
<file path=[Content_Types].xml><?xml version="1.0" encoding="utf-8"?>
<Types xmlns="http://schemas.openxmlformats.org/package/2006/content-types">
  <Default Extension="xml" ContentType="application/xml"/>
  <Default Extension="jpeg" ContentType="image/jpeg"/>
  <Default Extension="png" ContentType="image/png"/>
  <Default Extension="jpg" ContentType="image/jpeg"/>
  <Default Extension="gif" ContentType="image/gif"/>
  <Default Extension="rels" ContentType="application/vnd.openxmlformats-package.relationships+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4" Type="http://schemas.openxmlformats.org/officeDocument/2006/relationships/custom-properties" Target="docProps/custom.xml"/><Relationship Id="rId1" Type="http://schemas.openxmlformats.org/officeDocument/2006/relationships/officeDocument" Target="ppt/presentation.xml"/><Relationship Id="rId2"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4164" r:id="rId4"/>
  </p:sldMasterIdLst>
  <p:notesMasterIdLst>
    <p:notesMasterId r:id="rId19"/>
  </p:notesMasterIdLst>
  <p:handoutMasterIdLst>
    <p:handoutMasterId r:id="rId20"/>
  </p:handoutMasterIdLst>
  <p:sldIdLst>
    <p:sldId id="820" r:id="rId5"/>
    <p:sldId id="909" r:id="rId6"/>
    <p:sldId id="911" r:id="rId7"/>
    <p:sldId id="901" r:id="rId8"/>
    <p:sldId id="910" r:id="rId9"/>
    <p:sldId id="925" r:id="rId10"/>
    <p:sldId id="926" r:id="rId11"/>
    <p:sldId id="916" r:id="rId12"/>
    <p:sldId id="923" r:id="rId13"/>
    <p:sldId id="928" r:id="rId14"/>
    <p:sldId id="929" r:id="rId15"/>
    <p:sldId id="908" r:id="rId16"/>
    <p:sldId id="924" r:id="rId17"/>
    <p:sldId id="818" r:id="rId18"/>
  </p:sldIdLst>
  <p:sldSz cx="9144000" cy="5143500" type="screen16x9"/>
  <p:notesSz cx="9296400" cy="7010400"/>
  <p:defaultTextStyle>
    <a:defPPr>
      <a:defRPr lang="en-US"/>
    </a:defPPr>
    <a:lvl1pPr marL="0" algn="l" defTabSz="914270" rtl="0" eaLnBrk="1" latinLnBrk="0" hangingPunct="1">
      <a:defRPr sz="1800" kern="1200">
        <a:solidFill>
          <a:schemeClr val="tx1"/>
        </a:solidFill>
        <a:latin typeface="+mn-lt"/>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400">
          <p15:clr>
            <a:srgbClr val="A4A3A4"/>
          </p15:clr>
        </p15:guide>
        <p15:guide id="2" orient="horz" pos="2371">
          <p15:clr>
            <a:srgbClr val="A4A3A4"/>
          </p15:clr>
        </p15:guide>
        <p15:guide id="3" orient="horz" pos="413">
          <p15:clr>
            <a:srgbClr val="A4A3A4"/>
          </p15:clr>
        </p15:guide>
        <p15:guide id="4" orient="horz" pos="1838">
          <p15:clr>
            <a:srgbClr val="A4A3A4"/>
          </p15:clr>
        </p15:guide>
        <p15:guide id="5" orient="horz" pos="260">
          <p15:clr>
            <a:srgbClr val="A4A3A4"/>
          </p15:clr>
        </p15:guide>
        <p15:guide id="6" orient="horz" pos="3090">
          <p15:clr>
            <a:srgbClr val="A4A3A4"/>
          </p15:clr>
        </p15:guide>
        <p15:guide id="7" orient="horz">
          <p15:clr>
            <a:srgbClr val="A4A3A4"/>
          </p15:clr>
        </p15:guide>
        <p15:guide id="8" orient="horz" pos="1023">
          <p15:clr>
            <a:srgbClr val="A4A3A4"/>
          </p15:clr>
        </p15:guide>
        <p15:guide id="9" orient="horz" pos="1620">
          <p15:clr>
            <a:srgbClr val="A4A3A4"/>
          </p15:clr>
        </p15:guide>
        <p15:guide id="10" orient="horz" pos="2982">
          <p15:clr>
            <a:srgbClr val="A4A3A4"/>
          </p15:clr>
        </p15:guide>
        <p15:guide id="11" orient="horz" pos="2830">
          <p15:clr>
            <a:srgbClr val="A4A3A4"/>
          </p15:clr>
        </p15:guide>
        <p15:guide id="12" orient="horz" pos="652">
          <p15:clr>
            <a:srgbClr val="A4A3A4"/>
          </p15:clr>
        </p15:guide>
        <p15:guide id="13" pos="229">
          <p15:clr>
            <a:srgbClr val="A4A3A4"/>
          </p15:clr>
        </p15:guide>
        <p15:guide id="14" pos="3871">
          <p15:clr>
            <a:srgbClr val="A4A3A4"/>
          </p15:clr>
        </p15:guide>
        <p15:guide id="15" pos="747">
          <p15:clr>
            <a:srgbClr val="A4A3A4"/>
          </p15:clr>
        </p15:guide>
        <p15:guide id="16" pos="1260">
          <p15:clr>
            <a:srgbClr val="A4A3A4"/>
          </p15:clr>
        </p15:guide>
        <p15:guide id="17" pos="1889">
          <p15:clr>
            <a:srgbClr val="A4A3A4"/>
          </p15:clr>
        </p15:guide>
        <p15:guide id="18" pos="4127">
          <p15:clr>
            <a:srgbClr val="A4A3A4"/>
          </p15:clr>
        </p15:guide>
        <p15:guide id="19" pos="4501">
          <p15:clr>
            <a:srgbClr val="A4A3A4"/>
          </p15:clr>
        </p15:guide>
        <p15:guide id="20" pos="2879">
          <p15:clr>
            <a:srgbClr val="A4A3A4"/>
          </p15:clr>
        </p15:guide>
        <p15:guide id="21" pos="1636">
          <p15:clr>
            <a:srgbClr val="A4A3A4"/>
          </p15:clr>
        </p15:guide>
        <p15:guide id="22" pos="5310">
          <p15:clr>
            <a:srgbClr val="A4A3A4"/>
          </p15:clr>
        </p15:guide>
        <p15:guide id="23" pos="5530">
          <p15:clr>
            <a:srgbClr val="A4A3A4"/>
          </p15:clr>
        </p15:guide>
        <p15:guide id="24" pos="449">
          <p15:clr>
            <a:srgbClr val="A4A3A4"/>
          </p15:clr>
        </p15:guide>
      </p15:sldGuideLst>
    </p:ext>
    <p:ext uri="{2D200454-40CA-4A62-9FC3-DE9A4176ACB9}">
      <p15:notesGuideLst xmlns:p15="http://schemas.microsoft.com/office/powerpoint/2012/main">
        <p15:guide id="1" orient="horz" pos="1955">
          <p15:clr>
            <a:srgbClr val="A4A3A4"/>
          </p15:clr>
        </p15:guide>
        <p15:guide id="2" orient="horz" pos="4355">
          <p15:clr>
            <a:srgbClr val="A4A3A4"/>
          </p15:clr>
        </p15:guide>
        <p15:guide id="3" orient="horz" pos="4356">
          <p15:clr>
            <a:srgbClr val="A4A3A4"/>
          </p15:clr>
        </p15:guide>
        <p15:guide id="4" pos="5410">
          <p15:clr>
            <a:srgbClr val="A4A3A4"/>
          </p15:clr>
        </p15:guide>
        <p15:guide id="5" pos="428">
          <p15:clr>
            <a:srgbClr val="A4A3A4"/>
          </p15:clr>
        </p15:guide>
        <p15:guide id="6" pos="5416">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4"/>
</p:cmAuthorLst>
</file>

<file path=ppt/presProps.xml><?xml version="1.0" encoding="utf-8"?>
<p:presentationPr xmlns:a="http://schemas.openxmlformats.org/drawingml/2006/main" xmlns:r="http://schemas.openxmlformats.org/officeDocument/2006/relationships" xmlns:p="http://schemas.openxmlformats.org/presentationml/2006/main">
  <p:prnPr/>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17D344"/>
    <a:srgbClr val="3B42AC"/>
    <a:srgbClr val="232F8C"/>
    <a:srgbClr val="0F3A65"/>
    <a:srgbClr val="000000"/>
    <a:srgbClr val="284B95"/>
    <a:srgbClr val="DE9900"/>
    <a:srgbClr val="758428"/>
    <a:srgbClr val="712A8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5FD0F851-EC5A-4D38-B0AD-8093EC10F338}" styleName="Light Style 1 - Accent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0846" autoAdjust="0"/>
    <p:restoredTop sz="96405" autoAdjust="0"/>
  </p:normalViewPr>
  <p:slideViewPr>
    <p:cSldViewPr snapToGrid="0" showGuides="1">
      <p:cViewPr varScale="1">
        <p:scale>
          <a:sx n="168" d="100"/>
          <a:sy n="168" d="100"/>
        </p:scale>
        <p:origin x="888" y="200"/>
      </p:cViewPr>
      <p:guideLst>
        <p:guide orient="horz" pos="1400"/>
        <p:guide orient="horz" pos="2371"/>
        <p:guide orient="horz" pos="413"/>
        <p:guide orient="horz" pos="1838"/>
        <p:guide orient="horz" pos="260"/>
        <p:guide orient="horz" pos="3090"/>
        <p:guide orient="horz"/>
        <p:guide orient="horz" pos="1023"/>
        <p:guide orient="horz" pos="1620"/>
        <p:guide orient="horz" pos="2982"/>
        <p:guide orient="horz" pos="2830"/>
        <p:guide orient="horz" pos="652"/>
        <p:guide pos="229"/>
        <p:guide pos="3871"/>
        <p:guide pos="747"/>
        <p:guide pos="1260"/>
        <p:guide pos="1889"/>
        <p:guide pos="4127"/>
        <p:guide pos="4501"/>
        <p:guide pos="2879"/>
        <p:guide pos="1636"/>
        <p:guide pos="5310"/>
        <p:guide pos="5530"/>
        <p:guide pos="449"/>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76" d="100"/>
        <a:sy n="76" d="100"/>
      </p:scale>
      <p:origin x="0" y="0"/>
    </p:cViewPr>
  </p:sorterViewPr>
  <p:notesViewPr>
    <p:cSldViewPr snapToGrid="0">
      <p:cViewPr varScale="1">
        <p:scale>
          <a:sx n="91" d="100"/>
          <a:sy n="91" d="100"/>
        </p:scale>
        <p:origin x="1614" y="84"/>
      </p:cViewPr>
      <p:guideLst>
        <p:guide orient="horz" pos="1955"/>
        <p:guide orient="horz" pos="4355"/>
        <p:guide orient="horz" pos="4356"/>
        <p:guide pos="5410"/>
        <p:guide pos="428"/>
        <p:guide pos="5416"/>
      </p:guideLst>
    </p:cSldViewPr>
  </p:notes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slide" Target="slides/slide5.xml"/><Relationship Id="rId20" Type="http://schemas.openxmlformats.org/officeDocument/2006/relationships/handoutMaster" Target="handoutMasters/handoutMaster1.xml"/><Relationship Id="rId21" Type="http://schemas.openxmlformats.org/officeDocument/2006/relationships/commentAuthors" Target="commentAuthors.xml"/><Relationship Id="rId22" Type="http://schemas.openxmlformats.org/officeDocument/2006/relationships/presProps" Target="presProps.xml"/><Relationship Id="rId23" Type="http://schemas.openxmlformats.org/officeDocument/2006/relationships/viewProps" Target="viewProps.xml"/><Relationship Id="rId24" Type="http://schemas.openxmlformats.org/officeDocument/2006/relationships/theme" Target="theme/theme1.xml"/><Relationship Id="rId25" Type="http://schemas.openxmlformats.org/officeDocument/2006/relationships/tableStyles" Target="tableStyles.xml"/><Relationship Id="rId10" Type="http://schemas.openxmlformats.org/officeDocument/2006/relationships/slide" Target="slides/slide6.xml"/><Relationship Id="rId11" Type="http://schemas.openxmlformats.org/officeDocument/2006/relationships/slide" Target="slides/slide7.xml"/><Relationship Id="rId12" Type="http://schemas.openxmlformats.org/officeDocument/2006/relationships/slide" Target="slides/slide8.xml"/><Relationship Id="rId13" Type="http://schemas.openxmlformats.org/officeDocument/2006/relationships/slide" Target="slides/slide9.xml"/><Relationship Id="rId14" Type="http://schemas.openxmlformats.org/officeDocument/2006/relationships/slide" Target="slides/slide10.xml"/><Relationship Id="rId15" Type="http://schemas.openxmlformats.org/officeDocument/2006/relationships/slide" Target="slides/slide11.xml"/><Relationship Id="rId16" Type="http://schemas.openxmlformats.org/officeDocument/2006/relationships/slide" Target="slides/slide12.xml"/><Relationship Id="rId17" Type="http://schemas.openxmlformats.org/officeDocument/2006/relationships/slide" Target="slides/slide13.xml"/><Relationship Id="rId18" Type="http://schemas.openxmlformats.org/officeDocument/2006/relationships/slide" Target="slides/slide14.xml"/><Relationship Id="rId19" Type="http://schemas.openxmlformats.org/officeDocument/2006/relationships/notesMaster" Target="notesMasters/notesMaster1.xml"/><Relationship Id="rId1" Type="http://schemas.openxmlformats.org/officeDocument/2006/relationships/customXml" Target="../customXml/item1.xml"/><Relationship Id="rId2" Type="http://schemas.openxmlformats.org/officeDocument/2006/relationships/customXml" Target="../customXml/item2.xml"/><Relationship Id="rId3" Type="http://schemas.openxmlformats.org/officeDocument/2006/relationships/customXml" Target="../customXml/item3.xml"/><Relationship Id="rId4" Type="http://schemas.openxmlformats.org/officeDocument/2006/relationships/slideMaster" Target="slideMasters/slideMaster1.xml"/><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Header Placeholder 1"/>
          <p:cNvSpPr>
            <a:spLocks noGrp="1"/>
          </p:cNvSpPr>
          <p:nvPr>
            <p:ph type="hdr" sz="quarter"/>
          </p:nvPr>
        </p:nvSpPr>
        <p:spPr>
          <a:xfrm>
            <a:off x="659468" y="66196"/>
            <a:ext cx="6499543" cy="103953"/>
          </a:xfrm>
          <a:prstGeom prst="rect">
            <a:avLst/>
          </a:prstGeom>
        </p:spPr>
        <p:txBody>
          <a:bodyPr vert="horz" lIns="0" tIns="0" rIns="0" bIns="0" rtlCol="0"/>
          <a:lstStyle>
            <a:lvl1pPr algn="l">
              <a:defRPr sz="800"/>
            </a:lvl1pPr>
          </a:lstStyle>
          <a:p>
            <a:r>
              <a:rPr lang="en-US" smtClean="0">
                <a:latin typeface="Dual 400" panose="02000603000000020004" pitchFamily="2" charset="0"/>
              </a:rPr>
              <a:t>Title Goes Here</a:t>
            </a:r>
            <a:endParaRPr lang="en-US" dirty="0" smtClean="0">
              <a:latin typeface="Dual 400" panose="02000603000000020004" pitchFamily="2" charset="0"/>
            </a:endParaRPr>
          </a:p>
        </p:txBody>
      </p:sp>
      <p:sp>
        <p:nvSpPr>
          <p:cNvPr id="7" name="Date Placeholder 2"/>
          <p:cNvSpPr>
            <a:spLocks noGrp="1"/>
          </p:cNvSpPr>
          <p:nvPr>
            <p:ph type="dt" idx="1"/>
          </p:nvPr>
        </p:nvSpPr>
        <p:spPr>
          <a:xfrm>
            <a:off x="7395339" y="66195"/>
            <a:ext cx="1193072" cy="110328"/>
          </a:xfrm>
          <a:prstGeom prst="rect">
            <a:avLst/>
          </a:prstGeom>
        </p:spPr>
        <p:txBody>
          <a:bodyPr vert="horz" lIns="0" tIns="0" rIns="0" bIns="0" rtlCol="0"/>
          <a:lstStyle>
            <a:lvl1pPr algn="r">
              <a:defRPr sz="800"/>
            </a:lvl1pPr>
          </a:lstStyle>
          <a:p>
            <a:fld id="{9535A4AE-AB74-4BDA-B84A-019528CC2B4D}" type="datetimeFigureOut">
              <a:rPr lang="en-US" smtClean="0">
                <a:latin typeface="Dual 400" panose="02000603000000020004" pitchFamily="2" charset="0"/>
              </a:rPr>
              <a:pPr/>
              <a:t>10/22/15</a:t>
            </a:fld>
            <a:endParaRPr lang="en-US" dirty="0">
              <a:latin typeface="Dual 400" panose="02000603000000020004" pitchFamily="2" charset="0"/>
            </a:endParaRPr>
          </a:p>
        </p:txBody>
      </p:sp>
      <p:sp>
        <p:nvSpPr>
          <p:cNvPr id="8" name="Slide Number Placeholder 6"/>
          <p:cNvSpPr>
            <a:spLocks noGrp="1"/>
          </p:cNvSpPr>
          <p:nvPr>
            <p:ph type="sldNum" sz="quarter" idx="3"/>
          </p:nvPr>
        </p:nvSpPr>
        <p:spPr>
          <a:xfrm>
            <a:off x="6286908" y="6848855"/>
            <a:ext cx="751113" cy="79419"/>
          </a:xfrm>
          <a:prstGeom prst="rect">
            <a:avLst/>
          </a:prstGeom>
        </p:spPr>
        <p:txBody>
          <a:bodyPr vert="horz" lIns="0" tIns="0" rIns="0" bIns="0" rtlCol="0" anchor="b"/>
          <a:lstStyle>
            <a:lvl1pPr marL="0" algn="l" defTabSz="914400" rtl="0" eaLnBrk="1" latinLnBrk="0" hangingPunct="1">
              <a:defRPr lang="en-US" sz="800" kern="1200" smtClean="0">
                <a:solidFill>
                  <a:schemeClr val="tx1"/>
                </a:solidFill>
                <a:latin typeface="+mn-lt"/>
                <a:ea typeface="+mn-ea"/>
                <a:cs typeface="+mn-cs"/>
              </a:defRPr>
            </a:lvl1pPr>
          </a:lstStyle>
          <a:p>
            <a:r>
              <a:rPr lang="en-US" dirty="0" smtClean="0">
                <a:latin typeface="Dual 400" panose="02000603000000020004" pitchFamily="2" charset="0"/>
              </a:rPr>
              <a:t>Page </a:t>
            </a:r>
            <a:fld id="{111E5896-917A-4035-A860-408E1EC3CD51}" type="slidenum">
              <a:rPr lang="en-US" smtClean="0">
                <a:latin typeface="Dual 400" panose="02000603000000020004" pitchFamily="2" charset="0"/>
              </a:rPr>
              <a:pPr/>
              <a:t>‹#›</a:t>
            </a:fld>
            <a:endParaRPr lang="en-US" dirty="0">
              <a:latin typeface="Dual 400" panose="02000603000000020004" pitchFamily="2" charset="0"/>
            </a:endParaRPr>
          </a:p>
        </p:txBody>
      </p:sp>
      <p:sp>
        <p:nvSpPr>
          <p:cNvPr id="11" name="Footer Placeholder 9"/>
          <p:cNvSpPr>
            <a:spLocks noGrp="1"/>
          </p:cNvSpPr>
          <p:nvPr>
            <p:ph type="ftr" sz="quarter" idx="2"/>
          </p:nvPr>
        </p:nvSpPr>
        <p:spPr>
          <a:xfrm>
            <a:off x="659467" y="6848083"/>
            <a:ext cx="5421000" cy="78293"/>
          </a:xfrm>
          <a:prstGeom prst="rect">
            <a:avLst/>
          </a:prstGeom>
        </p:spPr>
        <p:txBody>
          <a:bodyPr vert="horz" lIns="0" tIns="0" rIns="0" bIns="0" rtlCol="0" anchor="b"/>
          <a:lstStyle>
            <a:lvl1pPr algn="l">
              <a:defRPr lang="en-US" sz="800" kern="1200" dirty="0" smtClean="0">
                <a:solidFill>
                  <a:schemeClr val="tx1"/>
                </a:solidFill>
                <a:latin typeface="+mn-lt"/>
                <a:ea typeface="+mn-ea"/>
                <a:cs typeface="+mn-cs"/>
              </a:defRPr>
            </a:lvl1pPr>
          </a:lstStyle>
          <a:p>
            <a:r>
              <a:rPr lang="en-US" smtClean="0">
                <a:latin typeface="Dual 400" panose="02000603000000020004" pitchFamily="2" charset="0"/>
              </a:rPr>
              <a:t>© 2015 Brocade Communications Systems, Inc. CONFIDENTIAL—For Internal Use Only</a:t>
            </a:r>
            <a:endParaRPr lang="en-US" dirty="0">
              <a:latin typeface="Dual 400" panose="02000603000000020004" pitchFamily="2" charset="0"/>
            </a:endParaRPr>
          </a:p>
        </p:txBody>
      </p:sp>
      <p:grpSp>
        <p:nvGrpSpPr>
          <p:cNvPr id="12" name="Group 11"/>
          <p:cNvGrpSpPr/>
          <p:nvPr/>
        </p:nvGrpSpPr>
        <p:grpSpPr bwMode="gray">
          <a:xfrm>
            <a:off x="7341536" y="6655807"/>
            <a:ext cx="1287919" cy="247482"/>
            <a:chOff x="12700" y="2816225"/>
            <a:chExt cx="10079038" cy="1936750"/>
          </a:xfrm>
          <a:solidFill>
            <a:schemeClr val="bg1"/>
          </a:solidFill>
        </p:grpSpPr>
        <p:sp>
          <p:nvSpPr>
            <p:cNvPr id="13"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4"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5"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6"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7"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8"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19"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20"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sp>
          <p:nvSpPr>
            <p:cNvPr id="21"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3097689165"/>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680016" y="66196"/>
            <a:ext cx="6499543" cy="103953"/>
          </a:xfrm>
          <a:prstGeom prst="rect">
            <a:avLst/>
          </a:prstGeom>
        </p:spPr>
        <p:txBody>
          <a:bodyPr vert="horz" lIns="0" tIns="0" rIns="0" bIns="0" rtlCol="0"/>
          <a:lstStyle>
            <a:lvl1pPr algn="l">
              <a:defRPr sz="800">
                <a:latin typeface="Dual 400" panose="02000603000000020004" pitchFamily="2" charset="0"/>
              </a:defRPr>
            </a:lvl1pPr>
          </a:lstStyle>
          <a:p>
            <a:r>
              <a:rPr lang="en-US" smtClean="0"/>
              <a:t>Title Goes Here</a:t>
            </a:r>
            <a:endParaRPr lang="en-US" dirty="0" smtClean="0"/>
          </a:p>
        </p:txBody>
      </p:sp>
      <p:sp>
        <p:nvSpPr>
          <p:cNvPr id="3" name="Date Placeholder 2"/>
          <p:cNvSpPr>
            <a:spLocks noGrp="1"/>
          </p:cNvSpPr>
          <p:nvPr>
            <p:ph type="dt" idx="1"/>
          </p:nvPr>
        </p:nvSpPr>
        <p:spPr>
          <a:xfrm>
            <a:off x="7395339" y="66195"/>
            <a:ext cx="1193072" cy="110328"/>
          </a:xfrm>
          <a:prstGeom prst="rect">
            <a:avLst/>
          </a:prstGeom>
        </p:spPr>
        <p:txBody>
          <a:bodyPr vert="horz" lIns="0" tIns="0" rIns="0" bIns="0" rtlCol="0"/>
          <a:lstStyle>
            <a:lvl1pPr algn="r">
              <a:defRPr sz="800">
                <a:latin typeface="Dual 400" panose="02000603000000020004" pitchFamily="2" charset="0"/>
              </a:defRPr>
            </a:lvl1pPr>
          </a:lstStyle>
          <a:p>
            <a:fld id="{9535A4AE-AB74-4BDA-B84A-019528CC2B4D}" type="datetimeFigureOut">
              <a:rPr lang="en-US" smtClean="0"/>
              <a:pPr/>
              <a:t>10/22/15</a:t>
            </a:fld>
            <a:endParaRPr lang="en-US" dirty="0"/>
          </a:p>
        </p:txBody>
      </p:sp>
      <p:sp>
        <p:nvSpPr>
          <p:cNvPr id="4" name="Slide Image Placeholder 3"/>
          <p:cNvSpPr>
            <a:spLocks noGrp="1" noRot="1" noChangeAspect="1"/>
          </p:cNvSpPr>
          <p:nvPr>
            <p:ph type="sldImg" idx="2"/>
          </p:nvPr>
        </p:nvSpPr>
        <p:spPr>
          <a:xfrm>
            <a:off x="2424113" y="301625"/>
            <a:ext cx="4673600" cy="2628900"/>
          </a:xfrm>
          <a:prstGeom prst="rect">
            <a:avLst/>
          </a:prstGeom>
          <a:noFill/>
          <a:ln w="12700">
            <a:solidFill>
              <a:prstClr val="black"/>
            </a:solidFill>
          </a:ln>
        </p:spPr>
        <p:txBody>
          <a:bodyPr vert="horz" lIns="93177" tIns="46589" rIns="93177" bIns="46589" rtlCol="0" anchor="ctr"/>
          <a:lstStyle/>
          <a:p>
            <a:endParaRPr lang="en-US" dirty="0"/>
          </a:p>
        </p:txBody>
      </p:sp>
      <p:sp>
        <p:nvSpPr>
          <p:cNvPr id="5" name="Notes Placeholder 4"/>
          <p:cNvSpPr>
            <a:spLocks noGrp="1"/>
          </p:cNvSpPr>
          <p:nvPr>
            <p:ph type="body" sz="quarter" idx="3"/>
          </p:nvPr>
        </p:nvSpPr>
        <p:spPr>
          <a:xfrm>
            <a:off x="680015" y="3102965"/>
            <a:ext cx="7917004" cy="3378783"/>
          </a:xfrm>
          <a:prstGeom prst="rect">
            <a:avLst/>
          </a:prstGeom>
        </p:spPr>
        <p:txBody>
          <a:bodyPr vert="horz" lIns="0" tIns="0" rIns="0" bIns="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sp>
        <p:nvSpPr>
          <p:cNvPr id="7" name="Slide Number Placeholder 6"/>
          <p:cNvSpPr>
            <a:spLocks noGrp="1"/>
          </p:cNvSpPr>
          <p:nvPr>
            <p:ph type="sldNum" sz="quarter" idx="5"/>
          </p:nvPr>
        </p:nvSpPr>
        <p:spPr>
          <a:xfrm>
            <a:off x="7845907" y="6848855"/>
            <a:ext cx="751113" cy="79419"/>
          </a:xfrm>
          <a:prstGeom prst="rect">
            <a:avLst/>
          </a:prstGeom>
        </p:spPr>
        <p:txBody>
          <a:bodyPr vert="horz" lIns="0" tIns="0" rIns="0" bIns="0" rtlCol="0" anchor="b"/>
          <a:lstStyle>
            <a:lvl1pPr marL="0" algn="l" defTabSz="914400" rtl="0" eaLnBrk="1" latinLnBrk="0" hangingPunct="1">
              <a:defRPr lang="en-US" sz="800" kern="1200" smtClean="0">
                <a:solidFill>
                  <a:schemeClr val="tx1"/>
                </a:solidFill>
                <a:latin typeface="Dual 400" panose="02000603000000020004" pitchFamily="2" charset="0"/>
                <a:ea typeface="+mn-ea"/>
                <a:cs typeface="+mn-cs"/>
              </a:defRPr>
            </a:lvl1pPr>
          </a:lstStyle>
          <a:p>
            <a:r>
              <a:rPr lang="en-US" smtClean="0"/>
              <a:t>Page </a:t>
            </a:r>
            <a:fld id="{111E5896-917A-4035-A860-408E1EC3CD51}" type="slidenum">
              <a:rPr lang="en-US" smtClean="0"/>
              <a:pPr/>
              <a:t>‹#›</a:t>
            </a:fld>
            <a:endParaRPr lang="en-US" dirty="0"/>
          </a:p>
        </p:txBody>
      </p:sp>
      <p:sp>
        <p:nvSpPr>
          <p:cNvPr id="10" name="Footer Placeholder 9"/>
          <p:cNvSpPr>
            <a:spLocks noGrp="1"/>
          </p:cNvSpPr>
          <p:nvPr>
            <p:ph type="ftr" sz="quarter" idx="4"/>
          </p:nvPr>
        </p:nvSpPr>
        <p:spPr>
          <a:xfrm>
            <a:off x="680015" y="6848083"/>
            <a:ext cx="5421000" cy="78293"/>
          </a:xfrm>
          <a:prstGeom prst="rect">
            <a:avLst/>
          </a:prstGeom>
        </p:spPr>
        <p:txBody>
          <a:bodyPr vert="horz" lIns="0" tIns="0" rIns="0" bIns="0" rtlCol="0" anchor="b"/>
          <a:lstStyle>
            <a:lvl1pPr algn="l">
              <a:defRPr lang="en-US" sz="800" kern="1200" dirty="0" smtClean="0">
                <a:solidFill>
                  <a:schemeClr val="tx1"/>
                </a:solidFill>
                <a:latin typeface="Dual 400" panose="02000603000000020004" pitchFamily="2" charset="0"/>
                <a:ea typeface="+mn-ea"/>
                <a:cs typeface="+mn-cs"/>
              </a:defRPr>
            </a:lvl1pPr>
          </a:lstStyle>
          <a:p>
            <a:r>
              <a:rPr lang="en-US" smtClean="0"/>
              <a:t>© 2015 Brocade Communications Systems, Inc. CONFIDENTIAL—For Internal Use Only</a:t>
            </a:r>
            <a:endParaRPr lang="en-US"/>
          </a:p>
        </p:txBody>
      </p:sp>
    </p:spTree>
    <p:extLst>
      <p:ext uri="{BB962C8B-B14F-4D97-AF65-F5344CB8AC3E}">
        <p14:creationId xmlns:p14="http://schemas.microsoft.com/office/powerpoint/2010/main" val="1435114205"/>
      </p:ext>
    </p:extLst>
  </p:cSld>
  <p:clrMap bg1="lt1" tx1="dk1" bg2="lt2" tx2="dk2" accent1="accent1" accent2="accent2" accent3="accent3" accent4="accent4" accent5="accent5" accent6="accent6" hlink="hlink" folHlink="folHlink"/>
  <p:hf/>
  <p:notesStyle>
    <a:lvl1pPr marL="114284" indent="-114284" algn="l" defTabSz="914270" rtl="0" eaLnBrk="1" latinLnBrk="0" hangingPunct="1">
      <a:spcBef>
        <a:spcPts val="800"/>
      </a:spcBef>
      <a:buFont typeface="Arial" pitchFamily="34" charset="0"/>
      <a:buChar char="•"/>
      <a:defRPr sz="1200" kern="1200">
        <a:solidFill>
          <a:schemeClr val="tx1"/>
        </a:solidFill>
        <a:latin typeface="Dual 400" panose="02000603000000020004" pitchFamily="2" charset="0"/>
        <a:ea typeface="+mn-ea"/>
        <a:cs typeface="Arial" pitchFamily="34" charset="0"/>
      </a:defRPr>
    </a:lvl1pPr>
    <a:lvl2pPr marL="285710" indent="-112697" algn="l" defTabSz="914270" rtl="0" eaLnBrk="1" latinLnBrk="0" hangingPunct="1">
      <a:spcBef>
        <a:spcPts val="200"/>
      </a:spcBef>
      <a:buFont typeface="Arial" pitchFamily="34" charset="0"/>
      <a:buChar char="•"/>
      <a:defRPr sz="1100" kern="1200">
        <a:solidFill>
          <a:schemeClr val="tx1"/>
        </a:solidFill>
        <a:latin typeface="Dual 400" panose="02000603000000020004" pitchFamily="2" charset="0"/>
        <a:ea typeface="+mn-ea"/>
        <a:cs typeface="Arial" pitchFamily="34" charset="0"/>
      </a:defRPr>
    </a:lvl2pPr>
    <a:lvl3pPr marL="403167" indent="-117458" algn="l" defTabSz="914270" rtl="0" eaLnBrk="1" latinLnBrk="0" hangingPunct="1">
      <a:spcBef>
        <a:spcPts val="200"/>
      </a:spcBef>
      <a:buFont typeface="Arial" pitchFamily="34" charset="0"/>
      <a:buChar char="•"/>
      <a:defRPr sz="1100" kern="1200">
        <a:solidFill>
          <a:schemeClr val="tx1"/>
        </a:solidFill>
        <a:latin typeface="Dual 400" panose="02000603000000020004" pitchFamily="2" charset="0"/>
        <a:ea typeface="+mn-ea"/>
        <a:cs typeface="Arial" pitchFamily="34" charset="0"/>
      </a:defRPr>
    </a:lvl3pPr>
    <a:lvl4pPr marL="569832" indent="-112697" algn="l" defTabSz="914270" rtl="0" eaLnBrk="1" latinLnBrk="0" hangingPunct="1">
      <a:spcBef>
        <a:spcPts val="200"/>
      </a:spcBef>
      <a:buFont typeface="Arial" pitchFamily="34" charset="0"/>
      <a:buChar char="•"/>
      <a:defRPr sz="1100" kern="1200">
        <a:solidFill>
          <a:schemeClr val="tx1"/>
        </a:solidFill>
        <a:latin typeface="Dual 400" panose="02000603000000020004" pitchFamily="2" charset="0"/>
        <a:ea typeface="+mn-ea"/>
        <a:cs typeface="Arial" pitchFamily="34" charset="0"/>
      </a:defRPr>
    </a:lvl4pPr>
    <a:lvl5pPr marL="457133" indent="114284" algn="l" defTabSz="914270" rtl="0" eaLnBrk="1" latinLnBrk="0" hangingPunct="1">
      <a:buFont typeface="Arial" pitchFamily="34" charset="0"/>
      <a:buChar char="•"/>
      <a:defRPr sz="1100" kern="1200">
        <a:solidFill>
          <a:schemeClr val="tx1"/>
        </a:solidFill>
        <a:latin typeface="+mn-lt"/>
        <a:ea typeface="+mn-ea"/>
        <a:cs typeface="Arial" pitchFamily="34" charset="0"/>
      </a:defRPr>
    </a:lvl5pPr>
    <a:lvl6pPr marL="2285672" algn="l" defTabSz="914270" rtl="0" eaLnBrk="1" latinLnBrk="0" hangingPunct="1">
      <a:defRPr sz="1200" kern="1200">
        <a:solidFill>
          <a:schemeClr val="tx1"/>
        </a:solidFill>
        <a:latin typeface="+mn-lt"/>
        <a:ea typeface="+mn-ea"/>
        <a:cs typeface="+mn-cs"/>
      </a:defRPr>
    </a:lvl6pPr>
    <a:lvl7pPr marL="2742806" algn="l" defTabSz="914270" rtl="0" eaLnBrk="1" latinLnBrk="0" hangingPunct="1">
      <a:defRPr sz="1200" kern="1200">
        <a:solidFill>
          <a:schemeClr val="tx1"/>
        </a:solidFill>
        <a:latin typeface="+mn-lt"/>
        <a:ea typeface="+mn-ea"/>
        <a:cs typeface="+mn-cs"/>
      </a:defRPr>
    </a:lvl7pPr>
    <a:lvl8pPr marL="3199940" algn="l" defTabSz="914270" rtl="0" eaLnBrk="1" latinLnBrk="0" hangingPunct="1">
      <a:defRPr sz="1200" kern="1200">
        <a:solidFill>
          <a:schemeClr val="tx1"/>
        </a:solidFill>
        <a:latin typeface="+mn-lt"/>
        <a:ea typeface="+mn-ea"/>
        <a:cs typeface="+mn-cs"/>
      </a:defRPr>
    </a:lvl8pPr>
    <a:lvl9pPr marL="3657074" algn="l" defTabSz="91427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37E976C-CADF-D24C-9A21-00CFBBD6D9DD}" type="slidenum">
              <a:rPr lang="en-US" smtClean="0">
                <a:solidFill>
                  <a:prstClr val="black"/>
                </a:solidFill>
                <a:latin typeface="Calibri"/>
              </a:rPr>
              <a:pPr/>
              <a:t>1</a:t>
            </a:fld>
            <a:endParaRPr lang="en-US" dirty="0">
              <a:solidFill>
                <a:prstClr val="black"/>
              </a:solidFill>
              <a:latin typeface="Calibri"/>
            </a:endParaRPr>
          </a:p>
        </p:txBody>
      </p:sp>
    </p:spTree>
    <p:extLst>
      <p:ext uri="{BB962C8B-B14F-4D97-AF65-F5344CB8AC3E}">
        <p14:creationId xmlns:p14="http://schemas.microsoft.com/office/powerpoint/2010/main" val="15411546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Date Placeholder 7"/>
          <p:cNvSpPr>
            <a:spLocks noGrp="1"/>
          </p:cNvSpPr>
          <p:nvPr>
            <p:ph type="dt" idx="10"/>
          </p:nvPr>
        </p:nvSpPr>
        <p:spPr/>
        <p:txBody>
          <a:bodyPr/>
          <a:lstStyle/>
          <a:p>
            <a:fld id="{7C328514-78CC-44A7-A4AE-0288FDFC0DDD}" type="datetime1">
              <a:rPr lang="en-US" smtClean="0"/>
              <a:t>10/22/15</a:t>
            </a:fld>
            <a:endParaRPr lang="en-US"/>
          </a:p>
        </p:txBody>
      </p:sp>
      <p:sp>
        <p:nvSpPr>
          <p:cNvPr id="9" name="Slide Number Placeholder 8"/>
          <p:cNvSpPr>
            <a:spLocks noGrp="1"/>
          </p:cNvSpPr>
          <p:nvPr>
            <p:ph type="sldNum" sz="quarter" idx="11"/>
          </p:nvPr>
        </p:nvSpPr>
        <p:spPr/>
        <p:txBody>
          <a:bodyPr/>
          <a:lstStyle/>
          <a:p>
            <a:r>
              <a:rPr lang="en-US" smtClean="0"/>
              <a:t>Page </a:t>
            </a:r>
            <a:fld id="{111E5896-917A-4035-A860-408E1EC3CD51}" type="slidenum">
              <a:rPr lang="en-US" smtClean="0"/>
              <a:pPr/>
              <a:t>6</a:t>
            </a:fld>
            <a:endParaRPr lang="en-US" dirty="0"/>
          </a:p>
        </p:txBody>
      </p:sp>
      <p:sp>
        <p:nvSpPr>
          <p:cNvPr id="10" name="Footer Placeholder 9"/>
          <p:cNvSpPr>
            <a:spLocks noGrp="1"/>
          </p:cNvSpPr>
          <p:nvPr>
            <p:ph type="ftr" sz="quarter" idx="12"/>
          </p:nvPr>
        </p:nvSpPr>
        <p:spPr/>
        <p:txBody>
          <a:bodyPr/>
          <a:lstStyle/>
          <a:p>
            <a:r>
              <a:rPr lang="en-US" smtClean="0"/>
              <a:t>© 2015 BROCADE COMMUNICATIONS SYSTEMS, INC. COMPANY PROPRIETARY INFORMATION</a:t>
            </a:r>
            <a:endParaRPr lang="en-US" dirty="0"/>
          </a:p>
        </p:txBody>
      </p:sp>
      <p:sp>
        <p:nvSpPr>
          <p:cNvPr id="11" name="Header Placeholder 10"/>
          <p:cNvSpPr>
            <a:spLocks noGrp="1"/>
          </p:cNvSpPr>
          <p:nvPr>
            <p:ph type="hdr" sz="quarter" idx="13"/>
          </p:nvPr>
        </p:nvSpPr>
        <p:spPr/>
        <p:txBody>
          <a:bodyPr/>
          <a:lstStyle/>
          <a:p>
            <a:r>
              <a:rPr lang="en-US" smtClean="0"/>
              <a:t>[Add Presentation Title: Insert tab &gt; Header &amp; Footer &gt; Notes and Handouts]</a:t>
            </a:r>
            <a:endParaRPr lang="en-US" dirty="0" smtClean="0"/>
          </a:p>
        </p:txBody>
      </p:sp>
      <p:sp>
        <p:nvSpPr>
          <p:cNvPr id="16" name="Slide Image Placeholder 15"/>
          <p:cNvSpPr>
            <a:spLocks noGrp="1" noRot="1" noChangeAspect="1"/>
          </p:cNvSpPr>
          <p:nvPr>
            <p:ph type="sldImg"/>
          </p:nvPr>
        </p:nvSpPr>
        <p:spPr>
          <a:xfrm>
            <a:off x="2422525" y="301625"/>
            <a:ext cx="4675188" cy="2628900"/>
          </a:xfrm>
        </p:spPr>
      </p:sp>
      <p:sp>
        <p:nvSpPr>
          <p:cNvPr id="17" name="Notes Placeholder 16"/>
          <p:cNvSpPr>
            <a:spLocks noGrp="1"/>
          </p:cNvSpPr>
          <p:nvPr>
            <p:ph type="body" idx="1"/>
          </p:nvPr>
        </p:nvSpPr>
        <p:spPr/>
        <p:txBody>
          <a:bodyPr>
            <a:normAutofit/>
          </a:bodyPr>
          <a:lstStyle/>
          <a:p>
            <a:endParaRPr lang="en-US"/>
          </a:p>
        </p:txBody>
      </p:sp>
    </p:spTree>
    <p:extLst>
      <p:ext uri="{BB962C8B-B14F-4D97-AF65-F5344CB8AC3E}">
        <p14:creationId xmlns:p14="http://schemas.microsoft.com/office/powerpoint/2010/main" val="421354937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normAutofit fontScale="92500" lnSpcReduction="20000"/>
          </a:bodyPr>
          <a:lstStyle/>
          <a:p>
            <a:r>
              <a:rPr lang="en-US" dirty="0" smtClean="0"/>
              <a:t>The first thing requiring automation is the initial deployment of the infrastructure – sometimes referred to as Day 0 automation. Today customers use a spectrum of tools spanning CLI, CLI scripting, native automation (such as we offered with VCS fabrics ZTP), APIs,  DevOps and  controller-based architecture. There is no right or wrong solution but rather different tools to meet different customer needs.</a:t>
            </a:r>
          </a:p>
          <a:p>
            <a:r>
              <a:rPr lang="en-US" dirty="0" smtClean="0"/>
              <a:t>&lt;click&gt;</a:t>
            </a:r>
          </a:p>
          <a:p>
            <a:r>
              <a:rPr lang="en-US" dirty="0" smtClean="0"/>
              <a:t>Once the customer has deployed their infrastructure they obviously need additional tools to set up services and provision the various tenants and users that will be accessing the data center for application services. Again a spectrum of choices are available starting with simple REST APIs to homegrown scripting they may have created or vendor provided solutions (such as VMware </a:t>
            </a:r>
            <a:r>
              <a:rPr lang="en-US" dirty="0" err="1" smtClean="0"/>
              <a:t>Vrealize</a:t>
            </a:r>
            <a:r>
              <a:rPr lang="en-US" dirty="0" smtClean="0"/>
              <a:t>) or  open source CMPs like OpenStack or </a:t>
            </a:r>
            <a:r>
              <a:rPr lang="en-US" dirty="0" err="1" smtClean="0"/>
              <a:t>CloudStack</a:t>
            </a:r>
            <a:r>
              <a:rPr lang="en-US" dirty="0" smtClean="0"/>
              <a:t>.  </a:t>
            </a:r>
          </a:p>
          <a:p>
            <a:r>
              <a:rPr lang="en-US" dirty="0"/>
              <a:t>&lt;click</a:t>
            </a:r>
            <a:r>
              <a:rPr lang="en-US" dirty="0" smtClean="0"/>
              <a:t>&gt;</a:t>
            </a:r>
            <a:endParaRPr lang="en-US" dirty="0"/>
          </a:p>
          <a:p>
            <a:r>
              <a:rPr lang="en-US" dirty="0" smtClean="0"/>
              <a:t>These two trends are fairly obvious and very recognizable to most networking professionals. However what is less obvious and actually the most important is integration of the various automation elements or workflows in a string of events to create a holistic feedback loop for cloud services. For example ,following the customer order from the initial entry point through the CRM, into payment processing, services provisioning and  monitoring of customer satisfaction is really where we need to tie all of these various tasks together in a holistic loop. This is where we at Brocade will be focused on tying it all together through </a:t>
            </a:r>
            <a:r>
              <a:rPr lang="en-US" b="1" dirty="0" smtClean="0"/>
              <a:t>automation and integration </a:t>
            </a:r>
            <a:r>
              <a:rPr lang="en-US" dirty="0" smtClean="0"/>
              <a:t>of various workflows</a:t>
            </a:r>
          </a:p>
          <a:p>
            <a:endParaRPr lang="en-US" dirty="0"/>
          </a:p>
          <a:p>
            <a:r>
              <a:rPr lang="en-US" i="1" u="sng" dirty="0" smtClean="0"/>
              <a:t>Note: </a:t>
            </a:r>
            <a:r>
              <a:rPr lang="en-US" i="1" dirty="0" smtClean="0"/>
              <a:t>At </a:t>
            </a:r>
            <a:r>
              <a:rPr lang="en-US" i="1" dirty="0"/>
              <a:t>this point you may want to ask where they fit on this continuum so that you can do a bit more </a:t>
            </a:r>
            <a:r>
              <a:rPr lang="en-US" i="1" dirty="0" smtClean="0"/>
              <a:t>discovery </a:t>
            </a:r>
            <a:r>
              <a:rPr lang="en-US" i="1" dirty="0"/>
              <a:t>on the customer needs and interests</a:t>
            </a:r>
            <a:r>
              <a:rPr lang="en-US" i="1" dirty="0" smtClean="0"/>
              <a:t>. It is important to know your audience based on the account team guidance and discovery that you can add to it  to tailor the presentation to their needs</a:t>
            </a:r>
            <a:r>
              <a:rPr lang="en-US" dirty="0" smtClean="0"/>
              <a:t>.</a:t>
            </a:r>
            <a:endParaRPr lang="en-US" dirty="0"/>
          </a:p>
          <a:p>
            <a:pPr marL="0" indent="0">
              <a:buNone/>
            </a:pPr>
            <a:endParaRPr lang="en-US" dirty="0"/>
          </a:p>
        </p:txBody>
      </p:sp>
      <p:sp>
        <p:nvSpPr>
          <p:cNvPr id="5" name="Date Placeholder 4"/>
          <p:cNvSpPr>
            <a:spLocks noGrp="1"/>
          </p:cNvSpPr>
          <p:nvPr>
            <p:ph type="dt" idx="11"/>
          </p:nvPr>
        </p:nvSpPr>
        <p:spPr/>
        <p:txBody>
          <a:bodyPr/>
          <a:lstStyle/>
          <a:p>
            <a:fld id="{E4E25FD2-AA35-4483-AA9D-5153D7FC1E0F}" type="datetime1">
              <a:rPr lang="en-US" smtClean="0"/>
              <a:pPr/>
              <a:t>10/22/15</a:t>
            </a:fld>
            <a:endParaRPr lang="en-US" dirty="0"/>
          </a:p>
        </p:txBody>
      </p:sp>
      <p:sp>
        <p:nvSpPr>
          <p:cNvPr id="6" name="Slide Number Placeholder 5"/>
          <p:cNvSpPr>
            <a:spLocks noGrp="1"/>
          </p:cNvSpPr>
          <p:nvPr>
            <p:ph type="sldNum" sz="quarter" idx="12"/>
          </p:nvPr>
        </p:nvSpPr>
        <p:spPr/>
        <p:txBody>
          <a:bodyPr/>
          <a:lstStyle/>
          <a:p>
            <a:r>
              <a:rPr lang="en-US" smtClean="0"/>
              <a:t>Page </a:t>
            </a:r>
            <a:fld id="{111E5896-917A-4035-A860-408E1EC3CD51}" type="slidenum">
              <a:rPr lang="en-US" smtClean="0"/>
              <a:pPr/>
              <a:t>7</a:t>
            </a:fld>
            <a:endParaRPr lang="en-US" dirty="0"/>
          </a:p>
        </p:txBody>
      </p:sp>
      <p:sp>
        <p:nvSpPr>
          <p:cNvPr id="7" name="Footer Placeholder 6"/>
          <p:cNvSpPr>
            <a:spLocks noGrp="1"/>
          </p:cNvSpPr>
          <p:nvPr>
            <p:ph type="ftr" sz="quarter" idx="13"/>
          </p:nvPr>
        </p:nvSpPr>
        <p:spPr/>
        <p:txBody>
          <a:bodyPr/>
          <a:lstStyle/>
          <a:p>
            <a:r>
              <a:rPr lang="en-US" smtClean="0"/>
              <a:t>© 2012 Brocade Communications Systems, Inc. CONFIDENTIAL—For Internal Use Only</a:t>
            </a:r>
            <a:endParaRPr lang="en-US" dirty="0"/>
          </a:p>
        </p:txBody>
      </p:sp>
      <p:sp>
        <p:nvSpPr>
          <p:cNvPr id="13" name="Slide Image Placeholder 12"/>
          <p:cNvSpPr>
            <a:spLocks noGrp="1" noRot="1" noChangeAspect="1"/>
          </p:cNvSpPr>
          <p:nvPr>
            <p:ph type="sldImg"/>
          </p:nvPr>
        </p:nvSpPr>
        <p:spPr/>
      </p:sp>
    </p:spTree>
    <p:extLst>
      <p:ext uri="{BB962C8B-B14F-4D97-AF65-F5344CB8AC3E}">
        <p14:creationId xmlns:p14="http://schemas.microsoft.com/office/powerpoint/2010/main" val="36150159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fld id="{737E976C-CADF-D24C-9A21-00CFBBD6D9DD}" type="slidenum">
              <a:rPr lang="en-US" smtClean="0"/>
              <a:pPr/>
              <a:t>11</a:t>
            </a:fld>
            <a:endParaRPr lang="en-US"/>
          </a:p>
        </p:txBody>
      </p:sp>
      <p:sp>
        <p:nvSpPr>
          <p:cNvPr id="5" name="Footer Placeholder 4"/>
          <p:cNvSpPr>
            <a:spLocks noGrp="1"/>
          </p:cNvSpPr>
          <p:nvPr>
            <p:ph type="ftr" sz="quarter" idx="11"/>
          </p:nvPr>
        </p:nvSpPr>
        <p:spPr/>
        <p:txBody>
          <a:bodyPr/>
          <a:lstStyle/>
          <a:p>
            <a:r>
              <a:rPr lang="en-US" smtClean="0"/>
              <a:t>© 2015 Brocade Communications Systems, Inc. CONFIDENTIAL—For Internal Use Only</a:t>
            </a:r>
            <a:endParaRPr lang="en-US"/>
          </a:p>
        </p:txBody>
      </p:sp>
      <p:sp>
        <p:nvSpPr>
          <p:cNvPr id="8" name="Slide Image Placeholder 7"/>
          <p:cNvSpPr>
            <a:spLocks noGrp="1" noRot="1" noChangeAspect="1"/>
          </p:cNvSpPr>
          <p:nvPr>
            <p:ph type="sldImg"/>
          </p:nvPr>
        </p:nvSpPr>
        <p:spPr/>
      </p:sp>
      <p:sp>
        <p:nvSpPr>
          <p:cNvPr id="9" name="Notes Placeholder 8"/>
          <p:cNvSpPr>
            <a:spLocks noGrp="1"/>
          </p:cNvSpPr>
          <p:nvPr>
            <p:ph type="body" idx="1"/>
          </p:nvPr>
        </p:nvSpPr>
        <p:spPr/>
        <p:txBody>
          <a:bodyPr/>
          <a:lstStyle/>
          <a:p>
            <a:endParaRPr lang="en-US"/>
          </a:p>
        </p:txBody>
      </p:sp>
    </p:spTree>
    <p:extLst>
      <p:ext uri="{BB962C8B-B14F-4D97-AF65-F5344CB8AC3E}">
        <p14:creationId xmlns:p14="http://schemas.microsoft.com/office/powerpoint/2010/main" val="7974376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06400" y="698500"/>
            <a:ext cx="6197600" cy="3486150"/>
          </a:xfrm>
        </p:spPr>
      </p:sp>
      <p:sp>
        <p:nvSpPr>
          <p:cNvPr id="3" name="Notes Placeholder 2"/>
          <p:cNvSpPr>
            <a:spLocks noGrp="1"/>
          </p:cNvSpPr>
          <p:nvPr>
            <p:ph type="body" idx="1"/>
          </p:nvPr>
        </p:nvSpPr>
        <p:spPr/>
        <p:txBody>
          <a:bodyPr>
            <a:normAutofit/>
          </a:bodyPr>
          <a:lstStyle/>
          <a:p>
            <a:pPr defTabSz="881226">
              <a:spcBef>
                <a:spcPts val="578"/>
              </a:spcBef>
              <a:defRPr/>
            </a:pPr>
            <a:r>
              <a:rPr lang="en-US" baseline="0" dirty="0" smtClean="0"/>
              <a:t>I ask who would you rather be? With Brocade, we aim to simplify your life by eliminating the mundane tasks of network provisioning and administration &lt;click&gt; without sacrifice of performance or flexibility. We can partner with you to move your data center network into the Fabric-era quickly, easily and without major disruption to service availability. The choice is yours.</a:t>
            </a:r>
            <a:endParaRPr lang="en-US" dirty="0"/>
          </a:p>
        </p:txBody>
      </p:sp>
      <p:sp>
        <p:nvSpPr>
          <p:cNvPr id="4" name="Slide Number Placeholder 3"/>
          <p:cNvSpPr>
            <a:spLocks noGrp="1"/>
          </p:cNvSpPr>
          <p:nvPr>
            <p:ph type="sldNum" sz="quarter" idx="10"/>
          </p:nvPr>
        </p:nvSpPr>
        <p:spPr>
          <a:xfrm>
            <a:off x="3971927" y="8832851"/>
            <a:ext cx="3038475" cy="463550"/>
          </a:xfrm>
          <a:prstGeom prst="rect">
            <a:avLst/>
          </a:prstGeom>
        </p:spPr>
        <p:txBody>
          <a:bodyPr/>
          <a:lstStyle/>
          <a:p>
            <a:pPr>
              <a:defRPr/>
            </a:pPr>
            <a:fld id="{B6C71836-2828-4D66-B8C6-C895EBCAAB9D}" type="slidenum">
              <a:rPr lang="en-US" smtClean="0">
                <a:solidFill>
                  <a:prstClr val="black"/>
                </a:solidFill>
                <a:latin typeface="Calibri"/>
              </a:rPr>
              <a:pPr>
                <a:defRPr/>
              </a:pPr>
              <a:t>13</a:t>
            </a:fld>
            <a:endParaRPr lang="en-US" dirty="0">
              <a:solidFill>
                <a:prstClr val="black"/>
              </a:solidFill>
              <a:latin typeface="Calibri"/>
            </a:endParaRPr>
          </a:p>
        </p:txBody>
      </p:sp>
    </p:spTree>
    <p:extLst>
      <p:ext uri="{BB962C8B-B14F-4D97-AF65-F5344CB8AC3E}">
        <p14:creationId xmlns:p14="http://schemas.microsoft.com/office/powerpoint/2010/main" val="12102622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smtClean="0">
                <a:solidFill>
                  <a:prstClr val="black"/>
                </a:solidFill>
                <a:latin typeface="Calibri"/>
              </a:rPr>
              <a:t>Title Goes Here</a:t>
            </a:r>
            <a:endParaRPr lang="en-US" dirty="0" smtClean="0">
              <a:solidFill>
                <a:prstClr val="black"/>
              </a:solidFill>
              <a:latin typeface="Calibri"/>
            </a:endParaRPr>
          </a:p>
        </p:txBody>
      </p:sp>
      <p:sp>
        <p:nvSpPr>
          <p:cNvPr id="5" name="Date Placeholder 4"/>
          <p:cNvSpPr>
            <a:spLocks noGrp="1"/>
          </p:cNvSpPr>
          <p:nvPr>
            <p:ph type="dt" idx="11"/>
          </p:nvPr>
        </p:nvSpPr>
        <p:spPr/>
        <p:txBody>
          <a:bodyPr/>
          <a:lstStyle/>
          <a:p>
            <a:fld id="{9535A4AE-AB74-4BDA-B84A-019528CC2B4D}" type="datetimeFigureOut">
              <a:rPr lang="en-US" smtClean="0">
                <a:solidFill>
                  <a:prstClr val="black"/>
                </a:solidFill>
                <a:latin typeface="Calibri"/>
              </a:rPr>
              <a:pPr/>
              <a:t>10/22/15</a:t>
            </a:fld>
            <a:endParaRPr lang="en-US" dirty="0">
              <a:solidFill>
                <a:prstClr val="black"/>
              </a:solidFill>
              <a:latin typeface="Calibri"/>
            </a:endParaRPr>
          </a:p>
        </p:txBody>
      </p:sp>
      <p:sp>
        <p:nvSpPr>
          <p:cNvPr id="6" name="Slide Number Placeholder 5"/>
          <p:cNvSpPr>
            <a:spLocks noGrp="1"/>
          </p:cNvSpPr>
          <p:nvPr>
            <p:ph type="sldNum" sz="quarter" idx="12"/>
          </p:nvPr>
        </p:nvSpPr>
        <p:spPr/>
        <p:txBody>
          <a:bodyPr/>
          <a:lstStyle/>
          <a:p>
            <a:r>
              <a:rPr lang="en-US" smtClean="0">
                <a:solidFill>
                  <a:prstClr val="black"/>
                </a:solidFill>
                <a:latin typeface="Calibri"/>
              </a:rPr>
              <a:t>Page </a:t>
            </a:r>
            <a:fld id="{111E5896-917A-4035-A860-408E1EC3CD51}" type="slidenum">
              <a:rPr lang="en-US" smtClean="0">
                <a:solidFill>
                  <a:prstClr val="black"/>
                </a:solidFill>
                <a:latin typeface="Calibri"/>
              </a:rPr>
              <a:pPr/>
              <a:t>14</a:t>
            </a:fld>
            <a:endParaRPr lang="en-US" dirty="0">
              <a:solidFill>
                <a:prstClr val="black"/>
              </a:solidFill>
              <a:latin typeface="Calibri"/>
            </a:endParaRPr>
          </a:p>
        </p:txBody>
      </p:sp>
      <p:sp>
        <p:nvSpPr>
          <p:cNvPr id="7" name="Footer Placeholder 6"/>
          <p:cNvSpPr>
            <a:spLocks noGrp="1"/>
          </p:cNvSpPr>
          <p:nvPr>
            <p:ph type="ftr" sz="quarter" idx="13"/>
          </p:nvPr>
        </p:nvSpPr>
        <p:spPr/>
        <p:txBody>
          <a:bodyPr/>
          <a:lstStyle/>
          <a:p>
            <a:r>
              <a:rPr lang="en-US" smtClean="0">
                <a:solidFill>
                  <a:prstClr val="black"/>
                </a:solidFill>
                <a:latin typeface="Calibri"/>
              </a:rPr>
              <a:t>© 2015 Brocade Communications Systems, Inc. CONFIDENTIAL—For Internal Use Only</a:t>
            </a:r>
            <a:endParaRPr lang="en-US" dirty="0">
              <a:solidFill>
                <a:prstClr val="black"/>
              </a:solidFill>
              <a:latin typeface="Calibri"/>
            </a:endParaRPr>
          </a:p>
        </p:txBody>
      </p:sp>
    </p:spTree>
    <p:extLst>
      <p:ext uri="{BB962C8B-B14F-4D97-AF65-F5344CB8AC3E}">
        <p14:creationId xmlns:p14="http://schemas.microsoft.com/office/powerpoint/2010/main" val="91517141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Line1-Red">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9" y="2630058"/>
            <a:ext cx="5221670"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5031"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dirty="0" smtClean="0"/>
              <a:t>© 2015 BROCADE COMMUNICATIONS SYSTEMS, INC</a:t>
            </a:r>
            <a:endParaRPr lang="en-US" dirty="0"/>
          </a:p>
        </p:txBody>
      </p:sp>
    </p:spTree>
    <p:extLst>
      <p:ext uri="{BB962C8B-B14F-4D97-AF65-F5344CB8AC3E}">
        <p14:creationId xmlns:p14="http://schemas.microsoft.com/office/powerpoint/2010/main" val="3412788271"/>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hapter-Lines1-Dark Gray">
    <p:spTree>
      <p:nvGrpSpPr>
        <p:cNvPr id="1" name=""/>
        <p:cNvGrpSpPr/>
        <p:nvPr/>
      </p:nvGrpSpPr>
      <p:grpSpPr>
        <a:xfrm>
          <a:off x="0" y="0"/>
          <a:ext cx="0" cy="0"/>
          <a:chOff x="0" y="0"/>
          <a:chExt cx="0" cy="0"/>
        </a:xfrm>
      </p:grpSpPr>
      <p:sp>
        <p:nvSpPr>
          <p:cNvPr id="5" name="Rectangle 4"/>
          <p:cNvSpPr/>
          <p:nvPr userDrawn="1"/>
        </p:nvSpPr>
        <p:spPr>
          <a:xfrm>
            <a:off x="8490857" y="4826000"/>
            <a:ext cx="653143" cy="317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1151" y="1827244"/>
            <a:ext cx="7911757" cy="567020"/>
          </a:xfrm>
        </p:spPr>
        <p:txBody>
          <a:bodyPr wrap="square" anchor="b" anchorCtr="0">
            <a:noAutofit/>
          </a:bodyPr>
          <a:lstStyle>
            <a:lvl1pPr>
              <a:lnSpc>
                <a:spcPct val="90000"/>
              </a:lnSpc>
              <a:defRPr lang="en-US" sz="4000" b="0" i="0" spc="-40" baseline="0" dirty="0">
                <a:solidFill>
                  <a:schemeClr val="tx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476"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7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dirty="0" smtClean="0"/>
              <a:t>© 2015 BROCADE COMMUNICATIONS SYSTEMS, INC. INTERNAL USE ONLY</a:t>
            </a:r>
            <a:endParaRPr lang="en-US" dirty="0"/>
          </a:p>
        </p:txBody>
      </p:sp>
      <p:sp>
        <p:nvSpPr>
          <p:cNvPr id="47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grpSp>
        <p:nvGrpSpPr>
          <p:cNvPr id="479" name="Group 478"/>
          <p:cNvGrpSpPr/>
          <p:nvPr userDrawn="1"/>
        </p:nvGrpSpPr>
        <p:grpSpPr bwMode="gray">
          <a:xfrm>
            <a:off x="7515472" y="411973"/>
            <a:ext cx="1287919" cy="247482"/>
            <a:chOff x="12700" y="2816225"/>
            <a:chExt cx="10079038" cy="1936750"/>
          </a:xfrm>
          <a:solidFill>
            <a:schemeClr val="bg1"/>
          </a:solidFill>
        </p:grpSpPr>
        <p:sp>
          <p:nvSpPr>
            <p:cNvPr id="48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sp>
          <p:nvSpPr>
            <p:cNvPr id="48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3620237292"/>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Head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8" name="Text Placeholder 7"/>
          <p:cNvSpPr>
            <a:spLocks noGrp="1"/>
          </p:cNvSpPr>
          <p:nvPr>
            <p:ph type="body" sz="quarter" idx="13"/>
          </p:nvPr>
        </p:nvSpPr>
        <p:spPr>
          <a:xfrm>
            <a:off x="686758" y="829995"/>
            <a:ext cx="7742868" cy="271462"/>
          </a:xfrm>
        </p:spPr>
        <p:txBody>
          <a:bodyPr lIns="0" tIns="0" rIns="182863" bIns="0" anchor="t" anchorCtr="0">
            <a:noAutofit/>
          </a:bodyPr>
          <a:lstStyle>
            <a:lvl1pPr marL="0" indent="0">
              <a:buNone/>
              <a:defRPr sz="1800" cap="none">
                <a:solidFill>
                  <a:schemeClr val="tx1"/>
                </a:solidFill>
              </a:defRPr>
            </a:lvl1pPr>
          </a:lstStyle>
          <a:p>
            <a:pPr lvl="0"/>
            <a:endParaRPr lang="en-US" dirty="0"/>
          </a:p>
        </p:txBody>
      </p:sp>
      <p:sp>
        <p:nvSpPr>
          <p:cNvPr id="5" name="Text Placeholder 4"/>
          <p:cNvSpPr>
            <a:spLocks noGrp="1"/>
          </p:cNvSpPr>
          <p:nvPr>
            <p:ph type="body" sz="quarter" idx="14"/>
          </p:nvPr>
        </p:nvSpPr>
        <p:spPr>
          <a:xfrm>
            <a:off x="605219" y="1371600"/>
            <a:ext cx="7816911" cy="2794000"/>
          </a:xfrm>
        </p:spPr>
        <p:txBody>
          <a:bodyPr/>
          <a:lstStyle>
            <a:lvl1pPr>
              <a:lnSpc>
                <a:spcPct val="90000"/>
              </a:lnSpc>
              <a:defRPr>
                <a:solidFill>
                  <a:schemeClr val="tx1"/>
                </a:solidFill>
              </a:defRPr>
            </a:lvl1pPr>
            <a:lvl2pPr>
              <a:lnSpc>
                <a:spcPct val="90000"/>
              </a:lnSpc>
              <a:defRPr>
                <a:solidFill>
                  <a:schemeClr val="tx1"/>
                </a:solidFill>
              </a:defRPr>
            </a:lvl2pPr>
            <a:lvl3pPr>
              <a:lnSpc>
                <a:spcPct val="90000"/>
              </a:lnSpc>
              <a:defRPr>
                <a:solidFill>
                  <a:schemeClr val="tx1"/>
                </a:solidFill>
              </a:defRPr>
            </a:lvl3pPr>
            <a:lvl4pPr>
              <a:lnSpc>
                <a:spcPct val="90000"/>
              </a:lnSpc>
              <a:defRPr>
                <a:solidFill>
                  <a:schemeClr val="tx1"/>
                </a:solidFill>
              </a:defRPr>
            </a:lvl4pPr>
            <a:lvl5pPr>
              <a:lnSpc>
                <a:spcPct val="90000"/>
              </a:lnSpc>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11"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dirty="0" smtClean="0"/>
              <a:t>© 2015 BROCADE COMMUNICATIONS SYSTEMS, INC. INTERNAL USE ONLY</a:t>
            </a:r>
            <a:endParaRPr lang="en-US" dirty="0"/>
          </a:p>
        </p:txBody>
      </p:sp>
      <p:sp>
        <p:nvSpPr>
          <p:cNvPr id="12"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2834126714"/>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5" name="Text Placeholder 4"/>
          <p:cNvSpPr>
            <a:spLocks noGrp="1"/>
          </p:cNvSpPr>
          <p:nvPr>
            <p:ph type="body" sz="quarter" idx="14"/>
          </p:nvPr>
        </p:nvSpPr>
        <p:spPr>
          <a:xfrm>
            <a:off x="605219" y="1371600"/>
            <a:ext cx="7816911" cy="2794000"/>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3" name="Text Placeholder 5"/>
          <p:cNvSpPr>
            <a:spLocks noGrp="1"/>
          </p:cNvSpPr>
          <p:nvPr>
            <p:ph type="body" sz="quarter" idx="17"/>
          </p:nvPr>
        </p:nvSpPr>
        <p:spPr>
          <a:xfrm>
            <a:off x="357278" y="4873539"/>
            <a:ext cx="3660449" cy="137160"/>
          </a:xfrm>
        </p:spPr>
        <p:txBody>
          <a:bodyPr vert="horz" lIns="0" tIns="0" rIns="0" bIns="0" rtlCol="0" anchor="b" anchorCtr="0">
            <a:normAutofit/>
          </a:bodyPr>
          <a:lstStyle>
            <a:lvl1pPr marL="0" indent="0">
              <a:buFont typeface="Arial" panose="020B0604020202020204" pitchFamily="34" charset="0"/>
              <a:buChar char="‪"/>
              <a:defRPr lang="en-US" sz="700" cap="all" dirty="0">
                <a:solidFill>
                  <a:schemeClr val="bg1">
                    <a:lumMod val="50000"/>
                  </a:schemeClr>
                </a:solidFill>
              </a:defRPr>
            </a:lvl1pPr>
          </a:lstStyle>
          <a:p>
            <a:pPr marL="0" lvl="0" indent="0">
              <a:buNone/>
            </a:pPr>
            <a:endParaRPr lang="en-US" dirty="0"/>
          </a:p>
        </p:txBody>
      </p:sp>
      <p:sp>
        <p:nvSpPr>
          <p:cNvPr id="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1635475525"/>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Head and 2-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8" name="Text Placeholder 7"/>
          <p:cNvSpPr>
            <a:spLocks noGrp="1"/>
          </p:cNvSpPr>
          <p:nvPr>
            <p:ph type="body" sz="quarter" idx="13"/>
          </p:nvPr>
        </p:nvSpPr>
        <p:spPr>
          <a:xfrm>
            <a:off x="686758" y="829995"/>
            <a:ext cx="7742868" cy="271462"/>
          </a:xfrm>
        </p:spPr>
        <p:txBody>
          <a:bodyPr lIns="0" tIns="0" rIns="182863" bIns="0" anchor="t" anchorCtr="0">
            <a:noAutofit/>
          </a:bodyPr>
          <a:lstStyle>
            <a:lvl1pPr marL="0" indent="0">
              <a:buNone/>
              <a:defRPr sz="1800" cap="none">
                <a:solidFill>
                  <a:schemeClr val="tx1"/>
                </a:solidFill>
              </a:defRPr>
            </a:lvl1pPr>
          </a:lstStyle>
          <a:p>
            <a:pPr lvl="0"/>
            <a:endParaRPr lang="en-US" dirty="0"/>
          </a:p>
        </p:txBody>
      </p:sp>
      <p:sp>
        <p:nvSpPr>
          <p:cNvPr id="5" name="Text Placeholder 4"/>
          <p:cNvSpPr>
            <a:spLocks noGrp="1"/>
          </p:cNvSpPr>
          <p:nvPr>
            <p:ph type="body" sz="quarter" idx="14"/>
          </p:nvPr>
        </p:nvSpPr>
        <p:spPr>
          <a:xfrm>
            <a:off x="605219" y="1371600"/>
            <a:ext cx="3866113" cy="2794000"/>
          </a:xfrm>
        </p:spPr>
        <p:txBody>
          <a:bodyPr/>
          <a:lstStyle>
            <a:lvl1pPr>
              <a:lnSpc>
                <a:spcPct val="90000"/>
              </a:lnSpc>
              <a:defRPr>
                <a:solidFill>
                  <a:schemeClr val="tx1"/>
                </a:solidFill>
              </a:defRPr>
            </a:lvl1pPr>
            <a:lvl2pPr>
              <a:lnSpc>
                <a:spcPct val="90000"/>
              </a:lnSpc>
              <a:defRPr>
                <a:solidFill>
                  <a:schemeClr val="tx1"/>
                </a:solidFill>
              </a:defRPr>
            </a:lvl2pPr>
            <a:lvl3pPr>
              <a:lnSpc>
                <a:spcPct val="90000"/>
              </a:lnSpc>
              <a:defRPr>
                <a:solidFill>
                  <a:schemeClr val="tx1"/>
                </a:solidFill>
              </a:defRPr>
            </a:lvl3pPr>
            <a:lvl4pPr>
              <a:lnSpc>
                <a:spcPct val="90000"/>
              </a:lnSpc>
              <a:defRPr>
                <a:solidFill>
                  <a:schemeClr val="tx1"/>
                </a:solidFill>
              </a:defRPr>
            </a:lvl4pPr>
            <a:lvl5pPr>
              <a:lnSpc>
                <a:spcPct val="90000"/>
              </a:lnSpc>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 name="Text Placeholder 3"/>
          <p:cNvSpPr>
            <a:spLocks noGrp="1"/>
          </p:cNvSpPr>
          <p:nvPr>
            <p:ph type="body" sz="quarter" idx="18"/>
          </p:nvPr>
        </p:nvSpPr>
        <p:spPr>
          <a:xfrm>
            <a:off x="4656138" y="1371600"/>
            <a:ext cx="4051300" cy="2765425"/>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1"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2"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2096636734"/>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Head and Subhead Only">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8" name="Text Placeholder 7"/>
          <p:cNvSpPr>
            <a:spLocks noGrp="1"/>
          </p:cNvSpPr>
          <p:nvPr>
            <p:ph type="body" sz="quarter" idx="13"/>
          </p:nvPr>
        </p:nvSpPr>
        <p:spPr>
          <a:xfrm>
            <a:off x="686758" y="833571"/>
            <a:ext cx="7742868" cy="271462"/>
          </a:xfrm>
        </p:spPr>
        <p:txBody>
          <a:bodyPr lIns="0" tIns="0" rIns="182863" bIns="0" anchor="t" anchorCtr="0">
            <a:noAutofit/>
          </a:bodyPr>
          <a:lstStyle>
            <a:lvl1pPr marL="0" indent="0">
              <a:buNone/>
              <a:defRPr sz="1800" cap="none">
                <a:solidFill>
                  <a:schemeClr val="tx1"/>
                </a:solidFill>
              </a:defRPr>
            </a:lvl1pPr>
          </a:lstStyle>
          <a:p>
            <a:pPr lvl="0"/>
            <a:endParaRPr lang="en-US" dirty="0"/>
          </a:p>
        </p:txBody>
      </p:sp>
      <p:sp>
        <p:nvSpPr>
          <p:cNvPr id="1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1"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2329238916"/>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Head Only">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13" name="Text Placeholder 5"/>
          <p:cNvSpPr>
            <a:spLocks noGrp="1"/>
          </p:cNvSpPr>
          <p:nvPr>
            <p:ph type="body" sz="quarter" idx="17"/>
          </p:nvPr>
        </p:nvSpPr>
        <p:spPr>
          <a:xfrm>
            <a:off x="357278" y="4873539"/>
            <a:ext cx="3660449" cy="137160"/>
          </a:xfrm>
        </p:spPr>
        <p:txBody>
          <a:bodyPr vert="horz" lIns="0" tIns="0" rIns="0" bIns="0" rtlCol="0" anchor="b" anchorCtr="0">
            <a:normAutofit/>
          </a:bodyPr>
          <a:lstStyle>
            <a:lvl1pPr marL="182863" indent="-182863">
              <a:buFont typeface="Arial" panose="020B0604020202020204" pitchFamily="34" charset="0"/>
              <a:buChar char="‪"/>
              <a:defRPr lang="en-US" sz="700" cap="all" dirty="0">
                <a:solidFill>
                  <a:schemeClr val="bg1">
                    <a:lumMod val="50000"/>
                  </a:schemeClr>
                </a:solidFill>
              </a:defRPr>
            </a:lvl1pPr>
          </a:lstStyle>
          <a:p>
            <a:pPr marL="0" lvl="0" indent="0">
              <a:buNone/>
            </a:pPr>
            <a:endParaRPr lang="en-US" dirty="0"/>
          </a:p>
        </p:txBody>
      </p:sp>
      <p:sp>
        <p:nvSpPr>
          <p:cNvPr id="6"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7"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156745875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3" name="Text Placeholder 5"/>
          <p:cNvSpPr>
            <a:spLocks noGrp="1"/>
          </p:cNvSpPr>
          <p:nvPr>
            <p:ph type="body" sz="quarter" idx="17"/>
          </p:nvPr>
        </p:nvSpPr>
        <p:spPr>
          <a:xfrm>
            <a:off x="357276" y="4873539"/>
            <a:ext cx="3080704" cy="137160"/>
          </a:xfrm>
        </p:spPr>
        <p:txBody>
          <a:bodyPr vert="horz" lIns="0" tIns="0" rIns="0" bIns="0" rtlCol="0" anchor="b" anchorCtr="0">
            <a:normAutofit/>
          </a:bodyPr>
          <a:lstStyle>
            <a:lvl1pPr marL="182863" indent="-182863">
              <a:buFont typeface="Arial" panose="020B0604020202020204" pitchFamily="34" charset="0"/>
              <a:buChar char="‪"/>
              <a:defRPr lang="en-US" sz="700" cap="all" dirty="0">
                <a:solidFill>
                  <a:schemeClr val="bg1">
                    <a:lumMod val="50000"/>
                  </a:schemeClr>
                </a:solidFill>
              </a:defRPr>
            </a:lvl1pPr>
          </a:lstStyle>
          <a:p>
            <a:pPr marL="0" lvl="0" indent="0">
              <a:buNone/>
            </a:pPr>
            <a:endParaRPr lang="en-US" dirty="0"/>
          </a:p>
        </p:txBody>
      </p:sp>
      <p:sp>
        <p:nvSpPr>
          <p:cNvPr id="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2400171154"/>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Head and Content w/ Portrait Photo">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8" name="Text Placeholder 7"/>
          <p:cNvSpPr>
            <a:spLocks noGrp="1"/>
          </p:cNvSpPr>
          <p:nvPr>
            <p:ph type="body" sz="quarter" idx="13"/>
          </p:nvPr>
        </p:nvSpPr>
        <p:spPr>
          <a:xfrm>
            <a:off x="686758" y="829995"/>
            <a:ext cx="7742868" cy="271462"/>
          </a:xfrm>
        </p:spPr>
        <p:txBody>
          <a:bodyPr lIns="0" tIns="0" rIns="182863" bIns="0" anchor="t" anchorCtr="0">
            <a:noAutofit/>
          </a:bodyPr>
          <a:lstStyle>
            <a:lvl1pPr marL="0" indent="0">
              <a:buNone/>
              <a:defRPr sz="1800" cap="none">
                <a:solidFill>
                  <a:schemeClr val="tx1"/>
                </a:solidFill>
              </a:defRPr>
            </a:lvl1pPr>
          </a:lstStyle>
          <a:p>
            <a:pPr lvl="0"/>
            <a:endParaRPr lang="en-US" dirty="0"/>
          </a:p>
        </p:txBody>
      </p:sp>
      <p:sp>
        <p:nvSpPr>
          <p:cNvPr id="5" name="Text Placeholder 4"/>
          <p:cNvSpPr>
            <a:spLocks noGrp="1"/>
          </p:cNvSpPr>
          <p:nvPr>
            <p:ph type="body" sz="quarter" idx="14"/>
          </p:nvPr>
        </p:nvSpPr>
        <p:spPr>
          <a:xfrm>
            <a:off x="605220" y="1371600"/>
            <a:ext cx="5398342" cy="2794000"/>
          </a:xfrm>
        </p:spPr>
        <p:txBody>
          <a:bodyPr/>
          <a:lstStyle>
            <a:lvl1pPr>
              <a:lnSpc>
                <a:spcPct val="90000"/>
              </a:lnSpc>
              <a:defRPr>
                <a:solidFill>
                  <a:schemeClr val="tx1"/>
                </a:solidFill>
              </a:defRPr>
            </a:lvl1pPr>
            <a:lvl2pPr>
              <a:lnSpc>
                <a:spcPct val="90000"/>
              </a:lnSpc>
              <a:defRPr>
                <a:solidFill>
                  <a:schemeClr val="tx1"/>
                </a:solidFill>
              </a:defRPr>
            </a:lvl2pPr>
            <a:lvl3pPr>
              <a:lnSpc>
                <a:spcPct val="90000"/>
              </a:lnSpc>
              <a:defRPr>
                <a:solidFill>
                  <a:schemeClr val="tx1"/>
                </a:solidFill>
              </a:defRPr>
            </a:lvl3pPr>
            <a:lvl4pPr>
              <a:lnSpc>
                <a:spcPct val="90000"/>
              </a:lnSpc>
              <a:defRPr>
                <a:solidFill>
                  <a:schemeClr val="tx1"/>
                </a:solidFill>
              </a:defRPr>
            </a:lvl4pPr>
            <a:lvl5pPr>
              <a:lnSpc>
                <a:spcPct val="90000"/>
              </a:lnSpc>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 name="Picture Placeholder 3"/>
          <p:cNvSpPr>
            <a:spLocks noGrp="1"/>
          </p:cNvSpPr>
          <p:nvPr>
            <p:ph type="pic" sz="quarter" idx="18"/>
          </p:nvPr>
        </p:nvSpPr>
        <p:spPr>
          <a:xfrm>
            <a:off x="6145213" y="1363285"/>
            <a:ext cx="2633662" cy="3105150"/>
          </a:xfrm>
          <a:solidFill>
            <a:schemeClr val="bg1"/>
          </a:solidFill>
        </p:spPr>
        <p:txBody>
          <a:bodyPr/>
          <a:lstStyle/>
          <a:p>
            <a:endParaRPr lang="en-US" dirty="0"/>
          </a:p>
        </p:txBody>
      </p:sp>
      <p:sp>
        <p:nvSpPr>
          <p:cNvPr id="11"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2"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4274914790"/>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Head and Content w/ Landscape Photo">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727387" cy="509046"/>
          </a:xfrm>
        </p:spPr>
        <p:txBody>
          <a:bodyPr vert="horz" lIns="0" tIns="0" rIns="91432" bIns="45716" rtlCol="0" anchor="t" anchorCtr="0">
            <a:noAutofit/>
          </a:bodyPr>
          <a:lstStyle>
            <a:lvl1pPr algn="l" defTabSz="457154" rtl="0" eaLnBrk="1" latinLnBrk="0" hangingPunct="1">
              <a:lnSpc>
                <a:spcPct val="85000"/>
              </a:lnSpc>
              <a:spcBef>
                <a:spcPct val="0"/>
              </a:spcBef>
              <a:buNone/>
              <a:defRPr lang="en-US" sz="3200" b="0" i="0" kern="1200" spc="-30" dirty="0">
                <a:solidFill>
                  <a:schemeClr val="tx1"/>
                </a:solidFill>
                <a:latin typeface="Dual 400" panose="02000603000000020004" pitchFamily="2" charset="0"/>
                <a:ea typeface="+mj-ea"/>
                <a:cs typeface="Dual 400" panose="02000603000000020004" pitchFamily="2" charset="0"/>
              </a:defRPr>
            </a:lvl1pPr>
          </a:lstStyle>
          <a:p>
            <a:pPr lvl="0"/>
            <a:r>
              <a:rPr lang="en-US" dirty="0" smtClean="0"/>
              <a:t>Click to edit Master title style</a:t>
            </a:r>
            <a:endParaRPr lang="en-US" dirty="0"/>
          </a:p>
        </p:txBody>
      </p:sp>
      <p:sp>
        <p:nvSpPr>
          <p:cNvPr id="8" name="Text Placeholder 7"/>
          <p:cNvSpPr>
            <a:spLocks noGrp="1"/>
          </p:cNvSpPr>
          <p:nvPr>
            <p:ph type="body" sz="quarter" idx="13"/>
          </p:nvPr>
        </p:nvSpPr>
        <p:spPr>
          <a:xfrm>
            <a:off x="686758" y="829995"/>
            <a:ext cx="7742868" cy="271462"/>
          </a:xfrm>
        </p:spPr>
        <p:txBody>
          <a:bodyPr lIns="0" tIns="0" rIns="182863" bIns="0" anchor="t" anchorCtr="0">
            <a:noAutofit/>
          </a:bodyPr>
          <a:lstStyle>
            <a:lvl1pPr marL="0" indent="0">
              <a:buNone/>
              <a:defRPr sz="1800" cap="none">
                <a:solidFill>
                  <a:schemeClr val="tx1"/>
                </a:solidFill>
              </a:defRPr>
            </a:lvl1pPr>
          </a:lstStyle>
          <a:p>
            <a:pPr lvl="0"/>
            <a:endParaRPr lang="en-US" dirty="0"/>
          </a:p>
        </p:txBody>
      </p:sp>
      <p:sp>
        <p:nvSpPr>
          <p:cNvPr id="5" name="Text Placeholder 4"/>
          <p:cNvSpPr>
            <a:spLocks noGrp="1"/>
          </p:cNvSpPr>
          <p:nvPr>
            <p:ph type="body" sz="quarter" idx="14"/>
          </p:nvPr>
        </p:nvSpPr>
        <p:spPr>
          <a:xfrm>
            <a:off x="605220" y="1371600"/>
            <a:ext cx="3052380" cy="2794000"/>
          </a:xfrm>
        </p:spPr>
        <p:txBody>
          <a:bodyPr/>
          <a:lstStyle>
            <a:lvl1pPr>
              <a:lnSpc>
                <a:spcPct val="90000"/>
              </a:lnSpc>
              <a:defRPr>
                <a:solidFill>
                  <a:schemeClr val="tx1"/>
                </a:solidFill>
              </a:defRPr>
            </a:lvl1pPr>
            <a:lvl2pPr>
              <a:lnSpc>
                <a:spcPct val="90000"/>
              </a:lnSpc>
              <a:defRPr>
                <a:solidFill>
                  <a:schemeClr val="tx1"/>
                </a:solidFill>
              </a:defRPr>
            </a:lvl2pPr>
            <a:lvl3pPr>
              <a:lnSpc>
                <a:spcPct val="90000"/>
              </a:lnSpc>
              <a:defRPr>
                <a:solidFill>
                  <a:schemeClr val="tx1"/>
                </a:solidFill>
              </a:defRPr>
            </a:lvl3pPr>
            <a:lvl4pPr>
              <a:lnSpc>
                <a:spcPct val="90000"/>
              </a:lnSpc>
              <a:defRPr>
                <a:solidFill>
                  <a:schemeClr val="tx1"/>
                </a:solidFill>
              </a:defRPr>
            </a:lvl4pPr>
            <a:lvl5pPr>
              <a:lnSpc>
                <a:spcPct val="90000"/>
              </a:lnSpc>
              <a:defRPr>
                <a:solidFill>
                  <a:schemeClr val="tx1"/>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 name="Picture Placeholder 3"/>
          <p:cNvSpPr>
            <a:spLocks noGrp="1"/>
          </p:cNvSpPr>
          <p:nvPr>
            <p:ph type="pic" sz="quarter" idx="18"/>
          </p:nvPr>
        </p:nvSpPr>
        <p:spPr>
          <a:xfrm>
            <a:off x="3740046" y="1387475"/>
            <a:ext cx="5038829" cy="3105150"/>
          </a:xfrm>
          <a:solidFill>
            <a:schemeClr val="bg1"/>
          </a:solidFill>
        </p:spPr>
        <p:txBody>
          <a:bodyPr/>
          <a:lstStyle/>
          <a:p>
            <a:endParaRPr lang="en-US" dirty="0"/>
          </a:p>
        </p:txBody>
      </p:sp>
      <p:sp>
        <p:nvSpPr>
          <p:cNvPr id="11"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2"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287725269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losing Slide">
    <p:spTree>
      <p:nvGrpSpPr>
        <p:cNvPr id="1" name=""/>
        <p:cNvGrpSpPr/>
        <p:nvPr/>
      </p:nvGrpSpPr>
      <p:grpSpPr>
        <a:xfrm>
          <a:off x="0" y="0"/>
          <a:ext cx="0" cy="0"/>
          <a:chOff x="0" y="0"/>
          <a:chExt cx="0" cy="0"/>
        </a:xfrm>
      </p:grpSpPr>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4088" y="1828800"/>
            <a:ext cx="6900948" cy="567020"/>
          </a:xfrm>
        </p:spPr>
        <p:txBody>
          <a:bodyPr wrap="square" anchor="b" anchorCtr="0">
            <a:noAutofit/>
          </a:bodyPr>
          <a:lstStyle>
            <a:lvl1pPr>
              <a:lnSpc>
                <a:spcPct val="90000"/>
              </a:lnSpc>
              <a:defRPr lang="en-US" sz="4000" b="0" i="0" spc="0" dirty="0">
                <a:solidFill>
                  <a:schemeClr val="bg1"/>
                </a:solidFill>
                <a:latin typeface="Dual 400" panose="02000603000000020004" pitchFamily="2" charset="0"/>
                <a:ea typeface="+mn-ea"/>
                <a:cs typeface="Dual 400" panose="02000603000000020004" pitchFamily="2" charset="0"/>
              </a:defRPr>
            </a:lvl1pPr>
          </a:lstStyle>
          <a:p>
            <a:pPr marL="0" lvl="0" defTabSz="914270"/>
            <a:endParaRPr lang="en-US" dirty="0"/>
          </a:p>
        </p:txBody>
      </p:sp>
      <p:grpSp>
        <p:nvGrpSpPr>
          <p:cNvPr id="19" name="Group 18"/>
          <p:cNvGrpSpPr/>
          <p:nvPr userDrawn="1"/>
        </p:nvGrpSpPr>
        <p:grpSpPr bwMode="gray">
          <a:xfrm>
            <a:off x="7515472" y="411973"/>
            <a:ext cx="1287919" cy="247482"/>
            <a:chOff x="12700" y="2816225"/>
            <a:chExt cx="10079038" cy="1936750"/>
          </a:xfrm>
          <a:solidFill>
            <a:schemeClr val="bg1"/>
          </a:solidFill>
        </p:grpSpPr>
        <p:sp>
          <p:nvSpPr>
            <p:cNvPr id="2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89" name="Footer Placeholder 5"/>
          <p:cNvSpPr>
            <a:spLocks noGrp="1"/>
          </p:cNvSpPr>
          <p:nvPr>
            <p:ph type="ftr" sz="quarter" idx="3"/>
          </p:nvPr>
        </p:nvSpPr>
        <p:spPr>
          <a:xfrm>
            <a:off x="476907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bg1">
                    <a:alpha val="75000"/>
                  </a:schemeClr>
                </a:solidFill>
                <a:latin typeface="Dual 400" panose="02000603000000020004" pitchFamily="2" charset="0"/>
              </a:defRPr>
            </a:lvl1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3714439497"/>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Lines2-Red">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8" y="2630058"/>
            <a:ext cx="4575125"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6712"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493992890"/>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losing Slide_Purple">
    <p:spTree>
      <p:nvGrpSpPr>
        <p:cNvPr id="1" name=""/>
        <p:cNvGrpSpPr/>
        <p:nvPr/>
      </p:nvGrpSpPr>
      <p:grpSpPr>
        <a:xfrm>
          <a:off x="0" y="0"/>
          <a:ext cx="0" cy="0"/>
          <a:chOff x="0" y="0"/>
          <a:chExt cx="0" cy="0"/>
        </a:xfrm>
      </p:grpSpPr>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4088" y="1828800"/>
            <a:ext cx="6900948" cy="567020"/>
          </a:xfrm>
        </p:spPr>
        <p:txBody>
          <a:bodyPr wrap="square" anchor="b" anchorCtr="0">
            <a:noAutofit/>
          </a:bodyPr>
          <a:lstStyle>
            <a:lvl1pPr>
              <a:lnSpc>
                <a:spcPct val="90000"/>
              </a:lnSpc>
              <a:defRPr lang="en-US" sz="4000" b="0" i="0" spc="0" dirty="0">
                <a:solidFill>
                  <a:schemeClr val="bg1"/>
                </a:solidFill>
                <a:latin typeface="Dual 400" panose="02000603000000020004" pitchFamily="2" charset="0"/>
                <a:ea typeface="+mn-ea"/>
                <a:cs typeface="Dual 400" panose="02000603000000020004" pitchFamily="2" charset="0"/>
              </a:defRPr>
            </a:lvl1pPr>
          </a:lstStyle>
          <a:p>
            <a:pPr marL="0" lvl="0" defTabSz="914270"/>
            <a:endParaRPr lang="en-US" dirty="0"/>
          </a:p>
        </p:txBody>
      </p:sp>
      <p:grpSp>
        <p:nvGrpSpPr>
          <p:cNvPr id="19" name="Group 18"/>
          <p:cNvGrpSpPr/>
          <p:nvPr userDrawn="1"/>
        </p:nvGrpSpPr>
        <p:grpSpPr bwMode="gray">
          <a:xfrm>
            <a:off x="7515472" y="411973"/>
            <a:ext cx="1287919" cy="247482"/>
            <a:chOff x="12700" y="2816225"/>
            <a:chExt cx="10079038" cy="1936750"/>
          </a:xfrm>
          <a:solidFill>
            <a:schemeClr val="bg1"/>
          </a:solidFill>
        </p:grpSpPr>
        <p:sp>
          <p:nvSpPr>
            <p:cNvPr id="2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108" name="Footer Placeholder 5"/>
          <p:cNvSpPr>
            <a:spLocks noGrp="1"/>
          </p:cNvSpPr>
          <p:nvPr>
            <p:ph type="ftr" sz="quarter" idx="3"/>
          </p:nvPr>
        </p:nvSpPr>
        <p:spPr>
          <a:xfrm>
            <a:off x="476907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bg1">
                    <a:alpha val="75000"/>
                  </a:schemeClr>
                </a:solidFill>
                <a:latin typeface="Dual 400" panose="02000603000000020004" pitchFamily="2" charset="0"/>
              </a:defRPr>
            </a:lvl1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1177528217"/>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losing Slide_Blue">
    <p:spTree>
      <p:nvGrpSpPr>
        <p:cNvPr id="1" name=""/>
        <p:cNvGrpSpPr/>
        <p:nvPr/>
      </p:nvGrpSpPr>
      <p:grpSpPr>
        <a:xfrm>
          <a:off x="0" y="0"/>
          <a:ext cx="0" cy="0"/>
          <a:chOff x="0" y="0"/>
          <a:chExt cx="0" cy="0"/>
        </a:xfrm>
      </p:grpSpPr>
      <p:pic>
        <p:nvPicPr>
          <p:cNvPr id="15" name="Picture 1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4088" y="1828800"/>
            <a:ext cx="6900948" cy="567020"/>
          </a:xfrm>
        </p:spPr>
        <p:txBody>
          <a:bodyPr wrap="square" anchor="b" anchorCtr="0">
            <a:noAutofit/>
          </a:bodyPr>
          <a:lstStyle>
            <a:lvl1pPr>
              <a:lnSpc>
                <a:spcPct val="90000"/>
              </a:lnSpc>
              <a:defRPr lang="en-US" sz="4000" b="0" i="0" spc="0" dirty="0">
                <a:solidFill>
                  <a:schemeClr val="bg1"/>
                </a:solidFill>
                <a:latin typeface="Dual 400" panose="02000603000000020004" pitchFamily="2" charset="0"/>
                <a:ea typeface="+mn-ea"/>
                <a:cs typeface="Dual 400" panose="02000603000000020004" pitchFamily="2" charset="0"/>
              </a:defRPr>
            </a:lvl1pPr>
          </a:lstStyle>
          <a:p>
            <a:pPr marL="0" lvl="0" defTabSz="914270"/>
            <a:endParaRPr lang="en-US" dirty="0"/>
          </a:p>
        </p:txBody>
      </p:sp>
      <p:grpSp>
        <p:nvGrpSpPr>
          <p:cNvPr id="19" name="Group 18"/>
          <p:cNvGrpSpPr/>
          <p:nvPr userDrawn="1"/>
        </p:nvGrpSpPr>
        <p:grpSpPr bwMode="gray">
          <a:xfrm>
            <a:off x="7515472" y="411973"/>
            <a:ext cx="1287919" cy="247482"/>
            <a:chOff x="12700" y="2816225"/>
            <a:chExt cx="10079038" cy="1936750"/>
          </a:xfrm>
          <a:solidFill>
            <a:schemeClr val="bg1"/>
          </a:solidFill>
        </p:grpSpPr>
        <p:sp>
          <p:nvSpPr>
            <p:cNvPr id="2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2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89" name="Footer Placeholder 5"/>
          <p:cNvSpPr>
            <a:spLocks noGrp="1"/>
          </p:cNvSpPr>
          <p:nvPr>
            <p:ph type="ftr" sz="quarter" idx="3"/>
          </p:nvPr>
        </p:nvSpPr>
        <p:spPr>
          <a:xfrm>
            <a:off x="476907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bg1">
                    <a:alpha val="75000"/>
                  </a:schemeClr>
                </a:solidFill>
                <a:latin typeface="Dual 400" panose="02000603000000020004" pitchFamily="2" charset="0"/>
              </a:defRPr>
            </a:lvl1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2129002514"/>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Summary Slide">
    <p:spTree>
      <p:nvGrpSpPr>
        <p:cNvPr id="1" name=""/>
        <p:cNvGrpSpPr/>
        <p:nvPr/>
      </p:nvGrpSpPr>
      <p:grpSpPr>
        <a:xfrm>
          <a:off x="0" y="0"/>
          <a:ext cx="0" cy="0"/>
          <a:chOff x="0" y="0"/>
          <a:chExt cx="0" cy="0"/>
        </a:xfrm>
      </p:grpSpPr>
      <p:pic>
        <p:nvPicPr>
          <p:cNvPr id="18" name="Picture 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5" name="Text Placeholder 4"/>
          <p:cNvSpPr>
            <a:spLocks noGrp="1"/>
          </p:cNvSpPr>
          <p:nvPr>
            <p:ph type="body" sz="quarter" idx="10"/>
          </p:nvPr>
        </p:nvSpPr>
        <p:spPr bwMode="gray">
          <a:xfrm>
            <a:off x="621792" y="1966116"/>
            <a:ext cx="7808976" cy="2431333"/>
          </a:xfrm>
        </p:spPr>
        <p:txBody>
          <a:bodyPr>
            <a:normAutofit/>
          </a:bodyPr>
          <a:lstStyle>
            <a:lvl1pPr marL="226989" indent="-226989">
              <a:spcBef>
                <a:spcPts val="700"/>
              </a:spcBef>
              <a:buClr>
                <a:schemeClr val="bg1"/>
              </a:buClr>
              <a:buSzPct val="80000"/>
              <a:defRPr sz="2200">
                <a:solidFill>
                  <a:schemeClr val="bg1"/>
                </a:solidFill>
              </a:defRPr>
            </a:lvl1pPr>
            <a:lvl2pPr>
              <a:spcBef>
                <a:spcPts val="700"/>
              </a:spcBef>
              <a:buClr>
                <a:schemeClr val="bg1"/>
              </a:buClr>
              <a:buSzPct val="80000"/>
              <a:defRPr sz="1800">
                <a:solidFill>
                  <a:schemeClr val="bg1"/>
                </a:solidFill>
              </a:defRPr>
            </a:lvl2pPr>
            <a:lvl3pPr>
              <a:buClr>
                <a:schemeClr val="bg1"/>
              </a:buClr>
              <a:buSzPct val="80000"/>
              <a:defRPr sz="1800">
                <a:solidFill>
                  <a:schemeClr val="bg1"/>
                </a:solidFill>
              </a:defRPr>
            </a:lvl3pPr>
            <a:lvl4pPr>
              <a:buClr>
                <a:schemeClr val="bg1"/>
              </a:buClr>
              <a:buSzPct val="80000"/>
              <a:defRPr sz="1800">
                <a:solidFill>
                  <a:schemeClr val="bg1"/>
                </a:solidFill>
              </a:defRPr>
            </a:lvl4pPr>
            <a:lvl5pPr>
              <a:buClr>
                <a:schemeClr val="bg1"/>
              </a:buClr>
              <a:buSzPct val="80000"/>
              <a:defRPr sz="1800">
                <a:solidFill>
                  <a:schemeClr val="bg1"/>
                </a:solidFill>
              </a:defRPr>
            </a:lvl5pPr>
          </a:lstStyle>
          <a:p>
            <a:pPr lvl="0"/>
            <a:r>
              <a:rPr lang="en-US" dirty="0" smtClean="0"/>
              <a:t>Click to edit Master text styles</a:t>
            </a:r>
          </a:p>
          <a:p>
            <a:pPr lvl="1"/>
            <a:r>
              <a:rPr lang="en-US" dirty="0" smtClean="0"/>
              <a:t>Second level</a:t>
            </a:r>
          </a:p>
        </p:txBody>
      </p:sp>
      <p:grpSp>
        <p:nvGrpSpPr>
          <p:cNvPr id="146" name="Group 145"/>
          <p:cNvGrpSpPr/>
          <p:nvPr userDrawn="1"/>
        </p:nvGrpSpPr>
        <p:grpSpPr bwMode="gray">
          <a:xfrm>
            <a:off x="7515472" y="411973"/>
            <a:ext cx="1287919" cy="247482"/>
            <a:chOff x="12700" y="2816225"/>
            <a:chExt cx="10079038" cy="1936750"/>
          </a:xfrm>
          <a:solidFill>
            <a:schemeClr val="bg1"/>
          </a:solidFill>
        </p:grpSpPr>
        <p:sp>
          <p:nvSpPr>
            <p:cNvPr id="147"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48"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49"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0"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1"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2"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3"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4"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5"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2" name="Title 1"/>
          <p:cNvSpPr>
            <a:spLocks noGrp="1"/>
          </p:cNvSpPr>
          <p:nvPr>
            <p:ph type="title"/>
          </p:nvPr>
        </p:nvSpPr>
        <p:spPr>
          <a:xfrm>
            <a:off x="704087" y="1258821"/>
            <a:ext cx="7726680" cy="509046"/>
          </a:xfrm>
        </p:spPr>
        <p:txBody>
          <a:bodyPr anchor="b" anchorCtr="0"/>
          <a:lstStyle>
            <a:lvl1pPr>
              <a:lnSpc>
                <a:spcPct val="80000"/>
              </a:lnSpc>
              <a:defRPr sz="3400">
                <a:solidFill>
                  <a:schemeClr val="bg1"/>
                </a:solidFill>
              </a:defRPr>
            </a:lvl1pPr>
          </a:lstStyle>
          <a:p>
            <a:r>
              <a:rPr lang="en-US" dirty="0" smtClean="0"/>
              <a:t>Click to edit Master title style</a:t>
            </a:r>
            <a:endParaRPr lang="en-US" dirty="0"/>
          </a:p>
        </p:txBody>
      </p:sp>
      <p:sp>
        <p:nvSpPr>
          <p:cNvPr id="23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rgbClr val="FFFFFF">
                    <a:alpha val="60000"/>
                  </a:srgb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92"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bg1">
                    <a:alpha val="75000"/>
                  </a:schemeClr>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93"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bg1">
                    <a:alpha val="75000"/>
                  </a:schemeClr>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3657339723"/>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Summary Slide_Blue">
    <p:spTree>
      <p:nvGrpSpPr>
        <p:cNvPr id="1" name=""/>
        <p:cNvGrpSpPr/>
        <p:nvPr/>
      </p:nvGrpSpPr>
      <p:grpSpPr>
        <a:xfrm>
          <a:off x="0" y="0"/>
          <a:ext cx="0" cy="0"/>
          <a:chOff x="0" y="0"/>
          <a:chExt cx="0" cy="0"/>
        </a:xfrm>
      </p:grpSpPr>
      <p:pic>
        <p:nvPicPr>
          <p:cNvPr id="18" name="Picture 1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5" name="Text Placeholder 4"/>
          <p:cNvSpPr>
            <a:spLocks noGrp="1"/>
          </p:cNvSpPr>
          <p:nvPr>
            <p:ph type="body" sz="quarter" idx="10"/>
          </p:nvPr>
        </p:nvSpPr>
        <p:spPr bwMode="gray">
          <a:xfrm>
            <a:off x="621790" y="1966116"/>
            <a:ext cx="7808976" cy="2431333"/>
          </a:xfrm>
        </p:spPr>
        <p:txBody>
          <a:bodyPr>
            <a:normAutofit/>
          </a:bodyPr>
          <a:lstStyle>
            <a:lvl1pPr marL="226989" indent="-226989">
              <a:spcBef>
                <a:spcPts val="700"/>
              </a:spcBef>
              <a:buClr>
                <a:schemeClr val="bg1"/>
              </a:buClr>
              <a:buSzPct val="80000"/>
              <a:defRPr sz="2200">
                <a:solidFill>
                  <a:schemeClr val="bg1"/>
                </a:solidFill>
              </a:defRPr>
            </a:lvl1pPr>
            <a:lvl2pPr>
              <a:spcBef>
                <a:spcPts val="700"/>
              </a:spcBef>
              <a:buClr>
                <a:schemeClr val="bg1"/>
              </a:buClr>
              <a:buSzPct val="80000"/>
              <a:defRPr sz="1800">
                <a:solidFill>
                  <a:schemeClr val="bg1"/>
                </a:solidFill>
              </a:defRPr>
            </a:lvl2pPr>
            <a:lvl3pPr>
              <a:buClr>
                <a:schemeClr val="bg1"/>
              </a:buClr>
              <a:buSzPct val="80000"/>
              <a:defRPr sz="1800">
                <a:solidFill>
                  <a:schemeClr val="bg1"/>
                </a:solidFill>
              </a:defRPr>
            </a:lvl3pPr>
            <a:lvl4pPr>
              <a:buClr>
                <a:schemeClr val="bg1"/>
              </a:buClr>
              <a:buSzPct val="80000"/>
              <a:defRPr sz="1800">
                <a:solidFill>
                  <a:schemeClr val="bg1"/>
                </a:solidFill>
              </a:defRPr>
            </a:lvl4pPr>
            <a:lvl5pPr>
              <a:buClr>
                <a:schemeClr val="bg1"/>
              </a:buClr>
              <a:buSzPct val="80000"/>
              <a:defRPr sz="1800">
                <a:solidFill>
                  <a:schemeClr val="bg1"/>
                </a:solidFill>
              </a:defRPr>
            </a:lvl5pPr>
          </a:lstStyle>
          <a:p>
            <a:pPr lvl="0"/>
            <a:r>
              <a:rPr lang="en-US" dirty="0" smtClean="0"/>
              <a:t>Click to edit Master text styles</a:t>
            </a:r>
          </a:p>
          <a:p>
            <a:pPr lvl="1"/>
            <a:r>
              <a:rPr lang="en-US" dirty="0" smtClean="0"/>
              <a:t>Second level</a:t>
            </a:r>
          </a:p>
        </p:txBody>
      </p:sp>
      <p:grpSp>
        <p:nvGrpSpPr>
          <p:cNvPr id="146" name="Group 145"/>
          <p:cNvGrpSpPr/>
          <p:nvPr userDrawn="1"/>
        </p:nvGrpSpPr>
        <p:grpSpPr bwMode="gray">
          <a:xfrm>
            <a:off x="7515472" y="411973"/>
            <a:ext cx="1287919" cy="247482"/>
            <a:chOff x="12700" y="2816225"/>
            <a:chExt cx="10079038" cy="1936750"/>
          </a:xfrm>
          <a:solidFill>
            <a:schemeClr val="bg1"/>
          </a:solidFill>
        </p:grpSpPr>
        <p:sp>
          <p:nvSpPr>
            <p:cNvPr id="147"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48"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49"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0"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1"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2"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3"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4"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55"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2" name="Title 1"/>
          <p:cNvSpPr>
            <a:spLocks noGrp="1"/>
          </p:cNvSpPr>
          <p:nvPr>
            <p:ph type="title"/>
          </p:nvPr>
        </p:nvSpPr>
        <p:spPr>
          <a:xfrm>
            <a:off x="704087" y="1258821"/>
            <a:ext cx="7726680" cy="509046"/>
          </a:xfrm>
        </p:spPr>
        <p:txBody>
          <a:bodyPr anchor="b" anchorCtr="0"/>
          <a:lstStyle>
            <a:lvl1pPr>
              <a:lnSpc>
                <a:spcPct val="80000"/>
              </a:lnSpc>
              <a:defRPr sz="3400">
                <a:solidFill>
                  <a:schemeClr val="bg1"/>
                </a:solidFill>
              </a:defRPr>
            </a:lvl1pPr>
          </a:lstStyle>
          <a:p>
            <a:r>
              <a:rPr lang="en-US" dirty="0" smtClean="0"/>
              <a:t>Click to edit Master title style</a:t>
            </a:r>
            <a:endParaRPr lang="en-US" dirty="0"/>
          </a:p>
        </p:txBody>
      </p:sp>
      <p:sp>
        <p:nvSpPr>
          <p:cNvPr id="233"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rgbClr val="FFFFFF">
                    <a:alpha val="60000"/>
                  </a:srgb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15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bg1">
                    <a:alpha val="75000"/>
                  </a:schemeClr>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5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bg1">
                    <a:alpha val="75000"/>
                  </a:schemeClr>
                </a:solidFill>
                <a:latin typeface="Dual 400" panose="02000603000000020004" pitchFamily="2" charset="0"/>
              </a:defRPr>
            </a:lvl1pPr>
          </a:lstStyle>
          <a:p>
            <a:fld id="{7BCC8D0D-EAEC-449D-9161-023DFF90F2E2}" type="slidenum">
              <a:rPr lang="en-US" smtClean="0"/>
              <a:pPr/>
              <a:t>‹#›</a:t>
            </a:fld>
            <a:endParaRPr lang="en-US" dirty="0"/>
          </a:p>
        </p:txBody>
      </p:sp>
    </p:spTree>
    <p:extLst>
      <p:ext uri="{BB962C8B-B14F-4D97-AF65-F5344CB8AC3E}">
        <p14:creationId xmlns:p14="http://schemas.microsoft.com/office/powerpoint/2010/main" val="15036972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p>
            <a:pPr>
              <a:defRPr/>
            </a:pPr>
            <a:r>
              <a:rPr lang="en-US" smtClean="0"/>
              <a:t>© 2015 BROCADE COMMUNICATIONS SYSTEMS, INC. INTERNAL USE ONLY</a:t>
            </a:r>
            <a:endParaRPr lang="en-US" dirty="0"/>
          </a:p>
        </p:txBody>
      </p:sp>
      <p:sp>
        <p:nvSpPr>
          <p:cNvPr id="4" name="Slide Number Placeholder 3"/>
          <p:cNvSpPr>
            <a:spLocks noGrp="1"/>
          </p:cNvSpPr>
          <p:nvPr>
            <p:ph type="sldNum" sz="quarter" idx="11"/>
          </p:nvPr>
        </p:nvSpPr>
        <p:spPr/>
        <p:txBody>
          <a:bodyPr/>
          <a:lstStyle/>
          <a:p>
            <a:fld id="{7BCC8D0D-EAEC-449D-9161-023DFF90F2E2}" type="slidenum">
              <a:rPr lang="en-US" smtClean="0"/>
              <a:pPr/>
              <a:t>‹#›</a:t>
            </a:fld>
            <a:endParaRPr lang="en-US" dirty="0"/>
          </a:p>
        </p:txBody>
      </p:sp>
      <p:sp>
        <p:nvSpPr>
          <p:cNvPr id="6" name="Chart Placeholder 5"/>
          <p:cNvSpPr>
            <a:spLocks noGrp="1"/>
          </p:cNvSpPr>
          <p:nvPr>
            <p:ph type="chart" sz="quarter" idx="12"/>
          </p:nvPr>
        </p:nvSpPr>
        <p:spPr>
          <a:xfrm>
            <a:off x="701675" y="955675"/>
            <a:ext cx="7704138" cy="3362325"/>
          </a:xfrm>
        </p:spPr>
        <p:txBody>
          <a:bodyPr/>
          <a:lstStyle/>
          <a:p>
            <a:endParaRPr lang="en-US"/>
          </a:p>
        </p:txBody>
      </p:sp>
    </p:spTree>
    <p:extLst>
      <p:ext uri="{BB962C8B-B14F-4D97-AF65-F5344CB8AC3E}">
        <p14:creationId xmlns:p14="http://schemas.microsoft.com/office/powerpoint/2010/main" val="1260063380"/>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cSld name="1_Head and 2-Column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50931" y="353807"/>
            <a:ext cx="8080375" cy="560153"/>
          </a:xfrm>
        </p:spPr>
        <p:txBody>
          <a:bodyPr/>
          <a:lstStyle>
            <a:lvl1pPr>
              <a:lnSpc>
                <a:spcPct val="95000"/>
              </a:lnSpc>
              <a:defRPr sz="3200" cap="none" baseline="0">
                <a:solidFill>
                  <a:schemeClr val="bg2"/>
                </a:solidFill>
              </a:defRPr>
            </a:lvl1pPr>
          </a:lstStyle>
          <a:p>
            <a:r>
              <a:rPr lang="en-US" dirty="0" smtClean="0"/>
              <a:t>Head</a:t>
            </a:r>
            <a:endParaRPr lang="en-US" dirty="0"/>
          </a:p>
        </p:txBody>
      </p:sp>
      <p:sp>
        <p:nvSpPr>
          <p:cNvPr id="3" name="Content Placeholder 2"/>
          <p:cNvSpPr>
            <a:spLocks noGrp="1"/>
          </p:cNvSpPr>
          <p:nvPr>
            <p:ph idx="1" hasCustomPrompt="1"/>
          </p:nvPr>
        </p:nvSpPr>
        <p:spPr>
          <a:xfrm>
            <a:off x="350864" y="1254651"/>
            <a:ext cx="3989387" cy="1942583"/>
          </a:xfrm>
        </p:spPr>
        <p:txBody>
          <a:bodyPr/>
          <a:lstStyle>
            <a:lvl1pPr>
              <a:lnSpc>
                <a:spcPct val="95000"/>
              </a:lnSpc>
              <a:defRPr>
                <a:solidFill>
                  <a:schemeClr val="tx1"/>
                </a:solidFill>
                <a:latin typeface="+mn-lt"/>
              </a:defRPr>
            </a:lvl1pPr>
            <a:lvl2pPr marL="457200" indent="-225425">
              <a:lnSpc>
                <a:spcPct val="95000"/>
              </a:lnSpc>
              <a:buClr>
                <a:schemeClr val="tx2"/>
              </a:buClr>
              <a:defRPr sz="2200" b="0">
                <a:solidFill>
                  <a:schemeClr val="tx1"/>
                </a:solidFill>
                <a:latin typeface="+mn-lt"/>
              </a:defRPr>
            </a:lvl2pPr>
            <a:lvl3pPr marL="688975" indent="-231775">
              <a:lnSpc>
                <a:spcPct val="95000"/>
              </a:lnSpc>
              <a:buClr>
                <a:schemeClr val="tx2"/>
              </a:buClr>
              <a:defRPr sz="1800" b="0">
                <a:solidFill>
                  <a:schemeClr val="tx1"/>
                </a:solidFill>
                <a:latin typeface="+mn-lt"/>
              </a:defRPr>
            </a:lvl3pPr>
            <a:lvl4pPr marL="914400" indent="-225425">
              <a:lnSpc>
                <a:spcPct val="95000"/>
              </a:lnSpc>
              <a:buClr>
                <a:schemeClr val="tx2"/>
              </a:buClr>
              <a:defRPr sz="1800" b="0">
                <a:solidFill>
                  <a:schemeClr val="tx1"/>
                </a:solidFill>
                <a:latin typeface="+mn-lt"/>
              </a:defRPr>
            </a:lvl4pPr>
            <a:lvl5pPr marL="1146175" indent="-231775">
              <a:lnSpc>
                <a:spcPct val="95000"/>
              </a:lnSpc>
              <a:buClr>
                <a:schemeClr val="tx2"/>
              </a:buClr>
              <a:defRPr sz="1800" b="0">
                <a:solidFill>
                  <a:schemeClr val="tx1"/>
                </a:solidFill>
                <a:latin typeface="+mn-lt"/>
              </a:defRPr>
            </a:lvl5pPr>
          </a:lstStyle>
          <a:p>
            <a:pPr lvl="0"/>
            <a:r>
              <a:rPr lang="en-US" dirty="0" smtClean="0"/>
              <a:t>Click to edit bullet text</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7"/>
          <p:cNvSpPr>
            <a:spLocks noChangeArrowheads="1"/>
          </p:cNvSpPr>
          <p:nvPr userDrawn="1"/>
        </p:nvSpPr>
        <p:spPr bwMode="gray">
          <a:xfrm>
            <a:off x="9" y="-1"/>
            <a:ext cx="161925" cy="1069778"/>
          </a:xfrm>
          <a:prstGeom prst="rect">
            <a:avLst/>
          </a:prstGeom>
          <a:solidFill>
            <a:schemeClr val="bg2"/>
          </a:solidFill>
          <a:ln w="9525">
            <a:noFill/>
            <a:miter lim="800000"/>
            <a:headEnd/>
            <a:tailEnd/>
          </a:ln>
        </p:spPr>
        <p:txBody>
          <a:bodyPr vert="horz" wrap="square" lIns="91440" tIns="45720" rIns="91440" bIns="45720" numCol="1" anchor="t" anchorCtr="0" compatLnSpc="1">
            <a:prstTxWarp prst="textNoShape">
              <a:avLst/>
            </a:prstTxWarp>
          </a:bodyPr>
          <a:lstStyle/>
          <a:p>
            <a:pPr marL="0" algn="l" defTabSz="914400" rtl="0" eaLnBrk="1" latinLnBrk="0" hangingPunct="1"/>
            <a:endParaRPr lang="en-US" sz="1800" kern="1200" dirty="0">
              <a:solidFill>
                <a:schemeClr val="tx1"/>
              </a:solidFill>
              <a:latin typeface="+mn-lt"/>
              <a:ea typeface="+mn-ea"/>
              <a:cs typeface="+mn-cs"/>
            </a:endParaRPr>
          </a:p>
        </p:txBody>
      </p:sp>
      <p:sp>
        <p:nvSpPr>
          <p:cNvPr id="6" name="Text Placeholder 2"/>
          <p:cNvSpPr>
            <a:spLocks noGrp="1"/>
          </p:cNvSpPr>
          <p:nvPr>
            <p:ph type="body" idx="10" hasCustomPrompt="1"/>
          </p:nvPr>
        </p:nvSpPr>
        <p:spPr>
          <a:xfrm>
            <a:off x="353660" y="843601"/>
            <a:ext cx="8077645" cy="413959"/>
          </a:xfrm>
        </p:spPr>
        <p:txBody>
          <a:bodyPr anchor="t"/>
          <a:lstStyle>
            <a:lvl1pPr marL="0" indent="0">
              <a:buNone/>
              <a:defRPr sz="2200">
                <a:solidFill>
                  <a:schemeClr val="accent6"/>
                </a:solidFill>
                <a:latin typeface="+mn-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dirty="0" smtClean="0"/>
              <a:t>Subhead</a:t>
            </a:r>
          </a:p>
        </p:txBody>
      </p:sp>
      <p:sp>
        <p:nvSpPr>
          <p:cNvPr id="9" name="Content Placeholder 2"/>
          <p:cNvSpPr>
            <a:spLocks noGrp="1"/>
          </p:cNvSpPr>
          <p:nvPr>
            <p:ph idx="11" hasCustomPrompt="1"/>
          </p:nvPr>
        </p:nvSpPr>
        <p:spPr>
          <a:xfrm>
            <a:off x="4572006" y="1250203"/>
            <a:ext cx="4013199" cy="1942583"/>
          </a:xfrm>
        </p:spPr>
        <p:txBody>
          <a:bodyPr/>
          <a:lstStyle>
            <a:lvl1pPr>
              <a:lnSpc>
                <a:spcPct val="95000"/>
              </a:lnSpc>
              <a:defRPr>
                <a:solidFill>
                  <a:schemeClr val="tx1"/>
                </a:solidFill>
                <a:latin typeface="+mn-lt"/>
              </a:defRPr>
            </a:lvl1pPr>
            <a:lvl2pPr marL="457200" indent="-225425">
              <a:lnSpc>
                <a:spcPct val="95000"/>
              </a:lnSpc>
              <a:buClr>
                <a:schemeClr val="tx2"/>
              </a:buClr>
              <a:defRPr sz="2200" b="0">
                <a:solidFill>
                  <a:schemeClr val="tx1"/>
                </a:solidFill>
                <a:latin typeface="+mn-lt"/>
              </a:defRPr>
            </a:lvl2pPr>
            <a:lvl3pPr marL="688975" indent="-231775">
              <a:lnSpc>
                <a:spcPct val="95000"/>
              </a:lnSpc>
              <a:buClr>
                <a:schemeClr val="tx2"/>
              </a:buClr>
              <a:defRPr sz="1800" b="0">
                <a:solidFill>
                  <a:schemeClr val="tx1"/>
                </a:solidFill>
                <a:latin typeface="+mn-lt"/>
              </a:defRPr>
            </a:lvl3pPr>
            <a:lvl4pPr marL="914400" indent="-225425">
              <a:lnSpc>
                <a:spcPct val="95000"/>
              </a:lnSpc>
              <a:buClr>
                <a:schemeClr val="tx2"/>
              </a:buClr>
              <a:defRPr sz="1800" b="0">
                <a:solidFill>
                  <a:schemeClr val="tx1"/>
                </a:solidFill>
                <a:latin typeface="+mn-lt"/>
              </a:defRPr>
            </a:lvl4pPr>
            <a:lvl5pPr marL="1146175" indent="-231775">
              <a:lnSpc>
                <a:spcPct val="95000"/>
              </a:lnSpc>
              <a:buClr>
                <a:schemeClr val="tx2"/>
              </a:buClr>
              <a:defRPr sz="1800" b="0">
                <a:solidFill>
                  <a:schemeClr val="tx1"/>
                </a:solidFill>
                <a:latin typeface="+mn-lt"/>
              </a:defRPr>
            </a:lvl5pPr>
          </a:lstStyle>
          <a:p>
            <a:pPr lvl="0"/>
            <a:r>
              <a:rPr lang="en-US" dirty="0" smtClean="0"/>
              <a:t>Click to edit bullet text</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8" name="Footer Placeholder 5"/>
          <p:cNvSpPr>
            <a:spLocks noGrp="1"/>
          </p:cNvSpPr>
          <p:nvPr>
            <p:ph type="ftr" sz="quarter" idx="3"/>
          </p:nvPr>
        </p:nvSpPr>
        <p:spPr>
          <a:xfrm>
            <a:off x="465880" y="4967654"/>
            <a:ext cx="5433757" cy="122113"/>
          </a:xfrm>
          <a:prstGeom prst="rect">
            <a:avLst/>
          </a:prstGeom>
        </p:spPr>
        <p:txBody>
          <a:bodyPr vert="horz" wrap="square" lIns="0" tIns="0" rIns="0" bIns="0" rtlCol="0" anchor="b" anchorCtr="0"/>
          <a:lstStyle>
            <a:lvl1pPr algn="l">
              <a:defRPr sz="800">
                <a:solidFill>
                  <a:schemeClr val="tx2"/>
                </a:solidFill>
                <a:latin typeface="+mn-lt"/>
              </a:defRPr>
            </a:lvl1pPr>
          </a:lstStyle>
          <a:p>
            <a:r>
              <a:rPr lang="en-US" smtClean="0"/>
              <a:t>© 2012 Brocade Communications Systems, Inc. PROPRIETARY AND CONFIDENTIAL— Discussed under NDA Only</a:t>
            </a:r>
            <a:endParaRPr lang="en-US" dirty="0"/>
          </a:p>
        </p:txBody>
      </p:sp>
      <p:sp>
        <p:nvSpPr>
          <p:cNvPr id="23" name="Rectangle 16"/>
          <p:cNvSpPr>
            <a:spLocks noChangeArrowheads="1"/>
          </p:cNvSpPr>
          <p:nvPr userDrawn="1"/>
        </p:nvSpPr>
        <p:spPr bwMode="gray">
          <a:xfrm>
            <a:off x="1147" y="1130500"/>
            <a:ext cx="160783" cy="394632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0" eaLnBrk="1" latinLnBrk="0" hangingPunct="1">
              <a:lnSpc>
                <a:spcPct val="75000"/>
              </a:lnSpc>
            </a:pPr>
            <a:endParaRPr lang="en-US" sz="1800" kern="1200" dirty="0">
              <a:solidFill>
                <a:schemeClr val="bg1"/>
              </a:solidFill>
              <a:latin typeface="+mn-lt"/>
              <a:ea typeface="+mn-ea"/>
              <a:cs typeface="+mn-cs"/>
            </a:endParaRPr>
          </a:p>
        </p:txBody>
      </p:sp>
      <p:sp>
        <p:nvSpPr>
          <p:cNvPr id="14" name="Slide Number Placeholder 6"/>
          <p:cNvSpPr>
            <a:spLocks noGrp="1"/>
          </p:cNvSpPr>
          <p:nvPr>
            <p:ph type="sldNum" sz="quarter" idx="4"/>
          </p:nvPr>
        </p:nvSpPr>
        <p:spPr>
          <a:xfrm>
            <a:off x="8110730" y="4979517"/>
            <a:ext cx="246061" cy="116425"/>
          </a:xfrm>
          <a:prstGeom prst="rect">
            <a:avLst/>
          </a:prstGeom>
        </p:spPr>
        <p:txBody>
          <a:bodyPr vert="horz" wrap="square" lIns="0" tIns="0" rIns="0" bIns="0" rtlCol="0" anchor="b" anchorCtr="0"/>
          <a:lstStyle>
            <a:lvl1pPr algn="r">
              <a:defRPr sz="900">
                <a:solidFill>
                  <a:schemeClr val="tx2"/>
                </a:solidFill>
                <a:latin typeface="+mn-lt"/>
              </a:defRPr>
            </a:lvl1pPr>
          </a:lstStyle>
          <a:p>
            <a:fld id="{7BCC8D0D-EAEC-449D-9161-023DFF90F2E2}" type="slidenum">
              <a:rPr lang="en-US" smtClean="0"/>
              <a:pPr/>
              <a:t>‹#›</a:t>
            </a:fld>
            <a:endParaRPr lang="en-US" dirty="0"/>
          </a:p>
        </p:txBody>
      </p:sp>
      <p:grpSp>
        <p:nvGrpSpPr>
          <p:cNvPr id="15" name="Group 14"/>
          <p:cNvGrpSpPr/>
          <p:nvPr userDrawn="1"/>
        </p:nvGrpSpPr>
        <p:grpSpPr bwMode="black">
          <a:xfrm>
            <a:off x="8567641" y="4847738"/>
            <a:ext cx="456609" cy="229737"/>
            <a:chOff x="3210911" y="2165350"/>
            <a:chExt cx="1137252" cy="762927"/>
          </a:xfrm>
        </p:grpSpPr>
        <p:sp>
          <p:nvSpPr>
            <p:cNvPr id="17" name="Freeform 67"/>
            <p:cNvSpPr>
              <a:spLocks noEditPoints="1"/>
            </p:cNvSpPr>
            <p:nvPr/>
          </p:nvSpPr>
          <p:spPr bwMode="black">
            <a:xfrm>
              <a:off x="3210911" y="2165817"/>
              <a:ext cx="1049411" cy="762460"/>
            </a:xfrm>
            <a:custGeom>
              <a:avLst/>
              <a:gdLst/>
              <a:ahLst/>
              <a:cxnLst>
                <a:cxn ang="0">
                  <a:pos x="1511" y="0"/>
                </a:cxn>
                <a:cxn ang="0">
                  <a:pos x="1902" y="390"/>
                </a:cxn>
                <a:cxn ang="0">
                  <a:pos x="1760" y="691"/>
                </a:cxn>
                <a:cxn ang="0">
                  <a:pos x="1902" y="992"/>
                </a:cxn>
                <a:cxn ang="0">
                  <a:pos x="1511" y="1382"/>
                </a:cxn>
                <a:cxn ang="0">
                  <a:pos x="0" y="1382"/>
                </a:cxn>
                <a:cxn ang="0">
                  <a:pos x="1044" y="691"/>
                </a:cxn>
                <a:cxn ang="0">
                  <a:pos x="0" y="0"/>
                </a:cxn>
                <a:cxn ang="0">
                  <a:pos x="1511" y="0"/>
                </a:cxn>
                <a:cxn ang="0">
                  <a:pos x="1492" y="195"/>
                </a:cxn>
                <a:cxn ang="0">
                  <a:pos x="537" y="195"/>
                </a:cxn>
                <a:cxn ang="0">
                  <a:pos x="1492" y="585"/>
                </a:cxn>
                <a:cxn ang="0">
                  <a:pos x="1687" y="390"/>
                </a:cxn>
                <a:cxn ang="0">
                  <a:pos x="1492" y="195"/>
                </a:cxn>
                <a:cxn ang="0">
                  <a:pos x="1492" y="797"/>
                </a:cxn>
                <a:cxn ang="0">
                  <a:pos x="537" y="1187"/>
                </a:cxn>
                <a:cxn ang="0">
                  <a:pos x="1492" y="1187"/>
                </a:cxn>
                <a:cxn ang="0">
                  <a:pos x="1687" y="992"/>
                </a:cxn>
                <a:cxn ang="0">
                  <a:pos x="1492" y="797"/>
                </a:cxn>
              </a:cxnLst>
              <a:rect l="0" t="0" r="r" b="b"/>
              <a:pathLst>
                <a:path w="1902" h="1382">
                  <a:moveTo>
                    <a:pt x="1511" y="0"/>
                  </a:moveTo>
                  <a:cubicBezTo>
                    <a:pt x="1727" y="0"/>
                    <a:pt x="1902" y="174"/>
                    <a:pt x="1902" y="390"/>
                  </a:cubicBezTo>
                  <a:cubicBezTo>
                    <a:pt x="1902" y="511"/>
                    <a:pt x="1846" y="619"/>
                    <a:pt x="1760" y="691"/>
                  </a:cubicBezTo>
                  <a:cubicBezTo>
                    <a:pt x="1846" y="762"/>
                    <a:pt x="1902" y="870"/>
                    <a:pt x="1902" y="992"/>
                  </a:cubicBezTo>
                  <a:cubicBezTo>
                    <a:pt x="1902" y="1207"/>
                    <a:pt x="1727" y="1382"/>
                    <a:pt x="1511" y="1382"/>
                  </a:cubicBezTo>
                  <a:cubicBezTo>
                    <a:pt x="0" y="1382"/>
                    <a:pt x="0" y="1382"/>
                    <a:pt x="0" y="1382"/>
                  </a:cubicBezTo>
                  <a:cubicBezTo>
                    <a:pt x="387" y="991"/>
                    <a:pt x="755" y="790"/>
                    <a:pt x="1044" y="691"/>
                  </a:cubicBezTo>
                  <a:cubicBezTo>
                    <a:pt x="755" y="592"/>
                    <a:pt x="387" y="391"/>
                    <a:pt x="0" y="0"/>
                  </a:cubicBezTo>
                  <a:lnTo>
                    <a:pt x="1511" y="0"/>
                  </a:lnTo>
                  <a:close/>
                  <a:moveTo>
                    <a:pt x="1492" y="195"/>
                  </a:moveTo>
                  <a:cubicBezTo>
                    <a:pt x="537" y="195"/>
                    <a:pt x="537" y="195"/>
                    <a:pt x="537" y="195"/>
                  </a:cubicBezTo>
                  <a:cubicBezTo>
                    <a:pt x="981" y="514"/>
                    <a:pt x="1284" y="585"/>
                    <a:pt x="1492" y="585"/>
                  </a:cubicBezTo>
                  <a:cubicBezTo>
                    <a:pt x="1600" y="585"/>
                    <a:pt x="1687" y="497"/>
                    <a:pt x="1687" y="390"/>
                  </a:cubicBezTo>
                  <a:cubicBezTo>
                    <a:pt x="1687" y="282"/>
                    <a:pt x="1600" y="195"/>
                    <a:pt x="1492" y="195"/>
                  </a:cubicBezTo>
                  <a:close/>
                  <a:moveTo>
                    <a:pt x="1492" y="797"/>
                  </a:moveTo>
                  <a:cubicBezTo>
                    <a:pt x="1284" y="797"/>
                    <a:pt x="981" y="868"/>
                    <a:pt x="537" y="1187"/>
                  </a:cubicBezTo>
                  <a:cubicBezTo>
                    <a:pt x="1492" y="1187"/>
                    <a:pt x="1492" y="1187"/>
                    <a:pt x="1492" y="1187"/>
                  </a:cubicBezTo>
                  <a:cubicBezTo>
                    <a:pt x="1600" y="1187"/>
                    <a:pt x="1687" y="1099"/>
                    <a:pt x="1687" y="992"/>
                  </a:cubicBezTo>
                  <a:cubicBezTo>
                    <a:pt x="1687" y="884"/>
                    <a:pt x="1600" y="797"/>
                    <a:pt x="1492" y="797"/>
                  </a:cubicBezTo>
                  <a:close/>
                </a:path>
              </a:pathLst>
            </a:custGeom>
            <a:solidFill>
              <a:srgbClr val="FF0000"/>
            </a:solidFill>
            <a:ln w="9525">
              <a:noFill/>
              <a:round/>
              <a:headEnd/>
              <a:tailEnd/>
            </a:ln>
          </p:spPr>
          <p:txBody>
            <a:bodyPr/>
            <a:lstStyle/>
            <a:p>
              <a:endParaRPr lang="en-US" dirty="0"/>
            </a:p>
          </p:txBody>
        </p:sp>
        <p:sp>
          <p:nvSpPr>
            <p:cNvPr id="24" name="Freeform 68"/>
            <p:cNvSpPr>
              <a:spLocks noEditPoints="1"/>
            </p:cNvSpPr>
            <p:nvPr/>
          </p:nvSpPr>
          <p:spPr bwMode="black">
            <a:xfrm>
              <a:off x="4260323" y="2165350"/>
              <a:ext cx="87840" cy="87805"/>
            </a:xfrm>
            <a:custGeom>
              <a:avLst/>
              <a:gdLst/>
              <a:ahLst/>
              <a:cxnLst>
                <a:cxn ang="0">
                  <a:pos x="159" y="80"/>
                </a:cxn>
                <a:cxn ang="0">
                  <a:pos x="135" y="136"/>
                </a:cxn>
                <a:cxn ang="0">
                  <a:pos x="79" y="159"/>
                </a:cxn>
                <a:cxn ang="0">
                  <a:pos x="23" y="136"/>
                </a:cxn>
                <a:cxn ang="0">
                  <a:pos x="0" y="80"/>
                </a:cxn>
                <a:cxn ang="0">
                  <a:pos x="23" y="24"/>
                </a:cxn>
                <a:cxn ang="0">
                  <a:pos x="79" y="0"/>
                </a:cxn>
                <a:cxn ang="0">
                  <a:pos x="135" y="24"/>
                </a:cxn>
                <a:cxn ang="0">
                  <a:pos x="159" y="80"/>
                </a:cxn>
                <a:cxn ang="0">
                  <a:pos x="147" y="80"/>
                </a:cxn>
                <a:cxn ang="0">
                  <a:pos x="127" y="32"/>
                </a:cxn>
                <a:cxn ang="0">
                  <a:pos x="79" y="12"/>
                </a:cxn>
                <a:cxn ang="0">
                  <a:pos x="31" y="32"/>
                </a:cxn>
                <a:cxn ang="0">
                  <a:pos x="11" y="80"/>
                </a:cxn>
                <a:cxn ang="0">
                  <a:pos x="31" y="128"/>
                </a:cxn>
                <a:cxn ang="0">
                  <a:pos x="79" y="148"/>
                </a:cxn>
                <a:cxn ang="0">
                  <a:pos x="127" y="128"/>
                </a:cxn>
                <a:cxn ang="0">
                  <a:pos x="147" y="80"/>
                </a:cxn>
                <a:cxn ang="0">
                  <a:pos x="117" y="126"/>
                </a:cxn>
                <a:cxn ang="0">
                  <a:pos x="102" y="126"/>
                </a:cxn>
                <a:cxn ang="0">
                  <a:pos x="84" y="87"/>
                </a:cxn>
                <a:cxn ang="0">
                  <a:pos x="58" y="87"/>
                </a:cxn>
                <a:cxn ang="0">
                  <a:pos x="58" y="126"/>
                </a:cxn>
                <a:cxn ang="0">
                  <a:pos x="45" y="126"/>
                </a:cxn>
                <a:cxn ang="0">
                  <a:pos x="45" y="34"/>
                </a:cxn>
                <a:cxn ang="0">
                  <a:pos x="84" y="34"/>
                </a:cxn>
                <a:cxn ang="0">
                  <a:pos x="108" y="42"/>
                </a:cxn>
                <a:cxn ang="0">
                  <a:pos x="115" y="60"/>
                </a:cxn>
                <a:cxn ang="0">
                  <a:pos x="111" y="74"/>
                </a:cxn>
                <a:cxn ang="0">
                  <a:pos x="98" y="84"/>
                </a:cxn>
                <a:cxn ang="0">
                  <a:pos x="117" y="126"/>
                </a:cxn>
                <a:cxn ang="0">
                  <a:pos x="58" y="76"/>
                </a:cxn>
                <a:cxn ang="0">
                  <a:pos x="82" y="76"/>
                </a:cxn>
                <a:cxn ang="0">
                  <a:pos x="96" y="71"/>
                </a:cxn>
                <a:cxn ang="0">
                  <a:pos x="101" y="60"/>
                </a:cxn>
                <a:cxn ang="0">
                  <a:pos x="96" y="49"/>
                </a:cxn>
                <a:cxn ang="0">
                  <a:pos x="84" y="45"/>
                </a:cxn>
                <a:cxn ang="0">
                  <a:pos x="58" y="45"/>
                </a:cxn>
                <a:cxn ang="0">
                  <a:pos x="58" y="76"/>
                </a:cxn>
              </a:cxnLst>
              <a:rect l="0" t="0" r="r" b="b"/>
              <a:pathLst>
                <a:path w="159" h="159">
                  <a:moveTo>
                    <a:pt x="159" y="80"/>
                  </a:moveTo>
                  <a:cubicBezTo>
                    <a:pt x="159" y="102"/>
                    <a:pt x="151" y="120"/>
                    <a:pt x="135" y="136"/>
                  </a:cubicBezTo>
                  <a:cubicBezTo>
                    <a:pt x="120" y="152"/>
                    <a:pt x="101" y="159"/>
                    <a:pt x="79" y="159"/>
                  </a:cubicBezTo>
                  <a:cubicBezTo>
                    <a:pt x="57" y="159"/>
                    <a:pt x="39" y="152"/>
                    <a:pt x="23" y="136"/>
                  </a:cubicBezTo>
                  <a:cubicBezTo>
                    <a:pt x="8" y="120"/>
                    <a:pt x="0" y="102"/>
                    <a:pt x="0" y="80"/>
                  </a:cubicBezTo>
                  <a:cubicBezTo>
                    <a:pt x="0" y="58"/>
                    <a:pt x="8" y="39"/>
                    <a:pt x="23" y="24"/>
                  </a:cubicBezTo>
                  <a:cubicBezTo>
                    <a:pt x="39" y="8"/>
                    <a:pt x="57" y="0"/>
                    <a:pt x="79" y="0"/>
                  </a:cubicBezTo>
                  <a:cubicBezTo>
                    <a:pt x="101" y="0"/>
                    <a:pt x="120" y="8"/>
                    <a:pt x="135" y="24"/>
                  </a:cubicBezTo>
                  <a:cubicBezTo>
                    <a:pt x="151" y="39"/>
                    <a:pt x="159" y="58"/>
                    <a:pt x="159" y="80"/>
                  </a:cubicBezTo>
                  <a:close/>
                  <a:moveTo>
                    <a:pt x="147" y="80"/>
                  </a:moveTo>
                  <a:cubicBezTo>
                    <a:pt x="147" y="61"/>
                    <a:pt x="141" y="45"/>
                    <a:pt x="127" y="32"/>
                  </a:cubicBezTo>
                  <a:cubicBezTo>
                    <a:pt x="114" y="18"/>
                    <a:pt x="98" y="12"/>
                    <a:pt x="79" y="12"/>
                  </a:cubicBezTo>
                  <a:cubicBezTo>
                    <a:pt x="61" y="12"/>
                    <a:pt x="44" y="18"/>
                    <a:pt x="31" y="32"/>
                  </a:cubicBezTo>
                  <a:cubicBezTo>
                    <a:pt x="18" y="45"/>
                    <a:pt x="11" y="61"/>
                    <a:pt x="11" y="80"/>
                  </a:cubicBezTo>
                  <a:cubicBezTo>
                    <a:pt x="11" y="99"/>
                    <a:pt x="18" y="115"/>
                    <a:pt x="31" y="128"/>
                  </a:cubicBezTo>
                  <a:cubicBezTo>
                    <a:pt x="44" y="141"/>
                    <a:pt x="60" y="148"/>
                    <a:pt x="79" y="148"/>
                  </a:cubicBezTo>
                  <a:cubicBezTo>
                    <a:pt x="98" y="148"/>
                    <a:pt x="114" y="141"/>
                    <a:pt x="127" y="128"/>
                  </a:cubicBezTo>
                  <a:cubicBezTo>
                    <a:pt x="141" y="115"/>
                    <a:pt x="147" y="99"/>
                    <a:pt x="147" y="80"/>
                  </a:cubicBezTo>
                  <a:close/>
                  <a:moveTo>
                    <a:pt x="117" y="126"/>
                  </a:moveTo>
                  <a:cubicBezTo>
                    <a:pt x="102" y="126"/>
                    <a:pt x="102" y="126"/>
                    <a:pt x="102" y="126"/>
                  </a:cubicBezTo>
                  <a:cubicBezTo>
                    <a:pt x="84" y="87"/>
                    <a:pt x="84" y="87"/>
                    <a:pt x="84" y="87"/>
                  </a:cubicBezTo>
                  <a:cubicBezTo>
                    <a:pt x="58" y="87"/>
                    <a:pt x="58" y="87"/>
                    <a:pt x="58" y="87"/>
                  </a:cubicBezTo>
                  <a:cubicBezTo>
                    <a:pt x="58" y="126"/>
                    <a:pt x="58" y="126"/>
                    <a:pt x="58" y="126"/>
                  </a:cubicBezTo>
                  <a:cubicBezTo>
                    <a:pt x="45" y="126"/>
                    <a:pt x="45" y="126"/>
                    <a:pt x="45" y="126"/>
                  </a:cubicBezTo>
                  <a:cubicBezTo>
                    <a:pt x="45" y="34"/>
                    <a:pt x="45" y="34"/>
                    <a:pt x="45" y="34"/>
                  </a:cubicBezTo>
                  <a:cubicBezTo>
                    <a:pt x="84" y="34"/>
                    <a:pt x="84" y="34"/>
                    <a:pt x="84" y="34"/>
                  </a:cubicBezTo>
                  <a:cubicBezTo>
                    <a:pt x="94" y="34"/>
                    <a:pt x="102" y="36"/>
                    <a:pt x="108" y="42"/>
                  </a:cubicBezTo>
                  <a:cubicBezTo>
                    <a:pt x="113" y="47"/>
                    <a:pt x="115" y="53"/>
                    <a:pt x="115" y="60"/>
                  </a:cubicBezTo>
                  <a:cubicBezTo>
                    <a:pt x="115" y="65"/>
                    <a:pt x="114" y="69"/>
                    <a:pt x="111" y="74"/>
                  </a:cubicBezTo>
                  <a:cubicBezTo>
                    <a:pt x="108" y="78"/>
                    <a:pt x="104" y="82"/>
                    <a:pt x="98" y="84"/>
                  </a:cubicBezTo>
                  <a:lnTo>
                    <a:pt x="117" y="126"/>
                  </a:lnTo>
                  <a:close/>
                  <a:moveTo>
                    <a:pt x="58" y="76"/>
                  </a:moveTo>
                  <a:cubicBezTo>
                    <a:pt x="82" y="76"/>
                    <a:pt x="82" y="76"/>
                    <a:pt x="82" y="76"/>
                  </a:cubicBezTo>
                  <a:cubicBezTo>
                    <a:pt x="89" y="76"/>
                    <a:pt x="93" y="74"/>
                    <a:pt x="96" y="71"/>
                  </a:cubicBezTo>
                  <a:cubicBezTo>
                    <a:pt x="99" y="68"/>
                    <a:pt x="101" y="64"/>
                    <a:pt x="101" y="60"/>
                  </a:cubicBezTo>
                  <a:cubicBezTo>
                    <a:pt x="101" y="55"/>
                    <a:pt x="99" y="51"/>
                    <a:pt x="96" y="49"/>
                  </a:cubicBezTo>
                  <a:cubicBezTo>
                    <a:pt x="93" y="46"/>
                    <a:pt x="89" y="45"/>
                    <a:pt x="84" y="45"/>
                  </a:cubicBezTo>
                  <a:cubicBezTo>
                    <a:pt x="58" y="45"/>
                    <a:pt x="58" y="45"/>
                    <a:pt x="58" y="45"/>
                  </a:cubicBezTo>
                  <a:lnTo>
                    <a:pt x="58" y="76"/>
                  </a:lnTo>
                  <a:close/>
                </a:path>
              </a:pathLst>
            </a:custGeom>
            <a:solidFill>
              <a:srgbClr val="FF0000"/>
            </a:solidFill>
            <a:ln w="9525">
              <a:noFill/>
              <a:round/>
              <a:headEnd/>
              <a:tailEnd/>
            </a:ln>
          </p:spPr>
          <p:txBody>
            <a:bodyPr/>
            <a:lstStyle/>
            <a:p>
              <a:endParaRPr lang="en-US" dirty="0"/>
            </a:p>
          </p:txBody>
        </p:sp>
      </p:grpSp>
    </p:spTree>
    <p:extLst>
      <p:ext uri="{BB962C8B-B14F-4D97-AF65-F5344CB8AC3E}">
        <p14:creationId xmlns:p14="http://schemas.microsoft.com/office/powerpoint/2010/main" val="3841484713"/>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6" name="Footer Placeholder 4"/>
          <p:cNvSpPr>
            <a:spLocks noGrp="1"/>
          </p:cNvSpPr>
          <p:nvPr>
            <p:ph type="ftr" sz="quarter" idx="3"/>
          </p:nvPr>
        </p:nvSpPr>
        <p:spPr>
          <a:xfrm>
            <a:off x="4149239" y="4879756"/>
            <a:ext cx="4069750" cy="131349"/>
          </a:xfrm>
          <a:prstGeom prst="rect">
            <a:avLst/>
          </a:prstGeom>
        </p:spPr>
        <p:txBody>
          <a:bodyPr lIns="0" tIns="0" rIns="0" bIns="0" anchor="b" anchorCtr="0"/>
          <a:lstStyle>
            <a:lvl1pPr algn="r">
              <a:defRPr sz="600" cap="all">
                <a:solidFill>
                  <a:srgbClr val="D6D6D6"/>
                </a:solidFill>
              </a:defRPr>
            </a:lvl1pPr>
          </a:lstStyle>
          <a:p>
            <a:r>
              <a:rPr lang="en-US" smtClean="0"/>
              <a:t>© 2013 Brocade Communications Systems, Inc. Company Proprietary Information</a:t>
            </a:r>
            <a:endParaRPr lang="en-US" dirty="0"/>
          </a:p>
        </p:txBody>
      </p:sp>
      <p:sp>
        <p:nvSpPr>
          <p:cNvPr id="7" name="Slide Number Placeholder 5"/>
          <p:cNvSpPr>
            <a:spLocks noGrp="1"/>
          </p:cNvSpPr>
          <p:nvPr>
            <p:ph type="sldNum" sz="quarter" idx="4"/>
          </p:nvPr>
        </p:nvSpPr>
        <p:spPr>
          <a:xfrm>
            <a:off x="8558791" y="4879757"/>
            <a:ext cx="211568" cy="131349"/>
          </a:xfrm>
          <a:prstGeom prst="rect">
            <a:avLst/>
          </a:prstGeom>
        </p:spPr>
        <p:txBody>
          <a:bodyPr lIns="0" tIns="0" rIns="0" bIns="0" anchor="b" anchorCtr="0"/>
          <a:lstStyle>
            <a:lvl1pPr algn="r">
              <a:defRPr sz="600" cap="all">
                <a:solidFill>
                  <a:srgbClr val="D6D6D6"/>
                </a:solidFill>
              </a:defRPr>
            </a:lvl1pPr>
          </a:lstStyle>
          <a:p>
            <a:fld id="{DB8BB9A7-48F6-5544-BE85-4528CCD443BD}" type="slidenum">
              <a:rPr lang="en-US" smtClean="0"/>
              <a:pPr/>
              <a:t>‹#›</a:t>
            </a:fld>
            <a:endParaRPr lang="en-US"/>
          </a:p>
        </p:txBody>
      </p:sp>
      <p:sp>
        <p:nvSpPr>
          <p:cNvPr id="4" name="Media Placeholder 3"/>
          <p:cNvSpPr>
            <a:spLocks noGrp="1"/>
          </p:cNvSpPr>
          <p:nvPr>
            <p:ph type="media" sz="quarter" idx="10"/>
          </p:nvPr>
        </p:nvSpPr>
        <p:spPr>
          <a:xfrm>
            <a:off x="576072" y="1365250"/>
            <a:ext cx="7799832" cy="3249613"/>
          </a:xfrm>
        </p:spPr>
        <p:txBody>
          <a:bodyPr anchor="ctr" anchorCtr="0">
            <a:normAutofit/>
          </a:bodyPr>
          <a:lstStyle>
            <a:lvl1pPr marL="0" indent="0" algn="ctr">
              <a:buNone/>
              <a:defRPr sz="1800"/>
            </a:lvl1pPr>
          </a:lstStyle>
          <a:p>
            <a:endParaRPr lang="en-US"/>
          </a:p>
        </p:txBody>
      </p:sp>
      <p:sp>
        <p:nvSpPr>
          <p:cNvPr id="8" name="Title 1"/>
          <p:cNvSpPr>
            <a:spLocks noGrp="1"/>
          </p:cNvSpPr>
          <p:nvPr>
            <p:ph type="title"/>
          </p:nvPr>
        </p:nvSpPr>
        <p:spPr>
          <a:xfrm>
            <a:off x="580313" y="352128"/>
            <a:ext cx="7795337" cy="509046"/>
          </a:xfrm>
        </p:spPr>
        <p:txBody>
          <a:bodyPr lIns="0" rIns="182880"/>
          <a:lstStyle>
            <a:lvl1pPr>
              <a:defRPr sz="3400">
                <a:solidFill>
                  <a:schemeClr val="bg2"/>
                </a:solidFill>
              </a:defRPr>
            </a:lvl1pPr>
          </a:lstStyle>
          <a:p>
            <a:r>
              <a:rPr lang="en-US" dirty="0" smtClean="0"/>
              <a:t>Click to edit Master title style</a:t>
            </a:r>
            <a:endParaRPr lang="en-US" dirty="0"/>
          </a:p>
        </p:txBody>
      </p:sp>
      <p:sp>
        <p:nvSpPr>
          <p:cNvPr id="9" name="Text Placeholder 7"/>
          <p:cNvSpPr>
            <a:spLocks noGrp="1"/>
          </p:cNvSpPr>
          <p:nvPr>
            <p:ph type="body" sz="quarter" idx="13"/>
          </p:nvPr>
        </p:nvSpPr>
        <p:spPr>
          <a:xfrm>
            <a:off x="595313" y="928688"/>
            <a:ext cx="7780337" cy="271462"/>
          </a:xfrm>
        </p:spPr>
        <p:txBody>
          <a:bodyPr lIns="0" tIns="0" rIns="182880" bIns="0" anchor="b" anchorCtr="0">
            <a:noAutofit/>
          </a:bodyPr>
          <a:lstStyle>
            <a:lvl1pPr marL="0" indent="0">
              <a:buNone/>
              <a:defRPr sz="2000" cap="all">
                <a:solidFill>
                  <a:schemeClr val="tx2"/>
                </a:solidFill>
              </a:defRPr>
            </a:lvl1pPr>
          </a:lstStyle>
          <a:p>
            <a:pPr lvl="0"/>
            <a:endParaRPr lang="en-US" dirty="0"/>
          </a:p>
        </p:txBody>
      </p:sp>
    </p:spTree>
    <p:extLst>
      <p:ext uri="{BB962C8B-B14F-4D97-AF65-F5344CB8AC3E}">
        <p14:creationId xmlns:p14="http://schemas.microsoft.com/office/powerpoint/2010/main" val="18786139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Lines1-Purple">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9" y="2630058"/>
            <a:ext cx="5221670"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5031"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1203671367"/>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Lines2-Purple">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8" y="2630058"/>
            <a:ext cx="4575125"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6712"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2003720722"/>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Lines1-Blue">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9" y="2630058"/>
            <a:ext cx="5221670"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5031"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2892454829"/>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Lines2-Blue">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grpSp>
        <p:nvGrpSpPr>
          <p:cNvPr id="84" name="Group 83"/>
          <p:cNvGrpSpPr/>
          <p:nvPr userDrawn="1"/>
        </p:nvGrpSpPr>
        <p:grpSpPr bwMode="gray">
          <a:xfrm>
            <a:off x="7515472" y="411973"/>
            <a:ext cx="1287919" cy="247482"/>
            <a:chOff x="12700" y="2816225"/>
            <a:chExt cx="10079038" cy="1936750"/>
          </a:xfrm>
          <a:solidFill>
            <a:schemeClr val="bg1"/>
          </a:solidFill>
        </p:grpSpPr>
        <p:sp>
          <p:nvSpPr>
            <p:cNvPr id="85"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6"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7"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8"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89"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0"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1"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2"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93"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
        <p:nvSpPr>
          <p:cNvPr id="70" name="Text Placeholder 69"/>
          <p:cNvSpPr>
            <a:spLocks noGrp="1"/>
          </p:cNvSpPr>
          <p:nvPr>
            <p:ph type="body" sz="quarter" idx="11"/>
          </p:nvPr>
        </p:nvSpPr>
        <p:spPr bwMode="gray">
          <a:xfrm>
            <a:off x="701148" y="2630058"/>
            <a:ext cx="4575125" cy="671794"/>
          </a:xfrm>
        </p:spPr>
        <p:txBody>
          <a:bodyPr lIns="0">
            <a:noAutofit/>
          </a:bodyPr>
          <a:lstStyle>
            <a:lvl1pPr marL="0" indent="0">
              <a:buNone/>
              <a:defRPr sz="2200" b="0" i="0" spc="0">
                <a:solidFill>
                  <a:srgbClr val="FFFFFF">
                    <a:alpha val="75000"/>
                  </a:srgbClr>
                </a:solidFill>
                <a:latin typeface="Dual 400" panose="02000603000000020004" pitchFamily="2" charset="0"/>
                <a:cs typeface="Dual 400" panose="02000603000000020004" pitchFamily="2" charset="0"/>
              </a:defRPr>
            </a:lvl1pPr>
            <a:lvl2pPr marL="0" indent="0">
              <a:spcBef>
                <a:spcPts val="200"/>
              </a:spcBef>
              <a:buNone/>
              <a:defRPr sz="1800" b="0" i="0" spc="0">
                <a:solidFill>
                  <a:srgbClr val="FFFFFF">
                    <a:alpha val="75000"/>
                  </a:srgbClr>
                </a:solidFill>
                <a:latin typeface="Dual 400" panose="02000603000000020004" pitchFamily="2" charset="0"/>
                <a:cs typeface="Dual 400" panose="02000603000000020004" pitchFamily="2" charset="0"/>
              </a:defRPr>
            </a:lvl2pPr>
          </a:lstStyle>
          <a:p>
            <a:pPr lvl="0"/>
            <a:r>
              <a:rPr lang="en-US" dirty="0" smtClean="0"/>
              <a:t>Click to edit Master text styles</a:t>
            </a:r>
          </a:p>
          <a:p>
            <a:pPr lvl="1"/>
            <a:r>
              <a:rPr lang="en-US" dirty="0" smtClean="0"/>
              <a:t>Second level</a:t>
            </a:r>
            <a:endParaRPr lang="en-US" dirty="0"/>
          </a:p>
        </p:txBody>
      </p:sp>
      <p:sp>
        <p:nvSpPr>
          <p:cNvPr id="4" name="Title 3"/>
          <p:cNvSpPr>
            <a:spLocks noGrp="1"/>
          </p:cNvSpPr>
          <p:nvPr>
            <p:ph type="title"/>
          </p:nvPr>
        </p:nvSpPr>
        <p:spPr bwMode="gray">
          <a:xfrm>
            <a:off x="701151" y="1827244"/>
            <a:ext cx="5696712" cy="567020"/>
          </a:xfrm>
        </p:spPr>
        <p:txBody>
          <a:bodyPr wrap="square" anchor="b" anchorCtr="0">
            <a:noAutofit/>
          </a:bodyPr>
          <a:lstStyle>
            <a:lvl1pPr>
              <a:lnSpc>
                <a:spcPct val="90000"/>
              </a:lnSpc>
              <a:defRPr lang="en-US" sz="4000" b="0" i="0" spc="-40" baseline="0" dirty="0">
                <a:solidFill>
                  <a:schemeClr val="bg1"/>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94" name="Footer Placeholder 5"/>
          <p:cNvSpPr txBox="1">
            <a:spLocks/>
          </p:cNvSpPr>
          <p:nvPr userDrawn="1"/>
        </p:nvSpPr>
        <p:spPr>
          <a:xfrm>
            <a:off x="4769078"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bg1">
                    <a:alpha val="75000"/>
                  </a:schemeClr>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pPr>
              <a:defRPr/>
            </a:pPr>
            <a:r>
              <a:rPr lang="en-US" smtClean="0"/>
              <a:t>© 2015 BROCADE COMMUNICATIONS SYSTEMS, INC. INTERNAL USE ONLY</a:t>
            </a:r>
            <a:endParaRPr lang="en-US" dirty="0"/>
          </a:p>
        </p:txBody>
      </p:sp>
    </p:spTree>
    <p:extLst>
      <p:ext uri="{BB962C8B-B14F-4D97-AF65-F5344CB8AC3E}">
        <p14:creationId xmlns:p14="http://schemas.microsoft.com/office/powerpoint/2010/main" val="3719761228"/>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hapter-Lines1-Red">
    <p:spTree>
      <p:nvGrpSpPr>
        <p:cNvPr id="1" name=""/>
        <p:cNvGrpSpPr/>
        <p:nvPr/>
      </p:nvGrpSpPr>
      <p:grpSpPr>
        <a:xfrm>
          <a:off x="0" y="0"/>
          <a:ext cx="0" cy="0"/>
          <a:chOff x="0" y="0"/>
          <a:chExt cx="0" cy="0"/>
        </a:xfrm>
      </p:grpSpPr>
      <p:sp>
        <p:nvSpPr>
          <p:cNvPr id="5" name="Rectangle 4"/>
          <p:cNvSpPr/>
          <p:nvPr userDrawn="1"/>
        </p:nvSpPr>
        <p:spPr>
          <a:xfrm>
            <a:off x="8490857" y="4826000"/>
            <a:ext cx="653143" cy="317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1151" y="1827244"/>
            <a:ext cx="7911757" cy="567020"/>
          </a:xfrm>
        </p:spPr>
        <p:txBody>
          <a:bodyPr wrap="square" anchor="b" anchorCtr="0">
            <a:noAutofit/>
          </a:bodyPr>
          <a:lstStyle>
            <a:lvl1pPr>
              <a:lnSpc>
                <a:spcPct val="90000"/>
              </a:lnSpc>
              <a:defRPr lang="en-US" sz="4000" b="0" i="0" spc="-40" baseline="0" dirty="0">
                <a:solidFill>
                  <a:schemeClr val="bg2"/>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476"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7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dirty="0" smtClean="0"/>
              <a:t>© 2015 BROCADE COMMUNICATIONS SYSTEMS, INC. INTERNAL USE ONLY</a:t>
            </a:r>
            <a:endParaRPr lang="en-US" dirty="0"/>
          </a:p>
        </p:txBody>
      </p:sp>
      <p:sp>
        <p:nvSpPr>
          <p:cNvPr id="47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grpSp>
        <p:nvGrpSpPr>
          <p:cNvPr id="479" name="Group 478"/>
          <p:cNvGrpSpPr/>
          <p:nvPr userDrawn="1"/>
        </p:nvGrpSpPr>
        <p:grpSpPr bwMode="gray">
          <a:xfrm>
            <a:off x="7515472" y="411973"/>
            <a:ext cx="1287919" cy="247482"/>
            <a:chOff x="12700" y="2816225"/>
            <a:chExt cx="10079038" cy="1936750"/>
          </a:xfrm>
          <a:solidFill>
            <a:schemeClr val="bg1"/>
          </a:solidFill>
        </p:grpSpPr>
        <p:sp>
          <p:nvSpPr>
            <p:cNvPr id="48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sp>
          <p:nvSpPr>
            <p:cNvPr id="48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3634955642"/>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Chapter-Lines1-Purple">
    <p:spTree>
      <p:nvGrpSpPr>
        <p:cNvPr id="1" name=""/>
        <p:cNvGrpSpPr/>
        <p:nvPr/>
      </p:nvGrpSpPr>
      <p:grpSpPr>
        <a:xfrm>
          <a:off x="0" y="0"/>
          <a:ext cx="0" cy="0"/>
          <a:chOff x="0" y="0"/>
          <a:chExt cx="0" cy="0"/>
        </a:xfrm>
      </p:grpSpPr>
      <p:sp>
        <p:nvSpPr>
          <p:cNvPr id="5" name="Rectangle 4"/>
          <p:cNvSpPr/>
          <p:nvPr userDrawn="1"/>
        </p:nvSpPr>
        <p:spPr>
          <a:xfrm>
            <a:off x="8490857" y="4826000"/>
            <a:ext cx="653143" cy="317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1151" y="1827244"/>
            <a:ext cx="7911757" cy="567020"/>
          </a:xfrm>
        </p:spPr>
        <p:txBody>
          <a:bodyPr wrap="square" anchor="b" anchorCtr="0">
            <a:noAutofit/>
          </a:bodyPr>
          <a:lstStyle>
            <a:lvl1pPr>
              <a:lnSpc>
                <a:spcPct val="90000"/>
              </a:lnSpc>
              <a:defRPr lang="en-US" sz="4000" b="0" i="0" spc="-40" baseline="0" dirty="0">
                <a:solidFill>
                  <a:schemeClr val="accent3"/>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476"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7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dirty="0" smtClean="0"/>
              <a:t>© 2015 BROCADE COMMUNICATIONS SYSTEMS, INC. INTERNAL USE ONLY</a:t>
            </a:r>
            <a:endParaRPr lang="en-US" dirty="0"/>
          </a:p>
        </p:txBody>
      </p:sp>
      <p:sp>
        <p:nvSpPr>
          <p:cNvPr id="47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grpSp>
        <p:nvGrpSpPr>
          <p:cNvPr id="479" name="Group 478"/>
          <p:cNvGrpSpPr/>
          <p:nvPr userDrawn="1"/>
        </p:nvGrpSpPr>
        <p:grpSpPr bwMode="gray">
          <a:xfrm>
            <a:off x="7515472" y="411973"/>
            <a:ext cx="1287919" cy="247482"/>
            <a:chOff x="12700" y="2816225"/>
            <a:chExt cx="10079038" cy="1936750"/>
          </a:xfrm>
          <a:solidFill>
            <a:schemeClr val="bg1"/>
          </a:solidFill>
        </p:grpSpPr>
        <p:sp>
          <p:nvSpPr>
            <p:cNvPr id="48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sp>
          <p:nvSpPr>
            <p:cNvPr id="48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3448202488"/>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hapter-Lines1-Blue">
    <p:spTree>
      <p:nvGrpSpPr>
        <p:cNvPr id="1" name=""/>
        <p:cNvGrpSpPr/>
        <p:nvPr/>
      </p:nvGrpSpPr>
      <p:grpSpPr>
        <a:xfrm>
          <a:off x="0" y="0"/>
          <a:ext cx="0" cy="0"/>
          <a:chOff x="0" y="0"/>
          <a:chExt cx="0" cy="0"/>
        </a:xfrm>
      </p:grpSpPr>
      <p:sp>
        <p:nvSpPr>
          <p:cNvPr id="5" name="Rectangle 4"/>
          <p:cNvSpPr/>
          <p:nvPr userDrawn="1"/>
        </p:nvSpPr>
        <p:spPr>
          <a:xfrm>
            <a:off x="8490857" y="4826000"/>
            <a:ext cx="653143" cy="317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pic>
        <p:nvPicPr>
          <p:cNvPr id="2" name="Picture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4" name="Title 3"/>
          <p:cNvSpPr>
            <a:spLocks noGrp="1"/>
          </p:cNvSpPr>
          <p:nvPr>
            <p:ph type="title"/>
          </p:nvPr>
        </p:nvSpPr>
        <p:spPr bwMode="gray">
          <a:xfrm>
            <a:off x="701151" y="1827244"/>
            <a:ext cx="7911757" cy="567020"/>
          </a:xfrm>
        </p:spPr>
        <p:txBody>
          <a:bodyPr wrap="square" anchor="b" anchorCtr="0">
            <a:noAutofit/>
          </a:bodyPr>
          <a:lstStyle>
            <a:lvl1pPr>
              <a:lnSpc>
                <a:spcPct val="90000"/>
              </a:lnSpc>
              <a:defRPr lang="en-US" sz="4000" b="0" i="0" spc="-40" baseline="0" dirty="0">
                <a:solidFill>
                  <a:schemeClr val="accent2"/>
                </a:solidFill>
                <a:latin typeface="Dual 400" panose="02000603000000020004" pitchFamily="2" charset="0"/>
                <a:ea typeface="+mn-ea"/>
                <a:cs typeface="Dual 400" panose="02000603000000020004" pitchFamily="2" charset="0"/>
              </a:defRPr>
            </a:lvl1pPr>
          </a:lstStyle>
          <a:p>
            <a:pPr marL="0" lvl="0" defTabSz="914270"/>
            <a:r>
              <a:rPr lang="en-US" dirty="0" smtClean="0"/>
              <a:t>Click to edit Master title style</a:t>
            </a:r>
            <a:endParaRPr lang="en-US" dirty="0"/>
          </a:p>
        </p:txBody>
      </p:sp>
      <p:sp>
        <p:nvSpPr>
          <p:cNvPr id="476" name="Text Placeholder 5"/>
          <p:cNvSpPr>
            <a:spLocks noGrp="1"/>
          </p:cNvSpPr>
          <p:nvPr>
            <p:ph type="body" sz="quarter" idx="17"/>
          </p:nvPr>
        </p:nvSpPr>
        <p:spPr>
          <a:xfrm>
            <a:off x="357277" y="4873539"/>
            <a:ext cx="3619739" cy="137160"/>
          </a:xfrm>
        </p:spPr>
        <p:txBody>
          <a:bodyPr lIns="0" tIns="0" rIns="0" bIns="0" anchor="b" anchorCtr="0">
            <a:normAutofit/>
          </a:bodyPr>
          <a:lstStyle>
            <a:lvl1pPr marL="0" indent="0" algn="l">
              <a:buFont typeface="Arial" panose="020B0604020202020204" pitchFamily="34" charset="0"/>
              <a:buChar char="‪"/>
              <a:defRPr sz="700" cap="all">
                <a:solidFill>
                  <a:schemeClr val="bg1">
                    <a:lumMod val="50000"/>
                  </a:schemeClr>
                </a:solidFill>
              </a:defRPr>
            </a:lvl1pPr>
            <a:lvl2pPr marL="173021" indent="0" algn="l">
              <a:buNone/>
              <a:defRPr sz="600">
                <a:solidFill>
                  <a:srgbClr val="FFFFFF"/>
                </a:solidFill>
              </a:defRPr>
            </a:lvl2pPr>
            <a:lvl3pPr marL="346040" indent="0" algn="l">
              <a:buNone/>
              <a:defRPr sz="600">
                <a:solidFill>
                  <a:srgbClr val="FFFFFF"/>
                </a:solidFill>
              </a:defRPr>
            </a:lvl3pPr>
            <a:lvl4pPr marL="512714" indent="0" algn="l">
              <a:buNone/>
              <a:defRPr sz="600">
                <a:solidFill>
                  <a:srgbClr val="FFFFFF"/>
                </a:solidFill>
              </a:defRPr>
            </a:lvl4pPr>
            <a:lvl5pPr marL="685732" indent="0" algn="l">
              <a:buNone/>
              <a:defRPr sz="600">
                <a:solidFill>
                  <a:srgbClr val="FFFFFF"/>
                </a:solidFill>
              </a:defRPr>
            </a:lvl5pPr>
          </a:lstStyle>
          <a:p>
            <a:pPr lvl="0"/>
            <a:endParaRPr lang="en-US" dirty="0"/>
          </a:p>
        </p:txBody>
      </p:sp>
      <p:sp>
        <p:nvSpPr>
          <p:cNvPr id="477"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dirty="0" smtClean="0"/>
              <a:t>© 2015 BROCADE COMMUNICATIONS SYSTEMS, INC. INTERNAL USE ONLY</a:t>
            </a:r>
            <a:endParaRPr lang="en-US" dirty="0"/>
          </a:p>
        </p:txBody>
      </p:sp>
      <p:sp>
        <p:nvSpPr>
          <p:cNvPr id="478"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grpSp>
        <p:nvGrpSpPr>
          <p:cNvPr id="479" name="Group 478"/>
          <p:cNvGrpSpPr/>
          <p:nvPr userDrawn="1"/>
        </p:nvGrpSpPr>
        <p:grpSpPr bwMode="gray">
          <a:xfrm>
            <a:off x="7515472" y="411973"/>
            <a:ext cx="1287919" cy="247482"/>
            <a:chOff x="12700" y="2816225"/>
            <a:chExt cx="10079038" cy="1936750"/>
          </a:xfrm>
          <a:solidFill>
            <a:schemeClr val="bg1"/>
          </a:solidFill>
        </p:grpSpPr>
        <p:sp>
          <p:nvSpPr>
            <p:cNvPr id="480" name="Freeform 1"/>
            <p:cNvSpPr>
              <a:spLocks noChangeArrowheads="1"/>
            </p:cNvSpPr>
            <p:nvPr/>
          </p:nvSpPr>
          <p:spPr bwMode="gray">
            <a:xfrm>
              <a:off x="12700" y="3257550"/>
              <a:ext cx="1096963" cy="1473200"/>
            </a:xfrm>
            <a:custGeom>
              <a:avLst/>
              <a:gdLst>
                <a:gd name="T0" fmla="*/ 1589 w 3049"/>
                <a:gd name="T1" fmla="*/ 0 h 4091"/>
                <a:gd name="T2" fmla="*/ 1996 w 3049"/>
                <a:gd name="T3" fmla="*/ 23 h 4091"/>
                <a:gd name="T4" fmla="*/ 2294 w 3049"/>
                <a:gd name="T5" fmla="*/ 95 h 4091"/>
                <a:gd name="T6" fmla="*/ 2503 w 3049"/>
                <a:gd name="T7" fmla="*/ 212 h 4091"/>
                <a:gd name="T8" fmla="*/ 2693 w 3049"/>
                <a:gd name="T9" fmla="*/ 393 h 4091"/>
                <a:gd name="T10" fmla="*/ 2809 w 3049"/>
                <a:gd name="T11" fmla="*/ 567 h 4091"/>
                <a:gd name="T12" fmla="*/ 2896 w 3049"/>
                <a:gd name="T13" fmla="*/ 821 h 4091"/>
                <a:gd name="T14" fmla="*/ 2917 w 3049"/>
                <a:gd name="T15" fmla="*/ 1061 h 4091"/>
                <a:gd name="T16" fmla="*/ 2910 w 3049"/>
                <a:gd name="T17" fmla="*/ 1228 h 4091"/>
                <a:gd name="T18" fmla="*/ 2860 w 3049"/>
                <a:gd name="T19" fmla="*/ 1424 h 4091"/>
                <a:gd name="T20" fmla="*/ 2736 w 3049"/>
                <a:gd name="T21" fmla="*/ 1641 h 4091"/>
                <a:gd name="T22" fmla="*/ 2518 w 3049"/>
                <a:gd name="T23" fmla="*/ 1838 h 4091"/>
                <a:gd name="T24" fmla="*/ 2178 w 3049"/>
                <a:gd name="T25" fmla="*/ 1976 h 4091"/>
                <a:gd name="T26" fmla="*/ 2395 w 3049"/>
                <a:gd name="T27" fmla="*/ 2026 h 4091"/>
                <a:gd name="T28" fmla="*/ 2649 w 3049"/>
                <a:gd name="T29" fmla="*/ 2157 h 4091"/>
                <a:gd name="T30" fmla="*/ 2816 w 3049"/>
                <a:gd name="T31" fmla="*/ 2303 h 4091"/>
                <a:gd name="T32" fmla="*/ 2976 w 3049"/>
                <a:gd name="T33" fmla="*/ 2564 h 4091"/>
                <a:gd name="T34" fmla="*/ 3041 w 3049"/>
                <a:gd name="T35" fmla="*/ 2826 h 4091"/>
                <a:gd name="T36" fmla="*/ 3048 w 3049"/>
                <a:gd name="T37" fmla="*/ 2970 h 4091"/>
                <a:gd name="T38" fmla="*/ 3005 w 3049"/>
                <a:gd name="T39" fmla="*/ 3313 h 4091"/>
                <a:gd name="T40" fmla="*/ 2860 w 3049"/>
                <a:gd name="T41" fmla="*/ 3624 h 4091"/>
                <a:gd name="T42" fmla="*/ 2722 w 3049"/>
                <a:gd name="T43" fmla="*/ 3791 h 4091"/>
                <a:gd name="T44" fmla="*/ 2366 w 3049"/>
                <a:gd name="T45" fmla="*/ 4003 h 4091"/>
                <a:gd name="T46" fmla="*/ 2017 w 3049"/>
                <a:gd name="T47" fmla="*/ 4083 h 4091"/>
                <a:gd name="T48" fmla="*/ 0 w 3049"/>
                <a:gd name="T49" fmla="*/ 4090 h 4091"/>
                <a:gd name="T50" fmla="*/ 1597 w 3049"/>
                <a:gd name="T51" fmla="*/ 1722 h 4091"/>
                <a:gd name="T52" fmla="*/ 1728 w 3049"/>
                <a:gd name="T53" fmla="*/ 1714 h 4091"/>
                <a:gd name="T54" fmla="*/ 1894 w 3049"/>
                <a:gd name="T55" fmla="*/ 1656 h 4091"/>
                <a:gd name="T56" fmla="*/ 2025 w 3049"/>
                <a:gd name="T57" fmla="*/ 1561 h 4091"/>
                <a:gd name="T58" fmla="*/ 2127 w 3049"/>
                <a:gd name="T59" fmla="*/ 1424 h 4091"/>
                <a:gd name="T60" fmla="*/ 2178 w 3049"/>
                <a:gd name="T61" fmla="*/ 1257 h 4091"/>
                <a:gd name="T62" fmla="*/ 2192 w 3049"/>
                <a:gd name="T63" fmla="*/ 1126 h 4091"/>
                <a:gd name="T64" fmla="*/ 2148 w 3049"/>
                <a:gd name="T65" fmla="*/ 902 h 4091"/>
                <a:gd name="T66" fmla="*/ 2039 w 3049"/>
                <a:gd name="T67" fmla="*/ 741 h 4091"/>
                <a:gd name="T68" fmla="*/ 1894 w 3049"/>
                <a:gd name="T69" fmla="*/ 647 h 4091"/>
                <a:gd name="T70" fmla="*/ 1654 w 3049"/>
                <a:gd name="T71" fmla="*/ 589 h 4091"/>
                <a:gd name="T72" fmla="*/ 697 w 3049"/>
                <a:gd name="T73" fmla="*/ 1722 h 4091"/>
                <a:gd name="T74" fmla="*/ 1654 w 3049"/>
                <a:gd name="T75" fmla="*/ 3480 h 4091"/>
                <a:gd name="T76" fmla="*/ 1851 w 3049"/>
                <a:gd name="T77" fmla="*/ 3457 h 4091"/>
                <a:gd name="T78" fmla="*/ 2025 w 3049"/>
                <a:gd name="T79" fmla="*/ 3392 h 4091"/>
                <a:gd name="T80" fmla="*/ 2163 w 3049"/>
                <a:gd name="T81" fmla="*/ 3283 h 4091"/>
                <a:gd name="T82" fmla="*/ 2250 w 3049"/>
                <a:gd name="T83" fmla="*/ 3138 h 4091"/>
                <a:gd name="T84" fmla="*/ 2300 w 3049"/>
                <a:gd name="T85" fmla="*/ 2956 h 4091"/>
                <a:gd name="T86" fmla="*/ 2300 w 3049"/>
                <a:gd name="T87" fmla="*/ 2826 h 4091"/>
                <a:gd name="T88" fmla="*/ 2258 w 3049"/>
                <a:gd name="T89" fmla="*/ 2659 h 4091"/>
                <a:gd name="T90" fmla="*/ 2170 w 3049"/>
                <a:gd name="T91" fmla="*/ 2513 h 4091"/>
                <a:gd name="T92" fmla="*/ 2032 w 3049"/>
                <a:gd name="T93" fmla="*/ 2405 h 4091"/>
                <a:gd name="T94" fmla="*/ 1865 w 3049"/>
                <a:gd name="T95" fmla="*/ 2331 h 4091"/>
                <a:gd name="T96" fmla="*/ 1654 w 3049"/>
                <a:gd name="T97" fmla="*/ 230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9" h="4091">
                  <a:moveTo>
                    <a:pt x="0" y="0"/>
                  </a:moveTo>
                  <a:lnTo>
                    <a:pt x="1589" y="0"/>
                  </a:lnTo>
                  <a:lnTo>
                    <a:pt x="1589" y="0"/>
                  </a:lnTo>
                  <a:lnTo>
                    <a:pt x="1720" y="0"/>
                  </a:lnTo>
                  <a:lnTo>
                    <a:pt x="1851" y="8"/>
                  </a:lnTo>
                  <a:lnTo>
                    <a:pt x="1996" y="23"/>
                  </a:lnTo>
                  <a:lnTo>
                    <a:pt x="2141" y="44"/>
                  </a:lnTo>
                  <a:lnTo>
                    <a:pt x="2220" y="66"/>
                  </a:lnTo>
                  <a:lnTo>
                    <a:pt x="2294" y="95"/>
                  </a:lnTo>
                  <a:lnTo>
                    <a:pt x="2366" y="125"/>
                  </a:lnTo>
                  <a:lnTo>
                    <a:pt x="2431" y="168"/>
                  </a:lnTo>
                  <a:lnTo>
                    <a:pt x="2503" y="212"/>
                  </a:lnTo>
                  <a:lnTo>
                    <a:pt x="2569" y="262"/>
                  </a:lnTo>
                  <a:lnTo>
                    <a:pt x="2634" y="320"/>
                  </a:lnTo>
                  <a:lnTo>
                    <a:pt x="2693" y="393"/>
                  </a:lnTo>
                  <a:lnTo>
                    <a:pt x="2693" y="393"/>
                  </a:lnTo>
                  <a:lnTo>
                    <a:pt x="2758" y="480"/>
                  </a:lnTo>
                  <a:lnTo>
                    <a:pt x="2809" y="567"/>
                  </a:lnTo>
                  <a:lnTo>
                    <a:pt x="2845" y="654"/>
                  </a:lnTo>
                  <a:lnTo>
                    <a:pt x="2874" y="741"/>
                  </a:lnTo>
                  <a:lnTo>
                    <a:pt x="2896" y="821"/>
                  </a:lnTo>
                  <a:lnTo>
                    <a:pt x="2910" y="908"/>
                  </a:lnTo>
                  <a:lnTo>
                    <a:pt x="2917" y="989"/>
                  </a:lnTo>
                  <a:lnTo>
                    <a:pt x="2917" y="1061"/>
                  </a:lnTo>
                  <a:lnTo>
                    <a:pt x="2917" y="1061"/>
                  </a:lnTo>
                  <a:lnTo>
                    <a:pt x="2917" y="1126"/>
                  </a:lnTo>
                  <a:lnTo>
                    <a:pt x="2910" y="1228"/>
                  </a:lnTo>
                  <a:lnTo>
                    <a:pt x="2896" y="1293"/>
                  </a:lnTo>
                  <a:lnTo>
                    <a:pt x="2881" y="1359"/>
                  </a:lnTo>
                  <a:lnTo>
                    <a:pt x="2860" y="1424"/>
                  </a:lnTo>
                  <a:lnTo>
                    <a:pt x="2824" y="1496"/>
                  </a:lnTo>
                  <a:lnTo>
                    <a:pt x="2787" y="1569"/>
                  </a:lnTo>
                  <a:lnTo>
                    <a:pt x="2736" y="1641"/>
                  </a:lnTo>
                  <a:lnTo>
                    <a:pt x="2678" y="1707"/>
                  </a:lnTo>
                  <a:lnTo>
                    <a:pt x="2606" y="1772"/>
                  </a:lnTo>
                  <a:lnTo>
                    <a:pt x="2518" y="1838"/>
                  </a:lnTo>
                  <a:lnTo>
                    <a:pt x="2424" y="1889"/>
                  </a:lnTo>
                  <a:lnTo>
                    <a:pt x="2308" y="1939"/>
                  </a:lnTo>
                  <a:lnTo>
                    <a:pt x="2178" y="1976"/>
                  </a:lnTo>
                  <a:lnTo>
                    <a:pt x="2178" y="1976"/>
                  </a:lnTo>
                  <a:lnTo>
                    <a:pt x="2315" y="2005"/>
                  </a:lnTo>
                  <a:lnTo>
                    <a:pt x="2395" y="2026"/>
                  </a:lnTo>
                  <a:lnTo>
                    <a:pt x="2482" y="2063"/>
                  </a:lnTo>
                  <a:lnTo>
                    <a:pt x="2562" y="2099"/>
                  </a:lnTo>
                  <a:lnTo>
                    <a:pt x="2649" y="2157"/>
                  </a:lnTo>
                  <a:lnTo>
                    <a:pt x="2736" y="2223"/>
                  </a:lnTo>
                  <a:lnTo>
                    <a:pt x="2816" y="2303"/>
                  </a:lnTo>
                  <a:lnTo>
                    <a:pt x="2816" y="2303"/>
                  </a:lnTo>
                  <a:lnTo>
                    <a:pt x="2881" y="2390"/>
                  </a:lnTo>
                  <a:lnTo>
                    <a:pt x="2932" y="2477"/>
                  </a:lnTo>
                  <a:lnTo>
                    <a:pt x="2976" y="2564"/>
                  </a:lnTo>
                  <a:lnTo>
                    <a:pt x="3005" y="2659"/>
                  </a:lnTo>
                  <a:lnTo>
                    <a:pt x="3027" y="2739"/>
                  </a:lnTo>
                  <a:lnTo>
                    <a:pt x="3041" y="2826"/>
                  </a:lnTo>
                  <a:lnTo>
                    <a:pt x="3048" y="2898"/>
                  </a:lnTo>
                  <a:lnTo>
                    <a:pt x="3048" y="2970"/>
                  </a:lnTo>
                  <a:lnTo>
                    <a:pt x="3048" y="2970"/>
                  </a:lnTo>
                  <a:lnTo>
                    <a:pt x="3041" y="3087"/>
                  </a:lnTo>
                  <a:lnTo>
                    <a:pt x="3027" y="3196"/>
                  </a:lnTo>
                  <a:lnTo>
                    <a:pt x="3005" y="3313"/>
                  </a:lnTo>
                  <a:lnTo>
                    <a:pt x="2961" y="3421"/>
                  </a:lnTo>
                  <a:lnTo>
                    <a:pt x="2917" y="3531"/>
                  </a:lnTo>
                  <a:lnTo>
                    <a:pt x="2860" y="3624"/>
                  </a:lnTo>
                  <a:lnTo>
                    <a:pt x="2794" y="3712"/>
                  </a:lnTo>
                  <a:lnTo>
                    <a:pt x="2722" y="3791"/>
                  </a:lnTo>
                  <a:lnTo>
                    <a:pt x="2722" y="3791"/>
                  </a:lnTo>
                  <a:lnTo>
                    <a:pt x="2598" y="3879"/>
                  </a:lnTo>
                  <a:lnTo>
                    <a:pt x="2482" y="3944"/>
                  </a:lnTo>
                  <a:lnTo>
                    <a:pt x="2366" y="4003"/>
                  </a:lnTo>
                  <a:lnTo>
                    <a:pt x="2250" y="4039"/>
                  </a:lnTo>
                  <a:lnTo>
                    <a:pt x="2134" y="4068"/>
                  </a:lnTo>
                  <a:lnTo>
                    <a:pt x="2017" y="4083"/>
                  </a:lnTo>
                  <a:lnTo>
                    <a:pt x="1901" y="4090"/>
                  </a:lnTo>
                  <a:lnTo>
                    <a:pt x="1785" y="4090"/>
                  </a:lnTo>
                  <a:lnTo>
                    <a:pt x="0" y="4090"/>
                  </a:lnTo>
                  <a:lnTo>
                    <a:pt x="0" y="0"/>
                  </a:lnTo>
                  <a:close/>
                  <a:moveTo>
                    <a:pt x="697" y="1722"/>
                  </a:moveTo>
                  <a:lnTo>
                    <a:pt x="1597" y="1722"/>
                  </a:lnTo>
                  <a:lnTo>
                    <a:pt x="1597" y="1722"/>
                  </a:lnTo>
                  <a:lnTo>
                    <a:pt x="1662" y="1722"/>
                  </a:lnTo>
                  <a:lnTo>
                    <a:pt x="1728" y="1714"/>
                  </a:lnTo>
                  <a:lnTo>
                    <a:pt x="1785" y="1700"/>
                  </a:lnTo>
                  <a:lnTo>
                    <a:pt x="1836" y="1678"/>
                  </a:lnTo>
                  <a:lnTo>
                    <a:pt x="1894" y="1656"/>
                  </a:lnTo>
                  <a:lnTo>
                    <a:pt x="1937" y="1627"/>
                  </a:lnTo>
                  <a:lnTo>
                    <a:pt x="1988" y="1598"/>
                  </a:lnTo>
                  <a:lnTo>
                    <a:pt x="2025" y="1561"/>
                  </a:lnTo>
                  <a:lnTo>
                    <a:pt x="2061" y="1518"/>
                  </a:lnTo>
                  <a:lnTo>
                    <a:pt x="2097" y="1474"/>
                  </a:lnTo>
                  <a:lnTo>
                    <a:pt x="2127" y="1424"/>
                  </a:lnTo>
                  <a:lnTo>
                    <a:pt x="2148" y="1374"/>
                  </a:lnTo>
                  <a:lnTo>
                    <a:pt x="2170" y="1316"/>
                  </a:lnTo>
                  <a:lnTo>
                    <a:pt x="2178" y="1257"/>
                  </a:lnTo>
                  <a:lnTo>
                    <a:pt x="2192" y="1192"/>
                  </a:lnTo>
                  <a:lnTo>
                    <a:pt x="2192" y="1126"/>
                  </a:lnTo>
                  <a:lnTo>
                    <a:pt x="2192" y="1126"/>
                  </a:lnTo>
                  <a:lnTo>
                    <a:pt x="2184" y="1039"/>
                  </a:lnTo>
                  <a:lnTo>
                    <a:pt x="2170" y="967"/>
                  </a:lnTo>
                  <a:lnTo>
                    <a:pt x="2148" y="902"/>
                  </a:lnTo>
                  <a:lnTo>
                    <a:pt x="2119" y="843"/>
                  </a:lnTo>
                  <a:lnTo>
                    <a:pt x="2083" y="792"/>
                  </a:lnTo>
                  <a:lnTo>
                    <a:pt x="2039" y="741"/>
                  </a:lnTo>
                  <a:lnTo>
                    <a:pt x="1996" y="705"/>
                  </a:lnTo>
                  <a:lnTo>
                    <a:pt x="1945" y="676"/>
                  </a:lnTo>
                  <a:lnTo>
                    <a:pt x="1894" y="647"/>
                  </a:lnTo>
                  <a:lnTo>
                    <a:pt x="1844" y="625"/>
                  </a:lnTo>
                  <a:lnTo>
                    <a:pt x="1742" y="597"/>
                  </a:lnTo>
                  <a:lnTo>
                    <a:pt x="1654" y="589"/>
                  </a:lnTo>
                  <a:lnTo>
                    <a:pt x="1575" y="582"/>
                  </a:lnTo>
                  <a:lnTo>
                    <a:pt x="697" y="582"/>
                  </a:lnTo>
                  <a:lnTo>
                    <a:pt x="697" y="1722"/>
                  </a:lnTo>
                  <a:close/>
                  <a:moveTo>
                    <a:pt x="697" y="3480"/>
                  </a:moveTo>
                  <a:lnTo>
                    <a:pt x="1654" y="3480"/>
                  </a:lnTo>
                  <a:lnTo>
                    <a:pt x="1654" y="3480"/>
                  </a:lnTo>
                  <a:lnTo>
                    <a:pt x="1720" y="3472"/>
                  </a:lnTo>
                  <a:lnTo>
                    <a:pt x="1785" y="3465"/>
                  </a:lnTo>
                  <a:lnTo>
                    <a:pt x="1851" y="3457"/>
                  </a:lnTo>
                  <a:lnTo>
                    <a:pt x="1916" y="3436"/>
                  </a:lnTo>
                  <a:lnTo>
                    <a:pt x="1974" y="3414"/>
                  </a:lnTo>
                  <a:lnTo>
                    <a:pt x="2025" y="3392"/>
                  </a:lnTo>
                  <a:lnTo>
                    <a:pt x="2076" y="3363"/>
                  </a:lnTo>
                  <a:lnTo>
                    <a:pt x="2119" y="3327"/>
                  </a:lnTo>
                  <a:lnTo>
                    <a:pt x="2163" y="3283"/>
                  </a:lnTo>
                  <a:lnTo>
                    <a:pt x="2199" y="3239"/>
                  </a:lnTo>
                  <a:lnTo>
                    <a:pt x="2228" y="3196"/>
                  </a:lnTo>
                  <a:lnTo>
                    <a:pt x="2250" y="3138"/>
                  </a:lnTo>
                  <a:lnTo>
                    <a:pt x="2271" y="3080"/>
                  </a:lnTo>
                  <a:lnTo>
                    <a:pt x="2286" y="3021"/>
                  </a:lnTo>
                  <a:lnTo>
                    <a:pt x="2300" y="2956"/>
                  </a:lnTo>
                  <a:lnTo>
                    <a:pt x="2300" y="2891"/>
                  </a:lnTo>
                  <a:lnTo>
                    <a:pt x="2300" y="2891"/>
                  </a:lnTo>
                  <a:lnTo>
                    <a:pt x="2300" y="2826"/>
                  </a:lnTo>
                  <a:lnTo>
                    <a:pt x="2294" y="2767"/>
                  </a:lnTo>
                  <a:lnTo>
                    <a:pt x="2279" y="2710"/>
                  </a:lnTo>
                  <a:lnTo>
                    <a:pt x="2258" y="2659"/>
                  </a:lnTo>
                  <a:lnTo>
                    <a:pt x="2235" y="2608"/>
                  </a:lnTo>
                  <a:lnTo>
                    <a:pt x="2199" y="2557"/>
                  </a:lnTo>
                  <a:lnTo>
                    <a:pt x="2170" y="2513"/>
                  </a:lnTo>
                  <a:lnTo>
                    <a:pt x="2127" y="2470"/>
                  </a:lnTo>
                  <a:lnTo>
                    <a:pt x="2083" y="2433"/>
                  </a:lnTo>
                  <a:lnTo>
                    <a:pt x="2032" y="2405"/>
                  </a:lnTo>
                  <a:lnTo>
                    <a:pt x="1981" y="2375"/>
                  </a:lnTo>
                  <a:lnTo>
                    <a:pt x="1923" y="2346"/>
                  </a:lnTo>
                  <a:lnTo>
                    <a:pt x="1865" y="2331"/>
                  </a:lnTo>
                  <a:lnTo>
                    <a:pt x="1793" y="2317"/>
                  </a:lnTo>
                  <a:lnTo>
                    <a:pt x="1728" y="2310"/>
                  </a:lnTo>
                  <a:lnTo>
                    <a:pt x="1654" y="2303"/>
                  </a:lnTo>
                  <a:lnTo>
                    <a:pt x="697" y="2303"/>
                  </a:lnTo>
                  <a:lnTo>
                    <a:pt x="697" y="3480"/>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1" name="Freeform 2"/>
            <p:cNvSpPr>
              <a:spLocks noChangeArrowheads="1"/>
            </p:cNvSpPr>
            <p:nvPr/>
          </p:nvSpPr>
          <p:spPr bwMode="gray">
            <a:xfrm>
              <a:off x="1227138" y="3257550"/>
              <a:ext cx="1154112" cy="1473200"/>
            </a:xfrm>
            <a:custGeom>
              <a:avLst/>
              <a:gdLst>
                <a:gd name="T0" fmla="*/ 1771 w 3208"/>
                <a:gd name="T1" fmla="*/ 2411 h 4091"/>
                <a:gd name="T2" fmla="*/ 733 w 3208"/>
                <a:gd name="T3" fmla="*/ 4090 h 4091"/>
                <a:gd name="T4" fmla="*/ 0 w 3208"/>
                <a:gd name="T5" fmla="*/ 0 h 4091"/>
                <a:gd name="T6" fmla="*/ 1771 w 3208"/>
                <a:gd name="T7" fmla="*/ 0 h 4091"/>
                <a:gd name="T8" fmla="*/ 2119 w 3208"/>
                <a:gd name="T9" fmla="*/ 15 h 4091"/>
                <a:gd name="T10" fmla="*/ 2402 w 3208"/>
                <a:gd name="T11" fmla="*/ 74 h 4091"/>
                <a:gd name="T12" fmla="*/ 2634 w 3208"/>
                <a:gd name="T13" fmla="*/ 175 h 4091"/>
                <a:gd name="T14" fmla="*/ 2837 w 3208"/>
                <a:gd name="T15" fmla="*/ 320 h 4091"/>
                <a:gd name="T16" fmla="*/ 2910 w 3208"/>
                <a:gd name="T17" fmla="*/ 393 h 4091"/>
                <a:gd name="T18" fmla="*/ 3048 w 3208"/>
                <a:gd name="T19" fmla="*/ 567 h 4091"/>
                <a:gd name="T20" fmla="*/ 3142 w 3208"/>
                <a:gd name="T21" fmla="*/ 785 h 4091"/>
                <a:gd name="T22" fmla="*/ 3200 w 3208"/>
                <a:gd name="T23" fmla="*/ 1054 h 4091"/>
                <a:gd name="T24" fmla="*/ 3207 w 3208"/>
                <a:gd name="T25" fmla="*/ 1200 h 4091"/>
                <a:gd name="T26" fmla="*/ 3186 w 3208"/>
                <a:gd name="T27" fmla="*/ 1461 h 4091"/>
                <a:gd name="T28" fmla="*/ 3120 w 3208"/>
                <a:gd name="T29" fmla="*/ 1678 h 4091"/>
                <a:gd name="T30" fmla="*/ 3026 w 3208"/>
                <a:gd name="T31" fmla="*/ 1859 h 4091"/>
                <a:gd name="T32" fmla="*/ 2917 w 3208"/>
                <a:gd name="T33" fmla="*/ 1997 h 4091"/>
                <a:gd name="T34" fmla="*/ 2794 w 3208"/>
                <a:gd name="T35" fmla="*/ 2107 h 4091"/>
                <a:gd name="T36" fmla="*/ 2670 w 3208"/>
                <a:gd name="T37" fmla="*/ 2187 h 4091"/>
                <a:gd name="T38" fmla="*/ 2467 w 3208"/>
                <a:gd name="T39" fmla="*/ 2288 h 4091"/>
                <a:gd name="T40" fmla="*/ 2409 w 3208"/>
                <a:gd name="T41" fmla="*/ 4090 h 4091"/>
                <a:gd name="T42" fmla="*/ 1654 w 3208"/>
                <a:gd name="T43" fmla="*/ 1823 h 4091"/>
                <a:gd name="T44" fmla="*/ 1792 w 3208"/>
                <a:gd name="T45" fmla="*/ 1816 h 4091"/>
                <a:gd name="T46" fmla="*/ 1996 w 3208"/>
                <a:gd name="T47" fmla="*/ 1779 h 4091"/>
                <a:gd name="T48" fmla="*/ 2126 w 3208"/>
                <a:gd name="T49" fmla="*/ 1728 h 4091"/>
                <a:gd name="T50" fmla="*/ 2235 w 3208"/>
                <a:gd name="T51" fmla="*/ 1656 h 4091"/>
                <a:gd name="T52" fmla="*/ 2330 w 3208"/>
                <a:gd name="T53" fmla="*/ 1561 h 4091"/>
                <a:gd name="T54" fmla="*/ 2395 w 3208"/>
                <a:gd name="T55" fmla="*/ 1439 h 4091"/>
                <a:gd name="T56" fmla="*/ 2438 w 3208"/>
                <a:gd name="T57" fmla="*/ 1279 h 4091"/>
                <a:gd name="T58" fmla="*/ 2438 w 3208"/>
                <a:gd name="T59" fmla="*/ 1192 h 4091"/>
                <a:gd name="T60" fmla="*/ 2431 w 3208"/>
                <a:gd name="T61" fmla="*/ 1076 h 4091"/>
                <a:gd name="T62" fmla="*/ 2402 w 3208"/>
                <a:gd name="T63" fmla="*/ 967 h 4091"/>
                <a:gd name="T64" fmla="*/ 2351 w 3208"/>
                <a:gd name="T65" fmla="*/ 865 h 4091"/>
                <a:gd name="T66" fmla="*/ 2271 w 3208"/>
                <a:gd name="T67" fmla="*/ 771 h 4091"/>
                <a:gd name="T68" fmla="*/ 2177 w 3208"/>
                <a:gd name="T69" fmla="*/ 698 h 4091"/>
                <a:gd name="T70" fmla="*/ 2047 w 3208"/>
                <a:gd name="T71" fmla="*/ 640 h 4091"/>
                <a:gd name="T72" fmla="*/ 1894 w 3208"/>
                <a:gd name="T73" fmla="*/ 603 h 4091"/>
                <a:gd name="T74" fmla="*/ 1720 w 3208"/>
                <a:gd name="T75" fmla="*/ 589 h 4091"/>
                <a:gd name="T76" fmla="*/ 733 w 3208"/>
                <a:gd name="T77" fmla="*/ 1823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08" h="4091">
                  <a:moveTo>
                    <a:pt x="2409" y="4090"/>
                  </a:moveTo>
                  <a:lnTo>
                    <a:pt x="1771" y="2411"/>
                  </a:lnTo>
                  <a:lnTo>
                    <a:pt x="733" y="2411"/>
                  </a:lnTo>
                  <a:lnTo>
                    <a:pt x="733" y="4090"/>
                  </a:lnTo>
                  <a:lnTo>
                    <a:pt x="0" y="4090"/>
                  </a:lnTo>
                  <a:lnTo>
                    <a:pt x="0" y="0"/>
                  </a:lnTo>
                  <a:lnTo>
                    <a:pt x="1771" y="0"/>
                  </a:lnTo>
                  <a:lnTo>
                    <a:pt x="1771" y="0"/>
                  </a:lnTo>
                  <a:lnTo>
                    <a:pt x="1952" y="0"/>
                  </a:lnTo>
                  <a:lnTo>
                    <a:pt x="2119" y="15"/>
                  </a:lnTo>
                  <a:lnTo>
                    <a:pt x="2264" y="44"/>
                  </a:lnTo>
                  <a:lnTo>
                    <a:pt x="2402" y="74"/>
                  </a:lnTo>
                  <a:lnTo>
                    <a:pt x="2525" y="117"/>
                  </a:lnTo>
                  <a:lnTo>
                    <a:pt x="2634" y="175"/>
                  </a:lnTo>
                  <a:lnTo>
                    <a:pt x="2743" y="240"/>
                  </a:lnTo>
                  <a:lnTo>
                    <a:pt x="2837" y="320"/>
                  </a:lnTo>
                  <a:lnTo>
                    <a:pt x="2837" y="320"/>
                  </a:lnTo>
                  <a:lnTo>
                    <a:pt x="2910" y="393"/>
                  </a:lnTo>
                  <a:lnTo>
                    <a:pt x="2983" y="480"/>
                  </a:lnTo>
                  <a:lnTo>
                    <a:pt x="3048" y="567"/>
                  </a:lnTo>
                  <a:lnTo>
                    <a:pt x="3099" y="676"/>
                  </a:lnTo>
                  <a:lnTo>
                    <a:pt x="3142" y="785"/>
                  </a:lnTo>
                  <a:lnTo>
                    <a:pt x="3179" y="916"/>
                  </a:lnTo>
                  <a:lnTo>
                    <a:pt x="3200" y="1054"/>
                  </a:lnTo>
                  <a:lnTo>
                    <a:pt x="3207" y="1200"/>
                  </a:lnTo>
                  <a:lnTo>
                    <a:pt x="3207" y="1200"/>
                  </a:lnTo>
                  <a:lnTo>
                    <a:pt x="3200" y="1337"/>
                  </a:lnTo>
                  <a:lnTo>
                    <a:pt x="3186" y="1461"/>
                  </a:lnTo>
                  <a:lnTo>
                    <a:pt x="3157" y="1576"/>
                  </a:lnTo>
                  <a:lnTo>
                    <a:pt x="3120" y="1678"/>
                  </a:lnTo>
                  <a:lnTo>
                    <a:pt x="3077" y="1772"/>
                  </a:lnTo>
                  <a:lnTo>
                    <a:pt x="3026" y="1859"/>
                  </a:lnTo>
                  <a:lnTo>
                    <a:pt x="2975" y="1932"/>
                  </a:lnTo>
                  <a:lnTo>
                    <a:pt x="2917" y="1997"/>
                  </a:lnTo>
                  <a:lnTo>
                    <a:pt x="2859" y="2056"/>
                  </a:lnTo>
                  <a:lnTo>
                    <a:pt x="2794" y="2107"/>
                  </a:lnTo>
                  <a:lnTo>
                    <a:pt x="2736" y="2150"/>
                  </a:lnTo>
                  <a:lnTo>
                    <a:pt x="2670" y="2187"/>
                  </a:lnTo>
                  <a:lnTo>
                    <a:pt x="2562" y="2244"/>
                  </a:lnTo>
                  <a:lnTo>
                    <a:pt x="2467" y="2288"/>
                  </a:lnTo>
                  <a:lnTo>
                    <a:pt x="3186" y="4090"/>
                  </a:lnTo>
                  <a:lnTo>
                    <a:pt x="2409" y="4090"/>
                  </a:lnTo>
                  <a:close/>
                  <a:moveTo>
                    <a:pt x="733" y="1823"/>
                  </a:moveTo>
                  <a:lnTo>
                    <a:pt x="1654" y="1823"/>
                  </a:lnTo>
                  <a:lnTo>
                    <a:pt x="1654" y="1823"/>
                  </a:lnTo>
                  <a:lnTo>
                    <a:pt x="1792" y="1816"/>
                  </a:lnTo>
                  <a:lnTo>
                    <a:pt x="1931" y="1794"/>
                  </a:lnTo>
                  <a:lnTo>
                    <a:pt x="1996" y="1779"/>
                  </a:lnTo>
                  <a:lnTo>
                    <a:pt x="2061" y="1758"/>
                  </a:lnTo>
                  <a:lnTo>
                    <a:pt x="2126" y="1728"/>
                  </a:lnTo>
                  <a:lnTo>
                    <a:pt x="2184" y="1692"/>
                  </a:lnTo>
                  <a:lnTo>
                    <a:pt x="2235" y="1656"/>
                  </a:lnTo>
                  <a:lnTo>
                    <a:pt x="2286" y="1612"/>
                  </a:lnTo>
                  <a:lnTo>
                    <a:pt x="2330" y="1561"/>
                  </a:lnTo>
                  <a:lnTo>
                    <a:pt x="2366" y="1504"/>
                  </a:lnTo>
                  <a:lnTo>
                    <a:pt x="2395" y="1439"/>
                  </a:lnTo>
                  <a:lnTo>
                    <a:pt x="2424" y="1359"/>
                  </a:lnTo>
                  <a:lnTo>
                    <a:pt x="2438" y="1279"/>
                  </a:lnTo>
                  <a:lnTo>
                    <a:pt x="2438" y="1192"/>
                  </a:lnTo>
                  <a:lnTo>
                    <a:pt x="2438" y="1192"/>
                  </a:lnTo>
                  <a:lnTo>
                    <a:pt x="2438" y="1134"/>
                  </a:lnTo>
                  <a:lnTo>
                    <a:pt x="2431" y="1076"/>
                  </a:lnTo>
                  <a:lnTo>
                    <a:pt x="2417" y="1018"/>
                  </a:lnTo>
                  <a:lnTo>
                    <a:pt x="2402" y="967"/>
                  </a:lnTo>
                  <a:lnTo>
                    <a:pt x="2381" y="916"/>
                  </a:lnTo>
                  <a:lnTo>
                    <a:pt x="2351" y="865"/>
                  </a:lnTo>
                  <a:lnTo>
                    <a:pt x="2315" y="815"/>
                  </a:lnTo>
                  <a:lnTo>
                    <a:pt x="2271" y="771"/>
                  </a:lnTo>
                  <a:lnTo>
                    <a:pt x="2228" y="734"/>
                  </a:lnTo>
                  <a:lnTo>
                    <a:pt x="2177" y="698"/>
                  </a:lnTo>
                  <a:lnTo>
                    <a:pt x="2112" y="669"/>
                  </a:lnTo>
                  <a:lnTo>
                    <a:pt x="2047" y="640"/>
                  </a:lnTo>
                  <a:lnTo>
                    <a:pt x="1974" y="618"/>
                  </a:lnTo>
                  <a:lnTo>
                    <a:pt x="1894" y="603"/>
                  </a:lnTo>
                  <a:lnTo>
                    <a:pt x="1807" y="589"/>
                  </a:lnTo>
                  <a:lnTo>
                    <a:pt x="1720" y="589"/>
                  </a:lnTo>
                  <a:lnTo>
                    <a:pt x="733" y="589"/>
                  </a:lnTo>
                  <a:lnTo>
                    <a:pt x="733" y="1823"/>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2" name="Freeform 3"/>
            <p:cNvSpPr>
              <a:spLocks noChangeArrowheads="1"/>
            </p:cNvSpPr>
            <p:nvPr/>
          </p:nvSpPr>
          <p:spPr bwMode="gray">
            <a:xfrm>
              <a:off x="2436813" y="3233738"/>
              <a:ext cx="1250950" cy="1519237"/>
            </a:xfrm>
            <a:custGeom>
              <a:avLst/>
              <a:gdLst>
                <a:gd name="T0" fmla="*/ 1488 w 3477"/>
                <a:gd name="T1" fmla="*/ 4205 h 4221"/>
                <a:gd name="T2" fmla="*/ 1082 w 3477"/>
                <a:gd name="T3" fmla="*/ 4097 h 4221"/>
                <a:gd name="T4" fmla="*/ 755 w 3477"/>
                <a:gd name="T5" fmla="*/ 3907 h 4221"/>
                <a:gd name="T6" fmla="*/ 487 w 3477"/>
                <a:gd name="T7" fmla="*/ 3653 h 4221"/>
                <a:gd name="T8" fmla="*/ 284 w 3477"/>
                <a:gd name="T9" fmla="*/ 3341 h 4221"/>
                <a:gd name="T10" fmla="*/ 51 w 3477"/>
                <a:gd name="T11" fmla="*/ 2637 h 4221"/>
                <a:gd name="T12" fmla="*/ 0 w 3477"/>
                <a:gd name="T13" fmla="*/ 2091 h 4221"/>
                <a:gd name="T14" fmla="*/ 117 w 3477"/>
                <a:gd name="T15" fmla="*/ 1301 h 4221"/>
                <a:gd name="T16" fmla="*/ 400 w 3477"/>
                <a:gd name="T17" fmla="*/ 705 h 4221"/>
                <a:gd name="T18" fmla="*/ 632 w 3477"/>
                <a:gd name="T19" fmla="*/ 436 h 4221"/>
                <a:gd name="T20" fmla="*/ 922 w 3477"/>
                <a:gd name="T21" fmla="*/ 218 h 4221"/>
                <a:gd name="T22" fmla="*/ 1263 w 3477"/>
                <a:gd name="T23" fmla="*/ 73 h 4221"/>
                <a:gd name="T24" fmla="*/ 1648 w 3477"/>
                <a:gd name="T25" fmla="*/ 8 h 4221"/>
                <a:gd name="T26" fmla="*/ 1959 w 3477"/>
                <a:gd name="T27" fmla="*/ 15 h 4221"/>
                <a:gd name="T28" fmla="*/ 2337 w 3477"/>
                <a:gd name="T29" fmla="*/ 102 h 4221"/>
                <a:gd name="T30" fmla="*/ 2664 w 3477"/>
                <a:gd name="T31" fmla="*/ 269 h 4221"/>
                <a:gd name="T32" fmla="*/ 2932 w 3477"/>
                <a:gd name="T33" fmla="*/ 501 h 4221"/>
                <a:gd name="T34" fmla="*/ 3142 w 3477"/>
                <a:gd name="T35" fmla="*/ 792 h 4221"/>
                <a:gd name="T36" fmla="*/ 3411 w 3477"/>
                <a:gd name="T37" fmla="*/ 1504 h 4221"/>
                <a:gd name="T38" fmla="*/ 3476 w 3477"/>
                <a:gd name="T39" fmla="*/ 2106 h 4221"/>
                <a:gd name="T40" fmla="*/ 3353 w 3477"/>
                <a:gd name="T41" fmla="*/ 2963 h 4221"/>
                <a:gd name="T42" fmla="*/ 3157 w 3477"/>
                <a:gd name="T43" fmla="*/ 3406 h 4221"/>
                <a:gd name="T44" fmla="*/ 2939 w 3477"/>
                <a:gd name="T45" fmla="*/ 3697 h 4221"/>
                <a:gd name="T46" fmla="*/ 2678 w 3477"/>
                <a:gd name="T47" fmla="*/ 3930 h 4221"/>
                <a:gd name="T48" fmla="*/ 2366 w 3477"/>
                <a:gd name="T49" fmla="*/ 4097 h 4221"/>
                <a:gd name="T50" fmla="*/ 2010 w 3477"/>
                <a:gd name="T51" fmla="*/ 4191 h 4221"/>
                <a:gd name="T52" fmla="*/ 2475 w 3477"/>
                <a:gd name="T53" fmla="*/ 1047 h 4221"/>
                <a:gd name="T54" fmla="*/ 2344 w 3477"/>
                <a:gd name="T55" fmla="*/ 850 h 4221"/>
                <a:gd name="T56" fmla="*/ 2141 w 3477"/>
                <a:gd name="T57" fmla="*/ 690 h 4221"/>
                <a:gd name="T58" fmla="*/ 1807 w 3477"/>
                <a:gd name="T59" fmla="*/ 596 h 4221"/>
                <a:gd name="T60" fmla="*/ 1604 w 3477"/>
                <a:gd name="T61" fmla="*/ 603 h 4221"/>
                <a:gd name="T62" fmla="*/ 1365 w 3477"/>
                <a:gd name="T63" fmla="*/ 676 h 4221"/>
                <a:gd name="T64" fmla="*/ 1103 w 3477"/>
                <a:gd name="T65" fmla="*/ 886 h 4221"/>
                <a:gd name="T66" fmla="*/ 893 w 3477"/>
                <a:gd name="T67" fmla="*/ 1315 h 4221"/>
                <a:gd name="T68" fmla="*/ 806 w 3477"/>
                <a:gd name="T69" fmla="*/ 1844 h 4221"/>
                <a:gd name="T70" fmla="*/ 799 w 3477"/>
                <a:gd name="T71" fmla="*/ 2324 h 4221"/>
                <a:gd name="T72" fmla="*/ 864 w 3477"/>
                <a:gd name="T73" fmla="*/ 2804 h 4221"/>
                <a:gd name="T74" fmla="*/ 1059 w 3477"/>
                <a:gd name="T75" fmla="*/ 3276 h 4221"/>
                <a:gd name="T76" fmla="*/ 1270 w 3477"/>
                <a:gd name="T77" fmla="*/ 3494 h 4221"/>
                <a:gd name="T78" fmla="*/ 1509 w 3477"/>
                <a:gd name="T79" fmla="*/ 3596 h 4221"/>
                <a:gd name="T80" fmla="*/ 1727 w 3477"/>
                <a:gd name="T81" fmla="*/ 3624 h 4221"/>
                <a:gd name="T82" fmla="*/ 1982 w 3477"/>
                <a:gd name="T83" fmla="*/ 3581 h 4221"/>
                <a:gd name="T84" fmla="*/ 2293 w 3477"/>
                <a:gd name="T85" fmla="*/ 3406 h 4221"/>
                <a:gd name="T86" fmla="*/ 2497 w 3477"/>
                <a:gd name="T87" fmla="*/ 3152 h 4221"/>
                <a:gd name="T88" fmla="*/ 2620 w 3477"/>
                <a:gd name="T89" fmla="*/ 2767 h 4221"/>
                <a:gd name="T90" fmla="*/ 2678 w 3477"/>
                <a:gd name="T91" fmla="*/ 2099 h 4221"/>
                <a:gd name="T92" fmla="*/ 2649 w 3477"/>
                <a:gd name="T93" fmla="*/ 1656 h 4221"/>
                <a:gd name="T94" fmla="*/ 2511 w 3477"/>
                <a:gd name="T95" fmla="*/ 1119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77" h="4221">
                  <a:moveTo>
                    <a:pt x="1720" y="4220"/>
                  </a:moveTo>
                  <a:lnTo>
                    <a:pt x="1720" y="4220"/>
                  </a:lnTo>
                  <a:lnTo>
                    <a:pt x="1604" y="4213"/>
                  </a:lnTo>
                  <a:lnTo>
                    <a:pt x="1488" y="4205"/>
                  </a:lnTo>
                  <a:lnTo>
                    <a:pt x="1379" y="4184"/>
                  </a:lnTo>
                  <a:lnTo>
                    <a:pt x="1277" y="4162"/>
                  </a:lnTo>
                  <a:lnTo>
                    <a:pt x="1176" y="4133"/>
                  </a:lnTo>
                  <a:lnTo>
                    <a:pt x="1082" y="4097"/>
                  </a:lnTo>
                  <a:lnTo>
                    <a:pt x="994" y="4060"/>
                  </a:lnTo>
                  <a:lnTo>
                    <a:pt x="907" y="4017"/>
                  </a:lnTo>
                  <a:lnTo>
                    <a:pt x="827" y="3966"/>
                  </a:lnTo>
                  <a:lnTo>
                    <a:pt x="755" y="3907"/>
                  </a:lnTo>
                  <a:lnTo>
                    <a:pt x="683" y="3850"/>
                  </a:lnTo>
                  <a:lnTo>
                    <a:pt x="610" y="3791"/>
                  </a:lnTo>
                  <a:lnTo>
                    <a:pt x="544" y="3719"/>
                  </a:lnTo>
                  <a:lnTo>
                    <a:pt x="487" y="3653"/>
                  </a:lnTo>
                  <a:lnTo>
                    <a:pt x="428" y="3581"/>
                  </a:lnTo>
                  <a:lnTo>
                    <a:pt x="377" y="3501"/>
                  </a:lnTo>
                  <a:lnTo>
                    <a:pt x="326" y="3421"/>
                  </a:lnTo>
                  <a:lnTo>
                    <a:pt x="284" y="3341"/>
                  </a:lnTo>
                  <a:lnTo>
                    <a:pt x="204" y="3174"/>
                  </a:lnTo>
                  <a:lnTo>
                    <a:pt x="138" y="2999"/>
                  </a:lnTo>
                  <a:lnTo>
                    <a:pt x="87" y="2818"/>
                  </a:lnTo>
                  <a:lnTo>
                    <a:pt x="51" y="2637"/>
                  </a:lnTo>
                  <a:lnTo>
                    <a:pt x="22" y="2447"/>
                  </a:lnTo>
                  <a:lnTo>
                    <a:pt x="7" y="2273"/>
                  </a:lnTo>
                  <a:lnTo>
                    <a:pt x="0" y="2091"/>
                  </a:lnTo>
                  <a:lnTo>
                    <a:pt x="0" y="2091"/>
                  </a:lnTo>
                  <a:lnTo>
                    <a:pt x="7" y="1888"/>
                  </a:lnTo>
                  <a:lnTo>
                    <a:pt x="29" y="1685"/>
                  </a:lnTo>
                  <a:lnTo>
                    <a:pt x="65" y="1489"/>
                  </a:lnTo>
                  <a:lnTo>
                    <a:pt x="117" y="1301"/>
                  </a:lnTo>
                  <a:lnTo>
                    <a:pt x="181" y="1119"/>
                  </a:lnTo>
                  <a:lnTo>
                    <a:pt x="254" y="945"/>
                  </a:lnTo>
                  <a:lnTo>
                    <a:pt x="349" y="785"/>
                  </a:lnTo>
                  <a:lnTo>
                    <a:pt x="400" y="705"/>
                  </a:lnTo>
                  <a:lnTo>
                    <a:pt x="450" y="632"/>
                  </a:lnTo>
                  <a:lnTo>
                    <a:pt x="508" y="567"/>
                  </a:lnTo>
                  <a:lnTo>
                    <a:pt x="573" y="495"/>
                  </a:lnTo>
                  <a:lnTo>
                    <a:pt x="632" y="436"/>
                  </a:lnTo>
                  <a:lnTo>
                    <a:pt x="704" y="370"/>
                  </a:lnTo>
                  <a:lnTo>
                    <a:pt x="770" y="320"/>
                  </a:lnTo>
                  <a:lnTo>
                    <a:pt x="842" y="262"/>
                  </a:lnTo>
                  <a:lnTo>
                    <a:pt x="922" y="218"/>
                  </a:lnTo>
                  <a:lnTo>
                    <a:pt x="1002" y="175"/>
                  </a:lnTo>
                  <a:lnTo>
                    <a:pt x="1089" y="139"/>
                  </a:lnTo>
                  <a:lnTo>
                    <a:pt x="1169" y="102"/>
                  </a:lnTo>
                  <a:lnTo>
                    <a:pt x="1263" y="73"/>
                  </a:lnTo>
                  <a:lnTo>
                    <a:pt x="1350" y="44"/>
                  </a:lnTo>
                  <a:lnTo>
                    <a:pt x="1444" y="29"/>
                  </a:lnTo>
                  <a:lnTo>
                    <a:pt x="1546" y="15"/>
                  </a:lnTo>
                  <a:lnTo>
                    <a:pt x="1648" y="8"/>
                  </a:lnTo>
                  <a:lnTo>
                    <a:pt x="1750" y="0"/>
                  </a:lnTo>
                  <a:lnTo>
                    <a:pt x="1750" y="0"/>
                  </a:lnTo>
                  <a:lnTo>
                    <a:pt x="1858" y="8"/>
                  </a:lnTo>
                  <a:lnTo>
                    <a:pt x="1959" y="15"/>
                  </a:lnTo>
                  <a:lnTo>
                    <a:pt x="2061" y="29"/>
                  </a:lnTo>
                  <a:lnTo>
                    <a:pt x="2156" y="51"/>
                  </a:lnTo>
                  <a:lnTo>
                    <a:pt x="2250" y="73"/>
                  </a:lnTo>
                  <a:lnTo>
                    <a:pt x="2337" y="102"/>
                  </a:lnTo>
                  <a:lnTo>
                    <a:pt x="2424" y="139"/>
                  </a:lnTo>
                  <a:lnTo>
                    <a:pt x="2504" y="175"/>
                  </a:lnTo>
                  <a:lnTo>
                    <a:pt x="2584" y="218"/>
                  </a:lnTo>
                  <a:lnTo>
                    <a:pt x="2664" y="269"/>
                  </a:lnTo>
                  <a:lnTo>
                    <a:pt x="2736" y="320"/>
                  </a:lnTo>
                  <a:lnTo>
                    <a:pt x="2802" y="378"/>
                  </a:lnTo>
                  <a:lnTo>
                    <a:pt x="2867" y="436"/>
                  </a:lnTo>
                  <a:lnTo>
                    <a:pt x="2932" y="501"/>
                  </a:lnTo>
                  <a:lnTo>
                    <a:pt x="2990" y="574"/>
                  </a:lnTo>
                  <a:lnTo>
                    <a:pt x="3049" y="639"/>
                  </a:lnTo>
                  <a:lnTo>
                    <a:pt x="3099" y="719"/>
                  </a:lnTo>
                  <a:lnTo>
                    <a:pt x="3142" y="792"/>
                  </a:lnTo>
                  <a:lnTo>
                    <a:pt x="3230" y="959"/>
                  </a:lnTo>
                  <a:lnTo>
                    <a:pt x="3309" y="1134"/>
                  </a:lnTo>
                  <a:lnTo>
                    <a:pt x="3368" y="1315"/>
                  </a:lnTo>
                  <a:lnTo>
                    <a:pt x="3411" y="1504"/>
                  </a:lnTo>
                  <a:lnTo>
                    <a:pt x="3448" y="1700"/>
                  </a:lnTo>
                  <a:lnTo>
                    <a:pt x="3469" y="1903"/>
                  </a:lnTo>
                  <a:lnTo>
                    <a:pt x="3476" y="2106"/>
                  </a:lnTo>
                  <a:lnTo>
                    <a:pt x="3476" y="2106"/>
                  </a:lnTo>
                  <a:lnTo>
                    <a:pt x="3469" y="2339"/>
                  </a:lnTo>
                  <a:lnTo>
                    <a:pt x="3440" y="2557"/>
                  </a:lnTo>
                  <a:lnTo>
                    <a:pt x="3404" y="2767"/>
                  </a:lnTo>
                  <a:lnTo>
                    <a:pt x="3353" y="2963"/>
                  </a:lnTo>
                  <a:lnTo>
                    <a:pt x="3281" y="3152"/>
                  </a:lnTo>
                  <a:lnTo>
                    <a:pt x="3244" y="3239"/>
                  </a:lnTo>
                  <a:lnTo>
                    <a:pt x="3201" y="3327"/>
                  </a:lnTo>
                  <a:lnTo>
                    <a:pt x="3157" y="3406"/>
                  </a:lnTo>
                  <a:lnTo>
                    <a:pt x="3106" y="3486"/>
                  </a:lnTo>
                  <a:lnTo>
                    <a:pt x="3055" y="3559"/>
                  </a:lnTo>
                  <a:lnTo>
                    <a:pt x="2998" y="3632"/>
                  </a:lnTo>
                  <a:lnTo>
                    <a:pt x="2939" y="3697"/>
                  </a:lnTo>
                  <a:lnTo>
                    <a:pt x="2882" y="3763"/>
                  </a:lnTo>
                  <a:lnTo>
                    <a:pt x="2816" y="3820"/>
                  </a:lnTo>
                  <a:lnTo>
                    <a:pt x="2751" y="3879"/>
                  </a:lnTo>
                  <a:lnTo>
                    <a:pt x="2678" y="3930"/>
                  </a:lnTo>
                  <a:lnTo>
                    <a:pt x="2605" y="3981"/>
                  </a:lnTo>
                  <a:lnTo>
                    <a:pt x="2525" y="4024"/>
                  </a:lnTo>
                  <a:lnTo>
                    <a:pt x="2446" y="4060"/>
                  </a:lnTo>
                  <a:lnTo>
                    <a:pt x="2366" y="4097"/>
                  </a:lnTo>
                  <a:lnTo>
                    <a:pt x="2279" y="4125"/>
                  </a:lnTo>
                  <a:lnTo>
                    <a:pt x="2192" y="4155"/>
                  </a:lnTo>
                  <a:lnTo>
                    <a:pt x="2105" y="4176"/>
                  </a:lnTo>
                  <a:lnTo>
                    <a:pt x="2010" y="4191"/>
                  </a:lnTo>
                  <a:lnTo>
                    <a:pt x="1916" y="4205"/>
                  </a:lnTo>
                  <a:lnTo>
                    <a:pt x="1822" y="4213"/>
                  </a:lnTo>
                  <a:lnTo>
                    <a:pt x="1720" y="4220"/>
                  </a:lnTo>
                  <a:close/>
                  <a:moveTo>
                    <a:pt x="2475" y="1047"/>
                  </a:moveTo>
                  <a:lnTo>
                    <a:pt x="2475" y="1047"/>
                  </a:lnTo>
                  <a:lnTo>
                    <a:pt x="2432" y="973"/>
                  </a:lnTo>
                  <a:lnTo>
                    <a:pt x="2388" y="901"/>
                  </a:lnTo>
                  <a:lnTo>
                    <a:pt x="2344" y="850"/>
                  </a:lnTo>
                  <a:lnTo>
                    <a:pt x="2293" y="799"/>
                  </a:lnTo>
                  <a:lnTo>
                    <a:pt x="2242" y="755"/>
                  </a:lnTo>
                  <a:lnTo>
                    <a:pt x="2192" y="719"/>
                  </a:lnTo>
                  <a:lnTo>
                    <a:pt x="2141" y="690"/>
                  </a:lnTo>
                  <a:lnTo>
                    <a:pt x="2090" y="662"/>
                  </a:lnTo>
                  <a:lnTo>
                    <a:pt x="1989" y="625"/>
                  </a:lnTo>
                  <a:lnTo>
                    <a:pt x="1894" y="611"/>
                  </a:lnTo>
                  <a:lnTo>
                    <a:pt x="1807" y="596"/>
                  </a:lnTo>
                  <a:lnTo>
                    <a:pt x="1742" y="596"/>
                  </a:lnTo>
                  <a:lnTo>
                    <a:pt x="1742" y="596"/>
                  </a:lnTo>
                  <a:lnTo>
                    <a:pt x="1669" y="603"/>
                  </a:lnTo>
                  <a:lnTo>
                    <a:pt x="1604" y="603"/>
                  </a:lnTo>
                  <a:lnTo>
                    <a:pt x="1539" y="618"/>
                  </a:lnTo>
                  <a:lnTo>
                    <a:pt x="1481" y="632"/>
                  </a:lnTo>
                  <a:lnTo>
                    <a:pt x="1423" y="654"/>
                  </a:lnTo>
                  <a:lnTo>
                    <a:pt x="1365" y="676"/>
                  </a:lnTo>
                  <a:lnTo>
                    <a:pt x="1314" y="705"/>
                  </a:lnTo>
                  <a:lnTo>
                    <a:pt x="1263" y="734"/>
                  </a:lnTo>
                  <a:lnTo>
                    <a:pt x="1176" y="806"/>
                  </a:lnTo>
                  <a:lnTo>
                    <a:pt x="1103" y="886"/>
                  </a:lnTo>
                  <a:lnTo>
                    <a:pt x="1038" y="981"/>
                  </a:lnTo>
                  <a:lnTo>
                    <a:pt x="980" y="1083"/>
                  </a:lnTo>
                  <a:lnTo>
                    <a:pt x="929" y="1199"/>
                  </a:lnTo>
                  <a:lnTo>
                    <a:pt x="893" y="1315"/>
                  </a:lnTo>
                  <a:lnTo>
                    <a:pt x="856" y="1446"/>
                  </a:lnTo>
                  <a:lnTo>
                    <a:pt x="835" y="1575"/>
                  </a:lnTo>
                  <a:lnTo>
                    <a:pt x="813" y="1706"/>
                  </a:lnTo>
                  <a:lnTo>
                    <a:pt x="806" y="1844"/>
                  </a:lnTo>
                  <a:lnTo>
                    <a:pt x="799" y="1983"/>
                  </a:lnTo>
                  <a:lnTo>
                    <a:pt x="799" y="2121"/>
                  </a:lnTo>
                  <a:lnTo>
                    <a:pt x="799" y="2121"/>
                  </a:lnTo>
                  <a:lnTo>
                    <a:pt x="799" y="2324"/>
                  </a:lnTo>
                  <a:lnTo>
                    <a:pt x="806" y="2440"/>
                  </a:lnTo>
                  <a:lnTo>
                    <a:pt x="820" y="2557"/>
                  </a:lnTo>
                  <a:lnTo>
                    <a:pt x="842" y="2680"/>
                  </a:lnTo>
                  <a:lnTo>
                    <a:pt x="864" y="2804"/>
                  </a:lnTo>
                  <a:lnTo>
                    <a:pt x="900" y="2934"/>
                  </a:lnTo>
                  <a:lnTo>
                    <a:pt x="943" y="3050"/>
                  </a:lnTo>
                  <a:lnTo>
                    <a:pt x="994" y="3166"/>
                  </a:lnTo>
                  <a:lnTo>
                    <a:pt x="1059" y="3276"/>
                  </a:lnTo>
                  <a:lnTo>
                    <a:pt x="1133" y="3370"/>
                  </a:lnTo>
                  <a:lnTo>
                    <a:pt x="1176" y="3414"/>
                  </a:lnTo>
                  <a:lnTo>
                    <a:pt x="1220" y="3457"/>
                  </a:lnTo>
                  <a:lnTo>
                    <a:pt x="1270" y="3494"/>
                  </a:lnTo>
                  <a:lnTo>
                    <a:pt x="1328" y="3522"/>
                  </a:lnTo>
                  <a:lnTo>
                    <a:pt x="1379" y="3552"/>
                  </a:lnTo>
                  <a:lnTo>
                    <a:pt x="1444" y="3573"/>
                  </a:lnTo>
                  <a:lnTo>
                    <a:pt x="1509" y="3596"/>
                  </a:lnTo>
                  <a:lnTo>
                    <a:pt x="1575" y="3610"/>
                  </a:lnTo>
                  <a:lnTo>
                    <a:pt x="1648" y="3617"/>
                  </a:lnTo>
                  <a:lnTo>
                    <a:pt x="1727" y="3624"/>
                  </a:lnTo>
                  <a:lnTo>
                    <a:pt x="1727" y="3624"/>
                  </a:lnTo>
                  <a:lnTo>
                    <a:pt x="1792" y="3617"/>
                  </a:lnTo>
                  <a:lnTo>
                    <a:pt x="1858" y="3610"/>
                  </a:lnTo>
                  <a:lnTo>
                    <a:pt x="1923" y="3596"/>
                  </a:lnTo>
                  <a:lnTo>
                    <a:pt x="1982" y="3581"/>
                  </a:lnTo>
                  <a:lnTo>
                    <a:pt x="2047" y="3559"/>
                  </a:lnTo>
                  <a:lnTo>
                    <a:pt x="2098" y="3537"/>
                  </a:lnTo>
                  <a:lnTo>
                    <a:pt x="2199" y="3479"/>
                  </a:lnTo>
                  <a:lnTo>
                    <a:pt x="2293" y="3406"/>
                  </a:lnTo>
                  <a:lnTo>
                    <a:pt x="2373" y="3327"/>
                  </a:lnTo>
                  <a:lnTo>
                    <a:pt x="2439" y="3239"/>
                  </a:lnTo>
                  <a:lnTo>
                    <a:pt x="2497" y="3152"/>
                  </a:lnTo>
                  <a:lnTo>
                    <a:pt x="2497" y="3152"/>
                  </a:lnTo>
                  <a:lnTo>
                    <a:pt x="2533" y="3072"/>
                  </a:lnTo>
                  <a:lnTo>
                    <a:pt x="2562" y="2985"/>
                  </a:lnTo>
                  <a:lnTo>
                    <a:pt x="2599" y="2883"/>
                  </a:lnTo>
                  <a:lnTo>
                    <a:pt x="2620" y="2767"/>
                  </a:lnTo>
                  <a:lnTo>
                    <a:pt x="2642" y="2637"/>
                  </a:lnTo>
                  <a:lnTo>
                    <a:pt x="2664" y="2484"/>
                  </a:lnTo>
                  <a:lnTo>
                    <a:pt x="2671" y="2303"/>
                  </a:lnTo>
                  <a:lnTo>
                    <a:pt x="2678" y="2099"/>
                  </a:lnTo>
                  <a:lnTo>
                    <a:pt x="2678" y="2099"/>
                  </a:lnTo>
                  <a:lnTo>
                    <a:pt x="2671" y="1917"/>
                  </a:lnTo>
                  <a:lnTo>
                    <a:pt x="2664" y="1793"/>
                  </a:lnTo>
                  <a:lnTo>
                    <a:pt x="2649" y="1656"/>
                  </a:lnTo>
                  <a:lnTo>
                    <a:pt x="2620" y="1504"/>
                  </a:lnTo>
                  <a:lnTo>
                    <a:pt x="2584" y="1352"/>
                  </a:lnTo>
                  <a:lnTo>
                    <a:pt x="2540" y="1191"/>
                  </a:lnTo>
                  <a:lnTo>
                    <a:pt x="2511" y="1119"/>
                  </a:lnTo>
                  <a:lnTo>
                    <a:pt x="2475" y="104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3" name="Freeform 4"/>
            <p:cNvSpPr>
              <a:spLocks noChangeArrowheads="1"/>
            </p:cNvSpPr>
            <p:nvPr/>
          </p:nvSpPr>
          <p:spPr bwMode="gray">
            <a:xfrm>
              <a:off x="3756025" y="3233738"/>
              <a:ext cx="1147763" cy="1519237"/>
            </a:xfrm>
            <a:custGeom>
              <a:avLst/>
              <a:gdLst>
                <a:gd name="T0" fmla="*/ 3150 w 3187"/>
                <a:gd name="T1" fmla="*/ 3007 h 4221"/>
                <a:gd name="T2" fmla="*/ 2969 w 3187"/>
                <a:gd name="T3" fmla="*/ 3486 h 4221"/>
                <a:gd name="T4" fmla="*/ 2700 w 3187"/>
                <a:gd name="T5" fmla="*/ 3828 h 4221"/>
                <a:gd name="T6" fmla="*/ 2366 w 3187"/>
                <a:gd name="T7" fmla="*/ 4053 h 4221"/>
                <a:gd name="T8" fmla="*/ 2003 w 3187"/>
                <a:gd name="T9" fmla="*/ 4176 h 4221"/>
                <a:gd name="T10" fmla="*/ 1633 w 3187"/>
                <a:gd name="T11" fmla="*/ 4220 h 4221"/>
                <a:gd name="T12" fmla="*/ 1394 w 3187"/>
                <a:gd name="T13" fmla="*/ 4199 h 4221"/>
                <a:gd name="T14" fmla="*/ 1067 w 3187"/>
                <a:gd name="T15" fmla="*/ 4118 h 4221"/>
                <a:gd name="T16" fmla="*/ 799 w 3187"/>
                <a:gd name="T17" fmla="*/ 3987 h 4221"/>
                <a:gd name="T18" fmla="*/ 581 w 3187"/>
                <a:gd name="T19" fmla="*/ 3806 h 4221"/>
                <a:gd name="T20" fmla="*/ 400 w 3187"/>
                <a:gd name="T21" fmla="*/ 3588 h 4221"/>
                <a:gd name="T22" fmla="*/ 218 w 3187"/>
                <a:gd name="T23" fmla="*/ 3253 h 4221"/>
                <a:gd name="T24" fmla="*/ 58 w 3187"/>
                <a:gd name="T25" fmla="*/ 2731 h 4221"/>
                <a:gd name="T26" fmla="*/ 0 w 3187"/>
                <a:gd name="T27" fmla="*/ 2244 h 4221"/>
                <a:gd name="T28" fmla="*/ 7 w 3187"/>
                <a:gd name="T29" fmla="*/ 1910 h 4221"/>
                <a:gd name="T30" fmla="*/ 94 w 3187"/>
                <a:gd name="T31" fmla="*/ 1330 h 4221"/>
                <a:gd name="T32" fmla="*/ 298 w 3187"/>
                <a:gd name="T33" fmla="*/ 806 h 4221"/>
                <a:gd name="T34" fmla="*/ 443 w 3187"/>
                <a:gd name="T35" fmla="*/ 582 h 4221"/>
                <a:gd name="T36" fmla="*/ 617 w 3187"/>
                <a:gd name="T37" fmla="*/ 385 h 4221"/>
                <a:gd name="T38" fmla="*/ 827 w 3187"/>
                <a:gd name="T39" fmla="*/ 226 h 4221"/>
                <a:gd name="T40" fmla="*/ 1074 w 3187"/>
                <a:gd name="T41" fmla="*/ 109 h 4221"/>
                <a:gd name="T42" fmla="*/ 1350 w 3187"/>
                <a:gd name="T43" fmla="*/ 29 h 4221"/>
                <a:gd name="T44" fmla="*/ 1663 w 3187"/>
                <a:gd name="T45" fmla="*/ 0 h 4221"/>
                <a:gd name="T46" fmla="*/ 1967 w 3187"/>
                <a:gd name="T47" fmla="*/ 29 h 4221"/>
                <a:gd name="T48" fmla="*/ 2373 w 3187"/>
                <a:gd name="T49" fmla="*/ 160 h 4221"/>
                <a:gd name="T50" fmla="*/ 2693 w 3187"/>
                <a:gd name="T51" fmla="*/ 393 h 4221"/>
                <a:gd name="T52" fmla="*/ 2939 w 3187"/>
                <a:gd name="T53" fmla="*/ 719 h 4221"/>
                <a:gd name="T54" fmla="*/ 3114 w 3187"/>
                <a:gd name="T55" fmla="*/ 1134 h 4221"/>
                <a:gd name="T56" fmla="*/ 2497 w 3187"/>
                <a:gd name="T57" fmla="*/ 1526 h 4221"/>
                <a:gd name="T58" fmla="*/ 2424 w 3187"/>
                <a:gd name="T59" fmla="*/ 1242 h 4221"/>
                <a:gd name="T60" fmla="*/ 2330 w 3187"/>
                <a:gd name="T61" fmla="*/ 1010 h 4221"/>
                <a:gd name="T62" fmla="*/ 2185 w 3187"/>
                <a:gd name="T63" fmla="*/ 806 h 4221"/>
                <a:gd name="T64" fmla="*/ 1967 w 3187"/>
                <a:gd name="T65" fmla="*/ 654 h 4221"/>
                <a:gd name="T66" fmla="*/ 1669 w 3187"/>
                <a:gd name="T67" fmla="*/ 596 h 4221"/>
                <a:gd name="T68" fmla="*/ 1524 w 3187"/>
                <a:gd name="T69" fmla="*/ 611 h 4221"/>
                <a:gd name="T70" fmla="*/ 1336 w 3187"/>
                <a:gd name="T71" fmla="*/ 676 h 4221"/>
                <a:gd name="T72" fmla="*/ 1183 w 3187"/>
                <a:gd name="T73" fmla="*/ 778 h 4221"/>
                <a:gd name="T74" fmla="*/ 1031 w 3187"/>
                <a:gd name="T75" fmla="*/ 973 h 4221"/>
                <a:gd name="T76" fmla="*/ 886 w 3187"/>
                <a:gd name="T77" fmla="*/ 1330 h 4221"/>
                <a:gd name="T78" fmla="*/ 813 w 3187"/>
                <a:gd name="T79" fmla="*/ 1700 h 4221"/>
                <a:gd name="T80" fmla="*/ 799 w 3187"/>
                <a:gd name="T81" fmla="*/ 2085 h 4221"/>
                <a:gd name="T82" fmla="*/ 842 w 3187"/>
                <a:gd name="T83" fmla="*/ 2665 h 4221"/>
                <a:gd name="T84" fmla="*/ 966 w 3187"/>
                <a:gd name="T85" fmla="*/ 3079 h 4221"/>
                <a:gd name="T86" fmla="*/ 1147 w 3187"/>
                <a:gd name="T87" fmla="*/ 3363 h 4221"/>
                <a:gd name="T88" fmla="*/ 1372 w 3187"/>
                <a:gd name="T89" fmla="*/ 3522 h 4221"/>
                <a:gd name="T90" fmla="*/ 1612 w 3187"/>
                <a:gd name="T91" fmla="*/ 3596 h 4221"/>
                <a:gd name="T92" fmla="*/ 1764 w 3187"/>
                <a:gd name="T93" fmla="*/ 3596 h 4221"/>
                <a:gd name="T94" fmla="*/ 1974 w 3187"/>
                <a:gd name="T95" fmla="*/ 3537 h 4221"/>
                <a:gd name="T96" fmla="*/ 2163 w 3187"/>
                <a:gd name="T97" fmla="*/ 3428 h 4221"/>
                <a:gd name="T98" fmla="*/ 2316 w 3187"/>
                <a:gd name="T99" fmla="*/ 3253 h 4221"/>
                <a:gd name="T100" fmla="*/ 2439 w 3187"/>
                <a:gd name="T101" fmla="*/ 3021 h 4221"/>
                <a:gd name="T102" fmla="*/ 2497 w 3187"/>
                <a:gd name="T103" fmla="*/ 2731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87" h="4221">
                  <a:moveTo>
                    <a:pt x="3186" y="2811"/>
                  </a:moveTo>
                  <a:lnTo>
                    <a:pt x="3186" y="2811"/>
                  </a:lnTo>
                  <a:lnTo>
                    <a:pt x="3150" y="3007"/>
                  </a:lnTo>
                  <a:lnTo>
                    <a:pt x="3099" y="3181"/>
                  </a:lnTo>
                  <a:lnTo>
                    <a:pt x="3041" y="3341"/>
                  </a:lnTo>
                  <a:lnTo>
                    <a:pt x="2969" y="3486"/>
                  </a:lnTo>
                  <a:lnTo>
                    <a:pt x="2888" y="3617"/>
                  </a:lnTo>
                  <a:lnTo>
                    <a:pt x="2795" y="3733"/>
                  </a:lnTo>
                  <a:lnTo>
                    <a:pt x="2700" y="3828"/>
                  </a:lnTo>
                  <a:lnTo>
                    <a:pt x="2591" y="3922"/>
                  </a:lnTo>
                  <a:lnTo>
                    <a:pt x="2482" y="3995"/>
                  </a:lnTo>
                  <a:lnTo>
                    <a:pt x="2366" y="4053"/>
                  </a:lnTo>
                  <a:lnTo>
                    <a:pt x="2250" y="4111"/>
                  </a:lnTo>
                  <a:lnTo>
                    <a:pt x="2127" y="4148"/>
                  </a:lnTo>
                  <a:lnTo>
                    <a:pt x="2003" y="4176"/>
                  </a:lnTo>
                  <a:lnTo>
                    <a:pt x="1880" y="4199"/>
                  </a:lnTo>
                  <a:lnTo>
                    <a:pt x="1756" y="4213"/>
                  </a:lnTo>
                  <a:lnTo>
                    <a:pt x="1633" y="4220"/>
                  </a:lnTo>
                  <a:lnTo>
                    <a:pt x="1633" y="4220"/>
                  </a:lnTo>
                  <a:lnTo>
                    <a:pt x="1510" y="4213"/>
                  </a:lnTo>
                  <a:lnTo>
                    <a:pt x="1394" y="4199"/>
                  </a:lnTo>
                  <a:lnTo>
                    <a:pt x="1277" y="4184"/>
                  </a:lnTo>
                  <a:lnTo>
                    <a:pt x="1169" y="4155"/>
                  </a:lnTo>
                  <a:lnTo>
                    <a:pt x="1067" y="4118"/>
                  </a:lnTo>
                  <a:lnTo>
                    <a:pt x="973" y="4082"/>
                  </a:lnTo>
                  <a:lnTo>
                    <a:pt x="886" y="4038"/>
                  </a:lnTo>
                  <a:lnTo>
                    <a:pt x="799" y="3987"/>
                  </a:lnTo>
                  <a:lnTo>
                    <a:pt x="719" y="3930"/>
                  </a:lnTo>
                  <a:lnTo>
                    <a:pt x="646" y="3871"/>
                  </a:lnTo>
                  <a:lnTo>
                    <a:pt x="581" y="3806"/>
                  </a:lnTo>
                  <a:lnTo>
                    <a:pt x="516" y="3733"/>
                  </a:lnTo>
                  <a:lnTo>
                    <a:pt x="457" y="3661"/>
                  </a:lnTo>
                  <a:lnTo>
                    <a:pt x="400" y="3588"/>
                  </a:lnTo>
                  <a:lnTo>
                    <a:pt x="349" y="3508"/>
                  </a:lnTo>
                  <a:lnTo>
                    <a:pt x="305" y="3428"/>
                  </a:lnTo>
                  <a:lnTo>
                    <a:pt x="218" y="3253"/>
                  </a:lnTo>
                  <a:lnTo>
                    <a:pt x="153" y="3086"/>
                  </a:lnTo>
                  <a:lnTo>
                    <a:pt x="102" y="2906"/>
                  </a:lnTo>
                  <a:lnTo>
                    <a:pt x="58" y="2731"/>
                  </a:lnTo>
                  <a:lnTo>
                    <a:pt x="29" y="2563"/>
                  </a:lnTo>
                  <a:lnTo>
                    <a:pt x="15" y="2396"/>
                  </a:lnTo>
                  <a:lnTo>
                    <a:pt x="0" y="2244"/>
                  </a:lnTo>
                  <a:lnTo>
                    <a:pt x="0" y="2106"/>
                  </a:lnTo>
                  <a:lnTo>
                    <a:pt x="0" y="2106"/>
                  </a:lnTo>
                  <a:lnTo>
                    <a:pt x="7" y="1910"/>
                  </a:lnTo>
                  <a:lnTo>
                    <a:pt x="22" y="1714"/>
                  </a:lnTo>
                  <a:lnTo>
                    <a:pt x="51" y="1519"/>
                  </a:lnTo>
                  <a:lnTo>
                    <a:pt x="94" y="1330"/>
                  </a:lnTo>
                  <a:lnTo>
                    <a:pt x="145" y="1148"/>
                  </a:lnTo>
                  <a:lnTo>
                    <a:pt x="218" y="973"/>
                  </a:lnTo>
                  <a:lnTo>
                    <a:pt x="298" y="806"/>
                  </a:lnTo>
                  <a:lnTo>
                    <a:pt x="341" y="734"/>
                  </a:lnTo>
                  <a:lnTo>
                    <a:pt x="392" y="654"/>
                  </a:lnTo>
                  <a:lnTo>
                    <a:pt x="443" y="582"/>
                  </a:lnTo>
                  <a:lnTo>
                    <a:pt x="501" y="516"/>
                  </a:lnTo>
                  <a:lnTo>
                    <a:pt x="559" y="451"/>
                  </a:lnTo>
                  <a:lnTo>
                    <a:pt x="617" y="385"/>
                  </a:lnTo>
                  <a:lnTo>
                    <a:pt x="690" y="327"/>
                  </a:lnTo>
                  <a:lnTo>
                    <a:pt x="755" y="277"/>
                  </a:lnTo>
                  <a:lnTo>
                    <a:pt x="827" y="226"/>
                  </a:lnTo>
                  <a:lnTo>
                    <a:pt x="907" y="182"/>
                  </a:lnTo>
                  <a:lnTo>
                    <a:pt x="987" y="139"/>
                  </a:lnTo>
                  <a:lnTo>
                    <a:pt x="1074" y="109"/>
                  </a:lnTo>
                  <a:lnTo>
                    <a:pt x="1161" y="73"/>
                  </a:lnTo>
                  <a:lnTo>
                    <a:pt x="1256" y="51"/>
                  </a:lnTo>
                  <a:lnTo>
                    <a:pt x="1350" y="29"/>
                  </a:lnTo>
                  <a:lnTo>
                    <a:pt x="1452" y="15"/>
                  </a:lnTo>
                  <a:lnTo>
                    <a:pt x="1553" y="8"/>
                  </a:lnTo>
                  <a:lnTo>
                    <a:pt x="1663" y="0"/>
                  </a:lnTo>
                  <a:lnTo>
                    <a:pt x="1663" y="0"/>
                  </a:lnTo>
                  <a:lnTo>
                    <a:pt x="1822" y="8"/>
                  </a:lnTo>
                  <a:lnTo>
                    <a:pt x="1967" y="29"/>
                  </a:lnTo>
                  <a:lnTo>
                    <a:pt x="2113" y="59"/>
                  </a:lnTo>
                  <a:lnTo>
                    <a:pt x="2243" y="102"/>
                  </a:lnTo>
                  <a:lnTo>
                    <a:pt x="2373" y="160"/>
                  </a:lnTo>
                  <a:lnTo>
                    <a:pt x="2489" y="226"/>
                  </a:lnTo>
                  <a:lnTo>
                    <a:pt x="2591" y="305"/>
                  </a:lnTo>
                  <a:lnTo>
                    <a:pt x="2693" y="393"/>
                  </a:lnTo>
                  <a:lnTo>
                    <a:pt x="2787" y="487"/>
                  </a:lnTo>
                  <a:lnTo>
                    <a:pt x="2867" y="596"/>
                  </a:lnTo>
                  <a:lnTo>
                    <a:pt x="2939" y="719"/>
                  </a:lnTo>
                  <a:lnTo>
                    <a:pt x="3005" y="843"/>
                  </a:lnTo>
                  <a:lnTo>
                    <a:pt x="3063" y="981"/>
                  </a:lnTo>
                  <a:lnTo>
                    <a:pt x="3114" y="1134"/>
                  </a:lnTo>
                  <a:lnTo>
                    <a:pt x="3157" y="1286"/>
                  </a:lnTo>
                  <a:lnTo>
                    <a:pt x="3186" y="1453"/>
                  </a:lnTo>
                  <a:lnTo>
                    <a:pt x="2497" y="1526"/>
                  </a:lnTo>
                  <a:lnTo>
                    <a:pt x="2497" y="1526"/>
                  </a:lnTo>
                  <a:lnTo>
                    <a:pt x="2468" y="1388"/>
                  </a:lnTo>
                  <a:lnTo>
                    <a:pt x="2424" y="1242"/>
                  </a:lnTo>
                  <a:lnTo>
                    <a:pt x="2396" y="1163"/>
                  </a:lnTo>
                  <a:lnTo>
                    <a:pt x="2366" y="1090"/>
                  </a:lnTo>
                  <a:lnTo>
                    <a:pt x="2330" y="1010"/>
                  </a:lnTo>
                  <a:lnTo>
                    <a:pt x="2286" y="937"/>
                  </a:lnTo>
                  <a:lnTo>
                    <a:pt x="2236" y="872"/>
                  </a:lnTo>
                  <a:lnTo>
                    <a:pt x="2185" y="806"/>
                  </a:lnTo>
                  <a:lnTo>
                    <a:pt x="2119" y="749"/>
                  </a:lnTo>
                  <a:lnTo>
                    <a:pt x="2047" y="698"/>
                  </a:lnTo>
                  <a:lnTo>
                    <a:pt x="1967" y="654"/>
                  </a:lnTo>
                  <a:lnTo>
                    <a:pt x="1880" y="625"/>
                  </a:lnTo>
                  <a:lnTo>
                    <a:pt x="1779" y="603"/>
                  </a:lnTo>
                  <a:lnTo>
                    <a:pt x="1669" y="596"/>
                  </a:lnTo>
                  <a:lnTo>
                    <a:pt x="1669" y="596"/>
                  </a:lnTo>
                  <a:lnTo>
                    <a:pt x="1589" y="603"/>
                  </a:lnTo>
                  <a:lnTo>
                    <a:pt x="1524" y="611"/>
                  </a:lnTo>
                  <a:lnTo>
                    <a:pt x="1452" y="625"/>
                  </a:lnTo>
                  <a:lnTo>
                    <a:pt x="1394" y="647"/>
                  </a:lnTo>
                  <a:lnTo>
                    <a:pt x="1336" y="676"/>
                  </a:lnTo>
                  <a:lnTo>
                    <a:pt x="1277" y="705"/>
                  </a:lnTo>
                  <a:lnTo>
                    <a:pt x="1234" y="741"/>
                  </a:lnTo>
                  <a:lnTo>
                    <a:pt x="1183" y="778"/>
                  </a:lnTo>
                  <a:lnTo>
                    <a:pt x="1139" y="821"/>
                  </a:lnTo>
                  <a:lnTo>
                    <a:pt x="1103" y="872"/>
                  </a:lnTo>
                  <a:lnTo>
                    <a:pt x="1031" y="973"/>
                  </a:lnTo>
                  <a:lnTo>
                    <a:pt x="973" y="1083"/>
                  </a:lnTo>
                  <a:lnTo>
                    <a:pt x="922" y="1206"/>
                  </a:lnTo>
                  <a:lnTo>
                    <a:pt x="886" y="1330"/>
                  </a:lnTo>
                  <a:lnTo>
                    <a:pt x="856" y="1453"/>
                  </a:lnTo>
                  <a:lnTo>
                    <a:pt x="835" y="1575"/>
                  </a:lnTo>
                  <a:lnTo>
                    <a:pt x="813" y="1700"/>
                  </a:lnTo>
                  <a:lnTo>
                    <a:pt x="799" y="1917"/>
                  </a:lnTo>
                  <a:lnTo>
                    <a:pt x="799" y="2085"/>
                  </a:lnTo>
                  <a:lnTo>
                    <a:pt x="799" y="2085"/>
                  </a:lnTo>
                  <a:lnTo>
                    <a:pt x="799" y="2295"/>
                  </a:lnTo>
                  <a:lnTo>
                    <a:pt x="820" y="2491"/>
                  </a:lnTo>
                  <a:lnTo>
                    <a:pt x="842" y="2665"/>
                  </a:lnTo>
                  <a:lnTo>
                    <a:pt x="878" y="2818"/>
                  </a:lnTo>
                  <a:lnTo>
                    <a:pt x="915" y="2956"/>
                  </a:lnTo>
                  <a:lnTo>
                    <a:pt x="966" y="3079"/>
                  </a:lnTo>
                  <a:lnTo>
                    <a:pt x="1023" y="3188"/>
                  </a:lnTo>
                  <a:lnTo>
                    <a:pt x="1082" y="3283"/>
                  </a:lnTo>
                  <a:lnTo>
                    <a:pt x="1147" y="3363"/>
                  </a:lnTo>
                  <a:lnTo>
                    <a:pt x="1219" y="3428"/>
                  </a:lnTo>
                  <a:lnTo>
                    <a:pt x="1292" y="3479"/>
                  </a:lnTo>
                  <a:lnTo>
                    <a:pt x="1372" y="3522"/>
                  </a:lnTo>
                  <a:lnTo>
                    <a:pt x="1452" y="3559"/>
                  </a:lnTo>
                  <a:lnTo>
                    <a:pt x="1532" y="3581"/>
                  </a:lnTo>
                  <a:lnTo>
                    <a:pt x="1612" y="3596"/>
                  </a:lnTo>
                  <a:lnTo>
                    <a:pt x="1691" y="3596"/>
                  </a:lnTo>
                  <a:lnTo>
                    <a:pt x="1691" y="3596"/>
                  </a:lnTo>
                  <a:lnTo>
                    <a:pt x="1764" y="3596"/>
                  </a:lnTo>
                  <a:lnTo>
                    <a:pt x="1836" y="3581"/>
                  </a:lnTo>
                  <a:lnTo>
                    <a:pt x="1902" y="3566"/>
                  </a:lnTo>
                  <a:lnTo>
                    <a:pt x="1974" y="3537"/>
                  </a:lnTo>
                  <a:lnTo>
                    <a:pt x="2039" y="3508"/>
                  </a:lnTo>
                  <a:lnTo>
                    <a:pt x="2098" y="3471"/>
                  </a:lnTo>
                  <a:lnTo>
                    <a:pt x="2163" y="3428"/>
                  </a:lnTo>
                  <a:lnTo>
                    <a:pt x="2214" y="3370"/>
                  </a:lnTo>
                  <a:lnTo>
                    <a:pt x="2272" y="3312"/>
                  </a:lnTo>
                  <a:lnTo>
                    <a:pt x="2316" y="3253"/>
                  </a:lnTo>
                  <a:lnTo>
                    <a:pt x="2366" y="3181"/>
                  </a:lnTo>
                  <a:lnTo>
                    <a:pt x="2402" y="3101"/>
                  </a:lnTo>
                  <a:lnTo>
                    <a:pt x="2439" y="3021"/>
                  </a:lnTo>
                  <a:lnTo>
                    <a:pt x="2461" y="2927"/>
                  </a:lnTo>
                  <a:lnTo>
                    <a:pt x="2482" y="2832"/>
                  </a:lnTo>
                  <a:lnTo>
                    <a:pt x="2497" y="2731"/>
                  </a:lnTo>
                  <a:lnTo>
                    <a:pt x="3186" y="2811"/>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4" name="Freeform 5"/>
            <p:cNvSpPr>
              <a:spLocks noChangeArrowheads="1"/>
            </p:cNvSpPr>
            <p:nvPr/>
          </p:nvSpPr>
          <p:spPr bwMode="gray">
            <a:xfrm>
              <a:off x="4846638" y="3257550"/>
              <a:ext cx="1309687" cy="1473200"/>
            </a:xfrm>
            <a:custGeom>
              <a:avLst/>
              <a:gdLst>
                <a:gd name="T0" fmla="*/ 3635 w 3636"/>
                <a:gd name="T1" fmla="*/ 4090 h 4091"/>
                <a:gd name="T2" fmla="*/ 2851 w 3636"/>
                <a:gd name="T3" fmla="*/ 4090 h 4091"/>
                <a:gd name="T4" fmla="*/ 2517 w 3636"/>
                <a:gd name="T5" fmla="*/ 3116 h 4091"/>
                <a:gd name="T6" fmla="*/ 950 w 3636"/>
                <a:gd name="T7" fmla="*/ 3116 h 4091"/>
                <a:gd name="T8" fmla="*/ 630 w 3636"/>
                <a:gd name="T9" fmla="*/ 4090 h 4091"/>
                <a:gd name="T10" fmla="*/ 0 w 3636"/>
                <a:gd name="T11" fmla="*/ 4090 h 4091"/>
                <a:gd name="T12" fmla="*/ 1356 w 3636"/>
                <a:gd name="T13" fmla="*/ 0 h 4091"/>
                <a:gd name="T14" fmla="*/ 2263 w 3636"/>
                <a:gd name="T15" fmla="*/ 0 h 4091"/>
                <a:gd name="T16" fmla="*/ 3635 w 3636"/>
                <a:gd name="T17" fmla="*/ 4090 h 4091"/>
                <a:gd name="T18" fmla="*/ 2321 w 3636"/>
                <a:gd name="T19" fmla="*/ 2528 h 4091"/>
                <a:gd name="T20" fmla="*/ 1726 w 3636"/>
                <a:gd name="T21" fmla="*/ 698 h 4091"/>
                <a:gd name="T22" fmla="*/ 1131 w 3636"/>
                <a:gd name="T23" fmla="*/ 2528 h 4091"/>
                <a:gd name="T24" fmla="*/ 2321 w 3636"/>
                <a:gd name="T25" fmla="*/ 2528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6" h="4091">
                  <a:moveTo>
                    <a:pt x="3635" y="4090"/>
                  </a:moveTo>
                  <a:lnTo>
                    <a:pt x="2851" y="4090"/>
                  </a:lnTo>
                  <a:lnTo>
                    <a:pt x="2517" y="3116"/>
                  </a:lnTo>
                  <a:lnTo>
                    <a:pt x="950" y="3116"/>
                  </a:lnTo>
                  <a:lnTo>
                    <a:pt x="630" y="4090"/>
                  </a:lnTo>
                  <a:lnTo>
                    <a:pt x="0" y="4090"/>
                  </a:lnTo>
                  <a:lnTo>
                    <a:pt x="1356" y="0"/>
                  </a:lnTo>
                  <a:lnTo>
                    <a:pt x="2263" y="0"/>
                  </a:lnTo>
                  <a:lnTo>
                    <a:pt x="3635" y="4090"/>
                  </a:lnTo>
                  <a:close/>
                  <a:moveTo>
                    <a:pt x="2321" y="2528"/>
                  </a:moveTo>
                  <a:lnTo>
                    <a:pt x="1726" y="698"/>
                  </a:lnTo>
                  <a:lnTo>
                    <a:pt x="1131" y="2528"/>
                  </a:lnTo>
                  <a:lnTo>
                    <a:pt x="2321" y="2528"/>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5" name="Freeform 6"/>
            <p:cNvSpPr>
              <a:spLocks noChangeArrowheads="1"/>
            </p:cNvSpPr>
            <p:nvPr/>
          </p:nvSpPr>
          <p:spPr bwMode="gray">
            <a:xfrm>
              <a:off x="6226175" y="3257550"/>
              <a:ext cx="1208088" cy="1473200"/>
            </a:xfrm>
            <a:custGeom>
              <a:avLst/>
              <a:gdLst>
                <a:gd name="T0" fmla="*/ 1509 w 3354"/>
                <a:gd name="T1" fmla="*/ 0 h 4091"/>
                <a:gd name="T2" fmla="*/ 1604 w 3354"/>
                <a:gd name="T3" fmla="*/ 0 h 4091"/>
                <a:gd name="T4" fmla="*/ 1880 w 3354"/>
                <a:gd name="T5" fmla="*/ 30 h 4091"/>
                <a:gd name="T6" fmla="*/ 2039 w 3354"/>
                <a:gd name="T7" fmla="*/ 66 h 4091"/>
                <a:gd name="T8" fmla="*/ 2214 w 3354"/>
                <a:gd name="T9" fmla="*/ 125 h 4091"/>
                <a:gd name="T10" fmla="*/ 2395 w 3354"/>
                <a:gd name="T11" fmla="*/ 218 h 4091"/>
                <a:gd name="T12" fmla="*/ 2583 w 3354"/>
                <a:gd name="T13" fmla="*/ 342 h 4091"/>
                <a:gd name="T14" fmla="*/ 2772 w 3354"/>
                <a:gd name="T15" fmla="*/ 509 h 4091"/>
                <a:gd name="T16" fmla="*/ 2837 w 3354"/>
                <a:gd name="T17" fmla="*/ 589 h 4091"/>
                <a:gd name="T18" fmla="*/ 2968 w 3354"/>
                <a:gd name="T19" fmla="*/ 749 h 4091"/>
                <a:gd name="T20" fmla="*/ 3077 w 3354"/>
                <a:gd name="T21" fmla="*/ 931 h 4091"/>
                <a:gd name="T22" fmla="*/ 3171 w 3354"/>
                <a:gd name="T23" fmla="*/ 1112 h 4091"/>
                <a:gd name="T24" fmla="*/ 3244 w 3354"/>
                <a:gd name="T25" fmla="*/ 1308 h 4091"/>
                <a:gd name="T26" fmla="*/ 3295 w 3354"/>
                <a:gd name="T27" fmla="*/ 1510 h 4091"/>
                <a:gd name="T28" fmla="*/ 3331 w 3354"/>
                <a:gd name="T29" fmla="*/ 1722 h 4091"/>
                <a:gd name="T30" fmla="*/ 3346 w 3354"/>
                <a:gd name="T31" fmla="*/ 1932 h 4091"/>
                <a:gd name="T32" fmla="*/ 3353 w 3354"/>
                <a:gd name="T33" fmla="*/ 2041 h 4091"/>
                <a:gd name="T34" fmla="*/ 3331 w 3354"/>
                <a:gd name="T35" fmla="*/ 2346 h 4091"/>
                <a:gd name="T36" fmla="*/ 3287 w 3354"/>
                <a:gd name="T37" fmla="*/ 2623 h 4091"/>
                <a:gd name="T38" fmla="*/ 3207 w 3354"/>
                <a:gd name="T39" fmla="*/ 2869 h 4091"/>
                <a:gd name="T40" fmla="*/ 3113 w 3354"/>
                <a:gd name="T41" fmla="*/ 3087 h 4091"/>
                <a:gd name="T42" fmla="*/ 3012 w 3354"/>
                <a:gd name="T43" fmla="*/ 3276 h 4091"/>
                <a:gd name="T44" fmla="*/ 2896 w 3354"/>
                <a:gd name="T45" fmla="*/ 3436 h 4091"/>
                <a:gd name="T46" fmla="*/ 2670 w 3354"/>
                <a:gd name="T47" fmla="*/ 3675 h 4091"/>
                <a:gd name="T48" fmla="*/ 2590 w 3354"/>
                <a:gd name="T49" fmla="*/ 3734 h 4091"/>
                <a:gd name="T50" fmla="*/ 2358 w 3354"/>
                <a:gd name="T51" fmla="*/ 3872 h 4091"/>
                <a:gd name="T52" fmla="*/ 2024 w 3354"/>
                <a:gd name="T53" fmla="*/ 3995 h 4091"/>
                <a:gd name="T54" fmla="*/ 1821 w 3354"/>
                <a:gd name="T55" fmla="*/ 4046 h 4091"/>
                <a:gd name="T56" fmla="*/ 1589 w 3354"/>
                <a:gd name="T57" fmla="*/ 4075 h 4091"/>
                <a:gd name="T58" fmla="*/ 1342 w 3354"/>
                <a:gd name="T59" fmla="*/ 4090 h 4091"/>
                <a:gd name="T60" fmla="*/ 0 w 3354"/>
                <a:gd name="T61" fmla="*/ 0 h 4091"/>
                <a:gd name="T62" fmla="*/ 1371 w 3354"/>
                <a:gd name="T63" fmla="*/ 3487 h 4091"/>
                <a:gd name="T64" fmla="*/ 1487 w 3354"/>
                <a:gd name="T65" fmla="*/ 3480 h 4091"/>
                <a:gd name="T66" fmla="*/ 1720 w 3354"/>
                <a:gd name="T67" fmla="*/ 3436 h 4091"/>
                <a:gd name="T68" fmla="*/ 1930 w 3354"/>
                <a:gd name="T69" fmla="*/ 3341 h 4091"/>
                <a:gd name="T70" fmla="*/ 2119 w 3354"/>
                <a:gd name="T71" fmla="*/ 3203 h 4091"/>
                <a:gd name="T72" fmla="*/ 2279 w 3354"/>
                <a:gd name="T73" fmla="*/ 3021 h 4091"/>
                <a:gd name="T74" fmla="*/ 2409 w 3354"/>
                <a:gd name="T75" fmla="*/ 2790 h 4091"/>
                <a:gd name="T76" fmla="*/ 2497 w 3354"/>
                <a:gd name="T77" fmla="*/ 2513 h 4091"/>
                <a:gd name="T78" fmla="*/ 2547 w 3354"/>
                <a:gd name="T79" fmla="*/ 2187 h 4091"/>
                <a:gd name="T80" fmla="*/ 2554 w 3354"/>
                <a:gd name="T81" fmla="*/ 2012 h 4091"/>
                <a:gd name="T82" fmla="*/ 2533 w 3354"/>
                <a:gd name="T83" fmla="*/ 1736 h 4091"/>
                <a:gd name="T84" fmla="*/ 2482 w 3354"/>
                <a:gd name="T85" fmla="*/ 1474 h 4091"/>
                <a:gd name="T86" fmla="*/ 2395 w 3354"/>
                <a:gd name="T87" fmla="*/ 1228 h 4091"/>
                <a:gd name="T88" fmla="*/ 2271 w 3354"/>
                <a:gd name="T89" fmla="*/ 1018 h 4091"/>
                <a:gd name="T90" fmla="*/ 2112 w 3354"/>
                <a:gd name="T91" fmla="*/ 836 h 4091"/>
                <a:gd name="T92" fmla="*/ 1923 w 3354"/>
                <a:gd name="T93" fmla="*/ 698 h 4091"/>
                <a:gd name="T94" fmla="*/ 1705 w 3354"/>
                <a:gd name="T95" fmla="*/ 611 h 4091"/>
                <a:gd name="T96" fmla="*/ 1458 w 3354"/>
                <a:gd name="T97" fmla="*/ 582 h 4091"/>
                <a:gd name="T98" fmla="*/ 754 w 3354"/>
                <a:gd name="T99" fmla="*/ 3487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4" h="4091">
                  <a:moveTo>
                    <a:pt x="0" y="0"/>
                  </a:moveTo>
                  <a:lnTo>
                    <a:pt x="1509" y="0"/>
                  </a:lnTo>
                  <a:lnTo>
                    <a:pt x="1509" y="0"/>
                  </a:lnTo>
                  <a:lnTo>
                    <a:pt x="1604" y="0"/>
                  </a:lnTo>
                  <a:lnTo>
                    <a:pt x="1734" y="8"/>
                  </a:lnTo>
                  <a:lnTo>
                    <a:pt x="1880" y="30"/>
                  </a:lnTo>
                  <a:lnTo>
                    <a:pt x="1959" y="44"/>
                  </a:lnTo>
                  <a:lnTo>
                    <a:pt x="2039" y="66"/>
                  </a:lnTo>
                  <a:lnTo>
                    <a:pt x="2126" y="95"/>
                  </a:lnTo>
                  <a:lnTo>
                    <a:pt x="2214" y="125"/>
                  </a:lnTo>
                  <a:lnTo>
                    <a:pt x="2300" y="168"/>
                  </a:lnTo>
                  <a:lnTo>
                    <a:pt x="2395" y="218"/>
                  </a:lnTo>
                  <a:lnTo>
                    <a:pt x="2489" y="277"/>
                  </a:lnTo>
                  <a:lnTo>
                    <a:pt x="2583" y="342"/>
                  </a:lnTo>
                  <a:lnTo>
                    <a:pt x="2678" y="422"/>
                  </a:lnTo>
                  <a:lnTo>
                    <a:pt x="2772" y="509"/>
                  </a:lnTo>
                  <a:lnTo>
                    <a:pt x="2772" y="509"/>
                  </a:lnTo>
                  <a:lnTo>
                    <a:pt x="2837" y="589"/>
                  </a:lnTo>
                  <a:lnTo>
                    <a:pt x="2910" y="669"/>
                  </a:lnTo>
                  <a:lnTo>
                    <a:pt x="2968" y="749"/>
                  </a:lnTo>
                  <a:lnTo>
                    <a:pt x="3026" y="836"/>
                  </a:lnTo>
                  <a:lnTo>
                    <a:pt x="3077" y="931"/>
                  </a:lnTo>
                  <a:lnTo>
                    <a:pt x="3128" y="1018"/>
                  </a:lnTo>
                  <a:lnTo>
                    <a:pt x="3171" y="1112"/>
                  </a:lnTo>
                  <a:lnTo>
                    <a:pt x="3207" y="1214"/>
                  </a:lnTo>
                  <a:lnTo>
                    <a:pt x="3244" y="1308"/>
                  </a:lnTo>
                  <a:lnTo>
                    <a:pt x="3273" y="1410"/>
                  </a:lnTo>
                  <a:lnTo>
                    <a:pt x="3295" y="1510"/>
                  </a:lnTo>
                  <a:lnTo>
                    <a:pt x="3316" y="1620"/>
                  </a:lnTo>
                  <a:lnTo>
                    <a:pt x="3331" y="1722"/>
                  </a:lnTo>
                  <a:lnTo>
                    <a:pt x="3346" y="1830"/>
                  </a:lnTo>
                  <a:lnTo>
                    <a:pt x="3346" y="1932"/>
                  </a:lnTo>
                  <a:lnTo>
                    <a:pt x="3353" y="2041"/>
                  </a:lnTo>
                  <a:lnTo>
                    <a:pt x="3353" y="2041"/>
                  </a:lnTo>
                  <a:lnTo>
                    <a:pt x="3346" y="2201"/>
                  </a:lnTo>
                  <a:lnTo>
                    <a:pt x="3331" y="2346"/>
                  </a:lnTo>
                  <a:lnTo>
                    <a:pt x="3309" y="2492"/>
                  </a:lnTo>
                  <a:lnTo>
                    <a:pt x="3287" y="2623"/>
                  </a:lnTo>
                  <a:lnTo>
                    <a:pt x="3251" y="2753"/>
                  </a:lnTo>
                  <a:lnTo>
                    <a:pt x="3207" y="2869"/>
                  </a:lnTo>
                  <a:lnTo>
                    <a:pt x="3164" y="2985"/>
                  </a:lnTo>
                  <a:lnTo>
                    <a:pt x="3113" y="3087"/>
                  </a:lnTo>
                  <a:lnTo>
                    <a:pt x="3063" y="3182"/>
                  </a:lnTo>
                  <a:lnTo>
                    <a:pt x="3012" y="3276"/>
                  </a:lnTo>
                  <a:lnTo>
                    <a:pt x="2953" y="3356"/>
                  </a:lnTo>
                  <a:lnTo>
                    <a:pt x="2896" y="3436"/>
                  </a:lnTo>
                  <a:lnTo>
                    <a:pt x="2780" y="3567"/>
                  </a:lnTo>
                  <a:lnTo>
                    <a:pt x="2670" y="3675"/>
                  </a:lnTo>
                  <a:lnTo>
                    <a:pt x="2670" y="3675"/>
                  </a:lnTo>
                  <a:lnTo>
                    <a:pt x="2590" y="3734"/>
                  </a:lnTo>
                  <a:lnTo>
                    <a:pt x="2489" y="3799"/>
                  </a:lnTo>
                  <a:lnTo>
                    <a:pt x="2358" y="3872"/>
                  </a:lnTo>
                  <a:lnTo>
                    <a:pt x="2206" y="3937"/>
                  </a:lnTo>
                  <a:lnTo>
                    <a:pt x="2024" y="3995"/>
                  </a:lnTo>
                  <a:lnTo>
                    <a:pt x="1923" y="4024"/>
                  </a:lnTo>
                  <a:lnTo>
                    <a:pt x="1821" y="4046"/>
                  </a:lnTo>
                  <a:lnTo>
                    <a:pt x="1705" y="4068"/>
                  </a:lnTo>
                  <a:lnTo>
                    <a:pt x="1589" y="4075"/>
                  </a:lnTo>
                  <a:lnTo>
                    <a:pt x="1466" y="4090"/>
                  </a:lnTo>
                  <a:lnTo>
                    <a:pt x="1342" y="4090"/>
                  </a:lnTo>
                  <a:lnTo>
                    <a:pt x="0" y="4090"/>
                  </a:lnTo>
                  <a:lnTo>
                    <a:pt x="0" y="0"/>
                  </a:lnTo>
                  <a:close/>
                  <a:moveTo>
                    <a:pt x="754" y="3487"/>
                  </a:moveTo>
                  <a:lnTo>
                    <a:pt x="1371" y="3487"/>
                  </a:lnTo>
                  <a:lnTo>
                    <a:pt x="1371" y="3487"/>
                  </a:lnTo>
                  <a:lnTo>
                    <a:pt x="1487" y="3480"/>
                  </a:lnTo>
                  <a:lnTo>
                    <a:pt x="1604" y="3465"/>
                  </a:lnTo>
                  <a:lnTo>
                    <a:pt x="1720" y="3436"/>
                  </a:lnTo>
                  <a:lnTo>
                    <a:pt x="1829" y="3400"/>
                  </a:lnTo>
                  <a:lnTo>
                    <a:pt x="1930" y="3341"/>
                  </a:lnTo>
                  <a:lnTo>
                    <a:pt x="2024" y="3283"/>
                  </a:lnTo>
                  <a:lnTo>
                    <a:pt x="2119" y="3203"/>
                  </a:lnTo>
                  <a:lnTo>
                    <a:pt x="2199" y="3123"/>
                  </a:lnTo>
                  <a:lnTo>
                    <a:pt x="2279" y="3021"/>
                  </a:lnTo>
                  <a:lnTo>
                    <a:pt x="2351" y="2913"/>
                  </a:lnTo>
                  <a:lnTo>
                    <a:pt x="2409" y="2790"/>
                  </a:lnTo>
                  <a:lnTo>
                    <a:pt x="2460" y="2659"/>
                  </a:lnTo>
                  <a:lnTo>
                    <a:pt x="2497" y="2513"/>
                  </a:lnTo>
                  <a:lnTo>
                    <a:pt x="2533" y="2361"/>
                  </a:lnTo>
                  <a:lnTo>
                    <a:pt x="2547" y="2187"/>
                  </a:lnTo>
                  <a:lnTo>
                    <a:pt x="2554" y="2012"/>
                  </a:lnTo>
                  <a:lnTo>
                    <a:pt x="2554" y="2012"/>
                  </a:lnTo>
                  <a:lnTo>
                    <a:pt x="2547" y="1874"/>
                  </a:lnTo>
                  <a:lnTo>
                    <a:pt x="2533" y="1736"/>
                  </a:lnTo>
                  <a:lnTo>
                    <a:pt x="2511" y="1598"/>
                  </a:lnTo>
                  <a:lnTo>
                    <a:pt x="2482" y="1474"/>
                  </a:lnTo>
                  <a:lnTo>
                    <a:pt x="2438" y="1344"/>
                  </a:lnTo>
                  <a:lnTo>
                    <a:pt x="2395" y="1228"/>
                  </a:lnTo>
                  <a:lnTo>
                    <a:pt x="2337" y="1120"/>
                  </a:lnTo>
                  <a:lnTo>
                    <a:pt x="2271" y="1018"/>
                  </a:lnTo>
                  <a:lnTo>
                    <a:pt x="2191" y="923"/>
                  </a:lnTo>
                  <a:lnTo>
                    <a:pt x="2112" y="836"/>
                  </a:lnTo>
                  <a:lnTo>
                    <a:pt x="2024" y="764"/>
                  </a:lnTo>
                  <a:lnTo>
                    <a:pt x="1923" y="698"/>
                  </a:lnTo>
                  <a:lnTo>
                    <a:pt x="1821" y="647"/>
                  </a:lnTo>
                  <a:lnTo>
                    <a:pt x="1705" y="611"/>
                  </a:lnTo>
                  <a:lnTo>
                    <a:pt x="1582" y="589"/>
                  </a:lnTo>
                  <a:lnTo>
                    <a:pt x="1458" y="582"/>
                  </a:lnTo>
                  <a:lnTo>
                    <a:pt x="754" y="582"/>
                  </a:lnTo>
                  <a:lnTo>
                    <a:pt x="754" y="3487"/>
                  </a:lnTo>
                  <a:close/>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6" name="Freeform 7"/>
            <p:cNvSpPr>
              <a:spLocks noChangeArrowheads="1"/>
            </p:cNvSpPr>
            <p:nvPr/>
          </p:nvSpPr>
          <p:spPr bwMode="gray">
            <a:xfrm>
              <a:off x="7521575" y="3257550"/>
              <a:ext cx="957263" cy="1473200"/>
            </a:xfrm>
            <a:custGeom>
              <a:avLst/>
              <a:gdLst>
                <a:gd name="T0" fmla="*/ 0 w 2658"/>
                <a:gd name="T1" fmla="*/ 4090 h 4091"/>
                <a:gd name="T2" fmla="*/ 0 w 2658"/>
                <a:gd name="T3" fmla="*/ 0 h 4091"/>
                <a:gd name="T4" fmla="*/ 2635 w 2658"/>
                <a:gd name="T5" fmla="*/ 0 h 4091"/>
                <a:gd name="T6" fmla="*/ 2635 w 2658"/>
                <a:gd name="T7" fmla="*/ 603 h 4091"/>
                <a:gd name="T8" fmla="*/ 741 w 2658"/>
                <a:gd name="T9" fmla="*/ 603 h 4091"/>
                <a:gd name="T10" fmla="*/ 741 w 2658"/>
                <a:gd name="T11" fmla="*/ 1714 h 4091"/>
                <a:gd name="T12" fmla="*/ 2258 w 2658"/>
                <a:gd name="T13" fmla="*/ 1714 h 4091"/>
                <a:gd name="T14" fmla="*/ 2258 w 2658"/>
                <a:gd name="T15" fmla="*/ 2310 h 4091"/>
                <a:gd name="T16" fmla="*/ 741 w 2658"/>
                <a:gd name="T17" fmla="*/ 2310 h 4091"/>
                <a:gd name="T18" fmla="*/ 741 w 2658"/>
                <a:gd name="T19" fmla="*/ 3457 h 4091"/>
                <a:gd name="T20" fmla="*/ 2657 w 2658"/>
                <a:gd name="T21" fmla="*/ 3457 h 4091"/>
                <a:gd name="T22" fmla="*/ 2657 w 2658"/>
                <a:gd name="T23" fmla="*/ 4090 h 4091"/>
                <a:gd name="T24" fmla="*/ 0 w 2658"/>
                <a:gd name="T25" fmla="*/ 4090 h 4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58" h="4091">
                  <a:moveTo>
                    <a:pt x="0" y="4090"/>
                  </a:moveTo>
                  <a:lnTo>
                    <a:pt x="0" y="0"/>
                  </a:lnTo>
                  <a:lnTo>
                    <a:pt x="2635" y="0"/>
                  </a:lnTo>
                  <a:lnTo>
                    <a:pt x="2635" y="603"/>
                  </a:lnTo>
                  <a:lnTo>
                    <a:pt x="741" y="603"/>
                  </a:lnTo>
                  <a:lnTo>
                    <a:pt x="741" y="1714"/>
                  </a:lnTo>
                  <a:lnTo>
                    <a:pt x="2258" y="1714"/>
                  </a:lnTo>
                  <a:lnTo>
                    <a:pt x="2258" y="2310"/>
                  </a:lnTo>
                  <a:lnTo>
                    <a:pt x="741" y="2310"/>
                  </a:lnTo>
                  <a:lnTo>
                    <a:pt x="741" y="3457"/>
                  </a:lnTo>
                  <a:lnTo>
                    <a:pt x="2657" y="3457"/>
                  </a:lnTo>
                  <a:lnTo>
                    <a:pt x="2657" y="4090"/>
                  </a:lnTo>
                  <a:lnTo>
                    <a:pt x="0" y="4090"/>
                  </a:lnTo>
                </a:path>
              </a:pathLst>
            </a:custGeom>
            <a:solidFill>
              <a:srgbClr val="000000"/>
            </a:solidFill>
            <a:ln>
              <a:noFill/>
            </a:ln>
            <a:effectLst/>
          </p:spPr>
          <p:txBody>
            <a:bodyPr wrap="none" anchor="ctr"/>
            <a:lstStyle/>
            <a:p>
              <a:endParaRPr lang="en-US">
                <a:solidFill>
                  <a:prstClr val="black"/>
                </a:solidFill>
                <a:latin typeface="Dual 400" panose="02000603000000020004" pitchFamily="2" charset="0"/>
              </a:endParaRPr>
            </a:p>
          </p:txBody>
        </p:sp>
        <p:sp>
          <p:nvSpPr>
            <p:cNvPr id="487" name="Freeform 8"/>
            <p:cNvSpPr>
              <a:spLocks noChangeArrowheads="1"/>
            </p:cNvSpPr>
            <p:nvPr/>
          </p:nvSpPr>
          <p:spPr bwMode="gray">
            <a:xfrm>
              <a:off x="9901238" y="2816225"/>
              <a:ext cx="190500" cy="192088"/>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sp>
          <p:nvSpPr>
            <p:cNvPr id="488" name="Freeform 9"/>
            <p:cNvSpPr>
              <a:spLocks noChangeArrowheads="1"/>
            </p:cNvSpPr>
            <p:nvPr/>
          </p:nvSpPr>
          <p:spPr bwMode="gray">
            <a:xfrm>
              <a:off x="8504238" y="2857500"/>
              <a:ext cx="1392237" cy="1014413"/>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solidFill>
              <a:schemeClr val="bg2"/>
            </a:solid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301706253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6138" y="334998"/>
            <a:ext cx="7724401" cy="509046"/>
          </a:xfrm>
          <a:prstGeom prst="rect">
            <a:avLst/>
          </a:prstGeom>
        </p:spPr>
        <p:txBody>
          <a:bodyPr vert="horz" lIns="0" tIns="0" rIns="91432" bIns="45716" rtlCol="0" anchor="t" anchorCtr="0">
            <a:no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02871" y="1353313"/>
            <a:ext cx="7815163" cy="3394472"/>
          </a:xfrm>
          <a:prstGeom prst="rect">
            <a:avLst/>
          </a:prstGeom>
        </p:spPr>
        <p:txBody>
          <a:bodyPr vert="horz" lIns="91432" tIns="45716" rIns="91432" bIns="45716"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9" name="Footer Placeholder 5"/>
          <p:cNvSpPr>
            <a:spLocks noGrp="1"/>
          </p:cNvSpPr>
          <p:nvPr>
            <p:ph type="ftr" sz="quarter" idx="3"/>
          </p:nvPr>
        </p:nvSpPr>
        <p:spPr>
          <a:xfrm>
            <a:off x="4124508" y="4906103"/>
            <a:ext cx="3990646" cy="103485"/>
          </a:xfrm>
          <a:prstGeom prst="rect">
            <a:avLst/>
          </a:prstGeom>
        </p:spPr>
        <p:txBody>
          <a:bodyPr vert="horz" wrap="square" lIns="0" tIns="0" rIns="0" bIns="0" rtlCol="0" anchor="b" anchorCtr="0"/>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pPr>
              <a:defRPr/>
            </a:pPr>
            <a:r>
              <a:rPr lang="en-US" smtClean="0"/>
              <a:t>© 2015 BROCADE COMMUNICATIONS SYSTEMS, INC. INTERNAL USE ONLY</a:t>
            </a:r>
            <a:endParaRPr lang="en-US" dirty="0"/>
          </a:p>
        </p:txBody>
      </p:sp>
      <p:sp>
        <p:nvSpPr>
          <p:cNvPr id="10" name="Slide Number Placeholder 6"/>
          <p:cNvSpPr>
            <a:spLocks noGrp="1"/>
          </p:cNvSpPr>
          <p:nvPr>
            <p:ph type="sldNum" sz="quarter" idx="4"/>
          </p:nvPr>
        </p:nvSpPr>
        <p:spPr>
          <a:xfrm>
            <a:off x="8169598" y="4894737"/>
            <a:ext cx="256801" cy="116425"/>
          </a:xfrm>
          <a:prstGeom prst="rect">
            <a:avLst/>
          </a:prstGeom>
        </p:spPr>
        <p:txBody>
          <a:bodyPr vert="horz" wrap="square" lIns="0" tIns="0" rIns="0" bIns="0" rtlCol="0" anchor="b" anchorCtr="0"/>
          <a:lstStyle>
            <a:lvl1pPr algn="r">
              <a:defRPr sz="700" spc="40" baseline="0">
                <a:solidFill>
                  <a:schemeClr val="tx1"/>
                </a:solidFill>
                <a:latin typeface="Dual 400" panose="02000603000000020004" pitchFamily="2" charset="0"/>
              </a:defRPr>
            </a:lvl1pPr>
          </a:lstStyle>
          <a:p>
            <a:fld id="{7BCC8D0D-EAEC-449D-9161-023DFF90F2E2}" type="slidenum">
              <a:rPr lang="en-US" smtClean="0"/>
              <a:pPr/>
              <a:t>‹#›</a:t>
            </a:fld>
            <a:endParaRPr lang="en-US" dirty="0"/>
          </a:p>
        </p:txBody>
      </p:sp>
      <p:grpSp>
        <p:nvGrpSpPr>
          <p:cNvPr id="8" name="Group 7"/>
          <p:cNvGrpSpPr/>
          <p:nvPr userDrawn="1"/>
        </p:nvGrpSpPr>
        <p:grpSpPr>
          <a:xfrm>
            <a:off x="8600533" y="4865052"/>
            <a:ext cx="202854" cy="134898"/>
            <a:chOff x="8600533" y="411973"/>
            <a:chExt cx="202854" cy="134898"/>
          </a:xfrm>
          <a:solidFill>
            <a:schemeClr val="bg2"/>
          </a:solidFill>
        </p:grpSpPr>
        <p:sp>
          <p:nvSpPr>
            <p:cNvPr id="11" name="Freeform 8"/>
            <p:cNvSpPr>
              <a:spLocks noChangeArrowheads="1"/>
            </p:cNvSpPr>
            <p:nvPr/>
          </p:nvSpPr>
          <p:spPr bwMode="auto">
            <a:xfrm>
              <a:off x="8779045" y="411973"/>
              <a:ext cx="24342" cy="24545"/>
            </a:xfrm>
            <a:custGeom>
              <a:avLst/>
              <a:gdLst>
                <a:gd name="T0" fmla="*/ 530 w 531"/>
                <a:gd name="T1" fmla="*/ 262 h 532"/>
                <a:gd name="T2" fmla="*/ 515 w 531"/>
                <a:gd name="T3" fmla="*/ 364 h 532"/>
                <a:gd name="T4" fmla="*/ 458 w 531"/>
                <a:gd name="T5" fmla="*/ 451 h 532"/>
                <a:gd name="T6" fmla="*/ 414 w 531"/>
                <a:gd name="T7" fmla="*/ 487 h 532"/>
                <a:gd name="T8" fmla="*/ 319 w 531"/>
                <a:gd name="T9" fmla="*/ 523 h 532"/>
                <a:gd name="T10" fmla="*/ 268 w 531"/>
                <a:gd name="T11" fmla="*/ 531 h 532"/>
                <a:gd name="T12" fmla="*/ 167 w 531"/>
                <a:gd name="T13" fmla="*/ 508 h 532"/>
                <a:gd name="T14" fmla="*/ 80 w 531"/>
                <a:gd name="T15" fmla="*/ 451 h 532"/>
                <a:gd name="T16" fmla="*/ 44 w 531"/>
                <a:gd name="T17" fmla="*/ 407 h 532"/>
                <a:gd name="T18" fmla="*/ 8 w 531"/>
                <a:gd name="T19" fmla="*/ 313 h 532"/>
                <a:gd name="T20" fmla="*/ 0 w 531"/>
                <a:gd name="T21" fmla="*/ 262 h 532"/>
                <a:gd name="T22" fmla="*/ 22 w 531"/>
                <a:gd name="T23" fmla="*/ 160 h 532"/>
                <a:gd name="T24" fmla="*/ 80 w 531"/>
                <a:gd name="T25" fmla="*/ 72 h 532"/>
                <a:gd name="T26" fmla="*/ 116 w 531"/>
                <a:gd name="T27" fmla="*/ 44 h 532"/>
                <a:gd name="T28" fmla="*/ 211 w 531"/>
                <a:gd name="T29" fmla="*/ 0 h 532"/>
                <a:gd name="T30" fmla="*/ 268 w 531"/>
                <a:gd name="T31" fmla="*/ 0 h 532"/>
                <a:gd name="T32" fmla="*/ 370 w 531"/>
                <a:gd name="T33" fmla="*/ 15 h 532"/>
                <a:gd name="T34" fmla="*/ 458 w 531"/>
                <a:gd name="T35" fmla="*/ 72 h 532"/>
                <a:gd name="T36" fmla="*/ 486 w 531"/>
                <a:gd name="T37" fmla="*/ 116 h 532"/>
                <a:gd name="T38" fmla="*/ 530 w 531"/>
                <a:gd name="T39" fmla="*/ 211 h 532"/>
                <a:gd name="T40" fmla="*/ 494 w 531"/>
                <a:gd name="T41" fmla="*/ 262 h 532"/>
                <a:gd name="T42" fmla="*/ 494 w 531"/>
                <a:gd name="T43" fmla="*/ 218 h 532"/>
                <a:gd name="T44" fmla="*/ 458 w 531"/>
                <a:gd name="T45" fmla="*/ 138 h 532"/>
                <a:gd name="T46" fmla="*/ 428 w 531"/>
                <a:gd name="T47" fmla="*/ 102 h 532"/>
                <a:gd name="T48" fmla="*/ 356 w 531"/>
                <a:gd name="T49" fmla="*/ 51 h 532"/>
                <a:gd name="T50" fmla="*/ 268 w 531"/>
                <a:gd name="T51" fmla="*/ 36 h 532"/>
                <a:gd name="T52" fmla="*/ 218 w 531"/>
                <a:gd name="T53" fmla="*/ 36 h 532"/>
                <a:gd name="T54" fmla="*/ 138 w 531"/>
                <a:gd name="T55" fmla="*/ 72 h 532"/>
                <a:gd name="T56" fmla="*/ 102 w 531"/>
                <a:gd name="T57" fmla="*/ 102 h 532"/>
                <a:gd name="T58" fmla="*/ 51 w 531"/>
                <a:gd name="T59" fmla="*/ 174 h 532"/>
                <a:gd name="T60" fmla="*/ 36 w 531"/>
                <a:gd name="T61" fmla="*/ 262 h 532"/>
                <a:gd name="T62" fmla="*/ 44 w 531"/>
                <a:gd name="T63" fmla="*/ 305 h 532"/>
                <a:gd name="T64" fmla="*/ 73 w 531"/>
                <a:gd name="T65" fmla="*/ 392 h 532"/>
                <a:gd name="T66" fmla="*/ 102 w 531"/>
                <a:gd name="T67" fmla="*/ 421 h 532"/>
                <a:gd name="T68" fmla="*/ 182 w 531"/>
                <a:gd name="T69" fmla="*/ 472 h 532"/>
                <a:gd name="T70" fmla="*/ 268 w 531"/>
                <a:gd name="T71" fmla="*/ 494 h 532"/>
                <a:gd name="T72" fmla="*/ 312 w 531"/>
                <a:gd name="T73" fmla="*/ 487 h 532"/>
                <a:gd name="T74" fmla="*/ 392 w 531"/>
                <a:gd name="T75" fmla="*/ 451 h 532"/>
                <a:gd name="T76" fmla="*/ 428 w 531"/>
                <a:gd name="T77" fmla="*/ 421 h 532"/>
                <a:gd name="T78" fmla="*/ 479 w 531"/>
                <a:gd name="T79" fmla="*/ 349 h 532"/>
                <a:gd name="T80" fmla="*/ 494 w 531"/>
                <a:gd name="T81" fmla="*/ 262 h 532"/>
                <a:gd name="T82" fmla="*/ 342 w 531"/>
                <a:gd name="T83" fmla="*/ 421 h 532"/>
                <a:gd name="T84" fmla="*/ 196 w 531"/>
                <a:gd name="T85" fmla="*/ 283 h 532"/>
                <a:gd name="T86" fmla="*/ 152 w 531"/>
                <a:gd name="T87" fmla="*/ 421 h 532"/>
                <a:gd name="T88" fmla="*/ 283 w 531"/>
                <a:gd name="T89" fmla="*/ 109 h 532"/>
                <a:gd name="T90" fmla="*/ 327 w 531"/>
                <a:gd name="T91" fmla="*/ 116 h 532"/>
                <a:gd name="T92" fmla="*/ 363 w 531"/>
                <a:gd name="T93" fmla="*/ 138 h 532"/>
                <a:gd name="T94" fmla="*/ 378 w 531"/>
                <a:gd name="T95" fmla="*/ 167 h 532"/>
                <a:gd name="T96" fmla="*/ 385 w 531"/>
                <a:gd name="T97" fmla="*/ 196 h 532"/>
                <a:gd name="T98" fmla="*/ 370 w 531"/>
                <a:gd name="T99" fmla="*/ 239 h 532"/>
                <a:gd name="T100" fmla="*/ 356 w 531"/>
                <a:gd name="T101" fmla="*/ 262 h 532"/>
                <a:gd name="T102" fmla="*/ 392 w 531"/>
                <a:gd name="T103" fmla="*/ 421 h 532"/>
                <a:gd name="T104" fmla="*/ 276 w 531"/>
                <a:gd name="T105" fmla="*/ 247 h 532"/>
                <a:gd name="T106" fmla="*/ 305 w 531"/>
                <a:gd name="T107" fmla="*/ 247 h 532"/>
                <a:gd name="T108" fmla="*/ 327 w 531"/>
                <a:gd name="T109" fmla="*/ 233 h 532"/>
                <a:gd name="T110" fmla="*/ 342 w 531"/>
                <a:gd name="T111" fmla="*/ 196 h 532"/>
                <a:gd name="T112" fmla="*/ 334 w 531"/>
                <a:gd name="T113" fmla="*/ 174 h 532"/>
                <a:gd name="T114" fmla="*/ 319 w 531"/>
                <a:gd name="T115" fmla="*/ 160 h 532"/>
                <a:gd name="T116" fmla="*/ 283 w 531"/>
                <a:gd name="T117" fmla="*/ 146 h 532"/>
                <a:gd name="T118" fmla="*/ 196 w 531"/>
                <a:gd name="T119" fmla="*/ 24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1" h="532">
                  <a:moveTo>
                    <a:pt x="530" y="262"/>
                  </a:moveTo>
                  <a:lnTo>
                    <a:pt x="530" y="262"/>
                  </a:lnTo>
                  <a:lnTo>
                    <a:pt x="530" y="313"/>
                  </a:lnTo>
                  <a:lnTo>
                    <a:pt x="515" y="364"/>
                  </a:lnTo>
                  <a:lnTo>
                    <a:pt x="486" y="407"/>
                  </a:lnTo>
                  <a:lnTo>
                    <a:pt x="458" y="451"/>
                  </a:lnTo>
                  <a:lnTo>
                    <a:pt x="458" y="451"/>
                  </a:lnTo>
                  <a:lnTo>
                    <a:pt x="414" y="487"/>
                  </a:lnTo>
                  <a:lnTo>
                    <a:pt x="370" y="508"/>
                  </a:lnTo>
                  <a:lnTo>
                    <a:pt x="319" y="523"/>
                  </a:lnTo>
                  <a:lnTo>
                    <a:pt x="268" y="531"/>
                  </a:lnTo>
                  <a:lnTo>
                    <a:pt x="268" y="531"/>
                  </a:lnTo>
                  <a:lnTo>
                    <a:pt x="211" y="523"/>
                  </a:lnTo>
                  <a:lnTo>
                    <a:pt x="167" y="508"/>
                  </a:lnTo>
                  <a:lnTo>
                    <a:pt x="116" y="487"/>
                  </a:lnTo>
                  <a:lnTo>
                    <a:pt x="80" y="451"/>
                  </a:lnTo>
                  <a:lnTo>
                    <a:pt x="80" y="451"/>
                  </a:lnTo>
                  <a:lnTo>
                    <a:pt x="44" y="407"/>
                  </a:lnTo>
                  <a:lnTo>
                    <a:pt x="22" y="364"/>
                  </a:lnTo>
                  <a:lnTo>
                    <a:pt x="8" y="313"/>
                  </a:lnTo>
                  <a:lnTo>
                    <a:pt x="0" y="262"/>
                  </a:lnTo>
                  <a:lnTo>
                    <a:pt x="0" y="262"/>
                  </a:lnTo>
                  <a:lnTo>
                    <a:pt x="8" y="211"/>
                  </a:lnTo>
                  <a:lnTo>
                    <a:pt x="22" y="160"/>
                  </a:lnTo>
                  <a:lnTo>
                    <a:pt x="44" y="116"/>
                  </a:lnTo>
                  <a:lnTo>
                    <a:pt x="80" y="72"/>
                  </a:lnTo>
                  <a:lnTo>
                    <a:pt x="80" y="72"/>
                  </a:lnTo>
                  <a:lnTo>
                    <a:pt x="116" y="44"/>
                  </a:lnTo>
                  <a:lnTo>
                    <a:pt x="167" y="15"/>
                  </a:lnTo>
                  <a:lnTo>
                    <a:pt x="211" y="0"/>
                  </a:lnTo>
                  <a:lnTo>
                    <a:pt x="268" y="0"/>
                  </a:lnTo>
                  <a:lnTo>
                    <a:pt x="268" y="0"/>
                  </a:lnTo>
                  <a:lnTo>
                    <a:pt x="319" y="0"/>
                  </a:lnTo>
                  <a:lnTo>
                    <a:pt x="370" y="15"/>
                  </a:lnTo>
                  <a:lnTo>
                    <a:pt x="414" y="44"/>
                  </a:lnTo>
                  <a:lnTo>
                    <a:pt x="458" y="72"/>
                  </a:lnTo>
                  <a:lnTo>
                    <a:pt x="458" y="72"/>
                  </a:lnTo>
                  <a:lnTo>
                    <a:pt x="486" y="116"/>
                  </a:lnTo>
                  <a:lnTo>
                    <a:pt x="515" y="160"/>
                  </a:lnTo>
                  <a:lnTo>
                    <a:pt x="530" y="211"/>
                  </a:lnTo>
                  <a:lnTo>
                    <a:pt x="530" y="262"/>
                  </a:lnTo>
                  <a:close/>
                  <a:moveTo>
                    <a:pt x="494" y="262"/>
                  </a:moveTo>
                  <a:lnTo>
                    <a:pt x="494" y="262"/>
                  </a:lnTo>
                  <a:lnTo>
                    <a:pt x="494" y="218"/>
                  </a:lnTo>
                  <a:lnTo>
                    <a:pt x="479" y="174"/>
                  </a:lnTo>
                  <a:lnTo>
                    <a:pt x="458" y="138"/>
                  </a:lnTo>
                  <a:lnTo>
                    <a:pt x="428" y="102"/>
                  </a:lnTo>
                  <a:lnTo>
                    <a:pt x="428" y="102"/>
                  </a:lnTo>
                  <a:lnTo>
                    <a:pt x="392" y="72"/>
                  </a:lnTo>
                  <a:lnTo>
                    <a:pt x="356" y="51"/>
                  </a:lnTo>
                  <a:lnTo>
                    <a:pt x="312" y="36"/>
                  </a:lnTo>
                  <a:lnTo>
                    <a:pt x="268" y="36"/>
                  </a:lnTo>
                  <a:lnTo>
                    <a:pt x="268" y="36"/>
                  </a:lnTo>
                  <a:lnTo>
                    <a:pt x="218" y="36"/>
                  </a:lnTo>
                  <a:lnTo>
                    <a:pt x="182" y="51"/>
                  </a:lnTo>
                  <a:lnTo>
                    <a:pt x="138" y="72"/>
                  </a:lnTo>
                  <a:lnTo>
                    <a:pt x="102" y="102"/>
                  </a:lnTo>
                  <a:lnTo>
                    <a:pt x="102" y="102"/>
                  </a:lnTo>
                  <a:lnTo>
                    <a:pt x="73" y="138"/>
                  </a:lnTo>
                  <a:lnTo>
                    <a:pt x="51" y="174"/>
                  </a:lnTo>
                  <a:lnTo>
                    <a:pt x="44" y="218"/>
                  </a:lnTo>
                  <a:lnTo>
                    <a:pt x="36" y="262"/>
                  </a:lnTo>
                  <a:lnTo>
                    <a:pt x="36" y="262"/>
                  </a:lnTo>
                  <a:lnTo>
                    <a:pt x="44" y="305"/>
                  </a:lnTo>
                  <a:lnTo>
                    <a:pt x="51" y="349"/>
                  </a:lnTo>
                  <a:lnTo>
                    <a:pt x="73" y="392"/>
                  </a:lnTo>
                  <a:lnTo>
                    <a:pt x="102" y="421"/>
                  </a:lnTo>
                  <a:lnTo>
                    <a:pt x="102" y="421"/>
                  </a:lnTo>
                  <a:lnTo>
                    <a:pt x="138" y="451"/>
                  </a:lnTo>
                  <a:lnTo>
                    <a:pt x="182" y="472"/>
                  </a:lnTo>
                  <a:lnTo>
                    <a:pt x="218" y="487"/>
                  </a:lnTo>
                  <a:lnTo>
                    <a:pt x="268" y="494"/>
                  </a:lnTo>
                  <a:lnTo>
                    <a:pt x="268" y="494"/>
                  </a:lnTo>
                  <a:lnTo>
                    <a:pt x="312" y="487"/>
                  </a:lnTo>
                  <a:lnTo>
                    <a:pt x="356" y="472"/>
                  </a:lnTo>
                  <a:lnTo>
                    <a:pt x="392" y="451"/>
                  </a:lnTo>
                  <a:lnTo>
                    <a:pt x="428" y="421"/>
                  </a:lnTo>
                  <a:lnTo>
                    <a:pt x="428" y="421"/>
                  </a:lnTo>
                  <a:lnTo>
                    <a:pt x="458" y="392"/>
                  </a:lnTo>
                  <a:lnTo>
                    <a:pt x="479" y="349"/>
                  </a:lnTo>
                  <a:lnTo>
                    <a:pt x="494" y="305"/>
                  </a:lnTo>
                  <a:lnTo>
                    <a:pt x="494" y="262"/>
                  </a:lnTo>
                  <a:close/>
                  <a:moveTo>
                    <a:pt x="392" y="421"/>
                  </a:moveTo>
                  <a:lnTo>
                    <a:pt x="342" y="421"/>
                  </a:lnTo>
                  <a:lnTo>
                    <a:pt x="283" y="283"/>
                  </a:lnTo>
                  <a:lnTo>
                    <a:pt x="196" y="283"/>
                  </a:lnTo>
                  <a:lnTo>
                    <a:pt x="196" y="421"/>
                  </a:lnTo>
                  <a:lnTo>
                    <a:pt x="152" y="421"/>
                  </a:lnTo>
                  <a:lnTo>
                    <a:pt x="152" y="109"/>
                  </a:lnTo>
                  <a:lnTo>
                    <a:pt x="283" y="109"/>
                  </a:lnTo>
                  <a:lnTo>
                    <a:pt x="283" y="109"/>
                  </a:lnTo>
                  <a:lnTo>
                    <a:pt x="327" y="116"/>
                  </a:lnTo>
                  <a:lnTo>
                    <a:pt x="348" y="123"/>
                  </a:lnTo>
                  <a:lnTo>
                    <a:pt x="363" y="138"/>
                  </a:lnTo>
                  <a:lnTo>
                    <a:pt x="363" y="138"/>
                  </a:lnTo>
                  <a:lnTo>
                    <a:pt x="378" y="167"/>
                  </a:lnTo>
                  <a:lnTo>
                    <a:pt x="385" y="196"/>
                  </a:lnTo>
                  <a:lnTo>
                    <a:pt x="385" y="196"/>
                  </a:lnTo>
                  <a:lnTo>
                    <a:pt x="385" y="218"/>
                  </a:lnTo>
                  <a:lnTo>
                    <a:pt x="370" y="239"/>
                  </a:lnTo>
                  <a:lnTo>
                    <a:pt x="370" y="239"/>
                  </a:lnTo>
                  <a:lnTo>
                    <a:pt x="356" y="262"/>
                  </a:lnTo>
                  <a:lnTo>
                    <a:pt x="327" y="276"/>
                  </a:lnTo>
                  <a:lnTo>
                    <a:pt x="392" y="421"/>
                  </a:lnTo>
                  <a:close/>
                  <a:moveTo>
                    <a:pt x="196" y="247"/>
                  </a:moveTo>
                  <a:lnTo>
                    <a:pt x="276" y="247"/>
                  </a:lnTo>
                  <a:lnTo>
                    <a:pt x="276" y="247"/>
                  </a:lnTo>
                  <a:lnTo>
                    <a:pt x="305" y="247"/>
                  </a:lnTo>
                  <a:lnTo>
                    <a:pt x="327" y="233"/>
                  </a:lnTo>
                  <a:lnTo>
                    <a:pt x="327" y="233"/>
                  </a:lnTo>
                  <a:lnTo>
                    <a:pt x="334" y="218"/>
                  </a:lnTo>
                  <a:lnTo>
                    <a:pt x="342" y="196"/>
                  </a:lnTo>
                  <a:lnTo>
                    <a:pt x="342" y="196"/>
                  </a:lnTo>
                  <a:lnTo>
                    <a:pt x="334" y="174"/>
                  </a:lnTo>
                  <a:lnTo>
                    <a:pt x="319" y="160"/>
                  </a:lnTo>
                  <a:lnTo>
                    <a:pt x="319" y="160"/>
                  </a:lnTo>
                  <a:lnTo>
                    <a:pt x="305" y="152"/>
                  </a:lnTo>
                  <a:lnTo>
                    <a:pt x="283" y="146"/>
                  </a:lnTo>
                  <a:lnTo>
                    <a:pt x="196" y="146"/>
                  </a:lnTo>
                  <a:lnTo>
                    <a:pt x="196" y="247"/>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sp>
          <p:nvSpPr>
            <p:cNvPr id="12" name="Freeform 9"/>
            <p:cNvSpPr>
              <a:spLocks noChangeArrowheads="1"/>
            </p:cNvSpPr>
            <p:nvPr/>
          </p:nvSpPr>
          <p:spPr bwMode="auto">
            <a:xfrm>
              <a:off x="8600533" y="417247"/>
              <a:ext cx="177903" cy="129624"/>
            </a:xfrm>
            <a:custGeom>
              <a:avLst/>
              <a:gdLst>
                <a:gd name="T0" fmla="*/ 3644 w 3869"/>
                <a:gd name="T1" fmla="*/ 1351 h 2819"/>
                <a:gd name="T2" fmla="*/ 3796 w 3869"/>
                <a:gd name="T3" fmla="*/ 1141 h 2819"/>
                <a:gd name="T4" fmla="*/ 3868 w 3869"/>
                <a:gd name="T5" fmla="*/ 887 h 2819"/>
                <a:gd name="T6" fmla="*/ 3868 w 3869"/>
                <a:gd name="T7" fmla="*/ 720 h 2819"/>
                <a:gd name="T8" fmla="*/ 3811 w 3869"/>
                <a:gd name="T9" fmla="*/ 487 h 2819"/>
                <a:gd name="T10" fmla="*/ 3687 w 3869"/>
                <a:gd name="T11" fmla="*/ 291 h 2819"/>
                <a:gd name="T12" fmla="*/ 3520 w 3869"/>
                <a:gd name="T13" fmla="*/ 138 h 2819"/>
                <a:gd name="T14" fmla="*/ 3310 w 3869"/>
                <a:gd name="T15" fmla="*/ 36 h 2819"/>
                <a:gd name="T16" fmla="*/ 3078 w 3869"/>
                <a:gd name="T17" fmla="*/ 0 h 2819"/>
                <a:gd name="T18" fmla="*/ 146 w 3869"/>
                <a:gd name="T19" fmla="*/ 146 h 2819"/>
                <a:gd name="T20" fmla="*/ 581 w 3869"/>
                <a:gd name="T21" fmla="*/ 531 h 2819"/>
                <a:gd name="T22" fmla="*/ 1002 w 3869"/>
                <a:gd name="T23" fmla="*/ 843 h 2819"/>
                <a:gd name="T24" fmla="*/ 1401 w 3869"/>
                <a:gd name="T25" fmla="*/ 1083 h 2819"/>
                <a:gd name="T26" fmla="*/ 2127 w 3869"/>
                <a:gd name="T27" fmla="*/ 1410 h 2819"/>
                <a:gd name="T28" fmla="*/ 1655 w 3869"/>
                <a:gd name="T29" fmla="*/ 1606 h 2819"/>
                <a:gd name="T30" fmla="*/ 1133 w 3869"/>
                <a:gd name="T31" fmla="*/ 1889 h 2819"/>
                <a:gd name="T32" fmla="*/ 719 w 3869"/>
                <a:gd name="T33" fmla="*/ 2180 h 2819"/>
                <a:gd name="T34" fmla="*/ 290 w 3869"/>
                <a:gd name="T35" fmla="*/ 2535 h 2819"/>
                <a:gd name="T36" fmla="*/ 3078 w 3869"/>
                <a:gd name="T37" fmla="*/ 2818 h 2819"/>
                <a:gd name="T38" fmla="*/ 3237 w 3869"/>
                <a:gd name="T39" fmla="*/ 2803 h 2819"/>
                <a:gd name="T40" fmla="*/ 3455 w 3869"/>
                <a:gd name="T41" fmla="*/ 2723 h 2819"/>
                <a:gd name="T42" fmla="*/ 3636 w 3869"/>
                <a:gd name="T43" fmla="*/ 2585 h 2819"/>
                <a:gd name="T44" fmla="*/ 3775 w 3869"/>
                <a:gd name="T45" fmla="*/ 2404 h 2819"/>
                <a:gd name="T46" fmla="*/ 3854 w 3869"/>
                <a:gd name="T47" fmla="*/ 2187 h 2819"/>
                <a:gd name="T48" fmla="*/ 3868 w 3869"/>
                <a:gd name="T49" fmla="*/ 2027 h 2819"/>
                <a:gd name="T50" fmla="*/ 3825 w 3869"/>
                <a:gd name="T51" fmla="*/ 1758 h 2819"/>
                <a:gd name="T52" fmla="*/ 3701 w 3869"/>
                <a:gd name="T53" fmla="*/ 1533 h 2819"/>
                <a:gd name="T54" fmla="*/ 3034 w 3869"/>
                <a:gd name="T55" fmla="*/ 2390 h 2819"/>
                <a:gd name="T56" fmla="*/ 1452 w 3869"/>
                <a:gd name="T57" fmla="*/ 2216 h 2819"/>
                <a:gd name="T58" fmla="*/ 2062 w 3869"/>
                <a:gd name="T59" fmla="*/ 1889 h 2819"/>
                <a:gd name="T60" fmla="*/ 2402 w 3869"/>
                <a:gd name="T61" fmla="*/ 1758 h 2819"/>
                <a:gd name="T62" fmla="*/ 2729 w 3869"/>
                <a:gd name="T63" fmla="*/ 1685 h 2819"/>
                <a:gd name="T64" fmla="*/ 3034 w 3869"/>
                <a:gd name="T65" fmla="*/ 1657 h 2819"/>
                <a:gd name="T66" fmla="*/ 3179 w 3869"/>
                <a:gd name="T67" fmla="*/ 1685 h 2819"/>
                <a:gd name="T68" fmla="*/ 3339 w 3869"/>
                <a:gd name="T69" fmla="*/ 1824 h 2819"/>
                <a:gd name="T70" fmla="*/ 3404 w 3869"/>
                <a:gd name="T71" fmla="*/ 2027 h 2819"/>
                <a:gd name="T72" fmla="*/ 3376 w 3869"/>
                <a:gd name="T73" fmla="*/ 2165 h 2819"/>
                <a:gd name="T74" fmla="*/ 3237 w 3869"/>
                <a:gd name="T75" fmla="*/ 2325 h 2819"/>
                <a:gd name="T76" fmla="*/ 3034 w 3869"/>
                <a:gd name="T77" fmla="*/ 2390 h 2819"/>
                <a:gd name="T78" fmla="*/ 2940 w 3869"/>
                <a:gd name="T79" fmla="*/ 1162 h 2819"/>
                <a:gd name="T80" fmla="*/ 2620 w 3869"/>
                <a:gd name="T81" fmla="*/ 1119 h 2819"/>
                <a:gd name="T82" fmla="*/ 2294 w 3869"/>
                <a:gd name="T83" fmla="*/ 1025 h 2819"/>
                <a:gd name="T84" fmla="*/ 1946 w 3869"/>
                <a:gd name="T85" fmla="*/ 879 h 2819"/>
                <a:gd name="T86" fmla="*/ 1198 w 3869"/>
                <a:gd name="T87" fmla="*/ 436 h 2819"/>
                <a:gd name="T88" fmla="*/ 3114 w 3869"/>
                <a:gd name="T89" fmla="*/ 443 h 2819"/>
                <a:gd name="T90" fmla="*/ 3295 w 3869"/>
                <a:gd name="T91" fmla="*/ 538 h 2819"/>
                <a:gd name="T92" fmla="*/ 3397 w 3869"/>
                <a:gd name="T93" fmla="*/ 726 h 2819"/>
                <a:gd name="T94" fmla="*/ 3397 w 3869"/>
                <a:gd name="T95" fmla="*/ 872 h 2819"/>
                <a:gd name="T96" fmla="*/ 3295 w 3869"/>
                <a:gd name="T97" fmla="*/ 1054 h 2819"/>
                <a:gd name="T98" fmla="*/ 3114 w 3869"/>
                <a:gd name="T99" fmla="*/ 1155 h 2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9" h="2819">
                  <a:moveTo>
                    <a:pt x="3585" y="1410"/>
                  </a:moveTo>
                  <a:lnTo>
                    <a:pt x="3585" y="1410"/>
                  </a:lnTo>
                  <a:lnTo>
                    <a:pt x="3644" y="1351"/>
                  </a:lnTo>
                  <a:lnTo>
                    <a:pt x="3701" y="1286"/>
                  </a:lnTo>
                  <a:lnTo>
                    <a:pt x="3752" y="1221"/>
                  </a:lnTo>
                  <a:lnTo>
                    <a:pt x="3796" y="1141"/>
                  </a:lnTo>
                  <a:lnTo>
                    <a:pt x="3825" y="1061"/>
                  </a:lnTo>
                  <a:lnTo>
                    <a:pt x="3854" y="974"/>
                  </a:lnTo>
                  <a:lnTo>
                    <a:pt x="3868" y="887"/>
                  </a:lnTo>
                  <a:lnTo>
                    <a:pt x="3868" y="800"/>
                  </a:lnTo>
                  <a:lnTo>
                    <a:pt x="3868" y="800"/>
                  </a:lnTo>
                  <a:lnTo>
                    <a:pt x="3868" y="720"/>
                  </a:lnTo>
                  <a:lnTo>
                    <a:pt x="3854" y="639"/>
                  </a:lnTo>
                  <a:lnTo>
                    <a:pt x="3840" y="559"/>
                  </a:lnTo>
                  <a:lnTo>
                    <a:pt x="3811" y="487"/>
                  </a:lnTo>
                  <a:lnTo>
                    <a:pt x="3775" y="422"/>
                  </a:lnTo>
                  <a:lnTo>
                    <a:pt x="3738" y="349"/>
                  </a:lnTo>
                  <a:lnTo>
                    <a:pt x="3687" y="291"/>
                  </a:lnTo>
                  <a:lnTo>
                    <a:pt x="3636" y="233"/>
                  </a:lnTo>
                  <a:lnTo>
                    <a:pt x="3585" y="182"/>
                  </a:lnTo>
                  <a:lnTo>
                    <a:pt x="3520" y="138"/>
                  </a:lnTo>
                  <a:lnTo>
                    <a:pt x="3455" y="95"/>
                  </a:lnTo>
                  <a:lnTo>
                    <a:pt x="3390" y="66"/>
                  </a:lnTo>
                  <a:lnTo>
                    <a:pt x="3310" y="36"/>
                  </a:lnTo>
                  <a:lnTo>
                    <a:pt x="3237" y="15"/>
                  </a:lnTo>
                  <a:lnTo>
                    <a:pt x="3158" y="7"/>
                  </a:lnTo>
                  <a:lnTo>
                    <a:pt x="3078" y="0"/>
                  </a:lnTo>
                  <a:lnTo>
                    <a:pt x="0" y="0"/>
                  </a:lnTo>
                  <a:lnTo>
                    <a:pt x="0" y="0"/>
                  </a:lnTo>
                  <a:lnTo>
                    <a:pt x="146" y="146"/>
                  </a:lnTo>
                  <a:lnTo>
                    <a:pt x="290" y="284"/>
                  </a:lnTo>
                  <a:lnTo>
                    <a:pt x="436" y="407"/>
                  </a:lnTo>
                  <a:lnTo>
                    <a:pt x="581" y="531"/>
                  </a:lnTo>
                  <a:lnTo>
                    <a:pt x="719" y="639"/>
                  </a:lnTo>
                  <a:lnTo>
                    <a:pt x="864" y="741"/>
                  </a:lnTo>
                  <a:lnTo>
                    <a:pt x="1002" y="843"/>
                  </a:lnTo>
                  <a:lnTo>
                    <a:pt x="1133" y="930"/>
                  </a:lnTo>
                  <a:lnTo>
                    <a:pt x="1270" y="1010"/>
                  </a:lnTo>
                  <a:lnTo>
                    <a:pt x="1401" y="1083"/>
                  </a:lnTo>
                  <a:lnTo>
                    <a:pt x="1655" y="1221"/>
                  </a:lnTo>
                  <a:lnTo>
                    <a:pt x="1895" y="1323"/>
                  </a:lnTo>
                  <a:lnTo>
                    <a:pt x="2127" y="1410"/>
                  </a:lnTo>
                  <a:lnTo>
                    <a:pt x="2127" y="1410"/>
                  </a:lnTo>
                  <a:lnTo>
                    <a:pt x="1895" y="1497"/>
                  </a:lnTo>
                  <a:lnTo>
                    <a:pt x="1655" y="1606"/>
                  </a:lnTo>
                  <a:lnTo>
                    <a:pt x="1401" y="1736"/>
                  </a:lnTo>
                  <a:lnTo>
                    <a:pt x="1270" y="1809"/>
                  </a:lnTo>
                  <a:lnTo>
                    <a:pt x="1133" y="1889"/>
                  </a:lnTo>
                  <a:lnTo>
                    <a:pt x="1002" y="1983"/>
                  </a:lnTo>
                  <a:lnTo>
                    <a:pt x="864" y="2078"/>
                  </a:lnTo>
                  <a:lnTo>
                    <a:pt x="719" y="2180"/>
                  </a:lnTo>
                  <a:lnTo>
                    <a:pt x="581" y="2288"/>
                  </a:lnTo>
                  <a:lnTo>
                    <a:pt x="436" y="2412"/>
                  </a:lnTo>
                  <a:lnTo>
                    <a:pt x="290" y="2535"/>
                  </a:lnTo>
                  <a:lnTo>
                    <a:pt x="146" y="2672"/>
                  </a:lnTo>
                  <a:lnTo>
                    <a:pt x="0" y="2818"/>
                  </a:lnTo>
                  <a:lnTo>
                    <a:pt x="3078" y="2818"/>
                  </a:lnTo>
                  <a:lnTo>
                    <a:pt x="3078" y="2818"/>
                  </a:lnTo>
                  <a:lnTo>
                    <a:pt x="3158" y="2818"/>
                  </a:lnTo>
                  <a:lnTo>
                    <a:pt x="3237" y="2803"/>
                  </a:lnTo>
                  <a:lnTo>
                    <a:pt x="3310" y="2782"/>
                  </a:lnTo>
                  <a:lnTo>
                    <a:pt x="3390" y="2760"/>
                  </a:lnTo>
                  <a:lnTo>
                    <a:pt x="3455" y="2723"/>
                  </a:lnTo>
                  <a:lnTo>
                    <a:pt x="3520" y="2680"/>
                  </a:lnTo>
                  <a:lnTo>
                    <a:pt x="3585" y="2636"/>
                  </a:lnTo>
                  <a:lnTo>
                    <a:pt x="3636" y="2585"/>
                  </a:lnTo>
                  <a:lnTo>
                    <a:pt x="3687" y="2529"/>
                  </a:lnTo>
                  <a:lnTo>
                    <a:pt x="3738" y="2470"/>
                  </a:lnTo>
                  <a:lnTo>
                    <a:pt x="3775" y="2404"/>
                  </a:lnTo>
                  <a:lnTo>
                    <a:pt x="3811" y="2332"/>
                  </a:lnTo>
                  <a:lnTo>
                    <a:pt x="3840" y="2260"/>
                  </a:lnTo>
                  <a:lnTo>
                    <a:pt x="3854" y="2187"/>
                  </a:lnTo>
                  <a:lnTo>
                    <a:pt x="3868" y="2107"/>
                  </a:lnTo>
                  <a:lnTo>
                    <a:pt x="3868" y="2027"/>
                  </a:lnTo>
                  <a:lnTo>
                    <a:pt x="3868" y="2027"/>
                  </a:lnTo>
                  <a:lnTo>
                    <a:pt x="3868" y="1932"/>
                  </a:lnTo>
                  <a:lnTo>
                    <a:pt x="3854" y="1845"/>
                  </a:lnTo>
                  <a:lnTo>
                    <a:pt x="3825" y="1758"/>
                  </a:lnTo>
                  <a:lnTo>
                    <a:pt x="3796" y="1678"/>
                  </a:lnTo>
                  <a:lnTo>
                    <a:pt x="3752" y="1606"/>
                  </a:lnTo>
                  <a:lnTo>
                    <a:pt x="3701" y="1533"/>
                  </a:lnTo>
                  <a:lnTo>
                    <a:pt x="3644" y="1467"/>
                  </a:lnTo>
                  <a:lnTo>
                    <a:pt x="3585" y="1410"/>
                  </a:lnTo>
                  <a:close/>
                  <a:moveTo>
                    <a:pt x="3034" y="2390"/>
                  </a:moveTo>
                  <a:lnTo>
                    <a:pt x="1198" y="2390"/>
                  </a:lnTo>
                  <a:lnTo>
                    <a:pt x="1198" y="2390"/>
                  </a:lnTo>
                  <a:lnTo>
                    <a:pt x="1452" y="2216"/>
                  </a:lnTo>
                  <a:lnTo>
                    <a:pt x="1706" y="2070"/>
                  </a:lnTo>
                  <a:lnTo>
                    <a:pt x="1946" y="1940"/>
                  </a:lnTo>
                  <a:lnTo>
                    <a:pt x="2062" y="1889"/>
                  </a:lnTo>
                  <a:lnTo>
                    <a:pt x="2178" y="1838"/>
                  </a:lnTo>
                  <a:lnTo>
                    <a:pt x="2294" y="1795"/>
                  </a:lnTo>
                  <a:lnTo>
                    <a:pt x="2402" y="1758"/>
                  </a:lnTo>
                  <a:lnTo>
                    <a:pt x="2512" y="1729"/>
                  </a:lnTo>
                  <a:lnTo>
                    <a:pt x="2620" y="1708"/>
                  </a:lnTo>
                  <a:lnTo>
                    <a:pt x="2729" y="1685"/>
                  </a:lnTo>
                  <a:lnTo>
                    <a:pt x="2831" y="1671"/>
                  </a:lnTo>
                  <a:lnTo>
                    <a:pt x="2940" y="1664"/>
                  </a:lnTo>
                  <a:lnTo>
                    <a:pt x="3034" y="1657"/>
                  </a:lnTo>
                  <a:lnTo>
                    <a:pt x="3034" y="1657"/>
                  </a:lnTo>
                  <a:lnTo>
                    <a:pt x="3114" y="1664"/>
                  </a:lnTo>
                  <a:lnTo>
                    <a:pt x="3179" y="1685"/>
                  </a:lnTo>
                  <a:lnTo>
                    <a:pt x="3237" y="1722"/>
                  </a:lnTo>
                  <a:lnTo>
                    <a:pt x="3295" y="1765"/>
                  </a:lnTo>
                  <a:lnTo>
                    <a:pt x="3339" y="1824"/>
                  </a:lnTo>
                  <a:lnTo>
                    <a:pt x="3376" y="1882"/>
                  </a:lnTo>
                  <a:lnTo>
                    <a:pt x="3397" y="1954"/>
                  </a:lnTo>
                  <a:lnTo>
                    <a:pt x="3404" y="2027"/>
                  </a:lnTo>
                  <a:lnTo>
                    <a:pt x="3404" y="2027"/>
                  </a:lnTo>
                  <a:lnTo>
                    <a:pt x="3397" y="2100"/>
                  </a:lnTo>
                  <a:lnTo>
                    <a:pt x="3376" y="2165"/>
                  </a:lnTo>
                  <a:lnTo>
                    <a:pt x="3339" y="2231"/>
                  </a:lnTo>
                  <a:lnTo>
                    <a:pt x="3295" y="2281"/>
                  </a:lnTo>
                  <a:lnTo>
                    <a:pt x="3237" y="2325"/>
                  </a:lnTo>
                  <a:lnTo>
                    <a:pt x="3179" y="2361"/>
                  </a:lnTo>
                  <a:lnTo>
                    <a:pt x="3114" y="2383"/>
                  </a:lnTo>
                  <a:lnTo>
                    <a:pt x="3034" y="2390"/>
                  </a:lnTo>
                  <a:close/>
                  <a:moveTo>
                    <a:pt x="3034" y="1162"/>
                  </a:moveTo>
                  <a:lnTo>
                    <a:pt x="3034" y="1162"/>
                  </a:lnTo>
                  <a:lnTo>
                    <a:pt x="2940" y="1162"/>
                  </a:lnTo>
                  <a:lnTo>
                    <a:pt x="2831" y="1148"/>
                  </a:lnTo>
                  <a:lnTo>
                    <a:pt x="2729" y="1134"/>
                  </a:lnTo>
                  <a:lnTo>
                    <a:pt x="2620" y="1119"/>
                  </a:lnTo>
                  <a:lnTo>
                    <a:pt x="2512" y="1090"/>
                  </a:lnTo>
                  <a:lnTo>
                    <a:pt x="2402" y="1061"/>
                  </a:lnTo>
                  <a:lnTo>
                    <a:pt x="2294" y="1025"/>
                  </a:lnTo>
                  <a:lnTo>
                    <a:pt x="2178" y="981"/>
                  </a:lnTo>
                  <a:lnTo>
                    <a:pt x="2062" y="930"/>
                  </a:lnTo>
                  <a:lnTo>
                    <a:pt x="1946" y="879"/>
                  </a:lnTo>
                  <a:lnTo>
                    <a:pt x="1706" y="756"/>
                  </a:lnTo>
                  <a:lnTo>
                    <a:pt x="1452" y="603"/>
                  </a:lnTo>
                  <a:lnTo>
                    <a:pt x="1198" y="436"/>
                  </a:lnTo>
                  <a:lnTo>
                    <a:pt x="3034" y="436"/>
                  </a:lnTo>
                  <a:lnTo>
                    <a:pt x="3034" y="436"/>
                  </a:lnTo>
                  <a:lnTo>
                    <a:pt x="3114" y="443"/>
                  </a:lnTo>
                  <a:lnTo>
                    <a:pt x="3179" y="458"/>
                  </a:lnTo>
                  <a:lnTo>
                    <a:pt x="3237" y="494"/>
                  </a:lnTo>
                  <a:lnTo>
                    <a:pt x="3295" y="538"/>
                  </a:lnTo>
                  <a:lnTo>
                    <a:pt x="3339" y="596"/>
                  </a:lnTo>
                  <a:lnTo>
                    <a:pt x="3376" y="654"/>
                  </a:lnTo>
                  <a:lnTo>
                    <a:pt x="3397" y="726"/>
                  </a:lnTo>
                  <a:lnTo>
                    <a:pt x="3404" y="800"/>
                  </a:lnTo>
                  <a:lnTo>
                    <a:pt x="3404" y="800"/>
                  </a:lnTo>
                  <a:lnTo>
                    <a:pt x="3397" y="872"/>
                  </a:lnTo>
                  <a:lnTo>
                    <a:pt x="3376" y="938"/>
                  </a:lnTo>
                  <a:lnTo>
                    <a:pt x="3339" y="1003"/>
                  </a:lnTo>
                  <a:lnTo>
                    <a:pt x="3295" y="1054"/>
                  </a:lnTo>
                  <a:lnTo>
                    <a:pt x="3237" y="1097"/>
                  </a:lnTo>
                  <a:lnTo>
                    <a:pt x="3179" y="1134"/>
                  </a:lnTo>
                  <a:lnTo>
                    <a:pt x="3114" y="1155"/>
                  </a:lnTo>
                  <a:lnTo>
                    <a:pt x="3034" y="1162"/>
                  </a:lnTo>
                  <a:close/>
                </a:path>
              </a:pathLst>
            </a:custGeom>
            <a:grpFill/>
            <a:ln>
              <a:noFill/>
            </a:ln>
            <a:effectLst/>
          </p:spPr>
          <p:txBody>
            <a:bodyPr wrap="none" anchor="ctr"/>
            <a:lstStyle/>
            <a:p>
              <a:endParaRPr lang="en-US">
                <a:solidFill>
                  <a:prstClr val="black"/>
                </a:solidFill>
                <a:latin typeface="Dual 400" panose="02000603000000020004" pitchFamily="2" charset="0"/>
              </a:endParaRPr>
            </a:p>
          </p:txBody>
        </p:sp>
      </p:grpSp>
    </p:spTree>
    <p:extLst>
      <p:ext uri="{BB962C8B-B14F-4D97-AF65-F5344CB8AC3E}">
        <p14:creationId xmlns:p14="http://schemas.microsoft.com/office/powerpoint/2010/main" val="2334625081"/>
      </p:ext>
    </p:extLst>
  </p:cSld>
  <p:clrMap bg1="lt1" tx1="dk1" bg2="lt2" tx2="dk2" accent1="accent1" accent2="accent2" accent3="accent3" accent4="accent4" accent5="accent5" accent6="accent6" hlink="hlink" folHlink="folHlink"/>
  <p:sldLayoutIdLst>
    <p:sldLayoutId id="2147484250" r:id="rId1"/>
    <p:sldLayoutId id="2147484213" r:id="rId2"/>
    <p:sldLayoutId id="2147484253" r:id="rId3"/>
    <p:sldLayoutId id="2147484255" r:id="rId4"/>
    <p:sldLayoutId id="2147484254" r:id="rId5"/>
    <p:sldLayoutId id="2147484264" r:id="rId6"/>
    <p:sldLayoutId id="2147484269" r:id="rId7"/>
    <p:sldLayoutId id="2147484270" r:id="rId8"/>
    <p:sldLayoutId id="2147484271" r:id="rId9"/>
    <p:sldLayoutId id="2147484272" r:id="rId10"/>
    <p:sldLayoutId id="2147484169" r:id="rId11"/>
    <p:sldLayoutId id="2147484170" r:id="rId12"/>
    <p:sldLayoutId id="2147484205" r:id="rId13"/>
    <p:sldLayoutId id="2147484183" r:id="rId14"/>
    <p:sldLayoutId id="2147484171" r:id="rId15"/>
    <p:sldLayoutId id="2147484172" r:id="rId16"/>
    <p:sldLayoutId id="2147484207" r:id="rId17"/>
    <p:sldLayoutId id="2147484208" r:id="rId18"/>
    <p:sldLayoutId id="2147484178" r:id="rId19"/>
    <p:sldLayoutId id="2147484179" r:id="rId20"/>
    <p:sldLayoutId id="2147484177" r:id="rId21"/>
    <p:sldLayoutId id="2147484184" r:id="rId22"/>
    <p:sldLayoutId id="2147484185" r:id="rId23"/>
    <p:sldLayoutId id="2147484209" r:id="rId24"/>
    <p:sldLayoutId id="2147484276" r:id="rId25"/>
    <p:sldLayoutId id="2147484277" r:id="rId26"/>
  </p:sldLayoutIdLst>
  <p:timing>
    <p:tnLst>
      <p:par>
        <p:cTn id="1" dur="indefinite" restart="never" nodeType="tmRoot"/>
      </p:par>
    </p:tnLst>
  </p:timing>
  <p:hf hdr="0" dt="0"/>
  <p:txStyles>
    <p:titleStyle>
      <a:lvl1pPr algn="l" defTabSz="457154" rtl="0" eaLnBrk="1" latinLnBrk="0" hangingPunct="1">
        <a:lnSpc>
          <a:spcPct val="85000"/>
        </a:lnSpc>
        <a:spcBef>
          <a:spcPct val="0"/>
        </a:spcBef>
        <a:buNone/>
        <a:defRPr sz="3200" b="0" i="0" kern="1200" spc="-30">
          <a:solidFill>
            <a:schemeClr val="tx1"/>
          </a:solidFill>
          <a:latin typeface="Dual 400" panose="02000603000000020004" pitchFamily="2" charset="0"/>
          <a:ea typeface="+mj-ea"/>
          <a:cs typeface="Dual 400" panose="02000603000000020004" pitchFamily="2" charset="0"/>
        </a:defRPr>
      </a:lvl1pPr>
    </p:titleStyle>
    <p:bodyStyle>
      <a:lvl1pPr marL="182863" indent="-182863" algn="l" defTabSz="457154" rtl="0" eaLnBrk="1" latinLnBrk="0" hangingPunct="1">
        <a:lnSpc>
          <a:spcPct val="90000"/>
        </a:lnSpc>
        <a:spcBef>
          <a:spcPts val="1000"/>
        </a:spcBef>
        <a:buClr>
          <a:schemeClr val="bg2"/>
        </a:buClr>
        <a:buFont typeface="Arial"/>
        <a:buChar char="•"/>
        <a:defRPr sz="2000" b="0" i="0" kern="1200" spc="0">
          <a:solidFill>
            <a:schemeClr val="tx1"/>
          </a:solidFill>
          <a:latin typeface="Dual 400" panose="02000603000000020004" pitchFamily="2" charset="0"/>
          <a:ea typeface="+mn-ea"/>
          <a:cs typeface="Dual 400" panose="02000603000000020004" pitchFamily="2" charset="0"/>
        </a:defRPr>
      </a:lvl1pPr>
      <a:lvl2pPr marL="484584" indent="-182863" algn="l" defTabSz="457154" rtl="0" eaLnBrk="1" latinLnBrk="0" hangingPunct="1">
        <a:lnSpc>
          <a:spcPct val="90000"/>
        </a:lnSpc>
        <a:spcBef>
          <a:spcPts val="700"/>
        </a:spcBef>
        <a:buClr>
          <a:schemeClr val="tx1"/>
        </a:buClr>
        <a:buFont typeface="Arial" panose="020B0604020202020204" pitchFamily="34" charset="0"/>
        <a:buChar char="‒"/>
        <a:defRPr sz="1800" b="0" i="0" kern="1200" spc="0">
          <a:solidFill>
            <a:schemeClr val="tx1"/>
          </a:solidFill>
          <a:latin typeface="Dual 400" panose="02000603000000020004" pitchFamily="2" charset="0"/>
          <a:ea typeface="+mn-ea"/>
          <a:cs typeface="Dual 400" panose="02000603000000020004" pitchFamily="2" charset="0"/>
        </a:defRPr>
      </a:lvl2pPr>
      <a:lvl3pPr marL="685732" indent="-182863" algn="l" defTabSz="457154" rtl="0" eaLnBrk="1" latinLnBrk="0" hangingPunct="1">
        <a:lnSpc>
          <a:spcPct val="90000"/>
        </a:lnSpc>
        <a:spcBef>
          <a:spcPts val="700"/>
        </a:spcBef>
        <a:buClr>
          <a:schemeClr val="tx1"/>
        </a:buClr>
        <a:buFont typeface="Arial"/>
        <a:buChar char="•"/>
        <a:defRPr sz="1400" b="0" i="0" kern="1200" spc="0">
          <a:solidFill>
            <a:schemeClr val="tx1"/>
          </a:solidFill>
          <a:latin typeface="Dual 400" panose="02000603000000020004" pitchFamily="2" charset="0"/>
          <a:ea typeface="+mn-ea"/>
          <a:cs typeface="Dual 400" panose="02000603000000020004" pitchFamily="2" charset="0"/>
        </a:defRPr>
      </a:lvl3pPr>
      <a:lvl4pPr marL="868595" indent="-182863" algn="l" defTabSz="457154" rtl="0" eaLnBrk="1" latinLnBrk="0" hangingPunct="1">
        <a:lnSpc>
          <a:spcPct val="90000"/>
        </a:lnSpc>
        <a:spcBef>
          <a:spcPts val="700"/>
        </a:spcBef>
        <a:buClr>
          <a:schemeClr val="tx1"/>
        </a:buClr>
        <a:buFont typeface="Arial" panose="020B0604020202020204" pitchFamily="34" charset="0"/>
        <a:buChar char="‒"/>
        <a:defRPr sz="1400" b="0" i="0" kern="1200" spc="0">
          <a:solidFill>
            <a:schemeClr val="tx1"/>
          </a:solidFill>
          <a:latin typeface="Dual 400" panose="02000603000000020004" pitchFamily="2" charset="0"/>
          <a:ea typeface="+mn-ea"/>
          <a:cs typeface="Dual 400" panose="02000603000000020004" pitchFamily="2" charset="0"/>
        </a:defRPr>
      </a:lvl4pPr>
      <a:lvl5pPr marL="1051456" indent="-182863" algn="l" defTabSz="457154" rtl="0" eaLnBrk="1" latinLnBrk="0" hangingPunct="1">
        <a:lnSpc>
          <a:spcPct val="90000"/>
        </a:lnSpc>
        <a:spcBef>
          <a:spcPts val="700"/>
        </a:spcBef>
        <a:buClr>
          <a:schemeClr val="tx1"/>
        </a:buClr>
        <a:buFont typeface="Arial"/>
        <a:buChar char="•"/>
        <a:defRPr sz="1400" b="0" i="0" kern="1200" spc="0">
          <a:solidFill>
            <a:schemeClr val="tx1"/>
          </a:solidFill>
          <a:latin typeface="Dual 400" panose="02000603000000020004" pitchFamily="2" charset="0"/>
          <a:ea typeface="+mn-ea"/>
          <a:cs typeface="Dual 400" panose="02000603000000020004" pitchFamily="2" charset="0"/>
        </a:defRPr>
      </a:lvl5pPr>
      <a:lvl6pPr marL="2514348" indent="-228576" algn="l" defTabSz="457154" rtl="0" eaLnBrk="1" latinLnBrk="0" hangingPunct="1">
        <a:spcBef>
          <a:spcPct val="20000"/>
        </a:spcBef>
        <a:buFont typeface="Arial"/>
        <a:buChar char="•"/>
        <a:defRPr sz="2000" kern="1200">
          <a:solidFill>
            <a:schemeClr val="tx1"/>
          </a:solidFill>
          <a:latin typeface="+mn-lt"/>
          <a:ea typeface="+mn-ea"/>
          <a:cs typeface="+mn-cs"/>
        </a:defRPr>
      </a:lvl6pPr>
      <a:lvl7pPr marL="2971504" indent="-228576" algn="l" defTabSz="457154" rtl="0" eaLnBrk="1" latinLnBrk="0" hangingPunct="1">
        <a:spcBef>
          <a:spcPct val="20000"/>
        </a:spcBef>
        <a:buFont typeface="Arial"/>
        <a:buChar char="•"/>
        <a:defRPr sz="2000" kern="1200">
          <a:solidFill>
            <a:schemeClr val="tx1"/>
          </a:solidFill>
          <a:latin typeface="+mn-lt"/>
          <a:ea typeface="+mn-ea"/>
          <a:cs typeface="+mn-cs"/>
        </a:defRPr>
      </a:lvl7pPr>
      <a:lvl8pPr marL="3428658" indent="-228576" algn="l" defTabSz="457154" rtl="0" eaLnBrk="1" latinLnBrk="0" hangingPunct="1">
        <a:spcBef>
          <a:spcPct val="20000"/>
        </a:spcBef>
        <a:buFont typeface="Arial"/>
        <a:buChar char="•"/>
        <a:defRPr sz="2000" kern="1200">
          <a:solidFill>
            <a:schemeClr val="tx1"/>
          </a:solidFill>
          <a:latin typeface="+mn-lt"/>
          <a:ea typeface="+mn-ea"/>
          <a:cs typeface="+mn-cs"/>
        </a:defRPr>
      </a:lvl8pPr>
      <a:lvl9pPr marL="3885812" indent="-228576" algn="l" defTabSz="457154"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54" rtl="0" eaLnBrk="1" latinLnBrk="0" hangingPunct="1">
        <a:defRPr sz="1800" kern="1200">
          <a:solidFill>
            <a:schemeClr val="tx1"/>
          </a:solidFill>
          <a:latin typeface="+mn-lt"/>
          <a:ea typeface="+mn-ea"/>
          <a:cs typeface="+mn-cs"/>
        </a:defRPr>
      </a:lvl1pPr>
      <a:lvl2pPr marL="457154" algn="l" defTabSz="457154" rtl="0" eaLnBrk="1" latinLnBrk="0" hangingPunct="1">
        <a:defRPr sz="1800" kern="1200">
          <a:solidFill>
            <a:schemeClr val="tx1"/>
          </a:solidFill>
          <a:latin typeface="+mn-lt"/>
          <a:ea typeface="+mn-ea"/>
          <a:cs typeface="+mn-cs"/>
        </a:defRPr>
      </a:lvl2pPr>
      <a:lvl3pPr marL="914310" algn="l" defTabSz="457154" rtl="0" eaLnBrk="1" latinLnBrk="0" hangingPunct="1">
        <a:defRPr sz="1800" kern="1200">
          <a:solidFill>
            <a:schemeClr val="tx1"/>
          </a:solidFill>
          <a:latin typeface="+mn-lt"/>
          <a:ea typeface="+mn-ea"/>
          <a:cs typeface="+mn-cs"/>
        </a:defRPr>
      </a:lvl3pPr>
      <a:lvl4pPr marL="1371464" algn="l" defTabSz="457154" rtl="0" eaLnBrk="1" latinLnBrk="0" hangingPunct="1">
        <a:defRPr sz="1800" kern="1200">
          <a:solidFill>
            <a:schemeClr val="tx1"/>
          </a:solidFill>
          <a:latin typeface="+mn-lt"/>
          <a:ea typeface="+mn-ea"/>
          <a:cs typeface="+mn-cs"/>
        </a:defRPr>
      </a:lvl4pPr>
      <a:lvl5pPr marL="1828619" algn="l" defTabSz="457154" rtl="0" eaLnBrk="1" latinLnBrk="0" hangingPunct="1">
        <a:defRPr sz="1800" kern="1200">
          <a:solidFill>
            <a:schemeClr val="tx1"/>
          </a:solidFill>
          <a:latin typeface="+mn-lt"/>
          <a:ea typeface="+mn-ea"/>
          <a:cs typeface="+mn-cs"/>
        </a:defRPr>
      </a:lvl5pPr>
      <a:lvl6pPr marL="2285772" algn="l" defTabSz="457154" rtl="0" eaLnBrk="1" latinLnBrk="0" hangingPunct="1">
        <a:defRPr sz="1800" kern="1200">
          <a:solidFill>
            <a:schemeClr val="tx1"/>
          </a:solidFill>
          <a:latin typeface="+mn-lt"/>
          <a:ea typeface="+mn-ea"/>
          <a:cs typeface="+mn-cs"/>
        </a:defRPr>
      </a:lvl6pPr>
      <a:lvl7pPr marL="2742926" algn="l" defTabSz="457154" rtl="0" eaLnBrk="1" latinLnBrk="0" hangingPunct="1">
        <a:defRPr sz="1800" kern="1200">
          <a:solidFill>
            <a:schemeClr val="tx1"/>
          </a:solidFill>
          <a:latin typeface="+mn-lt"/>
          <a:ea typeface="+mn-ea"/>
          <a:cs typeface="+mn-cs"/>
        </a:defRPr>
      </a:lvl7pPr>
      <a:lvl8pPr marL="3200080" algn="l" defTabSz="457154" rtl="0" eaLnBrk="1" latinLnBrk="0" hangingPunct="1">
        <a:defRPr sz="1800" kern="1200">
          <a:solidFill>
            <a:schemeClr val="tx1"/>
          </a:solidFill>
          <a:latin typeface="+mn-lt"/>
          <a:ea typeface="+mn-ea"/>
          <a:cs typeface="+mn-cs"/>
        </a:defRPr>
      </a:lvl8pPr>
      <a:lvl9pPr marL="3657235" algn="l" defTabSz="45715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3" Type="http://schemas.openxmlformats.org/officeDocument/2006/relationships/image" Target="../media/image26.gif"/><Relationship Id="rId4" Type="http://schemas.openxmlformats.org/officeDocument/2006/relationships/image" Target="../media/image27.gif"/><Relationship Id="rId5" Type="http://schemas.openxmlformats.org/officeDocument/2006/relationships/image" Target="../media/image28.png"/><Relationship Id="rId1" Type="http://schemas.openxmlformats.org/officeDocument/2006/relationships/slideLayout" Target="../slideLayouts/slideLayout26.xml"/><Relationship Id="rId2" Type="http://schemas.openxmlformats.org/officeDocument/2006/relationships/notesSlide" Target="../notesSlides/notesSlide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1" Type="http://schemas.openxmlformats.org/officeDocument/2006/relationships/slideLayout" Target="../slideLayouts/slideLayout11.xml"/><Relationship Id="rId2" Type="http://schemas.openxmlformats.org/officeDocument/2006/relationships/image" Target="../media/image9.jp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image" Target="../media/image12.jp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xml"/></Relationships>
</file>

<file path=ppt/slides/_rels/slide8.xml.rels><?xml version="1.0" encoding="UTF-8" standalone="yes"?>
<Relationships xmlns="http://schemas.openxmlformats.org/package/2006/relationships"><Relationship Id="rId11" Type="http://schemas.openxmlformats.org/officeDocument/2006/relationships/image" Target="../media/image22.png"/><Relationship Id="rId12" Type="http://schemas.openxmlformats.org/officeDocument/2006/relationships/image" Target="../media/image23.jpeg"/><Relationship Id="rId1" Type="http://schemas.openxmlformats.org/officeDocument/2006/relationships/slideLayout" Target="../slideLayouts/slideLayout11.xml"/><Relationship Id="rId2" Type="http://schemas.openxmlformats.org/officeDocument/2006/relationships/image" Target="../media/image13.gif"/><Relationship Id="rId3" Type="http://schemas.openxmlformats.org/officeDocument/2006/relationships/image" Target="../media/image14.png"/><Relationship Id="rId4" Type="http://schemas.openxmlformats.org/officeDocument/2006/relationships/image" Target="../media/image15.png"/><Relationship Id="rId5" Type="http://schemas.openxmlformats.org/officeDocument/2006/relationships/image" Target="../media/image16.png"/><Relationship Id="rId6" Type="http://schemas.openxmlformats.org/officeDocument/2006/relationships/image" Target="../media/image17.png"/><Relationship Id="rId7" Type="http://schemas.openxmlformats.org/officeDocument/2006/relationships/image" Target="../media/image18.png"/><Relationship Id="rId8" Type="http://schemas.openxmlformats.org/officeDocument/2006/relationships/image" Target="../media/image19.jpeg"/><Relationship Id="rId9" Type="http://schemas.openxmlformats.org/officeDocument/2006/relationships/image" Target="../media/image20.png"/><Relationship Id="rId10" Type="http://schemas.openxmlformats.org/officeDocument/2006/relationships/image" Target="../media/image2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image" Target="../media/image24.png"/><Relationship Id="rId3" Type="http://schemas.openxmlformats.org/officeDocument/2006/relationships/image" Target="../media/image2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738230" y="2365348"/>
            <a:ext cx="5424278" cy="671794"/>
          </a:xfrm>
        </p:spPr>
        <p:txBody>
          <a:bodyPr/>
          <a:lstStyle/>
          <a:p>
            <a:r>
              <a:rPr lang="en-US" dirty="0" smtClean="0"/>
              <a:t>THAT’S THE ANSWER</a:t>
            </a:r>
          </a:p>
          <a:p>
            <a:r>
              <a:rPr lang="en-US" dirty="0" smtClean="0"/>
              <a:t>WHAT’S THE QUESTION?</a:t>
            </a:r>
            <a:endParaRPr lang="en-US" dirty="0"/>
          </a:p>
        </p:txBody>
      </p:sp>
      <p:sp>
        <p:nvSpPr>
          <p:cNvPr id="10" name="Title 9"/>
          <p:cNvSpPr>
            <a:spLocks noGrp="1"/>
          </p:cNvSpPr>
          <p:nvPr>
            <p:ph type="title"/>
          </p:nvPr>
        </p:nvSpPr>
        <p:spPr>
          <a:xfrm>
            <a:off x="701151" y="1667063"/>
            <a:ext cx="6607810" cy="567020"/>
          </a:xfrm>
        </p:spPr>
        <p:txBody>
          <a:bodyPr/>
          <a:lstStyle/>
          <a:p>
            <a:r>
              <a:rPr lang="en-US" dirty="0" smtClean="0"/>
              <a:t>Software Defined Networking</a:t>
            </a:r>
            <a:endParaRPr lang="en-US" dirty="0"/>
          </a:p>
        </p:txBody>
      </p:sp>
      <p:grpSp>
        <p:nvGrpSpPr>
          <p:cNvPr id="115" name="Group 114"/>
          <p:cNvGrpSpPr>
            <a:grpSpLocks/>
          </p:cNvGrpSpPr>
          <p:nvPr/>
        </p:nvGrpSpPr>
        <p:grpSpPr bwMode="auto">
          <a:xfrm>
            <a:off x="6235700" y="2022192"/>
            <a:ext cx="2536435" cy="2684816"/>
            <a:chOff x="2066925" y="614363"/>
            <a:chExt cx="6051550" cy="6405562"/>
          </a:xfrm>
          <a:solidFill>
            <a:srgbClr val="FFFFFF"/>
          </a:solidFill>
        </p:grpSpPr>
        <p:sp>
          <p:nvSpPr>
            <p:cNvPr id="116" name="Freeform 115"/>
            <p:cNvSpPr>
              <a:spLocks noChangeArrowheads="1"/>
            </p:cNvSpPr>
            <p:nvPr/>
          </p:nvSpPr>
          <p:spPr bwMode="auto">
            <a:xfrm>
              <a:off x="5364163" y="1158875"/>
              <a:ext cx="212725" cy="1198563"/>
            </a:xfrm>
            <a:custGeom>
              <a:avLst/>
              <a:gdLst>
                <a:gd name="T0" fmla="*/ 47711 w 593"/>
                <a:gd name="T1" fmla="*/ 921611 h 3328"/>
                <a:gd name="T2" fmla="*/ 85736 w 593"/>
                <a:gd name="T3" fmla="*/ 994721 h 3328"/>
                <a:gd name="T4" fmla="*/ 123761 w 593"/>
                <a:gd name="T5" fmla="*/ 1064589 h 3328"/>
                <a:gd name="T6" fmla="*/ 209138 w 593"/>
                <a:gd name="T7" fmla="*/ 1198203 h 3328"/>
                <a:gd name="T8" fmla="*/ 177570 w 593"/>
                <a:gd name="T9" fmla="*/ 1125093 h 3328"/>
                <a:gd name="T10" fmla="*/ 145643 w 593"/>
                <a:gd name="T11" fmla="*/ 1051984 h 3328"/>
                <a:gd name="T12" fmla="*/ 85736 w 593"/>
                <a:gd name="T13" fmla="*/ 909006 h 3328"/>
                <a:gd name="T14" fmla="*/ 72822 w 593"/>
                <a:gd name="T15" fmla="*/ 870831 h 3328"/>
                <a:gd name="T16" fmla="*/ 53809 w 593"/>
                <a:gd name="T17" fmla="*/ 797721 h 3328"/>
                <a:gd name="T18" fmla="*/ 47711 w 593"/>
                <a:gd name="T19" fmla="*/ 721371 h 3328"/>
                <a:gd name="T20" fmla="*/ 50939 w 593"/>
                <a:gd name="T21" fmla="*/ 645020 h 3328"/>
                <a:gd name="T22" fmla="*/ 57038 w 593"/>
                <a:gd name="T23" fmla="*/ 606845 h 3328"/>
                <a:gd name="T24" fmla="*/ 72822 w 593"/>
                <a:gd name="T25" fmla="*/ 533735 h 3328"/>
                <a:gd name="T26" fmla="*/ 91834 w 593"/>
                <a:gd name="T27" fmla="*/ 457744 h 3328"/>
                <a:gd name="T28" fmla="*/ 145643 w 593"/>
                <a:gd name="T29" fmla="*/ 311526 h 3328"/>
                <a:gd name="T30" fmla="*/ 174341 w 593"/>
                <a:gd name="T31" fmla="*/ 238416 h 3328"/>
                <a:gd name="T32" fmla="*/ 199452 w 593"/>
                <a:gd name="T33" fmla="*/ 158824 h 3328"/>
                <a:gd name="T34" fmla="*/ 205909 w 593"/>
                <a:gd name="T35" fmla="*/ 120649 h 3328"/>
                <a:gd name="T36" fmla="*/ 209138 w 593"/>
                <a:gd name="T37" fmla="*/ 38175 h 3328"/>
                <a:gd name="T38" fmla="*/ 202681 w 593"/>
                <a:gd name="T39" fmla="*/ 0 h 3328"/>
                <a:gd name="T40" fmla="*/ 196582 w 593"/>
                <a:gd name="T41" fmla="*/ 79232 h 3328"/>
                <a:gd name="T42" fmla="*/ 174341 w 593"/>
                <a:gd name="T43" fmla="*/ 152341 h 3328"/>
                <a:gd name="T44" fmla="*/ 161427 w 593"/>
                <a:gd name="T45" fmla="*/ 187275 h 3328"/>
                <a:gd name="T46" fmla="*/ 110847 w 593"/>
                <a:gd name="T47" fmla="*/ 295679 h 3328"/>
                <a:gd name="T48" fmla="*/ 76050 w 593"/>
                <a:gd name="T49" fmla="*/ 368428 h 3328"/>
                <a:gd name="T50" fmla="*/ 47711 w 593"/>
                <a:gd name="T51" fmla="*/ 444779 h 3328"/>
                <a:gd name="T52" fmla="*/ 6457 w 593"/>
                <a:gd name="T53" fmla="*/ 600722 h 3328"/>
                <a:gd name="T54" fmla="*/ 3229 w 593"/>
                <a:gd name="T55" fmla="*/ 641779 h 3328"/>
                <a:gd name="T56" fmla="*/ 0 w 593"/>
                <a:gd name="T57" fmla="*/ 724612 h 3328"/>
                <a:gd name="T58" fmla="*/ 3229 w 593"/>
                <a:gd name="T59" fmla="*/ 765669 h 3328"/>
                <a:gd name="T60" fmla="*/ 19013 w 593"/>
                <a:gd name="T61" fmla="*/ 845261 h 3328"/>
                <a:gd name="T62" fmla="*/ 47711 w 593"/>
                <a:gd name="T63" fmla="*/ 921611 h 33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3" h="3328">
                  <a:moveTo>
                    <a:pt x="133" y="2559"/>
                  </a:moveTo>
                  <a:lnTo>
                    <a:pt x="133" y="2559"/>
                  </a:lnTo>
                  <a:lnTo>
                    <a:pt x="186" y="2665"/>
                  </a:lnTo>
                  <a:lnTo>
                    <a:pt x="239" y="2762"/>
                  </a:lnTo>
                  <a:lnTo>
                    <a:pt x="345" y="2956"/>
                  </a:lnTo>
                  <a:lnTo>
                    <a:pt x="459" y="3141"/>
                  </a:lnTo>
                  <a:lnTo>
                    <a:pt x="583" y="3327"/>
                  </a:lnTo>
                  <a:lnTo>
                    <a:pt x="495" y="3124"/>
                  </a:lnTo>
                  <a:lnTo>
                    <a:pt x="406" y="2921"/>
                  </a:lnTo>
                  <a:lnTo>
                    <a:pt x="318" y="2718"/>
                  </a:lnTo>
                  <a:lnTo>
                    <a:pt x="239" y="2524"/>
                  </a:lnTo>
                  <a:lnTo>
                    <a:pt x="203" y="2418"/>
                  </a:lnTo>
                  <a:lnTo>
                    <a:pt x="168" y="2321"/>
                  </a:lnTo>
                  <a:lnTo>
                    <a:pt x="150" y="2215"/>
                  </a:lnTo>
                  <a:lnTo>
                    <a:pt x="142" y="2109"/>
                  </a:lnTo>
                  <a:lnTo>
                    <a:pt x="133" y="2003"/>
                  </a:lnTo>
                  <a:lnTo>
                    <a:pt x="142" y="1897"/>
                  </a:lnTo>
                  <a:lnTo>
                    <a:pt x="142" y="1791"/>
                  </a:lnTo>
                  <a:lnTo>
                    <a:pt x="159" y="1685"/>
                  </a:lnTo>
                  <a:lnTo>
                    <a:pt x="177" y="1588"/>
                  </a:lnTo>
                  <a:lnTo>
                    <a:pt x="203" y="1482"/>
                  </a:lnTo>
                  <a:lnTo>
                    <a:pt x="256" y="1271"/>
                  </a:lnTo>
                  <a:lnTo>
                    <a:pt x="327" y="1068"/>
                  </a:lnTo>
                  <a:lnTo>
                    <a:pt x="406" y="865"/>
                  </a:lnTo>
                  <a:lnTo>
                    <a:pt x="486" y="662"/>
                  </a:lnTo>
                  <a:lnTo>
                    <a:pt x="521" y="556"/>
                  </a:lnTo>
                  <a:lnTo>
                    <a:pt x="556" y="441"/>
                  </a:lnTo>
                  <a:lnTo>
                    <a:pt x="574" y="335"/>
                  </a:lnTo>
                  <a:lnTo>
                    <a:pt x="592" y="220"/>
                  </a:lnTo>
                  <a:lnTo>
                    <a:pt x="583" y="106"/>
                  </a:lnTo>
                  <a:lnTo>
                    <a:pt x="565" y="0"/>
                  </a:lnTo>
                  <a:lnTo>
                    <a:pt x="565" y="115"/>
                  </a:lnTo>
                  <a:lnTo>
                    <a:pt x="548" y="220"/>
                  </a:lnTo>
                  <a:lnTo>
                    <a:pt x="521" y="326"/>
                  </a:lnTo>
                  <a:lnTo>
                    <a:pt x="486" y="423"/>
                  </a:lnTo>
                  <a:lnTo>
                    <a:pt x="450" y="520"/>
                  </a:lnTo>
                  <a:lnTo>
                    <a:pt x="406" y="626"/>
                  </a:lnTo>
                  <a:lnTo>
                    <a:pt x="309" y="821"/>
                  </a:lnTo>
                  <a:lnTo>
                    <a:pt x="212" y="1023"/>
                  </a:lnTo>
                  <a:lnTo>
                    <a:pt x="133" y="1235"/>
                  </a:lnTo>
                  <a:lnTo>
                    <a:pt x="71" y="1447"/>
                  </a:lnTo>
                  <a:lnTo>
                    <a:pt x="18" y="1668"/>
                  </a:lnTo>
                  <a:lnTo>
                    <a:pt x="9" y="1782"/>
                  </a:lnTo>
                  <a:lnTo>
                    <a:pt x="0" y="1897"/>
                  </a:lnTo>
                  <a:lnTo>
                    <a:pt x="0" y="2012"/>
                  </a:lnTo>
                  <a:lnTo>
                    <a:pt x="9" y="2126"/>
                  </a:lnTo>
                  <a:lnTo>
                    <a:pt x="27" y="2241"/>
                  </a:lnTo>
                  <a:lnTo>
                    <a:pt x="53" y="2347"/>
                  </a:lnTo>
                  <a:lnTo>
                    <a:pt x="89" y="2462"/>
                  </a:lnTo>
                  <a:lnTo>
                    <a:pt x="133" y="25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17" name="Freeform 2"/>
            <p:cNvSpPr>
              <a:spLocks noChangeArrowheads="1"/>
            </p:cNvSpPr>
            <p:nvPr/>
          </p:nvSpPr>
          <p:spPr bwMode="auto">
            <a:xfrm>
              <a:off x="5351463" y="2365375"/>
              <a:ext cx="212725" cy="1198563"/>
            </a:xfrm>
            <a:custGeom>
              <a:avLst/>
              <a:gdLst>
                <a:gd name="T0" fmla="*/ 91989 w 592"/>
                <a:gd name="T1" fmla="*/ 457744 h 3328"/>
                <a:gd name="T2" fmla="*/ 145889 w 592"/>
                <a:gd name="T3" fmla="*/ 311526 h 3328"/>
                <a:gd name="T4" fmla="*/ 174276 w 592"/>
                <a:gd name="T5" fmla="*/ 238416 h 3328"/>
                <a:gd name="T6" fmla="*/ 199789 w 592"/>
                <a:gd name="T7" fmla="*/ 158824 h 3328"/>
                <a:gd name="T8" fmla="*/ 206257 w 592"/>
                <a:gd name="T9" fmla="*/ 120649 h 3328"/>
                <a:gd name="T10" fmla="*/ 209491 w 592"/>
                <a:gd name="T11" fmla="*/ 38175 h 3328"/>
                <a:gd name="T12" fmla="*/ 203023 w 592"/>
                <a:gd name="T13" fmla="*/ 0 h 3328"/>
                <a:gd name="T14" fmla="*/ 196555 w 592"/>
                <a:gd name="T15" fmla="*/ 79592 h 3328"/>
                <a:gd name="T16" fmla="*/ 174276 w 592"/>
                <a:gd name="T17" fmla="*/ 152702 h 3328"/>
                <a:gd name="T18" fmla="*/ 161700 w 592"/>
                <a:gd name="T19" fmla="*/ 187636 h 3328"/>
                <a:gd name="T20" fmla="*/ 111034 w 592"/>
                <a:gd name="T21" fmla="*/ 295679 h 3328"/>
                <a:gd name="T22" fmla="*/ 76179 w 592"/>
                <a:gd name="T23" fmla="*/ 368789 h 3328"/>
                <a:gd name="T24" fmla="*/ 47791 w 592"/>
                <a:gd name="T25" fmla="*/ 444779 h 3328"/>
                <a:gd name="T26" fmla="*/ 6468 w 592"/>
                <a:gd name="T27" fmla="*/ 600722 h 3328"/>
                <a:gd name="T28" fmla="*/ 3234 w 592"/>
                <a:gd name="T29" fmla="*/ 641779 h 3328"/>
                <a:gd name="T30" fmla="*/ 0 w 592"/>
                <a:gd name="T31" fmla="*/ 724612 h 3328"/>
                <a:gd name="T32" fmla="*/ 3234 w 592"/>
                <a:gd name="T33" fmla="*/ 766029 h 3328"/>
                <a:gd name="T34" fmla="*/ 19045 w 592"/>
                <a:gd name="T35" fmla="*/ 845261 h 3328"/>
                <a:gd name="T36" fmla="*/ 47791 w 592"/>
                <a:gd name="T37" fmla="*/ 921611 h 3328"/>
                <a:gd name="T38" fmla="*/ 66477 w 592"/>
                <a:gd name="T39" fmla="*/ 959787 h 3328"/>
                <a:gd name="T40" fmla="*/ 123610 w 592"/>
                <a:gd name="T41" fmla="*/ 1064589 h 3328"/>
                <a:gd name="T42" fmla="*/ 164934 w 592"/>
                <a:gd name="T43" fmla="*/ 1131216 h 3328"/>
                <a:gd name="T44" fmla="*/ 209491 w 592"/>
                <a:gd name="T45" fmla="*/ 1198203 h 3328"/>
                <a:gd name="T46" fmla="*/ 145889 w 592"/>
                <a:gd name="T47" fmla="*/ 1051984 h 3328"/>
                <a:gd name="T48" fmla="*/ 114268 w 592"/>
                <a:gd name="T49" fmla="*/ 978874 h 3328"/>
                <a:gd name="T50" fmla="*/ 85521 w 592"/>
                <a:gd name="T51" fmla="*/ 909006 h 3328"/>
                <a:gd name="T52" fmla="*/ 60368 w 592"/>
                <a:gd name="T53" fmla="*/ 835897 h 3328"/>
                <a:gd name="T54" fmla="*/ 50666 w 592"/>
                <a:gd name="T55" fmla="*/ 759546 h 3328"/>
                <a:gd name="T56" fmla="*/ 50666 w 592"/>
                <a:gd name="T57" fmla="*/ 683195 h 3328"/>
                <a:gd name="T58" fmla="*/ 57134 w 592"/>
                <a:gd name="T59" fmla="*/ 606845 h 3328"/>
                <a:gd name="T60" fmla="*/ 63602 w 592"/>
                <a:gd name="T61" fmla="*/ 571910 h 3328"/>
                <a:gd name="T62" fmla="*/ 91989 w 592"/>
                <a:gd name="T63" fmla="*/ 457744 h 33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2" h="3328">
                  <a:moveTo>
                    <a:pt x="256" y="1271"/>
                  </a:moveTo>
                  <a:lnTo>
                    <a:pt x="256" y="1271"/>
                  </a:lnTo>
                  <a:lnTo>
                    <a:pt x="327" y="1068"/>
                  </a:lnTo>
                  <a:lnTo>
                    <a:pt x="406" y="865"/>
                  </a:lnTo>
                  <a:lnTo>
                    <a:pt x="485" y="662"/>
                  </a:lnTo>
                  <a:lnTo>
                    <a:pt x="521" y="556"/>
                  </a:lnTo>
                  <a:lnTo>
                    <a:pt x="556" y="441"/>
                  </a:lnTo>
                  <a:lnTo>
                    <a:pt x="574" y="335"/>
                  </a:lnTo>
                  <a:lnTo>
                    <a:pt x="591" y="221"/>
                  </a:lnTo>
                  <a:lnTo>
                    <a:pt x="583" y="106"/>
                  </a:lnTo>
                  <a:lnTo>
                    <a:pt x="565" y="0"/>
                  </a:lnTo>
                  <a:lnTo>
                    <a:pt x="565" y="115"/>
                  </a:lnTo>
                  <a:lnTo>
                    <a:pt x="547" y="221"/>
                  </a:lnTo>
                  <a:lnTo>
                    <a:pt x="521" y="326"/>
                  </a:lnTo>
                  <a:lnTo>
                    <a:pt x="485" y="424"/>
                  </a:lnTo>
                  <a:lnTo>
                    <a:pt x="450" y="521"/>
                  </a:lnTo>
                  <a:lnTo>
                    <a:pt x="406" y="626"/>
                  </a:lnTo>
                  <a:lnTo>
                    <a:pt x="309" y="821"/>
                  </a:lnTo>
                  <a:lnTo>
                    <a:pt x="212" y="1024"/>
                  </a:lnTo>
                  <a:lnTo>
                    <a:pt x="133" y="1235"/>
                  </a:lnTo>
                  <a:lnTo>
                    <a:pt x="71" y="1447"/>
                  </a:lnTo>
                  <a:lnTo>
                    <a:pt x="18" y="1668"/>
                  </a:lnTo>
                  <a:lnTo>
                    <a:pt x="9" y="1782"/>
                  </a:lnTo>
                  <a:lnTo>
                    <a:pt x="0" y="1897"/>
                  </a:lnTo>
                  <a:lnTo>
                    <a:pt x="0" y="2012"/>
                  </a:lnTo>
                  <a:lnTo>
                    <a:pt x="9" y="2127"/>
                  </a:lnTo>
                  <a:lnTo>
                    <a:pt x="27" y="2241"/>
                  </a:lnTo>
                  <a:lnTo>
                    <a:pt x="53" y="2347"/>
                  </a:lnTo>
                  <a:lnTo>
                    <a:pt x="88" y="2462"/>
                  </a:lnTo>
                  <a:lnTo>
                    <a:pt x="133" y="2559"/>
                  </a:lnTo>
                  <a:lnTo>
                    <a:pt x="185" y="2665"/>
                  </a:lnTo>
                  <a:lnTo>
                    <a:pt x="238" y="2762"/>
                  </a:lnTo>
                  <a:lnTo>
                    <a:pt x="344" y="2956"/>
                  </a:lnTo>
                  <a:lnTo>
                    <a:pt x="459" y="3141"/>
                  </a:lnTo>
                  <a:lnTo>
                    <a:pt x="583" y="3327"/>
                  </a:lnTo>
                  <a:lnTo>
                    <a:pt x="494" y="3124"/>
                  </a:lnTo>
                  <a:lnTo>
                    <a:pt x="406" y="2921"/>
                  </a:lnTo>
                  <a:lnTo>
                    <a:pt x="318" y="2718"/>
                  </a:lnTo>
                  <a:lnTo>
                    <a:pt x="238" y="2524"/>
                  </a:lnTo>
                  <a:lnTo>
                    <a:pt x="203" y="2418"/>
                  </a:lnTo>
                  <a:lnTo>
                    <a:pt x="168" y="2321"/>
                  </a:lnTo>
                  <a:lnTo>
                    <a:pt x="150" y="2215"/>
                  </a:lnTo>
                  <a:lnTo>
                    <a:pt x="141" y="2109"/>
                  </a:lnTo>
                  <a:lnTo>
                    <a:pt x="133" y="2003"/>
                  </a:lnTo>
                  <a:lnTo>
                    <a:pt x="141" y="1897"/>
                  </a:lnTo>
                  <a:lnTo>
                    <a:pt x="141" y="1791"/>
                  </a:lnTo>
                  <a:lnTo>
                    <a:pt x="159" y="1685"/>
                  </a:lnTo>
                  <a:lnTo>
                    <a:pt x="177" y="1588"/>
                  </a:lnTo>
                  <a:lnTo>
                    <a:pt x="203" y="1482"/>
                  </a:lnTo>
                  <a:lnTo>
                    <a:pt x="256" y="12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18" name="Freeform 3"/>
            <p:cNvSpPr>
              <a:spLocks noChangeArrowheads="1"/>
            </p:cNvSpPr>
            <p:nvPr/>
          </p:nvSpPr>
          <p:spPr bwMode="auto">
            <a:xfrm>
              <a:off x="5608638" y="1158875"/>
              <a:ext cx="209550" cy="1198563"/>
            </a:xfrm>
            <a:custGeom>
              <a:avLst/>
              <a:gdLst>
                <a:gd name="T0" fmla="*/ 9345 w 583"/>
                <a:gd name="T1" fmla="*/ 158824 h 3328"/>
                <a:gd name="T2" fmla="*/ 34865 w 583"/>
                <a:gd name="T3" fmla="*/ 238416 h 3328"/>
                <a:gd name="T4" fmla="*/ 63260 w 583"/>
                <a:gd name="T5" fmla="*/ 311526 h 3328"/>
                <a:gd name="T6" fmla="*/ 117175 w 583"/>
                <a:gd name="T7" fmla="*/ 457744 h 3328"/>
                <a:gd name="T8" fmla="*/ 136225 w 583"/>
                <a:gd name="T9" fmla="*/ 533735 h 3328"/>
                <a:gd name="T10" fmla="*/ 152041 w 583"/>
                <a:gd name="T11" fmla="*/ 606845 h 3328"/>
                <a:gd name="T12" fmla="*/ 158510 w 583"/>
                <a:gd name="T13" fmla="*/ 645020 h 3328"/>
                <a:gd name="T14" fmla="*/ 161745 w 583"/>
                <a:gd name="T15" fmla="*/ 721371 h 3328"/>
                <a:gd name="T16" fmla="*/ 155275 w 583"/>
                <a:gd name="T17" fmla="*/ 797721 h 3328"/>
                <a:gd name="T18" fmla="*/ 139460 w 583"/>
                <a:gd name="T19" fmla="*/ 870831 h 3328"/>
                <a:gd name="T20" fmla="*/ 126880 w 583"/>
                <a:gd name="T21" fmla="*/ 909006 h 3328"/>
                <a:gd name="T22" fmla="*/ 63260 w 583"/>
                <a:gd name="T23" fmla="*/ 1051984 h 3328"/>
                <a:gd name="T24" fmla="*/ 31630 w 583"/>
                <a:gd name="T25" fmla="*/ 1125093 h 3328"/>
                <a:gd name="T26" fmla="*/ 0 w 583"/>
                <a:gd name="T27" fmla="*/ 1198203 h 3328"/>
                <a:gd name="T28" fmla="*/ 85545 w 583"/>
                <a:gd name="T29" fmla="*/ 1064589 h 3328"/>
                <a:gd name="T30" fmla="*/ 126880 w 583"/>
                <a:gd name="T31" fmla="*/ 994721 h 3328"/>
                <a:gd name="T32" fmla="*/ 161745 w 583"/>
                <a:gd name="T33" fmla="*/ 921611 h 3328"/>
                <a:gd name="T34" fmla="*/ 177560 w 583"/>
                <a:gd name="T35" fmla="*/ 886677 h 3328"/>
                <a:gd name="T36" fmla="*/ 199845 w 583"/>
                <a:gd name="T37" fmla="*/ 807085 h 3328"/>
                <a:gd name="T38" fmla="*/ 209191 w 583"/>
                <a:gd name="T39" fmla="*/ 765669 h 3328"/>
                <a:gd name="T40" fmla="*/ 209191 w 583"/>
                <a:gd name="T41" fmla="*/ 683195 h 3328"/>
                <a:gd name="T42" fmla="*/ 203080 w 583"/>
                <a:gd name="T43" fmla="*/ 600722 h 3328"/>
                <a:gd name="T44" fmla="*/ 187265 w 583"/>
                <a:gd name="T45" fmla="*/ 521130 h 3328"/>
                <a:gd name="T46" fmla="*/ 161745 w 583"/>
                <a:gd name="T47" fmla="*/ 444779 h 3328"/>
                <a:gd name="T48" fmla="*/ 101360 w 583"/>
                <a:gd name="T49" fmla="*/ 295679 h 3328"/>
                <a:gd name="T50" fmla="*/ 66495 w 583"/>
                <a:gd name="T51" fmla="*/ 225451 h 3328"/>
                <a:gd name="T52" fmla="*/ 34865 w 583"/>
                <a:gd name="T53" fmla="*/ 152341 h 3328"/>
                <a:gd name="T54" fmla="*/ 22285 w 583"/>
                <a:gd name="T55" fmla="*/ 117407 h 3328"/>
                <a:gd name="T56" fmla="*/ 6470 w 583"/>
                <a:gd name="T57" fmla="*/ 41417 h 3328"/>
                <a:gd name="T58" fmla="*/ 6470 w 583"/>
                <a:gd name="T59" fmla="*/ 0 h 3328"/>
                <a:gd name="T60" fmla="*/ 0 w 583"/>
                <a:gd name="T61" fmla="*/ 79232 h 3328"/>
                <a:gd name="T62" fmla="*/ 9345 w 583"/>
                <a:gd name="T63" fmla="*/ 158824 h 33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3" h="3328">
                  <a:moveTo>
                    <a:pt x="26" y="441"/>
                  </a:moveTo>
                  <a:lnTo>
                    <a:pt x="26" y="441"/>
                  </a:lnTo>
                  <a:lnTo>
                    <a:pt x="62" y="556"/>
                  </a:lnTo>
                  <a:lnTo>
                    <a:pt x="97" y="662"/>
                  </a:lnTo>
                  <a:lnTo>
                    <a:pt x="176" y="865"/>
                  </a:lnTo>
                  <a:lnTo>
                    <a:pt x="256" y="1068"/>
                  </a:lnTo>
                  <a:lnTo>
                    <a:pt x="326" y="1271"/>
                  </a:lnTo>
                  <a:lnTo>
                    <a:pt x="379" y="1482"/>
                  </a:lnTo>
                  <a:lnTo>
                    <a:pt x="406" y="1588"/>
                  </a:lnTo>
                  <a:lnTo>
                    <a:pt x="423" y="1685"/>
                  </a:lnTo>
                  <a:lnTo>
                    <a:pt x="441" y="1791"/>
                  </a:lnTo>
                  <a:lnTo>
                    <a:pt x="450" y="1897"/>
                  </a:lnTo>
                  <a:lnTo>
                    <a:pt x="450" y="2003"/>
                  </a:lnTo>
                  <a:lnTo>
                    <a:pt x="441" y="2109"/>
                  </a:lnTo>
                  <a:lnTo>
                    <a:pt x="432" y="2215"/>
                  </a:lnTo>
                  <a:lnTo>
                    <a:pt x="415" y="2321"/>
                  </a:lnTo>
                  <a:lnTo>
                    <a:pt x="388" y="2418"/>
                  </a:lnTo>
                  <a:lnTo>
                    <a:pt x="353" y="2524"/>
                  </a:lnTo>
                  <a:lnTo>
                    <a:pt x="265" y="2718"/>
                  </a:lnTo>
                  <a:lnTo>
                    <a:pt x="176" y="2921"/>
                  </a:lnTo>
                  <a:lnTo>
                    <a:pt x="88" y="3124"/>
                  </a:lnTo>
                  <a:lnTo>
                    <a:pt x="0" y="3327"/>
                  </a:lnTo>
                  <a:lnTo>
                    <a:pt x="123" y="3141"/>
                  </a:lnTo>
                  <a:lnTo>
                    <a:pt x="238" y="2956"/>
                  </a:lnTo>
                  <a:lnTo>
                    <a:pt x="353" y="2762"/>
                  </a:lnTo>
                  <a:lnTo>
                    <a:pt x="406" y="2665"/>
                  </a:lnTo>
                  <a:lnTo>
                    <a:pt x="450" y="2559"/>
                  </a:lnTo>
                  <a:lnTo>
                    <a:pt x="494" y="2462"/>
                  </a:lnTo>
                  <a:lnTo>
                    <a:pt x="529" y="2347"/>
                  </a:lnTo>
                  <a:lnTo>
                    <a:pt x="556" y="2241"/>
                  </a:lnTo>
                  <a:lnTo>
                    <a:pt x="582" y="2126"/>
                  </a:lnTo>
                  <a:lnTo>
                    <a:pt x="582" y="2012"/>
                  </a:lnTo>
                  <a:lnTo>
                    <a:pt x="582" y="1897"/>
                  </a:lnTo>
                  <a:lnTo>
                    <a:pt x="582" y="1782"/>
                  </a:lnTo>
                  <a:lnTo>
                    <a:pt x="565" y="1668"/>
                  </a:lnTo>
                  <a:lnTo>
                    <a:pt x="521" y="1447"/>
                  </a:lnTo>
                  <a:lnTo>
                    <a:pt x="450" y="1235"/>
                  </a:lnTo>
                  <a:lnTo>
                    <a:pt x="371" y="1023"/>
                  </a:lnTo>
                  <a:lnTo>
                    <a:pt x="282" y="821"/>
                  </a:lnTo>
                  <a:lnTo>
                    <a:pt x="185" y="626"/>
                  </a:lnTo>
                  <a:lnTo>
                    <a:pt x="141" y="520"/>
                  </a:lnTo>
                  <a:lnTo>
                    <a:pt x="97" y="423"/>
                  </a:lnTo>
                  <a:lnTo>
                    <a:pt x="62" y="326"/>
                  </a:lnTo>
                  <a:lnTo>
                    <a:pt x="35" y="220"/>
                  </a:lnTo>
                  <a:lnTo>
                    <a:pt x="18" y="115"/>
                  </a:lnTo>
                  <a:lnTo>
                    <a:pt x="18" y="0"/>
                  </a:lnTo>
                  <a:lnTo>
                    <a:pt x="0" y="106"/>
                  </a:lnTo>
                  <a:lnTo>
                    <a:pt x="0" y="220"/>
                  </a:lnTo>
                  <a:lnTo>
                    <a:pt x="9" y="335"/>
                  </a:lnTo>
                  <a:lnTo>
                    <a:pt x="26" y="4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19" name="Freeform 4"/>
            <p:cNvSpPr>
              <a:spLocks noChangeArrowheads="1"/>
            </p:cNvSpPr>
            <p:nvPr/>
          </p:nvSpPr>
          <p:spPr bwMode="auto">
            <a:xfrm>
              <a:off x="5621338" y="2390775"/>
              <a:ext cx="209550" cy="1196975"/>
            </a:xfrm>
            <a:custGeom>
              <a:avLst/>
              <a:gdLst>
                <a:gd name="T0" fmla="*/ 63511 w 584"/>
                <a:gd name="T1" fmla="*/ 1050546 h 3327"/>
                <a:gd name="T2" fmla="*/ 0 w 584"/>
                <a:gd name="T3" fmla="*/ 1196615 h 3327"/>
                <a:gd name="T4" fmla="*/ 44493 w 584"/>
                <a:gd name="T5" fmla="*/ 1130057 h 3327"/>
                <a:gd name="T6" fmla="*/ 85399 w 584"/>
                <a:gd name="T7" fmla="*/ 1063498 h 3327"/>
                <a:gd name="T8" fmla="*/ 145680 w 584"/>
                <a:gd name="T9" fmla="*/ 958443 h 3327"/>
                <a:gd name="T10" fmla="*/ 161468 w 584"/>
                <a:gd name="T11" fmla="*/ 920307 h 3327"/>
                <a:gd name="T12" fmla="*/ 190174 w 584"/>
                <a:gd name="T13" fmla="*/ 844394 h 3327"/>
                <a:gd name="T14" fmla="*/ 209191 w 584"/>
                <a:gd name="T15" fmla="*/ 764884 h 3327"/>
                <a:gd name="T16" fmla="*/ 209191 w 584"/>
                <a:gd name="T17" fmla="*/ 723510 h 3327"/>
                <a:gd name="T18" fmla="*/ 209191 w 584"/>
                <a:gd name="T19" fmla="*/ 641121 h 3327"/>
                <a:gd name="T20" fmla="*/ 202732 w 584"/>
                <a:gd name="T21" fmla="*/ 599747 h 3327"/>
                <a:gd name="T22" fmla="*/ 161468 w 584"/>
                <a:gd name="T23" fmla="*/ 444323 h 3327"/>
                <a:gd name="T24" fmla="*/ 133122 w 584"/>
                <a:gd name="T25" fmla="*/ 368051 h 3327"/>
                <a:gd name="T26" fmla="*/ 101546 w 584"/>
                <a:gd name="T27" fmla="*/ 295016 h 3327"/>
                <a:gd name="T28" fmla="*/ 50593 w 584"/>
                <a:gd name="T29" fmla="*/ 187084 h 3327"/>
                <a:gd name="T30" fmla="*/ 34805 w 584"/>
                <a:gd name="T31" fmla="*/ 152185 h 3327"/>
                <a:gd name="T32" fmla="*/ 12917 w 584"/>
                <a:gd name="T33" fmla="*/ 79151 h 3327"/>
                <a:gd name="T34" fmla="*/ 6459 w 584"/>
                <a:gd name="T35" fmla="*/ 0 h 3327"/>
                <a:gd name="T36" fmla="*/ 0 w 584"/>
                <a:gd name="T37" fmla="*/ 37776 h 3327"/>
                <a:gd name="T38" fmla="*/ 3229 w 584"/>
                <a:gd name="T39" fmla="*/ 120525 h 3327"/>
                <a:gd name="T40" fmla="*/ 9688 w 584"/>
                <a:gd name="T41" fmla="*/ 158661 h 3327"/>
                <a:gd name="T42" fmla="*/ 34805 w 584"/>
                <a:gd name="T43" fmla="*/ 237812 h 3327"/>
                <a:gd name="T44" fmla="*/ 63511 w 584"/>
                <a:gd name="T45" fmla="*/ 310847 h 3327"/>
                <a:gd name="T46" fmla="*/ 117334 w 584"/>
                <a:gd name="T47" fmla="*/ 456916 h 3327"/>
                <a:gd name="T48" fmla="*/ 136351 w 584"/>
                <a:gd name="T49" fmla="*/ 533188 h 3327"/>
                <a:gd name="T50" fmla="*/ 152139 w 584"/>
                <a:gd name="T51" fmla="*/ 606223 h 3327"/>
                <a:gd name="T52" fmla="*/ 158239 w 584"/>
                <a:gd name="T53" fmla="*/ 644359 h 3327"/>
                <a:gd name="T54" fmla="*/ 161468 w 584"/>
                <a:gd name="T55" fmla="*/ 720631 h 3327"/>
                <a:gd name="T56" fmla="*/ 155368 w 584"/>
                <a:gd name="T57" fmla="*/ 796544 h 3327"/>
                <a:gd name="T58" fmla="*/ 139222 w 584"/>
                <a:gd name="T59" fmla="*/ 869579 h 3327"/>
                <a:gd name="T60" fmla="*/ 126663 w 584"/>
                <a:gd name="T61" fmla="*/ 907715 h 3327"/>
                <a:gd name="T62" fmla="*/ 63511 w 584"/>
                <a:gd name="T63" fmla="*/ 1050546 h 33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4" h="3327">
                  <a:moveTo>
                    <a:pt x="177" y="2920"/>
                  </a:moveTo>
                  <a:lnTo>
                    <a:pt x="177" y="2920"/>
                  </a:lnTo>
                  <a:lnTo>
                    <a:pt x="88" y="3123"/>
                  </a:lnTo>
                  <a:lnTo>
                    <a:pt x="0" y="3326"/>
                  </a:lnTo>
                  <a:lnTo>
                    <a:pt x="124" y="3141"/>
                  </a:lnTo>
                  <a:lnTo>
                    <a:pt x="238" y="2956"/>
                  </a:lnTo>
                  <a:lnTo>
                    <a:pt x="353" y="2761"/>
                  </a:lnTo>
                  <a:lnTo>
                    <a:pt x="406" y="2664"/>
                  </a:lnTo>
                  <a:lnTo>
                    <a:pt x="450" y="2558"/>
                  </a:lnTo>
                  <a:lnTo>
                    <a:pt x="494" y="2461"/>
                  </a:lnTo>
                  <a:lnTo>
                    <a:pt x="530" y="2347"/>
                  </a:lnTo>
                  <a:lnTo>
                    <a:pt x="556" y="2241"/>
                  </a:lnTo>
                  <a:lnTo>
                    <a:pt x="583" y="2126"/>
                  </a:lnTo>
                  <a:lnTo>
                    <a:pt x="583" y="2011"/>
                  </a:lnTo>
                  <a:lnTo>
                    <a:pt x="583" y="1897"/>
                  </a:lnTo>
                  <a:lnTo>
                    <a:pt x="583" y="1782"/>
                  </a:lnTo>
                  <a:lnTo>
                    <a:pt x="565" y="1667"/>
                  </a:lnTo>
                  <a:lnTo>
                    <a:pt x="521" y="1447"/>
                  </a:lnTo>
                  <a:lnTo>
                    <a:pt x="450" y="1235"/>
                  </a:lnTo>
                  <a:lnTo>
                    <a:pt x="371" y="1023"/>
                  </a:lnTo>
                  <a:lnTo>
                    <a:pt x="283" y="820"/>
                  </a:lnTo>
                  <a:lnTo>
                    <a:pt x="186" y="626"/>
                  </a:lnTo>
                  <a:lnTo>
                    <a:pt x="141" y="520"/>
                  </a:lnTo>
                  <a:lnTo>
                    <a:pt x="97" y="423"/>
                  </a:lnTo>
                  <a:lnTo>
                    <a:pt x="62" y="326"/>
                  </a:lnTo>
                  <a:lnTo>
                    <a:pt x="36" y="220"/>
                  </a:lnTo>
                  <a:lnTo>
                    <a:pt x="18" y="114"/>
                  </a:lnTo>
                  <a:lnTo>
                    <a:pt x="18" y="0"/>
                  </a:lnTo>
                  <a:lnTo>
                    <a:pt x="0" y="105"/>
                  </a:lnTo>
                  <a:lnTo>
                    <a:pt x="0" y="220"/>
                  </a:lnTo>
                  <a:lnTo>
                    <a:pt x="9" y="335"/>
                  </a:lnTo>
                  <a:lnTo>
                    <a:pt x="27" y="441"/>
                  </a:lnTo>
                  <a:lnTo>
                    <a:pt x="62" y="555"/>
                  </a:lnTo>
                  <a:lnTo>
                    <a:pt x="97" y="661"/>
                  </a:lnTo>
                  <a:lnTo>
                    <a:pt x="177" y="864"/>
                  </a:lnTo>
                  <a:lnTo>
                    <a:pt x="256" y="1067"/>
                  </a:lnTo>
                  <a:lnTo>
                    <a:pt x="327" y="1270"/>
                  </a:lnTo>
                  <a:lnTo>
                    <a:pt x="380" y="1482"/>
                  </a:lnTo>
                  <a:lnTo>
                    <a:pt x="406" y="1588"/>
                  </a:lnTo>
                  <a:lnTo>
                    <a:pt x="424" y="1685"/>
                  </a:lnTo>
                  <a:lnTo>
                    <a:pt x="441" y="1791"/>
                  </a:lnTo>
                  <a:lnTo>
                    <a:pt x="450" y="1897"/>
                  </a:lnTo>
                  <a:lnTo>
                    <a:pt x="450" y="2003"/>
                  </a:lnTo>
                  <a:lnTo>
                    <a:pt x="441" y="2108"/>
                  </a:lnTo>
                  <a:lnTo>
                    <a:pt x="433" y="2214"/>
                  </a:lnTo>
                  <a:lnTo>
                    <a:pt x="415" y="2320"/>
                  </a:lnTo>
                  <a:lnTo>
                    <a:pt x="388" y="2417"/>
                  </a:lnTo>
                  <a:lnTo>
                    <a:pt x="353" y="2523"/>
                  </a:lnTo>
                  <a:lnTo>
                    <a:pt x="265" y="2717"/>
                  </a:lnTo>
                  <a:lnTo>
                    <a:pt x="177" y="29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0" name="Freeform 5"/>
            <p:cNvSpPr>
              <a:spLocks noChangeArrowheads="1"/>
            </p:cNvSpPr>
            <p:nvPr/>
          </p:nvSpPr>
          <p:spPr bwMode="auto">
            <a:xfrm>
              <a:off x="5745163" y="1743075"/>
              <a:ext cx="212725" cy="1198563"/>
            </a:xfrm>
            <a:custGeom>
              <a:avLst/>
              <a:gdLst>
                <a:gd name="T0" fmla="*/ 6457 w 593"/>
                <a:gd name="T1" fmla="*/ 600722 h 3328"/>
                <a:gd name="T2" fmla="*/ 0 w 593"/>
                <a:gd name="T3" fmla="*/ 683555 h 3328"/>
                <a:gd name="T4" fmla="*/ 3229 w 593"/>
                <a:gd name="T5" fmla="*/ 766029 h 3328"/>
                <a:gd name="T6" fmla="*/ 9686 w 593"/>
                <a:gd name="T7" fmla="*/ 807445 h 3328"/>
                <a:gd name="T8" fmla="*/ 31927 w 593"/>
                <a:gd name="T9" fmla="*/ 886677 h 3328"/>
                <a:gd name="T10" fmla="*/ 47711 w 593"/>
                <a:gd name="T11" fmla="*/ 921611 h 3328"/>
                <a:gd name="T12" fmla="*/ 85736 w 593"/>
                <a:gd name="T13" fmla="*/ 994721 h 3328"/>
                <a:gd name="T14" fmla="*/ 123761 w 593"/>
                <a:gd name="T15" fmla="*/ 1064589 h 3328"/>
                <a:gd name="T16" fmla="*/ 209138 w 593"/>
                <a:gd name="T17" fmla="*/ 1198203 h 3328"/>
                <a:gd name="T18" fmla="*/ 177570 w 593"/>
                <a:gd name="T19" fmla="*/ 1125093 h 3328"/>
                <a:gd name="T20" fmla="*/ 145643 w 593"/>
                <a:gd name="T21" fmla="*/ 1051984 h 3328"/>
                <a:gd name="T22" fmla="*/ 85736 w 593"/>
                <a:gd name="T23" fmla="*/ 909006 h 3328"/>
                <a:gd name="T24" fmla="*/ 72822 w 593"/>
                <a:gd name="T25" fmla="*/ 870831 h 3328"/>
                <a:gd name="T26" fmla="*/ 53809 w 593"/>
                <a:gd name="T27" fmla="*/ 797721 h 3328"/>
                <a:gd name="T28" fmla="*/ 47711 w 593"/>
                <a:gd name="T29" fmla="*/ 721731 h 3328"/>
                <a:gd name="T30" fmla="*/ 50939 w 593"/>
                <a:gd name="T31" fmla="*/ 645380 h 3328"/>
                <a:gd name="T32" fmla="*/ 57038 w 593"/>
                <a:gd name="T33" fmla="*/ 607205 h 3328"/>
                <a:gd name="T34" fmla="*/ 72822 w 593"/>
                <a:gd name="T35" fmla="*/ 534095 h 3328"/>
                <a:gd name="T36" fmla="*/ 91834 w 593"/>
                <a:gd name="T37" fmla="*/ 457744 h 3328"/>
                <a:gd name="T38" fmla="*/ 145643 w 593"/>
                <a:gd name="T39" fmla="*/ 311526 h 3328"/>
                <a:gd name="T40" fmla="*/ 174341 w 593"/>
                <a:gd name="T41" fmla="*/ 238416 h 3328"/>
                <a:gd name="T42" fmla="*/ 199452 w 593"/>
                <a:gd name="T43" fmla="*/ 159184 h 3328"/>
                <a:gd name="T44" fmla="*/ 205909 w 593"/>
                <a:gd name="T45" fmla="*/ 121009 h 3328"/>
                <a:gd name="T46" fmla="*/ 209138 w 593"/>
                <a:gd name="T47" fmla="*/ 38175 h 3328"/>
                <a:gd name="T48" fmla="*/ 202681 w 593"/>
                <a:gd name="T49" fmla="*/ 0 h 3328"/>
                <a:gd name="T50" fmla="*/ 196224 w 593"/>
                <a:gd name="T51" fmla="*/ 79592 h 3328"/>
                <a:gd name="T52" fmla="*/ 174341 w 593"/>
                <a:gd name="T53" fmla="*/ 152702 h 3328"/>
                <a:gd name="T54" fmla="*/ 161427 w 593"/>
                <a:gd name="T55" fmla="*/ 187636 h 3328"/>
                <a:gd name="T56" fmla="*/ 110847 w 593"/>
                <a:gd name="T57" fmla="*/ 295679 h 3328"/>
                <a:gd name="T58" fmla="*/ 76050 w 593"/>
                <a:gd name="T59" fmla="*/ 368789 h 3328"/>
                <a:gd name="T60" fmla="*/ 47711 w 593"/>
                <a:gd name="T61" fmla="*/ 445139 h 3328"/>
                <a:gd name="T62" fmla="*/ 6457 w 593"/>
                <a:gd name="T63" fmla="*/ 600722 h 33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93" h="3328">
                  <a:moveTo>
                    <a:pt x="18" y="1668"/>
                  </a:moveTo>
                  <a:lnTo>
                    <a:pt x="18" y="1668"/>
                  </a:lnTo>
                  <a:lnTo>
                    <a:pt x="9" y="1783"/>
                  </a:lnTo>
                  <a:lnTo>
                    <a:pt x="0" y="1898"/>
                  </a:lnTo>
                  <a:lnTo>
                    <a:pt x="0" y="2012"/>
                  </a:lnTo>
                  <a:lnTo>
                    <a:pt x="9" y="2127"/>
                  </a:lnTo>
                  <a:lnTo>
                    <a:pt x="27" y="2242"/>
                  </a:lnTo>
                  <a:lnTo>
                    <a:pt x="53" y="2348"/>
                  </a:lnTo>
                  <a:lnTo>
                    <a:pt x="89" y="2462"/>
                  </a:lnTo>
                  <a:lnTo>
                    <a:pt x="133" y="2559"/>
                  </a:lnTo>
                  <a:lnTo>
                    <a:pt x="186" y="2665"/>
                  </a:lnTo>
                  <a:lnTo>
                    <a:pt x="239" y="2762"/>
                  </a:lnTo>
                  <a:lnTo>
                    <a:pt x="345" y="2956"/>
                  </a:lnTo>
                  <a:lnTo>
                    <a:pt x="459" y="3142"/>
                  </a:lnTo>
                  <a:lnTo>
                    <a:pt x="583" y="3327"/>
                  </a:lnTo>
                  <a:lnTo>
                    <a:pt x="495" y="3124"/>
                  </a:lnTo>
                  <a:lnTo>
                    <a:pt x="406" y="2921"/>
                  </a:lnTo>
                  <a:lnTo>
                    <a:pt x="318" y="2718"/>
                  </a:lnTo>
                  <a:lnTo>
                    <a:pt x="239" y="2524"/>
                  </a:lnTo>
                  <a:lnTo>
                    <a:pt x="203" y="2418"/>
                  </a:lnTo>
                  <a:lnTo>
                    <a:pt x="168" y="2321"/>
                  </a:lnTo>
                  <a:lnTo>
                    <a:pt x="150" y="2215"/>
                  </a:lnTo>
                  <a:lnTo>
                    <a:pt x="142" y="2109"/>
                  </a:lnTo>
                  <a:lnTo>
                    <a:pt x="133" y="2004"/>
                  </a:lnTo>
                  <a:lnTo>
                    <a:pt x="142" y="1898"/>
                  </a:lnTo>
                  <a:lnTo>
                    <a:pt x="142" y="1792"/>
                  </a:lnTo>
                  <a:lnTo>
                    <a:pt x="159" y="1686"/>
                  </a:lnTo>
                  <a:lnTo>
                    <a:pt x="177" y="1589"/>
                  </a:lnTo>
                  <a:lnTo>
                    <a:pt x="203" y="1483"/>
                  </a:lnTo>
                  <a:lnTo>
                    <a:pt x="256" y="1271"/>
                  </a:lnTo>
                  <a:lnTo>
                    <a:pt x="327" y="1068"/>
                  </a:lnTo>
                  <a:lnTo>
                    <a:pt x="406" y="865"/>
                  </a:lnTo>
                  <a:lnTo>
                    <a:pt x="486" y="662"/>
                  </a:lnTo>
                  <a:lnTo>
                    <a:pt x="521" y="556"/>
                  </a:lnTo>
                  <a:lnTo>
                    <a:pt x="556" y="442"/>
                  </a:lnTo>
                  <a:lnTo>
                    <a:pt x="574" y="336"/>
                  </a:lnTo>
                  <a:lnTo>
                    <a:pt x="592" y="221"/>
                  </a:lnTo>
                  <a:lnTo>
                    <a:pt x="583" y="106"/>
                  </a:lnTo>
                  <a:lnTo>
                    <a:pt x="565" y="0"/>
                  </a:lnTo>
                  <a:lnTo>
                    <a:pt x="565" y="115"/>
                  </a:lnTo>
                  <a:lnTo>
                    <a:pt x="547" y="221"/>
                  </a:lnTo>
                  <a:lnTo>
                    <a:pt x="521" y="327"/>
                  </a:lnTo>
                  <a:lnTo>
                    <a:pt x="486" y="424"/>
                  </a:lnTo>
                  <a:lnTo>
                    <a:pt x="450" y="521"/>
                  </a:lnTo>
                  <a:lnTo>
                    <a:pt x="406" y="627"/>
                  </a:lnTo>
                  <a:lnTo>
                    <a:pt x="309" y="821"/>
                  </a:lnTo>
                  <a:lnTo>
                    <a:pt x="212" y="1024"/>
                  </a:lnTo>
                  <a:lnTo>
                    <a:pt x="133" y="1236"/>
                  </a:lnTo>
                  <a:lnTo>
                    <a:pt x="71" y="1448"/>
                  </a:lnTo>
                  <a:lnTo>
                    <a:pt x="18" y="16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1" name="Freeform 6"/>
            <p:cNvSpPr>
              <a:spLocks noChangeArrowheads="1"/>
            </p:cNvSpPr>
            <p:nvPr/>
          </p:nvSpPr>
          <p:spPr bwMode="auto">
            <a:xfrm>
              <a:off x="5989638" y="1743075"/>
              <a:ext cx="209550" cy="1198563"/>
            </a:xfrm>
            <a:custGeom>
              <a:avLst/>
              <a:gdLst>
                <a:gd name="T0" fmla="*/ 9345 w 583"/>
                <a:gd name="T1" fmla="*/ 159184 h 3328"/>
                <a:gd name="T2" fmla="*/ 34865 w 583"/>
                <a:gd name="T3" fmla="*/ 238416 h 3328"/>
                <a:gd name="T4" fmla="*/ 63260 w 583"/>
                <a:gd name="T5" fmla="*/ 311526 h 3328"/>
                <a:gd name="T6" fmla="*/ 117175 w 583"/>
                <a:gd name="T7" fmla="*/ 457744 h 3328"/>
                <a:gd name="T8" fmla="*/ 136225 w 583"/>
                <a:gd name="T9" fmla="*/ 534095 h 3328"/>
                <a:gd name="T10" fmla="*/ 152041 w 583"/>
                <a:gd name="T11" fmla="*/ 607205 h 3328"/>
                <a:gd name="T12" fmla="*/ 158510 w 583"/>
                <a:gd name="T13" fmla="*/ 645380 h 3328"/>
                <a:gd name="T14" fmla="*/ 161745 w 583"/>
                <a:gd name="T15" fmla="*/ 721731 h 3328"/>
                <a:gd name="T16" fmla="*/ 155275 w 583"/>
                <a:gd name="T17" fmla="*/ 797721 h 3328"/>
                <a:gd name="T18" fmla="*/ 139460 w 583"/>
                <a:gd name="T19" fmla="*/ 870831 h 3328"/>
                <a:gd name="T20" fmla="*/ 126880 w 583"/>
                <a:gd name="T21" fmla="*/ 909006 h 3328"/>
                <a:gd name="T22" fmla="*/ 63260 w 583"/>
                <a:gd name="T23" fmla="*/ 1051984 h 3328"/>
                <a:gd name="T24" fmla="*/ 31630 w 583"/>
                <a:gd name="T25" fmla="*/ 1125093 h 3328"/>
                <a:gd name="T26" fmla="*/ 0 w 583"/>
                <a:gd name="T27" fmla="*/ 1198203 h 3328"/>
                <a:gd name="T28" fmla="*/ 85545 w 583"/>
                <a:gd name="T29" fmla="*/ 1064589 h 3328"/>
                <a:gd name="T30" fmla="*/ 126880 w 583"/>
                <a:gd name="T31" fmla="*/ 994721 h 3328"/>
                <a:gd name="T32" fmla="*/ 161745 w 583"/>
                <a:gd name="T33" fmla="*/ 921611 h 3328"/>
                <a:gd name="T34" fmla="*/ 177560 w 583"/>
                <a:gd name="T35" fmla="*/ 886677 h 3328"/>
                <a:gd name="T36" fmla="*/ 199845 w 583"/>
                <a:gd name="T37" fmla="*/ 807445 h 3328"/>
                <a:gd name="T38" fmla="*/ 209191 w 583"/>
                <a:gd name="T39" fmla="*/ 766029 h 3328"/>
                <a:gd name="T40" fmla="*/ 209191 w 583"/>
                <a:gd name="T41" fmla="*/ 683555 h 3328"/>
                <a:gd name="T42" fmla="*/ 203080 w 583"/>
                <a:gd name="T43" fmla="*/ 600722 h 3328"/>
                <a:gd name="T44" fmla="*/ 186906 w 583"/>
                <a:gd name="T45" fmla="*/ 521490 h 3328"/>
                <a:gd name="T46" fmla="*/ 161745 w 583"/>
                <a:gd name="T47" fmla="*/ 445139 h 3328"/>
                <a:gd name="T48" fmla="*/ 101360 w 583"/>
                <a:gd name="T49" fmla="*/ 295679 h 3328"/>
                <a:gd name="T50" fmla="*/ 66495 w 583"/>
                <a:gd name="T51" fmla="*/ 225811 h 3328"/>
                <a:gd name="T52" fmla="*/ 34865 w 583"/>
                <a:gd name="T53" fmla="*/ 152702 h 3328"/>
                <a:gd name="T54" fmla="*/ 22285 w 583"/>
                <a:gd name="T55" fmla="*/ 117767 h 3328"/>
                <a:gd name="T56" fmla="*/ 6110 w 583"/>
                <a:gd name="T57" fmla="*/ 41417 h 3328"/>
                <a:gd name="T58" fmla="*/ 6110 w 583"/>
                <a:gd name="T59" fmla="*/ 0 h 3328"/>
                <a:gd name="T60" fmla="*/ 0 w 583"/>
                <a:gd name="T61" fmla="*/ 79592 h 3328"/>
                <a:gd name="T62" fmla="*/ 9345 w 583"/>
                <a:gd name="T63" fmla="*/ 159184 h 332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3" h="3328">
                  <a:moveTo>
                    <a:pt x="26" y="442"/>
                  </a:moveTo>
                  <a:lnTo>
                    <a:pt x="26" y="442"/>
                  </a:lnTo>
                  <a:lnTo>
                    <a:pt x="62" y="556"/>
                  </a:lnTo>
                  <a:lnTo>
                    <a:pt x="97" y="662"/>
                  </a:lnTo>
                  <a:lnTo>
                    <a:pt x="176" y="865"/>
                  </a:lnTo>
                  <a:lnTo>
                    <a:pt x="256" y="1068"/>
                  </a:lnTo>
                  <a:lnTo>
                    <a:pt x="326" y="1271"/>
                  </a:lnTo>
                  <a:lnTo>
                    <a:pt x="379" y="1483"/>
                  </a:lnTo>
                  <a:lnTo>
                    <a:pt x="406" y="1589"/>
                  </a:lnTo>
                  <a:lnTo>
                    <a:pt x="423" y="1686"/>
                  </a:lnTo>
                  <a:lnTo>
                    <a:pt x="441" y="1792"/>
                  </a:lnTo>
                  <a:lnTo>
                    <a:pt x="450" y="1898"/>
                  </a:lnTo>
                  <a:lnTo>
                    <a:pt x="450" y="2004"/>
                  </a:lnTo>
                  <a:lnTo>
                    <a:pt x="441" y="2109"/>
                  </a:lnTo>
                  <a:lnTo>
                    <a:pt x="432" y="2215"/>
                  </a:lnTo>
                  <a:lnTo>
                    <a:pt x="415" y="2321"/>
                  </a:lnTo>
                  <a:lnTo>
                    <a:pt x="388" y="2418"/>
                  </a:lnTo>
                  <a:lnTo>
                    <a:pt x="353" y="2524"/>
                  </a:lnTo>
                  <a:lnTo>
                    <a:pt x="265" y="2718"/>
                  </a:lnTo>
                  <a:lnTo>
                    <a:pt x="176" y="2921"/>
                  </a:lnTo>
                  <a:lnTo>
                    <a:pt x="88" y="3124"/>
                  </a:lnTo>
                  <a:lnTo>
                    <a:pt x="0" y="3327"/>
                  </a:lnTo>
                  <a:lnTo>
                    <a:pt x="123" y="3142"/>
                  </a:lnTo>
                  <a:lnTo>
                    <a:pt x="238" y="2956"/>
                  </a:lnTo>
                  <a:lnTo>
                    <a:pt x="353" y="2762"/>
                  </a:lnTo>
                  <a:lnTo>
                    <a:pt x="406" y="2665"/>
                  </a:lnTo>
                  <a:lnTo>
                    <a:pt x="450" y="2559"/>
                  </a:lnTo>
                  <a:lnTo>
                    <a:pt x="494" y="2462"/>
                  </a:lnTo>
                  <a:lnTo>
                    <a:pt x="529" y="2348"/>
                  </a:lnTo>
                  <a:lnTo>
                    <a:pt x="556" y="2242"/>
                  </a:lnTo>
                  <a:lnTo>
                    <a:pt x="582" y="2127"/>
                  </a:lnTo>
                  <a:lnTo>
                    <a:pt x="582" y="2012"/>
                  </a:lnTo>
                  <a:lnTo>
                    <a:pt x="582" y="1898"/>
                  </a:lnTo>
                  <a:lnTo>
                    <a:pt x="582" y="1783"/>
                  </a:lnTo>
                  <a:lnTo>
                    <a:pt x="565" y="1668"/>
                  </a:lnTo>
                  <a:lnTo>
                    <a:pt x="520" y="1448"/>
                  </a:lnTo>
                  <a:lnTo>
                    <a:pt x="450" y="1236"/>
                  </a:lnTo>
                  <a:lnTo>
                    <a:pt x="370" y="1024"/>
                  </a:lnTo>
                  <a:lnTo>
                    <a:pt x="282" y="821"/>
                  </a:lnTo>
                  <a:lnTo>
                    <a:pt x="185" y="627"/>
                  </a:lnTo>
                  <a:lnTo>
                    <a:pt x="141" y="521"/>
                  </a:lnTo>
                  <a:lnTo>
                    <a:pt x="97" y="424"/>
                  </a:lnTo>
                  <a:lnTo>
                    <a:pt x="62" y="327"/>
                  </a:lnTo>
                  <a:lnTo>
                    <a:pt x="35" y="221"/>
                  </a:lnTo>
                  <a:lnTo>
                    <a:pt x="17" y="115"/>
                  </a:lnTo>
                  <a:lnTo>
                    <a:pt x="17" y="0"/>
                  </a:lnTo>
                  <a:lnTo>
                    <a:pt x="0" y="106"/>
                  </a:lnTo>
                  <a:lnTo>
                    <a:pt x="0" y="221"/>
                  </a:lnTo>
                  <a:lnTo>
                    <a:pt x="9" y="336"/>
                  </a:lnTo>
                  <a:lnTo>
                    <a:pt x="26" y="44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2" name="Freeform 7"/>
            <p:cNvSpPr>
              <a:spLocks noChangeArrowheads="1"/>
            </p:cNvSpPr>
            <p:nvPr/>
          </p:nvSpPr>
          <p:spPr bwMode="auto">
            <a:xfrm>
              <a:off x="5767388" y="2930525"/>
              <a:ext cx="206375" cy="596900"/>
            </a:xfrm>
            <a:custGeom>
              <a:avLst/>
              <a:gdLst>
                <a:gd name="T0" fmla="*/ 139258 w 575"/>
                <a:gd name="T1" fmla="*/ 313912 h 1660"/>
                <a:gd name="T2" fmla="*/ 139258 w 575"/>
                <a:gd name="T3" fmla="*/ 313912 h 1660"/>
                <a:gd name="T4" fmla="*/ 171202 w 575"/>
                <a:gd name="T5" fmla="*/ 240917 h 1660"/>
                <a:gd name="T6" fmla="*/ 186994 w 575"/>
                <a:gd name="T7" fmla="*/ 202802 h 1660"/>
                <a:gd name="T8" fmla="*/ 196325 w 575"/>
                <a:gd name="T9" fmla="*/ 161810 h 1660"/>
                <a:gd name="T10" fmla="*/ 196325 w 575"/>
                <a:gd name="T11" fmla="*/ 161810 h 1660"/>
                <a:gd name="T12" fmla="*/ 206016 w 575"/>
                <a:gd name="T13" fmla="*/ 123695 h 1660"/>
                <a:gd name="T14" fmla="*/ 206016 w 575"/>
                <a:gd name="T15" fmla="*/ 82343 h 1660"/>
                <a:gd name="T16" fmla="*/ 206016 w 575"/>
                <a:gd name="T17" fmla="*/ 82343 h 1660"/>
                <a:gd name="T18" fmla="*/ 202786 w 575"/>
                <a:gd name="T19" fmla="*/ 40992 h 1660"/>
                <a:gd name="T20" fmla="*/ 199556 w 575"/>
                <a:gd name="T21" fmla="*/ 19058 h 1660"/>
                <a:gd name="T22" fmla="*/ 193095 w 575"/>
                <a:gd name="T23" fmla="*/ 0 h 1660"/>
                <a:gd name="T24" fmla="*/ 193095 w 575"/>
                <a:gd name="T25" fmla="*/ 0 h 1660"/>
                <a:gd name="T26" fmla="*/ 186994 w 575"/>
                <a:gd name="T27" fmla="*/ 40992 h 1660"/>
                <a:gd name="T28" fmla="*/ 180533 w 575"/>
                <a:gd name="T29" fmla="*/ 79107 h 1660"/>
                <a:gd name="T30" fmla="*/ 180533 w 575"/>
                <a:gd name="T31" fmla="*/ 79107 h 1660"/>
                <a:gd name="T32" fmla="*/ 167971 w 575"/>
                <a:gd name="T33" fmla="*/ 113986 h 1660"/>
                <a:gd name="T34" fmla="*/ 155409 w 575"/>
                <a:gd name="T35" fmla="*/ 148865 h 1660"/>
                <a:gd name="T36" fmla="*/ 155409 w 575"/>
                <a:gd name="T37" fmla="*/ 148865 h 1660"/>
                <a:gd name="T38" fmla="*/ 126696 w 575"/>
                <a:gd name="T39" fmla="*/ 221860 h 1660"/>
                <a:gd name="T40" fmla="*/ 95112 w 575"/>
                <a:gd name="T41" fmla="*/ 294854 h 1660"/>
                <a:gd name="T42" fmla="*/ 95112 w 575"/>
                <a:gd name="T43" fmla="*/ 294854 h 1660"/>
                <a:gd name="T44" fmla="*/ 66399 w 575"/>
                <a:gd name="T45" fmla="*/ 367849 h 1660"/>
                <a:gd name="T46" fmla="*/ 38045 w 575"/>
                <a:gd name="T47" fmla="*/ 440843 h 1660"/>
                <a:gd name="T48" fmla="*/ 38045 w 575"/>
                <a:gd name="T49" fmla="*/ 440843 h 1660"/>
                <a:gd name="T50" fmla="*/ 15792 w 575"/>
                <a:gd name="T51" fmla="*/ 520310 h 1660"/>
                <a:gd name="T52" fmla="*/ 6460 w 575"/>
                <a:gd name="T53" fmla="*/ 558425 h 1660"/>
                <a:gd name="T54" fmla="*/ 0 w 575"/>
                <a:gd name="T55" fmla="*/ 596540 h 1660"/>
                <a:gd name="T56" fmla="*/ 0 w 575"/>
                <a:gd name="T57" fmla="*/ 596540 h 1660"/>
                <a:gd name="T58" fmla="*/ 72859 w 575"/>
                <a:gd name="T59" fmla="*/ 456664 h 1660"/>
                <a:gd name="T60" fmla="*/ 72859 w 575"/>
                <a:gd name="T61" fmla="*/ 456664 h 1660"/>
                <a:gd name="T62" fmla="*/ 139258 w 575"/>
                <a:gd name="T63" fmla="*/ 313912 h 16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75" h="1660">
                  <a:moveTo>
                    <a:pt x="388" y="873"/>
                  </a:moveTo>
                  <a:lnTo>
                    <a:pt x="388" y="873"/>
                  </a:lnTo>
                  <a:lnTo>
                    <a:pt x="477" y="670"/>
                  </a:lnTo>
                  <a:lnTo>
                    <a:pt x="521" y="564"/>
                  </a:lnTo>
                  <a:lnTo>
                    <a:pt x="547" y="450"/>
                  </a:lnTo>
                  <a:lnTo>
                    <a:pt x="574" y="344"/>
                  </a:lnTo>
                  <a:lnTo>
                    <a:pt x="574" y="229"/>
                  </a:lnTo>
                  <a:lnTo>
                    <a:pt x="565" y="114"/>
                  </a:lnTo>
                  <a:lnTo>
                    <a:pt x="556" y="53"/>
                  </a:lnTo>
                  <a:lnTo>
                    <a:pt x="538" y="0"/>
                  </a:lnTo>
                  <a:lnTo>
                    <a:pt x="521" y="114"/>
                  </a:lnTo>
                  <a:lnTo>
                    <a:pt x="503" y="220"/>
                  </a:lnTo>
                  <a:lnTo>
                    <a:pt x="468" y="317"/>
                  </a:lnTo>
                  <a:lnTo>
                    <a:pt x="433" y="414"/>
                  </a:lnTo>
                  <a:lnTo>
                    <a:pt x="353" y="617"/>
                  </a:lnTo>
                  <a:lnTo>
                    <a:pt x="265" y="820"/>
                  </a:lnTo>
                  <a:lnTo>
                    <a:pt x="185" y="1023"/>
                  </a:lnTo>
                  <a:lnTo>
                    <a:pt x="106" y="1226"/>
                  </a:lnTo>
                  <a:lnTo>
                    <a:pt x="44" y="1447"/>
                  </a:lnTo>
                  <a:lnTo>
                    <a:pt x="18" y="1553"/>
                  </a:lnTo>
                  <a:lnTo>
                    <a:pt x="0" y="1659"/>
                  </a:lnTo>
                  <a:lnTo>
                    <a:pt x="203" y="1270"/>
                  </a:lnTo>
                  <a:lnTo>
                    <a:pt x="388" y="87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3" name="Freeform 8"/>
            <p:cNvSpPr>
              <a:spLocks noChangeArrowheads="1"/>
            </p:cNvSpPr>
            <p:nvPr/>
          </p:nvSpPr>
          <p:spPr bwMode="auto">
            <a:xfrm>
              <a:off x="2066925" y="1587500"/>
              <a:ext cx="3875088" cy="4657725"/>
            </a:xfrm>
            <a:custGeom>
              <a:avLst/>
              <a:gdLst>
                <a:gd name="T0" fmla="*/ 3074512 w 10765"/>
                <a:gd name="T1" fmla="*/ 3685205 h 12936"/>
                <a:gd name="T2" fmla="*/ 2843051 w 10765"/>
                <a:gd name="T3" fmla="*/ 3167440 h 12936"/>
                <a:gd name="T4" fmla="*/ 2741179 w 10765"/>
                <a:gd name="T5" fmla="*/ 2668398 h 12936"/>
                <a:gd name="T6" fmla="*/ 3347730 w 10765"/>
                <a:gd name="T7" fmla="*/ 2141272 h 12936"/>
                <a:gd name="T8" fmla="*/ 3690783 w 10765"/>
                <a:gd name="T9" fmla="*/ 1995448 h 12936"/>
                <a:gd name="T10" fmla="*/ 2791935 w 10765"/>
                <a:gd name="T11" fmla="*/ 2484048 h 12936"/>
                <a:gd name="T12" fmla="*/ 2718861 w 10765"/>
                <a:gd name="T13" fmla="*/ 3078146 h 12936"/>
                <a:gd name="T14" fmla="*/ 2989199 w 10765"/>
                <a:gd name="T15" fmla="*/ 3558104 h 12936"/>
                <a:gd name="T16" fmla="*/ 2884088 w 10765"/>
                <a:gd name="T17" fmla="*/ 4050665 h 12936"/>
                <a:gd name="T18" fmla="*/ 2182144 w 10765"/>
                <a:gd name="T19" fmla="*/ 1236083 h 12936"/>
                <a:gd name="T20" fmla="*/ 1937724 w 10765"/>
                <a:gd name="T21" fmla="*/ 235119 h 12936"/>
                <a:gd name="T22" fmla="*/ 1781857 w 10765"/>
                <a:gd name="T23" fmla="*/ 1299453 h 12936"/>
                <a:gd name="T24" fmla="*/ 1502519 w 10765"/>
                <a:gd name="T25" fmla="*/ 2338224 h 12936"/>
                <a:gd name="T26" fmla="*/ 1534196 w 10765"/>
                <a:gd name="T27" fmla="*/ 1900032 h 12936"/>
                <a:gd name="T28" fmla="*/ 1451763 w 10765"/>
                <a:gd name="T29" fmla="*/ 683032 h 12936"/>
                <a:gd name="T30" fmla="*/ 854571 w 10765"/>
                <a:gd name="T31" fmla="*/ 6481 h 12936"/>
                <a:gd name="T32" fmla="*/ 743340 w 10765"/>
                <a:gd name="T33" fmla="*/ 50768 h 12936"/>
                <a:gd name="T34" fmla="*/ 616270 w 10765"/>
                <a:gd name="T35" fmla="*/ 2770295 h 12936"/>
                <a:gd name="T36" fmla="*/ 463643 w 10765"/>
                <a:gd name="T37" fmla="*/ 3840751 h 12936"/>
                <a:gd name="T38" fmla="*/ 587473 w 10765"/>
                <a:gd name="T39" fmla="*/ 4399923 h 12936"/>
                <a:gd name="T40" fmla="*/ 743340 w 10765"/>
                <a:gd name="T41" fmla="*/ 4625680 h 12936"/>
                <a:gd name="T42" fmla="*/ 1492800 w 10765"/>
                <a:gd name="T43" fmla="*/ 4609837 h 12936"/>
                <a:gd name="T44" fmla="*/ 2826852 w 10765"/>
                <a:gd name="T45" fmla="*/ 4193609 h 12936"/>
                <a:gd name="T46" fmla="*/ 2560114 w 10765"/>
                <a:gd name="T47" fmla="*/ 3824908 h 12936"/>
                <a:gd name="T48" fmla="*/ 2147227 w 10765"/>
                <a:gd name="T49" fmla="*/ 2277734 h 12936"/>
                <a:gd name="T50" fmla="*/ 1966162 w 10765"/>
                <a:gd name="T51" fmla="*/ 1184955 h 12936"/>
                <a:gd name="T52" fmla="*/ 1994959 w 10765"/>
                <a:gd name="T53" fmla="*/ 1020048 h 12936"/>
                <a:gd name="T54" fmla="*/ 1962922 w 10765"/>
                <a:gd name="T55" fmla="*/ 289127 h 12936"/>
                <a:gd name="T56" fmla="*/ 1905687 w 10765"/>
                <a:gd name="T57" fmla="*/ 613181 h 12936"/>
                <a:gd name="T58" fmla="*/ 730741 w 10765"/>
                <a:gd name="T59" fmla="*/ 1429795 h 12936"/>
                <a:gd name="T60" fmla="*/ 816414 w 10765"/>
                <a:gd name="T61" fmla="*/ 60490 h 12936"/>
                <a:gd name="T62" fmla="*/ 1349891 w 10765"/>
                <a:gd name="T63" fmla="*/ 609940 h 12936"/>
                <a:gd name="T64" fmla="*/ 1505759 w 10765"/>
                <a:gd name="T65" fmla="*/ 1893551 h 12936"/>
                <a:gd name="T66" fmla="*/ 1486680 w 10765"/>
                <a:gd name="T67" fmla="*/ 2338224 h 12936"/>
                <a:gd name="T68" fmla="*/ 1623109 w 10765"/>
                <a:gd name="T69" fmla="*/ 2801980 h 12936"/>
                <a:gd name="T70" fmla="*/ 1372210 w 10765"/>
                <a:gd name="T71" fmla="*/ 3348550 h 12936"/>
                <a:gd name="T72" fmla="*/ 1016558 w 10765"/>
                <a:gd name="T73" fmla="*/ 2531936 h 12936"/>
                <a:gd name="T74" fmla="*/ 1127789 w 10765"/>
                <a:gd name="T75" fmla="*/ 2214364 h 12936"/>
                <a:gd name="T76" fmla="*/ 1321454 w 10765"/>
                <a:gd name="T77" fmla="*/ 1595062 h 12936"/>
                <a:gd name="T78" fmla="*/ 1270698 w 10765"/>
                <a:gd name="T79" fmla="*/ 679792 h 12936"/>
                <a:gd name="T80" fmla="*/ 1165586 w 10765"/>
                <a:gd name="T81" fmla="*/ 578255 h 12936"/>
                <a:gd name="T82" fmla="*/ 1311734 w 10765"/>
                <a:gd name="T83" fmla="*/ 1372545 h 12936"/>
                <a:gd name="T84" fmla="*/ 1064074 w 10765"/>
                <a:gd name="T85" fmla="*/ 2077901 h 12936"/>
                <a:gd name="T86" fmla="*/ 1048236 w 10765"/>
                <a:gd name="T87" fmla="*/ 2138391 h 12936"/>
                <a:gd name="T88" fmla="*/ 695464 w 10765"/>
                <a:gd name="T89" fmla="*/ 3516698 h 12936"/>
                <a:gd name="T90" fmla="*/ 829013 w 10765"/>
                <a:gd name="T91" fmla="*/ 3497614 h 12936"/>
                <a:gd name="T92" fmla="*/ 1648667 w 10765"/>
                <a:gd name="T93" fmla="*/ 3513457 h 12936"/>
                <a:gd name="T94" fmla="*/ 1426205 w 10765"/>
                <a:gd name="T95" fmla="*/ 3936166 h 12936"/>
                <a:gd name="T96" fmla="*/ 1619870 w 10765"/>
                <a:gd name="T97" fmla="*/ 4047425 h 12936"/>
                <a:gd name="T98" fmla="*/ 482721 w 10765"/>
                <a:gd name="T99" fmla="*/ 4009258 h 12936"/>
                <a:gd name="T100" fmla="*/ 2213822 w 10765"/>
                <a:gd name="T101" fmla="*/ 4415765 h 12936"/>
                <a:gd name="T102" fmla="*/ 870410 w 10765"/>
                <a:gd name="T103" fmla="*/ 4549347 h 12936"/>
                <a:gd name="T104" fmla="*/ 841612 w 10765"/>
                <a:gd name="T105" fmla="*/ 4094953 h 12936"/>
                <a:gd name="T106" fmla="*/ 1781857 w 10765"/>
                <a:gd name="T107" fmla="*/ 4355635 h 12936"/>
                <a:gd name="T108" fmla="*/ 1880489 w 10765"/>
                <a:gd name="T109" fmla="*/ 4269581 h 12936"/>
                <a:gd name="T110" fmla="*/ 2010798 w 10765"/>
                <a:gd name="T111" fmla="*/ 3961731 h 12936"/>
                <a:gd name="T112" fmla="*/ 1664506 w 10765"/>
                <a:gd name="T113" fmla="*/ 3459448 h 12936"/>
                <a:gd name="T114" fmla="*/ 1921885 w 10765"/>
                <a:gd name="T115" fmla="*/ 1156510 h 12936"/>
                <a:gd name="T116" fmla="*/ 2115550 w 10765"/>
                <a:gd name="T117" fmla="*/ 2487289 h 12936"/>
                <a:gd name="T118" fmla="*/ 2487040 w 10765"/>
                <a:gd name="T119" fmla="*/ 3748576 h 129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765" h="12936">
                  <a:moveTo>
                    <a:pt x="8056" y="11470"/>
                  </a:moveTo>
                  <a:lnTo>
                    <a:pt x="8056" y="11470"/>
                  </a:lnTo>
                  <a:lnTo>
                    <a:pt x="8145" y="11373"/>
                  </a:lnTo>
                  <a:lnTo>
                    <a:pt x="8233" y="11267"/>
                  </a:lnTo>
                  <a:lnTo>
                    <a:pt x="8312" y="11153"/>
                  </a:lnTo>
                  <a:lnTo>
                    <a:pt x="8383" y="11029"/>
                  </a:lnTo>
                  <a:lnTo>
                    <a:pt x="8435" y="10905"/>
                  </a:lnTo>
                  <a:lnTo>
                    <a:pt x="8479" y="10782"/>
                  </a:lnTo>
                  <a:lnTo>
                    <a:pt x="8514" y="10641"/>
                  </a:lnTo>
                  <a:lnTo>
                    <a:pt x="8532" y="10508"/>
                  </a:lnTo>
                  <a:lnTo>
                    <a:pt x="8541" y="10367"/>
                  </a:lnTo>
                  <a:lnTo>
                    <a:pt x="8541" y="10235"/>
                  </a:lnTo>
                  <a:lnTo>
                    <a:pt x="8523" y="10102"/>
                  </a:lnTo>
                  <a:lnTo>
                    <a:pt x="8497" y="9970"/>
                  </a:lnTo>
                  <a:lnTo>
                    <a:pt x="8470" y="9838"/>
                  </a:lnTo>
                  <a:lnTo>
                    <a:pt x="8426" y="9705"/>
                  </a:lnTo>
                  <a:lnTo>
                    <a:pt x="8374" y="9582"/>
                  </a:lnTo>
                  <a:lnTo>
                    <a:pt x="8321" y="9458"/>
                  </a:lnTo>
                  <a:lnTo>
                    <a:pt x="8259" y="9344"/>
                  </a:lnTo>
                  <a:lnTo>
                    <a:pt x="8198" y="9229"/>
                  </a:lnTo>
                  <a:lnTo>
                    <a:pt x="8127" y="9114"/>
                  </a:lnTo>
                  <a:lnTo>
                    <a:pt x="8048" y="9000"/>
                  </a:lnTo>
                  <a:lnTo>
                    <a:pt x="7968" y="8894"/>
                  </a:lnTo>
                  <a:lnTo>
                    <a:pt x="7933" y="8849"/>
                  </a:lnTo>
                  <a:lnTo>
                    <a:pt x="7898" y="8797"/>
                  </a:lnTo>
                  <a:lnTo>
                    <a:pt x="7827" y="8691"/>
                  </a:lnTo>
                  <a:lnTo>
                    <a:pt x="7756" y="8585"/>
                  </a:lnTo>
                  <a:lnTo>
                    <a:pt x="7695" y="8479"/>
                  </a:lnTo>
                  <a:lnTo>
                    <a:pt x="7651" y="8364"/>
                  </a:lnTo>
                  <a:lnTo>
                    <a:pt x="7606" y="8249"/>
                  </a:lnTo>
                  <a:lnTo>
                    <a:pt x="7571" y="8135"/>
                  </a:lnTo>
                  <a:lnTo>
                    <a:pt x="7545" y="8011"/>
                  </a:lnTo>
                  <a:lnTo>
                    <a:pt x="7536" y="7888"/>
                  </a:lnTo>
                  <a:lnTo>
                    <a:pt x="7536" y="7764"/>
                  </a:lnTo>
                  <a:lnTo>
                    <a:pt x="7553" y="7649"/>
                  </a:lnTo>
                  <a:lnTo>
                    <a:pt x="7580" y="7526"/>
                  </a:lnTo>
                  <a:lnTo>
                    <a:pt x="7615" y="7411"/>
                  </a:lnTo>
                  <a:lnTo>
                    <a:pt x="7659" y="7296"/>
                  </a:lnTo>
                  <a:lnTo>
                    <a:pt x="7721" y="7191"/>
                  </a:lnTo>
                  <a:lnTo>
                    <a:pt x="7792" y="7085"/>
                  </a:lnTo>
                  <a:lnTo>
                    <a:pt x="7862" y="6979"/>
                  </a:lnTo>
                  <a:lnTo>
                    <a:pt x="7942" y="6882"/>
                  </a:lnTo>
                  <a:lnTo>
                    <a:pt x="8030" y="6794"/>
                  </a:lnTo>
                  <a:lnTo>
                    <a:pt x="8118" y="6705"/>
                  </a:lnTo>
                  <a:lnTo>
                    <a:pt x="8215" y="6617"/>
                  </a:lnTo>
                  <a:lnTo>
                    <a:pt x="8417" y="6458"/>
                  </a:lnTo>
                  <a:lnTo>
                    <a:pt x="8620" y="6317"/>
                  </a:lnTo>
                  <a:lnTo>
                    <a:pt x="8841" y="6186"/>
                  </a:lnTo>
                  <a:lnTo>
                    <a:pt x="9070" y="6062"/>
                  </a:lnTo>
                  <a:lnTo>
                    <a:pt x="9300" y="5947"/>
                  </a:lnTo>
                  <a:lnTo>
                    <a:pt x="9538" y="5842"/>
                  </a:lnTo>
                  <a:lnTo>
                    <a:pt x="9776" y="5744"/>
                  </a:lnTo>
                  <a:lnTo>
                    <a:pt x="10014" y="5656"/>
                  </a:lnTo>
                  <a:lnTo>
                    <a:pt x="10261" y="5577"/>
                  </a:lnTo>
                  <a:lnTo>
                    <a:pt x="10509" y="5506"/>
                  </a:lnTo>
                  <a:lnTo>
                    <a:pt x="10632" y="5471"/>
                  </a:lnTo>
                  <a:lnTo>
                    <a:pt x="10764" y="5453"/>
                  </a:lnTo>
                  <a:lnTo>
                    <a:pt x="10632" y="5462"/>
                  </a:lnTo>
                  <a:lnTo>
                    <a:pt x="10509" y="5489"/>
                  </a:lnTo>
                  <a:lnTo>
                    <a:pt x="10253" y="5542"/>
                  </a:lnTo>
                  <a:lnTo>
                    <a:pt x="10006" y="5612"/>
                  </a:lnTo>
                  <a:lnTo>
                    <a:pt x="9759" y="5692"/>
                  </a:lnTo>
                  <a:lnTo>
                    <a:pt x="9511" y="5780"/>
                  </a:lnTo>
                  <a:lnTo>
                    <a:pt x="9264" y="5877"/>
                  </a:lnTo>
                  <a:lnTo>
                    <a:pt x="9035" y="5983"/>
                  </a:lnTo>
                  <a:lnTo>
                    <a:pt x="8797" y="6106"/>
                  </a:lnTo>
                  <a:lnTo>
                    <a:pt x="8567" y="6229"/>
                  </a:lnTo>
                  <a:lnTo>
                    <a:pt x="8348" y="6370"/>
                  </a:lnTo>
                  <a:lnTo>
                    <a:pt x="8136" y="6529"/>
                  </a:lnTo>
                  <a:lnTo>
                    <a:pt x="8039" y="6617"/>
                  </a:lnTo>
                  <a:lnTo>
                    <a:pt x="7942" y="6705"/>
                  </a:lnTo>
                  <a:lnTo>
                    <a:pt x="7845" y="6802"/>
                  </a:lnTo>
                  <a:lnTo>
                    <a:pt x="7756" y="6899"/>
                  </a:lnTo>
                  <a:lnTo>
                    <a:pt x="7677" y="7005"/>
                  </a:lnTo>
                  <a:lnTo>
                    <a:pt x="7606" y="7120"/>
                  </a:lnTo>
                  <a:lnTo>
                    <a:pt x="7536" y="7235"/>
                  </a:lnTo>
                  <a:lnTo>
                    <a:pt x="7483" y="7358"/>
                  </a:lnTo>
                  <a:lnTo>
                    <a:pt x="7439" y="7491"/>
                  </a:lnTo>
                  <a:lnTo>
                    <a:pt x="7403" y="7623"/>
                  </a:lnTo>
                  <a:lnTo>
                    <a:pt x="7386" y="7755"/>
                  </a:lnTo>
                  <a:lnTo>
                    <a:pt x="7386" y="7897"/>
                  </a:lnTo>
                  <a:lnTo>
                    <a:pt x="7395" y="8029"/>
                  </a:lnTo>
                  <a:lnTo>
                    <a:pt x="7421" y="8161"/>
                  </a:lnTo>
                  <a:lnTo>
                    <a:pt x="7456" y="8294"/>
                  </a:lnTo>
                  <a:lnTo>
                    <a:pt x="7501" y="8426"/>
                  </a:lnTo>
                  <a:lnTo>
                    <a:pt x="7553" y="8549"/>
                  </a:lnTo>
                  <a:lnTo>
                    <a:pt x="7615" y="8664"/>
                  </a:lnTo>
                  <a:lnTo>
                    <a:pt x="7686" y="8779"/>
                  </a:lnTo>
                  <a:lnTo>
                    <a:pt x="7756" y="8894"/>
                  </a:lnTo>
                  <a:lnTo>
                    <a:pt x="7801" y="8947"/>
                  </a:lnTo>
                  <a:lnTo>
                    <a:pt x="7836" y="9000"/>
                  </a:lnTo>
                  <a:lnTo>
                    <a:pt x="7915" y="9105"/>
                  </a:lnTo>
                  <a:lnTo>
                    <a:pt x="8048" y="9308"/>
                  </a:lnTo>
                  <a:lnTo>
                    <a:pt x="8109" y="9423"/>
                  </a:lnTo>
                  <a:lnTo>
                    <a:pt x="8171" y="9538"/>
                  </a:lnTo>
                  <a:lnTo>
                    <a:pt x="8224" y="9652"/>
                  </a:lnTo>
                  <a:lnTo>
                    <a:pt x="8268" y="9767"/>
                  </a:lnTo>
                  <a:lnTo>
                    <a:pt x="8304" y="9882"/>
                  </a:lnTo>
                  <a:lnTo>
                    <a:pt x="8330" y="10005"/>
                  </a:lnTo>
                  <a:lnTo>
                    <a:pt x="8356" y="10129"/>
                  </a:lnTo>
                  <a:lnTo>
                    <a:pt x="8365" y="10244"/>
                  </a:lnTo>
                  <a:lnTo>
                    <a:pt x="8374" y="10367"/>
                  </a:lnTo>
                  <a:lnTo>
                    <a:pt x="8365" y="10491"/>
                  </a:lnTo>
                  <a:lnTo>
                    <a:pt x="8348" y="10614"/>
                  </a:lnTo>
                  <a:lnTo>
                    <a:pt x="8312" y="10729"/>
                  </a:lnTo>
                  <a:lnTo>
                    <a:pt x="8277" y="10844"/>
                  </a:lnTo>
                  <a:lnTo>
                    <a:pt x="8224" y="10950"/>
                  </a:lnTo>
                  <a:lnTo>
                    <a:pt x="8162" y="11055"/>
                  </a:lnTo>
                  <a:lnTo>
                    <a:pt x="8092" y="11161"/>
                  </a:lnTo>
                  <a:lnTo>
                    <a:pt x="8012" y="11250"/>
                  </a:lnTo>
                  <a:lnTo>
                    <a:pt x="7933" y="11347"/>
                  </a:lnTo>
                  <a:lnTo>
                    <a:pt x="7783" y="11479"/>
                  </a:lnTo>
                  <a:lnTo>
                    <a:pt x="7615" y="11603"/>
                  </a:lnTo>
                  <a:lnTo>
                    <a:pt x="7465" y="10941"/>
                  </a:lnTo>
                  <a:lnTo>
                    <a:pt x="7324" y="10270"/>
                  </a:lnTo>
                  <a:lnTo>
                    <a:pt x="7174" y="9591"/>
                  </a:lnTo>
                  <a:lnTo>
                    <a:pt x="7042" y="8911"/>
                  </a:lnTo>
                  <a:lnTo>
                    <a:pt x="6777" y="7544"/>
                  </a:lnTo>
                  <a:lnTo>
                    <a:pt x="6530" y="6177"/>
                  </a:lnTo>
                  <a:lnTo>
                    <a:pt x="6292" y="4809"/>
                  </a:lnTo>
                  <a:lnTo>
                    <a:pt x="6062" y="3433"/>
                  </a:lnTo>
                  <a:lnTo>
                    <a:pt x="5850" y="2056"/>
                  </a:lnTo>
                  <a:lnTo>
                    <a:pt x="5639" y="688"/>
                  </a:lnTo>
                  <a:lnTo>
                    <a:pt x="5630" y="662"/>
                  </a:lnTo>
                  <a:lnTo>
                    <a:pt x="5621" y="644"/>
                  </a:lnTo>
                  <a:lnTo>
                    <a:pt x="5603" y="635"/>
                  </a:lnTo>
                  <a:lnTo>
                    <a:pt x="5586" y="627"/>
                  </a:lnTo>
                  <a:lnTo>
                    <a:pt x="5524" y="609"/>
                  </a:lnTo>
                  <a:lnTo>
                    <a:pt x="5480" y="609"/>
                  </a:lnTo>
                  <a:lnTo>
                    <a:pt x="5444" y="618"/>
                  </a:lnTo>
                  <a:lnTo>
                    <a:pt x="5409" y="635"/>
                  </a:lnTo>
                  <a:lnTo>
                    <a:pt x="5383" y="653"/>
                  </a:lnTo>
                  <a:lnTo>
                    <a:pt x="5330" y="697"/>
                  </a:lnTo>
                  <a:lnTo>
                    <a:pt x="5294" y="750"/>
                  </a:lnTo>
                  <a:lnTo>
                    <a:pt x="5268" y="794"/>
                  </a:lnTo>
                  <a:lnTo>
                    <a:pt x="5242" y="838"/>
                  </a:lnTo>
                  <a:lnTo>
                    <a:pt x="5224" y="891"/>
                  </a:lnTo>
                  <a:lnTo>
                    <a:pt x="5189" y="997"/>
                  </a:lnTo>
                  <a:lnTo>
                    <a:pt x="5171" y="1094"/>
                  </a:lnTo>
                  <a:lnTo>
                    <a:pt x="5153" y="1297"/>
                  </a:lnTo>
                  <a:lnTo>
                    <a:pt x="5100" y="2065"/>
                  </a:lnTo>
                  <a:lnTo>
                    <a:pt x="5030" y="2841"/>
                  </a:lnTo>
                  <a:lnTo>
                    <a:pt x="4950" y="3609"/>
                  </a:lnTo>
                  <a:lnTo>
                    <a:pt x="4792" y="5153"/>
                  </a:lnTo>
                  <a:lnTo>
                    <a:pt x="4624" y="6696"/>
                  </a:lnTo>
                  <a:lnTo>
                    <a:pt x="4615" y="6767"/>
                  </a:lnTo>
                  <a:lnTo>
                    <a:pt x="4553" y="6758"/>
                  </a:lnTo>
                  <a:lnTo>
                    <a:pt x="4483" y="6749"/>
                  </a:lnTo>
                  <a:lnTo>
                    <a:pt x="4421" y="6732"/>
                  </a:lnTo>
                  <a:lnTo>
                    <a:pt x="4359" y="6696"/>
                  </a:lnTo>
                  <a:lnTo>
                    <a:pt x="4306" y="6652"/>
                  </a:lnTo>
                  <a:lnTo>
                    <a:pt x="4253" y="6599"/>
                  </a:lnTo>
                  <a:lnTo>
                    <a:pt x="4209" y="6538"/>
                  </a:lnTo>
                  <a:lnTo>
                    <a:pt x="4191" y="6502"/>
                  </a:lnTo>
                  <a:lnTo>
                    <a:pt x="4174" y="6494"/>
                  </a:lnTo>
                  <a:lnTo>
                    <a:pt x="4165" y="6476"/>
                  </a:lnTo>
                  <a:lnTo>
                    <a:pt x="4139" y="6405"/>
                  </a:lnTo>
                  <a:lnTo>
                    <a:pt x="4130" y="6335"/>
                  </a:lnTo>
                  <a:lnTo>
                    <a:pt x="4112" y="6177"/>
                  </a:lnTo>
                  <a:lnTo>
                    <a:pt x="4103" y="6027"/>
                  </a:lnTo>
                  <a:lnTo>
                    <a:pt x="4112" y="5877"/>
                  </a:lnTo>
                  <a:lnTo>
                    <a:pt x="4121" y="5718"/>
                  </a:lnTo>
                  <a:lnTo>
                    <a:pt x="4139" y="5647"/>
                  </a:lnTo>
                  <a:lnTo>
                    <a:pt x="4156" y="5577"/>
                  </a:lnTo>
                  <a:lnTo>
                    <a:pt x="4262" y="5277"/>
                  </a:lnTo>
                  <a:lnTo>
                    <a:pt x="4306" y="5127"/>
                  </a:lnTo>
                  <a:lnTo>
                    <a:pt x="4341" y="4977"/>
                  </a:lnTo>
                  <a:lnTo>
                    <a:pt x="4403" y="4668"/>
                  </a:lnTo>
                  <a:lnTo>
                    <a:pt x="4447" y="4359"/>
                  </a:lnTo>
                  <a:lnTo>
                    <a:pt x="4474" y="4041"/>
                  </a:lnTo>
                  <a:lnTo>
                    <a:pt x="4474" y="3883"/>
                  </a:lnTo>
                  <a:lnTo>
                    <a:pt x="4474" y="3724"/>
                  </a:lnTo>
                  <a:lnTo>
                    <a:pt x="4465" y="3574"/>
                  </a:lnTo>
                  <a:lnTo>
                    <a:pt x="4447" y="3415"/>
                  </a:lnTo>
                  <a:lnTo>
                    <a:pt x="4430" y="3256"/>
                  </a:lnTo>
                  <a:lnTo>
                    <a:pt x="4403" y="3097"/>
                  </a:lnTo>
                  <a:lnTo>
                    <a:pt x="4341" y="2788"/>
                  </a:lnTo>
                  <a:lnTo>
                    <a:pt x="4253" y="2488"/>
                  </a:lnTo>
                  <a:lnTo>
                    <a:pt x="4147" y="2188"/>
                  </a:lnTo>
                  <a:lnTo>
                    <a:pt x="4033" y="1897"/>
                  </a:lnTo>
                  <a:lnTo>
                    <a:pt x="3883" y="1615"/>
                  </a:lnTo>
                  <a:lnTo>
                    <a:pt x="3724" y="1341"/>
                  </a:lnTo>
                  <a:lnTo>
                    <a:pt x="3556" y="1077"/>
                  </a:lnTo>
                  <a:lnTo>
                    <a:pt x="3362" y="830"/>
                  </a:lnTo>
                  <a:lnTo>
                    <a:pt x="3256" y="706"/>
                  </a:lnTo>
                  <a:lnTo>
                    <a:pt x="3150" y="591"/>
                  </a:lnTo>
                  <a:lnTo>
                    <a:pt x="3036" y="477"/>
                  </a:lnTo>
                  <a:lnTo>
                    <a:pt x="2921" y="371"/>
                  </a:lnTo>
                  <a:lnTo>
                    <a:pt x="2797" y="265"/>
                  </a:lnTo>
                  <a:lnTo>
                    <a:pt x="2665" y="168"/>
                  </a:lnTo>
                  <a:lnTo>
                    <a:pt x="2533" y="88"/>
                  </a:lnTo>
                  <a:lnTo>
                    <a:pt x="2453" y="44"/>
                  </a:lnTo>
                  <a:lnTo>
                    <a:pt x="2374" y="18"/>
                  </a:lnTo>
                  <a:lnTo>
                    <a:pt x="2321" y="9"/>
                  </a:lnTo>
                  <a:lnTo>
                    <a:pt x="2277" y="0"/>
                  </a:lnTo>
                  <a:lnTo>
                    <a:pt x="2215" y="0"/>
                  </a:lnTo>
                  <a:lnTo>
                    <a:pt x="2180" y="9"/>
                  </a:lnTo>
                  <a:lnTo>
                    <a:pt x="2153" y="27"/>
                  </a:lnTo>
                  <a:lnTo>
                    <a:pt x="2118" y="44"/>
                  </a:lnTo>
                  <a:lnTo>
                    <a:pt x="2091" y="80"/>
                  </a:lnTo>
                  <a:lnTo>
                    <a:pt x="2074" y="115"/>
                  </a:lnTo>
                  <a:lnTo>
                    <a:pt x="2074" y="132"/>
                  </a:lnTo>
                  <a:lnTo>
                    <a:pt x="2065" y="141"/>
                  </a:lnTo>
                  <a:lnTo>
                    <a:pt x="2056" y="230"/>
                  </a:lnTo>
                  <a:lnTo>
                    <a:pt x="2030" y="547"/>
                  </a:lnTo>
                  <a:lnTo>
                    <a:pt x="2021" y="856"/>
                  </a:lnTo>
                  <a:lnTo>
                    <a:pt x="2003" y="1483"/>
                  </a:lnTo>
                  <a:lnTo>
                    <a:pt x="1985" y="2100"/>
                  </a:lnTo>
                  <a:lnTo>
                    <a:pt x="1977" y="2409"/>
                  </a:lnTo>
                  <a:lnTo>
                    <a:pt x="1959" y="2718"/>
                  </a:lnTo>
                  <a:lnTo>
                    <a:pt x="1871" y="3962"/>
                  </a:lnTo>
                  <a:lnTo>
                    <a:pt x="1774" y="5206"/>
                  </a:lnTo>
                  <a:lnTo>
                    <a:pt x="1738" y="5824"/>
                  </a:lnTo>
                  <a:lnTo>
                    <a:pt x="1721" y="6449"/>
                  </a:lnTo>
                  <a:lnTo>
                    <a:pt x="1703" y="7076"/>
                  </a:lnTo>
                  <a:lnTo>
                    <a:pt x="1712" y="7694"/>
                  </a:lnTo>
                  <a:lnTo>
                    <a:pt x="1730" y="8320"/>
                  </a:lnTo>
                  <a:lnTo>
                    <a:pt x="1765" y="8947"/>
                  </a:lnTo>
                  <a:lnTo>
                    <a:pt x="1800" y="9388"/>
                  </a:lnTo>
                  <a:lnTo>
                    <a:pt x="1853" y="9838"/>
                  </a:lnTo>
                  <a:lnTo>
                    <a:pt x="1765" y="9917"/>
                  </a:lnTo>
                  <a:lnTo>
                    <a:pt x="1685" y="10005"/>
                  </a:lnTo>
                  <a:lnTo>
                    <a:pt x="1615" y="10094"/>
                  </a:lnTo>
                  <a:lnTo>
                    <a:pt x="1544" y="10191"/>
                  </a:lnTo>
                  <a:lnTo>
                    <a:pt x="1447" y="10341"/>
                  </a:lnTo>
                  <a:lnTo>
                    <a:pt x="1368" y="10508"/>
                  </a:lnTo>
                  <a:lnTo>
                    <a:pt x="1288" y="10667"/>
                  </a:lnTo>
                  <a:lnTo>
                    <a:pt x="1227" y="10844"/>
                  </a:lnTo>
                  <a:lnTo>
                    <a:pt x="1209" y="10941"/>
                  </a:lnTo>
                  <a:lnTo>
                    <a:pt x="1191" y="11038"/>
                  </a:lnTo>
                  <a:lnTo>
                    <a:pt x="1191" y="11126"/>
                  </a:lnTo>
                  <a:lnTo>
                    <a:pt x="1200" y="11223"/>
                  </a:lnTo>
                  <a:lnTo>
                    <a:pt x="1227" y="11408"/>
                  </a:lnTo>
                  <a:lnTo>
                    <a:pt x="1280" y="11585"/>
                  </a:lnTo>
                  <a:lnTo>
                    <a:pt x="1341" y="11753"/>
                  </a:lnTo>
                  <a:lnTo>
                    <a:pt x="1421" y="11920"/>
                  </a:lnTo>
                  <a:lnTo>
                    <a:pt x="1518" y="12079"/>
                  </a:lnTo>
                  <a:lnTo>
                    <a:pt x="1632" y="12220"/>
                  </a:lnTo>
                  <a:lnTo>
                    <a:pt x="1756" y="12353"/>
                  </a:lnTo>
                  <a:lnTo>
                    <a:pt x="1906" y="12467"/>
                  </a:lnTo>
                  <a:lnTo>
                    <a:pt x="1977" y="12511"/>
                  </a:lnTo>
                  <a:lnTo>
                    <a:pt x="2056" y="12564"/>
                  </a:lnTo>
                  <a:lnTo>
                    <a:pt x="2135" y="12600"/>
                  </a:lnTo>
                  <a:lnTo>
                    <a:pt x="2215" y="12644"/>
                  </a:lnTo>
                  <a:lnTo>
                    <a:pt x="2365" y="12697"/>
                  </a:lnTo>
                  <a:lnTo>
                    <a:pt x="2506" y="12741"/>
                  </a:lnTo>
                  <a:lnTo>
                    <a:pt x="2647" y="12776"/>
                  </a:lnTo>
                  <a:lnTo>
                    <a:pt x="2797" y="12803"/>
                  </a:lnTo>
                  <a:lnTo>
                    <a:pt x="2065" y="12847"/>
                  </a:lnTo>
                  <a:lnTo>
                    <a:pt x="1553" y="12864"/>
                  </a:lnTo>
                  <a:lnTo>
                    <a:pt x="1032" y="12882"/>
                  </a:lnTo>
                  <a:lnTo>
                    <a:pt x="521" y="12891"/>
                  </a:lnTo>
                  <a:lnTo>
                    <a:pt x="0" y="12900"/>
                  </a:lnTo>
                  <a:lnTo>
                    <a:pt x="521" y="12917"/>
                  </a:lnTo>
                  <a:lnTo>
                    <a:pt x="1032" y="12926"/>
                  </a:lnTo>
                  <a:lnTo>
                    <a:pt x="1553" y="12935"/>
                  </a:lnTo>
                  <a:lnTo>
                    <a:pt x="2074" y="12926"/>
                  </a:lnTo>
                  <a:lnTo>
                    <a:pt x="2594" y="12908"/>
                  </a:lnTo>
                  <a:lnTo>
                    <a:pt x="3106" y="12882"/>
                  </a:lnTo>
                  <a:lnTo>
                    <a:pt x="3627" y="12847"/>
                  </a:lnTo>
                  <a:lnTo>
                    <a:pt x="4147" y="12803"/>
                  </a:lnTo>
                  <a:lnTo>
                    <a:pt x="4659" y="12732"/>
                  </a:lnTo>
                  <a:lnTo>
                    <a:pt x="5171" y="12653"/>
                  </a:lnTo>
                  <a:lnTo>
                    <a:pt x="5427" y="12608"/>
                  </a:lnTo>
                  <a:lnTo>
                    <a:pt x="5683" y="12556"/>
                  </a:lnTo>
                  <a:lnTo>
                    <a:pt x="5939" y="12494"/>
                  </a:lnTo>
                  <a:lnTo>
                    <a:pt x="6195" y="12423"/>
                  </a:lnTo>
                  <a:lnTo>
                    <a:pt x="6442" y="12353"/>
                  </a:lnTo>
                  <a:lnTo>
                    <a:pt x="6689" y="12264"/>
                  </a:lnTo>
                  <a:lnTo>
                    <a:pt x="6936" y="12167"/>
                  </a:lnTo>
                  <a:lnTo>
                    <a:pt x="7174" y="12061"/>
                  </a:lnTo>
                  <a:lnTo>
                    <a:pt x="7412" y="11938"/>
                  </a:lnTo>
                  <a:lnTo>
                    <a:pt x="7642" y="11806"/>
                  </a:lnTo>
                  <a:lnTo>
                    <a:pt x="7748" y="11726"/>
                  </a:lnTo>
                  <a:lnTo>
                    <a:pt x="7853" y="11647"/>
                  </a:lnTo>
                  <a:lnTo>
                    <a:pt x="7959" y="11558"/>
                  </a:lnTo>
                  <a:lnTo>
                    <a:pt x="8056" y="11470"/>
                  </a:lnTo>
                  <a:close/>
                  <a:moveTo>
                    <a:pt x="6989" y="8920"/>
                  </a:moveTo>
                  <a:lnTo>
                    <a:pt x="6989" y="8920"/>
                  </a:lnTo>
                  <a:lnTo>
                    <a:pt x="7139" y="9600"/>
                  </a:lnTo>
                  <a:lnTo>
                    <a:pt x="7289" y="10279"/>
                  </a:lnTo>
                  <a:lnTo>
                    <a:pt x="7448" y="10941"/>
                  </a:lnTo>
                  <a:lnTo>
                    <a:pt x="7615" y="11611"/>
                  </a:lnTo>
                  <a:lnTo>
                    <a:pt x="7474" y="11364"/>
                  </a:lnTo>
                  <a:lnTo>
                    <a:pt x="7351" y="11126"/>
                  </a:lnTo>
                  <a:lnTo>
                    <a:pt x="7227" y="10870"/>
                  </a:lnTo>
                  <a:lnTo>
                    <a:pt x="7112" y="10623"/>
                  </a:lnTo>
                  <a:lnTo>
                    <a:pt x="6998" y="10367"/>
                  </a:lnTo>
                  <a:lnTo>
                    <a:pt x="6892" y="10111"/>
                  </a:lnTo>
                  <a:lnTo>
                    <a:pt x="6795" y="9855"/>
                  </a:lnTo>
                  <a:lnTo>
                    <a:pt x="6706" y="9591"/>
                  </a:lnTo>
                  <a:lnTo>
                    <a:pt x="6618" y="9326"/>
                  </a:lnTo>
                  <a:lnTo>
                    <a:pt x="6539" y="9061"/>
                  </a:lnTo>
                  <a:lnTo>
                    <a:pt x="6459" y="8797"/>
                  </a:lnTo>
                  <a:lnTo>
                    <a:pt x="6389" y="8523"/>
                  </a:lnTo>
                  <a:lnTo>
                    <a:pt x="6256" y="7976"/>
                  </a:lnTo>
                  <a:lnTo>
                    <a:pt x="6150" y="7429"/>
                  </a:lnTo>
                  <a:lnTo>
                    <a:pt x="6053" y="6882"/>
                  </a:lnTo>
                  <a:lnTo>
                    <a:pt x="5965" y="6326"/>
                  </a:lnTo>
                  <a:lnTo>
                    <a:pt x="5903" y="5780"/>
                  </a:lnTo>
                  <a:lnTo>
                    <a:pt x="5842" y="5224"/>
                  </a:lnTo>
                  <a:lnTo>
                    <a:pt x="5789" y="4659"/>
                  </a:lnTo>
                  <a:lnTo>
                    <a:pt x="5762" y="4386"/>
                  </a:lnTo>
                  <a:lnTo>
                    <a:pt x="5736" y="4103"/>
                  </a:lnTo>
                  <a:lnTo>
                    <a:pt x="5709" y="3962"/>
                  </a:lnTo>
                  <a:lnTo>
                    <a:pt x="5683" y="3821"/>
                  </a:lnTo>
                  <a:lnTo>
                    <a:pt x="5647" y="3680"/>
                  </a:lnTo>
                  <a:lnTo>
                    <a:pt x="5603" y="3547"/>
                  </a:lnTo>
                  <a:lnTo>
                    <a:pt x="5542" y="3415"/>
                  </a:lnTo>
                  <a:lnTo>
                    <a:pt x="5462" y="3291"/>
                  </a:lnTo>
                  <a:lnTo>
                    <a:pt x="5418" y="3238"/>
                  </a:lnTo>
                  <a:lnTo>
                    <a:pt x="5365" y="3186"/>
                  </a:lnTo>
                  <a:lnTo>
                    <a:pt x="5312" y="3133"/>
                  </a:lnTo>
                  <a:lnTo>
                    <a:pt x="5259" y="3097"/>
                  </a:lnTo>
                  <a:lnTo>
                    <a:pt x="5250" y="3088"/>
                  </a:lnTo>
                  <a:lnTo>
                    <a:pt x="5242" y="3088"/>
                  </a:lnTo>
                  <a:lnTo>
                    <a:pt x="5171" y="3133"/>
                  </a:lnTo>
                  <a:lnTo>
                    <a:pt x="5268" y="2083"/>
                  </a:lnTo>
                  <a:lnTo>
                    <a:pt x="5268" y="2074"/>
                  </a:lnTo>
                  <a:lnTo>
                    <a:pt x="5347" y="2330"/>
                  </a:lnTo>
                  <a:lnTo>
                    <a:pt x="5436" y="2577"/>
                  </a:lnTo>
                  <a:lnTo>
                    <a:pt x="5542" y="2833"/>
                  </a:lnTo>
                  <a:lnTo>
                    <a:pt x="5647" y="3071"/>
                  </a:lnTo>
                  <a:lnTo>
                    <a:pt x="5745" y="3291"/>
                  </a:lnTo>
                  <a:lnTo>
                    <a:pt x="5842" y="3486"/>
                  </a:lnTo>
                  <a:lnTo>
                    <a:pt x="6000" y="3777"/>
                  </a:lnTo>
                  <a:lnTo>
                    <a:pt x="6212" y="4986"/>
                  </a:lnTo>
                  <a:lnTo>
                    <a:pt x="6433" y="6194"/>
                  </a:lnTo>
                  <a:lnTo>
                    <a:pt x="6706" y="7561"/>
                  </a:lnTo>
                  <a:lnTo>
                    <a:pt x="6989" y="8920"/>
                  </a:lnTo>
                  <a:close/>
                  <a:moveTo>
                    <a:pt x="5365" y="944"/>
                  </a:moveTo>
                  <a:lnTo>
                    <a:pt x="5365" y="944"/>
                  </a:lnTo>
                  <a:lnTo>
                    <a:pt x="5400" y="865"/>
                  </a:lnTo>
                  <a:lnTo>
                    <a:pt x="5453" y="803"/>
                  </a:lnTo>
                  <a:lnTo>
                    <a:pt x="5471" y="777"/>
                  </a:lnTo>
                  <a:lnTo>
                    <a:pt x="5489" y="768"/>
                  </a:lnTo>
                  <a:lnTo>
                    <a:pt x="5497" y="768"/>
                  </a:lnTo>
                  <a:lnTo>
                    <a:pt x="5709" y="2100"/>
                  </a:lnTo>
                  <a:lnTo>
                    <a:pt x="5939" y="3441"/>
                  </a:lnTo>
                  <a:lnTo>
                    <a:pt x="5745" y="3044"/>
                  </a:lnTo>
                  <a:lnTo>
                    <a:pt x="5647" y="2815"/>
                  </a:lnTo>
                  <a:lnTo>
                    <a:pt x="5550" y="2586"/>
                  </a:lnTo>
                  <a:lnTo>
                    <a:pt x="5462" y="2356"/>
                  </a:lnTo>
                  <a:lnTo>
                    <a:pt x="5392" y="2127"/>
                  </a:lnTo>
                  <a:lnTo>
                    <a:pt x="5330" y="1906"/>
                  </a:lnTo>
                  <a:lnTo>
                    <a:pt x="5294" y="1703"/>
                  </a:lnTo>
                  <a:lnTo>
                    <a:pt x="5321" y="1306"/>
                  </a:lnTo>
                  <a:lnTo>
                    <a:pt x="5330" y="1112"/>
                  </a:lnTo>
                  <a:lnTo>
                    <a:pt x="5347" y="1024"/>
                  </a:lnTo>
                  <a:lnTo>
                    <a:pt x="5365" y="944"/>
                  </a:lnTo>
                  <a:close/>
                  <a:moveTo>
                    <a:pt x="1871" y="8938"/>
                  </a:moveTo>
                  <a:lnTo>
                    <a:pt x="1871" y="8938"/>
                  </a:lnTo>
                  <a:lnTo>
                    <a:pt x="1844" y="8320"/>
                  </a:lnTo>
                  <a:lnTo>
                    <a:pt x="1835" y="7694"/>
                  </a:lnTo>
                  <a:lnTo>
                    <a:pt x="1835" y="7076"/>
                  </a:lnTo>
                  <a:lnTo>
                    <a:pt x="1862" y="6458"/>
                  </a:lnTo>
                  <a:lnTo>
                    <a:pt x="1888" y="5833"/>
                  </a:lnTo>
                  <a:lnTo>
                    <a:pt x="1932" y="5215"/>
                  </a:lnTo>
                  <a:lnTo>
                    <a:pt x="2030" y="3971"/>
                  </a:lnTo>
                  <a:lnTo>
                    <a:pt x="2082" y="3353"/>
                  </a:lnTo>
                  <a:lnTo>
                    <a:pt x="2127" y="2736"/>
                  </a:lnTo>
                  <a:lnTo>
                    <a:pt x="2144" y="2418"/>
                  </a:lnTo>
                  <a:lnTo>
                    <a:pt x="2162" y="2109"/>
                  </a:lnTo>
                  <a:lnTo>
                    <a:pt x="2180" y="1483"/>
                  </a:lnTo>
                  <a:lnTo>
                    <a:pt x="2197" y="865"/>
                  </a:lnTo>
                  <a:lnTo>
                    <a:pt x="2206" y="556"/>
                  </a:lnTo>
                  <a:lnTo>
                    <a:pt x="2224" y="247"/>
                  </a:lnTo>
                  <a:lnTo>
                    <a:pt x="2233" y="185"/>
                  </a:lnTo>
                  <a:lnTo>
                    <a:pt x="2241" y="177"/>
                  </a:lnTo>
                  <a:lnTo>
                    <a:pt x="2268" y="168"/>
                  </a:lnTo>
                  <a:lnTo>
                    <a:pt x="2321" y="185"/>
                  </a:lnTo>
                  <a:lnTo>
                    <a:pt x="2383" y="203"/>
                  </a:lnTo>
                  <a:lnTo>
                    <a:pt x="2444" y="238"/>
                  </a:lnTo>
                  <a:lnTo>
                    <a:pt x="2577" y="309"/>
                  </a:lnTo>
                  <a:lnTo>
                    <a:pt x="2691" y="397"/>
                  </a:lnTo>
                  <a:lnTo>
                    <a:pt x="2806" y="494"/>
                  </a:lnTo>
                  <a:lnTo>
                    <a:pt x="2921" y="600"/>
                  </a:lnTo>
                  <a:lnTo>
                    <a:pt x="3027" y="706"/>
                  </a:lnTo>
                  <a:lnTo>
                    <a:pt x="3133" y="821"/>
                  </a:lnTo>
                  <a:lnTo>
                    <a:pt x="3230" y="935"/>
                  </a:lnTo>
                  <a:lnTo>
                    <a:pt x="3424" y="1174"/>
                  </a:lnTo>
                  <a:lnTo>
                    <a:pt x="3591" y="1430"/>
                  </a:lnTo>
                  <a:lnTo>
                    <a:pt x="3750" y="1694"/>
                  </a:lnTo>
                  <a:lnTo>
                    <a:pt x="3891" y="1968"/>
                  </a:lnTo>
                  <a:lnTo>
                    <a:pt x="4015" y="2241"/>
                  </a:lnTo>
                  <a:lnTo>
                    <a:pt x="4121" y="2533"/>
                  </a:lnTo>
                  <a:lnTo>
                    <a:pt x="4209" y="2824"/>
                  </a:lnTo>
                  <a:lnTo>
                    <a:pt x="4280" y="3124"/>
                  </a:lnTo>
                  <a:lnTo>
                    <a:pt x="4324" y="3424"/>
                  </a:lnTo>
                  <a:lnTo>
                    <a:pt x="4350" y="3733"/>
                  </a:lnTo>
                  <a:lnTo>
                    <a:pt x="4359" y="4041"/>
                  </a:lnTo>
                  <a:lnTo>
                    <a:pt x="4350" y="4191"/>
                  </a:lnTo>
                  <a:lnTo>
                    <a:pt x="4341" y="4350"/>
                  </a:lnTo>
                  <a:lnTo>
                    <a:pt x="4306" y="4650"/>
                  </a:lnTo>
                  <a:lnTo>
                    <a:pt x="4253" y="4959"/>
                  </a:lnTo>
                  <a:lnTo>
                    <a:pt x="4183" y="5259"/>
                  </a:lnTo>
                  <a:lnTo>
                    <a:pt x="4094" y="5550"/>
                  </a:lnTo>
                  <a:lnTo>
                    <a:pt x="4077" y="5630"/>
                  </a:lnTo>
                  <a:lnTo>
                    <a:pt x="4068" y="5709"/>
                  </a:lnTo>
                  <a:lnTo>
                    <a:pt x="4059" y="5868"/>
                  </a:lnTo>
                  <a:lnTo>
                    <a:pt x="4059" y="6027"/>
                  </a:lnTo>
                  <a:lnTo>
                    <a:pt x="4068" y="6186"/>
                  </a:lnTo>
                  <a:lnTo>
                    <a:pt x="4094" y="6344"/>
                  </a:lnTo>
                  <a:lnTo>
                    <a:pt x="4112" y="6414"/>
                  </a:lnTo>
                  <a:lnTo>
                    <a:pt x="4130" y="6494"/>
                  </a:lnTo>
                  <a:lnTo>
                    <a:pt x="4139" y="6502"/>
                  </a:lnTo>
                  <a:lnTo>
                    <a:pt x="4165" y="6520"/>
                  </a:lnTo>
                  <a:lnTo>
                    <a:pt x="4183" y="6555"/>
                  </a:lnTo>
                  <a:lnTo>
                    <a:pt x="4236" y="6617"/>
                  </a:lnTo>
                  <a:lnTo>
                    <a:pt x="4289" y="6670"/>
                  </a:lnTo>
                  <a:lnTo>
                    <a:pt x="4359" y="6714"/>
                  </a:lnTo>
                  <a:lnTo>
                    <a:pt x="4421" y="6741"/>
                  </a:lnTo>
                  <a:lnTo>
                    <a:pt x="4483" y="6758"/>
                  </a:lnTo>
                  <a:lnTo>
                    <a:pt x="4553" y="6767"/>
                  </a:lnTo>
                  <a:lnTo>
                    <a:pt x="4615" y="6767"/>
                  </a:lnTo>
                  <a:lnTo>
                    <a:pt x="4509" y="7782"/>
                  </a:lnTo>
                  <a:lnTo>
                    <a:pt x="4465" y="7747"/>
                  </a:lnTo>
                  <a:lnTo>
                    <a:pt x="4465" y="7755"/>
                  </a:lnTo>
                  <a:lnTo>
                    <a:pt x="4509" y="7782"/>
                  </a:lnTo>
                  <a:lnTo>
                    <a:pt x="4324" y="9450"/>
                  </a:lnTo>
                  <a:lnTo>
                    <a:pt x="4174" y="9388"/>
                  </a:lnTo>
                  <a:lnTo>
                    <a:pt x="3997" y="9335"/>
                  </a:lnTo>
                  <a:lnTo>
                    <a:pt x="3812" y="9300"/>
                  </a:lnTo>
                  <a:lnTo>
                    <a:pt x="3636" y="9273"/>
                  </a:lnTo>
                  <a:lnTo>
                    <a:pt x="3450" y="9264"/>
                  </a:lnTo>
                  <a:lnTo>
                    <a:pt x="3265" y="9264"/>
                  </a:lnTo>
                  <a:lnTo>
                    <a:pt x="3088" y="9282"/>
                  </a:lnTo>
                  <a:lnTo>
                    <a:pt x="2903" y="9308"/>
                  </a:lnTo>
                  <a:lnTo>
                    <a:pt x="2727" y="9352"/>
                  </a:lnTo>
                  <a:lnTo>
                    <a:pt x="2541" y="9414"/>
                  </a:lnTo>
                  <a:lnTo>
                    <a:pt x="2585" y="8805"/>
                  </a:lnTo>
                  <a:lnTo>
                    <a:pt x="2647" y="8188"/>
                  </a:lnTo>
                  <a:lnTo>
                    <a:pt x="2700" y="7799"/>
                  </a:lnTo>
                  <a:lnTo>
                    <a:pt x="2753" y="7420"/>
                  </a:lnTo>
                  <a:lnTo>
                    <a:pt x="2824" y="7032"/>
                  </a:lnTo>
                  <a:lnTo>
                    <a:pt x="2903" y="6652"/>
                  </a:lnTo>
                  <a:lnTo>
                    <a:pt x="2956" y="6414"/>
                  </a:lnTo>
                  <a:lnTo>
                    <a:pt x="3018" y="6186"/>
                  </a:lnTo>
                  <a:lnTo>
                    <a:pt x="3036" y="6202"/>
                  </a:lnTo>
                  <a:lnTo>
                    <a:pt x="3044" y="6220"/>
                  </a:lnTo>
                  <a:lnTo>
                    <a:pt x="3062" y="6229"/>
                  </a:lnTo>
                  <a:lnTo>
                    <a:pt x="3088" y="6229"/>
                  </a:lnTo>
                  <a:lnTo>
                    <a:pt x="3106" y="6220"/>
                  </a:lnTo>
                  <a:lnTo>
                    <a:pt x="3124" y="6211"/>
                  </a:lnTo>
                  <a:lnTo>
                    <a:pt x="3133" y="6194"/>
                  </a:lnTo>
                  <a:lnTo>
                    <a:pt x="3141" y="6168"/>
                  </a:lnTo>
                  <a:lnTo>
                    <a:pt x="3133" y="6150"/>
                  </a:lnTo>
                  <a:lnTo>
                    <a:pt x="3080" y="6053"/>
                  </a:lnTo>
                  <a:lnTo>
                    <a:pt x="3062" y="6036"/>
                  </a:lnTo>
                  <a:lnTo>
                    <a:pt x="3133" y="5815"/>
                  </a:lnTo>
                  <a:lnTo>
                    <a:pt x="3203" y="5594"/>
                  </a:lnTo>
                  <a:lnTo>
                    <a:pt x="3291" y="5383"/>
                  </a:lnTo>
                  <a:lnTo>
                    <a:pt x="3380" y="5171"/>
                  </a:lnTo>
                  <a:lnTo>
                    <a:pt x="3459" y="4986"/>
                  </a:lnTo>
                  <a:lnTo>
                    <a:pt x="3538" y="4809"/>
                  </a:lnTo>
                  <a:lnTo>
                    <a:pt x="3600" y="4615"/>
                  </a:lnTo>
                  <a:lnTo>
                    <a:pt x="3671" y="4430"/>
                  </a:lnTo>
                  <a:lnTo>
                    <a:pt x="3724" y="4236"/>
                  </a:lnTo>
                  <a:lnTo>
                    <a:pt x="3768" y="4041"/>
                  </a:lnTo>
                  <a:lnTo>
                    <a:pt x="3803" y="3839"/>
                  </a:lnTo>
                  <a:lnTo>
                    <a:pt x="3830" y="3644"/>
                  </a:lnTo>
                  <a:lnTo>
                    <a:pt x="3847" y="3441"/>
                  </a:lnTo>
                  <a:lnTo>
                    <a:pt x="3856" y="3238"/>
                  </a:lnTo>
                  <a:lnTo>
                    <a:pt x="3847" y="3044"/>
                  </a:lnTo>
                  <a:lnTo>
                    <a:pt x="3830" y="2841"/>
                  </a:lnTo>
                  <a:lnTo>
                    <a:pt x="3794" y="2638"/>
                  </a:lnTo>
                  <a:lnTo>
                    <a:pt x="3750" y="2444"/>
                  </a:lnTo>
                  <a:lnTo>
                    <a:pt x="3697" y="2250"/>
                  </a:lnTo>
                  <a:lnTo>
                    <a:pt x="3618" y="2065"/>
                  </a:lnTo>
                  <a:lnTo>
                    <a:pt x="3530" y="1888"/>
                  </a:lnTo>
                  <a:lnTo>
                    <a:pt x="3424" y="1712"/>
                  </a:lnTo>
                  <a:lnTo>
                    <a:pt x="3300" y="1553"/>
                  </a:lnTo>
                  <a:lnTo>
                    <a:pt x="3168" y="1412"/>
                  </a:lnTo>
                  <a:lnTo>
                    <a:pt x="3018" y="1280"/>
                  </a:lnTo>
                  <a:lnTo>
                    <a:pt x="2859" y="1156"/>
                  </a:lnTo>
                  <a:lnTo>
                    <a:pt x="2691" y="1059"/>
                  </a:lnTo>
                  <a:lnTo>
                    <a:pt x="2515" y="971"/>
                  </a:lnTo>
                  <a:lnTo>
                    <a:pt x="2683" y="1068"/>
                  </a:lnTo>
                  <a:lnTo>
                    <a:pt x="2841" y="1183"/>
                  </a:lnTo>
                  <a:lnTo>
                    <a:pt x="2983" y="1315"/>
                  </a:lnTo>
                  <a:lnTo>
                    <a:pt x="3124" y="1456"/>
                  </a:lnTo>
                  <a:lnTo>
                    <a:pt x="3238" y="1606"/>
                  </a:lnTo>
                  <a:lnTo>
                    <a:pt x="3353" y="1765"/>
                  </a:lnTo>
                  <a:lnTo>
                    <a:pt x="3441" y="1933"/>
                  </a:lnTo>
                  <a:lnTo>
                    <a:pt x="3521" y="2109"/>
                  </a:lnTo>
                  <a:lnTo>
                    <a:pt x="3583" y="2294"/>
                  </a:lnTo>
                  <a:lnTo>
                    <a:pt x="3636" y="2480"/>
                  </a:lnTo>
                  <a:lnTo>
                    <a:pt x="3671" y="2665"/>
                  </a:lnTo>
                  <a:lnTo>
                    <a:pt x="3688" y="2859"/>
                  </a:lnTo>
                  <a:lnTo>
                    <a:pt x="3697" y="3044"/>
                  </a:lnTo>
                  <a:lnTo>
                    <a:pt x="3697" y="3238"/>
                  </a:lnTo>
                  <a:lnTo>
                    <a:pt x="3688" y="3433"/>
                  </a:lnTo>
                  <a:lnTo>
                    <a:pt x="3671" y="3627"/>
                  </a:lnTo>
                  <a:lnTo>
                    <a:pt x="3644" y="3812"/>
                  </a:lnTo>
                  <a:lnTo>
                    <a:pt x="3600" y="4006"/>
                  </a:lnTo>
                  <a:lnTo>
                    <a:pt x="3556" y="4191"/>
                  </a:lnTo>
                  <a:lnTo>
                    <a:pt x="3503" y="4377"/>
                  </a:lnTo>
                  <a:lnTo>
                    <a:pt x="3441" y="4562"/>
                  </a:lnTo>
                  <a:lnTo>
                    <a:pt x="3371" y="4739"/>
                  </a:lnTo>
                  <a:lnTo>
                    <a:pt x="3300" y="4915"/>
                  </a:lnTo>
                  <a:lnTo>
                    <a:pt x="3221" y="5100"/>
                  </a:lnTo>
                  <a:lnTo>
                    <a:pt x="3080" y="5436"/>
                  </a:lnTo>
                  <a:lnTo>
                    <a:pt x="2956" y="5789"/>
                  </a:lnTo>
                  <a:lnTo>
                    <a:pt x="2956" y="5771"/>
                  </a:lnTo>
                  <a:lnTo>
                    <a:pt x="2956" y="5762"/>
                  </a:lnTo>
                  <a:lnTo>
                    <a:pt x="2938" y="5744"/>
                  </a:lnTo>
                  <a:lnTo>
                    <a:pt x="2921" y="5736"/>
                  </a:lnTo>
                  <a:lnTo>
                    <a:pt x="2894" y="5727"/>
                  </a:lnTo>
                  <a:lnTo>
                    <a:pt x="2868" y="5736"/>
                  </a:lnTo>
                  <a:lnTo>
                    <a:pt x="2850" y="5753"/>
                  </a:lnTo>
                  <a:lnTo>
                    <a:pt x="2841" y="5771"/>
                  </a:lnTo>
                  <a:lnTo>
                    <a:pt x="2833" y="5797"/>
                  </a:lnTo>
                  <a:lnTo>
                    <a:pt x="2841" y="5815"/>
                  </a:lnTo>
                  <a:lnTo>
                    <a:pt x="2885" y="5912"/>
                  </a:lnTo>
                  <a:lnTo>
                    <a:pt x="2894" y="5930"/>
                  </a:lnTo>
                  <a:lnTo>
                    <a:pt x="2912" y="5939"/>
                  </a:lnTo>
                  <a:lnTo>
                    <a:pt x="2815" y="6273"/>
                  </a:lnTo>
                  <a:lnTo>
                    <a:pt x="2735" y="6608"/>
                  </a:lnTo>
                  <a:lnTo>
                    <a:pt x="2665" y="6970"/>
                  </a:lnTo>
                  <a:lnTo>
                    <a:pt x="2603" y="7323"/>
                  </a:lnTo>
                  <a:lnTo>
                    <a:pt x="2559" y="7676"/>
                  </a:lnTo>
                  <a:lnTo>
                    <a:pt x="2515" y="8038"/>
                  </a:lnTo>
                  <a:lnTo>
                    <a:pt x="2480" y="8391"/>
                  </a:lnTo>
                  <a:lnTo>
                    <a:pt x="2444" y="8752"/>
                  </a:lnTo>
                  <a:lnTo>
                    <a:pt x="2409" y="9467"/>
                  </a:lnTo>
                  <a:lnTo>
                    <a:pt x="2233" y="9564"/>
                  </a:lnTo>
                  <a:lnTo>
                    <a:pt x="2065" y="9670"/>
                  </a:lnTo>
                  <a:lnTo>
                    <a:pt x="1932" y="9767"/>
                  </a:lnTo>
                  <a:lnTo>
                    <a:pt x="1897" y="9352"/>
                  </a:lnTo>
                  <a:lnTo>
                    <a:pt x="1871" y="8938"/>
                  </a:lnTo>
                  <a:close/>
                  <a:moveTo>
                    <a:pt x="1377" y="10888"/>
                  </a:moveTo>
                  <a:lnTo>
                    <a:pt x="1377" y="10888"/>
                  </a:lnTo>
                  <a:lnTo>
                    <a:pt x="1438" y="10729"/>
                  </a:lnTo>
                  <a:lnTo>
                    <a:pt x="1509" y="10570"/>
                  </a:lnTo>
                  <a:lnTo>
                    <a:pt x="1588" y="10420"/>
                  </a:lnTo>
                  <a:lnTo>
                    <a:pt x="1685" y="10279"/>
                  </a:lnTo>
                  <a:lnTo>
                    <a:pt x="1791" y="10147"/>
                  </a:lnTo>
                  <a:lnTo>
                    <a:pt x="1906" y="10023"/>
                  </a:lnTo>
                  <a:lnTo>
                    <a:pt x="2030" y="9908"/>
                  </a:lnTo>
                  <a:lnTo>
                    <a:pt x="2162" y="9811"/>
                  </a:lnTo>
                  <a:lnTo>
                    <a:pt x="2303" y="9714"/>
                  </a:lnTo>
                  <a:lnTo>
                    <a:pt x="2453" y="9644"/>
                  </a:lnTo>
                  <a:lnTo>
                    <a:pt x="2612" y="9573"/>
                  </a:lnTo>
                  <a:lnTo>
                    <a:pt x="2771" y="9520"/>
                  </a:lnTo>
                  <a:lnTo>
                    <a:pt x="2938" y="9476"/>
                  </a:lnTo>
                  <a:lnTo>
                    <a:pt x="3106" y="9450"/>
                  </a:lnTo>
                  <a:lnTo>
                    <a:pt x="3274" y="9441"/>
                  </a:lnTo>
                  <a:lnTo>
                    <a:pt x="3450" y="9432"/>
                  </a:lnTo>
                  <a:lnTo>
                    <a:pt x="3618" y="9441"/>
                  </a:lnTo>
                  <a:lnTo>
                    <a:pt x="3786" y="9467"/>
                  </a:lnTo>
                  <a:lnTo>
                    <a:pt x="3953" y="9502"/>
                  </a:lnTo>
                  <a:lnTo>
                    <a:pt x="4121" y="9547"/>
                  </a:lnTo>
                  <a:lnTo>
                    <a:pt x="4280" y="9600"/>
                  </a:lnTo>
                  <a:lnTo>
                    <a:pt x="4430" y="9679"/>
                  </a:lnTo>
                  <a:lnTo>
                    <a:pt x="4580" y="9758"/>
                  </a:lnTo>
                  <a:lnTo>
                    <a:pt x="4712" y="9864"/>
                  </a:lnTo>
                  <a:lnTo>
                    <a:pt x="4844" y="9970"/>
                  </a:lnTo>
                  <a:lnTo>
                    <a:pt x="4959" y="10094"/>
                  </a:lnTo>
                  <a:lnTo>
                    <a:pt x="5074" y="10226"/>
                  </a:lnTo>
                  <a:lnTo>
                    <a:pt x="5162" y="10367"/>
                  </a:lnTo>
                  <a:lnTo>
                    <a:pt x="5242" y="10508"/>
                  </a:lnTo>
                  <a:lnTo>
                    <a:pt x="5294" y="10667"/>
                  </a:lnTo>
                  <a:lnTo>
                    <a:pt x="5339" y="10826"/>
                  </a:lnTo>
                  <a:lnTo>
                    <a:pt x="5365" y="10985"/>
                  </a:lnTo>
                  <a:lnTo>
                    <a:pt x="4933" y="10958"/>
                  </a:lnTo>
                  <a:lnTo>
                    <a:pt x="4500" y="10941"/>
                  </a:lnTo>
                  <a:lnTo>
                    <a:pt x="3962" y="10932"/>
                  </a:lnTo>
                  <a:lnTo>
                    <a:pt x="3415" y="10932"/>
                  </a:lnTo>
                  <a:lnTo>
                    <a:pt x="2877" y="10941"/>
                  </a:lnTo>
                  <a:lnTo>
                    <a:pt x="2330" y="10967"/>
                  </a:lnTo>
                  <a:lnTo>
                    <a:pt x="1835" y="10994"/>
                  </a:lnTo>
                  <a:lnTo>
                    <a:pt x="1588" y="11020"/>
                  </a:lnTo>
                  <a:lnTo>
                    <a:pt x="1350" y="11047"/>
                  </a:lnTo>
                  <a:lnTo>
                    <a:pt x="1359" y="10967"/>
                  </a:lnTo>
                  <a:lnTo>
                    <a:pt x="1377" y="10888"/>
                  </a:lnTo>
                  <a:close/>
                  <a:moveTo>
                    <a:pt x="5356" y="11285"/>
                  </a:moveTo>
                  <a:lnTo>
                    <a:pt x="5356" y="11285"/>
                  </a:lnTo>
                  <a:lnTo>
                    <a:pt x="4933" y="11258"/>
                  </a:lnTo>
                  <a:lnTo>
                    <a:pt x="4500" y="11241"/>
                  </a:lnTo>
                  <a:lnTo>
                    <a:pt x="3962" y="11232"/>
                  </a:lnTo>
                  <a:lnTo>
                    <a:pt x="3415" y="11232"/>
                  </a:lnTo>
                  <a:lnTo>
                    <a:pt x="2877" y="11241"/>
                  </a:lnTo>
                  <a:lnTo>
                    <a:pt x="2330" y="11267"/>
                  </a:lnTo>
                  <a:lnTo>
                    <a:pt x="1844" y="11294"/>
                  </a:lnTo>
                  <a:lnTo>
                    <a:pt x="1606" y="11320"/>
                  </a:lnTo>
                  <a:lnTo>
                    <a:pt x="1359" y="11347"/>
                  </a:lnTo>
                  <a:lnTo>
                    <a:pt x="1350" y="11205"/>
                  </a:lnTo>
                  <a:lnTo>
                    <a:pt x="1341" y="11135"/>
                  </a:lnTo>
                  <a:lnTo>
                    <a:pt x="1341" y="11064"/>
                  </a:lnTo>
                  <a:lnTo>
                    <a:pt x="2338" y="11073"/>
                  </a:lnTo>
                  <a:lnTo>
                    <a:pt x="2877" y="11073"/>
                  </a:lnTo>
                  <a:lnTo>
                    <a:pt x="3415" y="11073"/>
                  </a:lnTo>
                  <a:lnTo>
                    <a:pt x="3962" y="11064"/>
                  </a:lnTo>
                  <a:lnTo>
                    <a:pt x="4500" y="11047"/>
                  </a:lnTo>
                  <a:lnTo>
                    <a:pt x="5365" y="11020"/>
                  </a:lnTo>
                  <a:lnTo>
                    <a:pt x="5365" y="11153"/>
                  </a:lnTo>
                  <a:lnTo>
                    <a:pt x="5356" y="11285"/>
                  </a:lnTo>
                  <a:close/>
                  <a:moveTo>
                    <a:pt x="6150" y="12264"/>
                  </a:moveTo>
                  <a:lnTo>
                    <a:pt x="6150" y="12264"/>
                  </a:lnTo>
                  <a:lnTo>
                    <a:pt x="5903" y="12335"/>
                  </a:lnTo>
                  <a:lnTo>
                    <a:pt x="5647" y="12397"/>
                  </a:lnTo>
                  <a:lnTo>
                    <a:pt x="5400" y="12458"/>
                  </a:lnTo>
                  <a:lnTo>
                    <a:pt x="5144" y="12503"/>
                  </a:lnTo>
                  <a:lnTo>
                    <a:pt x="4642" y="12591"/>
                  </a:lnTo>
                  <a:lnTo>
                    <a:pt x="4130" y="12670"/>
                  </a:lnTo>
                  <a:lnTo>
                    <a:pt x="3583" y="12732"/>
                  </a:lnTo>
                  <a:lnTo>
                    <a:pt x="3036" y="12776"/>
                  </a:lnTo>
                  <a:lnTo>
                    <a:pt x="2921" y="12767"/>
                  </a:lnTo>
                  <a:lnTo>
                    <a:pt x="2744" y="12732"/>
                  </a:lnTo>
                  <a:lnTo>
                    <a:pt x="2577" y="12688"/>
                  </a:lnTo>
                  <a:lnTo>
                    <a:pt x="2418" y="12635"/>
                  </a:lnTo>
                  <a:lnTo>
                    <a:pt x="2259" y="12564"/>
                  </a:lnTo>
                  <a:lnTo>
                    <a:pt x="2180" y="12520"/>
                  </a:lnTo>
                  <a:lnTo>
                    <a:pt x="2100" y="12485"/>
                  </a:lnTo>
                  <a:lnTo>
                    <a:pt x="1959" y="12379"/>
                  </a:lnTo>
                  <a:lnTo>
                    <a:pt x="1835" y="12273"/>
                  </a:lnTo>
                  <a:lnTo>
                    <a:pt x="1721" y="12141"/>
                  </a:lnTo>
                  <a:lnTo>
                    <a:pt x="1615" y="12008"/>
                  </a:lnTo>
                  <a:lnTo>
                    <a:pt x="1535" y="11858"/>
                  </a:lnTo>
                  <a:lnTo>
                    <a:pt x="1465" y="11708"/>
                  </a:lnTo>
                  <a:lnTo>
                    <a:pt x="1403" y="11541"/>
                  </a:lnTo>
                  <a:lnTo>
                    <a:pt x="1368" y="11364"/>
                  </a:lnTo>
                  <a:lnTo>
                    <a:pt x="2338" y="11373"/>
                  </a:lnTo>
                  <a:lnTo>
                    <a:pt x="2877" y="11373"/>
                  </a:lnTo>
                  <a:lnTo>
                    <a:pt x="3415" y="11373"/>
                  </a:lnTo>
                  <a:lnTo>
                    <a:pt x="3962" y="11364"/>
                  </a:lnTo>
                  <a:lnTo>
                    <a:pt x="4500" y="11347"/>
                  </a:lnTo>
                  <a:lnTo>
                    <a:pt x="5347" y="11320"/>
                  </a:lnTo>
                  <a:lnTo>
                    <a:pt x="5330" y="11408"/>
                  </a:lnTo>
                  <a:lnTo>
                    <a:pt x="5303" y="11497"/>
                  </a:lnTo>
                  <a:lnTo>
                    <a:pt x="5277" y="11585"/>
                  </a:lnTo>
                  <a:lnTo>
                    <a:pt x="5242" y="11664"/>
                  </a:lnTo>
                  <a:lnTo>
                    <a:pt x="5153" y="11814"/>
                  </a:lnTo>
                  <a:lnTo>
                    <a:pt x="5056" y="11964"/>
                  </a:lnTo>
                  <a:lnTo>
                    <a:pt x="4950" y="12097"/>
                  </a:lnTo>
                  <a:lnTo>
                    <a:pt x="4818" y="12211"/>
                  </a:lnTo>
                  <a:lnTo>
                    <a:pt x="4686" y="12326"/>
                  </a:lnTo>
                  <a:lnTo>
                    <a:pt x="4544" y="12432"/>
                  </a:lnTo>
                  <a:lnTo>
                    <a:pt x="4394" y="12520"/>
                  </a:lnTo>
                  <a:lnTo>
                    <a:pt x="4236" y="12600"/>
                  </a:lnTo>
                  <a:lnTo>
                    <a:pt x="4403" y="12529"/>
                  </a:lnTo>
                  <a:lnTo>
                    <a:pt x="4562" y="12450"/>
                  </a:lnTo>
                  <a:lnTo>
                    <a:pt x="4712" y="12361"/>
                  </a:lnTo>
                  <a:lnTo>
                    <a:pt x="4853" y="12256"/>
                  </a:lnTo>
                  <a:lnTo>
                    <a:pt x="4986" y="12132"/>
                  </a:lnTo>
                  <a:lnTo>
                    <a:pt x="5109" y="12000"/>
                  </a:lnTo>
                  <a:lnTo>
                    <a:pt x="5224" y="11858"/>
                  </a:lnTo>
                  <a:lnTo>
                    <a:pt x="5321" y="11708"/>
                  </a:lnTo>
                  <a:lnTo>
                    <a:pt x="5365" y="11611"/>
                  </a:lnTo>
                  <a:lnTo>
                    <a:pt x="5400" y="11514"/>
                  </a:lnTo>
                  <a:lnTo>
                    <a:pt x="5436" y="11417"/>
                  </a:lnTo>
                  <a:lnTo>
                    <a:pt x="5453" y="11311"/>
                  </a:lnTo>
                  <a:lnTo>
                    <a:pt x="5586" y="11303"/>
                  </a:lnTo>
                  <a:lnTo>
                    <a:pt x="5462" y="11294"/>
                  </a:lnTo>
                  <a:lnTo>
                    <a:pt x="5480" y="11153"/>
                  </a:lnTo>
                  <a:lnTo>
                    <a:pt x="5480" y="11011"/>
                  </a:lnTo>
                  <a:lnTo>
                    <a:pt x="5586" y="11003"/>
                  </a:lnTo>
                  <a:lnTo>
                    <a:pt x="5480" y="10994"/>
                  </a:lnTo>
                  <a:lnTo>
                    <a:pt x="5471" y="10905"/>
                  </a:lnTo>
                  <a:lnTo>
                    <a:pt x="5462" y="10817"/>
                  </a:lnTo>
                  <a:lnTo>
                    <a:pt x="5444" y="10720"/>
                  </a:lnTo>
                  <a:lnTo>
                    <a:pt x="5427" y="10632"/>
                  </a:lnTo>
                  <a:lnTo>
                    <a:pt x="5365" y="10464"/>
                  </a:lnTo>
                  <a:lnTo>
                    <a:pt x="5286" y="10297"/>
                  </a:lnTo>
                  <a:lnTo>
                    <a:pt x="5189" y="10138"/>
                  </a:lnTo>
                  <a:lnTo>
                    <a:pt x="5074" y="9997"/>
                  </a:lnTo>
                  <a:lnTo>
                    <a:pt x="4950" y="9864"/>
                  </a:lnTo>
                  <a:lnTo>
                    <a:pt x="4809" y="9741"/>
                  </a:lnTo>
                  <a:lnTo>
                    <a:pt x="4721" y="9670"/>
                  </a:lnTo>
                  <a:lnTo>
                    <a:pt x="4624" y="9608"/>
                  </a:lnTo>
                  <a:lnTo>
                    <a:pt x="4536" y="9547"/>
                  </a:lnTo>
                  <a:lnTo>
                    <a:pt x="4430" y="9494"/>
                  </a:lnTo>
                  <a:lnTo>
                    <a:pt x="4615" y="8108"/>
                  </a:lnTo>
                  <a:lnTo>
                    <a:pt x="4783" y="6714"/>
                  </a:lnTo>
                  <a:lnTo>
                    <a:pt x="4880" y="5939"/>
                  </a:lnTo>
                  <a:lnTo>
                    <a:pt x="4968" y="5171"/>
                  </a:lnTo>
                  <a:lnTo>
                    <a:pt x="5047" y="4403"/>
                  </a:lnTo>
                  <a:lnTo>
                    <a:pt x="5127" y="3627"/>
                  </a:lnTo>
                  <a:lnTo>
                    <a:pt x="5171" y="3150"/>
                  </a:lnTo>
                  <a:lnTo>
                    <a:pt x="5242" y="3115"/>
                  </a:lnTo>
                  <a:lnTo>
                    <a:pt x="5294" y="3168"/>
                  </a:lnTo>
                  <a:lnTo>
                    <a:pt x="5339" y="3212"/>
                  </a:lnTo>
                  <a:lnTo>
                    <a:pt x="5418" y="3327"/>
                  </a:lnTo>
                  <a:lnTo>
                    <a:pt x="5480" y="3441"/>
                  </a:lnTo>
                  <a:lnTo>
                    <a:pt x="5524" y="3574"/>
                  </a:lnTo>
                  <a:lnTo>
                    <a:pt x="5559" y="3706"/>
                  </a:lnTo>
                  <a:lnTo>
                    <a:pt x="5586" y="3839"/>
                  </a:lnTo>
                  <a:lnTo>
                    <a:pt x="5603" y="3980"/>
                  </a:lnTo>
                  <a:lnTo>
                    <a:pt x="5612" y="4112"/>
                  </a:lnTo>
                  <a:lnTo>
                    <a:pt x="5647" y="4668"/>
                  </a:lnTo>
                  <a:lnTo>
                    <a:pt x="5683" y="5233"/>
                  </a:lnTo>
                  <a:lnTo>
                    <a:pt x="5736" y="5797"/>
                  </a:lnTo>
                  <a:lnTo>
                    <a:pt x="5797" y="6352"/>
                  </a:lnTo>
                  <a:lnTo>
                    <a:pt x="5877" y="6908"/>
                  </a:lnTo>
                  <a:lnTo>
                    <a:pt x="5921" y="7191"/>
                  </a:lnTo>
                  <a:lnTo>
                    <a:pt x="5974" y="7464"/>
                  </a:lnTo>
                  <a:lnTo>
                    <a:pt x="6089" y="8020"/>
                  </a:lnTo>
                  <a:lnTo>
                    <a:pt x="6159" y="8294"/>
                  </a:lnTo>
                  <a:lnTo>
                    <a:pt x="6230" y="8567"/>
                  </a:lnTo>
                  <a:lnTo>
                    <a:pt x="6309" y="8832"/>
                  </a:lnTo>
                  <a:lnTo>
                    <a:pt x="6398" y="9105"/>
                  </a:lnTo>
                  <a:lnTo>
                    <a:pt x="6486" y="9370"/>
                  </a:lnTo>
                  <a:lnTo>
                    <a:pt x="6583" y="9635"/>
                  </a:lnTo>
                  <a:lnTo>
                    <a:pt x="6689" y="9900"/>
                  </a:lnTo>
                  <a:lnTo>
                    <a:pt x="6795" y="10155"/>
                  </a:lnTo>
                  <a:lnTo>
                    <a:pt x="6909" y="10411"/>
                  </a:lnTo>
                  <a:lnTo>
                    <a:pt x="7033" y="10658"/>
                  </a:lnTo>
                  <a:lnTo>
                    <a:pt x="7165" y="10905"/>
                  </a:lnTo>
                  <a:lnTo>
                    <a:pt x="7306" y="11144"/>
                  </a:lnTo>
                  <a:lnTo>
                    <a:pt x="7456" y="11382"/>
                  </a:lnTo>
                  <a:lnTo>
                    <a:pt x="7606" y="11611"/>
                  </a:lnTo>
                  <a:lnTo>
                    <a:pt x="7492" y="11691"/>
                  </a:lnTo>
                  <a:lnTo>
                    <a:pt x="7359" y="11770"/>
                  </a:lnTo>
                  <a:lnTo>
                    <a:pt x="7236" y="11841"/>
                  </a:lnTo>
                  <a:lnTo>
                    <a:pt x="7103" y="11911"/>
                  </a:lnTo>
                  <a:lnTo>
                    <a:pt x="6874" y="12008"/>
                  </a:lnTo>
                  <a:lnTo>
                    <a:pt x="6636" y="12106"/>
                  </a:lnTo>
                  <a:lnTo>
                    <a:pt x="6389" y="12194"/>
                  </a:lnTo>
                  <a:lnTo>
                    <a:pt x="6150" y="1226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4" name="Freeform 9"/>
            <p:cNvSpPr>
              <a:spLocks noChangeArrowheads="1"/>
            </p:cNvSpPr>
            <p:nvPr/>
          </p:nvSpPr>
          <p:spPr bwMode="auto">
            <a:xfrm>
              <a:off x="3770313" y="6443663"/>
              <a:ext cx="19050" cy="3175"/>
            </a:xfrm>
            <a:custGeom>
              <a:avLst/>
              <a:gdLst>
                <a:gd name="T0" fmla="*/ 0 w 54"/>
                <a:gd name="T1" fmla="*/ 2858 h 10"/>
                <a:gd name="T2" fmla="*/ 18697 w 54"/>
                <a:gd name="T3" fmla="*/ 0 h 10"/>
                <a:gd name="T4" fmla="*/ 18697 w 54"/>
                <a:gd name="T5" fmla="*/ 0 h 10"/>
                <a:gd name="T6" fmla="*/ 18697 w 54"/>
                <a:gd name="T7" fmla="*/ 0 h 10"/>
                <a:gd name="T8" fmla="*/ 18697 w 54"/>
                <a:gd name="T9" fmla="*/ 0 h 10"/>
                <a:gd name="T10" fmla="*/ 18697 w 54"/>
                <a:gd name="T11" fmla="*/ 0 h 10"/>
                <a:gd name="T12" fmla="*/ 18697 w 54"/>
                <a:gd name="T13" fmla="*/ 0 h 10"/>
                <a:gd name="T14" fmla="*/ 18697 w 54"/>
                <a:gd name="T15" fmla="*/ 0 h 10"/>
                <a:gd name="T16" fmla="*/ 0 w 54"/>
                <a:gd name="T17" fmla="*/ 2858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0">
                  <a:moveTo>
                    <a:pt x="0" y="9"/>
                  </a:moveTo>
                  <a:lnTo>
                    <a:pt x="53" y="0"/>
                  </a:lnTo>
                  <a:lnTo>
                    <a:pt x="0"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5" name="Freeform 10"/>
            <p:cNvSpPr>
              <a:spLocks noChangeArrowheads="1"/>
            </p:cNvSpPr>
            <p:nvPr/>
          </p:nvSpPr>
          <p:spPr bwMode="auto">
            <a:xfrm>
              <a:off x="3862388" y="6421438"/>
              <a:ext cx="44450" cy="12700"/>
            </a:xfrm>
            <a:custGeom>
              <a:avLst/>
              <a:gdLst>
                <a:gd name="T0" fmla="*/ 40865 w 124"/>
                <a:gd name="T1" fmla="*/ 0 h 36"/>
                <a:gd name="T2" fmla="*/ 2868 w 124"/>
                <a:gd name="T3" fmla="*/ 9525 h 36"/>
                <a:gd name="T4" fmla="*/ 2868 w 124"/>
                <a:gd name="T5" fmla="*/ 9525 h 36"/>
                <a:gd name="T6" fmla="*/ 0 w 124"/>
                <a:gd name="T7" fmla="*/ 9525 h 36"/>
                <a:gd name="T8" fmla="*/ 0 w 124"/>
                <a:gd name="T9" fmla="*/ 9525 h 36"/>
                <a:gd name="T10" fmla="*/ 2868 w 124"/>
                <a:gd name="T11" fmla="*/ 12347 h 36"/>
                <a:gd name="T12" fmla="*/ 40865 w 124"/>
                <a:gd name="T13" fmla="*/ 6350 h 36"/>
                <a:gd name="T14" fmla="*/ 40865 w 124"/>
                <a:gd name="T15" fmla="*/ 6350 h 36"/>
                <a:gd name="T16" fmla="*/ 40865 w 124"/>
                <a:gd name="T17" fmla="*/ 6350 h 36"/>
                <a:gd name="T18" fmla="*/ 40865 w 124"/>
                <a:gd name="T19" fmla="*/ 6350 h 36"/>
                <a:gd name="T20" fmla="*/ 44092 w 124"/>
                <a:gd name="T21" fmla="*/ 6350 h 36"/>
                <a:gd name="T22" fmla="*/ 44092 w 124"/>
                <a:gd name="T23" fmla="*/ 3175 h 36"/>
                <a:gd name="T24" fmla="*/ 44092 w 124"/>
                <a:gd name="T25" fmla="*/ 3175 h 36"/>
                <a:gd name="T26" fmla="*/ 40865 w 124"/>
                <a:gd name="T27" fmla="*/ 0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4" h="36">
                  <a:moveTo>
                    <a:pt x="114" y="0"/>
                  </a:moveTo>
                  <a:lnTo>
                    <a:pt x="8" y="27"/>
                  </a:lnTo>
                  <a:lnTo>
                    <a:pt x="0" y="27"/>
                  </a:lnTo>
                  <a:lnTo>
                    <a:pt x="8" y="35"/>
                  </a:lnTo>
                  <a:lnTo>
                    <a:pt x="114" y="18"/>
                  </a:lnTo>
                  <a:lnTo>
                    <a:pt x="123" y="18"/>
                  </a:lnTo>
                  <a:lnTo>
                    <a:pt x="123" y="9"/>
                  </a:lnTo>
                  <a:lnTo>
                    <a:pt x="1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6" name="Freeform 11"/>
            <p:cNvSpPr>
              <a:spLocks noChangeArrowheads="1"/>
            </p:cNvSpPr>
            <p:nvPr/>
          </p:nvSpPr>
          <p:spPr bwMode="auto">
            <a:xfrm>
              <a:off x="3973513" y="6399213"/>
              <a:ext cx="47625" cy="19050"/>
            </a:xfrm>
            <a:custGeom>
              <a:avLst/>
              <a:gdLst>
                <a:gd name="T0" fmla="*/ 40872 w 134"/>
                <a:gd name="T1" fmla="*/ 0 h 54"/>
                <a:gd name="T2" fmla="*/ 3199 w 134"/>
                <a:gd name="T3" fmla="*/ 9525 h 54"/>
                <a:gd name="T4" fmla="*/ 3199 w 134"/>
                <a:gd name="T5" fmla="*/ 9525 h 54"/>
                <a:gd name="T6" fmla="*/ 0 w 134"/>
                <a:gd name="T7" fmla="*/ 9525 h 54"/>
                <a:gd name="T8" fmla="*/ 0 w 134"/>
                <a:gd name="T9" fmla="*/ 12700 h 54"/>
                <a:gd name="T10" fmla="*/ 0 w 134"/>
                <a:gd name="T11" fmla="*/ 12700 h 54"/>
                <a:gd name="T12" fmla="*/ 3199 w 134"/>
                <a:gd name="T13" fmla="*/ 15522 h 54"/>
                <a:gd name="T14" fmla="*/ 6397 w 134"/>
                <a:gd name="T15" fmla="*/ 18697 h 54"/>
                <a:gd name="T16" fmla="*/ 44071 w 134"/>
                <a:gd name="T17" fmla="*/ 12700 h 54"/>
                <a:gd name="T18" fmla="*/ 44071 w 134"/>
                <a:gd name="T19" fmla="*/ 12700 h 54"/>
                <a:gd name="T20" fmla="*/ 44071 w 134"/>
                <a:gd name="T21" fmla="*/ 12700 h 54"/>
                <a:gd name="T22" fmla="*/ 47270 w 134"/>
                <a:gd name="T23" fmla="*/ 9525 h 54"/>
                <a:gd name="T24" fmla="*/ 47270 w 134"/>
                <a:gd name="T25" fmla="*/ 3175 h 54"/>
                <a:gd name="T26" fmla="*/ 47270 w 134"/>
                <a:gd name="T27" fmla="*/ 3175 h 54"/>
                <a:gd name="T28" fmla="*/ 47270 w 134"/>
                <a:gd name="T29" fmla="*/ 0 h 54"/>
                <a:gd name="T30" fmla="*/ 40872 w 134"/>
                <a:gd name="T31" fmla="*/ 0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4" h="54">
                  <a:moveTo>
                    <a:pt x="115" y="0"/>
                  </a:moveTo>
                  <a:lnTo>
                    <a:pt x="9" y="27"/>
                  </a:lnTo>
                  <a:lnTo>
                    <a:pt x="0" y="27"/>
                  </a:lnTo>
                  <a:lnTo>
                    <a:pt x="0" y="36"/>
                  </a:lnTo>
                  <a:lnTo>
                    <a:pt x="9" y="44"/>
                  </a:lnTo>
                  <a:lnTo>
                    <a:pt x="18" y="53"/>
                  </a:lnTo>
                  <a:lnTo>
                    <a:pt x="124" y="36"/>
                  </a:lnTo>
                  <a:lnTo>
                    <a:pt x="133" y="27"/>
                  </a:lnTo>
                  <a:lnTo>
                    <a:pt x="133" y="9"/>
                  </a:lnTo>
                  <a:lnTo>
                    <a:pt x="133" y="0"/>
                  </a:lnTo>
                  <a:lnTo>
                    <a:pt x="11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7" name="Freeform 12"/>
            <p:cNvSpPr>
              <a:spLocks noChangeArrowheads="1"/>
            </p:cNvSpPr>
            <p:nvPr/>
          </p:nvSpPr>
          <p:spPr bwMode="auto">
            <a:xfrm>
              <a:off x="4084638" y="6373813"/>
              <a:ext cx="53975" cy="22225"/>
            </a:xfrm>
            <a:custGeom>
              <a:avLst/>
              <a:gdLst>
                <a:gd name="T0" fmla="*/ 44324 w 151"/>
                <a:gd name="T1" fmla="*/ 0 h 63"/>
                <a:gd name="T2" fmla="*/ 6434 w 151"/>
                <a:gd name="T3" fmla="*/ 9172 h 63"/>
                <a:gd name="T4" fmla="*/ 6434 w 151"/>
                <a:gd name="T5" fmla="*/ 9172 h 63"/>
                <a:gd name="T6" fmla="*/ 0 w 151"/>
                <a:gd name="T7" fmla="*/ 12347 h 63"/>
                <a:gd name="T8" fmla="*/ 0 w 151"/>
                <a:gd name="T9" fmla="*/ 18697 h 63"/>
                <a:gd name="T10" fmla="*/ 0 w 151"/>
                <a:gd name="T11" fmla="*/ 18697 h 63"/>
                <a:gd name="T12" fmla="*/ 3217 w 151"/>
                <a:gd name="T13" fmla="*/ 21872 h 63"/>
                <a:gd name="T14" fmla="*/ 9651 w 151"/>
                <a:gd name="T15" fmla="*/ 21872 h 63"/>
                <a:gd name="T16" fmla="*/ 47541 w 151"/>
                <a:gd name="T17" fmla="*/ 15522 h 63"/>
                <a:gd name="T18" fmla="*/ 47541 w 151"/>
                <a:gd name="T19" fmla="*/ 15522 h 63"/>
                <a:gd name="T20" fmla="*/ 47541 w 151"/>
                <a:gd name="T21" fmla="*/ 15522 h 63"/>
                <a:gd name="T22" fmla="*/ 47541 w 151"/>
                <a:gd name="T23" fmla="*/ 15522 h 63"/>
                <a:gd name="T24" fmla="*/ 50758 w 151"/>
                <a:gd name="T25" fmla="*/ 12347 h 63"/>
                <a:gd name="T26" fmla="*/ 53618 w 151"/>
                <a:gd name="T27" fmla="*/ 5997 h 63"/>
                <a:gd name="T28" fmla="*/ 53618 w 151"/>
                <a:gd name="T29" fmla="*/ 5997 h 63"/>
                <a:gd name="T30" fmla="*/ 50758 w 151"/>
                <a:gd name="T31" fmla="*/ 3175 h 63"/>
                <a:gd name="T32" fmla="*/ 44324 w 151"/>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1" h="63">
                  <a:moveTo>
                    <a:pt x="124" y="0"/>
                  </a:moveTo>
                  <a:lnTo>
                    <a:pt x="18" y="26"/>
                  </a:lnTo>
                  <a:lnTo>
                    <a:pt x="0" y="35"/>
                  </a:lnTo>
                  <a:lnTo>
                    <a:pt x="0" y="53"/>
                  </a:lnTo>
                  <a:lnTo>
                    <a:pt x="9" y="62"/>
                  </a:lnTo>
                  <a:lnTo>
                    <a:pt x="27" y="62"/>
                  </a:lnTo>
                  <a:lnTo>
                    <a:pt x="133" y="44"/>
                  </a:lnTo>
                  <a:lnTo>
                    <a:pt x="142" y="35"/>
                  </a:lnTo>
                  <a:lnTo>
                    <a:pt x="150" y="17"/>
                  </a:lnTo>
                  <a:lnTo>
                    <a:pt x="142" y="9"/>
                  </a:lnTo>
                  <a:lnTo>
                    <a:pt x="12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8" name="Freeform 13"/>
            <p:cNvSpPr>
              <a:spLocks noChangeArrowheads="1"/>
            </p:cNvSpPr>
            <p:nvPr/>
          </p:nvSpPr>
          <p:spPr bwMode="auto">
            <a:xfrm>
              <a:off x="4525963" y="6249988"/>
              <a:ext cx="66675" cy="41275"/>
            </a:xfrm>
            <a:custGeom>
              <a:avLst/>
              <a:gdLst>
                <a:gd name="T0" fmla="*/ 47318 w 186"/>
                <a:gd name="T1" fmla="*/ 0 h 115"/>
                <a:gd name="T2" fmla="*/ 47318 w 186"/>
                <a:gd name="T3" fmla="*/ 0 h 115"/>
                <a:gd name="T4" fmla="*/ 9320 w 186"/>
                <a:gd name="T5" fmla="*/ 12562 h 115"/>
                <a:gd name="T6" fmla="*/ 9320 w 186"/>
                <a:gd name="T7" fmla="*/ 12562 h 115"/>
                <a:gd name="T8" fmla="*/ 9320 w 186"/>
                <a:gd name="T9" fmla="*/ 12562 h 115"/>
                <a:gd name="T10" fmla="*/ 3226 w 186"/>
                <a:gd name="T11" fmla="*/ 15792 h 115"/>
                <a:gd name="T12" fmla="*/ 0 w 186"/>
                <a:gd name="T13" fmla="*/ 21894 h 115"/>
                <a:gd name="T14" fmla="*/ 0 w 186"/>
                <a:gd name="T15" fmla="*/ 25124 h 115"/>
                <a:gd name="T16" fmla="*/ 0 w 186"/>
                <a:gd name="T17" fmla="*/ 31584 h 115"/>
                <a:gd name="T18" fmla="*/ 0 w 186"/>
                <a:gd name="T19" fmla="*/ 31584 h 115"/>
                <a:gd name="T20" fmla="*/ 3226 w 186"/>
                <a:gd name="T21" fmla="*/ 38045 h 115"/>
                <a:gd name="T22" fmla="*/ 6452 w 186"/>
                <a:gd name="T23" fmla="*/ 40916 h 115"/>
                <a:gd name="T24" fmla="*/ 12546 w 186"/>
                <a:gd name="T25" fmla="*/ 40916 h 115"/>
                <a:gd name="T26" fmla="*/ 18999 w 186"/>
                <a:gd name="T27" fmla="*/ 40916 h 115"/>
                <a:gd name="T28" fmla="*/ 56996 w 186"/>
                <a:gd name="T29" fmla="*/ 31584 h 115"/>
                <a:gd name="T30" fmla="*/ 56996 w 186"/>
                <a:gd name="T31" fmla="*/ 31584 h 115"/>
                <a:gd name="T32" fmla="*/ 56996 w 186"/>
                <a:gd name="T33" fmla="*/ 31584 h 115"/>
                <a:gd name="T34" fmla="*/ 60223 w 186"/>
                <a:gd name="T35" fmla="*/ 28354 h 115"/>
                <a:gd name="T36" fmla="*/ 63090 w 186"/>
                <a:gd name="T37" fmla="*/ 21894 h 115"/>
                <a:gd name="T38" fmla="*/ 66317 w 186"/>
                <a:gd name="T39" fmla="*/ 15792 h 115"/>
                <a:gd name="T40" fmla="*/ 66317 w 186"/>
                <a:gd name="T41" fmla="*/ 9332 h 115"/>
                <a:gd name="T42" fmla="*/ 66317 w 186"/>
                <a:gd name="T43" fmla="*/ 9332 h 115"/>
                <a:gd name="T44" fmla="*/ 63090 w 186"/>
                <a:gd name="T45" fmla="*/ 6102 h 115"/>
                <a:gd name="T46" fmla="*/ 56996 w 186"/>
                <a:gd name="T47" fmla="*/ 2871 h 115"/>
                <a:gd name="T48" fmla="*/ 53770 w 186"/>
                <a:gd name="T49" fmla="*/ 0 h 115"/>
                <a:gd name="T50" fmla="*/ 47318 w 186"/>
                <a:gd name="T51" fmla="*/ 0 h 11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6" h="115">
                  <a:moveTo>
                    <a:pt x="132" y="0"/>
                  </a:moveTo>
                  <a:lnTo>
                    <a:pt x="132" y="0"/>
                  </a:lnTo>
                  <a:lnTo>
                    <a:pt x="26" y="35"/>
                  </a:lnTo>
                  <a:lnTo>
                    <a:pt x="9" y="44"/>
                  </a:lnTo>
                  <a:lnTo>
                    <a:pt x="0" y="61"/>
                  </a:lnTo>
                  <a:lnTo>
                    <a:pt x="0" y="70"/>
                  </a:lnTo>
                  <a:lnTo>
                    <a:pt x="0" y="88"/>
                  </a:lnTo>
                  <a:lnTo>
                    <a:pt x="9" y="106"/>
                  </a:lnTo>
                  <a:lnTo>
                    <a:pt x="18" y="114"/>
                  </a:lnTo>
                  <a:lnTo>
                    <a:pt x="35" y="114"/>
                  </a:lnTo>
                  <a:lnTo>
                    <a:pt x="53" y="114"/>
                  </a:lnTo>
                  <a:lnTo>
                    <a:pt x="159" y="88"/>
                  </a:lnTo>
                  <a:lnTo>
                    <a:pt x="168" y="79"/>
                  </a:lnTo>
                  <a:lnTo>
                    <a:pt x="176" y="61"/>
                  </a:lnTo>
                  <a:lnTo>
                    <a:pt x="185" y="44"/>
                  </a:lnTo>
                  <a:lnTo>
                    <a:pt x="185" y="26"/>
                  </a:lnTo>
                  <a:lnTo>
                    <a:pt x="176" y="17"/>
                  </a:lnTo>
                  <a:lnTo>
                    <a:pt x="159" y="8"/>
                  </a:lnTo>
                  <a:lnTo>
                    <a:pt x="150" y="0"/>
                  </a:lnTo>
                  <a:lnTo>
                    <a:pt x="132"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9" name="Freeform 14"/>
            <p:cNvSpPr>
              <a:spLocks noChangeArrowheads="1"/>
            </p:cNvSpPr>
            <p:nvPr/>
          </p:nvSpPr>
          <p:spPr bwMode="auto">
            <a:xfrm>
              <a:off x="4633913" y="6211888"/>
              <a:ext cx="69850" cy="44450"/>
            </a:xfrm>
            <a:custGeom>
              <a:avLst/>
              <a:gdLst>
                <a:gd name="T0" fmla="*/ 47283 w 195"/>
                <a:gd name="T1" fmla="*/ 0 h 124"/>
                <a:gd name="T2" fmla="*/ 47283 w 195"/>
                <a:gd name="T3" fmla="*/ 0 h 124"/>
                <a:gd name="T4" fmla="*/ 9313 w 195"/>
                <a:gd name="T5" fmla="*/ 12546 h 124"/>
                <a:gd name="T6" fmla="*/ 9313 w 195"/>
                <a:gd name="T7" fmla="*/ 12546 h 124"/>
                <a:gd name="T8" fmla="*/ 9313 w 195"/>
                <a:gd name="T9" fmla="*/ 12546 h 124"/>
                <a:gd name="T10" fmla="*/ 6448 w 195"/>
                <a:gd name="T11" fmla="*/ 15773 h 124"/>
                <a:gd name="T12" fmla="*/ 0 w 195"/>
                <a:gd name="T13" fmla="*/ 21867 h 124"/>
                <a:gd name="T14" fmla="*/ 0 w 195"/>
                <a:gd name="T15" fmla="*/ 28319 h 124"/>
                <a:gd name="T16" fmla="*/ 0 w 195"/>
                <a:gd name="T17" fmla="*/ 34771 h 124"/>
                <a:gd name="T18" fmla="*/ 0 w 195"/>
                <a:gd name="T19" fmla="*/ 34771 h 124"/>
                <a:gd name="T20" fmla="*/ 3224 w 195"/>
                <a:gd name="T21" fmla="*/ 40865 h 124"/>
                <a:gd name="T22" fmla="*/ 9313 w 195"/>
                <a:gd name="T23" fmla="*/ 44092 h 124"/>
                <a:gd name="T24" fmla="*/ 15761 w 195"/>
                <a:gd name="T25" fmla="*/ 44092 h 124"/>
                <a:gd name="T26" fmla="*/ 22209 w 195"/>
                <a:gd name="T27" fmla="*/ 44092 h 124"/>
                <a:gd name="T28" fmla="*/ 56955 w 195"/>
                <a:gd name="T29" fmla="*/ 31545 h 124"/>
                <a:gd name="T30" fmla="*/ 56955 w 195"/>
                <a:gd name="T31" fmla="*/ 31545 h 124"/>
                <a:gd name="T32" fmla="*/ 56955 w 195"/>
                <a:gd name="T33" fmla="*/ 31545 h 124"/>
                <a:gd name="T34" fmla="*/ 56955 w 195"/>
                <a:gd name="T35" fmla="*/ 31545 h 124"/>
                <a:gd name="T36" fmla="*/ 63044 w 195"/>
                <a:gd name="T37" fmla="*/ 28319 h 124"/>
                <a:gd name="T38" fmla="*/ 66268 w 195"/>
                <a:gd name="T39" fmla="*/ 21867 h 124"/>
                <a:gd name="T40" fmla="*/ 69492 w 195"/>
                <a:gd name="T41" fmla="*/ 15773 h 124"/>
                <a:gd name="T42" fmla="*/ 69492 w 195"/>
                <a:gd name="T43" fmla="*/ 9320 h 124"/>
                <a:gd name="T44" fmla="*/ 69492 w 195"/>
                <a:gd name="T45" fmla="*/ 9320 h 124"/>
                <a:gd name="T46" fmla="*/ 63044 w 195"/>
                <a:gd name="T47" fmla="*/ 6094 h 124"/>
                <a:gd name="T48" fmla="*/ 60178 w 195"/>
                <a:gd name="T49" fmla="*/ 0 h 124"/>
                <a:gd name="T50" fmla="*/ 53731 w 195"/>
                <a:gd name="T51" fmla="*/ 0 h 124"/>
                <a:gd name="T52" fmla="*/ 47283 w 195"/>
                <a:gd name="T53" fmla="*/ 0 h 12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124">
                  <a:moveTo>
                    <a:pt x="132" y="0"/>
                  </a:moveTo>
                  <a:lnTo>
                    <a:pt x="132" y="0"/>
                  </a:lnTo>
                  <a:lnTo>
                    <a:pt x="26" y="35"/>
                  </a:lnTo>
                  <a:lnTo>
                    <a:pt x="18" y="44"/>
                  </a:lnTo>
                  <a:lnTo>
                    <a:pt x="0" y="61"/>
                  </a:lnTo>
                  <a:lnTo>
                    <a:pt x="0" y="79"/>
                  </a:lnTo>
                  <a:lnTo>
                    <a:pt x="0" y="97"/>
                  </a:lnTo>
                  <a:lnTo>
                    <a:pt x="9" y="114"/>
                  </a:lnTo>
                  <a:lnTo>
                    <a:pt x="26" y="123"/>
                  </a:lnTo>
                  <a:lnTo>
                    <a:pt x="44" y="123"/>
                  </a:lnTo>
                  <a:lnTo>
                    <a:pt x="62" y="123"/>
                  </a:lnTo>
                  <a:lnTo>
                    <a:pt x="159" y="88"/>
                  </a:lnTo>
                  <a:lnTo>
                    <a:pt x="176" y="79"/>
                  </a:lnTo>
                  <a:lnTo>
                    <a:pt x="185" y="61"/>
                  </a:lnTo>
                  <a:lnTo>
                    <a:pt x="194" y="44"/>
                  </a:lnTo>
                  <a:lnTo>
                    <a:pt x="194" y="26"/>
                  </a:lnTo>
                  <a:lnTo>
                    <a:pt x="176" y="17"/>
                  </a:lnTo>
                  <a:lnTo>
                    <a:pt x="168" y="0"/>
                  </a:lnTo>
                  <a:lnTo>
                    <a:pt x="150" y="0"/>
                  </a:lnTo>
                  <a:lnTo>
                    <a:pt x="132"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0" name="Freeform 15"/>
            <p:cNvSpPr>
              <a:spLocks noChangeArrowheads="1"/>
            </p:cNvSpPr>
            <p:nvPr/>
          </p:nvSpPr>
          <p:spPr bwMode="auto">
            <a:xfrm>
              <a:off x="4741863" y="6167438"/>
              <a:ext cx="69850" cy="50800"/>
            </a:xfrm>
            <a:custGeom>
              <a:avLst/>
              <a:gdLst>
                <a:gd name="T0" fmla="*/ 44059 w 195"/>
                <a:gd name="T1" fmla="*/ 3220 h 142"/>
                <a:gd name="T2" fmla="*/ 44059 w 195"/>
                <a:gd name="T3" fmla="*/ 3220 h 142"/>
                <a:gd name="T4" fmla="*/ 9313 w 195"/>
                <a:gd name="T5" fmla="*/ 15741 h 142"/>
                <a:gd name="T6" fmla="*/ 9313 w 195"/>
                <a:gd name="T7" fmla="*/ 15741 h 142"/>
                <a:gd name="T8" fmla="*/ 9313 w 195"/>
                <a:gd name="T9" fmla="*/ 15741 h 142"/>
                <a:gd name="T10" fmla="*/ 3224 w 195"/>
                <a:gd name="T11" fmla="*/ 22180 h 142"/>
                <a:gd name="T12" fmla="*/ 0 w 195"/>
                <a:gd name="T13" fmla="*/ 25400 h 142"/>
                <a:gd name="T14" fmla="*/ 0 w 195"/>
                <a:gd name="T15" fmla="*/ 31482 h 142"/>
                <a:gd name="T16" fmla="*/ 0 w 195"/>
                <a:gd name="T17" fmla="*/ 41141 h 142"/>
                <a:gd name="T18" fmla="*/ 0 w 195"/>
                <a:gd name="T19" fmla="*/ 41141 h 142"/>
                <a:gd name="T20" fmla="*/ 3224 w 195"/>
                <a:gd name="T21" fmla="*/ 44361 h 142"/>
                <a:gd name="T22" fmla="*/ 9313 w 195"/>
                <a:gd name="T23" fmla="*/ 50442 h 142"/>
                <a:gd name="T24" fmla="*/ 15761 w 195"/>
                <a:gd name="T25" fmla="*/ 50442 h 142"/>
                <a:gd name="T26" fmla="*/ 22209 w 195"/>
                <a:gd name="T27" fmla="*/ 50442 h 142"/>
                <a:gd name="T28" fmla="*/ 60178 w 195"/>
                <a:gd name="T29" fmla="*/ 34701 h 142"/>
                <a:gd name="T30" fmla="*/ 60178 w 195"/>
                <a:gd name="T31" fmla="*/ 34701 h 142"/>
                <a:gd name="T32" fmla="*/ 60178 w 195"/>
                <a:gd name="T33" fmla="*/ 34701 h 142"/>
                <a:gd name="T34" fmla="*/ 60178 w 195"/>
                <a:gd name="T35" fmla="*/ 34701 h 142"/>
                <a:gd name="T36" fmla="*/ 66268 w 195"/>
                <a:gd name="T37" fmla="*/ 31482 h 142"/>
                <a:gd name="T38" fmla="*/ 69492 w 195"/>
                <a:gd name="T39" fmla="*/ 25400 h 142"/>
                <a:gd name="T40" fmla="*/ 69492 w 195"/>
                <a:gd name="T41" fmla="*/ 18961 h 142"/>
                <a:gd name="T42" fmla="*/ 69492 w 195"/>
                <a:gd name="T43" fmla="*/ 12521 h 142"/>
                <a:gd name="T44" fmla="*/ 69492 w 195"/>
                <a:gd name="T45" fmla="*/ 12521 h 142"/>
                <a:gd name="T46" fmla="*/ 63044 w 195"/>
                <a:gd name="T47" fmla="*/ 6439 h 142"/>
                <a:gd name="T48" fmla="*/ 60178 w 195"/>
                <a:gd name="T49" fmla="*/ 3220 h 142"/>
                <a:gd name="T50" fmla="*/ 50507 w 195"/>
                <a:gd name="T51" fmla="*/ 0 h 142"/>
                <a:gd name="T52" fmla="*/ 44059 w 195"/>
                <a:gd name="T53" fmla="*/ 3220 h 1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142">
                  <a:moveTo>
                    <a:pt x="123" y="9"/>
                  </a:moveTo>
                  <a:lnTo>
                    <a:pt x="123" y="9"/>
                  </a:lnTo>
                  <a:lnTo>
                    <a:pt x="26" y="44"/>
                  </a:lnTo>
                  <a:lnTo>
                    <a:pt x="9" y="62"/>
                  </a:lnTo>
                  <a:lnTo>
                    <a:pt x="0" y="71"/>
                  </a:lnTo>
                  <a:lnTo>
                    <a:pt x="0" y="88"/>
                  </a:lnTo>
                  <a:lnTo>
                    <a:pt x="0" y="115"/>
                  </a:lnTo>
                  <a:lnTo>
                    <a:pt x="9" y="124"/>
                  </a:lnTo>
                  <a:lnTo>
                    <a:pt x="26" y="141"/>
                  </a:lnTo>
                  <a:lnTo>
                    <a:pt x="44" y="141"/>
                  </a:lnTo>
                  <a:lnTo>
                    <a:pt x="62" y="141"/>
                  </a:lnTo>
                  <a:lnTo>
                    <a:pt x="168" y="97"/>
                  </a:lnTo>
                  <a:lnTo>
                    <a:pt x="185" y="88"/>
                  </a:lnTo>
                  <a:lnTo>
                    <a:pt x="194" y="71"/>
                  </a:lnTo>
                  <a:lnTo>
                    <a:pt x="194" y="53"/>
                  </a:lnTo>
                  <a:lnTo>
                    <a:pt x="194" y="35"/>
                  </a:lnTo>
                  <a:lnTo>
                    <a:pt x="176" y="18"/>
                  </a:lnTo>
                  <a:lnTo>
                    <a:pt x="168" y="9"/>
                  </a:lnTo>
                  <a:lnTo>
                    <a:pt x="141" y="0"/>
                  </a:lnTo>
                  <a:lnTo>
                    <a:pt x="123"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1" name="Freeform 16"/>
            <p:cNvSpPr>
              <a:spLocks noChangeArrowheads="1"/>
            </p:cNvSpPr>
            <p:nvPr/>
          </p:nvSpPr>
          <p:spPr bwMode="auto">
            <a:xfrm>
              <a:off x="4846638" y="6119813"/>
              <a:ext cx="73025" cy="53975"/>
            </a:xfrm>
            <a:custGeom>
              <a:avLst/>
              <a:gdLst>
                <a:gd name="T0" fmla="*/ 60138 w 204"/>
                <a:gd name="T1" fmla="*/ 37890 h 151"/>
                <a:gd name="T2" fmla="*/ 60138 w 204"/>
                <a:gd name="T3" fmla="*/ 37890 h 151"/>
                <a:gd name="T4" fmla="*/ 66224 w 204"/>
                <a:gd name="T5" fmla="*/ 31456 h 151"/>
                <a:gd name="T6" fmla="*/ 69445 w 204"/>
                <a:gd name="T7" fmla="*/ 25022 h 151"/>
                <a:gd name="T8" fmla="*/ 72667 w 204"/>
                <a:gd name="T9" fmla="*/ 18945 h 151"/>
                <a:gd name="T10" fmla="*/ 69445 w 204"/>
                <a:gd name="T11" fmla="*/ 9294 h 151"/>
                <a:gd name="T12" fmla="*/ 69445 w 204"/>
                <a:gd name="T13" fmla="*/ 9294 h 151"/>
                <a:gd name="T14" fmla="*/ 66224 w 204"/>
                <a:gd name="T15" fmla="*/ 6077 h 151"/>
                <a:gd name="T16" fmla="*/ 60138 w 204"/>
                <a:gd name="T17" fmla="*/ 0 h 151"/>
                <a:gd name="T18" fmla="*/ 50473 w 204"/>
                <a:gd name="T19" fmla="*/ 0 h 151"/>
                <a:gd name="T20" fmla="*/ 44388 w 204"/>
                <a:gd name="T21" fmla="*/ 3217 h 151"/>
                <a:gd name="T22" fmla="*/ 44388 w 204"/>
                <a:gd name="T23" fmla="*/ 3217 h 151"/>
                <a:gd name="T24" fmla="*/ 9665 w 204"/>
                <a:gd name="T25" fmla="*/ 18945 h 151"/>
                <a:gd name="T26" fmla="*/ 9665 w 204"/>
                <a:gd name="T27" fmla="*/ 18945 h 151"/>
                <a:gd name="T28" fmla="*/ 9665 w 204"/>
                <a:gd name="T29" fmla="*/ 18945 h 151"/>
                <a:gd name="T30" fmla="*/ 3222 w 204"/>
                <a:gd name="T31" fmla="*/ 22162 h 151"/>
                <a:gd name="T32" fmla="*/ 0 w 204"/>
                <a:gd name="T33" fmla="*/ 28239 h 151"/>
                <a:gd name="T34" fmla="*/ 0 w 204"/>
                <a:gd name="T35" fmla="*/ 34673 h 151"/>
                <a:gd name="T36" fmla="*/ 0 w 204"/>
                <a:gd name="T37" fmla="*/ 43966 h 151"/>
                <a:gd name="T38" fmla="*/ 0 w 204"/>
                <a:gd name="T39" fmla="*/ 43966 h 151"/>
                <a:gd name="T40" fmla="*/ 6443 w 204"/>
                <a:gd name="T41" fmla="*/ 50400 h 151"/>
                <a:gd name="T42" fmla="*/ 12529 w 204"/>
                <a:gd name="T43" fmla="*/ 53618 h 151"/>
                <a:gd name="T44" fmla="*/ 18972 w 204"/>
                <a:gd name="T45" fmla="*/ 53618 h 151"/>
                <a:gd name="T46" fmla="*/ 25416 w 204"/>
                <a:gd name="T47" fmla="*/ 53618 h 151"/>
                <a:gd name="T48" fmla="*/ 60138 w 204"/>
                <a:gd name="T49" fmla="*/ 37890 h 1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4" h="151">
                  <a:moveTo>
                    <a:pt x="168" y="106"/>
                  </a:moveTo>
                  <a:lnTo>
                    <a:pt x="168" y="106"/>
                  </a:lnTo>
                  <a:lnTo>
                    <a:pt x="185" y="88"/>
                  </a:lnTo>
                  <a:lnTo>
                    <a:pt x="194" y="70"/>
                  </a:lnTo>
                  <a:lnTo>
                    <a:pt x="203" y="53"/>
                  </a:lnTo>
                  <a:lnTo>
                    <a:pt x="194" y="26"/>
                  </a:lnTo>
                  <a:lnTo>
                    <a:pt x="185" y="17"/>
                  </a:lnTo>
                  <a:lnTo>
                    <a:pt x="168" y="0"/>
                  </a:lnTo>
                  <a:lnTo>
                    <a:pt x="141" y="0"/>
                  </a:lnTo>
                  <a:lnTo>
                    <a:pt x="124" y="9"/>
                  </a:lnTo>
                  <a:lnTo>
                    <a:pt x="27" y="53"/>
                  </a:lnTo>
                  <a:lnTo>
                    <a:pt x="9" y="62"/>
                  </a:lnTo>
                  <a:lnTo>
                    <a:pt x="0" y="79"/>
                  </a:lnTo>
                  <a:lnTo>
                    <a:pt x="0" y="97"/>
                  </a:lnTo>
                  <a:lnTo>
                    <a:pt x="0" y="123"/>
                  </a:lnTo>
                  <a:lnTo>
                    <a:pt x="18" y="141"/>
                  </a:lnTo>
                  <a:lnTo>
                    <a:pt x="35" y="150"/>
                  </a:lnTo>
                  <a:lnTo>
                    <a:pt x="53" y="150"/>
                  </a:lnTo>
                  <a:lnTo>
                    <a:pt x="71" y="150"/>
                  </a:lnTo>
                  <a:lnTo>
                    <a:pt x="168"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2" name="Freeform 17"/>
            <p:cNvSpPr>
              <a:spLocks noChangeArrowheads="1"/>
            </p:cNvSpPr>
            <p:nvPr/>
          </p:nvSpPr>
          <p:spPr bwMode="auto">
            <a:xfrm>
              <a:off x="4948238" y="6065838"/>
              <a:ext cx="73025" cy="57150"/>
            </a:xfrm>
            <a:custGeom>
              <a:avLst/>
              <a:gdLst>
                <a:gd name="T0" fmla="*/ 28419 w 203"/>
                <a:gd name="T1" fmla="*/ 56793 h 160"/>
                <a:gd name="T2" fmla="*/ 28419 w 203"/>
                <a:gd name="T3" fmla="*/ 56793 h 160"/>
                <a:gd name="T4" fmla="*/ 63312 w 203"/>
                <a:gd name="T5" fmla="*/ 37862 h 160"/>
                <a:gd name="T6" fmla="*/ 63312 w 203"/>
                <a:gd name="T7" fmla="*/ 37862 h 160"/>
                <a:gd name="T8" fmla="*/ 63312 w 203"/>
                <a:gd name="T9" fmla="*/ 37862 h 160"/>
                <a:gd name="T10" fmla="*/ 63312 w 203"/>
                <a:gd name="T11" fmla="*/ 37862 h 160"/>
                <a:gd name="T12" fmla="*/ 69787 w 203"/>
                <a:gd name="T13" fmla="*/ 31433 h 160"/>
                <a:gd name="T14" fmla="*/ 72665 w 203"/>
                <a:gd name="T15" fmla="*/ 25003 h 160"/>
                <a:gd name="T16" fmla="*/ 72665 w 203"/>
                <a:gd name="T17" fmla="*/ 18931 h 160"/>
                <a:gd name="T18" fmla="*/ 72665 w 203"/>
                <a:gd name="T19" fmla="*/ 9287 h 160"/>
                <a:gd name="T20" fmla="*/ 72665 w 203"/>
                <a:gd name="T21" fmla="*/ 9287 h 160"/>
                <a:gd name="T22" fmla="*/ 66550 w 203"/>
                <a:gd name="T23" fmla="*/ 3215 h 160"/>
                <a:gd name="T24" fmla="*/ 60075 w 203"/>
                <a:gd name="T25" fmla="*/ 0 h 160"/>
                <a:gd name="T26" fmla="*/ 50722 w 203"/>
                <a:gd name="T27" fmla="*/ 0 h 160"/>
                <a:gd name="T28" fmla="*/ 44247 w 203"/>
                <a:gd name="T29" fmla="*/ 3215 h 160"/>
                <a:gd name="T30" fmla="*/ 44247 w 203"/>
                <a:gd name="T31" fmla="*/ 3215 h 160"/>
                <a:gd name="T32" fmla="*/ 9353 w 203"/>
                <a:gd name="T33" fmla="*/ 22146 h 160"/>
                <a:gd name="T34" fmla="*/ 9353 w 203"/>
                <a:gd name="T35" fmla="*/ 22146 h 160"/>
                <a:gd name="T36" fmla="*/ 2878 w 203"/>
                <a:gd name="T37" fmla="*/ 25003 h 160"/>
                <a:gd name="T38" fmla="*/ 0 w 203"/>
                <a:gd name="T39" fmla="*/ 31433 h 160"/>
                <a:gd name="T40" fmla="*/ 0 w 203"/>
                <a:gd name="T41" fmla="*/ 41077 h 160"/>
                <a:gd name="T42" fmla="*/ 2878 w 203"/>
                <a:gd name="T43" fmla="*/ 47149 h 160"/>
                <a:gd name="T44" fmla="*/ 2878 w 203"/>
                <a:gd name="T45" fmla="*/ 47149 h 160"/>
                <a:gd name="T46" fmla="*/ 6115 w 203"/>
                <a:gd name="T47" fmla="*/ 53578 h 160"/>
                <a:gd name="T48" fmla="*/ 12591 w 203"/>
                <a:gd name="T49" fmla="*/ 56793 h 160"/>
                <a:gd name="T50" fmla="*/ 21943 w 203"/>
                <a:gd name="T51" fmla="*/ 56793 h 160"/>
                <a:gd name="T52" fmla="*/ 28419 w 203"/>
                <a:gd name="T53" fmla="*/ 56793 h 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3" h="160">
                  <a:moveTo>
                    <a:pt x="79" y="159"/>
                  </a:moveTo>
                  <a:lnTo>
                    <a:pt x="79" y="159"/>
                  </a:lnTo>
                  <a:lnTo>
                    <a:pt x="176" y="106"/>
                  </a:lnTo>
                  <a:lnTo>
                    <a:pt x="194" y="88"/>
                  </a:lnTo>
                  <a:lnTo>
                    <a:pt x="202" y="70"/>
                  </a:lnTo>
                  <a:lnTo>
                    <a:pt x="202" y="53"/>
                  </a:lnTo>
                  <a:lnTo>
                    <a:pt x="202" y="26"/>
                  </a:lnTo>
                  <a:lnTo>
                    <a:pt x="185" y="9"/>
                  </a:lnTo>
                  <a:lnTo>
                    <a:pt x="167" y="0"/>
                  </a:lnTo>
                  <a:lnTo>
                    <a:pt x="141" y="0"/>
                  </a:lnTo>
                  <a:lnTo>
                    <a:pt x="123" y="9"/>
                  </a:lnTo>
                  <a:lnTo>
                    <a:pt x="26" y="62"/>
                  </a:lnTo>
                  <a:lnTo>
                    <a:pt x="8" y="70"/>
                  </a:lnTo>
                  <a:lnTo>
                    <a:pt x="0" y="88"/>
                  </a:lnTo>
                  <a:lnTo>
                    <a:pt x="0" y="115"/>
                  </a:lnTo>
                  <a:lnTo>
                    <a:pt x="8" y="132"/>
                  </a:lnTo>
                  <a:lnTo>
                    <a:pt x="17" y="150"/>
                  </a:lnTo>
                  <a:lnTo>
                    <a:pt x="35" y="159"/>
                  </a:lnTo>
                  <a:lnTo>
                    <a:pt x="61" y="159"/>
                  </a:lnTo>
                  <a:lnTo>
                    <a:pt x="79" y="1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3" name="Freeform 18"/>
            <p:cNvSpPr>
              <a:spLocks noChangeArrowheads="1"/>
            </p:cNvSpPr>
            <p:nvPr/>
          </p:nvSpPr>
          <p:spPr bwMode="auto">
            <a:xfrm>
              <a:off x="5046663" y="6005513"/>
              <a:ext cx="76200" cy="63500"/>
            </a:xfrm>
            <a:custGeom>
              <a:avLst/>
              <a:gdLst>
                <a:gd name="T0" fmla="*/ 31630 w 212"/>
                <a:gd name="T1" fmla="*/ 59933 h 178"/>
                <a:gd name="T2" fmla="*/ 31630 w 212"/>
                <a:gd name="T3" fmla="*/ 59933 h 178"/>
                <a:gd name="T4" fmla="*/ 31630 w 212"/>
                <a:gd name="T5" fmla="*/ 59933 h 178"/>
                <a:gd name="T6" fmla="*/ 66136 w 212"/>
                <a:gd name="T7" fmla="*/ 37815 h 178"/>
                <a:gd name="T8" fmla="*/ 66136 w 212"/>
                <a:gd name="T9" fmla="*/ 37815 h 178"/>
                <a:gd name="T10" fmla="*/ 66136 w 212"/>
                <a:gd name="T11" fmla="*/ 37815 h 178"/>
                <a:gd name="T12" fmla="*/ 66136 w 212"/>
                <a:gd name="T13" fmla="*/ 37815 h 178"/>
                <a:gd name="T14" fmla="*/ 72606 w 212"/>
                <a:gd name="T15" fmla="*/ 31393 h 178"/>
                <a:gd name="T16" fmla="*/ 75841 w 212"/>
                <a:gd name="T17" fmla="*/ 25329 h 178"/>
                <a:gd name="T18" fmla="*/ 75841 w 212"/>
                <a:gd name="T19" fmla="*/ 15697 h 178"/>
                <a:gd name="T20" fmla="*/ 72606 w 212"/>
                <a:gd name="T21" fmla="*/ 9632 h 178"/>
                <a:gd name="T22" fmla="*/ 72606 w 212"/>
                <a:gd name="T23" fmla="*/ 9632 h 178"/>
                <a:gd name="T24" fmla="*/ 66136 w 212"/>
                <a:gd name="T25" fmla="*/ 3211 h 178"/>
                <a:gd name="T26" fmla="*/ 56791 w 212"/>
                <a:gd name="T27" fmla="*/ 0 h 178"/>
                <a:gd name="T28" fmla="*/ 50321 w 212"/>
                <a:gd name="T29" fmla="*/ 0 h 178"/>
                <a:gd name="T30" fmla="*/ 41335 w 212"/>
                <a:gd name="T31" fmla="*/ 3211 h 178"/>
                <a:gd name="T32" fmla="*/ 41335 w 212"/>
                <a:gd name="T33" fmla="*/ 3211 h 178"/>
                <a:gd name="T34" fmla="*/ 41335 w 212"/>
                <a:gd name="T35" fmla="*/ 3211 h 178"/>
                <a:gd name="T36" fmla="*/ 9705 w 212"/>
                <a:gd name="T37" fmla="*/ 25329 h 178"/>
                <a:gd name="T38" fmla="*/ 9705 w 212"/>
                <a:gd name="T39" fmla="*/ 25329 h 178"/>
                <a:gd name="T40" fmla="*/ 3235 w 212"/>
                <a:gd name="T41" fmla="*/ 28539 h 178"/>
                <a:gd name="T42" fmla="*/ 0 w 212"/>
                <a:gd name="T43" fmla="*/ 37815 h 178"/>
                <a:gd name="T44" fmla="*/ 0 w 212"/>
                <a:gd name="T45" fmla="*/ 44236 h 178"/>
                <a:gd name="T46" fmla="*/ 3235 w 212"/>
                <a:gd name="T47" fmla="*/ 53511 h 178"/>
                <a:gd name="T48" fmla="*/ 3235 w 212"/>
                <a:gd name="T49" fmla="*/ 53511 h 178"/>
                <a:gd name="T50" fmla="*/ 9705 w 212"/>
                <a:gd name="T51" fmla="*/ 56722 h 178"/>
                <a:gd name="T52" fmla="*/ 15815 w 212"/>
                <a:gd name="T53" fmla="*/ 59933 h 178"/>
                <a:gd name="T54" fmla="*/ 25520 w 212"/>
                <a:gd name="T55" fmla="*/ 63143 h 178"/>
                <a:gd name="T56" fmla="*/ 31630 w 212"/>
                <a:gd name="T57" fmla="*/ 59933 h 1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2" h="178">
                  <a:moveTo>
                    <a:pt x="88" y="168"/>
                  </a:moveTo>
                  <a:lnTo>
                    <a:pt x="88" y="168"/>
                  </a:lnTo>
                  <a:lnTo>
                    <a:pt x="184" y="106"/>
                  </a:lnTo>
                  <a:lnTo>
                    <a:pt x="202" y="88"/>
                  </a:lnTo>
                  <a:lnTo>
                    <a:pt x="211" y="71"/>
                  </a:lnTo>
                  <a:lnTo>
                    <a:pt x="211" y="44"/>
                  </a:lnTo>
                  <a:lnTo>
                    <a:pt x="202" y="27"/>
                  </a:lnTo>
                  <a:lnTo>
                    <a:pt x="184" y="9"/>
                  </a:lnTo>
                  <a:lnTo>
                    <a:pt x="158" y="0"/>
                  </a:lnTo>
                  <a:lnTo>
                    <a:pt x="140" y="0"/>
                  </a:lnTo>
                  <a:lnTo>
                    <a:pt x="115" y="9"/>
                  </a:lnTo>
                  <a:lnTo>
                    <a:pt x="27" y="71"/>
                  </a:lnTo>
                  <a:lnTo>
                    <a:pt x="9" y="80"/>
                  </a:lnTo>
                  <a:lnTo>
                    <a:pt x="0" y="106"/>
                  </a:lnTo>
                  <a:lnTo>
                    <a:pt x="0" y="124"/>
                  </a:lnTo>
                  <a:lnTo>
                    <a:pt x="9" y="150"/>
                  </a:lnTo>
                  <a:lnTo>
                    <a:pt x="27" y="159"/>
                  </a:lnTo>
                  <a:lnTo>
                    <a:pt x="44" y="168"/>
                  </a:lnTo>
                  <a:lnTo>
                    <a:pt x="71" y="177"/>
                  </a:lnTo>
                  <a:lnTo>
                    <a:pt x="88" y="1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4" name="Freeform 19"/>
            <p:cNvSpPr>
              <a:spLocks noChangeArrowheads="1"/>
            </p:cNvSpPr>
            <p:nvPr/>
          </p:nvSpPr>
          <p:spPr bwMode="auto">
            <a:xfrm>
              <a:off x="5141913" y="5935663"/>
              <a:ext cx="73025" cy="66675"/>
            </a:xfrm>
            <a:custGeom>
              <a:avLst/>
              <a:gdLst>
                <a:gd name="T0" fmla="*/ 3222 w 204"/>
                <a:gd name="T1" fmla="*/ 60223 h 186"/>
                <a:gd name="T2" fmla="*/ 3222 w 204"/>
                <a:gd name="T3" fmla="*/ 60223 h 186"/>
                <a:gd name="T4" fmla="*/ 9307 w 204"/>
                <a:gd name="T5" fmla="*/ 63449 h 186"/>
                <a:gd name="T6" fmla="*/ 18972 w 204"/>
                <a:gd name="T7" fmla="*/ 66317 h 186"/>
                <a:gd name="T8" fmla="*/ 25058 w 204"/>
                <a:gd name="T9" fmla="*/ 66317 h 186"/>
                <a:gd name="T10" fmla="*/ 34723 w 204"/>
                <a:gd name="T11" fmla="*/ 63449 h 186"/>
                <a:gd name="T12" fmla="*/ 34723 w 204"/>
                <a:gd name="T13" fmla="*/ 63449 h 186"/>
                <a:gd name="T14" fmla="*/ 34723 w 204"/>
                <a:gd name="T15" fmla="*/ 63449 h 186"/>
                <a:gd name="T16" fmla="*/ 66224 w 204"/>
                <a:gd name="T17" fmla="*/ 37998 h 186"/>
                <a:gd name="T18" fmla="*/ 66224 w 204"/>
                <a:gd name="T19" fmla="*/ 37998 h 186"/>
                <a:gd name="T20" fmla="*/ 66224 w 204"/>
                <a:gd name="T21" fmla="*/ 37998 h 186"/>
                <a:gd name="T22" fmla="*/ 66224 w 204"/>
                <a:gd name="T23" fmla="*/ 37998 h 186"/>
                <a:gd name="T24" fmla="*/ 72667 w 204"/>
                <a:gd name="T25" fmla="*/ 31545 h 186"/>
                <a:gd name="T26" fmla="*/ 72667 w 204"/>
                <a:gd name="T27" fmla="*/ 25451 h 186"/>
                <a:gd name="T28" fmla="*/ 72667 w 204"/>
                <a:gd name="T29" fmla="*/ 15773 h 186"/>
                <a:gd name="T30" fmla="*/ 69445 w 204"/>
                <a:gd name="T31" fmla="*/ 9679 h 186"/>
                <a:gd name="T32" fmla="*/ 69445 w 204"/>
                <a:gd name="T33" fmla="*/ 9679 h 186"/>
                <a:gd name="T34" fmla="*/ 63002 w 204"/>
                <a:gd name="T35" fmla="*/ 3226 h 186"/>
                <a:gd name="T36" fmla="*/ 53695 w 204"/>
                <a:gd name="T37" fmla="*/ 0 h 186"/>
                <a:gd name="T38" fmla="*/ 47251 w 204"/>
                <a:gd name="T39" fmla="*/ 0 h 186"/>
                <a:gd name="T40" fmla="*/ 37944 w 204"/>
                <a:gd name="T41" fmla="*/ 6452 h 186"/>
                <a:gd name="T42" fmla="*/ 37944 w 204"/>
                <a:gd name="T43" fmla="*/ 6452 h 186"/>
                <a:gd name="T44" fmla="*/ 37944 w 204"/>
                <a:gd name="T45" fmla="*/ 6452 h 186"/>
                <a:gd name="T46" fmla="*/ 9307 w 204"/>
                <a:gd name="T47" fmla="*/ 28319 h 186"/>
                <a:gd name="T48" fmla="*/ 9307 w 204"/>
                <a:gd name="T49" fmla="*/ 28319 h 186"/>
                <a:gd name="T50" fmla="*/ 3222 w 204"/>
                <a:gd name="T51" fmla="*/ 34771 h 186"/>
                <a:gd name="T52" fmla="*/ 0 w 204"/>
                <a:gd name="T53" fmla="*/ 44450 h 186"/>
                <a:gd name="T54" fmla="*/ 0 w 204"/>
                <a:gd name="T55" fmla="*/ 50544 h 186"/>
                <a:gd name="T56" fmla="*/ 3222 w 204"/>
                <a:gd name="T57" fmla="*/ 60223 h 1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4" h="186">
                  <a:moveTo>
                    <a:pt x="9" y="168"/>
                  </a:moveTo>
                  <a:lnTo>
                    <a:pt x="9" y="168"/>
                  </a:lnTo>
                  <a:lnTo>
                    <a:pt x="26" y="177"/>
                  </a:lnTo>
                  <a:lnTo>
                    <a:pt x="53" y="185"/>
                  </a:lnTo>
                  <a:lnTo>
                    <a:pt x="70" y="185"/>
                  </a:lnTo>
                  <a:lnTo>
                    <a:pt x="97" y="177"/>
                  </a:lnTo>
                  <a:lnTo>
                    <a:pt x="185" y="106"/>
                  </a:lnTo>
                  <a:lnTo>
                    <a:pt x="203" y="88"/>
                  </a:lnTo>
                  <a:lnTo>
                    <a:pt x="203" y="71"/>
                  </a:lnTo>
                  <a:lnTo>
                    <a:pt x="203" y="44"/>
                  </a:lnTo>
                  <a:lnTo>
                    <a:pt x="194" y="27"/>
                  </a:lnTo>
                  <a:lnTo>
                    <a:pt x="176" y="9"/>
                  </a:lnTo>
                  <a:lnTo>
                    <a:pt x="150" y="0"/>
                  </a:lnTo>
                  <a:lnTo>
                    <a:pt x="132" y="0"/>
                  </a:lnTo>
                  <a:lnTo>
                    <a:pt x="106" y="18"/>
                  </a:lnTo>
                  <a:lnTo>
                    <a:pt x="26" y="79"/>
                  </a:lnTo>
                  <a:lnTo>
                    <a:pt x="9" y="97"/>
                  </a:lnTo>
                  <a:lnTo>
                    <a:pt x="0" y="124"/>
                  </a:lnTo>
                  <a:lnTo>
                    <a:pt x="0" y="141"/>
                  </a:lnTo>
                  <a:lnTo>
                    <a:pt x="9" y="1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5" name="Freeform 20"/>
            <p:cNvSpPr>
              <a:spLocks noChangeArrowheads="1"/>
            </p:cNvSpPr>
            <p:nvPr/>
          </p:nvSpPr>
          <p:spPr bwMode="auto">
            <a:xfrm>
              <a:off x="5230813" y="5856288"/>
              <a:ext cx="69850" cy="73025"/>
            </a:xfrm>
            <a:custGeom>
              <a:avLst/>
              <a:gdLst>
                <a:gd name="T0" fmla="*/ 34746 w 195"/>
                <a:gd name="T1" fmla="*/ 66582 h 204"/>
                <a:gd name="T2" fmla="*/ 37970 w 195"/>
                <a:gd name="T3" fmla="*/ 66582 h 204"/>
                <a:gd name="T4" fmla="*/ 37970 w 195"/>
                <a:gd name="T5" fmla="*/ 66582 h 204"/>
                <a:gd name="T6" fmla="*/ 63044 w 195"/>
                <a:gd name="T7" fmla="*/ 37944 h 204"/>
                <a:gd name="T8" fmla="*/ 63044 w 195"/>
                <a:gd name="T9" fmla="*/ 37944 h 204"/>
                <a:gd name="T10" fmla="*/ 63044 w 195"/>
                <a:gd name="T11" fmla="*/ 37944 h 204"/>
                <a:gd name="T12" fmla="*/ 69492 w 195"/>
                <a:gd name="T13" fmla="*/ 31859 h 204"/>
                <a:gd name="T14" fmla="*/ 69492 w 195"/>
                <a:gd name="T15" fmla="*/ 22194 h 204"/>
                <a:gd name="T16" fmla="*/ 69492 w 195"/>
                <a:gd name="T17" fmla="*/ 16108 h 204"/>
                <a:gd name="T18" fmla="*/ 63044 w 195"/>
                <a:gd name="T19" fmla="*/ 6443 h 204"/>
                <a:gd name="T20" fmla="*/ 63044 w 195"/>
                <a:gd name="T21" fmla="*/ 6443 h 204"/>
                <a:gd name="T22" fmla="*/ 56955 w 195"/>
                <a:gd name="T23" fmla="*/ 3222 h 204"/>
                <a:gd name="T24" fmla="*/ 47283 w 195"/>
                <a:gd name="T25" fmla="*/ 0 h 204"/>
                <a:gd name="T26" fmla="*/ 41194 w 195"/>
                <a:gd name="T27" fmla="*/ 3222 h 204"/>
                <a:gd name="T28" fmla="*/ 31522 w 195"/>
                <a:gd name="T29" fmla="*/ 9665 h 204"/>
                <a:gd name="T30" fmla="*/ 31522 w 195"/>
                <a:gd name="T31" fmla="*/ 9665 h 204"/>
                <a:gd name="T32" fmla="*/ 6089 w 195"/>
                <a:gd name="T33" fmla="*/ 35081 h 204"/>
                <a:gd name="T34" fmla="*/ 6089 w 195"/>
                <a:gd name="T35" fmla="*/ 35081 h 204"/>
                <a:gd name="T36" fmla="*/ 0 w 195"/>
                <a:gd name="T37" fmla="*/ 41166 h 204"/>
                <a:gd name="T38" fmla="*/ 0 w 195"/>
                <a:gd name="T39" fmla="*/ 50831 h 204"/>
                <a:gd name="T40" fmla="*/ 0 w 195"/>
                <a:gd name="T41" fmla="*/ 60138 h 204"/>
                <a:gd name="T42" fmla="*/ 6089 w 195"/>
                <a:gd name="T43" fmla="*/ 66582 h 204"/>
                <a:gd name="T44" fmla="*/ 6089 w 195"/>
                <a:gd name="T45" fmla="*/ 66582 h 204"/>
                <a:gd name="T46" fmla="*/ 12537 w 195"/>
                <a:gd name="T47" fmla="*/ 69803 h 204"/>
                <a:gd name="T48" fmla="*/ 18985 w 195"/>
                <a:gd name="T49" fmla="*/ 72667 h 204"/>
                <a:gd name="T50" fmla="*/ 28298 w 195"/>
                <a:gd name="T51" fmla="*/ 72667 h 204"/>
                <a:gd name="T52" fmla="*/ 34746 w 195"/>
                <a:gd name="T53" fmla="*/ 66582 h 20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204">
                  <a:moveTo>
                    <a:pt x="97" y="186"/>
                  </a:moveTo>
                  <a:lnTo>
                    <a:pt x="106" y="186"/>
                  </a:lnTo>
                  <a:lnTo>
                    <a:pt x="176" y="106"/>
                  </a:lnTo>
                  <a:lnTo>
                    <a:pt x="194" y="89"/>
                  </a:lnTo>
                  <a:lnTo>
                    <a:pt x="194" y="62"/>
                  </a:lnTo>
                  <a:lnTo>
                    <a:pt x="194" y="45"/>
                  </a:lnTo>
                  <a:lnTo>
                    <a:pt x="176" y="18"/>
                  </a:lnTo>
                  <a:lnTo>
                    <a:pt x="159" y="9"/>
                  </a:lnTo>
                  <a:lnTo>
                    <a:pt x="132" y="0"/>
                  </a:lnTo>
                  <a:lnTo>
                    <a:pt x="115" y="9"/>
                  </a:lnTo>
                  <a:lnTo>
                    <a:pt x="88" y="27"/>
                  </a:lnTo>
                  <a:lnTo>
                    <a:pt x="17" y="98"/>
                  </a:lnTo>
                  <a:lnTo>
                    <a:pt x="0" y="115"/>
                  </a:lnTo>
                  <a:lnTo>
                    <a:pt x="0" y="142"/>
                  </a:lnTo>
                  <a:lnTo>
                    <a:pt x="0" y="168"/>
                  </a:lnTo>
                  <a:lnTo>
                    <a:pt x="17" y="186"/>
                  </a:lnTo>
                  <a:lnTo>
                    <a:pt x="35" y="195"/>
                  </a:lnTo>
                  <a:lnTo>
                    <a:pt x="53" y="203"/>
                  </a:lnTo>
                  <a:lnTo>
                    <a:pt x="79" y="203"/>
                  </a:lnTo>
                  <a:lnTo>
                    <a:pt x="97" y="1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6" name="Freeform 21"/>
            <p:cNvSpPr>
              <a:spLocks noChangeArrowheads="1"/>
            </p:cNvSpPr>
            <p:nvPr/>
          </p:nvSpPr>
          <p:spPr bwMode="auto">
            <a:xfrm>
              <a:off x="5307013" y="5770563"/>
              <a:ext cx="69850" cy="76200"/>
            </a:xfrm>
            <a:custGeom>
              <a:avLst/>
              <a:gdLst>
                <a:gd name="T0" fmla="*/ 40835 w 195"/>
                <a:gd name="T1" fmla="*/ 66541 h 213"/>
                <a:gd name="T2" fmla="*/ 40835 w 195"/>
                <a:gd name="T3" fmla="*/ 66541 h 213"/>
                <a:gd name="T4" fmla="*/ 40835 w 195"/>
                <a:gd name="T5" fmla="*/ 66541 h 213"/>
                <a:gd name="T6" fmla="*/ 66268 w 195"/>
                <a:gd name="T7" fmla="*/ 34701 h 213"/>
                <a:gd name="T8" fmla="*/ 66268 w 195"/>
                <a:gd name="T9" fmla="*/ 34701 h 213"/>
                <a:gd name="T10" fmla="*/ 69492 w 195"/>
                <a:gd name="T11" fmla="*/ 25400 h 213"/>
                <a:gd name="T12" fmla="*/ 69492 w 195"/>
                <a:gd name="T13" fmla="*/ 18961 h 213"/>
                <a:gd name="T14" fmla="*/ 66268 w 195"/>
                <a:gd name="T15" fmla="*/ 9659 h 213"/>
                <a:gd name="T16" fmla="*/ 59820 w 195"/>
                <a:gd name="T17" fmla="*/ 3220 h 213"/>
                <a:gd name="T18" fmla="*/ 59820 w 195"/>
                <a:gd name="T19" fmla="*/ 3220 h 213"/>
                <a:gd name="T20" fmla="*/ 50507 w 195"/>
                <a:gd name="T21" fmla="*/ 0 h 213"/>
                <a:gd name="T22" fmla="*/ 44059 w 195"/>
                <a:gd name="T23" fmla="*/ 0 h 213"/>
                <a:gd name="T24" fmla="*/ 34746 w 195"/>
                <a:gd name="T25" fmla="*/ 3220 h 213"/>
                <a:gd name="T26" fmla="*/ 28298 w 195"/>
                <a:gd name="T27" fmla="*/ 6439 h 213"/>
                <a:gd name="T28" fmla="*/ 28298 w 195"/>
                <a:gd name="T29" fmla="*/ 6439 h 213"/>
                <a:gd name="T30" fmla="*/ 6089 w 195"/>
                <a:gd name="T31" fmla="*/ 37921 h 213"/>
                <a:gd name="T32" fmla="*/ 6089 w 195"/>
                <a:gd name="T33" fmla="*/ 37921 h 213"/>
                <a:gd name="T34" fmla="*/ 0 w 195"/>
                <a:gd name="T35" fmla="*/ 44361 h 213"/>
                <a:gd name="T36" fmla="*/ 0 w 195"/>
                <a:gd name="T37" fmla="*/ 53662 h 213"/>
                <a:gd name="T38" fmla="*/ 2866 w 195"/>
                <a:gd name="T39" fmla="*/ 63321 h 213"/>
                <a:gd name="T40" fmla="*/ 9313 w 195"/>
                <a:gd name="T41" fmla="*/ 69403 h 213"/>
                <a:gd name="T42" fmla="*/ 9313 w 195"/>
                <a:gd name="T43" fmla="*/ 69403 h 213"/>
                <a:gd name="T44" fmla="*/ 15761 w 195"/>
                <a:gd name="T45" fmla="*/ 72623 h 213"/>
                <a:gd name="T46" fmla="*/ 25074 w 195"/>
                <a:gd name="T47" fmla="*/ 75842 h 213"/>
                <a:gd name="T48" fmla="*/ 34746 w 195"/>
                <a:gd name="T49" fmla="*/ 72623 h 213"/>
                <a:gd name="T50" fmla="*/ 40835 w 195"/>
                <a:gd name="T51" fmla="*/ 66541 h 2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5" h="213">
                  <a:moveTo>
                    <a:pt x="114" y="186"/>
                  </a:moveTo>
                  <a:lnTo>
                    <a:pt x="114" y="186"/>
                  </a:lnTo>
                  <a:lnTo>
                    <a:pt x="185" y="97"/>
                  </a:lnTo>
                  <a:lnTo>
                    <a:pt x="194" y="71"/>
                  </a:lnTo>
                  <a:lnTo>
                    <a:pt x="194" y="53"/>
                  </a:lnTo>
                  <a:lnTo>
                    <a:pt x="185" y="27"/>
                  </a:lnTo>
                  <a:lnTo>
                    <a:pt x="167" y="9"/>
                  </a:lnTo>
                  <a:lnTo>
                    <a:pt x="141" y="0"/>
                  </a:lnTo>
                  <a:lnTo>
                    <a:pt x="123" y="0"/>
                  </a:lnTo>
                  <a:lnTo>
                    <a:pt x="97" y="9"/>
                  </a:lnTo>
                  <a:lnTo>
                    <a:pt x="79" y="18"/>
                  </a:lnTo>
                  <a:lnTo>
                    <a:pt x="17" y="106"/>
                  </a:lnTo>
                  <a:lnTo>
                    <a:pt x="0" y="124"/>
                  </a:lnTo>
                  <a:lnTo>
                    <a:pt x="0" y="150"/>
                  </a:lnTo>
                  <a:lnTo>
                    <a:pt x="8" y="177"/>
                  </a:lnTo>
                  <a:lnTo>
                    <a:pt x="26" y="194"/>
                  </a:lnTo>
                  <a:lnTo>
                    <a:pt x="44" y="203"/>
                  </a:lnTo>
                  <a:lnTo>
                    <a:pt x="70" y="212"/>
                  </a:lnTo>
                  <a:lnTo>
                    <a:pt x="97" y="203"/>
                  </a:lnTo>
                  <a:lnTo>
                    <a:pt x="114" y="1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7" name="Freeform 22"/>
            <p:cNvSpPr>
              <a:spLocks noChangeArrowheads="1"/>
            </p:cNvSpPr>
            <p:nvPr/>
          </p:nvSpPr>
          <p:spPr bwMode="auto">
            <a:xfrm>
              <a:off x="5370513" y="5668963"/>
              <a:ext cx="66675" cy="82550"/>
            </a:xfrm>
            <a:custGeom>
              <a:avLst/>
              <a:gdLst>
                <a:gd name="T0" fmla="*/ 44450 w 186"/>
                <a:gd name="T1" fmla="*/ 69629 h 230"/>
                <a:gd name="T2" fmla="*/ 53770 w 186"/>
                <a:gd name="T3" fmla="*/ 50607 h 230"/>
                <a:gd name="T4" fmla="*/ 63449 w 186"/>
                <a:gd name="T5" fmla="*/ 34815 h 230"/>
                <a:gd name="T6" fmla="*/ 63449 w 186"/>
                <a:gd name="T7" fmla="*/ 34815 h 230"/>
                <a:gd name="T8" fmla="*/ 63449 w 186"/>
                <a:gd name="T9" fmla="*/ 34815 h 230"/>
                <a:gd name="T10" fmla="*/ 66317 w 186"/>
                <a:gd name="T11" fmla="*/ 25124 h 230"/>
                <a:gd name="T12" fmla="*/ 63449 w 186"/>
                <a:gd name="T13" fmla="*/ 15792 h 230"/>
                <a:gd name="T14" fmla="*/ 60223 w 186"/>
                <a:gd name="T15" fmla="*/ 9332 h 230"/>
                <a:gd name="T16" fmla="*/ 53770 w 186"/>
                <a:gd name="T17" fmla="*/ 3230 h 230"/>
                <a:gd name="T18" fmla="*/ 53770 w 186"/>
                <a:gd name="T19" fmla="*/ 3230 h 230"/>
                <a:gd name="T20" fmla="*/ 44450 w 186"/>
                <a:gd name="T21" fmla="*/ 0 h 230"/>
                <a:gd name="T22" fmla="*/ 34771 w 186"/>
                <a:gd name="T23" fmla="*/ 0 h 230"/>
                <a:gd name="T24" fmla="*/ 28677 w 186"/>
                <a:gd name="T25" fmla="*/ 6102 h 230"/>
                <a:gd name="T26" fmla="*/ 22225 w 186"/>
                <a:gd name="T27" fmla="*/ 12562 h 230"/>
                <a:gd name="T28" fmla="*/ 22225 w 186"/>
                <a:gd name="T29" fmla="*/ 12562 h 230"/>
                <a:gd name="T30" fmla="*/ 12546 w 186"/>
                <a:gd name="T31" fmla="*/ 31584 h 230"/>
                <a:gd name="T32" fmla="*/ 3226 w 186"/>
                <a:gd name="T33" fmla="*/ 47377 h 230"/>
                <a:gd name="T34" fmla="*/ 3226 w 186"/>
                <a:gd name="T35" fmla="*/ 47377 h 230"/>
                <a:gd name="T36" fmla="*/ 3226 w 186"/>
                <a:gd name="T37" fmla="*/ 47377 h 230"/>
                <a:gd name="T38" fmla="*/ 0 w 186"/>
                <a:gd name="T39" fmla="*/ 57067 h 230"/>
                <a:gd name="T40" fmla="*/ 3226 w 186"/>
                <a:gd name="T41" fmla="*/ 63169 h 230"/>
                <a:gd name="T42" fmla="*/ 6452 w 186"/>
                <a:gd name="T43" fmla="*/ 72859 h 230"/>
                <a:gd name="T44" fmla="*/ 12546 w 186"/>
                <a:gd name="T45" fmla="*/ 78961 h 230"/>
                <a:gd name="T46" fmla="*/ 12546 w 186"/>
                <a:gd name="T47" fmla="*/ 78961 h 230"/>
                <a:gd name="T48" fmla="*/ 22225 w 186"/>
                <a:gd name="T49" fmla="*/ 82191 h 230"/>
                <a:gd name="T50" fmla="*/ 31545 w 186"/>
                <a:gd name="T51" fmla="*/ 78961 h 230"/>
                <a:gd name="T52" fmla="*/ 37998 w 186"/>
                <a:gd name="T53" fmla="*/ 76090 h 230"/>
                <a:gd name="T54" fmla="*/ 44450 w 186"/>
                <a:gd name="T55" fmla="*/ 69629 h 23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6" h="230">
                  <a:moveTo>
                    <a:pt x="124" y="194"/>
                  </a:moveTo>
                  <a:lnTo>
                    <a:pt x="150" y="141"/>
                  </a:lnTo>
                  <a:lnTo>
                    <a:pt x="177" y="97"/>
                  </a:lnTo>
                  <a:lnTo>
                    <a:pt x="185" y="70"/>
                  </a:lnTo>
                  <a:lnTo>
                    <a:pt x="177" y="44"/>
                  </a:lnTo>
                  <a:lnTo>
                    <a:pt x="168" y="26"/>
                  </a:lnTo>
                  <a:lnTo>
                    <a:pt x="150" y="9"/>
                  </a:lnTo>
                  <a:lnTo>
                    <a:pt x="124" y="0"/>
                  </a:lnTo>
                  <a:lnTo>
                    <a:pt x="97" y="0"/>
                  </a:lnTo>
                  <a:lnTo>
                    <a:pt x="80" y="17"/>
                  </a:lnTo>
                  <a:lnTo>
                    <a:pt x="62" y="35"/>
                  </a:lnTo>
                  <a:lnTo>
                    <a:pt x="35" y="88"/>
                  </a:lnTo>
                  <a:lnTo>
                    <a:pt x="9" y="132"/>
                  </a:lnTo>
                  <a:lnTo>
                    <a:pt x="0" y="159"/>
                  </a:lnTo>
                  <a:lnTo>
                    <a:pt x="9" y="176"/>
                  </a:lnTo>
                  <a:lnTo>
                    <a:pt x="18" y="203"/>
                  </a:lnTo>
                  <a:lnTo>
                    <a:pt x="35" y="220"/>
                  </a:lnTo>
                  <a:lnTo>
                    <a:pt x="62" y="229"/>
                  </a:lnTo>
                  <a:lnTo>
                    <a:pt x="88" y="220"/>
                  </a:lnTo>
                  <a:lnTo>
                    <a:pt x="106" y="212"/>
                  </a:lnTo>
                  <a:lnTo>
                    <a:pt x="124" y="19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8" name="Freeform 23"/>
            <p:cNvSpPr>
              <a:spLocks noChangeArrowheads="1"/>
            </p:cNvSpPr>
            <p:nvPr/>
          </p:nvSpPr>
          <p:spPr bwMode="auto">
            <a:xfrm>
              <a:off x="5418138" y="5561013"/>
              <a:ext cx="57150" cy="82550"/>
            </a:xfrm>
            <a:custGeom>
              <a:avLst/>
              <a:gdLst>
                <a:gd name="T0" fmla="*/ 16073 w 160"/>
                <a:gd name="T1" fmla="*/ 82191 h 230"/>
                <a:gd name="T2" fmla="*/ 16073 w 160"/>
                <a:gd name="T3" fmla="*/ 82191 h 230"/>
                <a:gd name="T4" fmla="*/ 25360 w 160"/>
                <a:gd name="T5" fmla="*/ 82191 h 230"/>
                <a:gd name="T6" fmla="*/ 35004 w 160"/>
                <a:gd name="T7" fmla="*/ 82191 h 230"/>
                <a:gd name="T8" fmla="*/ 41077 w 160"/>
                <a:gd name="T9" fmla="*/ 76090 h 230"/>
                <a:gd name="T10" fmla="*/ 44291 w 160"/>
                <a:gd name="T11" fmla="*/ 66399 h 230"/>
                <a:gd name="T12" fmla="*/ 44291 w 160"/>
                <a:gd name="T13" fmla="*/ 66399 h 230"/>
                <a:gd name="T14" fmla="*/ 44291 w 160"/>
                <a:gd name="T15" fmla="*/ 66399 h 230"/>
                <a:gd name="T16" fmla="*/ 50721 w 160"/>
                <a:gd name="T17" fmla="*/ 47377 h 230"/>
                <a:gd name="T18" fmla="*/ 50721 w 160"/>
                <a:gd name="T19" fmla="*/ 47377 h 230"/>
                <a:gd name="T20" fmla="*/ 56793 w 160"/>
                <a:gd name="T21" fmla="*/ 28354 h 230"/>
                <a:gd name="T22" fmla="*/ 56793 w 160"/>
                <a:gd name="T23" fmla="*/ 28354 h 230"/>
                <a:gd name="T24" fmla="*/ 56793 w 160"/>
                <a:gd name="T25" fmla="*/ 28354 h 230"/>
                <a:gd name="T26" fmla="*/ 56793 w 160"/>
                <a:gd name="T27" fmla="*/ 19022 h 230"/>
                <a:gd name="T28" fmla="*/ 53578 w 160"/>
                <a:gd name="T29" fmla="*/ 12562 h 230"/>
                <a:gd name="T30" fmla="*/ 47506 w 160"/>
                <a:gd name="T31" fmla="*/ 3230 h 230"/>
                <a:gd name="T32" fmla="*/ 41077 w 160"/>
                <a:gd name="T33" fmla="*/ 0 h 230"/>
                <a:gd name="T34" fmla="*/ 41077 w 160"/>
                <a:gd name="T35" fmla="*/ 0 h 230"/>
                <a:gd name="T36" fmla="*/ 31790 w 160"/>
                <a:gd name="T37" fmla="*/ 0 h 230"/>
                <a:gd name="T38" fmla="*/ 22146 w 160"/>
                <a:gd name="T39" fmla="*/ 3230 h 230"/>
                <a:gd name="T40" fmla="*/ 16073 w 160"/>
                <a:gd name="T41" fmla="*/ 9332 h 230"/>
                <a:gd name="T42" fmla="*/ 12859 w 160"/>
                <a:gd name="T43" fmla="*/ 15792 h 230"/>
                <a:gd name="T44" fmla="*/ 12859 w 160"/>
                <a:gd name="T45" fmla="*/ 19022 h 230"/>
                <a:gd name="T46" fmla="*/ 12859 w 160"/>
                <a:gd name="T47" fmla="*/ 19022 h 230"/>
                <a:gd name="T48" fmla="*/ 6429 w 160"/>
                <a:gd name="T49" fmla="*/ 34815 h 230"/>
                <a:gd name="T50" fmla="*/ 6429 w 160"/>
                <a:gd name="T51" fmla="*/ 34815 h 230"/>
                <a:gd name="T52" fmla="*/ 0 w 160"/>
                <a:gd name="T53" fmla="*/ 53837 h 230"/>
                <a:gd name="T54" fmla="*/ 0 w 160"/>
                <a:gd name="T55" fmla="*/ 53837 h 230"/>
                <a:gd name="T56" fmla="*/ 0 w 160"/>
                <a:gd name="T57" fmla="*/ 63169 h 230"/>
                <a:gd name="T58" fmla="*/ 3215 w 160"/>
                <a:gd name="T59" fmla="*/ 69629 h 230"/>
                <a:gd name="T60" fmla="*/ 6429 w 160"/>
                <a:gd name="T61" fmla="*/ 78961 h 230"/>
                <a:gd name="T62" fmla="*/ 16073 w 160"/>
                <a:gd name="T63" fmla="*/ 82191 h 2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60" h="230">
                  <a:moveTo>
                    <a:pt x="45" y="229"/>
                  </a:moveTo>
                  <a:lnTo>
                    <a:pt x="45" y="229"/>
                  </a:lnTo>
                  <a:lnTo>
                    <a:pt x="71" y="229"/>
                  </a:lnTo>
                  <a:lnTo>
                    <a:pt x="98" y="229"/>
                  </a:lnTo>
                  <a:lnTo>
                    <a:pt x="115" y="212"/>
                  </a:lnTo>
                  <a:lnTo>
                    <a:pt x="124" y="185"/>
                  </a:lnTo>
                  <a:lnTo>
                    <a:pt x="142" y="132"/>
                  </a:lnTo>
                  <a:lnTo>
                    <a:pt x="159" y="79"/>
                  </a:lnTo>
                  <a:lnTo>
                    <a:pt x="159" y="53"/>
                  </a:lnTo>
                  <a:lnTo>
                    <a:pt x="150" y="35"/>
                  </a:lnTo>
                  <a:lnTo>
                    <a:pt x="133" y="9"/>
                  </a:lnTo>
                  <a:lnTo>
                    <a:pt x="115" y="0"/>
                  </a:lnTo>
                  <a:lnTo>
                    <a:pt x="89" y="0"/>
                  </a:lnTo>
                  <a:lnTo>
                    <a:pt x="62" y="9"/>
                  </a:lnTo>
                  <a:lnTo>
                    <a:pt x="45" y="26"/>
                  </a:lnTo>
                  <a:lnTo>
                    <a:pt x="36" y="44"/>
                  </a:lnTo>
                  <a:lnTo>
                    <a:pt x="36" y="53"/>
                  </a:lnTo>
                  <a:lnTo>
                    <a:pt x="18" y="97"/>
                  </a:lnTo>
                  <a:lnTo>
                    <a:pt x="0" y="150"/>
                  </a:lnTo>
                  <a:lnTo>
                    <a:pt x="0" y="176"/>
                  </a:lnTo>
                  <a:lnTo>
                    <a:pt x="9" y="194"/>
                  </a:lnTo>
                  <a:lnTo>
                    <a:pt x="18" y="220"/>
                  </a:lnTo>
                  <a:lnTo>
                    <a:pt x="45" y="2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9" name="Freeform 24"/>
            <p:cNvSpPr>
              <a:spLocks noChangeArrowheads="1"/>
            </p:cNvSpPr>
            <p:nvPr/>
          </p:nvSpPr>
          <p:spPr bwMode="auto">
            <a:xfrm>
              <a:off x="5443538" y="5446713"/>
              <a:ext cx="50800" cy="85725"/>
            </a:xfrm>
            <a:custGeom>
              <a:avLst/>
              <a:gdLst>
                <a:gd name="T0" fmla="*/ 44361 w 142"/>
                <a:gd name="T1" fmla="*/ 63487 h 239"/>
                <a:gd name="T2" fmla="*/ 44361 w 142"/>
                <a:gd name="T3" fmla="*/ 63487 h 239"/>
                <a:gd name="T4" fmla="*/ 44361 w 142"/>
                <a:gd name="T5" fmla="*/ 63487 h 239"/>
                <a:gd name="T6" fmla="*/ 47223 w 142"/>
                <a:gd name="T7" fmla="*/ 44477 h 239"/>
                <a:gd name="T8" fmla="*/ 47223 w 142"/>
                <a:gd name="T9" fmla="*/ 44477 h 239"/>
                <a:gd name="T10" fmla="*/ 50442 w 142"/>
                <a:gd name="T11" fmla="*/ 25466 h 239"/>
                <a:gd name="T12" fmla="*/ 50442 w 142"/>
                <a:gd name="T13" fmla="*/ 25466 h 239"/>
                <a:gd name="T14" fmla="*/ 47223 w 142"/>
                <a:gd name="T15" fmla="*/ 15782 h 239"/>
                <a:gd name="T16" fmla="*/ 44361 w 142"/>
                <a:gd name="T17" fmla="*/ 6456 h 239"/>
                <a:gd name="T18" fmla="*/ 34701 w 142"/>
                <a:gd name="T19" fmla="*/ 3228 h 239"/>
                <a:gd name="T20" fmla="*/ 28262 w 142"/>
                <a:gd name="T21" fmla="*/ 0 h 239"/>
                <a:gd name="T22" fmla="*/ 28262 w 142"/>
                <a:gd name="T23" fmla="*/ 0 h 239"/>
                <a:gd name="T24" fmla="*/ 18961 w 142"/>
                <a:gd name="T25" fmla="*/ 0 h 239"/>
                <a:gd name="T26" fmla="*/ 9659 w 142"/>
                <a:gd name="T27" fmla="*/ 6456 h 239"/>
                <a:gd name="T28" fmla="*/ 3220 w 142"/>
                <a:gd name="T29" fmla="*/ 12554 h 239"/>
                <a:gd name="T30" fmla="*/ 3220 w 142"/>
                <a:gd name="T31" fmla="*/ 22238 h 239"/>
                <a:gd name="T32" fmla="*/ 3220 w 142"/>
                <a:gd name="T33" fmla="*/ 22238 h 239"/>
                <a:gd name="T34" fmla="*/ 0 w 142"/>
                <a:gd name="T35" fmla="*/ 41248 h 239"/>
                <a:gd name="T36" fmla="*/ 0 w 142"/>
                <a:gd name="T37" fmla="*/ 41248 h 239"/>
                <a:gd name="T38" fmla="*/ 0 w 142"/>
                <a:gd name="T39" fmla="*/ 60259 h 239"/>
                <a:gd name="T40" fmla="*/ 0 w 142"/>
                <a:gd name="T41" fmla="*/ 60259 h 239"/>
                <a:gd name="T42" fmla="*/ 0 w 142"/>
                <a:gd name="T43" fmla="*/ 69584 h 239"/>
                <a:gd name="T44" fmla="*/ 3220 w 142"/>
                <a:gd name="T45" fmla="*/ 76041 h 239"/>
                <a:gd name="T46" fmla="*/ 9659 w 142"/>
                <a:gd name="T47" fmla="*/ 82497 h 239"/>
                <a:gd name="T48" fmla="*/ 18961 w 142"/>
                <a:gd name="T49" fmla="*/ 85366 h 239"/>
                <a:gd name="T50" fmla="*/ 18961 w 142"/>
                <a:gd name="T51" fmla="*/ 85366 h 239"/>
                <a:gd name="T52" fmla="*/ 28262 w 142"/>
                <a:gd name="T53" fmla="*/ 85366 h 239"/>
                <a:gd name="T54" fmla="*/ 37921 w 142"/>
                <a:gd name="T55" fmla="*/ 79269 h 239"/>
                <a:gd name="T56" fmla="*/ 44361 w 142"/>
                <a:gd name="T57" fmla="*/ 72812 h 239"/>
                <a:gd name="T58" fmla="*/ 44361 w 142"/>
                <a:gd name="T59" fmla="*/ 63487 h 2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42" h="239">
                  <a:moveTo>
                    <a:pt x="124" y="177"/>
                  </a:moveTo>
                  <a:lnTo>
                    <a:pt x="124" y="177"/>
                  </a:lnTo>
                  <a:lnTo>
                    <a:pt x="132" y="124"/>
                  </a:lnTo>
                  <a:lnTo>
                    <a:pt x="141" y="71"/>
                  </a:lnTo>
                  <a:lnTo>
                    <a:pt x="132" y="44"/>
                  </a:lnTo>
                  <a:lnTo>
                    <a:pt x="124" y="18"/>
                  </a:lnTo>
                  <a:lnTo>
                    <a:pt x="97" y="9"/>
                  </a:lnTo>
                  <a:lnTo>
                    <a:pt x="79" y="0"/>
                  </a:lnTo>
                  <a:lnTo>
                    <a:pt x="53" y="0"/>
                  </a:lnTo>
                  <a:lnTo>
                    <a:pt x="27" y="18"/>
                  </a:lnTo>
                  <a:lnTo>
                    <a:pt x="9" y="35"/>
                  </a:lnTo>
                  <a:lnTo>
                    <a:pt x="9" y="62"/>
                  </a:lnTo>
                  <a:lnTo>
                    <a:pt x="0" y="115"/>
                  </a:lnTo>
                  <a:lnTo>
                    <a:pt x="0" y="168"/>
                  </a:lnTo>
                  <a:lnTo>
                    <a:pt x="0" y="194"/>
                  </a:lnTo>
                  <a:lnTo>
                    <a:pt x="9" y="212"/>
                  </a:lnTo>
                  <a:lnTo>
                    <a:pt x="27" y="230"/>
                  </a:lnTo>
                  <a:lnTo>
                    <a:pt x="53" y="238"/>
                  </a:lnTo>
                  <a:lnTo>
                    <a:pt x="79" y="238"/>
                  </a:lnTo>
                  <a:lnTo>
                    <a:pt x="106" y="221"/>
                  </a:lnTo>
                  <a:lnTo>
                    <a:pt x="124" y="203"/>
                  </a:lnTo>
                  <a:lnTo>
                    <a:pt x="124" y="1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0" name="Freeform 25"/>
            <p:cNvSpPr>
              <a:spLocks noChangeArrowheads="1"/>
            </p:cNvSpPr>
            <p:nvPr/>
          </p:nvSpPr>
          <p:spPr bwMode="auto">
            <a:xfrm>
              <a:off x="5440363" y="5329238"/>
              <a:ext cx="50800" cy="88900"/>
            </a:xfrm>
            <a:custGeom>
              <a:avLst/>
              <a:gdLst>
                <a:gd name="T0" fmla="*/ 47580 w 142"/>
                <a:gd name="T1" fmla="*/ 21867 h 248"/>
                <a:gd name="T2" fmla="*/ 47580 w 142"/>
                <a:gd name="T3" fmla="*/ 21867 h 248"/>
                <a:gd name="T4" fmla="*/ 47580 w 142"/>
                <a:gd name="T5" fmla="*/ 21867 h 248"/>
                <a:gd name="T6" fmla="*/ 44361 w 142"/>
                <a:gd name="T7" fmla="*/ 12546 h 248"/>
                <a:gd name="T8" fmla="*/ 37921 w 142"/>
                <a:gd name="T9" fmla="*/ 6094 h 248"/>
                <a:gd name="T10" fmla="*/ 31482 w 142"/>
                <a:gd name="T11" fmla="*/ 3226 h 248"/>
                <a:gd name="T12" fmla="*/ 22180 w 142"/>
                <a:gd name="T13" fmla="*/ 0 h 248"/>
                <a:gd name="T14" fmla="*/ 22180 w 142"/>
                <a:gd name="T15" fmla="*/ 0 h 248"/>
                <a:gd name="T16" fmla="*/ 12879 w 142"/>
                <a:gd name="T17" fmla="*/ 3226 h 248"/>
                <a:gd name="T18" fmla="*/ 3220 w 142"/>
                <a:gd name="T19" fmla="*/ 9320 h 248"/>
                <a:gd name="T20" fmla="*/ 0 w 142"/>
                <a:gd name="T21" fmla="*/ 18999 h 248"/>
                <a:gd name="T22" fmla="*/ 0 w 142"/>
                <a:gd name="T23" fmla="*/ 28319 h 248"/>
                <a:gd name="T24" fmla="*/ 0 w 142"/>
                <a:gd name="T25" fmla="*/ 28319 h 248"/>
                <a:gd name="T26" fmla="*/ 3220 w 142"/>
                <a:gd name="T27" fmla="*/ 47318 h 248"/>
                <a:gd name="T28" fmla="*/ 3220 w 142"/>
                <a:gd name="T29" fmla="*/ 66317 h 248"/>
                <a:gd name="T30" fmla="*/ 3220 w 142"/>
                <a:gd name="T31" fmla="*/ 66317 h 248"/>
                <a:gd name="T32" fmla="*/ 3220 w 142"/>
                <a:gd name="T33" fmla="*/ 66317 h 248"/>
                <a:gd name="T34" fmla="*/ 6439 w 142"/>
                <a:gd name="T35" fmla="*/ 75637 h 248"/>
                <a:gd name="T36" fmla="*/ 12879 w 142"/>
                <a:gd name="T37" fmla="*/ 82089 h 248"/>
                <a:gd name="T38" fmla="*/ 18961 w 142"/>
                <a:gd name="T39" fmla="*/ 85315 h 248"/>
                <a:gd name="T40" fmla="*/ 28620 w 142"/>
                <a:gd name="T41" fmla="*/ 88542 h 248"/>
                <a:gd name="T42" fmla="*/ 28620 w 142"/>
                <a:gd name="T43" fmla="*/ 88542 h 248"/>
                <a:gd name="T44" fmla="*/ 37921 w 142"/>
                <a:gd name="T45" fmla="*/ 85315 h 248"/>
                <a:gd name="T46" fmla="*/ 44361 w 142"/>
                <a:gd name="T47" fmla="*/ 78863 h 248"/>
                <a:gd name="T48" fmla="*/ 50442 w 142"/>
                <a:gd name="T49" fmla="*/ 69543 h 248"/>
                <a:gd name="T50" fmla="*/ 50442 w 142"/>
                <a:gd name="T51" fmla="*/ 63090 h 248"/>
                <a:gd name="T52" fmla="*/ 50442 w 142"/>
                <a:gd name="T53" fmla="*/ 40865 h 248"/>
                <a:gd name="T54" fmla="*/ 47580 w 142"/>
                <a:gd name="T55" fmla="*/ 21867 h 2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42" h="248">
                  <a:moveTo>
                    <a:pt x="133" y="61"/>
                  </a:moveTo>
                  <a:lnTo>
                    <a:pt x="133" y="61"/>
                  </a:lnTo>
                  <a:lnTo>
                    <a:pt x="124" y="35"/>
                  </a:lnTo>
                  <a:lnTo>
                    <a:pt x="106" y="17"/>
                  </a:lnTo>
                  <a:lnTo>
                    <a:pt x="88" y="9"/>
                  </a:lnTo>
                  <a:lnTo>
                    <a:pt x="62" y="0"/>
                  </a:lnTo>
                  <a:lnTo>
                    <a:pt x="36" y="9"/>
                  </a:lnTo>
                  <a:lnTo>
                    <a:pt x="9" y="26"/>
                  </a:lnTo>
                  <a:lnTo>
                    <a:pt x="0" y="53"/>
                  </a:lnTo>
                  <a:lnTo>
                    <a:pt x="0" y="79"/>
                  </a:lnTo>
                  <a:lnTo>
                    <a:pt x="9" y="132"/>
                  </a:lnTo>
                  <a:lnTo>
                    <a:pt x="9" y="185"/>
                  </a:lnTo>
                  <a:lnTo>
                    <a:pt x="18" y="211"/>
                  </a:lnTo>
                  <a:lnTo>
                    <a:pt x="36" y="229"/>
                  </a:lnTo>
                  <a:lnTo>
                    <a:pt x="53" y="238"/>
                  </a:lnTo>
                  <a:lnTo>
                    <a:pt x="80" y="247"/>
                  </a:lnTo>
                  <a:lnTo>
                    <a:pt x="106" y="238"/>
                  </a:lnTo>
                  <a:lnTo>
                    <a:pt x="124" y="220"/>
                  </a:lnTo>
                  <a:lnTo>
                    <a:pt x="141" y="194"/>
                  </a:lnTo>
                  <a:lnTo>
                    <a:pt x="141" y="176"/>
                  </a:lnTo>
                  <a:lnTo>
                    <a:pt x="141" y="114"/>
                  </a:lnTo>
                  <a:lnTo>
                    <a:pt x="133" y="6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1" name="Freeform 26"/>
            <p:cNvSpPr>
              <a:spLocks noChangeArrowheads="1"/>
            </p:cNvSpPr>
            <p:nvPr/>
          </p:nvSpPr>
          <p:spPr bwMode="auto">
            <a:xfrm>
              <a:off x="5414963" y="5218113"/>
              <a:ext cx="57150" cy="85725"/>
            </a:xfrm>
            <a:custGeom>
              <a:avLst/>
              <a:gdLst>
                <a:gd name="T0" fmla="*/ 53915 w 159"/>
                <a:gd name="T1" fmla="*/ 34792 h 239"/>
                <a:gd name="T2" fmla="*/ 47445 w 159"/>
                <a:gd name="T3" fmla="*/ 15782 h 239"/>
                <a:gd name="T4" fmla="*/ 47445 w 159"/>
                <a:gd name="T5" fmla="*/ 15782 h 239"/>
                <a:gd name="T6" fmla="*/ 44210 w 159"/>
                <a:gd name="T7" fmla="*/ 9326 h 239"/>
                <a:gd name="T8" fmla="*/ 34865 w 159"/>
                <a:gd name="T9" fmla="*/ 3228 h 239"/>
                <a:gd name="T10" fmla="*/ 28395 w 159"/>
                <a:gd name="T11" fmla="*/ 0 h 239"/>
                <a:gd name="T12" fmla="*/ 19050 w 159"/>
                <a:gd name="T13" fmla="*/ 0 h 239"/>
                <a:gd name="T14" fmla="*/ 19050 w 159"/>
                <a:gd name="T15" fmla="*/ 0 h 239"/>
                <a:gd name="T16" fmla="*/ 9345 w 159"/>
                <a:gd name="T17" fmla="*/ 6098 h 239"/>
                <a:gd name="T18" fmla="*/ 2875 w 159"/>
                <a:gd name="T19" fmla="*/ 12554 h 239"/>
                <a:gd name="T20" fmla="*/ 0 w 159"/>
                <a:gd name="T21" fmla="*/ 22238 h 239"/>
                <a:gd name="T22" fmla="*/ 0 w 159"/>
                <a:gd name="T23" fmla="*/ 28336 h 239"/>
                <a:gd name="T24" fmla="*/ 2875 w 159"/>
                <a:gd name="T25" fmla="*/ 31564 h 239"/>
                <a:gd name="T26" fmla="*/ 6110 w 159"/>
                <a:gd name="T27" fmla="*/ 47346 h 239"/>
                <a:gd name="T28" fmla="*/ 12580 w 159"/>
                <a:gd name="T29" fmla="*/ 66356 h 239"/>
                <a:gd name="T30" fmla="*/ 12580 w 159"/>
                <a:gd name="T31" fmla="*/ 66356 h 239"/>
                <a:gd name="T32" fmla="*/ 12580 w 159"/>
                <a:gd name="T33" fmla="*/ 66356 h 239"/>
                <a:gd name="T34" fmla="*/ 15815 w 159"/>
                <a:gd name="T35" fmla="*/ 76041 h 239"/>
                <a:gd name="T36" fmla="*/ 21925 w 159"/>
                <a:gd name="T37" fmla="*/ 82138 h 239"/>
                <a:gd name="T38" fmla="*/ 31630 w 159"/>
                <a:gd name="T39" fmla="*/ 85366 h 239"/>
                <a:gd name="T40" fmla="*/ 40975 w 159"/>
                <a:gd name="T41" fmla="*/ 85366 h 239"/>
                <a:gd name="T42" fmla="*/ 40975 w 159"/>
                <a:gd name="T43" fmla="*/ 85366 h 239"/>
                <a:gd name="T44" fmla="*/ 50680 w 159"/>
                <a:gd name="T45" fmla="*/ 78910 h 239"/>
                <a:gd name="T46" fmla="*/ 53915 w 159"/>
                <a:gd name="T47" fmla="*/ 72812 h 239"/>
                <a:gd name="T48" fmla="*/ 56791 w 159"/>
                <a:gd name="T49" fmla="*/ 63128 h 239"/>
                <a:gd name="T50" fmla="*/ 56791 w 159"/>
                <a:gd name="T51" fmla="*/ 53802 h 239"/>
                <a:gd name="T52" fmla="*/ 53915 w 159"/>
                <a:gd name="T53" fmla="*/ 34792 h 23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9" h="239">
                  <a:moveTo>
                    <a:pt x="150" y="97"/>
                  </a:moveTo>
                  <a:lnTo>
                    <a:pt x="132" y="44"/>
                  </a:lnTo>
                  <a:lnTo>
                    <a:pt x="123" y="26"/>
                  </a:lnTo>
                  <a:lnTo>
                    <a:pt x="97" y="9"/>
                  </a:lnTo>
                  <a:lnTo>
                    <a:pt x="79" y="0"/>
                  </a:lnTo>
                  <a:lnTo>
                    <a:pt x="53" y="0"/>
                  </a:lnTo>
                  <a:lnTo>
                    <a:pt x="26" y="17"/>
                  </a:lnTo>
                  <a:lnTo>
                    <a:pt x="8" y="35"/>
                  </a:lnTo>
                  <a:lnTo>
                    <a:pt x="0" y="62"/>
                  </a:lnTo>
                  <a:lnTo>
                    <a:pt x="0" y="79"/>
                  </a:lnTo>
                  <a:lnTo>
                    <a:pt x="8" y="88"/>
                  </a:lnTo>
                  <a:lnTo>
                    <a:pt x="17" y="132"/>
                  </a:lnTo>
                  <a:lnTo>
                    <a:pt x="35" y="185"/>
                  </a:lnTo>
                  <a:lnTo>
                    <a:pt x="44" y="212"/>
                  </a:lnTo>
                  <a:lnTo>
                    <a:pt x="61" y="229"/>
                  </a:lnTo>
                  <a:lnTo>
                    <a:pt x="88" y="238"/>
                  </a:lnTo>
                  <a:lnTo>
                    <a:pt x="114" y="238"/>
                  </a:lnTo>
                  <a:lnTo>
                    <a:pt x="141" y="220"/>
                  </a:lnTo>
                  <a:lnTo>
                    <a:pt x="150" y="203"/>
                  </a:lnTo>
                  <a:lnTo>
                    <a:pt x="158" y="176"/>
                  </a:lnTo>
                  <a:lnTo>
                    <a:pt x="158" y="150"/>
                  </a:lnTo>
                  <a:lnTo>
                    <a:pt x="150"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2" name="Freeform 27"/>
            <p:cNvSpPr>
              <a:spLocks noChangeArrowheads="1"/>
            </p:cNvSpPr>
            <p:nvPr/>
          </p:nvSpPr>
          <p:spPr bwMode="auto">
            <a:xfrm>
              <a:off x="5376863" y="5110163"/>
              <a:ext cx="60325" cy="82550"/>
            </a:xfrm>
            <a:custGeom>
              <a:avLst/>
              <a:gdLst>
                <a:gd name="T0" fmla="*/ 50630 w 168"/>
                <a:gd name="T1" fmla="*/ 31584 h 230"/>
                <a:gd name="T2" fmla="*/ 44167 w 168"/>
                <a:gd name="T3" fmla="*/ 12562 h 230"/>
                <a:gd name="T4" fmla="*/ 44167 w 168"/>
                <a:gd name="T5" fmla="*/ 12562 h 230"/>
                <a:gd name="T6" fmla="*/ 38062 w 168"/>
                <a:gd name="T7" fmla="*/ 6102 h 230"/>
                <a:gd name="T8" fmla="*/ 31599 w 168"/>
                <a:gd name="T9" fmla="*/ 0 h 230"/>
                <a:gd name="T10" fmla="*/ 22263 w 168"/>
                <a:gd name="T11" fmla="*/ 0 h 230"/>
                <a:gd name="T12" fmla="*/ 12568 w 168"/>
                <a:gd name="T13" fmla="*/ 3230 h 230"/>
                <a:gd name="T14" fmla="*/ 12568 w 168"/>
                <a:gd name="T15" fmla="*/ 3230 h 230"/>
                <a:gd name="T16" fmla="*/ 6104 w 168"/>
                <a:gd name="T17" fmla="*/ 6102 h 230"/>
                <a:gd name="T18" fmla="*/ 0 w 168"/>
                <a:gd name="T19" fmla="*/ 15792 h 230"/>
                <a:gd name="T20" fmla="*/ 0 w 168"/>
                <a:gd name="T21" fmla="*/ 22253 h 230"/>
                <a:gd name="T22" fmla="*/ 0 w 168"/>
                <a:gd name="T23" fmla="*/ 31584 h 230"/>
                <a:gd name="T24" fmla="*/ 0 w 168"/>
                <a:gd name="T25" fmla="*/ 31584 h 230"/>
                <a:gd name="T26" fmla="*/ 9336 w 168"/>
                <a:gd name="T27" fmla="*/ 50607 h 230"/>
                <a:gd name="T28" fmla="*/ 15799 w 168"/>
                <a:gd name="T29" fmla="*/ 66399 h 230"/>
                <a:gd name="T30" fmla="*/ 15799 w 168"/>
                <a:gd name="T31" fmla="*/ 66399 h 230"/>
                <a:gd name="T32" fmla="*/ 15799 w 168"/>
                <a:gd name="T33" fmla="*/ 66399 h 230"/>
                <a:gd name="T34" fmla="*/ 22263 w 168"/>
                <a:gd name="T35" fmla="*/ 76090 h 230"/>
                <a:gd name="T36" fmla="*/ 28367 w 168"/>
                <a:gd name="T37" fmla="*/ 82191 h 230"/>
                <a:gd name="T38" fmla="*/ 38062 w 168"/>
                <a:gd name="T39" fmla="*/ 82191 h 230"/>
                <a:gd name="T40" fmla="*/ 47398 w 168"/>
                <a:gd name="T41" fmla="*/ 82191 h 230"/>
                <a:gd name="T42" fmla="*/ 47398 w 168"/>
                <a:gd name="T43" fmla="*/ 82191 h 230"/>
                <a:gd name="T44" fmla="*/ 53862 w 168"/>
                <a:gd name="T45" fmla="*/ 76090 h 230"/>
                <a:gd name="T46" fmla="*/ 59966 w 168"/>
                <a:gd name="T47" fmla="*/ 69629 h 230"/>
                <a:gd name="T48" fmla="*/ 59966 w 168"/>
                <a:gd name="T49" fmla="*/ 59938 h 230"/>
                <a:gd name="T50" fmla="*/ 59966 w 168"/>
                <a:gd name="T51" fmla="*/ 50607 h 230"/>
                <a:gd name="T52" fmla="*/ 50630 w 168"/>
                <a:gd name="T53" fmla="*/ 31584 h 23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8" h="230">
                  <a:moveTo>
                    <a:pt x="141" y="88"/>
                  </a:moveTo>
                  <a:lnTo>
                    <a:pt x="123" y="35"/>
                  </a:lnTo>
                  <a:lnTo>
                    <a:pt x="106" y="17"/>
                  </a:lnTo>
                  <a:lnTo>
                    <a:pt x="88" y="0"/>
                  </a:lnTo>
                  <a:lnTo>
                    <a:pt x="62" y="0"/>
                  </a:lnTo>
                  <a:lnTo>
                    <a:pt x="35" y="9"/>
                  </a:lnTo>
                  <a:lnTo>
                    <a:pt x="17" y="17"/>
                  </a:lnTo>
                  <a:lnTo>
                    <a:pt x="0" y="44"/>
                  </a:lnTo>
                  <a:lnTo>
                    <a:pt x="0" y="62"/>
                  </a:lnTo>
                  <a:lnTo>
                    <a:pt x="0" y="88"/>
                  </a:lnTo>
                  <a:lnTo>
                    <a:pt x="26" y="141"/>
                  </a:lnTo>
                  <a:lnTo>
                    <a:pt x="44" y="185"/>
                  </a:lnTo>
                  <a:lnTo>
                    <a:pt x="62" y="212"/>
                  </a:lnTo>
                  <a:lnTo>
                    <a:pt x="79" y="229"/>
                  </a:lnTo>
                  <a:lnTo>
                    <a:pt x="106" y="229"/>
                  </a:lnTo>
                  <a:lnTo>
                    <a:pt x="132" y="229"/>
                  </a:lnTo>
                  <a:lnTo>
                    <a:pt x="150" y="212"/>
                  </a:lnTo>
                  <a:lnTo>
                    <a:pt x="167" y="194"/>
                  </a:lnTo>
                  <a:lnTo>
                    <a:pt x="167" y="167"/>
                  </a:lnTo>
                  <a:lnTo>
                    <a:pt x="167" y="141"/>
                  </a:lnTo>
                  <a:lnTo>
                    <a:pt x="141"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3" name="Freeform 28"/>
            <p:cNvSpPr>
              <a:spLocks noChangeArrowheads="1"/>
            </p:cNvSpPr>
            <p:nvPr/>
          </p:nvSpPr>
          <p:spPr bwMode="auto">
            <a:xfrm>
              <a:off x="5322888" y="5006975"/>
              <a:ext cx="66675" cy="79375"/>
            </a:xfrm>
            <a:custGeom>
              <a:avLst/>
              <a:gdLst>
                <a:gd name="T0" fmla="*/ 63090 w 186"/>
                <a:gd name="T1" fmla="*/ 44336 h 222"/>
                <a:gd name="T2" fmla="*/ 63090 w 186"/>
                <a:gd name="T3" fmla="*/ 44336 h 222"/>
                <a:gd name="T4" fmla="*/ 44092 w 186"/>
                <a:gd name="T5" fmla="*/ 9654 h 222"/>
                <a:gd name="T6" fmla="*/ 44092 w 186"/>
                <a:gd name="T7" fmla="*/ 9654 h 222"/>
                <a:gd name="T8" fmla="*/ 37998 w 186"/>
                <a:gd name="T9" fmla="*/ 3218 h 222"/>
                <a:gd name="T10" fmla="*/ 28319 w 186"/>
                <a:gd name="T11" fmla="*/ 0 h 222"/>
                <a:gd name="T12" fmla="*/ 22225 w 186"/>
                <a:gd name="T13" fmla="*/ 0 h 222"/>
                <a:gd name="T14" fmla="*/ 12546 w 186"/>
                <a:gd name="T15" fmla="*/ 3218 h 222"/>
                <a:gd name="T16" fmla="*/ 12546 w 186"/>
                <a:gd name="T17" fmla="*/ 3218 h 222"/>
                <a:gd name="T18" fmla="*/ 6094 w 186"/>
                <a:gd name="T19" fmla="*/ 9654 h 222"/>
                <a:gd name="T20" fmla="*/ 0 w 186"/>
                <a:gd name="T21" fmla="*/ 16090 h 222"/>
                <a:gd name="T22" fmla="*/ 0 w 186"/>
                <a:gd name="T23" fmla="*/ 25386 h 222"/>
                <a:gd name="T24" fmla="*/ 3226 w 186"/>
                <a:gd name="T25" fmla="*/ 35039 h 222"/>
                <a:gd name="T26" fmla="*/ 3226 w 186"/>
                <a:gd name="T27" fmla="*/ 35039 h 222"/>
                <a:gd name="T28" fmla="*/ 3226 w 186"/>
                <a:gd name="T29" fmla="*/ 35039 h 222"/>
                <a:gd name="T30" fmla="*/ 22225 w 186"/>
                <a:gd name="T31" fmla="*/ 66503 h 222"/>
                <a:gd name="T32" fmla="*/ 22225 w 186"/>
                <a:gd name="T33" fmla="*/ 66503 h 222"/>
                <a:gd name="T34" fmla="*/ 22225 w 186"/>
                <a:gd name="T35" fmla="*/ 66503 h 222"/>
                <a:gd name="T36" fmla="*/ 28319 w 186"/>
                <a:gd name="T37" fmla="*/ 72582 h 222"/>
                <a:gd name="T38" fmla="*/ 34771 w 186"/>
                <a:gd name="T39" fmla="*/ 79017 h 222"/>
                <a:gd name="T40" fmla="*/ 44092 w 186"/>
                <a:gd name="T41" fmla="*/ 79017 h 222"/>
                <a:gd name="T42" fmla="*/ 53770 w 186"/>
                <a:gd name="T43" fmla="*/ 75800 h 222"/>
                <a:gd name="T44" fmla="*/ 53770 w 186"/>
                <a:gd name="T45" fmla="*/ 75800 h 222"/>
                <a:gd name="T46" fmla="*/ 59864 w 186"/>
                <a:gd name="T47" fmla="*/ 69721 h 222"/>
                <a:gd name="T48" fmla="*/ 66317 w 186"/>
                <a:gd name="T49" fmla="*/ 63285 h 222"/>
                <a:gd name="T50" fmla="*/ 66317 w 186"/>
                <a:gd name="T51" fmla="*/ 53632 h 222"/>
                <a:gd name="T52" fmla="*/ 63090 w 186"/>
                <a:gd name="T53" fmla="*/ 44336 h 2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222">
                  <a:moveTo>
                    <a:pt x="176" y="124"/>
                  </a:moveTo>
                  <a:lnTo>
                    <a:pt x="176" y="124"/>
                  </a:lnTo>
                  <a:lnTo>
                    <a:pt x="123" y="27"/>
                  </a:lnTo>
                  <a:lnTo>
                    <a:pt x="106" y="9"/>
                  </a:lnTo>
                  <a:lnTo>
                    <a:pt x="79" y="0"/>
                  </a:lnTo>
                  <a:lnTo>
                    <a:pt x="62" y="0"/>
                  </a:lnTo>
                  <a:lnTo>
                    <a:pt x="35" y="9"/>
                  </a:lnTo>
                  <a:lnTo>
                    <a:pt x="17" y="27"/>
                  </a:lnTo>
                  <a:lnTo>
                    <a:pt x="0" y="45"/>
                  </a:lnTo>
                  <a:lnTo>
                    <a:pt x="0" y="71"/>
                  </a:lnTo>
                  <a:lnTo>
                    <a:pt x="9" y="98"/>
                  </a:lnTo>
                  <a:lnTo>
                    <a:pt x="62" y="186"/>
                  </a:lnTo>
                  <a:lnTo>
                    <a:pt x="79" y="203"/>
                  </a:lnTo>
                  <a:lnTo>
                    <a:pt x="97" y="221"/>
                  </a:lnTo>
                  <a:lnTo>
                    <a:pt x="123" y="221"/>
                  </a:lnTo>
                  <a:lnTo>
                    <a:pt x="150" y="212"/>
                  </a:lnTo>
                  <a:lnTo>
                    <a:pt x="167" y="195"/>
                  </a:lnTo>
                  <a:lnTo>
                    <a:pt x="185" y="177"/>
                  </a:lnTo>
                  <a:lnTo>
                    <a:pt x="185" y="150"/>
                  </a:lnTo>
                  <a:lnTo>
                    <a:pt x="176"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4" name="Freeform 29"/>
            <p:cNvSpPr>
              <a:spLocks noChangeArrowheads="1"/>
            </p:cNvSpPr>
            <p:nvPr/>
          </p:nvSpPr>
          <p:spPr bwMode="auto">
            <a:xfrm>
              <a:off x="5259388" y="4908550"/>
              <a:ext cx="69850" cy="79375"/>
            </a:xfrm>
            <a:custGeom>
              <a:avLst/>
              <a:gdLst>
                <a:gd name="T0" fmla="*/ 66626 w 195"/>
                <a:gd name="T1" fmla="*/ 41118 h 222"/>
                <a:gd name="T2" fmla="*/ 66626 w 195"/>
                <a:gd name="T3" fmla="*/ 41118 h 222"/>
                <a:gd name="T4" fmla="*/ 44417 w 195"/>
                <a:gd name="T5" fmla="*/ 9296 h 222"/>
                <a:gd name="T6" fmla="*/ 44417 w 195"/>
                <a:gd name="T7" fmla="*/ 9296 h 222"/>
                <a:gd name="T8" fmla="*/ 37970 w 195"/>
                <a:gd name="T9" fmla="*/ 3218 h 222"/>
                <a:gd name="T10" fmla="*/ 28656 w 195"/>
                <a:gd name="T11" fmla="*/ 0 h 222"/>
                <a:gd name="T12" fmla="*/ 18985 w 195"/>
                <a:gd name="T13" fmla="*/ 0 h 222"/>
                <a:gd name="T14" fmla="*/ 9672 w 195"/>
                <a:gd name="T15" fmla="*/ 6436 h 222"/>
                <a:gd name="T16" fmla="*/ 9672 w 195"/>
                <a:gd name="T17" fmla="*/ 6436 h 222"/>
                <a:gd name="T18" fmla="*/ 3224 w 195"/>
                <a:gd name="T19" fmla="*/ 12514 h 222"/>
                <a:gd name="T20" fmla="*/ 0 w 195"/>
                <a:gd name="T21" fmla="*/ 18950 h 222"/>
                <a:gd name="T22" fmla="*/ 3224 w 195"/>
                <a:gd name="T23" fmla="*/ 28246 h 222"/>
                <a:gd name="T24" fmla="*/ 6448 w 195"/>
                <a:gd name="T25" fmla="*/ 37900 h 222"/>
                <a:gd name="T26" fmla="*/ 6448 w 195"/>
                <a:gd name="T27" fmla="*/ 37900 h 222"/>
                <a:gd name="T28" fmla="*/ 28656 w 195"/>
                <a:gd name="T29" fmla="*/ 69364 h 222"/>
                <a:gd name="T30" fmla="*/ 28656 w 195"/>
                <a:gd name="T31" fmla="*/ 69364 h 222"/>
                <a:gd name="T32" fmla="*/ 28656 w 195"/>
                <a:gd name="T33" fmla="*/ 69364 h 222"/>
                <a:gd name="T34" fmla="*/ 34746 w 195"/>
                <a:gd name="T35" fmla="*/ 75800 h 222"/>
                <a:gd name="T36" fmla="*/ 41194 w 195"/>
                <a:gd name="T37" fmla="*/ 79017 h 222"/>
                <a:gd name="T38" fmla="*/ 50507 w 195"/>
                <a:gd name="T39" fmla="*/ 79017 h 222"/>
                <a:gd name="T40" fmla="*/ 60178 w 195"/>
                <a:gd name="T41" fmla="*/ 75800 h 222"/>
                <a:gd name="T42" fmla="*/ 60178 w 195"/>
                <a:gd name="T43" fmla="*/ 75800 h 222"/>
                <a:gd name="T44" fmla="*/ 66626 w 195"/>
                <a:gd name="T45" fmla="*/ 69364 h 222"/>
                <a:gd name="T46" fmla="*/ 69492 w 195"/>
                <a:gd name="T47" fmla="*/ 60068 h 222"/>
                <a:gd name="T48" fmla="*/ 69492 w 195"/>
                <a:gd name="T49" fmla="*/ 50414 h 222"/>
                <a:gd name="T50" fmla="*/ 66626 w 195"/>
                <a:gd name="T51" fmla="*/ 41118 h 22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5" h="222">
                  <a:moveTo>
                    <a:pt x="186" y="115"/>
                  </a:moveTo>
                  <a:lnTo>
                    <a:pt x="186" y="115"/>
                  </a:lnTo>
                  <a:lnTo>
                    <a:pt x="124" y="26"/>
                  </a:lnTo>
                  <a:lnTo>
                    <a:pt x="106" y="9"/>
                  </a:lnTo>
                  <a:lnTo>
                    <a:pt x="80" y="0"/>
                  </a:lnTo>
                  <a:lnTo>
                    <a:pt x="53" y="0"/>
                  </a:lnTo>
                  <a:lnTo>
                    <a:pt x="27" y="18"/>
                  </a:lnTo>
                  <a:lnTo>
                    <a:pt x="9" y="35"/>
                  </a:lnTo>
                  <a:lnTo>
                    <a:pt x="0" y="53"/>
                  </a:lnTo>
                  <a:lnTo>
                    <a:pt x="9" y="79"/>
                  </a:lnTo>
                  <a:lnTo>
                    <a:pt x="18" y="106"/>
                  </a:lnTo>
                  <a:lnTo>
                    <a:pt x="80" y="194"/>
                  </a:lnTo>
                  <a:lnTo>
                    <a:pt x="97" y="212"/>
                  </a:lnTo>
                  <a:lnTo>
                    <a:pt x="115" y="221"/>
                  </a:lnTo>
                  <a:lnTo>
                    <a:pt x="141" y="221"/>
                  </a:lnTo>
                  <a:lnTo>
                    <a:pt x="168" y="212"/>
                  </a:lnTo>
                  <a:lnTo>
                    <a:pt x="186" y="194"/>
                  </a:lnTo>
                  <a:lnTo>
                    <a:pt x="194" y="168"/>
                  </a:lnTo>
                  <a:lnTo>
                    <a:pt x="194" y="141"/>
                  </a:lnTo>
                  <a:lnTo>
                    <a:pt x="186"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5" name="Freeform 30"/>
            <p:cNvSpPr>
              <a:spLocks noChangeArrowheads="1"/>
            </p:cNvSpPr>
            <p:nvPr/>
          </p:nvSpPr>
          <p:spPr bwMode="auto">
            <a:xfrm>
              <a:off x="5189538" y="4819650"/>
              <a:ext cx="69850" cy="73025"/>
            </a:xfrm>
            <a:custGeom>
              <a:avLst/>
              <a:gdLst>
                <a:gd name="T0" fmla="*/ 28656 w 195"/>
                <a:gd name="T1" fmla="*/ 66224 h 204"/>
                <a:gd name="T2" fmla="*/ 28656 w 195"/>
                <a:gd name="T3" fmla="*/ 66224 h 204"/>
                <a:gd name="T4" fmla="*/ 28656 w 195"/>
                <a:gd name="T5" fmla="*/ 66224 h 204"/>
                <a:gd name="T6" fmla="*/ 37970 w 195"/>
                <a:gd name="T7" fmla="*/ 72667 h 204"/>
                <a:gd name="T8" fmla="*/ 44417 w 195"/>
                <a:gd name="T9" fmla="*/ 72667 h 204"/>
                <a:gd name="T10" fmla="*/ 53731 w 195"/>
                <a:gd name="T11" fmla="*/ 72667 h 204"/>
                <a:gd name="T12" fmla="*/ 63402 w 195"/>
                <a:gd name="T13" fmla="*/ 69445 h 204"/>
                <a:gd name="T14" fmla="*/ 63402 w 195"/>
                <a:gd name="T15" fmla="*/ 69445 h 204"/>
                <a:gd name="T16" fmla="*/ 66268 w 195"/>
                <a:gd name="T17" fmla="*/ 63002 h 204"/>
                <a:gd name="T18" fmla="*/ 69492 w 195"/>
                <a:gd name="T19" fmla="*/ 53695 h 204"/>
                <a:gd name="T20" fmla="*/ 69492 w 195"/>
                <a:gd name="T21" fmla="*/ 44030 h 204"/>
                <a:gd name="T22" fmla="*/ 66268 w 195"/>
                <a:gd name="T23" fmla="*/ 37944 h 204"/>
                <a:gd name="T24" fmla="*/ 66268 w 195"/>
                <a:gd name="T25" fmla="*/ 37944 h 204"/>
                <a:gd name="T26" fmla="*/ 66268 w 195"/>
                <a:gd name="T27" fmla="*/ 37944 h 204"/>
                <a:gd name="T28" fmla="*/ 41194 w 195"/>
                <a:gd name="T29" fmla="*/ 6443 h 204"/>
                <a:gd name="T30" fmla="*/ 41194 w 195"/>
                <a:gd name="T31" fmla="*/ 6443 h 204"/>
                <a:gd name="T32" fmla="*/ 31522 w 195"/>
                <a:gd name="T33" fmla="*/ 0 h 204"/>
                <a:gd name="T34" fmla="*/ 25433 w 195"/>
                <a:gd name="T35" fmla="*/ 0 h 204"/>
                <a:gd name="T36" fmla="*/ 15761 w 195"/>
                <a:gd name="T37" fmla="*/ 0 h 204"/>
                <a:gd name="T38" fmla="*/ 6448 w 195"/>
                <a:gd name="T39" fmla="*/ 6443 h 204"/>
                <a:gd name="T40" fmla="*/ 6448 w 195"/>
                <a:gd name="T41" fmla="*/ 6443 h 204"/>
                <a:gd name="T42" fmla="*/ 3224 w 195"/>
                <a:gd name="T43" fmla="*/ 12529 h 204"/>
                <a:gd name="T44" fmla="*/ 0 w 195"/>
                <a:gd name="T45" fmla="*/ 18972 h 204"/>
                <a:gd name="T46" fmla="*/ 0 w 195"/>
                <a:gd name="T47" fmla="*/ 28279 h 204"/>
                <a:gd name="T48" fmla="*/ 6448 w 195"/>
                <a:gd name="T49" fmla="*/ 37944 h 204"/>
                <a:gd name="T50" fmla="*/ 6448 w 195"/>
                <a:gd name="T51" fmla="*/ 37944 h 204"/>
                <a:gd name="T52" fmla="*/ 28656 w 195"/>
                <a:gd name="T53" fmla="*/ 66224 h 20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204">
                  <a:moveTo>
                    <a:pt x="80" y="185"/>
                  </a:moveTo>
                  <a:lnTo>
                    <a:pt x="80" y="185"/>
                  </a:lnTo>
                  <a:lnTo>
                    <a:pt x="106" y="203"/>
                  </a:lnTo>
                  <a:lnTo>
                    <a:pt x="124" y="203"/>
                  </a:lnTo>
                  <a:lnTo>
                    <a:pt x="150" y="203"/>
                  </a:lnTo>
                  <a:lnTo>
                    <a:pt x="177" y="194"/>
                  </a:lnTo>
                  <a:lnTo>
                    <a:pt x="185" y="176"/>
                  </a:lnTo>
                  <a:lnTo>
                    <a:pt x="194" y="150"/>
                  </a:lnTo>
                  <a:lnTo>
                    <a:pt x="194" y="123"/>
                  </a:lnTo>
                  <a:lnTo>
                    <a:pt x="185" y="106"/>
                  </a:lnTo>
                  <a:lnTo>
                    <a:pt x="115" y="18"/>
                  </a:lnTo>
                  <a:lnTo>
                    <a:pt x="88" y="0"/>
                  </a:lnTo>
                  <a:lnTo>
                    <a:pt x="71" y="0"/>
                  </a:lnTo>
                  <a:lnTo>
                    <a:pt x="44" y="0"/>
                  </a:lnTo>
                  <a:lnTo>
                    <a:pt x="18" y="18"/>
                  </a:lnTo>
                  <a:lnTo>
                    <a:pt x="9" y="35"/>
                  </a:lnTo>
                  <a:lnTo>
                    <a:pt x="0" y="53"/>
                  </a:lnTo>
                  <a:lnTo>
                    <a:pt x="0" y="79"/>
                  </a:lnTo>
                  <a:lnTo>
                    <a:pt x="18" y="106"/>
                  </a:lnTo>
                  <a:lnTo>
                    <a:pt x="80"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6" name="Freeform 31"/>
            <p:cNvSpPr>
              <a:spLocks noChangeArrowheads="1"/>
            </p:cNvSpPr>
            <p:nvPr/>
          </p:nvSpPr>
          <p:spPr bwMode="auto">
            <a:xfrm>
              <a:off x="5113338" y="4735513"/>
              <a:ext cx="69850" cy="73025"/>
            </a:xfrm>
            <a:custGeom>
              <a:avLst/>
              <a:gdLst>
                <a:gd name="T0" fmla="*/ 28656 w 195"/>
                <a:gd name="T1" fmla="*/ 66224 h 204"/>
                <a:gd name="T2" fmla="*/ 31880 w 195"/>
                <a:gd name="T3" fmla="*/ 66224 h 204"/>
                <a:gd name="T4" fmla="*/ 31880 w 195"/>
                <a:gd name="T5" fmla="*/ 66224 h 204"/>
                <a:gd name="T6" fmla="*/ 31880 w 195"/>
                <a:gd name="T7" fmla="*/ 66224 h 204"/>
                <a:gd name="T8" fmla="*/ 31880 w 195"/>
                <a:gd name="T9" fmla="*/ 66224 h 204"/>
                <a:gd name="T10" fmla="*/ 37970 w 195"/>
                <a:gd name="T11" fmla="*/ 69445 h 204"/>
                <a:gd name="T12" fmla="*/ 44417 w 195"/>
                <a:gd name="T13" fmla="*/ 72667 h 204"/>
                <a:gd name="T14" fmla="*/ 53731 w 195"/>
                <a:gd name="T15" fmla="*/ 72667 h 204"/>
                <a:gd name="T16" fmla="*/ 63402 w 195"/>
                <a:gd name="T17" fmla="*/ 66224 h 204"/>
                <a:gd name="T18" fmla="*/ 63402 w 195"/>
                <a:gd name="T19" fmla="*/ 66224 h 204"/>
                <a:gd name="T20" fmla="*/ 66626 w 195"/>
                <a:gd name="T21" fmla="*/ 59780 h 204"/>
                <a:gd name="T22" fmla="*/ 69492 w 195"/>
                <a:gd name="T23" fmla="*/ 50473 h 204"/>
                <a:gd name="T24" fmla="*/ 69492 w 195"/>
                <a:gd name="T25" fmla="*/ 44030 h 204"/>
                <a:gd name="T26" fmla="*/ 63402 w 195"/>
                <a:gd name="T27" fmla="*/ 34723 h 204"/>
                <a:gd name="T28" fmla="*/ 63402 w 195"/>
                <a:gd name="T29" fmla="*/ 34723 h 204"/>
                <a:gd name="T30" fmla="*/ 37970 w 195"/>
                <a:gd name="T31" fmla="*/ 6085 h 204"/>
                <a:gd name="T32" fmla="*/ 37970 w 195"/>
                <a:gd name="T33" fmla="*/ 6085 h 204"/>
                <a:gd name="T34" fmla="*/ 37970 w 195"/>
                <a:gd name="T35" fmla="*/ 6085 h 204"/>
                <a:gd name="T36" fmla="*/ 31880 w 195"/>
                <a:gd name="T37" fmla="*/ 0 h 204"/>
                <a:gd name="T38" fmla="*/ 25433 w 195"/>
                <a:gd name="T39" fmla="*/ 0 h 204"/>
                <a:gd name="T40" fmla="*/ 15761 w 195"/>
                <a:gd name="T41" fmla="*/ 0 h 204"/>
                <a:gd name="T42" fmla="*/ 9672 w 195"/>
                <a:gd name="T43" fmla="*/ 2864 h 204"/>
                <a:gd name="T44" fmla="*/ 9672 w 195"/>
                <a:gd name="T45" fmla="*/ 2864 h 204"/>
                <a:gd name="T46" fmla="*/ 3224 w 195"/>
                <a:gd name="T47" fmla="*/ 9307 h 204"/>
                <a:gd name="T48" fmla="*/ 0 w 195"/>
                <a:gd name="T49" fmla="*/ 18972 h 204"/>
                <a:gd name="T50" fmla="*/ 0 w 195"/>
                <a:gd name="T51" fmla="*/ 28279 h 204"/>
                <a:gd name="T52" fmla="*/ 6448 w 195"/>
                <a:gd name="T53" fmla="*/ 34723 h 204"/>
                <a:gd name="T54" fmla="*/ 6448 w 195"/>
                <a:gd name="T55" fmla="*/ 34723 h 204"/>
                <a:gd name="T56" fmla="*/ 28656 w 195"/>
                <a:gd name="T57" fmla="*/ 66224 h 20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95" h="204">
                  <a:moveTo>
                    <a:pt x="80" y="185"/>
                  </a:moveTo>
                  <a:lnTo>
                    <a:pt x="89" y="185"/>
                  </a:lnTo>
                  <a:lnTo>
                    <a:pt x="106" y="194"/>
                  </a:lnTo>
                  <a:lnTo>
                    <a:pt x="124" y="203"/>
                  </a:lnTo>
                  <a:lnTo>
                    <a:pt x="150" y="203"/>
                  </a:lnTo>
                  <a:lnTo>
                    <a:pt x="177" y="185"/>
                  </a:lnTo>
                  <a:lnTo>
                    <a:pt x="186" y="167"/>
                  </a:lnTo>
                  <a:lnTo>
                    <a:pt x="194" y="141"/>
                  </a:lnTo>
                  <a:lnTo>
                    <a:pt x="194" y="123"/>
                  </a:lnTo>
                  <a:lnTo>
                    <a:pt x="177" y="97"/>
                  </a:lnTo>
                  <a:lnTo>
                    <a:pt x="106" y="17"/>
                  </a:lnTo>
                  <a:lnTo>
                    <a:pt x="89" y="0"/>
                  </a:lnTo>
                  <a:lnTo>
                    <a:pt x="71" y="0"/>
                  </a:lnTo>
                  <a:lnTo>
                    <a:pt x="44" y="0"/>
                  </a:lnTo>
                  <a:lnTo>
                    <a:pt x="27" y="8"/>
                  </a:lnTo>
                  <a:lnTo>
                    <a:pt x="9" y="26"/>
                  </a:lnTo>
                  <a:lnTo>
                    <a:pt x="0" y="53"/>
                  </a:lnTo>
                  <a:lnTo>
                    <a:pt x="0" y="79"/>
                  </a:lnTo>
                  <a:lnTo>
                    <a:pt x="18" y="97"/>
                  </a:lnTo>
                  <a:lnTo>
                    <a:pt x="80"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7" name="Freeform 32"/>
            <p:cNvSpPr>
              <a:spLocks noChangeArrowheads="1"/>
            </p:cNvSpPr>
            <p:nvPr/>
          </p:nvSpPr>
          <p:spPr bwMode="auto">
            <a:xfrm>
              <a:off x="5043488" y="4641850"/>
              <a:ext cx="66675" cy="73025"/>
            </a:xfrm>
            <a:custGeom>
              <a:avLst/>
              <a:gdLst>
                <a:gd name="T0" fmla="*/ 25451 w 186"/>
                <a:gd name="T1" fmla="*/ 66224 h 204"/>
                <a:gd name="T2" fmla="*/ 28677 w 186"/>
                <a:gd name="T3" fmla="*/ 66224 h 204"/>
                <a:gd name="T4" fmla="*/ 28677 w 186"/>
                <a:gd name="T5" fmla="*/ 66224 h 204"/>
                <a:gd name="T6" fmla="*/ 28677 w 186"/>
                <a:gd name="T7" fmla="*/ 66224 h 204"/>
                <a:gd name="T8" fmla="*/ 28677 w 186"/>
                <a:gd name="T9" fmla="*/ 66224 h 204"/>
                <a:gd name="T10" fmla="*/ 34771 w 186"/>
                <a:gd name="T11" fmla="*/ 72667 h 204"/>
                <a:gd name="T12" fmla="*/ 41224 w 186"/>
                <a:gd name="T13" fmla="*/ 72667 h 204"/>
                <a:gd name="T14" fmla="*/ 50185 w 186"/>
                <a:gd name="T15" fmla="*/ 72667 h 204"/>
                <a:gd name="T16" fmla="*/ 56638 w 186"/>
                <a:gd name="T17" fmla="*/ 69445 h 204"/>
                <a:gd name="T18" fmla="*/ 56638 w 186"/>
                <a:gd name="T19" fmla="*/ 69445 h 204"/>
                <a:gd name="T20" fmla="*/ 63090 w 186"/>
                <a:gd name="T21" fmla="*/ 63002 h 204"/>
                <a:gd name="T22" fmla="*/ 66317 w 186"/>
                <a:gd name="T23" fmla="*/ 56917 h 204"/>
                <a:gd name="T24" fmla="*/ 66317 w 186"/>
                <a:gd name="T25" fmla="*/ 47251 h 204"/>
                <a:gd name="T26" fmla="*/ 63090 w 186"/>
                <a:gd name="T27" fmla="*/ 40808 h 204"/>
                <a:gd name="T28" fmla="*/ 63090 w 186"/>
                <a:gd name="T29" fmla="*/ 40808 h 204"/>
                <a:gd name="T30" fmla="*/ 41224 w 186"/>
                <a:gd name="T31" fmla="*/ 9307 h 204"/>
                <a:gd name="T32" fmla="*/ 41224 w 186"/>
                <a:gd name="T33" fmla="*/ 9307 h 204"/>
                <a:gd name="T34" fmla="*/ 34771 w 186"/>
                <a:gd name="T35" fmla="*/ 3222 h 204"/>
                <a:gd name="T36" fmla="*/ 25451 w 186"/>
                <a:gd name="T37" fmla="*/ 0 h 204"/>
                <a:gd name="T38" fmla="*/ 18999 w 186"/>
                <a:gd name="T39" fmla="*/ 0 h 204"/>
                <a:gd name="T40" fmla="*/ 9679 w 186"/>
                <a:gd name="T41" fmla="*/ 3222 h 204"/>
                <a:gd name="T42" fmla="*/ 9679 w 186"/>
                <a:gd name="T43" fmla="*/ 3222 h 204"/>
                <a:gd name="T44" fmla="*/ 3226 w 186"/>
                <a:gd name="T45" fmla="*/ 9307 h 204"/>
                <a:gd name="T46" fmla="*/ 0 w 186"/>
                <a:gd name="T47" fmla="*/ 15750 h 204"/>
                <a:gd name="T48" fmla="*/ 0 w 186"/>
                <a:gd name="T49" fmla="*/ 25058 h 204"/>
                <a:gd name="T50" fmla="*/ 3226 w 186"/>
                <a:gd name="T51" fmla="*/ 31501 h 204"/>
                <a:gd name="T52" fmla="*/ 3226 w 186"/>
                <a:gd name="T53" fmla="*/ 31501 h 204"/>
                <a:gd name="T54" fmla="*/ 25451 w 186"/>
                <a:gd name="T55" fmla="*/ 66224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6" h="204">
                  <a:moveTo>
                    <a:pt x="71" y="185"/>
                  </a:moveTo>
                  <a:lnTo>
                    <a:pt x="80" y="185"/>
                  </a:lnTo>
                  <a:lnTo>
                    <a:pt x="97" y="203"/>
                  </a:lnTo>
                  <a:lnTo>
                    <a:pt x="115" y="203"/>
                  </a:lnTo>
                  <a:lnTo>
                    <a:pt x="140" y="203"/>
                  </a:lnTo>
                  <a:lnTo>
                    <a:pt x="158" y="194"/>
                  </a:lnTo>
                  <a:lnTo>
                    <a:pt x="176" y="176"/>
                  </a:lnTo>
                  <a:lnTo>
                    <a:pt x="185" y="159"/>
                  </a:lnTo>
                  <a:lnTo>
                    <a:pt x="185" y="132"/>
                  </a:lnTo>
                  <a:lnTo>
                    <a:pt x="176" y="114"/>
                  </a:lnTo>
                  <a:lnTo>
                    <a:pt x="115" y="26"/>
                  </a:lnTo>
                  <a:lnTo>
                    <a:pt x="97" y="9"/>
                  </a:lnTo>
                  <a:lnTo>
                    <a:pt x="71" y="0"/>
                  </a:lnTo>
                  <a:lnTo>
                    <a:pt x="53" y="0"/>
                  </a:lnTo>
                  <a:lnTo>
                    <a:pt x="27" y="9"/>
                  </a:lnTo>
                  <a:lnTo>
                    <a:pt x="9" y="26"/>
                  </a:lnTo>
                  <a:lnTo>
                    <a:pt x="0" y="44"/>
                  </a:lnTo>
                  <a:lnTo>
                    <a:pt x="0" y="70"/>
                  </a:lnTo>
                  <a:lnTo>
                    <a:pt x="9" y="88"/>
                  </a:lnTo>
                  <a:lnTo>
                    <a:pt x="71"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8" name="Freeform 33"/>
            <p:cNvSpPr>
              <a:spLocks noChangeArrowheads="1"/>
            </p:cNvSpPr>
            <p:nvPr/>
          </p:nvSpPr>
          <p:spPr bwMode="auto">
            <a:xfrm>
              <a:off x="4986338" y="4543425"/>
              <a:ext cx="60325" cy="76200"/>
            </a:xfrm>
            <a:custGeom>
              <a:avLst/>
              <a:gdLst>
                <a:gd name="T0" fmla="*/ 18918 w 169"/>
                <a:gd name="T1" fmla="*/ 63321 h 213"/>
                <a:gd name="T2" fmla="*/ 22131 w 169"/>
                <a:gd name="T3" fmla="*/ 63321 h 213"/>
                <a:gd name="T4" fmla="*/ 22131 w 169"/>
                <a:gd name="T5" fmla="*/ 63321 h 213"/>
                <a:gd name="T6" fmla="*/ 22131 w 169"/>
                <a:gd name="T7" fmla="*/ 63321 h 213"/>
                <a:gd name="T8" fmla="*/ 22131 w 169"/>
                <a:gd name="T9" fmla="*/ 63321 h 213"/>
                <a:gd name="T10" fmla="*/ 25344 w 169"/>
                <a:gd name="T11" fmla="*/ 69403 h 213"/>
                <a:gd name="T12" fmla="*/ 34624 w 169"/>
                <a:gd name="T13" fmla="*/ 75842 h 213"/>
                <a:gd name="T14" fmla="*/ 41050 w 169"/>
                <a:gd name="T15" fmla="*/ 75842 h 213"/>
                <a:gd name="T16" fmla="*/ 50687 w 169"/>
                <a:gd name="T17" fmla="*/ 72623 h 213"/>
                <a:gd name="T18" fmla="*/ 50687 w 169"/>
                <a:gd name="T19" fmla="*/ 72623 h 213"/>
                <a:gd name="T20" fmla="*/ 56755 w 169"/>
                <a:gd name="T21" fmla="*/ 66183 h 213"/>
                <a:gd name="T22" fmla="*/ 59968 w 169"/>
                <a:gd name="T23" fmla="*/ 60101 h 213"/>
                <a:gd name="T24" fmla="*/ 59968 w 169"/>
                <a:gd name="T25" fmla="*/ 50442 h 213"/>
                <a:gd name="T26" fmla="*/ 56755 w 169"/>
                <a:gd name="T27" fmla="*/ 44361 h 213"/>
                <a:gd name="T28" fmla="*/ 56755 w 169"/>
                <a:gd name="T29" fmla="*/ 44361 h 213"/>
                <a:gd name="T30" fmla="*/ 41050 w 169"/>
                <a:gd name="T31" fmla="*/ 9659 h 213"/>
                <a:gd name="T32" fmla="*/ 41050 w 169"/>
                <a:gd name="T33" fmla="*/ 9659 h 213"/>
                <a:gd name="T34" fmla="*/ 34624 w 169"/>
                <a:gd name="T35" fmla="*/ 3220 h 213"/>
                <a:gd name="T36" fmla="*/ 28556 w 169"/>
                <a:gd name="T37" fmla="*/ 0 h 213"/>
                <a:gd name="T38" fmla="*/ 18918 w 169"/>
                <a:gd name="T39" fmla="*/ 0 h 213"/>
                <a:gd name="T40" fmla="*/ 12850 w 169"/>
                <a:gd name="T41" fmla="*/ 0 h 213"/>
                <a:gd name="T42" fmla="*/ 12850 w 169"/>
                <a:gd name="T43" fmla="*/ 0 h 213"/>
                <a:gd name="T44" fmla="*/ 6425 w 169"/>
                <a:gd name="T45" fmla="*/ 6439 h 213"/>
                <a:gd name="T46" fmla="*/ 0 w 169"/>
                <a:gd name="T47" fmla="*/ 12521 h 213"/>
                <a:gd name="T48" fmla="*/ 0 w 169"/>
                <a:gd name="T49" fmla="*/ 22180 h 213"/>
                <a:gd name="T50" fmla="*/ 3213 w 169"/>
                <a:gd name="T51" fmla="*/ 28620 h 213"/>
                <a:gd name="T52" fmla="*/ 3213 w 169"/>
                <a:gd name="T53" fmla="*/ 28620 h 213"/>
                <a:gd name="T54" fmla="*/ 18918 w 169"/>
                <a:gd name="T55" fmla="*/ 63321 h 2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9" h="213">
                  <a:moveTo>
                    <a:pt x="53" y="177"/>
                  </a:moveTo>
                  <a:lnTo>
                    <a:pt x="62" y="177"/>
                  </a:lnTo>
                  <a:lnTo>
                    <a:pt x="71" y="194"/>
                  </a:lnTo>
                  <a:lnTo>
                    <a:pt x="97" y="212"/>
                  </a:lnTo>
                  <a:lnTo>
                    <a:pt x="115" y="212"/>
                  </a:lnTo>
                  <a:lnTo>
                    <a:pt x="142" y="203"/>
                  </a:lnTo>
                  <a:lnTo>
                    <a:pt x="159" y="185"/>
                  </a:lnTo>
                  <a:lnTo>
                    <a:pt x="168" y="168"/>
                  </a:lnTo>
                  <a:lnTo>
                    <a:pt x="168" y="141"/>
                  </a:lnTo>
                  <a:lnTo>
                    <a:pt x="159" y="124"/>
                  </a:lnTo>
                  <a:lnTo>
                    <a:pt x="115" y="27"/>
                  </a:lnTo>
                  <a:lnTo>
                    <a:pt x="97" y="9"/>
                  </a:lnTo>
                  <a:lnTo>
                    <a:pt x="80" y="0"/>
                  </a:lnTo>
                  <a:lnTo>
                    <a:pt x="53" y="0"/>
                  </a:lnTo>
                  <a:lnTo>
                    <a:pt x="36" y="0"/>
                  </a:lnTo>
                  <a:lnTo>
                    <a:pt x="18" y="18"/>
                  </a:lnTo>
                  <a:lnTo>
                    <a:pt x="0" y="35"/>
                  </a:lnTo>
                  <a:lnTo>
                    <a:pt x="0" y="62"/>
                  </a:lnTo>
                  <a:lnTo>
                    <a:pt x="9" y="80"/>
                  </a:lnTo>
                  <a:lnTo>
                    <a:pt x="53" y="1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9" name="Freeform 34"/>
            <p:cNvSpPr>
              <a:spLocks noChangeArrowheads="1"/>
            </p:cNvSpPr>
            <p:nvPr/>
          </p:nvSpPr>
          <p:spPr bwMode="auto">
            <a:xfrm>
              <a:off x="4945063" y="4435475"/>
              <a:ext cx="53975" cy="79375"/>
            </a:xfrm>
            <a:custGeom>
              <a:avLst/>
              <a:gdLst>
                <a:gd name="T0" fmla="*/ 6077 w 151"/>
                <a:gd name="T1" fmla="*/ 44336 h 222"/>
                <a:gd name="T2" fmla="*/ 12511 w 151"/>
                <a:gd name="T3" fmla="*/ 63285 h 222"/>
                <a:gd name="T4" fmla="*/ 12511 w 151"/>
                <a:gd name="T5" fmla="*/ 63285 h 222"/>
                <a:gd name="T6" fmla="*/ 12511 w 151"/>
                <a:gd name="T7" fmla="*/ 63285 h 222"/>
                <a:gd name="T8" fmla="*/ 12511 w 151"/>
                <a:gd name="T9" fmla="*/ 63285 h 222"/>
                <a:gd name="T10" fmla="*/ 15728 w 151"/>
                <a:gd name="T11" fmla="*/ 69364 h 222"/>
                <a:gd name="T12" fmla="*/ 21804 w 151"/>
                <a:gd name="T13" fmla="*/ 75800 h 222"/>
                <a:gd name="T14" fmla="*/ 31456 w 151"/>
                <a:gd name="T15" fmla="*/ 79017 h 222"/>
                <a:gd name="T16" fmla="*/ 37890 w 151"/>
                <a:gd name="T17" fmla="*/ 75800 h 222"/>
                <a:gd name="T18" fmla="*/ 37890 w 151"/>
                <a:gd name="T19" fmla="*/ 75800 h 222"/>
                <a:gd name="T20" fmla="*/ 47183 w 151"/>
                <a:gd name="T21" fmla="*/ 72582 h 222"/>
                <a:gd name="T22" fmla="*/ 50400 w 151"/>
                <a:gd name="T23" fmla="*/ 66146 h 222"/>
                <a:gd name="T24" fmla="*/ 53618 w 151"/>
                <a:gd name="T25" fmla="*/ 56850 h 222"/>
                <a:gd name="T26" fmla="*/ 53618 w 151"/>
                <a:gd name="T27" fmla="*/ 50414 h 222"/>
                <a:gd name="T28" fmla="*/ 53618 w 151"/>
                <a:gd name="T29" fmla="*/ 50414 h 222"/>
                <a:gd name="T30" fmla="*/ 47183 w 151"/>
                <a:gd name="T31" fmla="*/ 31464 h 222"/>
                <a:gd name="T32" fmla="*/ 47183 w 151"/>
                <a:gd name="T33" fmla="*/ 31464 h 222"/>
                <a:gd name="T34" fmla="*/ 40749 w 151"/>
                <a:gd name="T35" fmla="*/ 15732 h 222"/>
                <a:gd name="T36" fmla="*/ 40749 w 151"/>
                <a:gd name="T37" fmla="*/ 15732 h 222"/>
                <a:gd name="T38" fmla="*/ 40749 w 151"/>
                <a:gd name="T39" fmla="*/ 15732 h 222"/>
                <a:gd name="T40" fmla="*/ 37890 w 151"/>
                <a:gd name="T41" fmla="*/ 6436 h 222"/>
                <a:gd name="T42" fmla="*/ 31456 w 151"/>
                <a:gd name="T43" fmla="*/ 3218 h 222"/>
                <a:gd name="T44" fmla="*/ 21804 w 151"/>
                <a:gd name="T45" fmla="*/ 0 h 222"/>
                <a:gd name="T46" fmla="*/ 15728 w 151"/>
                <a:gd name="T47" fmla="*/ 0 h 222"/>
                <a:gd name="T48" fmla="*/ 15728 w 151"/>
                <a:gd name="T49" fmla="*/ 0 h 222"/>
                <a:gd name="T50" fmla="*/ 9294 w 151"/>
                <a:gd name="T51" fmla="*/ 3218 h 222"/>
                <a:gd name="T52" fmla="*/ 3217 w 151"/>
                <a:gd name="T53" fmla="*/ 9654 h 222"/>
                <a:gd name="T54" fmla="*/ 0 w 151"/>
                <a:gd name="T55" fmla="*/ 18950 h 222"/>
                <a:gd name="T56" fmla="*/ 0 w 151"/>
                <a:gd name="T57" fmla="*/ 25386 h 222"/>
                <a:gd name="T58" fmla="*/ 0 w 151"/>
                <a:gd name="T59" fmla="*/ 25386 h 222"/>
                <a:gd name="T60" fmla="*/ 6077 w 151"/>
                <a:gd name="T61" fmla="*/ 44336 h 2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1" h="222">
                  <a:moveTo>
                    <a:pt x="17" y="124"/>
                  </a:moveTo>
                  <a:lnTo>
                    <a:pt x="35" y="177"/>
                  </a:lnTo>
                  <a:lnTo>
                    <a:pt x="44" y="194"/>
                  </a:lnTo>
                  <a:lnTo>
                    <a:pt x="61" y="212"/>
                  </a:lnTo>
                  <a:lnTo>
                    <a:pt x="88" y="221"/>
                  </a:lnTo>
                  <a:lnTo>
                    <a:pt x="106" y="212"/>
                  </a:lnTo>
                  <a:lnTo>
                    <a:pt x="132" y="203"/>
                  </a:lnTo>
                  <a:lnTo>
                    <a:pt x="141" y="185"/>
                  </a:lnTo>
                  <a:lnTo>
                    <a:pt x="150" y="159"/>
                  </a:lnTo>
                  <a:lnTo>
                    <a:pt x="150" y="141"/>
                  </a:lnTo>
                  <a:lnTo>
                    <a:pt x="132" y="88"/>
                  </a:lnTo>
                  <a:lnTo>
                    <a:pt x="114" y="44"/>
                  </a:lnTo>
                  <a:lnTo>
                    <a:pt x="106" y="18"/>
                  </a:lnTo>
                  <a:lnTo>
                    <a:pt x="88" y="9"/>
                  </a:lnTo>
                  <a:lnTo>
                    <a:pt x="61" y="0"/>
                  </a:lnTo>
                  <a:lnTo>
                    <a:pt x="44" y="0"/>
                  </a:lnTo>
                  <a:lnTo>
                    <a:pt x="26" y="9"/>
                  </a:lnTo>
                  <a:lnTo>
                    <a:pt x="9" y="27"/>
                  </a:lnTo>
                  <a:lnTo>
                    <a:pt x="0" y="53"/>
                  </a:lnTo>
                  <a:lnTo>
                    <a:pt x="0" y="71"/>
                  </a:lnTo>
                  <a:lnTo>
                    <a:pt x="17"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0" name="Freeform 35"/>
            <p:cNvSpPr>
              <a:spLocks noChangeArrowheads="1"/>
            </p:cNvSpPr>
            <p:nvPr/>
          </p:nvSpPr>
          <p:spPr bwMode="auto">
            <a:xfrm>
              <a:off x="4929188" y="4321175"/>
              <a:ext cx="41275" cy="79375"/>
            </a:xfrm>
            <a:custGeom>
              <a:avLst/>
              <a:gdLst>
                <a:gd name="T0" fmla="*/ 25124 w 115"/>
                <a:gd name="T1" fmla="*/ 79016 h 221"/>
                <a:gd name="T2" fmla="*/ 25124 w 115"/>
                <a:gd name="T3" fmla="*/ 79016 h 221"/>
                <a:gd name="T4" fmla="*/ 31584 w 115"/>
                <a:gd name="T5" fmla="*/ 75783 h 221"/>
                <a:gd name="T6" fmla="*/ 37686 w 115"/>
                <a:gd name="T7" fmla="*/ 72551 h 221"/>
                <a:gd name="T8" fmla="*/ 40916 w 115"/>
                <a:gd name="T9" fmla="*/ 63213 h 221"/>
                <a:gd name="T10" fmla="*/ 40916 w 115"/>
                <a:gd name="T11" fmla="*/ 56748 h 221"/>
                <a:gd name="T12" fmla="*/ 40916 w 115"/>
                <a:gd name="T13" fmla="*/ 56748 h 221"/>
                <a:gd name="T14" fmla="*/ 40916 w 115"/>
                <a:gd name="T15" fmla="*/ 37712 h 221"/>
                <a:gd name="T16" fmla="*/ 40916 w 115"/>
                <a:gd name="T17" fmla="*/ 37712 h 221"/>
                <a:gd name="T18" fmla="*/ 37686 w 115"/>
                <a:gd name="T19" fmla="*/ 18676 h 221"/>
                <a:gd name="T20" fmla="*/ 37686 w 115"/>
                <a:gd name="T21" fmla="*/ 18676 h 221"/>
                <a:gd name="T22" fmla="*/ 37686 w 115"/>
                <a:gd name="T23" fmla="*/ 18676 h 221"/>
                <a:gd name="T24" fmla="*/ 37686 w 115"/>
                <a:gd name="T25" fmla="*/ 12571 h 221"/>
                <a:gd name="T26" fmla="*/ 31584 w 115"/>
                <a:gd name="T27" fmla="*/ 6106 h 221"/>
                <a:gd name="T28" fmla="*/ 25124 w 115"/>
                <a:gd name="T29" fmla="*/ 2873 h 221"/>
                <a:gd name="T30" fmla="*/ 19022 w 115"/>
                <a:gd name="T31" fmla="*/ 0 h 221"/>
                <a:gd name="T32" fmla="*/ 19022 w 115"/>
                <a:gd name="T33" fmla="*/ 0 h 221"/>
                <a:gd name="T34" fmla="*/ 9332 w 115"/>
                <a:gd name="T35" fmla="*/ 2873 h 221"/>
                <a:gd name="T36" fmla="*/ 2871 w 115"/>
                <a:gd name="T37" fmla="*/ 6106 h 221"/>
                <a:gd name="T38" fmla="*/ 0 w 115"/>
                <a:gd name="T39" fmla="*/ 12571 h 221"/>
                <a:gd name="T40" fmla="*/ 0 w 115"/>
                <a:gd name="T41" fmla="*/ 21909 h 221"/>
                <a:gd name="T42" fmla="*/ 0 w 115"/>
                <a:gd name="T43" fmla="*/ 21909 h 221"/>
                <a:gd name="T44" fmla="*/ 0 w 115"/>
                <a:gd name="T45" fmla="*/ 40945 h 221"/>
                <a:gd name="T46" fmla="*/ 0 w 115"/>
                <a:gd name="T47" fmla="*/ 40945 h 221"/>
                <a:gd name="T48" fmla="*/ 0 w 115"/>
                <a:gd name="T49" fmla="*/ 59980 h 221"/>
                <a:gd name="T50" fmla="*/ 0 w 115"/>
                <a:gd name="T51" fmla="*/ 59980 h 221"/>
                <a:gd name="T52" fmla="*/ 0 w 115"/>
                <a:gd name="T53" fmla="*/ 59980 h 221"/>
                <a:gd name="T54" fmla="*/ 0 w 115"/>
                <a:gd name="T55" fmla="*/ 59980 h 221"/>
                <a:gd name="T56" fmla="*/ 0 w 115"/>
                <a:gd name="T57" fmla="*/ 59980 h 221"/>
                <a:gd name="T58" fmla="*/ 2871 w 115"/>
                <a:gd name="T59" fmla="*/ 69678 h 221"/>
                <a:gd name="T60" fmla="*/ 9332 w 115"/>
                <a:gd name="T61" fmla="*/ 75783 h 221"/>
                <a:gd name="T62" fmla="*/ 15792 w 115"/>
                <a:gd name="T63" fmla="*/ 79016 h 221"/>
                <a:gd name="T64" fmla="*/ 25124 w 115"/>
                <a:gd name="T65" fmla="*/ 79016 h 2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5" h="221">
                  <a:moveTo>
                    <a:pt x="70" y="220"/>
                  </a:moveTo>
                  <a:lnTo>
                    <a:pt x="70" y="220"/>
                  </a:lnTo>
                  <a:lnTo>
                    <a:pt x="88" y="211"/>
                  </a:lnTo>
                  <a:lnTo>
                    <a:pt x="105" y="202"/>
                  </a:lnTo>
                  <a:lnTo>
                    <a:pt x="114" y="176"/>
                  </a:lnTo>
                  <a:lnTo>
                    <a:pt x="114" y="158"/>
                  </a:lnTo>
                  <a:lnTo>
                    <a:pt x="114" y="105"/>
                  </a:lnTo>
                  <a:lnTo>
                    <a:pt x="105" y="52"/>
                  </a:lnTo>
                  <a:lnTo>
                    <a:pt x="105" y="35"/>
                  </a:lnTo>
                  <a:lnTo>
                    <a:pt x="88" y="17"/>
                  </a:lnTo>
                  <a:lnTo>
                    <a:pt x="70" y="8"/>
                  </a:lnTo>
                  <a:lnTo>
                    <a:pt x="53" y="0"/>
                  </a:lnTo>
                  <a:lnTo>
                    <a:pt x="26" y="8"/>
                  </a:lnTo>
                  <a:lnTo>
                    <a:pt x="8" y="17"/>
                  </a:lnTo>
                  <a:lnTo>
                    <a:pt x="0" y="35"/>
                  </a:lnTo>
                  <a:lnTo>
                    <a:pt x="0" y="61"/>
                  </a:lnTo>
                  <a:lnTo>
                    <a:pt x="0" y="114"/>
                  </a:lnTo>
                  <a:lnTo>
                    <a:pt x="0" y="167"/>
                  </a:lnTo>
                  <a:lnTo>
                    <a:pt x="8" y="194"/>
                  </a:lnTo>
                  <a:lnTo>
                    <a:pt x="26" y="211"/>
                  </a:lnTo>
                  <a:lnTo>
                    <a:pt x="44" y="220"/>
                  </a:lnTo>
                  <a:lnTo>
                    <a:pt x="70" y="2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1" name="Freeform 36"/>
            <p:cNvSpPr>
              <a:spLocks noChangeArrowheads="1"/>
            </p:cNvSpPr>
            <p:nvPr/>
          </p:nvSpPr>
          <p:spPr bwMode="auto">
            <a:xfrm>
              <a:off x="4932363" y="4206875"/>
              <a:ext cx="47625" cy="76200"/>
            </a:xfrm>
            <a:custGeom>
              <a:avLst/>
              <a:gdLst>
                <a:gd name="T0" fmla="*/ 9596 w 134"/>
                <a:gd name="T1" fmla="*/ 15741 h 213"/>
                <a:gd name="T2" fmla="*/ 9596 w 134"/>
                <a:gd name="T3" fmla="*/ 15741 h 213"/>
                <a:gd name="T4" fmla="*/ 3199 w 134"/>
                <a:gd name="T5" fmla="*/ 34701 h 213"/>
                <a:gd name="T6" fmla="*/ 3199 w 134"/>
                <a:gd name="T7" fmla="*/ 34701 h 213"/>
                <a:gd name="T8" fmla="*/ 0 w 134"/>
                <a:gd name="T9" fmla="*/ 53662 h 213"/>
                <a:gd name="T10" fmla="*/ 0 w 134"/>
                <a:gd name="T11" fmla="*/ 53662 h 213"/>
                <a:gd name="T12" fmla="*/ 0 w 134"/>
                <a:gd name="T13" fmla="*/ 53662 h 213"/>
                <a:gd name="T14" fmla="*/ 0 w 134"/>
                <a:gd name="T15" fmla="*/ 53662 h 213"/>
                <a:gd name="T16" fmla="*/ 0 w 134"/>
                <a:gd name="T17" fmla="*/ 53662 h 213"/>
                <a:gd name="T18" fmla="*/ 0 w 134"/>
                <a:gd name="T19" fmla="*/ 62963 h 213"/>
                <a:gd name="T20" fmla="*/ 3199 w 134"/>
                <a:gd name="T21" fmla="*/ 69403 h 213"/>
                <a:gd name="T22" fmla="*/ 9596 w 134"/>
                <a:gd name="T23" fmla="*/ 75842 h 213"/>
                <a:gd name="T24" fmla="*/ 15993 w 134"/>
                <a:gd name="T25" fmla="*/ 75842 h 213"/>
                <a:gd name="T26" fmla="*/ 15993 w 134"/>
                <a:gd name="T27" fmla="*/ 75842 h 213"/>
                <a:gd name="T28" fmla="*/ 25234 w 134"/>
                <a:gd name="T29" fmla="*/ 75842 h 213"/>
                <a:gd name="T30" fmla="*/ 31632 w 134"/>
                <a:gd name="T31" fmla="*/ 72623 h 213"/>
                <a:gd name="T32" fmla="*/ 37674 w 134"/>
                <a:gd name="T33" fmla="*/ 69403 h 213"/>
                <a:gd name="T34" fmla="*/ 37674 w 134"/>
                <a:gd name="T35" fmla="*/ 59744 h 213"/>
                <a:gd name="T36" fmla="*/ 37674 w 134"/>
                <a:gd name="T37" fmla="*/ 59744 h 213"/>
                <a:gd name="T38" fmla="*/ 40872 w 134"/>
                <a:gd name="T39" fmla="*/ 44003 h 213"/>
                <a:gd name="T40" fmla="*/ 40872 w 134"/>
                <a:gd name="T41" fmla="*/ 44003 h 213"/>
                <a:gd name="T42" fmla="*/ 47270 w 134"/>
                <a:gd name="T43" fmla="*/ 25042 h 213"/>
                <a:gd name="T44" fmla="*/ 47270 w 134"/>
                <a:gd name="T45" fmla="*/ 25042 h 213"/>
                <a:gd name="T46" fmla="*/ 47270 w 134"/>
                <a:gd name="T47" fmla="*/ 25042 h 213"/>
                <a:gd name="T48" fmla="*/ 47270 w 134"/>
                <a:gd name="T49" fmla="*/ 15741 h 213"/>
                <a:gd name="T50" fmla="*/ 44071 w 134"/>
                <a:gd name="T51" fmla="*/ 9301 h 213"/>
                <a:gd name="T52" fmla="*/ 37674 w 134"/>
                <a:gd name="T53" fmla="*/ 6082 h 213"/>
                <a:gd name="T54" fmla="*/ 31632 w 134"/>
                <a:gd name="T55" fmla="*/ 3220 h 213"/>
                <a:gd name="T56" fmla="*/ 31632 w 134"/>
                <a:gd name="T57" fmla="*/ 3220 h 213"/>
                <a:gd name="T58" fmla="*/ 25234 w 134"/>
                <a:gd name="T59" fmla="*/ 0 h 213"/>
                <a:gd name="T60" fmla="*/ 18837 w 134"/>
                <a:gd name="T61" fmla="*/ 3220 h 213"/>
                <a:gd name="T62" fmla="*/ 12795 w 134"/>
                <a:gd name="T63" fmla="*/ 9301 h 213"/>
                <a:gd name="T64" fmla="*/ 9596 w 134"/>
                <a:gd name="T65" fmla="*/ 15741 h 2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4" h="213">
                  <a:moveTo>
                    <a:pt x="27" y="44"/>
                  </a:moveTo>
                  <a:lnTo>
                    <a:pt x="27" y="44"/>
                  </a:lnTo>
                  <a:lnTo>
                    <a:pt x="9" y="97"/>
                  </a:lnTo>
                  <a:lnTo>
                    <a:pt x="0" y="150"/>
                  </a:lnTo>
                  <a:lnTo>
                    <a:pt x="0" y="176"/>
                  </a:lnTo>
                  <a:lnTo>
                    <a:pt x="9" y="194"/>
                  </a:lnTo>
                  <a:lnTo>
                    <a:pt x="27" y="212"/>
                  </a:lnTo>
                  <a:lnTo>
                    <a:pt x="45" y="212"/>
                  </a:lnTo>
                  <a:lnTo>
                    <a:pt x="71" y="212"/>
                  </a:lnTo>
                  <a:lnTo>
                    <a:pt x="89" y="203"/>
                  </a:lnTo>
                  <a:lnTo>
                    <a:pt x="106" y="194"/>
                  </a:lnTo>
                  <a:lnTo>
                    <a:pt x="106" y="167"/>
                  </a:lnTo>
                  <a:lnTo>
                    <a:pt x="115" y="123"/>
                  </a:lnTo>
                  <a:lnTo>
                    <a:pt x="133" y="70"/>
                  </a:lnTo>
                  <a:lnTo>
                    <a:pt x="133" y="44"/>
                  </a:lnTo>
                  <a:lnTo>
                    <a:pt x="124" y="26"/>
                  </a:lnTo>
                  <a:lnTo>
                    <a:pt x="106" y="17"/>
                  </a:lnTo>
                  <a:lnTo>
                    <a:pt x="89" y="9"/>
                  </a:lnTo>
                  <a:lnTo>
                    <a:pt x="71" y="0"/>
                  </a:lnTo>
                  <a:lnTo>
                    <a:pt x="53" y="9"/>
                  </a:lnTo>
                  <a:lnTo>
                    <a:pt x="36" y="26"/>
                  </a:lnTo>
                  <a:lnTo>
                    <a:pt x="27" y="4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2" name="Freeform 37"/>
            <p:cNvSpPr>
              <a:spLocks noChangeArrowheads="1"/>
            </p:cNvSpPr>
            <p:nvPr/>
          </p:nvSpPr>
          <p:spPr bwMode="auto">
            <a:xfrm>
              <a:off x="4967288" y="4102100"/>
              <a:ext cx="53975" cy="69850"/>
            </a:xfrm>
            <a:custGeom>
              <a:avLst/>
              <a:gdLst>
                <a:gd name="T0" fmla="*/ 35030 w 151"/>
                <a:gd name="T1" fmla="*/ 59820 h 195"/>
                <a:gd name="T2" fmla="*/ 35030 w 151"/>
                <a:gd name="T3" fmla="*/ 59820 h 195"/>
                <a:gd name="T4" fmla="*/ 41107 w 151"/>
                <a:gd name="T5" fmla="*/ 44059 h 195"/>
                <a:gd name="T6" fmla="*/ 41107 w 151"/>
                <a:gd name="T7" fmla="*/ 44059 h 195"/>
                <a:gd name="T8" fmla="*/ 50758 w 151"/>
                <a:gd name="T9" fmla="*/ 25074 h 195"/>
                <a:gd name="T10" fmla="*/ 50758 w 151"/>
                <a:gd name="T11" fmla="*/ 25074 h 195"/>
                <a:gd name="T12" fmla="*/ 50758 w 151"/>
                <a:gd name="T13" fmla="*/ 25074 h 195"/>
                <a:gd name="T14" fmla="*/ 53618 w 151"/>
                <a:gd name="T15" fmla="*/ 18985 h 195"/>
                <a:gd name="T16" fmla="*/ 50758 w 151"/>
                <a:gd name="T17" fmla="*/ 12537 h 195"/>
                <a:gd name="T18" fmla="*/ 47541 w 151"/>
                <a:gd name="T19" fmla="*/ 6089 h 195"/>
                <a:gd name="T20" fmla="*/ 44324 w 151"/>
                <a:gd name="T21" fmla="*/ 2866 h 195"/>
                <a:gd name="T22" fmla="*/ 44324 w 151"/>
                <a:gd name="T23" fmla="*/ 2866 h 195"/>
                <a:gd name="T24" fmla="*/ 37890 w 151"/>
                <a:gd name="T25" fmla="*/ 0 h 195"/>
                <a:gd name="T26" fmla="*/ 28596 w 151"/>
                <a:gd name="T27" fmla="*/ 0 h 195"/>
                <a:gd name="T28" fmla="*/ 22162 w 151"/>
                <a:gd name="T29" fmla="*/ 2866 h 195"/>
                <a:gd name="T30" fmla="*/ 18945 w 151"/>
                <a:gd name="T31" fmla="*/ 9313 h 195"/>
                <a:gd name="T32" fmla="*/ 18945 w 151"/>
                <a:gd name="T33" fmla="*/ 9313 h 195"/>
                <a:gd name="T34" fmla="*/ 9651 w 151"/>
                <a:gd name="T35" fmla="*/ 25074 h 195"/>
                <a:gd name="T36" fmla="*/ 9651 w 151"/>
                <a:gd name="T37" fmla="*/ 25074 h 195"/>
                <a:gd name="T38" fmla="*/ 0 w 151"/>
                <a:gd name="T39" fmla="*/ 44059 h 195"/>
                <a:gd name="T40" fmla="*/ 0 w 151"/>
                <a:gd name="T41" fmla="*/ 44059 h 195"/>
                <a:gd name="T42" fmla="*/ 0 w 151"/>
                <a:gd name="T43" fmla="*/ 44059 h 195"/>
                <a:gd name="T44" fmla="*/ 0 w 151"/>
                <a:gd name="T45" fmla="*/ 44059 h 195"/>
                <a:gd name="T46" fmla="*/ 0 w 151"/>
                <a:gd name="T47" fmla="*/ 44059 h 195"/>
                <a:gd name="T48" fmla="*/ 0 w 151"/>
                <a:gd name="T49" fmla="*/ 50507 h 195"/>
                <a:gd name="T50" fmla="*/ 0 w 151"/>
                <a:gd name="T51" fmla="*/ 59820 h 195"/>
                <a:gd name="T52" fmla="*/ 3217 w 151"/>
                <a:gd name="T53" fmla="*/ 66268 h 195"/>
                <a:gd name="T54" fmla="*/ 9651 w 151"/>
                <a:gd name="T55" fmla="*/ 69492 h 195"/>
                <a:gd name="T56" fmla="*/ 9651 w 151"/>
                <a:gd name="T57" fmla="*/ 69492 h 195"/>
                <a:gd name="T58" fmla="*/ 16085 w 151"/>
                <a:gd name="T59" fmla="*/ 69492 h 195"/>
                <a:gd name="T60" fmla="*/ 25379 w 151"/>
                <a:gd name="T61" fmla="*/ 69492 h 195"/>
                <a:gd name="T62" fmla="*/ 31813 w 151"/>
                <a:gd name="T63" fmla="*/ 66268 h 195"/>
                <a:gd name="T64" fmla="*/ 35030 w 151"/>
                <a:gd name="T65" fmla="*/ 59820 h 19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1" h="195">
                  <a:moveTo>
                    <a:pt x="98" y="167"/>
                  </a:moveTo>
                  <a:lnTo>
                    <a:pt x="98" y="167"/>
                  </a:lnTo>
                  <a:lnTo>
                    <a:pt x="115" y="123"/>
                  </a:lnTo>
                  <a:lnTo>
                    <a:pt x="142" y="70"/>
                  </a:lnTo>
                  <a:lnTo>
                    <a:pt x="150" y="53"/>
                  </a:lnTo>
                  <a:lnTo>
                    <a:pt x="142" y="35"/>
                  </a:lnTo>
                  <a:lnTo>
                    <a:pt x="133" y="17"/>
                  </a:lnTo>
                  <a:lnTo>
                    <a:pt x="124" y="8"/>
                  </a:lnTo>
                  <a:lnTo>
                    <a:pt x="106" y="0"/>
                  </a:lnTo>
                  <a:lnTo>
                    <a:pt x="80" y="0"/>
                  </a:lnTo>
                  <a:lnTo>
                    <a:pt x="62" y="8"/>
                  </a:lnTo>
                  <a:lnTo>
                    <a:pt x="53" y="26"/>
                  </a:lnTo>
                  <a:lnTo>
                    <a:pt x="27" y="70"/>
                  </a:lnTo>
                  <a:lnTo>
                    <a:pt x="0" y="123"/>
                  </a:lnTo>
                  <a:lnTo>
                    <a:pt x="0" y="141"/>
                  </a:lnTo>
                  <a:lnTo>
                    <a:pt x="0" y="167"/>
                  </a:lnTo>
                  <a:lnTo>
                    <a:pt x="9" y="185"/>
                  </a:lnTo>
                  <a:lnTo>
                    <a:pt x="27" y="194"/>
                  </a:lnTo>
                  <a:lnTo>
                    <a:pt x="45" y="194"/>
                  </a:lnTo>
                  <a:lnTo>
                    <a:pt x="71" y="194"/>
                  </a:lnTo>
                  <a:lnTo>
                    <a:pt x="89" y="185"/>
                  </a:lnTo>
                  <a:lnTo>
                    <a:pt x="98" y="16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3" name="Freeform 38"/>
            <p:cNvSpPr>
              <a:spLocks noChangeArrowheads="1"/>
            </p:cNvSpPr>
            <p:nvPr/>
          </p:nvSpPr>
          <p:spPr bwMode="auto">
            <a:xfrm>
              <a:off x="5027613" y="4006850"/>
              <a:ext cx="57150" cy="66675"/>
            </a:xfrm>
            <a:custGeom>
              <a:avLst/>
              <a:gdLst>
                <a:gd name="T0" fmla="*/ 31433 w 160"/>
                <a:gd name="T1" fmla="*/ 60223 h 186"/>
                <a:gd name="T2" fmla="*/ 31433 w 160"/>
                <a:gd name="T3" fmla="*/ 60223 h 186"/>
                <a:gd name="T4" fmla="*/ 53578 w 160"/>
                <a:gd name="T5" fmla="*/ 28319 h 186"/>
                <a:gd name="T6" fmla="*/ 53578 w 160"/>
                <a:gd name="T7" fmla="*/ 28319 h 186"/>
                <a:gd name="T8" fmla="*/ 56793 w 160"/>
                <a:gd name="T9" fmla="*/ 22225 h 186"/>
                <a:gd name="T10" fmla="*/ 56793 w 160"/>
                <a:gd name="T11" fmla="*/ 15773 h 186"/>
                <a:gd name="T12" fmla="*/ 56793 w 160"/>
                <a:gd name="T13" fmla="*/ 9320 h 186"/>
                <a:gd name="T14" fmla="*/ 50363 w 160"/>
                <a:gd name="T15" fmla="*/ 6452 h 186"/>
                <a:gd name="T16" fmla="*/ 50363 w 160"/>
                <a:gd name="T17" fmla="*/ 6452 h 186"/>
                <a:gd name="T18" fmla="*/ 44291 w 160"/>
                <a:gd name="T19" fmla="*/ 0 h 186"/>
                <a:gd name="T20" fmla="*/ 37862 w 160"/>
                <a:gd name="T21" fmla="*/ 0 h 186"/>
                <a:gd name="T22" fmla="*/ 31433 w 160"/>
                <a:gd name="T23" fmla="*/ 3226 h 186"/>
                <a:gd name="T24" fmla="*/ 28575 w 160"/>
                <a:gd name="T25" fmla="*/ 6452 h 186"/>
                <a:gd name="T26" fmla="*/ 28575 w 160"/>
                <a:gd name="T27" fmla="*/ 6452 h 186"/>
                <a:gd name="T28" fmla="*/ 3215 w 160"/>
                <a:gd name="T29" fmla="*/ 37998 h 186"/>
                <a:gd name="T30" fmla="*/ 3215 w 160"/>
                <a:gd name="T31" fmla="*/ 37998 h 186"/>
                <a:gd name="T32" fmla="*/ 3215 w 160"/>
                <a:gd name="T33" fmla="*/ 37998 h 186"/>
                <a:gd name="T34" fmla="*/ 3215 w 160"/>
                <a:gd name="T35" fmla="*/ 37998 h 186"/>
                <a:gd name="T36" fmla="*/ 3215 w 160"/>
                <a:gd name="T37" fmla="*/ 37998 h 186"/>
                <a:gd name="T38" fmla="*/ 0 w 160"/>
                <a:gd name="T39" fmla="*/ 44092 h 186"/>
                <a:gd name="T40" fmla="*/ 0 w 160"/>
                <a:gd name="T41" fmla="*/ 50544 h 186"/>
                <a:gd name="T42" fmla="*/ 0 w 160"/>
                <a:gd name="T43" fmla="*/ 56996 h 186"/>
                <a:gd name="T44" fmla="*/ 6429 w 160"/>
                <a:gd name="T45" fmla="*/ 63090 h 186"/>
                <a:gd name="T46" fmla="*/ 6429 w 160"/>
                <a:gd name="T47" fmla="*/ 63090 h 186"/>
                <a:gd name="T48" fmla="*/ 12502 w 160"/>
                <a:gd name="T49" fmla="*/ 66317 h 186"/>
                <a:gd name="T50" fmla="*/ 18931 w 160"/>
                <a:gd name="T51" fmla="*/ 66317 h 186"/>
                <a:gd name="T52" fmla="*/ 25360 w 160"/>
                <a:gd name="T53" fmla="*/ 63090 h 186"/>
                <a:gd name="T54" fmla="*/ 31433 w 160"/>
                <a:gd name="T55" fmla="*/ 60223 h 1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0" h="186">
                  <a:moveTo>
                    <a:pt x="88" y="168"/>
                  </a:moveTo>
                  <a:lnTo>
                    <a:pt x="88" y="168"/>
                  </a:lnTo>
                  <a:lnTo>
                    <a:pt x="150" y="79"/>
                  </a:lnTo>
                  <a:lnTo>
                    <a:pt x="159" y="62"/>
                  </a:lnTo>
                  <a:lnTo>
                    <a:pt x="159" y="44"/>
                  </a:lnTo>
                  <a:lnTo>
                    <a:pt x="159" y="26"/>
                  </a:lnTo>
                  <a:lnTo>
                    <a:pt x="141" y="18"/>
                  </a:lnTo>
                  <a:lnTo>
                    <a:pt x="124" y="0"/>
                  </a:lnTo>
                  <a:lnTo>
                    <a:pt x="106" y="0"/>
                  </a:lnTo>
                  <a:lnTo>
                    <a:pt x="88" y="9"/>
                  </a:lnTo>
                  <a:lnTo>
                    <a:pt x="80" y="18"/>
                  </a:lnTo>
                  <a:lnTo>
                    <a:pt x="9" y="106"/>
                  </a:lnTo>
                  <a:lnTo>
                    <a:pt x="0" y="123"/>
                  </a:lnTo>
                  <a:lnTo>
                    <a:pt x="0" y="141"/>
                  </a:lnTo>
                  <a:lnTo>
                    <a:pt x="0" y="159"/>
                  </a:lnTo>
                  <a:lnTo>
                    <a:pt x="18" y="176"/>
                  </a:lnTo>
                  <a:lnTo>
                    <a:pt x="35" y="185"/>
                  </a:lnTo>
                  <a:lnTo>
                    <a:pt x="53" y="185"/>
                  </a:lnTo>
                  <a:lnTo>
                    <a:pt x="71" y="176"/>
                  </a:lnTo>
                  <a:lnTo>
                    <a:pt x="88" y="1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4" name="Freeform 39"/>
            <p:cNvSpPr>
              <a:spLocks noChangeArrowheads="1"/>
            </p:cNvSpPr>
            <p:nvPr/>
          </p:nvSpPr>
          <p:spPr bwMode="auto">
            <a:xfrm>
              <a:off x="5103813" y="3927475"/>
              <a:ext cx="63500" cy="57150"/>
            </a:xfrm>
            <a:custGeom>
              <a:avLst/>
              <a:gdLst>
                <a:gd name="T0" fmla="*/ 34799 w 177"/>
                <a:gd name="T1" fmla="*/ 3215 h 160"/>
                <a:gd name="T2" fmla="*/ 34799 w 177"/>
                <a:gd name="T3" fmla="*/ 3215 h 160"/>
                <a:gd name="T4" fmla="*/ 6458 w 177"/>
                <a:gd name="T5" fmla="*/ 28575 h 160"/>
                <a:gd name="T6" fmla="*/ 6458 w 177"/>
                <a:gd name="T7" fmla="*/ 28575 h 160"/>
                <a:gd name="T8" fmla="*/ 6458 w 177"/>
                <a:gd name="T9" fmla="*/ 28575 h 160"/>
                <a:gd name="T10" fmla="*/ 6458 w 177"/>
                <a:gd name="T11" fmla="*/ 28575 h 160"/>
                <a:gd name="T12" fmla="*/ 6458 w 177"/>
                <a:gd name="T13" fmla="*/ 28575 h 160"/>
                <a:gd name="T14" fmla="*/ 3229 w 177"/>
                <a:gd name="T15" fmla="*/ 34647 h 160"/>
                <a:gd name="T16" fmla="*/ 0 w 177"/>
                <a:gd name="T17" fmla="*/ 41077 h 160"/>
                <a:gd name="T18" fmla="*/ 3229 w 177"/>
                <a:gd name="T19" fmla="*/ 47506 h 160"/>
                <a:gd name="T20" fmla="*/ 6458 w 177"/>
                <a:gd name="T21" fmla="*/ 53578 h 160"/>
                <a:gd name="T22" fmla="*/ 6458 w 177"/>
                <a:gd name="T23" fmla="*/ 53578 h 160"/>
                <a:gd name="T24" fmla="*/ 9328 w 177"/>
                <a:gd name="T25" fmla="*/ 56793 h 160"/>
                <a:gd name="T26" fmla="*/ 15785 w 177"/>
                <a:gd name="T27" fmla="*/ 56793 h 160"/>
                <a:gd name="T28" fmla="*/ 22243 w 177"/>
                <a:gd name="T29" fmla="*/ 56793 h 160"/>
                <a:gd name="T30" fmla="*/ 28342 w 177"/>
                <a:gd name="T31" fmla="*/ 53578 h 160"/>
                <a:gd name="T32" fmla="*/ 28342 w 177"/>
                <a:gd name="T33" fmla="*/ 53578 h 160"/>
                <a:gd name="T34" fmla="*/ 57042 w 177"/>
                <a:gd name="T35" fmla="*/ 28575 h 160"/>
                <a:gd name="T36" fmla="*/ 57042 w 177"/>
                <a:gd name="T37" fmla="*/ 28575 h 160"/>
                <a:gd name="T38" fmla="*/ 57042 w 177"/>
                <a:gd name="T39" fmla="*/ 28575 h 160"/>
                <a:gd name="T40" fmla="*/ 60271 w 177"/>
                <a:gd name="T41" fmla="*/ 22146 h 160"/>
                <a:gd name="T42" fmla="*/ 63141 w 177"/>
                <a:gd name="T43" fmla="*/ 15716 h 160"/>
                <a:gd name="T44" fmla="*/ 60271 w 177"/>
                <a:gd name="T45" fmla="*/ 9644 h 160"/>
                <a:gd name="T46" fmla="*/ 57042 w 177"/>
                <a:gd name="T47" fmla="*/ 6429 h 160"/>
                <a:gd name="T48" fmla="*/ 57042 w 177"/>
                <a:gd name="T49" fmla="*/ 6429 h 160"/>
                <a:gd name="T50" fmla="*/ 53814 w 177"/>
                <a:gd name="T51" fmla="*/ 0 h 160"/>
                <a:gd name="T52" fmla="*/ 47356 w 177"/>
                <a:gd name="T53" fmla="*/ 0 h 160"/>
                <a:gd name="T54" fmla="*/ 41257 w 177"/>
                <a:gd name="T55" fmla="*/ 0 h 160"/>
                <a:gd name="T56" fmla="*/ 34799 w 177"/>
                <a:gd name="T57" fmla="*/ 3215 h 1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7" h="160">
                  <a:moveTo>
                    <a:pt x="97" y="9"/>
                  </a:moveTo>
                  <a:lnTo>
                    <a:pt x="97" y="9"/>
                  </a:lnTo>
                  <a:lnTo>
                    <a:pt x="18" y="80"/>
                  </a:lnTo>
                  <a:lnTo>
                    <a:pt x="9" y="97"/>
                  </a:lnTo>
                  <a:lnTo>
                    <a:pt x="0" y="115"/>
                  </a:lnTo>
                  <a:lnTo>
                    <a:pt x="9" y="133"/>
                  </a:lnTo>
                  <a:lnTo>
                    <a:pt x="18" y="150"/>
                  </a:lnTo>
                  <a:lnTo>
                    <a:pt x="26" y="159"/>
                  </a:lnTo>
                  <a:lnTo>
                    <a:pt x="44" y="159"/>
                  </a:lnTo>
                  <a:lnTo>
                    <a:pt x="62" y="159"/>
                  </a:lnTo>
                  <a:lnTo>
                    <a:pt x="79" y="150"/>
                  </a:lnTo>
                  <a:lnTo>
                    <a:pt x="159" y="80"/>
                  </a:lnTo>
                  <a:lnTo>
                    <a:pt x="168" y="62"/>
                  </a:lnTo>
                  <a:lnTo>
                    <a:pt x="176" y="44"/>
                  </a:lnTo>
                  <a:lnTo>
                    <a:pt x="168" y="27"/>
                  </a:lnTo>
                  <a:lnTo>
                    <a:pt x="159" y="18"/>
                  </a:lnTo>
                  <a:lnTo>
                    <a:pt x="150" y="0"/>
                  </a:lnTo>
                  <a:lnTo>
                    <a:pt x="132" y="0"/>
                  </a:lnTo>
                  <a:lnTo>
                    <a:pt x="115" y="0"/>
                  </a:lnTo>
                  <a:lnTo>
                    <a:pt x="97"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5" name="Freeform 40"/>
            <p:cNvSpPr>
              <a:spLocks noChangeArrowheads="1"/>
            </p:cNvSpPr>
            <p:nvPr/>
          </p:nvSpPr>
          <p:spPr bwMode="auto">
            <a:xfrm>
              <a:off x="5195888" y="3857625"/>
              <a:ext cx="60325" cy="53975"/>
            </a:xfrm>
            <a:custGeom>
              <a:avLst/>
              <a:gdLst>
                <a:gd name="T0" fmla="*/ 38062 w 168"/>
                <a:gd name="T1" fmla="*/ 3217 h 151"/>
                <a:gd name="T2" fmla="*/ 38062 w 168"/>
                <a:gd name="T3" fmla="*/ 3217 h 151"/>
                <a:gd name="T4" fmla="*/ 6104 w 168"/>
                <a:gd name="T5" fmla="*/ 25379 h 151"/>
                <a:gd name="T6" fmla="*/ 3232 w 168"/>
                <a:gd name="T7" fmla="*/ 25379 h 151"/>
                <a:gd name="T8" fmla="*/ 3232 w 168"/>
                <a:gd name="T9" fmla="*/ 25379 h 151"/>
                <a:gd name="T10" fmla="*/ 3232 w 168"/>
                <a:gd name="T11" fmla="*/ 25379 h 151"/>
                <a:gd name="T12" fmla="*/ 3232 w 168"/>
                <a:gd name="T13" fmla="*/ 25379 h 151"/>
                <a:gd name="T14" fmla="*/ 0 w 168"/>
                <a:gd name="T15" fmla="*/ 28596 h 151"/>
                <a:gd name="T16" fmla="*/ 0 w 168"/>
                <a:gd name="T17" fmla="*/ 34673 h 151"/>
                <a:gd name="T18" fmla="*/ 0 w 168"/>
                <a:gd name="T19" fmla="*/ 41107 h 151"/>
                <a:gd name="T20" fmla="*/ 0 w 168"/>
                <a:gd name="T21" fmla="*/ 47541 h 151"/>
                <a:gd name="T22" fmla="*/ 0 w 168"/>
                <a:gd name="T23" fmla="*/ 47541 h 151"/>
                <a:gd name="T24" fmla="*/ 6104 w 168"/>
                <a:gd name="T25" fmla="*/ 50400 h 151"/>
                <a:gd name="T26" fmla="*/ 12568 w 168"/>
                <a:gd name="T27" fmla="*/ 53618 h 151"/>
                <a:gd name="T28" fmla="*/ 19031 w 168"/>
                <a:gd name="T29" fmla="*/ 53618 h 151"/>
                <a:gd name="T30" fmla="*/ 22263 w 168"/>
                <a:gd name="T31" fmla="*/ 50400 h 151"/>
                <a:gd name="T32" fmla="*/ 22263 w 168"/>
                <a:gd name="T33" fmla="*/ 50400 h 151"/>
                <a:gd name="T34" fmla="*/ 53862 w 168"/>
                <a:gd name="T35" fmla="*/ 28596 h 151"/>
                <a:gd name="T36" fmla="*/ 53862 w 168"/>
                <a:gd name="T37" fmla="*/ 28596 h 151"/>
                <a:gd name="T38" fmla="*/ 53862 w 168"/>
                <a:gd name="T39" fmla="*/ 28596 h 151"/>
                <a:gd name="T40" fmla="*/ 57093 w 168"/>
                <a:gd name="T41" fmla="*/ 22162 h 151"/>
                <a:gd name="T42" fmla="*/ 59966 w 168"/>
                <a:gd name="T43" fmla="*/ 18945 h 151"/>
                <a:gd name="T44" fmla="*/ 59966 w 168"/>
                <a:gd name="T45" fmla="*/ 12868 h 151"/>
                <a:gd name="T46" fmla="*/ 57093 w 168"/>
                <a:gd name="T47" fmla="*/ 6434 h 151"/>
                <a:gd name="T48" fmla="*/ 57093 w 168"/>
                <a:gd name="T49" fmla="*/ 6434 h 151"/>
                <a:gd name="T50" fmla="*/ 53862 w 168"/>
                <a:gd name="T51" fmla="*/ 3217 h 151"/>
                <a:gd name="T52" fmla="*/ 47398 w 168"/>
                <a:gd name="T53" fmla="*/ 0 h 151"/>
                <a:gd name="T54" fmla="*/ 40935 w 168"/>
                <a:gd name="T55" fmla="*/ 0 h 151"/>
                <a:gd name="T56" fmla="*/ 38062 w 168"/>
                <a:gd name="T57" fmla="*/ 3217 h 15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8" h="151">
                  <a:moveTo>
                    <a:pt x="106" y="9"/>
                  </a:moveTo>
                  <a:lnTo>
                    <a:pt x="106" y="9"/>
                  </a:lnTo>
                  <a:lnTo>
                    <a:pt x="17" y="71"/>
                  </a:lnTo>
                  <a:lnTo>
                    <a:pt x="9" y="71"/>
                  </a:lnTo>
                  <a:lnTo>
                    <a:pt x="0" y="80"/>
                  </a:lnTo>
                  <a:lnTo>
                    <a:pt x="0" y="97"/>
                  </a:lnTo>
                  <a:lnTo>
                    <a:pt x="0" y="115"/>
                  </a:lnTo>
                  <a:lnTo>
                    <a:pt x="0" y="133"/>
                  </a:lnTo>
                  <a:lnTo>
                    <a:pt x="17" y="141"/>
                  </a:lnTo>
                  <a:lnTo>
                    <a:pt x="35" y="150"/>
                  </a:lnTo>
                  <a:lnTo>
                    <a:pt x="53" y="150"/>
                  </a:lnTo>
                  <a:lnTo>
                    <a:pt x="62" y="141"/>
                  </a:lnTo>
                  <a:lnTo>
                    <a:pt x="150" y="80"/>
                  </a:lnTo>
                  <a:lnTo>
                    <a:pt x="159" y="62"/>
                  </a:lnTo>
                  <a:lnTo>
                    <a:pt x="167" y="53"/>
                  </a:lnTo>
                  <a:lnTo>
                    <a:pt x="167" y="36"/>
                  </a:lnTo>
                  <a:lnTo>
                    <a:pt x="159" y="18"/>
                  </a:lnTo>
                  <a:lnTo>
                    <a:pt x="150" y="9"/>
                  </a:lnTo>
                  <a:lnTo>
                    <a:pt x="132" y="0"/>
                  </a:lnTo>
                  <a:lnTo>
                    <a:pt x="114" y="0"/>
                  </a:lnTo>
                  <a:lnTo>
                    <a:pt x="106"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6" name="Freeform 41"/>
            <p:cNvSpPr>
              <a:spLocks noChangeArrowheads="1"/>
            </p:cNvSpPr>
            <p:nvPr/>
          </p:nvSpPr>
          <p:spPr bwMode="auto">
            <a:xfrm>
              <a:off x="5291138" y="3797300"/>
              <a:ext cx="63500" cy="47625"/>
            </a:xfrm>
            <a:custGeom>
              <a:avLst/>
              <a:gdLst>
                <a:gd name="T0" fmla="*/ 40898 w 177"/>
                <a:gd name="T1" fmla="*/ 2886 h 132"/>
                <a:gd name="T2" fmla="*/ 40898 w 177"/>
                <a:gd name="T3" fmla="*/ 2886 h 132"/>
                <a:gd name="T4" fmla="*/ 6099 w 177"/>
                <a:gd name="T5" fmla="*/ 21648 h 132"/>
                <a:gd name="T6" fmla="*/ 6099 w 177"/>
                <a:gd name="T7" fmla="*/ 21648 h 132"/>
                <a:gd name="T8" fmla="*/ 6099 w 177"/>
                <a:gd name="T9" fmla="*/ 21648 h 132"/>
                <a:gd name="T10" fmla="*/ 6099 w 177"/>
                <a:gd name="T11" fmla="*/ 21648 h 132"/>
                <a:gd name="T12" fmla="*/ 6099 w 177"/>
                <a:gd name="T13" fmla="*/ 21648 h 132"/>
                <a:gd name="T14" fmla="*/ 2870 w 177"/>
                <a:gd name="T15" fmla="*/ 24895 h 132"/>
                <a:gd name="T16" fmla="*/ 0 w 177"/>
                <a:gd name="T17" fmla="*/ 31389 h 132"/>
                <a:gd name="T18" fmla="*/ 0 w 177"/>
                <a:gd name="T19" fmla="*/ 34636 h 132"/>
                <a:gd name="T20" fmla="*/ 2870 w 177"/>
                <a:gd name="T21" fmla="*/ 40770 h 132"/>
                <a:gd name="T22" fmla="*/ 2870 w 177"/>
                <a:gd name="T23" fmla="*/ 40770 h 132"/>
                <a:gd name="T24" fmla="*/ 6099 w 177"/>
                <a:gd name="T25" fmla="*/ 44017 h 132"/>
                <a:gd name="T26" fmla="*/ 12556 w 177"/>
                <a:gd name="T27" fmla="*/ 47264 h 132"/>
                <a:gd name="T28" fmla="*/ 15785 w 177"/>
                <a:gd name="T29" fmla="*/ 47264 h 132"/>
                <a:gd name="T30" fmla="*/ 21884 w 177"/>
                <a:gd name="T31" fmla="*/ 44017 h 132"/>
                <a:gd name="T32" fmla="*/ 21884 w 177"/>
                <a:gd name="T33" fmla="*/ 44017 h 132"/>
                <a:gd name="T34" fmla="*/ 53814 w 177"/>
                <a:gd name="T35" fmla="*/ 24895 h 132"/>
                <a:gd name="T36" fmla="*/ 53814 w 177"/>
                <a:gd name="T37" fmla="*/ 24895 h 132"/>
                <a:gd name="T38" fmla="*/ 59912 w 177"/>
                <a:gd name="T39" fmla="*/ 21648 h 132"/>
                <a:gd name="T40" fmla="*/ 59912 w 177"/>
                <a:gd name="T41" fmla="*/ 18761 h 132"/>
                <a:gd name="T42" fmla="*/ 63141 w 177"/>
                <a:gd name="T43" fmla="*/ 12628 h 132"/>
                <a:gd name="T44" fmla="*/ 59912 w 177"/>
                <a:gd name="T45" fmla="*/ 6134 h 132"/>
                <a:gd name="T46" fmla="*/ 59912 w 177"/>
                <a:gd name="T47" fmla="*/ 6134 h 132"/>
                <a:gd name="T48" fmla="*/ 56684 w 177"/>
                <a:gd name="T49" fmla="*/ 2886 h 132"/>
                <a:gd name="T50" fmla="*/ 50585 w 177"/>
                <a:gd name="T51" fmla="*/ 0 h 132"/>
                <a:gd name="T52" fmla="*/ 47356 w 177"/>
                <a:gd name="T53" fmla="*/ 0 h 132"/>
                <a:gd name="T54" fmla="*/ 40898 w 177"/>
                <a:gd name="T55" fmla="*/ 2886 h 13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77" h="132">
                  <a:moveTo>
                    <a:pt x="114" y="8"/>
                  </a:moveTo>
                  <a:lnTo>
                    <a:pt x="114" y="8"/>
                  </a:lnTo>
                  <a:lnTo>
                    <a:pt x="17" y="60"/>
                  </a:lnTo>
                  <a:lnTo>
                    <a:pt x="8" y="69"/>
                  </a:lnTo>
                  <a:lnTo>
                    <a:pt x="0" y="87"/>
                  </a:lnTo>
                  <a:lnTo>
                    <a:pt x="0" y="96"/>
                  </a:lnTo>
                  <a:lnTo>
                    <a:pt x="8" y="113"/>
                  </a:lnTo>
                  <a:lnTo>
                    <a:pt x="17" y="122"/>
                  </a:lnTo>
                  <a:lnTo>
                    <a:pt x="35" y="131"/>
                  </a:lnTo>
                  <a:lnTo>
                    <a:pt x="44" y="131"/>
                  </a:lnTo>
                  <a:lnTo>
                    <a:pt x="61" y="122"/>
                  </a:lnTo>
                  <a:lnTo>
                    <a:pt x="150" y="69"/>
                  </a:lnTo>
                  <a:lnTo>
                    <a:pt x="167" y="60"/>
                  </a:lnTo>
                  <a:lnTo>
                    <a:pt x="167" y="52"/>
                  </a:lnTo>
                  <a:lnTo>
                    <a:pt x="176" y="35"/>
                  </a:lnTo>
                  <a:lnTo>
                    <a:pt x="167" y="17"/>
                  </a:lnTo>
                  <a:lnTo>
                    <a:pt x="158" y="8"/>
                  </a:lnTo>
                  <a:lnTo>
                    <a:pt x="141" y="0"/>
                  </a:lnTo>
                  <a:lnTo>
                    <a:pt x="132" y="0"/>
                  </a:lnTo>
                  <a:lnTo>
                    <a:pt x="114"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7" name="Freeform 42"/>
            <p:cNvSpPr>
              <a:spLocks noChangeArrowheads="1"/>
            </p:cNvSpPr>
            <p:nvPr/>
          </p:nvSpPr>
          <p:spPr bwMode="auto">
            <a:xfrm>
              <a:off x="5392738" y="3746500"/>
              <a:ext cx="60325" cy="41275"/>
            </a:xfrm>
            <a:custGeom>
              <a:avLst/>
              <a:gdLst>
                <a:gd name="T0" fmla="*/ 53543 w 169"/>
                <a:gd name="T1" fmla="*/ 22061 h 116"/>
                <a:gd name="T2" fmla="*/ 53543 w 169"/>
                <a:gd name="T3" fmla="*/ 22061 h 116"/>
                <a:gd name="T4" fmla="*/ 56755 w 169"/>
                <a:gd name="T5" fmla="*/ 18858 h 116"/>
                <a:gd name="T6" fmla="*/ 59968 w 169"/>
                <a:gd name="T7" fmla="*/ 15656 h 116"/>
                <a:gd name="T8" fmla="*/ 59968 w 169"/>
                <a:gd name="T9" fmla="*/ 9607 h 116"/>
                <a:gd name="T10" fmla="*/ 59968 w 169"/>
                <a:gd name="T11" fmla="*/ 6405 h 116"/>
                <a:gd name="T12" fmla="*/ 59968 w 169"/>
                <a:gd name="T13" fmla="*/ 6405 h 116"/>
                <a:gd name="T14" fmla="*/ 56755 w 169"/>
                <a:gd name="T15" fmla="*/ 3202 h 116"/>
                <a:gd name="T16" fmla="*/ 53543 w 169"/>
                <a:gd name="T17" fmla="*/ 0 h 116"/>
                <a:gd name="T18" fmla="*/ 47118 w 169"/>
                <a:gd name="T19" fmla="*/ 0 h 116"/>
                <a:gd name="T20" fmla="*/ 43905 w 169"/>
                <a:gd name="T21" fmla="*/ 0 h 116"/>
                <a:gd name="T22" fmla="*/ 9281 w 169"/>
                <a:gd name="T23" fmla="*/ 15656 h 116"/>
                <a:gd name="T24" fmla="*/ 9281 w 169"/>
                <a:gd name="T25" fmla="*/ 15656 h 116"/>
                <a:gd name="T26" fmla="*/ 9281 w 169"/>
                <a:gd name="T27" fmla="*/ 15656 h 116"/>
                <a:gd name="T28" fmla="*/ 9281 w 169"/>
                <a:gd name="T29" fmla="*/ 15656 h 116"/>
                <a:gd name="T30" fmla="*/ 3213 w 169"/>
                <a:gd name="T31" fmla="*/ 18858 h 116"/>
                <a:gd name="T32" fmla="*/ 3213 w 169"/>
                <a:gd name="T33" fmla="*/ 25263 h 116"/>
                <a:gd name="T34" fmla="*/ 0 w 169"/>
                <a:gd name="T35" fmla="*/ 28466 h 116"/>
                <a:gd name="T36" fmla="*/ 3213 w 169"/>
                <a:gd name="T37" fmla="*/ 34514 h 116"/>
                <a:gd name="T38" fmla="*/ 3213 w 169"/>
                <a:gd name="T39" fmla="*/ 34514 h 116"/>
                <a:gd name="T40" fmla="*/ 6425 w 169"/>
                <a:gd name="T41" fmla="*/ 37717 h 116"/>
                <a:gd name="T42" fmla="*/ 9281 w 169"/>
                <a:gd name="T43" fmla="*/ 40919 h 116"/>
                <a:gd name="T44" fmla="*/ 15706 w 169"/>
                <a:gd name="T45" fmla="*/ 40919 h 116"/>
                <a:gd name="T46" fmla="*/ 18918 w 169"/>
                <a:gd name="T47" fmla="*/ 40919 h 116"/>
                <a:gd name="T48" fmla="*/ 18918 w 169"/>
                <a:gd name="T49" fmla="*/ 40919 h 116"/>
                <a:gd name="T50" fmla="*/ 53543 w 169"/>
                <a:gd name="T51" fmla="*/ 22061 h 11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 h="116">
                  <a:moveTo>
                    <a:pt x="150" y="62"/>
                  </a:moveTo>
                  <a:lnTo>
                    <a:pt x="150" y="62"/>
                  </a:lnTo>
                  <a:lnTo>
                    <a:pt x="159" y="53"/>
                  </a:lnTo>
                  <a:lnTo>
                    <a:pt x="168" y="44"/>
                  </a:lnTo>
                  <a:lnTo>
                    <a:pt x="168" y="27"/>
                  </a:lnTo>
                  <a:lnTo>
                    <a:pt x="168" y="18"/>
                  </a:lnTo>
                  <a:lnTo>
                    <a:pt x="159" y="9"/>
                  </a:lnTo>
                  <a:lnTo>
                    <a:pt x="150" y="0"/>
                  </a:lnTo>
                  <a:lnTo>
                    <a:pt x="132" y="0"/>
                  </a:lnTo>
                  <a:lnTo>
                    <a:pt x="123" y="0"/>
                  </a:lnTo>
                  <a:lnTo>
                    <a:pt x="26" y="44"/>
                  </a:lnTo>
                  <a:lnTo>
                    <a:pt x="9" y="53"/>
                  </a:lnTo>
                  <a:lnTo>
                    <a:pt x="9" y="71"/>
                  </a:lnTo>
                  <a:lnTo>
                    <a:pt x="0" y="80"/>
                  </a:lnTo>
                  <a:lnTo>
                    <a:pt x="9" y="97"/>
                  </a:lnTo>
                  <a:lnTo>
                    <a:pt x="18" y="106"/>
                  </a:lnTo>
                  <a:lnTo>
                    <a:pt x="26" y="115"/>
                  </a:lnTo>
                  <a:lnTo>
                    <a:pt x="44" y="115"/>
                  </a:lnTo>
                  <a:lnTo>
                    <a:pt x="53" y="115"/>
                  </a:lnTo>
                  <a:lnTo>
                    <a:pt x="150" y="6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8" name="Freeform 43"/>
            <p:cNvSpPr>
              <a:spLocks noChangeArrowheads="1"/>
            </p:cNvSpPr>
            <p:nvPr/>
          </p:nvSpPr>
          <p:spPr bwMode="auto">
            <a:xfrm>
              <a:off x="5500688" y="3702050"/>
              <a:ext cx="57150" cy="34925"/>
            </a:xfrm>
            <a:custGeom>
              <a:avLst/>
              <a:gdLst>
                <a:gd name="T0" fmla="*/ 15716 w 160"/>
                <a:gd name="T1" fmla="*/ 34569 h 98"/>
                <a:gd name="T2" fmla="*/ 15716 w 160"/>
                <a:gd name="T3" fmla="*/ 34569 h 98"/>
                <a:gd name="T4" fmla="*/ 50363 w 160"/>
                <a:gd name="T5" fmla="*/ 18888 h 98"/>
                <a:gd name="T6" fmla="*/ 50363 w 160"/>
                <a:gd name="T7" fmla="*/ 18888 h 98"/>
                <a:gd name="T8" fmla="*/ 50363 w 160"/>
                <a:gd name="T9" fmla="*/ 18888 h 98"/>
                <a:gd name="T10" fmla="*/ 56793 w 160"/>
                <a:gd name="T11" fmla="*/ 12473 h 98"/>
                <a:gd name="T12" fmla="*/ 56793 w 160"/>
                <a:gd name="T13" fmla="*/ 6058 h 98"/>
                <a:gd name="T14" fmla="*/ 56793 w 160"/>
                <a:gd name="T15" fmla="*/ 6058 h 98"/>
                <a:gd name="T16" fmla="*/ 50363 w 160"/>
                <a:gd name="T17" fmla="*/ 0 h 98"/>
                <a:gd name="T18" fmla="*/ 41077 w 160"/>
                <a:gd name="T19" fmla="*/ 0 h 98"/>
                <a:gd name="T20" fmla="*/ 6429 w 160"/>
                <a:gd name="T21" fmla="*/ 12473 h 98"/>
                <a:gd name="T22" fmla="*/ 6429 w 160"/>
                <a:gd name="T23" fmla="*/ 12473 h 98"/>
                <a:gd name="T24" fmla="*/ 6429 w 160"/>
                <a:gd name="T25" fmla="*/ 12473 h 98"/>
                <a:gd name="T26" fmla="*/ 6429 w 160"/>
                <a:gd name="T27" fmla="*/ 12473 h 98"/>
                <a:gd name="T28" fmla="*/ 0 w 160"/>
                <a:gd name="T29" fmla="*/ 18888 h 98"/>
                <a:gd name="T30" fmla="*/ 0 w 160"/>
                <a:gd name="T31" fmla="*/ 28154 h 98"/>
                <a:gd name="T32" fmla="*/ 0 w 160"/>
                <a:gd name="T33" fmla="*/ 28154 h 98"/>
                <a:gd name="T34" fmla="*/ 6429 w 160"/>
                <a:gd name="T35" fmla="*/ 34569 h 98"/>
                <a:gd name="T36" fmla="*/ 15716 w 160"/>
                <a:gd name="T37" fmla="*/ 34569 h 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0" h="98">
                  <a:moveTo>
                    <a:pt x="44" y="97"/>
                  </a:moveTo>
                  <a:lnTo>
                    <a:pt x="44" y="97"/>
                  </a:lnTo>
                  <a:lnTo>
                    <a:pt x="141" y="53"/>
                  </a:lnTo>
                  <a:lnTo>
                    <a:pt x="159" y="35"/>
                  </a:lnTo>
                  <a:lnTo>
                    <a:pt x="159" y="17"/>
                  </a:lnTo>
                  <a:lnTo>
                    <a:pt x="141" y="0"/>
                  </a:lnTo>
                  <a:lnTo>
                    <a:pt x="115" y="0"/>
                  </a:lnTo>
                  <a:lnTo>
                    <a:pt x="18" y="35"/>
                  </a:lnTo>
                  <a:lnTo>
                    <a:pt x="0" y="53"/>
                  </a:lnTo>
                  <a:lnTo>
                    <a:pt x="0" y="79"/>
                  </a:lnTo>
                  <a:lnTo>
                    <a:pt x="18" y="97"/>
                  </a:lnTo>
                  <a:lnTo>
                    <a:pt x="44"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9" name="Freeform 44"/>
            <p:cNvSpPr>
              <a:spLocks noChangeArrowheads="1"/>
            </p:cNvSpPr>
            <p:nvPr/>
          </p:nvSpPr>
          <p:spPr bwMode="auto">
            <a:xfrm>
              <a:off x="5608638" y="3660775"/>
              <a:ext cx="53975" cy="31750"/>
            </a:xfrm>
            <a:custGeom>
              <a:avLst/>
              <a:gdLst>
                <a:gd name="T0" fmla="*/ 50400 w 151"/>
                <a:gd name="T1" fmla="*/ 15697 h 89"/>
                <a:gd name="T2" fmla="*/ 50400 w 151"/>
                <a:gd name="T3" fmla="*/ 15697 h 89"/>
                <a:gd name="T4" fmla="*/ 53618 w 151"/>
                <a:gd name="T5" fmla="*/ 12486 h 89"/>
                <a:gd name="T6" fmla="*/ 53618 w 151"/>
                <a:gd name="T7" fmla="*/ 6421 h 89"/>
                <a:gd name="T8" fmla="*/ 53618 w 151"/>
                <a:gd name="T9" fmla="*/ 6421 h 89"/>
                <a:gd name="T10" fmla="*/ 50400 w 151"/>
                <a:gd name="T11" fmla="*/ 0 h 89"/>
                <a:gd name="T12" fmla="*/ 43966 w 151"/>
                <a:gd name="T13" fmla="*/ 0 h 89"/>
                <a:gd name="T14" fmla="*/ 6434 w 151"/>
                <a:gd name="T15" fmla="*/ 12486 h 89"/>
                <a:gd name="T16" fmla="*/ 6434 w 151"/>
                <a:gd name="T17" fmla="*/ 12486 h 89"/>
                <a:gd name="T18" fmla="*/ 6434 w 151"/>
                <a:gd name="T19" fmla="*/ 12486 h 89"/>
                <a:gd name="T20" fmla="*/ 6434 w 151"/>
                <a:gd name="T21" fmla="*/ 12486 h 89"/>
                <a:gd name="T22" fmla="*/ 0 w 151"/>
                <a:gd name="T23" fmla="*/ 18907 h 89"/>
                <a:gd name="T24" fmla="*/ 0 w 151"/>
                <a:gd name="T25" fmla="*/ 25329 h 89"/>
                <a:gd name="T26" fmla="*/ 0 w 151"/>
                <a:gd name="T27" fmla="*/ 25329 h 89"/>
                <a:gd name="T28" fmla="*/ 6434 w 151"/>
                <a:gd name="T29" fmla="*/ 31393 h 89"/>
                <a:gd name="T30" fmla="*/ 12511 w 151"/>
                <a:gd name="T31" fmla="*/ 31393 h 89"/>
                <a:gd name="T32" fmla="*/ 12511 w 151"/>
                <a:gd name="T33" fmla="*/ 31393 h 89"/>
                <a:gd name="T34" fmla="*/ 50400 w 151"/>
                <a:gd name="T35" fmla="*/ 18907 h 89"/>
                <a:gd name="T36" fmla="*/ 50400 w 151"/>
                <a:gd name="T37" fmla="*/ 15697 h 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1" h="89">
                  <a:moveTo>
                    <a:pt x="141" y="44"/>
                  </a:moveTo>
                  <a:lnTo>
                    <a:pt x="141" y="44"/>
                  </a:lnTo>
                  <a:lnTo>
                    <a:pt x="150" y="35"/>
                  </a:lnTo>
                  <a:lnTo>
                    <a:pt x="150" y="18"/>
                  </a:lnTo>
                  <a:lnTo>
                    <a:pt x="141" y="0"/>
                  </a:lnTo>
                  <a:lnTo>
                    <a:pt x="123" y="0"/>
                  </a:lnTo>
                  <a:lnTo>
                    <a:pt x="18" y="35"/>
                  </a:lnTo>
                  <a:lnTo>
                    <a:pt x="0" y="53"/>
                  </a:lnTo>
                  <a:lnTo>
                    <a:pt x="0" y="71"/>
                  </a:lnTo>
                  <a:lnTo>
                    <a:pt x="18" y="88"/>
                  </a:lnTo>
                  <a:lnTo>
                    <a:pt x="35" y="88"/>
                  </a:lnTo>
                  <a:lnTo>
                    <a:pt x="141" y="53"/>
                  </a:lnTo>
                  <a:lnTo>
                    <a:pt x="141" y="4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0" name="Freeform 45"/>
            <p:cNvSpPr>
              <a:spLocks noChangeArrowheads="1"/>
            </p:cNvSpPr>
            <p:nvPr/>
          </p:nvSpPr>
          <p:spPr bwMode="auto">
            <a:xfrm>
              <a:off x="5719763" y="3625850"/>
              <a:ext cx="50800" cy="25400"/>
            </a:xfrm>
            <a:custGeom>
              <a:avLst/>
              <a:gdLst>
                <a:gd name="T0" fmla="*/ 47223 w 142"/>
                <a:gd name="T1" fmla="*/ 12347 h 72"/>
                <a:gd name="T2" fmla="*/ 47223 w 142"/>
                <a:gd name="T3" fmla="*/ 12347 h 72"/>
                <a:gd name="T4" fmla="*/ 50442 w 142"/>
                <a:gd name="T5" fmla="*/ 9525 h 72"/>
                <a:gd name="T6" fmla="*/ 50442 w 142"/>
                <a:gd name="T7" fmla="*/ 3175 h 72"/>
                <a:gd name="T8" fmla="*/ 50442 w 142"/>
                <a:gd name="T9" fmla="*/ 3175 h 72"/>
                <a:gd name="T10" fmla="*/ 47223 w 142"/>
                <a:gd name="T11" fmla="*/ 0 h 72"/>
                <a:gd name="T12" fmla="*/ 40783 w 142"/>
                <a:gd name="T13" fmla="*/ 0 h 72"/>
                <a:gd name="T14" fmla="*/ 6082 w 142"/>
                <a:gd name="T15" fmla="*/ 9525 h 72"/>
                <a:gd name="T16" fmla="*/ 6082 w 142"/>
                <a:gd name="T17" fmla="*/ 9525 h 72"/>
                <a:gd name="T18" fmla="*/ 6082 w 142"/>
                <a:gd name="T19" fmla="*/ 9525 h 72"/>
                <a:gd name="T20" fmla="*/ 6082 w 142"/>
                <a:gd name="T21" fmla="*/ 9525 h 72"/>
                <a:gd name="T22" fmla="*/ 0 w 142"/>
                <a:gd name="T23" fmla="*/ 15522 h 72"/>
                <a:gd name="T24" fmla="*/ 0 w 142"/>
                <a:gd name="T25" fmla="*/ 21872 h 72"/>
                <a:gd name="T26" fmla="*/ 0 w 142"/>
                <a:gd name="T27" fmla="*/ 21872 h 72"/>
                <a:gd name="T28" fmla="*/ 3220 w 142"/>
                <a:gd name="T29" fmla="*/ 25047 h 72"/>
                <a:gd name="T30" fmla="*/ 9301 w 142"/>
                <a:gd name="T31" fmla="*/ 25047 h 72"/>
                <a:gd name="T32" fmla="*/ 47223 w 142"/>
                <a:gd name="T33" fmla="*/ 12347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72">
                  <a:moveTo>
                    <a:pt x="132" y="35"/>
                  </a:moveTo>
                  <a:lnTo>
                    <a:pt x="132" y="35"/>
                  </a:lnTo>
                  <a:lnTo>
                    <a:pt x="141" y="27"/>
                  </a:lnTo>
                  <a:lnTo>
                    <a:pt x="141" y="9"/>
                  </a:lnTo>
                  <a:lnTo>
                    <a:pt x="132" y="0"/>
                  </a:lnTo>
                  <a:lnTo>
                    <a:pt x="114" y="0"/>
                  </a:lnTo>
                  <a:lnTo>
                    <a:pt x="17" y="27"/>
                  </a:lnTo>
                  <a:lnTo>
                    <a:pt x="0" y="44"/>
                  </a:lnTo>
                  <a:lnTo>
                    <a:pt x="0" y="62"/>
                  </a:lnTo>
                  <a:lnTo>
                    <a:pt x="9" y="71"/>
                  </a:lnTo>
                  <a:lnTo>
                    <a:pt x="26" y="71"/>
                  </a:lnTo>
                  <a:lnTo>
                    <a:pt x="132"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1" name="Freeform 46"/>
            <p:cNvSpPr>
              <a:spLocks noChangeArrowheads="1"/>
            </p:cNvSpPr>
            <p:nvPr/>
          </p:nvSpPr>
          <p:spPr bwMode="auto">
            <a:xfrm>
              <a:off x="5830888" y="3594100"/>
              <a:ext cx="50800" cy="22225"/>
            </a:xfrm>
            <a:custGeom>
              <a:avLst/>
              <a:gdLst>
                <a:gd name="T0" fmla="*/ 47223 w 142"/>
                <a:gd name="T1" fmla="*/ 12347 h 63"/>
                <a:gd name="T2" fmla="*/ 47223 w 142"/>
                <a:gd name="T3" fmla="*/ 12347 h 63"/>
                <a:gd name="T4" fmla="*/ 50442 w 142"/>
                <a:gd name="T5" fmla="*/ 9172 h 63"/>
                <a:gd name="T6" fmla="*/ 50442 w 142"/>
                <a:gd name="T7" fmla="*/ 3175 h 63"/>
                <a:gd name="T8" fmla="*/ 50442 w 142"/>
                <a:gd name="T9" fmla="*/ 3175 h 63"/>
                <a:gd name="T10" fmla="*/ 47223 w 142"/>
                <a:gd name="T11" fmla="*/ 0 h 63"/>
                <a:gd name="T12" fmla="*/ 44003 w 142"/>
                <a:gd name="T13" fmla="*/ 0 h 63"/>
                <a:gd name="T14" fmla="*/ 6082 w 142"/>
                <a:gd name="T15" fmla="*/ 9172 h 63"/>
                <a:gd name="T16" fmla="*/ 6082 w 142"/>
                <a:gd name="T17" fmla="*/ 9172 h 63"/>
                <a:gd name="T18" fmla="*/ 6082 w 142"/>
                <a:gd name="T19" fmla="*/ 9172 h 63"/>
                <a:gd name="T20" fmla="*/ 6082 w 142"/>
                <a:gd name="T21" fmla="*/ 9172 h 63"/>
                <a:gd name="T22" fmla="*/ 2862 w 142"/>
                <a:gd name="T23" fmla="*/ 12347 h 63"/>
                <a:gd name="T24" fmla="*/ 0 w 142"/>
                <a:gd name="T25" fmla="*/ 18697 h 63"/>
                <a:gd name="T26" fmla="*/ 0 w 142"/>
                <a:gd name="T27" fmla="*/ 18697 h 63"/>
                <a:gd name="T28" fmla="*/ 2862 w 142"/>
                <a:gd name="T29" fmla="*/ 21872 h 63"/>
                <a:gd name="T30" fmla="*/ 9301 w 142"/>
                <a:gd name="T31" fmla="*/ 21872 h 63"/>
                <a:gd name="T32" fmla="*/ 47223 w 142"/>
                <a:gd name="T33" fmla="*/ 12347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63">
                  <a:moveTo>
                    <a:pt x="132" y="35"/>
                  </a:moveTo>
                  <a:lnTo>
                    <a:pt x="132" y="35"/>
                  </a:lnTo>
                  <a:lnTo>
                    <a:pt x="141" y="26"/>
                  </a:lnTo>
                  <a:lnTo>
                    <a:pt x="141" y="9"/>
                  </a:lnTo>
                  <a:lnTo>
                    <a:pt x="132" y="0"/>
                  </a:lnTo>
                  <a:lnTo>
                    <a:pt x="123" y="0"/>
                  </a:lnTo>
                  <a:lnTo>
                    <a:pt x="17" y="26"/>
                  </a:lnTo>
                  <a:lnTo>
                    <a:pt x="8" y="35"/>
                  </a:lnTo>
                  <a:lnTo>
                    <a:pt x="0" y="53"/>
                  </a:lnTo>
                  <a:lnTo>
                    <a:pt x="8" y="62"/>
                  </a:lnTo>
                  <a:lnTo>
                    <a:pt x="26" y="62"/>
                  </a:lnTo>
                  <a:lnTo>
                    <a:pt x="132"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2" name="Freeform 47"/>
            <p:cNvSpPr>
              <a:spLocks noChangeArrowheads="1"/>
            </p:cNvSpPr>
            <p:nvPr/>
          </p:nvSpPr>
          <p:spPr bwMode="auto">
            <a:xfrm>
              <a:off x="5945188" y="3568700"/>
              <a:ext cx="47625" cy="15875"/>
            </a:xfrm>
            <a:custGeom>
              <a:avLst/>
              <a:gdLst>
                <a:gd name="T0" fmla="*/ 6397 w 134"/>
                <a:gd name="T1" fmla="*/ 15522 h 45"/>
                <a:gd name="T2" fmla="*/ 44071 w 134"/>
                <a:gd name="T3" fmla="*/ 6350 h 45"/>
                <a:gd name="T4" fmla="*/ 44071 w 134"/>
                <a:gd name="T5" fmla="*/ 6350 h 45"/>
                <a:gd name="T6" fmla="*/ 44071 w 134"/>
                <a:gd name="T7" fmla="*/ 6350 h 45"/>
                <a:gd name="T8" fmla="*/ 47270 w 134"/>
                <a:gd name="T9" fmla="*/ 3175 h 45"/>
                <a:gd name="T10" fmla="*/ 47270 w 134"/>
                <a:gd name="T11" fmla="*/ 3175 h 45"/>
                <a:gd name="T12" fmla="*/ 44071 w 134"/>
                <a:gd name="T13" fmla="*/ 0 h 45"/>
                <a:gd name="T14" fmla="*/ 40872 w 134"/>
                <a:gd name="T15" fmla="*/ 0 h 45"/>
                <a:gd name="T16" fmla="*/ 3199 w 134"/>
                <a:gd name="T17" fmla="*/ 6350 h 45"/>
                <a:gd name="T18" fmla="*/ 3199 w 134"/>
                <a:gd name="T19" fmla="*/ 6350 h 45"/>
                <a:gd name="T20" fmla="*/ 3199 w 134"/>
                <a:gd name="T21" fmla="*/ 6350 h 45"/>
                <a:gd name="T22" fmla="*/ 3199 w 134"/>
                <a:gd name="T23" fmla="*/ 6350 h 45"/>
                <a:gd name="T24" fmla="*/ 0 w 134"/>
                <a:gd name="T25" fmla="*/ 9525 h 45"/>
                <a:gd name="T26" fmla="*/ 0 w 134"/>
                <a:gd name="T27" fmla="*/ 12700 h 45"/>
                <a:gd name="T28" fmla="*/ 0 w 134"/>
                <a:gd name="T29" fmla="*/ 12700 h 45"/>
                <a:gd name="T30" fmla="*/ 3199 w 134"/>
                <a:gd name="T31" fmla="*/ 15522 h 45"/>
                <a:gd name="T32" fmla="*/ 6397 w 134"/>
                <a:gd name="T33" fmla="*/ 15522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4" h="45">
                  <a:moveTo>
                    <a:pt x="18" y="44"/>
                  </a:moveTo>
                  <a:lnTo>
                    <a:pt x="124" y="18"/>
                  </a:lnTo>
                  <a:lnTo>
                    <a:pt x="133" y="9"/>
                  </a:lnTo>
                  <a:lnTo>
                    <a:pt x="124" y="0"/>
                  </a:lnTo>
                  <a:lnTo>
                    <a:pt x="115" y="0"/>
                  </a:lnTo>
                  <a:lnTo>
                    <a:pt x="9" y="18"/>
                  </a:lnTo>
                  <a:lnTo>
                    <a:pt x="0" y="27"/>
                  </a:lnTo>
                  <a:lnTo>
                    <a:pt x="0" y="36"/>
                  </a:lnTo>
                  <a:lnTo>
                    <a:pt x="9" y="44"/>
                  </a:lnTo>
                  <a:lnTo>
                    <a:pt x="18" y="4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3" name="Freeform 48"/>
            <p:cNvSpPr>
              <a:spLocks noChangeArrowheads="1"/>
            </p:cNvSpPr>
            <p:nvPr/>
          </p:nvSpPr>
          <p:spPr bwMode="auto">
            <a:xfrm>
              <a:off x="6059488" y="3546475"/>
              <a:ext cx="44450" cy="12700"/>
            </a:xfrm>
            <a:custGeom>
              <a:avLst/>
              <a:gdLst>
                <a:gd name="T0" fmla="*/ 41224 w 124"/>
                <a:gd name="T1" fmla="*/ 3089 h 37"/>
                <a:gd name="T2" fmla="*/ 41224 w 124"/>
                <a:gd name="T3" fmla="*/ 3089 h 37"/>
                <a:gd name="T4" fmla="*/ 44092 w 124"/>
                <a:gd name="T5" fmla="*/ 3089 h 37"/>
                <a:gd name="T6" fmla="*/ 44092 w 124"/>
                <a:gd name="T7" fmla="*/ 3089 h 37"/>
                <a:gd name="T8" fmla="*/ 41224 w 124"/>
                <a:gd name="T9" fmla="*/ 0 h 37"/>
                <a:gd name="T10" fmla="*/ 3226 w 124"/>
                <a:gd name="T11" fmla="*/ 6178 h 37"/>
                <a:gd name="T12" fmla="*/ 3226 w 124"/>
                <a:gd name="T13" fmla="*/ 6178 h 37"/>
                <a:gd name="T14" fmla="*/ 3226 w 124"/>
                <a:gd name="T15" fmla="*/ 6178 h 37"/>
                <a:gd name="T16" fmla="*/ 3226 w 124"/>
                <a:gd name="T17" fmla="*/ 6178 h 37"/>
                <a:gd name="T18" fmla="*/ 0 w 124"/>
                <a:gd name="T19" fmla="*/ 9268 h 37"/>
                <a:gd name="T20" fmla="*/ 0 w 124"/>
                <a:gd name="T21" fmla="*/ 9268 h 37"/>
                <a:gd name="T22" fmla="*/ 3226 w 124"/>
                <a:gd name="T23" fmla="*/ 12357 h 37"/>
                <a:gd name="T24" fmla="*/ 41224 w 124"/>
                <a:gd name="T25" fmla="*/ 3089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4" h="37">
                  <a:moveTo>
                    <a:pt x="115" y="9"/>
                  </a:moveTo>
                  <a:lnTo>
                    <a:pt x="115" y="9"/>
                  </a:lnTo>
                  <a:lnTo>
                    <a:pt x="123" y="9"/>
                  </a:lnTo>
                  <a:lnTo>
                    <a:pt x="115" y="0"/>
                  </a:lnTo>
                  <a:lnTo>
                    <a:pt x="9" y="18"/>
                  </a:lnTo>
                  <a:lnTo>
                    <a:pt x="0" y="27"/>
                  </a:lnTo>
                  <a:lnTo>
                    <a:pt x="9" y="36"/>
                  </a:lnTo>
                  <a:lnTo>
                    <a:pt x="11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4" name="Freeform 49"/>
            <p:cNvSpPr>
              <a:spLocks noChangeArrowheads="1"/>
            </p:cNvSpPr>
            <p:nvPr/>
          </p:nvSpPr>
          <p:spPr bwMode="auto">
            <a:xfrm>
              <a:off x="4151313" y="6380163"/>
              <a:ext cx="19050" cy="3175"/>
            </a:xfrm>
            <a:custGeom>
              <a:avLst/>
              <a:gdLst>
                <a:gd name="T0" fmla="*/ 0 w 54"/>
                <a:gd name="T1" fmla="*/ 2858 h 10"/>
                <a:gd name="T2" fmla="*/ 18697 w 54"/>
                <a:gd name="T3" fmla="*/ 0 h 10"/>
                <a:gd name="T4" fmla="*/ 18697 w 54"/>
                <a:gd name="T5" fmla="*/ 0 h 10"/>
                <a:gd name="T6" fmla="*/ 18697 w 54"/>
                <a:gd name="T7" fmla="*/ 0 h 10"/>
                <a:gd name="T8" fmla="*/ 18697 w 54"/>
                <a:gd name="T9" fmla="*/ 0 h 10"/>
                <a:gd name="T10" fmla="*/ 18697 w 54"/>
                <a:gd name="T11" fmla="*/ 0 h 10"/>
                <a:gd name="T12" fmla="*/ 18697 w 54"/>
                <a:gd name="T13" fmla="*/ 0 h 10"/>
                <a:gd name="T14" fmla="*/ 18697 w 54"/>
                <a:gd name="T15" fmla="*/ 0 h 10"/>
                <a:gd name="T16" fmla="*/ 0 w 54"/>
                <a:gd name="T17" fmla="*/ 2858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0">
                  <a:moveTo>
                    <a:pt x="0" y="9"/>
                  </a:moveTo>
                  <a:lnTo>
                    <a:pt x="53" y="0"/>
                  </a:lnTo>
                  <a:lnTo>
                    <a:pt x="0"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5" name="Freeform 50"/>
            <p:cNvSpPr>
              <a:spLocks noChangeArrowheads="1"/>
            </p:cNvSpPr>
            <p:nvPr/>
          </p:nvSpPr>
          <p:spPr bwMode="auto">
            <a:xfrm>
              <a:off x="4195763" y="6348413"/>
              <a:ext cx="88900" cy="28575"/>
            </a:xfrm>
            <a:custGeom>
              <a:avLst/>
              <a:gdLst>
                <a:gd name="T0" fmla="*/ 85315 w 248"/>
                <a:gd name="T1" fmla="*/ 6350 h 81"/>
                <a:gd name="T2" fmla="*/ 56996 w 248"/>
                <a:gd name="T3" fmla="*/ 12347 h 81"/>
                <a:gd name="T4" fmla="*/ 56996 w 248"/>
                <a:gd name="T5" fmla="*/ 12347 h 81"/>
                <a:gd name="T6" fmla="*/ 56996 w 248"/>
                <a:gd name="T7" fmla="*/ 6350 h 81"/>
                <a:gd name="T8" fmla="*/ 56996 w 248"/>
                <a:gd name="T9" fmla="*/ 6350 h 81"/>
                <a:gd name="T10" fmla="*/ 50544 w 248"/>
                <a:gd name="T11" fmla="*/ 0 h 81"/>
                <a:gd name="T12" fmla="*/ 44450 w 248"/>
                <a:gd name="T13" fmla="*/ 0 h 81"/>
                <a:gd name="T14" fmla="*/ 44450 w 248"/>
                <a:gd name="T15" fmla="*/ 0 h 81"/>
                <a:gd name="T16" fmla="*/ 6452 w 248"/>
                <a:gd name="T17" fmla="*/ 9525 h 81"/>
                <a:gd name="T18" fmla="*/ 6452 w 248"/>
                <a:gd name="T19" fmla="*/ 9525 h 81"/>
                <a:gd name="T20" fmla="*/ 0 w 248"/>
                <a:gd name="T21" fmla="*/ 12347 h 81"/>
                <a:gd name="T22" fmla="*/ 0 w 248"/>
                <a:gd name="T23" fmla="*/ 18697 h 81"/>
                <a:gd name="T24" fmla="*/ 0 w 248"/>
                <a:gd name="T25" fmla="*/ 18697 h 81"/>
                <a:gd name="T26" fmla="*/ 3226 w 248"/>
                <a:gd name="T27" fmla="*/ 25047 h 81"/>
                <a:gd name="T28" fmla="*/ 12546 w 248"/>
                <a:gd name="T29" fmla="*/ 28222 h 81"/>
                <a:gd name="T30" fmla="*/ 47676 w 248"/>
                <a:gd name="T31" fmla="*/ 18697 h 81"/>
                <a:gd name="T32" fmla="*/ 47676 w 248"/>
                <a:gd name="T33" fmla="*/ 18697 h 81"/>
                <a:gd name="T34" fmla="*/ 47676 w 248"/>
                <a:gd name="T35" fmla="*/ 18697 h 81"/>
                <a:gd name="T36" fmla="*/ 85315 w 248"/>
                <a:gd name="T37" fmla="*/ 12347 h 81"/>
                <a:gd name="T38" fmla="*/ 85315 w 248"/>
                <a:gd name="T39" fmla="*/ 12347 h 81"/>
                <a:gd name="T40" fmla="*/ 85315 w 248"/>
                <a:gd name="T41" fmla="*/ 12347 h 81"/>
                <a:gd name="T42" fmla="*/ 85315 w 248"/>
                <a:gd name="T43" fmla="*/ 12347 h 81"/>
                <a:gd name="T44" fmla="*/ 88542 w 248"/>
                <a:gd name="T45" fmla="*/ 12347 h 81"/>
                <a:gd name="T46" fmla="*/ 88542 w 248"/>
                <a:gd name="T47" fmla="*/ 9525 h 81"/>
                <a:gd name="T48" fmla="*/ 88542 w 248"/>
                <a:gd name="T49" fmla="*/ 9525 h 81"/>
                <a:gd name="T50" fmla="*/ 88542 w 248"/>
                <a:gd name="T51" fmla="*/ 6350 h 81"/>
                <a:gd name="T52" fmla="*/ 85315 w 248"/>
                <a:gd name="T53" fmla="*/ 6350 h 8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48" h="81">
                  <a:moveTo>
                    <a:pt x="238" y="18"/>
                  </a:moveTo>
                  <a:lnTo>
                    <a:pt x="159" y="35"/>
                  </a:lnTo>
                  <a:lnTo>
                    <a:pt x="159" y="18"/>
                  </a:lnTo>
                  <a:lnTo>
                    <a:pt x="141" y="0"/>
                  </a:lnTo>
                  <a:lnTo>
                    <a:pt x="124" y="0"/>
                  </a:lnTo>
                  <a:lnTo>
                    <a:pt x="18" y="27"/>
                  </a:lnTo>
                  <a:lnTo>
                    <a:pt x="0" y="35"/>
                  </a:lnTo>
                  <a:lnTo>
                    <a:pt x="0" y="53"/>
                  </a:lnTo>
                  <a:lnTo>
                    <a:pt x="9" y="71"/>
                  </a:lnTo>
                  <a:lnTo>
                    <a:pt x="35" y="80"/>
                  </a:lnTo>
                  <a:lnTo>
                    <a:pt x="133" y="53"/>
                  </a:lnTo>
                  <a:lnTo>
                    <a:pt x="238" y="35"/>
                  </a:lnTo>
                  <a:lnTo>
                    <a:pt x="247" y="35"/>
                  </a:lnTo>
                  <a:lnTo>
                    <a:pt x="247" y="27"/>
                  </a:lnTo>
                  <a:lnTo>
                    <a:pt x="247" y="18"/>
                  </a:lnTo>
                  <a:lnTo>
                    <a:pt x="23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6" name="Freeform 51"/>
            <p:cNvSpPr>
              <a:spLocks noChangeArrowheads="1"/>
            </p:cNvSpPr>
            <p:nvPr/>
          </p:nvSpPr>
          <p:spPr bwMode="auto">
            <a:xfrm>
              <a:off x="4306888" y="6316663"/>
              <a:ext cx="92075" cy="34925"/>
            </a:xfrm>
            <a:custGeom>
              <a:avLst/>
              <a:gdLst>
                <a:gd name="T0" fmla="*/ 85268 w 257"/>
                <a:gd name="T1" fmla="*/ 12473 h 98"/>
                <a:gd name="T2" fmla="*/ 60189 w 257"/>
                <a:gd name="T3" fmla="*/ 18888 h 98"/>
                <a:gd name="T4" fmla="*/ 60189 w 257"/>
                <a:gd name="T5" fmla="*/ 18888 h 98"/>
                <a:gd name="T6" fmla="*/ 60189 w 257"/>
                <a:gd name="T7" fmla="*/ 15681 h 98"/>
                <a:gd name="T8" fmla="*/ 60189 w 257"/>
                <a:gd name="T9" fmla="*/ 9266 h 98"/>
                <a:gd name="T10" fmla="*/ 60189 w 257"/>
                <a:gd name="T11" fmla="*/ 9266 h 98"/>
                <a:gd name="T12" fmla="*/ 56965 w 257"/>
                <a:gd name="T13" fmla="*/ 6415 h 98"/>
                <a:gd name="T14" fmla="*/ 53740 w 257"/>
                <a:gd name="T15" fmla="*/ 3207 h 98"/>
                <a:gd name="T16" fmla="*/ 50516 w 257"/>
                <a:gd name="T17" fmla="*/ 0 h 98"/>
                <a:gd name="T18" fmla="*/ 44425 w 257"/>
                <a:gd name="T19" fmla="*/ 3207 h 98"/>
                <a:gd name="T20" fmla="*/ 44425 w 257"/>
                <a:gd name="T21" fmla="*/ 3207 h 98"/>
                <a:gd name="T22" fmla="*/ 6449 w 257"/>
                <a:gd name="T23" fmla="*/ 12473 h 98"/>
                <a:gd name="T24" fmla="*/ 6449 w 257"/>
                <a:gd name="T25" fmla="*/ 12473 h 98"/>
                <a:gd name="T26" fmla="*/ 0 w 257"/>
                <a:gd name="T27" fmla="*/ 15681 h 98"/>
                <a:gd name="T28" fmla="*/ 0 w 257"/>
                <a:gd name="T29" fmla="*/ 25303 h 98"/>
                <a:gd name="T30" fmla="*/ 0 w 257"/>
                <a:gd name="T31" fmla="*/ 25303 h 98"/>
                <a:gd name="T32" fmla="*/ 3224 w 257"/>
                <a:gd name="T33" fmla="*/ 31361 h 98"/>
                <a:gd name="T34" fmla="*/ 12539 w 257"/>
                <a:gd name="T35" fmla="*/ 34569 h 98"/>
                <a:gd name="T36" fmla="*/ 44425 w 257"/>
                <a:gd name="T37" fmla="*/ 25303 h 98"/>
                <a:gd name="T38" fmla="*/ 44425 w 257"/>
                <a:gd name="T39" fmla="*/ 25303 h 98"/>
                <a:gd name="T40" fmla="*/ 44425 w 257"/>
                <a:gd name="T41" fmla="*/ 28154 h 98"/>
                <a:gd name="T42" fmla="*/ 44425 w 257"/>
                <a:gd name="T43" fmla="*/ 28154 h 98"/>
                <a:gd name="T44" fmla="*/ 47291 w 257"/>
                <a:gd name="T45" fmla="*/ 31361 h 98"/>
                <a:gd name="T46" fmla="*/ 50516 w 257"/>
                <a:gd name="T47" fmla="*/ 31361 h 98"/>
                <a:gd name="T48" fmla="*/ 88492 w 257"/>
                <a:gd name="T49" fmla="*/ 25303 h 98"/>
                <a:gd name="T50" fmla="*/ 88492 w 257"/>
                <a:gd name="T51" fmla="*/ 25303 h 98"/>
                <a:gd name="T52" fmla="*/ 88492 w 257"/>
                <a:gd name="T53" fmla="*/ 25303 h 98"/>
                <a:gd name="T54" fmla="*/ 88492 w 257"/>
                <a:gd name="T55" fmla="*/ 25303 h 98"/>
                <a:gd name="T56" fmla="*/ 91717 w 257"/>
                <a:gd name="T57" fmla="*/ 22095 h 98"/>
                <a:gd name="T58" fmla="*/ 91717 w 257"/>
                <a:gd name="T59" fmla="*/ 18888 h 98"/>
                <a:gd name="T60" fmla="*/ 91717 w 257"/>
                <a:gd name="T61" fmla="*/ 18888 h 98"/>
                <a:gd name="T62" fmla="*/ 88492 w 257"/>
                <a:gd name="T63" fmla="*/ 12473 h 98"/>
                <a:gd name="T64" fmla="*/ 85268 w 257"/>
                <a:gd name="T65" fmla="*/ 12473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7" h="98">
                  <a:moveTo>
                    <a:pt x="238" y="35"/>
                  </a:moveTo>
                  <a:lnTo>
                    <a:pt x="168" y="53"/>
                  </a:lnTo>
                  <a:lnTo>
                    <a:pt x="168" y="44"/>
                  </a:lnTo>
                  <a:lnTo>
                    <a:pt x="168" y="26"/>
                  </a:lnTo>
                  <a:lnTo>
                    <a:pt x="159" y="18"/>
                  </a:lnTo>
                  <a:lnTo>
                    <a:pt x="150" y="9"/>
                  </a:lnTo>
                  <a:lnTo>
                    <a:pt x="141" y="0"/>
                  </a:lnTo>
                  <a:lnTo>
                    <a:pt x="124" y="9"/>
                  </a:lnTo>
                  <a:lnTo>
                    <a:pt x="18" y="35"/>
                  </a:lnTo>
                  <a:lnTo>
                    <a:pt x="0" y="44"/>
                  </a:lnTo>
                  <a:lnTo>
                    <a:pt x="0" y="71"/>
                  </a:lnTo>
                  <a:lnTo>
                    <a:pt x="9" y="88"/>
                  </a:lnTo>
                  <a:lnTo>
                    <a:pt x="35" y="97"/>
                  </a:lnTo>
                  <a:lnTo>
                    <a:pt x="124" y="71"/>
                  </a:lnTo>
                  <a:lnTo>
                    <a:pt x="124" y="79"/>
                  </a:lnTo>
                  <a:lnTo>
                    <a:pt x="132" y="88"/>
                  </a:lnTo>
                  <a:lnTo>
                    <a:pt x="141" y="88"/>
                  </a:lnTo>
                  <a:lnTo>
                    <a:pt x="247" y="71"/>
                  </a:lnTo>
                  <a:lnTo>
                    <a:pt x="256" y="62"/>
                  </a:lnTo>
                  <a:lnTo>
                    <a:pt x="256" y="53"/>
                  </a:lnTo>
                  <a:lnTo>
                    <a:pt x="247" y="35"/>
                  </a:lnTo>
                  <a:lnTo>
                    <a:pt x="238"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7" name="Freeform 52"/>
            <p:cNvSpPr>
              <a:spLocks noChangeArrowheads="1"/>
            </p:cNvSpPr>
            <p:nvPr/>
          </p:nvSpPr>
          <p:spPr bwMode="auto">
            <a:xfrm>
              <a:off x="4414838" y="6284913"/>
              <a:ext cx="98425" cy="41275"/>
            </a:xfrm>
            <a:custGeom>
              <a:avLst/>
              <a:gdLst>
                <a:gd name="T0" fmla="*/ 88404 w 275"/>
                <a:gd name="T1" fmla="*/ 19022 h 115"/>
                <a:gd name="T2" fmla="*/ 60129 w 275"/>
                <a:gd name="T3" fmla="*/ 25124 h 115"/>
                <a:gd name="T4" fmla="*/ 60129 w 275"/>
                <a:gd name="T5" fmla="*/ 25124 h 115"/>
                <a:gd name="T6" fmla="*/ 63350 w 275"/>
                <a:gd name="T7" fmla="*/ 19022 h 115"/>
                <a:gd name="T8" fmla="*/ 63350 w 275"/>
                <a:gd name="T9" fmla="*/ 9332 h 115"/>
                <a:gd name="T10" fmla="*/ 63350 w 275"/>
                <a:gd name="T11" fmla="*/ 9332 h 115"/>
                <a:gd name="T12" fmla="*/ 63350 w 275"/>
                <a:gd name="T13" fmla="*/ 6102 h 115"/>
                <a:gd name="T14" fmla="*/ 56908 w 275"/>
                <a:gd name="T15" fmla="*/ 3230 h 115"/>
                <a:gd name="T16" fmla="*/ 53686 w 275"/>
                <a:gd name="T17" fmla="*/ 0 h 115"/>
                <a:gd name="T18" fmla="*/ 47244 w 275"/>
                <a:gd name="T19" fmla="*/ 0 h 115"/>
                <a:gd name="T20" fmla="*/ 47244 w 275"/>
                <a:gd name="T21" fmla="*/ 0 h 115"/>
                <a:gd name="T22" fmla="*/ 9664 w 275"/>
                <a:gd name="T23" fmla="*/ 12562 h 115"/>
                <a:gd name="T24" fmla="*/ 9664 w 275"/>
                <a:gd name="T25" fmla="*/ 12562 h 115"/>
                <a:gd name="T26" fmla="*/ 9664 w 275"/>
                <a:gd name="T27" fmla="*/ 12562 h 115"/>
                <a:gd name="T28" fmla="*/ 6442 w 275"/>
                <a:gd name="T29" fmla="*/ 15792 h 115"/>
                <a:gd name="T30" fmla="*/ 3221 w 275"/>
                <a:gd name="T31" fmla="*/ 19022 h 115"/>
                <a:gd name="T32" fmla="*/ 0 w 275"/>
                <a:gd name="T33" fmla="*/ 21894 h 115"/>
                <a:gd name="T34" fmla="*/ 3221 w 275"/>
                <a:gd name="T35" fmla="*/ 28354 h 115"/>
                <a:gd name="T36" fmla="*/ 3221 w 275"/>
                <a:gd name="T37" fmla="*/ 28354 h 115"/>
                <a:gd name="T38" fmla="*/ 3221 w 275"/>
                <a:gd name="T39" fmla="*/ 34815 h 115"/>
                <a:gd name="T40" fmla="*/ 6442 w 275"/>
                <a:gd name="T41" fmla="*/ 38045 h 115"/>
                <a:gd name="T42" fmla="*/ 12527 w 275"/>
                <a:gd name="T43" fmla="*/ 38045 h 115"/>
                <a:gd name="T44" fmla="*/ 18969 w 275"/>
                <a:gd name="T45" fmla="*/ 38045 h 115"/>
                <a:gd name="T46" fmla="*/ 47244 w 275"/>
                <a:gd name="T47" fmla="*/ 31584 h 115"/>
                <a:gd name="T48" fmla="*/ 47244 w 275"/>
                <a:gd name="T49" fmla="*/ 31584 h 115"/>
                <a:gd name="T50" fmla="*/ 47244 w 275"/>
                <a:gd name="T51" fmla="*/ 34815 h 115"/>
                <a:gd name="T52" fmla="*/ 47244 w 275"/>
                <a:gd name="T53" fmla="*/ 34815 h 115"/>
                <a:gd name="T54" fmla="*/ 50465 w 275"/>
                <a:gd name="T55" fmla="*/ 40916 h 115"/>
                <a:gd name="T56" fmla="*/ 53686 w 275"/>
                <a:gd name="T57" fmla="*/ 40916 h 115"/>
                <a:gd name="T58" fmla="*/ 91625 w 275"/>
                <a:gd name="T59" fmla="*/ 34815 h 115"/>
                <a:gd name="T60" fmla="*/ 91625 w 275"/>
                <a:gd name="T61" fmla="*/ 34815 h 115"/>
                <a:gd name="T62" fmla="*/ 91625 w 275"/>
                <a:gd name="T63" fmla="*/ 34815 h 115"/>
                <a:gd name="T64" fmla="*/ 91625 w 275"/>
                <a:gd name="T65" fmla="*/ 34815 h 115"/>
                <a:gd name="T66" fmla="*/ 98067 w 275"/>
                <a:gd name="T67" fmla="*/ 28354 h 115"/>
                <a:gd name="T68" fmla="*/ 98067 w 275"/>
                <a:gd name="T69" fmla="*/ 21894 h 115"/>
                <a:gd name="T70" fmla="*/ 98067 w 275"/>
                <a:gd name="T71" fmla="*/ 21894 h 115"/>
                <a:gd name="T72" fmla="*/ 94846 w 275"/>
                <a:gd name="T73" fmla="*/ 19022 h 115"/>
                <a:gd name="T74" fmla="*/ 88404 w 275"/>
                <a:gd name="T75" fmla="*/ 19022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75" h="115">
                  <a:moveTo>
                    <a:pt x="247" y="53"/>
                  </a:moveTo>
                  <a:lnTo>
                    <a:pt x="168" y="70"/>
                  </a:lnTo>
                  <a:lnTo>
                    <a:pt x="177" y="53"/>
                  </a:lnTo>
                  <a:lnTo>
                    <a:pt x="177" y="26"/>
                  </a:lnTo>
                  <a:lnTo>
                    <a:pt x="177" y="17"/>
                  </a:lnTo>
                  <a:lnTo>
                    <a:pt x="159" y="9"/>
                  </a:lnTo>
                  <a:lnTo>
                    <a:pt x="150" y="0"/>
                  </a:lnTo>
                  <a:lnTo>
                    <a:pt x="132" y="0"/>
                  </a:lnTo>
                  <a:lnTo>
                    <a:pt x="27" y="35"/>
                  </a:lnTo>
                  <a:lnTo>
                    <a:pt x="18" y="44"/>
                  </a:lnTo>
                  <a:lnTo>
                    <a:pt x="9" y="53"/>
                  </a:lnTo>
                  <a:lnTo>
                    <a:pt x="0" y="61"/>
                  </a:lnTo>
                  <a:lnTo>
                    <a:pt x="9" y="79"/>
                  </a:lnTo>
                  <a:lnTo>
                    <a:pt x="9" y="97"/>
                  </a:lnTo>
                  <a:lnTo>
                    <a:pt x="18" y="106"/>
                  </a:lnTo>
                  <a:lnTo>
                    <a:pt x="35" y="106"/>
                  </a:lnTo>
                  <a:lnTo>
                    <a:pt x="53" y="106"/>
                  </a:lnTo>
                  <a:lnTo>
                    <a:pt x="132" y="88"/>
                  </a:lnTo>
                  <a:lnTo>
                    <a:pt x="132" y="97"/>
                  </a:lnTo>
                  <a:lnTo>
                    <a:pt x="141" y="114"/>
                  </a:lnTo>
                  <a:lnTo>
                    <a:pt x="150" y="114"/>
                  </a:lnTo>
                  <a:lnTo>
                    <a:pt x="256" y="97"/>
                  </a:lnTo>
                  <a:lnTo>
                    <a:pt x="274" y="79"/>
                  </a:lnTo>
                  <a:lnTo>
                    <a:pt x="274" y="61"/>
                  </a:lnTo>
                  <a:lnTo>
                    <a:pt x="265" y="53"/>
                  </a:lnTo>
                  <a:lnTo>
                    <a:pt x="247" y="5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8" name="Freeform 53"/>
            <p:cNvSpPr>
              <a:spLocks noChangeArrowheads="1"/>
            </p:cNvSpPr>
            <p:nvPr/>
          </p:nvSpPr>
          <p:spPr bwMode="auto">
            <a:xfrm>
              <a:off x="4570413" y="6272213"/>
              <a:ext cx="57150" cy="28575"/>
            </a:xfrm>
            <a:custGeom>
              <a:avLst/>
              <a:gdLst>
                <a:gd name="T0" fmla="*/ 56793 w 160"/>
                <a:gd name="T1" fmla="*/ 9525 h 81"/>
                <a:gd name="T2" fmla="*/ 56793 w 160"/>
                <a:gd name="T3" fmla="*/ 9525 h 81"/>
                <a:gd name="T4" fmla="*/ 50721 w 160"/>
                <a:gd name="T5" fmla="*/ 3175 h 81"/>
                <a:gd name="T6" fmla="*/ 44291 w 160"/>
                <a:gd name="T7" fmla="*/ 0 h 81"/>
                <a:gd name="T8" fmla="*/ 44291 w 160"/>
                <a:gd name="T9" fmla="*/ 0 h 81"/>
                <a:gd name="T10" fmla="*/ 6429 w 160"/>
                <a:gd name="T11" fmla="*/ 12700 h 81"/>
                <a:gd name="T12" fmla="*/ 6429 w 160"/>
                <a:gd name="T13" fmla="*/ 12700 h 81"/>
                <a:gd name="T14" fmla="*/ 0 w 160"/>
                <a:gd name="T15" fmla="*/ 15875 h 81"/>
                <a:gd name="T16" fmla="*/ 0 w 160"/>
                <a:gd name="T17" fmla="*/ 21872 h 81"/>
                <a:gd name="T18" fmla="*/ 0 w 160"/>
                <a:gd name="T19" fmla="*/ 21872 h 81"/>
                <a:gd name="T20" fmla="*/ 3215 w 160"/>
                <a:gd name="T21" fmla="*/ 28222 h 81"/>
                <a:gd name="T22" fmla="*/ 12859 w 160"/>
                <a:gd name="T23" fmla="*/ 28222 h 81"/>
                <a:gd name="T24" fmla="*/ 47506 w 160"/>
                <a:gd name="T25" fmla="*/ 21872 h 81"/>
                <a:gd name="T26" fmla="*/ 47506 w 160"/>
                <a:gd name="T27" fmla="*/ 21872 h 81"/>
                <a:gd name="T28" fmla="*/ 47506 w 160"/>
                <a:gd name="T29" fmla="*/ 21872 h 81"/>
                <a:gd name="T30" fmla="*/ 47506 w 160"/>
                <a:gd name="T31" fmla="*/ 21872 h 81"/>
                <a:gd name="T32" fmla="*/ 53578 w 160"/>
                <a:gd name="T33" fmla="*/ 15875 h 81"/>
                <a:gd name="T34" fmla="*/ 56793 w 160"/>
                <a:gd name="T35" fmla="*/ 9525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0" h="81">
                  <a:moveTo>
                    <a:pt x="159" y="27"/>
                  </a:moveTo>
                  <a:lnTo>
                    <a:pt x="159" y="27"/>
                  </a:lnTo>
                  <a:lnTo>
                    <a:pt x="142" y="9"/>
                  </a:lnTo>
                  <a:lnTo>
                    <a:pt x="124" y="0"/>
                  </a:lnTo>
                  <a:lnTo>
                    <a:pt x="18" y="36"/>
                  </a:lnTo>
                  <a:lnTo>
                    <a:pt x="0" y="45"/>
                  </a:lnTo>
                  <a:lnTo>
                    <a:pt x="0" y="62"/>
                  </a:lnTo>
                  <a:lnTo>
                    <a:pt x="9" y="80"/>
                  </a:lnTo>
                  <a:lnTo>
                    <a:pt x="36" y="80"/>
                  </a:lnTo>
                  <a:lnTo>
                    <a:pt x="133" y="62"/>
                  </a:lnTo>
                  <a:lnTo>
                    <a:pt x="150" y="45"/>
                  </a:lnTo>
                  <a:lnTo>
                    <a:pt x="159" y="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9" name="Freeform 54"/>
            <p:cNvSpPr>
              <a:spLocks noChangeArrowheads="1"/>
            </p:cNvSpPr>
            <p:nvPr/>
          </p:nvSpPr>
          <p:spPr bwMode="auto">
            <a:xfrm>
              <a:off x="4678363" y="6240463"/>
              <a:ext cx="60325" cy="34925"/>
            </a:xfrm>
            <a:custGeom>
              <a:avLst/>
              <a:gdLst>
                <a:gd name="T0" fmla="*/ 59968 w 169"/>
                <a:gd name="T1" fmla="*/ 9622 h 98"/>
                <a:gd name="T2" fmla="*/ 59968 w 169"/>
                <a:gd name="T3" fmla="*/ 9622 h 98"/>
                <a:gd name="T4" fmla="*/ 56755 w 169"/>
                <a:gd name="T5" fmla="*/ 6415 h 98"/>
                <a:gd name="T6" fmla="*/ 53543 w 169"/>
                <a:gd name="T7" fmla="*/ 3207 h 98"/>
                <a:gd name="T8" fmla="*/ 50687 w 169"/>
                <a:gd name="T9" fmla="*/ 0 h 98"/>
                <a:gd name="T10" fmla="*/ 44262 w 169"/>
                <a:gd name="T11" fmla="*/ 3207 h 98"/>
                <a:gd name="T12" fmla="*/ 44262 w 169"/>
                <a:gd name="T13" fmla="*/ 3207 h 98"/>
                <a:gd name="T14" fmla="*/ 9638 w 169"/>
                <a:gd name="T15" fmla="*/ 12473 h 98"/>
                <a:gd name="T16" fmla="*/ 9638 w 169"/>
                <a:gd name="T17" fmla="*/ 12473 h 98"/>
                <a:gd name="T18" fmla="*/ 3213 w 169"/>
                <a:gd name="T19" fmla="*/ 18888 h 98"/>
                <a:gd name="T20" fmla="*/ 0 w 169"/>
                <a:gd name="T21" fmla="*/ 25303 h 98"/>
                <a:gd name="T22" fmla="*/ 0 w 169"/>
                <a:gd name="T23" fmla="*/ 25303 h 98"/>
                <a:gd name="T24" fmla="*/ 6425 w 169"/>
                <a:gd name="T25" fmla="*/ 34569 h 98"/>
                <a:gd name="T26" fmla="*/ 16063 w 169"/>
                <a:gd name="T27" fmla="*/ 34569 h 98"/>
                <a:gd name="T28" fmla="*/ 50687 w 169"/>
                <a:gd name="T29" fmla="*/ 25303 h 98"/>
                <a:gd name="T30" fmla="*/ 50687 w 169"/>
                <a:gd name="T31" fmla="*/ 25303 h 98"/>
                <a:gd name="T32" fmla="*/ 53543 w 169"/>
                <a:gd name="T33" fmla="*/ 25303 h 98"/>
                <a:gd name="T34" fmla="*/ 53543 w 169"/>
                <a:gd name="T35" fmla="*/ 25303 h 98"/>
                <a:gd name="T36" fmla="*/ 56755 w 169"/>
                <a:gd name="T37" fmla="*/ 22095 h 98"/>
                <a:gd name="T38" fmla="*/ 59968 w 169"/>
                <a:gd name="T39" fmla="*/ 18888 h 98"/>
                <a:gd name="T40" fmla="*/ 59968 w 169"/>
                <a:gd name="T41" fmla="*/ 15681 h 98"/>
                <a:gd name="T42" fmla="*/ 59968 w 169"/>
                <a:gd name="T43" fmla="*/ 9622 h 9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9" h="98">
                  <a:moveTo>
                    <a:pt x="168" y="27"/>
                  </a:moveTo>
                  <a:lnTo>
                    <a:pt x="168" y="27"/>
                  </a:lnTo>
                  <a:lnTo>
                    <a:pt x="159" y="18"/>
                  </a:lnTo>
                  <a:lnTo>
                    <a:pt x="150" y="9"/>
                  </a:lnTo>
                  <a:lnTo>
                    <a:pt x="142" y="0"/>
                  </a:lnTo>
                  <a:lnTo>
                    <a:pt x="124" y="9"/>
                  </a:lnTo>
                  <a:lnTo>
                    <a:pt x="27" y="35"/>
                  </a:lnTo>
                  <a:lnTo>
                    <a:pt x="9" y="53"/>
                  </a:lnTo>
                  <a:lnTo>
                    <a:pt x="0" y="71"/>
                  </a:lnTo>
                  <a:lnTo>
                    <a:pt x="18" y="97"/>
                  </a:lnTo>
                  <a:lnTo>
                    <a:pt x="45" y="97"/>
                  </a:lnTo>
                  <a:lnTo>
                    <a:pt x="142" y="71"/>
                  </a:lnTo>
                  <a:lnTo>
                    <a:pt x="150" y="71"/>
                  </a:lnTo>
                  <a:lnTo>
                    <a:pt x="159" y="62"/>
                  </a:lnTo>
                  <a:lnTo>
                    <a:pt x="168" y="53"/>
                  </a:lnTo>
                  <a:lnTo>
                    <a:pt x="168" y="44"/>
                  </a:lnTo>
                  <a:lnTo>
                    <a:pt x="168" y="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0" name="Freeform 55"/>
            <p:cNvSpPr>
              <a:spLocks noChangeArrowheads="1"/>
            </p:cNvSpPr>
            <p:nvPr/>
          </p:nvSpPr>
          <p:spPr bwMode="auto">
            <a:xfrm>
              <a:off x="4786313" y="6208713"/>
              <a:ext cx="63500" cy="38100"/>
            </a:xfrm>
            <a:custGeom>
              <a:avLst/>
              <a:gdLst>
                <a:gd name="T0" fmla="*/ 63143 w 178"/>
                <a:gd name="T1" fmla="*/ 9258 h 107"/>
                <a:gd name="T2" fmla="*/ 63143 w 178"/>
                <a:gd name="T3" fmla="*/ 9258 h 107"/>
                <a:gd name="T4" fmla="*/ 59933 w 178"/>
                <a:gd name="T5" fmla="*/ 3205 h 107"/>
                <a:gd name="T6" fmla="*/ 56722 w 178"/>
                <a:gd name="T7" fmla="*/ 0 h 107"/>
                <a:gd name="T8" fmla="*/ 50657 w 178"/>
                <a:gd name="T9" fmla="*/ 0 h 107"/>
                <a:gd name="T10" fmla="*/ 47447 w 178"/>
                <a:gd name="T11" fmla="*/ 0 h 107"/>
                <a:gd name="T12" fmla="*/ 47447 w 178"/>
                <a:gd name="T13" fmla="*/ 0 h 107"/>
                <a:gd name="T14" fmla="*/ 9632 w 178"/>
                <a:gd name="T15" fmla="*/ 12463 h 107"/>
                <a:gd name="T16" fmla="*/ 9632 w 178"/>
                <a:gd name="T17" fmla="*/ 12463 h 107"/>
                <a:gd name="T18" fmla="*/ 6421 w 178"/>
                <a:gd name="T19" fmla="*/ 12463 h 107"/>
                <a:gd name="T20" fmla="*/ 3211 w 178"/>
                <a:gd name="T21" fmla="*/ 18872 h 107"/>
                <a:gd name="T22" fmla="*/ 0 w 178"/>
                <a:gd name="T23" fmla="*/ 22077 h 107"/>
                <a:gd name="T24" fmla="*/ 0 w 178"/>
                <a:gd name="T25" fmla="*/ 28130 h 107"/>
                <a:gd name="T26" fmla="*/ 0 w 178"/>
                <a:gd name="T27" fmla="*/ 28130 h 107"/>
                <a:gd name="T28" fmla="*/ 3211 w 178"/>
                <a:gd name="T29" fmla="*/ 31335 h 107"/>
                <a:gd name="T30" fmla="*/ 6421 w 178"/>
                <a:gd name="T31" fmla="*/ 34539 h 107"/>
                <a:gd name="T32" fmla="*/ 12843 w 178"/>
                <a:gd name="T33" fmla="*/ 37744 h 107"/>
                <a:gd name="T34" fmla="*/ 18907 w 178"/>
                <a:gd name="T35" fmla="*/ 37744 h 107"/>
                <a:gd name="T36" fmla="*/ 53511 w 178"/>
                <a:gd name="T37" fmla="*/ 24925 h 107"/>
                <a:gd name="T38" fmla="*/ 53511 w 178"/>
                <a:gd name="T39" fmla="*/ 24925 h 107"/>
                <a:gd name="T40" fmla="*/ 53511 w 178"/>
                <a:gd name="T41" fmla="*/ 24925 h 107"/>
                <a:gd name="T42" fmla="*/ 53511 w 178"/>
                <a:gd name="T43" fmla="*/ 24925 h 107"/>
                <a:gd name="T44" fmla="*/ 59933 w 178"/>
                <a:gd name="T45" fmla="*/ 24925 h 107"/>
                <a:gd name="T46" fmla="*/ 63143 w 178"/>
                <a:gd name="T47" fmla="*/ 18872 h 107"/>
                <a:gd name="T48" fmla="*/ 63143 w 178"/>
                <a:gd name="T49" fmla="*/ 15667 h 107"/>
                <a:gd name="T50" fmla="*/ 63143 w 178"/>
                <a:gd name="T51" fmla="*/ 9258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07">
                  <a:moveTo>
                    <a:pt x="177" y="26"/>
                  </a:moveTo>
                  <a:lnTo>
                    <a:pt x="177" y="26"/>
                  </a:lnTo>
                  <a:lnTo>
                    <a:pt x="168" y="9"/>
                  </a:lnTo>
                  <a:lnTo>
                    <a:pt x="159" y="0"/>
                  </a:lnTo>
                  <a:lnTo>
                    <a:pt x="142" y="0"/>
                  </a:lnTo>
                  <a:lnTo>
                    <a:pt x="133" y="0"/>
                  </a:lnTo>
                  <a:lnTo>
                    <a:pt x="27" y="35"/>
                  </a:lnTo>
                  <a:lnTo>
                    <a:pt x="18" y="35"/>
                  </a:lnTo>
                  <a:lnTo>
                    <a:pt x="9" y="53"/>
                  </a:lnTo>
                  <a:lnTo>
                    <a:pt x="0" y="62"/>
                  </a:lnTo>
                  <a:lnTo>
                    <a:pt x="0" y="79"/>
                  </a:lnTo>
                  <a:lnTo>
                    <a:pt x="9" y="88"/>
                  </a:lnTo>
                  <a:lnTo>
                    <a:pt x="18" y="97"/>
                  </a:lnTo>
                  <a:lnTo>
                    <a:pt x="36" y="106"/>
                  </a:lnTo>
                  <a:lnTo>
                    <a:pt x="53" y="106"/>
                  </a:lnTo>
                  <a:lnTo>
                    <a:pt x="150" y="70"/>
                  </a:lnTo>
                  <a:lnTo>
                    <a:pt x="168" y="70"/>
                  </a:lnTo>
                  <a:lnTo>
                    <a:pt x="177" y="53"/>
                  </a:lnTo>
                  <a:lnTo>
                    <a:pt x="177" y="44"/>
                  </a:lnTo>
                  <a:lnTo>
                    <a:pt x="177" y="2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1" name="Freeform 56"/>
            <p:cNvSpPr>
              <a:spLocks noChangeArrowheads="1"/>
            </p:cNvSpPr>
            <p:nvPr/>
          </p:nvSpPr>
          <p:spPr bwMode="auto">
            <a:xfrm>
              <a:off x="4894263" y="6170613"/>
              <a:ext cx="66675" cy="44450"/>
            </a:xfrm>
            <a:custGeom>
              <a:avLst/>
              <a:gdLst>
                <a:gd name="T0" fmla="*/ 56692 w 187"/>
                <a:gd name="T1" fmla="*/ 31293 h 125"/>
                <a:gd name="T2" fmla="*/ 56692 w 187"/>
                <a:gd name="T3" fmla="*/ 31293 h 125"/>
                <a:gd name="T4" fmla="*/ 63109 w 187"/>
                <a:gd name="T5" fmla="*/ 28092 h 125"/>
                <a:gd name="T6" fmla="*/ 66318 w 187"/>
                <a:gd name="T7" fmla="*/ 22047 h 125"/>
                <a:gd name="T8" fmla="*/ 66318 w 187"/>
                <a:gd name="T9" fmla="*/ 15646 h 125"/>
                <a:gd name="T10" fmla="*/ 66318 w 187"/>
                <a:gd name="T11" fmla="*/ 9246 h 125"/>
                <a:gd name="T12" fmla="*/ 66318 w 187"/>
                <a:gd name="T13" fmla="*/ 9246 h 125"/>
                <a:gd name="T14" fmla="*/ 63109 w 187"/>
                <a:gd name="T15" fmla="*/ 6401 h 125"/>
                <a:gd name="T16" fmla="*/ 56692 w 187"/>
                <a:gd name="T17" fmla="*/ 3200 h 125"/>
                <a:gd name="T18" fmla="*/ 53839 w 187"/>
                <a:gd name="T19" fmla="*/ 0 h 125"/>
                <a:gd name="T20" fmla="*/ 47421 w 187"/>
                <a:gd name="T21" fmla="*/ 0 h 125"/>
                <a:gd name="T22" fmla="*/ 47421 w 187"/>
                <a:gd name="T23" fmla="*/ 0 h 125"/>
                <a:gd name="T24" fmla="*/ 9627 w 187"/>
                <a:gd name="T25" fmla="*/ 12446 h 125"/>
                <a:gd name="T26" fmla="*/ 9627 w 187"/>
                <a:gd name="T27" fmla="*/ 12446 h 125"/>
                <a:gd name="T28" fmla="*/ 9627 w 187"/>
                <a:gd name="T29" fmla="*/ 12446 h 125"/>
                <a:gd name="T30" fmla="*/ 6418 w 187"/>
                <a:gd name="T31" fmla="*/ 15646 h 125"/>
                <a:gd name="T32" fmla="*/ 3209 w 187"/>
                <a:gd name="T33" fmla="*/ 22047 h 125"/>
                <a:gd name="T34" fmla="*/ 0 w 187"/>
                <a:gd name="T35" fmla="*/ 28092 h 125"/>
                <a:gd name="T36" fmla="*/ 0 w 187"/>
                <a:gd name="T37" fmla="*/ 31293 h 125"/>
                <a:gd name="T38" fmla="*/ 0 w 187"/>
                <a:gd name="T39" fmla="*/ 31293 h 125"/>
                <a:gd name="T40" fmla="*/ 3209 w 187"/>
                <a:gd name="T41" fmla="*/ 37694 h 125"/>
                <a:gd name="T42" fmla="*/ 9627 w 187"/>
                <a:gd name="T43" fmla="*/ 40894 h 125"/>
                <a:gd name="T44" fmla="*/ 12836 w 187"/>
                <a:gd name="T45" fmla="*/ 44094 h 125"/>
                <a:gd name="T46" fmla="*/ 18897 w 187"/>
                <a:gd name="T47" fmla="*/ 40894 h 125"/>
                <a:gd name="T48" fmla="*/ 56692 w 187"/>
                <a:gd name="T49" fmla="*/ 31293 h 1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7" h="125">
                  <a:moveTo>
                    <a:pt x="159" y="88"/>
                  </a:moveTo>
                  <a:lnTo>
                    <a:pt x="159" y="88"/>
                  </a:lnTo>
                  <a:lnTo>
                    <a:pt x="177" y="79"/>
                  </a:lnTo>
                  <a:lnTo>
                    <a:pt x="186" y="62"/>
                  </a:lnTo>
                  <a:lnTo>
                    <a:pt x="186" y="44"/>
                  </a:lnTo>
                  <a:lnTo>
                    <a:pt x="186" y="26"/>
                  </a:lnTo>
                  <a:lnTo>
                    <a:pt x="177" y="18"/>
                  </a:lnTo>
                  <a:lnTo>
                    <a:pt x="159" y="9"/>
                  </a:lnTo>
                  <a:lnTo>
                    <a:pt x="151" y="0"/>
                  </a:lnTo>
                  <a:lnTo>
                    <a:pt x="133" y="0"/>
                  </a:lnTo>
                  <a:lnTo>
                    <a:pt x="27" y="35"/>
                  </a:lnTo>
                  <a:lnTo>
                    <a:pt x="18" y="44"/>
                  </a:lnTo>
                  <a:lnTo>
                    <a:pt x="9" y="62"/>
                  </a:lnTo>
                  <a:lnTo>
                    <a:pt x="0" y="79"/>
                  </a:lnTo>
                  <a:lnTo>
                    <a:pt x="0" y="88"/>
                  </a:lnTo>
                  <a:lnTo>
                    <a:pt x="9" y="106"/>
                  </a:lnTo>
                  <a:lnTo>
                    <a:pt x="27" y="115"/>
                  </a:lnTo>
                  <a:lnTo>
                    <a:pt x="36" y="124"/>
                  </a:lnTo>
                  <a:lnTo>
                    <a:pt x="53" y="115"/>
                  </a:lnTo>
                  <a:lnTo>
                    <a:pt x="159"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2" name="Freeform 57"/>
            <p:cNvSpPr>
              <a:spLocks noChangeArrowheads="1"/>
            </p:cNvSpPr>
            <p:nvPr/>
          </p:nvSpPr>
          <p:spPr bwMode="auto">
            <a:xfrm>
              <a:off x="5002213" y="6132513"/>
              <a:ext cx="69850" cy="44450"/>
            </a:xfrm>
            <a:custGeom>
              <a:avLst/>
              <a:gdLst>
                <a:gd name="T0" fmla="*/ 56596 w 195"/>
                <a:gd name="T1" fmla="*/ 31293 h 125"/>
                <a:gd name="T2" fmla="*/ 56596 w 195"/>
                <a:gd name="T3" fmla="*/ 31293 h 125"/>
                <a:gd name="T4" fmla="*/ 63044 w 195"/>
                <a:gd name="T5" fmla="*/ 28448 h 125"/>
                <a:gd name="T6" fmla="*/ 66268 w 195"/>
                <a:gd name="T7" fmla="*/ 22047 h 125"/>
                <a:gd name="T8" fmla="*/ 69492 w 195"/>
                <a:gd name="T9" fmla="*/ 15646 h 125"/>
                <a:gd name="T10" fmla="*/ 66268 w 195"/>
                <a:gd name="T11" fmla="*/ 9601 h 125"/>
                <a:gd name="T12" fmla="*/ 66268 w 195"/>
                <a:gd name="T13" fmla="*/ 9601 h 125"/>
                <a:gd name="T14" fmla="*/ 63044 w 195"/>
                <a:gd name="T15" fmla="*/ 3200 h 125"/>
                <a:gd name="T16" fmla="*/ 56596 w 195"/>
                <a:gd name="T17" fmla="*/ 0 h 125"/>
                <a:gd name="T18" fmla="*/ 50507 w 195"/>
                <a:gd name="T19" fmla="*/ 0 h 125"/>
                <a:gd name="T20" fmla="*/ 44059 w 195"/>
                <a:gd name="T21" fmla="*/ 0 h 125"/>
                <a:gd name="T22" fmla="*/ 44059 w 195"/>
                <a:gd name="T23" fmla="*/ 0 h 125"/>
                <a:gd name="T24" fmla="*/ 9313 w 195"/>
                <a:gd name="T25" fmla="*/ 12446 h 125"/>
                <a:gd name="T26" fmla="*/ 9313 w 195"/>
                <a:gd name="T27" fmla="*/ 12446 h 125"/>
                <a:gd name="T28" fmla="*/ 9313 w 195"/>
                <a:gd name="T29" fmla="*/ 12446 h 125"/>
                <a:gd name="T30" fmla="*/ 2866 w 195"/>
                <a:gd name="T31" fmla="*/ 15646 h 125"/>
                <a:gd name="T32" fmla="*/ 0 w 195"/>
                <a:gd name="T33" fmla="*/ 22047 h 125"/>
                <a:gd name="T34" fmla="*/ 0 w 195"/>
                <a:gd name="T35" fmla="*/ 28448 h 125"/>
                <a:gd name="T36" fmla="*/ 0 w 195"/>
                <a:gd name="T37" fmla="*/ 34493 h 125"/>
                <a:gd name="T38" fmla="*/ 0 w 195"/>
                <a:gd name="T39" fmla="*/ 34493 h 125"/>
                <a:gd name="T40" fmla="*/ 2866 w 195"/>
                <a:gd name="T41" fmla="*/ 40894 h 125"/>
                <a:gd name="T42" fmla="*/ 9313 w 195"/>
                <a:gd name="T43" fmla="*/ 44094 h 125"/>
                <a:gd name="T44" fmla="*/ 15761 w 195"/>
                <a:gd name="T45" fmla="*/ 44094 h 125"/>
                <a:gd name="T46" fmla="*/ 21851 w 195"/>
                <a:gd name="T47" fmla="*/ 44094 h 125"/>
                <a:gd name="T48" fmla="*/ 56596 w 195"/>
                <a:gd name="T49" fmla="*/ 31293 h 1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5" h="125">
                  <a:moveTo>
                    <a:pt x="158" y="88"/>
                  </a:moveTo>
                  <a:lnTo>
                    <a:pt x="158" y="88"/>
                  </a:lnTo>
                  <a:lnTo>
                    <a:pt x="176" y="80"/>
                  </a:lnTo>
                  <a:lnTo>
                    <a:pt x="185" y="62"/>
                  </a:lnTo>
                  <a:lnTo>
                    <a:pt x="194" y="44"/>
                  </a:lnTo>
                  <a:lnTo>
                    <a:pt x="185" y="27"/>
                  </a:lnTo>
                  <a:lnTo>
                    <a:pt x="176" y="9"/>
                  </a:lnTo>
                  <a:lnTo>
                    <a:pt x="158" y="0"/>
                  </a:lnTo>
                  <a:lnTo>
                    <a:pt x="141" y="0"/>
                  </a:lnTo>
                  <a:lnTo>
                    <a:pt x="123" y="0"/>
                  </a:lnTo>
                  <a:lnTo>
                    <a:pt x="26" y="35"/>
                  </a:lnTo>
                  <a:lnTo>
                    <a:pt x="8" y="44"/>
                  </a:lnTo>
                  <a:lnTo>
                    <a:pt x="0" y="62"/>
                  </a:lnTo>
                  <a:lnTo>
                    <a:pt x="0" y="80"/>
                  </a:lnTo>
                  <a:lnTo>
                    <a:pt x="0" y="97"/>
                  </a:lnTo>
                  <a:lnTo>
                    <a:pt x="8" y="115"/>
                  </a:lnTo>
                  <a:lnTo>
                    <a:pt x="26" y="124"/>
                  </a:lnTo>
                  <a:lnTo>
                    <a:pt x="44" y="124"/>
                  </a:lnTo>
                  <a:lnTo>
                    <a:pt x="61" y="124"/>
                  </a:lnTo>
                  <a:lnTo>
                    <a:pt x="158"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3" name="Freeform 58"/>
            <p:cNvSpPr>
              <a:spLocks noChangeArrowheads="1"/>
            </p:cNvSpPr>
            <p:nvPr/>
          </p:nvSpPr>
          <p:spPr bwMode="auto">
            <a:xfrm>
              <a:off x="5106988" y="6088063"/>
              <a:ext cx="69850" cy="50800"/>
            </a:xfrm>
            <a:custGeom>
              <a:avLst/>
              <a:gdLst>
                <a:gd name="T0" fmla="*/ 59820 w 195"/>
                <a:gd name="T1" fmla="*/ 34701 h 142"/>
                <a:gd name="T2" fmla="*/ 59820 w 195"/>
                <a:gd name="T3" fmla="*/ 34701 h 142"/>
                <a:gd name="T4" fmla="*/ 66268 w 195"/>
                <a:gd name="T5" fmla="*/ 28262 h 142"/>
                <a:gd name="T6" fmla="*/ 69492 w 195"/>
                <a:gd name="T7" fmla="*/ 25042 h 142"/>
                <a:gd name="T8" fmla="*/ 69492 w 195"/>
                <a:gd name="T9" fmla="*/ 15741 h 142"/>
                <a:gd name="T10" fmla="*/ 69492 w 195"/>
                <a:gd name="T11" fmla="*/ 9301 h 142"/>
                <a:gd name="T12" fmla="*/ 69492 w 195"/>
                <a:gd name="T13" fmla="*/ 9301 h 142"/>
                <a:gd name="T14" fmla="*/ 66268 w 195"/>
                <a:gd name="T15" fmla="*/ 2862 h 142"/>
                <a:gd name="T16" fmla="*/ 59820 w 195"/>
                <a:gd name="T17" fmla="*/ 0 h 142"/>
                <a:gd name="T18" fmla="*/ 53731 w 195"/>
                <a:gd name="T19" fmla="*/ 0 h 142"/>
                <a:gd name="T20" fmla="*/ 44059 w 195"/>
                <a:gd name="T21" fmla="*/ 0 h 142"/>
                <a:gd name="T22" fmla="*/ 44059 w 195"/>
                <a:gd name="T23" fmla="*/ 0 h 142"/>
                <a:gd name="T24" fmla="*/ 9313 w 195"/>
                <a:gd name="T25" fmla="*/ 15741 h 142"/>
                <a:gd name="T26" fmla="*/ 9313 w 195"/>
                <a:gd name="T27" fmla="*/ 15741 h 142"/>
                <a:gd name="T28" fmla="*/ 9313 w 195"/>
                <a:gd name="T29" fmla="*/ 15741 h 142"/>
                <a:gd name="T30" fmla="*/ 3224 w 195"/>
                <a:gd name="T31" fmla="*/ 18961 h 142"/>
                <a:gd name="T32" fmla="*/ 0 w 195"/>
                <a:gd name="T33" fmla="*/ 25042 h 142"/>
                <a:gd name="T34" fmla="*/ 0 w 195"/>
                <a:gd name="T35" fmla="*/ 31482 h 142"/>
                <a:gd name="T36" fmla="*/ 0 w 195"/>
                <a:gd name="T37" fmla="*/ 37563 h 142"/>
                <a:gd name="T38" fmla="*/ 0 w 195"/>
                <a:gd name="T39" fmla="*/ 37563 h 142"/>
                <a:gd name="T40" fmla="*/ 3224 w 195"/>
                <a:gd name="T41" fmla="*/ 44003 h 142"/>
                <a:gd name="T42" fmla="*/ 9313 w 195"/>
                <a:gd name="T43" fmla="*/ 47223 h 142"/>
                <a:gd name="T44" fmla="*/ 15761 w 195"/>
                <a:gd name="T45" fmla="*/ 50442 h 142"/>
                <a:gd name="T46" fmla="*/ 25074 w 195"/>
                <a:gd name="T47" fmla="*/ 47223 h 142"/>
                <a:gd name="T48" fmla="*/ 59820 w 195"/>
                <a:gd name="T49" fmla="*/ 34701 h 1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5" h="142">
                  <a:moveTo>
                    <a:pt x="167" y="97"/>
                  </a:moveTo>
                  <a:lnTo>
                    <a:pt x="167" y="97"/>
                  </a:lnTo>
                  <a:lnTo>
                    <a:pt x="185" y="79"/>
                  </a:lnTo>
                  <a:lnTo>
                    <a:pt x="194" y="70"/>
                  </a:lnTo>
                  <a:lnTo>
                    <a:pt x="194" y="44"/>
                  </a:lnTo>
                  <a:lnTo>
                    <a:pt x="194" y="26"/>
                  </a:lnTo>
                  <a:lnTo>
                    <a:pt x="185" y="8"/>
                  </a:lnTo>
                  <a:lnTo>
                    <a:pt x="167" y="0"/>
                  </a:lnTo>
                  <a:lnTo>
                    <a:pt x="150" y="0"/>
                  </a:lnTo>
                  <a:lnTo>
                    <a:pt x="123" y="0"/>
                  </a:lnTo>
                  <a:lnTo>
                    <a:pt x="26" y="44"/>
                  </a:lnTo>
                  <a:lnTo>
                    <a:pt x="9" y="53"/>
                  </a:lnTo>
                  <a:lnTo>
                    <a:pt x="0" y="70"/>
                  </a:lnTo>
                  <a:lnTo>
                    <a:pt x="0" y="88"/>
                  </a:lnTo>
                  <a:lnTo>
                    <a:pt x="0" y="105"/>
                  </a:lnTo>
                  <a:lnTo>
                    <a:pt x="9" y="123"/>
                  </a:lnTo>
                  <a:lnTo>
                    <a:pt x="26" y="132"/>
                  </a:lnTo>
                  <a:lnTo>
                    <a:pt x="44" y="141"/>
                  </a:lnTo>
                  <a:lnTo>
                    <a:pt x="70" y="132"/>
                  </a:lnTo>
                  <a:lnTo>
                    <a:pt x="167"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4" name="Freeform 59"/>
            <p:cNvSpPr>
              <a:spLocks noChangeArrowheads="1"/>
            </p:cNvSpPr>
            <p:nvPr/>
          </p:nvSpPr>
          <p:spPr bwMode="auto">
            <a:xfrm>
              <a:off x="5208588" y="6037263"/>
              <a:ext cx="73025" cy="57150"/>
            </a:xfrm>
            <a:custGeom>
              <a:avLst/>
              <a:gdLst>
                <a:gd name="T0" fmla="*/ 63360 w 204"/>
                <a:gd name="T1" fmla="*/ 37862 h 160"/>
                <a:gd name="T2" fmla="*/ 63360 w 204"/>
                <a:gd name="T3" fmla="*/ 37862 h 160"/>
                <a:gd name="T4" fmla="*/ 69445 w 204"/>
                <a:gd name="T5" fmla="*/ 31790 h 160"/>
                <a:gd name="T6" fmla="*/ 72667 w 204"/>
                <a:gd name="T7" fmla="*/ 25360 h 160"/>
                <a:gd name="T8" fmla="*/ 72667 w 204"/>
                <a:gd name="T9" fmla="*/ 18931 h 160"/>
                <a:gd name="T10" fmla="*/ 72667 w 204"/>
                <a:gd name="T11" fmla="*/ 12859 h 160"/>
                <a:gd name="T12" fmla="*/ 72667 w 204"/>
                <a:gd name="T13" fmla="*/ 12859 h 160"/>
                <a:gd name="T14" fmla="*/ 66224 w 204"/>
                <a:gd name="T15" fmla="*/ 6429 h 160"/>
                <a:gd name="T16" fmla="*/ 60138 w 204"/>
                <a:gd name="T17" fmla="*/ 3215 h 160"/>
                <a:gd name="T18" fmla="*/ 53695 w 204"/>
                <a:gd name="T19" fmla="*/ 0 h 160"/>
                <a:gd name="T20" fmla="*/ 47251 w 204"/>
                <a:gd name="T21" fmla="*/ 3215 h 160"/>
                <a:gd name="T22" fmla="*/ 47251 w 204"/>
                <a:gd name="T23" fmla="*/ 3215 h 160"/>
                <a:gd name="T24" fmla="*/ 12529 w 204"/>
                <a:gd name="T25" fmla="*/ 18931 h 160"/>
                <a:gd name="T26" fmla="*/ 12529 w 204"/>
                <a:gd name="T27" fmla="*/ 18931 h 160"/>
                <a:gd name="T28" fmla="*/ 12529 w 204"/>
                <a:gd name="T29" fmla="*/ 18931 h 160"/>
                <a:gd name="T30" fmla="*/ 6443 w 204"/>
                <a:gd name="T31" fmla="*/ 25360 h 160"/>
                <a:gd name="T32" fmla="*/ 3222 w 204"/>
                <a:gd name="T33" fmla="*/ 31790 h 160"/>
                <a:gd name="T34" fmla="*/ 0 w 204"/>
                <a:gd name="T35" fmla="*/ 37862 h 160"/>
                <a:gd name="T36" fmla="*/ 3222 w 204"/>
                <a:gd name="T37" fmla="*/ 44291 h 160"/>
                <a:gd name="T38" fmla="*/ 3222 w 204"/>
                <a:gd name="T39" fmla="*/ 44291 h 160"/>
                <a:gd name="T40" fmla="*/ 6443 w 204"/>
                <a:gd name="T41" fmla="*/ 50721 h 160"/>
                <a:gd name="T42" fmla="*/ 12529 w 204"/>
                <a:gd name="T43" fmla="*/ 53578 h 160"/>
                <a:gd name="T44" fmla="*/ 22194 w 204"/>
                <a:gd name="T45" fmla="*/ 56793 h 160"/>
                <a:gd name="T46" fmla="*/ 28279 w 204"/>
                <a:gd name="T47" fmla="*/ 53578 h 160"/>
                <a:gd name="T48" fmla="*/ 63360 w 204"/>
                <a:gd name="T49" fmla="*/ 37862 h 1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04" h="160">
                  <a:moveTo>
                    <a:pt x="177" y="106"/>
                  </a:moveTo>
                  <a:lnTo>
                    <a:pt x="177" y="106"/>
                  </a:lnTo>
                  <a:lnTo>
                    <a:pt x="194" y="89"/>
                  </a:lnTo>
                  <a:lnTo>
                    <a:pt x="203" y="71"/>
                  </a:lnTo>
                  <a:lnTo>
                    <a:pt x="203" y="53"/>
                  </a:lnTo>
                  <a:lnTo>
                    <a:pt x="203" y="36"/>
                  </a:lnTo>
                  <a:lnTo>
                    <a:pt x="185" y="18"/>
                  </a:lnTo>
                  <a:lnTo>
                    <a:pt x="168" y="9"/>
                  </a:lnTo>
                  <a:lnTo>
                    <a:pt x="150" y="0"/>
                  </a:lnTo>
                  <a:lnTo>
                    <a:pt x="132" y="9"/>
                  </a:lnTo>
                  <a:lnTo>
                    <a:pt x="35" y="53"/>
                  </a:lnTo>
                  <a:lnTo>
                    <a:pt x="18" y="71"/>
                  </a:lnTo>
                  <a:lnTo>
                    <a:pt x="9" y="89"/>
                  </a:lnTo>
                  <a:lnTo>
                    <a:pt x="0" y="106"/>
                  </a:lnTo>
                  <a:lnTo>
                    <a:pt x="9" y="124"/>
                  </a:lnTo>
                  <a:lnTo>
                    <a:pt x="18" y="142"/>
                  </a:lnTo>
                  <a:lnTo>
                    <a:pt x="35" y="150"/>
                  </a:lnTo>
                  <a:lnTo>
                    <a:pt x="62" y="159"/>
                  </a:lnTo>
                  <a:lnTo>
                    <a:pt x="79" y="150"/>
                  </a:lnTo>
                  <a:lnTo>
                    <a:pt x="177"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5" name="Freeform 60"/>
            <p:cNvSpPr>
              <a:spLocks noChangeArrowheads="1"/>
            </p:cNvSpPr>
            <p:nvPr/>
          </p:nvSpPr>
          <p:spPr bwMode="auto">
            <a:xfrm>
              <a:off x="5310188" y="5983288"/>
              <a:ext cx="76200" cy="60325"/>
            </a:xfrm>
            <a:custGeom>
              <a:avLst/>
              <a:gdLst>
                <a:gd name="T0" fmla="*/ 31839 w 213"/>
                <a:gd name="T1" fmla="*/ 56755 h 169"/>
                <a:gd name="T2" fmla="*/ 31839 w 213"/>
                <a:gd name="T3" fmla="*/ 56755 h 169"/>
                <a:gd name="T4" fmla="*/ 63321 w 213"/>
                <a:gd name="T5" fmla="*/ 37837 h 169"/>
                <a:gd name="T6" fmla="*/ 63321 w 213"/>
                <a:gd name="T7" fmla="*/ 37837 h 169"/>
                <a:gd name="T8" fmla="*/ 63321 w 213"/>
                <a:gd name="T9" fmla="*/ 37837 h 169"/>
                <a:gd name="T10" fmla="*/ 69761 w 213"/>
                <a:gd name="T11" fmla="*/ 34624 h 169"/>
                <a:gd name="T12" fmla="*/ 72623 w 213"/>
                <a:gd name="T13" fmla="*/ 25344 h 169"/>
                <a:gd name="T14" fmla="*/ 75842 w 213"/>
                <a:gd name="T15" fmla="*/ 18918 h 169"/>
                <a:gd name="T16" fmla="*/ 72623 w 213"/>
                <a:gd name="T17" fmla="*/ 9638 h 169"/>
                <a:gd name="T18" fmla="*/ 72623 w 213"/>
                <a:gd name="T19" fmla="*/ 9638 h 169"/>
                <a:gd name="T20" fmla="*/ 66541 w 213"/>
                <a:gd name="T21" fmla="*/ 6425 h 169"/>
                <a:gd name="T22" fmla="*/ 60101 w 213"/>
                <a:gd name="T23" fmla="*/ 0 h 169"/>
                <a:gd name="T24" fmla="*/ 50800 w 213"/>
                <a:gd name="T25" fmla="*/ 0 h 169"/>
                <a:gd name="T26" fmla="*/ 44361 w 213"/>
                <a:gd name="T27" fmla="*/ 3213 h 169"/>
                <a:gd name="T28" fmla="*/ 44361 w 213"/>
                <a:gd name="T29" fmla="*/ 3213 h 169"/>
                <a:gd name="T30" fmla="*/ 12879 w 213"/>
                <a:gd name="T31" fmla="*/ 22131 h 169"/>
                <a:gd name="T32" fmla="*/ 12879 w 213"/>
                <a:gd name="T33" fmla="*/ 22131 h 169"/>
                <a:gd name="T34" fmla="*/ 6439 w 213"/>
                <a:gd name="T35" fmla="*/ 28556 h 169"/>
                <a:gd name="T36" fmla="*/ 3220 w 213"/>
                <a:gd name="T37" fmla="*/ 34624 h 169"/>
                <a:gd name="T38" fmla="*/ 0 w 213"/>
                <a:gd name="T39" fmla="*/ 41050 h 169"/>
                <a:gd name="T40" fmla="*/ 3220 w 213"/>
                <a:gd name="T41" fmla="*/ 47475 h 169"/>
                <a:gd name="T42" fmla="*/ 3220 w 213"/>
                <a:gd name="T43" fmla="*/ 47475 h 169"/>
                <a:gd name="T44" fmla="*/ 9659 w 213"/>
                <a:gd name="T45" fmla="*/ 53543 h 169"/>
                <a:gd name="T46" fmla="*/ 16099 w 213"/>
                <a:gd name="T47" fmla="*/ 59968 h 169"/>
                <a:gd name="T48" fmla="*/ 22180 w 213"/>
                <a:gd name="T49" fmla="*/ 59968 h 169"/>
                <a:gd name="T50" fmla="*/ 31839 w 213"/>
                <a:gd name="T51" fmla="*/ 56755 h 1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3" h="169">
                  <a:moveTo>
                    <a:pt x="89" y="159"/>
                  </a:moveTo>
                  <a:lnTo>
                    <a:pt x="89" y="159"/>
                  </a:lnTo>
                  <a:lnTo>
                    <a:pt x="177" y="106"/>
                  </a:lnTo>
                  <a:lnTo>
                    <a:pt x="195" y="97"/>
                  </a:lnTo>
                  <a:lnTo>
                    <a:pt x="203" y="71"/>
                  </a:lnTo>
                  <a:lnTo>
                    <a:pt x="212" y="53"/>
                  </a:lnTo>
                  <a:lnTo>
                    <a:pt x="203" y="27"/>
                  </a:lnTo>
                  <a:lnTo>
                    <a:pt x="186" y="18"/>
                  </a:lnTo>
                  <a:lnTo>
                    <a:pt x="168" y="0"/>
                  </a:lnTo>
                  <a:lnTo>
                    <a:pt x="142" y="0"/>
                  </a:lnTo>
                  <a:lnTo>
                    <a:pt x="124" y="9"/>
                  </a:lnTo>
                  <a:lnTo>
                    <a:pt x="36" y="62"/>
                  </a:lnTo>
                  <a:lnTo>
                    <a:pt x="18" y="80"/>
                  </a:lnTo>
                  <a:lnTo>
                    <a:pt x="9" y="97"/>
                  </a:lnTo>
                  <a:lnTo>
                    <a:pt x="0" y="115"/>
                  </a:lnTo>
                  <a:lnTo>
                    <a:pt x="9" y="133"/>
                  </a:lnTo>
                  <a:lnTo>
                    <a:pt x="27" y="150"/>
                  </a:lnTo>
                  <a:lnTo>
                    <a:pt x="45" y="168"/>
                  </a:lnTo>
                  <a:lnTo>
                    <a:pt x="62" y="168"/>
                  </a:lnTo>
                  <a:lnTo>
                    <a:pt x="89" y="1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6" name="Freeform 61"/>
            <p:cNvSpPr>
              <a:spLocks noChangeArrowheads="1"/>
            </p:cNvSpPr>
            <p:nvPr/>
          </p:nvSpPr>
          <p:spPr bwMode="auto">
            <a:xfrm>
              <a:off x="5408613" y="5922963"/>
              <a:ext cx="73025" cy="63500"/>
            </a:xfrm>
            <a:custGeom>
              <a:avLst/>
              <a:gdLst>
                <a:gd name="T0" fmla="*/ 31501 w 204"/>
                <a:gd name="T1" fmla="*/ 59912 h 177"/>
                <a:gd name="T2" fmla="*/ 31501 w 204"/>
                <a:gd name="T3" fmla="*/ 59912 h 177"/>
                <a:gd name="T4" fmla="*/ 31501 w 204"/>
                <a:gd name="T5" fmla="*/ 59912 h 177"/>
                <a:gd name="T6" fmla="*/ 63002 w 204"/>
                <a:gd name="T7" fmla="*/ 38028 h 177"/>
                <a:gd name="T8" fmla="*/ 63002 w 204"/>
                <a:gd name="T9" fmla="*/ 38028 h 177"/>
                <a:gd name="T10" fmla="*/ 63002 w 204"/>
                <a:gd name="T11" fmla="*/ 38028 h 177"/>
                <a:gd name="T12" fmla="*/ 63002 w 204"/>
                <a:gd name="T13" fmla="*/ 38028 h 177"/>
                <a:gd name="T14" fmla="*/ 69445 w 204"/>
                <a:gd name="T15" fmla="*/ 31571 h 177"/>
                <a:gd name="T16" fmla="*/ 72667 w 204"/>
                <a:gd name="T17" fmla="*/ 25113 h 177"/>
                <a:gd name="T18" fmla="*/ 72667 w 204"/>
                <a:gd name="T19" fmla="*/ 15785 h 177"/>
                <a:gd name="T20" fmla="*/ 69445 w 204"/>
                <a:gd name="T21" fmla="*/ 9328 h 177"/>
                <a:gd name="T22" fmla="*/ 69445 w 204"/>
                <a:gd name="T23" fmla="*/ 9328 h 177"/>
                <a:gd name="T24" fmla="*/ 63002 w 204"/>
                <a:gd name="T25" fmla="*/ 3229 h 177"/>
                <a:gd name="T26" fmla="*/ 56917 w 204"/>
                <a:gd name="T27" fmla="*/ 0 h 177"/>
                <a:gd name="T28" fmla="*/ 47251 w 204"/>
                <a:gd name="T29" fmla="*/ 0 h 177"/>
                <a:gd name="T30" fmla="*/ 41166 w 204"/>
                <a:gd name="T31" fmla="*/ 3229 h 177"/>
                <a:gd name="T32" fmla="*/ 41166 w 204"/>
                <a:gd name="T33" fmla="*/ 3229 h 177"/>
                <a:gd name="T34" fmla="*/ 41166 w 204"/>
                <a:gd name="T35" fmla="*/ 3229 h 177"/>
                <a:gd name="T36" fmla="*/ 9307 w 204"/>
                <a:gd name="T37" fmla="*/ 25113 h 177"/>
                <a:gd name="T38" fmla="*/ 9307 w 204"/>
                <a:gd name="T39" fmla="*/ 25113 h 177"/>
                <a:gd name="T40" fmla="*/ 3222 w 204"/>
                <a:gd name="T41" fmla="*/ 31571 h 177"/>
                <a:gd name="T42" fmla="*/ 0 w 204"/>
                <a:gd name="T43" fmla="*/ 38028 h 177"/>
                <a:gd name="T44" fmla="*/ 0 w 204"/>
                <a:gd name="T45" fmla="*/ 44127 h 177"/>
                <a:gd name="T46" fmla="*/ 3222 w 204"/>
                <a:gd name="T47" fmla="*/ 53814 h 177"/>
                <a:gd name="T48" fmla="*/ 3222 w 204"/>
                <a:gd name="T49" fmla="*/ 53814 h 177"/>
                <a:gd name="T50" fmla="*/ 9307 w 204"/>
                <a:gd name="T51" fmla="*/ 59912 h 177"/>
                <a:gd name="T52" fmla="*/ 15750 w 204"/>
                <a:gd name="T53" fmla="*/ 63141 h 177"/>
                <a:gd name="T54" fmla="*/ 25416 w 204"/>
                <a:gd name="T55" fmla="*/ 63141 h 177"/>
                <a:gd name="T56" fmla="*/ 31501 w 204"/>
                <a:gd name="T57" fmla="*/ 59912 h 1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4" h="177">
                  <a:moveTo>
                    <a:pt x="88" y="167"/>
                  </a:moveTo>
                  <a:lnTo>
                    <a:pt x="88" y="167"/>
                  </a:lnTo>
                  <a:lnTo>
                    <a:pt x="176" y="106"/>
                  </a:lnTo>
                  <a:lnTo>
                    <a:pt x="194" y="88"/>
                  </a:lnTo>
                  <a:lnTo>
                    <a:pt x="203" y="70"/>
                  </a:lnTo>
                  <a:lnTo>
                    <a:pt x="203" y="44"/>
                  </a:lnTo>
                  <a:lnTo>
                    <a:pt x="194" y="26"/>
                  </a:lnTo>
                  <a:lnTo>
                    <a:pt x="176" y="9"/>
                  </a:lnTo>
                  <a:lnTo>
                    <a:pt x="159" y="0"/>
                  </a:lnTo>
                  <a:lnTo>
                    <a:pt x="132" y="0"/>
                  </a:lnTo>
                  <a:lnTo>
                    <a:pt x="115" y="9"/>
                  </a:lnTo>
                  <a:lnTo>
                    <a:pt x="26" y="70"/>
                  </a:lnTo>
                  <a:lnTo>
                    <a:pt x="9" y="88"/>
                  </a:lnTo>
                  <a:lnTo>
                    <a:pt x="0" y="106"/>
                  </a:lnTo>
                  <a:lnTo>
                    <a:pt x="0" y="123"/>
                  </a:lnTo>
                  <a:lnTo>
                    <a:pt x="9" y="150"/>
                  </a:lnTo>
                  <a:lnTo>
                    <a:pt x="26" y="167"/>
                  </a:lnTo>
                  <a:lnTo>
                    <a:pt x="44" y="176"/>
                  </a:lnTo>
                  <a:lnTo>
                    <a:pt x="71" y="176"/>
                  </a:lnTo>
                  <a:lnTo>
                    <a:pt x="88" y="16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7" name="Freeform 62"/>
            <p:cNvSpPr>
              <a:spLocks noChangeArrowheads="1"/>
            </p:cNvSpPr>
            <p:nvPr/>
          </p:nvSpPr>
          <p:spPr bwMode="auto">
            <a:xfrm>
              <a:off x="5500688" y="5853113"/>
              <a:ext cx="73025" cy="66675"/>
            </a:xfrm>
            <a:custGeom>
              <a:avLst/>
              <a:gdLst>
                <a:gd name="T0" fmla="*/ 34723 w 204"/>
                <a:gd name="T1" fmla="*/ 63090 h 186"/>
                <a:gd name="T2" fmla="*/ 34723 w 204"/>
                <a:gd name="T3" fmla="*/ 63090 h 186"/>
                <a:gd name="T4" fmla="*/ 34723 w 204"/>
                <a:gd name="T5" fmla="*/ 63090 h 186"/>
                <a:gd name="T6" fmla="*/ 66224 w 204"/>
                <a:gd name="T7" fmla="*/ 37998 h 186"/>
                <a:gd name="T8" fmla="*/ 66224 w 204"/>
                <a:gd name="T9" fmla="*/ 37998 h 186"/>
                <a:gd name="T10" fmla="*/ 66224 w 204"/>
                <a:gd name="T11" fmla="*/ 37998 h 186"/>
                <a:gd name="T12" fmla="*/ 66224 w 204"/>
                <a:gd name="T13" fmla="*/ 37998 h 186"/>
                <a:gd name="T14" fmla="*/ 72667 w 204"/>
                <a:gd name="T15" fmla="*/ 31545 h 186"/>
                <a:gd name="T16" fmla="*/ 72667 w 204"/>
                <a:gd name="T17" fmla="*/ 25093 h 186"/>
                <a:gd name="T18" fmla="*/ 72667 w 204"/>
                <a:gd name="T19" fmla="*/ 15773 h 186"/>
                <a:gd name="T20" fmla="*/ 69445 w 204"/>
                <a:gd name="T21" fmla="*/ 9320 h 186"/>
                <a:gd name="T22" fmla="*/ 69445 w 204"/>
                <a:gd name="T23" fmla="*/ 9320 h 186"/>
                <a:gd name="T24" fmla="*/ 63002 w 204"/>
                <a:gd name="T25" fmla="*/ 2868 h 186"/>
                <a:gd name="T26" fmla="*/ 53695 w 204"/>
                <a:gd name="T27" fmla="*/ 0 h 186"/>
                <a:gd name="T28" fmla="*/ 47251 w 204"/>
                <a:gd name="T29" fmla="*/ 2868 h 186"/>
                <a:gd name="T30" fmla="*/ 37944 w 204"/>
                <a:gd name="T31" fmla="*/ 6094 h 186"/>
                <a:gd name="T32" fmla="*/ 37944 w 204"/>
                <a:gd name="T33" fmla="*/ 6094 h 186"/>
                <a:gd name="T34" fmla="*/ 9307 w 204"/>
                <a:gd name="T35" fmla="*/ 28319 h 186"/>
                <a:gd name="T36" fmla="*/ 9307 w 204"/>
                <a:gd name="T37" fmla="*/ 28319 h 186"/>
                <a:gd name="T38" fmla="*/ 3222 w 204"/>
                <a:gd name="T39" fmla="*/ 34771 h 186"/>
                <a:gd name="T40" fmla="*/ 0 w 204"/>
                <a:gd name="T41" fmla="*/ 44092 h 186"/>
                <a:gd name="T42" fmla="*/ 3222 w 204"/>
                <a:gd name="T43" fmla="*/ 50544 h 186"/>
                <a:gd name="T44" fmla="*/ 6443 w 204"/>
                <a:gd name="T45" fmla="*/ 59864 h 186"/>
                <a:gd name="T46" fmla="*/ 6443 w 204"/>
                <a:gd name="T47" fmla="*/ 59864 h 186"/>
                <a:gd name="T48" fmla="*/ 12529 w 204"/>
                <a:gd name="T49" fmla="*/ 66317 h 186"/>
                <a:gd name="T50" fmla="*/ 18972 w 204"/>
                <a:gd name="T51" fmla="*/ 66317 h 186"/>
                <a:gd name="T52" fmla="*/ 28279 w 204"/>
                <a:gd name="T53" fmla="*/ 66317 h 186"/>
                <a:gd name="T54" fmla="*/ 34723 w 204"/>
                <a:gd name="T55" fmla="*/ 63090 h 1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4" h="186">
                  <a:moveTo>
                    <a:pt x="97" y="176"/>
                  </a:moveTo>
                  <a:lnTo>
                    <a:pt x="97" y="176"/>
                  </a:lnTo>
                  <a:lnTo>
                    <a:pt x="185" y="106"/>
                  </a:lnTo>
                  <a:lnTo>
                    <a:pt x="203" y="88"/>
                  </a:lnTo>
                  <a:lnTo>
                    <a:pt x="203" y="70"/>
                  </a:lnTo>
                  <a:lnTo>
                    <a:pt x="203" y="44"/>
                  </a:lnTo>
                  <a:lnTo>
                    <a:pt x="194" y="26"/>
                  </a:lnTo>
                  <a:lnTo>
                    <a:pt x="176" y="8"/>
                  </a:lnTo>
                  <a:lnTo>
                    <a:pt x="150" y="0"/>
                  </a:lnTo>
                  <a:lnTo>
                    <a:pt x="132" y="8"/>
                  </a:lnTo>
                  <a:lnTo>
                    <a:pt x="106" y="17"/>
                  </a:lnTo>
                  <a:lnTo>
                    <a:pt x="26" y="79"/>
                  </a:lnTo>
                  <a:lnTo>
                    <a:pt x="9" y="97"/>
                  </a:lnTo>
                  <a:lnTo>
                    <a:pt x="0" y="123"/>
                  </a:lnTo>
                  <a:lnTo>
                    <a:pt x="9" y="141"/>
                  </a:lnTo>
                  <a:lnTo>
                    <a:pt x="18" y="167"/>
                  </a:lnTo>
                  <a:lnTo>
                    <a:pt x="35" y="185"/>
                  </a:lnTo>
                  <a:lnTo>
                    <a:pt x="53" y="185"/>
                  </a:lnTo>
                  <a:lnTo>
                    <a:pt x="79" y="185"/>
                  </a:lnTo>
                  <a:lnTo>
                    <a:pt x="97"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8" name="Freeform 63"/>
            <p:cNvSpPr>
              <a:spLocks noChangeArrowheads="1"/>
            </p:cNvSpPr>
            <p:nvPr/>
          </p:nvSpPr>
          <p:spPr bwMode="auto">
            <a:xfrm>
              <a:off x="5586413" y="5773738"/>
              <a:ext cx="73025" cy="73025"/>
            </a:xfrm>
            <a:custGeom>
              <a:avLst/>
              <a:gdLst>
                <a:gd name="T0" fmla="*/ 31501 w 204"/>
                <a:gd name="T1" fmla="*/ 9307 h 204"/>
                <a:gd name="T2" fmla="*/ 31501 w 204"/>
                <a:gd name="T3" fmla="*/ 9307 h 204"/>
                <a:gd name="T4" fmla="*/ 6443 w 204"/>
                <a:gd name="T5" fmla="*/ 34723 h 204"/>
                <a:gd name="T6" fmla="*/ 6443 w 204"/>
                <a:gd name="T7" fmla="*/ 34723 h 204"/>
                <a:gd name="T8" fmla="*/ 3222 w 204"/>
                <a:gd name="T9" fmla="*/ 41166 h 204"/>
                <a:gd name="T10" fmla="*/ 0 w 204"/>
                <a:gd name="T11" fmla="*/ 50473 h 204"/>
                <a:gd name="T12" fmla="*/ 3222 w 204"/>
                <a:gd name="T13" fmla="*/ 60138 h 204"/>
                <a:gd name="T14" fmla="*/ 6443 w 204"/>
                <a:gd name="T15" fmla="*/ 66224 h 204"/>
                <a:gd name="T16" fmla="*/ 6443 w 204"/>
                <a:gd name="T17" fmla="*/ 66224 h 204"/>
                <a:gd name="T18" fmla="*/ 15750 w 204"/>
                <a:gd name="T19" fmla="*/ 72667 h 204"/>
                <a:gd name="T20" fmla="*/ 22194 w 204"/>
                <a:gd name="T21" fmla="*/ 72667 h 204"/>
                <a:gd name="T22" fmla="*/ 31501 w 204"/>
                <a:gd name="T23" fmla="*/ 72667 h 204"/>
                <a:gd name="T24" fmla="*/ 37944 w 204"/>
                <a:gd name="T25" fmla="*/ 66224 h 204"/>
                <a:gd name="T26" fmla="*/ 37944 w 204"/>
                <a:gd name="T27" fmla="*/ 66224 h 204"/>
                <a:gd name="T28" fmla="*/ 37944 w 204"/>
                <a:gd name="T29" fmla="*/ 66224 h 204"/>
                <a:gd name="T30" fmla="*/ 66224 w 204"/>
                <a:gd name="T31" fmla="*/ 37944 h 204"/>
                <a:gd name="T32" fmla="*/ 66224 w 204"/>
                <a:gd name="T33" fmla="*/ 37944 h 204"/>
                <a:gd name="T34" fmla="*/ 66224 w 204"/>
                <a:gd name="T35" fmla="*/ 37944 h 204"/>
                <a:gd name="T36" fmla="*/ 66224 w 204"/>
                <a:gd name="T37" fmla="*/ 37944 h 204"/>
                <a:gd name="T38" fmla="*/ 69445 w 204"/>
                <a:gd name="T39" fmla="*/ 31501 h 204"/>
                <a:gd name="T40" fmla="*/ 72667 w 204"/>
                <a:gd name="T41" fmla="*/ 22194 h 204"/>
                <a:gd name="T42" fmla="*/ 69445 w 204"/>
                <a:gd name="T43" fmla="*/ 12529 h 204"/>
                <a:gd name="T44" fmla="*/ 66224 w 204"/>
                <a:gd name="T45" fmla="*/ 6443 h 204"/>
                <a:gd name="T46" fmla="*/ 66224 w 204"/>
                <a:gd name="T47" fmla="*/ 6443 h 204"/>
                <a:gd name="T48" fmla="*/ 56917 w 204"/>
                <a:gd name="T49" fmla="*/ 3222 h 204"/>
                <a:gd name="T50" fmla="*/ 47609 w 204"/>
                <a:gd name="T51" fmla="*/ 0 h 204"/>
                <a:gd name="T52" fmla="*/ 41166 w 204"/>
                <a:gd name="T53" fmla="*/ 3222 h 204"/>
                <a:gd name="T54" fmla="*/ 31501 w 204"/>
                <a:gd name="T55" fmla="*/ 9307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4" h="204">
                  <a:moveTo>
                    <a:pt x="88" y="26"/>
                  </a:moveTo>
                  <a:lnTo>
                    <a:pt x="88" y="26"/>
                  </a:lnTo>
                  <a:lnTo>
                    <a:pt x="18" y="97"/>
                  </a:lnTo>
                  <a:lnTo>
                    <a:pt x="9" y="115"/>
                  </a:lnTo>
                  <a:lnTo>
                    <a:pt x="0" y="141"/>
                  </a:lnTo>
                  <a:lnTo>
                    <a:pt x="9" y="168"/>
                  </a:lnTo>
                  <a:lnTo>
                    <a:pt x="18" y="185"/>
                  </a:lnTo>
                  <a:lnTo>
                    <a:pt x="44" y="203"/>
                  </a:lnTo>
                  <a:lnTo>
                    <a:pt x="62" y="203"/>
                  </a:lnTo>
                  <a:lnTo>
                    <a:pt x="88" y="203"/>
                  </a:lnTo>
                  <a:lnTo>
                    <a:pt x="106" y="185"/>
                  </a:lnTo>
                  <a:lnTo>
                    <a:pt x="185" y="106"/>
                  </a:lnTo>
                  <a:lnTo>
                    <a:pt x="194" y="88"/>
                  </a:lnTo>
                  <a:lnTo>
                    <a:pt x="203" y="62"/>
                  </a:lnTo>
                  <a:lnTo>
                    <a:pt x="194" y="35"/>
                  </a:lnTo>
                  <a:lnTo>
                    <a:pt x="185" y="18"/>
                  </a:lnTo>
                  <a:lnTo>
                    <a:pt x="159" y="9"/>
                  </a:lnTo>
                  <a:lnTo>
                    <a:pt x="133" y="0"/>
                  </a:lnTo>
                  <a:lnTo>
                    <a:pt x="115" y="9"/>
                  </a:lnTo>
                  <a:lnTo>
                    <a:pt x="88" y="2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79" name="Freeform 64"/>
            <p:cNvSpPr>
              <a:spLocks noChangeArrowheads="1"/>
            </p:cNvSpPr>
            <p:nvPr/>
          </p:nvSpPr>
          <p:spPr bwMode="auto">
            <a:xfrm>
              <a:off x="5662613" y="5684838"/>
              <a:ext cx="66675" cy="76200"/>
            </a:xfrm>
            <a:custGeom>
              <a:avLst/>
              <a:gdLst>
                <a:gd name="T0" fmla="*/ 56996 w 186"/>
                <a:gd name="T1" fmla="*/ 3220 h 213"/>
                <a:gd name="T2" fmla="*/ 56996 w 186"/>
                <a:gd name="T3" fmla="*/ 3220 h 213"/>
                <a:gd name="T4" fmla="*/ 47318 w 186"/>
                <a:gd name="T5" fmla="*/ 0 h 213"/>
                <a:gd name="T6" fmla="*/ 41224 w 186"/>
                <a:gd name="T7" fmla="*/ 0 h 213"/>
                <a:gd name="T8" fmla="*/ 31545 w 186"/>
                <a:gd name="T9" fmla="*/ 3220 h 213"/>
                <a:gd name="T10" fmla="*/ 25451 w 186"/>
                <a:gd name="T11" fmla="*/ 9301 h 213"/>
                <a:gd name="T12" fmla="*/ 25451 w 186"/>
                <a:gd name="T13" fmla="*/ 9301 h 213"/>
                <a:gd name="T14" fmla="*/ 15773 w 186"/>
                <a:gd name="T15" fmla="*/ 25400 h 213"/>
                <a:gd name="T16" fmla="*/ 3226 w 186"/>
                <a:gd name="T17" fmla="*/ 41141 h 213"/>
                <a:gd name="T18" fmla="*/ 3226 w 186"/>
                <a:gd name="T19" fmla="*/ 41141 h 213"/>
                <a:gd name="T20" fmla="*/ 3226 w 186"/>
                <a:gd name="T21" fmla="*/ 41141 h 213"/>
                <a:gd name="T22" fmla="*/ 0 w 186"/>
                <a:gd name="T23" fmla="*/ 47223 h 213"/>
                <a:gd name="T24" fmla="*/ 0 w 186"/>
                <a:gd name="T25" fmla="*/ 56882 h 213"/>
                <a:gd name="T26" fmla="*/ 3226 w 186"/>
                <a:gd name="T27" fmla="*/ 66183 h 213"/>
                <a:gd name="T28" fmla="*/ 9320 w 186"/>
                <a:gd name="T29" fmla="*/ 72623 h 213"/>
                <a:gd name="T30" fmla="*/ 9320 w 186"/>
                <a:gd name="T31" fmla="*/ 72623 h 213"/>
                <a:gd name="T32" fmla="*/ 15773 w 186"/>
                <a:gd name="T33" fmla="*/ 75842 h 213"/>
                <a:gd name="T34" fmla="*/ 25451 w 186"/>
                <a:gd name="T35" fmla="*/ 75842 h 213"/>
                <a:gd name="T36" fmla="*/ 34771 w 186"/>
                <a:gd name="T37" fmla="*/ 72623 h 213"/>
                <a:gd name="T38" fmla="*/ 41224 w 186"/>
                <a:gd name="T39" fmla="*/ 66183 h 213"/>
                <a:gd name="T40" fmla="*/ 53770 w 186"/>
                <a:gd name="T41" fmla="*/ 50442 h 213"/>
                <a:gd name="T42" fmla="*/ 63090 w 186"/>
                <a:gd name="T43" fmla="*/ 34701 h 213"/>
                <a:gd name="T44" fmla="*/ 63090 w 186"/>
                <a:gd name="T45" fmla="*/ 34701 h 213"/>
                <a:gd name="T46" fmla="*/ 63090 w 186"/>
                <a:gd name="T47" fmla="*/ 34701 h 213"/>
                <a:gd name="T48" fmla="*/ 66317 w 186"/>
                <a:gd name="T49" fmla="*/ 25400 h 213"/>
                <a:gd name="T50" fmla="*/ 66317 w 186"/>
                <a:gd name="T51" fmla="*/ 18961 h 213"/>
                <a:gd name="T52" fmla="*/ 63090 w 186"/>
                <a:gd name="T53" fmla="*/ 9301 h 213"/>
                <a:gd name="T54" fmla="*/ 56996 w 186"/>
                <a:gd name="T55" fmla="*/ 3220 h 2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6" h="213">
                  <a:moveTo>
                    <a:pt x="159" y="9"/>
                  </a:moveTo>
                  <a:lnTo>
                    <a:pt x="159" y="9"/>
                  </a:lnTo>
                  <a:lnTo>
                    <a:pt x="132" y="0"/>
                  </a:lnTo>
                  <a:lnTo>
                    <a:pt x="115" y="0"/>
                  </a:lnTo>
                  <a:lnTo>
                    <a:pt x="88" y="9"/>
                  </a:lnTo>
                  <a:lnTo>
                    <a:pt x="71" y="26"/>
                  </a:lnTo>
                  <a:lnTo>
                    <a:pt x="44" y="71"/>
                  </a:lnTo>
                  <a:lnTo>
                    <a:pt x="9" y="115"/>
                  </a:lnTo>
                  <a:lnTo>
                    <a:pt x="0" y="132"/>
                  </a:lnTo>
                  <a:lnTo>
                    <a:pt x="0" y="159"/>
                  </a:lnTo>
                  <a:lnTo>
                    <a:pt x="9" y="185"/>
                  </a:lnTo>
                  <a:lnTo>
                    <a:pt x="26" y="203"/>
                  </a:lnTo>
                  <a:lnTo>
                    <a:pt x="44" y="212"/>
                  </a:lnTo>
                  <a:lnTo>
                    <a:pt x="71" y="212"/>
                  </a:lnTo>
                  <a:lnTo>
                    <a:pt x="97" y="203"/>
                  </a:lnTo>
                  <a:lnTo>
                    <a:pt x="115" y="185"/>
                  </a:lnTo>
                  <a:lnTo>
                    <a:pt x="150" y="141"/>
                  </a:lnTo>
                  <a:lnTo>
                    <a:pt x="176" y="97"/>
                  </a:lnTo>
                  <a:lnTo>
                    <a:pt x="185" y="71"/>
                  </a:lnTo>
                  <a:lnTo>
                    <a:pt x="185" y="53"/>
                  </a:lnTo>
                  <a:lnTo>
                    <a:pt x="176" y="26"/>
                  </a:lnTo>
                  <a:lnTo>
                    <a:pt x="159"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0" name="Freeform 65"/>
            <p:cNvSpPr>
              <a:spLocks noChangeArrowheads="1"/>
            </p:cNvSpPr>
            <p:nvPr/>
          </p:nvSpPr>
          <p:spPr bwMode="auto">
            <a:xfrm>
              <a:off x="5719763" y="5583238"/>
              <a:ext cx="63500" cy="82550"/>
            </a:xfrm>
            <a:custGeom>
              <a:avLst/>
              <a:gdLst>
                <a:gd name="T0" fmla="*/ 44127 w 177"/>
                <a:gd name="T1" fmla="*/ 66399 h 230"/>
                <a:gd name="T2" fmla="*/ 44127 w 177"/>
                <a:gd name="T3" fmla="*/ 66399 h 230"/>
                <a:gd name="T4" fmla="*/ 44127 w 177"/>
                <a:gd name="T5" fmla="*/ 66399 h 230"/>
                <a:gd name="T6" fmla="*/ 53814 w 177"/>
                <a:gd name="T7" fmla="*/ 50607 h 230"/>
                <a:gd name="T8" fmla="*/ 53814 w 177"/>
                <a:gd name="T9" fmla="*/ 50607 h 230"/>
                <a:gd name="T10" fmla="*/ 59912 w 177"/>
                <a:gd name="T11" fmla="*/ 31584 h 230"/>
                <a:gd name="T12" fmla="*/ 59912 w 177"/>
                <a:gd name="T13" fmla="*/ 31584 h 230"/>
                <a:gd name="T14" fmla="*/ 59912 w 177"/>
                <a:gd name="T15" fmla="*/ 31584 h 230"/>
                <a:gd name="T16" fmla="*/ 63141 w 177"/>
                <a:gd name="T17" fmla="*/ 21894 h 230"/>
                <a:gd name="T18" fmla="*/ 59912 w 177"/>
                <a:gd name="T19" fmla="*/ 12562 h 230"/>
                <a:gd name="T20" fmla="*/ 53814 w 177"/>
                <a:gd name="T21" fmla="*/ 6102 h 230"/>
                <a:gd name="T22" fmla="*/ 47356 w 177"/>
                <a:gd name="T23" fmla="*/ 0 h 230"/>
                <a:gd name="T24" fmla="*/ 47356 w 177"/>
                <a:gd name="T25" fmla="*/ 0 h 230"/>
                <a:gd name="T26" fmla="*/ 38028 w 177"/>
                <a:gd name="T27" fmla="*/ 0 h 230"/>
                <a:gd name="T28" fmla="*/ 28342 w 177"/>
                <a:gd name="T29" fmla="*/ 0 h 230"/>
                <a:gd name="T30" fmla="*/ 22243 w 177"/>
                <a:gd name="T31" fmla="*/ 6102 h 230"/>
                <a:gd name="T32" fmla="*/ 15785 w 177"/>
                <a:gd name="T33" fmla="*/ 12562 h 230"/>
                <a:gd name="T34" fmla="*/ 15785 w 177"/>
                <a:gd name="T35" fmla="*/ 12562 h 230"/>
                <a:gd name="T36" fmla="*/ 15785 w 177"/>
                <a:gd name="T37" fmla="*/ 12562 h 230"/>
                <a:gd name="T38" fmla="*/ 9328 w 177"/>
                <a:gd name="T39" fmla="*/ 31584 h 230"/>
                <a:gd name="T40" fmla="*/ 9328 w 177"/>
                <a:gd name="T41" fmla="*/ 31584 h 230"/>
                <a:gd name="T42" fmla="*/ 3229 w 177"/>
                <a:gd name="T43" fmla="*/ 47377 h 230"/>
                <a:gd name="T44" fmla="*/ 3229 w 177"/>
                <a:gd name="T45" fmla="*/ 47377 h 230"/>
                <a:gd name="T46" fmla="*/ 0 w 177"/>
                <a:gd name="T47" fmla="*/ 56708 h 230"/>
                <a:gd name="T48" fmla="*/ 3229 w 177"/>
                <a:gd name="T49" fmla="*/ 66399 h 230"/>
                <a:gd name="T50" fmla="*/ 6099 w 177"/>
                <a:gd name="T51" fmla="*/ 72859 h 230"/>
                <a:gd name="T52" fmla="*/ 12556 w 177"/>
                <a:gd name="T53" fmla="*/ 78961 h 230"/>
                <a:gd name="T54" fmla="*/ 12556 w 177"/>
                <a:gd name="T55" fmla="*/ 78961 h 230"/>
                <a:gd name="T56" fmla="*/ 22243 w 177"/>
                <a:gd name="T57" fmla="*/ 82191 h 230"/>
                <a:gd name="T58" fmla="*/ 31571 w 177"/>
                <a:gd name="T59" fmla="*/ 78961 h 230"/>
                <a:gd name="T60" fmla="*/ 38028 w 177"/>
                <a:gd name="T61" fmla="*/ 75731 h 230"/>
                <a:gd name="T62" fmla="*/ 44127 w 177"/>
                <a:gd name="T63" fmla="*/ 66399 h 2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7" h="230">
                  <a:moveTo>
                    <a:pt x="123" y="185"/>
                  </a:moveTo>
                  <a:lnTo>
                    <a:pt x="123" y="185"/>
                  </a:lnTo>
                  <a:lnTo>
                    <a:pt x="150" y="141"/>
                  </a:lnTo>
                  <a:lnTo>
                    <a:pt x="167" y="88"/>
                  </a:lnTo>
                  <a:lnTo>
                    <a:pt x="176" y="61"/>
                  </a:lnTo>
                  <a:lnTo>
                    <a:pt x="167" y="35"/>
                  </a:lnTo>
                  <a:lnTo>
                    <a:pt x="150" y="17"/>
                  </a:lnTo>
                  <a:lnTo>
                    <a:pt x="132" y="0"/>
                  </a:lnTo>
                  <a:lnTo>
                    <a:pt x="106" y="0"/>
                  </a:lnTo>
                  <a:lnTo>
                    <a:pt x="79" y="0"/>
                  </a:lnTo>
                  <a:lnTo>
                    <a:pt x="62" y="17"/>
                  </a:lnTo>
                  <a:lnTo>
                    <a:pt x="44" y="35"/>
                  </a:lnTo>
                  <a:lnTo>
                    <a:pt x="26" y="88"/>
                  </a:lnTo>
                  <a:lnTo>
                    <a:pt x="9" y="132"/>
                  </a:lnTo>
                  <a:lnTo>
                    <a:pt x="0" y="158"/>
                  </a:lnTo>
                  <a:lnTo>
                    <a:pt x="9" y="185"/>
                  </a:lnTo>
                  <a:lnTo>
                    <a:pt x="17" y="203"/>
                  </a:lnTo>
                  <a:lnTo>
                    <a:pt x="35" y="220"/>
                  </a:lnTo>
                  <a:lnTo>
                    <a:pt x="62" y="229"/>
                  </a:lnTo>
                  <a:lnTo>
                    <a:pt x="88" y="220"/>
                  </a:lnTo>
                  <a:lnTo>
                    <a:pt x="106" y="211"/>
                  </a:lnTo>
                  <a:lnTo>
                    <a:pt x="123"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1" name="Freeform 66"/>
            <p:cNvSpPr>
              <a:spLocks noChangeArrowheads="1"/>
            </p:cNvSpPr>
            <p:nvPr/>
          </p:nvSpPr>
          <p:spPr bwMode="auto">
            <a:xfrm>
              <a:off x="5757863" y="5472113"/>
              <a:ext cx="50800" cy="82550"/>
            </a:xfrm>
            <a:custGeom>
              <a:avLst/>
              <a:gdLst>
                <a:gd name="T0" fmla="*/ 44003 w 142"/>
                <a:gd name="T1" fmla="*/ 66399 h 230"/>
                <a:gd name="T2" fmla="*/ 44003 w 142"/>
                <a:gd name="T3" fmla="*/ 66399 h 230"/>
                <a:gd name="T4" fmla="*/ 44003 w 142"/>
                <a:gd name="T5" fmla="*/ 66399 h 230"/>
                <a:gd name="T6" fmla="*/ 50442 w 142"/>
                <a:gd name="T7" fmla="*/ 44146 h 230"/>
                <a:gd name="T8" fmla="*/ 50442 w 142"/>
                <a:gd name="T9" fmla="*/ 44146 h 230"/>
                <a:gd name="T10" fmla="*/ 50442 w 142"/>
                <a:gd name="T11" fmla="*/ 25124 h 230"/>
                <a:gd name="T12" fmla="*/ 50442 w 142"/>
                <a:gd name="T13" fmla="*/ 25124 h 230"/>
                <a:gd name="T14" fmla="*/ 50442 w 142"/>
                <a:gd name="T15" fmla="*/ 25124 h 230"/>
                <a:gd name="T16" fmla="*/ 50442 w 142"/>
                <a:gd name="T17" fmla="*/ 15792 h 230"/>
                <a:gd name="T18" fmla="*/ 47223 w 142"/>
                <a:gd name="T19" fmla="*/ 9332 h 230"/>
                <a:gd name="T20" fmla="*/ 40783 w 142"/>
                <a:gd name="T21" fmla="*/ 3230 h 230"/>
                <a:gd name="T22" fmla="*/ 31482 w 142"/>
                <a:gd name="T23" fmla="*/ 0 h 230"/>
                <a:gd name="T24" fmla="*/ 31482 w 142"/>
                <a:gd name="T25" fmla="*/ 0 h 230"/>
                <a:gd name="T26" fmla="*/ 21823 w 142"/>
                <a:gd name="T27" fmla="*/ 0 h 230"/>
                <a:gd name="T28" fmla="*/ 15741 w 142"/>
                <a:gd name="T29" fmla="*/ 3230 h 230"/>
                <a:gd name="T30" fmla="*/ 9301 w 142"/>
                <a:gd name="T31" fmla="*/ 9332 h 230"/>
                <a:gd name="T32" fmla="*/ 6082 w 142"/>
                <a:gd name="T33" fmla="*/ 19022 h 230"/>
                <a:gd name="T34" fmla="*/ 6082 w 142"/>
                <a:gd name="T35" fmla="*/ 19022 h 230"/>
                <a:gd name="T36" fmla="*/ 6082 w 142"/>
                <a:gd name="T37" fmla="*/ 19022 h 230"/>
                <a:gd name="T38" fmla="*/ 2862 w 142"/>
                <a:gd name="T39" fmla="*/ 38045 h 230"/>
                <a:gd name="T40" fmla="*/ 2862 w 142"/>
                <a:gd name="T41" fmla="*/ 38045 h 230"/>
                <a:gd name="T42" fmla="*/ 0 w 142"/>
                <a:gd name="T43" fmla="*/ 57067 h 230"/>
                <a:gd name="T44" fmla="*/ 0 w 142"/>
                <a:gd name="T45" fmla="*/ 57067 h 230"/>
                <a:gd name="T46" fmla="*/ 0 w 142"/>
                <a:gd name="T47" fmla="*/ 66399 h 230"/>
                <a:gd name="T48" fmla="*/ 2862 w 142"/>
                <a:gd name="T49" fmla="*/ 72859 h 230"/>
                <a:gd name="T50" fmla="*/ 9301 w 142"/>
                <a:gd name="T51" fmla="*/ 78961 h 230"/>
                <a:gd name="T52" fmla="*/ 18961 w 142"/>
                <a:gd name="T53" fmla="*/ 82191 h 230"/>
                <a:gd name="T54" fmla="*/ 18961 w 142"/>
                <a:gd name="T55" fmla="*/ 82191 h 230"/>
                <a:gd name="T56" fmla="*/ 28262 w 142"/>
                <a:gd name="T57" fmla="*/ 82191 h 230"/>
                <a:gd name="T58" fmla="*/ 34701 w 142"/>
                <a:gd name="T59" fmla="*/ 78961 h 230"/>
                <a:gd name="T60" fmla="*/ 40783 w 142"/>
                <a:gd name="T61" fmla="*/ 72859 h 230"/>
                <a:gd name="T62" fmla="*/ 44003 w 142"/>
                <a:gd name="T63" fmla="*/ 66399 h 2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2" h="230">
                  <a:moveTo>
                    <a:pt x="123" y="185"/>
                  </a:moveTo>
                  <a:lnTo>
                    <a:pt x="123" y="185"/>
                  </a:lnTo>
                  <a:lnTo>
                    <a:pt x="141" y="123"/>
                  </a:lnTo>
                  <a:lnTo>
                    <a:pt x="141" y="70"/>
                  </a:lnTo>
                  <a:lnTo>
                    <a:pt x="141" y="44"/>
                  </a:lnTo>
                  <a:lnTo>
                    <a:pt x="132" y="26"/>
                  </a:lnTo>
                  <a:lnTo>
                    <a:pt x="114" y="9"/>
                  </a:lnTo>
                  <a:lnTo>
                    <a:pt x="88" y="0"/>
                  </a:lnTo>
                  <a:lnTo>
                    <a:pt x="61" y="0"/>
                  </a:lnTo>
                  <a:lnTo>
                    <a:pt x="44" y="9"/>
                  </a:lnTo>
                  <a:lnTo>
                    <a:pt x="26" y="26"/>
                  </a:lnTo>
                  <a:lnTo>
                    <a:pt x="17" y="53"/>
                  </a:lnTo>
                  <a:lnTo>
                    <a:pt x="8" y="106"/>
                  </a:lnTo>
                  <a:lnTo>
                    <a:pt x="0" y="159"/>
                  </a:lnTo>
                  <a:lnTo>
                    <a:pt x="0" y="185"/>
                  </a:lnTo>
                  <a:lnTo>
                    <a:pt x="8" y="203"/>
                  </a:lnTo>
                  <a:lnTo>
                    <a:pt x="26" y="220"/>
                  </a:lnTo>
                  <a:lnTo>
                    <a:pt x="53" y="229"/>
                  </a:lnTo>
                  <a:lnTo>
                    <a:pt x="79" y="229"/>
                  </a:lnTo>
                  <a:lnTo>
                    <a:pt x="97" y="220"/>
                  </a:lnTo>
                  <a:lnTo>
                    <a:pt x="114" y="203"/>
                  </a:lnTo>
                  <a:lnTo>
                    <a:pt x="123"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2" name="Freeform 67"/>
            <p:cNvSpPr>
              <a:spLocks noChangeArrowheads="1"/>
            </p:cNvSpPr>
            <p:nvPr/>
          </p:nvSpPr>
          <p:spPr bwMode="auto">
            <a:xfrm>
              <a:off x="5764213" y="5357813"/>
              <a:ext cx="50800" cy="85725"/>
            </a:xfrm>
            <a:custGeom>
              <a:avLst/>
              <a:gdLst>
                <a:gd name="T0" fmla="*/ 50442 w 142"/>
                <a:gd name="T1" fmla="*/ 60259 h 239"/>
                <a:gd name="T2" fmla="*/ 50442 w 142"/>
                <a:gd name="T3" fmla="*/ 60259 h 239"/>
                <a:gd name="T4" fmla="*/ 47580 w 142"/>
                <a:gd name="T5" fmla="*/ 41248 h 239"/>
                <a:gd name="T6" fmla="*/ 47580 w 142"/>
                <a:gd name="T7" fmla="*/ 41248 h 239"/>
                <a:gd name="T8" fmla="*/ 47580 w 142"/>
                <a:gd name="T9" fmla="*/ 22238 h 239"/>
                <a:gd name="T10" fmla="*/ 47580 w 142"/>
                <a:gd name="T11" fmla="*/ 19010 h 239"/>
                <a:gd name="T12" fmla="*/ 47580 w 142"/>
                <a:gd name="T13" fmla="*/ 19010 h 239"/>
                <a:gd name="T14" fmla="*/ 44361 w 142"/>
                <a:gd name="T15" fmla="*/ 12554 h 239"/>
                <a:gd name="T16" fmla="*/ 37921 w 142"/>
                <a:gd name="T17" fmla="*/ 3228 h 239"/>
                <a:gd name="T18" fmla="*/ 28620 w 142"/>
                <a:gd name="T19" fmla="*/ 0 h 239"/>
                <a:gd name="T20" fmla="*/ 22180 w 142"/>
                <a:gd name="T21" fmla="*/ 0 h 239"/>
                <a:gd name="T22" fmla="*/ 22180 w 142"/>
                <a:gd name="T23" fmla="*/ 0 h 239"/>
                <a:gd name="T24" fmla="*/ 12879 w 142"/>
                <a:gd name="T25" fmla="*/ 3228 h 239"/>
                <a:gd name="T26" fmla="*/ 3220 w 142"/>
                <a:gd name="T27" fmla="*/ 9684 h 239"/>
                <a:gd name="T28" fmla="*/ 0 w 142"/>
                <a:gd name="T29" fmla="*/ 15782 h 239"/>
                <a:gd name="T30" fmla="*/ 0 w 142"/>
                <a:gd name="T31" fmla="*/ 25466 h 239"/>
                <a:gd name="T32" fmla="*/ 0 w 142"/>
                <a:gd name="T33" fmla="*/ 25466 h 239"/>
                <a:gd name="T34" fmla="*/ 0 w 142"/>
                <a:gd name="T35" fmla="*/ 25466 h 239"/>
                <a:gd name="T36" fmla="*/ 0 w 142"/>
                <a:gd name="T37" fmla="*/ 44477 h 239"/>
                <a:gd name="T38" fmla="*/ 0 w 142"/>
                <a:gd name="T39" fmla="*/ 44477 h 239"/>
                <a:gd name="T40" fmla="*/ 3220 w 142"/>
                <a:gd name="T41" fmla="*/ 63487 h 239"/>
                <a:gd name="T42" fmla="*/ 3220 w 142"/>
                <a:gd name="T43" fmla="*/ 63487 h 239"/>
                <a:gd name="T44" fmla="*/ 3220 w 142"/>
                <a:gd name="T45" fmla="*/ 69584 h 239"/>
                <a:gd name="T46" fmla="*/ 9659 w 142"/>
                <a:gd name="T47" fmla="*/ 79269 h 239"/>
                <a:gd name="T48" fmla="*/ 15741 w 142"/>
                <a:gd name="T49" fmla="*/ 82497 h 239"/>
                <a:gd name="T50" fmla="*/ 25400 w 142"/>
                <a:gd name="T51" fmla="*/ 85366 h 239"/>
                <a:gd name="T52" fmla="*/ 25400 w 142"/>
                <a:gd name="T53" fmla="*/ 85366 h 239"/>
                <a:gd name="T54" fmla="*/ 34701 w 142"/>
                <a:gd name="T55" fmla="*/ 82497 h 239"/>
                <a:gd name="T56" fmla="*/ 44361 w 142"/>
                <a:gd name="T57" fmla="*/ 76041 h 239"/>
                <a:gd name="T58" fmla="*/ 47580 w 142"/>
                <a:gd name="T59" fmla="*/ 69584 h 239"/>
                <a:gd name="T60" fmla="*/ 50442 w 142"/>
                <a:gd name="T61" fmla="*/ 60259 h 2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2" h="239">
                  <a:moveTo>
                    <a:pt x="141" y="168"/>
                  </a:moveTo>
                  <a:lnTo>
                    <a:pt x="141" y="168"/>
                  </a:lnTo>
                  <a:lnTo>
                    <a:pt x="133" y="115"/>
                  </a:lnTo>
                  <a:lnTo>
                    <a:pt x="133" y="62"/>
                  </a:lnTo>
                  <a:lnTo>
                    <a:pt x="133" y="53"/>
                  </a:lnTo>
                  <a:lnTo>
                    <a:pt x="124" y="35"/>
                  </a:lnTo>
                  <a:lnTo>
                    <a:pt x="106" y="9"/>
                  </a:lnTo>
                  <a:lnTo>
                    <a:pt x="80" y="0"/>
                  </a:lnTo>
                  <a:lnTo>
                    <a:pt x="62" y="0"/>
                  </a:lnTo>
                  <a:lnTo>
                    <a:pt x="36" y="9"/>
                  </a:lnTo>
                  <a:lnTo>
                    <a:pt x="9" y="27"/>
                  </a:lnTo>
                  <a:lnTo>
                    <a:pt x="0" y="44"/>
                  </a:lnTo>
                  <a:lnTo>
                    <a:pt x="0" y="71"/>
                  </a:lnTo>
                  <a:lnTo>
                    <a:pt x="0" y="124"/>
                  </a:lnTo>
                  <a:lnTo>
                    <a:pt x="9" y="177"/>
                  </a:lnTo>
                  <a:lnTo>
                    <a:pt x="9" y="194"/>
                  </a:lnTo>
                  <a:lnTo>
                    <a:pt x="27" y="221"/>
                  </a:lnTo>
                  <a:lnTo>
                    <a:pt x="44" y="230"/>
                  </a:lnTo>
                  <a:lnTo>
                    <a:pt x="71" y="238"/>
                  </a:lnTo>
                  <a:lnTo>
                    <a:pt x="97" y="230"/>
                  </a:lnTo>
                  <a:lnTo>
                    <a:pt x="124" y="212"/>
                  </a:lnTo>
                  <a:lnTo>
                    <a:pt x="133" y="194"/>
                  </a:lnTo>
                  <a:lnTo>
                    <a:pt x="141" y="1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3" name="Freeform 68"/>
            <p:cNvSpPr>
              <a:spLocks noChangeArrowheads="1"/>
            </p:cNvSpPr>
            <p:nvPr/>
          </p:nvSpPr>
          <p:spPr bwMode="auto">
            <a:xfrm>
              <a:off x="5738813" y="5241925"/>
              <a:ext cx="60325" cy="85725"/>
            </a:xfrm>
            <a:custGeom>
              <a:avLst/>
              <a:gdLst>
                <a:gd name="T0" fmla="*/ 53862 w 168"/>
                <a:gd name="T1" fmla="*/ 37862 h 240"/>
                <a:gd name="T2" fmla="*/ 47398 w 168"/>
                <a:gd name="T3" fmla="*/ 18931 h 240"/>
                <a:gd name="T4" fmla="*/ 47398 w 168"/>
                <a:gd name="T5" fmla="*/ 18931 h 240"/>
                <a:gd name="T6" fmla="*/ 47398 w 168"/>
                <a:gd name="T7" fmla="*/ 18931 h 240"/>
                <a:gd name="T8" fmla="*/ 44167 w 168"/>
                <a:gd name="T9" fmla="*/ 9644 h 240"/>
                <a:gd name="T10" fmla="*/ 34831 w 168"/>
                <a:gd name="T11" fmla="*/ 3215 h 240"/>
                <a:gd name="T12" fmla="*/ 28367 w 168"/>
                <a:gd name="T13" fmla="*/ 0 h 240"/>
                <a:gd name="T14" fmla="*/ 19031 w 168"/>
                <a:gd name="T15" fmla="*/ 3215 h 240"/>
                <a:gd name="T16" fmla="*/ 19031 w 168"/>
                <a:gd name="T17" fmla="*/ 3215 h 240"/>
                <a:gd name="T18" fmla="*/ 9336 w 168"/>
                <a:gd name="T19" fmla="*/ 6429 h 240"/>
                <a:gd name="T20" fmla="*/ 3232 w 168"/>
                <a:gd name="T21" fmla="*/ 12859 h 240"/>
                <a:gd name="T22" fmla="*/ 0 w 168"/>
                <a:gd name="T23" fmla="*/ 22146 h 240"/>
                <a:gd name="T24" fmla="*/ 3232 w 168"/>
                <a:gd name="T25" fmla="*/ 31790 h 240"/>
                <a:gd name="T26" fmla="*/ 3232 w 168"/>
                <a:gd name="T27" fmla="*/ 31790 h 240"/>
                <a:gd name="T28" fmla="*/ 6104 w 168"/>
                <a:gd name="T29" fmla="*/ 50721 h 240"/>
                <a:gd name="T30" fmla="*/ 12568 w 168"/>
                <a:gd name="T31" fmla="*/ 69652 h 240"/>
                <a:gd name="T32" fmla="*/ 12568 w 168"/>
                <a:gd name="T33" fmla="*/ 69652 h 240"/>
                <a:gd name="T34" fmla="*/ 12568 w 168"/>
                <a:gd name="T35" fmla="*/ 69652 h 240"/>
                <a:gd name="T36" fmla="*/ 15799 w 168"/>
                <a:gd name="T37" fmla="*/ 75724 h 240"/>
                <a:gd name="T38" fmla="*/ 21904 w 168"/>
                <a:gd name="T39" fmla="*/ 82153 h 240"/>
                <a:gd name="T40" fmla="*/ 31599 w 168"/>
                <a:gd name="T41" fmla="*/ 85368 h 240"/>
                <a:gd name="T42" fmla="*/ 40935 w 168"/>
                <a:gd name="T43" fmla="*/ 85368 h 240"/>
                <a:gd name="T44" fmla="*/ 40935 w 168"/>
                <a:gd name="T45" fmla="*/ 85368 h 240"/>
                <a:gd name="T46" fmla="*/ 50630 w 168"/>
                <a:gd name="T47" fmla="*/ 82153 h 240"/>
                <a:gd name="T48" fmla="*/ 57093 w 168"/>
                <a:gd name="T49" fmla="*/ 75724 h 240"/>
                <a:gd name="T50" fmla="*/ 59966 w 168"/>
                <a:gd name="T51" fmla="*/ 66437 h 240"/>
                <a:gd name="T52" fmla="*/ 57093 w 168"/>
                <a:gd name="T53" fmla="*/ 56793 h 240"/>
                <a:gd name="T54" fmla="*/ 53862 w 168"/>
                <a:gd name="T55" fmla="*/ 37862 h 2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8" h="240">
                  <a:moveTo>
                    <a:pt x="150" y="106"/>
                  </a:moveTo>
                  <a:lnTo>
                    <a:pt x="132" y="53"/>
                  </a:lnTo>
                  <a:lnTo>
                    <a:pt x="123" y="27"/>
                  </a:lnTo>
                  <a:lnTo>
                    <a:pt x="97" y="9"/>
                  </a:lnTo>
                  <a:lnTo>
                    <a:pt x="79" y="0"/>
                  </a:lnTo>
                  <a:lnTo>
                    <a:pt x="53" y="9"/>
                  </a:lnTo>
                  <a:lnTo>
                    <a:pt x="26" y="18"/>
                  </a:lnTo>
                  <a:lnTo>
                    <a:pt x="9" y="36"/>
                  </a:lnTo>
                  <a:lnTo>
                    <a:pt x="0" y="62"/>
                  </a:lnTo>
                  <a:lnTo>
                    <a:pt x="9" y="89"/>
                  </a:lnTo>
                  <a:lnTo>
                    <a:pt x="17" y="142"/>
                  </a:lnTo>
                  <a:lnTo>
                    <a:pt x="35" y="195"/>
                  </a:lnTo>
                  <a:lnTo>
                    <a:pt x="44" y="212"/>
                  </a:lnTo>
                  <a:lnTo>
                    <a:pt x="61" y="230"/>
                  </a:lnTo>
                  <a:lnTo>
                    <a:pt x="88" y="239"/>
                  </a:lnTo>
                  <a:lnTo>
                    <a:pt x="114" y="239"/>
                  </a:lnTo>
                  <a:lnTo>
                    <a:pt x="141" y="230"/>
                  </a:lnTo>
                  <a:lnTo>
                    <a:pt x="159" y="212"/>
                  </a:lnTo>
                  <a:lnTo>
                    <a:pt x="167" y="186"/>
                  </a:lnTo>
                  <a:lnTo>
                    <a:pt x="159" y="159"/>
                  </a:lnTo>
                  <a:lnTo>
                    <a:pt x="150"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4" name="Freeform 69"/>
            <p:cNvSpPr>
              <a:spLocks noChangeArrowheads="1"/>
            </p:cNvSpPr>
            <p:nvPr/>
          </p:nvSpPr>
          <p:spPr bwMode="auto">
            <a:xfrm>
              <a:off x="5697538" y="5137150"/>
              <a:ext cx="63500" cy="82550"/>
            </a:xfrm>
            <a:custGeom>
              <a:avLst/>
              <a:gdLst>
                <a:gd name="T0" fmla="*/ 53814 w 177"/>
                <a:gd name="T1" fmla="*/ 31448 h 231"/>
                <a:gd name="T2" fmla="*/ 44486 w 177"/>
                <a:gd name="T3" fmla="*/ 12865 h 231"/>
                <a:gd name="T4" fmla="*/ 44486 w 177"/>
                <a:gd name="T5" fmla="*/ 12865 h 231"/>
                <a:gd name="T6" fmla="*/ 38028 w 177"/>
                <a:gd name="T7" fmla="*/ 6432 h 231"/>
                <a:gd name="T8" fmla="*/ 31571 w 177"/>
                <a:gd name="T9" fmla="*/ 3216 h 231"/>
                <a:gd name="T10" fmla="*/ 22243 w 177"/>
                <a:gd name="T11" fmla="*/ 0 h 231"/>
                <a:gd name="T12" fmla="*/ 12556 w 177"/>
                <a:gd name="T13" fmla="*/ 3216 h 231"/>
                <a:gd name="T14" fmla="*/ 12556 w 177"/>
                <a:gd name="T15" fmla="*/ 3216 h 231"/>
                <a:gd name="T16" fmla="*/ 6458 w 177"/>
                <a:gd name="T17" fmla="*/ 9649 h 231"/>
                <a:gd name="T18" fmla="*/ 0 w 177"/>
                <a:gd name="T19" fmla="*/ 15724 h 231"/>
                <a:gd name="T20" fmla="*/ 0 w 177"/>
                <a:gd name="T21" fmla="*/ 25373 h 231"/>
                <a:gd name="T22" fmla="*/ 0 w 177"/>
                <a:gd name="T23" fmla="*/ 34664 h 231"/>
                <a:gd name="T24" fmla="*/ 3229 w 177"/>
                <a:gd name="T25" fmla="*/ 34664 h 231"/>
                <a:gd name="T26" fmla="*/ 9328 w 177"/>
                <a:gd name="T27" fmla="*/ 50388 h 231"/>
                <a:gd name="T28" fmla="*/ 15785 w 177"/>
                <a:gd name="T29" fmla="*/ 69328 h 231"/>
                <a:gd name="T30" fmla="*/ 15785 w 177"/>
                <a:gd name="T31" fmla="*/ 69328 h 231"/>
                <a:gd name="T32" fmla="*/ 15785 w 177"/>
                <a:gd name="T33" fmla="*/ 69328 h 231"/>
                <a:gd name="T34" fmla="*/ 22243 w 177"/>
                <a:gd name="T35" fmla="*/ 75760 h 231"/>
                <a:gd name="T36" fmla="*/ 31571 w 177"/>
                <a:gd name="T37" fmla="*/ 82193 h 231"/>
                <a:gd name="T38" fmla="*/ 41257 w 177"/>
                <a:gd name="T39" fmla="*/ 82193 h 231"/>
                <a:gd name="T40" fmla="*/ 47356 w 177"/>
                <a:gd name="T41" fmla="*/ 82193 h 231"/>
                <a:gd name="T42" fmla="*/ 47356 w 177"/>
                <a:gd name="T43" fmla="*/ 82193 h 231"/>
                <a:gd name="T44" fmla="*/ 57042 w 177"/>
                <a:gd name="T45" fmla="*/ 75760 h 231"/>
                <a:gd name="T46" fmla="*/ 60271 w 177"/>
                <a:gd name="T47" fmla="*/ 66469 h 231"/>
                <a:gd name="T48" fmla="*/ 63141 w 177"/>
                <a:gd name="T49" fmla="*/ 56820 h 231"/>
                <a:gd name="T50" fmla="*/ 60271 w 177"/>
                <a:gd name="T51" fmla="*/ 50388 h 231"/>
                <a:gd name="T52" fmla="*/ 53814 w 177"/>
                <a:gd name="T53" fmla="*/ 31448 h 23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77" h="231">
                  <a:moveTo>
                    <a:pt x="150" y="88"/>
                  </a:moveTo>
                  <a:lnTo>
                    <a:pt x="124" y="36"/>
                  </a:lnTo>
                  <a:lnTo>
                    <a:pt x="106" y="18"/>
                  </a:lnTo>
                  <a:lnTo>
                    <a:pt x="88" y="9"/>
                  </a:lnTo>
                  <a:lnTo>
                    <a:pt x="62" y="0"/>
                  </a:lnTo>
                  <a:lnTo>
                    <a:pt x="35" y="9"/>
                  </a:lnTo>
                  <a:lnTo>
                    <a:pt x="18" y="27"/>
                  </a:lnTo>
                  <a:lnTo>
                    <a:pt x="0" y="44"/>
                  </a:lnTo>
                  <a:lnTo>
                    <a:pt x="0" y="71"/>
                  </a:lnTo>
                  <a:lnTo>
                    <a:pt x="0" y="97"/>
                  </a:lnTo>
                  <a:lnTo>
                    <a:pt x="9" y="97"/>
                  </a:lnTo>
                  <a:lnTo>
                    <a:pt x="26" y="141"/>
                  </a:lnTo>
                  <a:lnTo>
                    <a:pt x="44" y="194"/>
                  </a:lnTo>
                  <a:lnTo>
                    <a:pt x="62" y="212"/>
                  </a:lnTo>
                  <a:lnTo>
                    <a:pt x="88" y="230"/>
                  </a:lnTo>
                  <a:lnTo>
                    <a:pt x="115" y="230"/>
                  </a:lnTo>
                  <a:lnTo>
                    <a:pt x="132" y="230"/>
                  </a:lnTo>
                  <a:lnTo>
                    <a:pt x="159" y="212"/>
                  </a:lnTo>
                  <a:lnTo>
                    <a:pt x="168" y="186"/>
                  </a:lnTo>
                  <a:lnTo>
                    <a:pt x="176" y="159"/>
                  </a:lnTo>
                  <a:lnTo>
                    <a:pt x="168" y="141"/>
                  </a:lnTo>
                  <a:lnTo>
                    <a:pt x="150"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5" name="Freeform 70"/>
            <p:cNvSpPr>
              <a:spLocks noChangeArrowheads="1"/>
            </p:cNvSpPr>
            <p:nvPr/>
          </p:nvSpPr>
          <p:spPr bwMode="auto">
            <a:xfrm>
              <a:off x="5640388" y="5040313"/>
              <a:ext cx="66675" cy="79375"/>
            </a:xfrm>
            <a:custGeom>
              <a:avLst/>
              <a:gdLst>
                <a:gd name="T0" fmla="*/ 63449 w 186"/>
                <a:gd name="T1" fmla="*/ 44177 h 221"/>
                <a:gd name="T2" fmla="*/ 63449 w 186"/>
                <a:gd name="T3" fmla="*/ 44177 h 221"/>
                <a:gd name="T4" fmla="*/ 41224 w 186"/>
                <a:gd name="T5" fmla="*/ 12571 h 221"/>
                <a:gd name="T6" fmla="*/ 41224 w 186"/>
                <a:gd name="T7" fmla="*/ 12571 h 221"/>
                <a:gd name="T8" fmla="*/ 34771 w 186"/>
                <a:gd name="T9" fmla="*/ 6106 h 221"/>
                <a:gd name="T10" fmla="*/ 28677 w 186"/>
                <a:gd name="T11" fmla="*/ 0 h 221"/>
                <a:gd name="T12" fmla="*/ 18999 w 186"/>
                <a:gd name="T13" fmla="*/ 0 h 221"/>
                <a:gd name="T14" fmla="*/ 9679 w 186"/>
                <a:gd name="T15" fmla="*/ 6106 h 221"/>
                <a:gd name="T16" fmla="*/ 9679 w 186"/>
                <a:gd name="T17" fmla="*/ 6106 h 221"/>
                <a:gd name="T18" fmla="*/ 3226 w 186"/>
                <a:gd name="T19" fmla="*/ 12571 h 221"/>
                <a:gd name="T20" fmla="*/ 0 w 186"/>
                <a:gd name="T21" fmla="*/ 19036 h 221"/>
                <a:gd name="T22" fmla="*/ 0 w 186"/>
                <a:gd name="T23" fmla="*/ 28374 h 221"/>
                <a:gd name="T24" fmla="*/ 3226 w 186"/>
                <a:gd name="T25" fmla="*/ 38071 h 221"/>
                <a:gd name="T26" fmla="*/ 3226 w 186"/>
                <a:gd name="T27" fmla="*/ 38071 h 221"/>
                <a:gd name="T28" fmla="*/ 3226 w 186"/>
                <a:gd name="T29" fmla="*/ 38071 h 221"/>
                <a:gd name="T30" fmla="*/ 22225 w 186"/>
                <a:gd name="T31" fmla="*/ 69678 h 221"/>
                <a:gd name="T32" fmla="*/ 22225 w 186"/>
                <a:gd name="T33" fmla="*/ 69678 h 221"/>
                <a:gd name="T34" fmla="*/ 22225 w 186"/>
                <a:gd name="T35" fmla="*/ 69678 h 221"/>
                <a:gd name="T36" fmla="*/ 28677 w 186"/>
                <a:gd name="T37" fmla="*/ 75783 h 221"/>
                <a:gd name="T38" fmla="*/ 37998 w 186"/>
                <a:gd name="T39" fmla="*/ 79016 h 221"/>
                <a:gd name="T40" fmla="*/ 47676 w 186"/>
                <a:gd name="T41" fmla="*/ 79016 h 221"/>
                <a:gd name="T42" fmla="*/ 56996 w 186"/>
                <a:gd name="T43" fmla="*/ 75783 h 221"/>
                <a:gd name="T44" fmla="*/ 56996 w 186"/>
                <a:gd name="T45" fmla="*/ 75783 h 221"/>
                <a:gd name="T46" fmla="*/ 63449 w 186"/>
                <a:gd name="T47" fmla="*/ 69678 h 221"/>
                <a:gd name="T48" fmla="*/ 66317 w 186"/>
                <a:gd name="T49" fmla="*/ 63213 h 221"/>
                <a:gd name="T50" fmla="*/ 66317 w 186"/>
                <a:gd name="T51" fmla="*/ 53874 h 221"/>
                <a:gd name="T52" fmla="*/ 63449 w 186"/>
                <a:gd name="T53" fmla="*/ 44177 h 2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221">
                  <a:moveTo>
                    <a:pt x="177" y="123"/>
                  </a:moveTo>
                  <a:lnTo>
                    <a:pt x="177" y="123"/>
                  </a:lnTo>
                  <a:lnTo>
                    <a:pt x="115" y="35"/>
                  </a:lnTo>
                  <a:lnTo>
                    <a:pt x="97" y="17"/>
                  </a:lnTo>
                  <a:lnTo>
                    <a:pt x="80" y="0"/>
                  </a:lnTo>
                  <a:lnTo>
                    <a:pt x="53" y="0"/>
                  </a:lnTo>
                  <a:lnTo>
                    <a:pt x="27" y="17"/>
                  </a:lnTo>
                  <a:lnTo>
                    <a:pt x="9" y="35"/>
                  </a:lnTo>
                  <a:lnTo>
                    <a:pt x="0" y="53"/>
                  </a:lnTo>
                  <a:lnTo>
                    <a:pt x="0" y="79"/>
                  </a:lnTo>
                  <a:lnTo>
                    <a:pt x="9" y="106"/>
                  </a:lnTo>
                  <a:lnTo>
                    <a:pt x="62" y="194"/>
                  </a:lnTo>
                  <a:lnTo>
                    <a:pt x="80" y="211"/>
                  </a:lnTo>
                  <a:lnTo>
                    <a:pt x="106" y="220"/>
                  </a:lnTo>
                  <a:lnTo>
                    <a:pt x="133" y="220"/>
                  </a:lnTo>
                  <a:lnTo>
                    <a:pt x="159" y="211"/>
                  </a:lnTo>
                  <a:lnTo>
                    <a:pt x="177" y="194"/>
                  </a:lnTo>
                  <a:lnTo>
                    <a:pt x="185" y="176"/>
                  </a:lnTo>
                  <a:lnTo>
                    <a:pt x="185" y="150"/>
                  </a:lnTo>
                  <a:lnTo>
                    <a:pt x="177" y="1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6" name="Freeform 71"/>
            <p:cNvSpPr>
              <a:spLocks noChangeArrowheads="1"/>
            </p:cNvSpPr>
            <p:nvPr/>
          </p:nvSpPr>
          <p:spPr bwMode="auto">
            <a:xfrm>
              <a:off x="5570538" y="4951413"/>
              <a:ext cx="69850" cy="76200"/>
            </a:xfrm>
            <a:custGeom>
              <a:avLst/>
              <a:gdLst>
                <a:gd name="T0" fmla="*/ 9672 w 195"/>
                <a:gd name="T1" fmla="*/ 2875 h 212"/>
                <a:gd name="T2" fmla="*/ 9672 w 195"/>
                <a:gd name="T3" fmla="*/ 2875 h 212"/>
                <a:gd name="T4" fmla="*/ 3224 w 195"/>
                <a:gd name="T5" fmla="*/ 9345 h 212"/>
                <a:gd name="T6" fmla="*/ 0 w 195"/>
                <a:gd name="T7" fmla="*/ 19050 h 212"/>
                <a:gd name="T8" fmla="*/ 3224 w 195"/>
                <a:gd name="T9" fmla="*/ 28395 h 212"/>
                <a:gd name="T10" fmla="*/ 6448 w 195"/>
                <a:gd name="T11" fmla="*/ 38100 h 212"/>
                <a:gd name="T12" fmla="*/ 6448 w 195"/>
                <a:gd name="T13" fmla="*/ 38100 h 212"/>
                <a:gd name="T14" fmla="*/ 28298 w 195"/>
                <a:gd name="T15" fmla="*/ 66495 h 212"/>
                <a:gd name="T16" fmla="*/ 28298 w 195"/>
                <a:gd name="T17" fmla="*/ 66495 h 212"/>
                <a:gd name="T18" fmla="*/ 28298 w 195"/>
                <a:gd name="T19" fmla="*/ 66495 h 212"/>
                <a:gd name="T20" fmla="*/ 34746 w 195"/>
                <a:gd name="T21" fmla="*/ 72965 h 212"/>
                <a:gd name="T22" fmla="*/ 44417 w 195"/>
                <a:gd name="T23" fmla="*/ 75841 h 212"/>
                <a:gd name="T24" fmla="*/ 53731 w 195"/>
                <a:gd name="T25" fmla="*/ 72965 h 212"/>
                <a:gd name="T26" fmla="*/ 63402 w 195"/>
                <a:gd name="T27" fmla="*/ 69730 h 212"/>
                <a:gd name="T28" fmla="*/ 63402 w 195"/>
                <a:gd name="T29" fmla="*/ 69730 h 212"/>
                <a:gd name="T30" fmla="*/ 69492 w 195"/>
                <a:gd name="T31" fmla="*/ 63260 h 212"/>
                <a:gd name="T32" fmla="*/ 69492 w 195"/>
                <a:gd name="T33" fmla="*/ 53915 h 212"/>
                <a:gd name="T34" fmla="*/ 69492 w 195"/>
                <a:gd name="T35" fmla="*/ 44210 h 212"/>
                <a:gd name="T36" fmla="*/ 66268 w 195"/>
                <a:gd name="T37" fmla="*/ 38100 h 212"/>
                <a:gd name="T38" fmla="*/ 66268 w 195"/>
                <a:gd name="T39" fmla="*/ 38100 h 212"/>
                <a:gd name="T40" fmla="*/ 66268 w 195"/>
                <a:gd name="T41" fmla="*/ 38100 h 212"/>
                <a:gd name="T42" fmla="*/ 41194 w 195"/>
                <a:gd name="T43" fmla="*/ 6110 h 212"/>
                <a:gd name="T44" fmla="*/ 41194 w 195"/>
                <a:gd name="T45" fmla="*/ 6110 h 212"/>
                <a:gd name="T46" fmla="*/ 34746 w 195"/>
                <a:gd name="T47" fmla="*/ 0 h 212"/>
                <a:gd name="T48" fmla="*/ 25433 w 195"/>
                <a:gd name="T49" fmla="*/ 0 h 212"/>
                <a:gd name="T50" fmla="*/ 18985 w 195"/>
                <a:gd name="T51" fmla="*/ 0 h 212"/>
                <a:gd name="T52" fmla="*/ 9672 w 195"/>
                <a:gd name="T53" fmla="*/ 2875 h 21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212">
                  <a:moveTo>
                    <a:pt x="27" y="8"/>
                  </a:moveTo>
                  <a:lnTo>
                    <a:pt x="27" y="8"/>
                  </a:lnTo>
                  <a:lnTo>
                    <a:pt x="9" y="26"/>
                  </a:lnTo>
                  <a:lnTo>
                    <a:pt x="0" y="53"/>
                  </a:lnTo>
                  <a:lnTo>
                    <a:pt x="9" y="79"/>
                  </a:lnTo>
                  <a:lnTo>
                    <a:pt x="18" y="106"/>
                  </a:lnTo>
                  <a:lnTo>
                    <a:pt x="79" y="185"/>
                  </a:lnTo>
                  <a:lnTo>
                    <a:pt x="97" y="203"/>
                  </a:lnTo>
                  <a:lnTo>
                    <a:pt x="124" y="211"/>
                  </a:lnTo>
                  <a:lnTo>
                    <a:pt x="150" y="203"/>
                  </a:lnTo>
                  <a:lnTo>
                    <a:pt x="177" y="194"/>
                  </a:lnTo>
                  <a:lnTo>
                    <a:pt x="194" y="176"/>
                  </a:lnTo>
                  <a:lnTo>
                    <a:pt x="194" y="150"/>
                  </a:lnTo>
                  <a:lnTo>
                    <a:pt x="194" y="123"/>
                  </a:lnTo>
                  <a:lnTo>
                    <a:pt x="185" y="106"/>
                  </a:lnTo>
                  <a:lnTo>
                    <a:pt x="115" y="17"/>
                  </a:lnTo>
                  <a:lnTo>
                    <a:pt x="97" y="0"/>
                  </a:lnTo>
                  <a:lnTo>
                    <a:pt x="71" y="0"/>
                  </a:lnTo>
                  <a:lnTo>
                    <a:pt x="53" y="0"/>
                  </a:lnTo>
                  <a:lnTo>
                    <a:pt x="27"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7" name="Freeform 72"/>
            <p:cNvSpPr>
              <a:spLocks noChangeArrowheads="1"/>
            </p:cNvSpPr>
            <p:nvPr/>
          </p:nvSpPr>
          <p:spPr bwMode="auto">
            <a:xfrm>
              <a:off x="5494338" y="4864100"/>
              <a:ext cx="73025" cy="73025"/>
            </a:xfrm>
            <a:custGeom>
              <a:avLst/>
              <a:gdLst>
                <a:gd name="T0" fmla="*/ 6443 w 204"/>
                <a:gd name="T1" fmla="*/ 6443 h 204"/>
                <a:gd name="T2" fmla="*/ 6443 w 204"/>
                <a:gd name="T3" fmla="*/ 6443 h 204"/>
                <a:gd name="T4" fmla="*/ 3222 w 204"/>
                <a:gd name="T5" fmla="*/ 12887 h 204"/>
                <a:gd name="T6" fmla="*/ 0 w 204"/>
                <a:gd name="T7" fmla="*/ 22194 h 204"/>
                <a:gd name="T8" fmla="*/ 3222 w 204"/>
                <a:gd name="T9" fmla="*/ 31859 h 204"/>
                <a:gd name="T10" fmla="*/ 6443 w 204"/>
                <a:gd name="T11" fmla="*/ 37944 h 204"/>
                <a:gd name="T12" fmla="*/ 6443 w 204"/>
                <a:gd name="T13" fmla="*/ 37944 h 204"/>
                <a:gd name="T14" fmla="*/ 31501 w 204"/>
                <a:gd name="T15" fmla="*/ 66582 h 204"/>
                <a:gd name="T16" fmla="*/ 31501 w 204"/>
                <a:gd name="T17" fmla="*/ 66582 h 204"/>
                <a:gd name="T18" fmla="*/ 31501 w 204"/>
                <a:gd name="T19" fmla="*/ 66582 h 204"/>
                <a:gd name="T20" fmla="*/ 41166 w 204"/>
                <a:gd name="T21" fmla="*/ 72667 h 204"/>
                <a:gd name="T22" fmla="*/ 50473 w 204"/>
                <a:gd name="T23" fmla="*/ 72667 h 204"/>
                <a:gd name="T24" fmla="*/ 56917 w 204"/>
                <a:gd name="T25" fmla="*/ 72667 h 204"/>
                <a:gd name="T26" fmla="*/ 66582 w 204"/>
                <a:gd name="T27" fmla="*/ 66582 h 204"/>
                <a:gd name="T28" fmla="*/ 66582 w 204"/>
                <a:gd name="T29" fmla="*/ 66582 h 204"/>
                <a:gd name="T30" fmla="*/ 69445 w 204"/>
                <a:gd name="T31" fmla="*/ 60138 h 204"/>
                <a:gd name="T32" fmla="*/ 72667 w 204"/>
                <a:gd name="T33" fmla="*/ 50831 h 204"/>
                <a:gd name="T34" fmla="*/ 72667 w 204"/>
                <a:gd name="T35" fmla="*/ 41166 h 204"/>
                <a:gd name="T36" fmla="*/ 66582 w 204"/>
                <a:gd name="T37" fmla="*/ 34723 h 204"/>
                <a:gd name="T38" fmla="*/ 66582 w 204"/>
                <a:gd name="T39" fmla="*/ 34723 h 204"/>
                <a:gd name="T40" fmla="*/ 66582 w 204"/>
                <a:gd name="T41" fmla="*/ 34723 h 204"/>
                <a:gd name="T42" fmla="*/ 41166 w 204"/>
                <a:gd name="T43" fmla="*/ 6443 h 204"/>
                <a:gd name="T44" fmla="*/ 41166 w 204"/>
                <a:gd name="T45" fmla="*/ 6443 h 204"/>
                <a:gd name="T46" fmla="*/ 31501 w 204"/>
                <a:gd name="T47" fmla="*/ 0 h 204"/>
                <a:gd name="T48" fmla="*/ 25416 w 204"/>
                <a:gd name="T49" fmla="*/ 0 h 204"/>
                <a:gd name="T50" fmla="*/ 15750 w 204"/>
                <a:gd name="T51" fmla="*/ 0 h 204"/>
                <a:gd name="T52" fmla="*/ 6443 w 204"/>
                <a:gd name="T53" fmla="*/ 6443 h 20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4" h="204">
                  <a:moveTo>
                    <a:pt x="18" y="18"/>
                  </a:moveTo>
                  <a:lnTo>
                    <a:pt x="18" y="18"/>
                  </a:lnTo>
                  <a:lnTo>
                    <a:pt x="9" y="36"/>
                  </a:lnTo>
                  <a:lnTo>
                    <a:pt x="0" y="62"/>
                  </a:lnTo>
                  <a:lnTo>
                    <a:pt x="9" y="89"/>
                  </a:lnTo>
                  <a:lnTo>
                    <a:pt x="18" y="106"/>
                  </a:lnTo>
                  <a:lnTo>
                    <a:pt x="88" y="186"/>
                  </a:lnTo>
                  <a:lnTo>
                    <a:pt x="115" y="203"/>
                  </a:lnTo>
                  <a:lnTo>
                    <a:pt x="141" y="203"/>
                  </a:lnTo>
                  <a:lnTo>
                    <a:pt x="159" y="203"/>
                  </a:lnTo>
                  <a:lnTo>
                    <a:pt x="186" y="186"/>
                  </a:lnTo>
                  <a:lnTo>
                    <a:pt x="194" y="168"/>
                  </a:lnTo>
                  <a:lnTo>
                    <a:pt x="203" y="142"/>
                  </a:lnTo>
                  <a:lnTo>
                    <a:pt x="203" y="115"/>
                  </a:lnTo>
                  <a:lnTo>
                    <a:pt x="186" y="97"/>
                  </a:lnTo>
                  <a:lnTo>
                    <a:pt x="115" y="18"/>
                  </a:lnTo>
                  <a:lnTo>
                    <a:pt x="88" y="0"/>
                  </a:lnTo>
                  <a:lnTo>
                    <a:pt x="71" y="0"/>
                  </a:lnTo>
                  <a:lnTo>
                    <a:pt x="44" y="0"/>
                  </a:lnTo>
                  <a:lnTo>
                    <a:pt x="1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8" name="Freeform 73"/>
            <p:cNvSpPr>
              <a:spLocks noChangeArrowheads="1"/>
            </p:cNvSpPr>
            <p:nvPr/>
          </p:nvSpPr>
          <p:spPr bwMode="auto">
            <a:xfrm>
              <a:off x="5411788" y="4784725"/>
              <a:ext cx="73025" cy="73025"/>
            </a:xfrm>
            <a:custGeom>
              <a:avLst/>
              <a:gdLst>
                <a:gd name="T0" fmla="*/ 37944 w 204"/>
                <a:gd name="T1" fmla="*/ 6085 h 204"/>
                <a:gd name="T2" fmla="*/ 37944 w 204"/>
                <a:gd name="T3" fmla="*/ 6085 h 204"/>
                <a:gd name="T4" fmla="*/ 37944 w 204"/>
                <a:gd name="T5" fmla="*/ 6085 h 204"/>
                <a:gd name="T6" fmla="*/ 28279 w 204"/>
                <a:gd name="T7" fmla="*/ 3222 h 204"/>
                <a:gd name="T8" fmla="*/ 22194 w 204"/>
                <a:gd name="T9" fmla="*/ 0 h 204"/>
                <a:gd name="T10" fmla="*/ 12529 w 204"/>
                <a:gd name="T11" fmla="*/ 3222 h 204"/>
                <a:gd name="T12" fmla="*/ 6085 w 204"/>
                <a:gd name="T13" fmla="*/ 9307 h 204"/>
                <a:gd name="T14" fmla="*/ 6085 w 204"/>
                <a:gd name="T15" fmla="*/ 9307 h 204"/>
                <a:gd name="T16" fmla="*/ 0 w 204"/>
                <a:gd name="T17" fmla="*/ 15750 h 204"/>
                <a:gd name="T18" fmla="*/ 0 w 204"/>
                <a:gd name="T19" fmla="*/ 25058 h 204"/>
                <a:gd name="T20" fmla="*/ 3222 w 204"/>
                <a:gd name="T21" fmla="*/ 34723 h 204"/>
                <a:gd name="T22" fmla="*/ 6085 w 204"/>
                <a:gd name="T23" fmla="*/ 41166 h 204"/>
                <a:gd name="T24" fmla="*/ 22194 w 204"/>
                <a:gd name="T25" fmla="*/ 53695 h 204"/>
                <a:gd name="T26" fmla="*/ 34723 w 204"/>
                <a:gd name="T27" fmla="*/ 66224 h 204"/>
                <a:gd name="T28" fmla="*/ 34723 w 204"/>
                <a:gd name="T29" fmla="*/ 66224 h 204"/>
                <a:gd name="T30" fmla="*/ 34723 w 204"/>
                <a:gd name="T31" fmla="*/ 66224 h 204"/>
                <a:gd name="T32" fmla="*/ 34723 w 204"/>
                <a:gd name="T33" fmla="*/ 66224 h 204"/>
                <a:gd name="T34" fmla="*/ 34723 w 204"/>
                <a:gd name="T35" fmla="*/ 66224 h 204"/>
                <a:gd name="T36" fmla="*/ 44030 w 204"/>
                <a:gd name="T37" fmla="*/ 72667 h 204"/>
                <a:gd name="T38" fmla="*/ 53695 w 204"/>
                <a:gd name="T39" fmla="*/ 72667 h 204"/>
                <a:gd name="T40" fmla="*/ 59780 w 204"/>
                <a:gd name="T41" fmla="*/ 69445 h 204"/>
                <a:gd name="T42" fmla="*/ 69445 w 204"/>
                <a:gd name="T43" fmla="*/ 63002 h 204"/>
                <a:gd name="T44" fmla="*/ 69445 w 204"/>
                <a:gd name="T45" fmla="*/ 63002 h 204"/>
                <a:gd name="T46" fmla="*/ 72667 w 204"/>
                <a:gd name="T47" fmla="*/ 56917 h 204"/>
                <a:gd name="T48" fmla="*/ 72667 w 204"/>
                <a:gd name="T49" fmla="*/ 47251 h 204"/>
                <a:gd name="T50" fmla="*/ 72667 w 204"/>
                <a:gd name="T51" fmla="*/ 37944 h 204"/>
                <a:gd name="T52" fmla="*/ 66224 w 204"/>
                <a:gd name="T53" fmla="*/ 31501 h 204"/>
                <a:gd name="T54" fmla="*/ 50473 w 204"/>
                <a:gd name="T55" fmla="*/ 18972 h 204"/>
                <a:gd name="T56" fmla="*/ 37944 w 204"/>
                <a:gd name="T57" fmla="*/ 6085 h 20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4" h="204">
                  <a:moveTo>
                    <a:pt x="106" y="17"/>
                  </a:moveTo>
                  <a:lnTo>
                    <a:pt x="106" y="17"/>
                  </a:lnTo>
                  <a:lnTo>
                    <a:pt x="79" y="9"/>
                  </a:lnTo>
                  <a:lnTo>
                    <a:pt x="62" y="0"/>
                  </a:lnTo>
                  <a:lnTo>
                    <a:pt x="35" y="9"/>
                  </a:lnTo>
                  <a:lnTo>
                    <a:pt x="17" y="26"/>
                  </a:lnTo>
                  <a:lnTo>
                    <a:pt x="0" y="44"/>
                  </a:lnTo>
                  <a:lnTo>
                    <a:pt x="0" y="70"/>
                  </a:lnTo>
                  <a:lnTo>
                    <a:pt x="9" y="97"/>
                  </a:lnTo>
                  <a:lnTo>
                    <a:pt x="17" y="115"/>
                  </a:lnTo>
                  <a:lnTo>
                    <a:pt x="62" y="150"/>
                  </a:lnTo>
                  <a:lnTo>
                    <a:pt x="97" y="185"/>
                  </a:lnTo>
                  <a:lnTo>
                    <a:pt x="123" y="203"/>
                  </a:lnTo>
                  <a:lnTo>
                    <a:pt x="150" y="203"/>
                  </a:lnTo>
                  <a:lnTo>
                    <a:pt x="167" y="194"/>
                  </a:lnTo>
                  <a:lnTo>
                    <a:pt x="194" y="176"/>
                  </a:lnTo>
                  <a:lnTo>
                    <a:pt x="203" y="159"/>
                  </a:lnTo>
                  <a:lnTo>
                    <a:pt x="203" y="132"/>
                  </a:lnTo>
                  <a:lnTo>
                    <a:pt x="203" y="106"/>
                  </a:lnTo>
                  <a:lnTo>
                    <a:pt x="185" y="88"/>
                  </a:lnTo>
                  <a:lnTo>
                    <a:pt x="141" y="53"/>
                  </a:lnTo>
                  <a:lnTo>
                    <a:pt x="10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9" name="Freeform 74"/>
            <p:cNvSpPr>
              <a:spLocks noChangeArrowheads="1"/>
            </p:cNvSpPr>
            <p:nvPr/>
          </p:nvSpPr>
          <p:spPr bwMode="auto">
            <a:xfrm>
              <a:off x="5329238" y="4708525"/>
              <a:ext cx="73025" cy="69850"/>
            </a:xfrm>
            <a:custGeom>
              <a:avLst/>
              <a:gdLst>
                <a:gd name="T0" fmla="*/ 37944 w 204"/>
                <a:gd name="T1" fmla="*/ 6448 h 195"/>
                <a:gd name="T2" fmla="*/ 37944 w 204"/>
                <a:gd name="T3" fmla="*/ 6448 h 195"/>
                <a:gd name="T4" fmla="*/ 31859 w 204"/>
                <a:gd name="T5" fmla="*/ 0 h 195"/>
                <a:gd name="T6" fmla="*/ 22194 w 204"/>
                <a:gd name="T7" fmla="*/ 0 h 195"/>
                <a:gd name="T8" fmla="*/ 16108 w 204"/>
                <a:gd name="T9" fmla="*/ 0 h 195"/>
                <a:gd name="T10" fmla="*/ 6443 w 204"/>
                <a:gd name="T11" fmla="*/ 6448 h 195"/>
                <a:gd name="T12" fmla="*/ 6443 w 204"/>
                <a:gd name="T13" fmla="*/ 6448 h 195"/>
                <a:gd name="T14" fmla="*/ 3222 w 204"/>
                <a:gd name="T15" fmla="*/ 12537 h 195"/>
                <a:gd name="T16" fmla="*/ 0 w 204"/>
                <a:gd name="T17" fmla="*/ 22209 h 195"/>
                <a:gd name="T18" fmla="*/ 3222 w 204"/>
                <a:gd name="T19" fmla="*/ 28298 h 195"/>
                <a:gd name="T20" fmla="*/ 6443 w 204"/>
                <a:gd name="T21" fmla="*/ 34746 h 195"/>
                <a:gd name="T22" fmla="*/ 34723 w 204"/>
                <a:gd name="T23" fmla="*/ 63044 h 195"/>
                <a:gd name="T24" fmla="*/ 34723 w 204"/>
                <a:gd name="T25" fmla="*/ 63044 h 195"/>
                <a:gd name="T26" fmla="*/ 34723 w 204"/>
                <a:gd name="T27" fmla="*/ 63044 h 195"/>
                <a:gd name="T28" fmla="*/ 41166 w 204"/>
                <a:gd name="T29" fmla="*/ 69492 h 195"/>
                <a:gd name="T30" fmla="*/ 50831 w 204"/>
                <a:gd name="T31" fmla="*/ 69492 h 195"/>
                <a:gd name="T32" fmla="*/ 56917 w 204"/>
                <a:gd name="T33" fmla="*/ 69492 h 195"/>
                <a:gd name="T34" fmla="*/ 66582 w 204"/>
                <a:gd name="T35" fmla="*/ 63044 h 195"/>
                <a:gd name="T36" fmla="*/ 66582 w 204"/>
                <a:gd name="T37" fmla="*/ 63044 h 195"/>
                <a:gd name="T38" fmla="*/ 69803 w 204"/>
                <a:gd name="T39" fmla="*/ 56955 h 195"/>
                <a:gd name="T40" fmla="*/ 72667 w 204"/>
                <a:gd name="T41" fmla="*/ 47283 h 195"/>
                <a:gd name="T42" fmla="*/ 69803 w 204"/>
                <a:gd name="T43" fmla="*/ 41194 h 195"/>
                <a:gd name="T44" fmla="*/ 66582 w 204"/>
                <a:gd name="T45" fmla="*/ 31522 h 195"/>
                <a:gd name="T46" fmla="*/ 37944 w 204"/>
                <a:gd name="T47" fmla="*/ 6448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4" h="195">
                  <a:moveTo>
                    <a:pt x="106" y="18"/>
                  </a:moveTo>
                  <a:lnTo>
                    <a:pt x="106" y="18"/>
                  </a:lnTo>
                  <a:lnTo>
                    <a:pt x="89" y="0"/>
                  </a:lnTo>
                  <a:lnTo>
                    <a:pt x="62" y="0"/>
                  </a:lnTo>
                  <a:lnTo>
                    <a:pt x="45" y="0"/>
                  </a:lnTo>
                  <a:lnTo>
                    <a:pt x="18" y="18"/>
                  </a:lnTo>
                  <a:lnTo>
                    <a:pt x="9" y="35"/>
                  </a:lnTo>
                  <a:lnTo>
                    <a:pt x="0" y="62"/>
                  </a:lnTo>
                  <a:lnTo>
                    <a:pt x="9" y="79"/>
                  </a:lnTo>
                  <a:lnTo>
                    <a:pt x="18" y="97"/>
                  </a:lnTo>
                  <a:lnTo>
                    <a:pt x="97" y="176"/>
                  </a:lnTo>
                  <a:lnTo>
                    <a:pt x="115" y="194"/>
                  </a:lnTo>
                  <a:lnTo>
                    <a:pt x="142" y="194"/>
                  </a:lnTo>
                  <a:lnTo>
                    <a:pt x="159" y="194"/>
                  </a:lnTo>
                  <a:lnTo>
                    <a:pt x="186" y="176"/>
                  </a:lnTo>
                  <a:lnTo>
                    <a:pt x="195" y="159"/>
                  </a:lnTo>
                  <a:lnTo>
                    <a:pt x="203" y="132"/>
                  </a:lnTo>
                  <a:lnTo>
                    <a:pt x="195" y="115"/>
                  </a:lnTo>
                  <a:lnTo>
                    <a:pt x="186" y="88"/>
                  </a:lnTo>
                  <a:lnTo>
                    <a:pt x="106"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0" name="Freeform 75"/>
            <p:cNvSpPr>
              <a:spLocks noChangeArrowheads="1"/>
            </p:cNvSpPr>
            <p:nvPr/>
          </p:nvSpPr>
          <p:spPr bwMode="auto">
            <a:xfrm>
              <a:off x="5253038" y="4622800"/>
              <a:ext cx="69850" cy="73025"/>
            </a:xfrm>
            <a:custGeom>
              <a:avLst/>
              <a:gdLst>
                <a:gd name="T0" fmla="*/ 37970 w 195"/>
                <a:gd name="T1" fmla="*/ 6085 h 204"/>
                <a:gd name="T2" fmla="*/ 37970 w 195"/>
                <a:gd name="T3" fmla="*/ 6085 h 204"/>
                <a:gd name="T4" fmla="*/ 37970 w 195"/>
                <a:gd name="T5" fmla="*/ 6085 h 204"/>
                <a:gd name="T6" fmla="*/ 31522 w 195"/>
                <a:gd name="T7" fmla="*/ 3222 h 204"/>
                <a:gd name="T8" fmla="*/ 25074 w 195"/>
                <a:gd name="T9" fmla="*/ 0 h 204"/>
                <a:gd name="T10" fmla="*/ 15761 w 195"/>
                <a:gd name="T11" fmla="*/ 0 h 204"/>
                <a:gd name="T12" fmla="*/ 9313 w 195"/>
                <a:gd name="T13" fmla="*/ 3222 h 204"/>
                <a:gd name="T14" fmla="*/ 9313 w 195"/>
                <a:gd name="T15" fmla="*/ 3222 h 204"/>
                <a:gd name="T16" fmla="*/ 2866 w 195"/>
                <a:gd name="T17" fmla="*/ 12529 h 204"/>
                <a:gd name="T18" fmla="*/ 0 w 195"/>
                <a:gd name="T19" fmla="*/ 18972 h 204"/>
                <a:gd name="T20" fmla="*/ 2866 w 195"/>
                <a:gd name="T21" fmla="*/ 28279 h 204"/>
                <a:gd name="T22" fmla="*/ 6089 w 195"/>
                <a:gd name="T23" fmla="*/ 34723 h 204"/>
                <a:gd name="T24" fmla="*/ 6089 w 195"/>
                <a:gd name="T25" fmla="*/ 34723 h 204"/>
                <a:gd name="T26" fmla="*/ 31522 w 195"/>
                <a:gd name="T27" fmla="*/ 63002 h 204"/>
                <a:gd name="T28" fmla="*/ 31522 w 195"/>
                <a:gd name="T29" fmla="*/ 63002 h 204"/>
                <a:gd name="T30" fmla="*/ 31522 w 195"/>
                <a:gd name="T31" fmla="*/ 63002 h 204"/>
                <a:gd name="T32" fmla="*/ 31522 w 195"/>
                <a:gd name="T33" fmla="*/ 63002 h 204"/>
                <a:gd name="T34" fmla="*/ 37970 w 195"/>
                <a:gd name="T35" fmla="*/ 69445 h 204"/>
                <a:gd name="T36" fmla="*/ 47283 w 195"/>
                <a:gd name="T37" fmla="*/ 72667 h 204"/>
                <a:gd name="T38" fmla="*/ 53731 w 195"/>
                <a:gd name="T39" fmla="*/ 72667 h 204"/>
                <a:gd name="T40" fmla="*/ 63044 w 195"/>
                <a:gd name="T41" fmla="*/ 66224 h 204"/>
                <a:gd name="T42" fmla="*/ 63044 w 195"/>
                <a:gd name="T43" fmla="*/ 66224 h 204"/>
                <a:gd name="T44" fmla="*/ 66268 w 195"/>
                <a:gd name="T45" fmla="*/ 59780 h 204"/>
                <a:gd name="T46" fmla="*/ 69492 w 195"/>
                <a:gd name="T47" fmla="*/ 50473 h 204"/>
                <a:gd name="T48" fmla="*/ 69492 w 195"/>
                <a:gd name="T49" fmla="*/ 44030 h 204"/>
                <a:gd name="T50" fmla="*/ 63044 w 195"/>
                <a:gd name="T51" fmla="*/ 34723 h 204"/>
                <a:gd name="T52" fmla="*/ 63044 w 195"/>
                <a:gd name="T53" fmla="*/ 34723 h 204"/>
                <a:gd name="T54" fmla="*/ 37970 w 195"/>
                <a:gd name="T55" fmla="*/ 6085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5" h="204">
                  <a:moveTo>
                    <a:pt x="106" y="17"/>
                  </a:moveTo>
                  <a:lnTo>
                    <a:pt x="106" y="17"/>
                  </a:lnTo>
                  <a:lnTo>
                    <a:pt x="88" y="9"/>
                  </a:lnTo>
                  <a:lnTo>
                    <a:pt x="70" y="0"/>
                  </a:lnTo>
                  <a:lnTo>
                    <a:pt x="44" y="0"/>
                  </a:lnTo>
                  <a:lnTo>
                    <a:pt x="26" y="9"/>
                  </a:lnTo>
                  <a:lnTo>
                    <a:pt x="8" y="35"/>
                  </a:lnTo>
                  <a:lnTo>
                    <a:pt x="0" y="53"/>
                  </a:lnTo>
                  <a:lnTo>
                    <a:pt x="8" y="79"/>
                  </a:lnTo>
                  <a:lnTo>
                    <a:pt x="17" y="97"/>
                  </a:lnTo>
                  <a:lnTo>
                    <a:pt x="88" y="176"/>
                  </a:lnTo>
                  <a:lnTo>
                    <a:pt x="106" y="194"/>
                  </a:lnTo>
                  <a:lnTo>
                    <a:pt x="132" y="203"/>
                  </a:lnTo>
                  <a:lnTo>
                    <a:pt x="150" y="203"/>
                  </a:lnTo>
                  <a:lnTo>
                    <a:pt x="176" y="185"/>
                  </a:lnTo>
                  <a:lnTo>
                    <a:pt x="185" y="167"/>
                  </a:lnTo>
                  <a:lnTo>
                    <a:pt x="194" y="141"/>
                  </a:lnTo>
                  <a:lnTo>
                    <a:pt x="194" y="123"/>
                  </a:lnTo>
                  <a:lnTo>
                    <a:pt x="176" y="97"/>
                  </a:lnTo>
                  <a:lnTo>
                    <a:pt x="10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1" name="Freeform 76"/>
            <p:cNvSpPr>
              <a:spLocks noChangeArrowheads="1"/>
            </p:cNvSpPr>
            <p:nvPr/>
          </p:nvSpPr>
          <p:spPr bwMode="auto">
            <a:xfrm>
              <a:off x="5186363" y="4530725"/>
              <a:ext cx="63500" cy="73025"/>
            </a:xfrm>
            <a:custGeom>
              <a:avLst/>
              <a:gdLst>
                <a:gd name="T0" fmla="*/ 9632 w 178"/>
                <a:gd name="T1" fmla="*/ 3222 h 204"/>
                <a:gd name="T2" fmla="*/ 9632 w 178"/>
                <a:gd name="T3" fmla="*/ 3222 h 204"/>
                <a:gd name="T4" fmla="*/ 6421 w 178"/>
                <a:gd name="T5" fmla="*/ 9307 h 204"/>
                <a:gd name="T6" fmla="*/ 3211 w 178"/>
                <a:gd name="T7" fmla="*/ 15750 h 204"/>
                <a:gd name="T8" fmla="*/ 0 w 178"/>
                <a:gd name="T9" fmla="*/ 25058 h 204"/>
                <a:gd name="T10" fmla="*/ 3211 w 178"/>
                <a:gd name="T11" fmla="*/ 31501 h 204"/>
                <a:gd name="T12" fmla="*/ 3211 w 178"/>
                <a:gd name="T13" fmla="*/ 31501 h 204"/>
                <a:gd name="T14" fmla="*/ 25329 w 178"/>
                <a:gd name="T15" fmla="*/ 63002 h 204"/>
                <a:gd name="T16" fmla="*/ 25329 w 178"/>
                <a:gd name="T17" fmla="*/ 66224 h 204"/>
                <a:gd name="T18" fmla="*/ 25329 w 178"/>
                <a:gd name="T19" fmla="*/ 66224 h 204"/>
                <a:gd name="T20" fmla="*/ 25329 w 178"/>
                <a:gd name="T21" fmla="*/ 66224 h 204"/>
                <a:gd name="T22" fmla="*/ 25329 w 178"/>
                <a:gd name="T23" fmla="*/ 66224 h 204"/>
                <a:gd name="T24" fmla="*/ 31750 w 178"/>
                <a:gd name="T25" fmla="*/ 69445 h 204"/>
                <a:gd name="T26" fmla="*/ 41025 w 178"/>
                <a:gd name="T27" fmla="*/ 72667 h 204"/>
                <a:gd name="T28" fmla="*/ 47447 w 178"/>
                <a:gd name="T29" fmla="*/ 72667 h 204"/>
                <a:gd name="T30" fmla="*/ 56722 w 178"/>
                <a:gd name="T31" fmla="*/ 69445 h 204"/>
                <a:gd name="T32" fmla="*/ 56722 w 178"/>
                <a:gd name="T33" fmla="*/ 69445 h 204"/>
                <a:gd name="T34" fmla="*/ 59933 w 178"/>
                <a:gd name="T35" fmla="*/ 63002 h 204"/>
                <a:gd name="T36" fmla="*/ 63143 w 178"/>
                <a:gd name="T37" fmla="*/ 56917 h 204"/>
                <a:gd name="T38" fmla="*/ 63143 w 178"/>
                <a:gd name="T39" fmla="*/ 47251 h 204"/>
                <a:gd name="T40" fmla="*/ 59933 w 178"/>
                <a:gd name="T41" fmla="*/ 41166 h 204"/>
                <a:gd name="T42" fmla="*/ 59933 w 178"/>
                <a:gd name="T43" fmla="*/ 41166 h 204"/>
                <a:gd name="T44" fmla="*/ 41025 w 178"/>
                <a:gd name="T45" fmla="*/ 9307 h 204"/>
                <a:gd name="T46" fmla="*/ 41025 w 178"/>
                <a:gd name="T47" fmla="*/ 9307 h 204"/>
                <a:gd name="T48" fmla="*/ 34604 w 178"/>
                <a:gd name="T49" fmla="*/ 3222 h 204"/>
                <a:gd name="T50" fmla="*/ 25329 w 178"/>
                <a:gd name="T51" fmla="*/ 0 h 204"/>
                <a:gd name="T52" fmla="*/ 18907 w 178"/>
                <a:gd name="T53" fmla="*/ 0 h 204"/>
                <a:gd name="T54" fmla="*/ 9632 w 178"/>
                <a:gd name="T55" fmla="*/ 3222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78" h="204">
                  <a:moveTo>
                    <a:pt x="27" y="9"/>
                  </a:moveTo>
                  <a:lnTo>
                    <a:pt x="27" y="9"/>
                  </a:lnTo>
                  <a:lnTo>
                    <a:pt x="18" y="26"/>
                  </a:lnTo>
                  <a:lnTo>
                    <a:pt x="9" y="44"/>
                  </a:lnTo>
                  <a:lnTo>
                    <a:pt x="0" y="70"/>
                  </a:lnTo>
                  <a:lnTo>
                    <a:pt x="9" y="88"/>
                  </a:lnTo>
                  <a:lnTo>
                    <a:pt x="71" y="176"/>
                  </a:lnTo>
                  <a:lnTo>
                    <a:pt x="71" y="185"/>
                  </a:lnTo>
                  <a:lnTo>
                    <a:pt x="89" y="194"/>
                  </a:lnTo>
                  <a:lnTo>
                    <a:pt x="115" y="203"/>
                  </a:lnTo>
                  <a:lnTo>
                    <a:pt x="133" y="203"/>
                  </a:lnTo>
                  <a:lnTo>
                    <a:pt x="159" y="194"/>
                  </a:lnTo>
                  <a:lnTo>
                    <a:pt x="168" y="176"/>
                  </a:lnTo>
                  <a:lnTo>
                    <a:pt x="177" y="159"/>
                  </a:lnTo>
                  <a:lnTo>
                    <a:pt x="177" y="132"/>
                  </a:lnTo>
                  <a:lnTo>
                    <a:pt x="168" y="115"/>
                  </a:lnTo>
                  <a:lnTo>
                    <a:pt x="115" y="26"/>
                  </a:lnTo>
                  <a:lnTo>
                    <a:pt x="97" y="9"/>
                  </a:lnTo>
                  <a:lnTo>
                    <a:pt x="71" y="0"/>
                  </a:lnTo>
                  <a:lnTo>
                    <a:pt x="53" y="0"/>
                  </a:lnTo>
                  <a:lnTo>
                    <a:pt x="27"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2" name="Freeform 77"/>
            <p:cNvSpPr>
              <a:spLocks noChangeArrowheads="1"/>
            </p:cNvSpPr>
            <p:nvPr/>
          </p:nvSpPr>
          <p:spPr bwMode="auto">
            <a:xfrm>
              <a:off x="5135563" y="4429125"/>
              <a:ext cx="57150" cy="76200"/>
            </a:xfrm>
            <a:custGeom>
              <a:avLst/>
              <a:gdLst>
                <a:gd name="T0" fmla="*/ 12502 w 160"/>
                <a:gd name="T1" fmla="*/ 2875 h 212"/>
                <a:gd name="T2" fmla="*/ 12502 w 160"/>
                <a:gd name="T3" fmla="*/ 2875 h 212"/>
                <a:gd name="T4" fmla="*/ 3215 w 160"/>
                <a:gd name="T5" fmla="*/ 6110 h 212"/>
                <a:gd name="T6" fmla="*/ 0 w 160"/>
                <a:gd name="T7" fmla="*/ 12580 h 212"/>
                <a:gd name="T8" fmla="*/ 0 w 160"/>
                <a:gd name="T9" fmla="*/ 21925 h 212"/>
                <a:gd name="T10" fmla="*/ 0 w 160"/>
                <a:gd name="T11" fmla="*/ 28395 h 212"/>
                <a:gd name="T12" fmla="*/ 0 w 160"/>
                <a:gd name="T13" fmla="*/ 28395 h 212"/>
                <a:gd name="T14" fmla="*/ 15716 w 160"/>
                <a:gd name="T15" fmla="*/ 66495 h 212"/>
                <a:gd name="T16" fmla="*/ 15716 w 160"/>
                <a:gd name="T17" fmla="*/ 66495 h 212"/>
                <a:gd name="T18" fmla="*/ 15716 w 160"/>
                <a:gd name="T19" fmla="*/ 66495 h 212"/>
                <a:gd name="T20" fmla="*/ 15716 w 160"/>
                <a:gd name="T21" fmla="*/ 66495 h 212"/>
                <a:gd name="T22" fmla="*/ 15716 w 160"/>
                <a:gd name="T23" fmla="*/ 66495 h 212"/>
                <a:gd name="T24" fmla="*/ 22146 w 160"/>
                <a:gd name="T25" fmla="*/ 72606 h 212"/>
                <a:gd name="T26" fmla="*/ 28575 w 160"/>
                <a:gd name="T27" fmla="*/ 75841 h 212"/>
                <a:gd name="T28" fmla="*/ 37862 w 160"/>
                <a:gd name="T29" fmla="*/ 75841 h 212"/>
                <a:gd name="T30" fmla="*/ 44291 w 160"/>
                <a:gd name="T31" fmla="*/ 75841 h 212"/>
                <a:gd name="T32" fmla="*/ 44291 w 160"/>
                <a:gd name="T33" fmla="*/ 75841 h 212"/>
                <a:gd name="T34" fmla="*/ 50363 w 160"/>
                <a:gd name="T35" fmla="*/ 69730 h 212"/>
                <a:gd name="T36" fmla="*/ 53578 w 160"/>
                <a:gd name="T37" fmla="*/ 63260 h 212"/>
                <a:gd name="T38" fmla="*/ 56793 w 160"/>
                <a:gd name="T39" fmla="*/ 53915 h 212"/>
                <a:gd name="T40" fmla="*/ 53578 w 160"/>
                <a:gd name="T41" fmla="*/ 47445 h 212"/>
                <a:gd name="T42" fmla="*/ 53578 w 160"/>
                <a:gd name="T43" fmla="*/ 47445 h 212"/>
                <a:gd name="T44" fmla="*/ 37862 w 160"/>
                <a:gd name="T45" fmla="*/ 12580 h 212"/>
                <a:gd name="T46" fmla="*/ 37862 w 160"/>
                <a:gd name="T47" fmla="*/ 12580 h 212"/>
                <a:gd name="T48" fmla="*/ 34647 w 160"/>
                <a:gd name="T49" fmla="*/ 6110 h 212"/>
                <a:gd name="T50" fmla="*/ 28575 w 160"/>
                <a:gd name="T51" fmla="*/ 2875 h 212"/>
                <a:gd name="T52" fmla="*/ 18931 w 160"/>
                <a:gd name="T53" fmla="*/ 0 h 212"/>
                <a:gd name="T54" fmla="*/ 12502 w 160"/>
                <a:gd name="T55" fmla="*/ 2875 h 21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0" h="212">
                  <a:moveTo>
                    <a:pt x="35" y="8"/>
                  </a:moveTo>
                  <a:lnTo>
                    <a:pt x="35" y="8"/>
                  </a:lnTo>
                  <a:lnTo>
                    <a:pt x="9" y="17"/>
                  </a:lnTo>
                  <a:lnTo>
                    <a:pt x="0" y="35"/>
                  </a:lnTo>
                  <a:lnTo>
                    <a:pt x="0" y="61"/>
                  </a:lnTo>
                  <a:lnTo>
                    <a:pt x="0" y="79"/>
                  </a:lnTo>
                  <a:lnTo>
                    <a:pt x="44" y="185"/>
                  </a:lnTo>
                  <a:lnTo>
                    <a:pt x="62" y="202"/>
                  </a:lnTo>
                  <a:lnTo>
                    <a:pt x="80" y="211"/>
                  </a:lnTo>
                  <a:lnTo>
                    <a:pt x="106" y="211"/>
                  </a:lnTo>
                  <a:lnTo>
                    <a:pt x="124" y="211"/>
                  </a:lnTo>
                  <a:lnTo>
                    <a:pt x="141" y="194"/>
                  </a:lnTo>
                  <a:lnTo>
                    <a:pt x="150" y="176"/>
                  </a:lnTo>
                  <a:lnTo>
                    <a:pt x="159" y="150"/>
                  </a:lnTo>
                  <a:lnTo>
                    <a:pt x="150" y="132"/>
                  </a:lnTo>
                  <a:lnTo>
                    <a:pt x="106" y="35"/>
                  </a:lnTo>
                  <a:lnTo>
                    <a:pt x="97" y="17"/>
                  </a:lnTo>
                  <a:lnTo>
                    <a:pt x="80" y="8"/>
                  </a:lnTo>
                  <a:lnTo>
                    <a:pt x="53" y="0"/>
                  </a:lnTo>
                  <a:lnTo>
                    <a:pt x="35"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3" name="Freeform 78"/>
            <p:cNvSpPr>
              <a:spLocks noChangeArrowheads="1"/>
            </p:cNvSpPr>
            <p:nvPr/>
          </p:nvSpPr>
          <p:spPr bwMode="auto">
            <a:xfrm>
              <a:off x="5103813" y="4321175"/>
              <a:ext cx="47625" cy="79375"/>
            </a:xfrm>
            <a:custGeom>
              <a:avLst/>
              <a:gdLst>
                <a:gd name="T0" fmla="*/ 6445 w 133"/>
                <a:gd name="T1" fmla="*/ 63213 h 221"/>
                <a:gd name="T2" fmla="*/ 6445 w 133"/>
                <a:gd name="T3" fmla="*/ 63213 h 221"/>
                <a:gd name="T4" fmla="*/ 6445 w 133"/>
                <a:gd name="T5" fmla="*/ 63213 h 221"/>
                <a:gd name="T6" fmla="*/ 6445 w 133"/>
                <a:gd name="T7" fmla="*/ 63213 h 221"/>
                <a:gd name="T8" fmla="*/ 9310 w 133"/>
                <a:gd name="T9" fmla="*/ 69678 h 221"/>
                <a:gd name="T10" fmla="*/ 15756 w 133"/>
                <a:gd name="T11" fmla="*/ 75783 h 221"/>
                <a:gd name="T12" fmla="*/ 22201 w 133"/>
                <a:gd name="T13" fmla="*/ 79016 h 221"/>
                <a:gd name="T14" fmla="*/ 31511 w 133"/>
                <a:gd name="T15" fmla="*/ 75783 h 221"/>
                <a:gd name="T16" fmla="*/ 31511 w 133"/>
                <a:gd name="T17" fmla="*/ 75783 h 221"/>
                <a:gd name="T18" fmla="*/ 37957 w 133"/>
                <a:gd name="T19" fmla="*/ 72551 h 221"/>
                <a:gd name="T20" fmla="*/ 44044 w 133"/>
                <a:gd name="T21" fmla="*/ 66445 h 221"/>
                <a:gd name="T22" fmla="*/ 47267 w 133"/>
                <a:gd name="T23" fmla="*/ 59980 h 221"/>
                <a:gd name="T24" fmla="*/ 47267 w 133"/>
                <a:gd name="T25" fmla="*/ 53874 h 221"/>
                <a:gd name="T26" fmla="*/ 47267 w 133"/>
                <a:gd name="T27" fmla="*/ 53874 h 221"/>
                <a:gd name="T28" fmla="*/ 41180 w 133"/>
                <a:gd name="T29" fmla="*/ 34839 h 221"/>
                <a:gd name="T30" fmla="*/ 41180 w 133"/>
                <a:gd name="T31" fmla="*/ 34839 h 221"/>
                <a:gd name="T32" fmla="*/ 37957 w 133"/>
                <a:gd name="T33" fmla="*/ 15803 h 221"/>
                <a:gd name="T34" fmla="*/ 37957 w 133"/>
                <a:gd name="T35" fmla="*/ 15803 h 221"/>
                <a:gd name="T36" fmla="*/ 37957 w 133"/>
                <a:gd name="T37" fmla="*/ 15803 h 221"/>
                <a:gd name="T38" fmla="*/ 34734 w 133"/>
                <a:gd name="T39" fmla="*/ 9338 h 221"/>
                <a:gd name="T40" fmla="*/ 28289 w 133"/>
                <a:gd name="T41" fmla="*/ 2873 h 221"/>
                <a:gd name="T42" fmla="*/ 22201 w 133"/>
                <a:gd name="T43" fmla="*/ 0 h 221"/>
                <a:gd name="T44" fmla="*/ 15756 w 133"/>
                <a:gd name="T45" fmla="*/ 0 h 221"/>
                <a:gd name="T46" fmla="*/ 15756 w 133"/>
                <a:gd name="T47" fmla="*/ 0 h 221"/>
                <a:gd name="T48" fmla="*/ 6445 w 133"/>
                <a:gd name="T49" fmla="*/ 2873 h 221"/>
                <a:gd name="T50" fmla="*/ 3223 w 133"/>
                <a:gd name="T51" fmla="*/ 9338 h 221"/>
                <a:gd name="T52" fmla="*/ 0 w 133"/>
                <a:gd name="T53" fmla="*/ 15803 h 221"/>
                <a:gd name="T54" fmla="*/ 0 w 133"/>
                <a:gd name="T55" fmla="*/ 21909 h 221"/>
                <a:gd name="T56" fmla="*/ 0 w 133"/>
                <a:gd name="T57" fmla="*/ 21909 h 221"/>
                <a:gd name="T58" fmla="*/ 3223 w 133"/>
                <a:gd name="T59" fmla="*/ 44177 h 221"/>
                <a:gd name="T60" fmla="*/ 3223 w 133"/>
                <a:gd name="T61" fmla="*/ 44177 h 221"/>
                <a:gd name="T62" fmla="*/ 6445 w 133"/>
                <a:gd name="T63" fmla="*/ 63213 h 2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3" h="221">
                  <a:moveTo>
                    <a:pt x="18" y="176"/>
                  </a:moveTo>
                  <a:lnTo>
                    <a:pt x="18" y="176"/>
                  </a:lnTo>
                  <a:lnTo>
                    <a:pt x="26" y="194"/>
                  </a:lnTo>
                  <a:lnTo>
                    <a:pt x="44" y="211"/>
                  </a:lnTo>
                  <a:lnTo>
                    <a:pt x="62" y="220"/>
                  </a:lnTo>
                  <a:lnTo>
                    <a:pt x="88" y="211"/>
                  </a:lnTo>
                  <a:lnTo>
                    <a:pt x="106" y="202"/>
                  </a:lnTo>
                  <a:lnTo>
                    <a:pt x="123" y="185"/>
                  </a:lnTo>
                  <a:lnTo>
                    <a:pt x="132" y="167"/>
                  </a:lnTo>
                  <a:lnTo>
                    <a:pt x="132" y="150"/>
                  </a:lnTo>
                  <a:lnTo>
                    <a:pt x="115" y="97"/>
                  </a:lnTo>
                  <a:lnTo>
                    <a:pt x="106" y="44"/>
                  </a:lnTo>
                  <a:lnTo>
                    <a:pt x="97" y="26"/>
                  </a:lnTo>
                  <a:lnTo>
                    <a:pt x="79" y="8"/>
                  </a:lnTo>
                  <a:lnTo>
                    <a:pt x="62" y="0"/>
                  </a:lnTo>
                  <a:lnTo>
                    <a:pt x="44" y="0"/>
                  </a:lnTo>
                  <a:lnTo>
                    <a:pt x="18" y="8"/>
                  </a:lnTo>
                  <a:lnTo>
                    <a:pt x="9" y="26"/>
                  </a:lnTo>
                  <a:lnTo>
                    <a:pt x="0" y="44"/>
                  </a:lnTo>
                  <a:lnTo>
                    <a:pt x="0" y="61"/>
                  </a:lnTo>
                  <a:lnTo>
                    <a:pt x="9" y="123"/>
                  </a:lnTo>
                  <a:lnTo>
                    <a:pt x="18"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4" name="Freeform 79"/>
            <p:cNvSpPr>
              <a:spLocks noChangeArrowheads="1"/>
            </p:cNvSpPr>
            <p:nvPr/>
          </p:nvSpPr>
          <p:spPr bwMode="auto">
            <a:xfrm>
              <a:off x="5097463" y="4210050"/>
              <a:ext cx="41275" cy="76200"/>
            </a:xfrm>
            <a:custGeom>
              <a:avLst/>
              <a:gdLst>
                <a:gd name="T0" fmla="*/ 0 w 116"/>
                <a:gd name="T1" fmla="*/ 34865 h 212"/>
                <a:gd name="T2" fmla="*/ 0 w 116"/>
                <a:gd name="T3" fmla="*/ 44210 h 212"/>
                <a:gd name="T4" fmla="*/ 0 w 116"/>
                <a:gd name="T5" fmla="*/ 53915 h 212"/>
                <a:gd name="T6" fmla="*/ 0 w 116"/>
                <a:gd name="T7" fmla="*/ 53915 h 212"/>
                <a:gd name="T8" fmla="*/ 0 w 116"/>
                <a:gd name="T9" fmla="*/ 53915 h 212"/>
                <a:gd name="T10" fmla="*/ 0 w 116"/>
                <a:gd name="T11" fmla="*/ 53915 h 212"/>
                <a:gd name="T12" fmla="*/ 0 w 116"/>
                <a:gd name="T13" fmla="*/ 63260 h 212"/>
                <a:gd name="T14" fmla="*/ 6405 w 116"/>
                <a:gd name="T15" fmla="*/ 69730 h 212"/>
                <a:gd name="T16" fmla="*/ 12809 w 116"/>
                <a:gd name="T17" fmla="*/ 72965 h 212"/>
                <a:gd name="T18" fmla="*/ 18858 w 116"/>
                <a:gd name="T19" fmla="*/ 75841 h 212"/>
                <a:gd name="T20" fmla="*/ 18858 w 116"/>
                <a:gd name="T21" fmla="*/ 75841 h 212"/>
                <a:gd name="T22" fmla="*/ 25263 w 116"/>
                <a:gd name="T23" fmla="*/ 72965 h 212"/>
                <a:gd name="T24" fmla="*/ 31312 w 116"/>
                <a:gd name="T25" fmla="*/ 69730 h 212"/>
                <a:gd name="T26" fmla="*/ 37717 w 116"/>
                <a:gd name="T27" fmla="*/ 63260 h 212"/>
                <a:gd name="T28" fmla="*/ 37717 w 116"/>
                <a:gd name="T29" fmla="*/ 56791 h 212"/>
                <a:gd name="T30" fmla="*/ 37717 w 116"/>
                <a:gd name="T31" fmla="*/ 47445 h 212"/>
                <a:gd name="T32" fmla="*/ 40919 w 116"/>
                <a:gd name="T33" fmla="*/ 38100 h 212"/>
                <a:gd name="T34" fmla="*/ 40919 w 116"/>
                <a:gd name="T35" fmla="*/ 38100 h 212"/>
                <a:gd name="T36" fmla="*/ 40919 w 116"/>
                <a:gd name="T37" fmla="*/ 19050 h 212"/>
                <a:gd name="T38" fmla="*/ 40919 w 116"/>
                <a:gd name="T39" fmla="*/ 19050 h 212"/>
                <a:gd name="T40" fmla="*/ 40919 w 116"/>
                <a:gd name="T41" fmla="*/ 19050 h 212"/>
                <a:gd name="T42" fmla="*/ 40919 w 116"/>
                <a:gd name="T43" fmla="*/ 12580 h 212"/>
                <a:gd name="T44" fmla="*/ 37717 w 116"/>
                <a:gd name="T45" fmla="*/ 6110 h 212"/>
                <a:gd name="T46" fmla="*/ 31312 w 116"/>
                <a:gd name="T47" fmla="*/ 0 h 212"/>
                <a:gd name="T48" fmla="*/ 25263 w 116"/>
                <a:gd name="T49" fmla="*/ 0 h 212"/>
                <a:gd name="T50" fmla="*/ 25263 w 116"/>
                <a:gd name="T51" fmla="*/ 0 h 212"/>
                <a:gd name="T52" fmla="*/ 18858 w 116"/>
                <a:gd name="T53" fmla="*/ 0 h 212"/>
                <a:gd name="T54" fmla="*/ 9607 w 116"/>
                <a:gd name="T55" fmla="*/ 2875 h 212"/>
                <a:gd name="T56" fmla="*/ 6405 w 116"/>
                <a:gd name="T57" fmla="*/ 6110 h 212"/>
                <a:gd name="T58" fmla="*/ 3202 w 116"/>
                <a:gd name="T59" fmla="*/ 15815 h 212"/>
                <a:gd name="T60" fmla="*/ 3202 w 116"/>
                <a:gd name="T61" fmla="*/ 15815 h 212"/>
                <a:gd name="T62" fmla="*/ 0 w 116"/>
                <a:gd name="T63" fmla="*/ 34865 h 2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6" h="212">
                  <a:moveTo>
                    <a:pt x="0" y="97"/>
                  </a:moveTo>
                  <a:lnTo>
                    <a:pt x="0" y="123"/>
                  </a:lnTo>
                  <a:lnTo>
                    <a:pt x="0" y="150"/>
                  </a:lnTo>
                  <a:lnTo>
                    <a:pt x="0" y="176"/>
                  </a:lnTo>
                  <a:lnTo>
                    <a:pt x="18" y="194"/>
                  </a:lnTo>
                  <a:lnTo>
                    <a:pt x="36" y="203"/>
                  </a:lnTo>
                  <a:lnTo>
                    <a:pt x="53" y="211"/>
                  </a:lnTo>
                  <a:lnTo>
                    <a:pt x="71" y="203"/>
                  </a:lnTo>
                  <a:lnTo>
                    <a:pt x="88" y="194"/>
                  </a:lnTo>
                  <a:lnTo>
                    <a:pt x="106" y="176"/>
                  </a:lnTo>
                  <a:lnTo>
                    <a:pt x="106" y="158"/>
                  </a:lnTo>
                  <a:lnTo>
                    <a:pt x="106" y="132"/>
                  </a:lnTo>
                  <a:lnTo>
                    <a:pt x="115" y="106"/>
                  </a:lnTo>
                  <a:lnTo>
                    <a:pt x="115" y="53"/>
                  </a:lnTo>
                  <a:lnTo>
                    <a:pt x="115" y="35"/>
                  </a:lnTo>
                  <a:lnTo>
                    <a:pt x="106" y="17"/>
                  </a:lnTo>
                  <a:lnTo>
                    <a:pt x="88" y="0"/>
                  </a:lnTo>
                  <a:lnTo>
                    <a:pt x="71" y="0"/>
                  </a:lnTo>
                  <a:lnTo>
                    <a:pt x="53" y="0"/>
                  </a:lnTo>
                  <a:lnTo>
                    <a:pt x="27" y="8"/>
                  </a:lnTo>
                  <a:lnTo>
                    <a:pt x="18" y="17"/>
                  </a:lnTo>
                  <a:lnTo>
                    <a:pt x="9" y="44"/>
                  </a:lnTo>
                  <a:lnTo>
                    <a:pt x="0"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5" name="Freeform 80"/>
            <p:cNvSpPr>
              <a:spLocks noChangeArrowheads="1"/>
            </p:cNvSpPr>
            <p:nvPr/>
          </p:nvSpPr>
          <p:spPr bwMode="auto">
            <a:xfrm>
              <a:off x="5119688" y="4098925"/>
              <a:ext cx="50800" cy="73025"/>
            </a:xfrm>
            <a:custGeom>
              <a:avLst/>
              <a:gdLst>
                <a:gd name="T0" fmla="*/ 41141 w 142"/>
                <a:gd name="T1" fmla="*/ 3222 h 204"/>
                <a:gd name="T2" fmla="*/ 41141 w 142"/>
                <a:gd name="T3" fmla="*/ 3222 h 204"/>
                <a:gd name="T4" fmla="*/ 34701 w 142"/>
                <a:gd name="T5" fmla="*/ 0 h 204"/>
                <a:gd name="T6" fmla="*/ 25400 w 142"/>
                <a:gd name="T7" fmla="*/ 3222 h 204"/>
                <a:gd name="T8" fmla="*/ 22180 w 142"/>
                <a:gd name="T9" fmla="*/ 6085 h 204"/>
                <a:gd name="T10" fmla="*/ 15741 w 142"/>
                <a:gd name="T11" fmla="*/ 12529 h 204"/>
                <a:gd name="T12" fmla="*/ 15741 w 142"/>
                <a:gd name="T13" fmla="*/ 12529 h 204"/>
                <a:gd name="T14" fmla="*/ 9301 w 142"/>
                <a:gd name="T15" fmla="*/ 28279 h 204"/>
                <a:gd name="T16" fmla="*/ 9301 w 142"/>
                <a:gd name="T17" fmla="*/ 28279 h 204"/>
                <a:gd name="T18" fmla="*/ 0 w 142"/>
                <a:gd name="T19" fmla="*/ 47251 h 204"/>
                <a:gd name="T20" fmla="*/ 0 w 142"/>
                <a:gd name="T21" fmla="*/ 47251 h 204"/>
                <a:gd name="T22" fmla="*/ 0 w 142"/>
                <a:gd name="T23" fmla="*/ 47251 h 204"/>
                <a:gd name="T24" fmla="*/ 0 w 142"/>
                <a:gd name="T25" fmla="*/ 47251 h 204"/>
                <a:gd name="T26" fmla="*/ 0 w 142"/>
                <a:gd name="T27" fmla="*/ 47251 h 204"/>
                <a:gd name="T28" fmla="*/ 0 w 142"/>
                <a:gd name="T29" fmla="*/ 56917 h 204"/>
                <a:gd name="T30" fmla="*/ 0 w 142"/>
                <a:gd name="T31" fmla="*/ 63002 h 204"/>
                <a:gd name="T32" fmla="*/ 6439 w 142"/>
                <a:gd name="T33" fmla="*/ 69445 h 204"/>
                <a:gd name="T34" fmla="*/ 12521 w 142"/>
                <a:gd name="T35" fmla="*/ 72667 h 204"/>
                <a:gd name="T36" fmla="*/ 12521 w 142"/>
                <a:gd name="T37" fmla="*/ 72667 h 204"/>
                <a:gd name="T38" fmla="*/ 18961 w 142"/>
                <a:gd name="T39" fmla="*/ 72667 h 204"/>
                <a:gd name="T40" fmla="*/ 25400 w 142"/>
                <a:gd name="T41" fmla="*/ 72667 h 204"/>
                <a:gd name="T42" fmla="*/ 31482 w 142"/>
                <a:gd name="T43" fmla="*/ 66224 h 204"/>
                <a:gd name="T44" fmla="*/ 34701 w 142"/>
                <a:gd name="T45" fmla="*/ 59780 h 204"/>
                <a:gd name="T46" fmla="*/ 34701 w 142"/>
                <a:gd name="T47" fmla="*/ 59780 h 204"/>
                <a:gd name="T48" fmla="*/ 41141 w 142"/>
                <a:gd name="T49" fmla="*/ 44030 h 204"/>
                <a:gd name="T50" fmla="*/ 41141 w 142"/>
                <a:gd name="T51" fmla="*/ 44030 h 204"/>
                <a:gd name="T52" fmla="*/ 50442 w 142"/>
                <a:gd name="T53" fmla="*/ 28279 h 204"/>
                <a:gd name="T54" fmla="*/ 50442 w 142"/>
                <a:gd name="T55" fmla="*/ 28279 h 204"/>
                <a:gd name="T56" fmla="*/ 50442 w 142"/>
                <a:gd name="T57" fmla="*/ 28279 h 204"/>
                <a:gd name="T58" fmla="*/ 50442 w 142"/>
                <a:gd name="T59" fmla="*/ 18972 h 204"/>
                <a:gd name="T60" fmla="*/ 50442 w 142"/>
                <a:gd name="T61" fmla="*/ 12529 h 204"/>
                <a:gd name="T62" fmla="*/ 47223 w 142"/>
                <a:gd name="T63" fmla="*/ 6085 h 204"/>
                <a:gd name="T64" fmla="*/ 41141 w 142"/>
                <a:gd name="T65" fmla="*/ 3222 h 2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2" h="204">
                  <a:moveTo>
                    <a:pt x="115" y="9"/>
                  </a:moveTo>
                  <a:lnTo>
                    <a:pt x="115" y="9"/>
                  </a:lnTo>
                  <a:lnTo>
                    <a:pt x="97" y="0"/>
                  </a:lnTo>
                  <a:lnTo>
                    <a:pt x="71" y="9"/>
                  </a:lnTo>
                  <a:lnTo>
                    <a:pt x="62" y="17"/>
                  </a:lnTo>
                  <a:lnTo>
                    <a:pt x="44" y="35"/>
                  </a:lnTo>
                  <a:lnTo>
                    <a:pt x="26" y="79"/>
                  </a:lnTo>
                  <a:lnTo>
                    <a:pt x="0" y="132"/>
                  </a:lnTo>
                  <a:lnTo>
                    <a:pt x="0" y="159"/>
                  </a:lnTo>
                  <a:lnTo>
                    <a:pt x="0" y="176"/>
                  </a:lnTo>
                  <a:lnTo>
                    <a:pt x="18" y="194"/>
                  </a:lnTo>
                  <a:lnTo>
                    <a:pt x="35" y="203"/>
                  </a:lnTo>
                  <a:lnTo>
                    <a:pt x="53" y="203"/>
                  </a:lnTo>
                  <a:lnTo>
                    <a:pt x="71" y="203"/>
                  </a:lnTo>
                  <a:lnTo>
                    <a:pt x="88" y="185"/>
                  </a:lnTo>
                  <a:lnTo>
                    <a:pt x="97" y="167"/>
                  </a:lnTo>
                  <a:lnTo>
                    <a:pt x="115" y="123"/>
                  </a:lnTo>
                  <a:lnTo>
                    <a:pt x="141" y="79"/>
                  </a:lnTo>
                  <a:lnTo>
                    <a:pt x="141" y="53"/>
                  </a:lnTo>
                  <a:lnTo>
                    <a:pt x="141" y="35"/>
                  </a:lnTo>
                  <a:lnTo>
                    <a:pt x="132" y="17"/>
                  </a:lnTo>
                  <a:lnTo>
                    <a:pt x="11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6" name="Freeform 81"/>
            <p:cNvSpPr>
              <a:spLocks noChangeArrowheads="1"/>
            </p:cNvSpPr>
            <p:nvPr/>
          </p:nvSpPr>
          <p:spPr bwMode="auto">
            <a:xfrm>
              <a:off x="5173663" y="4006850"/>
              <a:ext cx="57150" cy="63500"/>
            </a:xfrm>
            <a:custGeom>
              <a:avLst/>
              <a:gdLst>
                <a:gd name="T0" fmla="*/ 3215 w 160"/>
                <a:gd name="T1" fmla="*/ 34799 h 177"/>
                <a:gd name="T2" fmla="*/ 3215 w 160"/>
                <a:gd name="T3" fmla="*/ 34799 h 177"/>
                <a:gd name="T4" fmla="*/ 3215 w 160"/>
                <a:gd name="T5" fmla="*/ 34799 h 177"/>
                <a:gd name="T6" fmla="*/ 3215 w 160"/>
                <a:gd name="T7" fmla="*/ 34799 h 177"/>
                <a:gd name="T8" fmla="*/ 3215 w 160"/>
                <a:gd name="T9" fmla="*/ 34799 h 177"/>
                <a:gd name="T10" fmla="*/ 0 w 160"/>
                <a:gd name="T11" fmla="*/ 41257 h 177"/>
                <a:gd name="T12" fmla="*/ 0 w 160"/>
                <a:gd name="T13" fmla="*/ 50585 h 177"/>
                <a:gd name="T14" fmla="*/ 3215 w 160"/>
                <a:gd name="T15" fmla="*/ 57042 h 177"/>
                <a:gd name="T16" fmla="*/ 6429 w 160"/>
                <a:gd name="T17" fmla="*/ 60271 h 177"/>
                <a:gd name="T18" fmla="*/ 6429 w 160"/>
                <a:gd name="T19" fmla="*/ 60271 h 177"/>
                <a:gd name="T20" fmla="*/ 12502 w 160"/>
                <a:gd name="T21" fmla="*/ 63141 h 177"/>
                <a:gd name="T22" fmla="*/ 18931 w 160"/>
                <a:gd name="T23" fmla="*/ 63141 h 177"/>
                <a:gd name="T24" fmla="*/ 25360 w 160"/>
                <a:gd name="T25" fmla="*/ 60271 h 177"/>
                <a:gd name="T26" fmla="*/ 31433 w 160"/>
                <a:gd name="T27" fmla="*/ 57042 h 177"/>
                <a:gd name="T28" fmla="*/ 31433 w 160"/>
                <a:gd name="T29" fmla="*/ 57042 h 177"/>
                <a:gd name="T30" fmla="*/ 44291 w 160"/>
                <a:gd name="T31" fmla="*/ 41257 h 177"/>
                <a:gd name="T32" fmla="*/ 44291 w 160"/>
                <a:gd name="T33" fmla="*/ 41257 h 177"/>
                <a:gd name="T34" fmla="*/ 53578 w 160"/>
                <a:gd name="T35" fmla="*/ 25472 h 177"/>
                <a:gd name="T36" fmla="*/ 53578 w 160"/>
                <a:gd name="T37" fmla="*/ 25472 h 177"/>
                <a:gd name="T38" fmla="*/ 53578 w 160"/>
                <a:gd name="T39" fmla="*/ 25472 h 177"/>
                <a:gd name="T40" fmla="*/ 56793 w 160"/>
                <a:gd name="T41" fmla="*/ 22243 h 177"/>
                <a:gd name="T42" fmla="*/ 56793 w 160"/>
                <a:gd name="T43" fmla="*/ 12556 h 177"/>
                <a:gd name="T44" fmla="*/ 56793 w 160"/>
                <a:gd name="T45" fmla="*/ 6458 h 177"/>
                <a:gd name="T46" fmla="*/ 50363 w 160"/>
                <a:gd name="T47" fmla="*/ 3229 h 177"/>
                <a:gd name="T48" fmla="*/ 50363 w 160"/>
                <a:gd name="T49" fmla="*/ 3229 h 177"/>
                <a:gd name="T50" fmla="*/ 44291 w 160"/>
                <a:gd name="T51" fmla="*/ 0 h 177"/>
                <a:gd name="T52" fmla="*/ 37862 w 160"/>
                <a:gd name="T53" fmla="*/ 0 h 177"/>
                <a:gd name="T54" fmla="*/ 31433 w 160"/>
                <a:gd name="T55" fmla="*/ 0 h 177"/>
                <a:gd name="T56" fmla="*/ 28218 w 160"/>
                <a:gd name="T57" fmla="*/ 3229 h 177"/>
                <a:gd name="T58" fmla="*/ 28218 w 160"/>
                <a:gd name="T59" fmla="*/ 3229 h 177"/>
                <a:gd name="T60" fmla="*/ 15716 w 160"/>
                <a:gd name="T61" fmla="*/ 19014 h 177"/>
                <a:gd name="T62" fmla="*/ 15716 w 160"/>
                <a:gd name="T63" fmla="*/ 19014 h 177"/>
                <a:gd name="T64" fmla="*/ 3215 w 160"/>
                <a:gd name="T65" fmla="*/ 34799 h 17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0" h="177">
                  <a:moveTo>
                    <a:pt x="9" y="97"/>
                  </a:moveTo>
                  <a:lnTo>
                    <a:pt x="9" y="97"/>
                  </a:lnTo>
                  <a:lnTo>
                    <a:pt x="0" y="115"/>
                  </a:lnTo>
                  <a:lnTo>
                    <a:pt x="0" y="141"/>
                  </a:lnTo>
                  <a:lnTo>
                    <a:pt x="9" y="159"/>
                  </a:lnTo>
                  <a:lnTo>
                    <a:pt x="18" y="168"/>
                  </a:lnTo>
                  <a:lnTo>
                    <a:pt x="35" y="176"/>
                  </a:lnTo>
                  <a:lnTo>
                    <a:pt x="53" y="176"/>
                  </a:lnTo>
                  <a:lnTo>
                    <a:pt x="71" y="168"/>
                  </a:lnTo>
                  <a:lnTo>
                    <a:pt x="88" y="159"/>
                  </a:lnTo>
                  <a:lnTo>
                    <a:pt x="124" y="115"/>
                  </a:lnTo>
                  <a:lnTo>
                    <a:pt x="150" y="71"/>
                  </a:lnTo>
                  <a:lnTo>
                    <a:pt x="159" y="62"/>
                  </a:lnTo>
                  <a:lnTo>
                    <a:pt x="159" y="35"/>
                  </a:lnTo>
                  <a:lnTo>
                    <a:pt x="159" y="18"/>
                  </a:lnTo>
                  <a:lnTo>
                    <a:pt x="141" y="9"/>
                  </a:lnTo>
                  <a:lnTo>
                    <a:pt x="124" y="0"/>
                  </a:lnTo>
                  <a:lnTo>
                    <a:pt x="106" y="0"/>
                  </a:lnTo>
                  <a:lnTo>
                    <a:pt x="88" y="0"/>
                  </a:lnTo>
                  <a:lnTo>
                    <a:pt x="79" y="9"/>
                  </a:lnTo>
                  <a:lnTo>
                    <a:pt x="44" y="53"/>
                  </a:lnTo>
                  <a:lnTo>
                    <a:pt x="9"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7" name="Freeform 82"/>
            <p:cNvSpPr>
              <a:spLocks noChangeArrowheads="1"/>
            </p:cNvSpPr>
            <p:nvPr/>
          </p:nvSpPr>
          <p:spPr bwMode="auto">
            <a:xfrm>
              <a:off x="5249863" y="3924300"/>
              <a:ext cx="60325" cy="60325"/>
            </a:xfrm>
            <a:custGeom>
              <a:avLst/>
              <a:gdLst>
                <a:gd name="T0" fmla="*/ 6104 w 168"/>
                <a:gd name="T1" fmla="*/ 31599 h 168"/>
                <a:gd name="T2" fmla="*/ 3232 w 168"/>
                <a:gd name="T3" fmla="*/ 31599 h 168"/>
                <a:gd name="T4" fmla="*/ 3232 w 168"/>
                <a:gd name="T5" fmla="*/ 31599 h 168"/>
                <a:gd name="T6" fmla="*/ 3232 w 168"/>
                <a:gd name="T7" fmla="*/ 31599 h 168"/>
                <a:gd name="T8" fmla="*/ 3232 w 168"/>
                <a:gd name="T9" fmla="*/ 31599 h 168"/>
                <a:gd name="T10" fmla="*/ 0 w 168"/>
                <a:gd name="T11" fmla="*/ 34831 h 168"/>
                <a:gd name="T12" fmla="*/ 0 w 168"/>
                <a:gd name="T13" fmla="*/ 40935 h 168"/>
                <a:gd name="T14" fmla="*/ 0 w 168"/>
                <a:gd name="T15" fmla="*/ 47398 h 168"/>
                <a:gd name="T16" fmla="*/ 3232 w 168"/>
                <a:gd name="T17" fmla="*/ 53862 h 168"/>
                <a:gd name="T18" fmla="*/ 3232 w 168"/>
                <a:gd name="T19" fmla="*/ 53862 h 168"/>
                <a:gd name="T20" fmla="*/ 9336 w 168"/>
                <a:gd name="T21" fmla="*/ 56734 h 168"/>
                <a:gd name="T22" fmla="*/ 15799 w 168"/>
                <a:gd name="T23" fmla="*/ 59966 h 168"/>
                <a:gd name="T24" fmla="*/ 22263 w 168"/>
                <a:gd name="T25" fmla="*/ 56734 h 168"/>
                <a:gd name="T26" fmla="*/ 28367 w 168"/>
                <a:gd name="T27" fmla="*/ 53862 h 168"/>
                <a:gd name="T28" fmla="*/ 28367 w 168"/>
                <a:gd name="T29" fmla="*/ 53862 h 168"/>
                <a:gd name="T30" fmla="*/ 57093 w 168"/>
                <a:gd name="T31" fmla="*/ 28367 h 168"/>
                <a:gd name="T32" fmla="*/ 57093 w 168"/>
                <a:gd name="T33" fmla="*/ 28367 h 168"/>
                <a:gd name="T34" fmla="*/ 59966 w 168"/>
                <a:gd name="T35" fmla="*/ 25135 h 168"/>
                <a:gd name="T36" fmla="*/ 59966 w 168"/>
                <a:gd name="T37" fmla="*/ 18672 h 168"/>
                <a:gd name="T38" fmla="*/ 59966 w 168"/>
                <a:gd name="T39" fmla="*/ 12568 h 168"/>
                <a:gd name="T40" fmla="*/ 57093 w 168"/>
                <a:gd name="T41" fmla="*/ 6104 h 168"/>
                <a:gd name="T42" fmla="*/ 57093 w 168"/>
                <a:gd name="T43" fmla="*/ 6104 h 168"/>
                <a:gd name="T44" fmla="*/ 53862 w 168"/>
                <a:gd name="T45" fmla="*/ 2873 h 168"/>
                <a:gd name="T46" fmla="*/ 47398 w 168"/>
                <a:gd name="T47" fmla="*/ 0 h 168"/>
                <a:gd name="T48" fmla="*/ 41294 w 168"/>
                <a:gd name="T49" fmla="*/ 0 h 168"/>
                <a:gd name="T50" fmla="*/ 34831 w 168"/>
                <a:gd name="T51" fmla="*/ 2873 h 168"/>
                <a:gd name="T52" fmla="*/ 34831 w 168"/>
                <a:gd name="T53" fmla="*/ 2873 h 168"/>
                <a:gd name="T54" fmla="*/ 6104 w 168"/>
                <a:gd name="T55" fmla="*/ 31599 h 16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8" h="168">
                  <a:moveTo>
                    <a:pt x="17" y="88"/>
                  </a:moveTo>
                  <a:lnTo>
                    <a:pt x="9" y="88"/>
                  </a:lnTo>
                  <a:lnTo>
                    <a:pt x="0" y="97"/>
                  </a:lnTo>
                  <a:lnTo>
                    <a:pt x="0" y="114"/>
                  </a:lnTo>
                  <a:lnTo>
                    <a:pt x="0" y="132"/>
                  </a:lnTo>
                  <a:lnTo>
                    <a:pt x="9" y="150"/>
                  </a:lnTo>
                  <a:lnTo>
                    <a:pt x="26" y="158"/>
                  </a:lnTo>
                  <a:lnTo>
                    <a:pt x="44" y="167"/>
                  </a:lnTo>
                  <a:lnTo>
                    <a:pt x="62" y="158"/>
                  </a:lnTo>
                  <a:lnTo>
                    <a:pt x="79" y="150"/>
                  </a:lnTo>
                  <a:lnTo>
                    <a:pt x="159" y="79"/>
                  </a:lnTo>
                  <a:lnTo>
                    <a:pt x="167" y="70"/>
                  </a:lnTo>
                  <a:lnTo>
                    <a:pt x="167" y="52"/>
                  </a:lnTo>
                  <a:lnTo>
                    <a:pt x="167" y="35"/>
                  </a:lnTo>
                  <a:lnTo>
                    <a:pt x="159" y="17"/>
                  </a:lnTo>
                  <a:lnTo>
                    <a:pt x="150" y="8"/>
                  </a:lnTo>
                  <a:lnTo>
                    <a:pt x="132" y="0"/>
                  </a:lnTo>
                  <a:lnTo>
                    <a:pt x="115" y="0"/>
                  </a:lnTo>
                  <a:lnTo>
                    <a:pt x="97" y="8"/>
                  </a:lnTo>
                  <a:lnTo>
                    <a:pt x="17"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8" name="Freeform 83"/>
            <p:cNvSpPr>
              <a:spLocks noChangeArrowheads="1"/>
            </p:cNvSpPr>
            <p:nvPr/>
          </p:nvSpPr>
          <p:spPr bwMode="auto">
            <a:xfrm>
              <a:off x="5338763" y="3857625"/>
              <a:ext cx="63500" cy="50800"/>
            </a:xfrm>
            <a:custGeom>
              <a:avLst/>
              <a:gdLst>
                <a:gd name="T0" fmla="*/ 25113 w 177"/>
                <a:gd name="T1" fmla="*/ 50442 h 142"/>
                <a:gd name="T2" fmla="*/ 25113 w 177"/>
                <a:gd name="T3" fmla="*/ 50442 h 142"/>
                <a:gd name="T4" fmla="*/ 57042 w 177"/>
                <a:gd name="T5" fmla="*/ 28620 h 142"/>
                <a:gd name="T6" fmla="*/ 57042 w 177"/>
                <a:gd name="T7" fmla="*/ 28620 h 142"/>
                <a:gd name="T8" fmla="*/ 57042 w 177"/>
                <a:gd name="T9" fmla="*/ 28620 h 142"/>
                <a:gd name="T10" fmla="*/ 60271 w 177"/>
                <a:gd name="T11" fmla="*/ 22180 h 142"/>
                <a:gd name="T12" fmla="*/ 63141 w 177"/>
                <a:gd name="T13" fmla="*/ 18961 h 142"/>
                <a:gd name="T14" fmla="*/ 63141 w 177"/>
                <a:gd name="T15" fmla="*/ 12879 h 142"/>
                <a:gd name="T16" fmla="*/ 60271 w 177"/>
                <a:gd name="T17" fmla="*/ 6439 h 142"/>
                <a:gd name="T18" fmla="*/ 60271 w 177"/>
                <a:gd name="T19" fmla="*/ 6439 h 142"/>
                <a:gd name="T20" fmla="*/ 57042 w 177"/>
                <a:gd name="T21" fmla="*/ 3220 h 142"/>
                <a:gd name="T22" fmla="*/ 50585 w 177"/>
                <a:gd name="T23" fmla="*/ 0 h 142"/>
                <a:gd name="T24" fmla="*/ 44127 w 177"/>
                <a:gd name="T25" fmla="*/ 0 h 142"/>
                <a:gd name="T26" fmla="*/ 38028 w 177"/>
                <a:gd name="T27" fmla="*/ 3220 h 142"/>
                <a:gd name="T28" fmla="*/ 38028 w 177"/>
                <a:gd name="T29" fmla="*/ 3220 h 142"/>
                <a:gd name="T30" fmla="*/ 6458 w 177"/>
                <a:gd name="T31" fmla="*/ 22180 h 142"/>
                <a:gd name="T32" fmla="*/ 6458 w 177"/>
                <a:gd name="T33" fmla="*/ 22180 h 142"/>
                <a:gd name="T34" fmla="*/ 6458 w 177"/>
                <a:gd name="T35" fmla="*/ 22180 h 142"/>
                <a:gd name="T36" fmla="*/ 6458 w 177"/>
                <a:gd name="T37" fmla="*/ 22180 h 142"/>
                <a:gd name="T38" fmla="*/ 6458 w 177"/>
                <a:gd name="T39" fmla="*/ 22180 h 142"/>
                <a:gd name="T40" fmla="*/ 3229 w 177"/>
                <a:gd name="T41" fmla="*/ 28620 h 142"/>
                <a:gd name="T42" fmla="*/ 0 w 177"/>
                <a:gd name="T43" fmla="*/ 34701 h 142"/>
                <a:gd name="T44" fmla="*/ 0 w 177"/>
                <a:gd name="T45" fmla="*/ 41141 h 142"/>
                <a:gd name="T46" fmla="*/ 3229 w 177"/>
                <a:gd name="T47" fmla="*/ 44361 h 142"/>
                <a:gd name="T48" fmla="*/ 3229 w 177"/>
                <a:gd name="T49" fmla="*/ 44361 h 142"/>
                <a:gd name="T50" fmla="*/ 6458 w 177"/>
                <a:gd name="T51" fmla="*/ 50442 h 142"/>
                <a:gd name="T52" fmla="*/ 12556 w 177"/>
                <a:gd name="T53" fmla="*/ 50442 h 142"/>
                <a:gd name="T54" fmla="*/ 19014 w 177"/>
                <a:gd name="T55" fmla="*/ 50442 h 142"/>
                <a:gd name="T56" fmla="*/ 25113 w 177"/>
                <a:gd name="T57" fmla="*/ 50442 h 1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7" h="142">
                  <a:moveTo>
                    <a:pt x="70" y="141"/>
                  </a:moveTo>
                  <a:lnTo>
                    <a:pt x="70" y="141"/>
                  </a:lnTo>
                  <a:lnTo>
                    <a:pt x="159" y="80"/>
                  </a:lnTo>
                  <a:lnTo>
                    <a:pt x="168" y="62"/>
                  </a:lnTo>
                  <a:lnTo>
                    <a:pt x="176" y="53"/>
                  </a:lnTo>
                  <a:lnTo>
                    <a:pt x="176" y="36"/>
                  </a:lnTo>
                  <a:lnTo>
                    <a:pt x="168" y="18"/>
                  </a:lnTo>
                  <a:lnTo>
                    <a:pt x="159" y="9"/>
                  </a:lnTo>
                  <a:lnTo>
                    <a:pt x="141" y="0"/>
                  </a:lnTo>
                  <a:lnTo>
                    <a:pt x="123" y="0"/>
                  </a:lnTo>
                  <a:lnTo>
                    <a:pt x="106" y="9"/>
                  </a:lnTo>
                  <a:lnTo>
                    <a:pt x="18" y="62"/>
                  </a:lnTo>
                  <a:lnTo>
                    <a:pt x="9" y="80"/>
                  </a:lnTo>
                  <a:lnTo>
                    <a:pt x="0" y="97"/>
                  </a:lnTo>
                  <a:lnTo>
                    <a:pt x="0" y="115"/>
                  </a:lnTo>
                  <a:lnTo>
                    <a:pt x="9" y="124"/>
                  </a:lnTo>
                  <a:lnTo>
                    <a:pt x="18" y="141"/>
                  </a:lnTo>
                  <a:lnTo>
                    <a:pt x="35" y="141"/>
                  </a:lnTo>
                  <a:lnTo>
                    <a:pt x="53" y="141"/>
                  </a:lnTo>
                  <a:lnTo>
                    <a:pt x="70" y="1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99" name="Freeform 84"/>
            <p:cNvSpPr>
              <a:spLocks noChangeArrowheads="1"/>
            </p:cNvSpPr>
            <p:nvPr/>
          </p:nvSpPr>
          <p:spPr bwMode="auto">
            <a:xfrm>
              <a:off x="5437188" y="3800475"/>
              <a:ext cx="60325" cy="47625"/>
            </a:xfrm>
            <a:custGeom>
              <a:avLst/>
              <a:gdLst>
                <a:gd name="T0" fmla="*/ 22131 w 169"/>
                <a:gd name="T1" fmla="*/ 44044 h 133"/>
                <a:gd name="T2" fmla="*/ 22131 w 169"/>
                <a:gd name="T3" fmla="*/ 44044 h 133"/>
                <a:gd name="T4" fmla="*/ 53543 w 169"/>
                <a:gd name="T5" fmla="*/ 25066 h 133"/>
                <a:gd name="T6" fmla="*/ 53543 w 169"/>
                <a:gd name="T7" fmla="*/ 25066 h 133"/>
                <a:gd name="T8" fmla="*/ 53543 w 169"/>
                <a:gd name="T9" fmla="*/ 25066 h 133"/>
                <a:gd name="T10" fmla="*/ 56755 w 169"/>
                <a:gd name="T11" fmla="*/ 21843 h 133"/>
                <a:gd name="T12" fmla="*/ 59968 w 169"/>
                <a:gd name="T13" fmla="*/ 18620 h 133"/>
                <a:gd name="T14" fmla="*/ 59968 w 169"/>
                <a:gd name="T15" fmla="*/ 12891 h 133"/>
                <a:gd name="T16" fmla="*/ 59968 w 169"/>
                <a:gd name="T17" fmla="*/ 6445 h 133"/>
                <a:gd name="T18" fmla="*/ 59968 w 169"/>
                <a:gd name="T19" fmla="*/ 6445 h 133"/>
                <a:gd name="T20" fmla="*/ 56755 w 169"/>
                <a:gd name="T21" fmla="*/ 3223 h 133"/>
                <a:gd name="T22" fmla="*/ 50687 w 169"/>
                <a:gd name="T23" fmla="*/ 0 h 133"/>
                <a:gd name="T24" fmla="*/ 47475 w 169"/>
                <a:gd name="T25" fmla="*/ 0 h 133"/>
                <a:gd name="T26" fmla="*/ 41050 w 169"/>
                <a:gd name="T27" fmla="*/ 0 h 133"/>
                <a:gd name="T28" fmla="*/ 41050 w 169"/>
                <a:gd name="T29" fmla="*/ 0 h 133"/>
                <a:gd name="T30" fmla="*/ 6425 w 169"/>
                <a:gd name="T31" fmla="*/ 18620 h 133"/>
                <a:gd name="T32" fmla="*/ 6425 w 169"/>
                <a:gd name="T33" fmla="*/ 18620 h 133"/>
                <a:gd name="T34" fmla="*/ 6425 w 169"/>
                <a:gd name="T35" fmla="*/ 18620 h 133"/>
                <a:gd name="T36" fmla="*/ 6425 w 169"/>
                <a:gd name="T37" fmla="*/ 18620 h 133"/>
                <a:gd name="T38" fmla="*/ 6425 w 169"/>
                <a:gd name="T39" fmla="*/ 18620 h 133"/>
                <a:gd name="T40" fmla="*/ 3213 w 169"/>
                <a:gd name="T41" fmla="*/ 21843 h 133"/>
                <a:gd name="T42" fmla="*/ 0 w 169"/>
                <a:gd name="T43" fmla="*/ 28289 h 133"/>
                <a:gd name="T44" fmla="*/ 0 w 169"/>
                <a:gd name="T45" fmla="*/ 34376 h 133"/>
                <a:gd name="T46" fmla="*/ 0 w 169"/>
                <a:gd name="T47" fmla="*/ 37599 h 133"/>
                <a:gd name="T48" fmla="*/ 0 w 169"/>
                <a:gd name="T49" fmla="*/ 37599 h 133"/>
                <a:gd name="T50" fmla="*/ 6425 w 169"/>
                <a:gd name="T51" fmla="*/ 44044 h 133"/>
                <a:gd name="T52" fmla="*/ 9638 w 169"/>
                <a:gd name="T53" fmla="*/ 47267 h 133"/>
                <a:gd name="T54" fmla="*/ 16063 w 169"/>
                <a:gd name="T55" fmla="*/ 47267 h 133"/>
                <a:gd name="T56" fmla="*/ 22131 w 169"/>
                <a:gd name="T57" fmla="*/ 44044 h 13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9" h="133">
                  <a:moveTo>
                    <a:pt x="62" y="123"/>
                  </a:moveTo>
                  <a:lnTo>
                    <a:pt x="62" y="123"/>
                  </a:lnTo>
                  <a:lnTo>
                    <a:pt x="150" y="70"/>
                  </a:lnTo>
                  <a:lnTo>
                    <a:pt x="159" y="61"/>
                  </a:lnTo>
                  <a:lnTo>
                    <a:pt x="168" y="52"/>
                  </a:lnTo>
                  <a:lnTo>
                    <a:pt x="168" y="36"/>
                  </a:lnTo>
                  <a:lnTo>
                    <a:pt x="168" y="18"/>
                  </a:lnTo>
                  <a:lnTo>
                    <a:pt x="159" y="9"/>
                  </a:lnTo>
                  <a:lnTo>
                    <a:pt x="142" y="0"/>
                  </a:lnTo>
                  <a:lnTo>
                    <a:pt x="133" y="0"/>
                  </a:lnTo>
                  <a:lnTo>
                    <a:pt x="115" y="0"/>
                  </a:lnTo>
                  <a:lnTo>
                    <a:pt x="18" y="52"/>
                  </a:lnTo>
                  <a:lnTo>
                    <a:pt x="9" y="61"/>
                  </a:lnTo>
                  <a:lnTo>
                    <a:pt x="0" y="79"/>
                  </a:lnTo>
                  <a:lnTo>
                    <a:pt x="0" y="96"/>
                  </a:lnTo>
                  <a:lnTo>
                    <a:pt x="0" y="105"/>
                  </a:lnTo>
                  <a:lnTo>
                    <a:pt x="18" y="123"/>
                  </a:lnTo>
                  <a:lnTo>
                    <a:pt x="27" y="132"/>
                  </a:lnTo>
                  <a:lnTo>
                    <a:pt x="45" y="132"/>
                  </a:lnTo>
                  <a:lnTo>
                    <a:pt x="62" y="1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0" name="Freeform 85"/>
            <p:cNvSpPr>
              <a:spLocks noChangeArrowheads="1"/>
            </p:cNvSpPr>
            <p:nvPr/>
          </p:nvSpPr>
          <p:spPr bwMode="auto">
            <a:xfrm>
              <a:off x="5538788" y="3749675"/>
              <a:ext cx="60325" cy="44450"/>
            </a:xfrm>
            <a:custGeom>
              <a:avLst/>
              <a:gdLst>
                <a:gd name="T0" fmla="*/ 6104 w 168"/>
                <a:gd name="T1" fmla="*/ 18847 h 125"/>
                <a:gd name="T2" fmla="*/ 6104 w 168"/>
                <a:gd name="T3" fmla="*/ 18847 h 125"/>
                <a:gd name="T4" fmla="*/ 3232 w 168"/>
                <a:gd name="T5" fmla="*/ 22047 h 125"/>
                <a:gd name="T6" fmla="*/ 0 w 168"/>
                <a:gd name="T7" fmla="*/ 25248 h 125"/>
                <a:gd name="T8" fmla="*/ 0 w 168"/>
                <a:gd name="T9" fmla="*/ 31293 h 125"/>
                <a:gd name="T10" fmla="*/ 0 w 168"/>
                <a:gd name="T11" fmla="*/ 34493 h 125"/>
                <a:gd name="T12" fmla="*/ 0 w 168"/>
                <a:gd name="T13" fmla="*/ 34493 h 125"/>
                <a:gd name="T14" fmla="*/ 3232 w 168"/>
                <a:gd name="T15" fmla="*/ 40894 h 125"/>
                <a:gd name="T16" fmla="*/ 9336 w 168"/>
                <a:gd name="T17" fmla="*/ 40894 h 125"/>
                <a:gd name="T18" fmla="*/ 12568 w 168"/>
                <a:gd name="T19" fmla="*/ 44094 h 125"/>
                <a:gd name="T20" fmla="*/ 19031 w 168"/>
                <a:gd name="T21" fmla="*/ 40894 h 125"/>
                <a:gd name="T22" fmla="*/ 19031 w 168"/>
                <a:gd name="T23" fmla="*/ 40894 h 125"/>
                <a:gd name="T24" fmla="*/ 53862 w 168"/>
                <a:gd name="T25" fmla="*/ 25248 h 125"/>
                <a:gd name="T26" fmla="*/ 53862 w 168"/>
                <a:gd name="T27" fmla="*/ 25248 h 125"/>
                <a:gd name="T28" fmla="*/ 53862 w 168"/>
                <a:gd name="T29" fmla="*/ 25248 h 125"/>
                <a:gd name="T30" fmla="*/ 57093 w 168"/>
                <a:gd name="T31" fmla="*/ 22047 h 125"/>
                <a:gd name="T32" fmla="*/ 59966 w 168"/>
                <a:gd name="T33" fmla="*/ 18847 h 125"/>
                <a:gd name="T34" fmla="*/ 59966 w 168"/>
                <a:gd name="T35" fmla="*/ 12446 h 125"/>
                <a:gd name="T36" fmla="*/ 59966 w 168"/>
                <a:gd name="T37" fmla="*/ 9601 h 125"/>
                <a:gd name="T38" fmla="*/ 59966 w 168"/>
                <a:gd name="T39" fmla="*/ 9601 h 125"/>
                <a:gd name="T40" fmla="*/ 57093 w 168"/>
                <a:gd name="T41" fmla="*/ 3200 h 125"/>
                <a:gd name="T42" fmla="*/ 53862 w 168"/>
                <a:gd name="T43" fmla="*/ 0 h 125"/>
                <a:gd name="T44" fmla="*/ 47398 w 168"/>
                <a:gd name="T45" fmla="*/ 0 h 125"/>
                <a:gd name="T46" fmla="*/ 44167 w 168"/>
                <a:gd name="T47" fmla="*/ 3200 h 125"/>
                <a:gd name="T48" fmla="*/ 9336 w 168"/>
                <a:gd name="T49" fmla="*/ 15646 h 125"/>
                <a:gd name="T50" fmla="*/ 9336 w 168"/>
                <a:gd name="T51" fmla="*/ 15646 h 125"/>
                <a:gd name="T52" fmla="*/ 6104 w 168"/>
                <a:gd name="T53" fmla="*/ 18847 h 12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8" h="125">
                  <a:moveTo>
                    <a:pt x="17" y="53"/>
                  </a:moveTo>
                  <a:lnTo>
                    <a:pt x="17" y="53"/>
                  </a:lnTo>
                  <a:lnTo>
                    <a:pt x="9" y="62"/>
                  </a:lnTo>
                  <a:lnTo>
                    <a:pt x="0" y="71"/>
                  </a:lnTo>
                  <a:lnTo>
                    <a:pt x="0" y="88"/>
                  </a:lnTo>
                  <a:lnTo>
                    <a:pt x="0" y="97"/>
                  </a:lnTo>
                  <a:lnTo>
                    <a:pt x="9" y="115"/>
                  </a:lnTo>
                  <a:lnTo>
                    <a:pt x="26" y="115"/>
                  </a:lnTo>
                  <a:lnTo>
                    <a:pt x="35" y="124"/>
                  </a:lnTo>
                  <a:lnTo>
                    <a:pt x="53" y="115"/>
                  </a:lnTo>
                  <a:lnTo>
                    <a:pt x="150" y="71"/>
                  </a:lnTo>
                  <a:lnTo>
                    <a:pt x="159" y="62"/>
                  </a:lnTo>
                  <a:lnTo>
                    <a:pt x="167" y="53"/>
                  </a:lnTo>
                  <a:lnTo>
                    <a:pt x="167" y="35"/>
                  </a:lnTo>
                  <a:lnTo>
                    <a:pt x="167" y="27"/>
                  </a:lnTo>
                  <a:lnTo>
                    <a:pt x="159" y="9"/>
                  </a:lnTo>
                  <a:lnTo>
                    <a:pt x="150" y="0"/>
                  </a:lnTo>
                  <a:lnTo>
                    <a:pt x="132" y="0"/>
                  </a:lnTo>
                  <a:lnTo>
                    <a:pt x="123" y="9"/>
                  </a:lnTo>
                  <a:lnTo>
                    <a:pt x="26" y="44"/>
                  </a:lnTo>
                  <a:lnTo>
                    <a:pt x="17" y="5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1" name="Freeform 86"/>
            <p:cNvSpPr>
              <a:spLocks noChangeArrowheads="1"/>
            </p:cNvSpPr>
            <p:nvPr/>
          </p:nvSpPr>
          <p:spPr bwMode="auto">
            <a:xfrm>
              <a:off x="5643563" y="3708400"/>
              <a:ext cx="60325" cy="38100"/>
            </a:xfrm>
            <a:custGeom>
              <a:avLst/>
              <a:gdLst>
                <a:gd name="T0" fmla="*/ 18918 w 169"/>
                <a:gd name="T1" fmla="*/ 34895 h 107"/>
                <a:gd name="T2" fmla="*/ 18918 w 169"/>
                <a:gd name="T3" fmla="*/ 34895 h 107"/>
                <a:gd name="T4" fmla="*/ 53543 w 169"/>
                <a:gd name="T5" fmla="*/ 22077 h 107"/>
                <a:gd name="T6" fmla="*/ 53543 w 169"/>
                <a:gd name="T7" fmla="*/ 22077 h 107"/>
                <a:gd name="T8" fmla="*/ 53543 w 169"/>
                <a:gd name="T9" fmla="*/ 22077 h 107"/>
                <a:gd name="T10" fmla="*/ 59968 w 169"/>
                <a:gd name="T11" fmla="*/ 16023 h 107"/>
                <a:gd name="T12" fmla="*/ 59968 w 169"/>
                <a:gd name="T13" fmla="*/ 6409 h 107"/>
                <a:gd name="T14" fmla="*/ 59968 w 169"/>
                <a:gd name="T15" fmla="*/ 6409 h 107"/>
                <a:gd name="T16" fmla="*/ 56755 w 169"/>
                <a:gd name="T17" fmla="*/ 3205 h 107"/>
                <a:gd name="T18" fmla="*/ 53543 w 169"/>
                <a:gd name="T19" fmla="*/ 0 h 107"/>
                <a:gd name="T20" fmla="*/ 50330 w 169"/>
                <a:gd name="T21" fmla="*/ 0 h 107"/>
                <a:gd name="T22" fmla="*/ 44262 w 169"/>
                <a:gd name="T23" fmla="*/ 0 h 107"/>
                <a:gd name="T24" fmla="*/ 9281 w 169"/>
                <a:gd name="T25" fmla="*/ 12819 h 107"/>
                <a:gd name="T26" fmla="*/ 9281 w 169"/>
                <a:gd name="T27" fmla="*/ 12819 h 107"/>
                <a:gd name="T28" fmla="*/ 9281 w 169"/>
                <a:gd name="T29" fmla="*/ 12819 h 107"/>
                <a:gd name="T30" fmla="*/ 9281 w 169"/>
                <a:gd name="T31" fmla="*/ 12819 h 107"/>
                <a:gd name="T32" fmla="*/ 3213 w 169"/>
                <a:gd name="T33" fmla="*/ 16023 h 107"/>
                <a:gd name="T34" fmla="*/ 3213 w 169"/>
                <a:gd name="T35" fmla="*/ 18872 h 107"/>
                <a:gd name="T36" fmla="*/ 0 w 169"/>
                <a:gd name="T37" fmla="*/ 25281 h 107"/>
                <a:gd name="T38" fmla="*/ 3213 w 169"/>
                <a:gd name="T39" fmla="*/ 28486 h 107"/>
                <a:gd name="T40" fmla="*/ 3213 w 169"/>
                <a:gd name="T41" fmla="*/ 28486 h 107"/>
                <a:gd name="T42" fmla="*/ 3213 w 169"/>
                <a:gd name="T43" fmla="*/ 34895 h 107"/>
                <a:gd name="T44" fmla="*/ 9281 w 169"/>
                <a:gd name="T45" fmla="*/ 34895 h 107"/>
                <a:gd name="T46" fmla="*/ 12493 w 169"/>
                <a:gd name="T47" fmla="*/ 37744 h 107"/>
                <a:gd name="T48" fmla="*/ 18918 w 169"/>
                <a:gd name="T49" fmla="*/ 34895 h 10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9" h="107">
                  <a:moveTo>
                    <a:pt x="53" y="98"/>
                  </a:moveTo>
                  <a:lnTo>
                    <a:pt x="53" y="98"/>
                  </a:lnTo>
                  <a:lnTo>
                    <a:pt x="150" y="62"/>
                  </a:lnTo>
                  <a:lnTo>
                    <a:pt x="168" y="45"/>
                  </a:lnTo>
                  <a:lnTo>
                    <a:pt x="168" y="18"/>
                  </a:lnTo>
                  <a:lnTo>
                    <a:pt x="159" y="9"/>
                  </a:lnTo>
                  <a:lnTo>
                    <a:pt x="150" y="0"/>
                  </a:lnTo>
                  <a:lnTo>
                    <a:pt x="141" y="0"/>
                  </a:lnTo>
                  <a:lnTo>
                    <a:pt x="124" y="0"/>
                  </a:lnTo>
                  <a:lnTo>
                    <a:pt x="26" y="36"/>
                  </a:lnTo>
                  <a:lnTo>
                    <a:pt x="9" y="45"/>
                  </a:lnTo>
                  <a:lnTo>
                    <a:pt x="9" y="53"/>
                  </a:lnTo>
                  <a:lnTo>
                    <a:pt x="0" y="71"/>
                  </a:lnTo>
                  <a:lnTo>
                    <a:pt x="9" y="80"/>
                  </a:lnTo>
                  <a:lnTo>
                    <a:pt x="9" y="98"/>
                  </a:lnTo>
                  <a:lnTo>
                    <a:pt x="26" y="98"/>
                  </a:lnTo>
                  <a:lnTo>
                    <a:pt x="35" y="106"/>
                  </a:lnTo>
                  <a:lnTo>
                    <a:pt x="53" y="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2" name="Freeform 87"/>
            <p:cNvSpPr>
              <a:spLocks noChangeArrowheads="1"/>
            </p:cNvSpPr>
            <p:nvPr/>
          </p:nvSpPr>
          <p:spPr bwMode="auto">
            <a:xfrm>
              <a:off x="5754688" y="3670300"/>
              <a:ext cx="53975" cy="31750"/>
            </a:xfrm>
            <a:custGeom>
              <a:avLst/>
              <a:gdLst>
                <a:gd name="T0" fmla="*/ 12511 w 151"/>
                <a:gd name="T1" fmla="*/ 31393 h 89"/>
                <a:gd name="T2" fmla="*/ 12511 w 151"/>
                <a:gd name="T3" fmla="*/ 31393 h 89"/>
                <a:gd name="T4" fmla="*/ 47183 w 151"/>
                <a:gd name="T5" fmla="*/ 18907 h 89"/>
                <a:gd name="T6" fmla="*/ 47183 w 151"/>
                <a:gd name="T7" fmla="*/ 18907 h 89"/>
                <a:gd name="T8" fmla="*/ 47183 w 151"/>
                <a:gd name="T9" fmla="*/ 18907 h 89"/>
                <a:gd name="T10" fmla="*/ 53618 w 151"/>
                <a:gd name="T11" fmla="*/ 15697 h 89"/>
                <a:gd name="T12" fmla="*/ 53618 w 151"/>
                <a:gd name="T13" fmla="*/ 6065 h 89"/>
                <a:gd name="T14" fmla="*/ 53618 w 151"/>
                <a:gd name="T15" fmla="*/ 6065 h 89"/>
                <a:gd name="T16" fmla="*/ 50400 w 151"/>
                <a:gd name="T17" fmla="*/ 0 h 89"/>
                <a:gd name="T18" fmla="*/ 41107 w 151"/>
                <a:gd name="T19" fmla="*/ 0 h 89"/>
                <a:gd name="T20" fmla="*/ 6077 w 151"/>
                <a:gd name="T21" fmla="*/ 12486 h 89"/>
                <a:gd name="T22" fmla="*/ 6077 w 151"/>
                <a:gd name="T23" fmla="*/ 12486 h 89"/>
                <a:gd name="T24" fmla="*/ 6077 w 151"/>
                <a:gd name="T25" fmla="*/ 12486 h 89"/>
                <a:gd name="T26" fmla="*/ 6077 w 151"/>
                <a:gd name="T27" fmla="*/ 12486 h 89"/>
                <a:gd name="T28" fmla="*/ 0 w 151"/>
                <a:gd name="T29" fmla="*/ 18907 h 89"/>
                <a:gd name="T30" fmla="*/ 0 w 151"/>
                <a:gd name="T31" fmla="*/ 24972 h 89"/>
                <a:gd name="T32" fmla="*/ 0 w 151"/>
                <a:gd name="T33" fmla="*/ 24972 h 89"/>
                <a:gd name="T34" fmla="*/ 3217 w 151"/>
                <a:gd name="T35" fmla="*/ 31393 h 89"/>
                <a:gd name="T36" fmla="*/ 12511 w 151"/>
                <a:gd name="T37" fmla="*/ 31393 h 8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1" h="89">
                  <a:moveTo>
                    <a:pt x="35" y="88"/>
                  </a:moveTo>
                  <a:lnTo>
                    <a:pt x="35" y="88"/>
                  </a:lnTo>
                  <a:lnTo>
                    <a:pt x="132" y="53"/>
                  </a:lnTo>
                  <a:lnTo>
                    <a:pt x="150" y="44"/>
                  </a:lnTo>
                  <a:lnTo>
                    <a:pt x="150" y="17"/>
                  </a:lnTo>
                  <a:lnTo>
                    <a:pt x="141" y="0"/>
                  </a:lnTo>
                  <a:lnTo>
                    <a:pt x="115" y="0"/>
                  </a:lnTo>
                  <a:lnTo>
                    <a:pt x="17" y="35"/>
                  </a:lnTo>
                  <a:lnTo>
                    <a:pt x="0" y="53"/>
                  </a:lnTo>
                  <a:lnTo>
                    <a:pt x="0" y="70"/>
                  </a:lnTo>
                  <a:lnTo>
                    <a:pt x="9" y="88"/>
                  </a:lnTo>
                  <a:lnTo>
                    <a:pt x="35"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3" name="Freeform 88"/>
            <p:cNvSpPr>
              <a:spLocks noChangeArrowheads="1"/>
            </p:cNvSpPr>
            <p:nvPr/>
          </p:nvSpPr>
          <p:spPr bwMode="auto">
            <a:xfrm>
              <a:off x="5862638" y="3638550"/>
              <a:ext cx="53975" cy="28575"/>
            </a:xfrm>
            <a:custGeom>
              <a:avLst/>
              <a:gdLst>
                <a:gd name="T0" fmla="*/ 12511 w 151"/>
                <a:gd name="T1" fmla="*/ 28222 h 81"/>
                <a:gd name="T2" fmla="*/ 47183 w 151"/>
                <a:gd name="T3" fmla="*/ 15522 h 81"/>
                <a:gd name="T4" fmla="*/ 47183 w 151"/>
                <a:gd name="T5" fmla="*/ 15522 h 81"/>
                <a:gd name="T6" fmla="*/ 47183 w 151"/>
                <a:gd name="T7" fmla="*/ 15522 h 81"/>
                <a:gd name="T8" fmla="*/ 53618 w 151"/>
                <a:gd name="T9" fmla="*/ 12700 h 81"/>
                <a:gd name="T10" fmla="*/ 53618 w 151"/>
                <a:gd name="T11" fmla="*/ 6350 h 81"/>
                <a:gd name="T12" fmla="*/ 53618 w 151"/>
                <a:gd name="T13" fmla="*/ 6350 h 81"/>
                <a:gd name="T14" fmla="*/ 50400 w 151"/>
                <a:gd name="T15" fmla="*/ 0 h 81"/>
                <a:gd name="T16" fmla="*/ 43966 w 151"/>
                <a:gd name="T17" fmla="*/ 0 h 81"/>
                <a:gd name="T18" fmla="*/ 6434 w 151"/>
                <a:gd name="T19" fmla="*/ 9525 h 81"/>
                <a:gd name="T20" fmla="*/ 6434 w 151"/>
                <a:gd name="T21" fmla="*/ 9525 h 81"/>
                <a:gd name="T22" fmla="*/ 6434 w 151"/>
                <a:gd name="T23" fmla="*/ 9525 h 81"/>
                <a:gd name="T24" fmla="*/ 6434 w 151"/>
                <a:gd name="T25" fmla="*/ 9525 h 81"/>
                <a:gd name="T26" fmla="*/ 0 w 151"/>
                <a:gd name="T27" fmla="*/ 12700 h 81"/>
                <a:gd name="T28" fmla="*/ 0 w 151"/>
                <a:gd name="T29" fmla="*/ 21872 h 81"/>
                <a:gd name="T30" fmla="*/ 0 w 151"/>
                <a:gd name="T31" fmla="*/ 21872 h 81"/>
                <a:gd name="T32" fmla="*/ 6434 w 151"/>
                <a:gd name="T33" fmla="*/ 25047 h 81"/>
                <a:gd name="T34" fmla="*/ 12511 w 151"/>
                <a:gd name="T35" fmla="*/ 28222 h 8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1" h="81">
                  <a:moveTo>
                    <a:pt x="35" y="80"/>
                  </a:moveTo>
                  <a:lnTo>
                    <a:pt x="132" y="44"/>
                  </a:lnTo>
                  <a:lnTo>
                    <a:pt x="150" y="36"/>
                  </a:lnTo>
                  <a:lnTo>
                    <a:pt x="150" y="18"/>
                  </a:lnTo>
                  <a:lnTo>
                    <a:pt x="141" y="0"/>
                  </a:lnTo>
                  <a:lnTo>
                    <a:pt x="123" y="0"/>
                  </a:lnTo>
                  <a:lnTo>
                    <a:pt x="18" y="27"/>
                  </a:lnTo>
                  <a:lnTo>
                    <a:pt x="0" y="36"/>
                  </a:lnTo>
                  <a:lnTo>
                    <a:pt x="0" y="62"/>
                  </a:lnTo>
                  <a:lnTo>
                    <a:pt x="18" y="71"/>
                  </a:lnTo>
                  <a:lnTo>
                    <a:pt x="3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4" name="Freeform 89"/>
            <p:cNvSpPr>
              <a:spLocks noChangeArrowheads="1"/>
            </p:cNvSpPr>
            <p:nvPr/>
          </p:nvSpPr>
          <p:spPr bwMode="auto">
            <a:xfrm>
              <a:off x="4684713" y="6846888"/>
              <a:ext cx="19050" cy="6350"/>
            </a:xfrm>
            <a:custGeom>
              <a:avLst/>
              <a:gdLst>
                <a:gd name="T0" fmla="*/ 0 w 54"/>
                <a:gd name="T1" fmla="*/ 5997 h 18"/>
                <a:gd name="T2" fmla="*/ 18697 w 54"/>
                <a:gd name="T3" fmla="*/ 2822 h 18"/>
                <a:gd name="T4" fmla="*/ 18697 w 54"/>
                <a:gd name="T5" fmla="*/ 2822 h 18"/>
                <a:gd name="T6" fmla="*/ 18697 w 54"/>
                <a:gd name="T7" fmla="*/ 2822 h 18"/>
                <a:gd name="T8" fmla="*/ 18697 w 54"/>
                <a:gd name="T9" fmla="*/ 2822 h 18"/>
                <a:gd name="T10" fmla="*/ 18697 w 54"/>
                <a:gd name="T11" fmla="*/ 0 h 18"/>
                <a:gd name="T12" fmla="*/ 18697 w 54"/>
                <a:gd name="T13" fmla="*/ 0 h 18"/>
                <a:gd name="T14" fmla="*/ 18697 w 54"/>
                <a:gd name="T15" fmla="*/ 0 h 18"/>
                <a:gd name="T16" fmla="*/ 0 w 54"/>
                <a:gd name="T17" fmla="*/ 5997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8">
                  <a:moveTo>
                    <a:pt x="0" y="17"/>
                  </a:moveTo>
                  <a:lnTo>
                    <a:pt x="53" y="8"/>
                  </a:lnTo>
                  <a:lnTo>
                    <a:pt x="53" y="0"/>
                  </a:lnTo>
                  <a:lnTo>
                    <a:pt x="0"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5" name="Freeform 90"/>
            <p:cNvSpPr>
              <a:spLocks noChangeArrowheads="1"/>
            </p:cNvSpPr>
            <p:nvPr/>
          </p:nvSpPr>
          <p:spPr bwMode="auto">
            <a:xfrm>
              <a:off x="4773613" y="6815138"/>
              <a:ext cx="44450" cy="15875"/>
            </a:xfrm>
            <a:custGeom>
              <a:avLst/>
              <a:gdLst>
                <a:gd name="T0" fmla="*/ 37694 w 125"/>
                <a:gd name="T1" fmla="*/ 0 h 45"/>
                <a:gd name="T2" fmla="*/ 3200 w 125"/>
                <a:gd name="T3" fmla="*/ 12700 h 45"/>
                <a:gd name="T4" fmla="*/ 3200 w 125"/>
                <a:gd name="T5" fmla="*/ 12700 h 45"/>
                <a:gd name="T6" fmla="*/ 0 w 125"/>
                <a:gd name="T7" fmla="*/ 12700 h 45"/>
                <a:gd name="T8" fmla="*/ 0 w 125"/>
                <a:gd name="T9" fmla="*/ 12700 h 45"/>
                <a:gd name="T10" fmla="*/ 3200 w 125"/>
                <a:gd name="T11" fmla="*/ 15522 h 45"/>
                <a:gd name="T12" fmla="*/ 40894 w 125"/>
                <a:gd name="T13" fmla="*/ 6350 h 45"/>
                <a:gd name="T14" fmla="*/ 40894 w 125"/>
                <a:gd name="T15" fmla="*/ 6350 h 45"/>
                <a:gd name="T16" fmla="*/ 40894 w 125"/>
                <a:gd name="T17" fmla="*/ 6350 h 45"/>
                <a:gd name="T18" fmla="*/ 40894 w 125"/>
                <a:gd name="T19" fmla="*/ 6350 h 45"/>
                <a:gd name="T20" fmla="*/ 44094 w 125"/>
                <a:gd name="T21" fmla="*/ 3175 h 45"/>
                <a:gd name="T22" fmla="*/ 44094 w 125"/>
                <a:gd name="T23" fmla="*/ 3175 h 45"/>
                <a:gd name="T24" fmla="*/ 37694 w 125"/>
                <a:gd name="T25" fmla="*/ 0 h 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5" h="45">
                  <a:moveTo>
                    <a:pt x="106" y="0"/>
                  </a:moveTo>
                  <a:lnTo>
                    <a:pt x="9" y="36"/>
                  </a:lnTo>
                  <a:lnTo>
                    <a:pt x="0" y="36"/>
                  </a:lnTo>
                  <a:lnTo>
                    <a:pt x="9" y="44"/>
                  </a:lnTo>
                  <a:lnTo>
                    <a:pt x="115" y="18"/>
                  </a:lnTo>
                  <a:lnTo>
                    <a:pt x="124" y="9"/>
                  </a:lnTo>
                  <a:lnTo>
                    <a:pt x="10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6" name="Freeform 91"/>
            <p:cNvSpPr>
              <a:spLocks noChangeArrowheads="1"/>
            </p:cNvSpPr>
            <p:nvPr/>
          </p:nvSpPr>
          <p:spPr bwMode="auto">
            <a:xfrm>
              <a:off x="4884738" y="6783388"/>
              <a:ext cx="44450" cy="19050"/>
            </a:xfrm>
            <a:custGeom>
              <a:avLst/>
              <a:gdLst>
                <a:gd name="T0" fmla="*/ 37694 w 125"/>
                <a:gd name="T1" fmla="*/ 0 h 54"/>
                <a:gd name="T2" fmla="*/ 3200 w 125"/>
                <a:gd name="T3" fmla="*/ 9525 h 54"/>
                <a:gd name="T4" fmla="*/ 3200 w 125"/>
                <a:gd name="T5" fmla="*/ 9525 h 54"/>
                <a:gd name="T6" fmla="*/ 0 w 125"/>
                <a:gd name="T7" fmla="*/ 12347 h 54"/>
                <a:gd name="T8" fmla="*/ 0 w 125"/>
                <a:gd name="T9" fmla="*/ 15522 h 54"/>
                <a:gd name="T10" fmla="*/ 0 w 125"/>
                <a:gd name="T11" fmla="*/ 15522 h 54"/>
                <a:gd name="T12" fmla="*/ 0 w 125"/>
                <a:gd name="T13" fmla="*/ 18697 h 54"/>
                <a:gd name="T14" fmla="*/ 3200 w 125"/>
                <a:gd name="T15" fmla="*/ 18697 h 54"/>
                <a:gd name="T16" fmla="*/ 40894 w 125"/>
                <a:gd name="T17" fmla="*/ 9525 h 54"/>
                <a:gd name="T18" fmla="*/ 40894 w 125"/>
                <a:gd name="T19" fmla="*/ 9525 h 54"/>
                <a:gd name="T20" fmla="*/ 40894 w 125"/>
                <a:gd name="T21" fmla="*/ 9525 h 54"/>
                <a:gd name="T22" fmla="*/ 40894 w 125"/>
                <a:gd name="T23" fmla="*/ 9525 h 54"/>
                <a:gd name="T24" fmla="*/ 44094 w 125"/>
                <a:gd name="T25" fmla="*/ 6350 h 54"/>
                <a:gd name="T26" fmla="*/ 44094 w 125"/>
                <a:gd name="T27" fmla="*/ 3175 h 54"/>
                <a:gd name="T28" fmla="*/ 44094 w 125"/>
                <a:gd name="T29" fmla="*/ 3175 h 54"/>
                <a:gd name="T30" fmla="*/ 40894 w 125"/>
                <a:gd name="T31" fmla="*/ 0 h 54"/>
                <a:gd name="T32" fmla="*/ 37694 w 125"/>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5" h="54">
                  <a:moveTo>
                    <a:pt x="106" y="0"/>
                  </a:moveTo>
                  <a:lnTo>
                    <a:pt x="9" y="27"/>
                  </a:lnTo>
                  <a:lnTo>
                    <a:pt x="0" y="35"/>
                  </a:lnTo>
                  <a:lnTo>
                    <a:pt x="0" y="44"/>
                  </a:lnTo>
                  <a:lnTo>
                    <a:pt x="0" y="53"/>
                  </a:lnTo>
                  <a:lnTo>
                    <a:pt x="9" y="53"/>
                  </a:lnTo>
                  <a:lnTo>
                    <a:pt x="115" y="27"/>
                  </a:lnTo>
                  <a:lnTo>
                    <a:pt x="124" y="18"/>
                  </a:lnTo>
                  <a:lnTo>
                    <a:pt x="124" y="9"/>
                  </a:lnTo>
                  <a:lnTo>
                    <a:pt x="115" y="0"/>
                  </a:lnTo>
                  <a:lnTo>
                    <a:pt x="10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7" name="Freeform 92"/>
            <p:cNvSpPr>
              <a:spLocks noChangeArrowheads="1"/>
            </p:cNvSpPr>
            <p:nvPr/>
          </p:nvSpPr>
          <p:spPr bwMode="auto">
            <a:xfrm>
              <a:off x="4992688" y="6745288"/>
              <a:ext cx="50800" cy="25400"/>
            </a:xfrm>
            <a:custGeom>
              <a:avLst/>
              <a:gdLst>
                <a:gd name="T0" fmla="*/ 6439 w 142"/>
                <a:gd name="T1" fmla="*/ 25047 h 72"/>
                <a:gd name="T2" fmla="*/ 44361 w 142"/>
                <a:gd name="T3" fmla="*/ 15522 h 72"/>
                <a:gd name="T4" fmla="*/ 44361 w 142"/>
                <a:gd name="T5" fmla="*/ 15522 h 72"/>
                <a:gd name="T6" fmla="*/ 44361 w 142"/>
                <a:gd name="T7" fmla="*/ 15522 h 72"/>
                <a:gd name="T8" fmla="*/ 44361 w 142"/>
                <a:gd name="T9" fmla="*/ 15522 h 72"/>
                <a:gd name="T10" fmla="*/ 47223 w 142"/>
                <a:gd name="T11" fmla="*/ 12347 h 72"/>
                <a:gd name="T12" fmla="*/ 50442 w 142"/>
                <a:gd name="T13" fmla="*/ 6350 h 72"/>
                <a:gd name="T14" fmla="*/ 50442 w 142"/>
                <a:gd name="T15" fmla="*/ 6350 h 72"/>
                <a:gd name="T16" fmla="*/ 44361 w 142"/>
                <a:gd name="T17" fmla="*/ 3175 h 72"/>
                <a:gd name="T18" fmla="*/ 41141 w 142"/>
                <a:gd name="T19" fmla="*/ 0 h 72"/>
                <a:gd name="T20" fmla="*/ 3220 w 142"/>
                <a:gd name="T21" fmla="*/ 12347 h 72"/>
                <a:gd name="T22" fmla="*/ 3220 w 142"/>
                <a:gd name="T23" fmla="*/ 12347 h 72"/>
                <a:gd name="T24" fmla="*/ 0 w 142"/>
                <a:gd name="T25" fmla="*/ 15522 h 72"/>
                <a:gd name="T26" fmla="*/ 0 w 142"/>
                <a:gd name="T27" fmla="*/ 21872 h 72"/>
                <a:gd name="T28" fmla="*/ 0 w 142"/>
                <a:gd name="T29" fmla="*/ 21872 h 72"/>
                <a:gd name="T30" fmla="*/ 3220 w 142"/>
                <a:gd name="T31" fmla="*/ 25047 h 72"/>
                <a:gd name="T32" fmla="*/ 6439 w 142"/>
                <a:gd name="T33" fmla="*/ 25047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72">
                  <a:moveTo>
                    <a:pt x="18" y="71"/>
                  </a:moveTo>
                  <a:lnTo>
                    <a:pt x="124" y="44"/>
                  </a:lnTo>
                  <a:lnTo>
                    <a:pt x="132" y="35"/>
                  </a:lnTo>
                  <a:lnTo>
                    <a:pt x="141" y="18"/>
                  </a:lnTo>
                  <a:lnTo>
                    <a:pt x="124" y="9"/>
                  </a:lnTo>
                  <a:lnTo>
                    <a:pt x="115" y="0"/>
                  </a:lnTo>
                  <a:lnTo>
                    <a:pt x="9" y="35"/>
                  </a:lnTo>
                  <a:lnTo>
                    <a:pt x="0" y="44"/>
                  </a:lnTo>
                  <a:lnTo>
                    <a:pt x="0" y="62"/>
                  </a:lnTo>
                  <a:lnTo>
                    <a:pt x="9" y="71"/>
                  </a:lnTo>
                  <a:lnTo>
                    <a:pt x="18"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8" name="Freeform 93"/>
            <p:cNvSpPr>
              <a:spLocks noChangeArrowheads="1"/>
            </p:cNvSpPr>
            <p:nvPr/>
          </p:nvSpPr>
          <p:spPr bwMode="auto">
            <a:xfrm>
              <a:off x="5100638" y="6710363"/>
              <a:ext cx="53975" cy="28575"/>
            </a:xfrm>
            <a:custGeom>
              <a:avLst/>
              <a:gdLst>
                <a:gd name="T0" fmla="*/ 9651 w 151"/>
                <a:gd name="T1" fmla="*/ 28218 h 80"/>
                <a:gd name="T2" fmla="*/ 47183 w 151"/>
                <a:gd name="T3" fmla="*/ 15716 h 80"/>
                <a:gd name="T4" fmla="*/ 47183 w 151"/>
                <a:gd name="T5" fmla="*/ 15716 h 80"/>
                <a:gd name="T6" fmla="*/ 47183 w 151"/>
                <a:gd name="T7" fmla="*/ 15716 h 80"/>
                <a:gd name="T8" fmla="*/ 47183 w 151"/>
                <a:gd name="T9" fmla="*/ 15716 h 80"/>
                <a:gd name="T10" fmla="*/ 53618 w 151"/>
                <a:gd name="T11" fmla="*/ 9644 h 80"/>
                <a:gd name="T12" fmla="*/ 53618 w 151"/>
                <a:gd name="T13" fmla="*/ 3215 h 80"/>
                <a:gd name="T14" fmla="*/ 53618 w 151"/>
                <a:gd name="T15" fmla="*/ 3215 h 80"/>
                <a:gd name="T16" fmla="*/ 47183 w 151"/>
                <a:gd name="T17" fmla="*/ 0 h 80"/>
                <a:gd name="T18" fmla="*/ 41107 w 151"/>
                <a:gd name="T19" fmla="*/ 0 h 80"/>
                <a:gd name="T20" fmla="*/ 41107 w 151"/>
                <a:gd name="T21" fmla="*/ 0 h 80"/>
                <a:gd name="T22" fmla="*/ 6434 w 151"/>
                <a:gd name="T23" fmla="*/ 12502 h 80"/>
                <a:gd name="T24" fmla="*/ 6434 w 151"/>
                <a:gd name="T25" fmla="*/ 12502 h 80"/>
                <a:gd name="T26" fmla="*/ 0 w 151"/>
                <a:gd name="T27" fmla="*/ 15716 h 80"/>
                <a:gd name="T28" fmla="*/ 0 w 151"/>
                <a:gd name="T29" fmla="*/ 22146 h 80"/>
                <a:gd name="T30" fmla="*/ 0 w 151"/>
                <a:gd name="T31" fmla="*/ 22146 h 80"/>
                <a:gd name="T32" fmla="*/ 3217 w 151"/>
                <a:gd name="T33" fmla="*/ 25360 h 80"/>
                <a:gd name="T34" fmla="*/ 9651 w 151"/>
                <a:gd name="T35" fmla="*/ 28218 h 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1" h="80">
                  <a:moveTo>
                    <a:pt x="27" y="79"/>
                  </a:moveTo>
                  <a:lnTo>
                    <a:pt x="132" y="44"/>
                  </a:lnTo>
                  <a:lnTo>
                    <a:pt x="150" y="27"/>
                  </a:lnTo>
                  <a:lnTo>
                    <a:pt x="150" y="9"/>
                  </a:lnTo>
                  <a:lnTo>
                    <a:pt x="132" y="0"/>
                  </a:lnTo>
                  <a:lnTo>
                    <a:pt x="115" y="0"/>
                  </a:lnTo>
                  <a:lnTo>
                    <a:pt x="18" y="35"/>
                  </a:lnTo>
                  <a:lnTo>
                    <a:pt x="0" y="44"/>
                  </a:lnTo>
                  <a:lnTo>
                    <a:pt x="0" y="62"/>
                  </a:lnTo>
                  <a:lnTo>
                    <a:pt x="9" y="71"/>
                  </a:lnTo>
                  <a:lnTo>
                    <a:pt x="27" y="7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09" name="Freeform 94"/>
            <p:cNvSpPr>
              <a:spLocks noChangeArrowheads="1"/>
            </p:cNvSpPr>
            <p:nvPr/>
          </p:nvSpPr>
          <p:spPr bwMode="auto">
            <a:xfrm>
              <a:off x="5208588" y="6669088"/>
              <a:ext cx="53975" cy="31750"/>
            </a:xfrm>
            <a:custGeom>
              <a:avLst/>
              <a:gdLst>
                <a:gd name="T0" fmla="*/ 12511 w 151"/>
                <a:gd name="T1" fmla="*/ 31397 h 90"/>
                <a:gd name="T2" fmla="*/ 47183 w 151"/>
                <a:gd name="T3" fmla="*/ 18697 h 90"/>
                <a:gd name="T4" fmla="*/ 47183 w 151"/>
                <a:gd name="T5" fmla="*/ 18697 h 90"/>
                <a:gd name="T6" fmla="*/ 47183 w 151"/>
                <a:gd name="T7" fmla="*/ 18697 h 90"/>
                <a:gd name="T8" fmla="*/ 47183 w 151"/>
                <a:gd name="T9" fmla="*/ 18697 h 90"/>
                <a:gd name="T10" fmla="*/ 53618 w 151"/>
                <a:gd name="T11" fmla="*/ 15522 h 90"/>
                <a:gd name="T12" fmla="*/ 53618 w 151"/>
                <a:gd name="T13" fmla="*/ 6350 h 90"/>
                <a:gd name="T14" fmla="*/ 53618 w 151"/>
                <a:gd name="T15" fmla="*/ 6350 h 90"/>
                <a:gd name="T16" fmla="*/ 50400 w 151"/>
                <a:gd name="T17" fmla="*/ 0 h 90"/>
                <a:gd name="T18" fmla="*/ 41107 w 151"/>
                <a:gd name="T19" fmla="*/ 0 h 90"/>
                <a:gd name="T20" fmla="*/ 41107 w 151"/>
                <a:gd name="T21" fmla="*/ 0 h 90"/>
                <a:gd name="T22" fmla="*/ 6434 w 151"/>
                <a:gd name="T23" fmla="*/ 12700 h 90"/>
                <a:gd name="T24" fmla="*/ 6434 w 151"/>
                <a:gd name="T25" fmla="*/ 12700 h 90"/>
                <a:gd name="T26" fmla="*/ 0 w 151"/>
                <a:gd name="T27" fmla="*/ 18697 h 90"/>
                <a:gd name="T28" fmla="*/ 0 w 151"/>
                <a:gd name="T29" fmla="*/ 25047 h 90"/>
                <a:gd name="T30" fmla="*/ 0 w 151"/>
                <a:gd name="T31" fmla="*/ 25047 h 90"/>
                <a:gd name="T32" fmla="*/ 3217 w 151"/>
                <a:gd name="T33" fmla="*/ 31397 h 90"/>
                <a:gd name="T34" fmla="*/ 12511 w 151"/>
                <a:gd name="T35" fmla="*/ 31397 h 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1" h="90">
                  <a:moveTo>
                    <a:pt x="35" y="89"/>
                  </a:moveTo>
                  <a:lnTo>
                    <a:pt x="132" y="53"/>
                  </a:lnTo>
                  <a:lnTo>
                    <a:pt x="150" y="44"/>
                  </a:lnTo>
                  <a:lnTo>
                    <a:pt x="150" y="18"/>
                  </a:lnTo>
                  <a:lnTo>
                    <a:pt x="141" y="0"/>
                  </a:lnTo>
                  <a:lnTo>
                    <a:pt x="115" y="0"/>
                  </a:lnTo>
                  <a:lnTo>
                    <a:pt x="18" y="36"/>
                  </a:lnTo>
                  <a:lnTo>
                    <a:pt x="0" y="53"/>
                  </a:lnTo>
                  <a:lnTo>
                    <a:pt x="0" y="71"/>
                  </a:lnTo>
                  <a:lnTo>
                    <a:pt x="9" y="89"/>
                  </a:lnTo>
                  <a:lnTo>
                    <a:pt x="35" y="8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0" name="Freeform 95"/>
            <p:cNvSpPr>
              <a:spLocks noChangeArrowheads="1"/>
            </p:cNvSpPr>
            <p:nvPr/>
          </p:nvSpPr>
          <p:spPr bwMode="auto">
            <a:xfrm>
              <a:off x="5313363" y="6624638"/>
              <a:ext cx="60325" cy="38100"/>
            </a:xfrm>
            <a:custGeom>
              <a:avLst/>
              <a:gdLst>
                <a:gd name="T0" fmla="*/ 15706 w 169"/>
                <a:gd name="T1" fmla="*/ 37744 h 107"/>
                <a:gd name="T2" fmla="*/ 53543 w 169"/>
                <a:gd name="T3" fmla="*/ 24925 h 107"/>
                <a:gd name="T4" fmla="*/ 53543 w 169"/>
                <a:gd name="T5" fmla="*/ 24925 h 107"/>
                <a:gd name="T6" fmla="*/ 53543 w 169"/>
                <a:gd name="T7" fmla="*/ 24925 h 107"/>
                <a:gd name="T8" fmla="*/ 53543 w 169"/>
                <a:gd name="T9" fmla="*/ 24925 h 107"/>
                <a:gd name="T10" fmla="*/ 56755 w 169"/>
                <a:gd name="T11" fmla="*/ 22077 h 107"/>
                <a:gd name="T12" fmla="*/ 59968 w 169"/>
                <a:gd name="T13" fmla="*/ 18872 h 107"/>
                <a:gd name="T14" fmla="*/ 59968 w 169"/>
                <a:gd name="T15" fmla="*/ 12463 h 107"/>
                <a:gd name="T16" fmla="*/ 59968 w 169"/>
                <a:gd name="T17" fmla="*/ 9258 h 107"/>
                <a:gd name="T18" fmla="*/ 59968 w 169"/>
                <a:gd name="T19" fmla="*/ 9258 h 107"/>
                <a:gd name="T20" fmla="*/ 56755 w 169"/>
                <a:gd name="T21" fmla="*/ 3205 h 107"/>
                <a:gd name="T22" fmla="*/ 53543 w 169"/>
                <a:gd name="T23" fmla="*/ 3205 h 107"/>
                <a:gd name="T24" fmla="*/ 47475 w 169"/>
                <a:gd name="T25" fmla="*/ 0 h 107"/>
                <a:gd name="T26" fmla="*/ 44262 w 169"/>
                <a:gd name="T27" fmla="*/ 0 h 107"/>
                <a:gd name="T28" fmla="*/ 44262 w 169"/>
                <a:gd name="T29" fmla="*/ 3205 h 107"/>
                <a:gd name="T30" fmla="*/ 6425 w 169"/>
                <a:gd name="T31" fmla="*/ 15667 h 107"/>
                <a:gd name="T32" fmla="*/ 6425 w 169"/>
                <a:gd name="T33" fmla="*/ 15667 h 107"/>
                <a:gd name="T34" fmla="*/ 0 w 169"/>
                <a:gd name="T35" fmla="*/ 22077 h 107"/>
                <a:gd name="T36" fmla="*/ 0 w 169"/>
                <a:gd name="T37" fmla="*/ 31335 h 107"/>
                <a:gd name="T38" fmla="*/ 0 w 169"/>
                <a:gd name="T39" fmla="*/ 31335 h 107"/>
                <a:gd name="T40" fmla="*/ 3213 w 169"/>
                <a:gd name="T41" fmla="*/ 34539 h 107"/>
                <a:gd name="T42" fmla="*/ 6425 w 169"/>
                <a:gd name="T43" fmla="*/ 37744 h 107"/>
                <a:gd name="T44" fmla="*/ 12850 w 169"/>
                <a:gd name="T45" fmla="*/ 37744 h 107"/>
                <a:gd name="T46" fmla="*/ 15706 w 169"/>
                <a:gd name="T47" fmla="*/ 37744 h 10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9" h="107">
                  <a:moveTo>
                    <a:pt x="44" y="106"/>
                  </a:moveTo>
                  <a:lnTo>
                    <a:pt x="150" y="70"/>
                  </a:lnTo>
                  <a:lnTo>
                    <a:pt x="159" y="62"/>
                  </a:lnTo>
                  <a:lnTo>
                    <a:pt x="168" y="53"/>
                  </a:lnTo>
                  <a:lnTo>
                    <a:pt x="168" y="35"/>
                  </a:lnTo>
                  <a:lnTo>
                    <a:pt x="168" y="26"/>
                  </a:lnTo>
                  <a:lnTo>
                    <a:pt x="159" y="9"/>
                  </a:lnTo>
                  <a:lnTo>
                    <a:pt x="150" y="9"/>
                  </a:lnTo>
                  <a:lnTo>
                    <a:pt x="133" y="0"/>
                  </a:lnTo>
                  <a:lnTo>
                    <a:pt x="124" y="0"/>
                  </a:lnTo>
                  <a:lnTo>
                    <a:pt x="124" y="9"/>
                  </a:lnTo>
                  <a:lnTo>
                    <a:pt x="18" y="44"/>
                  </a:lnTo>
                  <a:lnTo>
                    <a:pt x="0" y="62"/>
                  </a:lnTo>
                  <a:lnTo>
                    <a:pt x="0" y="88"/>
                  </a:lnTo>
                  <a:lnTo>
                    <a:pt x="9" y="97"/>
                  </a:lnTo>
                  <a:lnTo>
                    <a:pt x="18" y="106"/>
                  </a:lnTo>
                  <a:lnTo>
                    <a:pt x="36" y="106"/>
                  </a:lnTo>
                  <a:lnTo>
                    <a:pt x="44"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1" name="Freeform 96"/>
            <p:cNvSpPr>
              <a:spLocks noChangeArrowheads="1"/>
            </p:cNvSpPr>
            <p:nvPr/>
          </p:nvSpPr>
          <p:spPr bwMode="auto">
            <a:xfrm>
              <a:off x="5418138" y="6580188"/>
              <a:ext cx="63500" cy="41275"/>
            </a:xfrm>
            <a:custGeom>
              <a:avLst/>
              <a:gdLst>
                <a:gd name="T0" fmla="*/ 18907 w 178"/>
                <a:gd name="T1" fmla="*/ 40919 h 116"/>
                <a:gd name="T2" fmla="*/ 53511 w 178"/>
                <a:gd name="T3" fmla="*/ 25263 h 116"/>
                <a:gd name="T4" fmla="*/ 53511 w 178"/>
                <a:gd name="T5" fmla="*/ 25263 h 116"/>
                <a:gd name="T6" fmla="*/ 56722 w 178"/>
                <a:gd name="T7" fmla="*/ 25263 h 116"/>
                <a:gd name="T8" fmla="*/ 56722 w 178"/>
                <a:gd name="T9" fmla="*/ 25263 h 116"/>
                <a:gd name="T10" fmla="*/ 59933 w 178"/>
                <a:gd name="T11" fmla="*/ 22061 h 116"/>
                <a:gd name="T12" fmla="*/ 63143 w 178"/>
                <a:gd name="T13" fmla="*/ 18858 h 116"/>
                <a:gd name="T14" fmla="*/ 63143 w 178"/>
                <a:gd name="T15" fmla="*/ 12809 h 116"/>
                <a:gd name="T16" fmla="*/ 63143 w 178"/>
                <a:gd name="T17" fmla="*/ 6405 h 116"/>
                <a:gd name="T18" fmla="*/ 63143 w 178"/>
                <a:gd name="T19" fmla="*/ 6405 h 116"/>
                <a:gd name="T20" fmla="*/ 59933 w 178"/>
                <a:gd name="T21" fmla="*/ 3202 h 116"/>
                <a:gd name="T22" fmla="*/ 53511 w 178"/>
                <a:gd name="T23" fmla="*/ 0 h 116"/>
                <a:gd name="T24" fmla="*/ 50657 w 178"/>
                <a:gd name="T25" fmla="*/ 0 h 116"/>
                <a:gd name="T26" fmla="*/ 44236 w 178"/>
                <a:gd name="T27" fmla="*/ 0 h 116"/>
                <a:gd name="T28" fmla="*/ 44236 w 178"/>
                <a:gd name="T29" fmla="*/ 0 h 116"/>
                <a:gd name="T30" fmla="*/ 9632 w 178"/>
                <a:gd name="T31" fmla="*/ 15656 h 116"/>
                <a:gd name="T32" fmla="*/ 9632 w 178"/>
                <a:gd name="T33" fmla="*/ 15656 h 116"/>
                <a:gd name="T34" fmla="*/ 9632 w 178"/>
                <a:gd name="T35" fmla="*/ 15656 h 116"/>
                <a:gd name="T36" fmla="*/ 3211 w 178"/>
                <a:gd name="T37" fmla="*/ 18858 h 116"/>
                <a:gd name="T38" fmla="*/ 3211 w 178"/>
                <a:gd name="T39" fmla="*/ 22061 h 116"/>
                <a:gd name="T40" fmla="*/ 0 w 178"/>
                <a:gd name="T41" fmla="*/ 28466 h 116"/>
                <a:gd name="T42" fmla="*/ 3211 w 178"/>
                <a:gd name="T43" fmla="*/ 34514 h 116"/>
                <a:gd name="T44" fmla="*/ 3211 w 178"/>
                <a:gd name="T45" fmla="*/ 34514 h 116"/>
                <a:gd name="T46" fmla="*/ 6421 w 178"/>
                <a:gd name="T47" fmla="*/ 37717 h 116"/>
                <a:gd name="T48" fmla="*/ 9632 w 178"/>
                <a:gd name="T49" fmla="*/ 40919 h 116"/>
                <a:gd name="T50" fmla="*/ 16053 w 178"/>
                <a:gd name="T51" fmla="*/ 40919 h 116"/>
                <a:gd name="T52" fmla="*/ 18907 w 178"/>
                <a:gd name="T53" fmla="*/ 40919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78" h="116">
                  <a:moveTo>
                    <a:pt x="53" y="115"/>
                  </a:moveTo>
                  <a:lnTo>
                    <a:pt x="150" y="71"/>
                  </a:lnTo>
                  <a:lnTo>
                    <a:pt x="159" y="71"/>
                  </a:lnTo>
                  <a:lnTo>
                    <a:pt x="168" y="62"/>
                  </a:lnTo>
                  <a:lnTo>
                    <a:pt x="177" y="53"/>
                  </a:lnTo>
                  <a:lnTo>
                    <a:pt x="177" y="36"/>
                  </a:lnTo>
                  <a:lnTo>
                    <a:pt x="177" y="18"/>
                  </a:lnTo>
                  <a:lnTo>
                    <a:pt x="168" y="9"/>
                  </a:lnTo>
                  <a:lnTo>
                    <a:pt x="150" y="0"/>
                  </a:lnTo>
                  <a:lnTo>
                    <a:pt x="142" y="0"/>
                  </a:lnTo>
                  <a:lnTo>
                    <a:pt x="124" y="0"/>
                  </a:lnTo>
                  <a:lnTo>
                    <a:pt x="27" y="44"/>
                  </a:lnTo>
                  <a:lnTo>
                    <a:pt x="9" y="53"/>
                  </a:lnTo>
                  <a:lnTo>
                    <a:pt x="9" y="62"/>
                  </a:lnTo>
                  <a:lnTo>
                    <a:pt x="0" y="80"/>
                  </a:lnTo>
                  <a:lnTo>
                    <a:pt x="9" y="97"/>
                  </a:lnTo>
                  <a:lnTo>
                    <a:pt x="18" y="106"/>
                  </a:lnTo>
                  <a:lnTo>
                    <a:pt x="27" y="115"/>
                  </a:lnTo>
                  <a:lnTo>
                    <a:pt x="45" y="115"/>
                  </a:lnTo>
                  <a:lnTo>
                    <a:pt x="53"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2" name="Freeform 97"/>
            <p:cNvSpPr>
              <a:spLocks noChangeArrowheads="1"/>
            </p:cNvSpPr>
            <p:nvPr/>
          </p:nvSpPr>
          <p:spPr bwMode="auto">
            <a:xfrm>
              <a:off x="5522913" y="6529388"/>
              <a:ext cx="66675" cy="47625"/>
            </a:xfrm>
            <a:custGeom>
              <a:avLst/>
              <a:gdLst>
                <a:gd name="T0" fmla="*/ 21867 w 186"/>
                <a:gd name="T1" fmla="*/ 47267 h 133"/>
                <a:gd name="T2" fmla="*/ 56996 w 186"/>
                <a:gd name="T3" fmla="*/ 31511 h 133"/>
                <a:gd name="T4" fmla="*/ 56996 w 186"/>
                <a:gd name="T5" fmla="*/ 31511 h 133"/>
                <a:gd name="T6" fmla="*/ 56996 w 186"/>
                <a:gd name="T7" fmla="*/ 31511 h 133"/>
                <a:gd name="T8" fmla="*/ 56996 w 186"/>
                <a:gd name="T9" fmla="*/ 31511 h 133"/>
                <a:gd name="T10" fmla="*/ 59864 w 186"/>
                <a:gd name="T11" fmla="*/ 25424 h 133"/>
                <a:gd name="T12" fmla="*/ 63090 w 186"/>
                <a:gd name="T13" fmla="*/ 22201 h 133"/>
                <a:gd name="T14" fmla="*/ 66317 w 186"/>
                <a:gd name="T15" fmla="*/ 15756 h 133"/>
                <a:gd name="T16" fmla="*/ 63090 w 186"/>
                <a:gd name="T17" fmla="*/ 9668 h 133"/>
                <a:gd name="T18" fmla="*/ 63090 w 186"/>
                <a:gd name="T19" fmla="*/ 9668 h 133"/>
                <a:gd name="T20" fmla="*/ 59864 w 186"/>
                <a:gd name="T21" fmla="*/ 3223 h 133"/>
                <a:gd name="T22" fmla="*/ 53770 w 186"/>
                <a:gd name="T23" fmla="*/ 3223 h 133"/>
                <a:gd name="T24" fmla="*/ 50544 w 186"/>
                <a:gd name="T25" fmla="*/ 0 h 133"/>
                <a:gd name="T26" fmla="*/ 44092 w 186"/>
                <a:gd name="T27" fmla="*/ 3223 h 133"/>
                <a:gd name="T28" fmla="*/ 44092 w 186"/>
                <a:gd name="T29" fmla="*/ 3223 h 133"/>
                <a:gd name="T30" fmla="*/ 9320 w 186"/>
                <a:gd name="T31" fmla="*/ 18978 h 133"/>
                <a:gd name="T32" fmla="*/ 9320 w 186"/>
                <a:gd name="T33" fmla="*/ 18978 h 133"/>
                <a:gd name="T34" fmla="*/ 9320 w 186"/>
                <a:gd name="T35" fmla="*/ 18978 h 133"/>
                <a:gd name="T36" fmla="*/ 2868 w 186"/>
                <a:gd name="T37" fmla="*/ 22201 h 133"/>
                <a:gd name="T38" fmla="*/ 0 w 186"/>
                <a:gd name="T39" fmla="*/ 28647 h 133"/>
                <a:gd name="T40" fmla="*/ 0 w 186"/>
                <a:gd name="T41" fmla="*/ 31511 h 133"/>
                <a:gd name="T42" fmla="*/ 2868 w 186"/>
                <a:gd name="T43" fmla="*/ 37957 h 133"/>
                <a:gd name="T44" fmla="*/ 2868 w 186"/>
                <a:gd name="T45" fmla="*/ 37957 h 133"/>
                <a:gd name="T46" fmla="*/ 6094 w 186"/>
                <a:gd name="T47" fmla="*/ 44402 h 133"/>
                <a:gd name="T48" fmla="*/ 9320 w 186"/>
                <a:gd name="T49" fmla="*/ 47267 h 133"/>
                <a:gd name="T50" fmla="*/ 15773 w 186"/>
                <a:gd name="T51" fmla="*/ 47267 h 133"/>
                <a:gd name="T52" fmla="*/ 21867 w 186"/>
                <a:gd name="T53" fmla="*/ 47267 h 1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33">
                  <a:moveTo>
                    <a:pt x="61" y="132"/>
                  </a:moveTo>
                  <a:lnTo>
                    <a:pt x="159" y="88"/>
                  </a:lnTo>
                  <a:lnTo>
                    <a:pt x="167" y="71"/>
                  </a:lnTo>
                  <a:lnTo>
                    <a:pt x="176" y="62"/>
                  </a:lnTo>
                  <a:lnTo>
                    <a:pt x="185" y="44"/>
                  </a:lnTo>
                  <a:lnTo>
                    <a:pt x="176" y="27"/>
                  </a:lnTo>
                  <a:lnTo>
                    <a:pt x="167" y="9"/>
                  </a:lnTo>
                  <a:lnTo>
                    <a:pt x="150" y="9"/>
                  </a:lnTo>
                  <a:lnTo>
                    <a:pt x="141" y="0"/>
                  </a:lnTo>
                  <a:lnTo>
                    <a:pt x="123" y="9"/>
                  </a:lnTo>
                  <a:lnTo>
                    <a:pt x="26" y="53"/>
                  </a:lnTo>
                  <a:lnTo>
                    <a:pt x="8" y="62"/>
                  </a:lnTo>
                  <a:lnTo>
                    <a:pt x="0" y="80"/>
                  </a:lnTo>
                  <a:lnTo>
                    <a:pt x="0" y="88"/>
                  </a:lnTo>
                  <a:lnTo>
                    <a:pt x="8" y="106"/>
                  </a:lnTo>
                  <a:lnTo>
                    <a:pt x="17" y="124"/>
                  </a:lnTo>
                  <a:lnTo>
                    <a:pt x="26" y="132"/>
                  </a:lnTo>
                  <a:lnTo>
                    <a:pt x="44" y="132"/>
                  </a:lnTo>
                  <a:lnTo>
                    <a:pt x="61" y="1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3" name="Freeform 98"/>
            <p:cNvSpPr>
              <a:spLocks noChangeArrowheads="1"/>
            </p:cNvSpPr>
            <p:nvPr/>
          </p:nvSpPr>
          <p:spPr bwMode="auto">
            <a:xfrm>
              <a:off x="5624513" y="6478588"/>
              <a:ext cx="66675" cy="50800"/>
            </a:xfrm>
            <a:custGeom>
              <a:avLst/>
              <a:gdLst>
                <a:gd name="T0" fmla="*/ 25451 w 186"/>
                <a:gd name="T1" fmla="*/ 47223 h 142"/>
                <a:gd name="T2" fmla="*/ 60223 w 186"/>
                <a:gd name="T3" fmla="*/ 28262 h 142"/>
                <a:gd name="T4" fmla="*/ 60223 w 186"/>
                <a:gd name="T5" fmla="*/ 28262 h 142"/>
                <a:gd name="T6" fmla="*/ 60223 w 186"/>
                <a:gd name="T7" fmla="*/ 28262 h 142"/>
                <a:gd name="T8" fmla="*/ 60223 w 186"/>
                <a:gd name="T9" fmla="*/ 28262 h 142"/>
                <a:gd name="T10" fmla="*/ 63449 w 186"/>
                <a:gd name="T11" fmla="*/ 25400 h 142"/>
                <a:gd name="T12" fmla="*/ 66317 w 186"/>
                <a:gd name="T13" fmla="*/ 18961 h 142"/>
                <a:gd name="T14" fmla="*/ 66317 w 186"/>
                <a:gd name="T15" fmla="*/ 12521 h 142"/>
                <a:gd name="T16" fmla="*/ 66317 w 186"/>
                <a:gd name="T17" fmla="*/ 6439 h 142"/>
                <a:gd name="T18" fmla="*/ 66317 w 186"/>
                <a:gd name="T19" fmla="*/ 6439 h 142"/>
                <a:gd name="T20" fmla="*/ 63449 w 186"/>
                <a:gd name="T21" fmla="*/ 3220 h 142"/>
                <a:gd name="T22" fmla="*/ 56996 w 186"/>
                <a:gd name="T23" fmla="*/ 0 h 142"/>
                <a:gd name="T24" fmla="*/ 50544 w 186"/>
                <a:gd name="T25" fmla="*/ 0 h 142"/>
                <a:gd name="T26" fmla="*/ 44450 w 186"/>
                <a:gd name="T27" fmla="*/ 0 h 142"/>
                <a:gd name="T28" fmla="*/ 44450 w 186"/>
                <a:gd name="T29" fmla="*/ 0 h 142"/>
                <a:gd name="T30" fmla="*/ 9679 w 186"/>
                <a:gd name="T31" fmla="*/ 18961 h 142"/>
                <a:gd name="T32" fmla="*/ 9679 w 186"/>
                <a:gd name="T33" fmla="*/ 18961 h 142"/>
                <a:gd name="T34" fmla="*/ 9679 w 186"/>
                <a:gd name="T35" fmla="*/ 18961 h 142"/>
                <a:gd name="T36" fmla="*/ 3226 w 186"/>
                <a:gd name="T37" fmla="*/ 22180 h 142"/>
                <a:gd name="T38" fmla="*/ 3226 w 186"/>
                <a:gd name="T39" fmla="*/ 28262 h 142"/>
                <a:gd name="T40" fmla="*/ 0 w 186"/>
                <a:gd name="T41" fmla="*/ 34701 h 142"/>
                <a:gd name="T42" fmla="*/ 3226 w 186"/>
                <a:gd name="T43" fmla="*/ 41141 h 142"/>
                <a:gd name="T44" fmla="*/ 3226 w 186"/>
                <a:gd name="T45" fmla="*/ 41141 h 142"/>
                <a:gd name="T46" fmla="*/ 6452 w 186"/>
                <a:gd name="T47" fmla="*/ 44003 h 142"/>
                <a:gd name="T48" fmla="*/ 12546 w 186"/>
                <a:gd name="T49" fmla="*/ 47223 h 142"/>
                <a:gd name="T50" fmla="*/ 18999 w 186"/>
                <a:gd name="T51" fmla="*/ 50442 h 142"/>
                <a:gd name="T52" fmla="*/ 25451 w 186"/>
                <a:gd name="T53" fmla="*/ 47223 h 1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42">
                  <a:moveTo>
                    <a:pt x="71" y="132"/>
                  </a:moveTo>
                  <a:lnTo>
                    <a:pt x="168" y="79"/>
                  </a:lnTo>
                  <a:lnTo>
                    <a:pt x="177" y="71"/>
                  </a:lnTo>
                  <a:lnTo>
                    <a:pt x="185" y="53"/>
                  </a:lnTo>
                  <a:lnTo>
                    <a:pt x="185" y="35"/>
                  </a:lnTo>
                  <a:lnTo>
                    <a:pt x="185" y="18"/>
                  </a:lnTo>
                  <a:lnTo>
                    <a:pt x="177" y="9"/>
                  </a:lnTo>
                  <a:lnTo>
                    <a:pt x="159" y="0"/>
                  </a:lnTo>
                  <a:lnTo>
                    <a:pt x="141" y="0"/>
                  </a:lnTo>
                  <a:lnTo>
                    <a:pt x="124" y="0"/>
                  </a:lnTo>
                  <a:lnTo>
                    <a:pt x="27" y="53"/>
                  </a:lnTo>
                  <a:lnTo>
                    <a:pt x="9" y="62"/>
                  </a:lnTo>
                  <a:lnTo>
                    <a:pt x="9" y="79"/>
                  </a:lnTo>
                  <a:lnTo>
                    <a:pt x="0" y="97"/>
                  </a:lnTo>
                  <a:lnTo>
                    <a:pt x="9" y="115"/>
                  </a:lnTo>
                  <a:lnTo>
                    <a:pt x="18" y="123"/>
                  </a:lnTo>
                  <a:lnTo>
                    <a:pt x="35" y="132"/>
                  </a:lnTo>
                  <a:lnTo>
                    <a:pt x="53" y="141"/>
                  </a:lnTo>
                  <a:lnTo>
                    <a:pt x="71" y="1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4" name="Freeform 99"/>
            <p:cNvSpPr>
              <a:spLocks noChangeArrowheads="1"/>
            </p:cNvSpPr>
            <p:nvPr/>
          </p:nvSpPr>
          <p:spPr bwMode="auto">
            <a:xfrm>
              <a:off x="5726113" y="6418263"/>
              <a:ext cx="66675" cy="57150"/>
            </a:xfrm>
            <a:custGeom>
              <a:avLst/>
              <a:gdLst>
                <a:gd name="T0" fmla="*/ 25315 w 187"/>
                <a:gd name="T1" fmla="*/ 53578 h 160"/>
                <a:gd name="T2" fmla="*/ 59901 w 187"/>
                <a:gd name="T3" fmla="*/ 34647 h 160"/>
                <a:gd name="T4" fmla="*/ 59901 w 187"/>
                <a:gd name="T5" fmla="*/ 34647 h 160"/>
                <a:gd name="T6" fmla="*/ 59901 w 187"/>
                <a:gd name="T7" fmla="*/ 34647 h 160"/>
                <a:gd name="T8" fmla="*/ 59901 w 187"/>
                <a:gd name="T9" fmla="*/ 34647 h 160"/>
                <a:gd name="T10" fmla="*/ 63109 w 187"/>
                <a:gd name="T11" fmla="*/ 28575 h 160"/>
                <a:gd name="T12" fmla="*/ 66318 w 187"/>
                <a:gd name="T13" fmla="*/ 22146 h 160"/>
                <a:gd name="T14" fmla="*/ 66318 w 187"/>
                <a:gd name="T15" fmla="*/ 15716 h 160"/>
                <a:gd name="T16" fmla="*/ 66318 w 187"/>
                <a:gd name="T17" fmla="*/ 9644 h 160"/>
                <a:gd name="T18" fmla="*/ 66318 w 187"/>
                <a:gd name="T19" fmla="*/ 9644 h 160"/>
                <a:gd name="T20" fmla="*/ 59901 w 187"/>
                <a:gd name="T21" fmla="*/ 3215 h 160"/>
                <a:gd name="T22" fmla="*/ 53483 w 187"/>
                <a:gd name="T23" fmla="*/ 3215 h 160"/>
                <a:gd name="T24" fmla="*/ 47421 w 187"/>
                <a:gd name="T25" fmla="*/ 0 h 160"/>
                <a:gd name="T26" fmla="*/ 41003 w 187"/>
                <a:gd name="T27" fmla="*/ 3215 h 160"/>
                <a:gd name="T28" fmla="*/ 41003 w 187"/>
                <a:gd name="T29" fmla="*/ 3215 h 160"/>
                <a:gd name="T30" fmla="*/ 9627 w 187"/>
                <a:gd name="T31" fmla="*/ 22146 h 160"/>
                <a:gd name="T32" fmla="*/ 9627 w 187"/>
                <a:gd name="T33" fmla="*/ 22146 h 160"/>
                <a:gd name="T34" fmla="*/ 9627 w 187"/>
                <a:gd name="T35" fmla="*/ 22146 h 160"/>
                <a:gd name="T36" fmla="*/ 3209 w 187"/>
                <a:gd name="T37" fmla="*/ 28575 h 160"/>
                <a:gd name="T38" fmla="*/ 0 w 187"/>
                <a:gd name="T39" fmla="*/ 34647 h 160"/>
                <a:gd name="T40" fmla="*/ 0 w 187"/>
                <a:gd name="T41" fmla="*/ 41077 h 160"/>
                <a:gd name="T42" fmla="*/ 3209 w 187"/>
                <a:gd name="T43" fmla="*/ 47506 h 160"/>
                <a:gd name="T44" fmla="*/ 3209 w 187"/>
                <a:gd name="T45" fmla="*/ 47506 h 160"/>
                <a:gd name="T46" fmla="*/ 6418 w 187"/>
                <a:gd name="T47" fmla="*/ 50363 h 160"/>
                <a:gd name="T48" fmla="*/ 12836 w 187"/>
                <a:gd name="T49" fmla="*/ 53578 h 160"/>
                <a:gd name="T50" fmla="*/ 18897 w 187"/>
                <a:gd name="T51" fmla="*/ 56793 h 160"/>
                <a:gd name="T52" fmla="*/ 25315 w 187"/>
                <a:gd name="T53" fmla="*/ 53578 h 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7" h="160">
                  <a:moveTo>
                    <a:pt x="71" y="150"/>
                  </a:moveTo>
                  <a:lnTo>
                    <a:pt x="168" y="97"/>
                  </a:lnTo>
                  <a:lnTo>
                    <a:pt x="177" y="80"/>
                  </a:lnTo>
                  <a:lnTo>
                    <a:pt x="186" y="62"/>
                  </a:lnTo>
                  <a:lnTo>
                    <a:pt x="186" y="44"/>
                  </a:lnTo>
                  <a:lnTo>
                    <a:pt x="186" y="27"/>
                  </a:lnTo>
                  <a:lnTo>
                    <a:pt x="168" y="9"/>
                  </a:lnTo>
                  <a:lnTo>
                    <a:pt x="150" y="9"/>
                  </a:lnTo>
                  <a:lnTo>
                    <a:pt x="133" y="0"/>
                  </a:lnTo>
                  <a:lnTo>
                    <a:pt x="115" y="9"/>
                  </a:lnTo>
                  <a:lnTo>
                    <a:pt x="27" y="62"/>
                  </a:lnTo>
                  <a:lnTo>
                    <a:pt x="9" y="80"/>
                  </a:lnTo>
                  <a:lnTo>
                    <a:pt x="0" y="97"/>
                  </a:lnTo>
                  <a:lnTo>
                    <a:pt x="0" y="115"/>
                  </a:lnTo>
                  <a:lnTo>
                    <a:pt x="9" y="133"/>
                  </a:lnTo>
                  <a:lnTo>
                    <a:pt x="18" y="141"/>
                  </a:lnTo>
                  <a:lnTo>
                    <a:pt x="36" y="150"/>
                  </a:lnTo>
                  <a:lnTo>
                    <a:pt x="53" y="159"/>
                  </a:lnTo>
                  <a:lnTo>
                    <a:pt x="71"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5" name="Freeform 100"/>
            <p:cNvSpPr>
              <a:spLocks noChangeArrowheads="1"/>
            </p:cNvSpPr>
            <p:nvPr/>
          </p:nvSpPr>
          <p:spPr bwMode="auto">
            <a:xfrm>
              <a:off x="5824538" y="6357938"/>
              <a:ext cx="66675" cy="57150"/>
            </a:xfrm>
            <a:custGeom>
              <a:avLst/>
              <a:gdLst>
                <a:gd name="T0" fmla="*/ 28319 w 186"/>
                <a:gd name="T1" fmla="*/ 53915 h 159"/>
                <a:gd name="T2" fmla="*/ 60223 w 186"/>
                <a:gd name="T3" fmla="*/ 31630 h 159"/>
                <a:gd name="T4" fmla="*/ 60223 w 186"/>
                <a:gd name="T5" fmla="*/ 31630 h 159"/>
                <a:gd name="T6" fmla="*/ 60223 w 186"/>
                <a:gd name="T7" fmla="*/ 31630 h 159"/>
                <a:gd name="T8" fmla="*/ 60223 w 186"/>
                <a:gd name="T9" fmla="*/ 31630 h 159"/>
                <a:gd name="T10" fmla="*/ 63090 w 186"/>
                <a:gd name="T11" fmla="*/ 28395 h 159"/>
                <a:gd name="T12" fmla="*/ 66317 w 186"/>
                <a:gd name="T13" fmla="*/ 19050 h 159"/>
                <a:gd name="T14" fmla="*/ 66317 w 186"/>
                <a:gd name="T15" fmla="*/ 12580 h 159"/>
                <a:gd name="T16" fmla="*/ 63090 w 186"/>
                <a:gd name="T17" fmla="*/ 6110 h 159"/>
                <a:gd name="T18" fmla="*/ 63090 w 186"/>
                <a:gd name="T19" fmla="*/ 6110 h 159"/>
                <a:gd name="T20" fmla="*/ 60223 w 186"/>
                <a:gd name="T21" fmla="*/ 0 h 159"/>
                <a:gd name="T22" fmla="*/ 53770 w 186"/>
                <a:gd name="T23" fmla="*/ 0 h 159"/>
                <a:gd name="T24" fmla="*/ 44450 w 186"/>
                <a:gd name="T25" fmla="*/ 0 h 159"/>
                <a:gd name="T26" fmla="*/ 37998 w 186"/>
                <a:gd name="T27" fmla="*/ 2875 h 159"/>
                <a:gd name="T28" fmla="*/ 37998 w 186"/>
                <a:gd name="T29" fmla="*/ 2875 h 159"/>
                <a:gd name="T30" fmla="*/ 6452 w 186"/>
                <a:gd name="T31" fmla="*/ 21925 h 159"/>
                <a:gd name="T32" fmla="*/ 6452 w 186"/>
                <a:gd name="T33" fmla="*/ 21925 h 159"/>
                <a:gd name="T34" fmla="*/ 6452 w 186"/>
                <a:gd name="T35" fmla="*/ 21925 h 159"/>
                <a:gd name="T36" fmla="*/ 0 w 186"/>
                <a:gd name="T37" fmla="*/ 28395 h 159"/>
                <a:gd name="T38" fmla="*/ 0 w 186"/>
                <a:gd name="T39" fmla="*/ 34865 h 159"/>
                <a:gd name="T40" fmla="*/ 0 w 186"/>
                <a:gd name="T41" fmla="*/ 40975 h 159"/>
                <a:gd name="T42" fmla="*/ 3226 w 186"/>
                <a:gd name="T43" fmla="*/ 47445 h 159"/>
                <a:gd name="T44" fmla="*/ 3226 w 186"/>
                <a:gd name="T45" fmla="*/ 47445 h 159"/>
                <a:gd name="T46" fmla="*/ 6452 w 186"/>
                <a:gd name="T47" fmla="*/ 53915 h 159"/>
                <a:gd name="T48" fmla="*/ 12546 w 186"/>
                <a:gd name="T49" fmla="*/ 56791 h 159"/>
                <a:gd name="T50" fmla="*/ 18999 w 186"/>
                <a:gd name="T51" fmla="*/ 56791 h 159"/>
                <a:gd name="T52" fmla="*/ 28319 w 186"/>
                <a:gd name="T53" fmla="*/ 53915 h 1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59">
                  <a:moveTo>
                    <a:pt x="79" y="150"/>
                  </a:moveTo>
                  <a:lnTo>
                    <a:pt x="168" y="88"/>
                  </a:lnTo>
                  <a:lnTo>
                    <a:pt x="176" y="79"/>
                  </a:lnTo>
                  <a:lnTo>
                    <a:pt x="185" y="53"/>
                  </a:lnTo>
                  <a:lnTo>
                    <a:pt x="185" y="35"/>
                  </a:lnTo>
                  <a:lnTo>
                    <a:pt x="176" y="17"/>
                  </a:lnTo>
                  <a:lnTo>
                    <a:pt x="168" y="0"/>
                  </a:lnTo>
                  <a:lnTo>
                    <a:pt x="150" y="0"/>
                  </a:lnTo>
                  <a:lnTo>
                    <a:pt x="124" y="0"/>
                  </a:lnTo>
                  <a:lnTo>
                    <a:pt x="106" y="8"/>
                  </a:lnTo>
                  <a:lnTo>
                    <a:pt x="18" y="61"/>
                  </a:lnTo>
                  <a:lnTo>
                    <a:pt x="0" y="79"/>
                  </a:lnTo>
                  <a:lnTo>
                    <a:pt x="0" y="97"/>
                  </a:lnTo>
                  <a:lnTo>
                    <a:pt x="0" y="114"/>
                  </a:lnTo>
                  <a:lnTo>
                    <a:pt x="9" y="132"/>
                  </a:lnTo>
                  <a:lnTo>
                    <a:pt x="18" y="150"/>
                  </a:lnTo>
                  <a:lnTo>
                    <a:pt x="35" y="158"/>
                  </a:lnTo>
                  <a:lnTo>
                    <a:pt x="53" y="158"/>
                  </a:lnTo>
                  <a:lnTo>
                    <a:pt x="79"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6" name="Freeform 101"/>
            <p:cNvSpPr>
              <a:spLocks noChangeArrowheads="1"/>
            </p:cNvSpPr>
            <p:nvPr/>
          </p:nvSpPr>
          <p:spPr bwMode="auto">
            <a:xfrm>
              <a:off x="5916613" y="6288088"/>
              <a:ext cx="69850" cy="60325"/>
            </a:xfrm>
            <a:custGeom>
              <a:avLst/>
              <a:gdLst>
                <a:gd name="T0" fmla="*/ 31522 w 195"/>
                <a:gd name="T1" fmla="*/ 56734 h 168"/>
                <a:gd name="T2" fmla="*/ 31522 w 195"/>
                <a:gd name="T3" fmla="*/ 56734 h 168"/>
                <a:gd name="T4" fmla="*/ 31522 w 195"/>
                <a:gd name="T5" fmla="*/ 56734 h 168"/>
                <a:gd name="T6" fmla="*/ 63044 w 195"/>
                <a:gd name="T7" fmla="*/ 34831 h 168"/>
                <a:gd name="T8" fmla="*/ 63044 w 195"/>
                <a:gd name="T9" fmla="*/ 34831 h 168"/>
                <a:gd name="T10" fmla="*/ 63044 w 195"/>
                <a:gd name="T11" fmla="*/ 34831 h 168"/>
                <a:gd name="T12" fmla="*/ 63044 w 195"/>
                <a:gd name="T13" fmla="*/ 34831 h 168"/>
                <a:gd name="T14" fmla="*/ 66268 w 195"/>
                <a:gd name="T15" fmla="*/ 28367 h 168"/>
                <a:gd name="T16" fmla="*/ 69492 w 195"/>
                <a:gd name="T17" fmla="*/ 18672 h 168"/>
                <a:gd name="T18" fmla="*/ 69492 w 195"/>
                <a:gd name="T19" fmla="*/ 12568 h 168"/>
                <a:gd name="T20" fmla="*/ 63044 w 195"/>
                <a:gd name="T21" fmla="*/ 6104 h 168"/>
                <a:gd name="T22" fmla="*/ 63044 w 195"/>
                <a:gd name="T23" fmla="*/ 6104 h 168"/>
                <a:gd name="T24" fmla="*/ 60178 w 195"/>
                <a:gd name="T25" fmla="*/ 0 h 168"/>
                <a:gd name="T26" fmla="*/ 50507 w 195"/>
                <a:gd name="T27" fmla="*/ 0 h 168"/>
                <a:gd name="T28" fmla="*/ 44059 w 195"/>
                <a:gd name="T29" fmla="*/ 0 h 168"/>
                <a:gd name="T30" fmla="*/ 37970 w 195"/>
                <a:gd name="T31" fmla="*/ 2873 h 168"/>
                <a:gd name="T32" fmla="*/ 37970 w 195"/>
                <a:gd name="T33" fmla="*/ 2873 h 168"/>
                <a:gd name="T34" fmla="*/ 37970 w 195"/>
                <a:gd name="T35" fmla="*/ 2873 h 168"/>
                <a:gd name="T36" fmla="*/ 6448 w 195"/>
                <a:gd name="T37" fmla="*/ 25135 h 168"/>
                <a:gd name="T38" fmla="*/ 6448 w 195"/>
                <a:gd name="T39" fmla="*/ 25135 h 168"/>
                <a:gd name="T40" fmla="*/ 3224 w 195"/>
                <a:gd name="T41" fmla="*/ 31599 h 168"/>
                <a:gd name="T42" fmla="*/ 0 w 195"/>
                <a:gd name="T43" fmla="*/ 37703 h 168"/>
                <a:gd name="T44" fmla="*/ 0 w 195"/>
                <a:gd name="T45" fmla="*/ 47398 h 168"/>
                <a:gd name="T46" fmla="*/ 3224 w 195"/>
                <a:gd name="T47" fmla="*/ 53862 h 168"/>
                <a:gd name="T48" fmla="*/ 3224 w 195"/>
                <a:gd name="T49" fmla="*/ 53862 h 168"/>
                <a:gd name="T50" fmla="*/ 9313 w 195"/>
                <a:gd name="T51" fmla="*/ 59966 h 168"/>
                <a:gd name="T52" fmla="*/ 15761 w 195"/>
                <a:gd name="T53" fmla="*/ 59966 h 168"/>
                <a:gd name="T54" fmla="*/ 25074 w 195"/>
                <a:gd name="T55" fmla="*/ 59966 h 168"/>
                <a:gd name="T56" fmla="*/ 31522 w 195"/>
                <a:gd name="T57" fmla="*/ 56734 h 1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95" h="168">
                  <a:moveTo>
                    <a:pt x="88" y="158"/>
                  </a:moveTo>
                  <a:lnTo>
                    <a:pt x="88" y="158"/>
                  </a:lnTo>
                  <a:lnTo>
                    <a:pt x="176" y="97"/>
                  </a:lnTo>
                  <a:lnTo>
                    <a:pt x="185" y="79"/>
                  </a:lnTo>
                  <a:lnTo>
                    <a:pt x="194" y="52"/>
                  </a:lnTo>
                  <a:lnTo>
                    <a:pt x="194" y="35"/>
                  </a:lnTo>
                  <a:lnTo>
                    <a:pt x="176" y="17"/>
                  </a:lnTo>
                  <a:lnTo>
                    <a:pt x="168" y="0"/>
                  </a:lnTo>
                  <a:lnTo>
                    <a:pt x="141" y="0"/>
                  </a:lnTo>
                  <a:lnTo>
                    <a:pt x="123" y="0"/>
                  </a:lnTo>
                  <a:lnTo>
                    <a:pt x="106" y="8"/>
                  </a:lnTo>
                  <a:lnTo>
                    <a:pt x="18" y="70"/>
                  </a:lnTo>
                  <a:lnTo>
                    <a:pt x="9" y="88"/>
                  </a:lnTo>
                  <a:lnTo>
                    <a:pt x="0" y="105"/>
                  </a:lnTo>
                  <a:lnTo>
                    <a:pt x="0" y="132"/>
                  </a:lnTo>
                  <a:lnTo>
                    <a:pt x="9" y="150"/>
                  </a:lnTo>
                  <a:lnTo>
                    <a:pt x="26" y="167"/>
                  </a:lnTo>
                  <a:lnTo>
                    <a:pt x="44" y="167"/>
                  </a:lnTo>
                  <a:lnTo>
                    <a:pt x="70" y="167"/>
                  </a:lnTo>
                  <a:lnTo>
                    <a:pt x="88" y="1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7" name="Freeform 102"/>
            <p:cNvSpPr>
              <a:spLocks noChangeArrowheads="1"/>
            </p:cNvSpPr>
            <p:nvPr/>
          </p:nvSpPr>
          <p:spPr bwMode="auto">
            <a:xfrm>
              <a:off x="6005513" y="6208713"/>
              <a:ext cx="66675" cy="69850"/>
            </a:xfrm>
            <a:custGeom>
              <a:avLst/>
              <a:gdLst>
                <a:gd name="T0" fmla="*/ 31545 w 186"/>
                <a:gd name="T1" fmla="*/ 6448 h 195"/>
                <a:gd name="T2" fmla="*/ 31545 w 186"/>
                <a:gd name="T3" fmla="*/ 6448 h 195"/>
                <a:gd name="T4" fmla="*/ 6452 w 186"/>
                <a:gd name="T5" fmla="*/ 31522 h 195"/>
                <a:gd name="T6" fmla="*/ 6452 w 186"/>
                <a:gd name="T7" fmla="*/ 31522 h 195"/>
                <a:gd name="T8" fmla="*/ 0 w 186"/>
                <a:gd name="T9" fmla="*/ 41194 h 195"/>
                <a:gd name="T10" fmla="*/ 0 w 186"/>
                <a:gd name="T11" fmla="*/ 47283 h 195"/>
                <a:gd name="T12" fmla="*/ 0 w 186"/>
                <a:gd name="T13" fmla="*/ 53731 h 195"/>
                <a:gd name="T14" fmla="*/ 3226 w 186"/>
                <a:gd name="T15" fmla="*/ 60178 h 195"/>
                <a:gd name="T16" fmla="*/ 3226 w 186"/>
                <a:gd name="T17" fmla="*/ 60178 h 195"/>
                <a:gd name="T18" fmla="*/ 9320 w 186"/>
                <a:gd name="T19" fmla="*/ 66268 h 195"/>
                <a:gd name="T20" fmla="*/ 18999 w 186"/>
                <a:gd name="T21" fmla="*/ 69492 h 195"/>
                <a:gd name="T22" fmla="*/ 25451 w 186"/>
                <a:gd name="T23" fmla="*/ 66268 h 195"/>
                <a:gd name="T24" fmla="*/ 31545 w 186"/>
                <a:gd name="T25" fmla="*/ 63044 h 195"/>
                <a:gd name="T26" fmla="*/ 31545 w 186"/>
                <a:gd name="T27" fmla="*/ 63044 h 195"/>
                <a:gd name="T28" fmla="*/ 31545 w 186"/>
                <a:gd name="T29" fmla="*/ 63044 h 195"/>
                <a:gd name="T30" fmla="*/ 60223 w 186"/>
                <a:gd name="T31" fmla="*/ 37970 h 195"/>
                <a:gd name="T32" fmla="*/ 60223 w 186"/>
                <a:gd name="T33" fmla="*/ 37970 h 195"/>
                <a:gd name="T34" fmla="*/ 60223 w 186"/>
                <a:gd name="T35" fmla="*/ 37970 h 195"/>
                <a:gd name="T36" fmla="*/ 66317 w 186"/>
                <a:gd name="T37" fmla="*/ 28298 h 195"/>
                <a:gd name="T38" fmla="*/ 66317 w 186"/>
                <a:gd name="T39" fmla="*/ 22209 h 195"/>
                <a:gd name="T40" fmla="*/ 66317 w 186"/>
                <a:gd name="T41" fmla="*/ 15761 h 195"/>
                <a:gd name="T42" fmla="*/ 63090 w 186"/>
                <a:gd name="T43" fmla="*/ 6448 h 195"/>
                <a:gd name="T44" fmla="*/ 63090 w 186"/>
                <a:gd name="T45" fmla="*/ 6448 h 195"/>
                <a:gd name="T46" fmla="*/ 56996 w 186"/>
                <a:gd name="T47" fmla="*/ 3224 h 195"/>
                <a:gd name="T48" fmla="*/ 47318 w 186"/>
                <a:gd name="T49" fmla="*/ 0 h 195"/>
                <a:gd name="T50" fmla="*/ 41224 w 186"/>
                <a:gd name="T51" fmla="*/ 3224 h 195"/>
                <a:gd name="T52" fmla="*/ 31545 w 186"/>
                <a:gd name="T53" fmla="*/ 6448 h 19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95">
                  <a:moveTo>
                    <a:pt x="88" y="18"/>
                  </a:moveTo>
                  <a:lnTo>
                    <a:pt x="88" y="18"/>
                  </a:lnTo>
                  <a:lnTo>
                    <a:pt x="18" y="88"/>
                  </a:lnTo>
                  <a:lnTo>
                    <a:pt x="0" y="115"/>
                  </a:lnTo>
                  <a:lnTo>
                    <a:pt x="0" y="132"/>
                  </a:lnTo>
                  <a:lnTo>
                    <a:pt x="0" y="150"/>
                  </a:lnTo>
                  <a:lnTo>
                    <a:pt x="9" y="168"/>
                  </a:lnTo>
                  <a:lnTo>
                    <a:pt x="26" y="185"/>
                  </a:lnTo>
                  <a:lnTo>
                    <a:pt x="53" y="194"/>
                  </a:lnTo>
                  <a:lnTo>
                    <a:pt x="71" y="185"/>
                  </a:lnTo>
                  <a:lnTo>
                    <a:pt x="88" y="176"/>
                  </a:lnTo>
                  <a:lnTo>
                    <a:pt x="168" y="106"/>
                  </a:lnTo>
                  <a:lnTo>
                    <a:pt x="185" y="79"/>
                  </a:lnTo>
                  <a:lnTo>
                    <a:pt x="185" y="62"/>
                  </a:lnTo>
                  <a:lnTo>
                    <a:pt x="185" y="44"/>
                  </a:lnTo>
                  <a:lnTo>
                    <a:pt x="176" y="18"/>
                  </a:lnTo>
                  <a:lnTo>
                    <a:pt x="159" y="9"/>
                  </a:lnTo>
                  <a:lnTo>
                    <a:pt x="132" y="0"/>
                  </a:lnTo>
                  <a:lnTo>
                    <a:pt x="115" y="9"/>
                  </a:lnTo>
                  <a:lnTo>
                    <a:pt x="8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8" name="Freeform 103"/>
            <p:cNvSpPr>
              <a:spLocks noChangeArrowheads="1"/>
            </p:cNvSpPr>
            <p:nvPr/>
          </p:nvSpPr>
          <p:spPr bwMode="auto">
            <a:xfrm>
              <a:off x="6084888" y="6126163"/>
              <a:ext cx="66675" cy="69850"/>
            </a:xfrm>
            <a:custGeom>
              <a:avLst/>
              <a:gdLst>
                <a:gd name="T0" fmla="*/ 31545 w 186"/>
                <a:gd name="T1" fmla="*/ 6415 h 196"/>
                <a:gd name="T2" fmla="*/ 31545 w 186"/>
                <a:gd name="T3" fmla="*/ 6415 h 196"/>
                <a:gd name="T4" fmla="*/ 6094 w 186"/>
                <a:gd name="T5" fmla="*/ 34925 h 196"/>
                <a:gd name="T6" fmla="*/ 6094 w 186"/>
                <a:gd name="T7" fmla="*/ 34925 h 196"/>
                <a:gd name="T8" fmla="*/ 2868 w 186"/>
                <a:gd name="T9" fmla="*/ 40983 h 196"/>
                <a:gd name="T10" fmla="*/ 0 w 186"/>
                <a:gd name="T11" fmla="*/ 50606 h 196"/>
                <a:gd name="T12" fmla="*/ 2868 w 186"/>
                <a:gd name="T13" fmla="*/ 56664 h 196"/>
                <a:gd name="T14" fmla="*/ 6094 w 186"/>
                <a:gd name="T15" fmla="*/ 63079 h 196"/>
                <a:gd name="T16" fmla="*/ 6094 w 186"/>
                <a:gd name="T17" fmla="*/ 63079 h 196"/>
                <a:gd name="T18" fmla="*/ 15773 w 186"/>
                <a:gd name="T19" fmla="*/ 69494 h 196"/>
                <a:gd name="T20" fmla="*/ 21867 w 186"/>
                <a:gd name="T21" fmla="*/ 69494 h 196"/>
                <a:gd name="T22" fmla="*/ 31545 w 186"/>
                <a:gd name="T23" fmla="*/ 69494 h 196"/>
                <a:gd name="T24" fmla="*/ 37639 w 186"/>
                <a:gd name="T25" fmla="*/ 63079 h 196"/>
                <a:gd name="T26" fmla="*/ 37639 w 186"/>
                <a:gd name="T27" fmla="*/ 63079 h 196"/>
                <a:gd name="T28" fmla="*/ 37639 w 186"/>
                <a:gd name="T29" fmla="*/ 63079 h 196"/>
                <a:gd name="T30" fmla="*/ 63090 w 186"/>
                <a:gd name="T31" fmla="*/ 34925 h 196"/>
                <a:gd name="T32" fmla="*/ 63090 w 186"/>
                <a:gd name="T33" fmla="*/ 34925 h 196"/>
                <a:gd name="T34" fmla="*/ 63090 w 186"/>
                <a:gd name="T35" fmla="*/ 34925 h 196"/>
                <a:gd name="T36" fmla="*/ 63090 w 186"/>
                <a:gd name="T37" fmla="*/ 34925 h 196"/>
                <a:gd name="T38" fmla="*/ 66317 w 186"/>
                <a:gd name="T39" fmla="*/ 25303 h 196"/>
                <a:gd name="T40" fmla="*/ 66317 w 186"/>
                <a:gd name="T41" fmla="*/ 18888 h 196"/>
                <a:gd name="T42" fmla="*/ 66317 w 186"/>
                <a:gd name="T43" fmla="*/ 9622 h 196"/>
                <a:gd name="T44" fmla="*/ 59864 w 186"/>
                <a:gd name="T45" fmla="*/ 3207 h 196"/>
                <a:gd name="T46" fmla="*/ 59864 w 186"/>
                <a:gd name="T47" fmla="*/ 3207 h 196"/>
                <a:gd name="T48" fmla="*/ 53770 w 186"/>
                <a:gd name="T49" fmla="*/ 0 h 196"/>
                <a:gd name="T50" fmla="*/ 44092 w 186"/>
                <a:gd name="T51" fmla="*/ 0 h 196"/>
                <a:gd name="T52" fmla="*/ 37639 w 186"/>
                <a:gd name="T53" fmla="*/ 0 h 196"/>
                <a:gd name="T54" fmla="*/ 31545 w 186"/>
                <a:gd name="T55" fmla="*/ 6415 h 19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6" h="196">
                  <a:moveTo>
                    <a:pt x="88" y="18"/>
                  </a:moveTo>
                  <a:lnTo>
                    <a:pt x="88" y="18"/>
                  </a:lnTo>
                  <a:lnTo>
                    <a:pt x="17" y="98"/>
                  </a:lnTo>
                  <a:lnTo>
                    <a:pt x="8" y="115"/>
                  </a:lnTo>
                  <a:lnTo>
                    <a:pt x="0" y="142"/>
                  </a:lnTo>
                  <a:lnTo>
                    <a:pt x="8" y="159"/>
                  </a:lnTo>
                  <a:lnTo>
                    <a:pt x="17" y="177"/>
                  </a:lnTo>
                  <a:lnTo>
                    <a:pt x="44" y="195"/>
                  </a:lnTo>
                  <a:lnTo>
                    <a:pt x="61" y="195"/>
                  </a:lnTo>
                  <a:lnTo>
                    <a:pt x="88" y="195"/>
                  </a:lnTo>
                  <a:lnTo>
                    <a:pt x="105" y="177"/>
                  </a:lnTo>
                  <a:lnTo>
                    <a:pt x="176" y="98"/>
                  </a:lnTo>
                  <a:lnTo>
                    <a:pt x="185" y="71"/>
                  </a:lnTo>
                  <a:lnTo>
                    <a:pt x="185" y="53"/>
                  </a:lnTo>
                  <a:lnTo>
                    <a:pt x="185" y="27"/>
                  </a:lnTo>
                  <a:lnTo>
                    <a:pt x="167" y="9"/>
                  </a:lnTo>
                  <a:lnTo>
                    <a:pt x="150" y="0"/>
                  </a:lnTo>
                  <a:lnTo>
                    <a:pt x="123" y="0"/>
                  </a:lnTo>
                  <a:lnTo>
                    <a:pt x="105" y="0"/>
                  </a:lnTo>
                  <a:lnTo>
                    <a:pt x="8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9" name="Freeform 104"/>
            <p:cNvSpPr>
              <a:spLocks noChangeArrowheads="1"/>
            </p:cNvSpPr>
            <p:nvPr/>
          </p:nvSpPr>
          <p:spPr bwMode="auto">
            <a:xfrm>
              <a:off x="6157913" y="6030913"/>
              <a:ext cx="63500" cy="76200"/>
            </a:xfrm>
            <a:custGeom>
              <a:avLst/>
              <a:gdLst>
                <a:gd name="T0" fmla="*/ 50585 w 177"/>
                <a:gd name="T1" fmla="*/ 3220 h 213"/>
                <a:gd name="T2" fmla="*/ 50585 w 177"/>
                <a:gd name="T3" fmla="*/ 3220 h 213"/>
                <a:gd name="T4" fmla="*/ 44127 w 177"/>
                <a:gd name="T5" fmla="*/ 0 h 213"/>
                <a:gd name="T6" fmla="*/ 34799 w 177"/>
                <a:gd name="T7" fmla="*/ 0 h 213"/>
                <a:gd name="T8" fmla="*/ 28342 w 177"/>
                <a:gd name="T9" fmla="*/ 3220 h 213"/>
                <a:gd name="T10" fmla="*/ 21884 w 177"/>
                <a:gd name="T11" fmla="*/ 9301 h 213"/>
                <a:gd name="T12" fmla="*/ 21884 w 177"/>
                <a:gd name="T13" fmla="*/ 9301 h 213"/>
                <a:gd name="T14" fmla="*/ 2870 w 177"/>
                <a:gd name="T15" fmla="*/ 40783 h 213"/>
                <a:gd name="T16" fmla="*/ 2870 w 177"/>
                <a:gd name="T17" fmla="*/ 40783 h 213"/>
                <a:gd name="T18" fmla="*/ 0 w 177"/>
                <a:gd name="T19" fmla="*/ 50442 h 213"/>
                <a:gd name="T20" fmla="*/ 0 w 177"/>
                <a:gd name="T21" fmla="*/ 56882 h 213"/>
                <a:gd name="T22" fmla="*/ 0 w 177"/>
                <a:gd name="T23" fmla="*/ 66183 h 213"/>
                <a:gd name="T24" fmla="*/ 6099 w 177"/>
                <a:gd name="T25" fmla="*/ 72623 h 213"/>
                <a:gd name="T26" fmla="*/ 6099 w 177"/>
                <a:gd name="T27" fmla="*/ 72623 h 213"/>
                <a:gd name="T28" fmla="*/ 15785 w 177"/>
                <a:gd name="T29" fmla="*/ 75842 h 213"/>
                <a:gd name="T30" fmla="*/ 21884 w 177"/>
                <a:gd name="T31" fmla="*/ 75842 h 213"/>
                <a:gd name="T32" fmla="*/ 31571 w 177"/>
                <a:gd name="T33" fmla="*/ 72623 h 213"/>
                <a:gd name="T34" fmla="*/ 37669 w 177"/>
                <a:gd name="T35" fmla="*/ 66183 h 213"/>
                <a:gd name="T36" fmla="*/ 37669 w 177"/>
                <a:gd name="T37" fmla="*/ 66183 h 213"/>
                <a:gd name="T38" fmla="*/ 37669 w 177"/>
                <a:gd name="T39" fmla="*/ 66183 h 213"/>
                <a:gd name="T40" fmla="*/ 59912 w 177"/>
                <a:gd name="T41" fmla="*/ 31482 h 213"/>
                <a:gd name="T42" fmla="*/ 59912 w 177"/>
                <a:gd name="T43" fmla="*/ 31482 h 213"/>
                <a:gd name="T44" fmla="*/ 59912 w 177"/>
                <a:gd name="T45" fmla="*/ 31482 h 213"/>
                <a:gd name="T46" fmla="*/ 59912 w 177"/>
                <a:gd name="T47" fmla="*/ 31482 h 213"/>
                <a:gd name="T48" fmla="*/ 63141 w 177"/>
                <a:gd name="T49" fmla="*/ 25042 h 213"/>
                <a:gd name="T50" fmla="*/ 59912 w 177"/>
                <a:gd name="T51" fmla="*/ 15741 h 213"/>
                <a:gd name="T52" fmla="*/ 56684 w 177"/>
                <a:gd name="T53" fmla="*/ 9301 h 213"/>
                <a:gd name="T54" fmla="*/ 50585 w 177"/>
                <a:gd name="T55" fmla="*/ 3220 h 21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77" h="213">
                  <a:moveTo>
                    <a:pt x="141" y="9"/>
                  </a:moveTo>
                  <a:lnTo>
                    <a:pt x="141" y="9"/>
                  </a:lnTo>
                  <a:lnTo>
                    <a:pt x="123" y="0"/>
                  </a:lnTo>
                  <a:lnTo>
                    <a:pt x="97" y="0"/>
                  </a:lnTo>
                  <a:lnTo>
                    <a:pt x="79" y="9"/>
                  </a:lnTo>
                  <a:lnTo>
                    <a:pt x="61" y="26"/>
                  </a:lnTo>
                  <a:lnTo>
                    <a:pt x="8" y="114"/>
                  </a:lnTo>
                  <a:lnTo>
                    <a:pt x="0" y="141"/>
                  </a:lnTo>
                  <a:lnTo>
                    <a:pt x="0" y="159"/>
                  </a:lnTo>
                  <a:lnTo>
                    <a:pt x="0" y="185"/>
                  </a:lnTo>
                  <a:lnTo>
                    <a:pt x="17" y="203"/>
                  </a:lnTo>
                  <a:lnTo>
                    <a:pt x="44" y="212"/>
                  </a:lnTo>
                  <a:lnTo>
                    <a:pt x="61" y="212"/>
                  </a:lnTo>
                  <a:lnTo>
                    <a:pt x="88" y="203"/>
                  </a:lnTo>
                  <a:lnTo>
                    <a:pt x="105" y="185"/>
                  </a:lnTo>
                  <a:lnTo>
                    <a:pt x="167" y="88"/>
                  </a:lnTo>
                  <a:lnTo>
                    <a:pt x="176" y="70"/>
                  </a:lnTo>
                  <a:lnTo>
                    <a:pt x="167" y="44"/>
                  </a:lnTo>
                  <a:lnTo>
                    <a:pt x="158" y="26"/>
                  </a:lnTo>
                  <a:lnTo>
                    <a:pt x="141"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0" name="Freeform 105"/>
            <p:cNvSpPr>
              <a:spLocks noChangeArrowheads="1"/>
            </p:cNvSpPr>
            <p:nvPr/>
          </p:nvSpPr>
          <p:spPr bwMode="auto">
            <a:xfrm>
              <a:off x="6211888" y="5926138"/>
              <a:ext cx="60325" cy="79375"/>
            </a:xfrm>
            <a:custGeom>
              <a:avLst/>
              <a:gdLst>
                <a:gd name="T0" fmla="*/ 44167 w 168"/>
                <a:gd name="T1" fmla="*/ 66445 h 221"/>
                <a:gd name="T2" fmla="*/ 50630 w 168"/>
                <a:gd name="T3" fmla="*/ 50642 h 221"/>
                <a:gd name="T4" fmla="*/ 56734 w 168"/>
                <a:gd name="T5" fmla="*/ 31606 h 221"/>
                <a:gd name="T6" fmla="*/ 56734 w 168"/>
                <a:gd name="T7" fmla="*/ 31606 h 221"/>
                <a:gd name="T8" fmla="*/ 56734 w 168"/>
                <a:gd name="T9" fmla="*/ 31606 h 221"/>
                <a:gd name="T10" fmla="*/ 56734 w 168"/>
                <a:gd name="T11" fmla="*/ 31606 h 221"/>
                <a:gd name="T12" fmla="*/ 59966 w 168"/>
                <a:gd name="T13" fmla="*/ 21909 h 221"/>
                <a:gd name="T14" fmla="*/ 56734 w 168"/>
                <a:gd name="T15" fmla="*/ 12571 h 221"/>
                <a:gd name="T16" fmla="*/ 53862 w 168"/>
                <a:gd name="T17" fmla="*/ 6106 h 221"/>
                <a:gd name="T18" fmla="*/ 47398 w 168"/>
                <a:gd name="T19" fmla="*/ 2873 h 221"/>
                <a:gd name="T20" fmla="*/ 47398 w 168"/>
                <a:gd name="T21" fmla="*/ 2873 h 221"/>
                <a:gd name="T22" fmla="*/ 37703 w 168"/>
                <a:gd name="T23" fmla="*/ 0 h 221"/>
                <a:gd name="T24" fmla="*/ 28367 w 168"/>
                <a:gd name="T25" fmla="*/ 2873 h 221"/>
                <a:gd name="T26" fmla="*/ 21904 w 168"/>
                <a:gd name="T27" fmla="*/ 6106 h 221"/>
                <a:gd name="T28" fmla="*/ 15799 w 168"/>
                <a:gd name="T29" fmla="*/ 15803 h 221"/>
                <a:gd name="T30" fmla="*/ 15799 w 168"/>
                <a:gd name="T31" fmla="*/ 15803 h 221"/>
                <a:gd name="T32" fmla="*/ 9336 w 168"/>
                <a:gd name="T33" fmla="*/ 31606 h 221"/>
                <a:gd name="T34" fmla="*/ 2873 w 168"/>
                <a:gd name="T35" fmla="*/ 50642 h 221"/>
                <a:gd name="T36" fmla="*/ 2873 w 168"/>
                <a:gd name="T37" fmla="*/ 50642 h 221"/>
                <a:gd name="T38" fmla="*/ 2873 w 168"/>
                <a:gd name="T39" fmla="*/ 50642 h 221"/>
                <a:gd name="T40" fmla="*/ 0 w 168"/>
                <a:gd name="T41" fmla="*/ 56748 h 221"/>
                <a:gd name="T42" fmla="*/ 2873 w 168"/>
                <a:gd name="T43" fmla="*/ 66445 h 221"/>
                <a:gd name="T44" fmla="*/ 6104 w 168"/>
                <a:gd name="T45" fmla="*/ 72910 h 221"/>
                <a:gd name="T46" fmla="*/ 12568 w 168"/>
                <a:gd name="T47" fmla="*/ 79016 h 221"/>
                <a:gd name="T48" fmla="*/ 12568 w 168"/>
                <a:gd name="T49" fmla="*/ 79016 h 221"/>
                <a:gd name="T50" fmla="*/ 21904 w 168"/>
                <a:gd name="T51" fmla="*/ 79016 h 221"/>
                <a:gd name="T52" fmla="*/ 31599 w 168"/>
                <a:gd name="T53" fmla="*/ 79016 h 221"/>
                <a:gd name="T54" fmla="*/ 37703 w 168"/>
                <a:gd name="T55" fmla="*/ 75783 h 221"/>
                <a:gd name="T56" fmla="*/ 44167 w 168"/>
                <a:gd name="T57" fmla="*/ 66445 h 22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8" h="221">
                  <a:moveTo>
                    <a:pt x="123" y="185"/>
                  </a:moveTo>
                  <a:lnTo>
                    <a:pt x="141" y="141"/>
                  </a:lnTo>
                  <a:lnTo>
                    <a:pt x="158" y="88"/>
                  </a:lnTo>
                  <a:lnTo>
                    <a:pt x="167" y="61"/>
                  </a:lnTo>
                  <a:lnTo>
                    <a:pt x="158" y="35"/>
                  </a:lnTo>
                  <a:lnTo>
                    <a:pt x="150" y="17"/>
                  </a:lnTo>
                  <a:lnTo>
                    <a:pt x="132" y="8"/>
                  </a:lnTo>
                  <a:lnTo>
                    <a:pt x="105" y="0"/>
                  </a:lnTo>
                  <a:lnTo>
                    <a:pt x="79" y="8"/>
                  </a:lnTo>
                  <a:lnTo>
                    <a:pt x="61" y="17"/>
                  </a:lnTo>
                  <a:lnTo>
                    <a:pt x="44" y="44"/>
                  </a:lnTo>
                  <a:lnTo>
                    <a:pt x="26" y="88"/>
                  </a:lnTo>
                  <a:lnTo>
                    <a:pt x="8" y="141"/>
                  </a:lnTo>
                  <a:lnTo>
                    <a:pt x="0" y="158"/>
                  </a:lnTo>
                  <a:lnTo>
                    <a:pt x="8" y="185"/>
                  </a:lnTo>
                  <a:lnTo>
                    <a:pt x="17" y="203"/>
                  </a:lnTo>
                  <a:lnTo>
                    <a:pt x="35" y="220"/>
                  </a:lnTo>
                  <a:lnTo>
                    <a:pt x="61" y="220"/>
                  </a:lnTo>
                  <a:lnTo>
                    <a:pt x="88" y="220"/>
                  </a:lnTo>
                  <a:lnTo>
                    <a:pt x="105" y="211"/>
                  </a:lnTo>
                  <a:lnTo>
                    <a:pt x="123"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1" name="Freeform 106"/>
            <p:cNvSpPr>
              <a:spLocks noChangeArrowheads="1"/>
            </p:cNvSpPr>
            <p:nvPr/>
          </p:nvSpPr>
          <p:spPr bwMode="auto">
            <a:xfrm>
              <a:off x="6249988" y="5815013"/>
              <a:ext cx="53975" cy="82550"/>
            </a:xfrm>
            <a:custGeom>
              <a:avLst/>
              <a:gdLst>
                <a:gd name="T0" fmla="*/ 44324 w 151"/>
                <a:gd name="T1" fmla="*/ 66399 h 230"/>
                <a:gd name="T2" fmla="*/ 44324 w 151"/>
                <a:gd name="T3" fmla="*/ 66399 h 230"/>
                <a:gd name="T4" fmla="*/ 44324 w 151"/>
                <a:gd name="T5" fmla="*/ 66399 h 230"/>
                <a:gd name="T6" fmla="*/ 50758 w 151"/>
                <a:gd name="T7" fmla="*/ 47377 h 230"/>
                <a:gd name="T8" fmla="*/ 50758 w 151"/>
                <a:gd name="T9" fmla="*/ 47377 h 230"/>
                <a:gd name="T10" fmla="*/ 53618 w 151"/>
                <a:gd name="T11" fmla="*/ 28354 h 230"/>
                <a:gd name="T12" fmla="*/ 53618 w 151"/>
                <a:gd name="T13" fmla="*/ 28354 h 230"/>
                <a:gd name="T14" fmla="*/ 53618 w 151"/>
                <a:gd name="T15" fmla="*/ 19022 h 230"/>
                <a:gd name="T16" fmla="*/ 50758 w 151"/>
                <a:gd name="T17" fmla="*/ 9332 h 230"/>
                <a:gd name="T18" fmla="*/ 44324 w 151"/>
                <a:gd name="T19" fmla="*/ 3230 h 230"/>
                <a:gd name="T20" fmla="*/ 34673 w 151"/>
                <a:gd name="T21" fmla="*/ 0 h 230"/>
                <a:gd name="T22" fmla="*/ 34673 w 151"/>
                <a:gd name="T23" fmla="*/ 0 h 230"/>
                <a:gd name="T24" fmla="*/ 25379 w 151"/>
                <a:gd name="T25" fmla="*/ 0 h 230"/>
                <a:gd name="T26" fmla="*/ 18945 w 151"/>
                <a:gd name="T27" fmla="*/ 3230 h 230"/>
                <a:gd name="T28" fmla="*/ 12868 w 151"/>
                <a:gd name="T29" fmla="*/ 9332 h 230"/>
                <a:gd name="T30" fmla="*/ 9651 w 151"/>
                <a:gd name="T31" fmla="*/ 19022 h 230"/>
                <a:gd name="T32" fmla="*/ 9651 w 151"/>
                <a:gd name="T33" fmla="*/ 19022 h 230"/>
                <a:gd name="T34" fmla="*/ 6434 w 151"/>
                <a:gd name="T35" fmla="*/ 38045 h 230"/>
                <a:gd name="T36" fmla="*/ 6434 w 151"/>
                <a:gd name="T37" fmla="*/ 38045 h 230"/>
                <a:gd name="T38" fmla="*/ 0 w 151"/>
                <a:gd name="T39" fmla="*/ 57067 h 230"/>
                <a:gd name="T40" fmla="*/ 0 w 151"/>
                <a:gd name="T41" fmla="*/ 57067 h 230"/>
                <a:gd name="T42" fmla="*/ 0 w 151"/>
                <a:gd name="T43" fmla="*/ 63169 h 230"/>
                <a:gd name="T44" fmla="*/ 3217 w 151"/>
                <a:gd name="T45" fmla="*/ 72859 h 230"/>
                <a:gd name="T46" fmla="*/ 9651 w 151"/>
                <a:gd name="T47" fmla="*/ 78961 h 230"/>
                <a:gd name="T48" fmla="*/ 18945 w 151"/>
                <a:gd name="T49" fmla="*/ 82191 h 230"/>
                <a:gd name="T50" fmla="*/ 18945 w 151"/>
                <a:gd name="T51" fmla="*/ 82191 h 230"/>
                <a:gd name="T52" fmla="*/ 25379 w 151"/>
                <a:gd name="T53" fmla="*/ 82191 h 230"/>
                <a:gd name="T54" fmla="*/ 34673 w 151"/>
                <a:gd name="T55" fmla="*/ 78961 h 230"/>
                <a:gd name="T56" fmla="*/ 41107 w 151"/>
                <a:gd name="T57" fmla="*/ 76090 h 230"/>
                <a:gd name="T58" fmla="*/ 44324 w 151"/>
                <a:gd name="T59" fmla="*/ 66399 h 23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1" h="230">
                  <a:moveTo>
                    <a:pt x="124" y="185"/>
                  </a:moveTo>
                  <a:lnTo>
                    <a:pt x="124" y="185"/>
                  </a:lnTo>
                  <a:lnTo>
                    <a:pt x="142" y="132"/>
                  </a:lnTo>
                  <a:lnTo>
                    <a:pt x="150" y="79"/>
                  </a:lnTo>
                  <a:lnTo>
                    <a:pt x="150" y="53"/>
                  </a:lnTo>
                  <a:lnTo>
                    <a:pt x="142" y="26"/>
                  </a:lnTo>
                  <a:lnTo>
                    <a:pt x="124" y="9"/>
                  </a:lnTo>
                  <a:lnTo>
                    <a:pt x="97" y="0"/>
                  </a:lnTo>
                  <a:lnTo>
                    <a:pt x="71" y="0"/>
                  </a:lnTo>
                  <a:lnTo>
                    <a:pt x="53" y="9"/>
                  </a:lnTo>
                  <a:lnTo>
                    <a:pt x="36" y="26"/>
                  </a:lnTo>
                  <a:lnTo>
                    <a:pt x="27" y="53"/>
                  </a:lnTo>
                  <a:lnTo>
                    <a:pt x="18" y="106"/>
                  </a:lnTo>
                  <a:lnTo>
                    <a:pt x="0" y="159"/>
                  </a:lnTo>
                  <a:lnTo>
                    <a:pt x="0" y="176"/>
                  </a:lnTo>
                  <a:lnTo>
                    <a:pt x="9" y="203"/>
                  </a:lnTo>
                  <a:lnTo>
                    <a:pt x="27" y="220"/>
                  </a:lnTo>
                  <a:lnTo>
                    <a:pt x="53" y="229"/>
                  </a:lnTo>
                  <a:lnTo>
                    <a:pt x="71" y="229"/>
                  </a:lnTo>
                  <a:lnTo>
                    <a:pt x="97" y="220"/>
                  </a:lnTo>
                  <a:lnTo>
                    <a:pt x="115" y="212"/>
                  </a:lnTo>
                  <a:lnTo>
                    <a:pt x="124"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2" name="Freeform 107"/>
            <p:cNvSpPr>
              <a:spLocks noChangeArrowheads="1"/>
            </p:cNvSpPr>
            <p:nvPr/>
          </p:nvSpPr>
          <p:spPr bwMode="auto">
            <a:xfrm>
              <a:off x="6265863" y="5700713"/>
              <a:ext cx="47625" cy="85725"/>
            </a:xfrm>
            <a:custGeom>
              <a:avLst/>
              <a:gdLst>
                <a:gd name="T0" fmla="*/ 47267 w 133"/>
                <a:gd name="T1" fmla="*/ 63487 h 239"/>
                <a:gd name="T2" fmla="*/ 47267 w 133"/>
                <a:gd name="T3" fmla="*/ 63487 h 239"/>
                <a:gd name="T4" fmla="*/ 47267 w 133"/>
                <a:gd name="T5" fmla="*/ 63487 h 239"/>
                <a:gd name="T6" fmla="*/ 47267 w 133"/>
                <a:gd name="T7" fmla="*/ 41248 h 239"/>
                <a:gd name="T8" fmla="*/ 47267 w 133"/>
                <a:gd name="T9" fmla="*/ 41248 h 239"/>
                <a:gd name="T10" fmla="*/ 47267 w 133"/>
                <a:gd name="T11" fmla="*/ 22238 h 239"/>
                <a:gd name="T12" fmla="*/ 47267 w 133"/>
                <a:gd name="T13" fmla="*/ 22238 h 239"/>
                <a:gd name="T14" fmla="*/ 44044 w 133"/>
                <a:gd name="T15" fmla="*/ 12554 h 239"/>
                <a:gd name="T16" fmla="*/ 40821 w 133"/>
                <a:gd name="T17" fmla="*/ 6456 h 239"/>
                <a:gd name="T18" fmla="*/ 34734 w 133"/>
                <a:gd name="T19" fmla="*/ 0 h 239"/>
                <a:gd name="T20" fmla="*/ 25066 w 133"/>
                <a:gd name="T21" fmla="*/ 0 h 239"/>
                <a:gd name="T22" fmla="*/ 25066 w 133"/>
                <a:gd name="T23" fmla="*/ 0 h 239"/>
                <a:gd name="T24" fmla="*/ 15756 w 133"/>
                <a:gd name="T25" fmla="*/ 3228 h 239"/>
                <a:gd name="T26" fmla="*/ 9310 w 133"/>
                <a:gd name="T27" fmla="*/ 6456 h 239"/>
                <a:gd name="T28" fmla="*/ 2865 w 133"/>
                <a:gd name="T29" fmla="*/ 12554 h 239"/>
                <a:gd name="T30" fmla="*/ 0 w 133"/>
                <a:gd name="T31" fmla="*/ 22238 h 239"/>
                <a:gd name="T32" fmla="*/ 0 w 133"/>
                <a:gd name="T33" fmla="*/ 22238 h 239"/>
                <a:gd name="T34" fmla="*/ 0 w 133"/>
                <a:gd name="T35" fmla="*/ 41248 h 239"/>
                <a:gd name="T36" fmla="*/ 0 w 133"/>
                <a:gd name="T37" fmla="*/ 41248 h 239"/>
                <a:gd name="T38" fmla="*/ 0 w 133"/>
                <a:gd name="T39" fmla="*/ 60259 h 239"/>
                <a:gd name="T40" fmla="*/ 0 w 133"/>
                <a:gd name="T41" fmla="*/ 60259 h 239"/>
                <a:gd name="T42" fmla="*/ 2865 w 133"/>
                <a:gd name="T43" fmla="*/ 69584 h 239"/>
                <a:gd name="T44" fmla="*/ 6087 w 133"/>
                <a:gd name="T45" fmla="*/ 76041 h 239"/>
                <a:gd name="T46" fmla="*/ 12533 w 133"/>
                <a:gd name="T47" fmla="*/ 82138 h 239"/>
                <a:gd name="T48" fmla="*/ 21843 w 133"/>
                <a:gd name="T49" fmla="*/ 85366 h 239"/>
                <a:gd name="T50" fmla="*/ 21843 w 133"/>
                <a:gd name="T51" fmla="*/ 85366 h 239"/>
                <a:gd name="T52" fmla="*/ 31511 w 133"/>
                <a:gd name="T53" fmla="*/ 82138 h 239"/>
                <a:gd name="T54" fmla="*/ 37599 w 133"/>
                <a:gd name="T55" fmla="*/ 79269 h 239"/>
                <a:gd name="T56" fmla="*/ 44044 w 133"/>
                <a:gd name="T57" fmla="*/ 72812 h 239"/>
                <a:gd name="T58" fmla="*/ 47267 w 133"/>
                <a:gd name="T59" fmla="*/ 63487 h 2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3" h="239">
                  <a:moveTo>
                    <a:pt x="132" y="177"/>
                  </a:moveTo>
                  <a:lnTo>
                    <a:pt x="132" y="177"/>
                  </a:lnTo>
                  <a:lnTo>
                    <a:pt x="132" y="115"/>
                  </a:lnTo>
                  <a:lnTo>
                    <a:pt x="132" y="62"/>
                  </a:lnTo>
                  <a:lnTo>
                    <a:pt x="123" y="35"/>
                  </a:lnTo>
                  <a:lnTo>
                    <a:pt x="114" y="18"/>
                  </a:lnTo>
                  <a:lnTo>
                    <a:pt x="97" y="0"/>
                  </a:lnTo>
                  <a:lnTo>
                    <a:pt x="70" y="0"/>
                  </a:lnTo>
                  <a:lnTo>
                    <a:pt x="44" y="9"/>
                  </a:lnTo>
                  <a:lnTo>
                    <a:pt x="26" y="18"/>
                  </a:lnTo>
                  <a:lnTo>
                    <a:pt x="8" y="35"/>
                  </a:lnTo>
                  <a:lnTo>
                    <a:pt x="0" y="62"/>
                  </a:lnTo>
                  <a:lnTo>
                    <a:pt x="0" y="115"/>
                  </a:lnTo>
                  <a:lnTo>
                    <a:pt x="0" y="168"/>
                  </a:lnTo>
                  <a:lnTo>
                    <a:pt x="8" y="194"/>
                  </a:lnTo>
                  <a:lnTo>
                    <a:pt x="17" y="212"/>
                  </a:lnTo>
                  <a:lnTo>
                    <a:pt x="35" y="229"/>
                  </a:lnTo>
                  <a:lnTo>
                    <a:pt x="61" y="238"/>
                  </a:lnTo>
                  <a:lnTo>
                    <a:pt x="88" y="229"/>
                  </a:lnTo>
                  <a:lnTo>
                    <a:pt x="105" y="221"/>
                  </a:lnTo>
                  <a:lnTo>
                    <a:pt x="123" y="203"/>
                  </a:lnTo>
                  <a:lnTo>
                    <a:pt x="132" y="1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3" name="Freeform 108"/>
            <p:cNvSpPr>
              <a:spLocks noChangeArrowheads="1"/>
            </p:cNvSpPr>
            <p:nvPr/>
          </p:nvSpPr>
          <p:spPr bwMode="auto">
            <a:xfrm>
              <a:off x="6253163" y="5586413"/>
              <a:ext cx="53975" cy="82550"/>
            </a:xfrm>
            <a:custGeom>
              <a:avLst/>
              <a:gdLst>
                <a:gd name="T0" fmla="*/ 50400 w 151"/>
                <a:gd name="T1" fmla="*/ 37880 h 231"/>
                <a:gd name="T2" fmla="*/ 47541 w 151"/>
                <a:gd name="T3" fmla="*/ 18940 h 231"/>
                <a:gd name="T4" fmla="*/ 47541 w 151"/>
                <a:gd name="T5" fmla="*/ 18940 h 231"/>
                <a:gd name="T6" fmla="*/ 47541 w 151"/>
                <a:gd name="T7" fmla="*/ 18940 h 231"/>
                <a:gd name="T8" fmla="*/ 44324 w 151"/>
                <a:gd name="T9" fmla="*/ 9649 h 231"/>
                <a:gd name="T10" fmla="*/ 37890 w 151"/>
                <a:gd name="T11" fmla="*/ 3216 h 231"/>
                <a:gd name="T12" fmla="*/ 28596 w 151"/>
                <a:gd name="T13" fmla="*/ 0 h 231"/>
                <a:gd name="T14" fmla="*/ 18945 w 151"/>
                <a:gd name="T15" fmla="*/ 0 h 231"/>
                <a:gd name="T16" fmla="*/ 18945 w 151"/>
                <a:gd name="T17" fmla="*/ 0 h 231"/>
                <a:gd name="T18" fmla="*/ 12868 w 151"/>
                <a:gd name="T19" fmla="*/ 3216 h 231"/>
                <a:gd name="T20" fmla="*/ 6434 w 151"/>
                <a:gd name="T21" fmla="*/ 9649 h 231"/>
                <a:gd name="T22" fmla="*/ 3217 w 151"/>
                <a:gd name="T23" fmla="*/ 18940 h 231"/>
                <a:gd name="T24" fmla="*/ 0 w 151"/>
                <a:gd name="T25" fmla="*/ 25373 h 231"/>
                <a:gd name="T26" fmla="*/ 3217 w 151"/>
                <a:gd name="T27" fmla="*/ 28589 h 231"/>
                <a:gd name="T28" fmla="*/ 6434 w 151"/>
                <a:gd name="T29" fmla="*/ 44313 h 231"/>
                <a:gd name="T30" fmla="*/ 9651 w 151"/>
                <a:gd name="T31" fmla="*/ 63253 h 231"/>
                <a:gd name="T32" fmla="*/ 9651 w 151"/>
                <a:gd name="T33" fmla="*/ 63253 h 231"/>
                <a:gd name="T34" fmla="*/ 9651 w 151"/>
                <a:gd name="T35" fmla="*/ 63253 h 231"/>
                <a:gd name="T36" fmla="*/ 12868 w 151"/>
                <a:gd name="T37" fmla="*/ 72544 h 231"/>
                <a:gd name="T38" fmla="*/ 15728 w 151"/>
                <a:gd name="T39" fmla="*/ 78976 h 231"/>
                <a:gd name="T40" fmla="*/ 25379 w 151"/>
                <a:gd name="T41" fmla="*/ 82193 h 231"/>
                <a:gd name="T42" fmla="*/ 34673 w 151"/>
                <a:gd name="T43" fmla="*/ 82193 h 231"/>
                <a:gd name="T44" fmla="*/ 34673 w 151"/>
                <a:gd name="T45" fmla="*/ 82193 h 231"/>
                <a:gd name="T46" fmla="*/ 44324 w 151"/>
                <a:gd name="T47" fmla="*/ 78976 h 231"/>
                <a:gd name="T48" fmla="*/ 50400 w 151"/>
                <a:gd name="T49" fmla="*/ 75760 h 231"/>
                <a:gd name="T50" fmla="*/ 53618 w 151"/>
                <a:gd name="T51" fmla="*/ 66469 h 231"/>
                <a:gd name="T52" fmla="*/ 53618 w 151"/>
                <a:gd name="T53" fmla="*/ 56820 h 231"/>
                <a:gd name="T54" fmla="*/ 50400 w 151"/>
                <a:gd name="T55" fmla="*/ 37880 h 2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1" h="231">
                  <a:moveTo>
                    <a:pt x="141" y="106"/>
                  </a:moveTo>
                  <a:lnTo>
                    <a:pt x="133" y="53"/>
                  </a:lnTo>
                  <a:lnTo>
                    <a:pt x="124" y="27"/>
                  </a:lnTo>
                  <a:lnTo>
                    <a:pt x="106" y="9"/>
                  </a:lnTo>
                  <a:lnTo>
                    <a:pt x="80" y="0"/>
                  </a:lnTo>
                  <a:lnTo>
                    <a:pt x="53" y="0"/>
                  </a:lnTo>
                  <a:lnTo>
                    <a:pt x="36" y="9"/>
                  </a:lnTo>
                  <a:lnTo>
                    <a:pt x="18" y="27"/>
                  </a:lnTo>
                  <a:lnTo>
                    <a:pt x="9" y="53"/>
                  </a:lnTo>
                  <a:lnTo>
                    <a:pt x="0" y="71"/>
                  </a:lnTo>
                  <a:lnTo>
                    <a:pt x="9" y="80"/>
                  </a:lnTo>
                  <a:lnTo>
                    <a:pt x="18" y="124"/>
                  </a:lnTo>
                  <a:lnTo>
                    <a:pt x="27" y="177"/>
                  </a:lnTo>
                  <a:lnTo>
                    <a:pt x="36" y="203"/>
                  </a:lnTo>
                  <a:lnTo>
                    <a:pt x="44" y="221"/>
                  </a:lnTo>
                  <a:lnTo>
                    <a:pt x="71" y="230"/>
                  </a:lnTo>
                  <a:lnTo>
                    <a:pt x="97" y="230"/>
                  </a:lnTo>
                  <a:lnTo>
                    <a:pt x="124" y="221"/>
                  </a:lnTo>
                  <a:lnTo>
                    <a:pt x="141" y="212"/>
                  </a:lnTo>
                  <a:lnTo>
                    <a:pt x="150" y="186"/>
                  </a:lnTo>
                  <a:lnTo>
                    <a:pt x="150" y="159"/>
                  </a:lnTo>
                  <a:lnTo>
                    <a:pt x="141"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4" name="Freeform 109"/>
            <p:cNvSpPr>
              <a:spLocks noChangeArrowheads="1"/>
            </p:cNvSpPr>
            <p:nvPr/>
          </p:nvSpPr>
          <p:spPr bwMode="auto">
            <a:xfrm>
              <a:off x="6221413" y="5475288"/>
              <a:ext cx="60325" cy="82550"/>
            </a:xfrm>
            <a:custGeom>
              <a:avLst/>
              <a:gdLst>
                <a:gd name="T0" fmla="*/ 53543 w 169"/>
                <a:gd name="T1" fmla="*/ 34815 h 230"/>
                <a:gd name="T2" fmla="*/ 47118 w 169"/>
                <a:gd name="T3" fmla="*/ 15792 h 230"/>
                <a:gd name="T4" fmla="*/ 47118 w 169"/>
                <a:gd name="T5" fmla="*/ 15792 h 230"/>
                <a:gd name="T6" fmla="*/ 47118 w 169"/>
                <a:gd name="T7" fmla="*/ 15792 h 230"/>
                <a:gd name="T8" fmla="*/ 41050 w 169"/>
                <a:gd name="T9" fmla="*/ 6102 h 230"/>
                <a:gd name="T10" fmla="*/ 34624 w 169"/>
                <a:gd name="T11" fmla="*/ 0 h 230"/>
                <a:gd name="T12" fmla="*/ 25344 w 169"/>
                <a:gd name="T13" fmla="*/ 0 h 230"/>
                <a:gd name="T14" fmla="*/ 15706 w 169"/>
                <a:gd name="T15" fmla="*/ 0 h 230"/>
                <a:gd name="T16" fmla="*/ 15706 w 169"/>
                <a:gd name="T17" fmla="*/ 0 h 230"/>
                <a:gd name="T18" fmla="*/ 9281 w 169"/>
                <a:gd name="T19" fmla="*/ 6102 h 230"/>
                <a:gd name="T20" fmla="*/ 3213 w 169"/>
                <a:gd name="T21" fmla="*/ 12562 h 230"/>
                <a:gd name="T22" fmla="*/ 0 w 169"/>
                <a:gd name="T23" fmla="*/ 21894 h 230"/>
                <a:gd name="T24" fmla="*/ 3213 w 169"/>
                <a:gd name="T25" fmla="*/ 31584 h 230"/>
                <a:gd name="T26" fmla="*/ 3213 w 169"/>
                <a:gd name="T27" fmla="*/ 31584 h 230"/>
                <a:gd name="T28" fmla="*/ 9281 w 169"/>
                <a:gd name="T29" fmla="*/ 47377 h 230"/>
                <a:gd name="T30" fmla="*/ 15706 w 169"/>
                <a:gd name="T31" fmla="*/ 66399 h 230"/>
                <a:gd name="T32" fmla="*/ 15706 w 169"/>
                <a:gd name="T33" fmla="*/ 66399 h 230"/>
                <a:gd name="T34" fmla="*/ 18918 w 169"/>
                <a:gd name="T35" fmla="*/ 75731 h 230"/>
                <a:gd name="T36" fmla="*/ 25344 w 169"/>
                <a:gd name="T37" fmla="*/ 78961 h 230"/>
                <a:gd name="T38" fmla="*/ 34624 w 169"/>
                <a:gd name="T39" fmla="*/ 82191 h 230"/>
                <a:gd name="T40" fmla="*/ 44262 w 169"/>
                <a:gd name="T41" fmla="*/ 82191 h 230"/>
                <a:gd name="T42" fmla="*/ 44262 w 169"/>
                <a:gd name="T43" fmla="*/ 82191 h 230"/>
                <a:gd name="T44" fmla="*/ 53543 w 169"/>
                <a:gd name="T45" fmla="*/ 75731 h 230"/>
                <a:gd name="T46" fmla="*/ 56755 w 169"/>
                <a:gd name="T47" fmla="*/ 69629 h 230"/>
                <a:gd name="T48" fmla="*/ 59968 w 169"/>
                <a:gd name="T49" fmla="*/ 59938 h 230"/>
                <a:gd name="T50" fmla="*/ 59968 w 169"/>
                <a:gd name="T51" fmla="*/ 50607 h 230"/>
                <a:gd name="T52" fmla="*/ 53543 w 169"/>
                <a:gd name="T53" fmla="*/ 34815 h 23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9" h="230">
                  <a:moveTo>
                    <a:pt x="150" y="97"/>
                  </a:moveTo>
                  <a:lnTo>
                    <a:pt x="132" y="44"/>
                  </a:lnTo>
                  <a:lnTo>
                    <a:pt x="115" y="17"/>
                  </a:lnTo>
                  <a:lnTo>
                    <a:pt x="97" y="0"/>
                  </a:lnTo>
                  <a:lnTo>
                    <a:pt x="71" y="0"/>
                  </a:lnTo>
                  <a:lnTo>
                    <a:pt x="44" y="0"/>
                  </a:lnTo>
                  <a:lnTo>
                    <a:pt x="26" y="17"/>
                  </a:lnTo>
                  <a:lnTo>
                    <a:pt x="9" y="35"/>
                  </a:lnTo>
                  <a:lnTo>
                    <a:pt x="0" y="61"/>
                  </a:lnTo>
                  <a:lnTo>
                    <a:pt x="9" y="88"/>
                  </a:lnTo>
                  <a:lnTo>
                    <a:pt x="26" y="132"/>
                  </a:lnTo>
                  <a:lnTo>
                    <a:pt x="44" y="185"/>
                  </a:lnTo>
                  <a:lnTo>
                    <a:pt x="53" y="211"/>
                  </a:lnTo>
                  <a:lnTo>
                    <a:pt x="71" y="220"/>
                  </a:lnTo>
                  <a:lnTo>
                    <a:pt x="97" y="229"/>
                  </a:lnTo>
                  <a:lnTo>
                    <a:pt x="124" y="229"/>
                  </a:lnTo>
                  <a:lnTo>
                    <a:pt x="150" y="211"/>
                  </a:lnTo>
                  <a:lnTo>
                    <a:pt x="159" y="194"/>
                  </a:lnTo>
                  <a:lnTo>
                    <a:pt x="168" y="167"/>
                  </a:lnTo>
                  <a:lnTo>
                    <a:pt x="168" y="141"/>
                  </a:lnTo>
                  <a:lnTo>
                    <a:pt x="150"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5" name="Freeform 110"/>
            <p:cNvSpPr>
              <a:spLocks noChangeArrowheads="1"/>
            </p:cNvSpPr>
            <p:nvPr/>
          </p:nvSpPr>
          <p:spPr bwMode="auto">
            <a:xfrm>
              <a:off x="6176963" y="5370513"/>
              <a:ext cx="63500" cy="79375"/>
            </a:xfrm>
            <a:custGeom>
              <a:avLst/>
              <a:gdLst>
                <a:gd name="T0" fmla="*/ 53511 w 178"/>
                <a:gd name="T1" fmla="*/ 28604 h 222"/>
                <a:gd name="T2" fmla="*/ 44236 w 178"/>
                <a:gd name="T3" fmla="*/ 12872 h 222"/>
                <a:gd name="T4" fmla="*/ 44236 w 178"/>
                <a:gd name="T5" fmla="*/ 12872 h 222"/>
                <a:gd name="T6" fmla="*/ 44236 w 178"/>
                <a:gd name="T7" fmla="*/ 12872 h 222"/>
                <a:gd name="T8" fmla="*/ 37815 w 178"/>
                <a:gd name="T9" fmla="*/ 3218 h 222"/>
                <a:gd name="T10" fmla="*/ 28539 w 178"/>
                <a:gd name="T11" fmla="*/ 0 h 222"/>
                <a:gd name="T12" fmla="*/ 22118 w 178"/>
                <a:gd name="T13" fmla="*/ 0 h 222"/>
                <a:gd name="T14" fmla="*/ 12843 w 178"/>
                <a:gd name="T15" fmla="*/ 0 h 222"/>
                <a:gd name="T16" fmla="*/ 12843 w 178"/>
                <a:gd name="T17" fmla="*/ 0 h 222"/>
                <a:gd name="T18" fmla="*/ 3211 w 178"/>
                <a:gd name="T19" fmla="*/ 6436 h 222"/>
                <a:gd name="T20" fmla="*/ 0 w 178"/>
                <a:gd name="T21" fmla="*/ 16090 h 222"/>
                <a:gd name="T22" fmla="*/ 0 w 178"/>
                <a:gd name="T23" fmla="*/ 25386 h 222"/>
                <a:gd name="T24" fmla="*/ 0 w 178"/>
                <a:gd name="T25" fmla="*/ 31822 h 222"/>
                <a:gd name="T26" fmla="*/ 0 w 178"/>
                <a:gd name="T27" fmla="*/ 34682 h 222"/>
                <a:gd name="T28" fmla="*/ 9632 w 178"/>
                <a:gd name="T29" fmla="*/ 50771 h 222"/>
                <a:gd name="T30" fmla="*/ 18907 w 178"/>
                <a:gd name="T31" fmla="*/ 66503 h 222"/>
                <a:gd name="T32" fmla="*/ 18907 w 178"/>
                <a:gd name="T33" fmla="*/ 66503 h 222"/>
                <a:gd name="T34" fmla="*/ 25329 w 178"/>
                <a:gd name="T35" fmla="*/ 75800 h 222"/>
                <a:gd name="T36" fmla="*/ 31750 w 178"/>
                <a:gd name="T37" fmla="*/ 79017 h 222"/>
                <a:gd name="T38" fmla="*/ 41025 w 178"/>
                <a:gd name="T39" fmla="*/ 79017 h 222"/>
                <a:gd name="T40" fmla="*/ 50657 w 178"/>
                <a:gd name="T41" fmla="*/ 79017 h 222"/>
                <a:gd name="T42" fmla="*/ 50657 w 178"/>
                <a:gd name="T43" fmla="*/ 79017 h 222"/>
                <a:gd name="T44" fmla="*/ 56722 w 178"/>
                <a:gd name="T45" fmla="*/ 72582 h 222"/>
                <a:gd name="T46" fmla="*/ 63143 w 178"/>
                <a:gd name="T47" fmla="*/ 63285 h 222"/>
                <a:gd name="T48" fmla="*/ 63143 w 178"/>
                <a:gd name="T49" fmla="*/ 56850 h 222"/>
                <a:gd name="T50" fmla="*/ 59933 w 178"/>
                <a:gd name="T51" fmla="*/ 47553 h 222"/>
                <a:gd name="T52" fmla="*/ 53511 w 178"/>
                <a:gd name="T53" fmla="*/ 28604 h 2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78" h="222">
                  <a:moveTo>
                    <a:pt x="150" y="80"/>
                  </a:moveTo>
                  <a:lnTo>
                    <a:pt x="124" y="36"/>
                  </a:lnTo>
                  <a:lnTo>
                    <a:pt x="106" y="9"/>
                  </a:lnTo>
                  <a:lnTo>
                    <a:pt x="80" y="0"/>
                  </a:lnTo>
                  <a:lnTo>
                    <a:pt x="62" y="0"/>
                  </a:lnTo>
                  <a:lnTo>
                    <a:pt x="36" y="0"/>
                  </a:lnTo>
                  <a:lnTo>
                    <a:pt x="9" y="18"/>
                  </a:lnTo>
                  <a:lnTo>
                    <a:pt x="0" y="45"/>
                  </a:lnTo>
                  <a:lnTo>
                    <a:pt x="0" y="71"/>
                  </a:lnTo>
                  <a:lnTo>
                    <a:pt x="0" y="89"/>
                  </a:lnTo>
                  <a:lnTo>
                    <a:pt x="0" y="97"/>
                  </a:lnTo>
                  <a:lnTo>
                    <a:pt x="27" y="142"/>
                  </a:lnTo>
                  <a:lnTo>
                    <a:pt x="53" y="186"/>
                  </a:lnTo>
                  <a:lnTo>
                    <a:pt x="71" y="212"/>
                  </a:lnTo>
                  <a:lnTo>
                    <a:pt x="89" y="221"/>
                  </a:lnTo>
                  <a:lnTo>
                    <a:pt x="115" y="221"/>
                  </a:lnTo>
                  <a:lnTo>
                    <a:pt x="142" y="221"/>
                  </a:lnTo>
                  <a:lnTo>
                    <a:pt x="159" y="203"/>
                  </a:lnTo>
                  <a:lnTo>
                    <a:pt x="177" y="177"/>
                  </a:lnTo>
                  <a:lnTo>
                    <a:pt x="177" y="159"/>
                  </a:lnTo>
                  <a:lnTo>
                    <a:pt x="168" y="133"/>
                  </a:lnTo>
                  <a:lnTo>
                    <a:pt x="150"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6" name="Freeform 111"/>
            <p:cNvSpPr>
              <a:spLocks noChangeArrowheads="1"/>
            </p:cNvSpPr>
            <p:nvPr/>
          </p:nvSpPr>
          <p:spPr bwMode="auto">
            <a:xfrm>
              <a:off x="6116638" y="5268913"/>
              <a:ext cx="69850" cy="82550"/>
            </a:xfrm>
            <a:custGeom>
              <a:avLst/>
              <a:gdLst>
                <a:gd name="T0" fmla="*/ 66268 w 195"/>
                <a:gd name="T1" fmla="*/ 44505 h 230"/>
                <a:gd name="T2" fmla="*/ 66268 w 195"/>
                <a:gd name="T3" fmla="*/ 44505 h 230"/>
                <a:gd name="T4" fmla="*/ 44059 w 195"/>
                <a:gd name="T5" fmla="*/ 12562 h 230"/>
                <a:gd name="T6" fmla="*/ 44059 w 195"/>
                <a:gd name="T7" fmla="*/ 12562 h 230"/>
                <a:gd name="T8" fmla="*/ 44059 w 195"/>
                <a:gd name="T9" fmla="*/ 12562 h 230"/>
                <a:gd name="T10" fmla="*/ 37970 w 195"/>
                <a:gd name="T11" fmla="*/ 3230 h 230"/>
                <a:gd name="T12" fmla="*/ 28298 w 195"/>
                <a:gd name="T13" fmla="*/ 0 h 230"/>
                <a:gd name="T14" fmla="*/ 18985 w 195"/>
                <a:gd name="T15" fmla="*/ 0 h 230"/>
                <a:gd name="T16" fmla="*/ 12537 w 195"/>
                <a:gd name="T17" fmla="*/ 3230 h 230"/>
                <a:gd name="T18" fmla="*/ 12537 w 195"/>
                <a:gd name="T19" fmla="*/ 3230 h 230"/>
                <a:gd name="T20" fmla="*/ 3224 w 195"/>
                <a:gd name="T21" fmla="*/ 12562 h 230"/>
                <a:gd name="T22" fmla="*/ 0 w 195"/>
                <a:gd name="T23" fmla="*/ 19022 h 230"/>
                <a:gd name="T24" fmla="*/ 0 w 195"/>
                <a:gd name="T25" fmla="*/ 28354 h 230"/>
                <a:gd name="T26" fmla="*/ 3224 w 195"/>
                <a:gd name="T27" fmla="*/ 38045 h 230"/>
                <a:gd name="T28" fmla="*/ 3224 w 195"/>
                <a:gd name="T29" fmla="*/ 38045 h 230"/>
                <a:gd name="T30" fmla="*/ 3224 w 195"/>
                <a:gd name="T31" fmla="*/ 38045 h 230"/>
                <a:gd name="T32" fmla="*/ 25074 w 195"/>
                <a:gd name="T33" fmla="*/ 69629 h 230"/>
                <a:gd name="T34" fmla="*/ 25074 w 195"/>
                <a:gd name="T35" fmla="*/ 69629 h 230"/>
                <a:gd name="T36" fmla="*/ 31522 w 195"/>
                <a:gd name="T37" fmla="*/ 76090 h 230"/>
                <a:gd name="T38" fmla="*/ 37970 w 195"/>
                <a:gd name="T39" fmla="*/ 79320 h 230"/>
                <a:gd name="T40" fmla="*/ 47283 w 195"/>
                <a:gd name="T41" fmla="*/ 82191 h 230"/>
                <a:gd name="T42" fmla="*/ 56955 w 195"/>
                <a:gd name="T43" fmla="*/ 76090 h 230"/>
                <a:gd name="T44" fmla="*/ 56955 w 195"/>
                <a:gd name="T45" fmla="*/ 76090 h 230"/>
                <a:gd name="T46" fmla="*/ 63044 w 195"/>
                <a:gd name="T47" fmla="*/ 69629 h 230"/>
                <a:gd name="T48" fmla="*/ 69492 w 195"/>
                <a:gd name="T49" fmla="*/ 63528 h 230"/>
                <a:gd name="T50" fmla="*/ 69492 w 195"/>
                <a:gd name="T51" fmla="*/ 53837 h 230"/>
                <a:gd name="T52" fmla="*/ 66268 w 195"/>
                <a:gd name="T53" fmla="*/ 44505 h 23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230">
                  <a:moveTo>
                    <a:pt x="185" y="124"/>
                  </a:moveTo>
                  <a:lnTo>
                    <a:pt x="185" y="124"/>
                  </a:lnTo>
                  <a:lnTo>
                    <a:pt x="123" y="35"/>
                  </a:lnTo>
                  <a:lnTo>
                    <a:pt x="106" y="9"/>
                  </a:lnTo>
                  <a:lnTo>
                    <a:pt x="79" y="0"/>
                  </a:lnTo>
                  <a:lnTo>
                    <a:pt x="53" y="0"/>
                  </a:lnTo>
                  <a:lnTo>
                    <a:pt x="35" y="9"/>
                  </a:lnTo>
                  <a:lnTo>
                    <a:pt x="9" y="35"/>
                  </a:lnTo>
                  <a:lnTo>
                    <a:pt x="0" y="53"/>
                  </a:lnTo>
                  <a:lnTo>
                    <a:pt x="0" y="79"/>
                  </a:lnTo>
                  <a:lnTo>
                    <a:pt x="9" y="106"/>
                  </a:lnTo>
                  <a:lnTo>
                    <a:pt x="70" y="194"/>
                  </a:lnTo>
                  <a:lnTo>
                    <a:pt x="88" y="212"/>
                  </a:lnTo>
                  <a:lnTo>
                    <a:pt x="106" y="221"/>
                  </a:lnTo>
                  <a:lnTo>
                    <a:pt x="132" y="229"/>
                  </a:lnTo>
                  <a:lnTo>
                    <a:pt x="159" y="212"/>
                  </a:lnTo>
                  <a:lnTo>
                    <a:pt x="176" y="194"/>
                  </a:lnTo>
                  <a:lnTo>
                    <a:pt x="194" y="177"/>
                  </a:lnTo>
                  <a:lnTo>
                    <a:pt x="194" y="150"/>
                  </a:lnTo>
                  <a:lnTo>
                    <a:pt x="185"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7" name="Freeform 112"/>
            <p:cNvSpPr>
              <a:spLocks noChangeArrowheads="1"/>
            </p:cNvSpPr>
            <p:nvPr/>
          </p:nvSpPr>
          <p:spPr bwMode="auto">
            <a:xfrm>
              <a:off x="6049963" y="5176838"/>
              <a:ext cx="69850" cy="76200"/>
            </a:xfrm>
            <a:custGeom>
              <a:avLst/>
              <a:gdLst>
                <a:gd name="T0" fmla="*/ 66286 w 196"/>
                <a:gd name="T1" fmla="*/ 37921 h 213"/>
                <a:gd name="T2" fmla="*/ 66286 w 196"/>
                <a:gd name="T3" fmla="*/ 37921 h 213"/>
                <a:gd name="T4" fmla="*/ 40983 w 196"/>
                <a:gd name="T5" fmla="*/ 9659 h 213"/>
                <a:gd name="T6" fmla="*/ 40983 w 196"/>
                <a:gd name="T7" fmla="*/ 9659 h 213"/>
                <a:gd name="T8" fmla="*/ 34925 w 196"/>
                <a:gd name="T9" fmla="*/ 3220 h 213"/>
                <a:gd name="T10" fmla="*/ 25303 w 196"/>
                <a:gd name="T11" fmla="*/ 0 h 213"/>
                <a:gd name="T12" fmla="*/ 18888 w 196"/>
                <a:gd name="T13" fmla="*/ 0 h 213"/>
                <a:gd name="T14" fmla="*/ 9622 w 196"/>
                <a:gd name="T15" fmla="*/ 3220 h 213"/>
                <a:gd name="T16" fmla="*/ 9622 w 196"/>
                <a:gd name="T17" fmla="*/ 3220 h 213"/>
                <a:gd name="T18" fmla="*/ 3207 w 196"/>
                <a:gd name="T19" fmla="*/ 12521 h 213"/>
                <a:gd name="T20" fmla="*/ 0 w 196"/>
                <a:gd name="T21" fmla="*/ 18961 h 213"/>
                <a:gd name="T22" fmla="*/ 0 w 196"/>
                <a:gd name="T23" fmla="*/ 28620 h 213"/>
                <a:gd name="T24" fmla="*/ 6415 w 196"/>
                <a:gd name="T25" fmla="*/ 37921 h 213"/>
                <a:gd name="T26" fmla="*/ 6415 w 196"/>
                <a:gd name="T27" fmla="*/ 37921 h 213"/>
                <a:gd name="T28" fmla="*/ 6415 w 196"/>
                <a:gd name="T29" fmla="*/ 37921 h 213"/>
                <a:gd name="T30" fmla="*/ 28510 w 196"/>
                <a:gd name="T31" fmla="*/ 66183 h 213"/>
                <a:gd name="T32" fmla="*/ 28510 w 196"/>
                <a:gd name="T33" fmla="*/ 66183 h 213"/>
                <a:gd name="T34" fmla="*/ 28510 w 196"/>
                <a:gd name="T35" fmla="*/ 66183 h 213"/>
                <a:gd name="T36" fmla="*/ 34925 w 196"/>
                <a:gd name="T37" fmla="*/ 72623 h 213"/>
                <a:gd name="T38" fmla="*/ 44191 w 196"/>
                <a:gd name="T39" fmla="*/ 75842 h 213"/>
                <a:gd name="T40" fmla="*/ 53457 w 196"/>
                <a:gd name="T41" fmla="*/ 75842 h 213"/>
                <a:gd name="T42" fmla="*/ 59871 w 196"/>
                <a:gd name="T43" fmla="*/ 72623 h 213"/>
                <a:gd name="T44" fmla="*/ 59871 w 196"/>
                <a:gd name="T45" fmla="*/ 72623 h 213"/>
                <a:gd name="T46" fmla="*/ 66286 w 196"/>
                <a:gd name="T47" fmla="*/ 66183 h 213"/>
                <a:gd name="T48" fmla="*/ 69494 w 196"/>
                <a:gd name="T49" fmla="*/ 56882 h 213"/>
                <a:gd name="T50" fmla="*/ 69494 w 196"/>
                <a:gd name="T51" fmla="*/ 47223 h 213"/>
                <a:gd name="T52" fmla="*/ 66286 w 196"/>
                <a:gd name="T53" fmla="*/ 37921 h 2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6" h="213">
                  <a:moveTo>
                    <a:pt x="186" y="106"/>
                  </a:moveTo>
                  <a:lnTo>
                    <a:pt x="186" y="106"/>
                  </a:lnTo>
                  <a:lnTo>
                    <a:pt x="115" y="27"/>
                  </a:lnTo>
                  <a:lnTo>
                    <a:pt x="98" y="9"/>
                  </a:lnTo>
                  <a:lnTo>
                    <a:pt x="71" y="0"/>
                  </a:lnTo>
                  <a:lnTo>
                    <a:pt x="53" y="0"/>
                  </a:lnTo>
                  <a:lnTo>
                    <a:pt x="27" y="9"/>
                  </a:lnTo>
                  <a:lnTo>
                    <a:pt x="9" y="35"/>
                  </a:lnTo>
                  <a:lnTo>
                    <a:pt x="0" y="53"/>
                  </a:lnTo>
                  <a:lnTo>
                    <a:pt x="0" y="80"/>
                  </a:lnTo>
                  <a:lnTo>
                    <a:pt x="18" y="106"/>
                  </a:lnTo>
                  <a:lnTo>
                    <a:pt x="80" y="185"/>
                  </a:lnTo>
                  <a:lnTo>
                    <a:pt x="98" y="203"/>
                  </a:lnTo>
                  <a:lnTo>
                    <a:pt x="124" y="212"/>
                  </a:lnTo>
                  <a:lnTo>
                    <a:pt x="150" y="212"/>
                  </a:lnTo>
                  <a:lnTo>
                    <a:pt x="168" y="203"/>
                  </a:lnTo>
                  <a:lnTo>
                    <a:pt x="186" y="185"/>
                  </a:lnTo>
                  <a:lnTo>
                    <a:pt x="195" y="159"/>
                  </a:lnTo>
                  <a:lnTo>
                    <a:pt x="195" y="132"/>
                  </a:lnTo>
                  <a:lnTo>
                    <a:pt x="186"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8" name="Freeform 113"/>
            <p:cNvSpPr>
              <a:spLocks noChangeArrowheads="1"/>
            </p:cNvSpPr>
            <p:nvPr/>
          </p:nvSpPr>
          <p:spPr bwMode="auto">
            <a:xfrm>
              <a:off x="5976938" y="5087938"/>
              <a:ext cx="73025" cy="76200"/>
            </a:xfrm>
            <a:custGeom>
              <a:avLst/>
              <a:gdLst>
                <a:gd name="T0" fmla="*/ 41009 w 203"/>
                <a:gd name="T1" fmla="*/ 9659 h 213"/>
                <a:gd name="T2" fmla="*/ 41009 w 203"/>
                <a:gd name="T3" fmla="*/ 9659 h 213"/>
                <a:gd name="T4" fmla="*/ 31656 w 203"/>
                <a:gd name="T5" fmla="*/ 3220 h 213"/>
                <a:gd name="T6" fmla="*/ 25181 w 203"/>
                <a:gd name="T7" fmla="*/ 0 h 213"/>
                <a:gd name="T8" fmla="*/ 15828 w 203"/>
                <a:gd name="T9" fmla="*/ 0 h 213"/>
                <a:gd name="T10" fmla="*/ 6115 w 203"/>
                <a:gd name="T11" fmla="*/ 6439 h 213"/>
                <a:gd name="T12" fmla="*/ 6115 w 203"/>
                <a:gd name="T13" fmla="*/ 6439 h 213"/>
                <a:gd name="T14" fmla="*/ 0 w 203"/>
                <a:gd name="T15" fmla="*/ 12521 h 213"/>
                <a:gd name="T16" fmla="*/ 0 w 203"/>
                <a:gd name="T17" fmla="*/ 22180 h 213"/>
                <a:gd name="T18" fmla="*/ 0 w 203"/>
                <a:gd name="T19" fmla="*/ 31482 h 213"/>
                <a:gd name="T20" fmla="*/ 6115 w 203"/>
                <a:gd name="T21" fmla="*/ 37921 h 213"/>
                <a:gd name="T22" fmla="*/ 6115 w 203"/>
                <a:gd name="T23" fmla="*/ 41141 h 213"/>
                <a:gd name="T24" fmla="*/ 31656 w 203"/>
                <a:gd name="T25" fmla="*/ 69403 h 213"/>
                <a:gd name="T26" fmla="*/ 31656 w 203"/>
                <a:gd name="T27" fmla="*/ 69403 h 213"/>
                <a:gd name="T28" fmla="*/ 31656 w 203"/>
                <a:gd name="T29" fmla="*/ 69403 h 213"/>
                <a:gd name="T30" fmla="*/ 31656 w 203"/>
                <a:gd name="T31" fmla="*/ 69403 h 213"/>
                <a:gd name="T32" fmla="*/ 37772 w 203"/>
                <a:gd name="T33" fmla="*/ 72623 h 213"/>
                <a:gd name="T34" fmla="*/ 47484 w 203"/>
                <a:gd name="T35" fmla="*/ 75842 h 213"/>
                <a:gd name="T36" fmla="*/ 56837 w 203"/>
                <a:gd name="T37" fmla="*/ 75842 h 213"/>
                <a:gd name="T38" fmla="*/ 63312 w 203"/>
                <a:gd name="T39" fmla="*/ 69403 h 213"/>
                <a:gd name="T40" fmla="*/ 63312 w 203"/>
                <a:gd name="T41" fmla="*/ 69403 h 213"/>
                <a:gd name="T42" fmla="*/ 69787 w 203"/>
                <a:gd name="T43" fmla="*/ 63321 h 213"/>
                <a:gd name="T44" fmla="*/ 72665 w 203"/>
                <a:gd name="T45" fmla="*/ 53662 h 213"/>
                <a:gd name="T46" fmla="*/ 69787 w 203"/>
                <a:gd name="T47" fmla="*/ 44361 h 213"/>
                <a:gd name="T48" fmla="*/ 66550 w 203"/>
                <a:gd name="T49" fmla="*/ 37921 h 213"/>
                <a:gd name="T50" fmla="*/ 41009 w 203"/>
                <a:gd name="T51" fmla="*/ 9659 h 2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3" h="213">
                  <a:moveTo>
                    <a:pt x="114" y="27"/>
                  </a:moveTo>
                  <a:lnTo>
                    <a:pt x="114" y="27"/>
                  </a:lnTo>
                  <a:lnTo>
                    <a:pt x="88" y="9"/>
                  </a:lnTo>
                  <a:lnTo>
                    <a:pt x="70" y="0"/>
                  </a:lnTo>
                  <a:lnTo>
                    <a:pt x="44" y="0"/>
                  </a:lnTo>
                  <a:lnTo>
                    <a:pt x="17" y="18"/>
                  </a:lnTo>
                  <a:lnTo>
                    <a:pt x="0" y="35"/>
                  </a:lnTo>
                  <a:lnTo>
                    <a:pt x="0" y="62"/>
                  </a:lnTo>
                  <a:lnTo>
                    <a:pt x="0" y="88"/>
                  </a:lnTo>
                  <a:lnTo>
                    <a:pt x="17" y="106"/>
                  </a:lnTo>
                  <a:lnTo>
                    <a:pt x="17" y="115"/>
                  </a:lnTo>
                  <a:lnTo>
                    <a:pt x="88" y="194"/>
                  </a:lnTo>
                  <a:lnTo>
                    <a:pt x="105" y="203"/>
                  </a:lnTo>
                  <a:lnTo>
                    <a:pt x="132" y="212"/>
                  </a:lnTo>
                  <a:lnTo>
                    <a:pt x="158" y="212"/>
                  </a:lnTo>
                  <a:lnTo>
                    <a:pt x="176" y="194"/>
                  </a:lnTo>
                  <a:lnTo>
                    <a:pt x="194" y="177"/>
                  </a:lnTo>
                  <a:lnTo>
                    <a:pt x="202" y="150"/>
                  </a:lnTo>
                  <a:lnTo>
                    <a:pt x="194" y="124"/>
                  </a:lnTo>
                  <a:lnTo>
                    <a:pt x="185" y="106"/>
                  </a:lnTo>
                  <a:lnTo>
                    <a:pt x="114" y="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29" name="Freeform 114"/>
            <p:cNvSpPr>
              <a:spLocks noChangeArrowheads="1"/>
            </p:cNvSpPr>
            <p:nvPr/>
          </p:nvSpPr>
          <p:spPr bwMode="auto">
            <a:xfrm>
              <a:off x="5897563" y="5005388"/>
              <a:ext cx="73025" cy="73025"/>
            </a:xfrm>
            <a:custGeom>
              <a:avLst/>
              <a:gdLst>
                <a:gd name="T0" fmla="*/ 37944 w 204"/>
                <a:gd name="T1" fmla="*/ 6085 h 204"/>
                <a:gd name="T2" fmla="*/ 37944 w 204"/>
                <a:gd name="T3" fmla="*/ 6085 h 204"/>
                <a:gd name="T4" fmla="*/ 31501 w 204"/>
                <a:gd name="T5" fmla="*/ 0 h 204"/>
                <a:gd name="T6" fmla="*/ 22194 w 204"/>
                <a:gd name="T7" fmla="*/ 0 h 204"/>
                <a:gd name="T8" fmla="*/ 12529 w 204"/>
                <a:gd name="T9" fmla="*/ 0 h 204"/>
                <a:gd name="T10" fmla="*/ 6443 w 204"/>
                <a:gd name="T11" fmla="*/ 6085 h 204"/>
                <a:gd name="T12" fmla="*/ 6443 w 204"/>
                <a:gd name="T13" fmla="*/ 6085 h 204"/>
                <a:gd name="T14" fmla="*/ 0 w 204"/>
                <a:gd name="T15" fmla="*/ 12529 h 204"/>
                <a:gd name="T16" fmla="*/ 0 w 204"/>
                <a:gd name="T17" fmla="*/ 21836 h 204"/>
                <a:gd name="T18" fmla="*/ 0 w 204"/>
                <a:gd name="T19" fmla="*/ 31501 h 204"/>
                <a:gd name="T20" fmla="*/ 6443 w 204"/>
                <a:gd name="T21" fmla="*/ 37944 h 204"/>
                <a:gd name="T22" fmla="*/ 6443 w 204"/>
                <a:gd name="T23" fmla="*/ 40808 h 204"/>
                <a:gd name="T24" fmla="*/ 31501 w 204"/>
                <a:gd name="T25" fmla="*/ 66224 h 204"/>
                <a:gd name="T26" fmla="*/ 31501 w 204"/>
                <a:gd name="T27" fmla="*/ 66224 h 204"/>
                <a:gd name="T28" fmla="*/ 31501 w 204"/>
                <a:gd name="T29" fmla="*/ 66224 h 204"/>
                <a:gd name="T30" fmla="*/ 31501 w 204"/>
                <a:gd name="T31" fmla="*/ 66224 h 204"/>
                <a:gd name="T32" fmla="*/ 41166 w 204"/>
                <a:gd name="T33" fmla="*/ 72667 h 204"/>
                <a:gd name="T34" fmla="*/ 50473 w 204"/>
                <a:gd name="T35" fmla="*/ 72667 h 204"/>
                <a:gd name="T36" fmla="*/ 56917 w 204"/>
                <a:gd name="T37" fmla="*/ 72667 h 204"/>
                <a:gd name="T38" fmla="*/ 66224 w 204"/>
                <a:gd name="T39" fmla="*/ 66224 h 204"/>
                <a:gd name="T40" fmla="*/ 66224 w 204"/>
                <a:gd name="T41" fmla="*/ 66224 h 204"/>
                <a:gd name="T42" fmla="*/ 72667 w 204"/>
                <a:gd name="T43" fmla="*/ 59780 h 204"/>
                <a:gd name="T44" fmla="*/ 72667 w 204"/>
                <a:gd name="T45" fmla="*/ 50473 h 204"/>
                <a:gd name="T46" fmla="*/ 72667 w 204"/>
                <a:gd name="T47" fmla="*/ 40808 h 204"/>
                <a:gd name="T48" fmla="*/ 66224 w 204"/>
                <a:gd name="T49" fmla="*/ 34723 h 204"/>
                <a:gd name="T50" fmla="*/ 37944 w 204"/>
                <a:gd name="T51" fmla="*/ 6085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4" h="204">
                  <a:moveTo>
                    <a:pt x="106" y="17"/>
                  </a:moveTo>
                  <a:lnTo>
                    <a:pt x="106" y="17"/>
                  </a:lnTo>
                  <a:lnTo>
                    <a:pt x="88" y="0"/>
                  </a:lnTo>
                  <a:lnTo>
                    <a:pt x="62" y="0"/>
                  </a:lnTo>
                  <a:lnTo>
                    <a:pt x="35" y="0"/>
                  </a:lnTo>
                  <a:lnTo>
                    <a:pt x="18" y="17"/>
                  </a:lnTo>
                  <a:lnTo>
                    <a:pt x="0" y="35"/>
                  </a:lnTo>
                  <a:lnTo>
                    <a:pt x="0" y="61"/>
                  </a:lnTo>
                  <a:lnTo>
                    <a:pt x="0" y="88"/>
                  </a:lnTo>
                  <a:lnTo>
                    <a:pt x="18" y="106"/>
                  </a:lnTo>
                  <a:lnTo>
                    <a:pt x="18" y="114"/>
                  </a:lnTo>
                  <a:lnTo>
                    <a:pt x="88" y="185"/>
                  </a:lnTo>
                  <a:lnTo>
                    <a:pt x="115" y="203"/>
                  </a:lnTo>
                  <a:lnTo>
                    <a:pt x="141" y="203"/>
                  </a:lnTo>
                  <a:lnTo>
                    <a:pt x="159" y="203"/>
                  </a:lnTo>
                  <a:lnTo>
                    <a:pt x="185" y="185"/>
                  </a:lnTo>
                  <a:lnTo>
                    <a:pt x="203" y="167"/>
                  </a:lnTo>
                  <a:lnTo>
                    <a:pt x="203" y="141"/>
                  </a:lnTo>
                  <a:lnTo>
                    <a:pt x="203" y="114"/>
                  </a:lnTo>
                  <a:lnTo>
                    <a:pt x="185" y="97"/>
                  </a:lnTo>
                  <a:lnTo>
                    <a:pt x="10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0" name="Freeform 115"/>
            <p:cNvSpPr>
              <a:spLocks noChangeArrowheads="1"/>
            </p:cNvSpPr>
            <p:nvPr/>
          </p:nvSpPr>
          <p:spPr bwMode="auto">
            <a:xfrm>
              <a:off x="5811838" y="4924425"/>
              <a:ext cx="76200" cy="73025"/>
            </a:xfrm>
            <a:custGeom>
              <a:avLst/>
              <a:gdLst>
                <a:gd name="T0" fmla="*/ 38100 w 212"/>
                <a:gd name="T1" fmla="*/ 6443 h 204"/>
                <a:gd name="T2" fmla="*/ 38100 w 212"/>
                <a:gd name="T3" fmla="*/ 6443 h 204"/>
                <a:gd name="T4" fmla="*/ 31630 w 212"/>
                <a:gd name="T5" fmla="*/ 3222 h 204"/>
                <a:gd name="T6" fmla="*/ 21925 w 212"/>
                <a:gd name="T7" fmla="*/ 0 h 204"/>
                <a:gd name="T8" fmla="*/ 12580 w 212"/>
                <a:gd name="T9" fmla="*/ 3222 h 204"/>
                <a:gd name="T10" fmla="*/ 6110 w 212"/>
                <a:gd name="T11" fmla="*/ 9665 h 204"/>
                <a:gd name="T12" fmla="*/ 6110 w 212"/>
                <a:gd name="T13" fmla="*/ 9665 h 204"/>
                <a:gd name="T14" fmla="*/ 0 w 212"/>
                <a:gd name="T15" fmla="*/ 15750 h 204"/>
                <a:gd name="T16" fmla="*/ 0 w 212"/>
                <a:gd name="T17" fmla="*/ 25416 h 204"/>
                <a:gd name="T18" fmla="*/ 2875 w 212"/>
                <a:gd name="T19" fmla="*/ 34723 h 204"/>
                <a:gd name="T20" fmla="*/ 6110 w 212"/>
                <a:gd name="T21" fmla="*/ 41166 h 204"/>
                <a:gd name="T22" fmla="*/ 9345 w 212"/>
                <a:gd name="T23" fmla="*/ 41166 h 204"/>
                <a:gd name="T24" fmla="*/ 34865 w 212"/>
                <a:gd name="T25" fmla="*/ 66224 h 204"/>
                <a:gd name="T26" fmla="*/ 38100 w 212"/>
                <a:gd name="T27" fmla="*/ 66224 h 204"/>
                <a:gd name="T28" fmla="*/ 38100 w 212"/>
                <a:gd name="T29" fmla="*/ 66224 h 204"/>
                <a:gd name="T30" fmla="*/ 38100 w 212"/>
                <a:gd name="T31" fmla="*/ 66224 h 204"/>
                <a:gd name="T32" fmla="*/ 44210 w 212"/>
                <a:gd name="T33" fmla="*/ 72667 h 204"/>
                <a:gd name="T34" fmla="*/ 53915 w 212"/>
                <a:gd name="T35" fmla="*/ 72667 h 204"/>
                <a:gd name="T36" fmla="*/ 63260 w 212"/>
                <a:gd name="T37" fmla="*/ 69445 h 204"/>
                <a:gd name="T38" fmla="*/ 69730 w 212"/>
                <a:gd name="T39" fmla="*/ 66224 h 204"/>
                <a:gd name="T40" fmla="*/ 69730 w 212"/>
                <a:gd name="T41" fmla="*/ 66224 h 204"/>
                <a:gd name="T42" fmla="*/ 72965 w 212"/>
                <a:gd name="T43" fmla="*/ 56917 h 204"/>
                <a:gd name="T44" fmla="*/ 75841 w 212"/>
                <a:gd name="T45" fmla="*/ 47251 h 204"/>
                <a:gd name="T46" fmla="*/ 72965 w 212"/>
                <a:gd name="T47" fmla="*/ 41166 h 204"/>
                <a:gd name="T48" fmla="*/ 66495 w 212"/>
                <a:gd name="T49" fmla="*/ 31501 h 204"/>
                <a:gd name="T50" fmla="*/ 38100 w 212"/>
                <a:gd name="T51" fmla="*/ 6443 h 20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2" h="204">
                  <a:moveTo>
                    <a:pt x="106" y="18"/>
                  </a:moveTo>
                  <a:lnTo>
                    <a:pt x="106" y="18"/>
                  </a:lnTo>
                  <a:lnTo>
                    <a:pt x="88" y="9"/>
                  </a:lnTo>
                  <a:lnTo>
                    <a:pt x="61" y="0"/>
                  </a:lnTo>
                  <a:lnTo>
                    <a:pt x="35" y="9"/>
                  </a:lnTo>
                  <a:lnTo>
                    <a:pt x="17" y="27"/>
                  </a:lnTo>
                  <a:lnTo>
                    <a:pt x="0" y="44"/>
                  </a:lnTo>
                  <a:lnTo>
                    <a:pt x="0" y="71"/>
                  </a:lnTo>
                  <a:lnTo>
                    <a:pt x="8" y="97"/>
                  </a:lnTo>
                  <a:lnTo>
                    <a:pt x="17" y="115"/>
                  </a:lnTo>
                  <a:lnTo>
                    <a:pt x="26" y="115"/>
                  </a:lnTo>
                  <a:lnTo>
                    <a:pt x="97" y="185"/>
                  </a:lnTo>
                  <a:lnTo>
                    <a:pt x="106" y="185"/>
                  </a:lnTo>
                  <a:lnTo>
                    <a:pt x="123" y="203"/>
                  </a:lnTo>
                  <a:lnTo>
                    <a:pt x="150" y="203"/>
                  </a:lnTo>
                  <a:lnTo>
                    <a:pt x="176" y="194"/>
                  </a:lnTo>
                  <a:lnTo>
                    <a:pt x="194" y="185"/>
                  </a:lnTo>
                  <a:lnTo>
                    <a:pt x="203" y="159"/>
                  </a:lnTo>
                  <a:lnTo>
                    <a:pt x="211" y="132"/>
                  </a:lnTo>
                  <a:lnTo>
                    <a:pt x="203" y="115"/>
                  </a:lnTo>
                  <a:lnTo>
                    <a:pt x="185" y="88"/>
                  </a:lnTo>
                  <a:lnTo>
                    <a:pt x="106"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1" name="Freeform 116"/>
            <p:cNvSpPr>
              <a:spLocks noChangeArrowheads="1"/>
            </p:cNvSpPr>
            <p:nvPr/>
          </p:nvSpPr>
          <p:spPr bwMode="auto">
            <a:xfrm>
              <a:off x="5722938" y="4851400"/>
              <a:ext cx="76200" cy="69850"/>
            </a:xfrm>
            <a:custGeom>
              <a:avLst/>
              <a:gdLst>
                <a:gd name="T0" fmla="*/ 69730 w 212"/>
                <a:gd name="T1" fmla="*/ 28656 h 195"/>
                <a:gd name="T2" fmla="*/ 37741 w 212"/>
                <a:gd name="T3" fmla="*/ 6448 h 195"/>
                <a:gd name="T4" fmla="*/ 37741 w 212"/>
                <a:gd name="T5" fmla="*/ 6448 h 195"/>
                <a:gd name="T6" fmla="*/ 31630 w 212"/>
                <a:gd name="T7" fmla="*/ 0 h 195"/>
                <a:gd name="T8" fmla="*/ 21925 w 212"/>
                <a:gd name="T9" fmla="*/ 0 h 195"/>
                <a:gd name="T10" fmla="*/ 12580 w 212"/>
                <a:gd name="T11" fmla="*/ 3224 h 195"/>
                <a:gd name="T12" fmla="*/ 6110 w 212"/>
                <a:gd name="T13" fmla="*/ 9672 h 195"/>
                <a:gd name="T14" fmla="*/ 6110 w 212"/>
                <a:gd name="T15" fmla="*/ 9672 h 195"/>
                <a:gd name="T16" fmla="*/ 2875 w 212"/>
                <a:gd name="T17" fmla="*/ 15761 h 195"/>
                <a:gd name="T18" fmla="*/ 0 w 212"/>
                <a:gd name="T19" fmla="*/ 25433 h 195"/>
                <a:gd name="T20" fmla="*/ 2875 w 212"/>
                <a:gd name="T21" fmla="*/ 34746 h 195"/>
                <a:gd name="T22" fmla="*/ 9345 w 212"/>
                <a:gd name="T23" fmla="*/ 41194 h 195"/>
                <a:gd name="T24" fmla="*/ 9345 w 212"/>
                <a:gd name="T25" fmla="*/ 41194 h 195"/>
                <a:gd name="T26" fmla="*/ 37741 w 212"/>
                <a:gd name="T27" fmla="*/ 66268 h 195"/>
                <a:gd name="T28" fmla="*/ 37741 w 212"/>
                <a:gd name="T29" fmla="*/ 66268 h 195"/>
                <a:gd name="T30" fmla="*/ 37741 w 212"/>
                <a:gd name="T31" fmla="*/ 66268 h 195"/>
                <a:gd name="T32" fmla="*/ 37741 w 212"/>
                <a:gd name="T33" fmla="*/ 66268 h 195"/>
                <a:gd name="T34" fmla="*/ 47445 w 212"/>
                <a:gd name="T35" fmla="*/ 69492 h 195"/>
                <a:gd name="T36" fmla="*/ 56791 w 212"/>
                <a:gd name="T37" fmla="*/ 69492 h 195"/>
                <a:gd name="T38" fmla="*/ 66495 w 212"/>
                <a:gd name="T39" fmla="*/ 66268 h 195"/>
                <a:gd name="T40" fmla="*/ 72965 w 212"/>
                <a:gd name="T41" fmla="*/ 60178 h 195"/>
                <a:gd name="T42" fmla="*/ 72965 w 212"/>
                <a:gd name="T43" fmla="*/ 60178 h 195"/>
                <a:gd name="T44" fmla="*/ 75841 w 212"/>
                <a:gd name="T45" fmla="*/ 53731 h 195"/>
                <a:gd name="T46" fmla="*/ 75841 w 212"/>
                <a:gd name="T47" fmla="*/ 44417 h 195"/>
                <a:gd name="T48" fmla="*/ 72965 w 212"/>
                <a:gd name="T49" fmla="*/ 34746 h 195"/>
                <a:gd name="T50" fmla="*/ 69730 w 212"/>
                <a:gd name="T51" fmla="*/ 28656 h 19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12" h="195">
                  <a:moveTo>
                    <a:pt x="194" y="80"/>
                  </a:moveTo>
                  <a:lnTo>
                    <a:pt x="105" y="18"/>
                  </a:lnTo>
                  <a:lnTo>
                    <a:pt x="88" y="0"/>
                  </a:lnTo>
                  <a:lnTo>
                    <a:pt x="61" y="0"/>
                  </a:lnTo>
                  <a:lnTo>
                    <a:pt x="35" y="9"/>
                  </a:lnTo>
                  <a:lnTo>
                    <a:pt x="17" y="27"/>
                  </a:lnTo>
                  <a:lnTo>
                    <a:pt x="8" y="44"/>
                  </a:lnTo>
                  <a:lnTo>
                    <a:pt x="0" y="71"/>
                  </a:lnTo>
                  <a:lnTo>
                    <a:pt x="8" y="97"/>
                  </a:lnTo>
                  <a:lnTo>
                    <a:pt x="26" y="115"/>
                  </a:lnTo>
                  <a:lnTo>
                    <a:pt x="105" y="185"/>
                  </a:lnTo>
                  <a:lnTo>
                    <a:pt x="132" y="194"/>
                  </a:lnTo>
                  <a:lnTo>
                    <a:pt x="158" y="194"/>
                  </a:lnTo>
                  <a:lnTo>
                    <a:pt x="185" y="185"/>
                  </a:lnTo>
                  <a:lnTo>
                    <a:pt x="203" y="168"/>
                  </a:lnTo>
                  <a:lnTo>
                    <a:pt x="211" y="150"/>
                  </a:lnTo>
                  <a:lnTo>
                    <a:pt x="211" y="124"/>
                  </a:lnTo>
                  <a:lnTo>
                    <a:pt x="203" y="97"/>
                  </a:lnTo>
                  <a:lnTo>
                    <a:pt x="194"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2" name="Freeform 117"/>
            <p:cNvSpPr>
              <a:spLocks noChangeArrowheads="1"/>
            </p:cNvSpPr>
            <p:nvPr/>
          </p:nvSpPr>
          <p:spPr bwMode="auto">
            <a:xfrm>
              <a:off x="5624513" y="4781550"/>
              <a:ext cx="82550" cy="69850"/>
            </a:xfrm>
            <a:custGeom>
              <a:avLst/>
              <a:gdLst>
                <a:gd name="T0" fmla="*/ 76090 w 230"/>
                <a:gd name="T1" fmla="*/ 28298 h 195"/>
                <a:gd name="T2" fmla="*/ 66399 w 230"/>
                <a:gd name="T3" fmla="*/ 22209 h 195"/>
                <a:gd name="T4" fmla="*/ 63528 w 230"/>
                <a:gd name="T5" fmla="*/ 18985 h 195"/>
                <a:gd name="T6" fmla="*/ 60297 w 230"/>
                <a:gd name="T7" fmla="*/ 15761 h 195"/>
                <a:gd name="T8" fmla="*/ 44505 w 230"/>
                <a:gd name="T9" fmla="*/ 6448 h 195"/>
                <a:gd name="T10" fmla="*/ 44505 w 230"/>
                <a:gd name="T11" fmla="*/ 6448 h 195"/>
                <a:gd name="T12" fmla="*/ 44505 w 230"/>
                <a:gd name="T13" fmla="*/ 6448 h 195"/>
                <a:gd name="T14" fmla="*/ 38045 w 230"/>
                <a:gd name="T15" fmla="*/ 0 h 195"/>
                <a:gd name="T16" fmla="*/ 28354 w 230"/>
                <a:gd name="T17" fmla="*/ 0 h 195"/>
                <a:gd name="T18" fmla="*/ 19022 w 230"/>
                <a:gd name="T19" fmla="*/ 3224 h 195"/>
                <a:gd name="T20" fmla="*/ 12562 w 230"/>
                <a:gd name="T21" fmla="*/ 9313 h 195"/>
                <a:gd name="T22" fmla="*/ 12562 w 230"/>
                <a:gd name="T23" fmla="*/ 9313 h 195"/>
                <a:gd name="T24" fmla="*/ 9691 w 230"/>
                <a:gd name="T25" fmla="*/ 15761 h 195"/>
                <a:gd name="T26" fmla="*/ 9691 w 230"/>
                <a:gd name="T27" fmla="*/ 15761 h 195"/>
                <a:gd name="T28" fmla="*/ 6460 w 230"/>
                <a:gd name="T29" fmla="*/ 12537 h 195"/>
                <a:gd name="T30" fmla="*/ 3230 w 230"/>
                <a:gd name="T31" fmla="*/ 15761 h 195"/>
                <a:gd name="T32" fmla="*/ 3230 w 230"/>
                <a:gd name="T33" fmla="*/ 15761 h 195"/>
                <a:gd name="T34" fmla="*/ 0 w 230"/>
                <a:gd name="T35" fmla="*/ 18985 h 195"/>
                <a:gd name="T36" fmla="*/ 3230 w 230"/>
                <a:gd name="T37" fmla="*/ 25433 h 195"/>
                <a:gd name="T38" fmla="*/ 3230 w 230"/>
                <a:gd name="T39" fmla="*/ 25433 h 195"/>
                <a:gd name="T40" fmla="*/ 12562 w 230"/>
                <a:gd name="T41" fmla="*/ 34746 h 195"/>
                <a:gd name="T42" fmla="*/ 12562 w 230"/>
                <a:gd name="T43" fmla="*/ 34746 h 195"/>
                <a:gd name="T44" fmla="*/ 15792 w 230"/>
                <a:gd name="T45" fmla="*/ 41194 h 195"/>
                <a:gd name="T46" fmla="*/ 22253 w 230"/>
                <a:gd name="T47" fmla="*/ 44417 h 195"/>
                <a:gd name="T48" fmla="*/ 28354 w 230"/>
                <a:gd name="T49" fmla="*/ 50507 h 195"/>
                <a:gd name="T50" fmla="*/ 28354 w 230"/>
                <a:gd name="T51" fmla="*/ 50507 h 195"/>
                <a:gd name="T52" fmla="*/ 28354 w 230"/>
                <a:gd name="T53" fmla="*/ 50507 h 195"/>
                <a:gd name="T54" fmla="*/ 28354 w 230"/>
                <a:gd name="T55" fmla="*/ 53731 h 195"/>
                <a:gd name="T56" fmla="*/ 28354 w 230"/>
                <a:gd name="T57" fmla="*/ 53731 h 195"/>
                <a:gd name="T58" fmla="*/ 34815 w 230"/>
                <a:gd name="T59" fmla="*/ 53731 h 195"/>
                <a:gd name="T60" fmla="*/ 34815 w 230"/>
                <a:gd name="T61" fmla="*/ 53731 h 195"/>
                <a:gd name="T62" fmla="*/ 41275 w 230"/>
                <a:gd name="T63" fmla="*/ 60178 h 195"/>
                <a:gd name="T64" fmla="*/ 47377 w 230"/>
                <a:gd name="T65" fmla="*/ 63044 h 195"/>
                <a:gd name="T66" fmla="*/ 47377 w 230"/>
                <a:gd name="T67" fmla="*/ 63044 h 195"/>
                <a:gd name="T68" fmla="*/ 47377 w 230"/>
                <a:gd name="T69" fmla="*/ 63044 h 195"/>
                <a:gd name="T70" fmla="*/ 47377 w 230"/>
                <a:gd name="T71" fmla="*/ 63044 h 195"/>
                <a:gd name="T72" fmla="*/ 57067 w 230"/>
                <a:gd name="T73" fmla="*/ 69492 h 195"/>
                <a:gd name="T74" fmla="*/ 63528 w 230"/>
                <a:gd name="T75" fmla="*/ 69492 h 195"/>
                <a:gd name="T76" fmla="*/ 72859 w 230"/>
                <a:gd name="T77" fmla="*/ 66268 h 195"/>
                <a:gd name="T78" fmla="*/ 79320 w 230"/>
                <a:gd name="T79" fmla="*/ 60178 h 195"/>
                <a:gd name="T80" fmla="*/ 79320 w 230"/>
                <a:gd name="T81" fmla="*/ 60178 h 195"/>
                <a:gd name="T82" fmla="*/ 82191 w 230"/>
                <a:gd name="T83" fmla="*/ 50507 h 195"/>
                <a:gd name="T84" fmla="*/ 82191 w 230"/>
                <a:gd name="T85" fmla="*/ 41194 h 195"/>
                <a:gd name="T86" fmla="*/ 79320 w 230"/>
                <a:gd name="T87" fmla="*/ 34746 h 195"/>
                <a:gd name="T88" fmla="*/ 76090 w 230"/>
                <a:gd name="T89" fmla="*/ 28298 h 19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30" h="195">
                  <a:moveTo>
                    <a:pt x="212" y="79"/>
                  </a:moveTo>
                  <a:lnTo>
                    <a:pt x="185" y="62"/>
                  </a:lnTo>
                  <a:lnTo>
                    <a:pt x="177" y="53"/>
                  </a:lnTo>
                  <a:lnTo>
                    <a:pt x="168" y="44"/>
                  </a:lnTo>
                  <a:lnTo>
                    <a:pt x="124" y="18"/>
                  </a:lnTo>
                  <a:lnTo>
                    <a:pt x="106" y="0"/>
                  </a:lnTo>
                  <a:lnTo>
                    <a:pt x="79" y="0"/>
                  </a:lnTo>
                  <a:lnTo>
                    <a:pt x="53" y="9"/>
                  </a:lnTo>
                  <a:lnTo>
                    <a:pt x="35" y="26"/>
                  </a:lnTo>
                  <a:lnTo>
                    <a:pt x="27" y="44"/>
                  </a:lnTo>
                  <a:lnTo>
                    <a:pt x="18" y="35"/>
                  </a:lnTo>
                  <a:lnTo>
                    <a:pt x="9" y="44"/>
                  </a:lnTo>
                  <a:lnTo>
                    <a:pt x="0" y="53"/>
                  </a:lnTo>
                  <a:lnTo>
                    <a:pt x="9" y="71"/>
                  </a:lnTo>
                  <a:lnTo>
                    <a:pt x="35" y="97"/>
                  </a:lnTo>
                  <a:lnTo>
                    <a:pt x="44" y="115"/>
                  </a:lnTo>
                  <a:lnTo>
                    <a:pt x="62" y="124"/>
                  </a:lnTo>
                  <a:lnTo>
                    <a:pt x="79" y="141"/>
                  </a:lnTo>
                  <a:lnTo>
                    <a:pt x="79" y="150"/>
                  </a:lnTo>
                  <a:lnTo>
                    <a:pt x="97" y="150"/>
                  </a:lnTo>
                  <a:lnTo>
                    <a:pt x="115" y="168"/>
                  </a:lnTo>
                  <a:lnTo>
                    <a:pt x="132" y="176"/>
                  </a:lnTo>
                  <a:lnTo>
                    <a:pt x="159" y="194"/>
                  </a:lnTo>
                  <a:lnTo>
                    <a:pt x="177" y="194"/>
                  </a:lnTo>
                  <a:lnTo>
                    <a:pt x="203" y="185"/>
                  </a:lnTo>
                  <a:lnTo>
                    <a:pt x="221" y="168"/>
                  </a:lnTo>
                  <a:lnTo>
                    <a:pt x="229" y="141"/>
                  </a:lnTo>
                  <a:lnTo>
                    <a:pt x="229" y="115"/>
                  </a:lnTo>
                  <a:lnTo>
                    <a:pt x="221" y="97"/>
                  </a:lnTo>
                  <a:lnTo>
                    <a:pt x="212" y="7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3" name="Freeform 118"/>
            <p:cNvSpPr>
              <a:spLocks noChangeArrowheads="1"/>
            </p:cNvSpPr>
            <p:nvPr/>
          </p:nvSpPr>
          <p:spPr bwMode="auto">
            <a:xfrm>
              <a:off x="5541963" y="4705350"/>
              <a:ext cx="76200" cy="73025"/>
            </a:xfrm>
            <a:custGeom>
              <a:avLst/>
              <a:gdLst>
                <a:gd name="T0" fmla="*/ 69730 w 212"/>
                <a:gd name="T1" fmla="*/ 31501 h 204"/>
                <a:gd name="T2" fmla="*/ 40975 w 212"/>
                <a:gd name="T3" fmla="*/ 6443 h 204"/>
                <a:gd name="T4" fmla="*/ 40975 w 212"/>
                <a:gd name="T5" fmla="*/ 6443 h 204"/>
                <a:gd name="T6" fmla="*/ 40975 w 212"/>
                <a:gd name="T7" fmla="*/ 6443 h 204"/>
                <a:gd name="T8" fmla="*/ 31630 w 212"/>
                <a:gd name="T9" fmla="*/ 3222 h 204"/>
                <a:gd name="T10" fmla="*/ 25160 w 212"/>
                <a:gd name="T11" fmla="*/ 0 h 204"/>
                <a:gd name="T12" fmla="*/ 15815 w 212"/>
                <a:gd name="T13" fmla="*/ 3222 h 204"/>
                <a:gd name="T14" fmla="*/ 9345 w 212"/>
                <a:gd name="T15" fmla="*/ 9665 h 204"/>
                <a:gd name="T16" fmla="*/ 9345 w 212"/>
                <a:gd name="T17" fmla="*/ 9665 h 204"/>
                <a:gd name="T18" fmla="*/ 6110 w 212"/>
                <a:gd name="T19" fmla="*/ 15750 h 204"/>
                <a:gd name="T20" fmla="*/ 6110 w 212"/>
                <a:gd name="T21" fmla="*/ 15750 h 204"/>
                <a:gd name="T22" fmla="*/ 0 w 212"/>
                <a:gd name="T23" fmla="*/ 15750 h 204"/>
                <a:gd name="T24" fmla="*/ 0 w 212"/>
                <a:gd name="T25" fmla="*/ 15750 h 204"/>
                <a:gd name="T26" fmla="*/ 2875 w 212"/>
                <a:gd name="T27" fmla="*/ 22194 h 204"/>
                <a:gd name="T28" fmla="*/ 2875 w 212"/>
                <a:gd name="T29" fmla="*/ 22194 h 204"/>
                <a:gd name="T30" fmla="*/ 2875 w 212"/>
                <a:gd name="T31" fmla="*/ 22194 h 204"/>
                <a:gd name="T32" fmla="*/ 6110 w 212"/>
                <a:gd name="T33" fmla="*/ 31501 h 204"/>
                <a:gd name="T34" fmla="*/ 12580 w 212"/>
                <a:gd name="T35" fmla="*/ 41166 h 204"/>
                <a:gd name="T36" fmla="*/ 40975 w 212"/>
                <a:gd name="T37" fmla="*/ 66224 h 204"/>
                <a:gd name="T38" fmla="*/ 40975 w 212"/>
                <a:gd name="T39" fmla="*/ 66224 h 204"/>
                <a:gd name="T40" fmla="*/ 40975 w 212"/>
                <a:gd name="T41" fmla="*/ 66224 h 204"/>
                <a:gd name="T42" fmla="*/ 40975 w 212"/>
                <a:gd name="T43" fmla="*/ 66224 h 204"/>
                <a:gd name="T44" fmla="*/ 47445 w 212"/>
                <a:gd name="T45" fmla="*/ 69445 h 204"/>
                <a:gd name="T46" fmla="*/ 56791 w 212"/>
                <a:gd name="T47" fmla="*/ 72667 h 204"/>
                <a:gd name="T48" fmla="*/ 63260 w 212"/>
                <a:gd name="T49" fmla="*/ 69445 h 204"/>
                <a:gd name="T50" fmla="*/ 72965 w 212"/>
                <a:gd name="T51" fmla="*/ 63360 h 204"/>
                <a:gd name="T52" fmla="*/ 72965 w 212"/>
                <a:gd name="T53" fmla="*/ 63360 h 204"/>
                <a:gd name="T54" fmla="*/ 75841 w 212"/>
                <a:gd name="T55" fmla="*/ 56917 h 204"/>
                <a:gd name="T56" fmla="*/ 75841 w 212"/>
                <a:gd name="T57" fmla="*/ 47609 h 204"/>
                <a:gd name="T58" fmla="*/ 75841 w 212"/>
                <a:gd name="T59" fmla="*/ 37944 h 204"/>
                <a:gd name="T60" fmla="*/ 69730 w 212"/>
                <a:gd name="T61" fmla="*/ 31501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2" h="204">
                  <a:moveTo>
                    <a:pt x="194" y="88"/>
                  </a:moveTo>
                  <a:lnTo>
                    <a:pt x="114" y="18"/>
                  </a:lnTo>
                  <a:lnTo>
                    <a:pt x="88" y="9"/>
                  </a:lnTo>
                  <a:lnTo>
                    <a:pt x="70" y="0"/>
                  </a:lnTo>
                  <a:lnTo>
                    <a:pt x="44" y="9"/>
                  </a:lnTo>
                  <a:lnTo>
                    <a:pt x="26" y="27"/>
                  </a:lnTo>
                  <a:lnTo>
                    <a:pt x="17" y="44"/>
                  </a:lnTo>
                  <a:lnTo>
                    <a:pt x="0" y="44"/>
                  </a:lnTo>
                  <a:lnTo>
                    <a:pt x="8" y="62"/>
                  </a:lnTo>
                  <a:lnTo>
                    <a:pt x="17" y="88"/>
                  </a:lnTo>
                  <a:lnTo>
                    <a:pt x="35" y="115"/>
                  </a:lnTo>
                  <a:lnTo>
                    <a:pt x="114" y="185"/>
                  </a:lnTo>
                  <a:lnTo>
                    <a:pt x="132" y="194"/>
                  </a:lnTo>
                  <a:lnTo>
                    <a:pt x="158" y="203"/>
                  </a:lnTo>
                  <a:lnTo>
                    <a:pt x="176" y="194"/>
                  </a:lnTo>
                  <a:lnTo>
                    <a:pt x="203" y="177"/>
                  </a:lnTo>
                  <a:lnTo>
                    <a:pt x="211" y="159"/>
                  </a:lnTo>
                  <a:lnTo>
                    <a:pt x="211" y="133"/>
                  </a:lnTo>
                  <a:lnTo>
                    <a:pt x="211" y="106"/>
                  </a:lnTo>
                  <a:lnTo>
                    <a:pt x="194"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4" name="Freeform 119"/>
            <p:cNvSpPr>
              <a:spLocks noChangeArrowheads="1"/>
            </p:cNvSpPr>
            <p:nvPr/>
          </p:nvSpPr>
          <p:spPr bwMode="auto">
            <a:xfrm>
              <a:off x="5462588" y="4625975"/>
              <a:ext cx="73025" cy="73025"/>
            </a:xfrm>
            <a:custGeom>
              <a:avLst/>
              <a:gdLst>
                <a:gd name="T0" fmla="*/ 37944 w 204"/>
                <a:gd name="T1" fmla="*/ 6085 h 204"/>
                <a:gd name="T2" fmla="*/ 37944 w 204"/>
                <a:gd name="T3" fmla="*/ 6085 h 204"/>
                <a:gd name="T4" fmla="*/ 37944 w 204"/>
                <a:gd name="T5" fmla="*/ 6085 h 204"/>
                <a:gd name="T6" fmla="*/ 31501 w 204"/>
                <a:gd name="T7" fmla="*/ 2864 h 204"/>
                <a:gd name="T8" fmla="*/ 22194 w 204"/>
                <a:gd name="T9" fmla="*/ 0 h 204"/>
                <a:gd name="T10" fmla="*/ 15750 w 204"/>
                <a:gd name="T11" fmla="*/ 2864 h 204"/>
                <a:gd name="T12" fmla="*/ 6443 w 204"/>
                <a:gd name="T13" fmla="*/ 6085 h 204"/>
                <a:gd name="T14" fmla="*/ 6443 w 204"/>
                <a:gd name="T15" fmla="*/ 6085 h 204"/>
                <a:gd name="T16" fmla="*/ 3222 w 204"/>
                <a:gd name="T17" fmla="*/ 15750 h 204"/>
                <a:gd name="T18" fmla="*/ 0 w 204"/>
                <a:gd name="T19" fmla="*/ 21836 h 204"/>
                <a:gd name="T20" fmla="*/ 3222 w 204"/>
                <a:gd name="T21" fmla="*/ 31501 h 204"/>
                <a:gd name="T22" fmla="*/ 6443 w 204"/>
                <a:gd name="T23" fmla="*/ 37586 h 204"/>
                <a:gd name="T24" fmla="*/ 6443 w 204"/>
                <a:gd name="T25" fmla="*/ 37586 h 204"/>
                <a:gd name="T26" fmla="*/ 34723 w 204"/>
                <a:gd name="T27" fmla="*/ 66224 h 204"/>
                <a:gd name="T28" fmla="*/ 34723 w 204"/>
                <a:gd name="T29" fmla="*/ 66224 h 204"/>
                <a:gd name="T30" fmla="*/ 34723 w 204"/>
                <a:gd name="T31" fmla="*/ 66224 h 204"/>
                <a:gd name="T32" fmla="*/ 34723 w 204"/>
                <a:gd name="T33" fmla="*/ 66224 h 204"/>
                <a:gd name="T34" fmla="*/ 34723 w 204"/>
                <a:gd name="T35" fmla="*/ 66224 h 204"/>
                <a:gd name="T36" fmla="*/ 41166 w 204"/>
                <a:gd name="T37" fmla="*/ 69445 h 204"/>
                <a:gd name="T38" fmla="*/ 50473 w 204"/>
                <a:gd name="T39" fmla="*/ 72667 h 204"/>
                <a:gd name="T40" fmla="*/ 56917 w 204"/>
                <a:gd name="T41" fmla="*/ 69445 h 204"/>
                <a:gd name="T42" fmla="*/ 66224 w 204"/>
                <a:gd name="T43" fmla="*/ 66224 h 204"/>
                <a:gd name="T44" fmla="*/ 66224 w 204"/>
                <a:gd name="T45" fmla="*/ 66224 h 204"/>
                <a:gd name="T46" fmla="*/ 69445 w 204"/>
                <a:gd name="T47" fmla="*/ 56559 h 204"/>
                <a:gd name="T48" fmla="*/ 72667 w 204"/>
                <a:gd name="T49" fmla="*/ 50473 h 204"/>
                <a:gd name="T50" fmla="*/ 69445 w 204"/>
                <a:gd name="T51" fmla="*/ 40808 h 204"/>
                <a:gd name="T52" fmla="*/ 63002 w 204"/>
                <a:gd name="T53" fmla="*/ 34723 h 204"/>
                <a:gd name="T54" fmla="*/ 63002 w 204"/>
                <a:gd name="T55" fmla="*/ 34723 h 204"/>
                <a:gd name="T56" fmla="*/ 37944 w 204"/>
                <a:gd name="T57" fmla="*/ 6085 h 20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4" h="204">
                  <a:moveTo>
                    <a:pt x="106" y="17"/>
                  </a:moveTo>
                  <a:lnTo>
                    <a:pt x="106" y="17"/>
                  </a:lnTo>
                  <a:lnTo>
                    <a:pt x="88" y="8"/>
                  </a:lnTo>
                  <a:lnTo>
                    <a:pt x="62" y="0"/>
                  </a:lnTo>
                  <a:lnTo>
                    <a:pt x="44" y="8"/>
                  </a:lnTo>
                  <a:lnTo>
                    <a:pt x="18" y="17"/>
                  </a:lnTo>
                  <a:lnTo>
                    <a:pt x="9" y="44"/>
                  </a:lnTo>
                  <a:lnTo>
                    <a:pt x="0" y="61"/>
                  </a:lnTo>
                  <a:lnTo>
                    <a:pt x="9" y="88"/>
                  </a:lnTo>
                  <a:lnTo>
                    <a:pt x="18" y="105"/>
                  </a:lnTo>
                  <a:lnTo>
                    <a:pt x="97" y="185"/>
                  </a:lnTo>
                  <a:lnTo>
                    <a:pt x="115" y="194"/>
                  </a:lnTo>
                  <a:lnTo>
                    <a:pt x="141" y="203"/>
                  </a:lnTo>
                  <a:lnTo>
                    <a:pt x="159" y="194"/>
                  </a:lnTo>
                  <a:lnTo>
                    <a:pt x="185" y="185"/>
                  </a:lnTo>
                  <a:lnTo>
                    <a:pt x="194" y="158"/>
                  </a:lnTo>
                  <a:lnTo>
                    <a:pt x="203" y="141"/>
                  </a:lnTo>
                  <a:lnTo>
                    <a:pt x="194" y="114"/>
                  </a:lnTo>
                  <a:lnTo>
                    <a:pt x="176" y="97"/>
                  </a:lnTo>
                  <a:lnTo>
                    <a:pt x="10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5" name="Freeform 120"/>
            <p:cNvSpPr>
              <a:spLocks noChangeArrowheads="1"/>
            </p:cNvSpPr>
            <p:nvPr/>
          </p:nvSpPr>
          <p:spPr bwMode="auto">
            <a:xfrm>
              <a:off x="5386388" y="4540250"/>
              <a:ext cx="69850" cy="73025"/>
            </a:xfrm>
            <a:custGeom>
              <a:avLst/>
              <a:gdLst>
                <a:gd name="T0" fmla="*/ 37970 w 195"/>
                <a:gd name="T1" fmla="*/ 9665 h 204"/>
                <a:gd name="T2" fmla="*/ 37970 w 195"/>
                <a:gd name="T3" fmla="*/ 9665 h 204"/>
                <a:gd name="T4" fmla="*/ 31522 w 195"/>
                <a:gd name="T5" fmla="*/ 3222 h 204"/>
                <a:gd name="T6" fmla="*/ 25433 w 195"/>
                <a:gd name="T7" fmla="*/ 0 h 204"/>
                <a:gd name="T8" fmla="*/ 15761 w 195"/>
                <a:gd name="T9" fmla="*/ 3222 h 204"/>
                <a:gd name="T10" fmla="*/ 9672 w 195"/>
                <a:gd name="T11" fmla="*/ 6443 h 204"/>
                <a:gd name="T12" fmla="*/ 9672 w 195"/>
                <a:gd name="T13" fmla="*/ 6443 h 204"/>
                <a:gd name="T14" fmla="*/ 3224 w 195"/>
                <a:gd name="T15" fmla="*/ 12887 h 204"/>
                <a:gd name="T16" fmla="*/ 0 w 195"/>
                <a:gd name="T17" fmla="*/ 18972 h 204"/>
                <a:gd name="T18" fmla="*/ 3224 w 195"/>
                <a:gd name="T19" fmla="*/ 28637 h 204"/>
                <a:gd name="T20" fmla="*/ 6448 w 195"/>
                <a:gd name="T21" fmla="*/ 34723 h 204"/>
                <a:gd name="T22" fmla="*/ 6448 w 195"/>
                <a:gd name="T23" fmla="*/ 34723 h 204"/>
                <a:gd name="T24" fmla="*/ 31522 w 195"/>
                <a:gd name="T25" fmla="*/ 66582 h 204"/>
                <a:gd name="T26" fmla="*/ 31522 w 195"/>
                <a:gd name="T27" fmla="*/ 66582 h 204"/>
                <a:gd name="T28" fmla="*/ 31522 w 195"/>
                <a:gd name="T29" fmla="*/ 66582 h 204"/>
                <a:gd name="T30" fmla="*/ 31522 w 195"/>
                <a:gd name="T31" fmla="*/ 66582 h 204"/>
                <a:gd name="T32" fmla="*/ 31522 w 195"/>
                <a:gd name="T33" fmla="*/ 66582 h 204"/>
                <a:gd name="T34" fmla="*/ 37970 w 195"/>
                <a:gd name="T35" fmla="*/ 69445 h 204"/>
                <a:gd name="T36" fmla="*/ 44417 w 195"/>
                <a:gd name="T37" fmla="*/ 72667 h 204"/>
                <a:gd name="T38" fmla="*/ 53731 w 195"/>
                <a:gd name="T39" fmla="*/ 72667 h 204"/>
                <a:gd name="T40" fmla="*/ 60178 w 195"/>
                <a:gd name="T41" fmla="*/ 66582 h 204"/>
                <a:gd name="T42" fmla="*/ 60178 w 195"/>
                <a:gd name="T43" fmla="*/ 66582 h 204"/>
                <a:gd name="T44" fmla="*/ 66626 w 195"/>
                <a:gd name="T45" fmla="*/ 60138 h 204"/>
                <a:gd name="T46" fmla="*/ 69492 w 195"/>
                <a:gd name="T47" fmla="*/ 53695 h 204"/>
                <a:gd name="T48" fmla="*/ 66626 w 195"/>
                <a:gd name="T49" fmla="*/ 44388 h 204"/>
                <a:gd name="T50" fmla="*/ 63402 w 195"/>
                <a:gd name="T51" fmla="*/ 37944 h 204"/>
                <a:gd name="T52" fmla="*/ 63402 w 195"/>
                <a:gd name="T53" fmla="*/ 37944 h 204"/>
                <a:gd name="T54" fmla="*/ 37970 w 195"/>
                <a:gd name="T55" fmla="*/ 9665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5" h="204">
                  <a:moveTo>
                    <a:pt x="106" y="27"/>
                  </a:moveTo>
                  <a:lnTo>
                    <a:pt x="106" y="27"/>
                  </a:lnTo>
                  <a:lnTo>
                    <a:pt x="88" y="9"/>
                  </a:lnTo>
                  <a:lnTo>
                    <a:pt x="71" y="0"/>
                  </a:lnTo>
                  <a:lnTo>
                    <a:pt x="44" y="9"/>
                  </a:lnTo>
                  <a:lnTo>
                    <a:pt x="27" y="18"/>
                  </a:lnTo>
                  <a:lnTo>
                    <a:pt x="9" y="36"/>
                  </a:lnTo>
                  <a:lnTo>
                    <a:pt x="0" y="53"/>
                  </a:lnTo>
                  <a:lnTo>
                    <a:pt x="9" y="80"/>
                  </a:lnTo>
                  <a:lnTo>
                    <a:pt x="18" y="97"/>
                  </a:lnTo>
                  <a:lnTo>
                    <a:pt x="88" y="186"/>
                  </a:lnTo>
                  <a:lnTo>
                    <a:pt x="106" y="194"/>
                  </a:lnTo>
                  <a:lnTo>
                    <a:pt x="124" y="203"/>
                  </a:lnTo>
                  <a:lnTo>
                    <a:pt x="150" y="203"/>
                  </a:lnTo>
                  <a:lnTo>
                    <a:pt x="168" y="186"/>
                  </a:lnTo>
                  <a:lnTo>
                    <a:pt x="186" y="168"/>
                  </a:lnTo>
                  <a:lnTo>
                    <a:pt x="194" y="150"/>
                  </a:lnTo>
                  <a:lnTo>
                    <a:pt x="186" y="124"/>
                  </a:lnTo>
                  <a:lnTo>
                    <a:pt x="177" y="106"/>
                  </a:lnTo>
                  <a:lnTo>
                    <a:pt x="106" y="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6" name="Freeform 121"/>
            <p:cNvSpPr>
              <a:spLocks noChangeArrowheads="1"/>
            </p:cNvSpPr>
            <p:nvPr/>
          </p:nvSpPr>
          <p:spPr bwMode="auto">
            <a:xfrm>
              <a:off x="5322888" y="4448175"/>
              <a:ext cx="60325" cy="73025"/>
            </a:xfrm>
            <a:custGeom>
              <a:avLst/>
              <a:gdLst>
                <a:gd name="T0" fmla="*/ 38062 w 168"/>
                <a:gd name="T1" fmla="*/ 9665 h 204"/>
                <a:gd name="T2" fmla="*/ 38062 w 168"/>
                <a:gd name="T3" fmla="*/ 9665 h 204"/>
                <a:gd name="T4" fmla="*/ 31599 w 168"/>
                <a:gd name="T5" fmla="*/ 3222 h 204"/>
                <a:gd name="T6" fmla="*/ 22263 w 168"/>
                <a:gd name="T7" fmla="*/ 0 h 204"/>
                <a:gd name="T8" fmla="*/ 15799 w 168"/>
                <a:gd name="T9" fmla="*/ 0 h 204"/>
                <a:gd name="T10" fmla="*/ 9336 w 168"/>
                <a:gd name="T11" fmla="*/ 3222 h 204"/>
                <a:gd name="T12" fmla="*/ 9336 w 168"/>
                <a:gd name="T13" fmla="*/ 3222 h 204"/>
                <a:gd name="T14" fmla="*/ 3232 w 168"/>
                <a:gd name="T15" fmla="*/ 9665 h 204"/>
                <a:gd name="T16" fmla="*/ 0 w 168"/>
                <a:gd name="T17" fmla="*/ 16108 h 204"/>
                <a:gd name="T18" fmla="*/ 0 w 168"/>
                <a:gd name="T19" fmla="*/ 22194 h 204"/>
                <a:gd name="T20" fmla="*/ 0 w 168"/>
                <a:gd name="T21" fmla="*/ 31859 h 204"/>
                <a:gd name="T22" fmla="*/ 0 w 168"/>
                <a:gd name="T23" fmla="*/ 31859 h 204"/>
                <a:gd name="T24" fmla="*/ 22263 w 168"/>
                <a:gd name="T25" fmla="*/ 63360 h 204"/>
                <a:gd name="T26" fmla="*/ 22263 w 168"/>
                <a:gd name="T27" fmla="*/ 63360 h 204"/>
                <a:gd name="T28" fmla="*/ 22263 w 168"/>
                <a:gd name="T29" fmla="*/ 63360 h 204"/>
                <a:gd name="T30" fmla="*/ 22263 w 168"/>
                <a:gd name="T31" fmla="*/ 63360 h 204"/>
                <a:gd name="T32" fmla="*/ 22263 w 168"/>
                <a:gd name="T33" fmla="*/ 63360 h 204"/>
                <a:gd name="T34" fmla="*/ 28367 w 168"/>
                <a:gd name="T35" fmla="*/ 69803 h 204"/>
                <a:gd name="T36" fmla="*/ 34831 w 168"/>
                <a:gd name="T37" fmla="*/ 72667 h 204"/>
                <a:gd name="T38" fmla="*/ 44167 w 168"/>
                <a:gd name="T39" fmla="*/ 72667 h 204"/>
                <a:gd name="T40" fmla="*/ 50630 w 168"/>
                <a:gd name="T41" fmla="*/ 69803 h 204"/>
                <a:gd name="T42" fmla="*/ 50630 w 168"/>
                <a:gd name="T43" fmla="*/ 69803 h 204"/>
                <a:gd name="T44" fmla="*/ 57093 w 168"/>
                <a:gd name="T45" fmla="*/ 63360 h 204"/>
                <a:gd name="T46" fmla="*/ 59966 w 168"/>
                <a:gd name="T47" fmla="*/ 56917 h 204"/>
                <a:gd name="T48" fmla="*/ 59966 w 168"/>
                <a:gd name="T49" fmla="*/ 47609 h 204"/>
                <a:gd name="T50" fmla="*/ 57093 w 168"/>
                <a:gd name="T51" fmla="*/ 41166 h 204"/>
                <a:gd name="T52" fmla="*/ 57093 w 168"/>
                <a:gd name="T53" fmla="*/ 41166 h 204"/>
                <a:gd name="T54" fmla="*/ 38062 w 168"/>
                <a:gd name="T55" fmla="*/ 9665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8" h="204">
                  <a:moveTo>
                    <a:pt x="106" y="27"/>
                  </a:moveTo>
                  <a:lnTo>
                    <a:pt x="106" y="27"/>
                  </a:lnTo>
                  <a:lnTo>
                    <a:pt x="88" y="9"/>
                  </a:lnTo>
                  <a:lnTo>
                    <a:pt x="62" y="0"/>
                  </a:lnTo>
                  <a:lnTo>
                    <a:pt x="44" y="0"/>
                  </a:lnTo>
                  <a:lnTo>
                    <a:pt x="26" y="9"/>
                  </a:lnTo>
                  <a:lnTo>
                    <a:pt x="9" y="27"/>
                  </a:lnTo>
                  <a:lnTo>
                    <a:pt x="0" y="45"/>
                  </a:lnTo>
                  <a:lnTo>
                    <a:pt x="0" y="62"/>
                  </a:lnTo>
                  <a:lnTo>
                    <a:pt x="0" y="89"/>
                  </a:lnTo>
                  <a:lnTo>
                    <a:pt x="62" y="177"/>
                  </a:lnTo>
                  <a:lnTo>
                    <a:pt x="79" y="195"/>
                  </a:lnTo>
                  <a:lnTo>
                    <a:pt x="97" y="203"/>
                  </a:lnTo>
                  <a:lnTo>
                    <a:pt x="123" y="203"/>
                  </a:lnTo>
                  <a:lnTo>
                    <a:pt x="141" y="195"/>
                  </a:lnTo>
                  <a:lnTo>
                    <a:pt x="159" y="177"/>
                  </a:lnTo>
                  <a:lnTo>
                    <a:pt x="167" y="159"/>
                  </a:lnTo>
                  <a:lnTo>
                    <a:pt x="167" y="133"/>
                  </a:lnTo>
                  <a:lnTo>
                    <a:pt x="159" y="115"/>
                  </a:lnTo>
                  <a:lnTo>
                    <a:pt x="106" y="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7" name="Freeform 122"/>
            <p:cNvSpPr>
              <a:spLocks noChangeArrowheads="1"/>
            </p:cNvSpPr>
            <p:nvPr/>
          </p:nvSpPr>
          <p:spPr bwMode="auto">
            <a:xfrm>
              <a:off x="5268913" y="4346575"/>
              <a:ext cx="57150" cy="76200"/>
            </a:xfrm>
            <a:custGeom>
              <a:avLst/>
              <a:gdLst>
                <a:gd name="T0" fmla="*/ 53578 w 160"/>
                <a:gd name="T1" fmla="*/ 44361 h 213"/>
                <a:gd name="T2" fmla="*/ 53578 w 160"/>
                <a:gd name="T3" fmla="*/ 44361 h 213"/>
                <a:gd name="T4" fmla="*/ 47149 w 160"/>
                <a:gd name="T5" fmla="*/ 28620 h 213"/>
                <a:gd name="T6" fmla="*/ 47149 w 160"/>
                <a:gd name="T7" fmla="*/ 28620 h 213"/>
                <a:gd name="T8" fmla="*/ 40719 w 160"/>
                <a:gd name="T9" fmla="*/ 12521 h 213"/>
                <a:gd name="T10" fmla="*/ 40719 w 160"/>
                <a:gd name="T11" fmla="*/ 12521 h 213"/>
                <a:gd name="T12" fmla="*/ 40719 w 160"/>
                <a:gd name="T13" fmla="*/ 12521 h 213"/>
                <a:gd name="T14" fmla="*/ 34647 w 160"/>
                <a:gd name="T15" fmla="*/ 6439 h 213"/>
                <a:gd name="T16" fmla="*/ 28218 w 160"/>
                <a:gd name="T17" fmla="*/ 0 h 213"/>
                <a:gd name="T18" fmla="*/ 22146 w 160"/>
                <a:gd name="T19" fmla="*/ 0 h 213"/>
                <a:gd name="T20" fmla="*/ 15716 w 160"/>
                <a:gd name="T21" fmla="*/ 0 h 213"/>
                <a:gd name="T22" fmla="*/ 15716 w 160"/>
                <a:gd name="T23" fmla="*/ 0 h 213"/>
                <a:gd name="T24" fmla="*/ 6072 w 160"/>
                <a:gd name="T25" fmla="*/ 3220 h 213"/>
                <a:gd name="T26" fmla="*/ 3215 w 160"/>
                <a:gd name="T27" fmla="*/ 9659 h 213"/>
                <a:gd name="T28" fmla="*/ 0 w 160"/>
                <a:gd name="T29" fmla="*/ 18961 h 213"/>
                <a:gd name="T30" fmla="*/ 3215 w 160"/>
                <a:gd name="T31" fmla="*/ 25400 h 213"/>
                <a:gd name="T32" fmla="*/ 3215 w 160"/>
                <a:gd name="T33" fmla="*/ 25400 h 213"/>
                <a:gd name="T34" fmla="*/ 9287 w 160"/>
                <a:gd name="T35" fmla="*/ 44361 h 213"/>
                <a:gd name="T36" fmla="*/ 9287 w 160"/>
                <a:gd name="T37" fmla="*/ 44361 h 213"/>
                <a:gd name="T38" fmla="*/ 18931 w 160"/>
                <a:gd name="T39" fmla="*/ 63321 h 213"/>
                <a:gd name="T40" fmla="*/ 18931 w 160"/>
                <a:gd name="T41" fmla="*/ 63321 h 213"/>
                <a:gd name="T42" fmla="*/ 18931 w 160"/>
                <a:gd name="T43" fmla="*/ 63321 h 213"/>
                <a:gd name="T44" fmla="*/ 18931 w 160"/>
                <a:gd name="T45" fmla="*/ 63321 h 213"/>
                <a:gd name="T46" fmla="*/ 18931 w 160"/>
                <a:gd name="T47" fmla="*/ 63321 h 213"/>
                <a:gd name="T48" fmla="*/ 22146 w 160"/>
                <a:gd name="T49" fmla="*/ 69403 h 213"/>
                <a:gd name="T50" fmla="*/ 28218 w 160"/>
                <a:gd name="T51" fmla="*/ 72623 h 213"/>
                <a:gd name="T52" fmla="*/ 37862 w 160"/>
                <a:gd name="T53" fmla="*/ 75842 h 213"/>
                <a:gd name="T54" fmla="*/ 43934 w 160"/>
                <a:gd name="T55" fmla="*/ 72623 h 213"/>
                <a:gd name="T56" fmla="*/ 43934 w 160"/>
                <a:gd name="T57" fmla="*/ 72623 h 213"/>
                <a:gd name="T58" fmla="*/ 50363 w 160"/>
                <a:gd name="T59" fmla="*/ 69403 h 213"/>
                <a:gd name="T60" fmla="*/ 56793 w 160"/>
                <a:gd name="T61" fmla="*/ 60101 h 213"/>
                <a:gd name="T62" fmla="*/ 56793 w 160"/>
                <a:gd name="T63" fmla="*/ 53662 h 213"/>
                <a:gd name="T64" fmla="*/ 53578 w 160"/>
                <a:gd name="T65" fmla="*/ 44361 h 2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0" h="213">
                  <a:moveTo>
                    <a:pt x="150" y="124"/>
                  </a:moveTo>
                  <a:lnTo>
                    <a:pt x="150" y="124"/>
                  </a:lnTo>
                  <a:lnTo>
                    <a:pt x="132" y="80"/>
                  </a:lnTo>
                  <a:lnTo>
                    <a:pt x="114" y="35"/>
                  </a:lnTo>
                  <a:lnTo>
                    <a:pt x="97" y="18"/>
                  </a:lnTo>
                  <a:lnTo>
                    <a:pt x="79" y="0"/>
                  </a:lnTo>
                  <a:lnTo>
                    <a:pt x="62" y="0"/>
                  </a:lnTo>
                  <a:lnTo>
                    <a:pt x="44" y="0"/>
                  </a:lnTo>
                  <a:lnTo>
                    <a:pt x="17" y="9"/>
                  </a:lnTo>
                  <a:lnTo>
                    <a:pt x="9" y="27"/>
                  </a:lnTo>
                  <a:lnTo>
                    <a:pt x="0" y="53"/>
                  </a:lnTo>
                  <a:lnTo>
                    <a:pt x="9" y="71"/>
                  </a:lnTo>
                  <a:lnTo>
                    <a:pt x="26" y="124"/>
                  </a:lnTo>
                  <a:lnTo>
                    <a:pt x="53" y="177"/>
                  </a:lnTo>
                  <a:lnTo>
                    <a:pt x="62" y="194"/>
                  </a:lnTo>
                  <a:lnTo>
                    <a:pt x="79" y="203"/>
                  </a:lnTo>
                  <a:lnTo>
                    <a:pt x="106" y="212"/>
                  </a:lnTo>
                  <a:lnTo>
                    <a:pt x="123" y="203"/>
                  </a:lnTo>
                  <a:lnTo>
                    <a:pt x="141" y="194"/>
                  </a:lnTo>
                  <a:lnTo>
                    <a:pt x="159" y="168"/>
                  </a:lnTo>
                  <a:lnTo>
                    <a:pt x="159" y="150"/>
                  </a:lnTo>
                  <a:lnTo>
                    <a:pt x="150"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8" name="Freeform 123"/>
            <p:cNvSpPr>
              <a:spLocks noChangeArrowheads="1"/>
            </p:cNvSpPr>
            <p:nvPr/>
          </p:nvSpPr>
          <p:spPr bwMode="auto">
            <a:xfrm>
              <a:off x="5243513" y="4235450"/>
              <a:ext cx="44450" cy="76200"/>
            </a:xfrm>
            <a:custGeom>
              <a:avLst/>
              <a:gdLst>
                <a:gd name="T0" fmla="*/ 3200 w 125"/>
                <a:gd name="T1" fmla="*/ 41141 h 213"/>
                <a:gd name="T2" fmla="*/ 3200 w 125"/>
                <a:gd name="T3" fmla="*/ 41141 h 213"/>
                <a:gd name="T4" fmla="*/ 6401 w 125"/>
                <a:gd name="T5" fmla="*/ 60101 h 213"/>
                <a:gd name="T6" fmla="*/ 6401 w 125"/>
                <a:gd name="T7" fmla="*/ 60101 h 213"/>
                <a:gd name="T8" fmla="*/ 6401 w 125"/>
                <a:gd name="T9" fmla="*/ 60101 h 213"/>
                <a:gd name="T10" fmla="*/ 6401 w 125"/>
                <a:gd name="T11" fmla="*/ 60101 h 213"/>
                <a:gd name="T12" fmla="*/ 6401 w 125"/>
                <a:gd name="T13" fmla="*/ 60101 h 213"/>
                <a:gd name="T14" fmla="*/ 9601 w 125"/>
                <a:gd name="T15" fmla="*/ 66541 h 213"/>
                <a:gd name="T16" fmla="*/ 15646 w 125"/>
                <a:gd name="T17" fmla="*/ 72623 h 213"/>
                <a:gd name="T18" fmla="*/ 22047 w 125"/>
                <a:gd name="T19" fmla="*/ 75842 h 213"/>
                <a:gd name="T20" fmla="*/ 28448 w 125"/>
                <a:gd name="T21" fmla="*/ 75842 h 213"/>
                <a:gd name="T22" fmla="*/ 28448 w 125"/>
                <a:gd name="T23" fmla="*/ 75842 h 213"/>
                <a:gd name="T24" fmla="*/ 37694 w 125"/>
                <a:gd name="T25" fmla="*/ 72623 h 213"/>
                <a:gd name="T26" fmla="*/ 40894 w 125"/>
                <a:gd name="T27" fmla="*/ 66541 h 213"/>
                <a:gd name="T28" fmla="*/ 44094 w 125"/>
                <a:gd name="T29" fmla="*/ 60101 h 213"/>
                <a:gd name="T30" fmla="*/ 44094 w 125"/>
                <a:gd name="T31" fmla="*/ 53662 h 213"/>
                <a:gd name="T32" fmla="*/ 44094 w 125"/>
                <a:gd name="T33" fmla="*/ 53662 h 213"/>
                <a:gd name="T34" fmla="*/ 40894 w 125"/>
                <a:gd name="T35" fmla="*/ 34701 h 213"/>
                <a:gd name="T36" fmla="*/ 40894 w 125"/>
                <a:gd name="T37" fmla="*/ 34701 h 213"/>
                <a:gd name="T38" fmla="*/ 40894 w 125"/>
                <a:gd name="T39" fmla="*/ 15741 h 213"/>
                <a:gd name="T40" fmla="*/ 40894 w 125"/>
                <a:gd name="T41" fmla="*/ 15741 h 213"/>
                <a:gd name="T42" fmla="*/ 40894 w 125"/>
                <a:gd name="T43" fmla="*/ 15741 h 213"/>
                <a:gd name="T44" fmla="*/ 37694 w 125"/>
                <a:gd name="T45" fmla="*/ 9659 h 213"/>
                <a:gd name="T46" fmla="*/ 31293 w 125"/>
                <a:gd name="T47" fmla="*/ 3220 h 213"/>
                <a:gd name="T48" fmla="*/ 25248 w 125"/>
                <a:gd name="T49" fmla="*/ 0 h 213"/>
                <a:gd name="T50" fmla="*/ 18847 w 125"/>
                <a:gd name="T51" fmla="*/ 0 h 213"/>
                <a:gd name="T52" fmla="*/ 18847 w 125"/>
                <a:gd name="T53" fmla="*/ 0 h 213"/>
                <a:gd name="T54" fmla="*/ 12446 w 125"/>
                <a:gd name="T55" fmla="*/ 0 h 213"/>
                <a:gd name="T56" fmla="*/ 6401 w 125"/>
                <a:gd name="T57" fmla="*/ 6439 h 213"/>
                <a:gd name="T58" fmla="*/ 3200 w 125"/>
                <a:gd name="T59" fmla="*/ 12879 h 213"/>
                <a:gd name="T60" fmla="*/ 0 w 125"/>
                <a:gd name="T61" fmla="*/ 18961 h 213"/>
                <a:gd name="T62" fmla="*/ 0 w 125"/>
                <a:gd name="T63" fmla="*/ 18961 h 213"/>
                <a:gd name="T64" fmla="*/ 3200 w 125"/>
                <a:gd name="T65" fmla="*/ 41141 h 2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5" h="213">
                  <a:moveTo>
                    <a:pt x="9" y="115"/>
                  </a:moveTo>
                  <a:lnTo>
                    <a:pt x="9" y="115"/>
                  </a:lnTo>
                  <a:lnTo>
                    <a:pt x="18" y="168"/>
                  </a:lnTo>
                  <a:lnTo>
                    <a:pt x="27" y="186"/>
                  </a:lnTo>
                  <a:lnTo>
                    <a:pt x="44" y="203"/>
                  </a:lnTo>
                  <a:lnTo>
                    <a:pt x="62" y="212"/>
                  </a:lnTo>
                  <a:lnTo>
                    <a:pt x="80" y="212"/>
                  </a:lnTo>
                  <a:lnTo>
                    <a:pt x="106" y="203"/>
                  </a:lnTo>
                  <a:lnTo>
                    <a:pt x="115" y="186"/>
                  </a:lnTo>
                  <a:lnTo>
                    <a:pt x="124" y="168"/>
                  </a:lnTo>
                  <a:lnTo>
                    <a:pt x="124" y="150"/>
                  </a:lnTo>
                  <a:lnTo>
                    <a:pt x="115" y="97"/>
                  </a:lnTo>
                  <a:lnTo>
                    <a:pt x="115" y="44"/>
                  </a:lnTo>
                  <a:lnTo>
                    <a:pt x="106" y="27"/>
                  </a:lnTo>
                  <a:lnTo>
                    <a:pt x="88" y="9"/>
                  </a:lnTo>
                  <a:lnTo>
                    <a:pt x="71" y="0"/>
                  </a:lnTo>
                  <a:lnTo>
                    <a:pt x="53" y="0"/>
                  </a:lnTo>
                  <a:lnTo>
                    <a:pt x="35" y="0"/>
                  </a:lnTo>
                  <a:lnTo>
                    <a:pt x="18" y="18"/>
                  </a:lnTo>
                  <a:lnTo>
                    <a:pt x="9" y="36"/>
                  </a:lnTo>
                  <a:lnTo>
                    <a:pt x="0" y="53"/>
                  </a:lnTo>
                  <a:lnTo>
                    <a:pt x="9"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9" name="Freeform 124"/>
            <p:cNvSpPr>
              <a:spLocks noChangeArrowheads="1"/>
            </p:cNvSpPr>
            <p:nvPr/>
          </p:nvSpPr>
          <p:spPr bwMode="auto">
            <a:xfrm>
              <a:off x="5246688" y="4121150"/>
              <a:ext cx="44450" cy="73025"/>
            </a:xfrm>
            <a:custGeom>
              <a:avLst/>
              <a:gdLst>
                <a:gd name="T0" fmla="*/ 15646 w 125"/>
                <a:gd name="T1" fmla="*/ 72667 h 204"/>
                <a:gd name="T2" fmla="*/ 15646 w 125"/>
                <a:gd name="T3" fmla="*/ 72667 h 204"/>
                <a:gd name="T4" fmla="*/ 25248 w 125"/>
                <a:gd name="T5" fmla="*/ 72667 h 204"/>
                <a:gd name="T6" fmla="*/ 31293 w 125"/>
                <a:gd name="T7" fmla="*/ 69445 h 204"/>
                <a:gd name="T8" fmla="*/ 34493 w 125"/>
                <a:gd name="T9" fmla="*/ 66224 h 204"/>
                <a:gd name="T10" fmla="*/ 37694 w 125"/>
                <a:gd name="T11" fmla="*/ 59780 h 204"/>
                <a:gd name="T12" fmla="*/ 40894 w 125"/>
                <a:gd name="T13" fmla="*/ 50473 h 204"/>
                <a:gd name="T14" fmla="*/ 40894 w 125"/>
                <a:gd name="T15" fmla="*/ 40808 h 204"/>
                <a:gd name="T16" fmla="*/ 40894 w 125"/>
                <a:gd name="T17" fmla="*/ 40808 h 204"/>
                <a:gd name="T18" fmla="*/ 44094 w 125"/>
                <a:gd name="T19" fmla="*/ 21836 h 204"/>
                <a:gd name="T20" fmla="*/ 44094 w 125"/>
                <a:gd name="T21" fmla="*/ 21836 h 204"/>
                <a:gd name="T22" fmla="*/ 44094 w 125"/>
                <a:gd name="T23" fmla="*/ 21836 h 204"/>
                <a:gd name="T24" fmla="*/ 44094 w 125"/>
                <a:gd name="T25" fmla="*/ 15750 h 204"/>
                <a:gd name="T26" fmla="*/ 44094 w 125"/>
                <a:gd name="T27" fmla="*/ 9307 h 204"/>
                <a:gd name="T28" fmla="*/ 37694 w 125"/>
                <a:gd name="T29" fmla="*/ 2864 h 204"/>
                <a:gd name="T30" fmla="*/ 31293 w 125"/>
                <a:gd name="T31" fmla="*/ 0 h 204"/>
                <a:gd name="T32" fmla="*/ 31293 w 125"/>
                <a:gd name="T33" fmla="*/ 0 h 204"/>
                <a:gd name="T34" fmla="*/ 25248 w 125"/>
                <a:gd name="T35" fmla="*/ 0 h 204"/>
                <a:gd name="T36" fmla="*/ 18847 w 125"/>
                <a:gd name="T37" fmla="*/ 2864 h 204"/>
                <a:gd name="T38" fmla="*/ 12446 w 125"/>
                <a:gd name="T39" fmla="*/ 6085 h 204"/>
                <a:gd name="T40" fmla="*/ 9246 w 125"/>
                <a:gd name="T41" fmla="*/ 12529 h 204"/>
                <a:gd name="T42" fmla="*/ 9246 w 125"/>
                <a:gd name="T43" fmla="*/ 12529 h 204"/>
                <a:gd name="T44" fmla="*/ 6401 w 125"/>
                <a:gd name="T45" fmla="*/ 31501 h 204"/>
                <a:gd name="T46" fmla="*/ 3200 w 125"/>
                <a:gd name="T47" fmla="*/ 44030 h 204"/>
                <a:gd name="T48" fmla="*/ 0 w 125"/>
                <a:gd name="T49" fmla="*/ 53695 h 204"/>
                <a:gd name="T50" fmla="*/ 0 w 125"/>
                <a:gd name="T51" fmla="*/ 53695 h 204"/>
                <a:gd name="T52" fmla="*/ 0 w 125"/>
                <a:gd name="T53" fmla="*/ 53695 h 204"/>
                <a:gd name="T54" fmla="*/ 0 w 125"/>
                <a:gd name="T55" fmla="*/ 53695 h 204"/>
                <a:gd name="T56" fmla="*/ 0 w 125"/>
                <a:gd name="T57" fmla="*/ 59780 h 204"/>
                <a:gd name="T58" fmla="*/ 3200 w 125"/>
                <a:gd name="T59" fmla="*/ 66224 h 204"/>
                <a:gd name="T60" fmla="*/ 9246 w 125"/>
                <a:gd name="T61" fmla="*/ 72667 h 204"/>
                <a:gd name="T62" fmla="*/ 15646 w 125"/>
                <a:gd name="T63" fmla="*/ 72667 h 2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25" h="204">
                  <a:moveTo>
                    <a:pt x="44" y="203"/>
                  </a:moveTo>
                  <a:lnTo>
                    <a:pt x="44" y="203"/>
                  </a:lnTo>
                  <a:lnTo>
                    <a:pt x="71" y="203"/>
                  </a:lnTo>
                  <a:lnTo>
                    <a:pt x="88" y="194"/>
                  </a:lnTo>
                  <a:lnTo>
                    <a:pt x="97" y="185"/>
                  </a:lnTo>
                  <a:lnTo>
                    <a:pt x="106" y="167"/>
                  </a:lnTo>
                  <a:lnTo>
                    <a:pt x="115" y="141"/>
                  </a:lnTo>
                  <a:lnTo>
                    <a:pt x="115" y="114"/>
                  </a:lnTo>
                  <a:lnTo>
                    <a:pt x="124" y="61"/>
                  </a:lnTo>
                  <a:lnTo>
                    <a:pt x="124" y="44"/>
                  </a:lnTo>
                  <a:lnTo>
                    <a:pt x="124" y="26"/>
                  </a:lnTo>
                  <a:lnTo>
                    <a:pt x="106" y="8"/>
                  </a:lnTo>
                  <a:lnTo>
                    <a:pt x="88" y="0"/>
                  </a:lnTo>
                  <a:lnTo>
                    <a:pt x="71" y="0"/>
                  </a:lnTo>
                  <a:lnTo>
                    <a:pt x="53" y="8"/>
                  </a:lnTo>
                  <a:lnTo>
                    <a:pt x="35" y="17"/>
                  </a:lnTo>
                  <a:lnTo>
                    <a:pt x="26" y="35"/>
                  </a:lnTo>
                  <a:lnTo>
                    <a:pt x="18" y="88"/>
                  </a:lnTo>
                  <a:lnTo>
                    <a:pt x="9" y="123"/>
                  </a:lnTo>
                  <a:lnTo>
                    <a:pt x="0" y="150"/>
                  </a:lnTo>
                  <a:lnTo>
                    <a:pt x="0" y="167"/>
                  </a:lnTo>
                  <a:lnTo>
                    <a:pt x="9" y="185"/>
                  </a:lnTo>
                  <a:lnTo>
                    <a:pt x="26" y="203"/>
                  </a:lnTo>
                  <a:lnTo>
                    <a:pt x="44" y="20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0" name="Freeform 125"/>
            <p:cNvSpPr>
              <a:spLocks noChangeArrowheads="1"/>
            </p:cNvSpPr>
            <p:nvPr/>
          </p:nvSpPr>
          <p:spPr bwMode="auto">
            <a:xfrm>
              <a:off x="5284788" y="4016375"/>
              <a:ext cx="53975" cy="69850"/>
            </a:xfrm>
            <a:custGeom>
              <a:avLst/>
              <a:gdLst>
                <a:gd name="T0" fmla="*/ 53618 w 151"/>
                <a:gd name="T1" fmla="*/ 28510 h 196"/>
                <a:gd name="T2" fmla="*/ 53618 w 151"/>
                <a:gd name="T3" fmla="*/ 28510 h 196"/>
                <a:gd name="T4" fmla="*/ 53618 w 151"/>
                <a:gd name="T5" fmla="*/ 28510 h 196"/>
                <a:gd name="T6" fmla="*/ 53618 w 151"/>
                <a:gd name="T7" fmla="*/ 22095 h 196"/>
                <a:gd name="T8" fmla="*/ 53618 w 151"/>
                <a:gd name="T9" fmla="*/ 16037 h 196"/>
                <a:gd name="T10" fmla="*/ 53618 w 151"/>
                <a:gd name="T11" fmla="*/ 9622 h 196"/>
                <a:gd name="T12" fmla="*/ 47183 w 151"/>
                <a:gd name="T13" fmla="*/ 3207 h 196"/>
                <a:gd name="T14" fmla="*/ 47183 w 151"/>
                <a:gd name="T15" fmla="*/ 3207 h 196"/>
                <a:gd name="T16" fmla="*/ 41107 w 151"/>
                <a:gd name="T17" fmla="*/ 0 h 196"/>
                <a:gd name="T18" fmla="*/ 34673 w 151"/>
                <a:gd name="T19" fmla="*/ 0 h 196"/>
                <a:gd name="T20" fmla="*/ 28239 w 151"/>
                <a:gd name="T21" fmla="*/ 3207 h 196"/>
                <a:gd name="T22" fmla="*/ 22162 w 151"/>
                <a:gd name="T23" fmla="*/ 9622 h 196"/>
                <a:gd name="T24" fmla="*/ 22162 w 151"/>
                <a:gd name="T25" fmla="*/ 9622 h 196"/>
                <a:gd name="T26" fmla="*/ 12511 w 151"/>
                <a:gd name="T27" fmla="*/ 25303 h 196"/>
                <a:gd name="T28" fmla="*/ 12511 w 151"/>
                <a:gd name="T29" fmla="*/ 25303 h 196"/>
                <a:gd name="T30" fmla="*/ 3217 w 151"/>
                <a:gd name="T31" fmla="*/ 44191 h 196"/>
                <a:gd name="T32" fmla="*/ 3217 w 151"/>
                <a:gd name="T33" fmla="*/ 44191 h 196"/>
                <a:gd name="T34" fmla="*/ 3217 w 151"/>
                <a:gd name="T35" fmla="*/ 44191 h 196"/>
                <a:gd name="T36" fmla="*/ 3217 w 151"/>
                <a:gd name="T37" fmla="*/ 44191 h 196"/>
                <a:gd name="T38" fmla="*/ 3217 w 151"/>
                <a:gd name="T39" fmla="*/ 44191 h 196"/>
                <a:gd name="T40" fmla="*/ 0 w 151"/>
                <a:gd name="T41" fmla="*/ 50606 h 196"/>
                <a:gd name="T42" fmla="*/ 0 w 151"/>
                <a:gd name="T43" fmla="*/ 56664 h 196"/>
                <a:gd name="T44" fmla="*/ 3217 w 151"/>
                <a:gd name="T45" fmla="*/ 63079 h 196"/>
                <a:gd name="T46" fmla="*/ 9294 w 151"/>
                <a:gd name="T47" fmla="*/ 66286 h 196"/>
                <a:gd name="T48" fmla="*/ 9294 w 151"/>
                <a:gd name="T49" fmla="*/ 66286 h 196"/>
                <a:gd name="T50" fmla="*/ 15728 w 151"/>
                <a:gd name="T51" fmla="*/ 69494 h 196"/>
                <a:gd name="T52" fmla="*/ 22162 w 151"/>
                <a:gd name="T53" fmla="*/ 69494 h 196"/>
                <a:gd name="T54" fmla="*/ 28239 w 151"/>
                <a:gd name="T55" fmla="*/ 66286 h 196"/>
                <a:gd name="T56" fmla="*/ 34673 w 151"/>
                <a:gd name="T57" fmla="*/ 59871 h 196"/>
                <a:gd name="T58" fmla="*/ 34673 w 151"/>
                <a:gd name="T59" fmla="*/ 59871 h 196"/>
                <a:gd name="T60" fmla="*/ 41107 w 151"/>
                <a:gd name="T61" fmla="*/ 44191 h 196"/>
                <a:gd name="T62" fmla="*/ 41107 w 151"/>
                <a:gd name="T63" fmla="*/ 44191 h 196"/>
                <a:gd name="T64" fmla="*/ 53618 w 151"/>
                <a:gd name="T65" fmla="*/ 28510 h 19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1" h="196">
                  <a:moveTo>
                    <a:pt x="150" y="80"/>
                  </a:moveTo>
                  <a:lnTo>
                    <a:pt x="150" y="80"/>
                  </a:lnTo>
                  <a:lnTo>
                    <a:pt x="150" y="62"/>
                  </a:lnTo>
                  <a:lnTo>
                    <a:pt x="150" y="45"/>
                  </a:lnTo>
                  <a:lnTo>
                    <a:pt x="150" y="27"/>
                  </a:lnTo>
                  <a:lnTo>
                    <a:pt x="132" y="9"/>
                  </a:lnTo>
                  <a:lnTo>
                    <a:pt x="115" y="0"/>
                  </a:lnTo>
                  <a:lnTo>
                    <a:pt x="97" y="0"/>
                  </a:lnTo>
                  <a:lnTo>
                    <a:pt x="79" y="9"/>
                  </a:lnTo>
                  <a:lnTo>
                    <a:pt x="62" y="27"/>
                  </a:lnTo>
                  <a:lnTo>
                    <a:pt x="35" y="71"/>
                  </a:lnTo>
                  <a:lnTo>
                    <a:pt x="9" y="124"/>
                  </a:lnTo>
                  <a:lnTo>
                    <a:pt x="0" y="142"/>
                  </a:lnTo>
                  <a:lnTo>
                    <a:pt x="0" y="159"/>
                  </a:lnTo>
                  <a:lnTo>
                    <a:pt x="9" y="177"/>
                  </a:lnTo>
                  <a:lnTo>
                    <a:pt x="26" y="186"/>
                  </a:lnTo>
                  <a:lnTo>
                    <a:pt x="44" y="195"/>
                  </a:lnTo>
                  <a:lnTo>
                    <a:pt x="62" y="195"/>
                  </a:lnTo>
                  <a:lnTo>
                    <a:pt x="79" y="186"/>
                  </a:lnTo>
                  <a:lnTo>
                    <a:pt x="97" y="168"/>
                  </a:lnTo>
                  <a:lnTo>
                    <a:pt x="115" y="124"/>
                  </a:lnTo>
                  <a:lnTo>
                    <a:pt x="150"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1" name="Freeform 126"/>
            <p:cNvSpPr>
              <a:spLocks noChangeArrowheads="1"/>
            </p:cNvSpPr>
            <p:nvPr/>
          </p:nvSpPr>
          <p:spPr bwMode="auto">
            <a:xfrm>
              <a:off x="5351463" y="3930650"/>
              <a:ext cx="63500" cy="60325"/>
            </a:xfrm>
            <a:custGeom>
              <a:avLst/>
              <a:gdLst>
                <a:gd name="T0" fmla="*/ 56722 w 178"/>
                <a:gd name="T1" fmla="*/ 28556 h 169"/>
                <a:gd name="T2" fmla="*/ 56722 w 178"/>
                <a:gd name="T3" fmla="*/ 28556 h 169"/>
                <a:gd name="T4" fmla="*/ 59933 w 178"/>
                <a:gd name="T5" fmla="*/ 25344 h 169"/>
                <a:gd name="T6" fmla="*/ 63143 w 178"/>
                <a:gd name="T7" fmla="*/ 18918 h 169"/>
                <a:gd name="T8" fmla="*/ 59933 w 178"/>
                <a:gd name="T9" fmla="*/ 12493 h 169"/>
                <a:gd name="T10" fmla="*/ 56722 w 178"/>
                <a:gd name="T11" fmla="*/ 6425 h 169"/>
                <a:gd name="T12" fmla="*/ 56722 w 178"/>
                <a:gd name="T13" fmla="*/ 6425 h 169"/>
                <a:gd name="T14" fmla="*/ 53511 w 178"/>
                <a:gd name="T15" fmla="*/ 3213 h 169"/>
                <a:gd name="T16" fmla="*/ 47447 w 178"/>
                <a:gd name="T17" fmla="*/ 0 h 169"/>
                <a:gd name="T18" fmla="*/ 41025 w 178"/>
                <a:gd name="T19" fmla="*/ 0 h 169"/>
                <a:gd name="T20" fmla="*/ 34604 w 178"/>
                <a:gd name="T21" fmla="*/ 3213 h 169"/>
                <a:gd name="T22" fmla="*/ 34604 w 178"/>
                <a:gd name="T23" fmla="*/ 3213 h 169"/>
                <a:gd name="T24" fmla="*/ 6421 w 178"/>
                <a:gd name="T25" fmla="*/ 31412 h 169"/>
                <a:gd name="T26" fmla="*/ 6421 w 178"/>
                <a:gd name="T27" fmla="*/ 31412 h 169"/>
                <a:gd name="T28" fmla="*/ 6421 w 178"/>
                <a:gd name="T29" fmla="*/ 31412 h 169"/>
                <a:gd name="T30" fmla="*/ 6421 w 178"/>
                <a:gd name="T31" fmla="*/ 31412 h 169"/>
                <a:gd name="T32" fmla="*/ 3211 w 178"/>
                <a:gd name="T33" fmla="*/ 37837 h 169"/>
                <a:gd name="T34" fmla="*/ 0 w 178"/>
                <a:gd name="T35" fmla="*/ 44262 h 169"/>
                <a:gd name="T36" fmla="*/ 3211 w 178"/>
                <a:gd name="T37" fmla="*/ 50330 h 169"/>
                <a:gd name="T38" fmla="*/ 6421 w 178"/>
                <a:gd name="T39" fmla="*/ 56755 h 169"/>
                <a:gd name="T40" fmla="*/ 6421 w 178"/>
                <a:gd name="T41" fmla="*/ 56755 h 169"/>
                <a:gd name="T42" fmla="*/ 12486 w 178"/>
                <a:gd name="T43" fmla="*/ 59968 h 169"/>
                <a:gd name="T44" fmla="*/ 18907 w 178"/>
                <a:gd name="T45" fmla="*/ 59968 h 169"/>
                <a:gd name="T46" fmla="*/ 25329 w 178"/>
                <a:gd name="T47" fmla="*/ 59968 h 169"/>
                <a:gd name="T48" fmla="*/ 31393 w 178"/>
                <a:gd name="T49" fmla="*/ 56755 h 169"/>
                <a:gd name="T50" fmla="*/ 31393 w 178"/>
                <a:gd name="T51" fmla="*/ 56755 h 169"/>
                <a:gd name="T52" fmla="*/ 56722 w 178"/>
                <a:gd name="T53" fmla="*/ 28556 h 16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78" h="169">
                  <a:moveTo>
                    <a:pt x="159" y="80"/>
                  </a:moveTo>
                  <a:lnTo>
                    <a:pt x="159" y="80"/>
                  </a:lnTo>
                  <a:lnTo>
                    <a:pt x="168" y="71"/>
                  </a:lnTo>
                  <a:lnTo>
                    <a:pt x="177" y="53"/>
                  </a:lnTo>
                  <a:lnTo>
                    <a:pt x="168" y="35"/>
                  </a:lnTo>
                  <a:lnTo>
                    <a:pt x="159" y="18"/>
                  </a:lnTo>
                  <a:lnTo>
                    <a:pt x="150" y="9"/>
                  </a:lnTo>
                  <a:lnTo>
                    <a:pt x="133" y="0"/>
                  </a:lnTo>
                  <a:lnTo>
                    <a:pt x="115" y="0"/>
                  </a:lnTo>
                  <a:lnTo>
                    <a:pt x="97" y="9"/>
                  </a:lnTo>
                  <a:lnTo>
                    <a:pt x="18" y="88"/>
                  </a:lnTo>
                  <a:lnTo>
                    <a:pt x="9" y="106"/>
                  </a:lnTo>
                  <a:lnTo>
                    <a:pt x="0" y="124"/>
                  </a:lnTo>
                  <a:lnTo>
                    <a:pt x="9" y="141"/>
                  </a:lnTo>
                  <a:lnTo>
                    <a:pt x="18" y="159"/>
                  </a:lnTo>
                  <a:lnTo>
                    <a:pt x="35" y="168"/>
                  </a:lnTo>
                  <a:lnTo>
                    <a:pt x="53" y="168"/>
                  </a:lnTo>
                  <a:lnTo>
                    <a:pt x="71" y="168"/>
                  </a:lnTo>
                  <a:lnTo>
                    <a:pt x="88" y="159"/>
                  </a:lnTo>
                  <a:lnTo>
                    <a:pt x="159"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2" name="Freeform 127"/>
            <p:cNvSpPr>
              <a:spLocks noChangeArrowheads="1"/>
            </p:cNvSpPr>
            <p:nvPr/>
          </p:nvSpPr>
          <p:spPr bwMode="auto">
            <a:xfrm>
              <a:off x="5440363" y="3860800"/>
              <a:ext cx="63500" cy="53975"/>
            </a:xfrm>
            <a:custGeom>
              <a:avLst/>
              <a:gdLst>
                <a:gd name="T0" fmla="*/ 25329 w 178"/>
                <a:gd name="T1" fmla="*/ 50400 h 151"/>
                <a:gd name="T2" fmla="*/ 25329 w 178"/>
                <a:gd name="T3" fmla="*/ 50400 h 151"/>
                <a:gd name="T4" fmla="*/ 56722 w 178"/>
                <a:gd name="T5" fmla="*/ 28239 h 151"/>
                <a:gd name="T6" fmla="*/ 56722 w 178"/>
                <a:gd name="T7" fmla="*/ 28239 h 151"/>
                <a:gd name="T8" fmla="*/ 56722 w 178"/>
                <a:gd name="T9" fmla="*/ 28239 h 151"/>
                <a:gd name="T10" fmla="*/ 59933 w 178"/>
                <a:gd name="T11" fmla="*/ 25379 h 151"/>
                <a:gd name="T12" fmla="*/ 63143 w 178"/>
                <a:gd name="T13" fmla="*/ 18945 h 151"/>
                <a:gd name="T14" fmla="*/ 63143 w 178"/>
                <a:gd name="T15" fmla="*/ 12511 h 151"/>
                <a:gd name="T16" fmla="*/ 59933 w 178"/>
                <a:gd name="T17" fmla="*/ 6434 h 151"/>
                <a:gd name="T18" fmla="*/ 59933 w 178"/>
                <a:gd name="T19" fmla="*/ 6434 h 151"/>
                <a:gd name="T20" fmla="*/ 56722 w 178"/>
                <a:gd name="T21" fmla="*/ 3217 h 151"/>
                <a:gd name="T22" fmla="*/ 50301 w 178"/>
                <a:gd name="T23" fmla="*/ 0 h 151"/>
                <a:gd name="T24" fmla="*/ 44236 w 178"/>
                <a:gd name="T25" fmla="*/ 0 h 151"/>
                <a:gd name="T26" fmla="*/ 37815 w 178"/>
                <a:gd name="T27" fmla="*/ 3217 h 151"/>
                <a:gd name="T28" fmla="*/ 37815 w 178"/>
                <a:gd name="T29" fmla="*/ 3217 h 151"/>
                <a:gd name="T30" fmla="*/ 6421 w 178"/>
                <a:gd name="T31" fmla="*/ 25379 h 151"/>
                <a:gd name="T32" fmla="*/ 6421 w 178"/>
                <a:gd name="T33" fmla="*/ 25379 h 151"/>
                <a:gd name="T34" fmla="*/ 6421 w 178"/>
                <a:gd name="T35" fmla="*/ 25379 h 151"/>
                <a:gd name="T36" fmla="*/ 6421 w 178"/>
                <a:gd name="T37" fmla="*/ 25379 h 151"/>
                <a:gd name="T38" fmla="*/ 0 w 178"/>
                <a:gd name="T39" fmla="*/ 28239 h 151"/>
                <a:gd name="T40" fmla="*/ 0 w 178"/>
                <a:gd name="T41" fmla="*/ 34673 h 151"/>
                <a:gd name="T42" fmla="*/ 0 w 178"/>
                <a:gd name="T43" fmla="*/ 41107 h 151"/>
                <a:gd name="T44" fmla="*/ 3211 w 178"/>
                <a:gd name="T45" fmla="*/ 47183 h 151"/>
                <a:gd name="T46" fmla="*/ 3211 w 178"/>
                <a:gd name="T47" fmla="*/ 47183 h 151"/>
                <a:gd name="T48" fmla="*/ 6421 w 178"/>
                <a:gd name="T49" fmla="*/ 50400 h 151"/>
                <a:gd name="T50" fmla="*/ 12843 w 178"/>
                <a:gd name="T51" fmla="*/ 53618 h 151"/>
                <a:gd name="T52" fmla="*/ 18907 w 178"/>
                <a:gd name="T53" fmla="*/ 53618 h 151"/>
                <a:gd name="T54" fmla="*/ 25329 w 178"/>
                <a:gd name="T55" fmla="*/ 50400 h 15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78" h="151">
                  <a:moveTo>
                    <a:pt x="71" y="141"/>
                  </a:moveTo>
                  <a:lnTo>
                    <a:pt x="71" y="141"/>
                  </a:lnTo>
                  <a:lnTo>
                    <a:pt x="159" y="79"/>
                  </a:lnTo>
                  <a:lnTo>
                    <a:pt x="168" y="71"/>
                  </a:lnTo>
                  <a:lnTo>
                    <a:pt x="177" y="53"/>
                  </a:lnTo>
                  <a:lnTo>
                    <a:pt x="177" y="35"/>
                  </a:lnTo>
                  <a:lnTo>
                    <a:pt x="168" y="18"/>
                  </a:lnTo>
                  <a:lnTo>
                    <a:pt x="159" y="9"/>
                  </a:lnTo>
                  <a:lnTo>
                    <a:pt x="141" y="0"/>
                  </a:lnTo>
                  <a:lnTo>
                    <a:pt x="124" y="0"/>
                  </a:lnTo>
                  <a:lnTo>
                    <a:pt x="106" y="9"/>
                  </a:lnTo>
                  <a:lnTo>
                    <a:pt x="18" y="71"/>
                  </a:lnTo>
                  <a:lnTo>
                    <a:pt x="0" y="79"/>
                  </a:lnTo>
                  <a:lnTo>
                    <a:pt x="0" y="97"/>
                  </a:lnTo>
                  <a:lnTo>
                    <a:pt x="0" y="115"/>
                  </a:lnTo>
                  <a:lnTo>
                    <a:pt x="9" y="132"/>
                  </a:lnTo>
                  <a:lnTo>
                    <a:pt x="18" y="141"/>
                  </a:lnTo>
                  <a:lnTo>
                    <a:pt x="36" y="150"/>
                  </a:lnTo>
                  <a:lnTo>
                    <a:pt x="53" y="150"/>
                  </a:lnTo>
                  <a:lnTo>
                    <a:pt x="71" y="1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3" name="Freeform 128"/>
            <p:cNvSpPr>
              <a:spLocks noChangeArrowheads="1"/>
            </p:cNvSpPr>
            <p:nvPr/>
          </p:nvSpPr>
          <p:spPr bwMode="auto">
            <a:xfrm>
              <a:off x="5538788" y="3800475"/>
              <a:ext cx="63500" cy="50800"/>
            </a:xfrm>
            <a:custGeom>
              <a:avLst/>
              <a:gdLst>
                <a:gd name="T0" fmla="*/ 22243 w 177"/>
                <a:gd name="T1" fmla="*/ 47223 h 142"/>
                <a:gd name="T2" fmla="*/ 22243 w 177"/>
                <a:gd name="T3" fmla="*/ 47223 h 142"/>
                <a:gd name="T4" fmla="*/ 53814 w 177"/>
                <a:gd name="T5" fmla="*/ 28262 h 142"/>
                <a:gd name="T6" fmla="*/ 53814 w 177"/>
                <a:gd name="T7" fmla="*/ 28262 h 142"/>
                <a:gd name="T8" fmla="*/ 53814 w 177"/>
                <a:gd name="T9" fmla="*/ 28262 h 142"/>
                <a:gd name="T10" fmla="*/ 59912 w 177"/>
                <a:gd name="T11" fmla="*/ 25042 h 142"/>
                <a:gd name="T12" fmla="*/ 59912 w 177"/>
                <a:gd name="T13" fmla="*/ 18603 h 142"/>
                <a:gd name="T14" fmla="*/ 63141 w 177"/>
                <a:gd name="T15" fmla="*/ 15741 h 142"/>
                <a:gd name="T16" fmla="*/ 59912 w 177"/>
                <a:gd name="T17" fmla="*/ 9659 h 142"/>
                <a:gd name="T18" fmla="*/ 59912 w 177"/>
                <a:gd name="T19" fmla="*/ 9659 h 142"/>
                <a:gd name="T20" fmla="*/ 57042 w 177"/>
                <a:gd name="T21" fmla="*/ 3220 h 142"/>
                <a:gd name="T22" fmla="*/ 50585 w 177"/>
                <a:gd name="T23" fmla="*/ 3220 h 142"/>
                <a:gd name="T24" fmla="*/ 47356 w 177"/>
                <a:gd name="T25" fmla="*/ 0 h 142"/>
                <a:gd name="T26" fmla="*/ 41257 w 177"/>
                <a:gd name="T27" fmla="*/ 3220 h 142"/>
                <a:gd name="T28" fmla="*/ 41257 w 177"/>
                <a:gd name="T29" fmla="*/ 3220 h 142"/>
                <a:gd name="T30" fmla="*/ 6099 w 177"/>
                <a:gd name="T31" fmla="*/ 21823 h 142"/>
                <a:gd name="T32" fmla="*/ 6099 w 177"/>
                <a:gd name="T33" fmla="*/ 21823 h 142"/>
                <a:gd name="T34" fmla="*/ 6099 w 177"/>
                <a:gd name="T35" fmla="*/ 21823 h 142"/>
                <a:gd name="T36" fmla="*/ 6099 w 177"/>
                <a:gd name="T37" fmla="*/ 21823 h 142"/>
                <a:gd name="T38" fmla="*/ 6099 w 177"/>
                <a:gd name="T39" fmla="*/ 21823 h 142"/>
                <a:gd name="T40" fmla="*/ 0 w 177"/>
                <a:gd name="T41" fmla="*/ 25042 h 142"/>
                <a:gd name="T42" fmla="*/ 0 w 177"/>
                <a:gd name="T43" fmla="*/ 31482 h 142"/>
                <a:gd name="T44" fmla="*/ 0 w 177"/>
                <a:gd name="T45" fmla="*/ 37563 h 142"/>
                <a:gd name="T46" fmla="*/ 0 w 177"/>
                <a:gd name="T47" fmla="*/ 40783 h 142"/>
                <a:gd name="T48" fmla="*/ 0 w 177"/>
                <a:gd name="T49" fmla="*/ 40783 h 142"/>
                <a:gd name="T50" fmla="*/ 3229 w 177"/>
                <a:gd name="T51" fmla="*/ 47223 h 142"/>
                <a:gd name="T52" fmla="*/ 9328 w 177"/>
                <a:gd name="T53" fmla="*/ 50442 h 142"/>
                <a:gd name="T54" fmla="*/ 15785 w 177"/>
                <a:gd name="T55" fmla="*/ 50442 h 142"/>
                <a:gd name="T56" fmla="*/ 22243 w 177"/>
                <a:gd name="T57" fmla="*/ 47223 h 1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7" h="142">
                  <a:moveTo>
                    <a:pt x="62" y="132"/>
                  </a:moveTo>
                  <a:lnTo>
                    <a:pt x="62" y="132"/>
                  </a:lnTo>
                  <a:lnTo>
                    <a:pt x="150" y="79"/>
                  </a:lnTo>
                  <a:lnTo>
                    <a:pt x="167" y="70"/>
                  </a:lnTo>
                  <a:lnTo>
                    <a:pt x="167" y="52"/>
                  </a:lnTo>
                  <a:lnTo>
                    <a:pt x="176" y="44"/>
                  </a:lnTo>
                  <a:lnTo>
                    <a:pt x="167" y="27"/>
                  </a:lnTo>
                  <a:lnTo>
                    <a:pt x="159" y="9"/>
                  </a:lnTo>
                  <a:lnTo>
                    <a:pt x="141" y="9"/>
                  </a:lnTo>
                  <a:lnTo>
                    <a:pt x="132" y="0"/>
                  </a:lnTo>
                  <a:lnTo>
                    <a:pt x="115" y="9"/>
                  </a:lnTo>
                  <a:lnTo>
                    <a:pt x="17" y="61"/>
                  </a:lnTo>
                  <a:lnTo>
                    <a:pt x="0" y="70"/>
                  </a:lnTo>
                  <a:lnTo>
                    <a:pt x="0" y="88"/>
                  </a:lnTo>
                  <a:lnTo>
                    <a:pt x="0" y="105"/>
                  </a:lnTo>
                  <a:lnTo>
                    <a:pt x="0" y="114"/>
                  </a:lnTo>
                  <a:lnTo>
                    <a:pt x="9" y="132"/>
                  </a:lnTo>
                  <a:lnTo>
                    <a:pt x="26" y="141"/>
                  </a:lnTo>
                  <a:lnTo>
                    <a:pt x="44" y="141"/>
                  </a:lnTo>
                  <a:lnTo>
                    <a:pt x="62" y="1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4" name="Freeform 129"/>
            <p:cNvSpPr>
              <a:spLocks noChangeArrowheads="1"/>
            </p:cNvSpPr>
            <p:nvPr/>
          </p:nvSpPr>
          <p:spPr bwMode="auto">
            <a:xfrm>
              <a:off x="3986213" y="6748463"/>
              <a:ext cx="19050" cy="3175"/>
            </a:xfrm>
            <a:custGeom>
              <a:avLst/>
              <a:gdLst>
                <a:gd name="T0" fmla="*/ 0 w 54"/>
                <a:gd name="T1" fmla="*/ 2858 h 10"/>
                <a:gd name="T2" fmla="*/ 18697 w 54"/>
                <a:gd name="T3" fmla="*/ 0 h 10"/>
                <a:gd name="T4" fmla="*/ 18697 w 54"/>
                <a:gd name="T5" fmla="*/ 0 h 10"/>
                <a:gd name="T6" fmla="*/ 18697 w 54"/>
                <a:gd name="T7" fmla="*/ 0 h 10"/>
                <a:gd name="T8" fmla="*/ 18697 w 54"/>
                <a:gd name="T9" fmla="*/ 0 h 10"/>
                <a:gd name="T10" fmla="*/ 18697 w 54"/>
                <a:gd name="T11" fmla="*/ 0 h 10"/>
                <a:gd name="T12" fmla="*/ 18697 w 54"/>
                <a:gd name="T13" fmla="*/ 0 h 10"/>
                <a:gd name="T14" fmla="*/ 0 w 54"/>
                <a:gd name="T15" fmla="*/ 2858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 h="10">
                  <a:moveTo>
                    <a:pt x="0" y="9"/>
                  </a:moveTo>
                  <a:lnTo>
                    <a:pt x="53" y="0"/>
                  </a:lnTo>
                  <a:lnTo>
                    <a:pt x="0"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5" name="Freeform 130"/>
            <p:cNvSpPr>
              <a:spLocks noChangeArrowheads="1"/>
            </p:cNvSpPr>
            <p:nvPr/>
          </p:nvSpPr>
          <p:spPr bwMode="auto">
            <a:xfrm>
              <a:off x="4078288" y="6719888"/>
              <a:ext cx="44450" cy="15875"/>
            </a:xfrm>
            <a:custGeom>
              <a:avLst/>
              <a:gdLst>
                <a:gd name="T0" fmla="*/ 37998 w 124"/>
                <a:gd name="T1" fmla="*/ 0 h 45"/>
                <a:gd name="T2" fmla="*/ 0 w 124"/>
                <a:gd name="T3" fmla="*/ 9172 h 45"/>
                <a:gd name="T4" fmla="*/ 0 w 124"/>
                <a:gd name="T5" fmla="*/ 9172 h 45"/>
                <a:gd name="T6" fmla="*/ 0 w 124"/>
                <a:gd name="T7" fmla="*/ 12347 h 45"/>
                <a:gd name="T8" fmla="*/ 0 w 124"/>
                <a:gd name="T9" fmla="*/ 12347 h 45"/>
                <a:gd name="T10" fmla="*/ 3226 w 124"/>
                <a:gd name="T11" fmla="*/ 15522 h 45"/>
                <a:gd name="T12" fmla="*/ 40865 w 124"/>
                <a:gd name="T13" fmla="*/ 9172 h 45"/>
                <a:gd name="T14" fmla="*/ 40865 w 124"/>
                <a:gd name="T15" fmla="*/ 9172 h 45"/>
                <a:gd name="T16" fmla="*/ 40865 w 124"/>
                <a:gd name="T17" fmla="*/ 9172 h 45"/>
                <a:gd name="T18" fmla="*/ 40865 w 124"/>
                <a:gd name="T19" fmla="*/ 9172 h 45"/>
                <a:gd name="T20" fmla="*/ 44092 w 124"/>
                <a:gd name="T21" fmla="*/ 5997 h 45"/>
                <a:gd name="T22" fmla="*/ 44092 w 124"/>
                <a:gd name="T23" fmla="*/ 2822 h 45"/>
                <a:gd name="T24" fmla="*/ 44092 w 124"/>
                <a:gd name="T25" fmla="*/ 2822 h 45"/>
                <a:gd name="T26" fmla="*/ 40865 w 124"/>
                <a:gd name="T27" fmla="*/ 0 h 45"/>
                <a:gd name="T28" fmla="*/ 37998 w 124"/>
                <a:gd name="T29" fmla="*/ 0 h 4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4" h="45">
                  <a:moveTo>
                    <a:pt x="106" y="0"/>
                  </a:moveTo>
                  <a:lnTo>
                    <a:pt x="0" y="26"/>
                  </a:lnTo>
                  <a:lnTo>
                    <a:pt x="0" y="35"/>
                  </a:lnTo>
                  <a:lnTo>
                    <a:pt x="9" y="44"/>
                  </a:lnTo>
                  <a:lnTo>
                    <a:pt x="114" y="26"/>
                  </a:lnTo>
                  <a:lnTo>
                    <a:pt x="123" y="17"/>
                  </a:lnTo>
                  <a:lnTo>
                    <a:pt x="123" y="8"/>
                  </a:lnTo>
                  <a:lnTo>
                    <a:pt x="114" y="0"/>
                  </a:lnTo>
                  <a:lnTo>
                    <a:pt x="10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6" name="Freeform 131"/>
            <p:cNvSpPr>
              <a:spLocks noChangeArrowheads="1"/>
            </p:cNvSpPr>
            <p:nvPr/>
          </p:nvSpPr>
          <p:spPr bwMode="auto">
            <a:xfrm>
              <a:off x="4186238" y="6694488"/>
              <a:ext cx="50800" cy="19050"/>
            </a:xfrm>
            <a:custGeom>
              <a:avLst/>
              <a:gdLst>
                <a:gd name="T0" fmla="*/ 44003 w 142"/>
                <a:gd name="T1" fmla="*/ 0 h 54"/>
                <a:gd name="T2" fmla="*/ 6082 w 142"/>
                <a:gd name="T3" fmla="*/ 6350 h 54"/>
                <a:gd name="T4" fmla="*/ 6082 w 142"/>
                <a:gd name="T5" fmla="*/ 6350 h 54"/>
                <a:gd name="T6" fmla="*/ 3220 w 142"/>
                <a:gd name="T7" fmla="*/ 9172 h 54"/>
                <a:gd name="T8" fmla="*/ 0 w 142"/>
                <a:gd name="T9" fmla="*/ 15522 h 54"/>
                <a:gd name="T10" fmla="*/ 0 w 142"/>
                <a:gd name="T11" fmla="*/ 15522 h 54"/>
                <a:gd name="T12" fmla="*/ 3220 w 142"/>
                <a:gd name="T13" fmla="*/ 18697 h 54"/>
                <a:gd name="T14" fmla="*/ 9301 w 142"/>
                <a:gd name="T15" fmla="*/ 18697 h 54"/>
                <a:gd name="T16" fmla="*/ 44003 w 142"/>
                <a:gd name="T17" fmla="*/ 12347 h 54"/>
                <a:gd name="T18" fmla="*/ 44003 w 142"/>
                <a:gd name="T19" fmla="*/ 12347 h 54"/>
                <a:gd name="T20" fmla="*/ 47223 w 142"/>
                <a:gd name="T21" fmla="*/ 12347 h 54"/>
                <a:gd name="T22" fmla="*/ 47223 w 142"/>
                <a:gd name="T23" fmla="*/ 12347 h 54"/>
                <a:gd name="T24" fmla="*/ 50442 w 142"/>
                <a:gd name="T25" fmla="*/ 9172 h 54"/>
                <a:gd name="T26" fmla="*/ 50442 w 142"/>
                <a:gd name="T27" fmla="*/ 3175 h 54"/>
                <a:gd name="T28" fmla="*/ 50442 w 142"/>
                <a:gd name="T29" fmla="*/ 3175 h 54"/>
                <a:gd name="T30" fmla="*/ 47223 w 142"/>
                <a:gd name="T31" fmla="*/ 0 h 54"/>
                <a:gd name="T32" fmla="*/ 44003 w 142"/>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54">
                  <a:moveTo>
                    <a:pt x="123" y="0"/>
                  </a:moveTo>
                  <a:lnTo>
                    <a:pt x="17" y="18"/>
                  </a:lnTo>
                  <a:lnTo>
                    <a:pt x="9" y="26"/>
                  </a:lnTo>
                  <a:lnTo>
                    <a:pt x="0" y="44"/>
                  </a:lnTo>
                  <a:lnTo>
                    <a:pt x="9" y="53"/>
                  </a:lnTo>
                  <a:lnTo>
                    <a:pt x="26" y="53"/>
                  </a:lnTo>
                  <a:lnTo>
                    <a:pt x="123" y="35"/>
                  </a:lnTo>
                  <a:lnTo>
                    <a:pt x="132" y="35"/>
                  </a:lnTo>
                  <a:lnTo>
                    <a:pt x="141" y="26"/>
                  </a:lnTo>
                  <a:lnTo>
                    <a:pt x="141" y="9"/>
                  </a:lnTo>
                  <a:lnTo>
                    <a:pt x="132" y="0"/>
                  </a:lnTo>
                  <a:lnTo>
                    <a:pt x="12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7" name="Freeform 132"/>
            <p:cNvSpPr>
              <a:spLocks noChangeArrowheads="1"/>
            </p:cNvSpPr>
            <p:nvPr/>
          </p:nvSpPr>
          <p:spPr bwMode="auto">
            <a:xfrm>
              <a:off x="4297363" y="6662738"/>
              <a:ext cx="57150" cy="28575"/>
            </a:xfrm>
            <a:custGeom>
              <a:avLst/>
              <a:gdLst>
                <a:gd name="T0" fmla="*/ 44210 w 159"/>
                <a:gd name="T1" fmla="*/ 0 h 80"/>
                <a:gd name="T2" fmla="*/ 6110 w 159"/>
                <a:gd name="T3" fmla="*/ 9287 h 80"/>
                <a:gd name="T4" fmla="*/ 6110 w 159"/>
                <a:gd name="T5" fmla="*/ 9287 h 80"/>
                <a:gd name="T6" fmla="*/ 0 w 159"/>
                <a:gd name="T7" fmla="*/ 15716 h 80"/>
                <a:gd name="T8" fmla="*/ 0 w 159"/>
                <a:gd name="T9" fmla="*/ 21788 h 80"/>
                <a:gd name="T10" fmla="*/ 0 w 159"/>
                <a:gd name="T11" fmla="*/ 21788 h 80"/>
                <a:gd name="T12" fmla="*/ 2875 w 159"/>
                <a:gd name="T13" fmla="*/ 28218 h 80"/>
                <a:gd name="T14" fmla="*/ 9345 w 159"/>
                <a:gd name="T15" fmla="*/ 28218 h 80"/>
                <a:gd name="T16" fmla="*/ 47445 w 159"/>
                <a:gd name="T17" fmla="*/ 18931 h 80"/>
                <a:gd name="T18" fmla="*/ 47445 w 159"/>
                <a:gd name="T19" fmla="*/ 18931 h 80"/>
                <a:gd name="T20" fmla="*/ 47445 w 159"/>
                <a:gd name="T21" fmla="*/ 18931 h 80"/>
                <a:gd name="T22" fmla="*/ 47445 w 159"/>
                <a:gd name="T23" fmla="*/ 18931 h 80"/>
                <a:gd name="T24" fmla="*/ 53915 w 159"/>
                <a:gd name="T25" fmla="*/ 15716 h 80"/>
                <a:gd name="T26" fmla="*/ 56791 w 159"/>
                <a:gd name="T27" fmla="*/ 9287 h 80"/>
                <a:gd name="T28" fmla="*/ 56791 w 159"/>
                <a:gd name="T29" fmla="*/ 9287 h 80"/>
                <a:gd name="T30" fmla="*/ 50680 w 159"/>
                <a:gd name="T31" fmla="*/ 3215 h 80"/>
                <a:gd name="T32" fmla="*/ 44210 w 159"/>
                <a:gd name="T33" fmla="*/ 0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80">
                  <a:moveTo>
                    <a:pt x="123" y="0"/>
                  </a:moveTo>
                  <a:lnTo>
                    <a:pt x="17" y="26"/>
                  </a:lnTo>
                  <a:lnTo>
                    <a:pt x="0" y="44"/>
                  </a:lnTo>
                  <a:lnTo>
                    <a:pt x="0" y="61"/>
                  </a:lnTo>
                  <a:lnTo>
                    <a:pt x="8" y="79"/>
                  </a:lnTo>
                  <a:lnTo>
                    <a:pt x="26" y="79"/>
                  </a:lnTo>
                  <a:lnTo>
                    <a:pt x="132" y="53"/>
                  </a:lnTo>
                  <a:lnTo>
                    <a:pt x="150" y="44"/>
                  </a:lnTo>
                  <a:lnTo>
                    <a:pt x="158" y="26"/>
                  </a:lnTo>
                  <a:lnTo>
                    <a:pt x="141" y="9"/>
                  </a:lnTo>
                  <a:lnTo>
                    <a:pt x="12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8" name="Freeform 133"/>
            <p:cNvSpPr>
              <a:spLocks noChangeArrowheads="1"/>
            </p:cNvSpPr>
            <p:nvPr/>
          </p:nvSpPr>
          <p:spPr bwMode="auto">
            <a:xfrm>
              <a:off x="4408488" y="6634163"/>
              <a:ext cx="60325" cy="31750"/>
            </a:xfrm>
            <a:custGeom>
              <a:avLst/>
              <a:gdLst>
                <a:gd name="T0" fmla="*/ 44262 w 169"/>
                <a:gd name="T1" fmla="*/ 0 h 90"/>
                <a:gd name="T2" fmla="*/ 44262 w 169"/>
                <a:gd name="T3" fmla="*/ 0 h 90"/>
                <a:gd name="T4" fmla="*/ 6425 w 169"/>
                <a:gd name="T5" fmla="*/ 9525 h 90"/>
                <a:gd name="T6" fmla="*/ 6425 w 169"/>
                <a:gd name="T7" fmla="*/ 9525 h 90"/>
                <a:gd name="T8" fmla="*/ 0 w 169"/>
                <a:gd name="T9" fmla="*/ 15522 h 90"/>
                <a:gd name="T10" fmla="*/ 0 w 169"/>
                <a:gd name="T11" fmla="*/ 21872 h 90"/>
                <a:gd name="T12" fmla="*/ 0 w 169"/>
                <a:gd name="T13" fmla="*/ 21872 h 90"/>
                <a:gd name="T14" fmla="*/ 3213 w 169"/>
                <a:gd name="T15" fmla="*/ 31397 h 90"/>
                <a:gd name="T16" fmla="*/ 12850 w 169"/>
                <a:gd name="T17" fmla="*/ 31397 h 90"/>
                <a:gd name="T18" fmla="*/ 50687 w 169"/>
                <a:gd name="T19" fmla="*/ 21872 h 90"/>
                <a:gd name="T20" fmla="*/ 50687 w 169"/>
                <a:gd name="T21" fmla="*/ 21872 h 90"/>
                <a:gd name="T22" fmla="*/ 50687 w 169"/>
                <a:gd name="T23" fmla="*/ 21872 h 90"/>
                <a:gd name="T24" fmla="*/ 50687 w 169"/>
                <a:gd name="T25" fmla="*/ 21872 h 90"/>
                <a:gd name="T26" fmla="*/ 53543 w 169"/>
                <a:gd name="T27" fmla="*/ 21872 h 90"/>
                <a:gd name="T28" fmla="*/ 56755 w 169"/>
                <a:gd name="T29" fmla="*/ 18697 h 90"/>
                <a:gd name="T30" fmla="*/ 59968 w 169"/>
                <a:gd name="T31" fmla="*/ 12700 h 90"/>
                <a:gd name="T32" fmla="*/ 59968 w 169"/>
                <a:gd name="T33" fmla="*/ 9525 h 90"/>
                <a:gd name="T34" fmla="*/ 59968 w 169"/>
                <a:gd name="T35" fmla="*/ 9525 h 90"/>
                <a:gd name="T36" fmla="*/ 56755 w 169"/>
                <a:gd name="T37" fmla="*/ 3175 h 90"/>
                <a:gd name="T38" fmla="*/ 53543 w 169"/>
                <a:gd name="T39" fmla="*/ 0 h 90"/>
                <a:gd name="T40" fmla="*/ 47475 w 169"/>
                <a:gd name="T41" fmla="*/ 0 h 90"/>
                <a:gd name="T42" fmla="*/ 44262 w 169"/>
                <a:gd name="T43" fmla="*/ 0 h 9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9" h="90">
                  <a:moveTo>
                    <a:pt x="124" y="0"/>
                  </a:moveTo>
                  <a:lnTo>
                    <a:pt x="124" y="0"/>
                  </a:lnTo>
                  <a:lnTo>
                    <a:pt x="18" y="27"/>
                  </a:lnTo>
                  <a:lnTo>
                    <a:pt x="0" y="44"/>
                  </a:lnTo>
                  <a:lnTo>
                    <a:pt x="0" y="62"/>
                  </a:lnTo>
                  <a:lnTo>
                    <a:pt x="9" y="89"/>
                  </a:lnTo>
                  <a:lnTo>
                    <a:pt x="36" y="89"/>
                  </a:lnTo>
                  <a:lnTo>
                    <a:pt x="142" y="62"/>
                  </a:lnTo>
                  <a:lnTo>
                    <a:pt x="150" y="62"/>
                  </a:lnTo>
                  <a:lnTo>
                    <a:pt x="159" y="53"/>
                  </a:lnTo>
                  <a:lnTo>
                    <a:pt x="168" y="36"/>
                  </a:lnTo>
                  <a:lnTo>
                    <a:pt x="168" y="27"/>
                  </a:lnTo>
                  <a:lnTo>
                    <a:pt x="159" y="9"/>
                  </a:lnTo>
                  <a:lnTo>
                    <a:pt x="150" y="0"/>
                  </a:lnTo>
                  <a:lnTo>
                    <a:pt x="133" y="0"/>
                  </a:lnTo>
                  <a:lnTo>
                    <a:pt x="12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9" name="Freeform 134"/>
            <p:cNvSpPr>
              <a:spLocks noChangeArrowheads="1"/>
            </p:cNvSpPr>
            <p:nvPr/>
          </p:nvSpPr>
          <p:spPr bwMode="auto">
            <a:xfrm>
              <a:off x="4516438" y="6602413"/>
              <a:ext cx="66675" cy="38100"/>
            </a:xfrm>
            <a:custGeom>
              <a:avLst/>
              <a:gdLst>
                <a:gd name="T0" fmla="*/ 47421 w 187"/>
                <a:gd name="T1" fmla="*/ 0 h 107"/>
                <a:gd name="T2" fmla="*/ 47421 w 187"/>
                <a:gd name="T3" fmla="*/ 0 h 107"/>
                <a:gd name="T4" fmla="*/ 9627 w 187"/>
                <a:gd name="T5" fmla="*/ 9614 h 107"/>
                <a:gd name="T6" fmla="*/ 9627 w 187"/>
                <a:gd name="T7" fmla="*/ 9614 h 107"/>
                <a:gd name="T8" fmla="*/ 6418 w 187"/>
                <a:gd name="T9" fmla="*/ 12463 h 107"/>
                <a:gd name="T10" fmla="*/ 3209 w 187"/>
                <a:gd name="T11" fmla="*/ 15667 h 107"/>
                <a:gd name="T12" fmla="*/ 0 w 187"/>
                <a:gd name="T13" fmla="*/ 22077 h 107"/>
                <a:gd name="T14" fmla="*/ 0 w 187"/>
                <a:gd name="T15" fmla="*/ 25281 h 107"/>
                <a:gd name="T16" fmla="*/ 0 w 187"/>
                <a:gd name="T17" fmla="*/ 25281 h 107"/>
                <a:gd name="T18" fmla="*/ 3209 w 187"/>
                <a:gd name="T19" fmla="*/ 31335 h 107"/>
                <a:gd name="T20" fmla="*/ 6418 w 187"/>
                <a:gd name="T21" fmla="*/ 34539 h 107"/>
                <a:gd name="T22" fmla="*/ 12836 w 187"/>
                <a:gd name="T23" fmla="*/ 37744 h 107"/>
                <a:gd name="T24" fmla="*/ 18897 w 187"/>
                <a:gd name="T25" fmla="*/ 37744 h 107"/>
                <a:gd name="T26" fmla="*/ 53483 w 187"/>
                <a:gd name="T27" fmla="*/ 28130 h 107"/>
                <a:gd name="T28" fmla="*/ 53483 w 187"/>
                <a:gd name="T29" fmla="*/ 28130 h 107"/>
                <a:gd name="T30" fmla="*/ 53483 w 187"/>
                <a:gd name="T31" fmla="*/ 28130 h 107"/>
                <a:gd name="T32" fmla="*/ 53483 w 187"/>
                <a:gd name="T33" fmla="*/ 28130 h 107"/>
                <a:gd name="T34" fmla="*/ 59901 w 187"/>
                <a:gd name="T35" fmla="*/ 25281 h 107"/>
                <a:gd name="T36" fmla="*/ 63109 w 187"/>
                <a:gd name="T37" fmla="*/ 18872 h 107"/>
                <a:gd name="T38" fmla="*/ 66318 w 187"/>
                <a:gd name="T39" fmla="*/ 15667 h 107"/>
                <a:gd name="T40" fmla="*/ 66318 w 187"/>
                <a:gd name="T41" fmla="*/ 9614 h 107"/>
                <a:gd name="T42" fmla="*/ 66318 w 187"/>
                <a:gd name="T43" fmla="*/ 9614 h 107"/>
                <a:gd name="T44" fmla="*/ 63109 w 187"/>
                <a:gd name="T45" fmla="*/ 3205 h 107"/>
                <a:gd name="T46" fmla="*/ 56692 w 187"/>
                <a:gd name="T47" fmla="*/ 0 h 107"/>
                <a:gd name="T48" fmla="*/ 53483 w 187"/>
                <a:gd name="T49" fmla="*/ 0 h 107"/>
                <a:gd name="T50" fmla="*/ 47421 w 187"/>
                <a:gd name="T51" fmla="*/ 0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7" h="107">
                  <a:moveTo>
                    <a:pt x="133" y="0"/>
                  </a:moveTo>
                  <a:lnTo>
                    <a:pt x="133" y="0"/>
                  </a:lnTo>
                  <a:lnTo>
                    <a:pt x="27" y="27"/>
                  </a:lnTo>
                  <a:lnTo>
                    <a:pt x="18" y="35"/>
                  </a:lnTo>
                  <a:lnTo>
                    <a:pt x="9" y="44"/>
                  </a:lnTo>
                  <a:lnTo>
                    <a:pt x="0" y="62"/>
                  </a:lnTo>
                  <a:lnTo>
                    <a:pt x="0" y="71"/>
                  </a:lnTo>
                  <a:lnTo>
                    <a:pt x="9" y="88"/>
                  </a:lnTo>
                  <a:lnTo>
                    <a:pt x="18" y="97"/>
                  </a:lnTo>
                  <a:lnTo>
                    <a:pt x="36" y="106"/>
                  </a:lnTo>
                  <a:lnTo>
                    <a:pt x="53" y="106"/>
                  </a:lnTo>
                  <a:lnTo>
                    <a:pt x="150" y="79"/>
                  </a:lnTo>
                  <a:lnTo>
                    <a:pt x="168" y="71"/>
                  </a:lnTo>
                  <a:lnTo>
                    <a:pt x="177" y="53"/>
                  </a:lnTo>
                  <a:lnTo>
                    <a:pt x="186" y="44"/>
                  </a:lnTo>
                  <a:lnTo>
                    <a:pt x="186" y="27"/>
                  </a:lnTo>
                  <a:lnTo>
                    <a:pt x="177" y="9"/>
                  </a:lnTo>
                  <a:lnTo>
                    <a:pt x="159" y="0"/>
                  </a:lnTo>
                  <a:lnTo>
                    <a:pt x="150" y="0"/>
                  </a:lnTo>
                  <a:lnTo>
                    <a:pt x="13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0" name="Freeform 135"/>
            <p:cNvSpPr>
              <a:spLocks noChangeArrowheads="1"/>
            </p:cNvSpPr>
            <p:nvPr/>
          </p:nvSpPr>
          <p:spPr bwMode="auto">
            <a:xfrm>
              <a:off x="4627563" y="6567488"/>
              <a:ext cx="66675" cy="44450"/>
            </a:xfrm>
            <a:custGeom>
              <a:avLst/>
              <a:gdLst>
                <a:gd name="T0" fmla="*/ 66318 w 187"/>
                <a:gd name="T1" fmla="*/ 12446 h 125"/>
                <a:gd name="T2" fmla="*/ 66318 w 187"/>
                <a:gd name="T3" fmla="*/ 12446 h 125"/>
                <a:gd name="T4" fmla="*/ 63109 w 187"/>
                <a:gd name="T5" fmla="*/ 6401 h 125"/>
                <a:gd name="T6" fmla="*/ 59901 w 187"/>
                <a:gd name="T7" fmla="*/ 3200 h 125"/>
                <a:gd name="T8" fmla="*/ 53483 w 187"/>
                <a:gd name="T9" fmla="*/ 0 h 125"/>
                <a:gd name="T10" fmla="*/ 47421 w 187"/>
                <a:gd name="T11" fmla="*/ 0 h 125"/>
                <a:gd name="T12" fmla="*/ 47421 w 187"/>
                <a:gd name="T13" fmla="*/ 0 h 125"/>
                <a:gd name="T14" fmla="*/ 9627 w 187"/>
                <a:gd name="T15" fmla="*/ 12446 h 125"/>
                <a:gd name="T16" fmla="*/ 9627 w 187"/>
                <a:gd name="T17" fmla="*/ 12446 h 125"/>
                <a:gd name="T18" fmla="*/ 3209 w 187"/>
                <a:gd name="T19" fmla="*/ 15646 h 125"/>
                <a:gd name="T20" fmla="*/ 0 w 187"/>
                <a:gd name="T21" fmla="*/ 18847 h 125"/>
                <a:gd name="T22" fmla="*/ 0 w 187"/>
                <a:gd name="T23" fmla="*/ 25248 h 125"/>
                <a:gd name="T24" fmla="*/ 0 w 187"/>
                <a:gd name="T25" fmla="*/ 31293 h 125"/>
                <a:gd name="T26" fmla="*/ 0 w 187"/>
                <a:gd name="T27" fmla="*/ 31293 h 125"/>
                <a:gd name="T28" fmla="*/ 3209 w 187"/>
                <a:gd name="T29" fmla="*/ 37694 h 125"/>
                <a:gd name="T30" fmla="*/ 6418 w 187"/>
                <a:gd name="T31" fmla="*/ 40894 h 125"/>
                <a:gd name="T32" fmla="*/ 12836 w 187"/>
                <a:gd name="T33" fmla="*/ 44094 h 125"/>
                <a:gd name="T34" fmla="*/ 18897 w 187"/>
                <a:gd name="T35" fmla="*/ 40894 h 125"/>
                <a:gd name="T36" fmla="*/ 56692 w 187"/>
                <a:gd name="T37" fmla="*/ 31293 h 125"/>
                <a:gd name="T38" fmla="*/ 56692 w 187"/>
                <a:gd name="T39" fmla="*/ 31293 h 125"/>
                <a:gd name="T40" fmla="*/ 56692 w 187"/>
                <a:gd name="T41" fmla="*/ 31293 h 125"/>
                <a:gd name="T42" fmla="*/ 56692 w 187"/>
                <a:gd name="T43" fmla="*/ 31293 h 125"/>
                <a:gd name="T44" fmla="*/ 63109 w 187"/>
                <a:gd name="T45" fmla="*/ 28092 h 125"/>
                <a:gd name="T46" fmla="*/ 66318 w 187"/>
                <a:gd name="T47" fmla="*/ 25248 h 125"/>
                <a:gd name="T48" fmla="*/ 66318 w 187"/>
                <a:gd name="T49" fmla="*/ 18847 h 125"/>
                <a:gd name="T50" fmla="*/ 66318 w 187"/>
                <a:gd name="T51" fmla="*/ 12446 h 12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7" h="125">
                  <a:moveTo>
                    <a:pt x="186" y="35"/>
                  </a:moveTo>
                  <a:lnTo>
                    <a:pt x="186" y="35"/>
                  </a:lnTo>
                  <a:lnTo>
                    <a:pt x="177" y="18"/>
                  </a:lnTo>
                  <a:lnTo>
                    <a:pt x="168" y="9"/>
                  </a:lnTo>
                  <a:lnTo>
                    <a:pt x="150" y="0"/>
                  </a:lnTo>
                  <a:lnTo>
                    <a:pt x="133" y="0"/>
                  </a:lnTo>
                  <a:lnTo>
                    <a:pt x="27" y="35"/>
                  </a:lnTo>
                  <a:lnTo>
                    <a:pt x="9" y="44"/>
                  </a:lnTo>
                  <a:lnTo>
                    <a:pt x="0" y="53"/>
                  </a:lnTo>
                  <a:lnTo>
                    <a:pt x="0" y="71"/>
                  </a:lnTo>
                  <a:lnTo>
                    <a:pt x="0" y="88"/>
                  </a:lnTo>
                  <a:lnTo>
                    <a:pt x="9" y="106"/>
                  </a:lnTo>
                  <a:lnTo>
                    <a:pt x="18" y="115"/>
                  </a:lnTo>
                  <a:lnTo>
                    <a:pt x="36" y="124"/>
                  </a:lnTo>
                  <a:lnTo>
                    <a:pt x="53" y="115"/>
                  </a:lnTo>
                  <a:lnTo>
                    <a:pt x="159" y="88"/>
                  </a:lnTo>
                  <a:lnTo>
                    <a:pt x="177" y="79"/>
                  </a:lnTo>
                  <a:lnTo>
                    <a:pt x="186" y="71"/>
                  </a:lnTo>
                  <a:lnTo>
                    <a:pt x="186" y="53"/>
                  </a:lnTo>
                  <a:lnTo>
                    <a:pt x="186"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1" name="Freeform 136"/>
            <p:cNvSpPr>
              <a:spLocks noChangeArrowheads="1"/>
            </p:cNvSpPr>
            <p:nvPr/>
          </p:nvSpPr>
          <p:spPr bwMode="auto">
            <a:xfrm>
              <a:off x="4735513" y="6532563"/>
              <a:ext cx="73025" cy="47625"/>
            </a:xfrm>
            <a:custGeom>
              <a:avLst/>
              <a:gdLst>
                <a:gd name="T0" fmla="*/ 60138 w 204"/>
                <a:gd name="T1" fmla="*/ 34734 h 133"/>
                <a:gd name="T2" fmla="*/ 60138 w 204"/>
                <a:gd name="T3" fmla="*/ 34734 h 133"/>
                <a:gd name="T4" fmla="*/ 66582 w 204"/>
                <a:gd name="T5" fmla="*/ 31511 h 133"/>
                <a:gd name="T6" fmla="*/ 69445 w 204"/>
                <a:gd name="T7" fmla="*/ 25424 h 133"/>
                <a:gd name="T8" fmla="*/ 72667 w 204"/>
                <a:gd name="T9" fmla="*/ 18978 h 133"/>
                <a:gd name="T10" fmla="*/ 69445 w 204"/>
                <a:gd name="T11" fmla="*/ 12533 h 133"/>
                <a:gd name="T12" fmla="*/ 69445 w 204"/>
                <a:gd name="T13" fmla="*/ 12533 h 133"/>
                <a:gd name="T14" fmla="*/ 66582 w 204"/>
                <a:gd name="T15" fmla="*/ 6445 h 133"/>
                <a:gd name="T16" fmla="*/ 63360 w 204"/>
                <a:gd name="T17" fmla="*/ 3223 h 133"/>
                <a:gd name="T18" fmla="*/ 56917 w 204"/>
                <a:gd name="T19" fmla="*/ 0 h 133"/>
                <a:gd name="T20" fmla="*/ 47609 w 204"/>
                <a:gd name="T21" fmla="*/ 0 h 133"/>
                <a:gd name="T22" fmla="*/ 47609 w 204"/>
                <a:gd name="T23" fmla="*/ 0 h 133"/>
                <a:gd name="T24" fmla="*/ 12887 w 204"/>
                <a:gd name="T25" fmla="*/ 12533 h 133"/>
                <a:gd name="T26" fmla="*/ 12887 w 204"/>
                <a:gd name="T27" fmla="*/ 12533 h 133"/>
                <a:gd name="T28" fmla="*/ 6443 w 204"/>
                <a:gd name="T29" fmla="*/ 15756 h 133"/>
                <a:gd name="T30" fmla="*/ 3222 w 204"/>
                <a:gd name="T31" fmla="*/ 22201 h 133"/>
                <a:gd name="T32" fmla="*/ 0 w 204"/>
                <a:gd name="T33" fmla="*/ 28289 h 133"/>
                <a:gd name="T34" fmla="*/ 0 w 204"/>
                <a:gd name="T35" fmla="*/ 34734 h 133"/>
                <a:gd name="T36" fmla="*/ 0 w 204"/>
                <a:gd name="T37" fmla="*/ 34734 h 133"/>
                <a:gd name="T38" fmla="*/ 3222 w 204"/>
                <a:gd name="T39" fmla="*/ 41180 h 133"/>
                <a:gd name="T40" fmla="*/ 9665 w 204"/>
                <a:gd name="T41" fmla="*/ 44044 h 133"/>
                <a:gd name="T42" fmla="*/ 15750 w 204"/>
                <a:gd name="T43" fmla="*/ 47267 h 133"/>
                <a:gd name="T44" fmla="*/ 22194 w 204"/>
                <a:gd name="T45" fmla="*/ 47267 h 133"/>
                <a:gd name="T46" fmla="*/ 60138 w 204"/>
                <a:gd name="T47" fmla="*/ 34734 h 13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04" h="133">
                  <a:moveTo>
                    <a:pt x="168" y="97"/>
                  </a:moveTo>
                  <a:lnTo>
                    <a:pt x="168" y="97"/>
                  </a:lnTo>
                  <a:lnTo>
                    <a:pt x="186" y="88"/>
                  </a:lnTo>
                  <a:lnTo>
                    <a:pt x="194" y="71"/>
                  </a:lnTo>
                  <a:lnTo>
                    <a:pt x="203" y="53"/>
                  </a:lnTo>
                  <a:lnTo>
                    <a:pt x="194" y="35"/>
                  </a:lnTo>
                  <a:lnTo>
                    <a:pt x="186" y="18"/>
                  </a:lnTo>
                  <a:lnTo>
                    <a:pt x="177" y="9"/>
                  </a:lnTo>
                  <a:lnTo>
                    <a:pt x="159" y="0"/>
                  </a:lnTo>
                  <a:lnTo>
                    <a:pt x="133" y="0"/>
                  </a:lnTo>
                  <a:lnTo>
                    <a:pt x="36" y="35"/>
                  </a:lnTo>
                  <a:lnTo>
                    <a:pt x="18" y="44"/>
                  </a:lnTo>
                  <a:lnTo>
                    <a:pt x="9" y="62"/>
                  </a:lnTo>
                  <a:lnTo>
                    <a:pt x="0" y="79"/>
                  </a:lnTo>
                  <a:lnTo>
                    <a:pt x="0" y="97"/>
                  </a:lnTo>
                  <a:lnTo>
                    <a:pt x="9" y="115"/>
                  </a:lnTo>
                  <a:lnTo>
                    <a:pt x="27" y="123"/>
                  </a:lnTo>
                  <a:lnTo>
                    <a:pt x="44" y="132"/>
                  </a:lnTo>
                  <a:lnTo>
                    <a:pt x="62" y="132"/>
                  </a:lnTo>
                  <a:lnTo>
                    <a:pt x="168"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2" name="Freeform 137"/>
            <p:cNvSpPr>
              <a:spLocks noChangeArrowheads="1"/>
            </p:cNvSpPr>
            <p:nvPr/>
          </p:nvSpPr>
          <p:spPr bwMode="auto">
            <a:xfrm>
              <a:off x="4843463" y="6494463"/>
              <a:ext cx="76200" cy="50800"/>
            </a:xfrm>
            <a:custGeom>
              <a:avLst/>
              <a:gdLst>
                <a:gd name="T0" fmla="*/ 63321 w 213"/>
                <a:gd name="T1" fmla="*/ 37921 h 142"/>
                <a:gd name="T2" fmla="*/ 63321 w 213"/>
                <a:gd name="T3" fmla="*/ 37921 h 142"/>
                <a:gd name="T4" fmla="*/ 63321 w 213"/>
                <a:gd name="T5" fmla="*/ 37921 h 142"/>
                <a:gd name="T6" fmla="*/ 63321 w 213"/>
                <a:gd name="T7" fmla="*/ 37921 h 142"/>
                <a:gd name="T8" fmla="*/ 69403 w 213"/>
                <a:gd name="T9" fmla="*/ 34701 h 142"/>
                <a:gd name="T10" fmla="*/ 72623 w 213"/>
                <a:gd name="T11" fmla="*/ 28262 h 142"/>
                <a:gd name="T12" fmla="*/ 75842 w 213"/>
                <a:gd name="T13" fmla="*/ 22180 h 142"/>
                <a:gd name="T14" fmla="*/ 72623 w 213"/>
                <a:gd name="T15" fmla="*/ 12521 h 142"/>
                <a:gd name="T16" fmla="*/ 72623 w 213"/>
                <a:gd name="T17" fmla="*/ 12521 h 142"/>
                <a:gd name="T18" fmla="*/ 69403 w 213"/>
                <a:gd name="T19" fmla="*/ 6439 h 142"/>
                <a:gd name="T20" fmla="*/ 63321 w 213"/>
                <a:gd name="T21" fmla="*/ 3220 h 142"/>
                <a:gd name="T22" fmla="*/ 56882 w 213"/>
                <a:gd name="T23" fmla="*/ 0 h 142"/>
                <a:gd name="T24" fmla="*/ 50442 w 213"/>
                <a:gd name="T25" fmla="*/ 3220 h 142"/>
                <a:gd name="T26" fmla="*/ 50442 w 213"/>
                <a:gd name="T27" fmla="*/ 3220 h 142"/>
                <a:gd name="T28" fmla="*/ 12879 w 213"/>
                <a:gd name="T29" fmla="*/ 15741 h 142"/>
                <a:gd name="T30" fmla="*/ 12879 w 213"/>
                <a:gd name="T31" fmla="*/ 15741 h 142"/>
                <a:gd name="T32" fmla="*/ 12879 w 213"/>
                <a:gd name="T33" fmla="*/ 15741 h 142"/>
                <a:gd name="T34" fmla="*/ 6439 w 213"/>
                <a:gd name="T35" fmla="*/ 18961 h 142"/>
                <a:gd name="T36" fmla="*/ 3220 w 213"/>
                <a:gd name="T37" fmla="*/ 25400 h 142"/>
                <a:gd name="T38" fmla="*/ 0 w 213"/>
                <a:gd name="T39" fmla="*/ 31482 h 142"/>
                <a:gd name="T40" fmla="*/ 3220 w 213"/>
                <a:gd name="T41" fmla="*/ 37921 h 142"/>
                <a:gd name="T42" fmla="*/ 3220 w 213"/>
                <a:gd name="T43" fmla="*/ 37921 h 142"/>
                <a:gd name="T44" fmla="*/ 6439 w 213"/>
                <a:gd name="T45" fmla="*/ 44361 h 142"/>
                <a:gd name="T46" fmla="*/ 12879 w 213"/>
                <a:gd name="T47" fmla="*/ 47223 h 142"/>
                <a:gd name="T48" fmla="*/ 18961 w 213"/>
                <a:gd name="T49" fmla="*/ 50442 h 142"/>
                <a:gd name="T50" fmla="*/ 25400 w 213"/>
                <a:gd name="T51" fmla="*/ 50442 h 142"/>
                <a:gd name="T52" fmla="*/ 63321 w 213"/>
                <a:gd name="T53" fmla="*/ 37921 h 1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3" h="142">
                  <a:moveTo>
                    <a:pt x="177" y="106"/>
                  </a:moveTo>
                  <a:lnTo>
                    <a:pt x="177" y="106"/>
                  </a:lnTo>
                  <a:lnTo>
                    <a:pt x="194" y="97"/>
                  </a:lnTo>
                  <a:lnTo>
                    <a:pt x="203" y="79"/>
                  </a:lnTo>
                  <a:lnTo>
                    <a:pt x="212" y="62"/>
                  </a:lnTo>
                  <a:lnTo>
                    <a:pt x="203" y="35"/>
                  </a:lnTo>
                  <a:lnTo>
                    <a:pt x="194" y="18"/>
                  </a:lnTo>
                  <a:lnTo>
                    <a:pt x="177" y="9"/>
                  </a:lnTo>
                  <a:lnTo>
                    <a:pt x="159" y="0"/>
                  </a:lnTo>
                  <a:lnTo>
                    <a:pt x="141" y="9"/>
                  </a:lnTo>
                  <a:lnTo>
                    <a:pt x="36" y="44"/>
                  </a:lnTo>
                  <a:lnTo>
                    <a:pt x="18" y="53"/>
                  </a:lnTo>
                  <a:lnTo>
                    <a:pt x="9" y="71"/>
                  </a:lnTo>
                  <a:lnTo>
                    <a:pt x="0" y="88"/>
                  </a:lnTo>
                  <a:lnTo>
                    <a:pt x="9" y="106"/>
                  </a:lnTo>
                  <a:lnTo>
                    <a:pt x="18" y="124"/>
                  </a:lnTo>
                  <a:lnTo>
                    <a:pt x="36" y="132"/>
                  </a:lnTo>
                  <a:lnTo>
                    <a:pt x="53" y="141"/>
                  </a:lnTo>
                  <a:lnTo>
                    <a:pt x="71" y="141"/>
                  </a:lnTo>
                  <a:lnTo>
                    <a:pt x="177"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3" name="Freeform 138"/>
            <p:cNvSpPr>
              <a:spLocks noChangeArrowheads="1"/>
            </p:cNvSpPr>
            <p:nvPr/>
          </p:nvSpPr>
          <p:spPr bwMode="auto">
            <a:xfrm>
              <a:off x="4951413" y="6456363"/>
              <a:ext cx="79375" cy="53975"/>
            </a:xfrm>
            <a:custGeom>
              <a:avLst/>
              <a:gdLst>
                <a:gd name="T0" fmla="*/ 28604 w 222"/>
                <a:gd name="T1" fmla="*/ 50400 h 151"/>
                <a:gd name="T2" fmla="*/ 63285 w 222"/>
                <a:gd name="T3" fmla="*/ 37890 h 151"/>
                <a:gd name="T4" fmla="*/ 63285 w 222"/>
                <a:gd name="T5" fmla="*/ 37890 h 151"/>
                <a:gd name="T6" fmla="*/ 63285 w 222"/>
                <a:gd name="T7" fmla="*/ 37890 h 151"/>
                <a:gd name="T8" fmla="*/ 63285 w 222"/>
                <a:gd name="T9" fmla="*/ 37890 h 151"/>
                <a:gd name="T10" fmla="*/ 72582 w 222"/>
                <a:gd name="T11" fmla="*/ 34673 h 151"/>
                <a:gd name="T12" fmla="*/ 75800 w 222"/>
                <a:gd name="T13" fmla="*/ 28596 h 151"/>
                <a:gd name="T14" fmla="*/ 79017 w 222"/>
                <a:gd name="T15" fmla="*/ 18945 h 151"/>
                <a:gd name="T16" fmla="*/ 75800 w 222"/>
                <a:gd name="T17" fmla="*/ 12511 h 151"/>
                <a:gd name="T18" fmla="*/ 75800 w 222"/>
                <a:gd name="T19" fmla="*/ 12511 h 151"/>
                <a:gd name="T20" fmla="*/ 72582 w 222"/>
                <a:gd name="T21" fmla="*/ 6434 h 151"/>
                <a:gd name="T22" fmla="*/ 66503 w 222"/>
                <a:gd name="T23" fmla="*/ 0 h 151"/>
                <a:gd name="T24" fmla="*/ 56850 w 222"/>
                <a:gd name="T25" fmla="*/ 0 h 151"/>
                <a:gd name="T26" fmla="*/ 50771 w 222"/>
                <a:gd name="T27" fmla="*/ 0 h 151"/>
                <a:gd name="T28" fmla="*/ 50771 w 222"/>
                <a:gd name="T29" fmla="*/ 0 h 151"/>
                <a:gd name="T30" fmla="*/ 12872 w 222"/>
                <a:gd name="T31" fmla="*/ 12511 h 151"/>
                <a:gd name="T32" fmla="*/ 12872 w 222"/>
                <a:gd name="T33" fmla="*/ 12511 h 151"/>
                <a:gd name="T34" fmla="*/ 12872 w 222"/>
                <a:gd name="T35" fmla="*/ 12511 h 151"/>
                <a:gd name="T36" fmla="*/ 6436 w 222"/>
                <a:gd name="T37" fmla="*/ 18945 h 151"/>
                <a:gd name="T38" fmla="*/ 3218 w 222"/>
                <a:gd name="T39" fmla="*/ 25379 h 151"/>
                <a:gd name="T40" fmla="*/ 0 w 222"/>
                <a:gd name="T41" fmla="*/ 31456 h 151"/>
                <a:gd name="T42" fmla="*/ 3218 w 222"/>
                <a:gd name="T43" fmla="*/ 37890 h 151"/>
                <a:gd name="T44" fmla="*/ 3218 w 222"/>
                <a:gd name="T45" fmla="*/ 37890 h 151"/>
                <a:gd name="T46" fmla="*/ 6436 w 222"/>
                <a:gd name="T47" fmla="*/ 47541 h 151"/>
                <a:gd name="T48" fmla="*/ 12872 w 222"/>
                <a:gd name="T49" fmla="*/ 50400 h 151"/>
                <a:gd name="T50" fmla="*/ 18950 w 222"/>
                <a:gd name="T51" fmla="*/ 53618 h 151"/>
                <a:gd name="T52" fmla="*/ 28604 w 222"/>
                <a:gd name="T53" fmla="*/ 50400 h 1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2" h="151">
                  <a:moveTo>
                    <a:pt x="80" y="141"/>
                  </a:moveTo>
                  <a:lnTo>
                    <a:pt x="177" y="106"/>
                  </a:lnTo>
                  <a:lnTo>
                    <a:pt x="203" y="97"/>
                  </a:lnTo>
                  <a:lnTo>
                    <a:pt x="212" y="80"/>
                  </a:lnTo>
                  <a:lnTo>
                    <a:pt x="221" y="53"/>
                  </a:lnTo>
                  <a:lnTo>
                    <a:pt x="212" y="35"/>
                  </a:lnTo>
                  <a:lnTo>
                    <a:pt x="203" y="18"/>
                  </a:lnTo>
                  <a:lnTo>
                    <a:pt x="186" y="0"/>
                  </a:lnTo>
                  <a:lnTo>
                    <a:pt x="159" y="0"/>
                  </a:lnTo>
                  <a:lnTo>
                    <a:pt x="142" y="0"/>
                  </a:lnTo>
                  <a:lnTo>
                    <a:pt x="36" y="35"/>
                  </a:lnTo>
                  <a:lnTo>
                    <a:pt x="18" y="53"/>
                  </a:lnTo>
                  <a:lnTo>
                    <a:pt x="9" y="71"/>
                  </a:lnTo>
                  <a:lnTo>
                    <a:pt x="0" y="88"/>
                  </a:lnTo>
                  <a:lnTo>
                    <a:pt x="9" y="106"/>
                  </a:lnTo>
                  <a:lnTo>
                    <a:pt x="18" y="133"/>
                  </a:lnTo>
                  <a:lnTo>
                    <a:pt x="36" y="141"/>
                  </a:lnTo>
                  <a:lnTo>
                    <a:pt x="53" y="150"/>
                  </a:lnTo>
                  <a:lnTo>
                    <a:pt x="80" y="1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4" name="Freeform 139"/>
            <p:cNvSpPr>
              <a:spLocks noChangeArrowheads="1"/>
            </p:cNvSpPr>
            <p:nvPr/>
          </p:nvSpPr>
          <p:spPr bwMode="auto">
            <a:xfrm>
              <a:off x="5059363" y="6411913"/>
              <a:ext cx="79375" cy="57150"/>
            </a:xfrm>
            <a:custGeom>
              <a:avLst/>
              <a:gdLst>
                <a:gd name="T0" fmla="*/ 28733 w 221"/>
                <a:gd name="T1" fmla="*/ 56791 h 159"/>
                <a:gd name="T2" fmla="*/ 66445 w 221"/>
                <a:gd name="T3" fmla="*/ 40975 h 159"/>
                <a:gd name="T4" fmla="*/ 66445 w 221"/>
                <a:gd name="T5" fmla="*/ 40975 h 159"/>
                <a:gd name="T6" fmla="*/ 66445 w 221"/>
                <a:gd name="T7" fmla="*/ 40975 h 159"/>
                <a:gd name="T8" fmla="*/ 66445 w 221"/>
                <a:gd name="T9" fmla="*/ 40975 h 159"/>
                <a:gd name="T10" fmla="*/ 72551 w 221"/>
                <a:gd name="T11" fmla="*/ 38100 h 159"/>
                <a:gd name="T12" fmla="*/ 75783 w 221"/>
                <a:gd name="T13" fmla="*/ 31630 h 159"/>
                <a:gd name="T14" fmla="*/ 79016 w 221"/>
                <a:gd name="T15" fmla="*/ 21925 h 159"/>
                <a:gd name="T16" fmla="*/ 75783 w 221"/>
                <a:gd name="T17" fmla="*/ 12580 h 159"/>
                <a:gd name="T18" fmla="*/ 75783 w 221"/>
                <a:gd name="T19" fmla="*/ 12580 h 159"/>
                <a:gd name="T20" fmla="*/ 72551 w 221"/>
                <a:gd name="T21" fmla="*/ 6110 h 159"/>
                <a:gd name="T22" fmla="*/ 66445 w 221"/>
                <a:gd name="T23" fmla="*/ 2875 h 159"/>
                <a:gd name="T24" fmla="*/ 56748 w 221"/>
                <a:gd name="T25" fmla="*/ 0 h 159"/>
                <a:gd name="T26" fmla="*/ 50642 w 221"/>
                <a:gd name="T27" fmla="*/ 2875 h 159"/>
                <a:gd name="T28" fmla="*/ 47410 w 221"/>
                <a:gd name="T29" fmla="*/ 2875 h 159"/>
                <a:gd name="T30" fmla="*/ 12930 w 221"/>
                <a:gd name="T31" fmla="*/ 15815 h 159"/>
                <a:gd name="T32" fmla="*/ 12930 w 221"/>
                <a:gd name="T33" fmla="*/ 15815 h 159"/>
                <a:gd name="T34" fmla="*/ 12930 w 221"/>
                <a:gd name="T35" fmla="*/ 15815 h 159"/>
                <a:gd name="T36" fmla="*/ 6465 w 221"/>
                <a:gd name="T37" fmla="*/ 21925 h 159"/>
                <a:gd name="T38" fmla="*/ 3232 w 221"/>
                <a:gd name="T39" fmla="*/ 28395 h 159"/>
                <a:gd name="T40" fmla="*/ 0 w 221"/>
                <a:gd name="T41" fmla="*/ 34865 h 159"/>
                <a:gd name="T42" fmla="*/ 3232 w 221"/>
                <a:gd name="T43" fmla="*/ 44210 h 159"/>
                <a:gd name="T44" fmla="*/ 3232 w 221"/>
                <a:gd name="T45" fmla="*/ 44210 h 159"/>
                <a:gd name="T46" fmla="*/ 6465 w 221"/>
                <a:gd name="T47" fmla="*/ 50680 h 159"/>
                <a:gd name="T48" fmla="*/ 12930 w 221"/>
                <a:gd name="T49" fmla="*/ 56791 h 159"/>
                <a:gd name="T50" fmla="*/ 22268 w 221"/>
                <a:gd name="T51" fmla="*/ 56791 h 159"/>
                <a:gd name="T52" fmla="*/ 28733 w 221"/>
                <a:gd name="T53" fmla="*/ 56791 h 15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1" h="159">
                  <a:moveTo>
                    <a:pt x="80" y="158"/>
                  </a:moveTo>
                  <a:lnTo>
                    <a:pt x="185" y="114"/>
                  </a:lnTo>
                  <a:lnTo>
                    <a:pt x="202" y="106"/>
                  </a:lnTo>
                  <a:lnTo>
                    <a:pt x="211" y="88"/>
                  </a:lnTo>
                  <a:lnTo>
                    <a:pt x="220" y="61"/>
                  </a:lnTo>
                  <a:lnTo>
                    <a:pt x="211" y="35"/>
                  </a:lnTo>
                  <a:lnTo>
                    <a:pt x="202" y="17"/>
                  </a:lnTo>
                  <a:lnTo>
                    <a:pt x="185" y="8"/>
                  </a:lnTo>
                  <a:lnTo>
                    <a:pt x="158" y="0"/>
                  </a:lnTo>
                  <a:lnTo>
                    <a:pt x="141" y="8"/>
                  </a:lnTo>
                  <a:lnTo>
                    <a:pt x="132" y="8"/>
                  </a:lnTo>
                  <a:lnTo>
                    <a:pt x="36" y="44"/>
                  </a:lnTo>
                  <a:lnTo>
                    <a:pt x="18" y="61"/>
                  </a:lnTo>
                  <a:lnTo>
                    <a:pt x="9" y="79"/>
                  </a:lnTo>
                  <a:lnTo>
                    <a:pt x="0" y="97"/>
                  </a:lnTo>
                  <a:lnTo>
                    <a:pt x="9" y="123"/>
                  </a:lnTo>
                  <a:lnTo>
                    <a:pt x="18" y="141"/>
                  </a:lnTo>
                  <a:lnTo>
                    <a:pt x="36" y="158"/>
                  </a:lnTo>
                  <a:lnTo>
                    <a:pt x="62" y="158"/>
                  </a:lnTo>
                  <a:lnTo>
                    <a:pt x="80" y="1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5" name="Freeform 140"/>
            <p:cNvSpPr>
              <a:spLocks noChangeArrowheads="1"/>
            </p:cNvSpPr>
            <p:nvPr/>
          </p:nvSpPr>
          <p:spPr bwMode="auto">
            <a:xfrm>
              <a:off x="5167313" y="6367463"/>
              <a:ext cx="79375" cy="60325"/>
            </a:xfrm>
            <a:custGeom>
              <a:avLst/>
              <a:gdLst>
                <a:gd name="T0" fmla="*/ 28604 w 222"/>
                <a:gd name="T1" fmla="*/ 56755 h 169"/>
                <a:gd name="T2" fmla="*/ 63285 w 222"/>
                <a:gd name="T3" fmla="*/ 41050 h 169"/>
                <a:gd name="T4" fmla="*/ 63285 w 222"/>
                <a:gd name="T5" fmla="*/ 41050 h 169"/>
                <a:gd name="T6" fmla="*/ 66503 w 222"/>
                <a:gd name="T7" fmla="*/ 41050 h 169"/>
                <a:gd name="T8" fmla="*/ 66503 w 222"/>
                <a:gd name="T9" fmla="*/ 41050 h 169"/>
                <a:gd name="T10" fmla="*/ 72582 w 222"/>
                <a:gd name="T11" fmla="*/ 37837 h 169"/>
                <a:gd name="T12" fmla="*/ 75800 w 222"/>
                <a:gd name="T13" fmla="*/ 28556 h 169"/>
                <a:gd name="T14" fmla="*/ 79017 w 222"/>
                <a:gd name="T15" fmla="*/ 22131 h 169"/>
                <a:gd name="T16" fmla="*/ 75800 w 222"/>
                <a:gd name="T17" fmla="*/ 12493 h 169"/>
                <a:gd name="T18" fmla="*/ 75800 w 222"/>
                <a:gd name="T19" fmla="*/ 12493 h 169"/>
                <a:gd name="T20" fmla="*/ 69364 w 222"/>
                <a:gd name="T21" fmla="*/ 6425 h 169"/>
                <a:gd name="T22" fmla="*/ 63285 w 222"/>
                <a:gd name="T23" fmla="*/ 0 h 169"/>
                <a:gd name="T24" fmla="*/ 56850 w 222"/>
                <a:gd name="T25" fmla="*/ 0 h 169"/>
                <a:gd name="T26" fmla="*/ 47553 w 222"/>
                <a:gd name="T27" fmla="*/ 0 h 169"/>
                <a:gd name="T28" fmla="*/ 47553 w 222"/>
                <a:gd name="T29" fmla="*/ 0 h 169"/>
                <a:gd name="T30" fmla="*/ 12872 w 222"/>
                <a:gd name="T31" fmla="*/ 15706 h 169"/>
                <a:gd name="T32" fmla="*/ 12872 w 222"/>
                <a:gd name="T33" fmla="*/ 15706 h 169"/>
                <a:gd name="T34" fmla="*/ 12872 w 222"/>
                <a:gd name="T35" fmla="*/ 15706 h 169"/>
                <a:gd name="T36" fmla="*/ 3218 w 222"/>
                <a:gd name="T37" fmla="*/ 22131 h 169"/>
                <a:gd name="T38" fmla="*/ 0 w 222"/>
                <a:gd name="T39" fmla="*/ 28556 h 169"/>
                <a:gd name="T40" fmla="*/ 0 w 222"/>
                <a:gd name="T41" fmla="*/ 37837 h 169"/>
                <a:gd name="T42" fmla="*/ 0 w 222"/>
                <a:gd name="T43" fmla="*/ 44262 h 169"/>
                <a:gd name="T44" fmla="*/ 0 w 222"/>
                <a:gd name="T45" fmla="*/ 44262 h 169"/>
                <a:gd name="T46" fmla="*/ 6436 w 222"/>
                <a:gd name="T47" fmla="*/ 53543 h 169"/>
                <a:gd name="T48" fmla="*/ 12872 w 222"/>
                <a:gd name="T49" fmla="*/ 56755 h 169"/>
                <a:gd name="T50" fmla="*/ 22168 w 222"/>
                <a:gd name="T51" fmla="*/ 59968 h 169"/>
                <a:gd name="T52" fmla="*/ 28604 w 222"/>
                <a:gd name="T53" fmla="*/ 56755 h 16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2" h="169">
                  <a:moveTo>
                    <a:pt x="80" y="159"/>
                  </a:moveTo>
                  <a:lnTo>
                    <a:pt x="177" y="115"/>
                  </a:lnTo>
                  <a:lnTo>
                    <a:pt x="186" y="115"/>
                  </a:lnTo>
                  <a:lnTo>
                    <a:pt x="203" y="106"/>
                  </a:lnTo>
                  <a:lnTo>
                    <a:pt x="212" y="80"/>
                  </a:lnTo>
                  <a:lnTo>
                    <a:pt x="221" y="62"/>
                  </a:lnTo>
                  <a:lnTo>
                    <a:pt x="212" y="35"/>
                  </a:lnTo>
                  <a:lnTo>
                    <a:pt x="194" y="18"/>
                  </a:lnTo>
                  <a:lnTo>
                    <a:pt x="177" y="0"/>
                  </a:lnTo>
                  <a:lnTo>
                    <a:pt x="159" y="0"/>
                  </a:lnTo>
                  <a:lnTo>
                    <a:pt x="133" y="0"/>
                  </a:lnTo>
                  <a:lnTo>
                    <a:pt x="36" y="44"/>
                  </a:lnTo>
                  <a:lnTo>
                    <a:pt x="9" y="62"/>
                  </a:lnTo>
                  <a:lnTo>
                    <a:pt x="0" y="80"/>
                  </a:lnTo>
                  <a:lnTo>
                    <a:pt x="0" y="106"/>
                  </a:lnTo>
                  <a:lnTo>
                    <a:pt x="0" y="124"/>
                  </a:lnTo>
                  <a:lnTo>
                    <a:pt x="18" y="150"/>
                  </a:lnTo>
                  <a:lnTo>
                    <a:pt x="36" y="159"/>
                  </a:lnTo>
                  <a:lnTo>
                    <a:pt x="62" y="168"/>
                  </a:lnTo>
                  <a:lnTo>
                    <a:pt x="80" y="15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6" name="Freeform 141"/>
            <p:cNvSpPr>
              <a:spLocks noChangeArrowheads="1"/>
            </p:cNvSpPr>
            <p:nvPr/>
          </p:nvSpPr>
          <p:spPr bwMode="auto">
            <a:xfrm>
              <a:off x="5268913" y="6316663"/>
              <a:ext cx="82550" cy="63500"/>
            </a:xfrm>
            <a:custGeom>
              <a:avLst/>
              <a:gdLst>
                <a:gd name="T0" fmla="*/ 34815 w 230"/>
                <a:gd name="T1" fmla="*/ 60271 h 177"/>
                <a:gd name="T2" fmla="*/ 69629 w 230"/>
                <a:gd name="T3" fmla="*/ 44127 h 177"/>
                <a:gd name="T4" fmla="*/ 69629 w 230"/>
                <a:gd name="T5" fmla="*/ 44127 h 177"/>
                <a:gd name="T6" fmla="*/ 69629 w 230"/>
                <a:gd name="T7" fmla="*/ 44127 h 177"/>
                <a:gd name="T8" fmla="*/ 69629 w 230"/>
                <a:gd name="T9" fmla="*/ 44127 h 177"/>
                <a:gd name="T10" fmla="*/ 76090 w 230"/>
                <a:gd name="T11" fmla="*/ 38028 h 177"/>
                <a:gd name="T12" fmla="*/ 82191 w 230"/>
                <a:gd name="T13" fmla="*/ 31571 h 177"/>
                <a:gd name="T14" fmla="*/ 82191 w 230"/>
                <a:gd name="T15" fmla="*/ 22243 h 177"/>
                <a:gd name="T16" fmla="*/ 78961 w 230"/>
                <a:gd name="T17" fmla="*/ 12556 h 177"/>
                <a:gd name="T18" fmla="*/ 78961 w 230"/>
                <a:gd name="T19" fmla="*/ 12556 h 177"/>
                <a:gd name="T20" fmla="*/ 72859 w 230"/>
                <a:gd name="T21" fmla="*/ 6458 h 177"/>
                <a:gd name="T22" fmla="*/ 66399 w 230"/>
                <a:gd name="T23" fmla="*/ 3229 h 177"/>
                <a:gd name="T24" fmla="*/ 57067 w 230"/>
                <a:gd name="T25" fmla="*/ 0 h 177"/>
                <a:gd name="T26" fmla="*/ 50607 w 230"/>
                <a:gd name="T27" fmla="*/ 3229 h 177"/>
                <a:gd name="T28" fmla="*/ 47377 w 230"/>
                <a:gd name="T29" fmla="*/ 3229 h 177"/>
                <a:gd name="T30" fmla="*/ 15792 w 230"/>
                <a:gd name="T31" fmla="*/ 19014 h 177"/>
                <a:gd name="T32" fmla="*/ 15792 w 230"/>
                <a:gd name="T33" fmla="*/ 19014 h 177"/>
                <a:gd name="T34" fmla="*/ 15792 w 230"/>
                <a:gd name="T35" fmla="*/ 19014 h 177"/>
                <a:gd name="T36" fmla="*/ 6102 w 230"/>
                <a:gd name="T37" fmla="*/ 25472 h 177"/>
                <a:gd name="T38" fmla="*/ 3230 w 230"/>
                <a:gd name="T39" fmla="*/ 31571 h 177"/>
                <a:gd name="T40" fmla="*/ 0 w 230"/>
                <a:gd name="T41" fmla="*/ 41257 h 177"/>
                <a:gd name="T42" fmla="*/ 3230 w 230"/>
                <a:gd name="T43" fmla="*/ 50585 h 177"/>
                <a:gd name="T44" fmla="*/ 3230 w 230"/>
                <a:gd name="T45" fmla="*/ 50585 h 177"/>
                <a:gd name="T46" fmla="*/ 9332 w 230"/>
                <a:gd name="T47" fmla="*/ 57042 h 177"/>
                <a:gd name="T48" fmla="*/ 15792 w 230"/>
                <a:gd name="T49" fmla="*/ 63141 h 177"/>
                <a:gd name="T50" fmla="*/ 25124 w 230"/>
                <a:gd name="T51" fmla="*/ 63141 h 177"/>
                <a:gd name="T52" fmla="*/ 34815 w 230"/>
                <a:gd name="T53" fmla="*/ 60271 h 17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30" h="177">
                  <a:moveTo>
                    <a:pt x="97" y="168"/>
                  </a:moveTo>
                  <a:lnTo>
                    <a:pt x="194" y="123"/>
                  </a:lnTo>
                  <a:lnTo>
                    <a:pt x="212" y="106"/>
                  </a:lnTo>
                  <a:lnTo>
                    <a:pt x="229" y="88"/>
                  </a:lnTo>
                  <a:lnTo>
                    <a:pt x="229" y="62"/>
                  </a:lnTo>
                  <a:lnTo>
                    <a:pt x="220" y="35"/>
                  </a:lnTo>
                  <a:lnTo>
                    <a:pt x="203" y="18"/>
                  </a:lnTo>
                  <a:lnTo>
                    <a:pt x="185" y="9"/>
                  </a:lnTo>
                  <a:lnTo>
                    <a:pt x="159" y="0"/>
                  </a:lnTo>
                  <a:lnTo>
                    <a:pt x="141" y="9"/>
                  </a:lnTo>
                  <a:lnTo>
                    <a:pt x="132" y="9"/>
                  </a:lnTo>
                  <a:lnTo>
                    <a:pt x="44" y="53"/>
                  </a:lnTo>
                  <a:lnTo>
                    <a:pt x="17" y="71"/>
                  </a:lnTo>
                  <a:lnTo>
                    <a:pt x="9" y="88"/>
                  </a:lnTo>
                  <a:lnTo>
                    <a:pt x="0" y="115"/>
                  </a:lnTo>
                  <a:lnTo>
                    <a:pt x="9" y="141"/>
                  </a:lnTo>
                  <a:lnTo>
                    <a:pt x="26" y="159"/>
                  </a:lnTo>
                  <a:lnTo>
                    <a:pt x="44" y="176"/>
                  </a:lnTo>
                  <a:lnTo>
                    <a:pt x="70" y="176"/>
                  </a:lnTo>
                  <a:lnTo>
                    <a:pt x="97" y="1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7" name="Freeform 142"/>
            <p:cNvSpPr>
              <a:spLocks noChangeArrowheads="1"/>
            </p:cNvSpPr>
            <p:nvPr/>
          </p:nvSpPr>
          <p:spPr bwMode="auto">
            <a:xfrm>
              <a:off x="5373688" y="6262688"/>
              <a:ext cx="79375" cy="66675"/>
            </a:xfrm>
            <a:custGeom>
              <a:avLst/>
              <a:gdLst>
                <a:gd name="T0" fmla="*/ 34682 w 222"/>
                <a:gd name="T1" fmla="*/ 63090 h 186"/>
                <a:gd name="T2" fmla="*/ 69364 w 222"/>
                <a:gd name="T3" fmla="*/ 44092 h 186"/>
                <a:gd name="T4" fmla="*/ 69364 w 222"/>
                <a:gd name="T5" fmla="*/ 44092 h 186"/>
                <a:gd name="T6" fmla="*/ 69364 w 222"/>
                <a:gd name="T7" fmla="*/ 44092 h 186"/>
                <a:gd name="T8" fmla="*/ 75800 w 222"/>
                <a:gd name="T9" fmla="*/ 37998 h 186"/>
                <a:gd name="T10" fmla="*/ 79017 w 222"/>
                <a:gd name="T11" fmla="*/ 31545 h 186"/>
                <a:gd name="T12" fmla="*/ 79017 w 222"/>
                <a:gd name="T13" fmla="*/ 22225 h 186"/>
                <a:gd name="T14" fmla="*/ 79017 w 222"/>
                <a:gd name="T15" fmla="*/ 12546 h 186"/>
                <a:gd name="T16" fmla="*/ 79017 w 222"/>
                <a:gd name="T17" fmla="*/ 12546 h 186"/>
                <a:gd name="T18" fmla="*/ 72582 w 222"/>
                <a:gd name="T19" fmla="*/ 6452 h 186"/>
                <a:gd name="T20" fmla="*/ 62928 w 222"/>
                <a:gd name="T21" fmla="*/ 3226 h 186"/>
                <a:gd name="T22" fmla="*/ 53632 w 222"/>
                <a:gd name="T23" fmla="*/ 0 h 186"/>
                <a:gd name="T24" fmla="*/ 47196 w 222"/>
                <a:gd name="T25" fmla="*/ 3226 h 186"/>
                <a:gd name="T26" fmla="*/ 43978 w 222"/>
                <a:gd name="T27" fmla="*/ 3226 h 186"/>
                <a:gd name="T28" fmla="*/ 12514 w 222"/>
                <a:gd name="T29" fmla="*/ 22225 h 186"/>
                <a:gd name="T30" fmla="*/ 12514 w 222"/>
                <a:gd name="T31" fmla="*/ 22225 h 186"/>
                <a:gd name="T32" fmla="*/ 12514 w 222"/>
                <a:gd name="T33" fmla="*/ 22225 h 186"/>
                <a:gd name="T34" fmla="*/ 6436 w 222"/>
                <a:gd name="T35" fmla="*/ 28319 h 186"/>
                <a:gd name="T36" fmla="*/ 0 w 222"/>
                <a:gd name="T37" fmla="*/ 34771 h 186"/>
                <a:gd name="T38" fmla="*/ 0 w 222"/>
                <a:gd name="T39" fmla="*/ 44092 h 186"/>
                <a:gd name="T40" fmla="*/ 3218 w 222"/>
                <a:gd name="T41" fmla="*/ 53770 h 186"/>
                <a:gd name="T42" fmla="*/ 3218 w 222"/>
                <a:gd name="T43" fmla="*/ 53770 h 186"/>
                <a:gd name="T44" fmla="*/ 9296 w 222"/>
                <a:gd name="T45" fmla="*/ 60223 h 186"/>
                <a:gd name="T46" fmla="*/ 15732 w 222"/>
                <a:gd name="T47" fmla="*/ 63090 h 186"/>
                <a:gd name="T48" fmla="*/ 25386 w 222"/>
                <a:gd name="T49" fmla="*/ 66317 h 186"/>
                <a:gd name="T50" fmla="*/ 34682 w 222"/>
                <a:gd name="T51" fmla="*/ 63090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22" h="186">
                  <a:moveTo>
                    <a:pt x="97" y="176"/>
                  </a:moveTo>
                  <a:lnTo>
                    <a:pt x="194" y="123"/>
                  </a:lnTo>
                  <a:lnTo>
                    <a:pt x="212" y="106"/>
                  </a:lnTo>
                  <a:lnTo>
                    <a:pt x="221" y="88"/>
                  </a:lnTo>
                  <a:lnTo>
                    <a:pt x="221" y="62"/>
                  </a:lnTo>
                  <a:lnTo>
                    <a:pt x="221" y="35"/>
                  </a:lnTo>
                  <a:lnTo>
                    <a:pt x="203" y="18"/>
                  </a:lnTo>
                  <a:lnTo>
                    <a:pt x="176" y="9"/>
                  </a:lnTo>
                  <a:lnTo>
                    <a:pt x="150" y="0"/>
                  </a:lnTo>
                  <a:lnTo>
                    <a:pt x="132" y="9"/>
                  </a:lnTo>
                  <a:lnTo>
                    <a:pt x="123" y="9"/>
                  </a:lnTo>
                  <a:lnTo>
                    <a:pt x="35" y="62"/>
                  </a:lnTo>
                  <a:lnTo>
                    <a:pt x="18" y="79"/>
                  </a:lnTo>
                  <a:lnTo>
                    <a:pt x="0" y="97"/>
                  </a:lnTo>
                  <a:lnTo>
                    <a:pt x="0" y="123"/>
                  </a:lnTo>
                  <a:lnTo>
                    <a:pt x="9" y="150"/>
                  </a:lnTo>
                  <a:lnTo>
                    <a:pt x="26" y="168"/>
                  </a:lnTo>
                  <a:lnTo>
                    <a:pt x="44" y="176"/>
                  </a:lnTo>
                  <a:lnTo>
                    <a:pt x="71" y="185"/>
                  </a:lnTo>
                  <a:lnTo>
                    <a:pt x="97"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8" name="Freeform 143"/>
            <p:cNvSpPr>
              <a:spLocks noChangeArrowheads="1"/>
            </p:cNvSpPr>
            <p:nvPr/>
          </p:nvSpPr>
          <p:spPr bwMode="auto">
            <a:xfrm>
              <a:off x="5475288" y="6205538"/>
              <a:ext cx="79375" cy="66675"/>
            </a:xfrm>
            <a:custGeom>
              <a:avLst/>
              <a:gdLst>
                <a:gd name="T0" fmla="*/ 34682 w 222"/>
                <a:gd name="T1" fmla="*/ 63449 h 186"/>
                <a:gd name="T2" fmla="*/ 66503 w 222"/>
                <a:gd name="T3" fmla="*/ 44450 h 186"/>
                <a:gd name="T4" fmla="*/ 66503 w 222"/>
                <a:gd name="T5" fmla="*/ 44450 h 186"/>
                <a:gd name="T6" fmla="*/ 66503 w 222"/>
                <a:gd name="T7" fmla="*/ 44450 h 186"/>
                <a:gd name="T8" fmla="*/ 75800 w 222"/>
                <a:gd name="T9" fmla="*/ 37998 h 186"/>
                <a:gd name="T10" fmla="*/ 79017 w 222"/>
                <a:gd name="T11" fmla="*/ 28319 h 186"/>
                <a:gd name="T12" fmla="*/ 79017 w 222"/>
                <a:gd name="T13" fmla="*/ 18999 h 186"/>
                <a:gd name="T14" fmla="*/ 75800 w 222"/>
                <a:gd name="T15" fmla="*/ 9679 h 186"/>
                <a:gd name="T16" fmla="*/ 75800 w 222"/>
                <a:gd name="T17" fmla="*/ 9679 h 186"/>
                <a:gd name="T18" fmla="*/ 69364 w 222"/>
                <a:gd name="T19" fmla="*/ 3226 h 186"/>
                <a:gd name="T20" fmla="*/ 60068 w 222"/>
                <a:gd name="T21" fmla="*/ 0 h 186"/>
                <a:gd name="T22" fmla="*/ 50414 w 222"/>
                <a:gd name="T23" fmla="*/ 0 h 186"/>
                <a:gd name="T24" fmla="*/ 44336 w 222"/>
                <a:gd name="T25" fmla="*/ 3226 h 186"/>
                <a:gd name="T26" fmla="*/ 44336 w 222"/>
                <a:gd name="T27" fmla="*/ 3226 h 186"/>
                <a:gd name="T28" fmla="*/ 9654 w 222"/>
                <a:gd name="T29" fmla="*/ 22225 h 186"/>
                <a:gd name="T30" fmla="*/ 9654 w 222"/>
                <a:gd name="T31" fmla="*/ 22225 h 186"/>
                <a:gd name="T32" fmla="*/ 9654 w 222"/>
                <a:gd name="T33" fmla="*/ 22225 h 186"/>
                <a:gd name="T34" fmla="*/ 3218 w 222"/>
                <a:gd name="T35" fmla="*/ 28319 h 186"/>
                <a:gd name="T36" fmla="*/ 0 w 222"/>
                <a:gd name="T37" fmla="*/ 37998 h 186"/>
                <a:gd name="T38" fmla="*/ 0 w 222"/>
                <a:gd name="T39" fmla="*/ 47318 h 186"/>
                <a:gd name="T40" fmla="*/ 3218 w 222"/>
                <a:gd name="T41" fmla="*/ 53770 h 186"/>
                <a:gd name="T42" fmla="*/ 3218 w 222"/>
                <a:gd name="T43" fmla="*/ 53770 h 186"/>
                <a:gd name="T44" fmla="*/ 9654 w 222"/>
                <a:gd name="T45" fmla="*/ 63449 h 186"/>
                <a:gd name="T46" fmla="*/ 15732 w 222"/>
                <a:gd name="T47" fmla="*/ 66317 h 186"/>
                <a:gd name="T48" fmla="*/ 25386 w 222"/>
                <a:gd name="T49" fmla="*/ 66317 h 186"/>
                <a:gd name="T50" fmla="*/ 34682 w 222"/>
                <a:gd name="T51" fmla="*/ 63449 h 18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22" h="186">
                  <a:moveTo>
                    <a:pt x="97" y="177"/>
                  </a:moveTo>
                  <a:lnTo>
                    <a:pt x="186" y="124"/>
                  </a:lnTo>
                  <a:lnTo>
                    <a:pt x="212" y="106"/>
                  </a:lnTo>
                  <a:lnTo>
                    <a:pt x="221" y="79"/>
                  </a:lnTo>
                  <a:lnTo>
                    <a:pt x="221" y="53"/>
                  </a:lnTo>
                  <a:lnTo>
                    <a:pt x="212" y="27"/>
                  </a:lnTo>
                  <a:lnTo>
                    <a:pt x="194" y="9"/>
                  </a:lnTo>
                  <a:lnTo>
                    <a:pt x="168" y="0"/>
                  </a:lnTo>
                  <a:lnTo>
                    <a:pt x="141" y="0"/>
                  </a:lnTo>
                  <a:lnTo>
                    <a:pt x="124" y="9"/>
                  </a:lnTo>
                  <a:lnTo>
                    <a:pt x="27" y="62"/>
                  </a:lnTo>
                  <a:lnTo>
                    <a:pt x="9" y="79"/>
                  </a:lnTo>
                  <a:lnTo>
                    <a:pt x="0" y="106"/>
                  </a:lnTo>
                  <a:lnTo>
                    <a:pt x="0" y="132"/>
                  </a:lnTo>
                  <a:lnTo>
                    <a:pt x="9" y="150"/>
                  </a:lnTo>
                  <a:lnTo>
                    <a:pt x="27" y="177"/>
                  </a:lnTo>
                  <a:lnTo>
                    <a:pt x="44" y="185"/>
                  </a:lnTo>
                  <a:lnTo>
                    <a:pt x="71" y="185"/>
                  </a:lnTo>
                  <a:lnTo>
                    <a:pt x="97" y="1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9" name="Freeform 144"/>
            <p:cNvSpPr>
              <a:spLocks noChangeArrowheads="1"/>
            </p:cNvSpPr>
            <p:nvPr/>
          </p:nvSpPr>
          <p:spPr bwMode="auto">
            <a:xfrm>
              <a:off x="5573713" y="6142038"/>
              <a:ext cx="76200" cy="66675"/>
            </a:xfrm>
            <a:custGeom>
              <a:avLst/>
              <a:gdLst>
                <a:gd name="T0" fmla="*/ 34701 w 213"/>
                <a:gd name="T1" fmla="*/ 63090 h 186"/>
                <a:gd name="T2" fmla="*/ 34701 w 213"/>
                <a:gd name="T3" fmla="*/ 63090 h 186"/>
                <a:gd name="T4" fmla="*/ 34701 w 213"/>
                <a:gd name="T5" fmla="*/ 63090 h 186"/>
                <a:gd name="T6" fmla="*/ 66183 w 213"/>
                <a:gd name="T7" fmla="*/ 40865 h 186"/>
                <a:gd name="T8" fmla="*/ 66183 w 213"/>
                <a:gd name="T9" fmla="*/ 40865 h 186"/>
                <a:gd name="T10" fmla="*/ 66183 w 213"/>
                <a:gd name="T11" fmla="*/ 40865 h 186"/>
                <a:gd name="T12" fmla="*/ 72623 w 213"/>
                <a:gd name="T13" fmla="*/ 34771 h 186"/>
                <a:gd name="T14" fmla="*/ 75842 w 213"/>
                <a:gd name="T15" fmla="*/ 25093 h 186"/>
                <a:gd name="T16" fmla="*/ 75842 w 213"/>
                <a:gd name="T17" fmla="*/ 15773 h 186"/>
                <a:gd name="T18" fmla="*/ 72623 w 213"/>
                <a:gd name="T19" fmla="*/ 9320 h 186"/>
                <a:gd name="T20" fmla="*/ 72623 w 213"/>
                <a:gd name="T21" fmla="*/ 9320 h 186"/>
                <a:gd name="T22" fmla="*/ 66183 w 213"/>
                <a:gd name="T23" fmla="*/ 2868 h 186"/>
                <a:gd name="T24" fmla="*/ 56882 w 213"/>
                <a:gd name="T25" fmla="*/ 0 h 186"/>
                <a:gd name="T26" fmla="*/ 47223 w 213"/>
                <a:gd name="T27" fmla="*/ 0 h 186"/>
                <a:gd name="T28" fmla="*/ 37921 w 213"/>
                <a:gd name="T29" fmla="*/ 2868 h 186"/>
                <a:gd name="T30" fmla="*/ 37921 w 213"/>
                <a:gd name="T31" fmla="*/ 2868 h 186"/>
                <a:gd name="T32" fmla="*/ 37921 w 213"/>
                <a:gd name="T33" fmla="*/ 2868 h 186"/>
                <a:gd name="T34" fmla="*/ 9301 w 213"/>
                <a:gd name="T35" fmla="*/ 25093 h 186"/>
                <a:gd name="T36" fmla="*/ 9301 w 213"/>
                <a:gd name="T37" fmla="*/ 25093 h 186"/>
                <a:gd name="T38" fmla="*/ 3220 w 213"/>
                <a:gd name="T39" fmla="*/ 31545 h 186"/>
                <a:gd name="T40" fmla="*/ 0 w 213"/>
                <a:gd name="T41" fmla="*/ 40865 h 186"/>
                <a:gd name="T42" fmla="*/ 0 w 213"/>
                <a:gd name="T43" fmla="*/ 50544 h 186"/>
                <a:gd name="T44" fmla="*/ 3220 w 213"/>
                <a:gd name="T45" fmla="*/ 56638 h 186"/>
                <a:gd name="T46" fmla="*/ 3220 w 213"/>
                <a:gd name="T47" fmla="*/ 56638 h 186"/>
                <a:gd name="T48" fmla="*/ 9301 w 213"/>
                <a:gd name="T49" fmla="*/ 63090 h 186"/>
                <a:gd name="T50" fmla="*/ 15741 w 213"/>
                <a:gd name="T51" fmla="*/ 66317 h 186"/>
                <a:gd name="T52" fmla="*/ 25042 w 213"/>
                <a:gd name="T53" fmla="*/ 66317 h 186"/>
                <a:gd name="T54" fmla="*/ 34701 w 213"/>
                <a:gd name="T55" fmla="*/ 63090 h 18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13" h="186">
                  <a:moveTo>
                    <a:pt x="97" y="176"/>
                  </a:moveTo>
                  <a:lnTo>
                    <a:pt x="97" y="176"/>
                  </a:lnTo>
                  <a:lnTo>
                    <a:pt x="185" y="114"/>
                  </a:lnTo>
                  <a:lnTo>
                    <a:pt x="203" y="97"/>
                  </a:lnTo>
                  <a:lnTo>
                    <a:pt x="212" y="70"/>
                  </a:lnTo>
                  <a:lnTo>
                    <a:pt x="212" y="44"/>
                  </a:lnTo>
                  <a:lnTo>
                    <a:pt x="203" y="26"/>
                  </a:lnTo>
                  <a:lnTo>
                    <a:pt x="185" y="8"/>
                  </a:lnTo>
                  <a:lnTo>
                    <a:pt x="159" y="0"/>
                  </a:lnTo>
                  <a:lnTo>
                    <a:pt x="132" y="0"/>
                  </a:lnTo>
                  <a:lnTo>
                    <a:pt x="106" y="8"/>
                  </a:lnTo>
                  <a:lnTo>
                    <a:pt x="26" y="70"/>
                  </a:lnTo>
                  <a:lnTo>
                    <a:pt x="9" y="88"/>
                  </a:lnTo>
                  <a:lnTo>
                    <a:pt x="0" y="114"/>
                  </a:lnTo>
                  <a:lnTo>
                    <a:pt x="0" y="141"/>
                  </a:lnTo>
                  <a:lnTo>
                    <a:pt x="9" y="158"/>
                  </a:lnTo>
                  <a:lnTo>
                    <a:pt x="26" y="176"/>
                  </a:lnTo>
                  <a:lnTo>
                    <a:pt x="44" y="185"/>
                  </a:lnTo>
                  <a:lnTo>
                    <a:pt x="70" y="185"/>
                  </a:lnTo>
                  <a:lnTo>
                    <a:pt x="97" y="1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0" name="Freeform 145"/>
            <p:cNvSpPr>
              <a:spLocks noChangeArrowheads="1"/>
            </p:cNvSpPr>
            <p:nvPr/>
          </p:nvSpPr>
          <p:spPr bwMode="auto">
            <a:xfrm>
              <a:off x="5665788" y="6069013"/>
              <a:ext cx="76200" cy="73025"/>
            </a:xfrm>
            <a:custGeom>
              <a:avLst/>
              <a:gdLst>
                <a:gd name="T0" fmla="*/ 37921 w 213"/>
                <a:gd name="T1" fmla="*/ 66224 h 204"/>
                <a:gd name="T2" fmla="*/ 37921 w 213"/>
                <a:gd name="T3" fmla="*/ 66224 h 204"/>
                <a:gd name="T4" fmla="*/ 69403 w 213"/>
                <a:gd name="T5" fmla="*/ 44030 h 204"/>
                <a:gd name="T6" fmla="*/ 69403 w 213"/>
                <a:gd name="T7" fmla="*/ 44030 h 204"/>
                <a:gd name="T8" fmla="*/ 72623 w 213"/>
                <a:gd name="T9" fmla="*/ 34723 h 204"/>
                <a:gd name="T10" fmla="*/ 75842 w 213"/>
                <a:gd name="T11" fmla="*/ 25058 h 204"/>
                <a:gd name="T12" fmla="*/ 75842 w 213"/>
                <a:gd name="T13" fmla="*/ 18972 h 204"/>
                <a:gd name="T14" fmla="*/ 69403 w 213"/>
                <a:gd name="T15" fmla="*/ 9307 h 204"/>
                <a:gd name="T16" fmla="*/ 69403 w 213"/>
                <a:gd name="T17" fmla="*/ 9307 h 204"/>
                <a:gd name="T18" fmla="*/ 62963 w 213"/>
                <a:gd name="T19" fmla="*/ 2864 h 204"/>
                <a:gd name="T20" fmla="*/ 53662 w 213"/>
                <a:gd name="T21" fmla="*/ 0 h 204"/>
                <a:gd name="T22" fmla="*/ 44003 w 213"/>
                <a:gd name="T23" fmla="*/ 2864 h 204"/>
                <a:gd name="T24" fmla="*/ 37921 w 213"/>
                <a:gd name="T25" fmla="*/ 6085 h 204"/>
                <a:gd name="T26" fmla="*/ 37921 w 213"/>
                <a:gd name="T27" fmla="*/ 6085 h 204"/>
                <a:gd name="T28" fmla="*/ 37921 w 213"/>
                <a:gd name="T29" fmla="*/ 6085 h 204"/>
                <a:gd name="T30" fmla="*/ 9301 w 213"/>
                <a:gd name="T31" fmla="*/ 31501 h 204"/>
                <a:gd name="T32" fmla="*/ 6082 w 213"/>
                <a:gd name="T33" fmla="*/ 31501 h 204"/>
                <a:gd name="T34" fmla="*/ 6082 w 213"/>
                <a:gd name="T35" fmla="*/ 31501 h 204"/>
                <a:gd name="T36" fmla="*/ 3220 w 213"/>
                <a:gd name="T37" fmla="*/ 37944 h 204"/>
                <a:gd name="T38" fmla="*/ 0 w 213"/>
                <a:gd name="T39" fmla="*/ 47251 h 204"/>
                <a:gd name="T40" fmla="*/ 0 w 213"/>
                <a:gd name="T41" fmla="*/ 56559 h 204"/>
                <a:gd name="T42" fmla="*/ 3220 w 213"/>
                <a:gd name="T43" fmla="*/ 63002 h 204"/>
                <a:gd name="T44" fmla="*/ 3220 w 213"/>
                <a:gd name="T45" fmla="*/ 63002 h 204"/>
                <a:gd name="T46" fmla="*/ 12521 w 213"/>
                <a:gd name="T47" fmla="*/ 69445 h 204"/>
                <a:gd name="T48" fmla="*/ 18961 w 213"/>
                <a:gd name="T49" fmla="*/ 72667 h 204"/>
                <a:gd name="T50" fmla="*/ 28262 w 213"/>
                <a:gd name="T51" fmla="*/ 72667 h 204"/>
                <a:gd name="T52" fmla="*/ 37921 w 213"/>
                <a:gd name="T53" fmla="*/ 66224 h 20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3" h="204">
                  <a:moveTo>
                    <a:pt x="106" y="185"/>
                  </a:moveTo>
                  <a:lnTo>
                    <a:pt x="106" y="185"/>
                  </a:lnTo>
                  <a:lnTo>
                    <a:pt x="194" y="123"/>
                  </a:lnTo>
                  <a:lnTo>
                    <a:pt x="203" y="97"/>
                  </a:lnTo>
                  <a:lnTo>
                    <a:pt x="212" y="70"/>
                  </a:lnTo>
                  <a:lnTo>
                    <a:pt x="212" y="53"/>
                  </a:lnTo>
                  <a:lnTo>
                    <a:pt x="194" y="26"/>
                  </a:lnTo>
                  <a:lnTo>
                    <a:pt x="176" y="8"/>
                  </a:lnTo>
                  <a:lnTo>
                    <a:pt x="150" y="0"/>
                  </a:lnTo>
                  <a:lnTo>
                    <a:pt x="123" y="8"/>
                  </a:lnTo>
                  <a:lnTo>
                    <a:pt x="106" y="17"/>
                  </a:lnTo>
                  <a:lnTo>
                    <a:pt x="26" y="88"/>
                  </a:lnTo>
                  <a:lnTo>
                    <a:pt x="17" y="88"/>
                  </a:lnTo>
                  <a:lnTo>
                    <a:pt x="9" y="106"/>
                  </a:lnTo>
                  <a:lnTo>
                    <a:pt x="0" y="132"/>
                  </a:lnTo>
                  <a:lnTo>
                    <a:pt x="0" y="158"/>
                  </a:lnTo>
                  <a:lnTo>
                    <a:pt x="9" y="176"/>
                  </a:lnTo>
                  <a:lnTo>
                    <a:pt x="35" y="194"/>
                  </a:lnTo>
                  <a:lnTo>
                    <a:pt x="53" y="203"/>
                  </a:lnTo>
                  <a:lnTo>
                    <a:pt x="79" y="203"/>
                  </a:lnTo>
                  <a:lnTo>
                    <a:pt x="106"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1" name="Freeform 146"/>
            <p:cNvSpPr>
              <a:spLocks noChangeArrowheads="1"/>
            </p:cNvSpPr>
            <p:nvPr/>
          </p:nvSpPr>
          <p:spPr bwMode="auto">
            <a:xfrm>
              <a:off x="5751513" y="5992813"/>
              <a:ext cx="76200" cy="73025"/>
            </a:xfrm>
            <a:custGeom>
              <a:avLst/>
              <a:gdLst>
                <a:gd name="T0" fmla="*/ 69403 w 213"/>
                <a:gd name="T1" fmla="*/ 6443 h 204"/>
                <a:gd name="T2" fmla="*/ 69403 w 213"/>
                <a:gd name="T3" fmla="*/ 6443 h 204"/>
                <a:gd name="T4" fmla="*/ 60101 w 213"/>
                <a:gd name="T5" fmla="*/ 0 h 204"/>
                <a:gd name="T6" fmla="*/ 50442 w 213"/>
                <a:gd name="T7" fmla="*/ 0 h 204"/>
                <a:gd name="T8" fmla="*/ 41141 w 213"/>
                <a:gd name="T9" fmla="*/ 0 h 204"/>
                <a:gd name="T10" fmla="*/ 34701 w 213"/>
                <a:gd name="T11" fmla="*/ 6443 h 204"/>
                <a:gd name="T12" fmla="*/ 34701 w 213"/>
                <a:gd name="T13" fmla="*/ 6443 h 204"/>
                <a:gd name="T14" fmla="*/ 34701 w 213"/>
                <a:gd name="T15" fmla="*/ 6443 h 204"/>
                <a:gd name="T16" fmla="*/ 9301 w 213"/>
                <a:gd name="T17" fmla="*/ 31501 h 204"/>
                <a:gd name="T18" fmla="*/ 9301 w 213"/>
                <a:gd name="T19" fmla="*/ 31501 h 204"/>
                <a:gd name="T20" fmla="*/ 9301 w 213"/>
                <a:gd name="T21" fmla="*/ 31501 h 204"/>
                <a:gd name="T22" fmla="*/ 3220 w 213"/>
                <a:gd name="T23" fmla="*/ 41166 h 204"/>
                <a:gd name="T24" fmla="*/ 0 w 213"/>
                <a:gd name="T25" fmla="*/ 47251 h 204"/>
                <a:gd name="T26" fmla="*/ 3220 w 213"/>
                <a:gd name="T27" fmla="*/ 56917 h 204"/>
                <a:gd name="T28" fmla="*/ 6439 w 213"/>
                <a:gd name="T29" fmla="*/ 66224 h 204"/>
                <a:gd name="T30" fmla="*/ 6439 w 213"/>
                <a:gd name="T31" fmla="*/ 66224 h 204"/>
                <a:gd name="T32" fmla="*/ 15741 w 213"/>
                <a:gd name="T33" fmla="*/ 69445 h 204"/>
                <a:gd name="T34" fmla="*/ 25400 w 213"/>
                <a:gd name="T35" fmla="*/ 72667 h 204"/>
                <a:gd name="T36" fmla="*/ 31482 w 213"/>
                <a:gd name="T37" fmla="*/ 72667 h 204"/>
                <a:gd name="T38" fmla="*/ 41141 w 213"/>
                <a:gd name="T39" fmla="*/ 66224 h 204"/>
                <a:gd name="T40" fmla="*/ 41141 w 213"/>
                <a:gd name="T41" fmla="*/ 66224 h 204"/>
                <a:gd name="T42" fmla="*/ 41141 w 213"/>
                <a:gd name="T43" fmla="*/ 66224 h 204"/>
                <a:gd name="T44" fmla="*/ 69403 w 213"/>
                <a:gd name="T45" fmla="*/ 37944 h 204"/>
                <a:gd name="T46" fmla="*/ 69403 w 213"/>
                <a:gd name="T47" fmla="*/ 37944 h 204"/>
                <a:gd name="T48" fmla="*/ 72623 w 213"/>
                <a:gd name="T49" fmla="*/ 31501 h 204"/>
                <a:gd name="T50" fmla="*/ 75842 w 213"/>
                <a:gd name="T51" fmla="*/ 22194 h 204"/>
                <a:gd name="T52" fmla="*/ 72623 w 213"/>
                <a:gd name="T53" fmla="*/ 12529 h 204"/>
                <a:gd name="T54" fmla="*/ 69403 w 213"/>
                <a:gd name="T55" fmla="*/ 6443 h 2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13" h="204">
                  <a:moveTo>
                    <a:pt x="194" y="18"/>
                  </a:moveTo>
                  <a:lnTo>
                    <a:pt x="194" y="18"/>
                  </a:lnTo>
                  <a:lnTo>
                    <a:pt x="168" y="0"/>
                  </a:lnTo>
                  <a:lnTo>
                    <a:pt x="141" y="0"/>
                  </a:lnTo>
                  <a:lnTo>
                    <a:pt x="115" y="0"/>
                  </a:lnTo>
                  <a:lnTo>
                    <a:pt x="97" y="18"/>
                  </a:lnTo>
                  <a:lnTo>
                    <a:pt x="26" y="88"/>
                  </a:lnTo>
                  <a:lnTo>
                    <a:pt x="9" y="115"/>
                  </a:lnTo>
                  <a:lnTo>
                    <a:pt x="0" y="132"/>
                  </a:lnTo>
                  <a:lnTo>
                    <a:pt x="9" y="159"/>
                  </a:lnTo>
                  <a:lnTo>
                    <a:pt x="18" y="185"/>
                  </a:lnTo>
                  <a:lnTo>
                    <a:pt x="44" y="194"/>
                  </a:lnTo>
                  <a:lnTo>
                    <a:pt x="71" y="203"/>
                  </a:lnTo>
                  <a:lnTo>
                    <a:pt x="88" y="203"/>
                  </a:lnTo>
                  <a:lnTo>
                    <a:pt x="115" y="185"/>
                  </a:lnTo>
                  <a:lnTo>
                    <a:pt x="194" y="106"/>
                  </a:lnTo>
                  <a:lnTo>
                    <a:pt x="203" y="88"/>
                  </a:lnTo>
                  <a:lnTo>
                    <a:pt x="212" y="62"/>
                  </a:lnTo>
                  <a:lnTo>
                    <a:pt x="203" y="35"/>
                  </a:lnTo>
                  <a:lnTo>
                    <a:pt x="194"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2" name="Freeform 147"/>
            <p:cNvSpPr>
              <a:spLocks noChangeArrowheads="1"/>
            </p:cNvSpPr>
            <p:nvPr/>
          </p:nvSpPr>
          <p:spPr bwMode="auto">
            <a:xfrm>
              <a:off x="5830888" y="5903913"/>
              <a:ext cx="69850" cy="76200"/>
            </a:xfrm>
            <a:custGeom>
              <a:avLst/>
              <a:gdLst>
                <a:gd name="T0" fmla="*/ 28298 w 195"/>
                <a:gd name="T1" fmla="*/ 9301 h 213"/>
                <a:gd name="T2" fmla="*/ 28298 w 195"/>
                <a:gd name="T3" fmla="*/ 9301 h 213"/>
                <a:gd name="T4" fmla="*/ 6089 w 195"/>
                <a:gd name="T5" fmla="*/ 37921 h 213"/>
                <a:gd name="T6" fmla="*/ 6089 w 195"/>
                <a:gd name="T7" fmla="*/ 37921 h 213"/>
                <a:gd name="T8" fmla="*/ 6089 w 195"/>
                <a:gd name="T9" fmla="*/ 37921 h 213"/>
                <a:gd name="T10" fmla="*/ 0 w 195"/>
                <a:gd name="T11" fmla="*/ 47223 h 213"/>
                <a:gd name="T12" fmla="*/ 0 w 195"/>
                <a:gd name="T13" fmla="*/ 56882 h 213"/>
                <a:gd name="T14" fmla="*/ 2866 w 195"/>
                <a:gd name="T15" fmla="*/ 62963 h 213"/>
                <a:gd name="T16" fmla="*/ 9313 w 195"/>
                <a:gd name="T17" fmla="*/ 72623 h 213"/>
                <a:gd name="T18" fmla="*/ 9313 w 195"/>
                <a:gd name="T19" fmla="*/ 72623 h 213"/>
                <a:gd name="T20" fmla="*/ 15761 w 195"/>
                <a:gd name="T21" fmla="*/ 75842 h 213"/>
                <a:gd name="T22" fmla="*/ 25074 w 195"/>
                <a:gd name="T23" fmla="*/ 75842 h 213"/>
                <a:gd name="T24" fmla="*/ 34746 w 195"/>
                <a:gd name="T25" fmla="*/ 72623 h 213"/>
                <a:gd name="T26" fmla="*/ 40835 w 195"/>
                <a:gd name="T27" fmla="*/ 69403 h 213"/>
                <a:gd name="T28" fmla="*/ 40835 w 195"/>
                <a:gd name="T29" fmla="*/ 69403 h 213"/>
                <a:gd name="T30" fmla="*/ 40835 w 195"/>
                <a:gd name="T31" fmla="*/ 69403 h 213"/>
                <a:gd name="T32" fmla="*/ 66268 w 195"/>
                <a:gd name="T33" fmla="*/ 37921 h 213"/>
                <a:gd name="T34" fmla="*/ 66268 w 195"/>
                <a:gd name="T35" fmla="*/ 37921 h 213"/>
                <a:gd name="T36" fmla="*/ 69492 w 195"/>
                <a:gd name="T37" fmla="*/ 28262 h 213"/>
                <a:gd name="T38" fmla="*/ 69492 w 195"/>
                <a:gd name="T39" fmla="*/ 18961 h 213"/>
                <a:gd name="T40" fmla="*/ 66268 w 195"/>
                <a:gd name="T41" fmla="*/ 12521 h 213"/>
                <a:gd name="T42" fmla="*/ 63044 w 195"/>
                <a:gd name="T43" fmla="*/ 6082 h 213"/>
                <a:gd name="T44" fmla="*/ 63044 w 195"/>
                <a:gd name="T45" fmla="*/ 6082 h 213"/>
                <a:gd name="T46" fmla="*/ 53731 w 195"/>
                <a:gd name="T47" fmla="*/ 0 h 213"/>
                <a:gd name="T48" fmla="*/ 44059 w 195"/>
                <a:gd name="T49" fmla="*/ 0 h 213"/>
                <a:gd name="T50" fmla="*/ 34746 w 195"/>
                <a:gd name="T51" fmla="*/ 3220 h 213"/>
                <a:gd name="T52" fmla="*/ 28298 w 195"/>
                <a:gd name="T53" fmla="*/ 9301 h 2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5" h="213">
                  <a:moveTo>
                    <a:pt x="79" y="26"/>
                  </a:moveTo>
                  <a:lnTo>
                    <a:pt x="79" y="26"/>
                  </a:lnTo>
                  <a:lnTo>
                    <a:pt x="17" y="106"/>
                  </a:lnTo>
                  <a:lnTo>
                    <a:pt x="0" y="132"/>
                  </a:lnTo>
                  <a:lnTo>
                    <a:pt x="0" y="159"/>
                  </a:lnTo>
                  <a:lnTo>
                    <a:pt x="8" y="176"/>
                  </a:lnTo>
                  <a:lnTo>
                    <a:pt x="26" y="203"/>
                  </a:lnTo>
                  <a:lnTo>
                    <a:pt x="44" y="212"/>
                  </a:lnTo>
                  <a:lnTo>
                    <a:pt x="70" y="212"/>
                  </a:lnTo>
                  <a:lnTo>
                    <a:pt x="97" y="203"/>
                  </a:lnTo>
                  <a:lnTo>
                    <a:pt x="114" y="194"/>
                  </a:lnTo>
                  <a:lnTo>
                    <a:pt x="185" y="106"/>
                  </a:lnTo>
                  <a:lnTo>
                    <a:pt x="194" y="79"/>
                  </a:lnTo>
                  <a:lnTo>
                    <a:pt x="194" y="53"/>
                  </a:lnTo>
                  <a:lnTo>
                    <a:pt x="185" y="35"/>
                  </a:lnTo>
                  <a:lnTo>
                    <a:pt x="176" y="17"/>
                  </a:lnTo>
                  <a:lnTo>
                    <a:pt x="150" y="0"/>
                  </a:lnTo>
                  <a:lnTo>
                    <a:pt x="123" y="0"/>
                  </a:lnTo>
                  <a:lnTo>
                    <a:pt x="97" y="9"/>
                  </a:lnTo>
                  <a:lnTo>
                    <a:pt x="79" y="2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3" name="Freeform 148"/>
            <p:cNvSpPr>
              <a:spLocks noChangeArrowheads="1"/>
            </p:cNvSpPr>
            <p:nvPr/>
          </p:nvSpPr>
          <p:spPr bwMode="auto">
            <a:xfrm>
              <a:off x="5900738" y="5808663"/>
              <a:ext cx="63500" cy="79375"/>
            </a:xfrm>
            <a:custGeom>
              <a:avLst/>
              <a:gdLst>
                <a:gd name="T0" fmla="*/ 9328 w 177"/>
                <a:gd name="T1" fmla="*/ 75800 h 222"/>
                <a:gd name="T2" fmla="*/ 9328 w 177"/>
                <a:gd name="T3" fmla="*/ 75800 h 222"/>
                <a:gd name="T4" fmla="*/ 19014 w 177"/>
                <a:gd name="T5" fmla="*/ 79017 h 222"/>
                <a:gd name="T6" fmla="*/ 28342 w 177"/>
                <a:gd name="T7" fmla="*/ 75800 h 222"/>
                <a:gd name="T8" fmla="*/ 34799 w 177"/>
                <a:gd name="T9" fmla="*/ 72582 h 222"/>
                <a:gd name="T10" fmla="*/ 40898 w 177"/>
                <a:gd name="T11" fmla="*/ 66146 h 222"/>
                <a:gd name="T12" fmla="*/ 40898 w 177"/>
                <a:gd name="T13" fmla="*/ 66146 h 222"/>
                <a:gd name="T14" fmla="*/ 40898 w 177"/>
                <a:gd name="T15" fmla="*/ 66146 h 222"/>
                <a:gd name="T16" fmla="*/ 59912 w 177"/>
                <a:gd name="T17" fmla="*/ 31464 h 222"/>
                <a:gd name="T18" fmla="*/ 59912 w 177"/>
                <a:gd name="T19" fmla="*/ 31464 h 222"/>
                <a:gd name="T20" fmla="*/ 63141 w 177"/>
                <a:gd name="T21" fmla="*/ 25386 h 222"/>
                <a:gd name="T22" fmla="*/ 63141 w 177"/>
                <a:gd name="T23" fmla="*/ 15732 h 222"/>
                <a:gd name="T24" fmla="*/ 59912 w 177"/>
                <a:gd name="T25" fmla="*/ 6436 h 222"/>
                <a:gd name="T26" fmla="*/ 50585 w 177"/>
                <a:gd name="T27" fmla="*/ 3218 h 222"/>
                <a:gd name="T28" fmla="*/ 50585 w 177"/>
                <a:gd name="T29" fmla="*/ 3218 h 222"/>
                <a:gd name="T30" fmla="*/ 44127 w 177"/>
                <a:gd name="T31" fmla="*/ 0 h 222"/>
                <a:gd name="T32" fmla="*/ 34799 w 177"/>
                <a:gd name="T33" fmla="*/ 0 h 222"/>
                <a:gd name="T34" fmla="*/ 25113 w 177"/>
                <a:gd name="T35" fmla="*/ 3218 h 222"/>
                <a:gd name="T36" fmla="*/ 22243 w 177"/>
                <a:gd name="T37" fmla="*/ 9654 h 222"/>
                <a:gd name="T38" fmla="*/ 22243 w 177"/>
                <a:gd name="T39" fmla="*/ 9654 h 222"/>
                <a:gd name="T40" fmla="*/ 3229 w 177"/>
                <a:gd name="T41" fmla="*/ 44336 h 222"/>
                <a:gd name="T42" fmla="*/ 3229 w 177"/>
                <a:gd name="T43" fmla="*/ 44336 h 222"/>
                <a:gd name="T44" fmla="*/ 3229 w 177"/>
                <a:gd name="T45" fmla="*/ 44336 h 222"/>
                <a:gd name="T46" fmla="*/ 0 w 177"/>
                <a:gd name="T47" fmla="*/ 50414 h 222"/>
                <a:gd name="T48" fmla="*/ 0 w 177"/>
                <a:gd name="T49" fmla="*/ 60068 h 222"/>
                <a:gd name="T50" fmla="*/ 3229 w 177"/>
                <a:gd name="T51" fmla="*/ 69364 h 222"/>
                <a:gd name="T52" fmla="*/ 9328 w 177"/>
                <a:gd name="T53" fmla="*/ 75800 h 22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77" h="222">
                  <a:moveTo>
                    <a:pt x="26" y="212"/>
                  </a:moveTo>
                  <a:lnTo>
                    <a:pt x="26" y="212"/>
                  </a:lnTo>
                  <a:lnTo>
                    <a:pt x="53" y="221"/>
                  </a:lnTo>
                  <a:lnTo>
                    <a:pt x="79" y="212"/>
                  </a:lnTo>
                  <a:lnTo>
                    <a:pt x="97" y="203"/>
                  </a:lnTo>
                  <a:lnTo>
                    <a:pt x="114" y="185"/>
                  </a:lnTo>
                  <a:lnTo>
                    <a:pt x="167" y="88"/>
                  </a:lnTo>
                  <a:lnTo>
                    <a:pt x="176" y="71"/>
                  </a:lnTo>
                  <a:lnTo>
                    <a:pt x="176" y="44"/>
                  </a:lnTo>
                  <a:lnTo>
                    <a:pt x="167" y="18"/>
                  </a:lnTo>
                  <a:lnTo>
                    <a:pt x="141" y="9"/>
                  </a:lnTo>
                  <a:lnTo>
                    <a:pt x="123" y="0"/>
                  </a:lnTo>
                  <a:lnTo>
                    <a:pt x="97" y="0"/>
                  </a:lnTo>
                  <a:lnTo>
                    <a:pt x="70" y="9"/>
                  </a:lnTo>
                  <a:lnTo>
                    <a:pt x="62" y="27"/>
                  </a:lnTo>
                  <a:lnTo>
                    <a:pt x="9" y="124"/>
                  </a:lnTo>
                  <a:lnTo>
                    <a:pt x="0" y="141"/>
                  </a:lnTo>
                  <a:lnTo>
                    <a:pt x="0" y="168"/>
                  </a:lnTo>
                  <a:lnTo>
                    <a:pt x="9" y="194"/>
                  </a:lnTo>
                  <a:lnTo>
                    <a:pt x="26" y="2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4" name="Freeform 149"/>
            <p:cNvSpPr>
              <a:spLocks noChangeArrowheads="1"/>
            </p:cNvSpPr>
            <p:nvPr/>
          </p:nvSpPr>
          <p:spPr bwMode="auto">
            <a:xfrm>
              <a:off x="5951538" y="5700713"/>
              <a:ext cx="57150" cy="82550"/>
            </a:xfrm>
            <a:custGeom>
              <a:avLst/>
              <a:gdLst>
                <a:gd name="T0" fmla="*/ 43934 w 160"/>
                <a:gd name="T1" fmla="*/ 66399 h 230"/>
                <a:gd name="T2" fmla="*/ 50363 w 160"/>
                <a:gd name="T3" fmla="*/ 50607 h 230"/>
                <a:gd name="T4" fmla="*/ 56793 w 160"/>
                <a:gd name="T5" fmla="*/ 31584 h 230"/>
                <a:gd name="T6" fmla="*/ 56793 w 160"/>
                <a:gd name="T7" fmla="*/ 31584 h 230"/>
                <a:gd name="T8" fmla="*/ 56793 w 160"/>
                <a:gd name="T9" fmla="*/ 22253 h 230"/>
                <a:gd name="T10" fmla="*/ 56793 w 160"/>
                <a:gd name="T11" fmla="*/ 12562 h 230"/>
                <a:gd name="T12" fmla="*/ 50363 w 160"/>
                <a:gd name="T13" fmla="*/ 6460 h 230"/>
                <a:gd name="T14" fmla="*/ 43934 w 160"/>
                <a:gd name="T15" fmla="*/ 3230 h 230"/>
                <a:gd name="T16" fmla="*/ 43934 w 160"/>
                <a:gd name="T17" fmla="*/ 3230 h 230"/>
                <a:gd name="T18" fmla="*/ 34647 w 160"/>
                <a:gd name="T19" fmla="*/ 0 h 230"/>
                <a:gd name="T20" fmla="*/ 25360 w 160"/>
                <a:gd name="T21" fmla="*/ 3230 h 230"/>
                <a:gd name="T22" fmla="*/ 18931 w 160"/>
                <a:gd name="T23" fmla="*/ 9691 h 230"/>
                <a:gd name="T24" fmla="*/ 15716 w 160"/>
                <a:gd name="T25" fmla="*/ 15792 h 230"/>
                <a:gd name="T26" fmla="*/ 15716 w 160"/>
                <a:gd name="T27" fmla="*/ 15792 h 230"/>
                <a:gd name="T28" fmla="*/ 9287 w 160"/>
                <a:gd name="T29" fmla="*/ 34815 h 230"/>
                <a:gd name="T30" fmla="*/ 3215 w 160"/>
                <a:gd name="T31" fmla="*/ 50607 h 230"/>
                <a:gd name="T32" fmla="*/ 3215 w 160"/>
                <a:gd name="T33" fmla="*/ 50607 h 230"/>
                <a:gd name="T34" fmla="*/ 3215 w 160"/>
                <a:gd name="T35" fmla="*/ 50607 h 230"/>
                <a:gd name="T36" fmla="*/ 3215 w 160"/>
                <a:gd name="T37" fmla="*/ 50607 h 230"/>
                <a:gd name="T38" fmla="*/ 3215 w 160"/>
                <a:gd name="T39" fmla="*/ 50607 h 230"/>
                <a:gd name="T40" fmla="*/ 0 w 160"/>
                <a:gd name="T41" fmla="*/ 60297 h 230"/>
                <a:gd name="T42" fmla="*/ 3215 w 160"/>
                <a:gd name="T43" fmla="*/ 69629 h 230"/>
                <a:gd name="T44" fmla="*/ 6429 w 160"/>
                <a:gd name="T45" fmla="*/ 76090 h 230"/>
                <a:gd name="T46" fmla="*/ 15716 w 160"/>
                <a:gd name="T47" fmla="*/ 82191 h 230"/>
                <a:gd name="T48" fmla="*/ 15716 w 160"/>
                <a:gd name="T49" fmla="*/ 82191 h 230"/>
                <a:gd name="T50" fmla="*/ 22146 w 160"/>
                <a:gd name="T51" fmla="*/ 82191 h 230"/>
                <a:gd name="T52" fmla="*/ 31433 w 160"/>
                <a:gd name="T53" fmla="*/ 79320 h 230"/>
                <a:gd name="T54" fmla="*/ 37862 w 160"/>
                <a:gd name="T55" fmla="*/ 76090 h 230"/>
                <a:gd name="T56" fmla="*/ 43934 w 160"/>
                <a:gd name="T57" fmla="*/ 66399 h 23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0" h="230">
                  <a:moveTo>
                    <a:pt x="123" y="185"/>
                  </a:moveTo>
                  <a:lnTo>
                    <a:pt x="141" y="141"/>
                  </a:lnTo>
                  <a:lnTo>
                    <a:pt x="159" y="88"/>
                  </a:lnTo>
                  <a:lnTo>
                    <a:pt x="159" y="62"/>
                  </a:lnTo>
                  <a:lnTo>
                    <a:pt x="159" y="35"/>
                  </a:lnTo>
                  <a:lnTo>
                    <a:pt x="141" y="18"/>
                  </a:lnTo>
                  <a:lnTo>
                    <a:pt x="123" y="9"/>
                  </a:lnTo>
                  <a:lnTo>
                    <a:pt x="97" y="0"/>
                  </a:lnTo>
                  <a:lnTo>
                    <a:pt x="71" y="9"/>
                  </a:lnTo>
                  <a:lnTo>
                    <a:pt x="53" y="27"/>
                  </a:lnTo>
                  <a:lnTo>
                    <a:pt x="44" y="44"/>
                  </a:lnTo>
                  <a:lnTo>
                    <a:pt x="26" y="97"/>
                  </a:lnTo>
                  <a:lnTo>
                    <a:pt x="9" y="141"/>
                  </a:lnTo>
                  <a:lnTo>
                    <a:pt x="0" y="168"/>
                  </a:lnTo>
                  <a:lnTo>
                    <a:pt x="9" y="194"/>
                  </a:lnTo>
                  <a:lnTo>
                    <a:pt x="18" y="212"/>
                  </a:lnTo>
                  <a:lnTo>
                    <a:pt x="44" y="229"/>
                  </a:lnTo>
                  <a:lnTo>
                    <a:pt x="62" y="229"/>
                  </a:lnTo>
                  <a:lnTo>
                    <a:pt x="88" y="221"/>
                  </a:lnTo>
                  <a:lnTo>
                    <a:pt x="106" y="212"/>
                  </a:lnTo>
                  <a:lnTo>
                    <a:pt x="123" y="18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5" name="Freeform 150"/>
            <p:cNvSpPr>
              <a:spLocks noChangeArrowheads="1"/>
            </p:cNvSpPr>
            <p:nvPr/>
          </p:nvSpPr>
          <p:spPr bwMode="auto">
            <a:xfrm>
              <a:off x="5986463" y="5589588"/>
              <a:ext cx="47625" cy="82550"/>
            </a:xfrm>
            <a:custGeom>
              <a:avLst/>
              <a:gdLst>
                <a:gd name="T0" fmla="*/ 28289 w 133"/>
                <a:gd name="T1" fmla="*/ 0 h 231"/>
                <a:gd name="T2" fmla="*/ 28289 w 133"/>
                <a:gd name="T3" fmla="*/ 0 h 231"/>
                <a:gd name="T4" fmla="*/ 22201 w 133"/>
                <a:gd name="T5" fmla="*/ 0 h 231"/>
                <a:gd name="T6" fmla="*/ 12533 w 133"/>
                <a:gd name="T7" fmla="*/ 6432 h 231"/>
                <a:gd name="T8" fmla="*/ 9310 w 133"/>
                <a:gd name="T9" fmla="*/ 9649 h 231"/>
                <a:gd name="T10" fmla="*/ 6445 w 133"/>
                <a:gd name="T11" fmla="*/ 18940 h 231"/>
                <a:gd name="T12" fmla="*/ 6445 w 133"/>
                <a:gd name="T13" fmla="*/ 18940 h 231"/>
                <a:gd name="T14" fmla="*/ 3223 w 133"/>
                <a:gd name="T15" fmla="*/ 37880 h 231"/>
                <a:gd name="T16" fmla="*/ 0 w 133"/>
                <a:gd name="T17" fmla="*/ 56820 h 231"/>
                <a:gd name="T18" fmla="*/ 0 w 133"/>
                <a:gd name="T19" fmla="*/ 56820 h 231"/>
                <a:gd name="T20" fmla="*/ 0 w 133"/>
                <a:gd name="T21" fmla="*/ 56820 h 231"/>
                <a:gd name="T22" fmla="*/ 0 w 133"/>
                <a:gd name="T23" fmla="*/ 56820 h 231"/>
                <a:gd name="T24" fmla="*/ 0 w 133"/>
                <a:gd name="T25" fmla="*/ 56820 h 231"/>
                <a:gd name="T26" fmla="*/ 0 w 133"/>
                <a:gd name="T27" fmla="*/ 66469 h 231"/>
                <a:gd name="T28" fmla="*/ 3223 w 133"/>
                <a:gd name="T29" fmla="*/ 72544 h 231"/>
                <a:gd name="T30" fmla="*/ 9310 w 133"/>
                <a:gd name="T31" fmla="*/ 78976 h 231"/>
                <a:gd name="T32" fmla="*/ 15756 w 133"/>
                <a:gd name="T33" fmla="*/ 82193 h 231"/>
                <a:gd name="T34" fmla="*/ 15756 w 133"/>
                <a:gd name="T35" fmla="*/ 82193 h 231"/>
                <a:gd name="T36" fmla="*/ 25424 w 133"/>
                <a:gd name="T37" fmla="*/ 82193 h 231"/>
                <a:gd name="T38" fmla="*/ 31511 w 133"/>
                <a:gd name="T39" fmla="*/ 78976 h 231"/>
                <a:gd name="T40" fmla="*/ 37957 w 133"/>
                <a:gd name="T41" fmla="*/ 72544 h 231"/>
                <a:gd name="T42" fmla="*/ 41180 w 133"/>
                <a:gd name="T43" fmla="*/ 63253 h 231"/>
                <a:gd name="T44" fmla="*/ 44402 w 133"/>
                <a:gd name="T45" fmla="*/ 44313 h 231"/>
                <a:gd name="T46" fmla="*/ 44402 w 133"/>
                <a:gd name="T47" fmla="*/ 44313 h 231"/>
                <a:gd name="T48" fmla="*/ 47267 w 133"/>
                <a:gd name="T49" fmla="*/ 25373 h 231"/>
                <a:gd name="T50" fmla="*/ 47267 w 133"/>
                <a:gd name="T51" fmla="*/ 25373 h 231"/>
                <a:gd name="T52" fmla="*/ 47267 w 133"/>
                <a:gd name="T53" fmla="*/ 15724 h 231"/>
                <a:gd name="T54" fmla="*/ 44402 w 133"/>
                <a:gd name="T55" fmla="*/ 9649 h 231"/>
                <a:gd name="T56" fmla="*/ 37957 w 133"/>
                <a:gd name="T57" fmla="*/ 3216 h 231"/>
                <a:gd name="T58" fmla="*/ 28289 w 133"/>
                <a:gd name="T59" fmla="*/ 0 h 2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3" h="231">
                  <a:moveTo>
                    <a:pt x="79" y="0"/>
                  </a:moveTo>
                  <a:lnTo>
                    <a:pt x="79" y="0"/>
                  </a:lnTo>
                  <a:lnTo>
                    <a:pt x="62" y="0"/>
                  </a:lnTo>
                  <a:lnTo>
                    <a:pt x="35" y="18"/>
                  </a:lnTo>
                  <a:lnTo>
                    <a:pt x="26" y="27"/>
                  </a:lnTo>
                  <a:lnTo>
                    <a:pt x="18" y="53"/>
                  </a:lnTo>
                  <a:lnTo>
                    <a:pt x="9" y="106"/>
                  </a:lnTo>
                  <a:lnTo>
                    <a:pt x="0" y="159"/>
                  </a:lnTo>
                  <a:lnTo>
                    <a:pt x="0" y="186"/>
                  </a:lnTo>
                  <a:lnTo>
                    <a:pt x="9" y="203"/>
                  </a:lnTo>
                  <a:lnTo>
                    <a:pt x="26" y="221"/>
                  </a:lnTo>
                  <a:lnTo>
                    <a:pt x="44" y="230"/>
                  </a:lnTo>
                  <a:lnTo>
                    <a:pt x="71" y="230"/>
                  </a:lnTo>
                  <a:lnTo>
                    <a:pt x="88" y="221"/>
                  </a:lnTo>
                  <a:lnTo>
                    <a:pt x="106" y="203"/>
                  </a:lnTo>
                  <a:lnTo>
                    <a:pt x="115" y="177"/>
                  </a:lnTo>
                  <a:lnTo>
                    <a:pt x="124" y="124"/>
                  </a:lnTo>
                  <a:lnTo>
                    <a:pt x="132" y="71"/>
                  </a:lnTo>
                  <a:lnTo>
                    <a:pt x="132" y="44"/>
                  </a:lnTo>
                  <a:lnTo>
                    <a:pt x="124" y="27"/>
                  </a:lnTo>
                  <a:lnTo>
                    <a:pt x="106" y="9"/>
                  </a:lnTo>
                  <a:lnTo>
                    <a:pt x="7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6" name="Freeform 151"/>
            <p:cNvSpPr>
              <a:spLocks noChangeArrowheads="1"/>
            </p:cNvSpPr>
            <p:nvPr/>
          </p:nvSpPr>
          <p:spPr bwMode="auto">
            <a:xfrm>
              <a:off x="5995988" y="5475288"/>
              <a:ext cx="41275" cy="79375"/>
            </a:xfrm>
            <a:custGeom>
              <a:avLst/>
              <a:gdLst>
                <a:gd name="T0" fmla="*/ 40919 w 116"/>
                <a:gd name="T1" fmla="*/ 37712 h 221"/>
                <a:gd name="T2" fmla="*/ 40919 w 116"/>
                <a:gd name="T3" fmla="*/ 19036 h 221"/>
                <a:gd name="T4" fmla="*/ 40919 w 116"/>
                <a:gd name="T5" fmla="*/ 19036 h 221"/>
                <a:gd name="T6" fmla="*/ 37717 w 116"/>
                <a:gd name="T7" fmla="*/ 12571 h 221"/>
                <a:gd name="T8" fmla="*/ 34870 w 116"/>
                <a:gd name="T9" fmla="*/ 6106 h 221"/>
                <a:gd name="T10" fmla="*/ 28466 w 116"/>
                <a:gd name="T11" fmla="*/ 0 h 221"/>
                <a:gd name="T12" fmla="*/ 18858 w 116"/>
                <a:gd name="T13" fmla="*/ 0 h 221"/>
                <a:gd name="T14" fmla="*/ 18858 w 116"/>
                <a:gd name="T15" fmla="*/ 0 h 221"/>
                <a:gd name="T16" fmla="*/ 12809 w 116"/>
                <a:gd name="T17" fmla="*/ 2873 h 221"/>
                <a:gd name="T18" fmla="*/ 6405 w 116"/>
                <a:gd name="T19" fmla="*/ 6106 h 221"/>
                <a:gd name="T20" fmla="*/ 0 w 116"/>
                <a:gd name="T21" fmla="*/ 12571 h 221"/>
                <a:gd name="T22" fmla="*/ 0 w 116"/>
                <a:gd name="T23" fmla="*/ 21909 h 221"/>
                <a:gd name="T24" fmla="*/ 0 w 116"/>
                <a:gd name="T25" fmla="*/ 21909 h 221"/>
                <a:gd name="T26" fmla="*/ 0 w 116"/>
                <a:gd name="T27" fmla="*/ 40945 h 221"/>
                <a:gd name="T28" fmla="*/ 0 w 116"/>
                <a:gd name="T29" fmla="*/ 59980 h 221"/>
                <a:gd name="T30" fmla="*/ 0 w 116"/>
                <a:gd name="T31" fmla="*/ 59980 h 221"/>
                <a:gd name="T32" fmla="*/ 0 w 116"/>
                <a:gd name="T33" fmla="*/ 59980 h 221"/>
                <a:gd name="T34" fmla="*/ 0 w 116"/>
                <a:gd name="T35" fmla="*/ 59980 h 221"/>
                <a:gd name="T36" fmla="*/ 3202 w 116"/>
                <a:gd name="T37" fmla="*/ 66445 h 221"/>
                <a:gd name="T38" fmla="*/ 6405 w 116"/>
                <a:gd name="T39" fmla="*/ 72910 h 221"/>
                <a:gd name="T40" fmla="*/ 16012 w 116"/>
                <a:gd name="T41" fmla="*/ 79016 h 221"/>
                <a:gd name="T42" fmla="*/ 22061 w 116"/>
                <a:gd name="T43" fmla="*/ 79016 h 221"/>
                <a:gd name="T44" fmla="*/ 22061 w 116"/>
                <a:gd name="T45" fmla="*/ 79016 h 221"/>
                <a:gd name="T46" fmla="*/ 31668 w 116"/>
                <a:gd name="T47" fmla="*/ 79016 h 221"/>
                <a:gd name="T48" fmla="*/ 37717 w 116"/>
                <a:gd name="T49" fmla="*/ 72910 h 221"/>
                <a:gd name="T50" fmla="*/ 40919 w 116"/>
                <a:gd name="T51" fmla="*/ 66445 h 221"/>
                <a:gd name="T52" fmla="*/ 40919 w 116"/>
                <a:gd name="T53" fmla="*/ 59980 h 221"/>
                <a:gd name="T54" fmla="*/ 40919 w 116"/>
                <a:gd name="T55" fmla="*/ 37712 h 22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6" h="221">
                  <a:moveTo>
                    <a:pt x="115" y="105"/>
                  </a:moveTo>
                  <a:lnTo>
                    <a:pt x="115" y="53"/>
                  </a:lnTo>
                  <a:lnTo>
                    <a:pt x="106" y="35"/>
                  </a:lnTo>
                  <a:lnTo>
                    <a:pt x="98" y="17"/>
                  </a:lnTo>
                  <a:lnTo>
                    <a:pt x="80" y="0"/>
                  </a:lnTo>
                  <a:lnTo>
                    <a:pt x="53" y="0"/>
                  </a:lnTo>
                  <a:lnTo>
                    <a:pt x="36" y="8"/>
                  </a:lnTo>
                  <a:lnTo>
                    <a:pt x="18" y="17"/>
                  </a:lnTo>
                  <a:lnTo>
                    <a:pt x="0" y="35"/>
                  </a:lnTo>
                  <a:lnTo>
                    <a:pt x="0" y="61"/>
                  </a:lnTo>
                  <a:lnTo>
                    <a:pt x="0" y="114"/>
                  </a:lnTo>
                  <a:lnTo>
                    <a:pt x="0" y="167"/>
                  </a:lnTo>
                  <a:lnTo>
                    <a:pt x="9" y="185"/>
                  </a:lnTo>
                  <a:lnTo>
                    <a:pt x="18" y="203"/>
                  </a:lnTo>
                  <a:lnTo>
                    <a:pt x="45" y="220"/>
                  </a:lnTo>
                  <a:lnTo>
                    <a:pt x="62" y="220"/>
                  </a:lnTo>
                  <a:lnTo>
                    <a:pt x="89" y="220"/>
                  </a:lnTo>
                  <a:lnTo>
                    <a:pt x="106" y="203"/>
                  </a:lnTo>
                  <a:lnTo>
                    <a:pt x="115" y="185"/>
                  </a:lnTo>
                  <a:lnTo>
                    <a:pt x="115" y="167"/>
                  </a:lnTo>
                  <a:lnTo>
                    <a:pt x="115" y="10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7" name="Freeform 152"/>
            <p:cNvSpPr>
              <a:spLocks noChangeArrowheads="1"/>
            </p:cNvSpPr>
            <p:nvPr/>
          </p:nvSpPr>
          <p:spPr bwMode="auto">
            <a:xfrm>
              <a:off x="5980113" y="5364163"/>
              <a:ext cx="47625" cy="76200"/>
            </a:xfrm>
            <a:custGeom>
              <a:avLst/>
              <a:gdLst>
                <a:gd name="T0" fmla="*/ 47270 w 134"/>
                <a:gd name="T1" fmla="*/ 50442 h 213"/>
                <a:gd name="T2" fmla="*/ 47270 w 134"/>
                <a:gd name="T3" fmla="*/ 50442 h 213"/>
                <a:gd name="T4" fmla="*/ 37674 w 134"/>
                <a:gd name="T5" fmla="*/ 12521 h 213"/>
                <a:gd name="T6" fmla="*/ 37674 w 134"/>
                <a:gd name="T7" fmla="*/ 12521 h 213"/>
                <a:gd name="T8" fmla="*/ 34475 w 134"/>
                <a:gd name="T9" fmla="*/ 6082 h 213"/>
                <a:gd name="T10" fmla="*/ 28433 w 134"/>
                <a:gd name="T11" fmla="*/ 3220 h 213"/>
                <a:gd name="T12" fmla="*/ 22035 w 134"/>
                <a:gd name="T13" fmla="*/ 0 h 213"/>
                <a:gd name="T14" fmla="*/ 15638 w 134"/>
                <a:gd name="T15" fmla="*/ 0 h 213"/>
                <a:gd name="T16" fmla="*/ 15638 w 134"/>
                <a:gd name="T17" fmla="*/ 0 h 213"/>
                <a:gd name="T18" fmla="*/ 9596 w 134"/>
                <a:gd name="T19" fmla="*/ 3220 h 213"/>
                <a:gd name="T20" fmla="*/ 3199 w 134"/>
                <a:gd name="T21" fmla="*/ 6082 h 213"/>
                <a:gd name="T22" fmla="*/ 0 w 134"/>
                <a:gd name="T23" fmla="*/ 15741 h 213"/>
                <a:gd name="T24" fmla="*/ 0 w 134"/>
                <a:gd name="T25" fmla="*/ 22180 h 213"/>
                <a:gd name="T26" fmla="*/ 0 w 134"/>
                <a:gd name="T27" fmla="*/ 22180 h 213"/>
                <a:gd name="T28" fmla="*/ 9596 w 134"/>
                <a:gd name="T29" fmla="*/ 59744 h 213"/>
                <a:gd name="T30" fmla="*/ 9596 w 134"/>
                <a:gd name="T31" fmla="*/ 59744 h 213"/>
                <a:gd name="T32" fmla="*/ 9596 w 134"/>
                <a:gd name="T33" fmla="*/ 59744 h 213"/>
                <a:gd name="T34" fmla="*/ 9596 w 134"/>
                <a:gd name="T35" fmla="*/ 59744 h 213"/>
                <a:gd name="T36" fmla="*/ 9596 w 134"/>
                <a:gd name="T37" fmla="*/ 66183 h 213"/>
                <a:gd name="T38" fmla="*/ 15638 w 134"/>
                <a:gd name="T39" fmla="*/ 72623 h 213"/>
                <a:gd name="T40" fmla="*/ 22035 w 134"/>
                <a:gd name="T41" fmla="*/ 72623 h 213"/>
                <a:gd name="T42" fmla="*/ 31632 w 134"/>
                <a:gd name="T43" fmla="*/ 75842 h 213"/>
                <a:gd name="T44" fmla="*/ 31632 w 134"/>
                <a:gd name="T45" fmla="*/ 75842 h 213"/>
                <a:gd name="T46" fmla="*/ 37674 w 134"/>
                <a:gd name="T47" fmla="*/ 72623 h 213"/>
                <a:gd name="T48" fmla="*/ 44071 w 134"/>
                <a:gd name="T49" fmla="*/ 66183 h 213"/>
                <a:gd name="T50" fmla="*/ 47270 w 134"/>
                <a:gd name="T51" fmla="*/ 59744 h 213"/>
                <a:gd name="T52" fmla="*/ 47270 w 134"/>
                <a:gd name="T53" fmla="*/ 50442 h 21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34" h="213">
                  <a:moveTo>
                    <a:pt x="133" y="141"/>
                  </a:moveTo>
                  <a:lnTo>
                    <a:pt x="133" y="141"/>
                  </a:lnTo>
                  <a:lnTo>
                    <a:pt x="106" y="35"/>
                  </a:lnTo>
                  <a:lnTo>
                    <a:pt x="97" y="17"/>
                  </a:lnTo>
                  <a:lnTo>
                    <a:pt x="80" y="9"/>
                  </a:lnTo>
                  <a:lnTo>
                    <a:pt x="62" y="0"/>
                  </a:lnTo>
                  <a:lnTo>
                    <a:pt x="44" y="0"/>
                  </a:lnTo>
                  <a:lnTo>
                    <a:pt x="27" y="9"/>
                  </a:lnTo>
                  <a:lnTo>
                    <a:pt x="9" y="17"/>
                  </a:lnTo>
                  <a:lnTo>
                    <a:pt x="0" y="44"/>
                  </a:lnTo>
                  <a:lnTo>
                    <a:pt x="0" y="62"/>
                  </a:lnTo>
                  <a:lnTo>
                    <a:pt x="27" y="167"/>
                  </a:lnTo>
                  <a:lnTo>
                    <a:pt x="27" y="185"/>
                  </a:lnTo>
                  <a:lnTo>
                    <a:pt x="44" y="203"/>
                  </a:lnTo>
                  <a:lnTo>
                    <a:pt x="62" y="203"/>
                  </a:lnTo>
                  <a:lnTo>
                    <a:pt x="89" y="212"/>
                  </a:lnTo>
                  <a:lnTo>
                    <a:pt x="106" y="203"/>
                  </a:lnTo>
                  <a:lnTo>
                    <a:pt x="124" y="185"/>
                  </a:lnTo>
                  <a:lnTo>
                    <a:pt x="133" y="167"/>
                  </a:lnTo>
                  <a:lnTo>
                    <a:pt x="133" y="1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8" name="Freeform 153"/>
            <p:cNvSpPr>
              <a:spLocks noChangeArrowheads="1"/>
            </p:cNvSpPr>
            <p:nvPr/>
          </p:nvSpPr>
          <p:spPr bwMode="auto">
            <a:xfrm>
              <a:off x="5948363" y="5253038"/>
              <a:ext cx="47625" cy="73025"/>
            </a:xfrm>
            <a:custGeom>
              <a:avLst/>
              <a:gdLst>
                <a:gd name="T0" fmla="*/ 9668 w 133"/>
                <a:gd name="T1" fmla="*/ 3222 h 204"/>
                <a:gd name="T2" fmla="*/ 9668 w 133"/>
                <a:gd name="T3" fmla="*/ 3222 h 204"/>
                <a:gd name="T4" fmla="*/ 3223 w 133"/>
                <a:gd name="T5" fmla="*/ 6443 h 204"/>
                <a:gd name="T6" fmla="*/ 0 w 133"/>
                <a:gd name="T7" fmla="*/ 12529 h 204"/>
                <a:gd name="T8" fmla="*/ 0 w 133"/>
                <a:gd name="T9" fmla="*/ 18972 h 204"/>
                <a:gd name="T10" fmla="*/ 0 w 133"/>
                <a:gd name="T11" fmla="*/ 25058 h 204"/>
                <a:gd name="T12" fmla="*/ 0 w 133"/>
                <a:gd name="T13" fmla="*/ 25058 h 204"/>
                <a:gd name="T14" fmla="*/ 0 w 133"/>
                <a:gd name="T15" fmla="*/ 25058 h 204"/>
                <a:gd name="T16" fmla="*/ 12533 w 133"/>
                <a:gd name="T17" fmla="*/ 60138 h 204"/>
                <a:gd name="T18" fmla="*/ 12533 w 133"/>
                <a:gd name="T19" fmla="*/ 60138 h 204"/>
                <a:gd name="T20" fmla="*/ 12533 w 133"/>
                <a:gd name="T21" fmla="*/ 60138 h 204"/>
                <a:gd name="T22" fmla="*/ 12533 w 133"/>
                <a:gd name="T23" fmla="*/ 60138 h 204"/>
                <a:gd name="T24" fmla="*/ 15756 w 133"/>
                <a:gd name="T25" fmla="*/ 66224 h 204"/>
                <a:gd name="T26" fmla="*/ 22201 w 133"/>
                <a:gd name="T27" fmla="*/ 69445 h 204"/>
                <a:gd name="T28" fmla="*/ 28647 w 133"/>
                <a:gd name="T29" fmla="*/ 72667 h 204"/>
                <a:gd name="T30" fmla="*/ 34734 w 133"/>
                <a:gd name="T31" fmla="*/ 72667 h 204"/>
                <a:gd name="T32" fmla="*/ 34734 w 133"/>
                <a:gd name="T33" fmla="*/ 72667 h 204"/>
                <a:gd name="T34" fmla="*/ 41180 w 133"/>
                <a:gd name="T35" fmla="*/ 66224 h 204"/>
                <a:gd name="T36" fmla="*/ 44402 w 133"/>
                <a:gd name="T37" fmla="*/ 63002 h 204"/>
                <a:gd name="T38" fmla="*/ 47267 w 133"/>
                <a:gd name="T39" fmla="*/ 56917 h 204"/>
                <a:gd name="T40" fmla="*/ 47267 w 133"/>
                <a:gd name="T41" fmla="*/ 47251 h 204"/>
                <a:gd name="T42" fmla="*/ 47267 w 133"/>
                <a:gd name="T43" fmla="*/ 47251 h 204"/>
                <a:gd name="T44" fmla="*/ 47267 w 133"/>
                <a:gd name="T45" fmla="*/ 47251 h 204"/>
                <a:gd name="T46" fmla="*/ 31511 w 133"/>
                <a:gd name="T47" fmla="*/ 12529 h 204"/>
                <a:gd name="T48" fmla="*/ 31511 w 133"/>
                <a:gd name="T49" fmla="*/ 12529 h 204"/>
                <a:gd name="T50" fmla="*/ 28647 w 133"/>
                <a:gd name="T51" fmla="*/ 6443 h 204"/>
                <a:gd name="T52" fmla="*/ 22201 w 133"/>
                <a:gd name="T53" fmla="*/ 3222 h 204"/>
                <a:gd name="T54" fmla="*/ 15756 w 133"/>
                <a:gd name="T55" fmla="*/ 0 h 204"/>
                <a:gd name="T56" fmla="*/ 9668 w 133"/>
                <a:gd name="T57" fmla="*/ 3222 h 20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3" h="204">
                  <a:moveTo>
                    <a:pt x="27" y="9"/>
                  </a:moveTo>
                  <a:lnTo>
                    <a:pt x="27" y="9"/>
                  </a:lnTo>
                  <a:lnTo>
                    <a:pt x="9" y="18"/>
                  </a:lnTo>
                  <a:lnTo>
                    <a:pt x="0" y="35"/>
                  </a:lnTo>
                  <a:lnTo>
                    <a:pt x="0" y="53"/>
                  </a:lnTo>
                  <a:lnTo>
                    <a:pt x="0" y="70"/>
                  </a:lnTo>
                  <a:lnTo>
                    <a:pt x="35" y="168"/>
                  </a:lnTo>
                  <a:lnTo>
                    <a:pt x="44" y="185"/>
                  </a:lnTo>
                  <a:lnTo>
                    <a:pt x="62" y="194"/>
                  </a:lnTo>
                  <a:lnTo>
                    <a:pt x="80" y="203"/>
                  </a:lnTo>
                  <a:lnTo>
                    <a:pt x="97" y="203"/>
                  </a:lnTo>
                  <a:lnTo>
                    <a:pt x="115" y="185"/>
                  </a:lnTo>
                  <a:lnTo>
                    <a:pt x="124" y="176"/>
                  </a:lnTo>
                  <a:lnTo>
                    <a:pt x="132" y="159"/>
                  </a:lnTo>
                  <a:lnTo>
                    <a:pt x="132" y="132"/>
                  </a:lnTo>
                  <a:lnTo>
                    <a:pt x="88" y="35"/>
                  </a:lnTo>
                  <a:lnTo>
                    <a:pt x="80" y="18"/>
                  </a:lnTo>
                  <a:lnTo>
                    <a:pt x="62" y="9"/>
                  </a:lnTo>
                  <a:lnTo>
                    <a:pt x="44" y="0"/>
                  </a:lnTo>
                  <a:lnTo>
                    <a:pt x="27"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9" name="Freeform 154"/>
            <p:cNvSpPr>
              <a:spLocks noChangeArrowheads="1"/>
            </p:cNvSpPr>
            <p:nvPr/>
          </p:nvSpPr>
          <p:spPr bwMode="auto">
            <a:xfrm>
              <a:off x="5900738" y="5151438"/>
              <a:ext cx="47625" cy="66675"/>
            </a:xfrm>
            <a:custGeom>
              <a:avLst/>
              <a:gdLst>
                <a:gd name="T0" fmla="*/ 18978 w 133"/>
                <a:gd name="T1" fmla="*/ 56638 h 186"/>
                <a:gd name="T2" fmla="*/ 18978 w 133"/>
                <a:gd name="T3" fmla="*/ 56638 h 186"/>
                <a:gd name="T4" fmla="*/ 18978 w 133"/>
                <a:gd name="T5" fmla="*/ 56638 h 186"/>
                <a:gd name="T6" fmla="*/ 18978 w 133"/>
                <a:gd name="T7" fmla="*/ 56638 h 186"/>
                <a:gd name="T8" fmla="*/ 22201 w 133"/>
                <a:gd name="T9" fmla="*/ 63090 h 186"/>
                <a:gd name="T10" fmla="*/ 28289 w 133"/>
                <a:gd name="T11" fmla="*/ 66317 h 186"/>
                <a:gd name="T12" fmla="*/ 34734 w 133"/>
                <a:gd name="T13" fmla="*/ 66317 h 186"/>
                <a:gd name="T14" fmla="*/ 40821 w 133"/>
                <a:gd name="T15" fmla="*/ 63090 h 186"/>
                <a:gd name="T16" fmla="*/ 40821 w 133"/>
                <a:gd name="T17" fmla="*/ 63090 h 186"/>
                <a:gd name="T18" fmla="*/ 44044 w 133"/>
                <a:gd name="T19" fmla="*/ 59864 h 186"/>
                <a:gd name="T20" fmla="*/ 47267 w 133"/>
                <a:gd name="T21" fmla="*/ 53770 h 186"/>
                <a:gd name="T22" fmla="*/ 47267 w 133"/>
                <a:gd name="T23" fmla="*/ 47318 h 186"/>
                <a:gd name="T24" fmla="*/ 47267 w 133"/>
                <a:gd name="T25" fmla="*/ 40865 h 186"/>
                <a:gd name="T26" fmla="*/ 47267 w 133"/>
                <a:gd name="T27" fmla="*/ 40865 h 186"/>
                <a:gd name="T28" fmla="*/ 47267 w 133"/>
                <a:gd name="T29" fmla="*/ 40865 h 186"/>
                <a:gd name="T30" fmla="*/ 28289 w 133"/>
                <a:gd name="T31" fmla="*/ 6094 h 186"/>
                <a:gd name="T32" fmla="*/ 28289 w 133"/>
                <a:gd name="T33" fmla="*/ 6094 h 186"/>
                <a:gd name="T34" fmla="*/ 25066 w 133"/>
                <a:gd name="T35" fmla="*/ 2868 h 186"/>
                <a:gd name="T36" fmla="*/ 18978 w 133"/>
                <a:gd name="T37" fmla="*/ 0 h 186"/>
                <a:gd name="T38" fmla="*/ 12533 w 133"/>
                <a:gd name="T39" fmla="*/ 0 h 186"/>
                <a:gd name="T40" fmla="*/ 6087 w 133"/>
                <a:gd name="T41" fmla="*/ 0 h 186"/>
                <a:gd name="T42" fmla="*/ 6087 w 133"/>
                <a:gd name="T43" fmla="*/ 0 h 186"/>
                <a:gd name="T44" fmla="*/ 3223 w 133"/>
                <a:gd name="T45" fmla="*/ 6094 h 186"/>
                <a:gd name="T46" fmla="*/ 0 w 133"/>
                <a:gd name="T47" fmla="*/ 9320 h 186"/>
                <a:gd name="T48" fmla="*/ 0 w 133"/>
                <a:gd name="T49" fmla="*/ 15773 h 186"/>
                <a:gd name="T50" fmla="*/ 0 w 133"/>
                <a:gd name="T51" fmla="*/ 21867 h 186"/>
                <a:gd name="T52" fmla="*/ 0 w 133"/>
                <a:gd name="T53" fmla="*/ 21867 h 186"/>
                <a:gd name="T54" fmla="*/ 0 w 133"/>
                <a:gd name="T55" fmla="*/ 21867 h 186"/>
                <a:gd name="T56" fmla="*/ 18978 w 133"/>
                <a:gd name="T57" fmla="*/ 56638 h 1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3" h="186">
                  <a:moveTo>
                    <a:pt x="53" y="158"/>
                  </a:moveTo>
                  <a:lnTo>
                    <a:pt x="53" y="158"/>
                  </a:lnTo>
                  <a:lnTo>
                    <a:pt x="62" y="176"/>
                  </a:lnTo>
                  <a:lnTo>
                    <a:pt x="79" y="185"/>
                  </a:lnTo>
                  <a:lnTo>
                    <a:pt x="97" y="185"/>
                  </a:lnTo>
                  <a:lnTo>
                    <a:pt x="114" y="176"/>
                  </a:lnTo>
                  <a:lnTo>
                    <a:pt x="123" y="167"/>
                  </a:lnTo>
                  <a:lnTo>
                    <a:pt x="132" y="150"/>
                  </a:lnTo>
                  <a:lnTo>
                    <a:pt x="132" y="132"/>
                  </a:lnTo>
                  <a:lnTo>
                    <a:pt x="132" y="114"/>
                  </a:lnTo>
                  <a:lnTo>
                    <a:pt x="79" y="17"/>
                  </a:lnTo>
                  <a:lnTo>
                    <a:pt x="70" y="8"/>
                  </a:lnTo>
                  <a:lnTo>
                    <a:pt x="53" y="0"/>
                  </a:lnTo>
                  <a:lnTo>
                    <a:pt x="35" y="0"/>
                  </a:lnTo>
                  <a:lnTo>
                    <a:pt x="17" y="0"/>
                  </a:lnTo>
                  <a:lnTo>
                    <a:pt x="9" y="17"/>
                  </a:lnTo>
                  <a:lnTo>
                    <a:pt x="0" y="26"/>
                  </a:lnTo>
                  <a:lnTo>
                    <a:pt x="0" y="44"/>
                  </a:lnTo>
                  <a:lnTo>
                    <a:pt x="0" y="61"/>
                  </a:lnTo>
                  <a:lnTo>
                    <a:pt x="53" y="15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0" name="Freeform 155"/>
            <p:cNvSpPr>
              <a:spLocks noChangeArrowheads="1"/>
            </p:cNvSpPr>
            <p:nvPr/>
          </p:nvSpPr>
          <p:spPr bwMode="auto">
            <a:xfrm>
              <a:off x="5840413" y="5053013"/>
              <a:ext cx="50800" cy="60325"/>
            </a:xfrm>
            <a:custGeom>
              <a:avLst/>
              <a:gdLst>
                <a:gd name="T0" fmla="*/ 47223 w 142"/>
                <a:gd name="T1" fmla="*/ 37837 h 169"/>
                <a:gd name="T2" fmla="*/ 47223 w 142"/>
                <a:gd name="T3" fmla="*/ 37837 h 169"/>
                <a:gd name="T4" fmla="*/ 25400 w 142"/>
                <a:gd name="T5" fmla="*/ 6425 h 169"/>
                <a:gd name="T6" fmla="*/ 25400 w 142"/>
                <a:gd name="T7" fmla="*/ 6425 h 169"/>
                <a:gd name="T8" fmla="*/ 22180 w 142"/>
                <a:gd name="T9" fmla="*/ 3213 h 169"/>
                <a:gd name="T10" fmla="*/ 18961 w 142"/>
                <a:gd name="T11" fmla="*/ 0 h 169"/>
                <a:gd name="T12" fmla="*/ 12521 w 142"/>
                <a:gd name="T13" fmla="*/ 0 h 169"/>
                <a:gd name="T14" fmla="*/ 6439 w 142"/>
                <a:gd name="T15" fmla="*/ 3213 h 169"/>
                <a:gd name="T16" fmla="*/ 6439 w 142"/>
                <a:gd name="T17" fmla="*/ 3213 h 169"/>
                <a:gd name="T18" fmla="*/ 3220 w 142"/>
                <a:gd name="T19" fmla="*/ 6425 h 169"/>
                <a:gd name="T20" fmla="*/ 3220 w 142"/>
                <a:gd name="T21" fmla="*/ 12493 h 169"/>
                <a:gd name="T22" fmla="*/ 0 w 142"/>
                <a:gd name="T23" fmla="*/ 15706 h 169"/>
                <a:gd name="T24" fmla="*/ 3220 w 142"/>
                <a:gd name="T25" fmla="*/ 22131 h 169"/>
                <a:gd name="T26" fmla="*/ 3220 w 142"/>
                <a:gd name="T27" fmla="*/ 22131 h 169"/>
                <a:gd name="T28" fmla="*/ 3220 w 142"/>
                <a:gd name="T29" fmla="*/ 22131 h 169"/>
                <a:gd name="T30" fmla="*/ 25400 w 142"/>
                <a:gd name="T31" fmla="*/ 53543 h 169"/>
                <a:gd name="T32" fmla="*/ 25400 w 142"/>
                <a:gd name="T33" fmla="*/ 53543 h 169"/>
                <a:gd name="T34" fmla="*/ 25400 w 142"/>
                <a:gd name="T35" fmla="*/ 53543 h 169"/>
                <a:gd name="T36" fmla="*/ 25400 w 142"/>
                <a:gd name="T37" fmla="*/ 53543 h 169"/>
                <a:gd name="T38" fmla="*/ 28620 w 142"/>
                <a:gd name="T39" fmla="*/ 59968 h 169"/>
                <a:gd name="T40" fmla="*/ 31482 w 142"/>
                <a:gd name="T41" fmla="*/ 59968 h 169"/>
                <a:gd name="T42" fmla="*/ 37921 w 142"/>
                <a:gd name="T43" fmla="*/ 59968 h 169"/>
                <a:gd name="T44" fmla="*/ 44361 w 142"/>
                <a:gd name="T45" fmla="*/ 59968 h 169"/>
                <a:gd name="T46" fmla="*/ 44361 w 142"/>
                <a:gd name="T47" fmla="*/ 59968 h 169"/>
                <a:gd name="T48" fmla="*/ 47223 w 142"/>
                <a:gd name="T49" fmla="*/ 53543 h 169"/>
                <a:gd name="T50" fmla="*/ 50442 w 142"/>
                <a:gd name="T51" fmla="*/ 50330 h 169"/>
                <a:gd name="T52" fmla="*/ 50442 w 142"/>
                <a:gd name="T53" fmla="*/ 44262 h 169"/>
                <a:gd name="T54" fmla="*/ 47223 w 142"/>
                <a:gd name="T55" fmla="*/ 37837 h 16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42" h="169">
                  <a:moveTo>
                    <a:pt x="132" y="106"/>
                  </a:moveTo>
                  <a:lnTo>
                    <a:pt x="132" y="106"/>
                  </a:lnTo>
                  <a:lnTo>
                    <a:pt x="71" y="18"/>
                  </a:lnTo>
                  <a:lnTo>
                    <a:pt x="62" y="9"/>
                  </a:lnTo>
                  <a:lnTo>
                    <a:pt x="53" y="0"/>
                  </a:lnTo>
                  <a:lnTo>
                    <a:pt x="35" y="0"/>
                  </a:lnTo>
                  <a:lnTo>
                    <a:pt x="18" y="9"/>
                  </a:lnTo>
                  <a:lnTo>
                    <a:pt x="9" y="18"/>
                  </a:lnTo>
                  <a:lnTo>
                    <a:pt x="9" y="35"/>
                  </a:lnTo>
                  <a:lnTo>
                    <a:pt x="0" y="44"/>
                  </a:lnTo>
                  <a:lnTo>
                    <a:pt x="9" y="62"/>
                  </a:lnTo>
                  <a:lnTo>
                    <a:pt x="71" y="150"/>
                  </a:lnTo>
                  <a:lnTo>
                    <a:pt x="80" y="168"/>
                  </a:lnTo>
                  <a:lnTo>
                    <a:pt x="88" y="168"/>
                  </a:lnTo>
                  <a:lnTo>
                    <a:pt x="106" y="168"/>
                  </a:lnTo>
                  <a:lnTo>
                    <a:pt x="124" y="168"/>
                  </a:lnTo>
                  <a:lnTo>
                    <a:pt x="132" y="150"/>
                  </a:lnTo>
                  <a:lnTo>
                    <a:pt x="141" y="141"/>
                  </a:lnTo>
                  <a:lnTo>
                    <a:pt x="141" y="124"/>
                  </a:lnTo>
                  <a:lnTo>
                    <a:pt x="132"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1" name="Freeform 156"/>
            <p:cNvSpPr>
              <a:spLocks noChangeArrowheads="1"/>
            </p:cNvSpPr>
            <p:nvPr/>
          </p:nvSpPr>
          <p:spPr bwMode="auto">
            <a:xfrm>
              <a:off x="5776913" y="4964113"/>
              <a:ext cx="47625" cy="53975"/>
            </a:xfrm>
            <a:custGeom>
              <a:avLst/>
              <a:gdLst>
                <a:gd name="T0" fmla="*/ 2865 w 133"/>
                <a:gd name="T1" fmla="*/ 0 h 151"/>
                <a:gd name="T2" fmla="*/ 2865 w 133"/>
                <a:gd name="T3" fmla="*/ 0 h 151"/>
                <a:gd name="T4" fmla="*/ 0 w 133"/>
                <a:gd name="T5" fmla="*/ 9294 h 151"/>
                <a:gd name="T6" fmla="*/ 0 w 133"/>
                <a:gd name="T7" fmla="*/ 15728 h 151"/>
                <a:gd name="T8" fmla="*/ 0 w 133"/>
                <a:gd name="T9" fmla="*/ 15728 h 151"/>
                <a:gd name="T10" fmla="*/ 25066 w 133"/>
                <a:gd name="T11" fmla="*/ 47183 h 151"/>
                <a:gd name="T12" fmla="*/ 25066 w 133"/>
                <a:gd name="T13" fmla="*/ 47183 h 151"/>
                <a:gd name="T14" fmla="*/ 25066 w 133"/>
                <a:gd name="T15" fmla="*/ 47183 h 151"/>
                <a:gd name="T16" fmla="*/ 25066 w 133"/>
                <a:gd name="T17" fmla="*/ 47183 h 151"/>
                <a:gd name="T18" fmla="*/ 28289 w 133"/>
                <a:gd name="T19" fmla="*/ 50400 h 151"/>
                <a:gd name="T20" fmla="*/ 31511 w 133"/>
                <a:gd name="T21" fmla="*/ 53618 h 151"/>
                <a:gd name="T22" fmla="*/ 37599 w 133"/>
                <a:gd name="T23" fmla="*/ 53618 h 151"/>
                <a:gd name="T24" fmla="*/ 40821 w 133"/>
                <a:gd name="T25" fmla="*/ 50400 h 151"/>
                <a:gd name="T26" fmla="*/ 40821 w 133"/>
                <a:gd name="T27" fmla="*/ 50400 h 151"/>
                <a:gd name="T28" fmla="*/ 44044 w 133"/>
                <a:gd name="T29" fmla="*/ 47183 h 151"/>
                <a:gd name="T30" fmla="*/ 47267 w 133"/>
                <a:gd name="T31" fmla="*/ 41107 h 151"/>
                <a:gd name="T32" fmla="*/ 44044 w 133"/>
                <a:gd name="T33" fmla="*/ 37890 h 151"/>
                <a:gd name="T34" fmla="*/ 44044 w 133"/>
                <a:gd name="T35" fmla="*/ 31456 h 151"/>
                <a:gd name="T36" fmla="*/ 44044 w 133"/>
                <a:gd name="T37" fmla="*/ 31456 h 151"/>
                <a:gd name="T38" fmla="*/ 18978 w 133"/>
                <a:gd name="T39" fmla="*/ 3217 h 151"/>
                <a:gd name="T40" fmla="*/ 18978 w 133"/>
                <a:gd name="T41" fmla="*/ 3217 h 151"/>
                <a:gd name="T42" fmla="*/ 12533 w 133"/>
                <a:gd name="T43" fmla="*/ 0 h 151"/>
                <a:gd name="T44" fmla="*/ 2865 w 133"/>
                <a:gd name="T45" fmla="*/ 0 h 1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3" h="151">
                  <a:moveTo>
                    <a:pt x="8" y="0"/>
                  </a:moveTo>
                  <a:lnTo>
                    <a:pt x="8" y="0"/>
                  </a:lnTo>
                  <a:lnTo>
                    <a:pt x="0" y="26"/>
                  </a:lnTo>
                  <a:lnTo>
                    <a:pt x="0" y="44"/>
                  </a:lnTo>
                  <a:lnTo>
                    <a:pt x="70" y="132"/>
                  </a:lnTo>
                  <a:lnTo>
                    <a:pt x="79" y="141"/>
                  </a:lnTo>
                  <a:lnTo>
                    <a:pt x="88" y="150"/>
                  </a:lnTo>
                  <a:lnTo>
                    <a:pt x="105" y="150"/>
                  </a:lnTo>
                  <a:lnTo>
                    <a:pt x="114" y="141"/>
                  </a:lnTo>
                  <a:lnTo>
                    <a:pt x="123" y="132"/>
                  </a:lnTo>
                  <a:lnTo>
                    <a:pt x="132" y="115"/>
                  </a:lnTo>
                  <a:lnTo>
                    <a:pt x="123" y="106"/>
                  </a:lnTo>
                  <a:lnTo>
                    <a:pt x="123" y="88"/>
                  </a:lnTo>
                  <a:lnTo>
                    <a:pt x="53" y="9"/>
                  </a:lnTo>
                  <a:lnTo>
                    <a:pt x="35" y="0"/>
                  </a:lnTo>
                  <a:lnTo>
                    <a:pt x="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2" name="Freeform 157"/>
            <p:cNvSpPr>
              <a:spLocks noChangeArrowheads="1"/>
            </p:cNvSpPr>
            <p:nvPr/>
          </p:nvSpPr>
          <p:spPr bwMode="auto">
            <a:xfrm>
              <a:off x="5703888" y="4878388"/>
              <a:ext cx="44450" cy="47625"/>
            </a:xfrm>
            <a:custGeom>
              <a:avLst/>
              <a:gdLst>
                <a:gd name="T0" fmla="*/ 2868 w 124"/>
                <a:gd name="T1" fmla="*/ 0 h 133"/>
                <a:gd name="T2" fmla="*/ 2868 w 124"/>
                <a:gd name="T3" fmla="*/ 0 h 133"/>
                <a:gd name="T4" fmla="*/ 0 w 124"/>
                <a:gd name="T5" fmla="*/ 6087 h 133"/>
                <a:gd name="T6" fmla="*/ 0 w 124"/>
                <a:gd name="T7" fmla="*/ 12533 h 133"/>
                <a:gd name="T8" fmla="*/ 2868 w 124"/>
                <a:gd name="T9" fmla="*/ 12533 h 133"/>
                <a:gd name="T10" fmla="*/ 25093 w 124"/>
                <a:gd name="T11" fmla="*/ 44044 h 133"/>
                <a:gd name="T12" fmla="*/ 25093 w 124"/>
                <a:gd name="T13" fmla="*/ 44044 h 133"/>
                <a:gd name="T14" fmla="*/ 25093 w 124"/>
                <a:gd name="T15" fmla="*/ 44044 h 133"/>
                <a:gd name="T16" fmla="*/ 25093 w 124"/>
                <a:gd name="T17" fmla="*/ 44044 h 133"/>
                <a:gd name="T18" fmla="*/ 25093 w 124"/>
                <a:gd name="T19" fmla="*/ 44044 h 133"/>
                <a:gd name="T20" fmla="*/ 34771 w 124"/>
                <a:gd name="T21" fmla="*/ 47267 h 133"/>
                <a:gd name="T22" fmla="*/ 40865 w 124"/>
                <a:gd name="T23" fmla="*/ 44044 h 133"/>
                <a:gd name="T24" fmla="*/ 40865 w 124"/>
                <a:gd name="T25" fmla="*/ 44044 h 133"/>
                <a:gd name="T26" fmla="*/ 44092 w 124"/>
                <a:gd name="T27" fmla="*/ 37957 h 133"/>
                <a:gd name="T28" fmla="*/ 40865 w 124"/>
                <a:gd name="T29" fmla="*/ 28289 h 133"/>
                <a:gd name="T30" fmla="*/ 15773 w 124"/>
                <a:gd name="T31" fmla="*/ 3223 h 133"/>
                <a:gd name="T32" fmla="*/ 15773 w 124"/>
                <a:gd name="T33" fmla="*/ 3223 h 133"/>
                <a:gd name="T34" fmla="*/ 9320 w 124"/>
                <a:gd name="T35" fmla="*/ 0 h 133"/>
                <a:gd name="T36" fmla="*/ 2868 w 124"/>
                <a:gd name="T37" fmla="*/ 0 h 1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4" h="133">
                  <a:moveTo>
                    <a:pt x="8" y="0"/>
                  </a:moveTo>
                  <a:lnTo>
                    <a:pt x="8" y="0"/>
                  </a:lnTo>
                  <a:lnTo>
                    <a:pt x="0" y="17"/>
                  </a:lnTo>
                  <a:lnTo>
                    <a:pt x="0" y="35"/>
                  </a:lnTo>
                  <a:lnTo>
                    <a:pt x="8" y="35"/>
                  </a:lnTo>
                  <a:lnTo>
                    <a:pt x="70" y="123"/>
                  </a:lnTo>
                  <a:lnTo>
                    <a:pt x="97" y="132"/>
                  </a:lnTo>
                  <a:lnTo>
                    <a:pt x="114" y="123"/>
                  </a:lnTo>
                  <a:lnTo>
                    <a:pt x="123" y="106"/>
                  </a:lnTo>
                  <a:lnTo>
                    <a:pt x="114" y="79"/>
                  </a:lnTo>
                  <a:lnTo>
                    <a:pt x="44" y="9"/>
                  </a:lnTo>
                  <a:lnTo>
                    <a:pt x="26" y="0"/>
                  </a:lnTo>
                  <a:lnTo>
                    <a:pt x="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3" name="Freeform 158"/>
            <p:cNvSpPr>
              <a:spLocks noChangeArrowheads="1"/>
            </p:cNvSpPr>
            <p:nvPr/>
          </p:nvSpPr>
          <p:spPr bwMode="auto">
            <a:xfrm>
              <a:off x="5561013" y="614363"/>
              <a:ext cx="50800" cy="527050"/>
            </a:xfrm>
            <a:custGeom>
              <a:avLst/>
              <a:gdLst>
                <a:gd name="T0" fmla="*/ 25042 w 142"/>
                <a:gd name="T1" fmla="*/ 526690 h 1466"/>
                <a:gd name="T2" fmla="*/ 25042 w 142"/>
                <a:gd name="T3" fmla="*/ 526690 h 1466"/>
                <a:gd name="T4" fmla="*/ 37563 w 142"/>
                <a:gd name="T5" fmla="*/ 459821 h 1466"/>
                <a:gd name="T6" fmla="*/ 44003 w 142"/>
                <a:gd name="T7" fmla="*/ 396546 h 1466"/>
                <a:gd name="T8" fmla="*/ 44003 w 142"/>
                <a:gd name="T9" fmla="*/ 396546 h 1466"/>
                <a:gd name="T10" fmla="*/ 47223 w 142"/>
                <a:gd name="T11" fmla="*/ 330035 h 1466"/>
                <a:gd name="T12" fmla="*/ 50442 w 142"/>
                <a:gd name="T13" fmla="*/ 263165 h 1466"/>
                <a:gd name="T14" fmla="*/ 50442 w 142"/>
                <a:gd name="T15" fmla="*/ 263165 h 1466"/>
                <a:gd name="T16" fmla="*/ 47223 w 142"/>
                <a:gd name="T17" fmla="*/ 196655 h 1466"/>
                <a:gd name="T18" fmla="*/ 44003 w 142"/>
                <a:gd name="T19" fmla="*/ 133380 h 1466"/>
                <a:gd name="T20" fmla="*/ 44003 w 142"/>
                <a:gd name="T21" fmla="*/ 133380 h 1466"/>
                <a:gd name="T22" fmla="*/ 34701 w 142"/>
                <a:gd name="T23" fmla="*/ 66510 h 1466"/>
                <a:gd name="T24" fmla="*/ 21823 w 142"/>
                <a:gd name="T25" fmla="*/ 0 h 1466"/>
                <a:gd name="T26" fmla="*/ 21823 w 142"/>
                <a:gd name="T27" fmla="*/ 0 h 1466"/>
                <a:gd name="T28" fmla="*/ 9301 w 142"/>
                <a:gd name="T29" fmla="*/ 66510 h 1466"/>
                <a:gd name="T30" fmla="*/ 2862 w 142"/>
                <a:gd name="T31" fmla="*/ 133380 h 1466"/>
                <a:gd name="T32" fmla="*/ 2862 w 142"/>
                <a:gd name="T33" fmla="*/ 133380 h 1466"/>
                <a:gd name="T34" fmla="*/ 0 w 142"/>
                <a:gd name="T35" fmla="*/ 196655 h 1466"/>
                <a:gd name="T36" fmla="*/ 0 w 142"/>
                <a:gd name="T37" fmla="*/ 263165 h 1466"/>
                <a:gd name="T38" fmla="*/ 0 w 142"/>
                <a:gd name="T39" fmla="*/ 263165 h 1466"/>
                <a:gd name="T40" fmla="*/ 0 w 142"/>
                <a:gd name="T41" fmla="*/ 330035 h 1466"/>
                <a:gd name="T42" fmla="*/ 6082 w 142"/>
                <a:gd name="T43" fmla="*/ 396546 h 1466"/>
                <a:gd name="T44" fmla="*/ 6082 w 142"/>
                <a:gd name="T45" fmla="*/ 396546 h 1466"/>
                <a:gd name="T46" fmla="*/ 12521 w 142"/>
                <a:gd name="T47" fmla="*/ 463056 h 1466"/>
                <a:gd name="T48" fmla="*/ 25042 w 142"/>
                <a:gd name="T49" fmla="*/ 526690 h 14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2" h="1466">
                  <a:moveTo>
                    <a:pt x="70" y="1465"/>
                  </a:moveTo>
                  <a:lnTo>
                    <a:pt x="70" y="1465"/>
                  </a:lnTo>
                  <a:lnTo>
                    <a:pt x="105" y="1279"/>
                  </a:lnTo>
                  <a:lnTo>
                    <a:pt x="123" y="1103"/>
                  </a:lnTo>
                  <a:lnTo>
                    <a:pt x="132" y="918"/>
                  </a:lnTo>
                  <a:lnTo>
                    <a:pt x="141" y="732"/>
                  </a:lnTo>
                  <a:lnTo>
                    <a:pt x="132" y="547"/>
                  </a:lnTo>
                  <a:lnTo>
                    <a:pt x="123" y="371"/>
                  </a:lnTo>
                  <a:lnTo>
                    <a:pt x="97" y="185"/>
                  </a:lnTo>
                  <a:lnTo>
                    <a:pt x="61" y="0"/>
                  </a:lnTo>
                  <a:lnTo>
                    <a:pt x="26" y="185"/>
                  </a:lnTo>
                  <a:lnTo>
                    <a:pt x="8" y="371"/>
                  </a:lnTo>
                  <a:lnTo>
                    <a:pt x="0" y="547"/>
                  </a:lnTo>
                  <a:lnTo>
                    <a:pt x="0" y="732"/>
                  </a:lnTo>
                  <a:lnTo>
                    <a:pt x="0" y="918"/>
                  </a:lnTo>
                  <a:lnTo>
                    <a:pt x="17" y="1103"/>
                  </a:lnTo>
                  <a:lnTo>
                    <a:pt x="35" y="1288"/>
                  </a:lnTo>
                  <a:lnTo>
                    <a:pt x="70" y="14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4" name="Freeform 159"/>
            <p:cNvSpPr>
              <a:spLocks noChangeArrowheads="1"/>
            </p:cNvSpPr>
            <p:nvPr/>
          </p:nvSpPr>
          <p:spPr bwMode="auto">
            <a:xfrm>
              <a:off x="5942013" y="1174750"/>
              <a:ext cx="50800" cy="527050"/>
            </a:xfrm>
            <a:custGeom>
              <a:avLst/>
              <a:gdLst>
                <a:gd name="T0" fmla="*/ 25222 w 143"/>
                <a:gd name="T1" fmla="*/ 526690 h 1466"/>
                <a:gd name="T2" fmla="*/ 25222 w 143"/>
                <a:gd name="T3" fmla="*/ 526690 h 1466"/>
                <a:gd name="T4" fmla="*/ 37656 w 143"/>
                <a:gd name="T5" fmla="*/ 459821 h 1466"/>
                <a:gd name="T6" fmla="*/ 44050 w 143"/>
                <a:gd name="T7" fmla="*/ 396546 h 1466"/>
                <a:gd name="T8" fmla="*/ 44050 w 143"/>
                <a:gd name="T9" fmla="*/ 396546 h 1466"/>
                <a:gd name="T10" fmla="*/ 47248 w 143"/>
                <a:gd name="T11" fmla="*/ 330035 h 1466"/>
                <a:gd name="T12" fmla="*/ 50445 w 143"/>
                <a:gd name="T13" fmla="*/ 263165 h 1466"/>
                <a:gd name="T14" fmla="*/ 50445 w 143"/>
                <a:gd name="T15" fmla="*/ 263165 h 1466"/>
                <a:gd name="T16" fmla="*/ 47248 w 143"/>
                <a:gd name="T17" fmla="*/ 196655 h 1466"/>
                <a:gd name="T18" fmla="*/ 44050 w 143"/>
                <a:gd name="T19" fmla="*/ 133380 h 1466"/>
                <a:gd name="T20" fmla="*/ 44050 w 143"/>
                <a:gd name="T21" fmla="*/ 133380 h 1466"/>
                <a:gd name="T22" fmla="*/ 34814 w 143"/>
                <a:gd name="T23" fmla="*/ 66510 h 1466"/>
                <a:gd name="T24" fmla="*/ 22025 w 143"/>
                <a:gd name="T25" fmla="*/ 0 h 1466"/>
                <a:gd name="T26" fmla="*/ 22025 w 143"/>
                <a:gd name="T27" fmla="*/ 0 h 1466"/>
                <a:gd name="T28" fmla="*/ 9592 w 143"/>
                <a:gd name="T29" fmla="*/ 66510 h 1466"/>
                <a:gd name="T30" fmla="*/ 3197 w 143"/>
                <a:gd name="T31" fmla="*/ 133380 h 1466"/>
                <a:gd name="T32" fmla="*/ 3197 w 143"/>
                <a:gd name="T33" fmla="*/ 133380 h 1466"/>
                <a:gd name="T34" fmla="*/ 0 w 143"/>
                <a:gd name="T35" fmla="*/ 196655 h 1466"/>
                <a:gd name="T36" fmla="*/ 0 w 143"/>
                <a:gd name="T37" fmla="*/ 263165 h 1466"/>
                <a:gd name="T38" fmla="*/ 0 w 143"/>
                <a:gd name="T39" fmla="*/ 263165 h 1466"/>
                <a:gd name="T40" fmla="*/ 0 w 143"/>
                <a:gd name="T41" fmla="*/ 330035 h 1466"/>
                <a:gd name="T42" fmla="*/ 6394 w 143"/>
                <a:gd name="T43" fmla="*/ 396546 h 1466"/>
                <a:gd name="T44" fmla="*/ 6394 w 143"/>
                <a:gd name="T45" fmla="*/ 396546 h 1466"/>
                <a:gd name="T46" fmla="*/ 12789 w 143"/>
                <a:gd name="T47" fmla="*/ 463056 h 1466"/>
                <a:gd name="T48" fmla="*/ 25222 w 143"/>
                <a:gd name="T49" fmla="*/ 526690 h 14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3" h="1466">
                  <a:moveTo>
                    <a:pt x="71" y="1465"/>
                  </a:moveTo>
                  <a:lnTo>
                    <a:pt x="71" y="1465"/>
                  </a:lnTo>
                  <a:lnTo>
                    <a:pt x="106" y="1279"/>
                  </a:lnTo>
                  <a:lnTo>
                    <a:pt x="124" y="1103"/>
                  </a:lnTo>
                  <a:lnTo>
                    <a:pt x="133" y="918"/>
                  </a:lnTo>
                  <a:lnTo>
                    <a:pt x="142" y="732"/>
                  </a:lnTo>
                  <a:lnTo>
                    <a:pt x="133" y="547"/>
                  </a:lnTo>
                  <a:lnTo>
                    <a:pt x="124" y="371"/>
                  </a:lnTo>
                  <a:lnTo>
                    <a:pt x="98" y="185"/>
                  </a:lnTo>
                  <a:lnTo>
                    <a:pt x="62" y="0"/>
                  </a:lnTo>
                  <a:lnTo>
                    <a:pt x="27" y="185"/>
                  </a:lnTo>
                  <a:lnTo>
                    <a:pt x="9" y="371"/>
                  </a:lnTo>
                  <a:lnTo>
                    <a:pt x="0" y="547"/>
                  </a:lnTo>
                  <a:lnTo>
                    <a:pt x="0" y="732"/>
                  </a:lnTo>
                  <a:lnTo>
                    <a:pt x="0" y="918"/>
                  </a:lnTo>
                  <a:lnTo>
                    <a:pt x="18" y="1103"/>
                  </a:lnTo>
                  <a:lnTo>
                    <a:pt x="36" y="1288"/>
                  </a:lnTo>
                  <a:lnTo>
                    <a:pt x="71" y="14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5" name="Freeform 160"/>
            <p:cNvSpPr>
              <a:spLocks noChangeArrowheads="1"/>
            </p:cNvSpPr>
            <p:nvPr/>
          </p:nvSpPr>
          <p:spPr bwMode="auto">
            <a:xfrm>
              <a:off x="5624513" y="4181475"/>
              <a:ext cx="19050" cy="6350"/>
            </a:xfrm>
            <a:custGeom>
              <a:avLst/>
              <a:gdLst>
                <a:gd name="T0" fmla="*/ 18697 w 54"/>
                <a:gd name="T1" fmla="*/ 0 h 19"/>
                <a:gd name="T2" fmla="*/ 0 w 54"/>
                <a:gd name="T3" fmla="*/ 6016 h 19"/>
                <a:gd name="T4" fmla="*/ 18697 w 54"/>
                <a:gd name="T5" fmla="*/ 3008 h 19"/>
                <a:gd name="T6" fmla="*/ 18697 w 54"/>
                <a:gd name="T7" fmla="*/ 3008 h 19"/>
                <a:gd name="T8" fmla="*/ 18697 w 54"/>
                <a:gd name="T9" fmla="*/ 3008 h 19"/>
                <a:gd name="T10" fmla="*/ 18697 w 54"/>
                <a:gd name="T11" fmla="*/ 3008 h 19"/>
                <a:gd name="T12" fmla="*/ 18697 w 54"/>
                <a:gd name="T13" fmla="*/ 3008 h 19"/>
                <a:gd name="T14" fmla="*/ 18697 w 54"/>
                <a:gd name="T15" fmla="*/ 3008 h 19"/>
                <a:gd name="T16" fmla="*/ 18697 w 54"/>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9">
                  <a:moveTo>
                    <a:pt x="53" y="0"/>
                  </a:moveTo>
                  <a:lnTo>
                    <a:pt x="0" y="18"/>
                  </a:lnTo>
                  <a:lnTo>
                    <a:pt x="53" y="9"/>
                  </a:lnTo>
                  <a:lnTo>
                    <a:pt x="5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6" name="Freeform 161"/>
            <p:cNvSpPr>
              <a:spLocks noChangeArrowheads="1"/>
            </p:cNvSpPr>
            <p:nvPr/>
          </p:nvSpPr>
          <p:spPr bwMode="auto">
            <a:xfrm>
              <a:off x="5713413" y="4165600"/>
              <a:ext cx="53975" cy="19050"/>
            </a:xfrm>
            <a:custGeom>
              <a:avLst/>
              <a:gdLst>
                <a:gd name="T0" fmla="*/ 47183 w 151"/>
                <a:gd name="T1" fmla="*/ 18697 h 54"/>
                <a:gd name="T2" fmla="*/ 47183 w 151"/>
                <a:gd name="T3" fmla="*/ 18697 h 54"/>
                <a:gd name="T4" fmla="*/ 53618 w 151"/>
                <a:gd name="T5" fmla="*/ 12347 h 54"/>
                <a:gd name="T6" fmla="*/ 53618 w 151"/>
                <a:gd name="T7" fmla="*/ 6350 h 54"/>
                <a:gd name="T8" fmla="*/ 53618 w 151"/>
                <a:gd name="T9" fmla="*/ 6350 h 54"/>
                <a:gd name="T10" fmla="*/ 50400 w 151"/>
                <a:gd name="T11" fmla="*/ 0 h 54"/>
                <a:gd name="T12" fmla="*/ 44324 w 151"/>
                <a:gd name="T13" fmla="*/ 0 h 54"/>
                <a:gd name="T14" fmla="*/ 6434 w 151"/>
                <a:gd name="T15" fmla="*/ 3175 h 54"/>
                <a:gd name="T16" fmla="*/ 6434 w 151"/>
                <a:gd name="T17" fmla="*/ 3175 h 54"/>
                <a:gd name="T18" fmla="*/ 0 w 151"/>
                <a:gd name="T19" fmla="*/ 6350 h 54"/>
                <a:gd name="T20" fmla="*/ 0 w 151"/>
                <a:gd name="T21" fmla="*/ 12347 h 54"/>
                <a:gd name="T22" fmla="*/ 0 w 151"/>
                <a:gd name="T23" fmla="*/ 12347 h 54"/>
                <a:gd name="T24" fmla="*/ 3217 w 151"/>
                <a:gd name="T25" fmla="*/ 15522 h 54"/>
                <a:gd name="T26" fmla="*/ 6434 w 151"/>
                <a:gd name="T27" fmla="*/ 18697 h 54"/>
                <a:gd name="T28" fmla="*/ 44324 w 151"/>
                <a:gd name="T29" fmla="*/ 18697 h 54"/>
                <a:gd name="T30" fmla="*/ 44324 w 151"/>
                <a:gd name="T31" fmla="*/ 18697 h 54"/>
                <a:gd name="T32" fmla="*/ 47183 w 151"/>
                <a:gd name="T33" fmla="*/ 18697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1" h="54">
                  <a:moveTo>
                    <a:pt x="132" y="53"/>
                  </a:moveTo>
                  <a:lnTo>
                    <a:pt x="132" y="53"/>
                  </a:lnTo>
                  <a:lnTo>
                    <a:pt x="150" y="35"/>
                  </a:lnTo>
                  <a:lnTo>
                    <a:pt x="150" y="18"/>
                  </a:lnTo>
                  <a:lnTo>
                    <a:pt x="141" y="0"/>
                  </a:lnTo>
                  <a:lnTo>
                    <a:pt x="124" y="0"/>
                  </a:lnTo>
                  <a:lnTo>
                    <a:pt x="18" y="9"/>
                  </a:lnTo>
                  <a:lnTo>
                    <a:pt x="0" y="18"/>
                  </a:lnTo>
                  <a:lnTo>
                    <a:pt x="0" y="35"/>
                  </a:lnTo>
                  <a:lnTo>
                    <a:pt x="9" y="44"/>
                  </a:lnTo>
                  <a:lnTo>
                    <a:pt x="18" y="53"/>
                  </a:lnTo>
                  <a:lnTo>
                    <a:pt x="124" y="53"/>
                  </a:lnTo>
                  <a:lnTo>
                    <a:pt x="132" y="5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7" name="Freeform 162"/>
            <p:cNvSpPr>
              <a:spLocks noChangeArrowheads="1"/>
            </p:cNvSpPr>
            <p:nvPr/>
          </p:nvSpPr>
          <p:spPr bwMode="auto">
            <a:xfrm>
              <a:off x="5821363" y="4149725"/>
              <a:ext cx="66675" cy="31750"/>
            </a:xfrm>
            <a:custGeom>
              <a:avLst/>
              <a:gdLst>
                <a:gd name="T0" fmla="*/ 53770 w 186"/>
                <a:gd name="T1" fmla="*/ 31393 h 89"/>
                <a:gd name="T2" fmla="*/ 53770 w 186"/>
                <a:gd name="T3" fmla="*/ 31393 h 89"/>
                <a:gd name="T4" fmla="*/ 60223 w 186"/>
                <a:gd name="T5" fmla="*/ 28183 h 89"/>
                <a:gd name="T6" fmla="*/ 63449 w 186"/>
                <a:gd name="T7" fmla="*/ 25329 h 89"/>
                <a:gd name="T8" fmla="*/ 66317 w 186"/>
                <a:gd name="T9" fmla="*/ 18907 h 89"/>
                <a:gd name="T10" fmla="*/ 66317 w 186"/>
                <a:gd name="T11" fmla="*/ 12486 h 89"/>
                <a:gd name="T12" fmla="*/ 66317 w 186"/>
                <a:gd name="T13" fmla="*/ 12486 h 89"/>
                <a:gd name="T14" fmla="*/ 66317 w 186"/>
                <a:gd name="T15" fmla="*/ 6421 h 89"/>
                <a:gd name="T16" fmla="*/ 63449 w 186"/>
                <a:gd name="T17" fmla="*/ 3211 h 89"/>
                <a:gd name="T18" fmla="*/ 56996 w 186"/>
                <a:gd name="T19" fmla="*/ 0 h 89"/>
                <a:gd name="T20" fmla="*/ 50544 w 186"/>
                <a:gd name="T21" fmla="*/ 0 h 89"/>
                <a:gd name="T22" fmla="*/ 12546 w 186"/>
                <a:gd name="T23" fmla="*/ 3211 h 89"/>
                <a:gd name="T24" fmla="*/ 12546 w 186"/>
                <a:gd name="T25" fmla="*/ 3211 h 89"/>
                <a:gd name="T26" fmla="*/ 3226 w 186"/>
                <a:gd name="T27" fmla="*/ 9275 h 89"/>
                <a:gd name="T28" fmla="*/ 0 w 186"/>
                <a:gd name="T29" fmla="*/ 12486 h 89"/>
                <a:gd name="T30" fmla="*/ 0 w 186"/>
                <a:gd name="T31" fmla="*/ 18907 h 89"/>
                <a:gd name="T32" fmla="*/ 0 w 186"/>
                <a:gd name="T33" fmla="*/ 18907 h 89"/>
                <a:gd name="T34" fmla="*/ 3226 w 186"/>
                <a:gd name="T35" fmla="*/ 22118 h 89"/>
                <a:gd name="T36" fmla="*/ 3226 w 186"/>
                <a:gd name="T37" fmla="*/ 28183 h 89"/>
                <a:gd name="T38" fmla="*/ 9679 w 186"/>
                <a:gd name="T39" fmla="*/ 31393 h 89"/>
                <a:gd name="T40" fmla="*/ 15773 w 186"/>
                <a:gd name="T41" fmla="*/ 31393 h 89"/>
                <a:gd name="T42" fmla="*/ 53770 w 186"/>
                <a:gd name="T43" fmla="*/ 31393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6" h="89">
                  <a:moveTo>
                    <a:pt x="150" y="88"/>
                  </a:moveTo>
                  <a:lnTo>
                    <a:pt x="150" y="88"/>
                  </a:lnTo>
                  <a:lnTo>
                    <a:pt x="168" y="79"/>
                  </a:lnTo>
                  <a:lnTo>
                    <a:pt x="177" y="71"/>
                  </a:lnTo>
                  <a:lnTo>
                    <a:pt x="185" y="53"/>
                  </a:lnTo>
                  <a:lnTo>
                    <a:pt x="185" y="35"/>
                  </a:lnTo>
                  <a:lnTo>
                    <a:pt x="185" y="18"/>
                  </a:lnTo>
                  <a:lnTo>
                    <a:pt x="177" y="9"/>
                  </a:lnTo>
                  <a:lnTo>
                    <a:pt x="159" y="0"/>
                  </a:lnTo>
                  <a:lnTo>
                    <a:pt x="141" y="0"/>
                  </a:lnTo>
                  <a:lnTo>
                    <a:pt x="35" y="9"/>
                  </a:lnTo>
                  <a:lnTo>
                    <a:pt x="9" y="26"/>
                  </a:lnTo>
                  <a:lnTo>
                    <a:pt x="0" y="35"/>
                  </a:lnTo>
                  <a:lnTo>
                    <a:pt x="0" y="53"/>
                  </a:lnTo>
                  <a:lnTo>
                    <a:pt x="9" y="62"/>
                  </a:lnTo>
                  <a:lnTo>
                    <a:pt x="9" y="79"/>
                  </a:lnTo>
                  <a:lnTo>
                    <a:pt x="27" y="88"/>
                  </a:lnTo>
                  <a:lnTo>
                    <a:pt x="44" y="88"/>
                  </a:lnTo>
                  <a:lnTo>
                    <a:pt x="150"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8" name="Freeform 163"/>
            <p:cNvSpPr>
              <a:spLocks noChangeArrowheads="1"/>
            </p:cNvSpPr>
            <p:nvPr/>
          </p:nvSpPr>
          <p:spPr bwMode="auto">
            <a:xfrm>
              <a:off x="5932488" y="4137025"/>
              <a:ext cx="76200" cy="41275"/>
            </a:xfrm>
            <a:custGeom>
              <a:avLst/>
              <a:gdLst>
                <a:gd name="T0" fmla="*/ 56882 w 213"/>
                <a:gd name="T1" fmla="*/ 40916 h 115"/>
                <a:gd name="T2" fmla="*/ 56882 w 213"/>
                <a:gd name="T3" fmla="*/ 40916 h 115"/>
                <a:gd name="T4" fmla="*/ 66183 w 213"/>
                <a:gd name="T5" fmla="*/ 38045 h 115"/>
                <a:gd name="T6" fmla="*/ 72623 w 213"/>
                <a:gd name="T7" fmla="*/ 31584 h 115"/>
                <a:gd name="T8" fmla="*/ 75842 w 213"/>
                <a:gd name="T9" fmla="*/ 25124 h 115"/>
                <a:gd name="T10" fmla="*/ 75842 w 213"/>
                <a:gd name="T11" fmla="*/ 19022 h 115"/>
                <a:gd name="T12" fmla="*/ 75842 w 213"/>
                <a:gd name="T13" fmla="*/ 19022 h 115"/>
                <a:gd name="T14" fmla="*/ 72623 w 213"/>
                <a:gd name="T15" fmla="*/ 12562 h 115"/>
                <a:gd name="T16" fmla="*/ 69403 w 213"/>
                <a:gd name="T17" fmla="*/ 6102 h 115"/>
                <a:gd name="T18" fmla="*/ 62963 w 213"/>
                <a:gd name="T19" fmla="*/ 3230 h 115"/>
                <a:gd name="T20" fmla="*/ 53662 w 213"/>
                <a:gd name="T21" fmla="*/ 0 h 115"/>
                <a:gd name="T22" fmla="*/ 15741 w 213"/>
                <a:gd name="T23" fmla="*/ 6102 h 115"/>
                <a:gd name="T24" fmla="*/ 15741 w 213"/>
                <a:gd name="T25" fmla="*/ 6102 h 115"/>
                <a:gd name="T26" fmla="*/ 9301 w 213"/>
                <a:gd name="T27" fmla="*/ 6102 h 115"/>
                <a:gd name="T28" fmla="*/ 6439 w 213"/>
                <a:gd name="T29" fmla="*/ 9332 h 115"/>
                <a:gd name="T30" fmla="*/ 0 w 213"/>
                <a:gd name="T31" fmla="*/ 15792 h 115"/>
                <a:gd name="T32" fmla="*/ 0 w 213"/>
                <a:gd name="T33" fmla="*/ 21894 h 115"/>
                <a:gd name="T34" fmla="*/ 0 w 213"/>
                <a:gd name="T35" fmla="*/ 21894 h 115"/>
                <a:gd name="T36" fmla="*/ 3220 w 213"/>
                <a:gd name="T37" fmla="*/ 31584 h 115"/>
                <a:gd name="T38" fmla="*/ 6439 w 213"/>
                <a:gd name="T39" fmla="*/ 34815 h 115"/>
                <a:gd name="T40" fmla="*/ 12521 w 213"/>
                <a:gd name="T41" fmla="*/ 40916 h 115"/>
                <a:gd name="T42" fmla="*/ 18961 w 213"/>
                <a:gd name="T43" fmla="*/ 40916 h 115"/>
                <a:gd name="T44" fmla="*/ 56882 w 213"/>
                <a:gd name="T45" fmla="*/ 40916 h 1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3" h="115">
                  <a:moveTo>
                    <a:pt x="159" y="114"/>
                  </a:moveTo>
                  <a:lnTo>
                    <a:pt x="159" y="114"/>
                  </a:lnTo>
                  <a:lnTo>
                    <a:pt x="185" y="106"/>
                  </a:lnTo>
                  <a:lnTo>
                    <a:pt x="203" y="88"/>
                  </a:lnTo>
                  <a:lnTo>
                    <a:pt x="212" y="70"/>
                  </a:lnTo>
                  <a:lnTo>
                    <a:pt x="212" y="53"/>
                  </a:lnTo>
                  <a:lnTo>
                    <a:pt x="203" y="35"/>
                  </a:lnTo>
                  <a:lnTo>
                    <a:pt x="194" y="17"/>
                  </a:lnTo>
                  <a:lnTo>
                    <a:pt x="176" y="9"/>
                  </a:lnTo>
                  <a:lnTo>
                    <a:pt x="150" y="0"/>
                  </a:lnTo>
                  <a:lnTo>
                    <a:pt x="44" y="17"/>
                  </a:lnTo>
                  <a:lnTo>
                    <a:pt x="26" y="17"/>
                  </a:lnTo>
                  <a:lnTo>
                    <a:pt x="18" y="26"/>
                  </a:lnTo>
                  <a:lnTo>
                    <a:pt x="0" y="44"/>
                  </a:lnTo>
                  <a:lnTo>
                    <a:pt x="0" y="61"/>
                  </a:lnTo>
                  <a:lnTo>
                    <a:pt x="9" y="88"/>
                  </a:lnTo>
                  <a:lnTo>
                    <a:pt x="18" y="97"/>
                  </a:lnTo>
                  <a:lnTo>
                    <a:pt x="35" y="114"/>
                  </a:lnTo>
                  <a:lnTo>
                    <a:pt x="53" y="114"/>
                  </a:lnTo>
                  <a:lnTo>
                    <a:pt x="159" y="1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9" name="Freeform 164"/>
            <p:cNvSpPr>
              <a:spLocks noChangeArrowheads="1"/>
            </p:cNvSpPr>
            <p:nvPr/>
          </p:nvSpPr>
          <p:spPr bwMode="auto">
            <a:xfrm>
              <a:off x="6043613" y="4130675"/>
              <a:ext cx="82550" cy="44450"/>
            </a:xfrm>
            <a:custGeom>
              <a:avLst/>
              <a:gdLst>
                <a:gd name="T0" fmla="*/ 63169 w 230"/>
                <a:gd name="T1" fmla="*/ 44094 h 125"/>
                <a:gd name="T2" fmla="*/ 63169 w 230"/>
                <a:gd name="T3" fmla="*/ 44094 h 125"/>
                <a:gd name="T4" fmla="*/ 69629 w 230"/>
                <a:gd name="T5" fmla="*/ 40894 h 125"/>
                <a:gd name="T6" fmla="*/ 76090 w 230"/>
                <a:gd name="T7" fmla="*/ 37694 h 125"/>
                <a:gd name="T8" fmla="*/ 82191 w 230"/>
                <a:gd name="T9" fmla="*/ 28092 h 125"/>
                <a:gd name="T10" fmla="*/ 82191 w 230"/>
                <a:gd name="T11" fmla="*/ 22047 h 125"/>
                <a:gd name="T12" fmla="*/ 82191 w 230"/>
                <a:gd name="T13" fmla="*/ 22047 h 125"/>
                <a:gd name="T14" fmla="*/ 78961 w 230"/>
                <a:gd name="T15" fmla="*/ 12446 h 125"/>
                <a:gd name="T16" fmla="*/ 76090 w 230"/>
                <a:gd name="T17" fmla="*/ 6401 h 125"/>
                <a:gd name="T18" fmla="*/ 69629 w 230"/>
                <a:gd name="T19" fmla="*/ 3200 h 125"/>
                <a:gd name="T20" fmla="*/ 59938 w 230"/>
                <a:gd name="T21" fmla="*/ 0 h 125"/>
                <a:gd name="T22" fmla="*/ 22253 w 230"/>
                <a:gd name="T23" fmla="*/ 3200 h 125"/>
                <a:gd name="T24" fmla="*/ 22253 w 230"/>
                <a:gd name="T25" fmla="*/ 3200 h 125"/>
                <a:gd name="T26" fmla="*/ 12562 w 230"/>
                <a:gd name="T27" fmla="*/ 3200 h 125"/>
                <a:gd name="T28" fmla="*/ 6102 w 230"/>
                <a:gd name="T29" fmla="*/ 9601 h 125"/>
                <a:gd name="T30" fmla="*/ 3230 w 230"/>
                <a:gd name="T31" fmla="*/ 15646 h 125"/>
                <a:gd name="T32" fmla="*/ 0 w 230"/>
                <a:gd name="T33" fmla="*/ 25248 h 125"/>
                <a:gd name="T34" fmla="*/ 0 w 230"/>
                <a:gd name="T35" fmla="*/ 25248 h 125"/>
                <a:gd name="T36" fmla="*/ 3230 w 230"/>
                <a:gd name="T37" fmla="*/ 31293 h 125"/>
                <a:gd name="T38" fmla="*/ 6102 w 230"/>
                <a:gd name="T39" fmla="*/ 37694 h 125"/>
                <a:gd name="T40" fmla="*/ 15792 w 230"/>
                <a:gd name="T41" fmla="*/ 44094 h 125"/>
                <a:gd name="T42" fmla="*/ 22253 w 230"/>
                <a:gd name="T43" fmla="*/ 44094 h 125"/>
                <a:gd name="T44" fmla="*/ 59938 w 230"/>
                <a:gd name="T45" fmla="*/ 44094 h 125"/>
                <a:gd name="T46" fmla="*/ 59938 w 230"/>
                <a:gd name="T47" fmla="*/ 44094 h 125"/>
                <a:gd name="T48" fmla="*/ 63169 w 230"/>
                <a:gd name="T49" fmla="*/ 44094 h 1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0" h="125">
                  <a:moveTo>
                    <a:pt x="176" y="124"/>
                  </a:moveTo>
                  <a:lnTo>
                    <a:pt x="176" y="124"/>
                  </a:lnTo>
                  <a:lnTo>
                    <a:pt x="194" y="115"/>
                  </a:lnTo>
                  <a:lnTo>
                    <a:pt x="212" y="106"/>
                  </a:lnTo>
                  <a:lnTo>
                    <a:pt x="229" y="79"/>
                  </a:lnTo>
                  <a:lnTo>
                    <a:pt x="229" y="62"/>
                  </a:lnTo>
                  <a:lnTo>
                    <a:pt x="220" y="35"/>
                  </a:lnTo>
                  <a:lnTo>
                    <a:pt x="212" y="18"/>
                  </a:lnTo>
                  <a:lnTo>
                    <a:pt x="194" y="9"/>
                  </a:lnTo>
                  <a:lnTo>
                    <a:pt x="167" y="0"/>
                  </a:lnTo>
                  <a:lnTo>
                    <a:pt x="62" y="9"/>
                  </a:lnTo>
                  <a:lnTo>
                    <a:pt x="35" y="9"/>
                  </a:lnTo>
                  <a:lnTo>
                    <a:pt x="17" y="27"/>
                  </a:lnTo>
                  <a:lnTo>
                    <a:pt x="9" y="44"/>
                  </a:lnTo>
                  <a:lnTo>
                    <a:pt x="0" y="71"/>
                  </a:lnTo>
                  <a:lnTo>
                    <a:pt x="9" y="88"/>
                  </a:lnTo>
                  <a:lnTo>
                    <a:pt x="17" y="106"/>
                  </a:lnTo>
                  <a:lnTo>
                    <a:pt x="44" y="124"/>
                  </a:lnTo>
                  <a:lnTo>
                    <a:pt x="62" y="124"/>
                  </a:lnTo>
                  <a:lnTo>
                    <a:pt x="167" y="124"/>
                  </a:lnTo>
                  <a:lnTo>
                    <a:pt x="176"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0" name="Freeform 165"/>
            <p:cNvSpPr>
              <a:spLocks noChangeArrowheads="1"/>
            </p:cNvSpPr>
            <p:nvPr/>
          </p:nvSpPr>
          <p:spPr bwMode="auto">
            <a:xfrm>
              <a:off x="6157913" y="4127500"/>
              <a:ext cx="85725" cy="47625"/>
            </a:xfrm>
            <a:custGeom>
              <a:avLst/>
              <a:gdLst>
                <a:gd name="T0" fmla="*/ 63128 w 239"/>
                <a:gd name="T1" fmla="*/ 47270 h 134"/>
                <a:gd name="T2" fmla="*/ 63128 w 239"/>
                <a:gd name="T3" fmla="*/ 47270 h 134"/>
                <a:gd name="T4" fmla="*/ 72454 w 239"/>
                <a:gd name="T5" fmla="*/ 44071 h 134"/>
                <a:gd name="T6" fmla="*/ 78910 w 239"/>
                <a:gd name="T7" fmla="*/ 37674 h 134"/>
                <a:gd name="T8" fmla="*/ 82138 w 239"/>
                <a:gd name="T9" fmla="*/ 31276 h 134"/>
                <a:gd name="T10" fmla="*/ 85366 w 239"/>
                <a:gd name="T11" fmla="*/ 22035 h 134"/>
                <a:gd name="T12" fmla="*/ 85366 w 239"/>
                <a:gd name="T13" fmla="*/ 22035 h 134"/>
                <a:gd name="T14" fmla="*/ 82138 w 239"/>
                <a:gd name="T15" fmla="*/ 12795 h 134"/>
                <a:gd name="T16" fmla="*/ 78910 w 239"/>
                <a:gd name="T17" fmla="*/ 6397 h 134"/>
                <a:gd name="T18" fmla="*/ 69584 w 239"/>
                <a:gd name="T19" fmla="*/ 0 h 134"/>
                <a:gd name="T20" fmla="*/ 59900 w 239"/>
                <a:gd name="T21" fmla="*/ 0 h 134"/>
                <a:gd name="T22" fmla="*/ 21880 w 239"/>
                <a:gd name="T23" fmla="*/ 0 h 134"/>
                <a:gd name="T24" fmla="*/ 21880 w 239"/>
                <a:gd name="T25" fmla="*/ 0 h 134"/>
                <a:gd name="T26" fmla="*/ 12554 w 239"/>
                <a:gd name="T27" fmla="*/ 3199 h 134"/>
                <a:gd name="T28" fmla="*/ 6098 w 239"/>
                <a:gd name="T29" fmla="*/ 6397 h 134"/>
                <a:gd name="T30" fmla="*/ 2869 w 239"/>
                <a:gd name="T31" fmla="*/ 15638 h 134"/>
                <a:gd name="T32" fmla="*/ 0 w 239"/>
                <a:gd name="T33" fmla="*/ 22035 h 134"/>
                <a:gd name="T34" fmla="*/ 0 w 239"/>
                <a:gd name="T35" fmla="*/ 22035 h 134"/>
                <a:gd name="T36" fmla="*/ 2869 w 239"/>
                <a:gd name="T37" fmla="*/ 31276 h 134"/>
                <a:gd name="T38" fmla="*/ 6098 w 239"/>
                <a:gd name="T39" fmla="*/ 40872 h 134"/>
                <a:gd name="T40" fmla="*/ 15782 w 239"/>
                <a:gd name="T41" fmla="*/ 44071 h 134"/>
                <a:gd name="T42" fmla="*/ 21880 w 239"/>
                <a:gd name="T43" fmla="*/ 47270 h 134"/>
                <a:gd name="T44" fmla="*/ 63128 w 239"/>
                <a:gd name="T45" fmla="*/ 47270 h 13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9" h="134">
                  <a:moveTo>
                    <a:pt x="176" y="133"/>
                  </a:moveTo>
                  <a:lnTo>
                    <a:pt x="176" y="133"/>
                  </a:lnTo>
                  <a:lnTo>
                    <a:pt x="202" y="124"/>
                  </a:lnTo>
                  <a:lnTo>
                    <a:pt x="220" y="106"/>
                  </a:lnTo>
                  <a:lnTo>
                    <a:pt x="229" y="88"/>
                  </a:lnTo>
                  <a:lnTo>
                    <a:pt x="238" y="62"/>
                  </a:lnTo>
                  <a:lnTo>
                    <a:pt x="229" y="36"/>
                  </a:lnTo>
                  <a:lnTo>
                    <a:pt x="220" y="18"/>
                  </a:lnTo>
                  <a:lnTo>
                    <a:pt x="194" y="0"/>
                  </a:lnTo>
                  <a:lnTo>
                    <a:pt x="167" y="0"/>
                  </a:lnTo>
                  <a:lnTo>
                    <a:pt x="61" y="0"/>
                  </a:lnTo>
                  <a:lnTo>
                    <a:pt x="35" y="9"/>
                  </a:lnTo>
                  <a:lnTo>
                    <a:pt x="17" y="18"/>
                  </a:lnTo>
                  <a:lnTo>
                    <a:pt x="8" y="44"/>
                  </a:lnTo>
                  <a:lnTo>
                    <a:pt x="0" y="62"/>
                  </a:lnTo>
                  <a:lnTo>
                    <a:pt x="8" y="88"/>
                  </a:lnTo>
                  <a:lnTo>
                    <a:pt x="17" y="115"/>
                  </a:lnTo>
                  <a:lnTo>
                    <a:pt x="44" y="124"/>
                  </a:lnTo>
                  <a:lnTo>
                    <a:pt x="61" y="133"/>
                  </a:lnTo>
                  <a:lnTo>
                    <a:pt x="176" y="13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1" name="Freeform 166"/>
            <p:cNvSpPr>
              <a:spLocks noChangeArrowheads="1"/>
            </p:cNvSpPr>
            <p:nvPr/>
          </p:nvSpPr>
          <p:spPr bwMode="auto">
            <a:xfrm>
              <a:off x="6272213" y="4124325"/>
              <a:ext cx="85725" cy="47625"/>
            </a:xfrm>
            <a:custGeom>
              <a:avLst/>
              <a:gdLst>
                <a:gd name="T0" fmla="*/ 85366 w 239"/>
                <a:gd name="T1" fmla="*/ 25234 h 134"/>
                <a:gd name="T2" fmla="*/ 85366 w 239"/>
                <a:gd name="T3" fmla="*/ 25234 h 134"/>
                <a:gd name="T4" fmla="*/ 85366 w 239"/>
                <a:gd name="T5" fmla="*/ 15993 h 134"/>
                <a:gd name="T6" fmla="*/ 79269 w 239"/>
                <a:gd name="T7" fmla="*/ 9596 h 134"/>
                <a:gd name="T8" fmla="*/ 72812 w 239"/>
                <a:gd name="T9" fmla="*/ 3199 h 134"/>
                <a:gd name="T10" fmla="*/ 63487 w 239"/>
                <a:gd name="T11" fmla="*/ 0 h 134"/>
                <a:gd name="T12" fmla="*/ 63487 w 239"/>
                <a:gd name="T13" fmla="*/ 0 h 134"/>
                <a:gd name="T14" fmla="*/ 25466 w 239"/>
                <a:gd name="T15" fmla="*/ 0 h 134"/>
                <a:gd name="T16" fmla="*/ 25466 w 239"/>
                <a:gd name="T17" fmla="*/ 0 h 134"/>
                <a:gd name="T18" fmla="*/ 15782 w 239"/>
                <a:gd name="T19" fmla="*/ 3199 h 134"/>
                <a:gd name="T20" fmla="*/ 6456 w 239"/>
                <a:gd name="T21" fmla="*/ 9596 h 134"/>
                <a:gd name="T22" fmla="*/ 3228 w 239"/>
                <a:gd name="T23" fmla="*/ 15993 h 134"/>
                <a:gd name="T24" fmla="*/ 0 w 239"/>
                <a:gd name="T25" fmla="*/ 25234 h 134"/>
                <a:gd name="T26" fmla="*/ 0 w 239"/>
                <a:gd name="T27" fmla="*/ 25234 h 134"/>
                <a:gd name="T28" fmla="*/ 3228 w 239"/>
                <a:gd name="T29" fmla="*/ 34475 h 134"/>
                <a:gd name="T30" fmla="*/ 6456 w 239"/>
                <a:gd name="T31" fmla="*/ 40872 h 134"/>
                <a:gd name="T32" fmla="*/ 15782 w 239"/>
                <a:gd name="T33" fmla="*/ 47270 h 134"/>
                <a:gd name="T34" fmla="*/ 25466 w 239"/>
                <a:gd name="T35" fmla="*/ 47270 h 134"/>
                <a:gd name="T36" fmla="*/ 25466 w 239"/>
                <a:gd name="T37" fmla="*/ 47270 h 134"/>
                <a:gd name="T38" fmla="*/ 63487 w 239"/>
                <a:gd name="T39" fmla="*/ 47270 h 134"/>
                <a:gd name="T40" fmla="*/ 63487 w 239"/>
                <a:gd name="T41" fmla="*/ 47270 h 134"/>
                <a:gd name="T42" fmla="*/ 72812 w 239"/>
                <a:gd name="T43" fmla="*/ 47270 h 134"/>
                <a:gd name="T44" fmla="*/ 79269 w 239"/>
                <a:gd name="T45" fmla="*/ 40872 h 134"/>
                <a:gd name="T46" fmla="*/ 85366 w 239"/>
                <a:gd name="T47" fmla="*/ 34475 h 134"/>
                <a:gd name="T48" fmla="*/ 85366 w 239"/>
                <a:gd name="T49" fmla="*/ 25234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9" h="134">
                  <a:moveTo>
                    <a:pt x="238" y="71"/>
                  </a:moveTo>
                  <a:lnTo>
                    <a:pt x="238" y="71"/>
                  </a:lnTo>
                  <a:lnTo>
                    <a:pt x="238" y="45"/>
                  </a:lnTo>
                  <a:lnTo>
                    <a:pt x="221" y="27"/>
                  </a:lnTo>
                  <a:lnTo>
                    <a:pt x="203" y="9"/>
                  </a:lnTo>
                  <a:lnTo>
                    <a:pt x="177" y="0"/>
                  </a:lnTo>
                  <a:lnTo>
                    <a:pt x="71" y="0"/>
                  </a:lnTo>
                  <a:lnTo>
                    <a:pt x="44" y="9"/>
                  </a:lnTo>
                  <a:lnTo>
                    <a:pt x="18" y="27"/>
                  </a:lnTo>
                  <a:lnTo>
                    <a:pt x="9" y="45"/>
                  </a:lnTo>
                  <a:lnTo>
                    <a:pt x="0" y="71"/>
                  </a:lnTo>
                  <a:lnTo>
                    <a:pt x="9" y="97"/>
                  </a:lnTo>
                  <a:lnTo>
                    <a:pt x="18" y="115"/>
                  </a:lnTo>
                  <a:lnTo>
                    <a:pt x="44" y="133"/>
                  </a:lnTo>
                  <a:lnTo>
                    <a:pt x="71" y="133"/>
                  </a:lnTo>
                  <a:lnTo>
                    <a:pt x="177" y="133"/>
                  </a:lnTo>
                  <a:lnTo>
                    <a:pt x="203" y="133"/>
                  </a:lnTo>
                  <a:lnTo>
                    <a:pt x="221" y="115"/>
                  </a:lnTo>
                  <a:lnTo>
                    <a:pt x="238" y="97"/>
                  </a:lnTo>
                  <a:lnTo>
                    <a:pt x="238"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2" name="Freeform 167"/>
            <p:cNvSpPr>
              <a:spLocks noChangeArrowheads="1"/>
            </p:cNvSpPr>
            <p:nvPr/>
          </p:nvSpPr>
          <p:spPr bwMode="auto">
            <a:xfrm>
              <a:off x="6389688" y="4127500"/>
              <a:ext cx="85725" cy="47625"/>
            </a:xfrm>
            <a:custGeom>
              <a:avLst/>
              <a:gdLst>
                <a:gd name="T0" fmla="*/ 85366 w 239"/>
                <a:gd name="T1" fmla="*/ 25234 h 134"/>
                <a:gd name="T2" fmla="*/ 85366 w 239"/>
                <a:gd name="T3" fmla="*/ 25234 h 134"/>
                <a:gd name="T4" fmla="*/ 82138 w 239"/>
                <a:gd name="T5" fmla="*/ 15638 h 134"/>
                <a:gd name="T6" fmla="*/ 78910 w 239"/>
                <a:gd name="T7" fmla="*/ 6397 h 134"/>
                <a:gd name="T8" fmla="*/ 69584 w 239"/>
                <a:gd name="T9" fmla="*/ 3199 h 134"/>
                <a:gd name="T10" fmla="*/ 59900 w 239"/>
                <a:gd name="T11" fmla="*/ 0 h 134"/>
                <a:gd name="T12" fmla="*/ 21880 w 239"/>
                <a:gd name="T13" fmla="*/ 0 h 134"/>
                <a:gd name="T14" fmla="*/ 21880 w 239"/>
                <a:gd name="T15" fmla="*/ 0 h 134"/>
                <a:gd name="T16" fmla="*/ 21880 w 239"/>
                <a:gd name="T17" fmla="*/ 0 h 134"/>
                <a:gd name="T18" fmla="*/ 21880 w 239"/>
                <a:gd name="T19" fmla="*/ 0 h 134"/>
                <a:gd name="T20" fmla="*/ 12554 w 239"/>
                <a:gd name="T21" fmla="*/ 0 h 134"/>
                <a:gd name="T22" fmla="*/ 6098 w 239"/>
                <a:gd name="T23" fmla="*/ 6397 h 134"/>
                <a:gd name="T24" fmla="*/ 0 w 239"/>
                <a:gd name="T25" fmla="*/ 12795 h 134"/>
                <a:gd name="T26" fmla="*/ 0 w 239"/>
                <a:gd name="T27" fmla="*/ 22035 h 134"/>
                <a:gd name="T28" fmla="*/ 0 w 239"/>
                <a:gd name="T29" fmla="*/ 22035 h 134"/>
                <a:gd name="T30" fmla="*/ 0 w 239"/>
                <a:gd name="T31" fmla="*/ 31276 h 134"/>
                <a:gd name="T32" fmla="*/ 6098 w 239"/>
                <a:gd name="T33" fmla="*/ 37674 h 134"/>
                <a:gd name="T34" fmla="*/ 12554 w 239"/>
                <a:gd name="T35" fmla="*/ 44071 h 134"/>
                <a:gd name="T36" fmla="*/ 21880 w 239"/>
                <a:gd name="T37" fmla="*/ 47270 h 134"/>
                <a:gd name="T38" fmla="*/ 59900 w 239"/>
                <a:gd name="T39" fmla="*/ 47270 h 134"/>
                <a:gd name="T40" fmla="*/ 59900 w 239"/>
                <a:gd name="T41" fmla="*/ 47270 h 134"/>
                <a:gd name="T42" fmla="*/ 69584 w 239"/>
                <a:gd name="T43" fmla="*/ 44071 h 134"/>
                <a:gd name="T44" fmla="*/ 75682 w 239"/>
                <a:gd name="T45" fmla="*/ 40872 h 134"/>
                <a:gd name="T46" fmla="*/ 82138 w 239"/>
                <a:gd name="T47" fmla="*/ 31276 h 134"/>
                <a:gd name="T48" fmla="*/ 85366 w 239"/>
                <a:gd name="T49" fmla="*/ 25234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9" h="134">
                  <a:moveTo>
                    <a:pt x="238" y="71"/>
                  </a:moveTo>
                  <a:lnTo>
                    <a:pt x="238" y="71"/>
                  </a:lnTo>
                  <a:lnTo>
                    <a:pt x="229" y="44"/>
                  </a:lnTo>
                  <a:lnTo>
                    <a:pt x="220" y="18"/>
                  </a:lnTo>
                  <a:lnTo>
                    <a:pt x="194" y="9"/>
                  </a:lnTo>
                  <a:lnTo>
                    <a:pt x="167" y="0"/>
                  </a:lnTo>
                  <a:lnTo>
                    <a:pt x="61" y="0"/>
                  </a:lnTo>
                  <a:lnTo>
                    <a:pt x="35" y="0"/>
                  </a:lnTo>
                  <a:lnTo>
                    <a:pt x="17" y="18"/>
                  </a:lnTo>
                  <a:lnTo>
                    <a:pt x="0" y="36"/>
                  </a:lnTo>
                  <a:lnTo>
                    <a:pt x="0" y="62"/>
                  </a:lnTo>
                  <a:lnTo>
                    <a:pt x="0" y="88"/>
                  </a:lnTo>
                  <a:lnTo>
                    <a:pt x="17" y="106"/>
                  </a:lnTo>
                  <a:lnTo>
                    <a:pt x="35" y="124"/>
                  </a:lnTo>
                  <a:lnTo>
                    <a:pt x="61" y="133"/>
                  </a:lnTo>
                  <a:lnTo>
                    <a:pt x="167" y="133"/>
                  </a:lnTo>
                  <a:lnTo>
                    <a:pt x="194" y="124"/>
                  </a:lnTo>
                  <a:lnTo>
                    <a:pt x="211" y="115"/>
                  </a:lnTo>
                  <a:lnTo>
                    <a:pt x="229" y="88"/>
                  </a:lnTo>
                  <a:lnTo>
                    <a:pt x="238"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3" name="Freeform 168"/>
            <p:cNvSpPr>
              <a:spLocks noChangeArrowheads="1"/>
            </p:cNvSpPr>
            <p:nvPr/>
          </p:nvSpPr>
          <p:spPr bwMode="auto">
            <a:xfrm>
              <a:off x="6626225" y="4137025"/>
              <a:ext cx="76200" cy="41275"/>
            </a:xfrm>
            <a:custGeom>
              <a:avLst/>
              <a:gdLst>
                <a:gd name="T0" fmla="*/ 75841 w 212"/>
                <a:gd name="T1" fmla="*/ 25124 h 115"/>
                <a:gd name="T2" fmla="*/ 75841 w 212"/>
                <a:gd name="T3" fmla="*/ 25124 h 115"/>
                <a:gd name="T4" fmla="*/ 72965 w 212"/>
                <a:gd name="T5" fmla="*/ 15792 h 115"/>
                <a:gd name="T6" fmla="*/ 69730 w 212"/>
                <a:gd name="T7" fmla="*/ 9332 h 115"/>
                <a:gd name="T8" fmla="*/ 66495 w 212"/>
                <a:gd name="T9" fmla="*/ 6102 h 115"/>
                <a:gd name="T10" fmla="*/ 56791 w 212"/>
                <a:gd name="T11" fmla="*/ 3230 h 115"/>
                <a:gd name="T12" fmla="*/ 19050 w 212"/>
                <a:gd name="T13" fmla="*/ 0 h 115"/>
                <a:gd name="T14" fmla="*/ 19050 w 212"/>
                <a:gd name="T15" fmla="*/ 0 h 115"/>
                <a:gd name="T16" fmla="*/ 19050 w 212"/>
                <a:gd name="T17" fmla="*/ 0 h 115"/>
                <a:gd name="T18" fmla="*/ 19050 w 212"/>
                <a:gd name="T19" fmla="*/ 0 h 115"/>
                <a:gd name="T20" fmla="*/ 9345 w 212"/>
                <a:gd name="T21" fmla="*/ 3230 h 115"/>
                <a:gd name="T22" fmla="*/ 2875 w 212"/>
                <a:gd name="T23" fmla="*/ 6102 h 115"/>
                <a:gd name="T24" fmla="*/ 0 w 212"/>
                <a:gd name="T25" fmla="*/ 12562 h 115"/>
                <a:gd name="T26" fmla="*/ 0 w 212"/>
                <a:gd name="T27" fmla="*/ 19022 h 115"/>
                <a:gd name="T28" fmla="*/ 0 w 212"/>
                <a:gd name="T29" fmla="*/ 19022 h 115"/>
                <a:gd name="T30" fmla="*/ 0 w 212"/>
                <a:gd name="T31" fmla="*/ 28354 h 115"/>
                <a:gd name="T32" fmla="*/ 2875 w 212"/>
                <a:gd name="T33" fmla="*/ 34815 h 115"/>
                <a:gd name="T34" fmla="*/ 9345 w 212"/>
                <a:gd name="T35" fmla="*/ 38045 h 115"/>
                <a:gd name="T36" fmla="*/ 19050 w 212"/>
                <a:gd name="T37" fmla="*/ 40916 h 115"/>
                <a:gd name="T38" fmla="*/ 56791 w 212"/>
                <a:gd name="T39" fmla="*/ 40916 h 115"/>
                <a:gd name="T40" fmla="*/ 56791 w 212"/>
                <a:gd name="T41" fmla="*/ 40916 h 115"/>
                <a:gd name="T42" fmla="*/ 63260 w 212"/>
                <a:gd name="T43" fmla="*/ 40916 h 115"/>
                <a:gd name="T44" fmla="*/ 69730 w 212"/>
                <a:gd name="T45" fmla="*/ 34815 h 115"/>
                <a:gd name="T46" fmla="*/ 72965 w 212"/>
                <a:gd name="T47" fmla="*/ 31584 h 115"/>
                <a:gd name="T48" fmla="*/ 75841 w 212"/>
                <a:gd name="T49" fmla="*/ 25124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2" h="115">
                  <a:moveTo>
                    <a:pt x="211" y="70"/>
                  </a:moveTo>
                  <a:lnTo>
                    <a:pt x="211" y="70"/>
                  </a:lnTo>
                  <a:lnTo>
                    <a:pt x="203" y="44"/>
                  </a:lnTo>
                  <a:lnTo>
                    <a:pt x="194" y="26"/>
                  </a:lnTo>
                  <a:lnTo>
                    <a:pt x="185" y="17"/>
                  </a:lnTo>
                  <a:lnTo>
                    <a:pt x="158" y="9"/>
                  </a:lnTo>
                  <a:lnTo>
                    <a:pt x="53" y="0"/>
                  </a:lnTo>
                  <a:lnTo>
                    <a:pt x="26" y="9"/>
                  </a:lnTo>
                  <a:lnTo>
                    <a:pt x="8" y="17"/>
                  </a:lnTo>
                  <a:lnTo>
                    <a:pt x="0" y="35"/>
                  </a:lnTo>
                  <a:lnTo>
                    <a:pt x="0" y="53"/>
                  </a:lnTo>
                  <a:lnTo>
                    <a:pt x="0" y="79"/>
                  </a:lnTo>
                  <a:lnTo>
                    <a:pt x="8" y="97"/>
                  </a:lnTo>
                  <a:lnTo>
                    <a:pt x="26" y="106"/>
                  </a:lnTo>
                  <a:lnTo>
                    <a:pt x="53" y="114"/>
                  </a:lnTo>
                  <a:lnTo>
                    <a:pt x="158" y="114"/>
                  </a:lnTo>
                  <a:lnTo>
                    <a:pt x="176" y="114"/>
                  </a:lnTo>
                  <a:lnTo>
                    <a:pt x="194" y="97"/>
                  </a:lnTo>
                  <a:lnTo>
                    <a:pt x="203" y="88"/>
                  </a:lnTo>
                  <a:lnTo>
                    <a:pt x="211" y="7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4" name="Freeform 169"/>
            <p:cNvSpPr>
              <a:spLocks noChangeArrowheads="1"/>
            </p:cNvSpPr>
            <p:nvPr/>
          </p:nvSpPr>
          <p:spPr bwMode="auto">
            <a:xfrm>
              <a:off x="6742113" y="4149725"/>
              <a:ext cx="66675" cy="31750"/>
            </a:xfrm>
            <a:custGeom>
              <a:avLst/>
              <a:gdLst>
                <a:gd name="T0" fmla="*/ 66317 w 186"/>
                <a:gd name="T1" fmla="*/ 18907 h 89"/>
                <a:gd name="T2" fmla="*/ 66317 w 186"/>
                <a:gd name="T3" fmla="*/ 18907 h 89"/>
                <a:gd name="T4" fmla="*/ 66317 w 186"/>
                <a:gd name="T5" fmla="*/ 12486 h 89"/>
                <a:gd name="T6" fmla="*/ 66317 w 186"/>
                <a:gd name="T7" fmla="*/ 9275 h 89"/>
                <a:gd name="T8" fmla="*/ 60223 w 186"/>
                <a:gd name="T9" fmla="*/ 6421 h 89"/>
                <a:gd name="T10" fmla="*/ 56996 w 186"/>
                <a:gd name="T11" fmla="*/ 3211 h 89"/>
                <a:gd name="T12" fmla="*/ 18999 w 186"/>
                <a:gd name="T13" fmla="*/ 0 h 89"/>
                <a:gd name="T14" fmla="*/ 18999 w 186"/>
                <a:gd name="T15" fmla="*/ 0 h 89"/>
                <a:gd name="T16" fmla="*/ 15773 w 186"/>
                <a:gd name="T17" fmla="*/ 0 h 89"/>
                <a:gd name="T18" fmla="*/ 15773 w 186"/>
                <a:gd name="T19" fmla="*/ 0 h 89"/>
                <a:gd name="T20" fmla="*/ 9679 w 186"/>
                <a:gd name="T21" fmla="*/ 0 h 89"/>
                <a:gd name="T22" fmla="*/ 6452 w 186"/>
                <a:gd name="T23" fmla="*/ 3211 h 89"/>
                <a:gd name="T24" fmla="*/ 3226 w 186"/>
                <a:gd name="T25" fmla="*/ 9275 h 89"/>
                <a:gd name="T26" fmla="*/ 0 w 186"/>
                <a:gd name="T27" fmla="*/ 15697 h 89"/>
                <a:gd name="T28" fmla="*/ 0 w 186"/>
                <a:gd name="T29" fmla="*/ 15697 h 89"/>
                <a:gd name="T30" fmla="*/ 3226 w 186"/>
                <a:gd name="T31" fmla="*/ 18907 h 89"/>
                <a:gd name="T32" fmla="*/ 6452 w 186"/>
                <a:gd name="T33" fmla="*/ 25329 h 89"/>
                <a:gd name="T34" fmla="*/ 9679 w 186"/>
                <a:gd name="T35" fmla="*/ 28183 h 89"/>
                <a:gd name="T36" fmla="*/ 15773 w 186"/>
                <a:gd name="T37" fmla="*/ 28183 h 89"/>
                <a:gd name="T38" fmla="*/ 53770 w 186"/>
                <a:gd name="T39" fmla="*/ 31393 h 89"/>
                <a:gd name="T40" fmla="*/ 53770 w 186"/>
                <a:gd name="T41" fmla="*/ 31393 h 89"/>
                <a:gd name="T42" fmla="*/ 63449 w 186"/>
                <a:gd name="T43" fmla="*/ 28183 h 89"/>
                <a:gd name="T44" fmla="*/ 66317 w 186"/>
                <a:gd name="T45" fmla="*/ 25329 h 89"/>
                <a:gd name="T46" fmla="*/ 66317 w 186"/>
                <a:gd name="T47" fmla="*/ 18907 h 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6" h="89">
                  <a:moveTo>
                    <a:pt x="185" y="53"/>
                  </a:moveTo>
                  <a:lnTo>
                    <a:pt x="185" y="53"/>
                  </a:lnTo>
                  <a:lnTo>
                    <a:pt x="185" y="35"/>
                  </a:lnTo>
                  <a:lnTo>
                    <a:pt x="185" y="26"/>
                  </a:lnTo>
                  <a:lnTo>
                    <a:pt x="168" y="18"/>
                  </a:lnTo>
                  <a:lnTo>
                    <a:pt x="159" y="9"/>
                  </a:lnTo>
                  <a:lnTo>
                    <a:pt x="53" y="0"/>
                  </a:lnTo>
                  <a:lnTo>
                    <a:pt x="44" y="0"/>
                  </a:lnTo>
                  <a:lnTo>
                    <a:pt x="27" y="0"/>
                  </a:lnTo>
                  <a:lnTo>
                    <a:pt x="18" y="9"/>
                  </a:lnTo>
                  <a:lnTo>
                    <a:pt x="9" y="26"/>
                  </a:lnTo>
                  <a:lnTo>
                    <a:pt x="0" y="44"/>
                  </a:lnTo>
                  <a:lnTo>
                    <a:pt x="9" y="53"/>
                  </a:lnTo>
                  <a:lnTo>
                    <a:pt x="18" y="71"/>
                  </a:lnTo>
                  <a:lnTo>
                    <a:pt x="27" y="79"/>
                  </a:lnTo>
                  <a:lnTo>
                    <a:pt x="44" y="79"/>
                  </a:lnTo>
                  <a:lnTo>
                    <a:pt x="150" y="88"/>
                  </a:lnTo>
                  <a:lnTo>
                    <a:pt x="177" y="79"/>
                  </a:lnTo>
                  <a:lnTo>
                    <a:pt x="185" y="71"/>
                  </a:lnTo>
                  <a:lnTo>
                    <a:pt x="185" y="5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5" name="Freeform 170"/>
            <p:cNvSpPr>
              <a:spLocks noChangeArrowheads="1"/>
            </p:cNvSpPr>
            <p:nvPr/>
          </p:nvSpPr>
          <p:spPr bwMode="auto">
            <a:xfrm>
              <a:off x="6988175" y="4181475"/>
              <a:ext cx="22225" cy="3175"/>
            </a:xfrm>
            <a:custGeom>
              <a:avLst/>
              <a:gdLst>
                <a:gd name="T0" fmla="*/ 0 w 62"/>
                <a:gd name="T1" fmla="*/ 2858 h 10"/>
                <a:gd name="T2" fmla="*/ 0 w 62"/>
                <a:gd name="T3" fmla="*/ 2858 h 10"/>
                <a:gd name="T4" fmla="*/ 2868 w 62"/>
                <a:gd name="T5" fmla="*/ 2858 h 10"/>
                <a:gd name="T6" fmla="*/ 21867 w 62"/>
                <a:gd name="T7" fmla="*/ 2858 h 10"/>
                <a:gd name="T8" fmla="*/ 2868 w 62"/>
                <a:gd name="T9" fmla="*/ 0 h 10"/>
                <a:gd name="T10" fmla="*/ 2868 w 62"/>
                <a:gd name="T11" fmla="*/ 0 h 10"/>
                <a:gd name="T12" fmla="*/ 2868 w 62"/>
                <a:gd name="T13" fmla="*/ 0 h 10"/>
                <a:gd name="T14" fmla="*/ 2868 w 62"/>
                <a:gd name="T15" fmla="*/ 0 h 10"/>
                <a:gd name="T16" fmla="*/ 0 w 62"/>
                <a:gd name="T17" fmla="*/ 2858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10">
                  <a:moveTo>
                    <a:pt x="0" y="9"/>
                  </a:moveTo>
                  <a:lnTo>
                    <a:pt x="0" y="9"/>
                  </a:lnTo>
                  <a:lnTo>
                    <a:pt x="8" y="9"/>
                  </a:lnTo>
                  <a:lnTo>
                    <a:pt x="61" y="9"/>
                  </a:lnTo>
                  <a:lnTo>
                    <a:pt x="8" y="0"/>
                  </a:lnTo>
                  <a:lnTo>
                    <a:pt x="0"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6" name="Freeform 171"/>
            <p:cNvSpPr>
              <a:spLocks noChangeArrowheads="1"/>
            </p:cNvSpPr>
            <p:nvPr/>
          </p:nvSpPr>
          <p:spPr bwMode="auto">
            <a:xfrm>
              <a:off x="4418013" y="1352550"/>
              <a:ext cx="1054100" cy="3087688"/>
            </a:xfrm>
            <a:custGeom>
              <a:avLst/>
              <a:gdLst>
                <a:gd name="T0" fmla="*/ 50744 w 2929"/>
                <a:gd name="T1" fmla="*/ 771832 h 8577"/>
                <a:gd name="T2" fmla="*/ 53983 w 2929"/>
                <a:gd name="T3" fmla="*/ 1544024 h 8577"/>
                <a:gd name="T4" fmla="*/ 76295 w 2929"/>
                <a:gd name="T5" fmla="*/ 2315856 h 8577"/>
                <a:gd name="T6" fmla="*/ 127039 w 2929"/>
                <a:gd name="T7" fmla="*/ 3087328 h 8577"/>
                <a:gd name="T8" fmla="*/ 136396 w 2929"/>
                <a:gd name="T9" fmla="*/ 2458775 h 8577"/>
                <a:gd name="T10" fmla="*/ 228526 w 2929"/>
                <a:gd name="T11" fmla="*/ 2064939 h 8577"/>
                <a:gd name="T12" fmla="*/ 371400 w 2929"/>
                <a:gd name="T13" fmla="*/ 1544024 h 8577"/>
                <a:gd name="T14" fmla="*/ 498439 w 2929"/>
                <a:gd name="T15" fmla="*/ 1159548 h 8577"/>
                <a:gd name="T16" fmla="*/ 657148 w 2929"/>
                <a:gd name="T17" fmla="*/ 790912 h 8577"/>
                <a:gd name="T18" fmla="*/ 764753 w 2929"/>
                <a:gd name="T19" fmla="*/ 622794 h 8577"/>
                <a:gd name="T20" fmla="*/ 800022 w 2929"/>
                <a:gd name="T21" fmla="*/ 609834 h 8577"/>
                <a:gd name="T22" fmla="*/ 821975 w 2929"/>
                <a:gd name="T23" fmla="*/ 647993 h 8577"/>
                <a:gd name="T24" fmla="*/ 875957 w 2929"/>
                <a:gd name="T25" fmla="*/ 835551 h 8577"/>
                <a:gd name="T26" fmla="*/ 891792 w 2929"/>
                <a:gd name="T27" fmla="*/ 1051549 h 8577"/>
                <a:gd name="T28" fmla="*/ 828453 w 2929"/>
                <a:gd name="T29" fmla="*/ 1397866 h 8577"/>
                <a:gd name="T30" fmla="*/ 774470 w 2929"/>
                <a:gd name="T31" fmla="*/ 1565984 h 8577"/>
                <a:gd name="T32" fmla="*/ 720488 w 2929"/>
                <a:gd name="T33" fmla="*/ 1835981 h 8577"/>
                <a:gd name="T34" fmla="*/ 729845 w 2929"/>
                <a:gd name="T35" fmla="*/ 2023539 h 8577"/>
                <a:gd name="T36" fmla="*/ 815857 w 2929"/>
                <a:gd name="T37" fmla="*/ 2192017 h 8577"/>
                <a:gd name="T38" fmla="*/ 885674 w 2929"/>
                <a:gd name="T39" fmla="*/ 2252137 h 8577"/>
                <a:gd name="T40" fmla="*/ 1053740 w 2929"/>
                <a:gd name="T41" fmla="*/ 2321976 h 8577"/>
                <a:gd name="T42" fmla="*/ 869839 w 2929"/>
                <a:gd name="T43" fmla="*/ 2201377 h 8577"/>
                <a:gd name="T44" fmla="*/ 783827 w 2929"/>
                <a:gd name="T45" fmla="*/ 2055219 h 8577"/>
                <a:gd name="T46" fmla="*/ 774470 w 2929"/>
                <a:gd name="T47" fmla="*/ 1887100 h 8577"/>
                <a:gd name="T48" fmla="*/ 834931 w 2929"/>
                <a:gd name="T49" fmla="*/ 1585064 h 8577"/>
                <a:gd name="T50" fmla="*/ 888913 w 2929"/>
                <a:gd name="T51" fmla="*/ 1413705 h 8577"/>
                <a:gd name="T52" fmla="*/ 952253 w 2929"/>
                <a:gd name="T53" fmla="*/ 1054789 h 8577"/>
                <a:gd name="T54" fmla="*/ 939657 w 2929"/>
                <a:gd name="T55" fmla="*/ 870471 h 8577"/>
                <a:gd name="T56" fmla="*/ 891792 w 2929"/>
                <a:gd name="T57" fmla="*/ 689393 h 8577"/>
                <a:gd name="T58" fmla="*/ 783827 w 2929"/>
                <a:gd name="T59" fmla="*/ 482755 h 8577"/>
                <a:gd name="T60" fmla="*/ 739561 w 2929"/>
                <a:gd name="T61" fmla="*/ 428756 h 8577"/>
                <a:gd name="T62" fmla="*/ 489082 w 2929"/>
                <a:gd name="T63" fmla="*/ 203398 h 8577"/>
                <a:gd name="T64" fmla="*/ 171305 w 2929"/>
                <a:gd name="T65" fmla="*/ 34920 h 8577"/>
                <a:gd name="T66" fmla="*/ 323896 w 2929"/>
                <a:gd name="T67" fmla="*/ 130319 h 8577"/>
                <a:gd name="T68" fmla="*/ 606404 w 2929"/>
                <a:gd name="T69" fmla="*/ 343076 h 8577"/>
                <a:gd name="T70" fmla="*/ 657148 w 2929"/>
                <a:gd name="T71" fmla="*/ 451075 h 8577"/>
                <a:gd name="T72" fmla="*/ 396952 w 2929"/>
                <a:gd name="T73" fmla="*/ 435235 h 8577"/>
                <a:gd name="T74" fmla="*/ 146113 w 2929"/>
                <a:gd name="T75" fmla="*/ 466915 h 8577"/>
                <a:gd name="T76" fmla="*/ 79174 w 2929"/>
                <a:gd name="T77" fmla="*/ 120599 h 8577"/>
                <a:gd name="T78" fmla="*/ 0 w 2929"/>
                <a:gd name="T79" fmla="*/ 508315 h 8577"/>
                <a:gd name="T80" fmla="*/ 0 w 2929"/>
                <a:gd name="T81" fmla="*/ 635393 h 8577"/>
                <a:gd name="T82" fmla="*/ 631956 w 2929"/>
                <a:gd name="T83" fmla="*/ 775072 h 8577"/>
                <a:gd name="T84" fmla="*/ 501678 w 2929"/>
                <a:gd name="T85" fmla="*/ 1016629 h 8577"/>
                <a:gd name="T86" fmla="*/ 352326 w 2929"/>
                <a:gd name="T87" fmla="*/ 1397866 h 8577"/>
                <a:gd name="T88" fmla="*/ 238243 w 2929"/>
                <a:gd name="T89" fmla="*/ 1788461 h 8577"/>
                <a:gd name="T90" fmla="*/ 133157 w 2929"/>
                <a:gd name="T91" fmla="*/ 2321976 h 8577"/>
                <a:gd name="T92" fmla="*/ 127039 w 2929"/>
                <a:gd name="T93" fmla="*/ 2315856 h 8577"/>
                <a:gd name="T94" fmla="*/ 98248 w 2929"/>
                <a:gd name="T95" fmla="*/ 628913 h 8577"/>
                <a:gd name="T96" fmla="*/ 400191 w 2929"/>
                <a:gd name="T97" fmla="*/ 613074 h 8577"/>
                <a:gd name="T98" fmla="*/ 761874 w 2929"/>
                <a:gd name="T99" fmla="*/ 609834 h 8577"/>
                <a:gd name="T100" fmla="*/ 95369 w 2929"/>
                <a:gd name="T101" fmla="*/ 501835 h 8577"/>
                <a:gd name="T102" fmla="*/ 400191 w 2929"/>
                <a:gd name="T103" fmla="*/ 485995 h 8577"/>
                <a:gd name="T104" fmla="*/ 726966 w 2929"/>
                <a:gd name="T105" fmla="*/ 482755 h 8577"/>
                <a:gd name="T106" fmla="*/ 771231 w 2929"/>
                <a:gd name="T107" fmla="*/ 603714 h 8577"/>
                <a:gd name="T108" fmla="*/ 549183 w 2929"/>
                <a:gd name="T109" fmla="*/ 565554 h 8577"/>
                <a:gd name="T110" fmla="*/ 196857 w 2929"/>
                <a:gd name="T111" fmla="*/ 584634 h 8577"/>
                <a:gd name="T112" fmla="*/ 95369 w 2929"/>
                <a:gd name="T113" fmla="*/ 501835 h 85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29" h="8577">
                  <a:moveTo>
                    <a:pt x="0" y="1765"/>
                  </a:moveTo>
                  <a:lnTo>
                    <a:pt x="0" y="1765"/>
                  </a:lnTo>
                  <a:lnTo>
                    <a:pt x="150" y="1756"/>
                  </a:lnTo>
                  <a:lnTo>
                    <a:pt x="141" y="2144"/>
                  </a:lnTo>
                  <a:lnTo>
                    <a:pt x="141" y="2683"/>
                  </a:lnTo>
                  <a:lnTo>
                    <a:pt x="141" y="3221"/>
                  </a:lnTo>
                  <a:lnTo>
                    <a:pt x="150" y="4289"/>
                  </a:lnTo>
                  <a:lnTo>
                    <a:pt x="176" y="5365"/>
                  </a:lnTo>
                  <a:lnTo>
                    <a:pt x="194" y="5903"/>
                  </a:lnTo>
                  <a:lnTo>
                    <a:pt x="212" y="6433"/>
                  </a:lnTo>
                  <a:lnTo>
                    <a:pt x="273" y="7508"/>
                  </a:lnTo>
                  <a:lnTo>
                    <a:pt x="309" y="8038"/>
                  </a:lnTo>
                  <a:lnTo>
                    <a:pt x="353" y="8576"/>
                  </a:lnTo>
                  <a:lnTo>
                    <a:pt x="362" y="7755"/>
                  </a:lnTo>
                  <a:lnTo>
                    <a:pt x="353" y="6944"/>
                  </a:lnTo>
                  <a:lnTo>
                    <a:pt x="379" y="6830"/>
                  </a:lnTo>
                  <a:lnTo>
                    <a:pt x="459" y="6459"/>
                  </a:lnTo>
                  <a:lnTo>
                    <a:pt x="538" y="6097"/>
                  </a:lnTo>
                  <a:lnTo>
                    <a:pt x="635" y="5736"/>
                  </a:lnTo>
                  <a:lnTo>
                    <a:pt x="723" y="5374"/>
                  </a:lnTo>
                  <a:lnTo>
                    <a:pt x="829" y="5012"/>
                  </a:lnTo>
                  <a:lnTo>
                    <a:pt x="926" y="4650"/>
                  </a:lnTo>
                  <a:lnTo>
                    <a:pt x="1032" y="4289"/>
                  </a:lnTo>
                  <a:lnTo>
                    <a:pt x="1147" y="3936"/>
                  </a:lnTo>
                  <a:lnTo>
                    <a:pt x="1262" y="3574"/>
                  </a:lnTo>
                  <a:lnTo>
                    <a:pt x="1385" y="3221"/>
                  </a:lnTo>
                  <a:lnTo>
                    <a:pt x="1518" y="2877"/>
                  </a:lnTo>
                  <a:lnTo>
                    <a:pt x="1668" y="2533"/>
                  </a:lnTo>
                  <a:lnTo>
                    <a:pt x="1747" y="2365"/>
                  </a:lnTo>
                  <a:lnTo>
                    <a:pt x="1826" y="2197"/>
                  </a:lnTo>
                  <a:lnTo>
                    <a:pt x="1923" y="2030"/>
                  </a:lnTo>
                  <a:lnTo>
                    <a:pt x="2020" y="1880"/>
                  </a:lnTo>
                  <a:lnTo>
                    <a:pt x="2125" y="1730"/>
                  </a:lnTo>
                  <a:lnTo>
                    <a:pt x="2152" y="1694"/>
                  </a:lnTo>
                  <a:lnTo>
                    <a:pt x="2223" y="1694"/>
                  </a:lnTo>
                  <a:lnTo>
                    <a:pt x="2170" y="1686"/>
                  </a:lnTo>
                  <a:lnTo>
                    <a:pt x="2205" y="1641"/>
                  </a:lnTo>
                  <a:lnTo>
                    <a:pt x="2284" y="1800"/>
                  </a:lnTo>
                  <a:lnTo>
                    <a:pt x="2346" y="1968"/>
                  </a:lnTo>
                  <a:lnTo>
                    <a:pt x="2381" y="2083"/>
                  </a:lnTo>
                  <a:lnTo>
                    <a:pt x="2417" y="2197"/>
                  </a:lnTo>
                  <a:lnTo>
                    <a:pt x="2434" y="2321"/>
                  </a:lnTo>
                  <a:lnTo>
                    <a:pt x="2461" y="2436"/>
                  </a:lnTo>
                  <a:lnTo>
                    <a:pt x="2470" y="2559"/>
                  </a:lnTo>
                  <a:lnTo>
                    <a:pt x="2478" y="2683"/>
                  </a:lnTo>
                  <a:lnTo>
                    <a:pt x="2478" y="2797"/>
                  </a:lnTo>
                  <a:lnTo>
                    <a:pt x="2478" y="2921"/>
                  </a:lnTo>
                  <a:lnTo>
                    <a:pt x="2461" y="3159"/>
                  </a:lnTo>
                  <a:lnTo>
                    <a:pt x="2426" y="3406"/>
                  </a:lnTo>
                  <a:lnTo>
                    <a:pt x="2373" y="3644"/>
                  </a:lnTo>
                  <a:lnTo>
                    <a:pt x="2302" y="3883"/>
                  </a:lnTo>
                  <a:lnTo>
                    <a:pt x="2231" y="4112"/>
                  </a:lnTo>
                  <a:lnTo>
                    <a:pt x="2152" y="4350"/>
                  </a:lnTo>
                  <a:lnTo>
                    <a:pt x="2090" y="4597"/>
                  </a:lnTo>
                  <a:lnTo>
                    <a:pt x="2037" y="4853"/>
                  </a:lnTo>
                  <a:lnTo>
                    <a:pt x="2020" y="4977"/>
                  </a:lnTo>
                  <a:lnTo>
                    <a:pt x="2002" y="5100"/>
                  </a:lnTo>
                  <a:lnTo>
                    <a:pt x="1993" y="5233"/>
                  </a:lnTo>
                  <a:lnTo>
                    <a:pt x="1993" y="5365"/>
                  </a:lnTo>
                  <a:lnTo>
                    <a:pt x="2011" y="5489"/>
                  </a:lnTo>
                  <a:lnTo>
                    <a:pt x="2028" y="5621"/>
                  </a:lnTo>
                  <a:lnTo>
                    <a:pt x="2064" y="5745"/>
                  </a:lnTo>
                  <a:lnTo>
                    <a:pt x="2117" y="5868"/>
                  </a:lnTo>
                  <a:lnTo>
                    <a:pt x="2178" y="5983"/>
                  </a:lnTo>
                  <a:lnTo>
                    <a:pt x="2267" y="6089"/>
                  </a:lnTo>
                  <a:lnTo>
                    <a:pt x="2311" y="6133"/>
                  </a:lnTo>
                  <a:lnTo>
                    <a:pt x="2355" y="6177"/>
                  </a:lnTo>
                  <a:lnTo>
                    <a:pt x="2461" y="6256"/>
                  </a:lnTo>
                  <a:lnTo>
                    <a:pt x="2576" y="6318"/>
                  </a:lnTo>
                  <a:lnTo>
                    <a:pt x="2690" y="6362"/>
                  </a:lnTo>
                  <a:lnTo>
                    <a:pt x="2805" y="6406"/>
                  </a:lnTo>
                  <a:lnTo>
                    <a:pt x="2928" y="6450"/>
                  </a:lnTo>
                  <a:lnTo>
                    <a:pt x="2708" y="6336"/>
                  </a:lnTo>
                  <a:lnTo>
                    <a:pt x="2602" y="6265"/>
                  </a:lnTo>
                  <a:lnTo>
                    <a:pt x="2505" y="6195"/>
                  </a:lnTo>
                  <a:lnTo>
                    <a:pt x="2417" y="6115"/>
                  </a:lnTo>
                  <a:lnTo>
                    <a:pt x="2337" y="6027"/>
                  </a:lnTo>
                  <a:lnTo>
                    <a:pt x="2267" y="5930"/>
                  </a:lnTo>
                  <a:lnTo>
                    <a:pt x="2223" y="5824"/>
                  </a:lnTo>
                  <a:lnTo>
                    <a:pt x="2178" y="5709"/>
                  </a:lnTo>
                  <a:lnTo>
                    <a:pt x="2161" y="5595"/>
                  </a:lnTo>
                  <a:lnTo>
                    <a:pt x="2143" y="5480"/>
                  </a:lnTo>
                  <a:lnTo>
                    <a:pt x="2143" y="5356"/>
                  </a:lnTo>
                  <a:lnTo>
                    <a:pt x="2152" y="5242"/>
                  </a:lnTo>
                  <a:lnTo>
                    <a:pt x="2161" y="5118"/>
                  </a:lnTo>
                  <a:lnTo>
                    <a:pt x="2196" y="4880"/>
                  </a:lnTo>
                  <a:lnTo>
                    <a:pt x="2249" y="4642"/>
                  </a:lnTo>
                  <a:lnTo>
                    <a:pt x="2320" y="4403"/>
                  </a:lnTo>
                  <a:lnTo>
                    <a:pt x="2390" y="4174"/>
                  </a:lnTo>
                  <a:lnTo>
                    <a:pt x="2470" y="3927"/>
                  </a:lnTo>
                  <a:lnTo>
                    <a:pt x="2540" y="3689"/>
                  </a:lnTo>
                  <a:lnTo>
                    <a:pt x="2593" y="3433"/>
                  </a:lnTo>
                  <a:lnTo>
                    <a:pt x="2628" y="3186"/>
                  </a:lnTo>
                  <a:lnTo>
                    <a:pt x="2637" y="3053"/>
                  </a:lnTo>
                  <a:lnTo>
                    <a:pt x="2646" y="2930"/>
                  </a:lnTo>
                  <a:lnTo>
                    <a:pt x="2646" y="2797"/>
                  </a:lnTo>
                  <a:lnTo>
                    <a:pt x="2637" y="2674"/>
                  </a:lnTo>
                  <a:lnTo>
                    <a:pt x="2628" y="2541"/>
                  </a:lnTo>
                  <a:lnTo>
                    <a:pt x="2611" y="2418"/>
                  </a:lnTo>
                  <a:lnTo>
                    <a:pt x="2584" y="2286"/>
                  </a:lnTo>
                  <a:lnTo>
                    <a:pt x="2558" y="2162"/>
                  </a:lnTo>
                  <a:lnTo>
                    <a:pt x="2523" y="2038"/>
                  </a:lnTo>
                  <a:lnTo>
                    <a:pt x="2478" y="1915"/>
                  </a:lnTo>
                  <a:lnTo>
                    <a:pt x="2417" y="1765"/>
                  </a:lnTo>
                  <a:lnTo>
                    <a:pt x="2346" y="1624"/>
                  </a:lnTo>
                  <a:lnTo>
                    <a:pt x="2267" y="1483"/>
                  </a:lnTo>
                  <a:lnTo>
                    <a:pt x="2178" y="1341"/>
                  </a:lnTo>
                  <a:lnTo>
                    <a:pt x="2223" y="1341"/>
                  </a:lnTo>
                  <a:lnTo>
                    <a:pt x="2161" y="1333"/>
                  </a:lnTo>
                  <a:lnTo>
                    <a:pt x="2055" y="1191"/>
                  </a:lnTo>
                  <a:lnTo>
                    <a:pt x="1940" y="1059"/>
                  </a:lnTo>
                  <a:lnTo>
                    <a:pt x="1756" y="883"/>
                  </a:lnTo>
                  <a:lnTo>
                    <a:pt x="1562" y="715"/>
                  </a:lnTo>
                  <a:lnTo>
                    <a:pt x="1359" y="565"/>
                  </a:lnTo>
                  <a:lnTo>
                    <a:pt x="1147" y="433"/>
                  </a:lnTo>
                  <a:lnTo>
                    <a:pt x="926" y="309"/>
                  </a:lnTo>
                  <a:lnTo>
                    <a:pt x="706" y="203"/>
                  </a:lnTo>
                  <a:lnTo>
                    <a:pt x="476" y="97"/>
                  </a:lnTo>
                  <a:lnTo>
                    <a:pt x="247" y="0"/>
                  </a:lnTo>
                  <a:lnTo>
                    <a:pt x="688" y="238"/>
                  </a:lnTo>
                  <a:lnTo>
                    <a:pt x="900" y="362"/>
                  </a:lnTo>
                  <a:lnTo>
                    <a:pt x="1112" y="494"/>
                  </a:lnTo>
                  <a:lnTo>
                    <a:pt x="1315" y="635"/>
                  </a:lnTo>
                  <a:lnTo>
                    <a:pt x="1509" y="785"/>
                  </a:lnTo>
                  <a:lnTo>
                    <a:pt x="1685" y="953"/>
                  </a:lnTo>
                  <a:lnTo>
                    <a:pt x="1853" y="1130"/>
                  </a:lnTo>
                  <a:lnTo>
                    <a:pt x="1975" y="1280"/>
                  </a:lnTo>
                  <a:lnTo>
                    <a:pt x="1826" y="1253"/>
                  </a:lnTo>
                  <a:lnTo>
                    <a:pt x="1668" y="1227"/>
                  </a:lnTo>
                  <a:lnTo>
                    <a:pt x="1526" y="1218"/>
                  </a:lnTo>
                  <a:lnTo>
                    <a:pt x="1385" y="1209"/>
                  </a:lnTo>
                  <a:lnTo>
                    <a:pt x="1103" y="1209"/>
                  </a:lnTo>
                  <a:lnTo>
                    <a:pt x="821" y="1227"/>
                  </a:lnTo>
                  <a:lnTo>
                    <a:pt x="547" y="1271"/>
                  </a:lnTo>
                  <a:lnTo>
                    <a:pt x="406" y="1297"/>
                  </a:lnTo>
                  <a:lnTo>
                    <a:pt x="265" y="1333"/>
                  </a:lnTo>
                  <a:lnTo>
                    <a:pt x="247" y="0"/>
                  </a:lnTo>
                  <a:lnTo>
                    <a:pt x="220" y="335"/>
                  </a:lnTo>
                  <a:lnTo>
                    <a:pt x="194" y="680"/>
                  </a:lnTo>
                  <a:lnTo>
                    <a:pt x="168" y="1359"/>
                  </a:lnTo>
                  <a:lnTo>
                    <a:pt x="0" y="1412"/>
                  </a:lnTo>
                  <a:lnTo>
                    <a:pt x="168" y="1403"/>
                  </a:lnTo>
                  <a:lnTo>
                    <a:pt x="159" y="1712"/>
                  </a:lnTo>
                  <a:lnTo>
                    <a:pt x="0" y="1765"/>
                  </a:lnTo>
                  <a:close/>
                  <a:moveTo>
                    <a:pt x="1975" y="1844"/>
                  </a:moveTo>
                  <a:lnTo>
                    <a:pt x="1975" y="1844"/>
                  </a:lnTo>
                  <a:lnTo>
                    <a:pt x="1862" y="1994"/>
                  </a:lnTo>
                  <a:lnTo>
                    <a:pt x="1756" y="2153"/>
                  </a:lnTo>
                  <a:lnTo>
                    <a:pt x="1659" y="2312"/>
                  </a:lnTo>
                  <a:lnTo>
                    <a:pt x="1562" y="2480"/>
                  </a:lnTo>
                  <a:lnTo>
                    <a:pt x="1474" y="2647"/>
                  </a:lnTo>
                  <a:lnTo>
                    <a:pt x="1394" y="2824"/>
                  </a:lnTo>
                  <a:lnTo>
                    <a:pt x="1315" y="2991"/>
                  </a:lnTo>
                  <a:lnTo>
                    <a:pt x="1244" y="3168"/>
                  </a:lnTo>
                  <a:lnTo>
                    <a:pt x="1103" y="3521"/>
                  </a:lnTo>
                  <a:lnTo>
                    <a:pt x="979" y="3883"/>
                  </a:lnTo>
                  <a:lnTo>
                    <a:pt x="865" y="4236"/>
                  </a:lnTo>
                  <a:lnTo>
                    <a:pt x="759" y="4597"/>
                  </a:lnTo>
                  <a:lnTo>
                    <a:pt x="662" y="4968"/>
                  </a:lnTo>
                  <a:lnTo>
                    <a:pt x="573" y="5330"/>
                  </a:lnTo>
                  <a:lnTo>
                    <a:pt x="494" y="5700"/>
                  </a:lnTo>
                  <a:lnTo>
                    <a:pt x="432" y="6071"/>
                  </a:lnTo>
                  <a:lnTo>
                    <a:pt x="370" y="6450"/>
                  </a:lnTo>
                  <a:lnTo>
                    <a:pt x="353" y="6583"/>
                  </a:lnTo>
                  <a:lnTo>
                    <a:pt x="353" y="6433"/>
                  </a:lnTo>
                  <a:lnTo>
                    <a:pt x="344" y="5356"/>
                  </a:lnTo>
                  <a:lnTo>
                    <a:pt x="326" y="4289"/>
                  </a:lnTo>
                  <a:lnTo>
                    <a:pt x="282" y="2144"/>
                  </a:lnTo>
                  <a:lnTo>
                    <a:pt x="273" y="1747"/>
                  </a:lnTo>
                  <a:lnTo>
                    <a:pt x="556" y="1730"/>
                  </a:lnTo>
                  <a:lnTo>
                    <a:pt x="838" y="1712"/>
                  </a:lnTo>
                  <a:lnTo>
                    <a:pt x="1112" y="1703"/>
                  </a:lnTo>
                  <a:lnTo>
                    <a:pt x="1385" y="1694"/>
                  </a:lnTo>
                  <a:lnTo>
                    <a:pt x="1659" y="1694"/>
                  </a:lnTo>
                  <a:lnTo>
                    <a:pt x="2117" y="1694"/>
                  </a:lnTo>
                  <a:lnTo>
                    <a:pt x="2046" y="1774"/>
                  </a:lnTo>
                  <a:lnTo>
                    <a:pt x="1975" y="1844"/>
                  </a:lnTo>
                  <a:close/>
                  <a:moveTo>
                    <a:pt x="265" y="1394"/>
                  </a:moveTo>
                  <a:lnTo>
                    <a:pt x="265" y="1394"/>
                  </a:lnTo>
                  <a:lnTo>
                    <a:pt x="556" y="1377"/>
                  </a:lnTo>
                  <a:lnTo>
                    <a:pt x="838" y="1359"/>
                  </a:lnTo>
                  <a:lnTo>
                    <a:pt x="1112" y="1350"/>
                  </a:lnTo>
                  <a:lnTo>
                    <a:pt x="1385" y="1341"/>
                  </a:lnTo>
                  <a:lnTo>
                    <a:pt x="1659" y="1341"/>
                  </a:lnTo>
                  <a:lnTo>
                    <a:pt x="2020" y="1341"/>
                  </a:lnTo>
                  <a:lnTo>
                    <a:pt x="2117" y="1483"/>
                  </a:lnTo>
                  <a:lnTo>
                    <a:pt x="2196" y="1633"/>
                  </a:lnTo>
                  <a:lnTo>
                    <a:pt x="2143" y="1677"/>
                  </a:lnTo>
                  <a:lnTo>
                    <a:pt x="2028" y="1650"/>
                  </a:lnTo>
                  <a:lnTo>
                    <a:pt x="1905" y="1624"/>
                  </a:lnTo>
                  <a:lnTo>
                    <a:pt x="1668" y="1580"/>
                  </a:lnTo>
                  <a:lnTo>
                    <a:pt x="1526" y="1571"/>
                  </a:lnTo>
                  <a:lnTo>
                    <a:pt x="1385" y="1562"/>
                  </a:lnTo>
                  <a:lnTo>
                    <a:pt x="1103" y="1562"/>
                  </a:lnTo>
                  <a:lnTo>
                    <a:pt x="821" y="1580"/>
                  </a:lnTo>
                  <a:lnTo>
                    <a:pt x="547" y="1624"/>
                  </a:lnTo>
                  <a:lnTo>
                    <a:pt x="406" y="1650"/>
                  </a:lnTo>
                  <a:lnTo>
                    <a:pt x="273" y="1677"/>
                  </a:lnTo>
                  <a:lnTo>
                    <a:pt x="265" y="139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7" name="Freeform 172"/>
            <p:cNvSpPr>
              <a:spLocks noChangeArrowheads="1"/>
            </p:cNvSpPr>
            <p:nvPr/>
          </p:nvSpPr>
          <p:spPr bwMode="auto">
            <a:xfrm>
              <a:off x="5662613" y="4308475"/>
              <a:ext cx="19050" cy="6350"/>
            </a:xfrm>
            <a:custGeom>
              <a:avLst/>
              <a:gdLst>
                <a:gd name="T0" fmla="*/ 18697 w 54"/>
                <a:gd name="T1" fmla="*/ 0 h 19"/>
                <a:gd name="T2" fmla="*/ 0 w 54"/>
                <a:gd name="T3" fmla="*/ 6016 h 19"/>
                <a:gd name="T4" fmla="*/ 18697 w 54"/>
                <a:gd name="T5" fmla="*/ 3008 h 19"/>
                <a:gd name="T6" fmla="*/ 18697 w 54"/>
                <a:gd name="T7" fmla="*/ 3008 h 19"/>
                <a:gd name="T8" fmla="*/ 18697 w 54"/>
                <a:gd name="T9" fmla="*/ 3008 h 19"/>
                <a:gd name="T10" fmla="*/ 18697 w 54"/>
                <a:gd name="T11" fmla="*/ 3008 h 19"/>
                <a:gd name="T12" fmla="*/ 18697 w 54"/>
                <a:gd name="T13" fmla="*/ 3008 h 19"/>
                <a:gd name="T14" fmla="*/ 18697 w 54"/>
                <a:gd name="T15" fmla="*/ 3008 h 19"/>
                <a:gd name="T16" fmla="*/ 18697 w 54"/>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9">
                  <a:moveTo>
                    <a:pt x="53" y="0"/>
                  </a:moveTo>
                  <a:lnTo>
                    <a:pt x="0" y="18"/>
                  </a:lnTo>
                  <a:lnTo>
                    <a:pt x="53" y="9"/>
                  </a:lnTo>
                  <a:lnTo>
                    <a:pt x="5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8" name="Freeform 173"/>
            <p:cNvSpPr>
              <a:spLocks noChangeArrowheads="1"/>
            </p:cNvSpPr>
            <p:nvPr/>
          </p:nvSpPr>
          <p:spPr bwMode="auto">
            <a:xfrm>
              <a:off x="5751513" y="4292600"/>
              <a:ext cx="53975" cy="19050"/>
            </a:xfrm>
            <a:custGeom>
              <a:avLst/>
              <a:gdLst>
                <a:gd name="T0" fmla="*/ 44324 w 151"/>
                <a:gd name="T1" fmla="*/ 0 h 54"/>
                <a:gd name="T2" fmla="*/ 6434 w 151"/>
                <a:gd name="T3" fmla="*/ 3175 h 54"/>
                <a:gd name="T4" fmla="*/ 6434 w 151"/>
                <a:gd name="T5" fmla="*/ 3175 h 54"/>
                <a:gd name="T6" fmla="*/ 0 w 151"/>
                <a:gd name="T7" fmla="*/ 6350 h 54"/>
                <a:gd name="T8" fmla="*/ 0 w 151"/>
                <a:gd name="T9" fmla="*/ 12347 h 54"/>
                <a:gd name="T10" fmla="*/ 0 w 151"/>
                <a:gd name="T11" fmla="*/ 12347 h 54"/>
                <a:gd name="T12" fmla="*/ 3217 w 151"/>
                <a:gd name="T13" fmla="*/ 15522 h 54"/>
                <a:gd name="T14" fmla="*/ 6434 w 151"/>
                <a:gd name="T15" fmla="*/ 18697 h 54"/>
                <a:gd name="T16" fmla="*/ 44324 w 151"/>
                <a:gd name="T17" fmla="*/ 18697 h 54"/>
                <a:gd name="T18" fmla="*/ 44324 w 151"/>
                <a:gd name="T19" fmla="*/ 18697 h 54"/>
                <a:gd name="T20" fmla="*/ 47183 w 151"/>
                <a:gd name="T21" fmla="*/ 18697 h 54"/>
                <a:gd name="T22" fmla="*/ 47183 w 151"/>
                <a:gd name="T23" fmla="*/ 18697 h 54"/>
                <a:gd name="T24" fmla="*/ 53618 w 151"/>
                <a:gd name="T25" fmla="*/ 12347 h 54"/>
                <a:gd name="T26" fmla="*/ 53618 w 151"/>
                <a:gd name="T27" fmla="*/ 6350 h 54"/>
                <a:gd name="T28" fmla="*/ 53618 w 151"/>
                <a:gd name="T29" fmla="*/ 6350 h 54"/>
                <a:gd name="T30" fmla="*/ 50400 w 151"/>
                <a:gd name="T31" fmla="*/ 0 h 54"/>
                <a:gd name="T32" fmla="*/ 44324 w 151"/>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1" h="54">
                  <a:moveTo>
                    <a:pt x="124" y="0"/>
                  </a:moveTo>
                  <a:lnTo>
                    <a:pt x="18" y="9"/>
                  </a:lnTo>
                  <a:lnTo>
                    <a:pt x="0" y="18"/>
                  </a:lnTo>
                  <a:lnTo>
                    <a:pt x="0" y="35"/>
                  </a:lnTo>
                  <a:lnTo>
                    <a:pt x="9" y="44"/>
                  </a:lnTo>
                  <a:lnTo>
                    <a:pt x="18" y="53"/>
                  </a:lnTo>
                  <a:lnTo>
                    <a:pt x="124" y="53"/>
                  </a:lnTo>
                  <a:lnTo>
                    <a:pt x="132" y="53"/>
                  </a:lnTo>
                  <a:lnTo>
                    <a:pt x="150" y="35"/>
                  </a:lnTo>
                  <a:lnTo>
                    <a:pt x="150" y="18"/>
                  </a:lnTo>
                  <a:lnTo>
                    <a:pt x="141" y="0"/>
                  </a:lnTo>
                  <a:lnTo>
                    <a:pt x="12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89" name="Freeform 174"/>
            <p:cNvSpPr>
              <a:spLocks noChangeArrowheads="1"/>
            </p:cNvSpPr>
            <p:nvPr/>
          </p:nvSpPr>
          <p:spPr bwMode="auto">
            <a:xfrm>
              <a:off x="5859463" y="4276725"/>
              <a:ext cx="66675" cy="31750"/>
            </a:xfrm>
            <a:custGeom>
              <a:avLst/>
              <a:gdLst>
                <a:gd name="T0" fmla="*/ 50544 w 186"/>
                <a:gd name="T1" fmla="*/ 0 h 89"/>
                <a:gd name="T2" fmla="*/ 12546 w 186"/>
                <a:gd name="T3" fmla="*/ 3211 h 89"/>
                <a:gd name="T4" fmla="*/ 12546 w 186"/>
                <a:gd name="T5" fmla="*/ 3211 h 89"/>
                <a:gd name="T6" fmla="*/ 3226 w 186"/>
                <a:gd name="T7" fmla="*/ 9275 h 89"/>
                <a:gd name="T8" fmla="*/ 0 w 186"/>
                <a:gd name="T9" fmla="*/ 12486 h 89"/>
                <a:gd name="T10" fmla="*/ 0 w 186"/>
                <a:gd name="T11" fmla="*/ 18907 h 89"/>
                <a:gd name="T12" fmla="*/ 0 w 186"/>
                <a:gd name="T13" fmla="*/ 18907 h 89"/>
                <a:gd name="T14" fmla="*/ 3226 w 186"/>
                <a:gd name="T15" fmla="*/ 22118 h 89"/>
                <a:gd name="T16" fmla="*/ 3226 w 186"/>
                <a:gd name="T17" fmla="*/ 28183 h 89"/>
                <a:gd name="T18" fmla="*/ 9679 w 186"/>
                <a:gd name="T19" fmla="*/ 31393 h 89"/>
                <a:gd name="T20" fmla="*/ 15773 w 186"/>
                <a:gd name="T21" fmla="*/ 31393 h 89"/>
                <a:gd name="T22" fmla="*/ 53770 w 186"/>
                <a:gd name="T23" fmla="*/ 31393 h 89"/>
                <a:gd name="T24" fmla="*/ 53770 w 186"/>
                <a:gd name="T25" fmla="*/ 31393 h 89"/>
                <a:gd name="T26" fmla="*/ 53770 w 186"/>
                <a:gd name="T27" fmla="*/ 31393 h 89"/>
                <a:gd name="T28" fmla="*/ 53770 w 186"/>
                <a:gd name="T29" fmla="*/ 31393 h 89"/>
                <a:gd name="T30" fmla="*/ 60223 w 186"/>
                <a:gd name="T31" fmla="*/ 28183 h 89"/>
                <a:gd name="T32" fmla="*/ 63449 w 186"/>
                <a:gd name="T33" fmla="*/ 25329 h 89"/>
                <a:gd name="T34" fmla="*/ 66317 w 186"/>
                <a:gd name="T35" fmla="*/ 18907 h 89"/>
                <a:gd name="T36" fmla="*/ 66317 w 186"/>
                <a:gd name="T37" fmla="*/ 12486 h 89"/>
                <a:gd name="T38" fmla="*/ 66317 w 186"/>
                <a:gd name="T39" fmla="*/ 12486 h 89"/>
                <a:gd name="T40" fmla="*/ 66317 w 186"/>
                <a:gd name="T41" fmla="*/ 6421 h 89"/>
                <a:gd name="T42" fmla="*/ 63449 w 186"/>
                <a:gd name="T43" fmla="*/ 3211 h 89"/>
                <a:gd name="T44" fmla="*/ 56996 w 186"/>
                <a:gd name="T45" fmla="*/ 0 h 89"/>
                <a:gd name="T46" fmla="*/ 50544 w 186"/>
                <a:gd name="T47" fmla="*/ 0 h 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6" h="89">
                  <a:moveTo>
                    <a:pt x="141" y="0"/>
                  </a:moveTo>
                  <a:lnTo>
                    <a:pt x="35" y="9"/>
                  </a:lnTo>
                  <a:lnTo>
                    <a:pt x="9" y="26"/>
                  </a:lnTo>
                  <a:lnTo>
                    <a:pt x="0" y="35"/>
                  </a:lnTo>
                  <a:lnTo>
                    <a:pt x="0" y="53"/>
                  </a:lnTo>
                  <a:lnTo>
                    <a:pt x="9" y="62"/>
                  </a:lnTo>
                  <a:lnTo>
                    <a:pt x="9" y="79"/>
                  </a:lnTo>
                  <a:lnTo>
                    <a:pt x="27" y="88"/>
                  </a:lnTo>
                  <a:lnTo>
                    <a:pt x="44" y="88"/>
                  </a:lnTo>
                  <a:lnTo>
                    <a:pt x="150" y="88"/>
                  </a:lnTo>
                  <a:lnTo>
                    <a:pt x="168" y="79"/>
                  </a:lnTo>
                  <a:lnTo>
                    <a:pt x="177" y="71"/>
                  </a:lnTo>
                  <a:lnTo>
                    <a:pt x="185" y="53"/>
                  </a:lnTo>
                  <a:lnTo>
                    <a:pt x="185" y="35"/>
                  </a:lnTo>
                  <a:lnTo>
                    <a:pt x="185" y="18"/>
                  </a:lnTo>
                  <a:lnTo>
                    <a:pt x="177" y="9"/>
                  </a:lnTo>
                  <a:lnTo>
                    <a:pt x="159" y="0"/>
                  </a:lnTo>
                  <a:lnTo>
                    <a:pt x="14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0" name="Freeform 175"/>
            <p:cNvSpPr>
              <a:spLocks noChangeArrowheads="1"/>
            </p:cNvSpPr>
            <p:nvPr/>
          </p:nvSpPr>
          <p:spPr bwMode="auto">
            <a:xfrm>
              <a:off x="5970588" y="4264025"/>
              <a:ext cx="76200" cy="41275"/>
            </a:xfrm>
            <a:custGeom>
              <a:avLst/>
              <a:gdLst>
                <a:gd name="T0" fmla="*/ 53662 w 213"/>
                <a:gd name="T1" fmla="*/ 0 h 115"/>
                <a:gd name="T2" fmla="*/ 15741 w 213"/>
                <a:gd name="T3" fmla="*/ 6102 h 115"/>
                <a:gd name="T4" fmla="*/ 15741 w 213"/>
                <a:gd name="T5" fmla="*/ 6102 h 115"/>
                <a:gd name="T6" fmla="*/ 9301 w 213"/>
                <a:gd name="T7" fmla="*/ 6102 h 115"/>
                <a:gd name="T8" fmla="*/ 6439 w 213"/>
                <a:gd name="T9" fmla="*/ 9332 h 115"/>
                <a:gd name="T10" fmla="*/ 0 w 213"/>
                <a:gd name="T11" fmla="*/ 15792 h 115"/>
                <a:gd name="T12" fmla="*/ 0 w 213"/>
                <a:gd name="T13" fmla="*/ 21894 h 115"/>
                <a:gd name="T14" fmla="*/ 0 w 213"/>
                <a:gd name="T15" fmla="*/ 21894 h 115"/>
                <a:gd name="T16" fmla="*/ 3220 w 213"/>
                <a:gd name="T17" fmla="*/ 31584 h 115"/>
                <a:gd name="T18" fmla="*/ 6439 w 213"/>
                <a:gd name="T19" fmla="*/ 34815 h 115"/>
                <a:gd name="T20" fmla="*/ 12521 w 213"/>
                <a:gd name="T21" fmla="*/ 40916 h 115"/>
                <a:gd name="T22" fmla="*/ 18961 w 213"/>
                <a:gd name="T23" fmla="*/ 40916 h 115"/>
                <a:gd name="T24" fmla="*/ 56882 w 213"/>
                <a:gd name="T25" fmla="*/ 40916 h 115"/>
                <a:gd name="T26" fmla="*/ 56882 w 213"/>
                <a:gd name="T27" fmla="*/ 40916 h 115"/>
                <a:gd name="T28" fmla="*/ 56882 w 213"/>
                <a:gd name="T29" fmla="*/ 40916 h 115"/>
                <a:gd name="T30" fmla="*/ 56882 w 213"/>
                <a:gd name="T31" fmla="*/ 40916 h 115"/>
                <a:gd name="T32" fmla="*/ 66183 w 213"/>
                <a:gd name="T33" fmla="*/ 38045 h 115"/>
                <a:gd name="T34" fmla="*/ 72623 w 213"/>
                <a:gd name="T35" fmla="*/ 31584 h 115"/>
                <a:gd name="T36" fmla="*/ 75842 w 213"/>
                <a:gd name="T37" fmla="*/ 25124 h 115"/>
                <a:gd name="T38" fmla="*/ 75842 w 213"/>
                <a:gd name="T39" fmla="*/ 19022 h 115"/>
                <a:gd name="T40" fmla="*/ 75842 w 213"/>
                <a:gd name="T41" fmla="*/ 19022 h 115"/>
                <a:gd name="T42" fmla="*/ 72623 w 213"/>
                <a:gd name="T43" fmla="*/ 12562 h 115"/>
                <a:gd name="T44" fmla="*/ 69403 w 213"/>
                <a:gd name="T45" fmla="*/ 6102 h 115"/>
                <a:gd name="T46" fmla="*/ 62963 w 213"/>
                <a:gd name="T47" fmla="*/ 2871 h 115"/>
                <a:gd name="T48" fmla="*/ 53662 w 213"/>
                <a:gd name="T49" fmla="*/ 0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3" h="115">
                  <a:moveTo>
                    <a:pt x="150" y="0"/>
                  </a:moveTo>
                  <a:lnTo>
                    <a:pt x="44" y="17"/>
                  </a:lnTo>
                  <a:lnTo>
                    <a:pt x="26" y="17"/>
                  </a:lnTo>
                  <a:lnTo>
                    <a:pt x="18" y="26"/>
                  </a:lnTo>
                  <a:lnTo>
                    <a:pt x="0" y="44"/>
                  </a:lnTo>
                  <a:lnTo>
                    <a:pt x="0" y="61"/>
                  </a:lnTo>
                  <a:lnTo>
                    <a:pt x="9" y="88"/>
                  </a:lnTo>
                  <a:lnTo>
                    <a:pt x="18" y="97"/>
                  </a:lnTo>
                  <a:lnTo>
                    <a:pt x="35" y="114"/>
                  </a:lnTo>
                  <a:lnTo>
                    <a:pt x="53" y="114"/>
                  </a:lnTo>
                  <a:lnTo>
                    <a:pt x="159" y="114"/>
                  </a:lnTo>
                  <a:lnTo>
                    <a:pt x="185" y="106"/>
                  </a:lnTo>
                  <a:lnTo>
                    <a:pt x="203" y="88"/>
                  </a:lnTo>
                  <a:lnTo>
                    <a:pt x="212" y="70"/>
                  </a:lnTo>
                  <a:lnTo>
                    <a:pt x="212" y="53"/>
                  </a:lnTo>
                  <a:lnTo>
                    <a:pt x="203" y="35"/>
                  </a:lnTo>
                  <a:lnTo>
                    <a:pt x="194" y="17"/>
                  </a:lnTo>
                  <a:lnTo>
                    <a:pt x="176" y="8"/>
                  </a:lnTo>
                  <a:lnTo>
                    <a:pt x="15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1" name="Freeform 176"/>
            <p:cNvSpPr>
              <a:spLocks noChangeArrowheads="1"/>
            </p:cNvSpPr>
            <p:nvPr/>
          </p:nvSpPr>
          <p:spPr bwMode="auto">
            <a:xfrm>
              <a:off x="6081713" y="4257675"/>
              <a:ext cx="82550" cy="44450"/>
            </a:xfrm>
            <a:custGeom>
              <a:avLst/>
              <a:gdLst>
                <a:gd name="T0" fmla="*/ 59938 w 230"/>
                <a:gd name="T1" fmla="*/ 0 h 125"/>
                <a:gd name="T2" fmla="*/ 21894 w 230"/>
                <a:gd name="T3" fmla="*/ 3200 h 125"/>
                <a:gd name="T4" fmla="*/ 21894 w 230"/>
                <a:gd name="T5" fmla="*/ 3200 h 125"/>
                <a:gd name="T6" fmla="*/ 12562 w 230"/>
                <a:gd name="T7" fmla="*/ 3200 h 125"/>
                <a:gd name="T8" fmla="*/ 6102 w 230"/>
                <a:gd name="T9" fmla="*/ 9246 h 125"/>
                <a:gd name="T10" fmla="*/ 3230 w 230"/>
                <a:gd name="T11" fmla="*/ 15646 h 125"/>
                <a:gd name="T12" fmla="*/ 0 w 230"/>
                <a:gd name="T13" fmla="*/ 25248 h 125"/>
                <a:gd name="T14" fmla="*/ 0 w 230"/>
                <a:gd name="T15" fmla="*/ 25248 h 125"/>
                <a:gd name="T16" fmla="*/ 3230 w 230"/>
                <a:gd name="T17" fmla="*/ 31293 h 125"/>
                <a:gd name="T18" fmla="*/ 6102 w 230"/>
                <a:gd name="T19" fmla="*/ 37694 h 125"/>
                <a:gd name="T20" fmla="*/ 15792 w 230"/>
                <a:gd name="T21" fmla="*/ 44094 h 125"/>
                <a:gd name="T22" fmla="*/ 21894 w 230"/>
                <a:gd name="T23" fmla="*/ 44094 h 125"/>
                <a:gd name="T24" fmla="*/ 59938 w 230"/>
                <a:gd name="T25" fmla="*/ 44094 h 125"/>
                <a:gd name="T26" fmla="*/ 59938 w 230"/>
                <a:gd name="T27" fmla="*/ 44094 h 125"/>
                <a:gd name="T28" fmla="*/ 63169 w 230"/>
                <a:gd name="T29" fmla="*/ 44094 h 125"/>
                <a:gd name="T30" fmla="*/ 63169 w 230"/>
                <a:gd name="T31" fmla="*/ 44094 h 125"/>
                <a:gd name="T32" fmla="*/ 69629 w 230"/>
                <a:gd name="T33" fmla="*/ 40894 h 125"/>
                <a:gd name="T34" fmla="*/ 76090 w 230"/>
                <a:gd name="T35" fmla="*/ 37694 h 125"/>
                <a:gd name="T36" fmla="*/ 82191 w 230"/>
                <a:gd name="T37" fmla="*/ 28092 h 125"/>
                <a:gd name="T38" fmla="*/ 82191 w 230"/>
                <a:gd name="T39" fmla="*/ 22047 h 125"/>
                <a:gd name="T40" fmla="*/ 82191 w 230"/>
                <a:gd name="T41" fmla="*/ 22047 h 125"/>
                <a:gd name="T42" fmla="*/ 78961 w 230"/>
                <a:gd name="T43" fmla="*/ 12446 h 125"/>
                <a:gd name="T44" fmla="*/ 76090 w 230"/>
                <a:gd name="T45" fmla="*/ 6401 h 125"/>
                <a:gd name="T46" fmla="*/ 69629 w 230"/>
                <a:gd name="T47" fmla="*/ 3200 h 125"/>
                <a:gd name="T48" fmla="*/ 59938 w 230"/>
                <a:gd name="T49" fmla="*/ 0 h 1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0" h="125">
                  <a:moveTo>
                    <a:pt x="167" y="0"/>
                  </a:moveTo>
                  <a:lnTo>
                    <a:pt x="61" y="9"/>
                  </a:lnTo>
                  <a:lnTo>
                    <a:pt x="35" y="9"/>
                  </a:lnTo>
                  <a:lnTo>
                    <a:pt x="17" y="26"/>
                  </a:lnTo>
                  <a:lnTo>
                    <a:pt x="9" y="44"/>
                  </a:lnTo>
                  <a:lnTo>
                    <a:pt x="0" y="71"/>
                  </a:lnTo>
                  <a:lnTo>
                    <a:pt x="9" y="88"/>
                  </a:lnTo>
                  <a:lnTo>
                    <a:pt x="17" y="106"/>
                  </a:lnTo>
                  <a:lnTo>
                    <a:pt x="44" y="124"/>
                  </a:lnTo>
                  <a:lnTo>
                    <a:pt x="61" y="124"/>
                  </a:lnTo>
                  <a:lnTo>
                    <a:pt x="167" y="124"/>
                  </a:lnTo>
                  <a:lnTo>
                    <a:pt x="176" y="124"/>
                  </a:lnTo>
                  <a:lnTo>
                    <a:pt x="194" y="115"/>
                  </a:lnTo>
                  <a:lnTo>
                    <a:pt x="212" y="106"/>
                  </a:lnTo>
                  <a:lnTo>
                    <a:pt x="229" y="79"/>
                  </a:lnTo>
                  <a:lnTo>
                    <a:pt x="229" y="62"/>
                  </a:lnTo>
                  <a:lnTo>
                    <a:pt x="220" y="35"/>
                  </a:lnTo>
                  <a:lnTo>
                    <a:pt x="212" y="18"/>
                  </a:lnTo>
                  <a:lnTo>
                    <a:pt x="194" y="9"/>
                  </a:lnTo>
                  <a:lnTo>
                    <a:pt x="16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2" name="Freeform 177"/>
            <p:cNvSpPr>
              <a:spLocks noChangeArrowheads="1"/>
            </p:cNvSpPr>
            <p:nvPr/>
          </p:nvSpPr>
          <p:spPr bwMode="auto">
            <a:xfrm>
              <a:off x="6196013" y="4254500"/>
              <a:ext cx="85725" cy="47625"/>
            </a:xfrm>
            <a:custGeom>
              <a:avLst/>
              <a:gdLst>
                <a:gd name="T0" fmla="*/ 60008 w 240"/>
                <a:gd name="T1" fmla="*/ 0 h 134"/>
                <a:gd name="T2" fmla="*/ 22146 w 240"/>
                <a:gd name="T3" fmla="*/ 0 h 134"/>
                <a:gd name="T4" fmla="*/ 22146 w 240"/>
                <a:gd name="T5" fmla="*/ 0 h 134"/>
                <a:gd name="T6" fmla="*/ 12859 w 240"/>
                <a:gd name="T7" fmla="*/ 3199 h 134"/>
                <a:gd name="T8" fmla="*/ 6429 w 240"/>
                <a:gd name="T9" fmla="*/ 6397 h 134"/>
                <a:gd name="T10" fmla="*/ 3215 w 240"/>
                <a:gd name="T11" fmla="*/ 15638 h 134"/>
                <a:gd name="T12" fmla="*/ 0 w 240"/>
                <a:gd name="T13" fmla="*/ 22035 h 134"/>
                <a:gd name="T14" fmla="*/ 0 w 240"/>
                <a:gd name="T15" fmla="*/ 22035 h 134"/>
                <a:gd name="T16" fmla="*/ 3215 w 240"/>
                <a:gd name="T17" fmla="*/ 31276 h 134"/>
                <a:gd name="T18" fmla="*/ 6429 w 240"/>
                <a:gd name="T19" fmla="*/ 40872 h 134"/>
                <a:gd name="T20" fmla="*/ 16073 w 240"/>
                <a:gd name="T21" fmla="*/ 44071 h 134"/>
                <a:gd name="T22" fmla="*/ 22146 w 240"/>
                <a:gd name="T23" fmla="*/ 47270 h 134"/>
                <a:gd name="T24" fmla="*/ 63222 w 240"/>
                <a:gd name="T25" fmla="*/ 47270 h 134"/>
                <a:gd name="T26" fmla="*/ 63222 w 240"/>
                <a:gd name="T27" fmla="*/ 47270 h 134"/>
                <a:gd name="T28" fmla="*/ 63222 w 240"/>
                <a:gd name="T29" fmla="*/ 47270 h 134"/>
                <a:gd name="T30" fmla="*/ 72509 w 240"/>
                <a:gd name="T31" fmla="*/ 44071 h 134"/>
                <a:gd name="T32" fmla="*/ 78938 w 240"/>
                <a:gd name="T33" fmla="*/ 37674 h 134"/>
                <a:gd name="T34" fmla="*/ 82153 w 240"/>
                <a:gd name="T35" fmla="*/ 31276 h 134"/>
                <a:gd name="T36" fmla="*/ 85368 w 240"/>
                <a:gd name="T37" fmla="*/ 22035 h 134"/>
                <a:gd name="T38" fmla="*/ 85368 w 240"/>
                <a:gd name="T39" fmla="*/ 22035 h 134"/>
                <a:gd name="T40" fmla="*/ 82153 w 240"/>
                <a:gd name="T41" fmla="*/ 12439 h 134"/>
                <a:gd name="T42" fmla="*/ 78938 w 240"/>
                <a:gd name="T43" fmla="*/ 6397 h 134"/>
                <a:gd name="T44" fmla="*/ 69652 w 240"/>
                <a:gd name="T45" fmla="*/ 0 h 134"/>
                <a:gd name="T46" fmla="*/ 60008 w 240"/>
                <a:gd name="T47" fmla="*/ 0 h 13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0" h="134">
                  <a:moveTo>
                    <a:pt x="168" y="0"/>
                  </a:moveTo>
                  <a:lnTo>
                    <a:pt x="62" y="0"/>
                  </a:lnTo>
                  <a:lnTo>
                    <a:pt x="36" y="9"/>
                  </a:lnTo>
                  <a:lnTo>
                    <a:pt x="18" y="18"/>
                  </a:lnTo>
                  <a:lnTo>
                    <a:pt x="9" y="44"/>
                  </a:lnTo>
                  <a:lnTo>
                    <a:pt x="0" y="62"/>
                  </a:lnTo>
                  <a:lnTo>
                    <a:pt x="9" y="88"/>
                  </a:lnTo>
                  <a:lnTo>
                    <a:pt x="18" y="115"/>
                  </a:lnTo>
                  <a:lnTo>
                    <a:pt x="45" y="124"/>
                  </a:lnTo>
                  <a:lnTo>
                    <a:pt x="62" y="133"/>
                  </a:lnTo>
                  <a:lnTo>
                    <a:pt x="177" y="133"/>
                  </a:lnTo>
                  <a:lnTo>
                    <a:pt x="203" y="124"/>
                  </a:lnTo>
                  <a:lnTo>
                    <a:pt x="221" y="106"/>
                  </a:lnTo>
                  <a:lnTo>
                    <a:pt x="230" y="88"/>
                  </a:lnTo>
                  <a:lnTo>
                    <a:pt x="239" y="62"/>
                  </a:lnTo>
                  <a:lnTo>
                    <a:pt x="230" y="35"/>
                  </a:lnTo>
                  <a:lnTo>
                    <a:pt x="221" y="18"/>
                  </a:lnTo>
                  <a:lnTo>
                    <a:pt x="195" y="0"/>
                  </a:lnTo>
                  <a:lnTo>
                    <a:pt x="16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3" name="Freeform 178"/>
            <p:cNvSpPr>
              <a:spLocks noChangeArrowheads="1"/>
            </p:cNvSpPr>
            <p:nvPr/>
          </p:nvSpPr>
          <p:spPr bwMode="auto">
            <a:xfrm>
              <a:off x="6310313" y="4251325"/>
              <a:ext cx="85725" cy="47625"/>
            </a:xfrm>
            <a:custGeom>
              <a:avLst/>
              <a:gdLst>
                <a:gd name="T0" fmla="*/ 63487 w 239"/>
                <a:gd name="T1" fmla="*/ 0 h 134"/>
                <a:gd name="T2" fmla="*/ 63487 w 239"/>
                <a:gd name="T3" fmla="*/ 0 h 134"/>
                <a:gd name="T4" fmla="*/ 25466 w 239"/>
                <a:gd name="T5" fmla="*/ 0 h 134"/>
                <a:gd name="T6" fmla="*/ 25466 w 239"/>
                <a:gd name="T7" fmla="*/ 0 h 134"/>
                <a:gd name="T8" fmla="*/ 15782 w 239"/>
                <a:gd name="T9" fmla="*/ 3199 h 134"/>
                <a:gd name="T10" fmla="*/ 6456 w 239"/>
                <a:gd name="T11" fmla="*/ 9596 h 134"/>
                <a:gd name="T12" fmla="*/ 3228 w 239"/>
                <a:gd name="T13" fmla="*/ 15638 h 134"/>
                <a:gd name="T14" fmla="*/ 0 w 239"/>
                <a:gd name="T15" fmla="*/ 25234 h 134"/>
                <a:gd name="T16" fmla="*/ 0 w 239"/>
                <a:gd name="T17" fmla="*/ 25234 h 134"/>
                <a:gd name="T18" fmla="*/ 3228 w 239"/>
                <a:gd name="T19" fmla="*/ 34475 h 134"/>
                <a:gd name="T20" fmla="*/ 6456 w 239"/>
                <a:gd name="T21" fmla="*/ 40872 h 134"/>
                <a:gd name="T22" fmla="*/ 15782 w 239"/>
                <a:gd name="T23" fmla="*/ 47270 h 134"/>
                <a:gd name="T24" fmla="*/ 25466 w 239"/>
                <a:gd name="T25" fmla="*/ 47270 h 134"/>
                <a:gd name="T26" fmla="*/ 25466 w 239"/>
                <a:gd name="T27" fmla="*/ 47270 h 134"/>
                <a:gd name="T28" fmla="*/ 63487 w 239"/>
                <a:gd name="T29" fmla="*/ 47270 h 134"/>
                <a:gd name="T30" fmla="*/ 63487 w 239"/>
                <a:gd name="T31" fmla="*/ 47270 h 134"/>
                <a:gd name="T32" fmla="*/ 72812 w 239"/>
                <a:gd name="T33" fmla="*/ 47270 h 134"/>
                <a:gd name="T34" fmla="*/ 79269 w 239"/>
                <a:gd name="T35" fmla="*/ 40872 h 134"/>
                <a:gd name="T36" fmla="*/ 85366 w 239"/>
                <a:gd name="T37" fmla="*/ 34475 h 134"/>
                <a:gd name="T38" fmla="*/ 85366 w 239"/>
                <a:gd name="T39" fmla="*/ 25234 h 134"/>
                <a:gd name="T40" fmla="*/ 85366 w 239"/>
                <a:gd name="T41" fmla="*/ 25234 h 134"/>
                <a:gd name="T42" fmla="*/ 85366 w 239"/>
                <a:gd name="T43" fmla="*/ 15638 h 134"/>
                <a:gd name="T44" fmla="*/ 79269 w 239"/>
                <a:gd name="T45" fmla="*/ 9596 h 134"/>
                <a:gd name="T46" fmla="*/ 72812 w 239"/>
                <a:gd name="T47" fmla="*/ 3199 h 134"/>
                <a:gd name="T48" fmla="*/ 63487 w 239"/>
                <a:gd name="T49" fmla="*/ 0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39" h="134">
                  <a:moveTo>
                    <a:pt x="177" y="0"/>
                  </a:moveTo>
                  <a:lnTo>
                    <a:pt x="177" y="0"/>
                  </a:lnTo>
                  <a:lnTo>
                    <a:pt x="71" y="0"/>
                  </a:lnTo>
                  <a:lnTo>
                    <a:pt x="44" y="9"/>
                  </a:lnTo>
                  <a:lnTo>
                    <a:pt x="18" y="27"/>
                  </a:lnTo>
                  <a:lnTo>
                    <a:pt x="9" y="44"/>
                  </a:lnTo>
                  <a:lnTo>
                    <a:pt x="0" y="71"/>
                  </a:lnTo>
                  <a:lnTo>
                    <a:pt x="9" y="97"/>
                  </a:lnTo>
                  <a:lnTo>
                    <a:pt x="18" y="115"/>
                  </a:lnTo>
                  <a:lnTo>
                    <a:pt x="44" y="133"/>
                  </a:lnTo>
                  <a:lnTo>
                    <a:pt x="71" y="133"/>
                  </a:lnTo>
                  <a:lnTo>
                    <a:pt x="177" y="133"/>
                  </a:lnTo>
                  <a:lnTo>
                    <a:pt x="203" y="133"/>
                  </a:lnTo>
                  <a:lnTo>
                    <a:pt x="221" y="115"/>
                  </a:lnTo>
                  <a:lnTo>
                    <a:pt x="238" y="97"/>
                  </a:lnTo>
                  <a:lnTo>
                    <a:pt x="238" y="71"/>
                  </a:lnTo>
                  <a:lnTo>
                    <a:pt x="238" y="44"/>
                  </a:lnTo>
                  <a:lnTo>
                    <a:pt x="221" y="27"/>
                  </a:lnTo>
                  <a:lnTo>
                    <a:pt x="203" y="9"/>
                  </a:lnTo>
                  <a:lnTo>
                    <a:pt x="17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4" name="Freeform 179"/>
            <p:cNvSpPr>
              <a:spLocks noChangeArrowheads="1"/>
            </p:cNvSpPr>
            <p:nvPr/>
          </p:nvSpPr>
          <p:spPr bwMode="auto">
            <a:xfrm>
              <a:off x="6664325" y="4264025"/>
              <a:ext cx="76200" cy="41275"/>
            </a:xfrm>
            <a:custGeom>
              <a:avLst/>
              <a:gdLst>
                <a:gd name="T0" fmla="*/ 56791 w 212"/>
                <a:gd name="T1" fmla="*/ 2871 h 115"/>
                <a:gd name="T2" fmla="*/ 18691 w 212"/>
                <a:gd name="T3" fmla="*/ 0 h 115"/>
                <a:gd name="T4" fmla="*/ 18691 w 212"/>
                <a:gd name="T5" fmla="*/ 0 h 115"/>
                <a:gd name="T6" fmla="*/ 18691 w 212"/>
                <a:gd name="T7" fmla="*/ 0 h 115"/>
                <a:gd name="T8" fmla="*/ 18691 w 212"/>
                <a:gd name="T9" fmla="*/ 0 h 115"/>
                <a:gd name="T10" fmla="*/ 9345 w 212"/>
                <a:gd name="T11" fmla="*/ 2871 h 115"/>
                <a:gd name="T12" fmla="*/ 2875 w 212"/>
                <a:gd name="T13" fmla="*/ 6102 h 115"/>
                <a:gd name="T14" fmla="*/ 0 w 212"/>
                <a:gd name="T15" fmla="*/ 12562 h 115"/>
                <a:gd name="T16" fmla="*/ 0 w 212"/>
                <a:gd name="T17" fmla="*/ 19022 h 115"/>
                <a:gd name="T18" fmla="*/ 0 w 212"/>
                <a:gd name="T19" fmla="*/ 19022 h 115"/>
                <a:gd name="T20" fmla="*/ 0 w 212"/>
                <a:gd name="T21" fmla="*/ 28354 h 115"/>
                <a:gd name="T22" fmla="*/ 2875 w 212"/>
                <a:gd name="T23" fmla="*/ 34815 h 115"/>
                <a:gd name="T24" fmla="*/ 9345 w 212"/>
                <a:gd name="T25" fmla="*/ 38045 h 115"/>
                <a:gd name="T26" fmla="*/ 18691 w 212"/>
                <a:gd name="T27" fmla="*/ 40916 h 115"/>
                <a:gd name="T28" fmla="*/ 56791 w 212"/>
                <a:gd name="T29" fmla="*/ 40916 h 115"/>
                <a:gd name="T30" fmla="*/ 56791 w 212"/>
                <a:gd name="T31" fmla="*/ 40916 h 115"/>
                <a:gd name="T32" fmla="*/ 63260 w 212"/>
                <a:gd name="T33" fmla="*/ 40916 h 115"/>
                <a:gd name="T34" fmla="*/ 69730 w 212"/>
                <a:gd name="T35" fmla="*/ 34815 h 115"/>
                <a:gd name="T36" fmla="*/ 72606 w 212"/>
                <a:gd name="T37" fmla="*/ 31584 h 115"/>
                <a:gd name="T38" fmla="*/ 75841 w 212"/>
                <a:gd name="T39" fmla="*/ 25124 h 115"/>
                <a:gd name="T40" fmla="*/ 75841 w 212"/>
                <a:gd name="T41" fmla="*/ 25124 h 115"/>
                <a:gd name="T42" fmla="*/ 72606 w 212"/>
                <a:gd name="T43" fmla="*/ 15792 h 115"/>
                <a:gd name="T44" fmla="*/ 69730 w 212"/>
                <a:gd name="T45" fmla="*/ 9332 h 115"/>
                <a:gd name="T46" fmla="*/ 66495 w 212"/>
                <a:gd name="T47" fmla="*/ 6102 h 115"/>
                <a:gd name="T48" fmla="*/ 56791 w 212"/>
                <a:gd name="T49" fmla="*/ 2871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12" h="115">
                  <a:moveTo>
                    <a:pt x="158" y="8"/>
                  </a:moveTo>
                  <a:lnTo>
                    <a:pt x="52" y="0"/>
                  </a:lnTo>
                  <a:lnTo>
                    <a:pt x="26" y="8"/>
                  </a:lnTo>
                  <a:lnTo>
                    <a:pt x="8" y="17"/>
                  </a:lnTo>
                  <a:lnTo>
                    <a:pt x="0" y="35"/>
                  </a:lnTo>
                  <a:lnTo>
                    <a:pt x="0" y="53"/>
                  </a:lnTo>
                  <a:lnTo>
                    <a:pt x="0" y="79"/>
                  </a:lnTo>
                  <a:lnTo>
                    <a:pt x="8" y="97"/>
                  </a:lnTo>
                  <a:lnTo>
                    <a:pt x="26" y="106"/>
                  </a:lnTo>
                  <a:lnTo>
                    <a:pt x="52" y="114"/>
                  </a:lnTo>
                  <a:lnTo>
                    <a:pt x="158" y="114"/>
                  </a:lnTo>
                  <a:lnTo>
                    <a:pt x="176" y="114"/>
                  </a:lnTo>
                  <a:lnTo>
                    <a:pt x="194" y="97"/>
                  </a:lnTo>
                  <a:lnTo>
                    <a:pt x="202" y="88"/>
                  </a:lnTo>
                  <a:lnTo>
                    <a:pt x="211" y="70"/>
                  </a:lnTo>
                  <a:lnTo>
                    <a:pt x="202" y="44"/>
                  </a:lnTo>
                  <a:lnTo>
                    <a:pt x="194" y="26"/>
                  </a:lnTo>
                  <a:lnTo>
                    <a:pt x="185" y="17"/>
                  </a:lnTo>
                  <a:lnTo>
                    <a:pt x="158"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5" name="Freeform 180"/>
            <p:cNvSpPr>
              <a:spLocks noChangeArrowheads="1"/>
            </p:cNvSpPr>
            <p:nvPr/>
          </p:nvSpPr>
          <p:spPr bwMode="auto">
            <a:xfrm>
              <a:off x="6780213" y="4276725"/>
              <a:ext cx="66675" cy="31750"/>
            </a:xfrm>
            <a:custGeom>
              <a:avLst/>
              <a:gdLst>
                <a:gd name="T0" fmla="*/ 56996 w 186"/>
                <a:gd name="T1" fmla="*/ 3211 h 89"/>
                <a:gd name="T2" fmla="*/ 18999 w 186"/>
                <a:gd name="T3" fmla="*/ 0 h 89"/>
                <a:gd name="T4" fmla="*/ 18999 w 186"/>
                <a:gd name="T5" fmla="*/ 0 h 89"/>
                <a:gd name="T6" fmla="*/ 15773 w 186"/>
                <a:gd name="T7" fmla="*/ 0 h 89"/>
                <a:gd name="T8" fmla="*/ 15773 w 186"/>
                <a:gd name="T9" fmla="*/ 0 h 89"/>
                <a:gd name="T10" fmla="*/ 9679 w 186"/>
                <a:gd name="T11" fmla="*/ 0 h 89"/>
                <a:gd name="T12" fmla="*/ 6452 w 186"/>
                <a:gd name="T13" fmla="*/ 3211 h 89"/>
                <a:gd name="T14" fmla="*/ 3226 w 186"/>
                <a:gd name="T15" fmla="*/ 9275 h 89"/>
                <a:gd name="T16" fmla="*/ 0 w 186"/>
                <a:gd name="T17" fmla="*/ 15697 h 89"/>
                <a:gd name="T18" fmla="*/ 0 w 186"/>
                <a:gd name="T19" fmla="*/ 15697 h 89"/>
                <a:gd name="T20" fmla="*/ 3226 w 186"/>
                <a:gd name="T21" fmla="*/ 18907 h 89"/>
                <a:gd name="T22" fmla="*/ 6452 w 186"/>
                <a:gd name="T23" fmla="*/ 25329 h 89"/>
                <a:gd name="T24" fmla="*/ 9679 w 186"/>
                <a:gd name="T25" fmla="*/ 28183 h 89"/>
                <a:gd name="T26" fmla="*/ 15773 w 186"/>
                <a:gd name="T27" fmla="*/ 28183 h 89"/>
                <a:gd name="T28" fmla="*/ 53770 w 186"/>
                <a:gd name="T29" fmla="*/ 31393 h 89"/>
                <a:gd name="T30" fmla="*/ 53770 w 186"/>
                <a:gd name="T31" fmla="*/ 31393 h 89"/>
                <a:gd name="T32" fmla="*/ 63449 w 186"/>
                <a:gd name="T33" fmla="*/ 28183 h 89"/>
                <a:gd name="T34" fmla="*/ 66317 w 186"/>
                <a:gd name="T35" fmla="*/ 25329 h 89"/>
                <a:gd name="T36" fmla="*/ 66317 w 186"/>
                <a:gd name="T37" fmla="*/ 18907 h 89"/>
                <a:gd name="T38" fmla="*/ 66317 w 186"/>
                <a:gd name="T39" fmla="*/ 18907 h 89"/>
                <a:gd name="T40" fmla="*/ 66317 w 186"/>
                <a:gd name="T41" fmla="*/ 12486 h 89"/>
                <a:gd name="T42" fmla="*/ 66317 w 186"/>
                <a:gd name="T43" fmla="*/ 9275 h 89"/>
                <a:gd name="T44" fmla="*/ 60223 w 186"/>
                <a:gd name="T45" fmla="*/ 6421 h 89"/>
                <a:gd name="T46" fmla="*/ 56996 w 186"/>
                <a:gd name="T47" fmla="*/ 3211 h 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6" h="89">
                  <a:moveTo>
                    <a:pt x="159" y="9"/>
                  </a:moveTo>
                  <a:lnTo>
                    <a:pt x="53" y="0"/>
                  </a:lnTo>
                  <a:lnTo>
                    <a:pt x="44" y="0"/>
                  </a:lnTo>
                  <a:lnTo>
                    <a:pt x="27" y="0"/>
                  </a:lnTo>
                  <a:lnTo>
                    <a:pt x="18" y="9"/>
                  </a:lnTo>
                  <a:lnTo>
                    <a:pt x="9" y="26"/>
                  </a:lnTo>
                  <a:lnTo>
                    <a:pt x="0" y="44"/>
                  </a:lnTo>
                  <a:lnTo>
                    <a:pt x="9" y="53"/>
                  </a:lnTo>
                  <a:lnTo>
                    <a:pt x="18" y="71"/>
                  </a:lnTo>
                  <a:lnTo>
                    <a:pt x="27" y="79"/>
                  </a:lnTo>
                  <a:lnTo>
                    <a:pt x="44" y="79"/>
                  </a:lnTo>
                  <a:lnTo>
                    <a:pt x="150" y="88"/>
                  </a:lnTo>
                  <a:lnTo>
                    <a:pt x="177" y="79"/>
                  </a:lnTo>
                  <a:lnTo>
                    <a:pt x="185" y="71"/>
                  </a:lnTo>
                  <a:lnTo>
                    <a:pt x="185" y="53"/>
                  </a:lnTo>
                  <a:lnTo>
                    <a:pt x="185" y="35"/>
                  </a:lnTo>
                  <a:lnTo>
                    <a:pt x="185" y="26"/>
                  </a:lnTo>
                  <a:lnTo>
                    <a:pt x="168" y="18"/>
                  </a:lnTo>
                  <a:lnTo>
                    <a:pt x="159"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6" name="Freeform 181"/>
            <p:cNvSpPr>
              <a:spLocks noChangeArrowheads="1"/>
            </p:cNvSpPr>
            <p:nvPr/>
          </p:nvSpPr>
          <p:spPr bwMode="auto">
            <a:xfrm>
              <a:off x="7024688" y="4308475"/>
              <a:ext cx="22225" cy="3175"/>
            </a:xfrm>
            <a:custGeom>
              <a:avLst/>
              <a:gdLst>
                <a:gd name="T0" fmla="*/ 0 w 63"/>
                <a:gd name="T1" fmla="*/ 2858 h 10"/>
                <a:gd name="T2" fmla="*/ 0 w 63"/>
                <a:gd name="T3" fmla="*/ 2858 h 10"/>
                <a:gd name="T4" fmla="*/ 3175 w 63"/>
                <a:gd name="T5" fmla="*/ 2858 h 10"/>
                <a:gd name="T6" fmla="*/ 21872 w 63"/>
                <a:gd name="T7" fmla="*/ 2858 h 10"/>
                <a:gd name="T8" fmla="*/ 3175 w 63"/>
                <a:gd name="T9" fmla="*/ 0 h 10"/>
                <a:gd name="T10" fmla="*/ 3175 w 63"/>
                <a:gd name="T11" fmla="*/ 0 h 10"/>
                <a:gd name="T12" fmla="*/ 3175 w 63"/>
                <a:gd name="T13" fmla="*/ 0 h 10"/>
                <a:gd name="T14" fmla="*/ 3175 w 63"/>
                <a:gd name="T15" fmla="*/ 0 h 10"/>
                <a:gd name="T16" fmla="*/ 0 w 63"/>
                <a:gd name="T17" fmla="*/ 2858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 h="10">
                  <a:moveTo>
                    <a:pt x="0" y="9"/>
                  </a:moveTo>
                  <a:lnTo>
                    <a:pt x="0" y="9"/>
                  </a:lnTo>
                  <a:lnTo>
                    <a:pt x="9" y="9"/>
                  </a:lnTo>
                  <a:lnTo>
                    <a:pt x="62" y="9"/>
                  </a:lnTo>
                  <a:lnTo>
                    <a:pt x="9" y="0"/>
                  </a:lnTo>
                  <a:lnTo>
                    <a:pt x="0"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7" name="Freeform 182"/>
            <p:cNvSpPr>
              <a:spLocks noChangeArrowheads="1"/>
            </p:cNvSpPr>
            <p:nvPr/>
          </p:nvSpPr>
          <p:spPr bwMode="auto">
            <a:xfrm>
              <a:off x="3300413" y="2336800"/>
              <a:ext cx="15875" cy="47625"/>
            </a:xfrm>
            <a:custGeom>
              <a:avLst/>
              <a:gdLst>
                <a:gd name="T0" fmla="*/ 5997 w 45"/>
                <a:gd name="T1" fmla="*/ 47267 h 133"/>
                <a:gd name="T2" fmla="*/ 5997 w 45"/>
                <a:gd name="T3" fmla="*/ 47267 h 133"/>
                <a:gd name="T4" fmla="*/ 9172 w 45"/>
                <a:gd name="T5" fmla="*/ 47267 h 133"/>
                <a:gd name="T6" fmla="*/ 12347 w 45"/>
                <a:gd name="T7" fmla="*/ 44044 h 133"/>
                <a:gd name="T8" fmla="*/ 12347 w 45"/>
                <a:gd name="T9" fmla="*/ 44044 h 133"/>
                <a:gd name="T10" fmla="*/ 15522 w 45"/>
                <a:gd name="T11" fmla="*/ 6087 h 133"/>
                <a:gd name="T12" fmla="*/ 15522 w 45"/>
                <a:gd name="T13" fmla="*/ 6087 h 133"/>
                <a:gd name="T14" fmla="*/ 15522 w 45"/>
                <a:gd name="T15" fmla="*/ 6087 h 133"/>
                <a:gd name="T16" fmla="*/ 15522 w 45"/>
                <a:gd name="T17" fmla="*/ 2865 h 133"/>
                <a:gd name="T18" fmla="*/ 12347 w 45"/>
                <a:gd name="T19" fmla="*/ 0 h 133"/>
                <a:gd name="T20" fmla="*/ 12347 w 45"/>
                <a:gd name="T21" fmla="*/ 0 h 133"/>
                <a:gd name="T22" fmla="*/ 9172 w 45"/>
                <a:gd name="T23" fmla="*/ 0 h 133"/>
                <a:gd name="T24" fmla="*/ 5997 w 45"/>
                <a:gd name="T25" fmla="*/ 2865 h 133"/>
                <a:gd name="T26" fmla="*/ 5997 w 45"/>
                <a:gd name="T27" fmla="*/ 2865 h 133"/>
                <a:gd name="T28" fmla="*/ 0 w 45"/>
                <a:gd name="T29" fmla="*/ 40821 h 133"/>
                <a:gd name="T30" fmla="*/ 0 w 45"/>
                <a:gd name="T31" fmla="*/ 40821 h 133"/>
                <a:gd name="T32" fmla="*/ 0 w 45"/>
                <a:gd name="T33" fmla="*/ 40821 h 133"/>
                <a:gd name="T34" fmla="*/ 0 w 45"/>
                <a:gd name="T35" fmla="*/ 40821 h 133"/>
                <a:gd name="T36" fmla="*/ 3175 w 45"/>
                <a:gd name="T37" fmla="*/ 47267 h 133"/>
                <a:gd name="T38" fmla="*/ 5997 w 45"/>
                <a:gd name="T39" fmla="*/ 47267 h 13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 h="133">
                  <a:moveTo>
                    <a:pt x="17" y="132"/>
                  </a:moveTo>
                  <a:lnTo>
                    <a:pt x="17" y="132"/>
                  </a:lnTo>
                  <a:lnTo>
                    <a:pt x="26" y="132"/>
                  </a:lnTo>
                  <a:lnTo>
                    <a:pt x="35" y="123"/>
                  </a:lnTo>
                  <a:lnTo>
                    <a:pt x="44" y="17"/>
                  </a:lnTo>
                  <a:lnTo>
                    <a:pt x="44" y="8"/>
                  </a:lnTo>
                  <a:lnTo>
                    <a:pt x="35" y="0"/>
                  </a:lnTo>
                  <a:lnTo>
                    <a:pt x="26" y="0"/>
                  </a:lnTo>
                  <a:lnTo>
                    <a:pt x="17" y="8"/>
                  </a:lnTo>
                  <a:lnTo>
                    <a:pt x="0" y="114"/>
                  </a:lnTo>
                  <a:lnTo>
                    <a:pt x="9" y="132"/>
                  </a:lnTo>
                  <a:lnTo>
                    <a:pt x="17" y="1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8" name="Freeform 183"/>
            <p:cNvSpPr>
              <a:spLocks noChangeArrowheads="1"/>
            </p:cNvSpPr>
            <p:nvPr/>
          </p:nvSpPr>
          <p:spPr bwMode="auto">
            <a:xfrm>
              <a:off x="3262313" y="2444750"/>
              <a:ext cx="34925" cy="53975"/>
            </a:xfrm>
            <a:custGeom>
              <a:avLst/>
              <a:gdLst>
                <a:gd name="T0" fmla="*/ 6415 w 98"/>
                <a:gd name="T1" fmla="*/ 53618 h 151"/>
                <a:gd name="T2" fmla="*/ 6415 w 98"/>
                <a:gd name="T3" fmla="*/ 53618 h 151"/>
                <a:gd name="T4" fmla="*/ 12473 w 98"/>
                <a:gd name="T5" fmla="*/ 53618 h 151"/>
                <a:gd name="T6" fmla="*/ 18888 w 98"/>
                <a:gd name="T7" fmla="*/ 47183 h 151"/>
                <a:gd name="T8" fmla="*/ 18888 w 98"/>
                <a:gd name="T9" fmla="*/ 47183 h 151"/>
                <a:gd name="T10" fmla="*/ 34569 w 98"/>
                <a:gd name="T11" fmla="*/ 12511 h 151"/>
                <a:gd name="T12" fmla="*/ 34569 w 98"/>
                <a:gd name="T13" fmla="*/ 12511 h 151"/>
                <a:gd name="T14" fmla="*/ 34569 w 98"/>
                <a:gd name="T15" fmla="*/ 12511 h 151"/>
                <a:gd name="T16" fmla="*/ 34569 w 98"/>
                <a:gd name="T17" fmla="*/ 6077 h 151"/>
                <a:gd name="T18" fmla="*/ 28154 w 98"/>
                <a:gd name="T19" fmla="*/ 0 h 151"/>
                <a:gd name="T20" fmla="*/ 28154 w 98"/>
                <a:gd name="T21" fmla="*/ 0 h 151"/>
                <a:gd name="T22" fmla="*/ 22095 w 98"/>
                <a:gd name="T23" fmla="*/ 0 h 151"/>
                <a:gd name="T24" fmla="*/ 18888 w 98"/>
                <a:gd name="T25" fmla="*/ 6077 h 151"/>
                <a:gd name="T26" fmla="*/ 18888 w 98"/>
                <a:gd name="T27" fmla="*/ 6077 h 151"/>
                <a:gd name="T28" fmla="*/ 3207 w 98"/>
                <a:gd name="T29" fmla="*/ 37532 h 151"/>
                <a:gd name="T30" fmla="*/ 3207 w 98"/>
                <a:gd name="T31" fmla="*/ 37532 h 151"/>
                <a:gd name="T32" fmla="*/ 3207 w 98"/>
                <a:gd name="T33" fmla="*/ 37532 h 151"/>
                <a:gd name="T34" fmla="*/ 3207 w 98"/>
                <a:gd name="T35" fmla="*/ 37532 h 151"/>
                <a:gd name="T36" fmla="*/ 0 w 98"/>
                <a:gd name="T37" fmla="*/ 47183 h 151"/>
                <a:gd name="T38" fmla="*/ 6415 w 98"/>
                <a:gd name="T39" fmla="*/ 53618 h 1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8" h="151">
                  <a:moveTo>
                    <a:pt x="18" y="150"/>
                  </a:moveTo>
                  <a:lnTo>
                    <a:pt x="18" y="150"/>
                  </a:lnTo>
                  <a:lnTo>
                    <a:pt x="35" y="150"/>
                  </a:lnTo>
                  <a:lnTo>
                    <a:pt x="53" y="132"/>
                  </a:lnTo>
                  <a:lnTo>
                    <a:pt x="97" y="35"/>
                  </a:lnTo>
                  <a:lnTo>
                    <a:pt x="97" y="17"/>
                  </a:lnTo>
                  <a:lnTo>
                    <a:pt x="79" y="0"/>
                  </a:lnTo>
                  <a:lnTo>
                    <a:pt x="62" y="0"/>
                  </a:lnTo>
                  <a:lnTo>
                    <a:pt x="53" y="17"/>
                  </a:lnTo>
                  <a:lnTo>
                    <a:pt x="9" y="105"/>
                  </a:lnTo>
                  <a:lnTo>
                    <a:pt x="0" y="132"/>
                  </a:lnTo>
                  <a:lnTo>
                    <a:pt x="18"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99" name="Freeform 184"/>
            <p:cNvSpPr>
              <a:spLocks noChangeArrowheads="1"/>
            </p:cNvSpPr>
            <p:nvPr/>
          </p:nvSpPr>
          <p:spPr bwMode="auto">
            <a:xfrm>
              <a:off x="3181350" y="2536825"/>
              <a:ext cx="57150" cy="47625"/>
            </a:xfrm>
            <a:custGeom>
              <a:avLst/>
              <a:gdLst>
                <a:gd name="T0" fmla="*/ 22146 w 160"/>
                <a:gd name="T1" fmla="*/ 44071 h 134"/>
                <a:gd name="T2" fmla="*/ 22146 w 160"/>
                <a:gd name="T3" fmla="*/ 44071 h 134"/>
                <a:gd name="T4" fmla="*/ 37862 w 160"/>
                <a:gd name="T5" fmla="*/ 34830 h 134"/>
                <a:gd name="T6" fmla="*/ 44291 w 160"/>
                <a:gd name="T7" fmla="*/ 28433 h 134"/>
                <a:gd name="T8" fmla="*/ 53578 w 160"/>
                <a:gd name="T9" fmla="*/ 22035 h 134"/>
                <a:gd name="T10" fmla="*/ 53578 w 160"/>
                <a:gd name="T11" fmla="*/ 22035 h 134"/>
                <a:gd name="T12" fmla="*/ 56793 w 160"/>
                <a:gd name="T13" fmla="*/ 12795 h 134"/>
                <a:gd name="T14" fmla="*/ 53578 w 160"/>
                <a:gd name="T15" fmla="*/ 3199 h 134"/>
                <a:gd name="T16" fmla="*/ 53578 w 160"/>
                <a:gd name="T17" fmla="*/ 3199 h 134"/>
                <a:gd name="T18" fmla="*/ 50363 w 160"/>
                <a:gd name="T19" fmla="*/ 0 h 134"/>
                <a:gd name="T20" fmla="*/ 44291 w 160"/>
                <a:gd name="T21" fmla="*/ 0 h 134"/>
                <a:gd name="T22" fmla="*/ 41077 w 160"/>
                <a:gd name="T23" fmla="*/ 0 h 134"/>
                <a:gd name="T24" fmla="*/ 37862 w 160"/>
                <a:gd name="T25" fmla="*/ 3199 h 134"/>
                <a:gd name="T26" fmla="*/ 28575 w 160"/>
                <a:gd name="T27" fmla="*/ 9596 h 134"/>
                <a:gd name="T28" fmla="*/ 22146 w 160"/>
                <a:gd name="T29" fmla="*/ 12795 h 134"/>
                <a:gd name="T30" fmla="*/ 22146 w 160"/>
                <a:gd name="T31" fmla="*/ 12795 h 134"/>
                <a:gd name="T32" fmla="*/ 6429 w 160"/>
                <a:gd name="T33" fmla="*/ 22035 h 134"/>
                <a:gd name="T34" fmla="*/ 6429 w 160"/>
                <a:gd name="T35" fmla="*/ 22035 h 134"/>
                <a:gd name="T36" fmla="*/ 6429 w 160"/>
                <a:gd name="T37" fmla="*/ 22035 h 134"/>
                <a:gd name="T38" fmla="*/ 6429 w 160"/>
                <a:gd name="T39" fmla="*/ 22035 h 134"/>
                <a:gd name="T40" fmla="*/ 6429 w 160"/>
                <a:gd name="T41" fmla="*/ 22035 h 134"/>
                <a:gd name="T42" fmla="*/ 3215 w 160"/>
                <a:gd name="T43" fmla="*/ 28433 h 134"/>
                <a:gd name="T44" fmla="*/ 0 w 160"/>
                <a:gd name="T45" fmla="*/ 31632 h 134"/>
                <a:gd name="T46" fmla="*/ 0 w 160"/>
                <a:gd name="T47" fmla="*/ 37674 h 134"/>
                <a:gd name="T48" fmla="*/ 3215 w 160"/>
                <a:gd name="T49" fmla="*/ 40872 h 134"/>
                <a:gd name="T50" fmla="*/ 3215 w 160"/>
                <a:gd name="T51" fmla="*/ 40872 h 134"/>
                <a:gd name="T52" fmla="*/ 6429 w 160"/>
                <a:gd name="T53" fmla="*/ 47270 h 134"/>
                <a:gd name="T54" fmla="*/ 12859 w 160"/>
                <a:gd name="T55" fmla="*/ 47270 h 134"/>
                <a:gd name="T56" fmla="*/ 15716 w 160"/>
                <a:gd name="T57" fmla="*/ 47270 h 134"/>
                <a:gd name="T58" fmla="*/ 22146 w 160"/>
                <a:gd name="T59" fmla="*/ 44071 h 13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0" h="134">
                  <a:moveTo>
                    <a:pt x="62" y="124"/>
                  </a:moveTo>
                  <a:lnTo>
                    <a:pt x="62" y="124"/>
                  </a:lnTo>
                  <a:lnTo>
                    <a:pt x="106" y="98"/>
                  </a:lnTo>
                  <a:lnTo>
                    <a:pt x="124" y="80"/>
                  </a:lnTo>
                  <a:lnTo>
                    <a:pt x="150" y="62"/>
                  </a:lnTo>
                  <a:lnTo>
                    <a:pt x="159" y="36"/>
                  </a:lnTo>
                  <a:lnTo>
                    <a:pt x="150" y="9"/>
                  </a:lnTo>
                  <a:lnTo>
                    <a:pt x="141" y="0"/>
                  </a:lnTo>
                  <a:lnTo>
                    <a:pt x="124" y="0"/>
                  </a:lnTo>
                  <a:lnTo>
                    <a:pt x="115" y="0"/>
                  </a:lnTo>
                  <a:lnTo>
                    <a:pt x="106" y="9"/>
                  </a:lnTo>
                  <a:lnTo>
                    <a:pt x="80" y="27"/>
                  </a:lnTo>
                  <a:lnTo>
                    <a:pt x="62" y="36"/>
                  </a:lnTo>
                  <a:lnTo>
                    <a:pt x="18" y="62"/>
                  </a:lnTo>
                  <a:lnTo>
                    <a:pt x="9" y="80"/>
                  </a:lnTo>
                  <a:lnTo>
                    <a:pt x="0" y="89"/>
                  </a:lnTo>
                  <a:lnTo>
                    <a:pt x="0" y="106"/>
                  </a:lnTo>
                  <a:lnTo>
                    <a:pt x="9" y="115"/>
                  </a:lnTo>
                  <a:lnTo>
                    <a:pt x="18" y="133"/>
                  </a:lnTo>
                  <a:lnTo>
                    <a:pt x="36" y="133"/>
                  </a:lnTo>
                  <a:lnTo>
                    <a:pt x="44" y="133"/>
                  </a:lnTo>
                  <a:lnTo>
                    <a:pt x="62" y="1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0" name="Freeform 185"/>
            <p:cNvSpPr>
              <a:spLocks noChangeArrowheads="1"/>
            </p:cNvSpPr>
            <p:nvPr/>
          </p:nvSpPr>
          <p:spPr bwMode="auto">
            <a:xfrm>
              <a:off x="3073400" y="2584450"/>
              <a:ext cx="66675" cy="41275"/>
            </a:xfrm>
            <a:custGeom>
              <a:avLst/>
              <a:gdLst>
                <a:gd name="T0" fmla="*/ 18897 w 187"/>
                <a:gd name="T1" fmla="*/ 40919 h 116"/>
                <a:gd name="T2" fmla="*/ 18897 w 187"/>
                <a:gd name="T3" fmla="*/ 40919 h 116"/>
                <a:gd name="T4" fmla="*/ 37794 w 187"/>
                <a:gd name="T5" fmla="*/ 34514 h 116"/>
                <a:gd name="T6" fmla="*/ 37794 w 187"/>
                <a:gd name="T7" fmla="*/ 34514 h 116"/>
                <a:gd name="T8" fmla="*/ 56692 w 187"/>
                <a:gd name="T9" fmla="*/ 31312 h 116"/>
                <a:gd name="T10" fmla="*/ 56692 w 187"/>
                <a:gd name="T11" fmla="*/ 31312 h 116"/>
                <a:gd name="T12" fmla="*/ 56692 w 187"/>
                <a:gd name="T13" fmla="*/ 31312 h 116"/>
                <a:gd name="T14" fmla="*/ 59901 w 187"/>
                <a:gd name="T15" fmla="*/ 28110 h 116"/>
                <a:gd name="T16" fmla="*/ 66318 w 187"/>
                <a:gd name="T17" fmla="*/ 24907 h 116"/>
                <a:gd name="T18" fmla="*/ 66318 w 187"/>
                <a:gd name="T19" fmla="*/ 18858 h 116"/>
                <a:gd name="T20" fmla="*/ 66318 w 187"/>
                <a:gd name="T21" fmla="*/ 12454 h 116"/>
                <a:gd name="T22" fmla="*/ 66318 w 187"/>
                <a:gd name="T23" fmla="*/ 12454 h 116"/>
                <a:gd name="T24" fmla="*/ 63109 w 187"/>
                <a:gd name="T25" fmla="*/ 6049 h 116"/>
                <a:gd name="T26" fmla="*/ 59901 w 187"/>
                <a:gd name="T27" fmla="*/ 3202 h 116"/>
                <a:gd name="T28" fmla="*/ 53483 w 187"/>
                <a:gd name="T29" fmla="*/ 0 h 116"/>
                <a:gd name="T30" fmla="*/ 47421 w 187"/>
                <a:gd name="T31" fmla="*/ 0 h 116"/>
                <a:gd name="T32" fmla="*/ 47421 w 187"/>
                <a:gd name="T33" fmla="*/ 0 h 116"/>
                <a:gd name="T34" fmla="*/ 31376 w 187"/>
                <a:gd name="T35" fmla="*/ 6049 h 116"/>
                <a:gd name="T36" fmla="*/ 31376 w 187"/>
                <a:gd name="T37" fmla="*/ 6049 h 116"/>
                <a:gd name="T38" fmla="*/ 12836 w 187"/>
                <a:gd name="T39" fmla="*/ 9251 h 116"/>
                <a:gd name="T40" fmla="*/ 12836 w 187"/>
                <a:gd name="T41" fmla="*/ 9251 h 116"/>
                <a:gd name="T42" fmla="*/ 12836 w 187"/>
                <a:gd name="T43" fmla="*/ 9251 h 116"/>
                <a:gd name="T44" fmla="*/ 12836 w 187"/>
                <a:gd name="T45" fmla="*/ 9251 h 116"/>
                <a:gd name="T46" fmla="*/ 6418 w 187"/>
                <a:gd name="T47" fmla="*/ 12454 h 116"/>
                <a:gd name="T48" fmla="*/ 0 w 187"/>
                <a:gd name="T49" fmla="*/ 15656 h 116"/>
                <a:gd name="T50" fmla="*/ 0 w 187"/>
                <a:gd name="T51" fmla="*/ 22061 h 116"/>
                <a:gd name="T52" fmla="*/ 0 w 187"/>
                <a:gd name="T53" fmla="*/ 28110 h 116"/>
                <a:gd name="T54" fmla="*/ 0 w 187"/>
                <a:gd name="T55" fmla="*/ 28110 h 116"/>
                <a:gd name="T56" fmla="*/ 0 w 187"/>
                <a:gd name="T57" fmla="*/ 34514 h 116"/>
                <a:gd name="T58" fmla="*/ 6418 w 187"/>
                <a:gd name="T59" fmla="*/ 37717 h 116"/>
                <a:gd name="T60" fmla="*/ 12836 w 187"/>
                <a:gd name="T61" fmla="*/ 40919 h 116"/>
                <a:gd name="T62" fmla="*/ 18897 w 187"/>
                <a:gd name="T63" fmla="*/ 40919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7" h="116">
                  <a:moveTo>
                    <a:pt x="53" y="115"/>
                  </a:moveTo>
                  <a:lnTo>
                    <a:pt x="53" y="115"/>
                  </a:lnTo>
                  <a:lnTo>
                    <a:pt x="106" y="97"/>
                  </a:lnTo>
                  <a:lnTo>
                    <a:pt x="159" y="88"/>
                  </a:lnTo>
                  <a:lnTo>
                    <a:pt x="168" y="79"/>
                  </a:lnTo>
                  <a:lnTo>
                    <a:pt x="186" y="70"/>
                  </a:lnTo>
                  <a:lnTo>
                    <a:pt x="186" y="53"/>
                  </a:lnTo>
                  <a:lnTo>
                    <a:pt x="186" y="35"/>
                  </a:lnTo>
                  <a:lnTo>
                    <a:pt x="177" y="17"/>
                  </a:lnTo>
                  <a:lnTo>
                    <a:pt x="168" y="9"/>
                  </a:lnTo>
                  <a:lnTo>
                    <a:pt x="150" y="0"/>
                  </a:lnTo>
                  <a:lnTo>
                    <a:pt x="133" y="0"/>
                  </a:lnTo>
                  <a:lnTo>
                    <a:pt x="88" y="17"/>
                  </a:lnTo>
                  <a:lnTo>
                    <a:pt x="36" y="26"/>
                  </a:lnTo>
                  <a:lnTo>
                    <a:pt x="18" y="35"/>
                  </a:lnTo>
                  <a:lnTo>
                    <a:pt x="0" y="44"/>
                  </a:lnTo>
                  <a:lnTo>
                    <a:pt x="0" y="62"/>
                  </a:lnTo>
                  <a:lnTo>
                    <a:pt x="0" y="79"/>
                  </a:lnTo>
                  <a:lnTo>
                    <a:pt x="0" y="97"/>
                  </a:lnTo>
                  <a:lnTo>
                    <a:pt x="18" y="106"/>
                  </a:lnTo>
                  <a:lnTo>
                    <a:pt x="36" y="115"/>
                  </a:lnTo>
                  <a:lnTo>
                    <a:pt x="53"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1" name="Freeform 186"/>
            <p:cNvSpPr>
              <a:spLocks noChangeArrowheads="1"/>
            </p:cNvSpPr>
            <p:nvPr/>
          </p:nvSpPr>
          <p:spPr bwMode="auto">
            <a:xfrm>
              <a:off x="2960688" y="2603500"/>
              <a:ext cx="73025" cy="44450"/>
            </a:xfrm>
            <a:custGeom>
              <a:avLst/>
              <a:gdLst>
                <a:gd name="T0" fmla="*/ 21836 w 204"/>
                <a:gd name="T1" fmla="*/ 44092 h 124"/>
                <a:gd name="T2" fmla="*/ 21836 w 204"/>
                <a:gd name="T3" fmla="*/ 44092 h 124"/>
                <a:gd name="T4" fmla="*/ 56559 w 204"/>
                <a:gd name="T5" fmla="*/ 34771 h 124"/>
                <a:gd name="T6" fmla="*/ 56559 w 204"/>
                <a:gd name="T7" fmla="*/ 34771 h 124"/>
                <a:gd name="T8" fmla="*/ 63002 w 204"/>
                <a:gd name="T9" fmla="*/ 31545 h 124"/>
                <a:gd name="T10" fmla="*/ 69445 w 204"/>
                <a:gd name="T11" fmla="*/ 28319 h 124"/>
                <a:gd name="T12" fmla="*/ 72667 w 204"/>
                <a:gd name="T13" fmla="*/ 22225 h 124"/>
                <a:gd name="T14" fmla="*/ 72667 w 204"/>
                <a:gd name="T15" fmla="*/ 15773 h 124"/>
                <a:gd name="T16" fmla="*/ 72667 w 204"/>
                <a:gd name="T17" fmla="*/ 15773 h 124"/>
                <a:gd name="T18" fmla="*/ 69445 w 204"/>
                <a:gd name="T19" fmla="*/ 9320 h 124"/>
                <a:gd name="T20" fmla="*/ 63002 w 204"/>
                <a:gd name="T21" fmla="*/ 3226 h 124"/>
                <a:gd name="T22" fmla="*/ 59780 w 204"/>
                <a:gd name="T23" fmla="*/ 0 h 124"/>
                <a:gd name="T24" fmla="*/ 50473 w 204"/>
                <a:gd name="T25" fmla="*/ 0 h 124"/>
                <a:gd name="T26" fmla="*/ 50473 w 204"/>
                <a:gd name="T27" fmla="*/ 0 h 124"/>
                <a:gd name="T28" fmla="*/ 50473 w 204"/>
                <a:gd name="T29" fmla="*/ 0 h 124"/>
                <a:gd name="T30" fmla="*/ 12529 w 204"/>
                <a:gd name="T31" fmla="*/ 6094 h 124"/>
                <a:gd name="T32" fmla="*/ 12529 w 204"/>
                <a:gd name="T33" fmla="*/ 6094 h 124"/>
                <a:gd name="T34" fmla="*/ 12529 w 204"/>
                <a:gd name="T35" fmla="*/ 6094 h 124"/>
                <a:gd name="T36" fmla="*/ 12529 w 204"/>
                <a:gd name="T37" fmla="*/ 6094 h 124"/>
                <a:gd name="T38" fmla="*/ 6085 w 204"/>
                <a:gd name="T39" fmla="*/ 12546 h 124"/>
                <a:gd name="T40" fmla="*/ 0 w 204"/>
                <a:gd name="T41" fmla="*/ 15773 h 124"/>
                <a:gd name="T42" fmla="*/ 0 w 204"/>
                <a:gd name="T43" fmla="*/ 22225 h 124"/>
                <a:gd name="T44" fmla="*/ 0 w 204"/>
                <a:gd name="T45" fmla="*/ 31545 h 124"/>
                <a:gd name="T46" fmla="*/ 0 w 204"/>
                <a:gd name="T47" fmla="*/ 31545 h 124"/>
                <a:gd name="T48" fmla="*/ 2864 w 204"/>
                <a:gd name="T49" fmla="*/ 37998 h 124"/>
                <a:gd name="T50" fmla="*/ 9307 w 204"/>
                <a:gd name="T51" fmla="*/ 40865 h 124"/>
                <a:gd name="T52" fmla="*/ 15750 w 204"/>
                <a:gd name="T53" fmla="*/ 44092 h 124"/>
                <a:gd name="T54" fmla="*/ 21836 w 204"/>
                <a:gd name="T55" fmla="*/ 44092 h 12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4" h="124">
                  <a:moveTo>
                    <a:pt x="61" y="123"/>
                  </a:moveTo>
                  <a:lnTo>
                    <a:pt x="61" y="123"/>
                  </a:lnTo>
                  <a:lnTo>
                    <a:pt x="158" y="97"/>
                  </a:lnTo>
                  <a:lnTo>
                    <a:pt x="176" y="88"/>
                  </a:lnTo>
                  <a:lnTo>
                    <a:pt x="194" y="79"/>
                  </a:lnTo>
                  <a:lnTo>
                    <a:pt x="203" y="62"/>
                  </a:lnTo>
                  <a:lnTo>
                    <a:pt x="203" y="44"/>
                  </a:lnTo>
                  <a:lnTo>
                    <a:pt x="194" y="26"/>
                  </a:lnTo>
                  <a:lnTo>
                    <a:pt x="176" y="9"/>
                  </a:lnTo>
                  <a:lnTo>
                    <a:pt x="167" y="0"/>
                  </a:lnTo>
                  <a:lnTo>
                    <a:pt x="141" y="0"/>
                  </a:lnTo>
                  <a:lnTo>
                    <a:pt x="35" y="17"/>
                  </a:lnTo>
                  <a:lnTo>
                    <a:pt x="17" y="35"/>
                  </a:lnTo>
                  <a:lnTo>
                    <a:pt x="0" y="44"/>
                  </a:lnTo>
                  <a:lnTo>
                    <a:pt x="0" y="62"/>
                  </a:lnTo>
                  <a:lnTo>
                    <a:pt x="0" y="88"/>
                  </a:lnTo>
                  <a:lnTo>
                    <a:pt x="8" y="106"/>
                  </a:lnTo>
                  <a:lnTo>
                    <a:pt x="26" y="114"/>
                  </a:lnTo>
                  <a:lnTo>
                    <a:pt x="44" y="123"/>
                  </a:lnTo>
                  <a:lnTo>
                    <a:pt x="61" y="1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2" name="Freeform 187"/>
            <p:cNvSpPr>
              <a:spLocks noChangeArrowheads="1"/>
            </p:cNvSpPr>
            <p:nvPr/>
          </p:nvSpPr>
          <p:spPr bwMode="auto">
            <a:xfrm>
              <a:off x="2886075" y="2651125"/>
              <a:ext cx="50800" cy="76200"/>
            </a:xfrm>
            <a:custGeom>
              <a:avLst/>
              <a:gdLst>
                <a:gd name="T0" fmla="*/ 18961 w 142"/>
                <a:gd name="T1" fmla="*/ 75842 h 213"/>
                <a:gd name="T2" fmla="*/ 18961 w 142"/>
                <a:gd name="T3" fmla="*/ 75842 h 213"/>
                <a:gd name="T4" fmla="*/ 28262 w 142"/>
                <a:gd name="T5" fmla="*/ 75842 h 213"/>
                <a:gd name="T6" fmla="*/ 34701 w 142"/>
                <a:gd name="T7" fmla="*/ 72623 h 213"/>
                <a:gd name="T8" fmla="*/ 37921 w 142"/>
                <a:gd name="T9" fmla="*/ 66183 h 213"/>
                <a:gd name="T10" fmla="*/ 40783 w 142"/>
                <a:gd name="T11" fmla="*/ 56882 h 213"/>
                <a:gd name="T12" fmla="*/ 40783 w 142"/>
                <a:gd name="T13" fmla="*/ 56882 h 213"/>
                <a:gd name="T14" fmla="*/ 44003 w 142"/>
                <a:gd name="T15" fmla="*/ 44361 h 213"/>
                <a:gd name="T16" fmla="*/ 44003 w 142"/>
                <a:gd name="T17" fmla="*/ 44361 h 213"/>
                <a:gd name="T18" fmla="*/ 44003 w 142"/>
                <a:gd name="T19" fmla="*/ 34701 h 213"/>
                <a:gd name="T20" fmla="*/ 44003 w 142"/>
                <a:gd name="T21" fmla="*/ 31482 h 213"/>
                <a:gd name="T22" fmla="*/ 47223 w 142"/>
                <a:gd name="T23" fmla="*/ 28620 h 213"/>
                <a:gd name="T24" fmla="*/ 47223 w 142"/>
                <a:gd name="T25" fmla="*/ 28620 h 213"/>
                <a:gd name="T26" fmla="*/ 47223 w 142"/>
                <a:gd name="T27" fmla="*/ 28620 h 213"/>
                <a:gd name="T28" fmla="*/ 50442 w 142"/>
                <a:gd name="T29" fmla="*/ 22180 h 213"/>
                <a:gd name="T30" fmla="*/ 47223 w 142"/>
                <a:gd name="T31" fmla="*/ 12521 h 213"/>
                <a:gd name="T32" fmla="*/ 44003 w 142"/>
                <a:gd name="T33" fmla="*/ 6439 h 213"/>
                <a:gd name="T34" fmla="*/ 37921 w 142"/>
                <a:gd name="T35" fmla="*/ 3220 h 213"/>
                <a:gd name="T36" fmla="*/ 37921 w 142"/>
                <a:gd name="T37" fmla="*/ 3220 h 213"/>
                <a:gd name="T38" fmla="*/ 31482 w 142"/>
                <a:gd name="T39" fmla="*/ 0 h 213"/>
                <a:gd name="T40" fmla="*/ 21823 w 142"/>
                <a:gd name="T41" fmla="*/ 0 h 213"/>
                <a:gd name="T42" fmla="*/ 15741 w 142"/>
                <a:gd name="T43" fmla="*/ 6439 h 213"/>
                <a:gd name="T44" fmla="*/ 12521 w 142"/>
                <a:gd name="T45" fmla="*/ 12521 h 213"/>
                <a:gd name="T46" fmla="*/ 9301 w 142"/>
                <a:gd name="T47" fmla="*/ 15741 h 213"/>
                <a:gd name="T48" fmla="*/ 9301 w 142"/>
                <a:gd name="T49" fmla="*/ 15741 h 213"/>
                <a:gd name="T50" fmla="*/ 6082 w 142"/>
                <a:gd name="T51" fmla="*/ 22180 h 213"/>
                <a:gd name="T52" fmla="*/ 6082 w 142"/>
                <a:gd name="T53" fmla="*/ 22180 h 213"/>
                <a:gd name="T54" fmla="*/ 2862 w 142"/>
                <a:gd name="T55" fmla="*/ 31482 h 213"/>
                <a:gd name="T56" fmla="*/ 2862 w 142"/>
                <a:gd name="T57" fmla="*/ 31482 h 213"/>
                <a:gd name="T58" fmla="*/ 0 w 142"/>
                <a:gd name="T59" fmla="*/ 53662 h 213"/>
                <a:gd name="T60" fmla="*/ 0 w 142"/>
                <a:gd name="T61" fmla="*/ 53662 h 213"/>
                <a:gd name="T62" fmla="*/ 0 w 142"/>
                <a:gd name="T63" fmla="*/ 56882 h 213"/>
                <a:gd name="T64" fmla="*/ 0 w 142"/>
                <a:gd name="T65" fmla="*/ 56882 h 213"/>
                <a:gd name="T66" fmla="*/ 0 w 142"/>
                <a:gd name="T67" fmla="*/ 63321 h 213"/>
                <a:gd name="T68" fmla="*/ 6082 w 142"/>
                <a:gd name="T69" fmla="*/ 69403 h 213"/>
                <a:gd name="T70" fmla="*/ 12521 w 142"/>
                <a:gd name="T71" fmla="*/ 75842 h 213"/>
                <a:gd name="T72" fmla="*/ 18961 w 142"/>
                <a:gd name="T73" fmla="*/ 75842 h 21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2" h="213">
                  <a:moveTo>
                    <a:pt x="53" y="212"/>
                  </a:moveTo>
                  <a:lnTo>
                    <a:pt x="53" y="212"/>
                  </a:lnTo>
                  <a:lnTo>
                    <a:pt x="79" y="212"/>
                  </a:lnTo>
                  <a:lnTo>
                    <a:pt x="97" y="203"/>
                  </a:lnTo>
                  <a:lnTo>
                    <a:pt x="106" y="185"/>
                  </a:lnTo>
                  <a:lnTo>
                    <a:pt x="114" y="159"/>
                  </a:lnTo>
                  <a:lnTo>
                    <a:pt x="123" y="124"/>
                  </a:lnTo>
                  <a:lnTo>
                    <a:pt x="123" y="97"/>
                  </a:lnTo>
                  <a:lnTo>
                    <a:pt x="123" y="88"/>
                  </a:lnTo>
                  <a:lnTo>
                    <a:pt x="132" y="80"/>
                  </a:lnTo>
                  <a:lnTo>
                    <a:pt x="141" y="62"/>
                  </a:lnTo>
                  <a:lnTo>
                    <a:pt x="132" y="35"/>
                  </a:lnTo>
                  <a:lnTo>
                    <a:pt x="123" y="18"/>
                  </a:lnTo>
                  <a:lnTo>
                    <a:pt x="106" y="9"/>
                  </a:lnTo>
                  <a:lnTo>
                    <a:pt x="88" y="0"/>
                  </a:lnTo>
                  <a:lnTo>
                    <a:pt x="61" y="0"/>
                  </a:lnTo>
                  <a:lnTo>
                    <a:pt x="44" y="18"/>
                  </a:lnTo>
                  <a:lnTo>
                    <a:pt x="35" y="35"/>
                  </a:lnTo>
                  <a:lnTo>
                    <a:pt x="26" y="44"/>
                  </a:lnTo>
                  <a:lnTo>
                    <a:pt x="17" y="62"/>
                  </a:lnTo>
                  <a:lnTo>
                    <a:pt x="8" y="88"/>
                  </a:lnTo>
                  <a:lnTo>
                    <a:pt x="0" y="150"/>
                  </a:lnTo>
                  <a:lnTo>
                    <a:pt x="0" y="159"/>
                  </a:lnTo>
                  <a:lnTo>
                    <a:pt x="0" y="177"/>
                  </a:lnTo>
                  <a:lnTo>
                    <a:pt x="17" y="194"/>
                  </a:lnTo>
                  <a:lnTo>
                    <a:pt x="35" y="212"/>
                  </a:lnTo>
                  <a:lnTo>
                    <a:pt x="53" y="2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3" name="Freeform 188"/>
            <p:cNvSpPr>
              <a:spLocks noChangeArrowheads="1"/>
            </p:cNvSpPr>
            <p:nvPr/>
          </p:nvSpPr>
          <p:spPr bwMode="auto">
            <a:xfrm>
              <a:off x="2892425" y="2762250"/>
              <a:ext cx="44450" cy="82550"/>
            </a:xfrm>
            <a:custGeom>
              <a:avLst/>
              <a:gdLst>
                <a:gd name="T0" fmla="*/ 18847 w 125"/>
                <a:gd name="T1" fmla="*/ 0 h 230"/>
                <a:gd name="T2" fmla="*/ 18847 w 125"/>
                <a:gd name="T3" fmla="*/ 0 h 230"/>
                <a:gd name="T4" fmla="*/ 9601 w 125"/>
                <a:gd name="T5" fmla="*/ 3230 h 230"/>
                <a:gd name="T6" fmla="*/ 3200 w 125"/>
                <a:gd name="T7" fmla="*/ 9332 h 230"/>
                <a:gd name="T8" fmla="*/ 0 w 125"/>
                <a:gd name="T9" fmla="*/ 15792 h 230"/>
                <a:gd name="T10" fmla="*/ 0 w 125"/>
                <a:gd name="T11" fmla="*/ 25483 h 230"/>
                <a:gd name="T12" fmla="*/ 3200 w 125"/>
                <a:gd name="T13" fmla="*/ 60297 h 230"/>
                <a:gd name="T14" fmla="*/ 3200 w 125"/>
                <a:gd name="T15" fmla="*/ 60297 h 230"/>
                <a:gd name="T16" fmla="*/ 3200 w 125"/>
                <a:gd name="T17" fmla="*/ 63169 h 230"/>
                <a:gd name="T18" fmla="*/ 3200 w 125"/>
                <a:gd name="T19" fmla="*/ 63169 h 230"/>
                <a:gd name="T20" fmla="*/ 6401 w 125"/>
                <a:gd name="T21" fmla="*/ 69629 h 230"/>
                <a:gd name="T22" fmla="*/ 9601 w 125"/>
                <a:gd name="T23" fmla="*/ 76090 h 230"/>
                <a:gd name="T24" fmla="*/ 18847 w 125"/>
                <a:gd name="T25" fmla="*/ 79320 h 230"/>
                <a:gd name="T26" fmla="*/ 25248 w 125"/>
                <a:gd name="T27" fmla="*/ 82191 h 230"/>
                <a:gd name="T28" fmla="*/ 25248 w 125"/>
                <a:gd name="T29" fmla="*/ 82191 h 230"/>
                <a:gd name="T30" fmla="*/ 34493 w 125"/>
                <a:gd name="T31" fmla="*/ 79320 h 230"/>
                <a:gd name="T32" fmla="*/ 40894 w 125"/>
                <a:gd name="T33" fmla="*/ 72859 h 230"/>
                <a:gd name="T34" fmla="*/ 44094 w 125"/>
                <a:gd name="T35" fmla="*/ 66399 h 230"/>
                <a:gd name="T36" fmla="*/ 44094 w 125"/>
                <a:gd name="T37" fmla="*/ 57067 h 230"/>
                <a:gd name="T38" fmla="*/ 40894 w 125"/>
                <a:gd name="T39" fmla="*/ 19022 h 230"/>
                <a:gd name="T40" fmla="*/ 40894 w 125"/>
                <a:gd name="T41" fmla="*/ 19022 h 230"/>
                <a:gd name="T42" fmla="*/ 37694 w 125"/>
                <a:gd name="T43" fmla="*/ 9332 h 230"/>
                <a:gd name="T44" fmla="*/ 31648 w 125"/>
                <a:gd name="T45" fmla="*/ 6460 h 230"/>
                <a:gd name="T46" fmla="*/ 25248 w 125"/>
                <a:gd name="T47" fmla="*/ 0 h 230"/>
                <a:gd name="T48" fmla="*/ 18847 w 125"/>
                <a:gd name="T49" fmla="*/ 0 h 2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5" h="230">
                  <a:moveTo>
                    <a:pt x="53" y="0"/>
                  </a:moveTo>
                  <a:lnTo>
                    <a:pt x="53" y="0"/>
                  </a:lnTo>
                  <a:lnTo>
                    <a:pt x="27" y="9"/>
                  </a:lnTo>
                  <a:lnTo>
                    <a:pt x="9" y="26"/>
                  </a:lnTo>
                  <a:lnTo>
                    <a:pt x="0" y="44"/>
                  </a:lnTo>
                  <a:lnTo>
                    <a:pt x="0" y="71"/>
                  </a:lnTo>
                  <a:lnTo>
                    <a:pt x="9" y="168"/>
                  </a:lnTo>
                  <a:lnTo>
                    <a:pt x="9" y="176"/>
                  </a:lnTo>
                  <a:lnTo>
                    <a:pt x="18" y="194"/>
                  </a:lnTo>
                  <a:lnTo>
                    <a:pt x="27" y="212"/>
                  </a:lnTo>
                  <a:lnTo>
                    <a:pt x="53" y="221"/>
                  </a:lnTo>
                  <a:lnTo>
                    <a:pt x="71" y="229"/>
                  </a:lnTo>
                  <a:lnTo>
                    <a:pt x="97" y="221"/>
                  </a:lnTo>
                  <a:lnTo>
                    <a:pt x="115" y="203"/>
                  </a:lnTo>
                  <a:lnTo>
                    <a:pt x="124" y="185"/>
                  </a:lnTo>
                  <a:lnTo>
                    <a:pt x="124" y="159"/>
                  </a:lnTo>
                  <a:lnTo>
                    <a:pt x="115" y="53"/>
                  </a:lnTo>
                  <a:lnTo>
                    <a:pt x="106" y="26"/>
                  </a:lnTo>
                  <a:lnTo>
                    <a:pt x="89" y="18"/>
                  </a:lnTo>
                  <a:lnTo>
                    <a:pt x="71" y="0"/>
                  </a:lnTo>
                  <a:lnTo>
                    <a:pt x="5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4" name="Freeform 189"/>
            <p:cNvSpPr>
              <a:spLocks noChangeArrowheads="1"/>
            </p:cNvSpPr>
            <p:nvPr/>
          </p:nvSpPr>
          <p:spPr bwMode="auto">
            <a:xfrm>
              <a:off x="2901950" y="2873375"/>
              <a:ext cx="50800" cy="85725"/>
            </a:xfrm>
            <a:custGeom>
              <a:avLst/>
              <a:gdLst>
                <a:gd name="T0" fmla="*/ 22180 w 142"/>
                <a:gd name="T1" fmla="*/ 0 h 239"/>
                <a:gd name="T2" fmla="*/ 22180 w 142"/>
                <a:gd name="T3" fmla="*/ 0 h 239"/>
                <a:gd name="T4" fmla="*/ 12521 w 142"/>
                <a:gd name="T5" fmla="*/ 3228 h 239"/>
                <a:gd name="T6" fmla="*/ 6082 w 142"/>
                <a:gd name="T7" fmla="*/ 9326 h 239"/>
                <a:gd name="T8" fmla="*/ 3220 w 142"/>
                <a:gd name="T9" fmla="*/ 19010 h 239"/>
                <a:gd name="T10" fmla="*/ 0 w 142"/>
                <a:gd name="T11" fmla="*/ 25108 h 239"/>
                <a:gd name="T12" fmla="*/ 6082 w 142"/>
                <a:gd name="T13" fmla="*/ 63128 h 239"/>
                <a:gd name="T14" fmla="*/ 6082 w 142"/>
                <a:gd name="T15" fmla="*/ 63128 h 239"/>
                <a:gd name="T16" fmla="*/ 6082 w 142"/>
                <a:gd name="T17" fmla="*/ 63128 h 239"/>
                <a:gd name="T18" fmla="*/ 6082 w 142"/>
                <a:gd name="T19" fmla="*/ 63128 h 239"/>
                <a:gd name="T20" fmla="*/ 9301 w 142"/>
                <a:gd name="T21" fmla="*/ 72812 h 239"/>
                <a:gd name="T22" fmla="*/ 15741 w 142"/>
                <a:gd name="T23" fmla="*/ 78910 h 239"/>
                <a:gd name="T24" fmla="*/ 22180 w 142"/>
                <a:gd name="T25" fmla="*/ 82138 h 239"/>
                <a:gd name="T26" fmla="*/ 31482 w 142"/>
                <a:gd name="T27" fmla="*/ 85366 h 239"/>
                <a:gd name="T28" fmla="*/ 31482 w 142"/>
                <a:gd name="T29" fmla="*/ 85366 h 239"/>
                <a:gd name="T30" fmla="*/ 40783 w 142"/>
                <a:gd name="T31" fmla="*/ 82138 h 239"/>
                <a:gd name="T32" fmla="*/ 47223 w 142"/>
                <a:gd name="T33" fmla="*/ 76041 h 239"/>
                <a:gd name="T34" fmla="*/ 50442 w 142"/>
                <a:gd name="T35" fmla="*/ 66356 h 239"/>
                <a:gd name="T36" fmla="*/ 50442 w 142"/>
                <a:gd name="T37" fmla="*/ 57030 h 239"/>
                <a:gd name="T38" fmla="*/ 44003 w 142"/>
                <a:gd name="T39" fmla="*/ 22238 h 239"/>
                <a:gd name="T40" fmla="*/ 44003 w 142"/>
                <a:gd name="T41" fmla="*/ 22238 h 239"/>
                <a:gd name="T42" fmla="*/ 44003 w 142"/>
                <a:gd name="T43" fmla="*/ 12554 h 239"/>
                <a:gd name="T44" fmla="*/ 37921 w 142"/>
                <a:gd name="T45" fmla="*/ 6098 h 239"/>
                <a:gd name="T46" fmla="*/ 28262 w 142"/>
                <a:gd name="T47" fmla="*/ 3228 h 239"/>
                <a:gd name="T48" fmla="*/ 22180 w 142"/>
                <a:gd name="T49" fmla="*/ 0 h 2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2" h="239">
                  <a:moveTo>
                    <a:pt x="62" y="0"/>
                  </a:moveTo>
                  <a:lnTo>
                    <a:pt x="62" y="0"/>
                  </a:lnTo>
                  <a:lnTo>
                    <a:pt x="35" y="9"/>
                  </a:lnTo>
                  <a:lnTo>
                    <a:pt x="17" y="26"/>
                  </a:lnTo>
                  <a:lnTo>
                    <a:pt x="9" y="53"/>
                  </a:lnTo>
                  <a:lnTo>
                    <a:pt x="0" y="70"/>
                  </a:lnTo>
                  <a:lnTo>
                    <a:pt x="17" y="176"/>
                  </a:lnTo>
                  <a:lnTo>
                    <a:pt x="26" y="203"/>
                  </a:lnTo>
                  <a:lnTo>
                    <a:pt x="44" y="220"/>
                  </a:lnTo>
                  <a:lnTo>
                    <a:pt x="62" y="229"/>
                  </a:lnTo>
                  <a:lnTo>
                    <a:pt x="88" y="238"/>
                  </a:lnTo>
                  <a:lnTo>
                    <a:pt x="114" y="229"/>
                  </a:lnTo>
                  <a:lnTo>
                    <a:pt x="132" y="212"/>
                  </a:lnTo>
                  <a:lnTo>
                    <a:pt x="141" y="185"/>
                  </a:lnTo>
                  <a:lnTo>
                    <a:pt x="141" y="159"/>
                  </a:lnTo>
                  <a:lnTo>
                    <a:pt x="123" y="62"/>
                  </a:lnTo>
                  <a:lnTo>
                    <a:pt x="123" y="35"/>
                  </a:lnTo>
                  <a:lnTo>
                    <a:pt x="106" y="17"/>
                  </a:lnTo>
                  <a:lnTo>
                    <a:pt x="79" y="9"/>
                  </a:lnTo>
                  <a:lnTo>
                    <a:pt x="62"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5" name="Freeform 190"/>
            <p:cNvSpPr>
              <a:spLocks noChangeArrowheads="1"/>
            </p:cNvSpPr>
            <p:nvPr/>
          </p:nvSpPr>
          <p:spPr bwMode="auto">
            <a:xfrm>
              <a:off x="2917825" y="2987675"/>
              <a:ext cx="50800" cy="82550"/>
            </a:xfrm>
            <a:custGeom>
              <a:avLst/>
              <a:gdLst>
                <a:gd name="T0" fmla="*/ 31482 w 142"/>
                <a:gd name="T1" fmla="*/ 82193 h 231"/>
                <a:gd name="T2" fmla="*/ 31482 w 142"/>
                <a:gd name="T3" fmla="*/ 82193 h 231"/>
                <a:gd name="T4" fmla="*/ 41141 w 142"/>
                <a:gd name="T5" fmla="*/ 78976 h 231"/>
                <a:gd name="T6" fmla="*/ 47223 w 142"/>
                <a:gd name="T7" fmla="*/ 72544 h 231"/>
                <a:gd name="T8" fmla="*/ 50442 w 142"/>
                <a:gd name="T9" fmla="*/ 66469 h 231"/>
                <a:gd name="T10" fmla="*/ 50442 w 142"/>
                <a:gd name="T11" fmla="*/ 56820 h 231"/>
                <a:gd name="T12" fmla="*/ 44003 w 142"/>
                <a:gd name="T13" fmla="*/ 18940 h 231"/>
                <a:gd name="T14" fmla="*/ 44003 w 142"/>
                <a:gd name="T15" fmla="*/ 18940 h 231"/>
                <a:gd name="T16" fmla="*/ 41141 w 142"/>
                <a:gd name="T17" fmla="*/ 9649 h 231"/>
                <a:gd name="T18" fmla="*/ 37921 w 142"/>
                <a:gd name="T19" fmla="*/ 3216 h 231"/>
                <a:gd name="T20" fmla="*/ 28262 w 142"/>
                <a:gd name="T21" fmla="*/ 0 h 231"/>
                <a:gd name="T22" fmla="*/ 18961 w 142"/>
                <a:gd name="T23" fmla="*/ 0 h 231"/>
                <a:gd name="T24" fmla="*/ 18961 w 142"/>
                <a:gd name="T25" fmla="*/ 0 h 231"/>
                <a:gd name="T26" fmla="*/ 9301 w 142"/>
                <a:gd name="T27" fmla="*/ 3216 h 231"/>
                <a:gd name="T28" fmla="*/ 3220 w 142"/>
                <a:gd name="T29" fmla="*/ 9649 h 231"/>
                <a:gd name="T30" fmla="*/ 0 w 142"/>
                <a:gd name="T31" fmla="*/ 16081 h 231"/>
                <a:gd name="T32" fmla="*/ 0 w 142"/>
                <a:gd name="T33" fmla="*/ 25373 h 231"/>
                <a:gd name="T34" fmla="*/ 6439 w 142"/>
                <a:gd name="T35" fmla="*/ 63253 h 231"/>
                <a:gd name="T36" fmla="*/ 6439 w 142"/>
                <a:gd name="T37" fmla="*/ 63253 h 231"/>
                <a:gd name="T38" fmla="*/ 6439 w 142"/>
                <a:gd name="T39" fmla="*/ 63253 h 231"/>
                <a:gd name="T40" fmla="*/ 9301 w 142"/>
                <a:gd name="T41" fmla="*/ 72544 h 231"/>
                <a:gd name="T42" fmla="*/ 15741 w 142"/>
                <a:gd name="T43" fmla="*/ 78976 h 231"/>
                <a:gd name="T44" fmla="*/ 22180 w 142"/>
                <a:gd name="T45" fmla="*/ 82193 h 231"/>
                <a:gd name="T46" fmla="*/ 31482 w 142"/>
                <a:gd name="T47" fmla="*/ 82193 h 2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2" h="231">
                  <a:moveTo>
                    <a:pt x="88" y="230"/>
                  </a:moveTo>
                  <a:lnTo>
                    <a:pt x="88" y="230"/>
                  </a:lnTo>
                  <a:lnTo>
                    <a:pt x="115" y="221"/>
                  </a:lnTo>
                  <a:lnTo>
                    <a:pt x="132" y="203"/>
                  </a:lnTo>
                  <a:lnTo>
                    <a:pt x="141" y="186"/>
                  </a:lnTo>
                  <a:lnTo>
                    <a:pt x="141" y="159"/>
                  </a:lnTo>
                  <a:lnTo>
                    <a:pt x="123" y="53"/>
                  </a:lnTo>
                  <a:lnTo>
                    <a:pt x="115" y="27"/>
                  </a:lnTo>
                  <a:lnTo>
                    <a:pt x="106" y="9"/>
                  </a:lnTo>
                  <a:lnTo>
                    <a:pt x="79" y="0"/>
                  </a:lnTo>
                  <a:lnTo>
                    <a:pt x="53" y="0"/>
                  </a:lnTo>
                  <a:lnTo>
                    <a:pt x="26" y="9"/>
                  </a:lnTo>
                  <a:lnTo>
                    <a:pt x="9" y="27"/>
                  </a:lnTo>
                  <a:lnTo>
                    <a:pt x="0" y="45"/>
                  </a:lnTo>
                  <a:lnTo>
                    <a:pt x="0" y="71"/>
                  </a:lnTo>
                  <a:lnTo>
                    <a:pt x="18" y="177"/>
                  </a:lnTo>
                  <a:lnTo>
                    <a:pt x="26" y="203"/>
                  </a:lnTo>
                  <a:lnTo>
                    <a:pt x="44" y="221"/>
                  </a:lnTo>
                  <a:lnTo>
                    <a:pt x="62" y="230"/>
                  </a:lnTo>
                  <a:lnTo>
                    <a:pt x="88" y="23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6" name="Freeform 191"/>
            <p:cNvSpPr>
              <a:spLocks noChangeArrowheads="1"/>
            </p:cNvSpPr>
            <p:nvPr/>
          </p:nvSpPr>
          <p:spPr bwMode="auto">
            <a:xfrm>
              <a:off x="2933700" y="3098800"/>
              <a:ext cx="53975" cy="85725"/>
            </a:xfrm>
            <a:custGeom>
              <a:avLst/>
              <a:gdLst>
                <a:gd name="T0" fmla="*/ 34673 w 151"/>
                <a:gd name="T1" fmla="*/ 85368 h 240"/>
                <a:gd name="T2" fmla="*/ 34673 w 151"/>
                <a:gd name="T3" fmla="*/ 85368 h 240"/>
                <a:gd name="T4" fmla="*/ 44324 w 151"/>
                <a:gd name="T5" fmla="*/ 82153 h 240"/>
                <a:gd name="T6" fmla="*/ 50400 w 151"/>
                <a:gd name="T7" fmla="*/ 75724 h 240"/>
                <a:gd name="T8" fmla="*/ 53618 w 151"/>
                <a:gd name="T9" fmla="*/ 66437 h 240"/>
                <a:gd name="T10" fmla="*/ 53618 w 151"/>
                <a:gd name="T11" fmla="*/ 56793 h 240"/>
                <a:gd name="T12" fmla="*/ 47183 w 151"/>
                <a:gd name="T13" fmla="*/ 18931 h 240"/>
                <a:gd name="T14" fmla="*/ 47183 w 151"/>
                <a:gd name="T15" fmla="*/ 18931 h 240"/>
                <a:gd name="T16" fmla="*/ 44324 w 151"/>
                <a:gd name="T17" fmla="*/ 12859 h 240"/>
                <a:gd name="T18" fmla="*/ 37890 w 151"/>
                <a:gd name="T19" fmla="*/ 6429 h 240"/>
                <a:gd name="T20" fmla="*/ 28239 w 151"/>
                <a:gd name="T21" fmla="*/ 0 h 240"/>
                <a:gd name="T22" fmla="*/ 18945 w 151"/>
                <a:gd name="T23" fmla="*/ 0 h 240"/>
                <a:gd name="T24" fmla="*/ 18945 w 151"/>
                <a:gd name="T25" fmla="*/ 0 h 240"/>
                <a:gd name="T26" fmla="*/ 12511 w 151"/>
                <a:gd name="T27" fmla="*/ 3215 h 240"/>
                <a:gd name="T28" fmla="*/ 6434 w 151"/>
                <a:gd name="T29" fmla="*/ 9644 h 240"/>
                <a:gd name="T30" fmla="*/ 0 w 151"/>
                <a:gd name="T31" fmla="*/ 18931 h 240"/>
                <a:gd name="T32" fmla="*/ 0 w 151"/>
                <a:gd name="T33" fmla="*/ 28575 h 240"/>
                <a:gd name="T34" fmla="*/ 6434 w 151"/>
                <a:gd name="T35" fmla="*/ 66437 h 240"/>
                <a:gd name="T36" fmla="*/ 6434 w 151"/>
                <a:gd name="T37" fmla="*/ 66437 h 240"/>
                <a:gd name="T38" fmla="*/ 6434 w 151"/>
                <a:gd name="T39" fmla="*/ 66437 h 240"/>
                <a:gd name="T40" fmla="*/ 9294 w 151"/>
                <a:gd name="T41" fmla="*/ 72509 h 240"/>
                <a:gd name="T42" fmla="*/ 15728 w 151"/>
                <a:gd name="T43" fmla="*/ 82153 h 240"/>
                <a:gd name="T44" fmla="*/ 25379 w 151"/>
                <a:gd name="T45" fmla="*/ 85368 h 240"/>
                <a:gd name="T46" fmla="*/ 34673 w 151"/>
                <a:gd name="T47" fmla="*/ 85368 h 24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1" h="240">
                  <a:moveTo>
                    <a:pt x="97" y="239"/>
                  </a:moveTo>
                  <a:lnTo>
                    <a:pt x="97" y="239"/>
                  </a:lnTo>
                  <a:lnTo>
                    <a:pt x="124" y="230"/>
                  </a:lnTo>
                  <a:lnTo>
                    <a:pt x="141" y="212"/>
                  </a:lnTo>
                  <a:lnTo>
                    <a:pt x="150" y="186"/>
                  </a:lnTo>
                  <a:lnTo>
                    <a:pt x="150" y="159"/>
                  </a:lnTo>
                  <a:lnTo>
                    <a:pt x="132" y="53"/>
                  </a:lnTo>
                  <a:lnTo>
                    <a:pt x="124" y="36"/>
                  </a:lnTo>
                  <a:lnTo>
                    <a:pt x="106" y="18"/>
                  </a:lnTo>
                  <a:lnTo>
                    <a:pt x="79" y="0"/>
                  </a:lnTo>
                  <a:lnTo>
                    <a:pt x="53" y="0"/>
                  </a:lnTo>
                  <a:lnTo>
                    <a:pt x="35" y="9"/>
                  </a:lnTo>
                  <a:lnTo>
                    <a:pt x="18" y="27"/>
                  </a:lnTo>
                  <a:lnTo>
                    <a:pt x="0" y="53"/>
                  </a:lnTo>
                  <a:lnTo>
                    <a:pt x="0" y="80"/>
                  </a:lnTo>
                  <a:lnTo>
                    <a:pt x="18" y="186"/>
                  </a:lnTo>
                  <a:lnTo>
                    <a:pt x="26" y="203"/>
                  </a:lnTo>
                  <a:lnTo>
                    <a:pt x="44" y="230"/>
                  </a:lnTo>
                  <a:lnTo>
                    <a:pt x="71" y="239"/>
                  </a:lnTo>
                  <a:lnTo>
                    <a:pt x="97" y="23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7" name="Freeform 192"/>
            <p:cNvSpPr>
              <a:spLocks noChangeArrowheads="1"/>
            </p:cNvSpPr>
            <p:nvPr/>
          </p:nvSpPr>
          <p:spPr bwMode="auto">
            <a:xfrm>
              <a:off x="2955925" y="3213100"/>
              <a:ext cx="53975" cy="82550"/>
            </a:xfrm>
            <a:custGeom>
              <a:avLst/>
              <a:gdLst>
                <a:gd name="T0" fmla="*/ 34673 w 151"/>
                <a:gd name="T1" fmla="*/ 82191 h 230"/>
                <a:gd name="T2" fmla="*/ 34673 w 151"/>
                <a:gd name="T3" fmla="*/ 82191 h 230"/>
                <a:gd name="T4" fmla="*/ 43966 w 151"/>
                <a:gd name="T5" fmla="*/ 79320 h 230"/>
                <a:gd name="T6" fmla="*/ 50400 w 151"/>
                <a:gd name="T7" fmla="*/ 72859 h 230"/>
                <a:gd name="T8" fmla="*/ 53618 w 151"/>
                <a:gd name="T9" fmla="*/ 63169 h 230"/>
                <a:gd name="T10" fmla="*/ 53618 w 151"/>
                <a:gd name="T11" fmla="*/ 53837 h 230"/>
                <a:gd name="T12" fmla="*/ 47183 w 151"/>
                <a:gd name="T13" fmla="*/ 15792 h 230"/>
                <a:gd name="T14" fmla="*/ 47183 w 151"/>
                <a:gd name="T15" fmla="*/ 15792 h 230"/>
                <a:gd name="T16" fmla="*/ 40749 w 151"/>
                <a:gd name="T17" fmla="*/ 9332 h 230"/>
                <a:gd name="T18" fmla="*/ 34673 w 151"/>
                <a:gd name="T19" fmla="*/ 3230 h 230"/>
                <a:gd name="T20" fmla="*/ 28239 w 151"/>
                <a:gd name="T21" fmla="*/ 0 h 230"/>
                <a:gd name="T22" fmla="*/ 18945 w 151"/>
                <a:gd name="T23" fmla="*/ 0 h 230"/>
                <a:gd name="T24" fmla="*/ 18945 w 151"/>
                <a:gd name="T25" fmla="*/ 0 h 230"/>
                <a:gd name="T26" fmla="*/ 9294 w 151"/>
                <a:gd name="T27" fmla="*/ 3230 h 230"/>
                <a:gd name="T28" fmla="*/ 3217 w 151"/>
                <a:gd name="T29" fmla="*/ 9332 h 230"/>
                <a:gd name="T30" fmla="*/ 0 w 151"/>
                <a:gd name="T31" fmla="*/ 15792 h 230"/>
                <a:gd name="T32" fmla="*/ 0 w 151"/>
                <a:gd name="T33" fmla="*/ 25483 h 230"/>
                <a:gd name="T34" fmla="*/ 6077 w 151"/>
                <a:gd name="T35" fmla="*/ 63169 h 230"/>
                <a:gd name="T36" fmla="*/ 6077 w 151"/>
                <a:gd name="T37" fmla="*/ 63169 h 230"/>
                <a:gd name="T38" fmla="*/ 6077 w 151"/>
                <a:gd name="T39" fmla="*/ 63169 h 230"/>
                <a:gd name="T40" fmla="*/ 9294 w 151"/>
                <a:gd name="T41" fmla="*/ 72859 h 230"/>
                <a:gd name="T42" fmla="*/ 15728 w 151"/>
                <a:gd name="T43" fmla="*/ 79320 h 230"/>
                <a:gd name="T44" fmla="*/ 25022 w 151"/>
                <a:gd name="T45" fmla="*/ 82191 h 230"/>
                <a:gd name="T46" fmla="*/ 34673 w 151"/>
                <a:gd name="T47" fmla="*/ 82191 h 2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1" h="230">
                  <a:moveTo>
                    <a:pt x="97" y="229"/>
                  </a:moveTo>
                  <a:lnTo>
                    <a:pt x="97" y="229"/>
                  </a:lnTo>
                  <a:lnTo>
                    <a:pt x="123" y="221"/>
                  </a:lnTo>
                  <a:lnTo>
                    <a:pt x="141" y="203"/>
                  </a:lnTo>
                  <a:lnTo>
                    <a:pt x="150" y="176"/>
                  </a:lnTo>
                  <a:lnTo>
                    <a:pt x="150" y="150"/>
                  </a:lnTo>
                  <a:lnTo>
                    <a:pt x="132" y="44"/>
                  </a:lnTo>
                  <a:lnTo>
                    <a:pt x="114" y="26"/>
                  </a:lnTo>
                  <a:lnTo>
                    <a:pt x="97" y="9"/>
                  </a:lnTo>
                  <a:lnTo>
                    <a:pt x="79" y="0"/>
                  </a:lnTo>
                  <a:lnTo>
                    <a:pt x="53" y="0"/>
                  </a:lnTo>
                  <a:lnTo>
                    <a:pt x="26" y="9"/>
                  </a:lnTo>
                  <a:lnTo>
                    <a:pt x="9" y="26"/>
                  </a:lnTo>
                  <a:lnTo>
                    <a:pt x="0" y="44"/>
                  </a:lnTo>
                  <a:lnTo>
                    <a:pt x="0" y="71"/>
                  </a:lnTo>
                  <a:lnTo>
                    <a:pt x="17" y="176"/>
                  </a:lnTo>
                  <a:lnTo>
                    <a:pt x="26" y="203"/>
                  </a:lnTo>
                  <a:lnTo>
                    <a:pt x="44" y="221"/>
                  </a:lnTo>
                  <a:lnTo>
                    <a:pt x="70" y="229"/>
                  </a:lnTo>
                  <a:lnTo>
                    <a:pt x="97" y="2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8" name="Freeform 193"/>
            <p:cNvSpPr>
              <a:spLocks noChangeArrowheads="1"/>
            </p:cNvSpPr>
            <p:nvPr/>
          </p:nvSpPr>
          <p:spPr bwMode="auto">
            <a:xfrm>
              <a:off x="2979738" y="3324225"/>
              <a:ext cx="57150" cy="82550"/>
            </a:xfrm>
            <a:custGeom>
              <a:avLst/>
              <a:gdLst>
                <a:gd name="T0" fmla="*/ 47445 w 159"/>
                <a:gd name="T1" fmla="*/ 15792 h 230"/>
                <a:gd name="T2" fmla="*/ 47445 w 159"/>
                <a:gd name="T3" fmla="*/ 15792 h 230"/>
                <a:gd name="T4" fmla="*/ 47445 w 159"/>
                <a:gd name="T5" fmla="*/ 15792 h 230"/>
                <a:gd name="T6" fmla="*/ 47445 w 159"/>
                <a:gd name="T7" fmla="*/ 15792 h 230"/>
                <a:gd name="T8" fmla="*/ 44210 w 159"/>
                <a:gd name="T9" fmla="*/ 6102 h 230"/>
                <a:gd name="T10" fmla="*/ 37741 w 159"/>
                <a:gd name="T11" fmla="*/ 3230 h 230"/>
                <a:gd name="T12" fmla="*/ 28395 w 159"/>
                <a:gd name="T13" fmla="*/ 0 h 230"/>
                <a:gd name="T14" fmla="*/ 18691 w 159"/>
                <a:gd name="T15" fmla="*/ 0 h 230"/>
                <a:gd name="T16" fmla="*/ 18691 w 159"/>
                <a:gd name="T17" fmla="*/ 0 h 230"/>
                <a:gd name="T18" fmla="*/ 9345 w 159"/>
                <a:gd name="T19" fmla="*/ 3230 h 230"/>
                <a:gd name="T20" fmla="*/ 2875 w 159"/>
                <a:gd name="T21" fmla="*/ 9332 h 230"/>
                <a:gd name="T22" fmla="*/ 0 w 159"/>
                <a:gd name="T23" fmla="*/ 19022 h 230"/>
                <a:gd name="T24" fmla="*/ 2875 w 159"/>
                <a:gd name="T25" fmla="*/ 28354 h 230"/>
                <a:gd name="T26" fmla="*/ 12580 w 159"/>
                <a:gd name="T27" fmla="*/ 66399 h 230"/>
                <a:gd name="T28" fmla="*/ 12580 w 159"/>
                <a:gd name="T29" fmla="*/ 66399 h 230"/>
                <a:gd name="T30" fmla="*/ 15815 w 159"/>
                <a:gd name="T31" fmla="*/ 72859 h 230"/>
                <a:gd name="T32" fmla="*/ 21925 w 159"/>
                <a:gd name="T33" fmla="*/ 78961 h 230"/>
                <a:gd name="T34" fmla="*/ 31630 w 159"/>
                <a:gd name="T35" fmla="*/ 82191 h 230"/>
                <a:gd name="T36" fmla="*/ 40975 w 159"/>
                <a:gd name="T37" fmla="*/ 82191 h 230"/>
                <a:gd name="T38" fmla="*/ 40975 w 159"/>
                <a:gd name="T39" fmla="*/ 82191 h 230"/>
                <a:gd name="T40" fmla="*/ 47445 w 159"/>
                <a:gd name="T41" fmla="*/ 78961 h 230"/>
                <a:gd name="T42" fmla="*/ 53915 w 159"/>
                <a:gd name="T43" fmla="*/ 72859 h 230"/>
                <a:gd name="T44" fmla="*/ 56791 w 159"/>
                <a:gd name="T45" fmla="*/ 63169 h 230"/>
                <a:gd name="T46" fmla="*/ 56791 w 159"/>
                <a:gd name="T47" fmla="*/ 53837 h 230"/>
                <a:gd name="T48" fmla="*/ 56791 w 159"/>
                <a:gd name="T49" fmla="*/ 53837 h 230"/>
                <a:gd name="T50" fmla="*/ 47445 w 159"/>
                <a:gd name="T51" fmla="*/ 15792 h 2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9" h="230">
                  <a:moveTo>
                    <a:pt x="132" y="44"/>
                  </a:moveTo>
                  <a:lnTo>
                    <a:pt x="132" y="44"/>
                  </a:lnTo>
                  <a:lnTo>
                    <a:pt x="123" y="17"/>
                  </a:lnTo>
                  <a:lnTo>
                    <a:pt x="105" y="9"/>
                  </a:lnTo>
                  <a:lnTo>
                    <a:pt x="79" y="0"/>
                  </a:lnTo>
                  <a:lnTo>
                    <a:pt x="52" y="0"/>
                  </a:lnTo>
                  <a:lnTo>
                    <a:pt x="26" y="9"/>
                  </a:lnTo>
                  <a:lnTo>
                    <a:pt x="8" y="26"/>
                  </a:lnTo>
                  <a:lnTo>
                    <a:pt x="0" y="53"/>
                  </a:lnTo>
                  <a:lnTo>
                    <a:pt x="8" y="79"/>
                  </a:lnTo>
                  <a:lnTo>
                    <a:pt x="35" y="185"/>
                  </a:lnTo>
                  <a:lnTo>
                    <a:pt x="44" y="203"/>
                  </a:lnTo>
                  <a:lnTo>
                    <a:pt x="61" y="220"/>
                  </a:lnTo>
                  <a:lnTo>
                    <a:pt x="88" y="229"/>
                  </a:lnTo>
                  <a:lnTo>
                    <a:pt x="114" y="229"/>
                  </a:lnTo>
                  <a:lnTo>
                    <a:pt x="132" y="220"/>
                  </a:lnTo>
                  <a:lnTo>
                    <a:pt x="150" y="203"/>
                  </a:lnTo>
                  <a:lnTo>
                    <a:pt x="158" y="176"/>
                  </a:lnTo>
                  <a:lnTo>
                    <a:pt x="158" y="150"/>
                  </a:lnTo>
                  <a:lnTo>
                    <a:pt x="132" y="4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09" name="Freeform 194"/>
            <p:cNvSpPr>
              <a:spLocks noChangeArrowheads="1"/>
            </p:cNvSpPr>
            <p:nvPr/>
          </p:nvSpPr>
          <p:spPr bwMode="auto">
            <a:xfrm>
              <a:off x="3009900" y="3432175"/>
              <a:ext cx="57150" cy="85725"/>
            </a:xfrm>
            <a:custGeom>
              <a:avLst/>
              <a:gdLst>
                <a:gd name="T0" fmla="*/ 15716 w 160"/>
                <a:gd name="T1" fmla="*/ 3228 h 239"/>
                <a:gd name="T2" fmla="*/ 15716 w 160"/>
                <a:gd name="T3" fmla="*/ 3228 h 239"/>
                <a:gd name="T4" fmla="*/ 6072 w 160"/>
                <a:gd name="T5" fmla="*/ 6098 h 239"/>
                <a:gd name="T6" fmla="*/ 3215 w 160"/>
                <a:gd name="T7" fmla="*/ 12554 h 239"/>
                <a:gd name="T8" fmla="*/ 0 w 160"/>
                <a:gd name="T9" fmla="*/ 22238 h 239"/>
                <a:gd name="T10" fmla="*/ 0 w 160"/>
                <a:gd name="T11" fmla="*/ 31564 h 239"/>
                <a:gd name="T12" fmla="*/ 12502 w 160"/>
                <a:gd name="T13" fmla="*/ 66356 h 239"/>
                <a:gd name="T14" fmla="*/ 12502 w 160"/>
                <a:gd name="T15" fmla="*/ 66356 h 239"/>
                <a:gd name="T16" fmla="*/ 15716 w 160"/>
                <a:gd name="T17" fmla="*/ 76041 h 239"/>
                <a:gd name="T18" fmla="*/ 22146 w 160"/>
                <a:gd name="T19" fmla="*/ 82138 h 239"/>
                <a:gd name="T20" fmla="*/ 31433 w 160"/>
                <a:gd name="T21" fmla="*/ 85366 h 239"/>
                <a:gd name="T22" fmla="*/ 40719 w 160"/>
                <a:gd name="T23" fmla="*/ 82138 h 239"/>
                <a:gd name="T24" fmla="*/ 40719 w 160"/>
                <a:gd name="T25" fmla="*/ 82138 h 239"/>
                <a:gd name="T26" fmla="*/ 47149 w 160"/>
                <a:gd name="T27" fmla="*/ 78910 h 239"/>
                <a:gd name="T28" fmla="*/ 53578 w 160"/>
                <a:gd name="T29" fmla="*/ 72812 h 239"/>
                <a:gd name="T30" fmla="*/ 56793 w 160"/>
                <a:gd name="T31" fmla="*/ 63128 h 239"/>
                <a:gd name="T32" fmla="*/ 56793 w 160"/>
                <a:gd name="T33" fmla="*/ 53802 h 239"/>
                <a:gd name="T34" fmla="*/ 56793 w 160"/>
                <a:gd name="T35" fmla="*/ 53802 h 239"/>
                <a:gd name="T36" fmla="*/ 43934 w 160"/>
                <a:gd name="T37" fmla="*/ 19010 h 239"/>
                <a:gd name="T38" fmla="*/ 43934 w 160"/>
                <a:gd name="T39" fmla="*/ 19010 h 239"/>
                <a:gd name="T40" fmla="*/ 43934 w 160"/>
                <a:gd name="T41" fmla="*/ 19010 h 239"/>
                <a:gd name="T42" fmla="*/ 43934 w 160"/>
                <a:gd name="T43" fmla="*/ 19010 h 239"/>
                <a:gd name="T44" fmla="*/ 43934 w 160"/>
                <a:gd name="T45" fmla="*/ 19010 h 239"/>
                <a:gd name="T46" fmla="*/ 40719 w 160"/>
                <a:gd name="T47" fmla="*/ 9326 h 239"/>
                <a:gd name="T48" fmla="*/ 34647 w 160"/>
                <a:gd name="T49" fmla="*/ 3228 h 239"/>
                <a:gd name="T50" fmla="*/ 25003 w 160"/>
                <a:gd name="T51" fmla="*/ 0 h 239"/>
                <a:gd name="T52" fmla="*/ 15716 w 160"/>
                <a:gd name="T53" fmla="*/ 3228 h 23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0" h="239">
                  <a:moveTo>
                    <a:pt x="44" y="9"/>
                  </a:moveTo>
                  <a:lnTo>
                    <a:pt x="44" y="9"/>
                  </a:lnTo>
                  <a:lnTo>
                    <a:pt x="17" y="17"/>
                  </a:lnTo>
                  <a:lnTo>
                    <a:pt x="9" y="35"/>
                  </a:lnTo>
                  <a:lnTo>
                    <a:pt x="0" y="62"/>
                  </a:lnTo>
                  <a:lnTo>
                    <a:pt x="0" y="88"/>
                  </a:lnTo>
                  <a:lnTo>
                    <a:pt x="35" y="185"/>
                  </a:lnTo>
                  <a:lnTo>
                    <a:pt x="44" y="212"/>
                  </a:lnTo>
                  <a:lnTo>
                    <a:pt x="62" y="229"/>
                  </a:lnTo>
                  <a:lnTo>
                    <a:pt x="88" y="238"/>
                  </a:lnTo>
                  <a:lnTo>
                    <a:pt x="114" y="229"/>
                  </a:lnTo>
                  <a:lnTo>
                    <a:pt x="132" y="220"/>
                  </a:lnTo>
                  <a:lnTo>
                    <a:pt x="150" y="203"/>
                  </a:lnTo>
                  <a:lnTo>
                    <a:pt x="159" y="176"/>
                  </a:lnTo>
                  <a:lnTo>
                    <a:pt x="159" y="150"/>
                  </a:lnTo>
                  <a:lnTo>
                    <a:pt x="123" y="53"/>
                  </a:lnTo>
                  <a:lnTo>
                    <a:pt x="114" y="26"/>
                  </a:lnTo>
                  <a:lnTo>
                    <a:pt x="97" y="9"/>
                  </a:lnTo>
                  <a:lnTo>
                    <a:pt x="70" y="0"/>
                  </a:lnTo>
                  <a:lnTo>
                    <a:pt x="44"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0" name="Freeform 195"/>
            <p:cNvSpPr>
              <a:spLocks noChangeArrowheads="1"/>
            </p:cNvSpPr>
            <p:nvPr/>
          </p:nvSpPr>
          <p:spPr bwMode="auto">
            <a:xfrm>
              <a:off x="3044825" y="3543300"/>
              <a:ext cx="57150" cy="79375"/>
            </a:xfrm>
            <a:custGeom>
              <a:avLst/>
              <a:gdLst>
                <a:gd name="T0" fmla="*/ 0 w 160"/>
                <a:gd name="T1" fmla="*/ 28374 h 221"/>
                <a:gd name="T2" fmla="*/ 15716 w 160"/>
                <a:gd name="T3" fmla="*/ 66445 h 221"/>
                <a:gd name="T4" fmla="*/ 15716 w 160"/>
                <a:gd name="T5" fmla="*/ 66445 h 221"/>
                <a:gd name="T6" fmla="*/ 18931 w 160"/>
                <a:gd name="T7" fmla="*/ 72910 h 221"/>
                <a:gd name="T8" fmla="*/ 25003 w 160"/>
                <a:gd name="T9" fmla="*/ 79016 h 221"/>
                <a:gd name="T10" fmla="*/ 34647 w 160"/>
                <a:gd name="T11" fmla="*/ 79016 h 221"/>
                <a:gd name="T12" fmla="*/ 43934 w 160"/>
                <a:gd name="T13" fmla="*/ 79016 h 221"/>
                <a:gd name="T14" fmla="*/ 43934 w 160"/>
                <a:gd name="T15" fmla="*/ 79016 h 221"/>
                <a:gd name="T16" fmla="*/ 50363 w 160"/>
                <a:gd name="T17" fmla="*/ 72910 h 221"/>
                <a:gd name="T18" fmla="*/ 56793 w 160"/>
                <a:gd name="T19" fmla="*/ 66445 h 221"/>
                <a:gd name="T20" fmla="*/ 56793 w 160"/>
                <a:gd name="T21" fmla="*/ 59980 h 221"/>
                <a:gd name="T22" fmla="*/ 56793 w 160"/>
                <a:gd name="T23" fmla="*/ 50642 h 221"/>
                <a:gd name="T24" fmla="*/ 56793 w 160"/>
                <a:gd name="T25" fmla="*/ 50642 h 221"/>
                <a:gd name="T26" fmla="*/ 43934 w 160"/>
                <a:gd name="T27" fmla="*/ 15803 h 221"/>
                <a:gd name="T28" fmla="*/ 43934 w 160"/>
                <a:gd name="T29" fmla="*/ 12571 h 221"/>
                <a:gd name="T30" fmla="*/ 43934 w 160"/>
                <a:gd name="T31" fmla="*/ 12571 h 221"/>
                <a:gd name="T32" fmla="*/ 43934 w 160"/>
                <a:gd name="T33" fmla="*/ 12571 h 221"/>
                <a:gd name="T34" fmla="*/ 43934 w 160"/>
                <a:gd name="T35" fmla="*/ 12571 h 221"/>
                <a:gd name="T36" fmla="*/ 37862 w 160"/>
                <a:gd name="T37" fmla="*/ 6106 h 221"/>
                <a:gd name="T38" fmla="*/ 31433 w 160"/>
                <a:gd name="T39" fmla="*/ 0 h 221"/>
                <a:gd name="T40" fmla="*/ 22146 w 160"/>
                <a:gd name="T41" fmla="*/ 0 h 221"/>
                <a:gd name="T42" fmla="*/ 15716 w 160"/>
                <a:gd name="T43" fmla="*/ 0 h 221"/>
                <a:gd name="T44" fmla="*/ 15716 w 160"/>
                <a:gd name="T45" fmla="*/ 0 h 221"/>
                <a:gd name="T46" fmla="*/ 6072 w 160"/>
                <a:gd name="T47" fmla="*/ 6106 h 221"/>
                <a:gd name="T48" fmla="*/ 3215 w 160"/>
                <a:gd name="T49" fmla="*/ 12571 h 221"/>
                <a:gd name="T50" fmla="*/ 0 w 160"/>
                <a:gd name="T51" fmla="*/ 21909 h 221"/>
                <a:gd name="T52" fmla="*/ 0 w 160"/>
                <a:gd name="T53" fmla="*/ 28374 h 22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0" h="221">
                  <a:moveTo>
                    <a:pt x="0" y="79"/>
                  </a:moveTo>
                  <a:lnTo>
                    <a:pt x="44" y="185"/>
                  </a:lnTo>
                  <a:lnTo>
                    <a:pt x="53" y="203"/>
                  </a:lnTo>
                  <a:lnTo>
                    <a:pt x="70" y="220"/>
                  </a:lnTo>
                  <a:lnTo>
                    <a:pt x="97" y="220"/>
                  </a:lnTo>
                  <a:lnTo>
                    <a:pt x="123" y="220"/>
                  </a:lnTo>
                  <a:lnTo>
                    <a:pt x="141" y="203"/>
                  </a:lnTo>
                  <a:lnTo>
                    <a:pt x="159" y="185"/>
                  </a:lnTo>
                  <a:lnTo>
                    <a:pt x="159" y="167"/>
                  </a:lnTo>
                  <a:lnTo>
                    <a:pt x="159" y="141"/>
                  </a:lnTo>
                  <a:lnTo>
                    <a:pt x="123" y="44"/>
                  </a:lnTo>
                  <a:lnTo>
                    <a:pt x="123" y="35"/>
                  </a:lnTo>
                  <a:lnTo>
                    <a:pt x="106" y="17"/>
                  </a:lnTo>
                  <a:lnTo>
                    <a:pt x="88" y="0"/>
                  </a:lnTo>
                  <a:lnTo>
                    <a:pt x="62" y="0"/>
                  </a:lnTo>
                  <a:lnTo>
                    <a:pt x="44" y="0"/>
                  </a:lnTo>
                  <a:lnTo>
                    <a:pt x="17" y="17"/>
                  </a:lnTo>
                  <a:lnTo>
                    <a:pt x="9" y="35"/>
                  </a:lnTo>
                  <a:lnTo>
                    <a:pt x="0" y="61"/>
                  </a:lnTo>
                  <a:lnTo>
                    <a:pt x="0" y="7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1" name="Freeform 196"/>
            <p:cNvSpPr>
              <a:spLocks noChangeArrowheads="1"/>
            </p:cNvSpPr>
            <p:nvPr/>
          </p:nvSpPr>
          <p:spPr bwMode="auto">
            <a:xfrm>
              <a:off x="3195638" y="3854450"/>
              <a:ext cx="57150" cy="69850"/>
            </a:xfrm>
            <a:custGeom>
              <a:avLst/>
              <a:gdLst>
                <a:gd name="T0" fmla="*/ 53915 w 159"/>
                <a:gd name="T1" fmla="*/ 40983 h 196"/>
                <a:gd name="T2" fmla="*/ 53915 w 159"/>
                <a:gd name="T3" fmla="*/ 40983 h 196"/>
                <a:gd name="T4" fmla="*/ 34865 w 159"/>
                <a:gd name="T5" fmla="*/ 9622 h 196"/>
                <a:gd name="T6" fmla="*/ 34865 w 159"/>
                <a:gd name="T7" fmla="*/ 9622 h 196"/>
                <a:gd name="T8" fmla="*/ 34865 w 159"/>
                <a:gd name="T9" fmla="*/ 9622 h 196"/>
                <a:gd name="T10" fmla="*/ 34865 w 159"/>
                <a:gd name="T11" fmla="*/ 9622 h 196"/>
                <a:gd name="T12" fmla="*/ 28395 w 159"/>
                <a:gd name="T13" fmla="*/ 3207 h 196"/>
                <a:gd name="T14" fmla="*/ 21925 w 159"/>
                <a:gd name="T15" fmla="*/ 0 h 196"/>
                <a:gd name="T16" fmla="*/ 15815 w 159"/>
                <a:gd name="T17" fmla="*/ 0 h 196"/>
                <a:gd name="T18" fmla="*/ 9345 w 159"/>
                <a:gd name="T19" fmla="*/ 3207 h 196"/>
                <a:gd name="T20" fmla="*/ 9345 w 159"/>
                <a:gd name="T21" fmla="*/ 3207 h 196"/>
                <a:gd name="T22" fmla="*/ 2875 w 159"/>
                <a:gd name="T23" fmla="*/ 9622 h 196"/>
                <a:gd name="T24" fmla="*/ 0 w 159"/>
                <a:gd name="T25" fmla="*/ 16037 h 196"/>
                <a:gd name="T26" fmla="*/ 0 w 159"/>
                <a:gd name="T27" fmla="*/ 22095 h 196"/>
                <a:gd name="T28" fmla="*/ 2875 w 159"/>
                <a:gd name="T29" fmla="*/ 28510 h 196"/>
                <a:gd name="T30" fmla="*/ 2875 w 159"/>
                <a:gd name="T31" fmla="*/ 31718 h 196"/>
                <a:gd name="T32" fmla="*/ 2875 w 159"/>
                <a:gd name="T33" fmla="*/ 31718 h 196"/>
                <a:gd name="T34" fmla="*/ 25160 w 159"/>
                <a:gd name="T35" fmla="*/ 63079 h 196"/>
                <a:gd name="T36" fmla="*/ 25160 w 159"/>
                <a:gd name="T37" fmla="*/ 63079 h 196"/>
                <a:gd name="T38" fmla="*/ 28395 w 159"/>
                <a:gd name="T39" fmla="*/ 66286 h 196"/>
                <a:gd name="T40" fmla="*/ 34865 w 159"/>
                <a:gd name="T41" fmla="*/ 69494 h 196"/>
                <a:gd name="T42" fmla="*/ 40975 w 159"/>
                <a:gd name="T43" fmla="*/ 69494 h 196"/>
                <a:gd name="T44" fmla="*/ 47445 w 159"/>
                <a:gd name="T45" fmla="*/ 66286 h 196"/>
                <a:gd name="T46" fmla="*/ 47445 w 159"/>
                <a:gd name="T47" fmla="*/ 66286 h 196"/>
                <a:gd name="T48" fmla="*/ 53915 w 159"/>
                <a:gd name="T49" fmla="*/ 63079 h 196"/>
                <a:gd name="T50" fmla="*/ 56791 w 159"/>
                <a:gd name="T51" fmla="*/ 56664 h 196"/>
                <a:gd name="T52" fmla="*/ 56791 w 159"/>
                <a:gd name="T53" fmla="*/ 50606 h 196"/>
                <a:gd name="T54" fmla="*/ 53915 w 159"/>
                <a:gd name="T55" fmla="*/ 40983 h 19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59" h="196">
                  <a:moveTo>
                    <a:pt x="150" y="115"/>
                  </a:moveTo>
                  <a:lnTo>
                    <a:pt x="150" y="115"/>
                  </a:lnTo>
                  <a:lnTo>
                    <a:pt x="97" y="27"/>
                  </a:lnTo>
                  <a:lnTo>
                    <a:pt x="79" y="9"/>
                  </a:lnTo>
                  <a:lnTo>
                    <a:pt x="61" y="0"/>
                  </a:lnTo>
                  <a:lnTo>
                    <a:pt x="44" y="0"/>
                  </a:lnTo>
                  <a:lnTo>
                    <a:pt x="26" y="9"/>
                  </a:lnTo>
                  <a:lnTo>
                    <a:pt x="8" y="27"/>
                  </a:lnTo>
                  <a:lnTo>
                    <a:pt x="0" y="45"/>
                  </a:lnTo>
                  <a:lnTo>
                    <a:pt x="0" y="62"/>
                  </a:lnTo>
                  <a:lnTo>
                    <a:pt x="8" y="80"/>
                  </a:lnTo>
                  <a:lnTo>
                    <a:pt x="8" y="89"/>
                  </a:lnTo>
                  <a:lnTo>
                    <a:pt x="70" y="177"/>
                  </a:lnTo>
                  <a:lnTo>
                    <a:pt x="79" y="186"/>
                  </a:lnTo>
                  <a:lnTo>
                    <a:pt x="97" y="195"/>
                  </a:lnTo>
                  <a:lnTo>
                    <a:pt x="114" y="195"/>
                  </a:lnTo>
                  <a:lnTo>
                    <a:pt x="132" y="186"/>
                  </a:lnTo>
                  <a:lnTo>
                    <a:pt x="150" y="177"/>
                  </a:lnTo>
                  <a:lnTo>
                    <a:pt x="158" y="159"/>
                  </a:lnTo>
                  <a:lnTo>
                    <a:pt x="158" y="142"/>
                  </a:lnTo>
                  <a:lnTo>
                    <a:pt x="150"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2" name="Freeform 197"/>
            <p:cNvSpPr>
              <a:spLocks noChangeArrowheads="1"/>
            </p:cNvSpPr>
            <p:nvPr/>
          </p:nvSpPr>
          <p:spPr bwMode="auto">
            <a:xfrm>
              <a:off x="3259138" y="3952875"/>
              <a:ext cx="57150" cy="63500"/>
            </a:xfrm>
            <a:custGeom>
              <a:avLst/>
              <a:gdLst>
                <a:gd name="T0" fmla="*/ 53578 w 160"/>
                <a:gd name="T1" fmla="*/ 38028 h 177"/>
                <a:gd name="T2" fmla="*/ 31433 w 160"/>
                <a:gd name="T3" fmla="*/ 6458 h 177"/>
                <a:gd name="T4" fmla="*/ 31433 w 160"/>
                <a:gd name="T5" fmla="*/ 6458 h 177"/>
                <a:gd name="T6" fmla="*/ 31433 w 160"/>
                <a:gd name="T7" fmla="*/ 6458 h 177"/>
                <a:gd name="T8" fmla="*/ 31433 w 160"/>
                <a:gd name="T9" fmla="*/ 6458 h 177"/>
                <a:gd name="T10" fmla="*/ 31433 w 160"/>
                <a:gd name="T11" fmla="*/ 6458 h 177"/>
                <a:gd name="T12" fmla="*/ 25360 w 160"/>
                <a:gd name="T13" fmla="*/ 3229 h 177"/>
                <a:gd name="T14" fmla="*/ 18931 w 160"/>
                <a:gd name="T15" fmla="*/ 0 h 177"/>
                <a:gd name="T16" fmla="*/ 12502 w 160"/>
                <a:gd name="T17" fmla="*/ 0 h 177"/>
                <a:gd name="T18" fmla="*/ 6429 w 160"/>
                <a:gd name="T19" fmla="*/ 3229 h 177"/>
                <a:gd name="T20" fmla="*/ 6429 w 160"/>
                <a:gd name="T21" fmla="*/ 3229 h 177"/>
                <a:gd name="T22" fmla="*/ 3215 w 160"/>
                <a:gd name="T23" fmla="*/ 9328 h 177"/>
                <a:gd name="T24" fmla="*/ 0 w 160"/>
                <a:gd name="T25" fmla="*/ 15785 h 177"/>
                <a:gd name="T26" fmla="*/ 0 w 160"/>
                <a:gd name="T27" fmla="*/ 22243 h 177"/>
                <a:gd name="T28" fmla="*/ 3215 w 160"/>
                <a:gd name="T29" fmla="*/ 28342 h 177"/>
                <a:gd name="T30" fmla="*/ 28218 w 160"/>
                <a:gd name="T31" fmla="*/ 57042 h 177"/>
                <a:gd name="T32" fmla="*/ 28218 w 160"/>
                <a:gd name="T33" fmla="*/ 57042 h 177"/>
                <a:gd name="T34" fmla="*/ 31433 w 160"/>
                <a:gd name="T35" fmla="*/ 63141 h 177"/>
                <a:gd name="T36" fmla="*/ 37862 w 160"/>
                <a:gd name="T37" fmla="*/ 63141 h 177"/>
                <a:gd name="T38" fmla="*/ 44291 w 160"/>
                <a:gd name="T39" fmla="*/ 63141 h 177"/>
                <a:gd name="T40" fmla="*/ 50363 w 160"/>
                <a:gd name="T41" fmla="*/ 60271 h 177"/>
                <a:gd name="T42" fmla="*/ 50363 w 160"/>
                <a:gd name="T43" fmla="*/ 60271 h 177"/>
                <a:gd name="T44" fmla="*/ 53578 w 160"/>
                <a:gd name="T45" fmla="*/ 57042 h 177"/>
                <a:gd name="T46" fmla="*/ 56793 w 160"/>
                <a:gd name="T47" fmla="*/ 50585 h 177"/>
                <a:gd name="T48" fmla="*/ 56793 w 160"/>
                <a:gd name="T49" fmla="*/ 44127 h 177"/>
                <a:gd name="T50" fmla="*/ 53578 w 160"/>
                <a:gd name="T51" fmla="*/ 38028 h 17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0" h="177">
                  <a:moveTo>
                    <a:pt x="150" y="106"/>
                  </a:moveTo>
                  <a:lnTo>
                    <a:pt x="88" y="18"/>
                  </a:lnTo>
                  <a:lnTo>
                    <a:pt x="71" y="9"/>
                  </a:lnTo>
                  <a:lnTo>
                    <a:pt x="53" y="0"/>
                  </a:lnTo>
                  <a:lnTo>
                    <a:pt x="35" y="0"/>
                  </a:lnTo>
                  <a:lnTo>
                    <a:pt x="18" y="9"/>
                  </a:lnTo>
                  <a:lnTo>
                    <a:pt x="9" y="26"/>
                  </a:lnTo>
                  <a:lnTo>
                    <a:pt x="0" y="44"/>
                  </a:lnTo>
                  <a:lnTo>
                    <a:pt x="0" y="62"/>
                  </a:lnTo>
                  <a:lnTo>
                    <a:pt x="9" y="79"/>
                  </a:lnTo>
                  <a:lnTo>
                    <a:pt x="79" y="159"/>
                  </a:lnTo>
                  <a:lnTo>
                    <a:pt x="88" y="176"/>
                  </a:lnTo>
                  <a:lnTo>
                    <a:pt x="106" y="176"/>
                  </a:lnTo>
                  <a:lnTo>
                    <a:pt x="124" y="176"/>
                  </a:lnTo>
                  <a:lnTo>
                    <a:pt x="141" y="168"/>
                  </a:lnTo>
                  <a:lnTo>
                    <a:pt x="150" y="159"/>
                  </a:lnTo>
                  <a:lnTo>
                    <a:pt x="159" y="141"/>
                  </a:lnTo>
                  <a:lnTo>
                    <a:pt x="159" y="123"/>
                  </a:lnTo>
                  <a:lnTo>
                    <a:pt x="150"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3" name="Freeform 198"/>
            <p:cNvSpPr>
              <a:spLocks noChangeArrowheads="1"/>
            </p:cNvSpPr>
            <p:nvPr/>
          </p:nvSpPr>
          <p:spPr bwMode="auto">
            <a:xfrm>
              <a:off x="3332163" y="4044950"/>
              <a:ext cx="53975" cy="60325"/>
            </a:xfrm>
            <a:custGeom>
              <a:avLst/>
              <a:gdLst>
                <a:gd name="T0" fmla="*/ 50400 w 151"/>
                <a:gd name="T1" fmla="*/ 34831 h 168"/>
                <a:gd name="T2" fmla="*/ 25379 w 151"/>
                <a:gd name="T3" fmla="*/ 6104 h 168"/>
                <a:gd name="T4" fmla="*/ 25379 w 151"/>
                <a:gd name="T5" fmla="*/ 6104 h 168"/>
                <a:gd name="T6" fmla="*/ 25379 w 151"/>
                <a:gd name="T7" fmla="*/ 6104 h 168"/>
                <a:gd name="T8" fmla="*/ 25379 w 151"/>
                <a:gd name="T9" fmla="*/ 6104 h 168"/>
                <a:gd name="T10" fmla="*/ 25379 w 151"/>
                <a:gd name="T11" fmla="*/ 6104 h 168"/>
                <a:gd name="T12" fmla="*/ 22162 w 151"/>
                <a:gd name="T13" fmla="*/ 3232 h 168"/>
                <a:gd name="T14" fmla="*/ 15728 w 151"/>
                <a:gd name="T15" fmla="*/ 0 h 168"/>
                <a:gd name="T16" fmla="*/ 9294 w 151"/>
                <a:gd name="T17" fmla="*/ 0 h 168"/>
                <a:gd name="T18" fmla="*/ 3217 w 151"/>
                <a:gd name="T19" fmla="*/ 3232 h 168"/>
                <a:gd name="T20" fmla="*/ 3217 w 151"/>
                <a:gd name="T21" fmla="*/ 3232 h 168"/>
                <a:gd name="T22" fmla="*/ 0 w 151"/>
                <a:gd name="T23" fmla="*/ 9336 h 168"/>
                <a:gd name="T24" fmla="*/ 0 w 151"/>
                <a:gd name="T25" fmla="*/ 15799 h 168"/>
                <a:gd name="T26" fmla="*/ 0 w 151"/>
                <a:gd name="T27" fmla="*/ 19031 h 168"/>
                <a:gd name="T28" fmla="*/ 3217 w 151"/>
                <a:gd name="T29" fmla="*/ 25135 h 168"/>
                <a:gd name="T30" fmla="*/ 28239 w 151"/>
                <a:gd name="T31" fmla="*/ 53862 h 168"/>
                <a:gd name="T32" fmla="*/ 28239 w 151"/>
                <a:gd name="T33" fmla="*/ 53862 h 168"/>
                <a:gd name="T34" fmla="*/ 31456 w 151"/>
                <a:gd name="T35" fmla="*/ 57093 h 168"/>
                <a:gd name="T36" fmla="*/ 37890 w 151"/>
                <a:gd name="T37" fmla="*/ 59966 h 168"/>
                <a:gd name="T38" fmla="*/ 41107 w 151"/>
                <a:gd name="T39" fmla="*/ 57093 h 168"/>
                <a:gd name="T40" fmla="*/ 47183 w 151"/>
                <a:gd name="T41" fmla="*/ 57093 h 168"/>
                <a:gd name="T42" fmla="*/ 47183 w 151"/>
                <a:gd name="T43" fmla="*/ 57093 h 168"/>
                <a:gd name="T44" fmla="*/ 50400 w 151"/>
                <a:gd name="T45" fmla="*/ 50630 h 168"/>
                <a:gd name="T46" fmla="*/ 53618 w 151"/>
                <a:gd name="T47" fmla="*/ 47398 h 168"/>
                <a:gd name="T48" fmla="*/ 50400 w 151"/>
                <a:gd name="T49" fmla="*/ 41294 h 168"/>
                <a:gd name="T50" fmla="*/ 50400 w 151"/>
                <a:gd name="T51" fmla="*/ 34831 h 1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68">
                  <a:moveTo>
                    <a:pt x="141" y="97"/>
                  </a:moveTo>
                  <a:lnTo>
                    <a:pt x="71" y="17"/>
                  </a:lnTo>
                  <a:lnTo>
                    <a:pt x="62" y="9"/>
                  </a:lnTo>
                  <a:lnTo>
                    <a:pt x="44" y="0"/>
                  </a:lnTo>
                  <a:lnTo>
                    <a:pt x="26" y="0"/>
                  </a:lnTo>
                  <a:lnTo>
                    <a:pt x="9" y="9"/>
                  </a:lnTo>
                  <a:lnTo>
                    <a:pt x="0" y="26"/>
                  </a:lnTo>
                  <a:lnTo>
                    <a:pt x="0" y="44"/>
                  </a:lnTo>
                  <a:lnTo>
                    <a:pt x="0" y="53"/>
                  </a:lnTo>
                  <a:lnTo>
                    <a:pt x="9" y="70"/>
                  </a:lnTo>
                  <a:lnTo>
                    <a:pt x="79" y="150"/>
                  </a:lnTo>
                  <a:lnTo>
                    <a:pt x="88" y="159"/>
                  </a:lnTo>
                  <a:lnTo>
                    <a:pt x="106" y="167"/>
                  </a:lnTo>
                  <a:lnTo>
                    <a:pt x="115" y="159"/>
                  </a:lnTo>
                  <a:lnTo>
                    <a:pt x="132" y="159"/>
                  </a:lnTo>
                  <a:lnTo>
                    <a:pt x="141" y="141"/>
                  </a:lnTo>
                  <a:lnTo>
                    <a:pt x="150" y="132"/>
                  </a:lnTo>
                  <a:lnTo>
                    <a:pt x="141" y="115"/>
                  </a:lnTo>
                  <a:lnTo>
                    <a:pt x="141"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4" name="Freeform 199"/>
            <p:cNvSpPr>
              <a:spLocks noChangeArrowheads="1"/>
            </p:cNvSpPr>
            <p:nvPr/>
          </p:nvSpPr>
          <p:spPr bwMode="auto">
            <a:xfrm>
              <a:off x="3408363" y="4133850"/>
              <a:ext cx="50800" cy="50800"/>
            </a:xfrm>
            <a:custGeom>
              <a:avLst/>
              <a:gdLst>
                <a:gd name="T0" fmla="*/ 22180 w 142"/>
                <a:gd name="T1" fmla="*/ 3220 h 142"/>
                <a:gd name="T2" fmla="*/ 22180 w 142"/>
                <a:gd name="T3" fmla="*/ 3220 h 142"/>
                <a:gd name="T4" fmla="*/ 18961 w 142"/>
                <a:gd name="T5" fmla="*/ 0 h 142"/>
                <a:gd name="T6" fmla="*/ 12521 w 142"/>
                <a:gd name="T7" fmla="*/ 0 h 142"/>
                <a:gd name="T8" fmla="*/ 9301 w 142"/>
                <a:gd name="T9" fmla="*/ 0 h 142"/>
                <a:gd name="T10" fmla="*/ 3220 w 142"/>
                <a:gd name="T11" fmla="*/ 3220 h 142"/>
                <a:gd name="T12" fmla="*/ 3220 w 142"/>
                <a:gd name="T13" fmla="*/ 3220 h 142"/>
                <a:gd name="T14" fmla="*/ 3220 w 142"/>
                <a:gd name="T15" fmla="*/ 9301 h 142"/>
                <a:gd name="T16" fmla="*/ 0 w 142"/>
                <a:gd name="T17" fmla="*/ 12521 h 142"/>
                <a:gd name="T18" fmla="*/ 0 w 142"/>
                <a:gd name="T19" fmla="*/ 15741 h 142"/>
                <a:gd name="T20" fmla="*/ 3220 w 142"/>
                <a:gd name="T21" fmla="*/ 22180 h 142"/>
                <a:gd name="T22" fmla="*/ 3220 w 142"/>
                <a:gd name="T23" fmla="*/ 22180 h 142"/>
                <a:gd name="T24" fmla="*/ 3220 w 142"/>
                <a:gd name="T25" fmla="*/ 22180 h 142"/>
                <a:gd name="T26" fmla="*/ 31482 w 142"/>
                <a:gd name="T27" fmla="*/ 47223 h 142"/>
                <a:gd name="T28" fmla="*/ 31482 w 142"/>
                <a:gd name="T29" fmla="*/ 47223 h 142"/>
                <a:gd name="T30" fmla="*/ 37921 w 142"/>
                <a:gd name="T31" fmla="*/ 50442 h 142"/>
                <a:gd name="T32" fmla="*/ 47223 w 142"/>
                <a:gd name="T33" fmla="*/ 47223 h 142"/>
                <a:gd name="T34" fmla="*/ 47223 w 142"/>
                <a:gd name="T35" fmla="*/ 47223 h 142"/>
                <a:gd name="T36" fmla="*/ 50442 w 142"/>
                <a:gd name="T37" fmla="*/ 41141 h 142"/>
                <a:gd name="T38" fmla="*/ 47223 w 142"/>
                <a:gd name="T39" fmla="*/ 31482 h 142"/>
                <a:gd name="T40" fmla="*/ 47223 w 142"/>
                <a:gd name="T41" fmla="*/ 31482 h 142"/>
                <a:gd name="T42" fmla="*/ 22180 w 142"/>
                <a:gd name="T43" fmla="*/ 3220 h 1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2" h="142">
                  <a:moveTo>
                    <a:pt x="62" y="9"/>
                  </a:moveTo>
                  <a:lnTo>
                    <a:pt x="62" y="9"/>
                  </a:lnTo>
                  <a:lnTo>
                    <a:pt x="53" y="0"/>
                  </a:lnTo>
                  <a:lnTo>
                    <a:pt x="35" y="0"/>
                  </a:lnTo>
                  <a:lnTo>
                    <a:pt x="26" y="0"/>
                  </a:lnTo>
                  <a:lnTo>
                    <a:pt x="9" y="9"/>
                  </a:lnTo>
                  <a:lnTo>
                    <a:pt x="9" y="26"/>
                  </a:lnTo>
                  <a:lnTo>
                    <a:pt x="0" y="35"/>
                  </a:lnTo>
                  <a:lnTo>
                    <a:pt x="0" y="44"/>
                  </a:lnTo>
                  <a:lnTo>
                    <a:pt x="9" y="62"/>
                  </a:lnTo>
                  <a:lnTo>
                    <a:pt x="88" y="132"/>
                  </a:lnTo>
                  <a:lnTo>
                    <a:pt x="106" y="141"/>
                  </a:lnTo>
                  <a:lnTo>
                    <a:pt x="132" y="132"/>
                  </a:lnTo>
                  <a:lnTo>
                    <a:pt x="141" y="115"/>
                  </a:lnTo>
                  <a:lnTo>
                    <a:pt x="132" y="88"/>
                  </a:lnTo>
                  <a:lnTo>
                    <a:pt x="62"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5" name="Freeform 200"/>
            <p:cNvSpPr>
              <a:spLocks noChangeArrowheads="1"/>
            </p:cNvSpPr>
            <p:nvPr/>
          </p:nvSpPr>
          <p:spPr bwMode="auto">
            <a:xfrm>
              <a:off x="3494088" y="4219575"/>
              <a:ext cx="44450" cy="41275"/>
            </a:xfrm>
            <a:custGeom>
              <a:avLst/>
              <a:gdLst>
                <a:gd name="T0" fmla="*/ 28092 w 125"/>
                <a:gd name="T1" fmla="*/ 40919 h 116"/>
                <a:gd name="T2" fmla="*/ 28092 w 125"/>
                <a:gd name="T3" fmla="*/ 40919 h 116"/>
                <a:gd name="T4" fmla="*/ 34493 w 125"/>
                <a:gd name="T5" fmla="*/ 40919 h 116"/>
                <a:gd name="T6" fmla="*/ 40894 w 125"/>
                <a:gd name="T7" fmla="*/ 40919 h 116"/>
                <a:gd name="T8" fmla="*/ 40894 w 125"/>
                <a:gd name="T9" fmla="*/ 40919 h 116"/>
                <a:gd name="T10" fmla="*/ 44094 w 125"/>
                <a:gd name="T11" fmla="*/ 34514 h 116"/>
                <a:gd name="T12" fmla="*/ 40894 w 125"/>
                <a:gd name="T13" fmla="*/ 28466 h 116"/>
                <a:gd name="T14" fmla="*/ 40894 w 125"/>
                <a:gd name="T15" fmla="*/ 28466 h 116"/>
                <a:gd name="T16" fmla="*/ 12446 w 125"/>
                <a:gd name="T17" fmla="*/ 3202 h 116"/>
                <a:gd name="T18" fmla="*/ 12446 w 125"/>
                <a:gd name="T19" fmla="*/ 3202 h 116"/>
                <a:gd name="T20" fmla="*/ 12446 w 125"/>
                <a:gd name="T21" fmla="*/ 3202 h 116"/>
                <a:gd name="T22" fmla="*/ 12446 w 125"/>
                <a:gd name="T23" fmla="*/ 0 h 116"/>
                <a:gd name="T24" fmla="*/ 12446 w 125"/>
                <a:gd name="T25" fmla="*/ 0 h 116"/>
                <a:gd name="T26" fmla="*/ 6401 w 125"/>
                <a:gd name="T27" fmla="*/ 0 h 116"/>
                <a:gd name="T28" fmla="*/ 0 w 125"/>
                <a:gd name="T29" fmla="*/ 3202 h 116"/>
                <a:gd name="T30" fmla="*/ 0 w 125"/>
                <a:gd name="T31" fmla="*/ 3202 h 116"/>
                <a:gd name="T32" fmla="*/ 0 w 125"/>
                <a:gd name="T33" fmla="*/ 9607 h 116"/>
                <a:gd name="T34" fmla="*/ 0 w 125"/>
                <a:gd name="T35" fmla="*/ 15656 h 116"/>
                <a:gd name="T36" fmla="*/ 28092 w 125"/>
                <a:gd name="T37" fmla="*/ 40919 h 1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 h="116">
                  <a:moveTo>
                    <a:pt x="79" y="115"/>
                  </a:moveTo>
                  <a:lnTo>
                    <a:pt x="79" y="115"/>
                  </a:lnTo>
                  <a:lnTo>
                    <a:pt x="97" y="115"/>
                  </a:lnTo>
                  <a:lnTo>
                    <a:pt x="115" y="115"/>
                  </a:lnTo>
                  <a:lnTo>
                    <a:pt x="124" y="97"/>
                  </a:lnTo>
                  <a:lnTo>
                    <a:pt x="115" y="80"/>
                  </a:lnTo>
                  <a:lnTo>
                    <a:pt x="35" y="9"/>
                  </a:lnTo>
                  <a:lnTo>
                    <a:pt x="35" y="0"/>
                  </a:lnTo>
                  <a:lnTo>
                    <a:pt x="18" y="0"/>
                  </a:lnTo>
                  <a:lnTo>
                    <a:pt x="0" y="9"/>
                  </a:lnTo>
                  <a:lnTo>
                    <a:pt x="0" y="27"/>
                  </a:lnTo>
                  <a:lnTo>
                    <a:pt x="0" y="44"/>
                  </a:lnTo>
                  <a:lnTo>
                    <a:pt x="79"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6" name="Freeform 201"/>
            <p:cNvSpPr>
              <a:spLocks noChangeArrowheads="1"/>
            </p:cNvSpPr>
            <p:nvPr/>
          </p:nvSpPr>
          <p:spPr bwMode="auto">
            <a:xfrm>
              <a:off x="3579813" y="4298950"/>
              <a:ext cx="41275" cy="34925"/>
            </a:xfrm>
            <a:custGeom>
              <a:avLst/>
              <a:gdLst>
                <a:gd name="T0" fmla="*/ 34514 w 116"/>
                <a:gd name="T1" fmla="*/ 31361 h 98"/>
                <a:gd name="T2" fmla="*/ 34514 w 116"/>
                <a:gd name="T3" fmla="*/ 31361 h 98"/>
                <a:gd name="T4" fmla="*/ 34514 w 116"/>
                <a:gd name="T5" fmla="*/ 34569 h 98"/>
                <a:gd name="T6" fmla="*/ 37717 w 116"/>
                <a:gd name="T7" fmla="*/ 31361 h 98"/>
                <a:gd name="T8" fmla="*/ 37717 w 116"/>
                <a:gd name="T9" fmla="*/ 31361 h 98"/>
                <a:gd name="T10" fmla="*/ 40919 w 116"/>
                <a:gd name="T11" fmla="*/ 28154 h 98"/>
                <a:gd name="T12" fmla="*/ 37717 w 116"/>
                <a:gd name="T13" fmla="*/ 24946 h 98"/>
                <a:gd name="T14" fmla="*/ 37717 w 116"/>
                <a:gd name="T15" fmla="*/ 24946 h 98"/>
                <a:gd name="T16" fmla="*/ 9607 w 116"/>
                <a:gd name="T17" fmla="*/ 0 h 98"/>
                <a:gd name="T18" fmla="*/ 9607 w 116"/>
                <a:gd name="T19" fmla="*/ 0 h 98"/>
                <a:gd name="T20" fmla="*/ 9607 w 116"/>
                <a:gd name="T21" fmla="*/ 0 h 98"/>
                <a:gd name="T22" fmla="*/ 9607 w 116"/>
                <a:gd name="T23" fmla="*/ 0 h 98"/>
                <a:gd name="T24" fmla="*/ 6405 w 116"/>
                <a:gd name="T25" fmla="*/ 0 h 98"/>
                <a:gd name="T26" fmla="*/ 3202 w 116"/>
                <a:gd name="T27" fmla="*/ 3207 h 98"/>
                <a:gd name="T28" fmla="*/ 3202 w 116"/>
                <a:gd name="T29" fmla="*/ 3207 h 98"/>
                <a:gd name="T30" fmla="*/ 0 w 116"/>
                <a:gd name="T31" fmla="*/ 6058 h 98"/>
                <a:gd name="T32" fmla="*/ 3202 w 116"/>
                <a:gd name="T33" fmla="*/ 9266 h 98"/>
                <a:gd name="T34" fmla="*/ 34514 w 116"/>
                <a:gd name="T35" fmla="*/ 31361 h 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6" h="98">
                  <a:moveTo>
                    <a:pt x="97" y="88"/>
                  </a:moveTo>
                  <a:lnTo>
                    <a:pt x="97" y="88"/>
                  </a:lnTo>
                  <a:lnTo>
                    <a:pt x="97" y="97"/>
                  </a:lnTo>
                  <a:lnTo>
                    <a:pt x="106" y="88"/>
                  </a:lnTo>
                  <a:lnTo>
                    <a:pt x="115" y="79"/>
                  </a:lnTo>
                  <a:lnTo>
                    <a:pt x="106" y="70"/>
                  </a:lnTo>
                  <a:lnTo>
                    <a:pt x="27" y="0"/>
                  </a:lnTo>
                  <a:lnTo>
                    <a:pt x="18" y="0"/>
                  </a:lnTo>
                  <a:lnTo>
                    <a:pt x="9" y="9"/>
                  </a:lnTo>
                  <a:lnTo>
                    <a:pt x="0" y="17"/>
                  </a:lnTo>
                  <a:lnTo>
                    <a:pt x="9" y="26"/>
                  </a:lnTo>
                  <a:lnTo>
                    <a:pt x="97"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317" name="Freeform 202"/>
            <p:cNvSpPr>
              <a:spLocks noChangeArrowheads="1"/>
            </p:cNvSpPr>
            <p:nvPr/>
          </p:nvSpPr>
          <p:spPr bwMode="auto">
            <a:xfrm>
              <a:off x="4862513" y="1733550"/>
              <a:ext cx="3255962" cy="5286375"/>
            </a:xfrm>
            <a:custGeom>
              <a:avLst/>
              <a:gdLst>
                <a:gd name="T0" fmla="*/ 2865031 w 9045"/>
                <a:gd name="T1" fmla="*/ 3131933 h 14683"/>
                <a:gd name="T2" fmla="*/ 2823634 w 9045"/>
                <a:gd name="T3" fmla="*/ 2697013 h 14683"/>
                <a:gd name="T4" fmla="*/ 2703042 w 9045"/>
                <a:gd name="T5" fmla="*/ 3310150 h 14683"/>
                <a:gd name="T6" fmla="*/ 2696563 w 9045"/>
                <a:gd name="T7" fmla="*/ 2306016 h 14683"/>
                <a:gd name="T8" fmla="*/ 2629968 w 9045"/>
                <a:gd name="T9" fmla="*/ 2807903 h 14683"/>
                <a:gd name="T10" fmla="*/ 2470859 w 9045"/>
                <a:gd name="T11" fmla="*/ 3065327 h 14683"/>
                <a:gd name="T12" fmla="*/ 2045370 w 9045"/>
                <a:gd name="T13" fmla="*/ 2576041 h 14683"/>
                <a:gd name="T14" fmla="*/ 2048610 w 9045"/>
                <a:gd name="T15" fmla="*/ 2556959 h 14683"/>
                <a:gd name="T16" fmla="*/ 2038891 w 9045"/>
                <a:gd name="T17" fmla="*/ 2436348 h 14683"/>
                <a:gd name="T18" fmla="*/ 2416863 w 9045"/>
                <a:gd name="T19" fmla="*/ 1629873 h 14683"/>
                <a:gd name="T20" fmla="*/ 1946738 w 9045"/>
                <a:gd name="T21" fmla="*/ 1153188 h 14683"/>
                <a:gd name="T22" fmla="*/ 1794469 w 9045"/>
                <a:gd name="T23" fmla="*/ 530690 h 14683"/>
                <a:gd name="T24" fmla="*/ 1683237 w 9045"/>
                <a:gd name="T25" fmla="*/ 1461377 h 14683"/>
                <a:gd name="T26" fmla="*/ 1511889 w 9045"/>
                <a:gd name="T27" fmla="*/ 15841 h 14683"/>
                <a:gd name="T28" fmla="*/ 1406777 w 9045"/>
                <a:gd name="T29" fmla="*/ 336632 h 14683"/>
                <a:gd name="T30" fmla="*/ 1263868 w 9045"/>
                <a:gd name="T31" fmla="*/ 1452016 h 14683"/>
                <a:gd name="T32" fmla="*/ 1136797 w 9045"/>
                <a:gd name="T33" fmla="*/ 1257958 h 14683"/>
                <a:gd name="T34" fmla="*/ 1308504 w 9045"/>
                <a:gd name="T35" fmla="*/ 1597830 h 14683"/>
                <a:gd name="T36" fmla="*/ 1165595 w 9045"/>
                <a:gd name="T37" fmla="*/ 1880816 h 14683"/>
                <a:gd name="T38" fmla="*/ 1117718 w 9045"/>
                <a:gd name="T39" fmla="*/ 1899898 h 14683"/>
                <a:gd name="T40" fmla="*/ 841618 w 9045"/>
                <a:gd name="T41" fmla="*/ 2029870 h 14683"/>
                <a:gd name="T42" fmla="*/ 787622 w 9045"/>
                <a:gd name="T43" fmla="*/ 2036351 h 14683"/>
                <a:gd name="T44" fmla="*/ 660552 w 9045"/>
                <a:gd name="T45" fmla="*/ 2159842 h 14683"/>
                <a:gd name="T46" fmla="*/ 514402 w 9045"/>
                <a:gd name="T47" fmla="*/ 2461911 h 14683"/>
                <a:gd name="T48" fmla="*/ 733626 w 9045"/>
                <a:gd name="T49" fmla="*/ 2846066 h 14683"/>
                <a:gd name="T50" fmla="*/ 1384819 w 9045"/>
                <a:gd name="T51" fmla="*/ 3405199 h 14683"/>
                <a:gd name="T52" fmla="*/ 1683237 w 9045"/>
                <a:gd name="T53" fmla="*/ 3951730 h 14683"/>
                <a:gd name="T54" fmla="*/ 1578485 w 9045"/>
                <a:gd name="T55" fmla="*/ 4444256 h 14683"/>
                <a:gd name="T56" fmla="*/ 1003607 w 9045"/>
                <a:gd name="T57" fmla="*/ 4904739 h 14683"/>
                <a:gd name="T58" fmla="*/ 0 w 9045"/>
                <a:gd name="T59" fmla="*/ 5286015 h 14683"/>
                <a:gd name="T60" fmla="*/ 1120958 w 9045"/>
                <a:gd name="T61" fmla="*/ 4892138 h 14683"/>
                <a:gd name="T62" fmla="*/ 1654799 w 9045"/>
                <a:gd name="T63" fmla="*/ 4428415 h 14683"/>
                <a:gd name="T64" fmla="*/ 1743713 w 9045"/>
                <a:gd name="T65" fmla="*/ 3942009 h 14683"/>
                <a:gd name="T66" fmla="*/ 1432335 w 9045"/>
                <a:gd name="T67" fmla="*/ 3364155 h 14683"/>
                <a:gd name="T68" fmla="*/ 1524489 w 9045"/>
                <a:gd name="T69" fmla="*/ 2982879 h 14683"/>
                <a:gd name="T70" fmla="*/ 2185040 w 9045"/>
                <a:gd name="T71" fmla="*/ 3011322 h 14683"/>
                <a:gd name="T72" fmla="*/ 2642567 w 9045"/>
                <a:gd name="T73" fmla="*/ 3271986 h 14683"/>
                <a:gd name="T74" fmla="*/ 2325070 w 9045"/>
                <a:gd name="T75" fmla="*/ 3338593 h 14683"/>
                <a:gd name="T76" fmla="*/ 1864304 w 9045"/>
                <a:gd name="T77" fmla="*/ 3640301 h 14683"/>
                <a:gd name="T78" fmla="*/ 2293032 w 9045"/>
                <a:gd name="T79" fmla="*/ 3408439 h 14683"/>
                <a:gd name="T80" fmla="*/ 2820394 w 9045"/>
                <a:gd name="T81" fmla="*/ 3395838 h 14683"/>
                <a:gd name="T82" fmla="*/ 3255602 w 9045"/>
                <a:gd name="T83" fmla="*/ 3691066 h 14683"/>
                <a:gd name="T84" fmla="*/ 1673878 w 9045"/>
                <a:gd name="T85" fmla="*/ 2398185 h 14683"/>
                <a:gd name="T86" fmla="*/ 1155876 w 9045"/>
                <a:gd name="T87" fmla="*/ 3097010 h 14683"/>
                <a:gd name="T88" fmla="*/ 857457 w 9045"/>
                <a:gd name="T89" fmla="*/ 2871629 h 14683"/>
                <a:gd name="T90" fmla="*/ 590717 w 9045"/>
                <a:gd name="T91" fmla="*/ 2556959 h 14683"/>
                <a:gd name="T92" fmla="*/ 628514 w 9045"/>
                <a:gd name="T93" fmla="*/ 2274333 h 14683"/>
                <a:gd name="T94" fmla="*/ 1152636 w 9045"/>
                <a:gd name="T95" fmla="*/ 1934821 h 14683"/>
                <a:gd name="T96" fmla="*/ 1397418 w 9045"/>
                <a:gd name="T97" fmla="*/ 965610 h 14683"/>
                <a:gd name="T98" fmla="*/ 1603683 w 9045"/>
                <a:gd name="T99" fmla="*/ 1188111 h 14683"/>
                <a:gd name="T100" fmla="*/ 1641840 w 9045"/>
                <a:gd name="T101" fmla="*/ 2420507 h 14683"/>
                <a:gd name="T102" fmla="*/ 1587844 w 9045"/>
                <a:gd name="T103" fmla="*/ 2522036 h 14683"/>
                <a:gd name="T104" fmla="*/ 1626001 w 9045"/>
                <a:gd name="T105" fmla="*/ 2569921 h 14683"/>
                <a:gd name="T106" fmla="*/ 1705555 w 9045"/>
                <a:gd name="T107" fmla="*/ 2525276 h 14683"/>
                <a:gd name="T108" fmla="*/ 1708795 w 9045"/>
                <a:gd name="T109" fmla="*/ 2569921 h 14683"/>
                <a:gd name="T110" fmla="*/ 1762791 w 9045"/>
                <a:gd name="T111" fmla="*/ 2556959 h 14683"/>
                <a:gd name="T112" fmla="*/ 1711675 w 9045"/>
                <a:gd name="T113" fmla="*/ 1960024 h 14683"/>
                <a:gd name="T114" fmla="*/ 1854944 w 9045"/>
                <a:gd name="T115" fmla="*/ 953009 h 14683"/>
                <a:gd name="T116" fmla="*/ 2003974 w 9045"/>
                <a:gd name="T117" fmla="*/ 2385583 h 14683"/>
                <a:gd name="T118" fmla="*/ 2032771 w 9045"/>
                <a:gd name="T119" fmla="*/ 2906552 h 146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045" h="14683">
                  <a:moveTo>
                    <a:pt x="8744" y="9776"/>
                  </a:moveTo>
                  <a:lnTo>
                    <a:pt x="8744" y="9776"/>
                  </a:lnTo>
                  <a:lnTo>
                    <a:pt x="8638" y="9679"/>
                  </a:lnTo>
                  <a:lnTo>
                    <a:pt x="8523" y="9591"/>
                  </a:lnTo>
                  <a:lnTo>
                    <a:pt x="8409" y="9511"/>
                  </a:lnTo>
                  <a:lnTo>
                    <a:pt x="8285" y="9432"/>
                  </a:lnTo>
                  <a:lnTo>
                    <a:pt x="8100" y="9352"/>
                  </a:lnTo>
                  <a:lnTo>
                    <a:pt x="7906" y="9282"/>
                  </a:lnTo>
                  <a:lnTo>
                    <a:pt x="7941" y="8991"/>
                  </a:lnTo>
                  <a:lnTo>
                    <a:pt x="7959" y="8699"/>
                  </a:lnTo>
                  <a:lnTo>
                    <a:pt x="7976" y="8391"/>
                  </a:lnTo>
                  <a:lnTo>
                    <a:pt x="7976" y="8091"/>
                  </a:lnTo>
                  <a:lnTo>
                    <a:pt x="7967" y="7791"/>
                  </a:lnTo>
                  <a:lnTo>
                    <a:pt x="7959" y="7491"/>
                  </a:lnTo>
                  <a:lnTo>
                    <a:pt x="7932" y="7182"/>
                  </a:lnTo>
                  <a:lnTo>
                    <a:pt x="7897" y="6882"/>
                  </a:lnTo>
                  <a:lnTo>
                    <a:pt x="7862" y="7182"/>
                  </a:lnTo>
                  <a:lnTo>
                    <a:pt x="7844" y="7491"/>
                  </a:lnTo>
                  <a:lnTo>
                    <a:pt x="7835" y="7791"/>
                  </a:lnTo>
                  <a:lnTo>
                    <a:pt x="7826" y="8091"/>
                  </a:lnTo>
                  <a:lnTo>
                    <a:pt x="7835" y="8391"/>
                  </a:lnTo>
                  <a:lnTo>
                    <a:pt x="7844" y="8699"/>
                  </a:lnTo>
                  <a:lnTo>
                    <a:pt x="7870" y="8991"/>
                  </a:lnTo>
                  <a:lnTo>
                    <a:pt x="7906" y="9273"/>
                  </a:lnTo>
                  <a:lnTo>
                    <a:pt x="7712" y="9229"/>
                  </a:lnTo>
                  <a:lnTo>
                    <a:pt x="7509" y="9194"/>
                  </a:lnTo>
                  <a:lnTo>
                    <a:pt x="7429" y="9061"/>
                  </a:lnTo>
                  <a:lnTo>
                    <a:pt x="7473" y="8664"/>
                  </a:lnTo>
                  <a:lnTo>
                    <a:pt x="7500" y="8267"/>
                  </a:lnTo>
                  <a:lnTo>
                    <a:pt x="7517" y="7799"/>
                  </a:lnTo>
                  <a:lnTo>
                    <a:pt x="7517" y="7332"/>
                  </a:lnTo>
                  <a:lnTo>
                    <a:pt x="7517" y="6864"/>
                  </a:lnTo>
                  <a:lnTo>
                    <a:pt x="7491" y="6405"/>
                  </a:lnTo>
                  <a:lnTo>
                    <a:pt x="7456" y="5938"/>
                  </a:lnTo>
                  <a:lnTo>
                    <a:pt x="7438" y="5700"/>
                  </a:lnTo>
                  <a:lnTo>
                    <a:pt x="7403" y="5471"/>
                  </a:lnTo>
                  <a:lnTo>
                    <a:pt x="7376" y="5700"/>
                  </a:lnTo>
                  <a:lnTo>
                    <a:pt x="7350" y="5938"/>
                  </a:lnTo>
                  <a:lnTo>
                    <a:pt x="7314" y="6405"/>
                  </a:lnTo>
                  <a:lnTo>
                    <a:pt x="7297" y="6864"/>
                  </a:lnTo>
                  <a:lnTo>
                    <a:pt x="7297" y="7332"/>
                  </a:lnTo>
                  <a:lnTo>
                    <a:pt x="7306" y="7799"/>
                  </a:lnTo>
                  <a:lnTo>
                    <a:pt x="7323" y="8267"/>
                  </a:lnTo>
                  <a:lnTo>
                    <a:pt x="7350" y="8629"/>
                  </a:lnTo>
                  <a:lnTo>
                    <a:pt x="7385" y="8999"/>
                  </a:lnTo>
                  <a:lnTo>
                    <a:pt x="7350" y="8946"/>
                  </a:lnTo>
                  <a:lnTo>
                    <a:pt x="7235" y="8823"/>
                  </a:lnTo>
                  <a:lnTo>
                    <a:pt x="7120" y="8708"/>
                  </a:lnTo>
                  <a:lnTo>
                    <a:pt x="6997" y="8611"/>
                  </a:lnTo>
                  <a:lnTo>
                    <a:pt x="6864" y="8514"/>
                  </a:lnTo>
                  <a:lnTo>
                    <a:pt x="6723" y="8435"/>
                  </a:lnTo>
                  <a:lnTo>
                    <a:pt x="6582" y="8355"/>
                  </a:lnTo>
                  <a:lnTo>
                    <a:pt x="6441" y="8293"/>
                  </a:lnTo>
                  <a:lnTo>
                    <a:pt x="6291" y="8232"/>
                  </a:lnTo>
                  <a:lnTo>
                    <a:pt x="6141" y="8179"/>
                  </a:lnTo>
                  <a:lnTo>
                    <a:pt x="5991" y="8143"/>
                  </a:lnTo>
                  <a:lnTo>
                    <a:pt x="5832" y="8108"/>
                  </a:lnTo>
                  <a:lnTo>
                    <a:pt x="5682" y="8082"/>
                  </a:lnTo>
                  <a:lnTo>
                    <a:pt x="5673" y="7138"/>
                  </a:lnTo>
                  <a:lnTo>
                    <a:pt x="5682" y="7155"/>
                  </a:lnTo>
                  <a:lnTo>
                    <a:pt x="5691" y="7155"/>
                  </a:lnTo>
                  <a:lnTo>
                    <a:pt x="5797" y="7164"/>
                  </a:lnTo>
                  <a:lnTo>
                    <a:pt x="5814" y="7155"/>
                  </a:lnTo>
                  <a:lnTo>
                    <a:pt x="5823" y="7146"/>
                  </a:lnTo>
                  <a:lnTo>
                    <a:pt x="5814" y="7129"/>
                  </a:lnTo>
                  <a:lnTo>
                    <a:pt x="5806" y="7120"/>
                  </a:lnTo>
                  <a:lnTo>
                    <a:pt x="5700" y="7102"/>
                  </a:lnTo>
                  <a:lnTo>
                    <a:pt x="5691" y="7102"/>
                  </a:lnTo>
                  <a:lnTo>
                    <a:pt x="5682" y="7111"/>
                  </a:lnTo>
                  <a:lnTo>
                    <a:pt x="5673" y="7129"/>
                  </a:lnTo>
                  <a:lnTo>
                    <a:pt x="5664" y="6811"/>
                  </a:lnTo>
                  <a:lnTo>
                    <a:pt x="5691" y="6811"/>
                  </a:lnTo>
                  <a:lnTo>
                    <a:pt x="5708" y="6802"/>
                  </a:lnTo>
                  <a:lnTo>
                    <a:pt x="5717" y="6793"/>
                  </a:lnTo>
                  <a:lnTo>
                    <a:pt x="5708" y="6776"/>
                  </a:lnTo>
                  <a:lnTo>
                    <a:pt x="5700" y="6767"/>
                  </a:lnTo>
                  <a:lnTo>
                    <a:pt x="5664" y="6767"/>
                  </a:lnTo>
                  <a:lnTo>
                    <a:pt x="5656" y="6617"/>
                  </a:lnTo>
                  <a:lnTo>
                    <a:pt x="5629" y="5762"/>
                  </a:lnTo>
                  <a:lnTo>
                    <a:pt x="5611" y="5338"/>
                  </a:lnTo>
                  <a:lnTo>
                    <a:pt x="5585" y="4906"/>
                  </a:lnTo>
                  <a:lnTo>
                    <a:pt x="5567" y="4721"/>
                  </a:lnTo>
                  <a:lnTo>
                    <a:pt x="6141" y="4615"/>
                  </a:lnTo>
                  <a:lnTo>
                    <a:pt x="6714" y="4527"/>
                  </a:lnTo>
                  <a:lnTo>
                    <a:pt x="7288" y="4447"/>
                  </a:lnTo>
                  <a:lnTo>
                    <a:pt x="7870" y="4377"/>
                  </a:lnTo>
                  <a:lnTo>
                    <a:pt x="7288" y="4421"/>
                  </a:lnTo>
                  <a:lnTo>
                    <a:pt x="6714" y="4483"/>
                  </a:lnTo>
                  <a:lnTo>
                    <a:pt x="6141" y="4562"/>
                  </a:lnTo>
                  <a:lnTo>
                    <a:pt x="5567" y="4650"/>
                  </a:lnTo>
                  <a:lnTo>
                    <a:pt x="5497" y="3927"/>
                  </a:lnTo>
                  <a:lnTo>
                    <a:pt x="5453" y="3565"/>
                  </a:lnTo>
                  <a:lnTo>
                    <a:pt x="5408" y="3203"/>
                  </a:lnTo>
                  <a:lnTo>
                    <a:pt x="5285" y="2356"/>
                  </a:lnTo>
                  <a:lnTo>
                    <a:pt x="5144" y="1509"/>
                  </a:lnTo>
                  <a:lnTo>
                    <a:pt x="5135" y="1482"/>
                  </a:lnTo>
                  <a:lnTo>
                    <a:pt x="5117" y="1465"/>
                  </a:lnTo>
                  <a:lnTo>
                    <a:pt x="5100" y="1447"/>
                  </a:lnTo>
                  <a:lnTo>
                    <a:pt x="5073" y="1438"/>
                  </a:lnTo>
                  <a:lnTo>
                    <a:pt x="5038" y="1438"/>
                  </a:lnTo>
                  <a:lnTo>
                    <a:pt x="5011" y="1456"/>
                  </a:lnTo>
                  <a:lnTo>
                    <a:pt x="4985" y="1474"/>
                  </a:lnTo>
                  <a:lnTo>
                    <a:pt x="4976" y="1509"/>
                  </a:lnTo>
                  <a:lnTo>
                    <a:pt x="4853" y="2312"/>
                  </a:lnTo>
                  <a:lnTo>
                    <a:pt x="4800" y="2718"/>
                  </a:lnTo>
                  <a:lnTo>
                    <a:pt x="4755" y="3115"/>
                  </a:lnTo>
                  <a:lnTo>
                    <a:pt x="4720" y="3521"/>
                  </a:lnTo>
                  <a:lnTo>
                    <a:pt x="4685" y="3927"/>
                  </a:lnTo>
                  <a:lnTo>
                    <a:pt x="4676" y="4059"/>
                  </a:lnTo>
                  <a:lnTo>
                    <a:pt x="4614" y="3291"/>
                  </a:lnTo>
                  <a:lnTo>
                    <a:pt x="4561" y="2753"/>
                  </a:lnTo>
                  <a:lnTo>
                    <a:pt x="4508" y="2215"/>
                  </a:lnTo>
                  <a:lnTo>
                    <a:pt x="4438" y="1677"/>
                  </a:lnTo>
                  <a:lnTo>
                    <a:pt x="4367" y="1138"/>
                  </a:lnTo>
                  <a:lnTo>
                    <a:pt x="4288" y="600"/>
                  </a:lnTo>
                  <a:lnTo>
                    <a:pt x="4200" y="71"/>
                  </a:lnTo>
                  <a:lnTo>
                    <a:pt x="4200" y="44"/>
                  </a:lnTo>
                  <a:lnTo>
                    <a:pt x="4182" y="18"/>
                  </a:lnTo>
                  <a:lnTo>
                    <a:pt x="4155" y="9"/>
                  </a:lnTo>
                  <a:lnTo>
                    <a:pt x="4129" y="0"/>
                  </a:lnTo>
                  <a:lnTo>
                    <a:pt x="4094" y="0"/>
                  </a:lnTo>
                  <a:lnTo>
                    <a:pt x="4067" y="9"/>
                  </a:lnTo>
                  <a:lnTo>
                    <a:pt x="4041" y="35"/>
                  </a:lnTo>
                  <a:lnTo>
                    <a:pt x="4032" y="71"/>
                  </a:lnTo>
                  <a:lnTo>
                    <a:pt x="3970" y="503"/>
                  </a:lnTo>
                  <a:lnTo>
                    <a:pt x="3908" y="935"/>
                  </a:lnTo>
                  <a:lnTo>
                    <a:pt x="3855" y="1368"/>
                  </a:lnTo>
                  <a:lnTo>
                    <a:pt x="3811" y="1800"/>
                  </a:lnTo>
                  <a:lnTo>
                    <a:pt x="3732" y="2665"/>
                  </a:lnTo>
                  <a:lnTo>
                    <a:pt x="3679" y="3538"/>
                  </a:lnTo>
                  <a:lnTo>
                    <a:pt x="3635" y="4341"/>
                  </a:lnTo>
                  <a:lnTo>
                    <a:pt x="3573" y="4174"/>
                  </a:lnTo>
                  <a:lnTo>
                    <a:pt x="3511" y="4033"/>
                  </a:lnTo>
                  <a:lnTo>
                    <a:pt x="3441" y="3891"/>
                  </a:lnTo>
                  <a:lnTo>
                    <a:pt x="3299" y="3618"/>
                  </a:lnTo>
                  <a:lnTo>
                    <a:pt x="3229" y="3477"/>
                  </a:lnTo>
                  <a:lnTo>
                    <a:pt x="3202" y="3406"/>
                  </a:lnTo>
                  <a:lnTo>
                    <a:pt x="3185" y="3327"/>
                  </a:lnTo>
                  <a:lnTo>
                    <a:pt x="3167" y="3371"/>
                  </a:lnTo>
                  <a:lnTo>
                    <a:pt x="3158" y="3406"/>
                  </a:lnTo>
                  <a:lnTo>
                    <a:pt x="3158" y="3494"/>
                  </a:lnTo>
                  <a:lnTo>
                    <a:pt x="3176" y="3574"/>
                  </a:lnTo>
                  <a:lnTo>
                    <a:pt x="3194" y="3653"/>
                  </a:lnTo>
                  <a:lnTo>
                    <a:pt x="3247" y="3812"/>
                  </a:lnTo>
                  <a:lnTo>
                    <a:pt x="3308" y="3953"/>
                  </a:lnTo>
                  <a:lnTo>
                    <a:pt x="3388" y="4094"/>
                  </a:lnTo>
                  <a:lnTo>
                    <a:pt x="3476" y="4227"/>
                  </a:lnTo>
                  <a:lnTo>
                    <a:pt x="3547" y="4333"/>
                  </a:lnTo>
                  <a:lnTo>
                    <a:pt x="3635" y="4438"/>
                  </a:lnTo>
                  <a:lnTo>
                    <a:pt x="3600" y="5109"/>
                  </a:lnTo>
                  <a:lnTo>
                    <a:pt x="3449" y="5162"/>
                  </a:lnTo>
                  <a:lnTo>
                    <a:pt x="3414" y="5162"/>
                  </a:lnTo>
                  <a:lnTo>
                    <a:pt x="3405" y="5171"/>
                  </a:lnTo>
                  <a:lnTo>
                    <a:pt x="3238" y="5233"/>
                  </a:lnTo>
                  <a:lnTo>
                    <a:pt x="3238" y="5224"/>
                  </a:lnTo>
                  <a:lnTo>
                    <a:pt x="3229" y="5215"/>
                  </a:lnTo>
                  <a:lnTo>
                    <a:pt x="3211" y="5215"/>
                  </a:lnTo>
                  <a:lnTo>
                    <a:pt x="3105" y="5241"/>
                  </a:lnTo>
                  <a:lnTo>
                    <a:pt x="3097" y="5250"/>
                  </a:lnTo>
                  <a:lnTo>
                    <a:pt x="3088" y="5268"/>
                  </a:lnTo>
                  <a:lnTo>
                    <a:pt x="3097" y="5277"/>
                  </a:lnTo>
                  <a:lnTo>
                    <a:pt x="3105" y="5277"/>
                  </a:lnTo>
                  <a:lnTo>
                    <a:pt x="2849" y="5383"/>
                  </a:lnTo>
                  <a:lnTo>
                    <a:pt x="2602" y="5497"/>
                  </a:lnTo>
                  <a:lnTo>
                    <a:pt x="2585" y="5497"/>
                  </a:lnTo>
                  <a:lnTo>
                    <a:pt x="2488" y="5533"/>
                  </a:lnTo>
                  <a:lnTo>
                    <a:pt x="2479" y="5533"/>
                  </a:lnTo>
                  <a:lnTo>
                    <a:pt x="2470" y="5550"/>
                  </a:lnTo>
                  <a:lnTo>
                    <a:pt x="2461" y="5568"/>
                  </a:lnTo>
                  <a:lnTo>
                    <a:pt x="2338" y="5638"/>
                  </a:lnTo>
                  <a:lnTo>
                    <a:pt x="2338" y="5630"/>
                  </a:lnTo>
                  <a:lnTo>
                    <a:pt x="2329" y="5621"/>
                  </a:lnTo>
                  <a:lnTo>
                    <a:pt x="2311" y="5612"/>
                  </a:lnTo>
                  <a:lnTo>
                    <a:pt x="2302" y="5612"/>
                  </a:lnTo>
                  <a:lnTo>
                    <a:pt x="2285" y="5612"/>
                  </a:lnTo>
                  <a:lnTo>
                    <a:pt x="2188" y="5656"/>
                  </a:lnTo>
                  <a:lnTo>
                    <a:pt x="2170" y="5665"/>
                  </a:lnTo>
                  <a:lnTo>
                    <a:pt x="2161" y="5683"/>
                  </a:lnTo>
                  <a:lnTo>
                    <a:pt x="2161" y="5691"/>
                  </a:lnTo>
                  <a:lnTo>
                    <a:pt x="2161" y="5709"/>
                  </a:lnTo>
                  <a:lnTo>
                    <a:pt x="2188" y="5727"/>
                  </a:lnTo>
                  <a:lnTo>
                    <a:pt x="2073" y="5805"/>
                  </a:lnTo>
                  <a:lnTo>
                    <a:pt x="1949" y="5893"/>
                  </a:lnTo>
                  <a:lnTo>
                    <a:pt x="1835" y="5999"/>
                  </a:lnTo>
                  <a:lnTo>
                    <a:pt x="1720" y="6105"/>
                  </a:lnTo>
                  <a:lnTo>
                    <a:pt x="1623" y="6229"/>
                  </a:lnTo>
                  <a:lnTo>
                    <a:pt x="1579" y="6299"/>
                  </a:lnTo>
                  <a:lnTo>
                    <a:pt x="1535" y="6370"/>
                  </a:lnTo>
                  <a:lnTo>
                    <a:pt x="1499" y="6440"/>
                  </a:lnTo>
                  <a:lnTo>
                    <a:pt x="1473" y="6520"/>
                  </a:lnTo>
                  <a:lnTo>
                    <a:pt x="1455" y="6599"/>
                  </a:lnTo>
                  <a:lnTo>
                    <a:pt x="1438" y="6679"/>
                  </a:lnTo>
                  <a:lnTo>
                    <a:pt x="1429" y="6758"/>
                  </a:lnTo>
                  <a:lnTo>
                    <a:pt x="1429" y="6838"/>
                  </a:lnTo>
                  <a:lnTo>
                    <a:pt x="1438" y="6917"/>
                  </a:lnTo>
                  <a:lnTo>
                    <a:pt x="1446" y="6996"/>
                  </a:lnTo>
                  <a:lnTo>
                    <a:pt x="1464" y="7076"/>
                  </a:lnTo>
                  <a:lnTo>
                    <a:pt x="1491" y="7155"/>
                  </a:lnTo>
                  <a:lnTo>
                    <a:pt x="1561" y="7305"/>
                  </a:lnTo>
                  <a:lnTo>
                    <a:pt x="1632" y="7438"/>
                  </a:lnTo>
                  <a:lnTo>
                    <a:pt x="1729" y="7561"/>
                  </a:lnTo>
                  <a:lnTo>
                    <a:pt x="1826" y="7685"/>
                  </a:lnTo>
                  <a:lnTo>
                    <a:pt x="1932" y="7799"/>
                  </a:lnTo>
                  <a:lnTo>
                    <a:pt x="2038" y="7905"/>
                  </a:lnTo>
                  <a:lnTo>
                    <a:pt x="2152" y="8011"/>
                  </a:lnTo>
                  <a:lnTo>
                    <a:pt x="2267" y="8108"/>
                  </a:lnTo>
                  <a:lnTo>
                    <a:pt x="2523" y="8285"/>
                  </a:lnTo>
                  <a:lnTo>
                    <a:pt x="2761" y="8461"/>
                  </a:lnTo>
                  <a:lnTo>
                    <a:pt x="2991" y="8646"/>
                  </a:lnTo>
                  <a:lnTo>
                    <a:pt x="3220" y="8832"/>
                  </a:lnTo>
                  <a:lnTo>
                    <a:pt x="3432" y="9035"/>
                  </a:lnTo>
                  <a:lnTo>
                    <a:pt x="3644" y="9246"/>
                  </a:lnTo>
                  <a:lnTo>
                    <a:pt x="3847" y="9458"/>
                  </a:lnTo>
                  <a:lnTo>
                    <a:pt x="4032" y="9688"/>
                  </a:lnTo>
                  <a:lnTo>
                    <a:pt x="4208" y="9926"/>
                  </a:lnTo>
                  <a:lnTo>
                    <a:pt x="4288" y="10049"/>
                  </a:lnTo>
                  <a:lnTo>
                    <a:pt x="4367" y="10173"/>
                  </a:lnTo>
                  <a:lnTo>
                    <a:pt x="4438" y="10297"/>
                  </a:lnTo>
                  <a:lnTo>
                    <a:pt x="4500" y="10429"/>
                  </a:lnTo>
                  <a:lnTo>
                    <a:pt x="4561" y="10561"/>
                  </a:lnTo>
                  <a:lnTo>
                    <a:pt x="4605" y="10702"/>
                  </a:lnTo>
                  <a:lnTo>
                    <a:pt x="4650" y="10835"/>
                  </a:lnTo>
                  <a:lnTo>
                    <a:pt x="4676" y="10976"/>
                  </a:lnTo>
                  <a:lnTo>
                    <a:pt x="4703" y="11117"/>
                  </a:lnTo>
                  <a:lnTo>
                    <a:pt x="4711" y="11267"/>
                  </a:lnTo>
                  <a:lnTo>
                    <a:pt x="4711" y="11408"/>
                  </a:lnTo>
                  <a:lnTo>
                    <a:pt x="4694" y="11550"/>
                  </a:lnTo>
                  <a:lnTo>
                    <a:pt x="4676" y="11691"/>
                  </a:lnTo>
                  <a:lnTo>
                    <a:pt x="4641" y="11832"/>
                  </a:lnTo>
                  <a:lnTo>
                    <a:pt x="4588" y="11964"/>
                  </a:lnTo>
                  <a:lnTo>
                    <a:pt x="4526" y="12097"/>
                  </a:lnTo>
                  <a:lnTo>
                    <a:pt x="4464" y="12220"/>
                  </a:lnTo>
                  <a:lnTo>
                    <a:pt x="4385" y="12344"/>
                  </a:lnTo>
                  <a:lnTo>
                    <a:pt x="4297" y="12458"/>
                  </a:lnTo>
                  <a:lnTo>
                    <a:pt x="4208" y="12573"/>
                  </a:lnTo>
                  <a:lnTo>
                    <a:pt x="4111" y="12688"/>
                  </a:lnTo>
                  <a:lnTo>
                    <a:pt x="4005" y="12785"/>
                  </a:lnTo>
                  <a:lnTo>
                    <a:pt x="3900" y="12891"/>
                  </a:lnTo>
                  <a:lnTo>
                    <a:pt x="3785" y="12979"/>
                  </a:lnTo>
                  <a:lnTo>
                    <a:pt x="3555" y="13164"/>
                  </a:lnTo>
                  <a:lnTo>
                    <a:pt x="3308" y="13332"/>
                  </a:lnTo>
                  <a:lnTo>
                    <a:pt x="3052" y="13482"/>
                  </a:lnTo>
                  <a:lnTo>
                    <a:pt x="2788" y="13623"/>
                  </a:lnTo>
                  <a:lnTo>
                    <a:pt x="2523" y="13764"/>
                  </a:lnTo>
                  <a:lnTo>
                    <a:pt x="2258" y="13888"/>
                  </a:lnTo>
                  <a:lnTo>
                    <a:pt x="1976" y="14003"/>
                  </a:lnTo>
                  <a:lnTo>
                    <a:pt x="1702" y="14117"/>
                  </a:lnTo>
                  <a:lnTo>
                    <a:pt x="1420" y="14223"/>
                  </a:lnTo>
                  <a:lnTo>
                    <a:pt x="1138" y="14320"/>
                  </a:lnTo>
                  <a:lnTo>
                    <a:pt x="574" y="14506"/>
                  </a:lnTo>
                  <a:lnTo>
                    <a:pt x="0" y="14682"/>
                  </a:lnTo>
                  <a:lnTo>
                    <a:pt x="583" y="14541"/>
                  </a:lnTo>
                  <a:lnTo>
                    <a:pt x="1155" y="14373"/>
                  </a:lnTo>
                  <a:lnTo>
                    <a:pt x="1446" y="14285"/>
                  </a:lnTo>
                  <a:lnTo>
                    <a:pt x="1729" y="14188"/>
                  </a:lnTo>
                  <a:lnTo>
                    <a:pt x="2011" y="14082"/>
                  </a:lnTo>
                  <a:lnTo>
                    <a:pt x="2294" y="13976"/>
                  </a:lnTo>
                  <a:lnTo>
                    <a:pt x="2567" y="13853"/>
                  </a:lnTo>
                  <a:lnTo>
                    <a:pt x="2841" y="13729"/>
                  </a:lnTo>
                  <a:lnTo>
                    <a:pt x="3114" y="13588"/>
                  </a:lnTo>
                  <a:lnTo>
                    <a:pt x="3370" y="13438"/>
                  </a:lnTo>
                  <a:lnTo>
                    <a:pt x="3626" y="13270"/>
                  </a:lnTo>
                  <a:lnTo>
                    <a:pt x="3873" y="13094"/>
                  </a:lnTo>
                  <a:lnTo>
                    <a:pt x="3988" y="12997"/>
                  </a:lnTo>
                  <a:lnTo>
                    <a:pt x="4102" y="12891"/>
                  </a:lnTo>
                  <a:lnTo>
                    <a:pt x="4217" y="12785"/>
                  </a:lnTo>
                  <a:lnTo>
                    <a:pt x="4323" y="12670"/>
                  </a:lnTo>
                  <a:lnTo>
                    <a:pt x="4420" y="12555"/>
                  </a:lnTo>
                  <a:lnTo>
                    <a:pt x="4508" y="12432"/>
                  </a:lnTo>
                  <a:lnTo>
                    <a:pt x="4597" y="12300"/>
                  </a:lnTo>
                  <a:lnTo>
                    <a:pt x="4667" y="12167"/>
                  </a:lnTo>
                  <a:lnTo>
                    <a:pt x="4738" y="12026"/>
                  </a:lnTo>
                  <a:lnTo>
                    <a:pt x="4791" y="11876"/>
                  </a:lnTo>
                  <a:lnTo>
                    <a:pt x="4835" y="11726"/>
                  </a:lnTo>
                  <a:lnTo>
                    <a:pt x="4861" y="11567"/>
                  </a:lnTo>
                  <a:lnTo>
                    <a:pt x="4879" y="11417"/>
                  </a:lnTo>
                  <a:lnTo>
                    <a:pt x="4879" y="11258"/>
                  </a:lnTo>
                  <a:lnTo>
                    <a:pt x="4870" y="11099"/>
                  </a:lnTo>
                  <a:lnTo>
                    <a:pt x="4844" y="10949"/>
                  </a:lnTo>
                  <a:lnTo>
                    <a:pt x="4817" y="10799"/>
                  </a:lnTo>
                  <a:lnTo>
                    <a:pt x="4773" y="10649"/>
                  </a:lnTo>
                  <a:lnTo>
                    <a:pt x="4720" y="10499"/>
                  </a:lnTo>
                  <a:lnTo>
                    <a:pt x="4658" y="10358"/>
                  </a:lnTo>
                  <a:lnTo>
                    <a:pt x="4588" y="10217"/>
                  </a:lnTo>
                  <a:lnTo>
                    <a:pt x="4517" y="10085"/>
                  </a:lnTo>
                  <a:lnTo>
                    <a:pt x="4438" y="9952"/>
                  </a:lnTo>
                  <a:lnTo>
                    <a:pt x="4350" y="9829"/>
                  </a:lnTo>
                  <a:lnTo>
                    <a:pt x="4173" y="9582"/>
                  </a:lnTo>
                  <a:lnTo>
                    <a:pt x="3979" y="9344"/>
                  </a:lnTo>
                  <a:lnTo>
                    <a:pt x="3802" y="9149"/>
                  </a:lnTo>
                  <a:lnTo>
                    <a:pt x="3608" y="8964"/>
                  </a:lnTo>
                  <a:lnTo>
                    <a:pt x="3414" y="8779"/>
                  </a:lnTo>
                  <a:lnTo>
                    <a:pt x="3211" y="8602"/>
                  </a:lnTo>
                  <a:lnTo>
                    <a:pt x="3352" y="8541"/>
                  </a:lnTo>
                  <a:lnTo>
                    <a:pt x="3502" y="8479"/>
                  </a:lnTo>
                  <a:lnTo>
                    <a:pt x="3644" y="8435"/>
                  </a:lnTo>
                  <a:lnTo>
                    <a:pt x="3785" y="8382"/>
                  </a:lnTo>
                  <a:lnTo>
                    <a:pt x="3935" y="8346"/>
                  </a:lnTo>
                  <a:lnTo>
                    <a:pt x="4085" y="8311"/>
                  </a:lnTo>
                  <a:lnTo>
                    <a:pt x="4235" y="8285"/>
                  </a:lnTo>
                  <a:lnTo>
                    <a:pt x="4385" y="8258"/>
                  </a:lnTo>
                  <a:lnTo>
                    <a:pt x="4535" y="8241"/>
                  </a:lnTo>
                  <a:lnTo>
                    <a:pt x="4694" y="8232"/>
                  </a:lnTo>
                  <a:lnTo>
                    <a:pt x="4844" y="8223"/>
                  </a:lnTo>
                  <a:lnTo>
                    <a:pt x="5003" y="8223"/>
                  </a:lnTo>
                  <a:lnTo>
                    <a:pt x="5311" y="8241"/>
                  </a:lnTo>
                  <a:lnTo>
                    <a:pt x="5620" y="8276"/>
                  </a:lnTo>
                  <a:lnTo>
                    <a:pt x="5770" y="8293"/>
                  </a:lnTo>
                  <a:lnTo>
                    <a:pt x="5920" y="8329"/>
                  </a:lnTo>
                  <a:lnTo>
                    <a:pt x="6070" y="8364"/>
                  </a:lnTo>
                  <a:lnTo>
                    <a:pt x="6220" y="8408"/>
                  </a:lnTo>
                  <a:lnTo>
                    <a:pt x="6361" y="8461"/>
                  </a:lnTo>
                  <a:lnTo>
                    <a:pt x="6503" y="8514"/>
                  </a:lnTo>
                  <a:lnTo>
                    <a:pt x="6644" y="8576"/>
                  </a:lnTo>
                  <a:lnTo>
                    <a:pt x="6776" y="8646"/>
                  </a:lnTo>
                  <a:lnTo>
                    <a:pt x="6909" y="8726"/>
                  </a:lnTo>
                  <a:lnTo>
                    <a:pt x="7041" y="8814"/>
                  </a:lnTo>
                  <a:lnTo>
                    <a:pt x="7156" y="8911"/>
                  </a:lnTo>
                  <a:lnTo>
                    <a:pt x="7270" y="9008"/>
                  </a:lnTo>
                  <a:lnTo>
                    <a:pt x="7341" y="9088"/>
                  </a:lnTo>
                  <a:lnTo>
                    <a:pt x="7412" y="9158"/>
                  </a:lnTo>
                  <a:lnTo>
                    <a:pt x="7412" y="9185"/>
                  </a:lnTo>
                  <a:lnTo>
                    <a:pt x="7288" y="9176"/>
                  </a:lnTo>
                  <a:lnTo>
                    <a:pt x="7173" y="9176"/>
                  </a:lnTo>
                  <a:lnTo>
                    <a:pt x="7023" y="9176"/>
                  </a:lnTo>
                  <a:lnTo>
                    <a:pt x="6882" y="9194"/>
                  </a:lnTo>
                  <a:lnTo>
                    <a:pt x="6741" y="9211"/>
                  </a:lnTo>
                  <a:lnTo>
                    <a:pt x="6600" y="9238"/>
                  </a:lnTo>
                  <a:lnTo>
                    <a:pt x="6459" y="9273"/>
                  </a:lnTo>
                  <a:lnTo>
                    <a:pt x="6326" y="9317"/>
                  </a:lnTo>
                  <a:lnTo>
                    <a:pt x="6185" y="9361"/>
                  </a:lnTo>
                  <a:lnTo>
                    <a:pt x="6061" y="9414"/>
                  </a:lnTo>
                  <a:lnTo>
                    <a:pt x="5929" y="9476"/>
                  </a:lnTo>
                  <a:lnTo>
                    <a:pt x="5806" y="9546"/>
                  </a:lnTo>
                  <a:lnTo>
                    <a:pt x="5682" y="9626"/>
                  </a:lnTo>
                  <a:lnTo>
                    <a:pt x="5567" y="9705"/>
                  </a:lnTo>
                  <a:lnTo>
                    <a:pt x="5461" y="9802"/>
                  </a:lnTo>
                  <a:lnTo>
                    <a:pt x="5356" y="9899"/>
                  </a:lnTo>
                  <a:lnTo>
                    <a:pt x="5258" y="10005"/>
                  </a:lnTo>
                  <a:lnTo>
                    <a:pt x="5179" y="10111"/>
                  </a:lnTo>
                  <a:lnTo>
                    <a:pt x="5285" y="10023"/>
                  </a:lnTo>
                  <a:lnTo>
                    <a:pt x="5391" y="9935"/>
                  </a:lnTo>
                  <a:lnTo>
                    <a:pt x="5506" y="9855"/>
                  </a:lnTo>
                  <a:lnTo>
                    <a:pt x="5620" y="9785"/>
                  </a:lnTo>
                  <a:lnTo>
                    <a:pt x="5744" y="9714"/>
                  </a:lnTo>
                  <a:lnTo>
                    <a:pt x="5858" y="9652"/>
                  </a:lnTo>
                  <a:lnTo>
                    <a:pt x="5982" y="9599"/>
                  </a:lnTo>
                  <a:lnTo>
                    <a:pt x="6114" y="9555"/>
                  </a:lnTo>
                  <a:lnTo>
                    <a:pt x="6238" y="9511"/>
                  </a:lnTo>
                  <a:lnTo>
                    <a:pt x="6370" y="9467"/>
                  </a:lnTo>
                  <a:lnTo>
                    <a:pt x="6503" y="9441"/>
                  </a:lnTo>
                  <a:lnTo>
                    <a:pt x="6635" y="9414"/>
                  </a:lnTo>
                  <a:lnTo>
                    <a:pt x="6767" y="9388"/>
                  </a:lnTo>
                  <a:lnTo>
                    <a:pt x="6900" y="9370"/>
                  </a:lnTo>
                  <a:lnTo>
                    <a:pt x="7041" y="9361"/>
                  </a:lnTo>
                  <a:lnTo>
                    <a:pt x="7173" y="9361"/>
                  </a:lnTo>
                  <a:lnTo>
                    <a:pt x="7306" y="9361"/>
                  </a:lnTo>
                  <a:lnTo>
                    <a:pt x="7438" y="9370"/>
                  </a:lnTo>
                  <a:lnTo>
                    <a:pt x="7579" y="9388"/>
                  </a:lnTo>
                  <a:lnTo>
                    <a:pt x="7712" y="9405"/>
                  </a:lnTo>
                  <a:lnTo>
                    <a:pt x="7835" y="9432"/>
                  </a:lnTo>
                  <a:lnTo>
                    <a:pt x="7967" y="9467"/>
                  </a:lnTo>
                  <a:lnTo>
                    <a:pt x="8091" y="9511"/>
                  </a:lnTo>
                  <a:lnTo>
                    <a:pt x="8223" y="9564"/>
                  </a:lnTo>
                  <a:lnTo>
                    <a:pt x="8338" y="9626"/>
                  </a:lnTo>
                  <a:lnTo>
                    <a:pt x="8462" y="9688"/>
                  </a:lnTo>
                  <a:lnTo>
                    <a:pt x="8576" y="9767"/>
                  </a:lnTo>
                  <a:lnTo>
                    <a:pt x="8682" y="9846"/>
                  </a:lnTo>
                  <a:lnTo>
                    <a:pt x="8788" y="9935"/>
                  </a:lnTo>
                  <a:lnTo>
                    <a:pt x="8876" y="10032"/>
                  </a:lnTo>
                  <a:lnTo>
                    <a:pt x="8965" y="10138"/>
                  </a:lnTo>
                  <a:lnTo>
                    <a:pt x="9044" y="10252"/>
                  </a:lnTo>
                  <a:lnTo>
                    <a:pt x="8991" y="10120"/>
                  </a:lnTo>
                  <a:lnTo>
                    <a:pt x="8920" y="9997"/>
                  </a:lnTo>
                  <a:lnTo>
                    <a:pt x="8841" y="9882"/>
                  </a:lnTo>
                  <a:lnTo>
                    <a:pt x="8744" y="9776"/>
                  </a:lnTo>
                  <a:close/>
                  <a:moveTo>
                    <a:pt x="4667" y="6361"/>
                  </a:moveTo>
                  <a:lnTo>
                    <a:pt x="4667" y="6361"/>
                  </a:lnTo>
                  <a:lnTo>
                    <a:pt x="4676" y="6070"/>
                  </a:lnTo>
                  <a:lnTo>
                    <a:pt x="4711" y="6529"/>
                  </a:lnTo>
                  <a:lnTo>
                    <a:pt x="4720" y="6670"/>
                  </a:lnTo>
                  <a:lnTo>
                    <a:pt x="4650" y="6661"/>
                  </a:lnTo>
                  <a:lnTo>
                    <a:pt x="4667" y="6361"/>
                  </a:lnTo>
                  <a:close/>
                  <a:moveTo>
                    <a:pt x="4358" y="8108"/>
                  </a:moveTo>
                  <a:lnTo>
                    <a:pt x="4358" y="8108"/>
                  </a:lnTo>
                  <a:lnTo>
                    <a:pt x="4208" y="8143"/>
                  </a:lnTo>
                  <a:lnTo>
                    <a:pt x="4050" y="8179"/>
                  </a:lnTo>
                  <a:lnTo>
                    <a:pt x="3900" y="8232"/>
                  </a:lnTo>
                  <a:lnTo>
                    <a:pt x="3758" y="8293"/>
                  </a:lnTo>
                  <a:lnTo>
                    <a:pt x="3608" y="8355"/>
                  </a:lnTo>
                  <a:lnTo>
                    <a:pt x="3476" y="8426"/>
                  </a:lnTo>
                  <a:lnTo>
                    <a:pt x="3335" y="8514"/>
                  </a:lnTo>
                  <a:lnTo>
                    <a:pt x="3211" y="8602"/>
                  </a:lnTo>
                  <a:lnTo>
                    <a:pt x="3097" y="8505"/>
                  </a:lnTo>
                  <a:lnTo>
                    <a:pt x="2858" y="8320"/>
                  </a:lnTo>
                  <a:lnTo>
                    <a:pt x="2620" y="8143"/>
                  </a:lnTo>
                  <a:lnTo>
                    <a:pt x="2496" y="8055"/>
                  </a:lnTo>
                  <a:lnTo>
                    <a:pt x="2426" y="8011"/>
                  </a:lnTo>
                  <a:lnTo>
                    <a:pt x="2399" y="7993"/>
                  </a:lnTo>
                  <a:lnTo>
                    <a:pt x="2382" y="7985"/>
                  </a:lnTo>
                  <a:lnTo>
                    <a:pt x="2382" y="7976"/>
                  </a:lnTo>
                  <a:lnTo>
                    <a:pt x="2373" y="7976"/>
                  </a:lnTo>
                  <a:lnTo>
                    <a:pt x="2258" y="7888"/>
                  </a:lnTo>
                  <a:lnTo>
                    <a:pt x="2152" y="7782"/>
                  </a:lnTo>
                  <a:lnTo>
                    <a:pt x="2046" y="7685"/>
                  </a:lnTo>
                  <a:lnTo>
                    <a:pt x="1949" y="7579"/>
                  </a:lnTo>
                  <a:lnTo>
                    <a:pt x="1852" y="7464"/>
                  </a:lnTo>
                  <a:lnTo>
                    <a:pt x="1773" y="7349"/>
                  </a:lnTo>
                  <a:lnTo>
                    <a:pt x="1693" y="7226"/>
                  </a:lnTo>
                  <a:lnTo>
                    <a:pt x="1641" y="7102"/>
                  </a:lnTo>
                  <a:lnTo>
                    <a:pt x="1596" y="6970"/>
                  </a:lnTo>
                  <a:lnTo>
                    <a:pt x="1588" y="6899"/>
                  </a:lnTo>
                  <a:lnTo>
                    <a:pt x="1579" y="6829"/>
                  </a:lnTo>
                  <a:lnTo>
                    <a:pt x="1579" y="6767"/>
                  </a:lnTo>
                  <a:lnTo>
                    <a:pt x="1588" y="6696"/>
                  </a:lnTo>
                  <a:lnTo>
                    <a:pt x="1596" y="6626"/>
                  </a:lnTo>
                  <a:lnTo>
                    <a:pt x="1614" y="6564"/>
                  </a:lnTo>
                  <a:lnTo>
                    <a:pt x="1641" y="6502"/>
                  </a:lnTo>
                  <a:lnTo>
                    <a:pt x="1676" y="6440"/>
                  </a:lnTo>
                  <a:lnTo>
                    <a:pt x="1746" y="6317"/>
                  </a:lnTo>
                  <a:lnTo>
                    <a:pt x="1835" y="6202"/>
                  </a:lnTo>
                  <a:lnTo>
                    <a:pt x="1932" y="6105"/>
                  </a:lnTo>
                  <a:lnTo>
                    <a:pt x="2038" y="6008"/>
                  </a:lnTo>
                  <a:lnTo>
                    <a:pt x="2152" y="5920"/>
                  </a:lnTo>
                  <a:lnTo>
                    <a:pt x="2276" y="5832"/>
                  </a:lnTo>
                  <a:lnTo>
                    <a:pt x="2399" y="5753"/>
                  </a:lnTo>
                  <a:lnTo>
                    <a:pt x="2523" y="5683"/>
                  </a:lnTo>
                  <a:lnTo>
                    <a:pt x="2655" y="5612"/>
                  </a:lnTo>
                  <a:lnTo>
                    <a:pt x="2929" y="5488"/>
                  </a:lnTo>
                  <a:lnTo>
                    <a:pt x="3202" y="5374"/>
                  </a:lnTo>
                  <a:lnTo>
                    <a:pt x="3600" y="5233"/>
                  </a:lnTo>
                  <a:lnTo>
                    <a:pt x="3591" y="5277"/>
                  </a:lnTo>
                  <a:lnTo>
                    <a:pt x="3529" y="7014"/>
                  </a:lnTo>
                  <a:lnTo>
                    <a:pt x="3608" y="6149"/>
                  </a:lnTo>
                  <a:lnTo>
                    <a:pt x="3670" y="5277"/>
                  </a:lnTo>
                  <a:lnTo>
                    <a:pt x="3741" y="4412"/>
                  </a:lnTo>
                  <a:lnTo>
                    <a:pt x="3802" y="3547"/>
                  </a:lnTo>
                  <a:lnTo>
                    <a:pt x="3882" y="2682"/>
                  </a:lnTo>
                  <a:lnTo>
                    <a:pt x="3970" y="1818"/>
                  </a:lnTo>
                  <a:lnTo>
                    <a:pt x="4023" y="1385"/>
                  </a:lnTo>
                  <a:lnTo>
                    <a:pt x="4076" y="953"/>
                  </a:lnTo>
                  <a:lnTo>
                    <a:pt x="4120" y="644"/>
                  </a:lnTo>
                  <a:lnTo>
                    <a:pt x="4235" y="1438"/>
                  </a:lnTo>
                  <a:lnTo>
                    <a:pt x="4332" y="2232"/>
                  </a:lnTo>
                  <a:lnTo>
                    <a:pt x="4455" y="3300"/>
                  </a:lnTo>
                  <a:lnTo>
                    <a:pt x="4553" y="4377"/>
                  </a:lnTo>
                  <a:lnTo>
                    <a:pt x="4614" y="5162"/>
                  </a:lnTo>
                  <a:lnTo>
                    <a:pt x="4605" y="5550"/>
                  </a:lnTo>
                  <a:lnTo>
                    <a:pt x="4588" y="6352"/>
                  </a:lnTo>
                  <a:lnTo>
                    <a:pt x="4579" y="6679"/>
                  </a:lnTo>
                  <a:lnTo>
                    <a:pt x="4570" y="6696"/>
                  </a:lnTo>
                  <a:lnTo>
                    <a:pt x="4561" y="6723"/>
                  </a:lnTo>
                  <a:lnTo>
                    <a:pt x="4570" y="6749"/>
                  </a:lnTo>
                  <a:lnTo>
                    <a:pt x="4579" y="6767"/>
                  </a:lnTo>
                  <a:lnTo>
                    <a:pt x="4579" y="7049"/>
                  </a:lnTo>
                  <a:lnTo>
                    <a:pt x="4570" y="7032"/>
                  </a:lnTo>
                  <a:lnTo>
                    <a:pt x="4561" y="7023"/>
                  </a:lnTo>
                  <a:lnTo>
                    <a:pt x="4544" y="7005"/>
                  </a:lnTo>
                  <a:lnTo>
                    <a:pt x="4517" y="7005"/>
                  </a:lnTo>
                  <a:lnTo>
                    <a:pt x="4411" y="7005"/>
                  </a:lnTo>
                  <a:lnTo>
                    <a:pt x="4385" y="7005"/>
                  </a:lnTo>
                  <a:lnTo>
                    <a:pt x="4367" y="7023"/>
                  </a:lnTo>
                  <a:lnTo>
                    <a:pt x="4350" y="7040"/>
                  </a:lnTo>
                  <a:lnTo>
                    <a:pt x="4350" y="7067"/>
                  </a:lnTo>
                  <a:lnTo>
                    <a:pt x="4350" y="7093"/>
                  </a:lnTo>
                  <a:lnTo>
                    <a:pt x="4367" y="7111"/>
                  </a:lnTo>
                  <a:lnTo>
                    <a:pt x="4385" y="7129"/>
                  </a:lnTo>
                  <a:lnTo>
                    <a:pt x="4411" y="7138"/>
                  </a:lnTo>
                  <a:lnTo>
                    <a:pt x="4517" y="7138"/>
                  </a:lnTo>
                  <a:lnTo>
                    <a:pt x="4544" y="7129"/>
                  </a:lnTo>
                  <a:lnTo>
                    <a:pt x="4561" y="7120"/>
                  </a:lnTo>
                  <a:lnTo>
                    <a:pt x="4570" y="7102"/>
                  </a:lnTo>
                  <a:lnTo>
                    <a:pt x="4579" y="7085"/>
                  </a:lnTo>
                  <a:lnTo>
                    <a:pt x="4588" y="7976"/>
                  </a:lnTo>
                  <a:lnTo>
                    <a:pt x="4641" y="6785"/>
                  </a:lnTo>
                  <a:lnTo>
                    <a:pt x="4729" y="6785"/>
                  </a:lnTo>
                  <a:lnTo>
                    <a:pt x="4738" y="7014"/>
                  </a:lnTo>
                  <a:lnTo>
                    <a:pt x="4711" y="7023"/>
                  </a:lnTo>
                  <a:lnTo>
                    <a:pt x="4694" y="7032"/>
                  </a:lnTo>
                  <a:lnTo>
                    <a:pt x="4676" y="7049"/>
                  </a:lnTo>
                  <a:lnTo>
                    <a:pt x="4667" y="7076"/>
                  </a:lnTo>
                  <a:lnTo>
                    <a:pt x="4676" y="7102"/>
                  </a:lnTo>
                  <a:lnTo>
                    <a:pt x="4685" y="7120"/>
                  </a:lnTo>
                  <a:lnTo>
                    <a:pt x="4711" y="7129"/>
                  </a:lnTo>
                  <a:lnTo>
                    <a:pt x="4729" y="7138"/>
                  </a:lnTo>
                  <a:lnTo>
                    <a:pt x="4747" y="7138"/>
                  </a:lnTo>
                  <a:lnTo>
                    <a:pt x="4808" y="8046"/>
                  </a:lnTo>
                  <a:lnTo>
                    <a:pt x="4579" y="8064"/>
                  </a:lnTo>
                  <a:lnTo>
                    <a:pt x="4358" y="8108"/>
                  </a:lnTo>
                  <a:close/>
                  <a:moveTo>
                    <a:pt x="4844" y="8038"/>
                  </a:moveTo>
                  <a:lnTo>
                    <a:pt x="4844" y="8038"/>
                  </a:lnTo>
                  <a:lnTo>
                    <a:pt x="4817" y="7138"/>
                  </a:lnTo>
                  <a:lnTo>
                    <a:pt x="4835" y="7138"/>
                  </a:lnTo>
                  <a:lnTo>
                    <a:pt x="4861" y="7138"/>
                  </a:lnTo>
                  <a:lnTo>
                    <a:pt x="4879" y="7120"/>
                  </a:lnTo>
                  <a:lnTo>
                    <a:pt x="4897" y="7102"/>
                  </a:lnTo>
                  <a:lnTo>
                    <a:pt x="4897" y="7085"/>
                  </a:lnTo>
                  <a:lnTo>
                    <a:pt x="4897" y="7058"/>
                  </a:lnTo>
                  <a:lnTo>
                    <a:pt x="4888" y="7040"/>
                  </a:lnTo>
                  <a:lnTo>
                    <a:pt x="4861" y="7023"/>
                  </a:lnTo>
                  <a:lnTo>
                    <a:pt x="4844" y="7023"/>
                  </a:lnTo>
                  <a:lnTo>
                    <a:pt x="4817" y="7023"/>
                  </a:lnTo>
                  <a:lnTo>
                    <a:pt x="4800" y="6529"/>
                  </a:lnTo>
                  <a:lnTo>
                    <a:pt x="4755" y="5444"/>
                  </a:lnTo>
                  <a:lnTo>
                    <a:pt x="4738" y="5074"/>
                  </a:lnTo>
                  <a:lnTo>
                    <a:pt x="4764" y="4747"/>
                  </a:lnTo>
                  <a:lnTo>
                    <a:pt x="4835" y="3935"/>
                  </a:lnTo>
                  <a:lnTo>
                    <a:pt x="4914" y="3133"/>
                  </a:lnTo>
                  <a:lnTo>
                    <a:pt x="4985" y="2603"/>
                  </a:lnTo>
                  <a:lnTo>
                    <a:pt x="5055" y="2074"/>
                  </a:lnTo>
                  <a:lnTo>
                    <a:pt x="5153" y="2647"/>
                  </a:lnTo>
                  <a:lnTo>
                    <a:pt x="5241" y="3221"/>
                  </a:lnTo>
                  <a:lnTo>
                    <a:pt x="5347" y="4068"/>
                  </a:lnTo>
                  <a:lnTo>
                    <a:pt x="5400" y="4491"/>
                  </a:lnTo>
                  <a:lnTo>
                    <a:pt x="5435" y="4915"/>
                  </a:lnTo>
                  <a:lnTo>
                    <a:pt x="5479" y="5347"/>
                  </a:lnTo>
                  <a:lnTo>
                    <a:pt x="5506" y="5771"/>
                  </a:lnTo>
                  <a:lnTo>
                    <a:pt x="5567" y="6626"/>
                  </a:lnTo>
                  <a:lnTo>
                    <a:pt x="5576" y="6758"/>
                  </a:lnTo>
                  <a:lnTo>
                    <a:pt x="5567" y="6767"/>
                  </a:lnTo>
                  <a:lnTo>
                    <a:pt x="5558" y="6776"/>
                  </a:lnTo>
                  <a:lnTo>
                    <a:pt x="5567" y="6793"/>
                  </a:lnTo>
                  <a:lnTo>
                    <a:pt x="5576" y="6802"/>
                  </a:lnTo>
                  <a:lnTo>
                    <a:pt x="5664" y="8073"/>
                  </a:lnTo>
                  <a:lnTo>
                    <a:pt x="5647" y="8073"/>
                  </a:lnTo>
                  <a:lnTo>
                    <a:pt x="5444" y="8046"/>
                  </a:lnTo>
                  <a:lnTo>
                    <a:pt x="5241" y="8038"/>
                  </a:lnTo>
                  <a:lnTo>
                    <a:pt x="5038" y="8038"/>
                  </a:lnTo>
                  <a:lnTo>
                    <a:pt x="4844" y="8038"/>
                  </a:lnTo>
                  <a:close/>
                  <a:moveTo>
                    <a:pt x="7429" y="9185"/>
                  </a:moveTo>
                  <a:lnTo>
                    <a:pt x="7429" y="9185"/>
                  </a:lnTo>
                  <a:lnTo>
                    <a:pt x="7412" y="9185"/>
                  </a:lnTo>
                  <a:lnTo>
                    <a:pt x="7420" y="9167"/>
                  </a:lnTo>
                  <a:lnTo>
                    <a:pt x="7429" y="918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grpSp>
      <p:sp>
        <p:nvSpPr>
          <p:cNvPr id="318" name="Text Placeholder 2"/>
          <p:cNvSpPr txBox="1">
            <a:spLocks/>
          </p:cNvSpPr>
          <p:nvPr/>
        </p:nvSpPr>
        <p:spPr bwMode="gray">
          <a:xfrm>
            <a:off x="716895" y="3492020"/>
            <a:ext cx="5424278" cy="1214987"/>
          </a:xfrm>
          <a:prstGeom prst="rect">
            <a:avLst/>
          </a:prstGeom>
        </p:spPr>
        <p:txBody>
          <a:bodyPr vert="horz" lIns="0" tIns="45716" rIns="91432" bIns="45716" rtlCol="0">
            <a:noAutofit/>
          </a:bodyPr>
          <a:lstStyle>
            <a:lvl1pPr marL="0" indent="0" algn="l" defTabSz="457154" rtl="0" eaLnBrk="1" latinLnBrk="0" hangingPunct="1">
              <a:lnSpc>
                <a:spcPct val="90000"/>
              </a:lnSpc>
              <a:spcBef>
                <a:spcPts val="1000"/>
              </a:spcBef>
              <a:buClr>
                <a:schemeClr val="bg2"/>
              </a:buClr>
              <a:buFont typeface="Arial"/>
              <a:buNone/>
              <a:defRPr sz="2200" b="0" i="0" kern="1200" spc="0">
                <a:solidFill>
                  <a:srgbClr val="FFFFFF">
                    <a:alpha val="75000"/>
                  </a:srgbClr>
                </a:solidFill>
                <a:latin typeface="Dual 400" panose="02000603000000020004" pitchFamily="2" charset="0"/>
                <a:ea typeface="+mn-ea"/>
                <a:cs typeface="Dual 400" panose="02000603000000020004" pitchFamily="2" charset="0"/>
              </a:defRPr>
            </a:lvl1pPr>
            <a:lvl2pPr marL="0" indent="0" algn="l" defTabSz="457154" rtl="0" eaLnBrk="1" latinLnBrk="0" hangingPunct="1">
              <a:lnSpc>
                <a:spcPct val="90000"/>
              </a:lnSpc>
              <a:spcBef>
                <a:spcPts val="200"/>
              </a:spcBef>
              <a:buClr>
                <a:schemeClr val="tx1"/>
              </a:buClr>
              <a:buFont typeface="Arial" panose="020B0604020202020204" pitchFamily="34" charset="0"/>
              <a:buNone/>
              <a:defRPr sz="1800" b="0" i="0" kern="1200" spc="0">
                <a:solidFill>
                  <a:srgbClr val="FFFFFF">
                    <a:alpha val="75000"/>
                  </a:srgbClr>
                </a:solidFill>
                <a:latin typeface="Dual 400" panose="02000603000000020004" pitchFamily="2" charset="0"/>
                <a:ea typeface="+mn-ea"/>
                <a:cs typeface="Dual 400" panose="02000603000000020004" pitchFamily="2" charset="0"/>
              </a:defRPr>
            </a:lvl2pPr>
            <a:lvl3pPr marL="685732" indent="-182863" algn="l" defTabSz="457154" rtl="0" eaLnBrk="1" latinLnBrk="0" hangingPunct="1">
              <a:lnSpc>
                <a:spcPct val="90000"/>
              </a:lnSpc>
              <a:spcBef>
                <a:spcPts val="700"/>
              </a:spcBef>
              <a:buClr>
                <a:schemeClr val="tx1"/>
              </a:buClr>
              <a:buFont typeface="Arial"/>
              <a:buChar char="•"/>
              <a:defRPr sz="1400" b="0" i="0" kern="1200" spc="0">
                <a:solidFill>
                  <a:schemeClr val="tx1"/>
                </a:solidFill>
                <a:latin typeface="Dual 400" panose="02000603000000020004" pitchFamily="2" charset="0"/>
                <a:ea typeface="+mn-ea"/>
                <a:cs typeface="Dual 400" panose="02000603000000020004" pitchFamily="2" charset="0"/>
              </a:defRPr>
            </a:lvl3pPr>
            <a:lvl4pPr marL="868595" indent="-182863" algn="l" defTabSz="457154" rtl="0" eaLnBrk="1" latinLnBrk="0" hangingPunct="1">
              <a:lnSpc>
                <a:spcPct val="90000"/>
              </a:lnSpc>
              <a:spcBef>
                <a:spcPts val="700"/>
              </a:spcBef>
              <a:buClr>
                <a:schemeClr val="tx1"/>
              </a:buClr>
              <a:buFont typeface="Arial" panose="020B0604020202020204" pitchFamily="34" charset="0"/>
              <a:buChar char="‒"/>
              <a:defRPr sz="1400" b="0" i="0" kern="1200" spc="0">
                <a:solidFill>
                  <a:schemeClr val="tx1"/>
                </a:solidFill>
                <a:latin typeface="Dual 400" panose="02000603000000020004" pitchFamily="2" charset="0"/>
                <a:ea typeface="+mn-ea"/>
                <a:cs typeface="Dual 400" panose="02000603000000020004" pitchFamily="2" charset="0"/>
              </a:defRPr>
            </a:lvl4pPr>
            <a:lvl5pPr marL="1051456" indent="-182863" algn="l" defTabSz="457154" rtl="0" eaLnBrk="1" latinLnBrk="0" hangingPunct="1">
              <a:lnSpc>
                <a:spcPct val="90000"/>
              </a:lnSpc>
              <a:spcBef>
                <a:spcPts val="700"/>
              </a:spcBef>
              <a:buClr>
                <a:schemeClr val="tx1"/>
              </a:buClr>
              <a:buFont typeface="Arial"/>
              <a:buChar char="•"/>
              <a:defRPr sz="1400" b="0" i="0" kern="1200" spc="0">
                <a:solidFill>
                  <a:schemeClr val="tx1"/>
                </a:solidFill>
                <a:latin typeface="Dual 400" panose="02000603000000020004" pitchFamily="2" charset="0"/>
                <a:ea typeface="+mn-ea"/>
                <a:cs typeface="Dual 400" panose="02000603000000020004" pitchFamily="2" charset="0"/>
              </a:defRPr>
            </a:lvl5pPr>
            <a:lvl6pPr marL="2514348" indent="-228576" algn="l" defTabSz="457154" rtl="0" eaLnBrk="1" latinLnBrk="0" hangingPunct="1">
              <a:spcBef>
                <a:spcPct val="20000"/>
              </a:spcBef>
              <a:buFont typeface="Arial"/>
              <a:buChar char="•"/>
              <a:defRPr sz="2000" kern="1200">
                <a:solidFill>
                  <a:schemeClr val="tx1"/>
                </a:solidFill>
                <a:latin typeface="+mn-lt"/>
                <a:ea typeface="+mn-ea"/>
                <a:cs typeface="+mn-cs"/>
              </a:defRPr>
            </a:lvl6pPr>
            <a:lvl7pPr marL="2971504" indent="-228576" algn="l" defTabSz="457154" rtl="0" eaLnBrk="1" latinLnBrk="0" hangingPunct="1">
              <a:spcBef>
                <a:spcPct val="20000"/>
              </a:spcBef>
              <a:buFont typeface="Arial"/>
              <a:buChar char="•"/>
              <a:defRPr sz="2000" kern="1200">
                <a:solidFill>
                  <a:schemeClr val="tx1"/>
                </a:solidFill>
                <a:latin typeface="+mn-lt"/>
                <a:ea typeface="+mn-ea"/>
                <a:cs typeface="+mn-cs"/>
              </a:defRPr>
            </a:lvl7pPr>
            <a:lvl8pPr marL="3428658" indent="-228576" algn="l" defTabSz="457154" rtl="0" eaLnBrk="1" latinLnBrk="0" hangingPunct="1">
              <a:spcBef>
                <a:spcPct val="20000"/>
              </a:spcBef>
              <a:buFont typeface="Arial"/>
              <a:buChar char="•"/>
              <a:defRPr sz="2000" kern="1200">
                <a:solidFill>
                  <a:schemeClr val="tx1"/>
                </a:solidFill>
                <a:latin typeface="+mn-lt"/>
                <a:ea typeface="+mn-ea"/>
                <a:cs typeface="+mn-cs"/>
              </a:defRPr>
            </a:lvl8pPr>
            <a:lvl9pPr marL="3885812" indent="-228576" algn="l" defTabSz="457154" rtl="0" eaLnBrk="1" latinLnBrk="0" hangingPunct="1">
              <a:spcBef>
                <a:spcPct val="20000"/>
              </a:spcBef>
              <a:buFont typeface="Arial"/>
              <a:buChar char="•"/>
              <a:defRPr sz="2000" kern="1200">
                <a:solidFill>
                  <a:schemeClr val="tx1"/>
                </a:solidFill>
                <a:latin typeface="+mn-lt"/>
                <a:ea typeface="+mn-ea"/>
                <a:cs typeface="+mn-cs"/>
              </a:defRPr>
            </a:lvl9pPr>
          </a:lstStyle>
          <a:p>
            <a:r>
              <a:rPr lang="en-US" sz="1600" dirty="0" smtClean="0"/>
              <a:t>Dan DeBacker (ddebacke@brocade.com)</a:t>
            </a:r>
          </a:p>
          <a:p>
            <a:r>
              <a:rPr lang="en-US" sz="1600" dirty="0" smtClean="0"/>
              <a:t>Principal Systems Engineer</a:t>
            </a:r>
          </a:p>
          <a:p>
            <a:r>
              <a:rPr lang="en-US" sz="1600" dirty="0" smtClean="0"/>
              <a:t>September 2015</a:t>
            </a:r>
            <a:endParaRPr lang="en-US" sz="1600" dirty="0"/>
          </a:p>
        </p:txBody>
      </p:sp>
    </p:spTree>
    <p:extLst>
      <p:ext uri="{BB962C8B-B14F-4D97-AF65-F5344CB8AC3E}">
        <p14:creationId xmlns:p14="http://schemas.microsoft.com/office/powerpoint/2010/main" val="2474207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Network Functions Virtualization</a:t>
            </a:r>
            <a:endParaRPr lang="en-US" dirty="0"/>
          </a:p>
        </p:txBody>
      </p:sp>
      <p:sp>
        <p:nvSpPr>
          <p:cNvPr id="4" name="Footer Placeholder 3"/>
          <p:cNvSpPr>
            <a:spLocks noGrp="1"/>
          </p:cNvSpPr>
          <p:nvPr>
            <p:ph type="ftr" sz="quarter" idx="3"/>
          </p:nvPr>
        </p:nvSpPr>
        <p:spPr/>
        <p:txBody>
          <a:bodyPr/>
          <a:lstStyle/>
          <a:p>
            <a:pPr>
              <a:defRPr/>
            </a:pPr>
            <a:r>
              <a:rPr lang="en-US" smtClean="0"/>
              <a:t>© 2015 BROCADE COMMUNICATIONS SYSTEMS, INC. INTERNAL USE ONLY</a:t>
            </a:r>
            <a:endParaRPr lang="en-US" dirty="0"/>
          </a:p>
        </p:txBody>
      </p:sp>
      <p:sp>
        <p:nvSpPr>
          <p:cNvPr id="5" name="Slide Number Placeholder 4"/>
          <p:cNvSpPr>
            <a:spLocks noGrp="1"/>
          </p:cNvSpPr>
          <p:nvPr>
            <p:ph type="sldNum" sz="quarter" idx="4"/>
          </p:nvPr>
        </p:nvSpPr>
        <p:spPr/>
        <p:txBody>
          <a:bodyPr/>
          <a:lstStyle/>
          <a:p>
            <a:fld id="{7BCC8D0D-EAEC-449D-9161-023DFF90F2E2}" type="slidenum">
              <a:rPr lang="en-US" smtClean="0"/>
              <a:pPr/>
              <a:t>10</a:t>
            </a:fld>
            <a:endParaRPr lang="en-US" dirty="0"/>
          </a:p>
        </p:txBody>
      </p:sp>
      <p:sp>
        <p:nvSpPr>
          <p:cNvPr id="6" name="Rectangle 5"/>
          <p:cNvSpPr/>
          <p:nvPr/>
        </p:nvSpPr>
        <p:spPr>
          <a:xfrm>
            <a:off x="138363" y="1533120"/>
            <a:ext cx="9005637" cy="2413238"/>
          </a:xfrm>
          <a:prstGeom prst="rect">
            <a:avLst/>
          </a:prstGeom>
          <a:gradFill flip="none" rotWithShape="1">
            <a:gsLst>
              <a:gs pos="7000">
                <a:schemeClr val="bg1">
                  <a:lumMod val="95000"/>
                </a:schemeClr>
              </a:gs>
              <a:gs pos="100000">
                <a:schemeClr val="tx1">
                  <a:lumMod val="40000"/>
                  <a:lumOff val="60000"/>
                </a:schemeClr>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sp>
        <p:nvSpPr>
          <p:cNvPr id="7" name="TextBox 6"/>
          <p:cNvSpPr txBox="1"/>
          <p:nvPr/>
        </p:nvSpPr>
        <p:spPr>
          <a:xfrm>
            <a:off x="6550754" y="1545929"/>
            <a:ext cx="1214153" cy="369332"/>
          </a:xfrm>
          <a:prstGeom prst="rect">
            <a:avLst/>
          </a:prstGeom>
          <a:noFill/>
        </p:spPr>
        <p:txBody>
          <a:bodyPr wrap="square" rtlCol="0">
            <a:spAutoFit/>
          </a:bodyPr>
          <a:lstStyle/>
          <a:p>
            <a:pPr algn="ctr"/>
            <a:r>
              <a:rPr lang="en-US" dirty="0" err="1" smtClean="0">
                <a:solidFill>
                  <a:prstClr val="black"/>
                </a:solidFill>
                <a:latin typeface="Verdana"/>
                <a:cs typeface="Verdana"/>
              </a:rPr>
              <a:t>vVPN</a:t>
            </a:r>
            <a:endParaRPr lang="en-US" dirty="0">
              <a:solidFill>
                <a:prstClr val="black"/>
              </a:solidFill>
              <a:latin typeface="Verdana"/>
              <a:cs typeface="Verdana"/>
            </a:endParaRPr>
          </a:p>
        </p:txBody>
      </p:sp>
      <p:sp>
        <p:nvSpPr>
          <p:cNvPr id="8" name="TextBox 7"/>
          <p:cNvSpPr txBox="1"/>
          <p:nvPr/>
        </p:nvSpPr>
        <p:spPr>
          <a:xfrm>
            <a:off x="1506746" y="1533120"/>
            <a:ext cx="1214153" cy="369332"/>
          </a:xfrm>
          <a:prstGeom prst="rect">
            <a:avLst/>
          </a:prstGeom>
          <a:noFill/>
        </p:spPr>
        <p:txBody>
          <a:bodyPr wrap="square" rtlCol="0">
            <a:spAutoFit/>
          </a:bodyPr>
          <a:lstStyle/>
          <a:p>
            <a:pPr algn="ctr"/>
            <a:r>
              <a:rPr lang="en-US" dirty="0" err="1" smtClean="0">
                <a:solidFill>
                  <a:prstClr val="black"/>
                </a:solidFill>
                <a:latin typeface="Verdana"/>
                <a:cs typeface="Verdana"/>
              </a:rPr>
              <a:t>vRTR</a:t>
            </a:r>
            <a:endParaRPr lang="en-US" dirty="0">
              <a:solidFill>
                <a:prstClr val="black"/>
              </a:solidFill>
              <a:latin typeface="Verdana"/>
              <a:cs typeface="Verdana"/>
            </a:endParaRPr>
          </a:p>
        </p:txBody>
      </p:sp>
      <p:sp>
        <p:nvSpPr>
          <p:cNvPr id="9" name="TextBox 8"/>
          <p:cNvSpPr txBox="1"/>
          <p:nvPr/>
        </p:nvSpPr>
        <p:spPr>
          <a:xfrm>
            <a:off x="3950714" y="1533120"/>
            <a:ext cx="1214153" cy="369332"/>
          </a:xfrm>
          <a:prstGeom prst="rect">
            <a:avLst/>
          </a:prstGeom>
          <a:noFill/>
        </p:spPr>
        <p:txBody>
          <a:bodyPr wrap="square" rtlCol="0">
            <a:spAutoFit/>
          </a:bodyPr>
          <a:lstStyle/>
          <a:p>
            <a:pPr algn="ctr"/>
            <a:r>
              <a:rPr lang="en-US" dirty="0" err="1" smtClean="0">
                <a:solidFill>
                  <a:prstClr val="black"/>
                </a:solidFill>
                <a:latin typeface="Verdana"/>
                <a:cs typeface="Verdana"/>
              </a:rPr>
              <a:t>vFW</a:t>
            </a:r>
            <a:endParaRPr lang="en-US" dirty="0">
              <a:solidFill>
                <a:prstClr val="black"/>
              </a:solidFill>
              <a:latin typeface="Verdana"/>
              <a:cs typeface="Verdana"/>
            </a:endParaRPr>
          </a:p>
        </p:txBody>
      </p:sp>
      <p:grpSp>
        <p:nvGrpSpPr>
          <p:cNvPr id="10" name="Group 9"/>
          <p:cNvGrpSpPr/>
          <p:nvPr/>
        </p:nvGrpSpPr>
        <p:grpSpPr>
          <a:xfrm>
            <a:off x="1774881" y="2102220"/>
            <a:ext cx="676804" cy="619594"/>
            <a:chOff x="7364413" y="2247900"/>
            <a:chExt cx="995362" cy="911225"/>
          </a:xfrm>
          <a:solidFill>
            <a:schemeClr val="bg2">
              <a:lumMod val="50000"/>
            </a:schemeClr>
          </a:solidFill>
        </p:grpSpPr>
        <p:sp>
          <p:nvSpPr>
            <p:cNvPr id="11" name="Freeform 378"/>
            <p:cNvSpPr>
              <a:spLocks noChangeArrowheads="1"/>
            </p:cNvSpPr>
            <p:nvPr/>
          </p:nvSpPr>
          <p:spPr bwMode="auto">
            <a:xfrm>
              <a:off x="7900988" y="2247900"/>
              <a:ext cx="4762" cy="1588"/>
            </a:xfrm>
            <a:custGeom>
              <a:avLst/>
              <a:gdLst>
                <a:gd name="T0" fmla="*/ 14 w 15"/>
                <a:gd name="T1" fmla="*/ 0 h 1"/>
                <a:gd name="T2" fmla="*/ 14 w 15"/>
                <a:gd name="T3" fmla="*/ 0 h 1"/>
                <a:gd name="T4" fmla="*/ 14 w 15"/>
                <a:gd name="T5" fmla="*/ 0 h 1"/>
                <a:gd name="T6" fmla="*/ 0 w 15"/>
                <a:gd name="T7" fmla="*/ 0 h 1"/>
                <a:gd name="T8" fmla="*/ 14 w 15"/>
                <a:gd name="T9" fmla="*/ 0 h 1"/>
              </a:gdLst>
              <a:ahLst/>
              <a:cxnLst>
                <a:cxn ang="0">
                  <a:pos x="T0" y="T1"/>
                </a:cxn>
                <a:cxn ang="0">
                  <a:pos x="T2" y="T3"/>
                </a:cxn>
                <a:cxn ang="0">
                  <a:pos x="T4" y="T5"/>
                </a:cxn>
                <a:cxn ang="0">
                  <a:pos x="T6" y="T7"/>
                </a:cxn>
                <a:cxn ang="0">
                  <a:pos x="T8" y="T9"/>
                </a:cxn>
              </a:cxnLst>
              <a:rect l="0" t="0" r="r" b="b"/>
              <a:pathLst>
                <a:path w="15" h="1">
                  <a:moveTo>
                    <a:pt x="14" y="0"/>
                  </a:moveTo>
                  <a:lnTo>
                    <a:pt x="14" y="0"/>
                  </a:lnTo>
                  <a:lnTo>
                    <a:pt x="14" y="0"/>
                  </a:lnTo>
                  <a:lnTo>
                    <a:pt x="0" y="0"/>
                  </a:lnTo>
                  <a:lnTo>
                    <a:pt x="14"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379"/>
            <p:cNvSpPr>
              <a:spLocks noChangeArrowheads="1"/>
            </p:cNvSpPr>
            <p:nvPr/>
          </p:nvSpPr>
          <p:spPr bwMode="auto">
            <a:xfrm>
              <a:off x="7964488" y="2249488"/>
              <a:ext cx="14287" cy="4762"/>
            </a:xfrm>
            <a:custGeom>
              <a:avLst/>
              <a:gdLst>
                <a:gd name="T0" fmla="*/ 6 w 38"/>
                <a:gd name="T1" fmla="*/ 11 h 15"/>
                <a:gd name="T2" fmla="*/ 32 w 38"/>
                <a:gd name="T3" fmla="*/ 14 h 15"/>
                <a:gd name="T4" fmla="*/ 32 w 38"/>
                <a:gd name="T5" fmla="*/ 14 h 15"/>
                <a:gd name="T6" fmla="*/ 32 w 38"/>
                <a:gd name="T7" fmla="*/ 14 h 15"/>
                <a:gd name="T8" fmla="*/ 37 w 38"/>
                <a:gd name="T9" fmla="*/ 11 h 15"/>
                <a:gd name="T10" fmla="*/ 37 w 38"/>
                <a:gd name="T11" fmla="*/ 8 h 15"/>
                <a:gd name="T12" fmla="*/ 37 w 38"/>
                <a:gd name="T13" fmla="*/ 8 h 15"/>
                <a:gd name="T14" fmla="*/ 37 w 38"/>
                <a:gd name="T15" fmla="*/ 2 h 15"/>
                <a:gd name="T16" fmla="*/ 32 w 38"/>
                <a:gd name="T17" fmla="*/ 2 h 15"/>
                <a:gd name="T18" fmla="*/ 6 w 38"/>
                <a:gd name="T19" fmla="*/ 0 h 15"/>
                <a:gd name="T20" fmla="*/ 6 w 38"/>
                <a:gd name="T21" fmla="*/ 0 h 15"/>
                <a:gd name="T22" fmla="*/ 3 w 38"/>
                <a:gd name="T23" fmla="*/ 2 h 15"/>
                <a:gd name="T24" fmla="*/ 0 w 38"/>
                <a:gd name="T25" fmla="*/ 5 h 15"/>
                <a:gd name="T26" fmla="*/ 0 w 38"/>
                <a:gd name="T27" fmla="*/ 5 h 15"/>
                <a:gd name="T28" fmla="*/ 3 w 38"/>
                <a:gd name="T29" fmla="*/ 8 h 15"/>
                <a:gd name="T30" fmla="*/ 6 w 38"/>
                <a:gd name="T3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1"/>
                  </a:moveTo>
                  <a:lnTo>
                    <a:pt x="32" y="14"/>
                  </a:lnTo>
                  <a:lnTo>
                    <a:pt x="32" y="14"/>
                  </a:lnTo>
                  <a:lnTo>
                    <a:pt x="32" y="14"/>
                  </a:lnTo>
                  <a:lnTo>
                    <a:pt x="37" y="11"/>
                  </a:lnTo>
                  <a:lnTo>
                    <a:pt x="37" y="8"/>
                  </a:lnTo>
                  <a:lnTo>
                    <a:pt x="37" y="8"/>
                  </a:lnTo>
                  <a:lnTo>
                    <a:pt x="37" y="2"/>
                  </a:lnTo>
                  <a:lnTo>
                    <a:pt x="32" y="2"/>
                  </a:lnTo>
                  <a:lnTo>
                    <a:pt x="6" y="0"/>
                  </a:lnTo>
                  <a:lnTo>
                    <a:pt x="6" y="0"/>
                  </a:lnTo>
                  <a:lnTo>
                    <a:pt x="3" y="2"/>
                  </a:lnTo>
                  <a:lnTo>
                    <a:pt x="0" y="5"/>
                  </a:lnTo>
                  <a:lnTo>
                    <a:pt x="0" y="5"/>
                  </a:lnTo>
                  <a:lnTo>
                    <a:pt x="3" y="8"/>
                  </a:lnTo>
                  <a:lnTo>
                    <a:pt x="6" y="1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380"/>
            <p:cNvSpPr>
              <a:spLocks noChangeArrowheads="1"/>
            </p:cNvSpPr>
            <p:nvPr/>
          </p:nvSpPr>
          <p:spPr bwMode="auto">
            <a:xfrm>
              <a:off x="8032750" y="2254250"/>
              <a:ext cx="17463" cy="9525"/>
            </a:xfrm>
            <a:custGeom>
              <a:avLst/>
              <a:gdLst>
                <a:gd name="T0" fmla="*/ 9 w 47"/>
                <a:gd name="T1" fmla="*/ 20 h 27"/>
                <a:gd name="T2" fmla="*/ 9 w 47"/>
                <a:gd name="T3" fmla="*/ 20 h 27"/>
                <a:gd name="T4" fmla="*/ 35 w 47"/>
                <a:gd name="T5" fmla="*/ 26 h 27"/>
                <a:gd name="T6" fmla="*/ 35 w 47"/>
                <a:gd name="T7" fmla="*/ 26 h 27"/>
                <a:gd name="T8" fmla="*/ 35 w 47"/>
                <a:gd name="T9" fmla="*/ 26 h 27"/>
                <a:gd name="T10" fmla="*/ 35 w 47"/>
                <a:gd name="T11" fmla="*/ 26 h 27"/>
                <a:gd name="T12" fmla="*/ 43 w 47"/>
                <a:gd name="T13" fmla="*/ 23 h 27"/>
                <a:gd name="T14" fmla="*/ 46 w 47"/>
                <a:gd name="T15" fmla="*/ 14 h 27"/>
                <a:gd name="T16" fmla="*/ 46 w 47"/>
                <a:gd name="T17" fmla="*/ 14 h 27"/>
                <a:gd name="T18" fmla="*/ 43 w 47"/>
                <a:gd name="T19" fmla="*/ 8 h 27"/>
                <a:gd name="T20" fmla="*/ 38 w 47"/>
                <a:gd name="T21" fmla="*/ 3 h 27"/>
                <a:gd name="T22" fmla="*/ 12 w 47"/>
                <a:gd name="T23" fmla="*/ 0 h 27"/>
                <a:gd name="T24" fmla="*/ 12 w 47"/>
                <a:gd name="T25" fmla="*/ 0 h 27"/>
                <a:gd name="T26" fmla="*/ 3 w 47"/>
                <a:gd name="T27" fmla="*/ 3 h 27"/>
                <a:gd name="T28" fmla="*/ 0 w 47"/>
                <a:gd name="T29" fmla="*/ 8 h 27"/>
                <a:gd name="T30" fmla="*/ 0 w 47"/>
                <a:gd name="T31" fmla="*/ 8 h 27"/>
                <a:gd name="T32" fmla="*/ 3 w 47"/>
                <a:gd name="T33" fmla="*/ 17 h 27"/>
                <a:gd name="T34" fmla="*/ 9 w 47"/>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7">
                  <a:moveTo>
                    <a:pt x="9" y="20"/>
                  </a:moveTo>
                  <a:lnTo>
                    <a:pt x="9" y="20"/>
                  </a:lnTo>
                  <a:lnTo>
                    <a:pt x="35" y="26"/>
                  </a:lnTo>
                  <a:lnTo>
                    <a:pt x="35" y="26"/>
                  </a:lnTo>
                  <a:lnTo>
                    <a:pt x="35" y="26"/>
                  </a:lnTo>
                  <a:lnTo>
                    <a:pt x="35" y="26"/>
                  </a:lnTo>
                  <a:lnTo>
                    <a:pt x="43" y="23"/>
                  </a:lnTo>
                  <a:lnTo>
                    <a:pt x="46" y="14"/>
                  </a:lnTo>
                  <a:lnTo>
                    <a:pt x="46" y="14"/>
                  </a:lnTo>
                  <a:lnTo>
                    <a:pt x="43" y="8"/>
                  </a:lnTo>
                  <a:lnTo>
                    <a:pt x="38" y="3"/>
                  </a:lnTo>
                  <a:lnTo>
                    <a:pt x="12" y="0"/>
                  </a:lnTo>
                  <a:lnTo>
                    <a:pt x="12" y="0"/>
                  </a:lnTo>
                  <a:lnTo>
                    <a:pt x="3" y="3"/>
                  </a:lnTo>
                  <a:lnTo>
                    <a:pt x="0" y="8"/>
                  </a:lnTo>
                  <a:lnTo>
                    <a:pt x="0" y="8"/>
                  </a:lnTo>
                  <a:lnTo>
                    <a:pt x="3" y="17"/>
                  </a:lnTo>
                  <a:lnTo>
                    <a:pt x="9" y="2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381"/>
            <p:cNvSpPr>
              <a:spLocks noChangeArrowheads="1"/>
            </p:cNvSpPr>
            <p:nvPr/>
          </p:nvSpPr>
          <p:spPr bwMode="auto">
            <a:xfrm>
              <a:off x="8099425" y="2265363"/>
              <a:ext cx="20638" cy="11112"/>
            </a:xfrm>
            <a:custGeom>
              <a:avLst/>
              <a:gdLst>
                <a:gd name="T0" fmla="*/ 12 w 56"/>
                <a:gd name="T1" fmla="*/ 25 h 32"/>
                <a:gd name="T2" fmla="*/ 12 w 56"/>
                <a:gd name="T3" fmla="*/ 25 h 32"/>
                <a:gd name="T4" fmla="*/ 38 w 56"/>
                <a:gd name="T5" fmla="*/ 31 h 32"/>
                <a:gd name="T6" fmla="*/ 38 w 56"/>
                <a:gd name="T7" fmla="*/ 31 h 32"/>
                <a:gd name="T8" fmla="*/ 38 w 56"/>
                <a:gd name="T9" fmla="*/ 31 h 32"/>
                <a:gd name="T10" fmla="*/ 38 w 56"/>
                <a:gd name="T11" fmla="*/ 31 h 32"/>
                <a:gd name="T12" fmla="*/ 43 w 56"/>
                <a:gd name="T13" fmla="*/ 31 h 32"/>
                <a:gd name="T14" fmla="*/ 49 w 56"/>
                <a:gd name="T15" fmla="*/ 28 h 32"/>
                <a:gd name="T16" fmla="*/ 52 w 56"/>
                <a:gd name="T17" fmla="*/ 25 h 32"/>
                <a:gd name="T18" fmla="*/ 55 w 56"/>
                <a:gd name="T19" fmla="*/ 20 h 32"/>
                <a:gd name="T20" fmla="*/ 55 w 56"/>
                <a:gd name="T21" fmla="*/ 20 h 32"/>
                <a:gd name="T22" fmla="*/ 55 w 56"/>
                <a:gd name="T23" fmla="*/ 14 h 32"/>
                <a:gd name="T24" fmla="*/ 52 w 56"/>
                <a:gd name="T25" fmla="*/ 11 h 32"/>
                <a:gd name="T26" fmla="*/ 49 w 56"/>
                <a:gd name="T27" fmla="*/ 5 h 32"/>
                <a:gd name="T28" fmla="*/ 43 w 56"/>
                <a:gd name="T29" fmla="*/ 5 h 32"/>
                <a:gd name="T30" fmla="*/ 18 w 56"/>
                <a:gd name="T31" fmla="*/ 0 h 32"/>
                <a:gd name="T32" fmla="*/ 18 w 56"/>
                <a:gd name="T33" fmla="*/ 0 h 32"/>
                <a:gd name="T34" fmla="*/ 12 w 56"/>
                <a:gd name="T35" fmla="*/ 0 h 32"/>
                <a:gd name="T36" fmla="*/ 6 w 56"/>
                <a:gd name="T37" fmla="*/ 3 h 32"/>
                <a:gd name="T38" fmla="*/ 3 w 56"/>
                <a:gd name="T39" fmla="*/ 5 h 32"/>
                <a:gd name="T40" fmla="*/ 0 w 56"/>
                <a:gd name="T41" fmla="*/ 11 h 32"/>
                <a:gd name="T42" fmla="*/ 0 w 56"/>
                <a:gd name="T43" fmla="*/ 11 h 32"/>
                <a:gd name="T44" fmla="*/ 0 w 56"/>
                <a:gd name="T45" fmla="*/ 14 h 32"/>
                <a:gd name="T46" fmla="*/ 3 w 56"/>
                <a:gd name="T47" fmla="*/ 20 h 32"/>
                <a:gd name="T48" fmla="*/ 6 w 56"/>
                <a:gd name="T49" fmla="*/ 23 h 32"/>
                <a:gd name="T50" fmla="*/ 12 w 56"/>
                <a:gd name="T5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2">
                  <a:moveTo>
                    <a:pt x="12" y="25"/>
                  </a:moveTo>
                  <a:lnTo>
                    <a:pt x="12" y="25"/>
                  </a:lnTo>
                  <a:lnTo>
                    <a:pt x="38" y="31"/>
                  </a:lnTo>
                  <a:lnTo>
                    <a:pt x="38" y="31"/>
                  </a:lnTo>
                  <a:lnTo>
                    <a:pt x="38" y="31"/>
                  </a:lnTo>
                  <a:lnTo>
                    <a:pt x="38" y="31"/>
                  </a:lnTo>
                  <a:lnTo>
                    <a:pt x="43" y="31"/>
                  </a:lnTo>
                  <a:lnTo>
                    <a:pt x="49" y="28"/>
                  </a:lnTo>
                  <a:lnTo>
                    <a:pt x="52" y="25"/>
                  </a:lnTo>
                  <a:lnTo>
                    <a:pt x="55" y="20"/>
                  </a:lnTo>
                  <a:lnTo>
                    <a:pt x="55" y="20"/>
                  </a:lnTo>
                  <a:lnTo>
                    <a:pt x="55" y="14"/>
                  </a:lnTo>
                  <a:lnTo>
                    <a:pt x="52" y="11"/>
                  </a:lnTo>
                  <a:lnTo>
                    <a:pt x="49" y="5"/>
                  </a:lnTo>
                  <a:lnTo>
                    <a:pt x="43" y="5"/>
                  </a:lnTo>
                  <a:lnTo>
                    <a:pt x="18" y="0"/>
                  </a:lnTo>
                  <a:lnTo>
                    <a:pt x="18" y="0"/>
                  </a:lnTo>
                  <a:lnTo>
                    <a:pt x="12" y="0"/>
                  </a:lnTo>
                  <a:lnTo>
                    <a:pt x="6" y="3"/>
                  </a:lnTo>
                  <a:lnTo>
                    <a:pt x="3" y="5"/>
                  </a:lnTo>
                  <a:lnTo>
                    <a:pt x="0" y="11"/>
                  </a:lnTo>
                  <a:lnTo>
                    <a:pt x="0" y="11"/>
                  </a:lnTo>
                  <a:lnTo>
                    <a:pt x="0" y="14"/>
                  </a:lnTo>
                  <a:lnTo>
                    <a:pt x="3" y="20"/>
                  </a:lnTo>
                  <a:lnTo>
                    <a:pt x="6" y="23"/>
                  </a:lnTo>
                  <a:lnTo>
                    <a:pt x="12" y="2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382"/>
            <p:cNvSpPr>
              <a:spLocks noChangeArrowheads="1"/>
            </p:cNvSpPr>
            <p:nvPr/>
          </p:nvSpPr>
          <p:spPr bwMode="auto">
            <a:xfrm>
              <a:off x="8166100" y="2279650"/>
              <a:ext cx="22225" cy="15875"/>
            </a:xfrm>
            <a:custGeom>
              <a:avLst/>
              <a:gdLst>
                <a:gd name="T0" fmla="*/ 45 w 61"/>
                <a:gd name="T1" fmla="*/ 8 h 44"/>
                <a:gd name="T2" fmla="*/ 20 w 61"/>
                <a:gd name="T3" fmla="*/ 0 h 44"/>
                <a:gd name="T4" fmla="*/ 20 w 61"/>
                <a:gd name="T5" fmla="*/ 0 h 44"/>
                <a:gd name="T6" fmla="*/ 14 w 61"/>
                <a:gd name="T7" fmla="*/ 0 h 44"/>
                <a:gd name="T8" fmla="*/ 8 w 61"/>
                <a:gd name="T9" fmla="*/ 2 h 44"/>
                <a:gd name="T10" fmla="*/ 2 w 61"/>
                <a:gd name="T11" fmla="*/ 5 h 44"/>
                <a:gd name="T12" fmla="*/ 0 w 61"/>
                <a:gd name="T13" fmla="*/ 11 h 44"/>
                <a:gd name="T14" fmla="*/ 0 w 61"/>
                <a:gd name="T15" fmla="*/ 11 h 44"/>
                <a:gd name="T16" fmla="*/ 0 w 61"/>
                <a:gd name="T17" fmla="*/ 20 h 44"/>
                <a:gd name="T18" fmla="*/ 0 w 61"/>
                <a:gd name="T19" fmla="*/ 26 h 44"/>
                <a:gd name="T20" fmla="*/ 5 w 61"/>
                <a:gd name="T21" fmla="*/ 31 h 44"/>
                <a:gd name="T22" fmla="*/ 11 w 61"/>
                <a:gd name="T23" fmla="*/ 34 h 44"/>
                <a:gd name="T24" fmla="*/ 11 w 61"/>
                <a:gd name="T25" fmla="*/ 34 h 44"/>
                <a:gd name="T26" fmla="*/ 37 w 61"/>
                <a:gd name="T27" fmla="*/ 43 h 44"/>
                <a:gd name="T28" fmla="*/ 37 w 61"/>
                <a:gd name="T29" fmla="*/ 43 h 44"/>
                <a:gd name="T30" fmla="*/ 37 w 61"/>
                <a:gd name="T31" fmla="*/ 43 h 44"/>
                <a:gd name="T32" fmla="*/ 37 w 61"/>
                <a:gd name="T33" fmla="*/ 43 h 44"/>
                <a:gd name="T34" fmla="*/ 43 w 61"/>
                <a:gd name="T35" fmla="*/ 43 h 44"/>
                <a:gd name="T36" fmla="*/ 51 w 61"/>
                <a:gd name="T37" fmla="*/ 40 h 44"/>
                <a:gd name="T38" fmla="*/ 54 w 61"/>
                <a:gd name="T39" fmla="*/ 37 h 44"/>
                <a:gd name="T40" fmla="*/ 60 w 61"/>
                <a:gd name="T41" fmla="*/ 28 h 44"/>
                <a:gd name="T42" fmla="*/ 60 w 61"/>
                <a:gd name="T43" fmla="*/ 28 h 44"/>
                <a:gd name="T44" fmla="*/ 60 w 61"/>
                <a:gd name="T45" fmla="*/ 23 h 44"/>
                <a:gd name="T46" fmla="*/ 57 w 61"/>
                <a:gd name="T47" fmla="*/ 17 h 44"/>
                <a:gd name="T48" fmla="*/ 51 w 61"/>
                <a:gd name="T49" fmla="*/ 11 h 44"/>
                <a:gd name="T50" fmla="*/ 45 w 61"/>
                <a:gd name="T5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45" y="8"/>
                  </a:moveTo>
                  <a:lnTo>
                    <a:pt x="20" y="0"/>
                  </a:lnTo>
                  <a:lnTo>
                    <a:pt x="20" y="0"/>
                  </a:lnTo>
                  <a:lnTo>
                    <a:pt x="14" y="0"/>
                  </a:lnTo>
                  <a:lnTo>
                    <a:pt x="8" y="2"/>
                  </a:lnTo>
                  <a:lnTo>
                    <a:pt x="2" y="5"/>
                  </a:lnTo>
                  <a:lnTo>
                    <a:pt x="0" y="11"/>
                  </a:lnTo>
                  <a:lnTo>
                    <a:pt x="0" y="11"/>
                  </a:lnTo>
                  <a:lnTo>
                    <a:pt x="0" y="20"/>
                  </a:lnTo>
                  <a:lnTo>
                    <a:pt x="0" y="26"/>
                  </a:lnTo>
                  <a:lnTo>
                    <a:pt x="5" y="31"/>
                  </a:lnTo>
                  <a:lnTo>
                    <a:pt x="11" y="34"/>
                  </a:lnTo>
                  <a:lnTo>
                    <a:pt x="11" y="34"/>
                  </a:lnTo>
                  <a:lnTo>
                    <a:pt x="37" y="43"/>
                  </a:lnTo>
                  <a:lnTo>
                    <a:pt x="37" y="43"/>
                  </a:lnTo>
                  <a:lnTo>
                    <a:pt x="37" y="43"/>
                  </a:lnTo>
                  <a:lnTo>
                    <a:pt x="37" y="43"/>
                  </a:lnTo>
                  <a:lnTo>
                    <a:pt x="43" y="43"/>
                  </a:lnTo>
                  <a:lnTo>
                    <a:pt x="51" y="40"/>
                  </a:lnTo>
                  <a:lnTo>
                    <a:pt x="54" y="37"/>
                  </a:lnTo>
                  <a:lnTo>
                    <a:pt x="60" y="28"/>
                  </a:lnTo>
                  <a:lnTo>
                    <a:pt x="60" y="28"/>
                  </a:lnTo>
                  <a:lnTo>
                    <a:pt x="60" y="23"/>
                  </a:lnTo>
                  <a:lnTo>
                    <a:pt x="57" y="17"/>
                  </a:lnTo>
                  <a:lnTo>
                    <a:pt x="51" y="11"/>
                  </a:lnTo>
                  <a:lnTo>
                    <a:pt x="45" y="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383"/>
            <p:cNvSpPr>
              <a:spLocks noChangeArrowheads="1"/>
            </p:cNvSpPr>
            <p:nvPr/>
          </p:nvSpPr>
          <p:spPr bwMode="auto">
            <a:xfrm>
              <a:off x="8255000" y="2489200"/>
              <a:ext cx="30163" cy="25400"/>
            </a:xfrm>
            <a:custGeom>
              <a:avLst/>
              <a:gdLst>
                <a:gd name="T0" fmla="*/ 43 w 84"/>
                <a:gd name="T1" fmla="*/ 66 h 72"/>
                <a:gd name="T2" fmla="*/ 54 w 84"/>
                <a:gd name="T3" fmla="*/ 60 h 72"/>
                <a:gd name="T4" fmla="*/ 66 w 84"/>
                <a:gd name="T5" fmla="*/ 55 h 72"/>
                <a:gd name="T6" fmla="*/ 66 w 84"/>
                <a:gd name="T7" fmla="*/ 55 h 72"/>
                <a:gd name="T8" fmla="*/ 74 w 84"/>
                <a:gd name="T9" fmla="*/ 46 h 72"/>
                <a:gd name="T10" fmla="*/ 80 w 84"/>
                <a:gd name="T11" fmla="*/ 37 h 72"/>
                <a:gd name="T12" fmla="*/ 83 w 84"/>
                <a:gd name="T13" fmla="*/ 26 h 72"/>
                <a:gd name="T14" fmla="*/ 77 w 84"/>
                <a:gd name="T15" fmla="*/ 14 h 72"/>
                <a:gd name="T16" fmla="*/ 77 w 84"/>
                <a:gd name="T17" fmla="*/ 14 h 72"/>
                <a:gd name="T18" fmla="*/ 72 w 84"/>
                <a:gd name="T19" fmla="*/ 6 h 72"/>
                <a:gd name="T20" fmla="*/ 60 w 84"/>
                <a:gd name="T21" fmla="*/ 0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4 h 72"/>
                <a:gd name="T34" fmla="*/ 14 w 84"/>
                <a:gd name="T35" fmla="*/ 14 h 72"/>
                <a:gd name="T36" fmla="*/ 14 w 84"/>
                <a:gd name="T37" fmla="*/ 14 h 72"/>
                <a:gd name="T38" fmla="*/ 6 w 84"/>
                <a:gd name="T39" fmla="*/ 23 h 72"/>
                <a:gd name="T40" fmla="*/ 0 w 84"/>
                <a:gd name="T41" fmla="*/ 32 h 72"/>
                <a:gd name="T42" fmla="*/ 0 w 84"/>
                <a:gd name="T43" fmla="*/ 43 h 72"/>
                <a:gd name="T44" fmla="*/ 3 w 84"/>
                <a:gd name="T45" fmla="*/ 55 h 72"/>
                <a:gd name="T46" fmla="*/ 3 w 84"/>
                <a:gd name="T47" fmla="*/ 55 h 72"/>
                <a:gd name="T48" fmla="*/ 11 w 84"/>
                <a:gd name="T49" fmla="*/ 63 h 72"/>
                <a:gd name="T50" fmla="*/ 20 w 84"/>
                <a:gd name="T51" fmla="*/ 69 h 72"/>
                <a:gd name="T52" fmla="*/ 31 w 84"/>
                <a:gd name="T53" fmla="*/ 71 h 72"/>
                <a:gd name="T54" fmla="*/ 43 w 84"/>
                <a:gd name="T55"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3" y="66"/>
                  </a:moveTo>
                  <a:lnTo>
                    <a:pt x="54" y="60"/>
                  </a:lnTo>
                  <a:lnTo>
                    <a:pt x="66" y="55"/>
                  </a:lnTo>
                  <a:lnTo>
                    <a:pt x="66" y="55"/>
                  </a:lnTo>
                  <a:lnTo>
                    <a:pt x="74" y="46"/>
                  </a:lnTo>
                  <a:lnTo>
                    <a:pt x="80" y="37"/>
                  </a:lnTo>
                  <a:lnTo>
                    <a:pt x="83" y="26"/>
                  </a:lnTo>
                  <a:lnTo>
                    <a:pt x="77" y="14"/>
                  </a:lnTo>
                  <a:lnTo>
                    <a:pt x="77" y="14"/>
                  </a:lnTo>
                  <a:lnTo>
                    <a:pt x="72" y="6"/>
                  </a:lnTo>
                  <a:lnTo>
                    <a:pt x="60" y="0"/>
                  </a:lnTo>
                  <a:lnTo>
                    <a:pt x="51" y="0"/>
                  </a:lnTo>
                  <a:lnTo>
                    <a:pt x="40" y="3"/>
                  </a:lnTo>
                  <a:lnTo>
                    <a:pt x="40" y="3"/>
                  </a:lnTo>
                  <a:lnTo>
                    <a:pt x="28" y="8"/>
                  </a:lnTo>
                  <a:lnTo>
                    <a:pt x="17" y="14"/>
                  </a:lnTo>
                  <a:lnTo>
                    <a:pt x="14" y="14"/>
                  </a:lnTo>
                  <a:lnTo>
                    <a:pt x="14" y="14"/>
                  </a:lnTo>
                  <a:lnTo>
                    <a:pt x="14" y="14"/>
                  </a:lnTo>
                  <a:lnTo>
                    <a:pt x="6" y="23"/>
                  </a:lnTo>
                  <a:lnTo>
                    <a:pt x="0" y="32"/>
                  </a:lnTo>
                  <a:lnTo>
                    <a:pt x="0" y="43"/>
                  </a:lnTo>
                  <a:lnTo>
                    <a:pt x="3" y="55"/>
                  </a:lnTo>
                  <a:lnTo>
                    <a:pt x="3" y="55"/>
                  </a:lnTo>
                  <a:lnTo>
                    <a:pt x="11" y="63"/>
                  </a:lnTo>
                  <a:lnTo>
                    <a:pt x="20" y="69"/>
                  </a:lnTo>
                  <a:lnTo>
                    <a:pt x="31" y="71"/>
                  </a:lnTo>
                  <a:lnTo>
                    <a:pt x="43" y="6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384"/>
            <p:cNvSpPr>
              <a:spLocks noChangeArrowheads="1"/>
            </p:cNvSpPr>
            <p:nvPr/>
          </p:nvSpPr>
          <p:spPr bwMode="auto">
            <a:xfrm>
              <a:off x="8189913" y="2516188"/>
              <a:ext cx="31750" cy="26987"/>
            </a:xfrm>
            <a:custGeom>
              <a:avLst/>
              <a:gdLst>
                <a:gd name="T0" fmla="*/ 46 w 87"/>
                <a:gd name="T1" fmla="*/ 3 h 73"/>
                <a:gd name="T2" fmla="*/ 46 w 87"/>
                <a:gd name="T3" fmla="*/ 3 h 73"/>
                <a:gd name="T4" fmla="*/ 20 w 87"/>
                <a:gd name="T5" fmla="*/ 12 h 73"/>
                <a:gd name="T6" fmla="*/ 20 w 87"/>
                <a:gd name="T7" fmla="*/ 12 h 73"/>
                <a:gd name="T8" fmla="*/ 20 w 87"/>
                <a:gd name="T9" fmla="*/ 12 h 73"/>
                <a:gd name="T10" fmla="*/ 20 w 87"/>
                <a:gd name="T11" fmla="*/ 12 h 73"/>
                <a:gd name="T12" fmla="*/ 9 w 87"/>
                <a:gd name="T13" fmla="*/ 18 h 73"/>
                <a:gd name="T14" fmla="*/ 3 w 87"/>
                <a:gd name="T15" fmla="*/ 26 h 73"/>
                <a:gd name="T16" fmla="*/ 0 w 87"/>
                <a:gd name="T17" fmla="*/ 38 h 73"/>
                <a:gd name="T18" fmla="*/ 3 w 87"/>
                <a:gd name="T19" fmla="*/ 49 h 73"/>
                <a:gd name="T20" fmla="*/ 3 w 87"/>
                <a:gd name="T21" fmla="*/ 49 h 73"/>
                <a:gd name="T22" fmla="*/ 9 w 87"/>
                <a:gd name="T23" fmla="*/ 61 h 73"/>
                <a:gd name="T24" fmla="*/ 18 w 87"/>
                <a:gd name="T25" fmla="*/ 69 h 73"/>
                <a:gd name="T26" fmla="*/ 29 w 87"/>
                <a:gd name="T27" fmla="*/ 72 h 73"/>
                <a:gd name="T28" fmla="*/ 41 w 87"/>
                <a:gd name="T29" fmla="*/ 69 h 73"/>
                <a:gd name="T30" fmla="*/ 66 w 87"/>
                <a:gd name="T31" fmla="*/ 61 h 73"/>
                <a:gd name="T32" fmla="*/ 66 w 87"/>
                <a:gd name="T33" fmla="*/ 61 h 73"/>
                <a:gd name="T34" fmla="*/ 78 w 87"/>
                <a:gd name="T35" fmla="*/ 55 h 73"/>
                <a:gd name="T36" fmla="*/ 83 w 87"/>
                <a:gd name="T37" fmla="*/ 46 h 73"/>
                <a:gd name="T38" fmla="*/ 86 w 87"/>
                <a:gd name="T39" fmla="*/ 35 h 73"/>
                <a:gd name="T40" fmla="*/ 86 w 87"/>
                <a:gd name="T41" fmla="*/ 23 h 73"/>
                <a:gd name="T42" fmla="*/ 86 w 87"/>
                <a:gd name="T43" fmla="*/ 23 h 73"/>
                <a:gd name="T44" fmla="*/ 78 w 87"/>
                <a:gd name="T45" fmla="*/ 12 h 73"/>
                <a:gd name="T46" fmla="*/ 69 w 87"/>
                <a:gd name="T47" fmla="*/ 6 h 73"/>
                <a:gd name="T48" fmla="*/ 58 w 87"/>
                <a:gd name="T49" fmla="*/ 0 h 73"/>
                <a:gd name="T50" fmla="*/ 46 w 87"/>
                <a:gd name="T51"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3">
                  <a:moveTo>
                    <a:pt x="46" y="3"/>
                  </a:moveTo>
                  <a:lnTo>
                    <a:pt x="46" y="3"/>
                  </a:lnTo>
                  <a:lnTo>
                    <a:pt x="20" y="12"/>
                  </a:lnTo>
                  <a:lnTo>
                    <a:pt x="20" y="12"/>
                  </a:lnTo>
                  <a:lnTo>
                    <a:pt x="20" y="12"/>
                  </a:lnTo>
                  <a:lnTo>
                    <a:pt x="20" y="12"/>
                  </a:lnTo>
                  <a:lnTo>
                    <a:pt x="9" y="18"/>
                  </a:lnTo>
                  <a:lnTo>
                    <a:pt x="3" y="26"/>
                  </a:lnTo>
                  <a:lnTo>
                    <a:pt x="0" y="38"/>
                  </a:lnTo>
                  <a:lnTo>
                    <a:pt x="3" y="49"/>
                  </a:lnTo>
                  <a:lnTo>
                    <a:pt x="3" y="49"/>
                  </a:lnTo>
                  <a:lnTo>
                    <a:pt x="9" y="61"/>
                  </a:lnTo>
                  <a:lnTo>
                    <a:pt x="18" y="69"/>
                  </a:lnTo>
                  <a:lnTo>
                    <a:pt x="29" y="72"/>
                  </a:lnTo>
                  <a:lnTo>
                    <a:pt x="41" y="69"/>
                  </a:lnTo>
                  <a:lnTo>
                    <a:pt x="66" y="61"/>
                  </a:lnTo>
                  <a:lnTo>
                    <a:pt x="66" y="61"/>
                  </a:lnTo>
                  <a:lnTo>
                    <a:pt x="78" y="55"/>
                  </a:lnTo>
                  <a:lnTo>
                    <a:pt x="83" y="46"/>
                  </a:lnTo>
                  <a:lnTo>
                    <a:pt x="86" y="35"/>
                  </a:lnTo>
                  <a:lnTo>
                    <a:pt x="86" y="23"/>
                  </a:lnTo>
                  <a:lnTo>
                    <a:pt x="86" y="23"/>
                  </a:lnTo>
                  <a:lnTo>
                    <a:pt x="78" y="12"/>
                  </a:lnTo>
                  <a:lnTo>
                    <a:pt x="69" y="6"/>
                  </a:lnTo>
                  <a:lnTo>
                    <a:pt x="58" y="0"/>
                  </a:lnTo>
                  <a:lnTo>
                    <a:pt x="46"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385"/>
            <p:cNvSpPr>
              <a:spLocks noChangeArrowheads="1"/>
            </p:cNvSpPr>
            <p:nvPr/>
          </p:nvSpPr>
          <p:spPr bwMode="auto">
            <a:xfrm>
              <a:off x="8123238" y="2536825"/>
              <a:ext cx="31750" cy="25400"/>
            </a:xfrm>
            <a:custGeom>
              <a:avLst/>
              <a:gdLst>
                <a:gd name="T0" fmla="*/ 38 w 90"/>
                <a:gd name="T1" fmla="*/ 69 h 70"/>
                <a:gd name="T2" fmla="*/ 63 w 90"/>
                <a:gd name="T3" fmla="*/ 63 h 70"/>
                <a:gd name="T4" fmla="*/ 63 w 90"/>
                <a:gd name="T5" fmla="*/ 63 h 70"/>
                <a:gd name="T6" fmla="*/ 75 w 90"/>
                <a:gd name="T7" fmla="*/ 57 h 70"/>
                <a:gd name="T8" fmla="*/ 83 w 90"/>
                <a:gd name="T9" fmla="*/ 49 h 70"/>
                <a:gd name="T10" fmla="*/ 89 w 90"/>
                <a:gd name="T11" fmla="*/ 37 h 70"/>
                <a:gd name="T12" fmla="*/ 86 w 90"/>
                <a:gd name="T13" fmla="*/ 23 h 70"/>
                <a:gd name="T14" fmla="*/ 86 w 90"/>
                <a:gd name="T15" fmla="*/ 23 h 70"/>
                <a:gd name="T16" fmla="*/ 83 w 90"/>
                <a:gd name="T17" fmla="*/ 11 h 70"/>
                <a:gd name="T18" fmla="*/ 75 w 90"/>
                <a:gd name="T19" fmla="*/ 6 h 70"/>
                <a:gd name="T20" fmla="*/ 63 w 90"/>
                <a:gd name="T21" fmla="*/ 0 h 70"/>
                <a:gd name="T22" fmla="*/ 49 w 90"/>
                <a:gd name="T23" fmla="*/ 0 h 70"/>
                <a:gd name="T24" fmla="*/ 49 w 90"/>
                <a:gd name="T25" fmla="*/ 0 h 70"/>
                <a:gd name="T26" fmla="*/ 23 w 90"/>
                <a:gd name="T27" fmla="*/ 6 h 70"/>
                <a:gd name="T28" fmla="*/ 23 w 90"/>
                <a:gd name="T29" fmla="*/ 6 h 70"/>
                <a:gd name="T30" fmla="*/ 23 w 90"/>
                <a:gd name="T31" fmla="*/ 6 h 70"/>
                <a:gd name="T32" fmla="*/ 23 w 90"/>
                <a:gd name="T33" fmla="*/ 6 h 70"/>
                <a:gd name="T34" fmla="*/ 12 w 90"/>
                <a:gd name="T35" fmla="*/ 11 h 70"/>
                <a:gd name="T36" fmla="*/ 3 w 90"/>
                <a:gd name="T37" fmla="*/ 20 h 70"/>
                <a:gd name="T38" fmla="*/ 0 w 90"/>
                <a:gd name="T39" fmla="*/ 31 h 70"/>
                <a:gd name="T40" fmla="*/ 0 w 90"/>
                <a:gd name="T41" fmla="*/ 46 h 70"/>
                <a:gd name="T42" fmla="*/ 0 w 90"/>
                <a:gd name="T43" fmla="*/ 46 h 70"/>
                <a:gd name="T44" fmla="*/ 6 w 90"/>
                <a:gd name="T45" fmla="*/ 57 h 70"/>
                <a:gd name="T46" fmla="*/ 15 w 90"/>
                <a:gd name="T47" fmla="*/ 66 h 70"/>
                <a:gd name="T48" fmla="*/ 26 w 90"/>
                <a:gd name="T49" fmla="*/ 69 h 70"/>
                <a:gd name="T50" fmla="*/ 38 w 90"/>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38" y="69"/>
                  </a:moveTo>
                  <a:lnTo>
                    <a:pt x="63" y="63"/>
                  </a:lnTo>
                  <a:lnTo>
                    <a:pt x="63" y="63"/>
                  </a:lnTo>
                  <a:lnTo>
                    <a:pt x="75" y="57"/>
                  </a:lnTo>
                  <a:lnTo>
                    <a:pt x="83" y="49"/>
                  </a:lnTo>
                  <a:lnTo>
                    <a:pt x="89" y="37"/>
                  </a:lnTo>
                  <a:lnTo>
                    <a:pt x="86" y="23"/>
                  </a:lnTo>
                  <a:lnTo>
                    <a:pt x="86" y="23"/>
                  </a:lnTo>
                  <a:lnTo>
                    <a:pt x="83" y="11"/>
                  </a:lnTo>
                  <a:lnTo>
                    <a:pt x="75" y="6"/>
                  </a:lnTo>
                  <a:lnTo>
                    <a:pt x="63" y="0"/>
                  </a:lnTo>
                  <a:lnTo>
                    <a:pt x="49" y="0"/>
                  </a:lnTo>
                  <a:lnTo>
                    <a:pt x="49" y="0"/>
                  </a:lnTo>
                  <a:lnTo>
                    <a:pt x="23" y="6"/>
                  </a:lnTo>
                  <a:lnTo>
                    <a:pt x="23" y="6"/>
                  </a:lnTo>
                  <a:lnTo>
                    <a:pt x="23" y="6"/>
                  </a:lnTo>
                  <a:lnTo>
                    <a:pt x="23" y="6"/>
                  </a:lnTo>
                  <a:lnTo>
                    <a:pt x="12" y="11"/>
                  </a:lnTo>
                  <a:lnTo>
                    <a:pt x="3" y="20"/>
                  </a:lnTo>
                  <a:lnTo>
                    <a:pt x="0" y="31"/>
                  </a:lnTo>
                  <a:lnTo>
                    <a:pt x="0" y="46"/>
                  </a:lnTo>
                  <a:lnTo>
                    <a:pt x="0" y="46"/>
                  </a:lnTo>
                  <a:lnTo>
                    <a:pt x="6" y="57"/>
                  </a:lnTo>
                  <a:lnTo>
                    <a:pt x="15" y="66"/>
                  </a:lnTo>
                  <a:lnTo>
                    <a:pt x="26" y="69"/>
                  </a:lnTo>
                  <a:lnTo>
                    <a:pt x="38" y="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386"/>
            <p:cNvSpPr>
              <a:spLocks noChangeArrowheads="1"/>
            </p:cNvSpPr>
            <p:nvPr/>
          </p:nvSpPr>
          <p:spPr bwMode="auto">
            <a:xfrm>
              <a:off x="8053388" y="2549525"/>
              <a:ext cx="33337" cy="25400"/>
            </a:xfrm>
            <a:custGeom>
              <a:avLst/>
              <a:gdLst>
                <a:gd name="T0" fmla="*/ 38 w 93"/>
                <a:gd name="T1" fmla="*/ 69 h 70"/>
                <a:gd name="T2" fmla="*/ 63 w 93"/>
                <a:gd name="T3" fmla="*/ 66 h 70"/>
                <a:gd name="T4" fmla="*/ 63 w 93"/>
                <a:gd name="T5" fmla="*/ 66 h 70"/>
                <a:gd name="T6" fmla="*/ 78 w 93"/>
                <a:gd name="T7" fmla="*/ 60 h 70"/>
                <a:gd name="T8" fmla="*/ 86 w 93"/>
                <a:gd name="T9" fmla="*/ 52 h 70"/>
                <a:gd name="T10" fmla="*/ 92 w 93"/>
                <a:gd name="T11" fmla="*/ 40 h 70"/>
                <a:gd name="T12" fmla="*/ 92 w 93"/>
                <a:gd name="T13" fmla="*/ 29 h 70"/>
                <a:gd name="T14" fmla="*/ 92 w 93"/>
                <a:gd name="T15" fmla="*/ 29 h 70"/>
                <a:gd name="T16" fmla="*/ 86 w 93"/>
                <a:gd name="T17" fmla="*/ 15 h 70"/>
                <a:gd name="T18" fmla="*/ 78 w 93"/>
                <a:gd name="T19" fmla="*/ 6 h 70"/>
                <a:gd name="T20" fmla="*/ 66 w 93"/>
                <a:gd name="T21" fmla="*/ 0 h 70"/>
                <a:gd name="T22" fmla="*/ 55 w 93"/>
                <a:gd name="T23" fmla="*/ 0 h 70"/>
                <a:gd name="T24" fmla="*/ 55 w 93"/>
                <a:gd name="T25" fmla="*/ 0 h 70"/>
                <a:gd name="T26" fmla="*/ 29 w 93"/>
                <a:gd name="T27" fmla="*/ 6 h 70"/>
                <a:gd name="T28" fmla="*/ 26 w 93"/>
                <a:gd name="T29" fmla="*/ 6 h 70"/>
                <a:gd name="T30" fmla="*/ 26 w 93"/>
                <a:gd name="T31" fmla="*/ 6 h 70"/>
                <a:gd name="T32" fmla="*/ 26 w 93"/>
                <a:gd name="T33" fmla="*/ 6 h 70"/>
                <a:gd name="T34" fmla="*/ 15 w 93"/>
                <a:gd name="T35" fmla="*/ 9 h 70"/>
                <a:gd name="T36" fmla="*/ 6 w 93"/>
                <a:gd name="T37" fmla="*/ 17 h 70"/>
                <a:gd name="T38" fmla="*/ 0 w 93"/>
                <a:gd name="T39" fmla="*/ 29 h 70"/>
                <a:gd name="T40" fmla="*/ 0 w 93"/>
                <a:gd name="T41" fmla="*/ 43 h 70"/>
                <a:gd name="T42" fmla="*/ 0 w 93"/>
                <a:gd name="T43" fmla="*/ 43 h 70"/>
                <a:gd name="T44" fmla="*/ 6 w 93"/>
                <a:gd name="T45" fmla="*/ 54 h 70"/>
                <a:gd name="T46" fmla="*/ 15 w 93"/>
                <a:gd name="T47" fmla="*/ 63 h 70"/>
                <a:gd name="T48" fmla="*/ 26 w 93"/>
                <a:gd name="T49" fmla="*/ 69 h 70"/>
                <a:gd name="T50" fmla="*/ 38 w 93"/>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38" y="69"/>
                  </a:moveTo>
                  <a:lnTo>
                    <a:pt x="63" y="66"/>
                  </a:lnTo>
                  <a:lnTo>
                    <a:pt x="63" y="66"/>
                  </a:lnTo>
                  <a:lnTo>
                    <a:pt x="78" y="60"/>
                  </a:lnTo>
                  <a:lnTo>
                    <a:pt x="86" y="52"/>
                  </a:lnTo>
                  <a:lnTo>
                    <a:pt x="92" y="40"/>
                  </a:lnTo>
                  <a:lnTo>
                    <a:pt x="92" y="29"/>
                  </a:lnTo>
                  <a:lnTo>
                    <a:pt x="92" y="29"/>
                  </a:lnTo>
                  <a:lnTo>
                    <a:pt x="86" y="15"/>
                  </a:lnTo>
                  <a:lnTo>
                    <a:pt x="78" y="6"/>
                  </a:lnTo>
                  <a:lnTo>
                    <a:pt x="66" y="0"/>
                  </a:lnTo>
                  <a:lnTo>
                    <a:pt x="55" y="0"/>
                  </a:lnTo>
                  <a:lnTo>
                    <a:pt x="55" y="0"/>
                  </a:lnTo>
                  <a:lnTo>
                    <a:pt x="29" y="6"/>
                  </a:lnTo>
                  <a:lnTo>
                    <a:pt x="26" y="6"/>
                  </a:lnTo>
                  <a:lnTo>
                    <a:pt x="26" y="6"/>
                  </a:lnTo>
                  <a:lnTo>
                    <a:pt x="26" y="6"/>
                  </a:lnTo>
                  <a:lnTo>
                    <a:pt x="15" y="9"/>
                  </a:lnTo>
                  <a:lnTo>
                    <a:pt x="6" y="17"/>
                  </a:lnTo>
                  <a:lnTo>
                    <a:pt x="0" y="29"/>
                  </a:lnTo>
                  <a:lnTo>
                    <a:pt x="0" y="43"/>
                  </a:lnTo>
                  <a:lnTo>
                    <a:pt x="0" y="43"/>
                  </a:lnTo>
                  <a:lnTo>
                    <a:pt x="6" y="54"/>
                  </a:lnTo>
                  <a:lnTo>
                    <a:pt x="15" y="63"/>
                  </a:lnTo>
                  <a:lnTo>
                    <a:pt x="26" y="69"/>
                  </a:lnTo>
                  <a:lnTo>
                    <a:pt x="38" y="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387"/>
            <p:cNvSpPr>
              <a:spLocks noChangeArrowheads="1"/>
            </p:cNvSpPr>
            <p:nvPr/>
          </p:nvSpPr>
          <p:spPr bwMode="auto">
            <a:xfrm>
              <a:off x="7985125" y="2559050"/>
              <a:ext cx="33338" cy="25400"/>
            </a:xfrm>
            <a:custGeom>
              <a:avLst/>
              <a:gdLst>
                <a:gd name="T0" fmla="*/ 35 w 93"/>
                <a:gd name="T1" fmla="*/ 69 h 70"/>
                <a:gd name="T2" fmla="*/ 63 w 93"/>
                <a:gd name="T3" fmla="*/ 66 h 70"/>
                <a:gd name="T4" fmla="*/ 63 w 93"/>
                <a:gd name="T5" fmla="*/ 66 h 70"/>
                <a:gd name="T6" fmla="*/ 75 w 93"/>
                <a:gd name="T7" fmla="*/ 60 h 70"/>
                <a:gd name="T8" fmla="*/ 84 w 93"/>
                <a:gd name="T9" fmla="*/ 54 h 70"/>
                <a:gd name="T10" fmla="*/ 92 w 93"/>
                <a:gd name="T11" fmla="*/ 43 h 70"/>
                <a:gd name="T12" fmla="*/ 92 w 93"/>
                <a:gd name="T13" fmla="*/ 28 h 70"/>
                <a:gd name="T14" fmla="*/ 92 w 93"/>
                <a:gd name="T15" fmla="*/ 28 h 70"/>
                <a:gd name="T16" fmla="*/ 89 w 93"/>
                <a:gd name="T17" fmla="*/ 17 h 70"/>
                <a:gd name="T18" fmla="*/ 81 w 93"/>
                <a:gd name="T19" fmla="*/ 8 h 70"/>
                <a:gd name="T20" fmla="*/ 69 w 93"/>
                <a:gd name="T21" fmla="*/ 0 h 70"/>
                <a:gd name="T22" fmla="*/ 55 w 93"/>
                <a:gd name="T23" fmla="*/ 0 h 70"/>
                <a:gd name="T24" fmla="*/ 29 w 93"/>
                <a:gd name="T25" fmla="*/ 3 h 70"/>
                <a:gd name="T26" fmla="*/ 29 w 93"/>
                <a:gd name="T27" fmla="*/ 3 h 70"/>
                <a:gd name="T28" fmla="*/ 29 w 93"/>
                <a:gd name="T29" fmla="*/ 3 h 70"/>
                <a:gd name="T30" fmla="*/ 18 w 93"/>
                <a:gd name="T31" fmla="*/ 6 h 70"/>
                <a:gd name="T32" fmla="*/ 6 w 93"/>
                <a:gd name="T33" fmla="*/ 14 h 70"/>
                <a:gd name="T34" fmla="*/ 0 w 93"/>
                <a:gd name="T35" fmla="*/ 26 h 70"/>
                <a:gd name="T36" fmla="*/ 0 w 93"/>
                <a:gd name="T37" fmla="*/ 40 h 70"/>
                <a:gd name="T38" fmla="*/ 0 w 93"/>
                <a:gd name="T39" fmla="*/ 40 h 70"/>
                <a:gd name="T40" fmla="*/ 3 w 93"/>
                <a:gd name="T41" fmla="*/ 52 h 70"/>
                <a:gd name="T42" fmla="*/ 12 w 93"/>
                <a:gd name="T43" fmla="*/ 60 h 70"/>
                <a:gd name="T44" fmla="*/ 23 w 93"/>
                <a:gd name="T45" fmla="*/ 66 h 70"/>
                <a:gd name="T46" fmla="*/ 35 w 93"/>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35" y="69"/>
                  </a:moveTo>
                  <a:lnTo>
                    <a:pt x="63" y="66"/>
                  </a:lnTo>
                  <a:lnTo>
                    <a:pt x="63" y="66"/>
                  </a:lnTo>
                  <a:lnTo>
                    <a:pt x="75" y="60"/>
                  </a:lnTo>
                  <a:lnTo>
                    <a:pt x="84" y="54"/>
                  </a:lnTo>
                  <a:lnTo>
                    <a:pt x="92" y="43"/>
                  </a:lnTo>
                  <a:lnTo>
                    <a:pt x="92" y="28"/>
                  </a:lnTo>
                  <a:lnTo>
                    <a:pt x="92" y="28"/>
                  </a:lnTo>
                  <a:lnTo>
                    <a:pt x="89" y="17"/>
                  </a:lnTo>
                  <a:lnTo>
                    <a:pt x="81" y="8"/>
                  </a:lnTo>
                  <a:lnTo>
                    <a:pt x="69" y="0"/>
                  </a:lnTo>
                  <a:lnTo>
                    <a:pt x="55" y="0"/>
                  </a:lnTo>
                  <a:lnTo>
                    <a:pt x="29" y="3"/>
                  </a:lnTo>
                  <a:lnTo>
                    <a:pt x="29" y="3"/>
                  </a:lnTo>
                  <a:lnTo>
                    <a:pt x="29" y="3"/>
                  </a:lnTo>
                  <a:lnTo>
                    <a:pt x="18" y="6"/>
                  </a:lnTo>
                  <a:lnTo>
                    <a:pt x="6" y="14"/>
                  </a:lnTo>
                  <a:lnTo>
                    <a:pt x="0" y="26"/>
                  </a:lnTo>
                  <a:lnTo>
                    <a:pt x="0" y="40"/>
                  </a:lnTo>
                  <a:lnTo>
                    <a:pt x="0" y="40"/>
                  </a:lnTo>
                  <a:lnTo>
                    <a:pt x="3" y="52"/>
                  </a:lnTo>
                  <a:lnTo>
                    <a:pt x="12" y="60"/>
                  </a:lnTo>
                  <a:lnTo>
                    <a:pt x="23" y="66"/>
                  </a:lnTo>
                  <a:lnTo>
                    <a:pt x="35" y="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388"/>
            <p:cNvSpPr>
              <a:spLocks noChangeArrowheads="1"/>
            </p:cNvSpPr>
            <p:nvPr/>
          </p:nvSpPr>
          <p:spPr bwMode="auto">
            <a:xfrm>
              <a:off x="7915275" y="2563813"/>
              <a:ext cx="34925" cy="25400"/>
            </a:xfrm>
            <a:custGeom>
              <a:avLst/>
              <a:gdLst>
                <a:gd name="T0" fmla="*/ 34 w 95"/>
                <a:gd name="T1" fmla="*/ 69 h 70"/>
                <a:gd name="T2" fmla="*/ 63 w 95"/>
                <a:gd name="T3" fmla="*/ 66 h 70"/>
                <a:gd name="T4" fmla="*/ 63 w 95"/>
                <a:gd name="T5" fmla="*/ 66 h 70"/>
                <a:gd name="T6" fmla="*/ 74 w 95"/>
                <a:gd name="T7" fmla="*/ 63 h 70"/>
                <a:gd name="T8" fmla="*/ 86 w 95"/>
                <a:gd name="T9" fmla="*/ 57 h 70"/>
                <a:gd name="T10" fmla="*/ 91 w 95"/>
                <a:gd name="T11" fmla="*/ 46 h 70"/>
                <a:gd name="T12" fmla="*/ 94 w 95"/>
                <a:gd name="T13" fmla="*/ 32 h 70"/>
                <a:gd name="T14" fmla="*/ 94 w 95"/>
                <a:gd name="T15" fmla="*/ 32 h 70"/>
                <a:gd name="T16" fmla="*/ 91 w 95"/>
                <a:gd name="T17" fmla="*/ 20 h 70"/>
                <a:gd name="T18" fmla="*/ 83 w 95"/>
                <a:gd name="T19" fmla="*/ 9 h 70"/>
                <a:gd name="T20" fmla="*/ 71 w 95"/>
                <a:gd name="T21" fmla="*/ 3 h 70"/>
                <a:gd name="T22" fmla="*/ 60 w 95"/>
                <a:gd name="T23" fmla="*/ 0 h 70"/>
                <a:gd name="T24" fmla="*/ 31 w 95"/>
                <a:gd name="T25" fmla="*/ 3 h 70"/>
                <a:gd name="T26" fmla="*/ 31 w 95"/>
                <a:gd name="T27" fmla="*/ 3 h 70"/>
                <a:gd name="T28" fmla="*/ 31 w 95"/>
                <a:gd name="T29" fmla="*/ 3 h 70"/>
                <a:gd name="T30" fmla="*/ 20 w 95"/>
                <a:gd name="T31" fmla="*/ 6 h 70"/>
                <a:gd name="T32" fmla="*/ 8 w 95"/>
                <a:gd name="T33" fmla="*/ 12 h 70"/>
                <a:gd name="T34" fmla="*/ 3 w 95"/>
                <a:gd name="T35" fmla="*/ 23 h 70"/>
                <a:gd name="T36" fmla="*/ 0 w 95"/>
                <a:gd name="T37" fmla="*/ 38 h 70"/>
                <a:gd name="T38" fmla="*/ 0 w 95"/>
                <a:gd name="T39" fmla="*/ 38 h 70"/>
                <a:gd name="T40" fmla="*/ 3 w 95"/>
                <a:gd name="T41" fmla="*/ 49 h 70"/>
                <a:gd name="T42" fmla="*/ 11 w 95"/>
                <a:gd name="T43" fmla="*/ 60 h 70"/>
                <a:gd name="T44" fmla="*/ 23 w 95"/>
                <a:gd name="T45" fmla="*/ 66 h 70"/>
                <a:gd name="T46" fmla="*/ 34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4" y="69"/>
                  </a:moveTo>
                  <a:lnTo>
                    <a:pt x="63" y="66"/>
                  </a:lnTo>
                  <a:lnTo>
                    <a:pt x="63" y="66"/>
                  </a:lnTo>
                  <a:lnTo>
                    <a:pt x="74" y="63"/>
                  </a:lnTo>
                  <a:lnTo>
                    <a:pt x="86" y="57"/>
                  </a:lnTo>
                  <a:lnTo>
                    <a:pt x="91" y="46"/>
                  </a:lnTo>
                  <a:lnTo>
                    <a:pt x="94" y="32"/>
                  </a:lnTo>
                  <a:lnTo>
                    <a:pt x="94" y="32"/>
                  </a:lnTo>
                  <a:lnTo>
                    <a:pt x="91" y="20"/>
                  </a:lnTo>
                  <a:lnTo>
                    <a:pt x="83" y="9"/>
                  </a:lnTo>
                  <a:lnTo>
                    <a:pt x="71" y="3"/>
                  </a:lnTo>
                  <a:lnTo>
                    <a:pt x="60" y="0"/>
                  </a:lnTo>
                  <a:lnTo>
                    <a:pt x="31" y="3"/>
                  </a:lnTo>
                  <a:lnTo>
                    <a:pt x="31" y="3"/>
                  </a:lnTo>
                  <a:lnTo>
                    <a:pt x="31" y="3"/>
                  </a:lnTo>
                  <a:lnTo>
                    <a:pt x="20" y="6"/>
                  </a:lnTo>
                  <a:lnTo>
                    <a:pt x="8" y="12"/>
                  </a:lnTo>
                  <a:lnTo>
                    <a:pt x="3" y="23"/>
                  </a:lnTo>
                  <a:lnTo>
                    <a:pt x="0" y="38"/>
                  </a:lnTo>
                  <a:lnTo>
                    <a:pt x="0" y="38"/>
                  </a:lnTo>
                  <a:lnTo>
                    <a:pt x="3" y="49"/>
                  </a:lnTo>
                  <a:lnTo>
                    <a:pt x="11" y="60"/>
                  </a:lnTo>
                  <a:lnTo>
                    <a:pt x="23" y="66"/>
                  </a:lnTo>
                  <a:lnTo>
                    <a:pt x="34" y="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389"/>
            <p:cNvSpPr>
              <a:spLocks noChangeArrowheads="1"/>
            </p:cNvSpPr>
            <p:nvPr/>
          </p:nvSpPr>
          <p:spPr bwMode="auto">
            <a:xfrm>
              <a:off x="7845425" y="2565400"/>
              <a:ext cx="33338" cy="23813"/>
            </a:xfrm>
            <a:custGeom>
              <a:avLst/>
              <a:gdLst>
                <a:gd name="T0" fmla="*/ 31 w 93"/>
                <a:gd name="T1" fmla="*/ 66 h 67"/>
                <a:gd name="T2" fmla="*/ 60 w 93"/>
                <a:gd name="T3" fmla="*/ 66 h 67"/>
                <a:gd name="T4" fmla="*/ 60 w 93"/>
                <a:gd name="T5" fmla="*/ 66 h 67"/>
                <a:gd name="T6" fmla="*/ 71 w 93"/>
                <a:gd name="T7" fmla="*/ 63 h 67"/>
                <a:gd name="T8" fmla="*/ 83 w 93"/>
                <a:gd name="T9" fmla="*/ 57 h 67"/>
                <a:gd name="T10" fmla="*/ 92 w 93"/>
                <a:gd name="T11" fmla="*/ 46 h 67"/>
                <a:gd name="T12" fmla="*/ 92 w 93"/>
                <a:gd name="T13" fmla="*/ 34 h 67"/>
                <a:gd name="T14" fmla="*/ 92 w 93"/>
                <a:gd name="T15" fmla="*/ 34 h 67"/>
                <a:gd name="T16" fmla="*/ 92 w 93"/>
                <a:gd name="T17" fmla="*/ 20 h 67"/>
                <a:gd name="T18" fmla="*/ 83 w 93"/>
                <a:gd name="T19" fmla="*/ 8 h 67"/>
                <a:gd name="T20" fmla="*/ 71 w 93"/>
                <a:gd name="T21" fmla="*/ 3 h 67"/>
                <a:gd name="T22" fmla="*/ 60 w 93"/>
                <a:gd name="T23" fmla="*/ 0 h 67"/>
                <a:gd name="T24" fmla="*/ 60 w 93"/>
                <a:gd name="T25" fmla="*/ 0 h 67"/>
                <a:gd name="T26" fmla="*/ 31 w 93"/>
                <a:gd name="T27" fmla="*/ 0 h 67"/>
                <a:gd name="T28" fmla="*/ 31 w 93"/>
                <a:gd name="T29" fmla="*/ 0 h 67"/>
                <a:gd name="T30" fmla="*/ 31 w 93"/>
                <a:gd name="T31" fmla="*/ 0 h 67"/>
                <a:gd name="T32" fmla="*/ 31 w 93"/>
                <a:gd name="T33" fmla="*/ 0 h 67"/>
                <a:gd name="T34" fmla="*/ 20 w 93"/>
                <a:gd name="T35" fmla="*/ 3 h 67"/>
                <a:gd name="T36" fmla="*/ 8 w 93"/>
                <a:gd name="T37" fmla="*/ 8 h 67"/>
                <a:gd name="T38" fmla="*/ 0 w 93"/>
                <a:gd name="T39" fmla="*/ 20 h 67"/>
                <a:gd name="T40" fmla="*/ 0 w 93"/>
                <a:gd name="T41" fmla="*/ 34 h 67"/>
                <a:gd name="T42" fmla="*/ 0 w 93"/>
                <a:gd name="T43" fmla="*/ 34 h 67"/>
                <a:gd name="T44" fmla="*/ 0 w 93"/>
                <a:gd name="T45" fmla="*/ 46 h 67"/>
                <a:gd name="T46" fmla="*/ 8 w 93"/>
                <a:gd name="T47" fmla="*/ 57 h 67"/>
                <a:gd name="T48" fmla="*/ 20 w 93"/>
                <a:gd name="T49" fmla="*/ 63 h 67"/>
                <a:gd name="T50" fmla="*/ 31 w 93"/>
                <a:gd name="T5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31" y="66"/>
                  </a:moveTo>
                  <a:lnTo>
                    <a:pt x="60" y="66"/>
                  </a:lnTo>
                  <a:lnTo>
                    <a:pt x="60" y="66"/>
                  </a:lnTo>
                  <a:lnTo>
                    <a:pt x="71" y="63"/>
                  </a:lnTo>
                  <a:lnTo>
                    <a:pt x="83" y="57"/>
                  </a:lnTo>
                  <a:lnTo>
                    <a:pt x="92" y="46"/>
                  </a:lnTo>
                  <a:lnTo>
                    <a:pt x="92" y="34"/>
                  </a:lnTo>
                  <a:lnTo>
                    <a:pt x="92" y="34"/>
                  </a:lnTo>
                  <a:lnTo>
                    <a:pt x="92" y="20"/>
                  </a:lnTo>
                  <a:lnTo>
                    <a:pt x="83" y="8"/>
                  </a:lnTo>
                  <a:lnTo>
                    <a:pt x="71" y="3"/>
                  </a:lnTo>
                  <a:lnTo>
                    <a:pt x="60" y="0"/>
                  </a:lnTo>
                  <a:lnTo>
                    <a:pt x="60" y="0"/>
                  </a:lnTo>
                  <a:lnTo>
                    <a:pt x="31" y="0"/>
                  </a:lnTo>
                  <a:lnTo>
                    <a:pt x="31" y="0"/>
                  </a:lnTo>
                  <a:lnTo>
                    <a:pt x="31" y="0"/>
                  </a:lnTo>
                  <a:lnTo>
                    <a:pt x="31" y="0"/>
                  </a:lnTo>
                  <a:lnTo>
                    <a:pt x="20" y="3"/>
                  </a:lnTo>
                  <a:lnTo>
                    <a:pt x="8" y="8"/>
                  </a:lnTo>
                  <a:lnTo>
                    <a:pt x="0" y="20"/>
                  </a:lnTo>
                  <a:lnTo>
                    <a:pt x="0" y="34"/>
                  </a:lnTo>
                  <a:lnTo>
                    <a:pt x="0" y="34"/>
                  </a:lnTo>
                  <a:lnTo>
                    <a:pt x="0" y="46"/>
                  </a:lnTo>
                  <a:lnTo>
                    <a:pt x="8" y="57"/>
                  </a:lnTo>
                  <a:lnTo>
                    <a:pt x="20" y="63"/>
                  </a:lnTo>
                  <a:lnTo>
                    <a:pt x="31" y="6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390"/>
            <p:cNvSpPr>
              <a:spLocks noChangeArrowheads="1"/>
            </p:cNvSpPr>
            <p:nvPr/>
          </p:nvSpPr>
          <p:spPr bwMode="auto">
            <a:xfrm>
              <a:off x="7775575" y="2563813"/>
              <a:ext cx="34925" cy="25400"/>
            </a:xfrm>
            <a:custGeom>
              <a:avLst/>
              <a:gdLst>
                <a:gd name="T0" fmla="*/ 32 w 96"/>
                <a:gd name="T1" fmla="*/ 66 h 70"/>
                <a:gd name="T2" fmla="*/ 60 w 96"/>
                <a:gd name="T3" fmla="*/ 69 h 70"/>
                <a:gd name="T4" fmla="*/ 60 w 96"/>
                <a:gd name="T5" fmla="*/ 69 h 70"/>
                <a:gd name="T6" fmla="*/ 60 w 96"/>
                <a:gd name="T7" fmla="*/ 69 h 70"/>
                <a:gd name="T8" fmla="*/ 72 w 96"/>
                <a:gd name="T9" fmla="*/ 66 h 70"/>
                <a:gd name="T10" fmla="*/ 83 w 96"/>
                <a:gd name="T11" fmla="*/ 60 h 70"/>
                <a:gd name="T12" fmla="*/ 92 w 96"/>
                <a:gd name="T13" fmla="*/ 49 h 70"/>
                <a:gd name="T14" fmla="*/ 95 w 96"/>
                <a:gd name="T15" fmla="*/ 38 h 70"/>
                <a:gd name="T16" fmla="*/ 95 w 96"/>
                <a:gd name="T17" fmla="*/ 38 h 70"/>
                <a:gd name="T18" fmla="*/ 92 w 96"/>
                <a:gd name="T19" fmla="*/ 23 h 70"/>
                <a:gd name="T20" fmla="*/ 86 w 96"/>
                <a:gd name="T21" fmla="*/ 12 h 70"/>
                <a:gd name="T22" fmla="*/ 75 w 96"/>
                <a:gd name="T23" fmla="*/ 6 h 70"/>
                <a:gd name="T24" fmla="*/ 63 w 96"/>
                <a:gd name="T25" fmla="*/ 3 h 70"/>
                <a:gd name="T26" fmla="*/ 34 w 96"/>
                <a:gd name="T27" fmla="*/ 0 h 70"/>
                <a:gd name="T28" fmla="*/ 34 w 96"/>
                <a:gd name="T29" fmla="*/ 0 h 70"/>
                <a:gd name="T30" fmla="*/ 23 w 96"/>
                <a:gd name="T31" fmla="*/ 3 h 70"/>
                <a:gd name="T32" fmla="*/ 12 w 96"/>
                <a:gd name="T33" fmla="*/ 9 h 70"/>
                <a:gd name="T34" fmla="*/ 3 w 96"/>
                <a:gd name="T35" fmla="*/ 20 h 70"/>
                <a:gd name="T36" fmla="*/ 0 w 96"/>
                <a:gd name="T37" fmla="*/ 32 h 70"/>
                <a:gd name="T38" fmla="*/ 0 w 96"/>
                <a:gd name="T39" fmla="*/ 32 h 70"/>
                <a:gd name="T40" fmla="*/ 3 w 96"/>
                <a:gd name="T41" fmla="*/ 46 h 70"/>
                <a:gd name="T42" fmla="*/ 9 w 96"/>
                <a:gd name="T43" fmla="*/ 57 h 70"/>
                <a:gd name="T44" fmla="*/ 20 w 96"/>
                <a:gd name="T45" fmla="*/ 63 h 70"/>
                <a:gd name="T46" fmla="*/ 32 w 96"/>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2" y="66"/>
                  </a:moveTo>
                  <a:lnTo>
                    <a:pt x="60" y="69"/>
                  </a:lnTo>
                  <a:lnTo>
                    <a:pt x="60" y="69"/>
                  </a:lnTo>
                  <a:lnTo>
                    <a:pt x="60" y="69"/>
                  </a:lnTo>
                  <a:lnTo>
                    <a:pt x="72" y="66"/>
                  </a:lnTo>
                  <a:lnTo>
                    <a:pt x="83" y="60"/>
                  </a:lnTo>
                  <a:lnTo>
                    <a:pt x="92" y="49"/>
                  </a:lnTo>
                  <a:lnTo>
                    <a:pt x="95" y="38"/>
                  </a:lnTo>
                  <a:lnTo>
                    <a:pt x="95" y="38"/>
                  </a:lnTo>
                  <a:lnTo>
                    <a:pt x="92" y="23"/>
                  </a:lnTo>
                  <a:lnTo>
                    <a:pt x="86" y="12"/>
                  </a:lnTo>
                  <a:lnTo>
                    <a:pt x="75" y="6"/>
                  </a:lnTo>
                  <a:lnTo>
                    <a:pt x="63" y="3"/>
                  </a:lnTo>
                  <a:lnTo>
                    <a:pt x="34" y="0"/>
                  </a:lnTo>
                  <a:lnTo>
                    <a:pt x="34" y="0"/>
                  </a:lnTo>
                  <a:lnTo>
                    <a:pt x="23" y="3"/>
                  </a:lnTo>
                  <a:lnTo>
                    <a:pt x="12" y="9"/>
                  </a:lnTo>
                  <a:lnTo>
                    <a:pt x="3" y="20"/>
                  </a:lnTo>
                  <a:lnTo>
                    <a:pt x="0" y="32"/>
                  </a:lnTo>
                  <a:lnTo>
                    <a:pt x="0" y="32"/>
                  </a:lnTo>
                  <a:lnTo>
                    <a:pt x="3" y="46"/>
                  </a:lnTo>
                  <a:lnTo>
                    <a:pt x="9" y="57"/>
                  </a:lnTo>
                  <a:lnTo>
                    <a:pt x="20" y="63"/>
                  </a:lnTo>
                  <a:lnTo>
                    <a:pt x="32" y="6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391"/>
            <p:cNvSpPr>
              <a:spLocks noChangeArrowheads="1"/>
            </p:cNvSpPr>
            <p:nvPr/>
          </p:nvSpPr>
          <p:spPr bwMode="auto">
            <a:xfrm>
              <a:off x="7705725" y="2559050"/>
              <a:ext cx="33338" cy="25400"/>
            </a:xfrm>
            <a:custGeom>
              <a:avLst/>
              <a:gdLst>
                <a:gd name="T0" fmla="*/ 29 w 93"/>
                <a:gd name="T1" fmla="*/ 66 h 70"/>
                <a:gd name="T2" fmla="*/ 57 w 93"/>
                <a:gd name="T3" fmla="*/ 69 h 70"/>
                <a:gd name="T4" fmla="*/ 57 w 93"/>
                <a:gd name="T5" fmla="*/ 69 h 70"/>
                <a:gd name="T6" fmla="*/ 57 w 93"/>
                <a:gd name="T7" fmla="*/ 69 h 70"/>
                <a:gd name="T8" fmla="*/ 69 w 93"/>
                <a:gd name="T9" fmla="*/ 66 h 70"/>
                <a:gd name="T10" fmla="*/ 80 w 93"/>
                <a:gd name="T11" fmla="*/ 60 h 70"/>
                <a:gd name="T12" fmla="*/ 89 w 93"/>
                <a:gd name="T13" fmla="*/ 52 h 70"/>
                <a:gd name="T14" fmla="*/ 92 w 93"/>
                <a:gd name="T15" fmla="*/ 40 h 70"/>
                <a:gd name="T16" fmla="*/ 92 w 93"/>
                <a:gd name="T17" fmla="*/ 40 h 70"/>
                <a:gd name="T18" fmla="*/ 92 w 93"/>
                <a:gd name="T19" fmla="*/ 26 h 70"/>
                <a:gd name="T20" fmla="*/ 86 w 93"/>
                <a:gd name="T21" fmla="*/ 14 h 70"/>
                <a:gd name="T22" fmla="*/ 75 w 93"/>
                <a:gd name="T23" fmla="*/ 6 h 70"/>
                <a:gd name="T24" fmla="*/ 63 w 93"/>
                <a:gd name="T25" fmla="*/ 3 h 70"/>
                <a:gd name="T26" fmla="*/ 37 w 93"/>
                <a:gd name="T27" fmla="*/ 0 h 70"/>
                <a:gd name="T28" fmla="*/ 37 w 93"/>
                <a:gd name="T29" fmla="*/ 0 h 70"/>
                <a:gd name="T30" fmla="*/ 23 w 93"/>
                <a:gd name="T31" fmla="*/ 3 h 70"/>
                <a:gd name="T32" fmla="*/ 12 w 93"/>
                <a:gd name="T33" fmla="*/ 8 h 70"/>
                <a:gd name="T34" fmla="*/ 3 w 93"/>
                <a:gd name="T35" fmla="*/ 17 h 70"/>
                <a:gd name="T36" fmla="*/ 0 w 93"/>
                <a:gd name="T37" fmla="*/ 28 h 70"/>
                <a:gd name="T38" fmla="*/ 0 w 93"/>
                <a:gd name="T39" fmla="*/ 28 h 70"/>
                <a:gd name="T40" fmla="*/ 0 w 93"/>
                <a:gd name="T41" fmla="*/ 43 h 70"/>
                <a:gd name="T42" fmla="*/ 9 w 93"/>
                <a:gd name="T43" fmla="*/ 54 h 70"/>
                <a:gd name="T44" fmla="*/ 17 w 93"/>
                <a:gd name="T45" fmla="*/ 63 h 70"/>
                <a:gd name="T46" fmla="*/ 29 w 93"/>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29" y="66"/>
                  </a:moveTo>
                  <a:lnTo>
                    <a:pt x="57" y="69"/>
                  </a:lnTo>
                  <a:lnTo>
                    <a:pt x="57" y="69"/>
                  </a:lnTo>
                  <a:lnTo>
                    <a:pt x="57" y="69"/>
                  </a:lnTo>
                  <a:lnTo>
                    <a:pt x="69" y="66"/>
                  </a:lnTo>
                  <a:lnTo>
                    <a:pt x="80" y="60"/>
                  </a:lnTo>
                  <a:lnTo>
                    <a:pt x="89" y="52"/>
                  </a:lnTo>
                  <a:lnTo>
                    <a:pt x="92" y="40"/>
                  </a:lnTo>
                  <a:lnTo>
                    <a:pt x="92" y="40"/>
                  </a:lnTo>
                  <a:lnTo>
                    <a:pt x="92" y="26"/>
                  </a:lnTo>
                  <a:lnTo>
                    <a:pt x="86" y="14"/>
                  </a:lnTo>
                  <a:lnTo>
                    <a:pt x="75" y="6"/>
                  </a:lnTo>
                  <a:lnTo>
                    <a:pt x="63" y="3"/>
                  </a:lnTo>
                  <a:lnTo>
                    <a:pt x="37" y="0"/>
                  </a:lnTo>
                  <a:lnTo>
                    <a:pt x="37" y="0"/>
                  </a:lnTo>
                  <a:lnTo>
                    <a:pt x="23" y="3"/>
                  </a:lnTo>
                  <a:lnTo>
                    <a:pt x="12" y="8"/>
                  </a:lnTo>
                  <a:lnTo>
                    <a:pt x="3" y="17"/>
                  </a:lnTo>
                  <a:lnTo>
                    <a:pt x="0" y="28"/>
                  </a:lnTo>
                  <a:lnTo>
                    <a:pt x="0" y="28"/>
                  </a:lnTo>
                  <a:lnTo>
                    <a:pt x="0" y="43"/>
                  </a:lnTo>
                  <a:lnTo>
                    <a:pt x="9" y="54"/>
                  </a:lnTo>
                  <a:lnTo>
                    <a:pt x="17" y="63"/>
                  </a:lnTo>
                  <a:lnTo>
                    <a:pt x="29" y="6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392"/>
            <p:cNvSpPr>
              <a:spLocks noChangeArrowheads="1"/>
            </p:cNvSpPr>
            <p:nvPr/>
          </p:nvSpPr>
          <p:spPr bwMode="auto">
            <a:xfrm>
              <a:off x="7637463" y="2549525"/>
              <a:ext cx="33337" cy="25400"/>
            </a:xfrm>
            <a:custGeom>
              <a:avLst/>
              <a:gdLst>
                <a:gd name="T0" fmla="*/ 29 w 93"/>
                <a:gd name="T1" fmla="*/ 66 h 70"/>
                <a:gd name="T2" fmla="*/ 55 w 93"/>
                <a:gd name="T3" fmla="*/ 69 h 70"/>
                <a:gd name="T4" fmla="*/ 55 w 93"/>
                <a:gd name="T5" fmla="*/ 69 h 70"/>
                <a:gd name="T6" fmla="*/ 55 w 93"/>
                <a:gd name="T7" fmla="*/ 69 h 70"/>
                <a:gd name="T8" fmla="*/ 66 w 93"/>
                <a:gd name="T9" fmla="*/ 69 h 70"/>
                <a:gd name="T10" fmla="*/ 78 w 93"/>
                <a:gd name="T11" fmla="*/ 63 h 70"/>
                <a:gd name="T12" fmla="*/ 86 w 93"/>
                <a:gd name="T13" fmla="*/ 54 h 70"/>
                <a:gd name="T14" fmla="*/ 92 w 93"/>
                <a:gd name="T15" fmla="*/ 43 h 70"/>
                <a:gd name="T16" fmla="*/ 92 w 93"/>
                <a:gd name="T17" fmla="*/ 43 h 70"/>
                <a:gd name="T18" fmla="*/ 92 w 93"/>
                <a:gd name="T19" fmla="*/ 29 h 70"/>
                <a:gd name="T20" fmla="*/ 86 w 93"/>
                <a:gd name="T21" fmla="*/ 17 h 70"/>
                <a:gd name="T22" fmla="*/ 78 w 93"/>
                <a:gd name="T23" fmla="*/ 9 h 70"/>
                <a:gd name="T24" fmla="*/ 66 w 93"/>
                <a:gd name="T25" fmla="*/ 6 h 70"/>
                <a:gd name="T26" fmla="*/ 63 w 93"/>
                <a:gd name="T27" fmla="*/ 6 h 70"/>
                <a:gd name="T28" fmla="*/ 37 w 93"/>
                <a:gd name="T29" fmla="*/ 0 h 70"/>
                <a:gd name="T30" fmla="*/ 37 w 93"/>
                <a:gd name="T31" fmla="*/ 0 h 70"/>
                <a:gd name="T32" fmla="*/ 37 w 93"/>
                <a:gd name="T33" fmla="*/ 0 h 70"/>
                <a:gd name="T34" fmla="*/ 26 w 93"/>
                <a:gd name="T35" fmla="*/ 0 h 70"/>
                <a:gd name="T36" fmla="*/ 15 w 93"/>
                <a:gd name="T37" fmla="*/ 6 h 70"/>
                <a:gd name="T38" fmla="*/ 6 w 93"/>
                <a:gd name="T39" fmla="*/ 15 h 70"/>
                <a:gd name="T40" fmla="*/ 0 w 93"/>
                <a:gd name="T41" fmla="*/ 29 h 70"/>
                <a:gd name="T42" fmla="*/ 0 w 93"/>
                <a:gd name="T43" fmla="*/ 29 h 70"/>
                <a:gd name="T44" fmla="*/ 0 w 93"/>
                <a:gd name="T45" fmla="*/ 40 h 70"/>
                <a:gd name="T46" fmla="*/ 6 w 93"/>
                <a:gd name="T47" fmla="*/ 52 h 70"/>
                <a:gd name="T48" fmla="*/ 15 w 93"/>
                <a:gd name="T49" fmla="*/ 60 h 70"/>
                <a:gd name="T50" fmla="*/ 29 w 93"/>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29" y="66"/>
                  </a:moveTo>
                  <a:lnTo>
                    <a:pt x="55" y="69"/>
                  </a:lnTo>
                  <a:lnTo>
                    <a:pt x="55" y="69"/>
                  </a:lnTo>
                  <a:lnTo>
                    <a:pt x="55" y="69"/>
                  </a:lnTo>
                  <a:lnTo>
                    <a:pt x="66" y="69"/>
                  </a:lnTo>
                  <a:lnTo>
                    <a:pt x="78" y="63"/>
                  </a:lnTo>
                  <a:lnTo>
                    <a:pt x="86" y="54"/>
                  </a:lnTo>
                  <a:lnTo>
                    <a:pt x="92" y="43"/>
                  </a:lnTo>
                  <a:lnTo>
                    <a:pt x="92" y="43"/>
                  </a:lnTo>
                  <a:lnTo>
                    <a:pt x="92" y="29"/>
                  </a:lnTo>
                  <a:lnTo>
                    <a:pt x="86" y="17"/>
                  </a:lnTo>
                  <a:lnTo>
                    <a:pt x="78" y="9"/>
                  </a:lnTo>
                  <a:lnTo>
                    <a:pt x="66" y="6"/>
                  </a:lnTo>
                  <a:lnTo>
                    <a:pt x="63" y="6"/>
                  </a:lnTo>
                  <a:lnTo>
                    <a:pt x="37" y="0"/>
                  </a:lnTo>
                  <a:lnTo>
                    <a:pt x="37" y="0"/>
                  </a:lnTo>
                  <a:lnTo>
                    <a:pt x="37" y="0"/>
                  </a:lnTo>
                  <a:lnTo>
                    <a:pt x="26" y="0"/>
                  </a:lnTo>
                  <a:lnTo>
                    <a:pt x="15" y="6"/>
                  </a:lnTo>
                  <a:lnTo>
                    <a:pt x="6" y="15"/>
                  </a:lnTo>
                  <a:lnTo>
                    <a:pt x="0" y="29"/>
                  </a:lnTo>
                  <a:lnTo>
                    <a:pt x="0" y="29"/>
                  </a:lnTo>
                  <a:lnTo>
                    <a:pt x="0" y="40"/>
                  </a:lnTo>
                  <a:lnTo>
                    <a:pt x="6" y="52"/>
                  </a:lnTo>
                  <a:lnTo>
                    <a:pt x="15" y="60"/>
                  </a:lnTo>
                  <a:lnTo>
                    <a:pt x="29" y="6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393"/>
            <p:cNvSpPr>
              <a:spLocks noChangeArrowheads="1"/>
            </p:cNvSpPr>
            <p:nvPr/>
          </p:nvSpPr>
          <p:spPr bwMode="auto">
            <a:xfrm>
              <a:off x="7569200" y="2536825"/>
              <a:ext cx="31750" cy="25400"/>
            </a:xfrm>
            <a:custGeom>
              <a:avLst/>
              <a:gdLst>
                <a:gd name="T0" fmla="*/ 26 w 90"/>
                <a:gd name="T1" fmla="*/ 63 h 70"/>
                <a:gd name="T2" fmla="*/ 52 w 90"/>
                <a:gd name="T3" fmla="*/ 69 h 70"/>
                <a:gd name="T4" fmla="*/ 52 w 90"/>
                <a:gd name="T5" fmla="*/ 69 h 70"/>
                <a:gd name="T6" fmla="*/ 52 w 90"/>
                <a:gd name="T7" fmla="*/ 69 h 70"/>
                <a:gd name="T8" fmla="*/ 63 w 90"/>
                <a:gd name="T9" fmla="*/ 69 h 70"/>
                <a:gd name="T10" fmla="*/ 75 w 90"/>
                <a:gd name="T11" fmla="*/ 66 h 70"/>
                <a:gd name="T12" fmla="*/ 83 w 90"/>
                <a:gd name="T13" fmla="*/ 57 h 70"/>
                <a:gd name="T14" fmla="*/ 89 w 90"/>
                <a:gd name="T15" fmla="*/ 46 h 70"/>
                <a:gd name="T16" fmla="*/ 89 w 90"/>
                <a:gd name="T17" fmla="*/ 46 h 70"/>
                <a:gd name="T18" fmla="*/ 89 w 90"/>
                <a:gd name="T19" fmla="*/ 31 h 70"/>
                <a:gd name="T20" fmla="*/ 86 w 90"/>
                <a:gd name="T21" fmla="*/ 20 h 70"/>
                <a:gd name="T22" fmla="*/ 78 w 90"/>
                <a:gd name="T23" fmla="*/ 11 h 70"/>
                <a:gd name="T24" fmla="*/ 66 w 90"/>
                <a:gd name="T25" fmla="*/ 8 h 70"/>
                <a:gd name="T26" fmla="*/ 66 w 90"/>
                <a:gd name="T27" fmla="*/ 6 h 70"/>
                <a:gd name="T28" fmla="*/ 40 w 90"/>
                <a:gd name="T29" fmla="*/ 0 h 70"/>
                <a:gd name="T30" fmla="*/ 40 w 90"/>
                <a:gd name="T31" fmla="*/ 0 h 70"/>
                <a:gd name="T32" fmla="*/ 40 w 90"/>
                <a:gd name="T33" fmla="*/ 0 h 70"/>
                <a:gd name="T34" fmla="*/ 26 w 90"/>
                <a:gd name="T35" fmla="*/ 0 h 70"/>
                <a:gd name="T36" fmla="*/ 15 w 90"/>
                <a:gd name="T37" fmla="*/ 6 h 70"/>
                <a:gd name="T38" fmla="*/ 6 w 90"/>
                <a:gd name="T39" fmla="*/ 14 h 70"/>
                <a:gd name="T40" fmla="*/ 3 w 90"/>
                <a:gd name="T41" fmla="*/ 26 h 70"/>
                <a:gd name="T42" fmla="*/ 3 w 90"/>
                <a:gd name="T43" fmla="*/ 26 h 70"/>
                <a:gd name="T44" fmla="*/ 0 w 90"/>
                <a:gd name="T45" fmla="*/ 37 h 70"/>
                <a:gd name="T46" fmla="*/ 6 w 90"/>
                <a:gd name="T47" fmla="*/ 49 h 70"/>
                <a:gd name="T48" fmla="*/ 15 w 90"/>
                <a:gd name="T49" fmla="*/ 57 h 70"/>
                <a:gd name="T50" fmla="*/ 26 w 90"/>
                <a:gd name="T51"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26" y="63"/>
                  </a:moveTo>
                  <a:lnTo>
                    <a:pt x="52" y="69"/>
                  </a:lnTo>
                  <a:lnTo>
                    <a:pt x="52" y="69"/>
                  </a:lnTo>
                  <a:lnTo>
                    <a:pt x="52" y="69"/>
                  </a:lnTo>
                  <a:lnTo>
                    <a:pt x="63" y="69"/>
                  </a:lnTo>
                  <a:lnTo>
                    <a:pt x="75" y="66"/>
                  </a:lnTo>
                  <a:lnTo>
                    <a:pt x="83" y="57"/>
                  </a:lnTo>
                  <a:lnTo>
                    <a:pt x="89" y="46"/>
                  </a:lnTo>
                  <a:lnTo>
                    <a:pt x="89" y="46"/>
                  </a:lnTo>
                  <a:lnTo>
                    <a:pt x="89" y="31"/>
                  </a:lnTo>
                  <a:lnTo>
                    <a:pt x="86" y="20"/>
                  </a:lnTo>
                  <a:lnTo>
                    <a:pt x="78" y="11"/>
                  </a:lnTo>
                  <a:lnTo>
                    <a:pt x="66" y="8"/>
                  </a:lnTo>
                  <a:lnTo>
                    <a:pt x="66" y="6"/>
                  </a:lnTo>
                  <a:lnTo>
                    <a:pt x="40" y="0"/>
                  </a:lnTo>
                  <a:lnTo>
                    <a:pt x="40" y="0"/>
                  </a:lnTo>
                  <a:lnTo>
                    <a:pt x="40" y="0"/>
                  </a:lnTo>
                  <a:lnTo>
                    <a:pt x="26" y="0"/>
                  </a:lnTo>
                  <a:lnTo>
                    <a:pt x="15" y="6"/>
                  </a:lnTo>
                  <a:lnTo>
                    <a:pt x="6" y="14"/>
                  </a:lnTo>
                  <a:lnTo>
                    <a:pt x="3" y="26"/>
                  </a:lnTo>
                  <a:lnTo>
                    <a:pt x="3" y="26"/>
                  </a:lnTo>
                  <a:lnTo>
                    <a:pt x="0" y="37"/>
                  </a:lnTo>
                  <a:lnTo>
                    <a:pt x="6" y="49"/>
                  </a:lnTo>
                  <a:lnTo>
                    <a:pt x="15" y="57"/>
                  </a:lnTo>
                  <a:lnTo>
                    <a:pt x="26"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394"/>
            <p:cNvSpPr>
              <a:spLocks noChangeArrowheads="1"/>
            </p:cNvSpPr>
            <p:nvPr/>
          </p:nvSpPr>
          <p:spPr bwMode="auto">
            <a:xfrm>
              <a:off x="7502525" y="2517775"/>
              <a:ext cx="31750" cy="25400"/>
            </a:xfrm>
            <a:custGeom>
              <a:avLst/>
              <a:gdLst>
                <a:gd name="T0" fmla="*/ 66 w 87"/>
                <a:gd name="T1" fmla="*/ 9 h 70"/>
                <a:gd name="T2" fmla="*/ 66 w 87"/>
                <a:gd name="T3" fmla="*/ 9 h 70"/>
                <a:gd name="T4" fmla="*/ 40 w 87"/>
                <a:gd name="T5" fmla="*/ 0 h 70"/>
                <a:gd name="T6" fmla="*/ 40 w 87"/>
                <a:gd name="T7" fmla="*/ 0 h 70"/>
                <a:gd name="T8" fmla="*/ 40 w 87"/>
                <a:gd name="T9" fmla="*/ 0 h 70"/>
                <a:gd name="T10" fmla="*/ 28 w 87"/>
                <a:gd name="T11" fmla="*/ 0 h 70"/>
                <a:gd name="T12" fmla="*/ 17 w 87"/>
                <a:gd name="T13" fmla="*/ 3 h 70"/>
                <a:gd name="T14" fmla="*/ 6 w 87"/>
                <a:gd name="T15" fmla="*/ 9 h 70"/>
                <a:gd name="T16" fmla="*/ 0 w 87"/>
                <a:gd name="T17" fmla="*/ 20 h 70"/>
                <a:gd name="T18" fmla="*/ 0 w 87"/>
                <a:gd name="T19" fmla="*/ 20 h 70"/>
                <a:gd name="T20" fmla="*/ 0 w 87"/>
                <a:gd name="T21" fmla="*/ 32 h 70"/>
                <a:gd name="T22" fmla="*/ 3 w 87"/>
                <a:gd name="T23" fmla="*/ 43 h 70"/>
                <a:gd name="T24" fmla="*/ 8 w 87"/>
                <a:gd name="T25" fmla="*/ 52 h 70"/>
                <a:gd name="T26" fmla="*/ 20 w 87"/>
                <a:gd name="T27" fmla="*/ 58 h 70"/>
                <a:gd name="T28" fmla="*/ 46 w 87"/>
                <a:gd name="T29" fmla="*/ 66 h 70"/>
                <a:gd name="T30" fmla="*/ 46 w 87"/>
                <a:gd name="T31" fmla="*/ 66 h 70"/>
                <a:gd name="T32" fmla="*/ 46 w 87"/>
                <a:gd name="T33" fmla="*/ 66 h 70"/>
                <a:gd name="T34" fmla="*/ 57 w 87"/>
                <a:gd name="T35" fmla="*/ 69 h 70"/>
                <a:gd name="T36" fmla="*/ 69 w 87"/>
                <a:gd name="T37" fmla="*/ 66 h 70"/>
                <a:gd name="T38" fmla="*/ 77 w 87"/>
                <a:gd name="T39" fmla="*/ 58 h 70"/>
                <a:gd name="T40" fmla="*/ 83 w 87"/>
                <a:gd name="T41" fmla="*/ 49 h 70"/>
                <a:gd name="T42" fmla="*/ 83 w 87"/>
                <a:gd name="T43" fmla="*/ 49 h 70"/>
                <a:gd name="T44" fmla="*/ 86 w 87"/>
                <a:gd name="T45" fmla="*/ 35 h 70"/>
                <a:gd name="T46" fmla="*/ 83 w 87"/>
                <a:gd name="T47" fmla="*/ 26 h 70"/>
                <a:gd name="T48" fmla="*/ 74 w 87"/>
                <a:gd name="T49" fmla="*/ 15 h 70"/>
                <a:gd name="T50" fmla="*/ 66 w 87"/>
                <a:gd name="T51"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6" y="9"/>
                  </a:moveTo>
                  <a:lnTo>
                    <a:pt x="66" y="9"/>
                  </a:lnTo>
                  <a:lnTo>
                    <a:pt x="40" y="0"/>
                  </a:lnTo>
                  <a:lnTo>
                    <a:pt x="40" y="0"/>
                  </a:lnTo>
                  <a:lnTo>
                    <a:pt x="40" y="0"/>
                  </a:lnTo>
                  <a:lnTo>
                    <a:pt x="28" y="0"/>
                  </a:lnTo>
                  <a:lnTo>
                    <a:pt x="17" y="3"/>
                  </a:lnTo>
                  <a:lnTo>
                    <a:pt x="6" y="9"/>
                  </a:lnTo>
                  <a:lnTo>
                    <a:pt x="0" y="20"/>
                  </a:lnTo>
                  <a:lnTo>
                    <a:pt x="0" y="20"/>
                  </a:lnTo>
                  <a:lnTo>
                    <a:pt x="0" y="32"/>
                  </a:lnTo>
                  <a:lnTo>
                    <a:pt x="3" y="43"/>
                  </a:lnTo>
                  <a:lnTo>
                    <a:pt x="8" y="52"/>
                  </a:lnTo>
                  <a:lnTo>
                    <a:pt x="20" y="58"/>
                  </a:lnTo>
                  <a:lnTo>
                    <a:pt x="46" y="66"/>
                  </a:lnTo>
                  <a:lnTo>
                    <a:pt x="46" y="66"/>
                  </a:lnTo>
                  <a:lnTo>
                    <a:pt x="46" y="66"/>
                  </a:lnTo>
                  <a:lnTo>
                    <a:pt x="57" y="69"/>
                  </a:lnTo>
                  <a:lnTo>
                    <a:pt x="69" y="66"/>
                  </a:lnTo>
                  <a:lnTo>
                    <a:pt x="77" y="58"/>
                  </a:lnTo>
                  <a:lnTo>
                    <a:pt x="83" y="49"/>
                  </a:lnTo>
                  <a:lnTo>
                    <a:pt x="83" y="49"/>
                  </a:lnTo>
                  <a:lnTo>
                    <a:pt x="86" y="35"/>
                  </a:lnTo>
                  <a:lnTo>
                    <a:pt x="83" y="26"/>
                  </a:lnTo>
                  <a:lnTo>
                    <a:pt x="74" y="15"/>
                  </a:lnTo>
                  <a:lnTo>
                    <a:pt x="66" y="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395"/>
            <p:cNvSpPr>
              <a:spLocks noChangeArrowheads="1"/>
            </p:cNvSpPr>
            <p:nvPr/>
          </p:nvSpPr>
          <p:spPr bwMode="auto">
            <a:xfrm>
              <a:off x="7439025" y="2489200"/>
              <a:ext cx="30163" cy="25400"/>
            </a:xfrm>
            <a:custGeom>
              <a:avLst/>
              <a:gdLst>
                <a:gd name="T0" fmla="*/ 66 w 84"/>
                <a:gd name="T1" fmla="*/ 17 h 72"/>
                <a:gd name="T2" fmla="*/ 55 w 84"/>
                <a:gd name="T3" fmla="*/ 11 h 72"/>
                <a:gd name="T4" fmla="*/ 43 w 84"/>
                <a:gd name="T5" fmla="*/ 6 h 72"/>
                <a:gd name="T6" fmla="*/ 43 w 84"/>
                <a:gd name="T7" fmla="*/ 6 h 72"/>
                <a:gd name="T8" fmla="*/ 43 w 84"/>
                <a:gd name="T9" fmla="*/ 6 h 72"/>
                <a:gd name="T10" fmla="*/ 32 w 84"/>
                <a:gd name="T11" fmla="*/ 0 h 72"/>
                <a:gd name="T12" fmla="*/ 20 w 84"/>
                <a:gd name="T13" fmla="*/ 3 h 72"/>
                <a:gd name="T14" fmla="*/ 12 w 84"/>
                <a:gd name="T15" fmla="*/ 8 h 72"/>
                <a:gd name="T16" fmla="*/ 3 w 84"/>
                <a:gd name="T17" fmla="*/ 17 h 72"/>
                <a:gd name="T18" fmla="*/ 3 w 84"/>
                <a:gd name="T19" fmla="*/ 17 h 72"/>
                <a:gd name="T20" fmla="*/ 0 w 84"/>
                <a:gd name="T21" fmla="*/ 29 h 72"/>
                <a:gd name="T22" fmla="*/ 3 w 84"/>
                <a:gd name="T23" fmla="*/ 37 h 72"/>
                <a:gd name="T24" fmla="*/ 6 w 84"/>
                <a:gd name="T25" fmla="*/ 49 h 72"/>
                <a:gd name="T26" fmla="*/ 17 w 84"/>
                <a:gd name="T27" fmla="*/ 55 h 72"/>
                <a:gd name="T28" fmla="*/ 29 w 84"/>
                <a:gd name="T29" fmla="*/ 63 h 72"/>
                <a:gd name="T30" fmla="*/ 41 w 84"/>
                <a:gd name="T31" fmla="*/ 69 h 72"/>
                <a:gd name="T32" fmla="*/ 41 w 84"/>
                <a:gd name="T33" fmla="*/ 69 h 72"/>
                <a:gd name="T34" fmla="*/ 41 w 84"/>
                <a:gd name="T35" fmla="*/ 69 h 72"/>
                <a:gd name="T36" fmla="*/ 52 w 84"/>
                <a:gd name="T37" fmla="*/ 71 h 72"/>
                <a:gd name="T38" fmla="*/ 63 w 84"/>
                <a:gd name="T39" fmla="*/ 71 h 72"/>
                <a:gd name="T40" fmla="*/ 72 w 84"/>
                <a:gd name="T41" fmla="*/ 66 h 72"/>
                <a:gd name="T42" fmla="*/ 80 w 84"/>
                <a:gd name="T43" fmla="*/ 55 h 72"/>
                <a:gd name="T44" fmla="*/ 80 w 84"/>
                <a:gd name="T45" fmla="*/ 55 h 72"/>
                <a:gd name="T46" fmla="*/ 83 w 84"/>
                <a:gd name="T47" fmla="*/ 46 h 72"/>
                <a:gd name="T48" fmla="*/ 80 w 84"/>
                <a:gd name="T49" fmla="*/ 34 h 72"/>
                <a:gd name="T50" fmla="*/ 78 w 84"/>
                <a:gd name="T51" fmla="*/ 23 h 72"/>
                <a:gd name="T52" fmla="*/ 66 w 84"/>
                <a:gd name="T5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2">
                  <a:moveTo>
                    <a:pt x="66" y="17"/>
                  </a:moveTo>
                  <a:lnTo>
                    <a:pt x="55" y="11"/>
                  </a:lnTo>
                  <a:lnTo>
                    <a:pt x="43" y="6"/>
                  </a:lnTo>
                  <a:lnTo>
                    <a:pt x="43" y="6"/>
                  </a:lnTo>
                  <a:lnTo>
                    <a:pt x="43" y="6"/>
                  </a:lnTo>
                  <a:lnTo>
                    <a:pt x="32" y="0"/>
                  </a:lnTo>
                  <a:lnTo>
                    <a:pt x="20" y="3"/>
                  </a:lnTo>
                  <a:lnTo>
                    <a:pt x="12" y="8"/>
                  </a:lnTo>
                  <a:lnTo>
                    <a:pt x="3" y="17"/>
                  </a:lnTo>
                  <a:lnTo>
                    <a:pt x="3" y="17"/>
                  </a:lnTo>
                  <a:lnTo>
                    <a:pt x="0" y="29"/>
                  </a:lnTo>
                  <a:lnTo>
                    <a:pt x="3" y="37"/>
                  </a:lnTo>
                  <a:lnTo>
                    <a:pt x="6" y="49"/>
                  </a:lnTo>
                  <a:lnTo>
                    <a:pt x="17" y="55"/>
                  </a:lnTo>
                  <a:lnTo>
                    <a:pt x="29" y="63"/>
                  </a:lnTo>
                  <a:lnTo>
                    <a:pt x="41" y="69"/>
                  </a:lnTo>
                  <a:lnTo>
                    <a:pt x="41" y="69"/>
                  </a:lnTo>
                  <a:lnTo>
                    <a:pt x="41" y="69"/>
                  </a:lnTo>
                  <a:lnTo>
                    <a:pt x="52" y="71"/>
                  </a:lnTo>
                  <a:lnTo>
                    <a:pt x="63" y="71"/>
                  </a:lnTo>
                  <a:lnTo>
                    <a:pt x="72" y="66"/>
                  </a:lnTo>
                  <a:lnTo>
                    <a:pt x="80" y="55"/>
                  </a:lnTo>
                  <a:lnTo>
                    <a:pt x="80" y="55"/>
                  </a:lnTo>
                  <a:lnTo>
                    <a:pt x="83" y="46"/>
                  </a:lnTo>
                  <a:lnTo>
                    <a:pt x="80" y="34"/>
                  </a:lnTo>
                  <a:lnTo>
                    <a:pt x="78" y="23"/>
                  </a:lnTo>
                  <a:lnTo>
                    <a:pt x="66" y="1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396"/>
            <p:cNvSpPr>
              <a:spLocks noChangeArrowheads="1"/>
            </p:cNvSpPr>
            <p:nvPr/>
          </p:nvSpPr>
          <p:spPr bwMode="auto">
            <a:xfrm>
              <a:off x="7364413" y="2301875"/>
              <a:ext cx="128587" cy="782638"/>
            </a:xfrm>
            <a:custGeom>
              <a:avLst/>
              <a:gdLst>
                <a:gd name="T0" fmla="*/ 301 w 356"/>
                <a:gd name="T1" fmla="*/ 11 h 2175"/>
                <a:gd name="T2" fmla="*/ 289 w 356"/>
                <a:gd name="T3" fmla="*/ 23 h 2175"/>
                <a:gd name="T4" fmla="*/ 238 w 356"/>
                <a:gd name="T5" fmla="*/ 57 h 2175"/>
                <a:gd name="T6" fmla="*/ 175 w 356"/>
                <a:gd name="T7" fmla="*/ 89 h 2175"/>
                <a:gd name="T8" fmla="*/ 152 w 356"/>
                <a:gd name="T9" fmla="*/ 91 h 2175"/>
                <a:gd name="T10" fmla="*/ 129 w 356"/>
                <a:gd name="T11" fmla="*/ 109 h 2175"/>
                <a:gd name="T12" fmla="*/ 83 w 356"/>
                <a:gd name="T13" fmla="*/ 157 h 2175"/>
                <a:gd name="T14" fmla="*/ 35 w 356"/>
                <a:gd name="T15" fmla="*/ 214 h 2175"/>
                <a:gd name="T16" fmla="*/ 17 w 356"/>
                <a:gd name="T17" fmla="*/ 249 h 2175"/>
                <a:gd name="T18" fmla="*/ 9 w 356"/>
                <a:gd name="T19" fmla="*/ 277 h 2175"/>
                <a:gd name="T20" fmla="*/ 6 w 356"/>
                <a:gd name="T21" fmla="*/ 349 h 2175"/>
                <a:gd name="T22" fmla="*/ 0 w 356"/>
                <a:gd name="T23" fmla="*/ 802 h 2175"/>
                <a:gd name="T24" fmla="*/ 6 w 356"/>
                <a:gd name="T25" fmla="*/ 1707 h 2175"/>
                <a:gd name="T26" fmla="*/ 9 w 356"/>
                <a:gd name="T27" fmla="*/ 1905 h 2175"/>
                <a:gd name="T28" fmla="*/ 14 w 356"/>
                <a:gd name="T29" fmla="*/ 1936 h 2175"/>
                <a:gd name="T30" fmla="*/ 40 w 356"/>
                <a:gd name="T31" fmla="*/ 1993 h 2175"/>
                <a:gd name="T32" fmla="*/ 60 w 356"/>
                <a:gd name="T33" fmla="*/ 2022 h 2175"/>
                <a:gd name="T34" fmla="*/ 80 w 356"/>
                <a:gd name="T35" fmla="*/ 2048 h 2175"/>
                <a:gd name="T36" fmla="*/ 92 w 356"/>
                <a:gd name="T37" fmla="*/ 2056 h 2175"/>
                <a:gd name="T38" fmla="*/ 169 w 356"/>
                <a:gd name="T39" fmla="*/ 2113 h 2175"/>
                <a:gd name="T40" fmla="*/ 215 w 356"/>
                <a:gd name="T41" fmla="*/ 2145 h 2175"/>
                <a:gd name="T42" fmla="*/ 250 w 356"/>
                <a:gd name="T43" fmla="*/ 2168 h 2175"/>
                <a:gd name="T44" fmla="*/ 267 w 356"/>
                <a:gd name="T45" fmla="*/ 2171 h 2175"/>
                <a:gd name="T46" fmla="*/ 310 w 356"/>
                <a:gd name="T47" fmla="*/ 2174 h 2175"/>
                <a:gd name="T48" fmla="*/ 289 w 356"/>
                <a:gd name="T49" fmla="*/ 2157 h 2175"/>
                <a:gd name="T50" fmla="*/ 287 w 356"/>
                <a:gd name="T51" fmla="*/ 2125 h 2175"/>
                <a:gd name="T52" fmla="*/ 252 w 356"/>
                <a:gd name="T53" fmla="*/ 2105 h 2175"/>
                <a:gd name="T54" fmla="*/ 232 w 356"/>
                <a:gd name="T55" fmla="*/ 2102 h 2175"/>
                <a:gd name="T56" fmla="*/ 184 w 356"/>
                <a:gd name="T57" fmla="*/ 2094 h 2175"/>
                <a:gd name="T58" fmla="*/ 129 w 356"/>
                <a:gd name="T59" fmla="*/ 2045 h 2175"/>
                <a:gd name="T60" fmla="*/ 124 w 356"/>
                <a:gd name="T61" fmla="*/ 2013 h 2175"/>
                <a:gd name="T62" fmla="*/ 106 w 356"/>
                <a:gd name="T63" fmla="*/ 1996 h 2175"/>
                <a:gd name="T64" fmla="*/ 95 w 356"/>
                <a:gd name="T65" fmla="*/ 1987 h 2175"/>
                <a:gd name="T66" fmla="*/ 60 w 356"/>
                <a:gd name="T67" fmla="*/ 1927 h 2175"/>
                <a:gd name="T68" fmla="*/ 58 w 356"/>
                <a:gd name="T69" fmla="*/ 1902 h 2175"/>
                <a:gd name="T70" fmla="*/ 60 w 356"/>
                <a:gd name="T71" fmla="*/ 1707 h 2175"/>
                <a:gd name="T72" fmla="*/ 66 w 356"/>
                <a:gd name="T73" fmla="*/ 1103 h 2175"/>
                <a:gd name="T74" fmla="*/ 63 w 356"/>
                <a:gd name="T75" fmla="*/ 449 h 2175"/>
                <a:gd name="T76" fmla="*/ 75 w 356"/>
                <a:gd name="T77" fmla="*/ 464 h 2175"/>
                <a:gd name="T78" fmla="*/ 83 w 356"/>
                <a:gd name="T79" fmla="*/ 475 h 2175"/>
                <a:gd name="T80" fmla="*/ 124 w 356"/>
                <a:gd name="T81" fmla="*/ 475 h 2175"/>
                <a:gd name="T82" fmla="*/ 129 w 356"/>
                <a:gd name="T83" fmla="*/ 444 h 2175"/>
                <a:gd name="T84" fmla="*/ 115 w 356"/>
                <a:gd name="T85" fmla="*/ 427 h 2175"/>
                <a:gd name="T86" fmla="*/ 98 w 356"/>
                <a:gd name="T87" fmla="*/ 409 h 2175"/>
                <a:gd name="T88" fmla="*/ 69 w 356"/>
                <a:gd name="T89" fmla="*/ 415 h 2175"/>
                <a:gd name="T90" fmla="*/ 60 w 356"/>
                <a:gd name="T91" fmla="*/ 312 h 2175"/>
                <a:gd name="T92" fmla="*/ 63 w 356"/>
                <a:gd name="T93" fmla="*/ 280 h 2175"/>
                <a:gd name="T94" fmla="*/ 86 w 356"/>
                <a:gd name="T95" fmla="*/ 217 h 2175"/>
                <a:gd name="T96" fmla="*/ 143 w 356"/>
                <a:gd name="T97" fmla="*/ 149 h 2175"/>
                <a:gd name="T98" fmla="*/ 158 w 356"/>
                <a:gd name="T99" fmla="*/ 143 h 2175"/>
                <a:gd name="T100" fmla="*/ 178 w 356"/>
                <a:gd name="T101" fmla="*/ 128 h 2175"/>
                <a:gd name="T102" fmla="*/ 215 w 356"/>
                <a:gd name="T103" fmla="*/ 91 h 2175"/>
                <a:gd name="T104" fmla="*/ 292 w 356"/>
                <a:gd name="T105" fmla="*/ 40 h 2175"/>
                <a:gd name="T106" fmla="*/ 310 w 356"/>
                <a:gd name="T107" fmla="*/ 48 h 2175"/>
                <a:gd name="T108" fmla="*/ 341 w 356"/>
                <a:gd name="T109" fmla="*/ 37 h 2175"/>
                <a:gd name="T110" fmla="*/ 355 w 356"/>
                <a:gd name="T111" fmla="*/ 20 h 2175"/>
                <a:gd name="T112" fmla="*/ 341 w 356"/>
                <a:gd name="T113" fmla="*/ 0 h 2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5">
                  <a:moveTo>
                    <a:pt x="327" y="0"/>
                  </a:moveTo>
                  <a:lnTo>
                    <a:pt x="327" y="0"/>
                  </a:lnTo>
                  <a:lnTo>
                    <a:pt x="301" y="11"/>
                  </a:lnTo>
                  <a:lnTo>
                    <a:pt x="301" y="11"/>
                  </a:lnTo>
                  <a:lnTo>
                    <a:pt x="301" y="11"/>
                  </a:lnTo>
                  <a:lnTo>
                    <a:pt x="301" y="11"/>
                  </a:lnTo>
                  <a:lnTo>
                    <a:pt x="295" y="14"/>
                  </a:lnTo>
                  <a:lnTo>
                    <a:pt x="289" y="23"/>
                  </a:lnTo>
                  <a:lnTo>
                    <a:pt x="289" y="28"/>
                  </a:lnTo>
                  <a:lnTo>
                    <a:pt x="289" y="37"/>
                  </a:lnTo>
                  <a:lnTo>
                    <a:pt x="289" y="37"/>
                  </a:lnTo>
                  <a:lnTo>
                    <a:pt x="238" y="57"/>
                  </a:lnTo>
                  <a:lnTo>
                    <a:pt x="238" y="57"/>
                  </a:lnTo>
                  <a:lnTo>
                    <a:pt x="206" y="74"/>
                  </a:lnTo>
                  <a:lnTo>
                    <a:pt x="175" y="89"/>
                  </a:lnTo>
                  <a:lnTo>
                    <a:pt x="175" y="89"/>
                  </a:lnTo>
                  <a:lnTo>
                    <a:pt x="163" y="86"/>
                  </a:lnTo>
                  <a:lnTo>
                    <a:pt x="158" y="89"/>
                  </a:lnTo>
                  <a:lnTo>
                    <a:pt x="152" y="91"/>
                  </a:lnTo>
                  <a:lnTo>
                    <a:pt x="152" y="91"/>
                  </a:lnTo>
                  <a:lnTo>
                    <a:pt x="140" y="100"/>
                  </a:lnTo>
                  <a:lnTo>
                    <a:pt x="129" y="109"/>
                  </a:lnTo>
                  <a:lnTo>
                    <a:pt x="129" y="109"/>
                  </a:lnTo>
                  <a:lnTo>
                    <a:pt x="129" y="109"/>
                  </a:lnTo>
                  <a:lnTo>
                    <a:pt x="121" y="114"/>
                  </a:lnTo>
                  <a:lnTo>
                    <a:pt x="121" y="126"/>
                  </a:lnTo>
                  <a:lnTo>
                    <a:pt x="121" y="126"/>
                  </a:lnTo>
                  <a:lnTo>
                    <a:pt x="83" y="157"/>
                  </a:lnTo>
                  <a:lnTo>
                    <a:pt x="66" y="175"/>
                  </a:lnTo>
                  <a:lnTo>
                    <a:pt x="49" y="194"/>
                  </a:lnTo>
                  <a:lnTo>
                    <a:pt x="49" y="194"/>
                  </a:lnTo>
                  <a:lnTo>
                    <a:pt x="35" y="214"/>
                  </a:lnTo>
                  <a:lnTo>
                    <a:pt x="23" y="240"/>
                  </a:lnTo>
                  <a:lnTo>
                    <a:pt x="23" y="240"/>
                  </a:lnTo>
                  <a:lnTo>
                    <a:pt x="17" y="249"/>
                  </a:lnTo>
                  <a:lnTo>
                    <a:pt x="17" y="249"/>
                  </a:lnTo>
                  <a:lnTo>
                    <a:pt x="14" y="263"/>
                  </a:lnTo>
                  <a:lnTo>
                    <a:pt x="12" y="269"/>
                  </a:lnTo>
                  <a:lnTo>
                    <a:pt x="9" y="277"/>
                  </a:lnTo>
                  <a:lnTo>
                    <a:pt x="9" y="277"/>
                  </a:lnTo>
                  <a:lnTo>
                    <a:pt x="9" y="277"/>
                  </a:lnTo>
                  <a:lnTo>
                    <a:pt x="9" y="277"/>
                  </a:lnTo>
                  <a:lnTo>
                    <a:pt x="6" y="312"/>
                  </a:lnTo>
                  <a:lnTo>
                    <a:pt x="6" y="349"/>
                  </a:lnTo>
                  <a:lnTo>
                    <a:pt x="6" y="349"/>
                  </a:lnTo>
                  <a:lnTo>
                    <a:pt x="3" y="501"/>
                  </a:lnTo>
                  <a:lnTo>
                    <a:pt x="3" y="501"/>
                  </a:lnTo>
                  <a:lnTo>
                    <a:pt x="0" y="802"/>
                  </a:lnTo>
                  <a:lnTo>
                    <a:pt x="0" y="1103"/>
                  </a:lnTo>
                  <a:lnTo>
                    <a:pt x="0" y="1103"/>
                  </a:lnTo>
                  <a:lnTo>
                    <a:pt x="0" y="1403"/>
                  </a:lnTo>
                  <a:lnTo>
                    <a:pt x="6" y="1707"/>
                  </a:lnTo>
                  <a:lnTo>
                    <a:pt x="9" y="1856"/>
                  </a:lnTo>
                  <a:lnTo>
                    <a:pt x="9" y="1893"/>
                  </a:lnTo>
                  <a:lnTo>
                    <a:pt x="9" y="1893"/>
                  </a:lnTo>
                  <a:lnTo>
                    <a:pt x="9" y="1905"/>
                  </a:lnTo>
                  <a:lnTo>
                    <a:pt x="9" y="1905"/>
                  </a:lnTo>
                  <a:lnTo>
                    <a:pt x="12" y="1916"/>
                  </a:lnTo>
                  <a:lnTo>
                    <a:pt x="12" y="1916"/>
                  </a:lnTo>
                  <a:lnTo>
                    <a:pt x="14" y="1936"/>
                  </a:lnTo>
                  <a:lnTo>
                    <a:pt x="14" y="1936"/>
                  </a:lnTo>
                  <a:lnTo>
                    <a:pt x="20" y="1956"/>
                  </a:lnTo>
                  <a:lnTo>
                    <a:pt x="29" y="1976"/>
                  </a:lnTo>
                  <a:lnTo>
                    <a:pt x="40" y="1993"/>
                  </a:lnTo>
                  <a:lnTo>
                    <a:pt x="52" y="2010"/>
                  </a:lnTo>
                  <a:lnTo>
                    <a:pt x="52" y="2010"/>
                  </a:lnTo>
                  <a:lnTo>
                    <a:pt x="60" y="2022"/>
                  </a:lnTo>
                  <a:lnTo>
                    <a:pt x="60" y="2022"/>
                  </a:lnTo>
                  <a:lnTo>
                    <a:pt x="66" y="2031"/>
                  </a:lnTo>
                  <a:lnTo>
                    <a:pt x="66" y="2031"/>
                  </a:lnTo>
                  <a:lnTo>
                    <a:pt x="75" y="2042"/>
                  </a:lnTo>
                  <a:lnTo>
                    <a:pt x="80" y="2048"/>
                  </a:lnTo>
                  <a:lnTo>
                    <a:pt x="83" y="2053"/>
                  </a:lnTo>
                  <a:lnTo>
                    <a:pt x="83" y="2053"/>
                  </a:lnTo>
                  <a:lnTo>
                    <a:pt x="83" y="2053"/>
                  </a:lnTo>
                  <a:lnTo>
                    <a:pt x="92" y="2056"/>
                  </a:lnTo>
                  <a:lnTo>
                    <a:pt x="98" y="2059"/>
                  </a:lnTo>
                  <a:lnTo>
                    <a:pt x="98" y="2059"/>
                  </a:lnTo>
                  <a:lnTo>
                    <a:pt x="132" y="2088"/>
                  </a:lnTo>
                  <a:lnTo>
                    <a:pt x="169" y="2113"/>
                  </a:lnTo>
                  <a:lnTo>
                    <a:pt x="169" y="2113"/>
                  </a:lnTo>
                  <a:lnTo>
                    <a:pt x="209" y="2133"/>
                  </a:lnTo>
                  <a:lnTo>
                    <a:pt x="209" y="2133"/>
                  </a:lnTo>
                  <a:lnTo>
                    <a:pt x="215" y="2145"/>
                  </a:lnTo>
                  <a:lnTo>
                    <a:pt x="221" y="2151"/>
                  </a:lnTo>
                  <a:lnTo>
                    <a:pt x="226" y="2157"/>
                  </a:lnTo>
                  <a:lnTo>
                    <a:pt x="238" y="2162"/>
                  </a:lnTo>
                  <a:lnTo>
                    <a:pt x="250" y="2168"/>
                  </a:lnTo>
                  <a:lnTo>
                    <a:pt x="250" y="2168"/>
                  </a:lnTo>
                  <a:lnTo>
                    <a:pt x="250" y="2168"/>
                  </a:lnTo>
                  <a:lnTo>
                    <a:pt x="258" y="2171"/>
                  </a:lnTo>
                  <a:lnTo>
                    <a:pt x="267" y="2171"/>
                  </a:lnTo>
                  <a:lnTo>
                    <a:pt x="275" y="2168"/>
                  </a:lnTo>
                  <a:lnTo>
                    <a:pt x="281" y="2165"/>
                  </a:lnTo>
                  <a:lnTo>
                    <a:pt x="281" y="2165"/>
                  </a:lnTo>
                  <a:lnTo>
                    <a:pt x="310" y="2174"/>
                  </a:lnTo>
                  <a:lnTo>
                    <a:pt x="310" y="2174"/>
                  </a:lnTo>
                  <a:lnTo>
                    <a:pt x="287" y="2162"/>
                  </a:lnTo>
                  <a:lnTo>
                    <a:pt x="287" y="2162"/>
                  </a:lnTo>
                  <a:lnTo>
                    <a:pt x="289" y="2157"/>
                  </a:lnTo>
                  <a:lnTo>
                    <a:pt x="289" y="2157"/>
                  </a:lnTo>
                  <a:lnTo>
                    <a:pt x="292" y="2145"/>
                  </a:lnTo>
                  <a:lnTo>
                    <a:pt x="289" y="2133"/>
                  </a:lnTo>
                  <a:lnTo>
                    <a:pt x="287" y="2125"/>
                  </a:lnTo>
                  <a:lnTo>
                    <a:pt x="275" y="2116"/>
                  </a:lnTo>
                  <a:lnTo>
                    <a:pt x="275" y="2116"/>
                  </a:lnTo>
                  <a:lnTo>
                    <a:pt x="264" y="2111"/>
                  </a:lnTo>
                  <a:lnTo>
                    <a:pt x="252" y="2105"/>
                  </a:lnTo>
                  <a:lnTo>
                    <a:pt x="252" y="2105"/>
                  </a:lnTo>
                  <a:lnTo>
                    <a:pt x="252" y="2105"/>
                  </a:lnTo>
                  <a:lnTo>
                    <a:pt x="241" y="2102"/>
                  </a:lnTo>
                  <a:lnTo>
                    <a:pt x="232" y="2102"/>
                  </a:lnTo>
                  <a:lnTo>
                    <a:pt x="221" y="2108"/>
                  </a:lnTo>
                  <a:lnTo>
                    <a:pt x="215" y="2116"/>
                  </a:lnTo>
                  <a:lnTo>
                    <a:pt x="215" y="2116"/>
                  </a:lnTo>
                  <a:lnTo>
                    <a:pt x="184" y="2094"/>
                  </a:lnTo>
                  <a:lnTo>
                    <a:pt x="184" y="2094"/>
                  </a:lnTo>
                  <a:lnTo>
                    <a:pt x="155" y="2070"/>
                  </a:lnTo>
                  <a:lnTo>
                    <a:pt x="129" y="2045"/>
                  </a:lnTo>
                  <a:lnTo>
                    <a:pt x="129" y="2045"/>
                  </a:lnTo>
                  <a:lnTo>
                    <a:pt x="132" y="2036"/>
                  </a:lnTo>
                  <a:lnTo>
                    <a:pt x="132" y="2031"/>
                  </a:lnTo>
                  <a:lnTo>
                    <a:pt x="129" y="2022"/>
                  </a:lnTo>
                  <a:lnTo>
                    <a:pt x="124" y="2013"/>
                  </a:lnTo>
                  <a:lnTo>
                    <a:pt x="118" y="2010"/>
                  </a:lnTo>
                  <a:lnTo>
                    <a:pt x="115" y="2005"/>
                  </a:lnTo>
                  <a:lnTo>
                    <a:pt x="115" y="2005"/>
                  </a:lnTo>
                  <a:lnTo>
                    <a:pt x="106" y="1996"/>
                  </a:lnTo>
                  <a:lnTo>
                    <a:pt x="106" y="1996"/>
                  </a:lnTo>
                  <a:lnTo>
                    <a:pt x="106" y="1996"/>
                  </a:lnTo>
                  <a:lnTo>
                    <a:pt x="100" y="1990"/>
                  </a:lnTo>
                  <a:lnTo>
                    <a:pt x="95" y="1987"/>
                  </a:lnTo>
                  <a:lnTo>
                    <a:pt x="83" y="1987"/>
                  </a:lnTo>
                  <a:lnTo>
                    <a:pt x="83" y="1987"/>
                  </a:lnTo>
                  <a:lnTo>
                    <a:pt x="69" y="1956"/>
                  </a:lnTo>
                  <a:lnTo>
                    <a:pt x="60" y="1927"/>
                  </a:lnTo>
                  <a:lnTo>
                    <a:pt x="60" y="1927"/>
                  </a:lnTo>
                  <a:lnTo>
                    <a:pt x="58" y="1910"/>
                  </a:lnTo>
                  <a:lnTo>
                    <a:pt x="58" y="1910"/>
                  </a:lnTo>
                  <a:lnTo>
                    <a:pt x="58" y="1902"/>
                  </a:lnTo>
                  <a:lnTo>
                    <a:pt x="58" y="1902"/>
                  </a:lnTo>
                  <a:lnTo>
                    <a:pt x="58" y="1893"/>
                  </a:lnTo>
                  <a:lnTo>
                    <a:pt x="58" y="1856"/>
                  </a:lnTo>
                  <a:lnTo>
                    <a:pt x="60" y="1707"/>
                  </a:lnTo>
                  <a:lnTo>
                    <a:pt x="60" y="1707"/>
                  </a:lnTo>
                  <a:lnTo>
                    <a:pt x="66" y="1403"/>
                  </a:lnTo>
                  <a:lnTo>
                    <a:pt x="66" y="1103"/>
                  </a:lnTo>
                  <a:lnTo>
                    <a:pt x="66" y="1103"/>
                  </a:lnTo>
                  <a:lnTo>
                    <a:pt x="66" y="802"/>
                  </a:lnTo>
                  <a:lnTo>
                    <a:pt x="63" y="501"/>
                  </a:lnTo>
                  <a:lnTo>
                    <a:pt x="63" y="501"/>
                  </a:lnTo>
                  <a:lnTo>
                    <a:pt x="63" y="449"/>
                  </a:lnTo>
                  <a:lnTo>
                    <a:pt x="63" y="449"/>
                  </a:lnTo>
                  <a:lnTo>
                    <a:pt x="66" y="452"/>
                  </a:lnTo>
                  <a:lnTo>
                    <a:pt x="66" y="452"/>
                  </a:lnTo>
                  <a:lnTo>
                    <a:pt x="75" y="464"/>
                  </a:lnTo>
                  <a:lnTo>
                    <a:pt x="80" y="469"/>
                  </a:lnTo>
                  <a:lnTo>
                    <a:pt x="83" y="472"/>
                  </a:lnTo>
                  <a:lnTo>
                    <a:pt x="83" y="475"/>
                  </a:lnTo>
                  <a:lnTo>
                    <a:pt x="83" y="475"/>
                  </a:lnTo>
                  <a:lnTo>
                    <a:pt x="95" y="481"/>
                  </a:lnTo>
                  <a:lnTo>
                    <a:pt x="103" y="481"/>
                  </a:lnTo>
                  <a:lnTo>
                    <a:pt x="115" y="481"/>
                  </a:lnTo>
                  <a:lnTo>
                    <a:pt x="124" y="475"/>
                  </a:lnTo>
                  <a:lnTo>
                    <a:pt x="124" y="475"/>
                  </a:lnTo>
                  <a:lnTo>
                    <a:pt x="129" y="464"/>
                  </a:lnTo>
                  <a:lnTo>
                    <a:pt x="132" y="455"/>
                  </a:lnTo>
                  <a:lnTo>
                    <a:pt x="129" y="444"/>
                  </a:lnTo>
                  <a:lnTo>
                    <a:pt x="124" y="435"/>
                  </a:lnTo>
                  <a:lnTo>
                    <a:pt x="118" y="429"/>
                  </a:lnTo>
                  <a:lnTo>
                    <a:pt x="115" y="427"/>
                  </a:lnTo>
                  <a:lnTo>
                    <a:pt x="115" y="427"/>
                  </a:lnTo>
                  <a:lnTo>
                    <a:pt x="106" y="418"/>
                  </a:lnTo>
                  <a:lnTo>
                    <a:pt x="106" y="418"/>
                  </a:lnTo>
                  <a:lnTo>
                    <a:pt x="106" y="418"/>
                  </a:lnTo>
                  <a:lnTo>
                    <a:pt x="98" y="409"/>
                  </a:lnTo>
                  <a:lnTo>
                    <a:pt x="89" y="406"/>
                  </a:lnTo>
                  <a:lnTo>
                    <a:pt x="77" y="409"/>
                  </a:lnTo>
                  <a:lnTo>
                    <a:pt x="69" y="415"/>
                  </a:lnTo>
                  <a:lnTo>
                    <a:pt x="69" y="415"/>
                  </a:lnTo>
                  <a:lnTo>
                    <a:pt x="63" y="421"/>
                  </a:lnTo>
                  <a:lnTo>
                    <a:pt x="63" y="421"/>
                  </a:lnTo>
                  <a:lnTo>
                    <a:pt x="60" y="349"/>
                  </a:lnTo>
                  <a:lnTo>
                    <a:pt x="60" y="312"/>
                  </a:lnTo>
                  <a:lnTo>
                    <a:pt x="60" y="312"/>
                  </a:lnTo>
                  <a:lnTo>
                    <a:pt x="60" y="295"/>
                  </a:lnTo>
                  <a:lnTo>
                    <a:pt x="63" y="280"/>
                  </a:lnTo>
                  <a:lnTo>
                    <a:pt x="63" y="280"/>
                  </a:lnTo>
                  <a:lnTo>
                    <a:pt x="66" y="263"/>
                  </a:lnTo>
                  <a:lnTo>
                    <a:pt x="72" y="249"/>
                  </a:lnTo>
                  <a:lnTo>
                    <a:pt x="86" y="217"/>
                  </a:lnTo>
                  <a:lnTo>
                    <a:pt x="86" y="217"/>
                  </a:lnTo>
                  <a:lnTo>
                    <a:pt x="106" y="189"/>
                  </a:lnTo>
                  <a:lnTo>
                    <a:pt x="129" y="163"/>
                  </a:lnTo>
                  <a:lnTo>
                    <a:pt x="129" y="163"/>
                  </a:lnTo>
                  <a:lnTo>
                    <a:pt x="143" y="149"/>
                  </a:lnTo>
                  <a:lnTo>
                    <a:pt x="143" y="149"/>
                  </a:lnTo>
                  <a:lnTo>
                    <a:pt x="149" y="149"/>
                  </a:lnTo>
                  <a:lnTo>
                    <a:pt x="158" y="146"/>
                  </a:lnTo>
                  <a:lnTo>
                    <a:pt x="158" y="143"/>
                  </a:lnTo>
                  <a:lnTo>
                    <a:pt x="166" y="137"/>
                  </a:lnTo>
                  <a:lnTo>
                    <a:pt x="178" y="128"/>
                  </a:lnTo>
                  <a:lnTo>
                    <a:pt x="178" y="128"/>
                  </a:lnTo>
                  <a:lnTo>
                    <a:pt x="178" y="128"/>
                  </a:lnTo>
                  <a:lnTo>
                    <a:pt x="184" y="120"/>
                  </a:lnTo>
                  <a:lnTo>
                    <a:pt x="187" y="112"/>
                  </a:lnTo>
                  <a:lnTo>
                    <a:pt x="187" y="112"/>
                  </a:lnTo>
                  <a:lnTo>
                    <a:pt x="215" y="91"/>
                  </a:lnTo>
                  <a:lnTo>
                    <a:pt x="215" y="91"/>
                  </a:lnTo>
                  <a:lnTo>
                    <a:pt x="244" y="71"/>
                  </a:lnTo>
                  <a:lnTo>
                    <a:pt x="244" y="71"/>
                  </a:lnTo>
                  <a:lnTo>
                    <a:pt x="292" y="40"/>
                  </a:lnTo>
                  <a:lnTo>
                    <a:pt x="292" y="40"/>
                  </a:lnTo>
                  <a:lnTo>
                    <a:pt x="298" y="46"/>
                  </a:lnTo>
                  <a:lnTo>
                    <a:pt x="304" y="48"/>
                  </a:lnTo>
                  <a:lnTo>
                    <a:pt x="310" y="48"/>
                  </a:lnTo>
                  <a:lnTo>
                    <a:pt x="318" y="48"/>
                  </a:lnTo>
                  <a:lnTo>
                    <a:pt x="318" y="48"/>
                  </a:lnTo>
                  <a:lnTo>
                    <a:pt x="341" y="37"/>
                  </a:lnTo>
                  <a:lnTo>
                    <a:pt x="341" y="37"/>
                  </a:lnTo>
                  <a:lnTo>
                    <a:pt x="341" y="37"/>
                  </a:lnTo>
                  <a:lnTo>
                    <a:pt x="350" y="31"/>
                  </a:lnTo>
                  <a:lnTo>
                    <a:pt x="352" y="26"/>
                  </a:lnTo>
                  <a:lnTo>
                    <a:pt x="355" y="20"/>
                  </a:lnTo>
                  <a:lnTo>
                    <a:pt x="352" y="11"/>
                  </a:lnTo>
                  <a:lnTo>
                    <a:pt x="352" y="11"/>
                  </a:lnTo>
                  <a:lnTo>
                    <a:pt x="347" y="5"/>
                  </a:lnTo>
                  <a:lnTo>
                    <a:pt x="341" y="0"/>
                  </a:lnTo>
                  <a:lnTo>
                    <a:pt x="335" y="0"/>
                  </a:lnTo>
                  <a:lnTo>
                    <a:pt x="327"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397"/>
            <p:cNvSpPr>
              <a:spLocks noChangeArrowheads="1"/>
            </p:cNvSpPr>
            <p:nvPr/>
          </p:nvSpPr>
          <p:spPr bwMode="auto">
            <a:xfrm>
              <a:off x="7534275" y="2279650"/>
              <a:ext cx="22225" cy="15875"/>
            </a:xfrm>
            <a:custGeom>
              <a:avLst/>
              <a:gdLst>
                <a:gd name="T0" fmla="*/ 40 w 61"/>
                <a:gd name="T1" fmla="*/ 0 h 42"/>
                <a:gd name="T2" fmla="*/ 14 w 61"/>
                <a:gd name="T3" fmla="*/ 6 h 42"/>
                <a:gd name="T4" fmla="*/ 14 w 61"/>
                <a:gd name="T5" fmla="*/ 6 h 42"/>
                <a:gd name="T6" fmla="*/ 14 w 61"/>
                <a:gd name="T7" fmla="*/ 6 h 42"/>
                <a:gd name="T8" fmla="*/ 5 w 61"/>
                <a:gd name="T9" fmla="*/ 9 h 42"/>
                <a:gd name="T10" fmla="*/ 3 w 61"/>
                <a:gd name="T11" fmla="*/ 15 h 42"/>
                <a:gd name="T12" fmla="*/ 0 w 61"/>
                <a:gd name="T13" fmla="*/ 21 h 42"/>
                <a:gd name="T14" fmla="*/ 3 w 61"/>
                <a:gd name="T15" fmla="*/ 29 h 42"/>
                <a:gd name="T16" fmla="*/ 3 w 61"/>
                <a:gd name="T17" fmla="*/ 29 h 42"/>
                <a:gd name="T18" fmla="*/ 5 w 61"/>
                <a:gd name="T19" fmla="*/ 35 h 42"/>
                <a:gd name="T20" fmla="*/ 11 w 61"/>
                <a:gd name="T21" fmla="*/ 41 h 42"/>
                <a:gd name="T22" fmla="*/ 17 w 61"/>
                <a:gd name="T23" fmla="*/ 41 h 42"/>
                <a:gd name="T24" fmla="*/ 23 w 61"/>
                <a:gd name="T25" fmla="*/ 41 h 42"/>
                <a:gd name="T26" fmla="*/ 23 w 61"/>
                <a:gd name="T27" fmla="*/ 41 h 42"/>
                <a:gd name="T28" fmla="*/ 49 w 61"/>
                <a:gd name="T29" fmla="*/ 32 h 42"/>
                <a:gd name="T30" fmla="*/ 49 w 61"/>
                <a:gd name="T31" fmla="*/ 32 h 42"/>
                <a:gd name="T32" fmla="*/ 49 w 61"/>
                <a:gd name="T33" fmla="*/ 32 h 42"/>
                <a:gd name="T34" fmla="*/ 54 w 61"/>
                <a:gd name="T35" fmla="*/ 29 h 42"/>
                <a:gd name="T36" fmla="*/ 60 w 61"/>
                <a:gd name="T37" fmla="*/ 24 h 42"/>
                <a:gd name="T38" fmla="*/ 60 w 61"/>
                <a:gd name="T39" fmla="*/ 18 h 42"/>
                <a:gd name="T40" fmla="*/ 60 w 61"/>
                <a:gd name="T41" fmla="*/ 12 h 42"/>
                <a:gd name="T42" fmla="*/ 60 w 61"/>
                <a:gd name="T43" fmla="*/ 12 h 42"/>
                <a:gd name="T44" fmla="*/ 57 w 61"/>
                <a:gd name="T45" fmla="*/ 6 h 42"/>
                <a:gd name="T46" fmla="*/ 51 w 61"/>
                <a:gd name="T47" fmla="*/ 0 h 42"/>
                <a:gd name="T48" fmla="*/ 46 w 61"/>
                <a:gd name="T49" fmla="*/ 0 h 42"/>
                <a:gd name="T50" fmla="*/ 40 w 61"/>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2">
                  <a:moveTo>
                    <a:pt x="40" y="0"/>
                  </a:moveTo>
                  <a:lnTo>
                    <a:pt x="14" y="6"/>
                  </a:lnTo>
                  <a:lnTo>
                    <a:pt x="14" y="6"/>
                  </a:lnTo>
                  <a:lnTo>
                    <a:pt x="14" y="6"/>
                  </a:lnTo>
                  <a:lnTo>
                    <a:pt x="5" y="9"/>
                  </a:lnTo>
                  <a:lnTo>
                    <a:pt x="3" y="15"/>
                  </a:lnTo>
                  <a:lnTo>
                    <a:pt x="0" y="21"/>
                  </a:lnTo>
                  <a:lnTo>
                    <a:pt x="3" y="29"/>
                  </a:lnTo>
                  <a:lnTo>
                    <a:pt x="3" y="29"/>
                  </a:lnTo>
                  <a:lnTo>
                    <a:pt x="5" y="35"/>
                  </a:lnTo>
                  <a:lnTo>
                    <a:pt x="11" y="41"/>
                  </a:lnTo>
                  <a:lnTo>
                    <a:pt x="17" y="41"/>
                  </a:lnTo>
                  <a:lnTo>
                    <a:pt x="23" y="41"/>
                  </a:lnTo>
                  <a:lnTo>
                    <a:pt x="23" y="41"/>
                  </a:lnTo>
                  <a:lnTo>
                    <a:pt x="49" y="32"/>
                  </a:lnTo>
                  <a:lnTo>
                    <a:pt x="49" y="32"/>
                  </a:lnTo>
                  <a:lnTo>
                    <a:pt x="49" y="32"/>
                  </a:lnTo>
                  <a:lnTo>
                    <a:pt x="54" y="29"/>
                  </a:lnTo>
                  <a:lnTo>
                    <a:pt x="60" y="24"/>
                  </a:lnTo>
                  <a:lnTo>
                    <a:pt x="60" y="18"/>
                  </a:lnTo>
                  <a:lnTo>
                    <a:pt x="60" y="12"/>
                  </a:lnTo>
                  <a:lnTo>
                    <a:pt x="60" y="12"/>
                  </a:lnTo>
                  <a:lnTo>
                    <a:pt x="57" y="6"/>
                  </a:lnTo>
                  <a:lnTo>
                    <a:pt x="51" y="0"/>
                  </a:lnTo>
                  <a:lnTo>
                    <a:pt x="46" y="0"/>
                  </a:lnTo>
                  <a:lnTo>
                    <a:pt x="4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398"/>
            <p:cNvSpPr>
              <a:spLocks noChangeArrowheads="1"/>
            </p:cNvSpPr>
            <p:nvPr/>
          </p:nvSpPr>
          <p:spPr bwMode="auto">
            <a:xfrm>
              <a:off x="7602538" y="2265363"/>
              <a:ext cx="19050" cy="11112"/>
            </a:xfrm>
            <a:custGeom>
              <a:avLst/>
              <a:gdLst>
                <a:gd name="T0" fmla="*/ 17 w 55"/>
                <a:gd name="T1" fmla="*/ 31 h 32"/>
                <a:gd name="T2" fmla="*/ 17 w 55"/>
                <a:gd name="T3" fmla="*/ 31 h 32"/>
                <a:gd name="T4" fmla="*/ 43 w 55"/>
                <a:gd name="T5" fmla="*/ 25 h 32"/>
                <a:gd name="T6" fmla="*/ 43 w 55"/>
                <a:gd name="T7" fmla="*/ 25 h 32"/>
                <a:gd name="T8" fmla="*/ 43 w 55"/>
                <a:gd name="T9" fmla="*/ 25 h 32"/>
                <a:gd name="T10" fmla="*/ 49 w 55"/>
                <a:gd name="T11" fmla="*/ 25 h 32"/>
                <a:gd name="T12" fmla="*/ 51 w 55"/>
                <a:gd name="T13" fmla="*/ 20 h 32"/>
                <a:gd name="T14" fmla="*/ 54 w 55"/>
                <a:gd name="T15" fmla="*/ 17 h 32"/>
                <a:gd name="T16" fmla="*/ 54 w 55"/>
                <a:gd name="T17" fmla="*/ 11 h 32"/>
                <a:gd name="T18" fmla="*/ 54 w 55"/>
                <a:gd name="T19" fmla="*/ 11 h 32"/>
                <a:gd name="T20" fmla="*/ 51 w 55"/>
                <a:gd name="T21" fmla="*/ 5 h 32"/>
                <a:gd name="T22" fmla="*/ 49 w 55"/>
                <a:gd name="T23" fmla="*/ 3 h 32"/>
                <a:gd name="T24" fmla="*/ 43 w 55"/>
                <a:gd name="T25" fmla="*/ 0 h 32"/>
                <a:gd name="T26" fmla="*/ 37 w 55"/>
                <a:gd name="T27" fmla="*/ 0 h 32"/>
                <a:gd name="T28" fmla="*/ 11 w 55"/>
                <a:gd name="T29" fmla="*/ 5 h 32"/>
                <a:gd name="T30" fmla="*/ 11 w 55"/>
                <a:gd name="T31" fmla="*/ 5 h 32"/>
                <a:gd name="T32" fmla="*/ 11 w 55"/>
                <a:gd name="T33" fmla="*/ 5 h 32"/>
                <a:gd name="T34" fmla="*/ 5 w 55"/>
                <a:gd name="T35" fmla="*/ 8 h 32"/>
                <a:gd name="T36" fmla="*/ 2 w 55"/>
                <a:gd name="T37" fmla="*/ 11 h 32"/>
                <a:gd name="T38" fmla="*/ 0 w 55"/>
                <a:gd name="T39" fmla="*/ 17 h 32"/>
                <a:gd name="T40" fmla="*/ 0 w 55"/>
                <a:gd name="T41" fmla="*/ 23 h 32"/>
                <a:gd name="T42" fmla="*/ 0 w 55"/>
                <a:gd name="T43" fmla="*/ 23 h 32"/>
                <a:gd name="T44" fmla="*/ 2 w 55"/>
                <a:gd name="T45" fmla="*/ 28 h 32"/>
                <a:gd name="T46" fmla="*/ 5 w 55"/>
                <a:gd name="T47" fmla="*/ 31 h 32"/>
                <a:gd name="T48" fmla="*/ 11 w 55"/>
                <a:gd name="T49" fmla="*/ 31 h 32"/>
                <a:gd name="T50" fmla="*/ 17 w 55"/>
                <a:gd name="T5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2">
                  <a:moveTo>
                    <a:pt x="17" y="31"/>
                  </a:moveTo>
                  <a:lnTo>
                    <a:pt x="17" y="31"/>
                  </a:lnTo>
                  <a:lnTo>
                    <a:pt x="43" y="25"/>
                  </a:lnTo>
                  <a:lnTo>
                    <a:pt x="43" y="25"/>
                  </a:lnTo>
                  <a:lnTo>
                    <a:pt x="43" y="25"/>
                  </a:lnTo>
                  <a:lnTo>
                    <a:pt x="49" y="25"/>
                  </a:lnTo>
                  <a:lnTo>
                    <a:pt x="51" y="20"/>
                  </a:lnTo>
                  <a:lnTo>
                    <a:pt x="54" y="17"/>
                  </a:lnTo>
                  <a:lnTo>
                    <a:pt x="54" y="11"/>
                  </a:lnTo>
                  <a:lnTo>
                    <a:pt x="54" y="11"/>
                  </a:lnTo>
                  <a:lnTo>
                    <a:pt x="51" y="5"/>
                  </a:lnTo>
                  <a:lnTo>
                    <a:pt x="49" y="3"/>
                  </a:lnTo>
                  <a:lnTo>
                    <a:pt x="43" y="0"/>
                  </a:lnTo>
                  <a:lnTo>
                    <a:pt x="37" y="0"/>
                  </a:lnTo>
                  <a:lnTo>
                    <a:pt x="11" y="5"/>
                  </a:lnTo>
                  <a:lnTo>
                    <a:pt x="11" y="5"/>
                  </a:lnTo>
                  <a:lnTo>
                    <a:pt x="11" y="5"/>
                  </a:lnTo>
                  <a:lnTo>
                    <a:pt x="5" y="8"/>
                  </a:lnTo>
                  <a:lnTo>
                    <a:pt x="2" y="11"/>
                  </a:lnTo>
                  <a:lnTo>
                    <a:pt x="0" y="17"/>
                  </a:lnTo>
                  <a:lnTo>
                    <a:pt x="0" y="23"/>
                  </a:lnTo>
                  <a:lnTo>
                    <a:pt x="0" y="23"/>
                  </a:lnTo>
                  <a:lnTo>
                    <a:pt x="2" y="28"/>
                  </a:lnTo>
                  <a:lnTo>
                    <a:pt x="5" y="31"/>
                  </a:lnTo>
                  <a:lnTo>
                    <a:pt x="11" y="31"/>
                  </a:lnTo>
                  <a:lnTo>
                    <a:pt x="17" y="31"/>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399"/>
            <p:cNvSpPr>
              <a:spLocks noChangeArrowheads="1"/>
            </p:cNvSpPr>
            <p:nvPr/>
          </p:nvSpPr>
          <p:spPr bwMode="auto">
            <a:xfrm>
              <a:off x="7672388" y="2255838"/>
              <a:ext cx="17462" cy="7937"/>
            </a:xfrm>
            <a:custGeom>
              <a:avLst/>
              <a:gdLst>
                <a:gd name="T0" fmla="*/ 12 w 47"/>
                <a:gd name="T1" fmla="*/ 23 h 24"/>
                <a:gd name="T2" fmla="*/ 12 w 47"/>
                <a:gd name="T3" fmla="*/ 23 h 24"/>
                <a:gd name="T4" fmla="*/ 38 w 47"/>
                <a:gd name="T5" fmla="*/ 17 h 24"/>
                <a:gd name="T6" fmla="*/ 38 w 47"/>
                <a:gd name="T7" fmla="*/ 17 h 24"/>
                <a:gd name="T8" fmla="*/ 38 w 47"/>
                <a:gd name="T9" fmla="*/ 17 h 24"/>
                <a:gd name="T10" fmla="*/ 44 w 47"/>
                <a:gd name="T11" fmla="*/ 14 h 24"/>
                <a:gd name="T12" fmla="*/ 46 w 47"/>
                <a:gd name="T13" fmla="*/ 8 h 24"/>
                <a:gd name="T14" fmla="*/ 46 w 47"/>
                <a:gd name="T15" fmla="*/ 8 h 24"/>
                <a:gd name="T16" fmla="*/ 44 w 47"/>
                <a:gd name="T17" fmla="*/ 0 h 24"/>
                <a:gd name="T18" fmla="*/ 35 w 47"/>
                <a:gd name="T19" fmla="*/ 0 h 24"/>
                <a:gd name="T20" fmla="*/ 9 w 47"/>
                <a:gd name="T21" fmla="*/ 3 h 24"/>
                <a:gd name="T22" fmla="*/ 9 w 47"/>
                <a:gd name="T23" fmla="*/ 3 h 24"/>
                <a:gd name="T24" fmla="*/ 9 w 47"/>
                <a:gd name="T25" fmla="*/ 3 h 24"/>
                <a:gd name="T26" fmla="*/ 3 w 47"/>
                <a:gd name="T27" fmla="*/ 5 h 24"/>
                <a:gd name="T28" fmla="*/ 0 w 47"/>
                <a:gd name="T29" fmla="*/ 14 h 24"/>
                <a:gd name="T30" fmla="*/ 0 w 47"/>
                <a:gd name="T31" fmla="*/ 14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8" y="17"/>
                  </a:lnTo>
                  <a:lnTo>
                    <a:pt x="38" y="17"/>
                  </a:lnTo>
                  <a:lnTo>
                    <a:pt x="38" y="17"/>
                  </a:lnTo>
                  <a:lnTo>
                    <a:pt x="44" y="14"/>
                  </a:lnTo>
                  <a:lnTo>
                    <a:pt x="46" y="8"/>
                  </a:lnTo>
                  <a:lnTo>
                    <a:pt x="46" y="8"/>
                  </a:lnTo>
                  <a:lnTo>
                    <a:pt x="44" y="0"/>
                  </a:lnTo>
                  <a:lnTo>
                    <a:pt x="35" y="0"/>
                  </a:lnTo>
                  <a:lnTo>
                    <a:pt x="9" y="3"/>
                  </a:lnTo>
                  <a:lnTo>
                    <a:pt x="9" y="3"/>
                  </a:lnTo>
                  <a:lnTo>
                    <a:pt x="9" y="3"/>
                  </a:lnTo>
                  <a:lnTo>
                    <a:pt x="3" y="5"/>
                  </a:lnTo>
                  <a:lnTo>
                    <a:pt x="0" y="14"/>
                  </a:lnTo>
                  <a:lnTo>
                    <a:pt x="0" y="14"/>
                  </a:lnTo>
                  <a:lnTo>
                    <a:pt x="3" y="20"/>
                  </a:lnTo>
                  <a:lnTo>
                    <a:pt x="12" y="2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400"/>
            <p:cNvSpPr>
              <a:spLocks noChangeArrowheads="1"/>
            </p:cNvSpPr>
            <p:nvPr/>
          </p:nvSpPr>
          <p:spPr bwMode="auto">
            <a:xfrm>
              <a:off x="7743825" y="2249488"/>
              <a:ext cx="14288" cy="4762"/>
            </a:xfrm>
            <a:custGeom>
              <a:avLst/>
              <a:gdLst>
                <a:gd name="T0" fmla="*/ 6 w 38"/>
                <a:gd name="T1" fmla="*/ 14 h 15"/>
                <a:gd name="T2" fmla="*/ 32 w 38"/>
                <a:gd name="T3" fmla="*/ 11 h 15"/>
                <a:gd name="T4" fmla="*/ 32 w 38"/>
                <a:gd name="T5" fmla="*/ 11 h 15"/>
                <a:gd name="T6" fmla="*/ 35 w 38"/>
                <a:gd name="T7" fmla="*/ 8 h 15"/>
                <a:gd name="T8" fmla="*/ 37 w 38"/>
                <a:gd name="T9" fmla="*/ 5 h 15"/>
                <a:gd name="T10" fmla="*/ 37 w 38"/>
                <a:gd name="T11" fmla="*/ 5 h 15"/>
                <a:gd name="T12" fmla="*/ 35 w 38"/>
                <a:gd name="T13" fmla="*/ 2 h 15"/>
                <a:gd name="T14" fmla="*/ 32 w 38"/>
                <a:gd name="T15" fmla="*/ 0 h 15"/>
                <a:gd name="T16" fmla="*/ 6 w 38"/>
                <a:gd name="T17" fmla="*/ 2 h 15"/>
                <a:gd name="T18" fmla="*/ 3 w 38"/>
                <a:gd name="T19" fmla="*/ 2 h 15"/>
                <a:gd name="T20" fmla="*/ 3 w 38"/>
                <a:gd name="T21" fmla="*/ 2 h 15"/>
                <a:gd name="T22" fmla="*/ 0 w 38"/>
                <a:gd name="T23" fmla="*/ 2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2" y="11"/>
                  </a:lnTo>
                  <a:lnTo>
                    <a:pt x="32" y="11"/>
                  </a:lnTo>
                  <a:lnTo>
                    <a:pt x="35" y="8"/>
                  </a:lnTo>
                  <a:lnTo>
                    <a:pt x="37" y="5"/>
                  </a:lnTo>
                  <a:lnTo>
                    <a:pt x="37" y="5"/>
                  </a:lnTo>
                  <a:lnTo>
                    <a:pt x="35" y="2"/>
                  </a:lnTo>
                  <a:lnTo>
                    <a:pt x="32" y="0"/>
                  </a:lnTo>
                  <a:lnTo>
                    <a:pt x="6" y="2"/>
                  </a:lnTo>
                  <a:lnTo>
                    <a:pt x="3" y="2"/>
                  </a:lnTo>
                  <a:lnTo>
                    <a:pt x="3" y="2"/>
                  </a:lnTo>
                  <a:lnTo>
                    <a:pt x="0" y="2"/>
                  </a:lnTo>
                  <a:lnTo>
                    <a:pt x="0" y="8"/>
                  </a:lnTo>
                  <a:lnTo>
                    <a:pt x="0" y="8"/>
                  </a:lnTo>
                  <a:lnTo>
                    <a:pt x="0" y="11"/>
                  </a:lnTo>
                  <a:lnTo>
                    <a:pt x="6" y="1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401"/>
            <p:cNvSpPr>
              <a:spLocks noChangeArrowheads="1"/>
            </p:cNvSpPr>
            <p:nvPr/>
          </p:nvSpPr>
          <p:spPr bwMode="auto">
            <a:xfrm>
              <a:off x="7815263" y="2247900"/>
              <a:ext cx="4762"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402"/>
            <p:cNvSpPr>
              <a:spLocks noChangeArrowheads="1"/>
            </p:cNvSpPr>
            <p:nvPr/>
          </p:nvSpPr>
          <p:spPr bwMode="auto">
            <a:xfrm>
              <a:off x="8189913" y="3086100"/>
              <a:ext cx="31750" cy="25400"/>
            </a:xfrm>
            <a:custGeom>
              <a:avLst/>
              <a:gdLst>
                <a:gd name="T0" fmla="*/ 46 w 87"/>
                <a:gd name="T1" fmla="*/ 0 h 69"/>
                <a:gd name="T2" fmla="*/ 46 w 87"/>
                <a:gd name="T3" fmla="*/ 0 h 69"/>
                <a:gd name="T4" fmla="*/ 20 w 87"/>
                <a:gd name="T5" fmla="*/ 8 h 69"/>
                <a:gd name="T6" fmla="*/ 20 w 87"/>
                <a:gd name="T7" fmla="*/ 8 h 69"/>
                <a:gd name="T8" fmla="*/ 20 w 87"/>
                <a:gd name="T9" fmla="*/ 8 h 69"/>
                <a:gd name="T10" fmla="*/ 20 w 87"/>
                <a:gd name="T11" fmla="*/ 8 h 69"/>
                <a:gd name="T12" fmla="*/ 9 w 87"/>
                <a:gd name="T13" fmla="*/ 14 h 69"/>
                <a:gd name="T14" fmla="*/ 3 w 87"/>
                <a:gd name="T15" fmla="*/ 25 h 69"/>
                <a:gd name="T16" fmla="*/ 0 w 87"/>
                <a:gd name="T17" fmla="*/ 37 h 69"/>
                <a:gd name="T18" fmla="*/ 3 w 87"/>
                <a:gd name="T19" fmla="*/ 48 h 69"/>
                <a:gd name="T20" fmla="*/ 3 w 87"/>
                <a:gd name="T21" fmla="*/ 48 h 69"/>
                <a:gd name="T22" fmla="*/ 9 w 87"/>
                <a:gd name="T23" fmla="*/ 57 h 69"/>
                <a:gd name="T24" fmla="*/ 18 w 87"/>
                <a:gd name="T25" fmla="*/ 65 h 69"/>
                <a:gd name="T26" fmla="*/ 29 w 87"/>
                <a:gd name="T27" fmla="*/ 68 h 69"/>
                <a:gd name="T28" fmla="*/ 41 w 87"/>
                <a:gd name="T29" fmla="*/ 65 h 69"/>
                <a:gd name="T30" fmla="*/ 66 w 87"/>
                <a:gd name="T31" fmla="*/ 57 h 69"/>
                <a:gd name="T32" fmla="*/ 66 w 87"/>
                <a:gd name="T33" fmla="*/ 57 h 69"/>
                <a:gd name="T34" fmla="*/ 78 w 87"/>
                <a:gd name="T35" fmla="*/ 51 h 69"/>
                <a:gd name="T36" fmla="*/ 83 w 87"/>
                <a:gd name="T37" fmla="*/ 43 h 69"/>
                <a:gd name="T38" fmla="*/ 86 w 87"/>
                <a:gd name="T39" fmla="*/ 31 h 69"/>
                <a:gd name="T40" fmla="*/ 86 w 87"/>
                <a:gd name="T41" fmla="*/ 19 h 69"/>
                <a:gd name="T42" fmla="*/ 86 w 87"/>
                <a:gd name="T43" fmla="*/ 19 h 69"/>
                <a:gd name="T44" fmla="*/ 78 w 87"/>
                <a:gd name="T45" fmla="*/ 8 h 69"/>
                <a:gd name="T46" fmla="*/ 69 w 87"/>
                <a:gd name="T47" fmla="*/ 2 h 69"/>
                <a:gd name="T48" fmla="*/ 58 w 87"/>
                <a:gd name="T49" fmla="*/ 0 h 69"/>
                <a:gd name="T50" fmla="*/ 46 w 87"/>
                <a:gd name="T5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46" y="0"/>
                  </a:moveTo>
                  <a:lnTo>
                    <a:pt x="46" y="0"/>
                  </a:lnTo>
                  <a:lnTo>
                    <a:pt x="20" y="8"/>
                  </a:lnTo>
                  <a:lnTo>
                    <a:pt x="20" y="8"/>
                  </a:lnTo>
                  <a:lnTo>
                    <a:pt x="20" y="8"/>
                  </a:lnTo>
                  <a:lnTo>
                    <a:pt x="20" y="8"/>
                  </a:lnTo>
                  <a:lnTo>
                    <a:pt x="9" y="14"/>
                  </a:lnTo>
                  <a:lnTo>
                    <a:pt x="3" y="25"/>
                  </a:lnTo>
                  <a:lnTo>
                    <a:pt x="0" y="37"/>
                  </a:lnTo>
                  <a:lnTo>
                    <a:pt x="3" y="48"/>
                  </a:lnTo>
                  <a:lnTo>
                    <a:pt x="3" y="48"/>
                  </a:lnTo>
                  <a:lnTo>
                    <a:pt x="9" y="57"/>
                  </a:lnTo>
                  <a:lnTo>
                    <a:pt x="18" y="65"/>
                  </a:lnTo>
                  <a:lnTo>
                    <a:pt x="29" y="68"/>
                  </a:lnTo>
                  <a:lnTo>
                    <a:pt x="41" y="65"/>
                  </a:lnTo>
                  <a:lnTo>
                    <a:pt x="66" y="57"/>
                  </a:lnTo>
                  <a:lnTo>
                    <a:pt x="66" y="57"/>
                  </a:lnTo>
                  <a:lnTo>
                    <a:pt x="78" y="51"/>
                  </a:lnTo>
                  <a:lnTo>
                    <a:pt x="83" y="43"/>
                  </a:lnTo>
                  <a:lnTo>
                    <a:pt x="86" y="31"/>
                  </a:lnTo>
                  <a:lnTo>
                    <a:pt x="86" y="19"/>
                  </a:lnTo>
                  <a:lnTo>
                    <a:pt x="86" y="19"/>
                  </a:lnTo>
                  <a:lnTo>
                    <a:pt x="78" y="8"/>
                  </a:lnTo>
                  <a:lnTo>
                    <a:pt x="69" y="2"/>
                  </a:lnTo>
                  <a:lnTo>
                    <a:pt x="58" y="0"/>
                  </a:lnTo>
                  <a:lnTo>
                    <a:pt x="4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403"/>
            <p:cNvSpPr>
              <a:spLocks noChangeArrowheads="1"/>
            </p:cNvSpPr>
            <p:nvPr/>
          </p:nvSpPr>
          <p:spPr bwMode="auto">
            <a:xfrm>
              <a:off x="8123238" y="3103563"/>
              <a:ext cx="31750" cy="25400"/>
            </a:xfrm>
            <a:custGeom>
              <a:avLst/>
              <a:gdLst>
                <a:gd name="T0" fmla="*/ 49 w 90"/>
                <a:gd name="T1" fmla="*/ 0 h 70"/>
                <a:gd name="T2" fmla="*/ 49 w 90"/>
                <a:gd name="T3" fmla="*/ 0 h 70"/>
                <a:gd name="T4" fmla="*/ 23 w 90"/>
                <a:gd name="T5" fmla="*/ 9 h 70"/>
                <a:gd name="T6" fmla="*/ 23 w 90"/>
                <a:gd name="T7" fmla="*/ 9 h 70"/>
                <a:gd name="T8" fmla="*/ 23 w 90"/>
                <a:gd name="T9" fmla="*/ 9 h 70"/>
                <a:gd name="T10" fmla="*/ 23 w 90"/>
                <a:gd name="T11" fmla="*/ 9 h 70"/>
                <a:gd name="T12" fmla="*/ 12 w 90"/>
                <a:gd name="T13" fmla="*/ 12 h 70"/>
                <a:gd name="T14" fmla="*/ 3 w 90"/>
                <a:gd name="T15" fmla="*/ 23 h 70"/>
                <a:gd name="T16" fmla="*/ 0 w 90"/>
                <a:gd name="T17" fmla="*/ 34 h 70"/>
                <a:gd name="T18" fmla="*/ 0 w 90"/>
                <a:gd name="T19" fmla="*/ 46 h 70"/>
                <a:gd name="T20" fmla="*/ 0 w 90"/>
                <a:gd name="T21" fmla="*/ 46 h 70"/>
                <a:gd name="T22" fmla="*/ 6 w 90"/>
                <a:gd name="T23" fmla="*/ 57 h 70"/>
                <a:gd name="T24" fmla="*/ 15 w 90"/>
                <a:gd name="T25" fmla="*/ 66 h 70"/>
                <a:gd name="T26" fmla="*/ 26 w 90"/>
                <a:gd name="T27" fmla="*/ 69 h 70"/>
                <a:gd name="T28" fmla="*/ 38 w 90"/>
                <a:gd name="T29" fmla="*/ 69 h 70"/>
                <a:gd name="T30" fmla="*/ 63 w 90"/>
                <a:gd name="T31" fmla="*/ 63 h 70"/>
                <a:gd name="T32" fmla="*/ 63 w 90"/>
                <a:gd name="T33" fmla="*/ 63 h 70"/>
                <a:gd name="T34" fmla="*/ 75 w 90"/>
                <a:gd name="T35" fmla="*/ 57 h 70"/>
                <a:gd name="T36" fmla="*/ 83 w 90"/>
                <a:gd name="T37" fmla="*/ 49 h 70"/>
                <a:gd name="T38" fmla="*/ 89 w 90"/>
                <a:gd name="T39" fmla="*/ 37 h 70"/>
                <a:gd name="T40" fmla="*/ 86 w 90"/>
                <a:gd name="T41" fmla="*/ 26 h 70"/>
                <a:gd name="T42" fmla="*/ 86 w 90"/>
                <a:gd name="T43" fmla="*/ 26 h 70"/>
                <a:gd name="T44" fmla="*/ 83 w 90"/>
                <a:gd name="T45" fmla="*/ 14 h 70"/>
                <a:gd name="T46" fmla="*/ 75 w 90"/>
                <a:gd name="T47" fmla="*/ 6 h 70"/>
                <a:gd name="T48" fmla="*/ 63 w 90"/>
                <a:gd name="T49" fmla="*/ 0 h 70"/>
                <a:gd name="T50" fmla="*/ 49 w 90"/>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0"/>
                  </a:moveTo>
                  <a:lnTo>
                    <a:pt x="49" y="0"/>
                  </a:lnTo>
                  <a:lnTo>
                    <a:pt x="23" y="9"/>
                  </a:lnTo>
                  <a:lnTo>
                    <a:pt x="23" y="9"/>
                  </a:lnTo>
                  <a:lnTo>
                    <a:pt x="23" y="9"/>
                  </a:lnTo>
                  <a:lnTo>
                    <a:pt x="23" y="9"/>
                  </a:lnTo>
                  <a:lnTo>
                    <a:pt x="12" y="12"/>
                  </a:lnTo>
                  <a:lnTo>
                    <a:pt x="3" y="23"/>
                  </a:lnTo>
                  <a:lnTo>
                    <a:pt x="0" y="34"/>
                  </a:lnTo>
                  <a:lnTo>
                    <a:pt x="0" y="46"/>
                  </a:lnTo>
                  <a:lnTo>
                    <a:pt x="0" y="46"/>
                  </a:lnTo>
                  <a:lnTo>
                    <a:pt x="6" y="57"/>
                  </a:lnTo>
                  <a:lnTo>
                    <a:pt x="15" y="66"/>
                  </a:lnTo>
                  <a:lnTo>
                    <a:pt x="26" y="69"/>
                  </a:lnTo>
                  <a:lnTo>
                    <a:pt x="38" y="69"/>
                  </a:lnTo>
                  <a:lnTo>
                    <a:pt x="63" y="63"/>
                  </a:lnTo>
                  <a:lnTo>
                    <a:pt x="63" y="63"/>
                  </a:lnTo>
                  <a:lnTo>
                    <a:pt x="75" y="57"/>
                  </a:lnTo>
                  <a:lnTo>
                    <a:pt x="83" y="49"/>
                  </a:lnTo>
                  <a:lnTo>
                    <a:pt x="89" y="37"/>
                  </a:lnTo>
                  <a:lnTo>
                    <a:pt x="86" y="26"/>
                  </a:lnTo>
                  <a:lnTo>
                    <a:pt x="86" y="26"/>
                  </a:lnTo>
                  <a:lnTo>
                    <a:pt x="83" y="14"/>
                  </a:lnTo>
                  <a:lnTo>
                    <a:pt x="75" y="6"/>
                  </a:lnTo>
                  <a:lnTo>
                    <a:pt x="63" y="0"/>
                  </a:lnTo>
                  <a:lnTo>
                    <a:pt x="49"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404"/>
            <p:cNvSpPr>
              <a:spLocks noChangeArrowheads="1"/>
            </p:cNvSpPr>
            <p:nvPr/>
          </p:nvSpPr>
          <p:spPr bwMode="auto">
            <a:xfrm>
              <a:off x="8053388" y="3117850"/>
              <a:ext cx="33337" cy="25400"/>
            </a:xfrm>
            <a:custGeom>
              <a:avLst/>
              <a:gdLst>
                <a:gd name="T0" fmla="*/ 55 w 93"/>
                <a:gd name="T1" fmla="*/ 0 h 70"/>
                <a:gd name="T2" fmla="*/ 55 w 93"/>
                <a:gd name="T3" fmla="*/ 0 h 70"/>
                <a:gd name="T4" fmla="*/ 29 w 93"/>
                <a:gd name="T5" fmla="*/ 6 h 70"/>
                <a:gd name="T6" fmla="*/ 26 w 93"/>
                <a:gd name="T7" fmla="*/ 6 h 70"/>
                <a:gd name="T8" fmla="*/ 26 w 93"/>
                <a:gd name="T9" fmla="*/ 6 h 70"/>
                <a:gd name="T10" fmla="*/ 26 w 93"/>
                <a:gd name="T11" fmla="*/ 6 h 70"/>
                <a:gd name="T12" fmla="*/ 15 w 93"/>
                <a:gd name="T13" fmla="*/ 9 h 70"/>
                <a:gd name="T14" fmla="*/ 6 w 93"/>
                <a:gd name="T15" fmla="*/ 18 h 70"/>
                <a:gd name="T16" fmla="*/ 0 w 93"/>
                <a:gd name="T17" fmla="*/ 29 h 70"/>
                <a:gd name="T18" fmla="*/ 0 w 93"/>
                <a:gd name="T19" fmla="*/ 43 h 70"/>
                <a:gd name="T20" fmla="*/ 0 w 93"/>
                <a:gd name="T21" fmla="*/ 43 h 70"/>
                <a:gd name="T22" fmla="*/ 6 w 93"/>
                <a:gd name="T23" fmla="*/ 55 h 70"/>
                <a:gd name="T24" fmla="*/ 15 w 93"/>
                <a:gd name="T25" fmla="*/ 63 h 70"/>
                <a:gd name="T26" fmla="*/ 26 w 93"/>
                <a:gd name="T27" fmla="*/ 69 h 70"/>
                <a:gd name="T28" fmla="*/ 38 w 93"/>
                <a:gd name="T29" fmla="*/ 69 h 70"/>
                <a:gd name="T30" fmla="*/ 63 w 93"/>
                <a:gd name="T31" fmla="*/ 66 h 70"/>
                <a:gd name="T32" fmla="*/ 63 w 93"/>
                <a:gd name="T33" fmla="*/ 66 h 70"/>
                <a:gd name="T34" fmla="*/ 78 w 93"/>
                <a:gd name="T35" fmla="*/ 60 h 70"/>
                <a:gd name="T36" fmla="*/ 86 w 93"/>
                <a:gd name="T37" fmla="*/ 52 h 70"/>
                <a:gd name="T38" fmla="*/ 92 w 93"/>
                <a:gd name="T39" fmla="*/ 40 h 70"/>
                <a:gd name="T40" fmla="*/ 92 w 93"/>
                <a:gd name="T41" fmla="*/ 29 h 70"/>
                <a:gd name="T42" fmla="*/ 92 w 93"/>
                <a:gd name="T43" fmla="*/ 29 h 70"/>
                <a:gd name="T44" fmla="*/ 86 w 93"/>
                <a:gd name="T45" fmla="*/ 18 h 70"/>
                <a:gd name="T46" fmla="*/ 78 w 93"/>
                <a:gd name="T47" fmla="*/ 6 h 70"/>
                <a:gd name="T48" fmla="*/ 66 w 93"/>
                <a:gd name="T49" fmla="*/ 3 h 70"/>
                <a:gd name="T50" fmla="*/ 55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55" y="0"/>
                  </a:moveTo>
                  <a:lnTo>
                    <a:pt x="55" y="0"/>
                  </a:lnTo>
                  <a:lnTo>
                    <a:pt x="29" y="6"/>
                  </a:lnTo>
                  <a:lnTo>
                    <a:pt x="26" y="6"/>
                  </a:lnTo>
                  <a:lnTo>
                    <a:pt x="26" y="6"/>
                  </a:lnTo>
                  <a:lnTo>
                    <a:pt x="26" y="6"/>
                  </a:lnTo>
                  <a:lnTo>
                    <a:pt x="15" y="9"/>
                  </a:lnTo>
                  <a:lnTo>
                    <a:pt x="6" y="18"/>
                  </a:lnTo>
                  <a:lnTo>
                    <a:pt x="0" y="29"/>
                  </a:lnTo>
                  <a:lnTo>
                    <a:pt x="0" y="43"/>
                  </a:lnTo>
                  <a:lnTo>
                    <a:pt x="0" y="43"/>
                  </a:lnTo>
                  <a:lnTo>
                    <a:pt x="6" y="55"/>
                  </a:lnTo>
                  <a:lnTo>
                    <a:pt x="15" y="63"/>
                  </a:lnTo>
                  <a:lnTo>
                    <a:pt x="26" y="69"/>
                  </a:lnTo>
                  <a:lnTo>
                    <a:pt x="38" y="69"/>
                  </a:lnTo>
                  <a:lnTo>
                    <a:pt x="63" y="66"/>
                  </a:lnTo>
                  <a:lnTo>
                    <a:pt x="63" y="66"/>
                  </a:lnTo>
                  <a:lnTo>
                    <a:pt x="78" y="60"/>
                  </a:lnTo>
                  <a:lnTo>
                    <a:pt x="86" y="52"/>
                  </a:lnTo>
                  <a:lnTo>
                    <a:pt x="92" y="40"/>
                  </a:lnTo>
                  <a:lnTo>
                    <a:pt x="92" y="29"/>
                  </a:lnTo>
                  <a:lnTo>
                    <a:pt x="92" y="29"/>
                  </a:lnTo>
                  <a:lnTo>
                    <a:pt x="86" y="18"/>
                  </a:lnTo>
                  <a:lnTo>
                    <a:pt x="78" y="6"/>
                  </a:lnTo>
                  <a:lnTo>
                    <a:pt x="66" y="3"/>
                  </a:lnTo>
                  <a:lnTo>
                    <a:pt x="55"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405"/>
            <p:cNvSpPr>
              <a:spLocks noChangeArrowheads="1"/>
            </p:cNvSpPr>
            <p:nvPr/>
          </p:nvSpPr>
          <p:spPr bwMode="auto">
            <a:xfrm>
              <a:off x="7985125" y="3127375"/>
              <a:ext cx="33338" cy="25400"/>
            </a:xfrm>
            <a:custGeom>
              <a:avLst/>
              <a:gdLst>
                <a:gd name="T0" fmla="*/ 55 w 93"/>
                <a:gd name="T1" fmla="*/ 0 h 70"/>
                <a:gd name="T2" fmla="*/ 29 w 93"/>
                <a:gd name="T3" fmla="*/ 3 h 70"/>
                <a:gd name="T4" fmla="*/ 29 w 93"/>
                <a:gd name="T5" fmla="*/ 3 h 70"/>
                <a:gd name="T6" fmla="*/ 29 w 93"/>
                <a:gd name="T7" fmla="*/ 3 h 70"/>
                <a:gd name="T8" fmla="*/ 18 w 93"/>
                <a:gd name="T9" fmla="*/ 6 h 70"/>
                <a:gd name="T10" fmla="*/ 6 w 93"/>
                <a:gd name="T11" fmla="*/ 14 h 70"/>
                <a:gd name="T12" fmla="*/ 0 w 93"/>
                <a:gd name="T13" fmla="*/ 26 h 70"/>
                <a:gd name="T14" fmla="*/ 0 w 93"/>
                <a:gd name="T15" fmla="*/ 40 h 70"/>
                <a:gd name="T16" fmla="*/ 0 w 93"/>
                <a:gd name="T17" fmla="*/ 40 h 70"/>
                <a:gd name="T18" fmla="*/ 3 w 93"/>
                <a:gd name="T19" fmla="*/ 52 h 70"/>
                <a:gd name="T20" fmla="*/ 12 w 93"/>
                <a:gd name="T21" fmla="*/ 60 h 70"/>
                <a:gd name="T22" fmla="*/ 23 w 93"/>
                <a:gd name="T23" fmla="*/ 69 h 70"/>
                <a:gd name="T24" fmla="*/ 35 w 93"/>
                <a:gd name="T25" fmla="*/ 69 h 70"/>
                <a:gd name="T26" fmla="*/ 63 w 93"/>
                <a:gd name="T27" fmla="*/ 66 h 70"/>
                <a:gd name="T28" fmla="*/ 63 w 93"/>
                <a:gd name="T29" fmla="*/ 66 h 70"/>
                <a:gd name="T30" fmla="*/ 75 w 93"/>
                <a:gd name="T31" fmla="*/ 63 h 70"/>
                <a:gd name="T32" fmla="*/ 84 w 93"/>
                <a:gd name="T33" fmla="*/ 55 h 70"/>
                <a:gd name="T34" fmla="*/ 92 w 93"/>
                <a:gd name="T35" fmla="*/ 43 h 70"/>
                <a:gd name="T36" fmla="*/ 92 w 93"/>
                <a:gd name="T37" fmla="*/ 29 h 70"/>
                <a:gd name="T38" fmla="*/ 92 w 93"/>
                <a:gd name="T39" fmla="*/ 29 h 70"/>
                <a:gd name="T40" fmla="*/ 89 w 93"/>
                <a:gd name="T41" fmla="*/ 17 h 70"/>
                <a:gd name="T42" fmla="*/ 81 w 93"/>
                <a:gd name="T43" fmla="*/ 9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8" y="6"/>
                  </a:lnTo>
                  <a:lnTo>
                    <a:pt x="6" y="14"/>
                  </a:lnTo>
                  <a:lnTo>
                    <a:pt x="0" y="26"/>
                  </a:lnTo>
                  <a:lnTo>
                    <a:pt x="0" y="40"/>
                  </a:lnTo>
                  <a:lnTo>
                    <a:pt x="0" y="40"/>
                  </a:lnTo>
                  <a:lnTo>
                    <a:pt x="3" y="52"/>
                  </a:lnTo>
                  <a:lnTo>
                    <a:pt x="12" y="60"/>
                  </a:lnTo>
                  <a:lnTo>
                    <a:pt x="23" y="69"/>
                  </a:lnTo>
                  <a:lnTo>
                    <a:pt x="35" y="69"/>
                  </a:lnTo>
                  <a:lnTo>
                    <a:pt x="63" y="66"/>
                  </a:lnTo>
                  <a:lnTo>
                    <a:pt x="63" y="66"/>
                  </a:lnTo>
                  <a:lnTo>
                    <a:pt x="75" y="63"/>
                  </a:lnTo>
                  <a:lnTo>
                    <a:pt x="84" y="55"/>
                  </a:lnTo>
                  <a:lnTo>
                    <a:pt x="92" y="43"/>
                  </a:lnTo>
                  <a:lnTo>
                    <a:pt x="92" y="29"/>
                  </a:lnTo>
                  <a:lnTo>
                    <a:pt x="92" y="29"/>
                  </a:lnTo>
                  <a:lnTo>
                    <a:pt x="89" y="17"/>
                  </a:lnTo>
                  <a:lnTo>
                    <a:pt x="81" y="9"/>
                  </a:lnTo>
                  <a:lnTo>
                    <a:pt x="69" y="3"/>
                  </a:lnTo>
                  <a:lnTo>
                    <a:pt x="55"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406"/>
            <p:cNvSpPr>
              <a:spLocks noChangeArrowheads="1"/>
            </p:cNvSpPr>
            <p:nvPr/>
          </p:nvSpPr>
          <p:spPr bwMode="auto">
            <a:xfrm>
              <a:off x="7915275" y="3132138"/>
              <a:ext cx="34925" cy="25400"/>
            </a:xfrm>
            <a:custGeom>
              <a:avLst/>
              <a:gdLst>
                <a:gd name="T0" fmla="*/ 60 w 95"/>
                <a:gd name="T1" fmla="*/ 0 h 70"/>
                <a:gd name="T2" fmla="*/ 31 w 95"/>
                <a:gd name="T3" fmla="*/ 3 h 70"/>
                <a:gd name="T4" fmla="*/ 31 w 95"/>
                <a:gd name="T5" fmla="*/ 3 h 70"/>
                <a:gd name="T6" fmla="*/ 31 w 95"/>
                <a:gd name="T7" fmla="*/ 3 h 70"/>
                <a:gd name="T8" fmla="*/ 20 w 95"/>
                <a:gd name="T9" fmla="*/ 6 h 70"/>
                <a:gd name="T10" fmla="*/ 8 w 95"/>
                <a:gd name="T11" fmla="*/ 15 h 70"/>
                <a:gd name="T12" fmla="*/ 3 w 95"/>
                <a:gd name="T13" fmla="*/ 23 h 70"/>
                <a:gd name="T14" fmla="*/ 0 w 95"/>
                <a:gd name="T15" fmla="*/ 38 h 70"/>
                <a:gd name="T16" fmla="*/ 0 w 95"/>
                <a:gd name="T17" fmla="*/ 38 h 70"/>
                <a:gd name="T18" fmla="*/ 3 w 95"/>
                <a:gd name="T19" fmla="*/ 49 h 70"/>
                <a:gd name="T20" fmla="*/ 11 w 95"/>
                <a:gd name="T21" fmla="*/ 61 h 70"/>
                <a:gd name="T22" fmla="*/ 23 w 95"/>
                <a:gd name="T23" fmla="*/ 66 h 70"/>
                <a:gd name="T24" fmla="*/ 34 w 95"/>
                <a:gd name="T25" fmla="*/ 69 h 70"/>
                <a:gd name="T26" fmla="*/ 63 w 95"/>
                <a:gd name="T27" fmla="*/ 69 h 70"/>
                <a:gd name="T28" fmla="*/ 63 w 95"/>
                <a:gd name="T29" fmla="*/ 69 h 70"/>
                <a:gd name="T30" fmla="*/ 74 w 95"/>
                <a:gd name="T31" fmla="*/ 64 h 70"/>
                <a:gd name="T32" fmla="*/ 86 w 95"/>
                <a:gd name="T33" fmla="*/ 58 h 70"/>
                <a:gd name="T34" fmla="*/ 91 w 95"/>
                <a:gd name="T35" fmla="*/ 46 h 70"/>
                <a:gd name="T36" fmla="*/ 94 w 95"/>
                <a:gd name="T37" fmla="*/ 32 h 70"/>
                <a:gd name="T38" fmla="*/ 94 w 95"/>
                <a:gd name="T39" fmla="*/ 32 h 70"/>
                <a:gd name="T40" fmla="*/ 91 w 95"/>
                <a:gd name="T41" fmla="*/ 20 h 70"/>
                <a:gd name="T42" fmla="*/ 83 w 95"/>
                <a:gd name="T43" fmla="*/ 9 h 70"/>
                <a:gd name="T44" fmla="*/ 71 w 95"/>
                <a:gd name="T45" fmla="*/ 3 h 70"/>
                <a:gd name="T46" fmla="*/ 60 w 95"/>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60" y="0"/>
                  </a:moveTo>
                  <a:lnTo>
                    <a:pt x="31" y="3"/>
                  </a:lnTo>
                  <a:lnTo>
                    <a:pt x="31" y="3"/>
                  </a:lnTo>
                  <a:lnTo>
                    <a:pt x="31" y="3"/>
                  </a:lnTo>
                  <a:lnTo>
                    <a:pt x="20" y="6"/>
                  </a:lnTo>
                  <a:lnTo>
                    <a:pt x="8" y="15"/>
                  </a:lnTo>
                  <a:lnTo>
                    <a:pt x="3" y="23"/>
                  </a:lnTo>
                  <a:lnTo>
                    <a:pt x="0" y="38"/>
                  </a:lnTo>
                  <a:lnTo>
                    <a:pt x="0" y="38"/>
                  </a:lnTo>
                  <a:lnTo>
                    <a:pt x="3" y="49"/>
                  </a:lnTo>
                  <a:lnTo>
                    <a:pt x="11" y="61"/>
                  </a:lnTo>
                  <a:lnTo>
                    <a:pt x="23" y="66"/>
                  </a:lnTo>
                  <a:lnTo>
                    <a:pt x="34" y="69"/>
                  </a:lnTo>
                  <a:lnTo>
                    <a:pt x="63" y="69"/>
                  </a:lnTo>
                  <a:lnTo>
                    <a:pt x="63" y="69"/>
                  </a:lnTo>
                  <a:lnTo>
                    <a:pt x="74" y="64"/>
                  </a:lnTo>
                  <a:lnTo>
                    <a:pt x="86" y="58"/>
                  </a:lnTo>
                  <a:lnTo>
                    <a:pt x="91" y="46"/>
                  </a:lnTo>
                  <a:lnTo>
                    <a:pt x="94" y="32"/>
                  </a:lnTo>
                  <a:lnTo>
                    <a:pt x="94" y="32"/>
                  </a:lnTo>
                  <a:lnTo>
                    <a:pt x="91" y="20"/>
                  </a:lnTo>
                  <a:lnTo>
                    <a:pt x="83" y="9"/>
                  </a:lnTo>
                  <a:lnTo>
                    <a:pt x="71" y="3"/>
                  </a:lnTo>
                  <a:lnTo>
                    <a:pt x="6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407"/>
            <p:cNvSpPr>
              <a:spLocks noChangeArrowheads="1"/>
            </p:cNvSpPr>
            <p:nvPr/>
          </p:nvSpPr>
          <p:spPr bwMode="auto">
            <a:xfrm>
              <a:off x="7845425" y="3133725"/>
              <a:ext cx="33338" cy="25400"/>
            </a:xfrm>
            <a:custGeom>
              <a:avLst/>
              <a:gdLst>
                <a:gd name="T0" fmla="*/ 60 w 93"/>
                <a:gd name="T1" fmla="*/ 0 h 70"/>
                <a:gd name="T2" fmla="*/ 60 w 93"/>
                <a:gd name="T3" fmla="*/ 0 h 70"/>
                <a:gd name="T4" fmla="*/ 31 w 93"/>
                <a:gd name="T5" fmla="*/ 0 h 70"/>
                <a:gd name="T6" fmla="*/ 31 w 93"/>
                <a:gd name="T7" fmla="*/ 0 h 70"/>
                <a:gd name="T8" fmla="*/ 31 w 93"/>
                <a:gd name="T9" fmla="*/ 0 h 70"/>
                <a:gd name="T10" fmla="*/ 31 w 93"/>
                <a:gd name="T11" fmla="*/ 0 h 70"/>
                <a:gd name="T12" fmla="*/ 20 w 93"/>
                <a:gd name="T13" fmla="*/ 3 h 70"/>
                <a:gd name="T14" fmla="*/ 8 w 93"/>
                <a:gd name="T15" fmla="*/ 9 h 70"/>
                <a:gd name="T16" fmla="*/ 0 w 93"/>
                <a:gd name="T17" fmla="*/ 20 h 70"/>
                <a:gd name="T18" fmla="*/ 0 w 93"/>
                <a:gd name="T19" fmla="*/ 35 h 70"/>
                <a:gd name="T20" fmla="*/ 0 w 93"/>
                <a:gd name="T21" fmla="*/ 35 h 70"/>
                <a:gd name="T22" fmla="*/ 0 w 93"/>
                <a:gd name="T23" fmla="*/ 46 h 70"/>
                <a:gd name="T24" fmla="*/ 8 w 93"/>
                <a:gd name="T25" fmla="*/ 58 h 70"/>
                <a:gd name="T26" fmla="*/ 20 w 93"/>
                <a:gd name="T27" fmla="*/ 66 h 70"/>
                <a:gd name="T28" fmla="*/ 31 w 93"/>
                <a:gd name="T29" fmla="*/ 69 h 70"/>
                <a:gd name="T30" fmla="*/ 60 w 93"/>
                <a:gd name="T31" fmla="*/ 69 h 70"/>
                <a:gd name="T32" fmla="*/ 60 w 93"/>
                <a:gd name="T33" fmla="*/ 69 h 70"/>
                <a:gd name="T34" fmla="*/ 71 w 93"/>
                <a:gd name="T35" fmla="*/ 66 h 70"/>
                <a:gd name="T36" fmla="*/ 83 w 93"/>
                <a:gd name="T37" fmla="*/ 58 h 70"/>
                <a:gd name="T38" fmla="*/ 92 w 93"/>
                <a:gd name="T39" fmla="*/ 46 h 70"/>
                <a:gd name="T40" fmla="*/ 92 w 93"/>
                <a:gd name="T41" fmla="*/ 35 h 70"/>
                <a:gd name="T42" fmla="*/ 92 w 93"/>
                <a:gd name="T43" fmla="*/ 35 h 70"/>
                <a:gd name="T44" fmla="*/ 92 w 93"/>
                <a:gd name="T45" fmla="*/ 20 h 70"/>
                <a:gd name="T46" fmla="*/ 83 w 93"/>
                <a:gd name="T47" fmla="*/ 9 h 70"/>
                <a:gd name="T48" fmla="*/ 71 w 93"/>
                <a:gd name="T49" fmla="*/ 3 h 70"/>
                <a:gd name="T50" fmla="*/ 60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0" y="0"/>
                  </a:moveTo>
                  <a:lnTo>
                    <a:pt x="60" y="0"/>
                  </a:lnTo>
                  <a:lnTo>
                    <a:pt x="31" y="0"/>
                  </a:lnTo>
                  <a:lnTo>
                    <a:pt x="31" y="0"/>
                  </a:lnTo>
                  <a:lnTo>
                    <a:pt x="31" y="0"/>
                  </a:lnTo>
                  <a:lnTo>
                    <a:pt x="31" y="0"/>
                  </a:lnTo>
                  <a:lnTo>
                    <a:pt x="20" y="3"/>
                  </a:lnTo>
                  <a:lnTo>
                    <a:pt x="8" y="9"/>
                  </a:lnTo>
                  <a:lnTo>
                    <a:pt x="0" y="20"/>
                  </a:lnTo>
                  <a:lnTo>
                    <a:pt x="0" y="35"/>
                  </a:lnTo>
                  <a:lnTo>
                    <a:pt x="0" y="35"/>
                  </a:lnTo>
                  <a:lnTo>
                    <a:pt x="0" y="46"/>
                  </a:lnTo>
                  <a:lnTo>
                    <a:pt x="8" y="58"/>
                  </a:lnTo>
                  <a:lnTo>
                    <a:pt x="20" y="66"/>
                  </a:lnTo>
                  <a:lnTo>
                    <a:pt x="31" y="69"/>
                  </a:lnTo>
                  <a:lnTo>
                    <a:pt x="60" y="69"/>
                  </a:lnTo>
                  <a:lnTo>
                    <a:pt x="60" y="69"/>
                  </a:lnTo>
                  <a:lnTo>
                    <a:pt x="71" y="66"/>
                  </a:lnTo>
                  <a:lnTo>
                    <a:pt x="83" y="58"/>
                  </a:lnTo>
                  <a:lnTo>
                    <a:pt x="92" y="46"/>
                  </a:lnTo>
                  <a:lnTo>
                    <a:pt x="92" y="35"/>
                  </a:lnTo>
                  <a:lnTo>
                    <a:pt x="92" y="35"/>
                  </a:lnTo>
                  <a:lnTo>
                    <a:pt x="92" y="20"/>
                  </a:lnTo>
                  <a:lnTo>
                    <a:pt x="83" y="9"/>
                  </a:lnTo>
                  <a:lnTo>
                    <a:pt x="71" y="3"/>
                  </a:lnTo>
                  <a:lnTo>
                    <a:pt x="60"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408"/>
            <p:cNvSpPr>
              <a:spLocks noChangeArrowheads="1"/>
            </p:cNvSpPr>
            <p:nvPr/>
          </p:nvSpPr>
          <p:spPr bwMode="auto">
            <a:xfrm>
              <a:off x="7775575" y="3132138"/>
              <a:ext cx="34925" cy="25400"/>
            </a:xfrm>
            <a:custGeom>
              <a:avLst/>
              <a:gdLst>
                <a:gd name="T0" fmla="*/ 63 w 96"/>
                <a:gd name="T1" fmla="*/ 3 h 70"/>
                <a:gd name="T2" fmla="*/ 34 w 96"/>
                <a:gd name="T3" fmla="*/ 0 h 70"/>
                <a:gd name="T4" fmla="*/ 34 w 96"/>
                <a:gd name="T5" fmla="*/ 0 h 70"/>
                <a:gd name="T6" fmla="*/ 23 w 96"/>
                <a:gd name="T7" fmla="*/ 3 h 70"/>
                <a:gd name="T8" fmla="*/ 12 w 96"/>
                <a:gd name="T9" fmla="*/ 9 h 70"/>
                <a:gd name="T10" fmla="*/ 3 w 96"/>
                <a:gd name="T11" fmla="*/ 20 h 70"/>
                <a:gd name="T12" fmla="*/ 0 w 96"/>
                <a:gd name="T13" fmla="*/ 32 h 70"/>
                <a:gd name="T14" fmla="*/ 0 w 96"/>
                <a:gd name="T15" fmla="*/ 32 h 70"/>
                <a:gd name="T16" fmla="*/ 3 w 96"/>
                <a:gd name="T17" fmla="*/ 46 h 70"/>
                <a:gd name="T18" fmla="*/ 9 w 96"/>
                <a:gd name="T19" fmla="*/ 58 h 70"/>
                <a:gd name="T20" fmla="*/ 20 w 96"/>
                <a:gd name="T21" fmla="*/ 64 h 70"/>
                <a:gd name="T22" fmla="*/ 32 w 96"/>
                <a:gd name="T23" fmla="*/ 69 h 70"/>
                <a:gd name="T24" fmla="*/ 60 w 96"/>
                <a:gd name="T25" fmla="*/ 69 h 70"/>
                <a:gd name="T26" fmla="*/ 60 w 96"/>
                <a:gd name="T27" fmla="*/ 69 h 70"/>
                <a:gd name="T28" fmla="*/ 60 w 96"/>
                <a:gd name="T29" fmla="*/ 69 h 70"/>
                <a:gd name="T30" fmla="*/ 72 w 96"/>
                <a:gd name="T31" fmla="*/ 66 h 70"/>
                <a:gd name="T32" fmla="*/ 83 w 96"/>
                <a:gd name="T33" fmla="*/ 61 h 70"/>
                <a:gd name="T34" fmla="*/ 92 w 96"/>
                <a:gd name="T35" fmla="*/ 49 h 70"/>
                <a:gd name="T36" fmla="*/ 95 w 96"/>
                <a:gd name="T37" fmla="*/ 38 h 70"/>
                <a:gd name="T38" fmla="*/ 95 w 96"/>
                <a:gd name="T39" fmla="*/ 38 h 70"/>
                <a:gd name="T40" fmla="*/ 92 w 96"/>
                <a:gd name="T41" fmla="*/ 23 h 70"/>
                <a:gd name="T42" fmla="*/ 86 w 96"/>
                <a:gd name="T43" fmla="*/ 15 h 70"/>
                <a:gd name="T44" fmla="*/ 75 w 96"/>
                <a:gd name="T45" fmla="*/ 6 h 70"/>
                <a:gd name="T46" fmla="*/ 63 w 96"/>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3" y="3"/>
                  </a:moveTo>
                  <a:lnTo>
                    <a:pt x="34" y="0"/>
                  </a:lnTo>
                  <a:lnTo>
                    <a:pt x="34" y="0"/>
                  </a:lnTo>
                  <a:lnTo>
                    <a:pt x="23" y="3"/>
                  </a:lnTo>
                  <a:lnTo>
                    <a:pt x="12" y="9"/>
                  </a:lnTo>
                  <a:lnTo>
                    <a:pt x="3" y="20"/>
                  </a:lnTo>
                  <a:lnTo>
                    <a:pt x="0" y="32"/>
                  </a:lnTo>
                  <a:lnTo>
                    <a:pt x="0" y="32"/>
                  </a:lnTo>
                  <a:lnTo>
                    <a:pt x="3" y="46"/>
                  </a:lnTo>
                  <a:lnTo>
                    <a:pt x="9" y="58"/>
                  </a:lnTo>
                  <a:lnTo>
                    <a:pt x="20" y="64"/>
                  </a:lnTo>
                  <a:lnTo>
                    <a:pt x="32" y="69"/>
                  </a:lnTo>
                  <a:lnTo>
                    <a:pt x="60" y="69"/>
                  </a:lnTo>
                  <a:lnTo>
                    <a:pt x="60" y="69"/>
                  </a:lnTo>
                  <a:lnTo>
                    <a:pt x="60" y="69"/>
                  </a:lnTo>
                  <a:lnTo>
                    <a:pt x="72" y="66"/>
                  </a:lnTo>
                  <a:lnTo>
                    <a:pt x="83" y="61"/>
                  </a:lnTo>
                  <a:lnTo>
                    <a:pt x="92" y="49"/>
                  </a:lnTo>
                  <a:lnTo>
                    <a:pt x="95" y="38"/>
                  </a:lnTo>
                  <a:lnTo>
                    <a:pt x="95" y="38"/>
                  </a:lnTo>
                  <a:lnTo>
                    <a:pt x="92" y="23"/>
                  </a:lnTo>
                  <a:lnTo>
                    <a:pt x="86" y="15"/>
                  </a:lnTo>
                  <a:lnTo>
                    <a:pt x="75" y="6"/>
                  </a:lnTo>
                  <a:lnTo>
                    <a:pt x="63"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409"/>
            <p:cNvSpPr>
              <a:spLocks noChangeArrowheads="1"/>
            </p:cNvSpPr>
            <p:nvPr/>
          </p:nvSpPr>
          <p:spPr bwMode="auto">
            <a:xfrm>
              <a:off x="7705725" y="3127375"/>
              <a:ext cx="33338" cy="25400"/>
            </a:xfrm>
            <a:custGeom>
              <a:avLst/>
              <a:gdLst>
                <a:gd name="T0" fmla="*/ 63 w 93"/>
                <a:gd name="T1" fmla="*/ 3 h 70"/>
                <a:gd name="T2" fmla="*/ 37 w 93"/>
                <a:gd name="T3" fmla="*/ 0 h 70"/>
                <a:gd name="T4" fmla="*/ 37 w 93"/>
                <a:gd name="T5" fmla="*/ 0 h 70"/>
                <a:gd name="T6" fmla="*/ 23 w 93"/>
                <a:gd name="T7" fmla="*/ 3 h 70"/>
                <a:gd name="T8" fmla="*/ 12 w 93"/>
                <a:gd name="T9" fmla="*/ 9 h 70"/>
                <a:gd name="T10" fmla="*/ 3 w 93"/>
                <a:gd name="T11" fmla="*/ 17 h 70"/>
                <a:gd name="T12" fmla="*/ 0 w 93"/>
                <a:gd name="T13" fmla="*/ 31 h 70"/>
                <a:gd name="T14" fmla="*/ 0 w 93"/>
                <a:gd name="T15" fmla="*/ 31 h 70"/>
                <a:gd name="T16" fmla="*/ 0 w 93"/>
                <a:gd name="T17" fmla="*/ 43 h 70"/>
                <a:gd name="T18" fmla="*/ 9 w 93"/>
                <a:gd name="T19" fmla="*/ 55 h 70"/>
                <a:gd name="T20" fmla="*/ 17 w 93"/>
                <a:gd name="T21" fmla="*/ 63 h 70"/>
                <a:gd name="T22" fmla="*/ 29 w 93"/>
                <a:gd name="T23" fmla="*/ 66 h 70"/>
                <a:gd name="T24" fmla="*/ 57 w 93"/>
                <a:gd name="T25" fmla="*/ 69 h 70"/>
                <a:gd name="T26" fmla="*/ 57 w 93"/>
                <a:gd name="T27" fmla="*/ 69 h 70"/>
                <a:gd name="T28" fmla="*/ 57 w 93"/>
                <a:gd name="T29" fmla="*/ 69 h 70"/>
                <a:gd name="T30" fmla="*/ 69 w 93"/>
                <a:gd name="T31" fmla="*/ 69 h 70"/>
                <a:gd name="T32" fmla="*/ 80 w 93"/>
                <a:gd name="T33" fmla="*/ 63 h 70"/>
                <a:gd name="T34" fmla="*/ 89 w 93"/>
                <a:gd name="T35" fmla="*/ 52 h 70"/>
                <a:gd name="T36" fmla="*/ 92 w 93"/>
                <a:gd name="T37" fmla="*/ 40 h 70"/>
                <a:gd name="T38" fmla="*/ 92 w 93"/>
                <a:gd name="T39" fmla="*/ 40 h 70"/>
                <a:gd name="T40" fmla="*/ 92 w 93"/>
                <a:gd name="T41" fmla="*/ 26 h 70"/>
                <a:gd name="T42" fmla="*/ 86 w 93"/>
                <a:gd name="T43" fmla="*/ 14 h 70"/>
                <a:gd name="T44" fmla="*/ 75 w 93"/>
                <a:gd name="T45" fmla="*/ 9 h 70"/>
                <a:gd name="T46" fmla="*/ 63 w 93"/>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63" y="3"/>
                  </a:moveTo>
                  <a:lnTo>
                    <a:pt x="37" y="0"/>
                  </a:lnTo>
                  <a:lnTo>
                    <a:pt x="37" y="0"/>
                  </a:lnTo>
                  <a:lnTo>
                    <a:pt x="23" y="3"/>
                  </a:lnTo>
                  <a:lnTo>
                    <a:pt x="12" y="9"/>
                  </a:lnTo>
                  <a:lnTo>
                    <a:pt x="3" y="17"/>
                  </a:lnTo>
                  <a:lnTo>
                    <a:pt x="0" y="31"/>
                  </a:lnTo>
                  <a:lnTo>
                    <a:pt x="0" y="31"/>
                  </a:lnTo>
                  <a:lnTo>
                    <a:pt x="0" y="43"/>
                  </a:lnTo>
                  <a:lnTo>
                    <a:pt x="9" y="55"/>
                  </a:lnTo>
                  <a:lnTo>
                    <a:pt x="17" y="63"/>
                  </a:lnTo>
                  <a:lnTo>
                    <a:pt x="29" y="66"/>
                  </a:lnTo>
                  <a:lnTo>
                    <a:pt x="57" y="69"/>
                  </a:lnTo>
                  <a:lnTo>
                    <a:pt x="57" y="69"/>
                  </a:lnTo>
                  <a:lnTo>
                    <a:pt x="57" y="69"/>
                  </a:lnTo>
                  <a:lnTo>
                    <a:pt x="69" y="69"/>
                  </a:lnTo>
                  <a:lnTo>
                    <a:pt x="80" y="63"/>
                  </a:lnTo>
                  <a:lnTo>
                    <a:pt x="89" y="52"/>
                  </a:lnTo>
                  <a:lnTo>
                    <a:pt x="92" y="40"/>
                  </a:lnTo>
                  <a:lnTo>
                    <a:pt x="92" y="40"/>
                  </a:lnTo>
                  <a:lnTo>
                    <a:pt x="92" y="26"/>
                  </a:lnTo>
                  <a:lnTo>
                    <a:pt x="86" y="14"/>
                  </a:lnTo>
                  <a:lnTo>
                    <a:pt x="75" y="9"/>
                  </a:lnTo>
                  <a:lnTo>
                    <a:pt x="63"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410"/>
            <p:cNvSpPr>
              <a:spLocks noChangeArrowheads="1"/>
            </p:cNvSpPr>
            <p:nvPr/>
          </p:nvSpPr>
          <p:spPr bwMode="auto">
            <a:xfrm>
              <a:off x="7637463" y="3119438"/>
              <a:ext cx="33337" cy="23812"/>
            </a:xfrm>
            <a:custGeom>
              <a:avLst/>
              <a:gdLst>
                <a:gd name="T0" fmla="*/ 66 w 93"/>
                <a:gd name="T1" fmla="*/ 3 h 67"/>
                <a:gd name="T2" fmla="*/ 63 w 93"/>
                <a:gd name="T3" fmla="*/ 3 h 67"/>
                <a:gd name="T4" fmla="*/ 37 w 93"/>
                <a:gd name="T5" fmla="*/ 0 h 67"/>
                <a:gd name="T6" fmla="*/ 37 w 93"/>
                <a:gd name="T7" fmla="*/ 0 h 67"/>
                <a:gd name="T8" fmla="*/ 37 w 93"/>
                <a:gd name="T9" fmla="*/ 0 h 67"/>
                <a:gd name="T10" fmla="*/ 26 w 93"/>
                <a:gd name="T11" fmla="*/ 0 h 67"/>
                <a:gd name="T12" fmla="*/ 15 w 93"/>
                <a:gd name="T13" fmla="*/ 6 h 67"/>
                <a:gd name="T14" fmla="*/ 6 w 93"/>
                <a:gd name="T15" fmla="*/ 15 h 67"/>
                <a:gd name="T16" fmla="*/ 0 w 93"/>
                <a:gd name="T17" fmla="*/ 26 h 67"/>
                <a:gd name="T18" fmla="*/ 0 w 93"/>
                <a:gd name="T19" fmla="*/ 26 h 67"/>
                <a:gd name="T20" fmla="*/ 0 w 93"/>
                <a:gd name="T21" fmla="*/ 37 h 67"/>
                <a:gd name="T22" fmla="*/ 6 w 93"/>
                <a:gd name="T23" fmla="*/ 49 h 67"/>
                <a:gd name="T24" fmla="*/ 15 w 93"/>
                <a:gd name="T25" fmla="*/ 57 h 67"/>
                <a:gd name="T26" fmla="*/ 29 w 93"/>
                <a:gd name="T27" fmla="*/ 63 h 67"/>
                <a:gd name="T28" fmla="*/ 55 w 93"/>
                <a:gd name="T29" fmla="*/ 66 h 67"/>
                <a:gd name="T30" fmla="*/ 55 w 93"/>
                <a:gd name="T31" fmla="*/ 66 h 67"/>
                <a:gd name="T32" fmla="*/ 55 w 93"/>
                <a:gd name="T33" fmla="*/ 66 h 67"/>
                <a:gd name="T34" fmla="*/ 66 w 93"/>
                <a:gd name="T35" fmla="*/ 66 h 67"/>
                <a:gd name="T36" fmla="*/ 78 w 93"/>
                <a:gd name="T37" fmla="*/ 60 h 67"/>
                <a:gd name="T38" fmla="*/ 86 w 93"/>
                <a:gd name="T39" fmla="*/ 52 h 67"/>
                <a:gd name="T40" fmla="*/ 92 w 93"/>
                <a:gd name="T41" fmla="*/ 40 h 67"/>
                <a:gd name="T42" fmla="*/ 92 w 93"/>
                <a:gd name="T43" fmla="*/ 40 h 67"/>
                <a:gd name="T44" fmla="*/ 92 w 93"/>
                <a:gd name="T45" fmla="*/ 26 h 67"/>
                <a:gd name="T46" fmla="*/ 86 w 93"/>
                <a:gd name="T47" fmla="*/ 17 h 67"/>
                <a:gd name="T48" fmla="*/ 78 w 93"/>
                <a:gd name="T49" fmla="*/ 9 h 67"/>
                <a:gd name="T50" fmla="*/ 66 w 93"/>
                <a:gd name="T5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66" y="3"/>
                  </a:moveTo>
                  <a:lnTo>
                    <a:pt x="63" y="3"/>
                  </a:lnTo>
                  <a:lnTo>
                    <a:pt x="37" y="0"/>
                  </a:lnTo>
                  <a:lnTo>
                    <a:pt x="37" y="0"/>
                  </a:lnTo>
                  <a:lnTo>
                    <a:pt x="37" y="0"/>
                  </a:lnTo>
                  <a:lnTo>
                    <a:pt x="26" y="0"/>
                  </a:lnTo>
                  <a:lnTo>
                    <a:pt x="15" y="6"/>
                  </a:lnTo>
                  <a:lnTo>
                    <a:pt x="6" y="15"/>
                  </a:lnTo>
                  <a:lnTo>
                    <a:pt x="0" y="26"/>
                  </a:lnTo>
                  <a:lnTo>
                    <a:pt x="0" y="26"/>
                  </a:lnTo>
                  <a:lnTo>
                    <a:pt x="0" y="37"/>
                  </a:lnTo>
                  <a:lnTo>
                    <a:pt x="6" y="49"/>
                  </a:lnTo>
                  <a:lnTo>
                    <a:pt x="15" y="57"/>
                  </a:lnTo>
                  <a:lnTo>
                    <a:pt x="29" y="63"/>
                  </a:lnTo>
                  <a:lnTo>
                    <a:pt x="55" y="66"/>
                  </a:lnTo>
                  <a:lnTo>
                    <a:pt x="55" y="66"/>
                  </a:lnTo>
                  <a:lnTo>
                    <a:pt x="55" y="66"/>
                  </a:lnTo>
                  <a:lnTo>
                    <a:pt x="66" y="66"/>
                  </a:lnTo>
                  <a:lnTo>
                    <a:pt x="78" y="60"/>
                  </a:lnTo>
                  <a:lnTo>
                    <a:pt x="86" y="52"/>
                  </a:lnTo>
                  <a:lnTo>
                    <a:pt x="92" y="40"/>
                  </a:lnTo>
                  <a:lnTo>
                    <a:pt x="92" y="40"/>
                  </a:lnTo>
                  <a:lnTo>
                    <a:pt x="92" y="26"/>
                  </a:lnTo>
                  <a:lnTo>
                    <a:pt x="86" y="17"/>
                  </a:lnTo>
                  <a:lnTo>
                    <a:pt x="78" y="9"/>
                  </a:lnTo>
                  <a:lnTo>
                    <a:pt x="66"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411"/>
            <p:cNvSpPr>
              <a:spLocks noChangeArrowheads="1"/>
            </p:cNvSpPr>
            <p:nvPr/>
          </p:nvSpPr>
          <p:spPr bwMode="auto">
            <a:xfrm>
              <a:off x="7569200" y="3105150"/>
              <a:ext cx="31750" cy="23813"/>
            </a:xfrm>
            <a:custGeom>
              <a:avLst/>
              <a:gdLst>
                <a:gd name="T0" fmla="*/ 66 w 90"/>
                <a:gd name="T1" fmla="*/ 6 h 67"/>
                <a:gd name="T2" fmla="*/ 66 w 90"/>
                <a:gd name="T3" fmla="*/ 6 h 67"/>
                <a:gd name="T4" fmla="*/ 40 w 90"/>
                <a:gd name="T5" fmla="*/ 0 h 67"/>
                <a:gd name="T6" fmla="*/ 40 w 90"/>
                <a:gd name="T7" fmla="*/ 0 h 67"/>
                <a:gd name="T8" fmla="*/ 40 w 90"/>
                <a:gd name="T9" fmla="*/ 0 h 67"/>
                <a:gd name="T10" fmla="*/ 26 w 90"/>
                <a:gd name="T11" fmla="*/ 0 h 67"/>
                <a:gd name="T12" fmla="*/ 15 w 90"/>
                <a:gd name="T13" fmla="*/ 3 h 67"/>
                <a:gd name="T14" fmla="*/ 6 w 90"/>
                <a:gd name="T15" fmla="*/ 11 h 67"/>
                <a:gd name="T16" fmla="*/ 3 w 90"/>
                <a:gd name="T17" fmla="*/ 23 h 67"/>
                <a:gd name="T18" fmla="*/ 3 w 90"/>
                <a:gd name="T19" fmla="*/ 23 h 67"/>
                <a:gd name="T20" fmla="*/ 0 w 90"/>
                <a:gd name="T21" fmla="*/ 34 h 67"/>
                <a:gd name="T22" fmla="*/ 6 w 90"/>
                <a:gd name="T23" fmla="*/ 46 h 67"/>
                <a:gd name="T24" fmla="*/ 15 w 90"/>
                <a:gd name="T25" fmla="*/ 54 h 67"/>
                <a:gd name="T26" fmla="*/ 26 w 90"/>
                <a:gd name="T27" fmla="*/ 60 h 67"/>
                <a:gd name="T28" fmla="*/ 52 w 90"/>
                <a:gd name="T29" fmla="*/ 66 h 67"/>
                <a:gd name="T30" fmla="*/ 52 w 90"/>
                <a:gd name="T31" fmla="*/ 66 h 67"/>
                <a:gd name="T32" fmla="*/ 52 w 90"/>
                <a:gd name="T33" fmla="*/ 66 h 67"/>
                <a:gd name="T34" fmla="*/ 63 w 90"/>
                <a:gd name="T35" fmla="*/ 66 h 67"/>
                <a:gd name="T36" fmla="*/ 75 w 90"/>
                <a:gd name="T37" fmla="*/ 63 h 67"/>
                <a:gd name="T38" fmla="*/ 83 w 90"/>
                <a:gd name="T39" fmla="*/ 54 h 67"/>
                <a:gd name="T40" fmla="*/ 89 w 90"/>
                <a:gd name="T41" fmla="*/ 43 h 67"/>
                <a:gd name="T42" fmla="*/ 89 w 90"/>
                <a:gd name="T43" fmla="*/ 43 h 67"/>
                <a:gd name="T44" fmla="*/ 89 w 90"/>
                <a:gd name="T45" fmla="*/ 31 h 67"/>
                <a:gd name="T46" fmla="*/ 86 w 90"/>
                <a:gd name="T47" fmla="*/ 20 h 67"/>
                <a:gd name="T48" fmla="*/ 78 w 90"/>
                <a:gd name="T49" fmla="*/ 11 h 67"/>
                <a:gd name="T50" fmla="*/ 66 w 90"/>
                <a:gd name="T5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7">
                  <a:moveTo>
                    <a:pt x="66" y="6"/>
                  </a:moveTo>
                  <a:lnTo>
                    <a:pt x="66" y="6"/>
                  </a:lnTo>
                  <a:lnTo>
                    <a:pt x="40" y="0"/>
                  </a:lnTo>
                  <a:lnTo>
                    <a:pt x="40" y="0"/>
                  </a:lnTo>
                  <a:lnTo>
                    <a:pt x="40" y="0"/>
                  </a:lnTo>
                  <a:lnTo>
                    <a:pt x="26" y="0"/>
                  </a:lnTo>
                  <a:lnTo>
                    <a:pt x="15" y="3"/>
                  </a:lnTo>
                  <a:lnTo>
                    <a:pt x="6" y="11"/>
                  </a:lnTo>
                  <a:lnTo>
                    <a:pt x="3" y="23"/>
                  </a:lnTo>
                  <a:lnTo>
                    <a:pt x="3" y="23"/>
                  </a:lnTo>
                  <a:lnTo>
                    <a:pt x="0" y="34"/>
                  </a:lnTo>
                  <a:lnTo>
                    <a:pt x="6" y="46"/>
                  </a:lnTo>
                  <a:lnTo>
                    <a:pt x="15" y="54"/>
                  </a:lnTo>
                  <a:lnTo>
                    <a:pt x="26" y="60"/>
                  </a:lnTo>
                  <a:lnTo>
                    <a:pt x="52" y="66"/>
                  </a:lnTo>
                  <a:lnTo>
                    <a:pt x="52" y="66"/>
                  </a:lnTo>
                  <a:lnTo>
                    <a:pt x="52" y="66"/>
                  </a:lnTo>
                  <a:lnTo>
                    <a:pt x="63" y="66"/>
                  </a:lnTo>
                  <a:lnTo>
                    <a:pt x="75" y="63"/>
                  </a:lnTo>
                  <a:lnTo>
                    <a:pt x="83" y="54"/>
                  </a:lnTo>
                  <a:lnTo>
                    <a:pt x="89" y="43"/>
                  </a:lnTo>
                  <a:lnTo>
                    <a:pt x="89" y="43"/>
                  </a:lnTo>
                  <a:lnTo>
                    <a:pt x="89" y="31"/>
                  </a:lnTo>
                  <a:lnTo>
                    <a:pt x="86" y="20"/>
                  </a:lnTo>
                  <a:lnTo>
                    <a:pt x="78" y="11"/>
                  </a:lnTo>
                  <a:lnTo>
                    <a:pt x="66" y="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412"/>
            <p:cNvSpPr>
              <a:spLocks noChangeArrowheads="1"/>
            </p:cNvSpPr>
            <p:nvPr/>
          </p:nvSpPr>
          <p:spPr bwMode="auto">
            <a:xfrm>
              <a:off x="7502525" y="3086100"/>
              <a:ext cx="31750" cy="25400"/>
            </a:xfrm>
            <a:custGeom>
              <a:avLst/>
              <a:gdLst>
                <a:gd name="T0" fmla="*/ 66 w 87"/>
                <a:gd name="T1" fmla="*/ 8 h 69"/>
                <a:gd name="T2" fmla="*/ 66 w 87"/>
                <a:gd name="T3" fmla="*/ 8 h 69"/>
                <a:gd name="T4" fmla="*/ 40 w 87"/>
                <a:gd name="T5" fmla="*/ 2 h 69"/>
                <a:gd name="T6" fmla="*/ 40 w 87"/>
                <a:gd name="T7" fmla="*/ 0 h 69"/>
                <a:gd name="T8" fmla="*/ 40 w 87"/>
                <a:gd name="T9" fmla="*/ 0 h 69"/>
                <a:gd name="T10" fmla="*/ 28 w 87"/>
                <a:gd name="T11" fmla="*/ 0 h 69"/>
                <a:gd name="T12" fmla="*/ 17 w 87"/>
                <a:gd name="T13" fmla="*/ 2 h 69"/>
                <a:gd name="T14" fmla="*/ 6 w 87"/>
                <a:gd name="T15" fmla="*/ 8 h 69"/>
                <a:gd name="T16" fmla="*/ 0 w 87"/>
                <a:gd name="T17" fmla="*/ 19 h 69"/>
                <a:gd name="T18" fmla="*/ 0 w 87"/>
                <a:gd name="T19" fmla="*/ 19 h 69"/>
                <a:gd name="T20" fmla="*/ 0 w 87"/>
                <a:gd name="T21" fmla="*/ 31 h 69"/>
                <a:gd name="T22" fmla="*/ 3 w 87"/>
                <a:gd name="T23" fmla="*/ 43 h 69"/>
                <a:gd name="T24" fmla="*/ 8 w 87"/>
                <a:gd name="T25" fmla="*/ 51 h 69"/>
                <a:gd name="T26" fmla="*/ 20 w 87"/>
                <a:gd name="T27" fmla="*/ 57 h 69"/>
                <a:gd name="T28" fmla="*/ 46 w 87"/>
                <a:gd name="T29" fmla="*/ 68 h 69"/>
                <a:gd name="T30" fmla="*/ 46 w 87"/>
                <a:gd name="T31" fmla="*/ 68 h 69"/>
                <a:gd name="T32" fmla="*/ 46 w 87"/>
                <a:gd name="T33" fmla="*/ 68 h 69"/>
                <a:gd name="T34" fmla="*/ 57 w 87"/>
                <a:gd name="T35" fmla="*/ 68 h 69"/>
                <a:gd name="T36" fmla="*/ 69 w 87"/>
                <a:gd name="T37" fmla="*/ 65 h 69"/>
                <a:gd name="T38" fmla="*/ 77 w 87"/>
                <a:gd name="T39" fmla="*/ 60 h 69"/>
                <a:gd name="T40" fmla="*/ 83 w 87"/>
                <a:gd name="T41" fmla="*/ 48 h 69"/>
                <a:gd name="T42" fmla="*/ 83 w 87"/>
                <a:gd name="T43" fmla="*/ 48 h 69"/>
                <a:gd name="T44" fmla="*/ 86 w 87"/>
                <a:gd name="T45" fmla="*/ 37 h 69"/>
                <a:gd name="T46" fmla="*/ 83 w 87"/>
                <a:gd name="T47" fmla="*/ 25 h 69"/>
                <a:gd name="T48" fmla="*/ 74 w 87"/>
                <a:gd name="T49" fmla="*/ 17 h 69"/>
                <a:gd name="T50" fmla="*/ 66 w 87"/>
                <a:gd name="T51"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66" y="8"/>
                  </a:moveTo>
                  <a:lnTo>
                    <a:pt x="66" y="8"/>
                  </a:lnTo>
                  <a:lnTo>
                    <a:pt x="40" y="2"/>
                  </a:lnTo>
                  <a:lnTo>
                    <a:pt x="40" y="0"/>
                  </a:lnTo>
                  <a:lnTo>
                    <a:pt x="40" y="0"/>
                  </a:lnTo>
                  <a:lnTo>
                    <a:pt x="28" y="0"/>
                  </a:lnTo>
                  <a:lnTo>
                    <a:pt x="17" y="2"/>
                  </a:lnTo>
                  <a:lnTo>
                    <a:pt x="6" y="8"/>
                  </a:lnTo>
                  <a:lnTo>
                    <a:pt x="0" y="19"/>
                  </a:lnTo>
                  <a:lnTo>
                    <a:pt x="0" y="19"/>
                  </a:lnTo>
                  <a:lnTo>
                    <a:pt x="0" y="31"/>
                  </a:lnTo>
                  <a:lnTo>
                    <a:pt x="3" y="43"/>
                  </a:lnTo>
                  <a:lnTo>
                    <a:pt x="8" y="51"/>
                  </a:lnTo>
                  <a:lnTo>
                    <a:pt x="20" y="57"/>
                  </a:lnTo>
                  <a:lnTo>
                    <a:pt x="46" y="68"/>
                  </a:lnTo>
                  <a:lnTo>
                    <a:pt x="46" y="68"/>
                  </a:lnTo>
                  <a:lnTo>
                    <a:pt x="46" y="68"/>
                  </a:lnTo>
                  <a:lnTo>
                    <a:pt x="57" y="68"/>
                  </a:lnTo>
                  <a:lnTo>
                    <a:pt x="69" y="65"/>
                  </a:lnTo>
                  <a:lnTo>
                    <a:pt x="77" y="60"/>
                  </a:lnTo>
                  <a:lnTo>
                    <a:pt x="83" y="48"/>
                  </a:lnTo>
                  <a:lnTo>
                    <a:pt x="83" y="48"/>
                  </a:lnTo>
                  <a:lnTo>
                    <a:pt x="86" y="37"/>
                  </a:lnTo>
                  <a:lnTo>
                    <a:pt x="83" y="25"/>
                  </a:lnTo>
                  <a:lnTo>
                    <a:pt x="74" y="17"/>
                  </a:lnTo>
                  <a:lnTo>
                    <a:pt x="66" y="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13"/>
            <p:cNvSpPr>
              <a:spLocks noChangeArrowheads="1"/>
            </p:cNvSpPr>
            <p:nvPr/>
          </p:nvSpPr>
          <p:spPr bwMode="auto">
            <a:xfrm>
              <a:off x="8231188" y="2301875"/>
              <a:ext cx="128587" cy="784225"/>
            </a:xfrm>
            <a:custGeom>
              <a:avLst/>
              <a:gdLst>
                <a:gd name="T0" fmla="*/ 352 w 359"/>
                <a:gd name="T1" fmla="*/ 315 h 2178"/>
                <a:gd name="T2" fmla="*/ 349 w 359"/>
                <a:gd name="T3" fmla="*/ 292 h 2178"/>
                <a:gd name="T4" fmla="*/ 338 w 359"/>
                <a:gd name="T5" fmla="*/ 252 h 2178"/>
                <a:gd name="T6" fmla="*/ 309 w 359"/>
                <a:gd name="T7" fmla="*/ 197 h 2178"/>
                <a:gd name="T8" fmla="*/ 235 w 359"/>
                <a:gd name="T9" fmla="*/ 126 h 2178"/>
                <a:gd name="T10" fmla="*/ 203 w 359"/>
                <a:gd name="T11" fmla="*/ 92 h 2178"/>
                <a:gd name="T12" fmla="*/ 180 w 359"/>
                <a:gd name="T13" fmla="*/ 92 h 2178"/>
                <a:gd name="T14" fmla="*/ 120 w 359"/>
                <a:gd name="T15" fmla="*/ 60 h 2178"/>
                <a:gd name="T16" fmla="*/ 63 w 359"/>
                <a:gd name="T17" fmla="*/ 31 h 2178"/>
                <a:gd name="T18" fmla="*/ 52 w 359"/>
                <a:gd name="T19" fmla="*/ 11 h 2178"/>
                <a:gd name="T20" fmla="*/ 17 w 359"/>
                <a:gd name="T21" fmla="*/ 0 h 2178"/>
                <a:gd name="T22" fmla="*/ 0 w 359"/>
                <a:gd name="T23" fmla="*/ 11 h 2178"/>
                <a:gd name="T24" fmla="*/ 11 w 359"/>
                <a:gd name="T25" fmla="*/ 40 h 2178"/>
                <a:gd name="T26" fmla="*/ 34 w 359"/>
                <a:gd name="T27" fmla="*/ 49 h 2178"/>
                <a:gd name="T28" fmla="*/ 54 w 359"/>
                <a:gd name="T29" fmla="*/ 46 h 2178"/>
                <a:gd name="T30" fmla="*/ 112 w 359"/>
                <a:gd name="T31" fmla="*/ 74 h 2178"/>
                <a:gd name="T32" fmla="*/ 166 w 359"/>
                <a:gd name="T33" fmla="*/ 112 h 2178"/>
                <a:gd name="T34" fmla="*/ 186 w 359"/>
                <a:gd name="T35" fmla="*/ 137 h 2178"/>
                <a:gd name="T36" fmla="*/ 198 w 359"/>
                <a:gd name="T37" fmla="*/ 146 h 2178"/>
                <a:gd name="T38" fmla="*/ 243 w 359"/>
                <a:gd name="T39" fmla="*/ 183 h 2178"/>
                <a:gd name="T40" fmla="*/ 281 w 359"/>
                <a:gd name="T41" fmla="*/ 238 h 2178"/>
                <a:gd name="T42" fmla="*/ 292 w 359"/>
                <a:gd name="T43" fmla="*/ 269 h 2178"/>
                <a:gd name="T44" fmla="*/ 295 w 359"/>
                <a:gd name="T45" fmla="*/ 286 h 2178"/>
                <a:gd name="T46" fmla="*/ 298 w 359"/>
                <a:gd name="T47" fmla="*/ 292 h 2178"/>
                <a:gd name="T48" fmla="*/ 298 w 359"/>
                <a:gd name="T49" fmla="*/ 306 h 2178"/>
                <a:gd name="T50" fmla="*/ 295 w 359"/>
                <a:gd name="T51" fmla="*/ 424 h 2178"/>
                <a:gd name="T52" fmla="*/ 281 w 359"/>
                <a:gd name="T53" fmla="*/ 409 h 2178"/>
                <a:gd name="T54" fmla="*/ 246 w 359"/>
                <a:gd name="T55" fmla="*/ 424 h 2178"/>
                <a:gd name="T56" fmla="*/ 235 w 359"/>
                <a:gd name="T57" fmla="*/ 435 h 2178"/>
                <a:gd name="T58" fmla="*/ 226 w 359"/>
                <a:gd name="T59" fmla="*/ 455 h 2178"/>
                <a:gd name="T60" fmla="*/ 243 w 359"/>
                <a:gd name="T61" fmla="*/ 481 h 2178"/>
                <a:gd name="T62" fmla="*/ 272 w 359"/>
                <a:gd name="T63" fmla="*/ 475 h 2178"/>
                <a:gd name="T64" fmla="*/ 292 w 359"/>
                <a:gd name="T65" fmla="*/ 452 h 2178"/>
                <a:gd name="T66" fmla="*/ 295 w 359"/>
                <a:gd name="T67" fmla="*/ 504 h 2178"/>
                <a:gd name="T68" fmla="*/ 292 w 359"/>
                <a:gd name="T69" fmla="*/ 1406 h 2178"/>
                <a:gd name="T70" fmla="*/ 301 w 359"/>
                <a:gd name="T71" fmla="*/ 1899 h 2178"/>
                <a:gd name="T72" fmla="*/ 289 w 359"/>
                <a:gd name="T73" fmla="*/ 1959 h 2178"/>
                <a:gd name="T74" fmla="*/ 255 w 359"/>
                <a:gd name="T75" fmla="*/ 1993 h 2178"/>
                <a:gd name="T76" fmla="*/ 243 w 359"/>
                <a:gd name="T77" fmla="*/ 2005 h 2178"/>
                <a:gd name="T78" fmla="*/ 232 w 359"/>
                <a:gd name="T79" fmla="*/ 2016 h 2178"/>
                <a:gd name="T80" fmla="*/ 229 w 359"/>
                <a:gd name="T81" fmla="*/ 2048 h 2178"/>
                <a:gd name="T82" fmla="*/ 175 w 359"/>
                <a:gd name="T83" fmla="*/ 2097 h 2178"/>
                <a:gd name="T84" fmla="*/ 126 w 359"/>
                <a:gd name="T85" fmla="*/ 2105 h 2178"/>
                <a:gd name="T86" fmla="*/ 94 w 359"/>
                <a:gd name="T87" fmla="*/ 2114 h 2178"/>
                <a:gd name="T88" fmla="*/ 80 w 359"/>
                <a:gd name="T89" fmla="*/ 2119 h 2178"/>
                <a:gd name="T90" fmla="*/ 69 w 359"/>
                <a:gd name="T91" fmla="*/ 2157 h 2178"/>
                <a:gd name="T92" fmla="*/ 49 w 359"/>
                <a:gd name="T93" fmla="*/ 2177 h 2178"/>
                <a:gd name="T94" fmla="*/ 83 w 359"/>
                <a:gd name="T95" fmla="*/ 2171 h 2178"/>
                <a:gd name="T96" fmla="*/ 120 w 359"/>
                <a:gd name="T97" fmla="*/ 2162 h 2178"/>
                <a:gd name="T98" fmla="*/ 146 w 359"/>
                <a:gd name="T99" fmla="*/ 2136 h 2178"/>
                <a:gd name="T100" fmla="*/ 226 w 359"/>
                <a:gd name="T101" fmla="*/ 2091 h 2178"/>
                <a:gd name="T102" fmla="*/ 272 w 359"/>
                <a:gd name="T103" fmla="*/ 2053 h 2178"/>
                <a:gd name="T104" fmla="*/ 292 w 359"/>
                <a:gd name="T105" fmla="*/ 2034 h 2178"/>
                <a:gd name="T106" fmla="*/ 306 w 359"/>
                <a:gd name="T107" fmla="*/ 2013 h 2178"/>
                <a:gd name="T108" fmla="*/ 344 w 359"/>
                <a:gd name="T109" fmla="*/ 1939 h 2178"/>
                <a:gd name="T110" fmla="*/ 349 w 359"/>
                <a:gd name="T111" fmla="*/ 1859 h 2178"/>
                <a:gd name="T112" fmla="*/ 358 w 359"/>
                <a:gd name="T113" fmla="*/ 1106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78">
                  <a:moveTo>
                    <a:pt x="355" y="504"/>
                  </a:moveTo>
                  <a:lnTo>
                    <a:pt x="355" y="504"/>
                  </a:lnTo>
                  <a:lnTo>
                    <a:pt x="352" y="352"/>
                  </a:lnTo>
                  <a:lnTo>
                    <a:pt x="352" y="315"/>
                  </a:lnTo>
                  <a:lnTo>
                    <a:pt x="352" y="315"/>
                  </a:lnTo>
                  <a:lnTo>
                    <a:pt x="349" y="304"/>
                  </a:lnTo>
                  <a:lnTo>
                    <a:pt x="349" y="304"/>
                  </a:lnTo>
                  <a:lnTo>
                    <a:pt x="349" y="292"/>
                  </a:lnTo>
                  <a:lnTo>
                    <a:pt x="349" y="292"/>
                  </a:lnTo>
                  <a:lnTo>
                    <a:pt x="344" y="272"/>
                  </a:lnTo>
                  <a:lnTo>
                    <a:pt x="344" y="272"/>
                  </a:lnTo>
                  <a:lnTo>
                    <a:pt x="338" y="252"/>
                  </a:lnTo>
                  <a:lnTo>
                    <a:pt x="330" y="232"/>
                  </a:lnTo>
                  <a:lnTo>
                    <a:pt x="321" y="215"/>
                  </a:lnTo>
                  <a:lnTo>
                    <a:pt x="309" y="197"/>
                  </a:lnTo>
                  <a:lnTo>
                    <a:pt x="309" y="197"/>
                  </a:lnTo>
                  <a:lnTo>
                    <a:pt x="292" y="178"/>
                  </a:lnTo>
                  <a:lnTo>
                    <a:pt x="272" y="157"/>
                  </a:lnTo>
                  <a:lnTo>
                    <a:pt x="235" y="126"/>
                  </a:lnTo>
                  <a:lnTo>
                    <a:pt x="235" y="126"/>
                  </a:lnTo>
                  <a:lnTo>
                    <a:pt x="232" y="117"/>
                  </a:lnTo>
                  <a:lnTo>
                    <a:pt x="223" y="109"/>
                  </a:lnTo>
                  <a:lnTo>
                    <a:pt x="215" y="100"/>
                  </a:lnTo>
                  <a:lnTo>
                    <a:pt x="203" y="92"/>
                  </a:lnTo>
                  <a:lnTo>
                    <a:pt x="203" y="92"/>
                  </a:lnTo>
                  <a:lnTo>
                    <a:pt x="192" y="89"/>
                  </a:lnTo>
                  <a:lnTo>
                    <a:pt x="180" y="92"/>
                  </a:lnTo>
                  <a:lnTo>
                    <a:pt x="180" y="92"/>
                  </a:lnTo>
                  <a:lnTo>
                    <a:pt x="155" y="77"/>
                  </a:lnTo>
                  <a:lnTo>
                    <a:pt x="155" y="77"/>
                  </a:lnTo>
                  <a:lnTo>
                    <a:pt x="120" y="60"/>
                  </a:lnTo>
                  <a:lnTo>
                    <a:pt x="120" y="60"/>
                  </a:lnTo>
                  <a:lnTo>
                    <a:pt x="63" y="40"/>
                  </a:lnTo>
                  <a:lnTo>
                    <a:pt x="63" y="40"/>
                  </a:lnTo>
                  <a:lnTo>
                    <a:pt x="63" y="40"/>
                  </a:lnTo>
                  <a:lnTo>
                    <a:pt x="63" y="31"/>
                  </a:lnTo>
                  <a:lnTo>
                    <a:pt x="63" y="23"/>
                  </a:lnTo>
                  <a:lnTo>
                    <a:pt x="57" y="17"/>
                  </a:lnTo>
                  <a:lnTo>
                    <a:pt x="52" y="11"/>
                  </a:lnTo>
                  <a:lnTo>
                    <a:pt x="52" y="11"/>
                  </a:lnTo>
                  <a:lnTo>
                    <a:pt x="26" y="3"/>
                  </a:lnTo>
                  <a:lnTo>
                    <a:pt x="26" y="3"/>
                  </a:lnTo>
                  <a:lnTo>
                    <a:pt x="26" y="3"/>
                  </a:lnTo>
                  <a:lnTo>
                    <a:pt x="17" y="0"/>
                  </a:lnTo>
                  <a:lnTo>
                    <a:pt x="11" y="3"/>
                  </a:lnTo>
                  <a:lnTo>
                    <a:pt x="6" y="5"/>
                  </a:lnTo>
                  <a:lnTo>
                    <a:pt x="0" y="11"/>
                  </a:lnTo>
                  <a:lnTo>
                    <a:pt x="0" y="11"/>
                  </a:lnTo>
                  <a:lnTo>
                    <a:pt x="0" y="20"/>
                  </a:lnTo>
                  <a:lnTo>
                    <a:pt x="0" y="29"/>
                  </a:lnTo>
                  <a:lnTo>
                    <a:pt x="3" y="34"/>
                  </a:lnTo>
                  <a:lnTo>
                    <a:pt x="11" y="40"/>
                  </a:lnTo>
                  <a:lnTo>
                    <a:pt x="11" y="40"/>
                  </a:lnTo>
                  <a:lnTo>
                    <a:pt x="34" y="49"/>
                  </a:lnTo>
                  <a:lnTo>
                    <a:pt x="34" y="49"/>
                  </a:lnTo>
                  <a:lnTo>
                    <a:pt x="34" y="49"/>
                  </a:lnTo>
                  <a:lnTo>
                    <a:pt x="34" y="49"/>
                  </a:lnTo>
                  <a:lnTo>
                    <a:pt x="43" y="51"/>
                  </a:lnTo>
                  <a:lnTo>
                    <a:pt x="49" y="51"/>
                  </a:lnTo>
                  <a:lnTo>
                    <a:pt x="54" y="46"/>
                  </a:lnTo>
                  <a:lnTo>
                    <a:pt x="60" y="43"/>
                  </a:lnTo>
                  <a:lnTo>
                    <a:pt x="60" y="43"/>
                  </a:lnTo>
                  <a:lnTo>
                    <a:pt x="112" y="74"/>
                  </a:lnTo>
                  <a:lnTo>
                    <a:pt x="112" y="74"/>
                  </a:lnTo>
                  <a:lnTo>
                    <a:pt x="143" y="94"/>
                  </a:lnTo>
                  <a:lnTo>
                    <a:pt x="143" y="94"/>
                  </a:lnTo>
                  <a:lnTo>
                    <a:pt x="166" y="112"/>
                  </a:lnTo>
                  <a:lnTo>
                    <a:pt x="166" y="112"/>
                  </a:lnTo>
                  <a:lnTo>
                    <a:pt x="169" y="123"/>
                  </a:lnTo>
                  <a:lnTo>
                    <a:pt x="175" y="129"/>
                  </a:lnTo>
                  <a:lnTo>
                    <a:pt x="175" y="129"/>
                  </a:lnTo>
                  <a:lnTo>
                    <a:pt x="186" y="137"/>
                  </a:lnTo>
                  <a:lnTo>
                    <a:pt x="195" y="146"/>
                  </a:lnTo>
                  <a:lnTo>
                    <a:pt x="198" y="146"/>
                  </a:lnTo>
                  <a:lnTo>
                    <a:pt x="198" y="146"/>
                  </a:lnTo>
                  <a:lnTo>
                    <a:pt x="198" y="146"/>
                  </a:lnTo>
                  <a:lnTo>
                    <a:pt x="203" y="149"/>
                  </a:lnTo>
                  <a:lnTo>
                    <a:pt x="212" y="152"/>
                  </a:lnTo>
                  <a:lnTo>
                    <a:pt x="212" y="152"/>
                  </a:lnTo>
                  <a:lnTo>
                    <a:pt x="243" y="183"/>
                  </a:lnTo>
                  <a:lnTo>
                    <a:pt x="258" y="203"/>
                  </a:lnTo>
                  <a:lnTo>
                    <a:pt x="272" y="220"/>
                  </a:lnTo>
                  <a:lnTo>
                    <a:pt x="272" y="220"/>
                  </a:lnTo>
                  <a:lnTo>
                    <a:pt x="281" y="238"/>
                  </a:lnTo>
                  <a:lnTo>
                    <a:pt x="289" y="258"/>
                  </a:lnTo>
                  <a:lnTo>
                    <a:pt x="289" y="258"/>
                  </a:lnTo>
                  <a:lnTo>
                    <a:pt x="289" y="263"/>
                  </a:lnTo>
                  <a:lnTo>
                    <a:pt x="292" y="269"/>
                  </a:lnTo>
                  <a:lnTo>
                    <a:pt x="292" y="275"/>
                  </a:lnTo>
                  <a:lnTo>
                    <a:pt x="292" y="275"/>
                  </a:lnTo>
                  <a:lnTo>
                    <a:pt x="295" y="286"/>
                  </a:lnTo>
                  <a:lnTo>
                    <a:pt x="295" y="286"/>
                  </a:lnTo>
                  <a:lnTo>
                    <a:pt x="295" y="286"/>
                  </a:lnTo>
                  <a:lnTo>
                    <a:pt x="295" y="286"/>
                  </a:lnTo>
                  <a:lnTo>
                    <a:pt x="298" y="292"/>
                  </a:lnTo>
                  <a:lnTo>
                    <a:pt x="298" y="292"/>
                  </a:lnTo>
                  <a:lnTo>
                    <a:pt x="298" y="298"/>
                  </a:lnTo>
                  <a:lnTo>
                    <a:pt x="298" y="298"/>
                  </a:lnTo>
                  <a:lnTo>
                    <a:pt x="298" y="306"/>
                  </a:lnTo>
                  <a:lnTo>
                    <a:pt x="298" y="306"/>
                  </a:lnTo>
                  <a:lnTo>
                    <a:pt x="298" y="315"/>
                  </a:lnTo>
                  <a:lnTo>
                    <a:pt x="295" y="352"/>
                  </a:lnTo>
                  <a:lnTo>
                    <a:pt x="295" y="352"/>
                  </a:lnTo>
                  <a:lnTo>
                    <a:pt x="295" y="424"/>
                  </a:lnTo>
                  <a:lnTo>
                    <a:pt x="295" y="424"/>
                  </a:lnTo>
                  <a:lnTo>
                    <a:pt x="289" y="415"/>
                  </a:lnTo>
                  <a:lnTo>
                    <a:pt x="289" y="415"/>
                  </a:lnTo>
                  <a:lnTo>
                    <a:pt x="281" y="409"/>
                  </a:lnTo>
                  <a:lnTo>
                    <a:pt x="269" y="409"/>
                  </a:lnTo>
                  <a:lnTo>
                    <a:pt x="261" y="412"/>
                  </a:lnTo>
                  <a:lnTo>
                    <a:pt x="252" y="418"/>
                  </a:lnTo>
                  <a:lnTo>
                    <a:pt x="246" y="424"/>
                  </a:lnTo>
                  <a:lnTo>
                    <a:pt x="243" y="427"/>
                  </a:lnTo>
                  <a:lnTo>
                    <a:pt x="243" y="427"/>
                  </a:lnTo>
                  <a:lnTo>
                    <a:pt x="235" y="435"/>
                  </a:lnTo>
                  <a:lnTo>
                    <a:pt x="235" y="435"/>
                  </a:lnTo>
                  <a:lnTo>
                    <a:pt x="232" y="438"/>
                  </a:lnTo>
                  <a:lnTo>
                    <a:pt x="232" y="438"/>
                  </a:lnTo>
                  <a:lnTo>
                    <a:pt x="226" y="447"/>
                  </a:lnTo>
                  <a:lnTo>
                    <a:pt x="226" y="455"/>
                  </a:lnTo>
                  <a:lnTo>
                    <a:pt x="229" y="467"/>
                  </a:lnTo>
                  <a:lnTo>
                    <a:pt x="235" y="475"/>
                  </a:lnTo>
                  <a:lnTo>
                    <a:pt x="235" y="475"/>
                  </a:lnTo>
                  <a:lnTo>
                    <a:pt x="243" y="481"/>
                  </a:lnTo>
                  <a:lnTo>
                    <a:pt x="255" y="484"/>
                  </a:lnTo>
                  <a:lnTo>
                    <a:pt x="264" y="481"/>
                  </a:lnTo>
                  <a:lnTo>
                    <a:pt x="272" y="475"/>
                  </a:lnTo>
                  <a:lnTo>
                    <a:pt x="272" y="475"/>
                  </a:lnTo>
                  <a:lnTo>
                    <a:pt x="283" y="464"/>
                  </a:lnTo>
                  <a:lnTo>
                    <a:pt x="286" y="458"/>
                  </a:lnTo>
                  <a:lnTo>
                    <a:pt x="292" y="452"/>
                  </a:lnTo>
                  <a:lnTo>
                    <a:pt x="292" y="452"/>
                  </a:lnTo>
                  <a:lnTo>
                    <a:pt x="295" y="450"/>
                  </a:lnTo>
                  <a:lnTo>
                    <a:pt x="295" y="450"/>
                  </a:lnTo>
                  <a:lnTo>
                    <a:pt x="295" y="504"/>
                  </a:lnTo>
                  <a:lnTo>
                    <a:pt x="295" y="504"/>
                  </a:lnTo>
                  <a:lnTo>
                    <a:pt x="292" y="805"/>
                  </a:lnTo>
                  <a:lnTo>
                    <a:pt x="289" y="1106"/>
                  </a:lnTo>
                  <a:lnTo>
                    <a:pt x="289" y="1106"/>
                  </a:lnTo>
                  <a:lnTo>
                    <a:pt x="292" y="1406"/>
                  </a:lnTo>
                  <a:lnTo>
                    <a:pt x="295" y="1710"/>
                  </a:lnTo>
                  <a:lnTo>
                    <a:pt x="298" y="1859"/>
                  </a:lnTo>
                  <a:lnTo>
                    <a:pt x="301" y="1899"/>
                  </a:lnTo>
                  <a:lnTo>
                    <a:pt x="301" y="1899"/>
                  </a:lnTo>
                  <a:lnTo>
                    <a:pt x="301" y="1913"/>
                  </a:lnTo>
                  <a:lnTo>
                    <a:pt x="298" y="1930"/>
                  </a:lnTo>
                  <a:lnTo>
                    <a:pt x="298" y="1930"/>
                  </a:lnTo>
                  <a:lnTo>
                    <a:pt x="289" y="1959"/>
                  </a:lnTo>
                  <a:lnTo>
                    <a:pt x="275" y="1987"/>
                  </a:lnTo>
                  <a:lnTo>
                    <a:pt x="275" y="1987"/>
                  </a:lnTo>
                  <a:lnTo>
                    <a:pt x="264" y="1990"/>
                  </a:lnTo>
                  <a:lnTo>
                    <a:pt x="255" y="1993"/>
                  </a:lnTo>
                  <a:lnTo>
                    <a:pt x="252" y="1996"/>
                  </a:lnTo>
                  <a:lnTo>
                    <a:pt x="246" y="2002"/>
                  </a:lnTo>
                  <a:lnTo>
                    <a:pt x="243" y="2005"/>
                  </a:lnTo>
                  <a:lnTo>
                    <a:pt x="243" y="2005"/>
                  </a:lnTo>
                  <a:lnTo>
                    <a:pt x="235" y="2016"/>
                  </a:lnTo>
                  <a:lnTo>
                    <a:pt x="235" y="2016"/>
                  </a:lnTo>
                  <a:lnTo>
                    <a:pt x="232" y="2016"/>
                  </a:lnTo>
                  <a:lnTo>
                    <a:pt x="232" y="2016"/>
                  </a:lnTo>
                  <a:lnTo>
                    <a:pt x="229" y="2022"/>
                  </a:lnTo>
                  <a:lnTo>
                    <a:pt x="226" y="2031"/>
                  </a:lnTo>
                  <a:lnTo>
                    <a:pt x="226" y="2039"/>
                  </a:lnTo>
                  <a:lnTo>
                    <a:pt x="229" y="2048"/>
                  </a:lnTo>
                  <a:lnTo>
                    <a:pt x="229" y="2048"/>
                  </a:lnTo>
                  <a:lnTo>
                    <a:pt x="203" y="2073"/>
                  </a:lnTo>
                  <a:lnTo>
                    <a:pt x="175" y="2097"/>
                  </a:lnTo>
                  <a:lnTo>
                    <a:pt x="175" y="2097"/>
                  </a:lnTo>
                  <a:lnTo>
                    <a:pt x="143" y="2119"/>
                  </a:lnTo>
                  <a:lnTo>
                    <a:pt x="143" y="2119"/>
                  </a:lnTo>
                  <a:lnTo>
                    <a:pt x="138" y="2108"/>
                  </a:lnTo>
                  <a:lnTo>
                    <a:pt x="126" y="2105"/>
                  </a:lnTo>
                  <a:lnTo>
                    <a:pt x="117" y="2102"/>
                  </a:lnTo>
                  <a:lnTo>
                    <a:pt x="106" y="2105"/>
                  </a:lnTo>
                  <a:lnTo>
                    <a:pt x="106" y="2105"/>
                  </a:lnTo>
                  <a:lnTo>
                    <a:pt x="94" y="2114"/>
                  </a:lnTo>
                  <a:lnTo>
                    <a:pt x="83" y="2119"/>
                  </a:lnTo>
                  <a:lnTo>
                    <a:pt x="80" y="2119"/>
                  </a:lnTo>
                  <a:lnTo>
                    <a:pt x="80" y="2119"/>
                  </a:lnTo>
                  <a:lnTo>
                    <a:pt x="80" y="2119"/>
                  </a:lnTo>
                  <a:lnTo>
                    <a:pt x="72" y="2125"/>
                  </a:lnTo>
                  <a:lnTo>
                    <a:pt x="66" y="2136"/>
                  </a:lnTo>
                  <a:lnTo>
                    <a:pt x="66" y="2148"/>
                  </a:lnTo>
                  <a:lnTo>
                    <a:pt x="69" y="2157"/>
                  </a:lnTo>
                  <a:lnTo>
                    <a:pt x="69" y="2157"/>
                  </a:lnTo>
                  <a:lnTo>
                    <a:pt x="72" y="2162"/>
                  </a:lnTo>
                  <a:lnTo>
                    <a:pt x="72" y="2162"/>
                  </a:lnTo>
                  <a:lnTo>
                    <a:pt x="49" y="2177"/>
                  </a:lnTo>
                  <a:lnTo>
                    <a:pt x="49" y="2177"/>
                  </a:lnTo>
                  <a:lnTo>
                    <a:pt x="77" y="2168"/>
                  </a:lnTo>
                  <a:lnTo>
                    <a:pt x="77" y="2168"/>
                  </a:lnTo>
                  <a:lnTo>
                    <a:pt x="83" y="2171"/>
                  </a:lnTo>
                  <a:lnTo>
                    <a:pt x="91" y="2174"/>
                  </a:lnTo>
                  <a:lnTo>
                    <a:pt x="100" y="2174"/>
                  </a:lnTo>
                  <a:lnTo>
                    <a:pt x="109" y="2171"/>
                  </a:lnTo>
                  <a:lnTo>
                    <a:pt x="120" y="2162"/>
                  </a:lnTo>
                  <a:lnTo>
                    <a:pt x="132" y="2157"/>
                  </a:lnTo>
                  <a:lnTo>
                    <a:pt x="132" y="2157"/>
                  </a:lnTo>
                  <a:lnTo>
                    <a:pt x="143" y="2148"/>
                  </a:lnTo>
                  <a:lnTo>
                    <a:pt x="146" y="2136"/>
                  </a:lnTo>
                  <a:lnTo>
                    <a:pt x="146" y="2136"/>
                  </a:lnTo>
                  <a:lnTo>
                    <a:pt x="186" y="2116"/>
                  </a:lnTo>
                  <a:lnTo>
                    <a:pt x="186" y="2116"/>
                  </a:lnTo>
                  <a:lnTo>
                    <a:pt x="226" y="2091"/>
                  </a:lnTo>
                  <a:lnTo>
                    <a:pt x="264" y="2059"/>
                  </a:lnTo>
                  <a:lnTo>
                    <a:pt x="264" y="2059"/>
                  </a:lnTo>
                  <a:lnTo>
                    <a:pt x="272" y="2053"/>
                  </a:lnTo>
                  <a:lnTo>
                    <a:pt x="272" y="2053"/>
                  </a:lnTo>
                  <a:lnTo>
                    <a:pt x="283" y="2042"/>
                  </a:lnTo>
                  <a:lnTo>
                    <a:pt x="286" y="2036"/>
                  </a:lnTo>
                  <a:lnTo>
                    <a:pt x="292" y="2034"/>
                  </a:lnTo>
                  <a:lnTo>
                    <a:pt x="292" y="2034"/>
                  </a:lnTo>
                  <a:lnTo>
                    <a:pt x="295" y="2028"/>
                  </a:lnTo>
                  <a:lnTo>
                    <a:pt x="295" y="2028"/>
                  </a:lnTo>
                  <a:lnTo>
                    <a:pt x="306" y="2013"/>
                  </a:lnTo>
                  <a:lnTo>
                    <a:pt x="306" y="2013"/>
                  </a:lnTo>
                  <a:lnTo>
                    <a:pt x="318" y="1996"/>
                  </a:lnTo>
                  <a:lnTo>
                    <a:pt x="327" y="1979"/>
                  </a:lnTo>
                  <a:lnTo>
                    <a:pt x="335" y="1959"/>
                  </a:lnTo>
                  <a:lnTo>
                    <a:pt x="344" y="1939"/>
                  </a:lnTo>
                  <a:lnTo>
                    <a:pt x="344" y="1939"/>
                  </a:lnTo>
                  <a:lnTo>
                    <a:pt x="346" y="1919"/>
                  </a:lnTo>
                  <a:lnTo>
                    <a:pt x="349" y="1899"/>
                  </a:lnTo>
                  <a:lnTo>
                    <a:pt x="349" y="1859"/>
                  </a:lnTo>
                  <a:lnTo>
                    <a:pt x="352" y="1710"/>
                  </a:lnTo>
                  <a:lnTo>
                    <a:pt x="352" y="1710"/>
                  </a:lnTo>
                  <a:lnTo>
                    <a:pt x="355" y="1406"/>
                  </a:lnTo>
                  <a:lnTo>
                    <a:pt x="358" y="1106"/>
                  </a:lnTo>
                  <a:lnTo>
                    <a:pt x="358" y="1106"/>
                  </a:lnTo>
                  <a:lnTo>
                    <a:pt x="358" y="805"/>
                  </a:lnTo>
                  <a:lnTo>
                    <a:pt x="355" y="50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14"/>
            <p:cNvSpPr>
              <a:spLocks noChangeArrowheads="1"/>
            </p:cNvSpPr>
            <p:nvPr/>
          </p:nvSpPr>
          <p:spPr bwMode="auto">
            <a:xfrm>
              <a:off x="7594600" y="2792413"/>
              <a:ext cx="247650" cy="120650"/>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15"/>
            <p:cNvSpPr>
              <a:spLocks noChangeArrowheads="1"/>
            </p:cNvSpPr>
            <p:nvPr/>
          </p:nvSpPr>
          <p:spPr bwMode="auto">
            <a:xfrm>
              <a:off x="7885113" y="2792413"/>
              <a:ext cx="247650" cy="122237"/>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16"/>
            <p:cNvSpPr>
              <a:spLocks noChangeArrowheads="1"/>
            </p:cNvSpPr>
            <p:nvPr/>
          </p:nvSpPr>
          <p:spPr bwMode="auto">
            <a:xfrm>
              <a:off x="7796213" y="2898775"/>
              <a:ext cx="131762" cy="214313"/>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17"/>
            <p:cNvSpPr>
              <a:spLocks noChangeArrowheads="1"/>
            </p:cNvSpPr>
            <p:nvPr/>
          </p:nvSpPr>
          <p:spPr bwMode="auto">
            <a:xfrm>
              <a:off x="7796213" y="2613025"/>
              <a:ext cx="133350" cy="214313"/>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1" name="Group 50"/>
          <p:cNvGrpSpPr/>
          <p:nvPr/>
        </p:nvGrpSpPr>
        <p:grpSpPr>
          <a:xfrm>
            <a:off x="6817269" y="2120570"/>
            <a:ext cx="681122" cy="609880"/>
            <a:chOff x="2808288" y="4000500"/>
            <a:chExt cx="1001712" cy="896938"/>
          </a:xfrm>
          <a:solidFill>
            <a:schemeClr val="bg2">
              <a:lumMod val="50000"/>
            </a:schemeClr>
          </a:solidFill>
        </p:grpSpPr>
        <p:sp>
          <p:nvSpPr>
            <p:cNvPr id="52" name="Freeform 418"/>
            <p:cNvSpPr>
              <a:spLocks noChangeArrowheads="1"/>
            </p:cNvSpPr>
            <p:nvPr/>
          </p:nvSpPr>
          <p:spPr bwMode="auto">
            <a:xfrm>
              <a:off x="3349625" y="4000500"/>
              <a:ext cx="6350" cy="1588"/>
            </a:xfrm>
            <a:custGeom>
              <a:avLst/>
              <a:gdLst>
                <a:gd name="T0" fmla="*/ 15 w 16"/>
                <a:gd name="T1" fmla="*/ 0 h 1"/>
                <a:gd name="T2" fmla="*/ 15 w 16"/>
                <a:gd name="T3" fmla="*/ 0 h 1"/>
                <a:gd name="T4" fmla="*/ 15 w 16"/>
                <a:gd name="T5" fmla="*/ 0 h 1"/>
                <a:gd name="T6" fmla="*/ 0 w 16"/>
                <a:gd name="T7" fmla="*/ 0 h 1"/>
                <a:gd name="T8" fmla="*/ 15 w 16"/>
                <a:gd name="T9" fmla="*/ 0 h 1"/>
              </a:gdLst>
              <a:ahLst/>
              <a:cxnLst>
                <a:cxn ang="0">
                  <a:pos x="T0" y="T1"/>
                </a:cxn>
                <a:cxn ang="0">
                  <a:pos x="T2" y="T3"/>
                </a:cxn>
                <a:cxn ang="0">
                  <a:pos x="T4" y="T5"/>
                </a:cxn>
                <a:cxn ang="0">
                  <a:pos x="T6" y="T7"/>
                </a:cxn>
                <a:cxn ang="0">
                  <a:pos x="T8" y="T9"/>
                </a:cxn>
              </a:cxnLst>
              <a:rect l="0" t="0" r="r" b="b"/>
              <a:pathLst>
                <a:path w="16" h="1">
                  <a:moveTo>
                    <a:pt x="15" y="0"/>
                  </a:moveTo>
                  <a:lnTo>
                    <a:pt x="15" y="0"/>
                  </a:lnTo>
                  <a:lnTo>
                    <a:pt x="15" y="0"/>
                  </a:lnTo>
                  <a:lnTo>
                    <a:pt x="0" y="0"/>
                  </a:lnTo>
                  <a:lnTo>
                    <a:pt x="15" y="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419"/>
            <p:cNvSpPr>
              <a:spLocks noChangeArrowheads="1"/>
            </p:cNvSpPr>
            <p:nvPr/>
          </p:nvSpPr>
          <p:spPr bwMode="auto">
            <a:xfrm>
              <a:off x="3411538" y="4000500"/>
              <a:ext cx="14287" cy="4763"/>
            </a:xfrm>
            <a:custGeom>
              <a:avLst/>
              <a:gdLst>
                <a:gd name="T0" fmla="*/ 6 w 41"/>
                <a:gd name="T1" fmla="*/ 11 h 15"/>
                <a:gd name="T2" fmla="*/ 31 w 41"/>
                <a:gd name="T3" fmla="*/ 14 h 15"/>
                <a:gd name="T4" fmla="*/ 31 w 41"/>
                <a:gd name="T5" fmla="*/ 14 h 15"/>
                <a:gd name="T6" fmla="*/ 31 w 41"/>
                <a:gd name="T7" fmla="*/ 14 h 15"/>
                <a:gd name="T8" fmla="*/ 37 w 41"/>
                <a:gd name="T9" fmla="*/ 11 h 15"/>
                <a:gd name="T10" fmla="*/ 40 w 41"/>
                <a:gd name="T11" fmla="*/ 8 h 15"/>
                <a:gd name="T12" fmla="*/ 40 w 41"/>
                <a:gd name="T13" fmla="*/ 8 h 15"/>
                <a:gd name="T14" fmla="*/ 37 w 41"/>
                <a:gd name="T15" fmla="*/ 3 h 15"/>
                <a:gd name="T16" fmla="*/ 34 w 41"/>
                <a:gd name="T17" fmla="*/ 0 h 15"/>
                <a:gd name="T18" fmla="*/ 6 w 41"/>
                <a:gd name="T19" fmla="*/ 0 h 15"/>
                <a:gd name="T20" fmla="*/ 6 w 41"/>
                <a:gd name="T21" fmla="*/ 0 h 15"/>
                <a:gd name="T22" fmla="*/ 3 w 41"/>
                <a:gd name="T23" fmla="*/ 0 h 15"/>
                <a:gd name="T24" fmla="*/ 0 w 41"/>
                <a:gd name="T25" fmla="*/ 6 h 15"/>
                <a:gd name="T26" fmla="*/ 0 w 41"/>
                <a:gd name="T27" fmla="*/ 6 h 15"/>
                <a:gd name="T28" fmla="*/ 3 w 41"/>
                <a:gd name="T29" fmla="*/ 8 h 15"/>
                <a:gd name="T30" fmla="*/ 6 w 41"/>
                <a:gd name="T3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5">
                  <a:moveTo>
                    <a:pt x="6" y="11"/>
                  </a:moveTo>
                  <a:lnTo>
                    <a:pt x="31" y="14"/>
                  </a:lnTo>
                  <a:lnTo>
                    <a:pt x="31" y="14"/>
                  </a:lnTo>
                  <a:lnTo>
                    <a:pt x="31" y="14"/>
                  </a:lnTo>
                  <a:lnTo>
                    <a:pt x="37" y="11"/>
                  </a:lnTo>
                  <a:lnTo>
                    <a:pt x="40" y="8"/>
                  </a:lnTo>
                  <a:lnTo>
                    <a:pt x="40" y="8"/>
                  </a:lnTo>
                  <a:lnTo>
                    <a:pt x="37" y="3"/>
                  </a:lnTo>
                  <a:lnTo>
                    <a:pt x="34" y="0"/>
                  </a:lnTo>
                  <a:lnTo>
                    <a:pt x="6" y="0"/>
                  </a:lnTo>
                  <a:lnTo>
                    <a:pt x="6" y="0"/>
                  </a:lnTo>
                  <a:lnTo>
                    <a:pt x="3" y="0"/>
                  </a:lnTo>
                  <a:lnTo>
                    <a:pt x="0" y="6"/>
                  </a:lnTo>
                  <a:lnTo>
                    <a:pt x="0" y="6"/>
                  </a:lnTo>
                  <a:lnTo>
                    <a:pt x="3" y="8"/>
                  </a:lnTo>
                  <a:lnTo>
                    <a:pt x="6" y="11"/>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420"/>
            <p:cNvSpPr>
              <a:spLocks noChangeArrowheads="1"/>
            </p:cNvSpPr>
            <p:nvPr/>
          </p:nvSpPr>
          <p:spPr bwMode="auto">
            <a:xfrm>
              <a:off x="3479800" y="4006850"/>
              <a:ext cx="17463" cy="9525"/>
            </a:xfrm>
            <a:custGeom>
              <a:avLst/>
              <a:gdLst>
                <a:gd name="T0" fmla="*/ 37 w 50"/>
                <a:gd name="T1" fmla="*/ 3 h 27"/>
                <a:gd name="T2" fmla="*/ 11 w 50"/>
                <a:gd name="T3" fmla="*/ 0 h 27"/>
                <a:gd name="T4" fmla="*/ 11 w 50"/>
                <a:gd name="T5" fmla="*/ 0 h 27"/>
                <a:gd name="T6" fmla="*/ 3 w 50"/>
                <a:gd name="T7" fmla="*/ 3 h 27"/>
                <a:gd name="T8" fmla="*/ 0 w 50"/>
                <a:gd name="T9" fmla="*/ 9 h 27"/>
                <a:gd name="T10" fmla="*/ 0 w 50"/>
                <a:gd name="T11" fmla="*/ 9 h 27"/>
                <a:gd name="T12" fmla="*/ 0 w 50"/>
                <a:gd name="T13" fmla="*/ 15 h 27"/>
                <a:gd name="T14" fmla="*/ 0 w 50"/>
                <a:gd name="T15" fmla="*/ 18 h 27"/>
                <a:gd name="T16" fmla="*/ 3 w 50"/>
                <a:gd name="T17" fmla="*/ 20 h 27"/>
                <a:gd name="T18" fmla="*/ 8 w 50"/>
                <a:gd name="T19" fmla="*/ 23 h 27"/>
                <a:gd name="T20" fmla="*/ 8 w 50"/>
                <a:gd name="T21" fmla="*/ 23 h 27"/>
                <a:gd name="T22" fmla="*/ 34 w 50"/>
                <a:gd name="T23" fmla="*/ 26 h 27"/>
                <a:gd name="T24" fmla="*/ 34 w 50"/>
                <a:gd name="T25" fmla="*/ 26 h 27"/>
                <a:gd name="T26" fmla="*/ 34 w 50"/>
                <a:gd name="T27" fmla="*/ 26 h 27"/>
                <a:gd name="T28" fmla="*/ 34 w 50"/>
                <a:gd name="T29" fmla="*/ 26 h 27"/>
                <a:gd name="T30" fmla="*/ 40 w 50"/>
                <a:gd name="T31" fmla="*/ 26 h 27"/>
                <a:gd name="T32" fmla="*/ 43 w 50"/>
                <a:gd name="T33" fmla="*/ 23 h 27"/>
                <a:gd name="T34" fmla="*/ 46 w 50"/>
                <a:gd name="T35" fmla="*/ 20 h 27"/>
                <a:gd name="T36" fmla="*/ 49 w 50"/>
                <a:gd name="T37" fmla="*/ 18 h 27"/>
                <a:gd name="T38" fmla="*/ 49 w 50"/>
                <a:gd name="T39" fmla="*/ 18 h 27"/>
                <a:gd name="T40" fmla="*/ 49 w 50"/>
                <a:gd name="T41" fmla="*/ 12 h 27"/>
                <a:gd name="T42" fmla="*/ 46 w 50"/>
                <a:gd name="T43" fmla="*/ 6 h 27"/>
                <a:gd name="T44" fmla="*/ 43 w 50"/>
                <a:gd name="T45" fmla="*/ 3 h 27"/>
                <a:gd name="T46" fmla="*/ 37 w 50"/>
                <a:gd name="T4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27">
                  <a:moveTo>
                    <a:pt x="37" y="3"/>
                  </a:moveTo>
                  <a:lnTo>
                    <a:pt x="11" y="0"/>
                  </a:lnTo>
                  <a:lnTo>
                    <a:pt x="11" y="0"/>
                  </a:lnTo>
                  <a:lnTo>
                    <a:pt x="3" y="3"/>
                  </a:lnTo>
                  <a:lnTo>
                    <a:pt x="0" y="9"/>
                  </a:lnTo>
                  <a:lnTo>
                    <a:pt x="0" y="9"/>
                  </a:lnTo>
                  <a:lnTo>
                    <a:pt x="0" y="15"/>
                  </a:lnTo>
                  <a:lnTo>
                    <a:pt x="0" y="18"/>
                  </a:lnTo>
                  <a:lnTo>
                    <a:pt x="3" y="20"/>
                  </a:lnTo>
                  <a:lnTo>
                    <a:pt x="8" y="23"/>
                  </a:lnTo>
                  <a:lnTo>
                    <a:pt x="8" y="23"/>
                  </a:lnTo>
                  <a:lnTo>
                    <a:pt x="34" y="26"/>
                  </a:lnTo>
                  <a:lnTo>
                    <a:pt x="34" y="26"/>
                  </a:lnTo>
                  <a:lnTo>
                    <a:pt x="34" y="26"/>
                  </a:lnTo>
                  <a:lnTo>
                    <a:pt x="34" y="26"/>
                  </a:lnTo>
                  <a:lnTo>
                    <a:pt x="40" y="26"/>
                  </a:lnTo>
                  <a:lnTo>
                    <a:pt x="43" y="23"/>
                  </a:lnTo>
                  <a:lnTo>
                    <a:pt x="46" y="20"/>
                  </a:lnTo>
                  <a:lnTo>
                    <a:pt x="49" y="18"/>
                  </a:lnTo>
                  <a:lnTo>
                    <a:pt x="49" y="18"/>
                  </a:lnTo>
                  <a:lnTo>
                    <a:pt x="49" y="12"/>
                  </a:lnTo>
                  <a:lnTo>
                    <a:pt x="46" y="6"/>
                  </a:lnTo>
                  <a:lnTo>
                    <a:pt x="43" y="3"/>
                  </a:lnTo>
                  <a:lnTo>
                    <a:pt x="37" y="3"/>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421"/>
            <p:cNvSpPr>
              <a:spLocks noChangeArrowheads="1"/>
            </p:cNvSpPr>
            <p:nvPr/>
          </p:nvSpPr>
          <p:spPr bwMode="auto">
            <a:xfrm>
              <a:off x="3546475" y="4014788"/>
              <a:ext cx="20638" cy="14287"/>
            </a:xfrm>
            <a:custGeom>
              <a:avLst/>
              <a:gdLst>
                <a:gd name="T0" fmla="*/ 43 w 59"/>
                <a:gd name="T1" fmla="*/ 6 h 38"/>
                <a:gd name="T2" fmla="*/ 17 w 59"/>
                <a:gd name="T3" fmla="*/ 0 h 38"/>
                <a:gd name="T4" fmla="*/ 17 w 59"/>
                <a:gd name="T5" fmla="*/ 0 h 38"/>
                <a:gd name="T6" fmla="*/ 12 w 59"/>
                <a:gd name="T7" fmla="*/ 0 h 38"/>
                <a:gd name="T8" fmla="*/ 6 w 59"/>
                <a:gd name="T9" fmla="*/ 3 h 38"/>
                <a:gd name="T10" fmla="*/ 3 w 59"/>
                <a:gd name="T11" fmla="*/ 6 h 38"/>
                <a:gd name="T12" fmla="*/ 0 w 59"/>
                <a:gd name="T13" fmla="*/ 11 h 38"/>
                <a:gd name="T14" fmla="*/ 0 w 59"/>
                <a:gd name="T15" fmla="*/ 11 h 38"/>
                <a:gd name="T16" fmla="*/ 0 w 59"/>
                <a:gd name="T17" fmla="*/ 20 h 38"/>
                <a:gd name="T18" fmla="*/ 0 w 59"/>
                <a:gd name="T19" fmla="*/ 26 h 38"/>
                <a:gd name="T20" fmla="*/ 6 w 59"/>
                <a:gd name="T21" fmla="*/ 29 h 38"/>
                <a:gd name="T22" fmla="*/ 12 w 59"/>
                <a:gd name="T23" fmla="*/ 31 h 38"/>
                <a:gd name="T24" fmla="*/ 12 w 59"/>
                <a:gd name="T25" fmla="*/ 31 h 38"/>
                <a:gd name="T26" fmla="*/ 37 w 59"/>
                <a:gd name="T27" fmla="*/ 37 h 38"/>
                <a:gd name="T28" fmla="*/ 37 w 59"/>
                <a:gd name="T29" fmla="*/ 37 h 38"/>
                <a:gd name="T30" fmla="*/ 37 w 59"/>
                <a:gd name="T31" fmla="*/ 37 h 38"/>
                <a:gd name="T32" fmla="*/ 37 w 59"/>
                <a:gd name="T33" fmla="*/ 37 h 38"/>
                <a:gd name="T34" fmla="*/ 46 w 59"/>
                <a:gd name="T35" fmla="*/ 37 h 38"/>
                <a:gd name="T36" fmla="*/ 52 w 59"/>
                <a:gd name="T37" fmla="*/ 34 h 38"/>
                <a:gd name="T38" fmla="*/ 55 w 59"/>
                <a:gd name="T39" fmla="*/ 31 h 38"/>
                <a:gd name="T40" fmla="*/ 58 w 59"/>
                <a:gd name="T41" fmla="*/ 26 h 38"/>
                <a:gd name="T42" fmla="*/ 58 w 59"/>
                <a:gd name="T43" fmla="*/ 26 h 38"/>
                <a:gd name="T44" fmla="*/ 58 w 59"/>
                <a:gd name="T45" fmla="*/ 17 h 38"/>
                <a:gd name="T46" fmla="*/ 55 w 59"/>
                <a:gd name="T47" fmla="*/ 11 h 38"/>
                <a:gd name="T48" fmla="*/ 52 w 59"/>
                <a:gd name="T49" fmla="*/ 9 h 38"/>
                <a:gd name="T50" fmla="*/ 43 w 59"/>
                <a:gd name="T5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38">
                  <a:moveTo>
                    <a:pt x="43" y="6"/>
                  </a:moveTo>
                  <a:lnTo>
                    <a:pt x="17" y="0"/>
                  </a:lnTo>
                  <a:lnTo>
                    <a:pt x="17" y="0"/>
                  </a:lnTo>
                  <a:lnTo>
                    <a:pt x="12" y="0"/>
                  </a:lnTo>
                  <a:lnTo>
                    <a:pt x="6" y="3"/>
                  </a:lnTo>
                  <a:lnTo>
                    <a:pt x="3" y="6"/>
                  </a:lnTo>
                  <a:lnTo>
                    <a:pt x="0" y="11"/>
                  </a:lnTo>
                  <a:lnTo>
                    <a:pt x="0" y="11"/>
                  </a:lnTo>
                  <a:lnTo>
                    <a:pt x="0" y="20"/>
                  </a:lnTo>
                  <a:lnTo>
                    <a:pt x="0" y="26"/>
                  </a:lnTo>
                  <a:lnTo>
                    <a:pt x="6" y="29"/>
                  </a:lnTo>
                  <a:lnTo>
                    <a:pt x="12" y="31"/>
                  </a:lnTo>
                  <a:lnTo>
                    <a:pt x="12" y="31"/>
                  </a:lnTo>
                  <a:lnTo>
                    <a:pt x="37" y="37"/>
                  </a:lnTo>
                  <a:lnTo>
                    <a:pt x="37" y="37"/>
                  </a:lnTo>
                  <a:lnTo>
                    <a:pt x="37" y="37"/>
                  </a:lnTo>
                  <a:lnTo>
                    <a:pt x="37" y="37"/>
                  </a:lnTo>
                  <a:lnTo>
                    <a:pt x="46" y="37"/>
                  </a:lnTo>
                  <a:lnTo>
                    <a:pt x="52" y="34"/>
                  </a:lnTo>
                  <a:lnTo>
                    <a:pt x="55" y="31"/>
                  </a:lnTo>
                  <a:lnTo>
                    <a:pt x="58" y="26"/>
                  </a:lnTo>
                  <a:lnTo>
                    <a:pt x="58" y="26"/>
                  </a:lnTo>
                  <a:lnTo>
                    <a:pt x="58" y="17"/>
                  </a:lnTo>
                  <a:lnTo>
                    <a:pt x="55" y="11"/>
                  </a:lnTo>
                  <a:lnTo>
                    <a:pt x="52" y="9"/>
                  </a:lnTo>
                  <a:lnTo>
                    <a:pt x="43" y="6"/>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422"/>
            <p:cNvSpPr>
              <a:spLocks noChangeArrowheads="1"/>
            </p:cNvSpPr>
            <p:nvPr/>
          </p:nvSpPr>
          <p:spPr bwMode="auto">
            <a:xfrm>
              <a:off x="3613150" y="4029075"/>
              <a:ext cx="23813" cy="17463"/>
            </a:xfrm>
            <a:custGeom>
              <a:avLst/>
              <a:gdLst>
                <a:gd name="T0" fmla="*/ 51 w 66"/>
                <a:gd name="T1" fmla="*/ 9 h 50"/>
                <a:gd name="T2" fmla="*/ 25 w 66"/>
                <a:gd name="T3" fmla="*/ 0 h 50"/>
                <a:gd name="T4" fmla="*/ 25 w 66"/>
                <a:gd name="T5" fmla="*/ 0 h 50"/>
                <a:gd name="T6" fmla="*/ 17 w 66"/>
                <a:gd name="T7" fmla="*/ 0 h 50"/>
                <a:gd name="T8" fmla="*/ 8 w 66"/>
                <a:gd name="T9" fmla="*/ 3 h 50"/>
                <a:gd name="T10" fmla="*/ 2 w 66"/>
                <a:gd name="T11" fmla="*/ 9 h 50"/>
                <a:gd name="T12" fmla="*/ 0 w 66"/>
                <a:gd name="T13" fmla="*/ 15 h 50"/>
                <a:gd name="T14" fmla="*/ 0 w 66"/>
                <a:gd name="T15" fmla="*/ 15 h 50"/>
                <a:gd name="T16" fmla="*/ 0 w 66"/>
                <a:gd name="T17" fmla="*/ 23 h 50"/>
                <a:gd name="T18" fmla="*/ 2 w 66"/>
                <a:gd name="T19" fmla="*/ 32 h 50"/>
                <a:gd name="T20" fmla="*/ 5 w 66"/>
                <a:gd name="T21" fmla="*/ 37 h 50"/>
                <a:gd name="T22" fmla="*/ 14 w 66"/>
                <a:gd name="T23" fmla="*/ 40 h 50"/>
                <a:gd name="T24" fmla="*/ 14 w 66"/>
                <a:gd name="T25" fmla="*/ 40 h 50"/>
                <a:gd name="T26" fmla="*/ 39 w 66"/>
                <a:gd name="T27" fmla="*/ 49 h 50"/>
                <a:gd name="T28" fmla="*/ 39 w 66"/>
                <a:gd name="T29" fmla="*/ 49 h 50"/>
                <a:gd name="T30" fmla="*/ 39 w 66"/>
                <a:gd name="T31" fmla="*/ 49 h 50"/>
                <a:gd name="T32" fmla="*/ 39 w 66"/>
                <a:gd name="T33" fmla="*/ 49 h 50"/>
                <a:gd name="T34" fmla="*/ 48 w 66"/>
                <a:gd name="T35" fmla="*/ 49 h 50"/>
                <a:gd name="T36" fmla="*/ 57 w 66"/>
                <a:gd name="T37" fmla="*/ 46 h 50"/>
                <a:gd name="T38" fmla="*/ 63 w 66"/>
                <a:gd name="T39" fmla="*/ 40 h 50"/>
                <a:gd name="T40" fmla="*/ 65 w 66"/>
                <a:gd name="T41" fmla="*/ 34 h 50"/>
                <a:gd name="T42" fmla="*/ 65 w 66"/>
                <a:gd name="T43" fmla="*/ 34 h 50"/>
                <a:gd name="T44" fmla="*/ 65 w 66"/>
                <a:gd name="T45" fmla="*/ 26 h 50"/>
                <a:gd name="T46" fmla="*/ 63 w 66"/>
                <a:gd name="T47" fmla="*/ 17 h 50"/>
                <a:gd name="T48" fmla="*/ 57 w 66"/>
                <a:gd name="T49" fmla="*/ 12 h 50"/>
                <a:gd name="T50" fmla="*/ 51 w 66"/>
                <a:gd name="T51"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0">
                  <a:moveTo>
                    <a:pt x="51" y="9"/>
                  </a:moveTo>
                  <a:lnTo>
                    <a:pt x="25" y="0"/>
                  </a:lnTo>
                  <a:lnTo>
                    <a:pt x="25" y="0"/>
                  </a:lnTo>
                  <a:lnTo>
                    <a:pt x="17" y="0"/>
                  </a:lnTo>
                  <a:lnTo>
                    <a:pt x="8" y="3"/>
                  </a:lnTo>
                  <a:lnTo>
                    <a:pt x="2" y="9"/>
                  </a:lnTo>
                  <a:lnTo>
                    <a:pt x="0" y="15"/>
                  </a:lnTo>
                  <a:lnTo>
                    <a:pt x="0" y="15"/>
                  </a:lnTo>
                  <a:lnTo>
                    <a:pt x="0" y="23"/>
                  </a:lnTo>
                  <a:lnTo>
                    <a:pt x="2" y="32"/>
                  </a:lnTo>
                  <a:lnTo>
                    <a:pt x="5" y="37"/>
                  </a:lnTo>
                  <a:lnTo>
                    <a:pt x="14" y="40"/>
                  </a:lnTo>
                  <a:lnTo>
                    <a:pt x="14" y="40"/>
                  </a:lnTo>
                  <a:lnTo>
                    <a:pt x="39" y="49"/>
                  </a:lnTo>
                  <a:lnTo>
                    <a:pt x="39" y="49"/>
                  </a:lnTo>
                  <a:lnTo>
                    <a:pt x="39" y="49"/>
                  </a:lnTo>
                  <a:lnTo>
                    <a:pt x="39" y="49"/>
                  </a:lnTo>
                  <a:lnTo>
                    <a:pt x="48" y="49"/>
                  </a:lnTo>
                  <a:lnTo>
                    <a:pt x="57" y="46"/>
                  </a:lnTo>
                  <a:lnTo>
                    <a:pt x="63" y="40"/>
                  </a:lnTo>
                  <a:lnTo>
                    <a:pt x="65" y="34"/>
                  </a:lnTo>
                  <a:lnTo>
                    <a:pt x="65" y="34"/>
                  </a:lnTo>
                  <a:lnTo>
                    <a:pt x="65" y="26"/>
                  </a:lnTo>
                  <a:lnTo>
                    <a:pt x="63" y="17"/>
                  </a:lnTo>
                  <a:lnTo>
                    <a:pt x="57" y="12"/>
                  </a:lnTo>
                  <a:lnTo>
                    <a:pt x="51" y="9"/>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423"/>
            <p:cNvSpPr>
              <a:spLocks noChangeArrowheads="1"/>
            </p:cNvSpPr>
            <p:nvPr/>
          </p:nvSpPr>
          <p:spPr bwMode="auto">
            <a:xfrm>
              <a:off x="3700463" y="4238625"/>
              <a:ext cx="34925" cy="30163"/>
            </a:xfrm>
            <a:custGeom>
              <a:avLst/>
              <a:gdLst>
                <a:gd name="T0" fmla="*/ 51 w 96"/>
                <a:gd name="T1" fmla="*/ 78 h 85"/>
                <a:gd name="T2" fmla="*/ 63 w 96"/>
                <a:gd name="T3" fmla="*/ 72 h 85"/>
                <a:gd name="T4" fmla="*/ 74 w 96"/>
                <a:gd name="T5" fmla="*/ 66 h 85"/>
                <a:gd name="T6" fmla="*/ 74 w 96"/>
                <a:gd name="T7" fmla="*/ 66 h 85"/>
                <a:gd name="T8" fmla="*/ 86 w 96"/>
                <a:gd name="T9" fmla="*/ 58 h 85"/>
                <a:gd name="T10" fmla="*/ 92 w 96"/>
                <a:gd name="T11" fmla="*/ 46 h 85"/>
                <a:gd name="T12" fmla="*/ 95 w 96"/>
                <a:gd name="T13" fmla="*/ 32 h 85"/>
                <a:gd name="T14" fmla="*/ 89 w 96"/>
                <a:gd name="T15" fmla="*/ 21 h 85"/>
                <a:gd name="T16" fmla="*/ 89 w 96"/>
                <a:gd name="T17" fmla="*/ 21 h 85"/>
                <a:gd name="T18" fmla="*/ 80 w 96"/>
                <a:gd name="T19" fmla="*/ 9 h 85"/>
                <a:gd name="T20" fmla="*/ 69 w 96"/>
                <a:gd name="T21" fmla="*/ 3 h 85"/>
                <a:gd name="T22" fmla="*/ 57 w 96"/>
                <a:gd name="T23" fmla="*/ 0 h 85"/>
                <a:gd name="T24" fmla="*/ 43 w 96"/>
                <a:gd name="T25" fmla="*/ 3 h 85"/>
                <a:gd name="T26" fmla="*/ 43 w 96"/>
                <a:gd name="T27" fmla="*/ 3 h 85"/>
                <a:gd name="T28" fmla="*/ 31 w 96"/>
                <a:gd name="T29" fmla="*/ 12 h 85"/>
                <a:gd name="T30" fmla="*/ 20 w 96"/>
                <a:gd name="T31" fmla="*/ 18 h 85"/>
                <a:gd name="T32" fmla="*/ 20 w 96"/>
                <a:gd name="T33" fmla="*/ 18 h 85"/>
                <a:gd name="T34" fmla="*/ 20 w 96"/>
                <a:gd name="T35" fmla="*/ 18 h 85"/>
                <a:gd name="T36" fmla="*/ 20 w 96"/>
                <a:gd name="T37" fmla="*/ 18 h 85"/>
                <a:gd name="T38" fmla="*/ 8 w 96"/>
                <a:gd name="T39" fmla="*/ 26 h 85"/>
                <a:gd name="T40" fmla="*/ 3 w 96"/>
                <a:gd name="T41" fmla="*/ 38 h 85"/>
                <a:gd name="T42" fmla="*/ 0 w 96"/>
                <a:gd name="T43" fmla="*/ 52 h 85"/>
                <a:gd name="T44" fmla="*/ 3 w 96"/>
                <a:gd name="T45" fmla="*/ 63 h 85"/>
                <a:gd name="T46" fmla="*/ 3 w 96"/>
                <a:gd name="T47" fmla="*/ 63 h 85"/>
                <a:gd name="T48" fmla="*/ 14 w 96"/>
                <a:gd name="T49" fmla="*/ 75 h 85"/>
                <a:gd name="T50" fmla="*/ 26 w 96"/>
                <a:gd name="T51" fmla="*/ 81 h 85"/>
                <a:gd name="T52" fmla="*/ 37 w 96"/>
                <a:gd name="T53" fmla="*/ 84 h 85"/>
                <a:gd name="T54" fmla="*/ 51 w 96"/>
                <a:gd name="T55"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85">
                  <a:moveTo>
                    <a:pt x="51" y="78"/>
                  </a:moveTo>
                  <a:lnTo>
                    <a:pt x="63" y="72"/>
                  </a:lnTo>
                  <a:lnTo>
                    <a:pt x="74" y="66"/>
                  </a:lnTo>
                  <a:lnTo>
                    <a:pt x="74" y="66"/>
                  </a:lnTo>
                  <a:lnTo>
                    <a:pt x="86" y="58"/>
                  </a:lnTo>
                  <a:lnTo>
                    <a:pt x="92" y="46"/>
                  </a:lnTo>
                  <a:lnTo>
                    <a:pt x="95" y="32"/>
                  </a:lnTo>
                  <a:lnTo>
                    <a:pt x="89" y="21"/>
                  </a:lnTo>
                  <a:lnTo>
                    <a:pt x="89" y="21"/>
                  </a:lnTo>
                  <a:lnTo>
                    <a:pt x="80" y="9"/>
                  </a:lnTo>
                  <a:lnTo>
                    <a:pt x="69" y="3"/>
                  </a:lnTo>
                  <a:lnTo>
                    <a:pt x="57" y="0"/>
                  </a:lnTo>
                  <a:lnTo>
                    <a:pt x="43" y="3"/>
                  </a:lnTo>
                  <a:lnTo>
                    <a:pt x="43" y="3"/>
                  </a:lnTo>
                  <a:lnTo>
                    <a:pt x="31" y="12"/>
                  </a:lnTo>
                  <a:lnTo>
                    <a:pt x="20" y="18"/>
                  </a:lnTo>
                  <a:lnTo>
                    <a:pt x="20" y="18"/>
                  </a:lnTo>
                  <a:lnTo>
                    <a:pt x="20" y="18"/>
                  </a:lnTo>
                  <a:lnTo>
                    <a:pt x="20" y="18"/>
                  </a:lnTo>
                  <a:lnTo>
                    <a:pt x="8" y="26"/>
                  </a:lnTo>
                  <a:lnTo>
                    <a:pt x="3" y="38"/>
                  </a:lnTo>
                  <a:lnTo>
                    <a:pt x="0" y="52"/>
                  </a:lnTo>
                  <a:lnTo>
                    <a:pt x="3" y="63"/>
                  </a:lnTo>
                  <a:lnTo>
                    <a:pt x="3" y="63"/>
                  </a:lnTo>
                  <a:lnTo>
                    <a:pt x="14" y="75"/>
                  </a:lnTo>
                  <a:lnTo>
                    <a:pt x="26" y="81"/>
                  </a:lnTo>
                  <a:lnTo>
                    <a:pt x="37" y="84"/>
                  </a:lnTo>
                  <a:lnTo>
                    <a:pt x="51" y="78"/>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424"/>
            <p:cNvSpPr>
              <a:spLocks noChangeArrowheads="1"/>
            </p:cNvSpPr>
            <p:nvPr/>
          </p:nvSpPr>
          <p:spPr bwMode="auto">
            <a:xfrm>
              <a:off x="3635375" y="4265613"/>
              <a:ext cx="34925" cy="30162"/>
            </a:xfrm>
            <a:custGeom>
              <a:avLst/>
              <a:gdLst>
                <a:gd name="T0" fmla="*/ 51 w 98"/>
                <a:gd name="T1" fmla="*/ 3 h 84"/>
                <a:gd name="T2" fmla="*/ 51 w 98"/>
                <a:gd name="T3" fmla="*/ 3 h 84"/>
                <a:gd name="T4" fmla="*/ 25 w 98"/>
                <a:gd name="T5" fmla="*/ 12 h 84"/>
                <a:gd name="T6" fmla="*/ 25 w 98"/>
                <a:gd name="T7" fmla="*/ 12 h 84"/>
                <a:gd name="T8" fmla="*/ 25 w 98"/>
                <a:gd name="T9" fmla="*/ 12 h 84"/>
                <a:gd name="T10" fmla="*/ 25 w 98"/>
                <a:gd name="T11" fmla="*/ 12 h 84"/>
                <a:gd name="T12" fmla="*/ 11 w 98"/>
                <a:gd name="T13" fmla="*/ 20 h 84"/>
                <a:gd name="T14" fmla="*/ 2 w 98"/>
                <a:gd name="T15" fmla="*/ 32 h 84"/>
                <a:gd name="T16" fmla="*/ 0 w 98"/>
                <a:gd name="T17" fmla="*/ 43 h 84"/>
                <a:gd name="T18" fmla="*/ 2 w 98"/>
                <a:gd name="T19" fmla="*/ 57 h 84"/>
                <a:gd name="T20" fmla="*/ 2 w 98"/>
                <a:gd name="T21" fmla="*/ 57 h 84"/>
                <a:gd name="T22" fmla="*/ 8 w 98"/>
                <a:gd name="T23" fmla="*/ 72 h 84"/>
                <a:gd name="T24" fmla="*/ 20 w 98"/>
                <a:gd name="T25" fmla="*/ 80 h 84"/>
                <a:gd name="T26" fmla="*/ 34 w 98"/>
                <a:gd name="T27" fmla="*/ 83 h 84"/>
                <a:gd name="T28" fmla="*/ 48 w 98"/>
                <a:gd name="T29" fmla="*/ 80 h 84"/>
                <a:gd name="T30" fmla="*/ 74 w 98"/>
                <a:gd name="T31" fmla="*/ 72 h 84"/>
                <a:gd name="T32" fmla="*/ 74 w 98"/>
                <a:gd name="T33" fmla="*/ 72 h 84"/>
                <a:gd name="T34" fmla="*/ 85 w 98"/>
                <a:gd name="T35" fmla="*/ 63 h 84"/>
                <a:gd name="T36" fmla="*/ 94 w 98"/>
                <a:gd name="T37" fmla="*/ 54 h 84"/>
                <a:gd name="T38" fmla="*/ 97 w 98"/>
                <a:gd name="T39" fmla="*/ 40 h 84"/>
                <a:gd name="T40" fmla="*/ 97 w 98"/>
                <a:gd name="T41" fmla="*/ 26 h 84"/>
                <a:gd name="T42" fmla="*/ 97 w 98"/>
                <a:gd name="T43" fmla="*/ 26 h 84"/>
                <a:gd name="T44" fmla="*/ 88 w 98"/>
                <a:gd name="T45" fmla="*/ 14 h 84"/>
                <a:gd name="T46" fmla="*/ 77 w 98"/>
                <a:gd name="T47" fmla="*/ 6 h 84"/>
                <a:gd name="T48" fmla="*/ 65 w 98"/>
                <a:gd name="T49" fmla="*/ 0 h 84"/>
                <a:gd name="T50" fmla="*/ 51 w 98"/>
                <a:gd name="T51"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51" y="3"/>
                  </a:moveTo>
                  <a:lnTo>
                    <a:pt x="51" y="3"/>
                  </a:lnTo>
                  <a:lnTo>
                    <a:pt x="25" y="12"/>
                  </a:lnTo>
                  <a:lnTo>
                    <a:pt x="25" y="12"/>
                  </a:lnTo>
                  <a:lnTo>
                    <a:pt x="25" y="12"/>
                  </a:lnTo>
                  <a:lnTo>
                    <a:pt x="25" y="12"/>
                  </a:lnTo>
                  <a:lnTo>
                    <a:pt x="11" y="20"/>
                  </a:lnTo>
                  <a:lnTo>
                    <a:pt x="2" y="32"/>
                  </a:lnTo>
                  <a:lnTo>
                    <a:pt x="0" y="43"/>
                  </a:lnTo>
                  <a:lnTo>
                    <a:pt x="2" y="57"/>
                  </a:lnTo>
                  <a:lnTo>
                    <a:pt x="2" y="57"/>
                  </a:lnTo>
                  <a:lnTo>
                    <a:pt x="8" y="72"/>
                  </a:lnTo>
                  <a:lnTo>
                    <a:pt x="20" y="80"/>
                  </a:lnTo>
                  <a:lnTo>
                    <a:pt x="34" y="83"/>
                  </a:lnTo>
                  <a:lnTo>
                    <a:pt x="48" y="80"/>
                  </a:lnTo>
                  <a:lnTo>
                    <a:pt x="74" y="72"/>
                  </a:lnTo>
                  <a:lnTo>
                    <a:pt x="74" y="72"/>
                  </a:lnTo>
                  <a:lnTo>
                    <a:pt x="85" y="63"/>
                  </a:lnTo>
                  <a:lnTo>
                    <a:pt x="94" y="54"/>
                  </a:lnTo>
                  <a:lnTo>
                    <a:pt x="97" y="40"/>
                  </a:lnTo>
                  <a:lnTo>
                    <a:pt x="97" y="26"/>
                  </a:lnTo>
                  <a:lnTo>
                    <a:pt x="97" y="26"/>
                  </a:lnTo>
                  <a:lnTo>
                    <a:pt x="88" y="14"/>
                  </a:lnTo>
                  <a:lnTo>
                    <a:pt x="77" y="6"/>
                  </a:lnTo>
                  <a:lnTo>
                    <a:pt x="65" y="0"/>
                  </a:lnTo>
                  <a:lnTo>
                    <a:pt x="51" y="3"/>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425"/>
            <p:cNvSpPr>
              <a:spLocks noChangeArrowheads="1"/>
            </p:cNvSpPr>
            <p:nvPr/>
          </p:nvSpPr>
          <p:spPr bwMode="auto">
            <a:xfrm>
              <a:off x="3568700" y="4284663"/>
              <a:ext cx="36513" cy="30162"/>
            </a:xfrm>
            <a:custGeom>
              <a:avLst/>
              <a:gdLst>
                <a:gd name="T0" fmla="*/ 46 w 101"/>
                <a:gd name="T1" fmla="*/ 81 h 82"/>
                <a:gd name="T2" fmla="*/ 72 w 101"/>
                <a:gd name="T3" fmla="*/ 75 h 82"/>
                <a:gd name="T4" fmla="*/ 72 w 101"/>
                <a:gd name="T5" fmla="*/ 75 h 82"/>
                <a:gd name="T6" fmla="*/ 86 w 101"/>
                <a:gd name="T7" fmla="*/ 69 h 82"/>
                <a:gd name="T8" fmla="*/ 95 w 101"/>
                <a:gd name="T9" fmla="*/ 58 h 82"/>
                <a:gd name="T10" fmla="*/ 100 w 101"/>
                <a:gd name="T11" fmla="*/ 44 h 82"/>
                <a:gd name="T12" fmla="*/ 100 w 101"/>
                <a:gd name="T13" fmla="*/ 29 h 82"/>
                <a:gd name="T14" fmla="*/ 100 w 101"/>
                <a:gd name="T15" fmla="*/ 29 h 82"/>
                <a:gd name="T16" fmla="*/ 95 w 101"/>
                <a:gd name="T17" fmla="*/ 15 h 82"/>
                <a:gd name="T18" fmla="*/ 83 w 101"/>
                <a:gd name="T19" fmla="*/ 6 h 82"/>
                <a:gd name="T20" fmla="*/ 69 w 101"/>
                <a:gd name="T21" fmla="*/ 0 h 82"/>
                <a:gd name="T22" fmla="*/ 55 w 101"/>
                <a:gd name="T23" fmla="*/ 0 h 82"/>
                <a:gd name="T24" fmla="*/ 55 w 101"/>
                <a:gd name="T25" fmla="*/ 0 h 82"/>
                <a:gd name="T26" fmla="*/ 29 w 101"/>
                <a:gd name="T27" fmla="*/ 6 h 82"/>
                <a:gd name="T28" fmla="*/ 29 w 101"/>
                <a:gd name="T29" fmla="*/ 6 h 82"/>
                <a:gd name="T30" fmla="*/ 29 w 101"/>
                <a:gd name="T31" fmla="*/ 6 h 82"/>
                <a:gd name="T32" fmla="*/ 29 w 101"/>
                <a:gd name="T33" fmla="*/ 6 h 82"/>
                <a:gd name="T34" fmla="*/ 15 w 101"/>
                <a:gd name="T35" fmla="*/ 15 h 82"/>
                <a:gd name="T36" fmla="*/ 3 w 101"/>
                <a:gd name="T37" fmla="*/ 23 h 82"/>
                <a:gd name="T38" fmla="*/ 0 w 101"/>
                <a:gd name="T39" fmla="*/ 38 h 82"/>
                <a:gd name="T40" fmla="*/ 0 w 101"/>
                <a:gd name="T41" fmla="*/ 52 h 82"/>
                <a:gd name="T42" fmla="*/ 0 w 101"/>
                <a:gd name="T43" fmla="*/ 52 h 82"/>
                <a:gd name="T44" fmla="*/ 6 w 101"/>
                <a:gd name="T45" fmla="*/ 66 h 82"/>
                <a:gd name="T46" fmla="*/ 17 w 101"/>
                <a:gd name="T47" fmla="*/ 78 h 82"/>
                <a:gd name="T48" fmla="*/ 32 w 101"/>
                <a:gd name="T49" fmla="*/ 81 h 82"/>
                <a:gd name="T50" fmla="*/ 46 w 101"/>
                <a:gd name="T5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2">
                  <a:moveTo>
                    <a:pt x="46" y="81"/>
                  </a:moveTo>
                  <a:lnTo>
                    <a:pt x="72" y="75"/>
                  </a:lnTo>
                  <a:lnTo>
                    <a:pt x="72" y="75"/>
                  </a:lnTo>
                  <a:lnTo>
                    <a:pt x="86" y="69"/>
                  </a:lnTo>
                  <a:lnTo>
                    <a:pt x="95" y="58"/>
                  </a:lnTo>
                  <a:lnTo>
                    <a:pt x="100" y="44"/>
                  </a:lnTo>
                  <a:lnTo>
                    <a:pt x="100" y="29"/>
                  </a:lnTo>
                  <a:lnTo>
                    <a:pt x="100" y="29"/>
                  </a:lnTo>
                  <a:lnTo>
                    <a:pt x="95" y="15"/>
                  </a:lnTo>
                  <a:lnTo>
                    <a:pt x="83" y="6"/>
                  </a:lnTo>
                  <a:lnTo>
                    <a:pt x="69" y="0"/>
                  </a:lnTo>
                  <a:lnTo>
                    <a:pt x="55" y="0"/>
                  </a:lnTo>
                  <a:lnTo>
                    <a:pt x="55" y="0"/>
                  </a:lnTo>
                  <a:lnTo>
                    <a:pt x="29" y="6"/>
                  </a:lnTo>
                  <a:lnTo>
                    <a:pt x="29" y="6"/>
                  </a:lnTo>
                  <a:lnTo>
                    <a:pt x="29" y="6"/>
                  </a:lnTo>
                  <a:lnTo>
                    <a:pt x="29" y="6"/>
                  </a:lnTo>
                  <a:lnTo>
                    <a:pt x="15" y="15"/>
                  </a:lnTo>
                  <a:lnTo>
                    <a:pt x="3" y="23"/>
                  </a:lnTo>
                  <a:lnTo>
                    <a:pt x="0" y="38"/>
                  </a:lnTo>
                  <a:lnTo>
                    <a:pt x="0" y="52"/>
                  </a:lnTo>
                  <a:lnTo>
                    <a:pt x="0" y="52"/>
                  </a:lnTo>
                  <a:lnTo>
                    <a:pt x="6" y="66"/>
                  </a:lnTo>
                  <a:lnTo>
                    <a:pt x="17" y="78"/>
                  </a:lnTo>
                  <a:lnTo>
                    <a:pt x="32" y="81"/>
                  </a:lnTo>
                  <a:lnTo>
                    <a:pt x="46" y="81"/>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426"/>
            <p:cNvSpPr>
              <a:spLocks noChangeArrowheads="1"/>
            </p:cNvSpPr>
            <p:nvPr/>
          </p:nvSpPr>
          <p:spPr bwMode="auto">
            <a:xfrm>
              <a:off x="3498850" y="4298950"/>
              <a:ext cx="38100" cy="28575"/>
            </a:xfrm>
            <a:custGeom>
              <a:avLst/>
              <a:gdLst>
                <a:gd name="T0" fmla="*/ 61 w 104"/>
                <a:gd name="T1" fmla="*/ 0 h 81"/>
                <a:gd name="T2" fmla="*/ 61 w 104"/>
                <a:gd name="T3" fmla="*/ 0 h 81"/>
                <a:gd name="T4" fmla="*/ 32 w 104"/>
                <a:gd name="T5" fmla="*/ 3 h 81"/>
                <a:gd name="T6" fmla="*/ 32 w 104"/>
                <a:gd name="T7" fmla="*/ 3 h 81"/>
                <a:gd name="T8" fmla="*/ 32 w 104"/>
                <a:gd name="T9" fmla="*/ 3 h 81"/>
                <a:gd name="T10" fmla="*/ 32 w 104"/>
                <a:gd name="T11" fmla="*/ 3 h 81"/>
                <a:gd name="T12" fmla="*/ 17 w 104"/>
                <a:gd name="T13" fmla="*/ 8 h 81"/>
                <a:gd name="T14" fmla="*/ 6 w 104"/>
                <a:gd name="T15" fmla="*/ 20 h 81"/>
                <a:gd name="T16" fmla="*/ 0 w 104"/>
                <a:gd name="T17" fmla="*/ 34 h 81"/>
                <a:gd name="T18" fmla="*/ 0 w 104"/>
                <a:gd name="T19" fmla="*/ 48 h 81"/>
                <a:gd name="T20" fmla="*/ 0 w 104"/>
                <a:gd name="T21" fmla="*/ 48 h 81"/>
                <a:gd name="T22" fmla="*/ 6 w 104"/>
                <a:gd name="T23" fmla="*/ 63 h 81"/>
                <a:gd name="T24" fmla="*/ 15 w 104"/>
                <a:gd name="T25" fmla="*/ 74 h 81"/>
                <a:gd name="T26" fmla="*/ 29 w 104"/>
                <a:gd name="T27" fmla="*/ 80 h 81"/>
                <a:gd name="T28" fmla="*/ 46 w 104"/>
                <a:gd name="T29" fmla="*/ 80 h 81"/>
                <a:gd name="T30" fmla="*/ 72 w 104"/>
                <a:gd name="T31" fmla="*/ 77 h 81"/>
                <a:gd name="T32" fmla="*/ 72 w 104"/>
                <a:gd name="T33" fmla="*/ 77 h 81"/>
                <a:gd name="T34" fmla="*/ 86 w 104"/>
                <a:gd name="T35" fmla="*/ 71 h 81"/>
                <a:gd name="T36" fmla="*/ 98 w 104"/>
                <a:gd name="T37" fmla="*/ 60 h 81"/>
                <a:gd name="T38" fmla="*/ 103 w 104"/>
                <a:gd name="T39" fmla="*/ 48 h 81"/>
                <a:gd name="T40" fmla="*/ 103 w 104"/>
                <a:gd name="T41" fmla="*/ 31 h 81"/>
                <a:gd name="T42" fmla="*/ 103 w 104"/>
                <a:gd name="T43" fmla="*/ 31 h 81"/>
                <a:gd name="T44" fmla="*/ 98 w 104"/>
                <a:gd name="T45" fmla="*/ 17 h 81"/>
                <a:gd name="T46" fmla="*/ 89 w 104"/>
                <a:gd name="T47" fmla="*/ 6 h 81"/>
                <a:gd name="T48" fmla="*/ 75 w 104"/>
                <a:gd name="T49" fmla="*/ 0 h 81"/>
                <a:gd name="T50" fmla="*/ 61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1" y="0"/>
                  </a:moveTo>
                  <a:lnTo>
                    <a:pt x="61" y="0"/>
                  </a:lnTo>
                  <a:lnTo>
                    <a:pt x="32" y="3"/>
                  </a:lnTo>
                  <a:lnTo>
                    <a:pt x="32" y="3"/>
                  </a:lnTo>
                  <a:lnTo>
                    <a:pt x="32" y="3"/>
                  </a:lnTo>
                  <a:lnTo>
                    <a:pt x="32" y="3"/>
                  </a:lnTo>
                  <a:lnTo>
                    <a:pt x="17" y="8"/>
                  </a:lnTo>
                  <a:lnTo>
                    <a:pt x="6" y="20"/>
                  </a:lnTo>
                  <a:lnTo>
                    <a:pt x="0" y="34"/>
                  </a:lnTo>
                  <a:lnTo>
                    <a:pt x="0" y="48"/>
                  </a:lnTo>
                  <a:lnTo>
                    <a:pt x="0" y="48"/>
                  </a:lnTo>
                  <a:lnTo>
                    <a:pt x="6" y="63"/>
                  </a:lnTo>
                  <a:lnTo>
                    <a:pt x="15" y="74"/>
                  </a:lnTo>
                  <a:lnTo>
                    <a:pt x="29" y="80"/>
                  </a:lnTo>
                  <a:lnTo>
                    <a:pt x="46" y="80"/>
                  </a:lnTo>
                  <a:lnTo>
                    <a:pt x="72" y="77"/>
                  </a:lnTo>
                  <a:lnTo>
                    <a:pt x="72" y="77"/>
                  </a:lnTo>
                  <a:lnTo>
                    <a:pt x="86" y="71"/>
                  </a:lnTo>
                  <a:lnTo>
                    <a:pt x="98" y="60"/>
                  </a:lnTo>
                  <a:lnTo>
                    <a:pt x="103" y="48"/>
                  </a:lnTo>
                  <a:lnTo>
                    <a:pt x="103" y="31"/>
                  </a:lnTo>
                  <a:lnTo>
                    <a:pt x="103" y="31"/>
                  </a:lnTo>
                  <a:lnTo>
                    <a:pt x="98" y="17"/>
                  </a:lnTo>
                  <a:lnTo>
                    <a:pt x="89" y="6"/>
                  </a:lnTo>
                  <a:lnTo>
                    <a:pt x="75" y="0"/>
                  </a:lnTo>
                  <a:lnTo>
                    <a:pt x="61" y="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427"/>
            <p:cNvSpPr>
              <a:spLocks noChangeArrowheads="1"/>
            </p:cNvSpPr>
            <p:nvPr/>
          </p:nvSpPr>
          <p:spPr bwMode="auto">
            <a:xfrm>
              <a:off x="3430588" y="4308475"/>
              <a:ext cx="38100" cy="30163"/>
            </a:xfrm>
            <a:custGeom>
              <a:avLst/>
              <a:gdLst>
                <a:gd name="T0" fmla="*/ 42 w 104"/>
                <a:gd name="T1" fmla="*/ 81 h 82"/>
                <a:gd name="T2" fmla="*/ 68 w 104"/>
                <a:gd name="T3" fmla="*/ 78 h 82"/>
                <a:gd name="T4" fmla="*/ 68 w 104"/>
                <a:gd name="T5" fmla="*/ 78 h 82"/>
                <a:gd name="T6" fmla="*/ 82 w 104"/>
                <a:gd name="T7" fmla="*/ 75 h 82"/>
                <a:gd name="T8" fmla="*/ 94 w 104"/>
                <a:gd name="T9" fmla="*/ 63 h 82"/>
                <a:gd name="T10" fmla="*/ 103 w 104"/>
                <a:gd name="T11" fmla="*/ 52 h 82"/>
                <a:gd name="T12" fmla="*/ 103 w 104"/>
                <a:gd name="T13" fmla="*/ 35 h 82"/>
                <a:gd name="T14" fmla="*/ 103 w 104"/>
                <a:gd name="T15" fmla="*/ 35 h 82"/>
                <a:gd name="T16" fmla="*/ 100 w 104"/>
                <a:gd name="T17" fmla="*/ 20 h 82"/>
                <a:gd name="T18" fmla="*/ 88 w 104"/>
                <a:gd name="T19" fmla="*/ 9 h 82"/>
                <a:gd name="T20" fmla="*/ 77 w 104"/>
                <a:gd name="T21" fmla="*/ 0 h 82"/>
                <a:gd name="T22" fmla="*/ 60 w 104"/>
                <a:gd name="T23" fmla="*/ 0 h 82"/>
                <a:gd name="T24" fmla="*/ 34 w 104"/>
                <a:gd name="T25" fmla="*/ 3 h 82"/>
                <a:gd name="T26" fmla="*/ 34 w 104"/>
                <a:gd name="T27" fmla="*/ 3 h 82"/>
                <a:gd name="T28" fmla="*/ 34 w 104"/>
                <a:gd name="T29" fmla="*/ 3 h 82"/>
                <a:gd name="T30" fmla="*/ 19 w 104"/>
                <a:gd name="T31" fmla="*/ 6 h 82"/>
                <a:gd name="T32" fmla="*/ 8 w 104"/>
                <a:gd name="T33" fmla="*/ 18 h 82"/>
                <a:gd name="T34" fmla="*/ 0 w 104"/>
                <a:gd name="T35" fmla="*/ 29 h 82"/>
                <a:gd name="T36" fmla="*/ 0 w 104"/>
                <a:gd name="T37" fmla="*/ 46 h 82"/>
                <a:gd name="T38" fmla="*/ 0 w 104"/>
                <a:gd name="T39" fmla="*/ 46 h 82"/>
                <a:gd name="T40" fmla="*/ 2 w 104"/>
                <a:gd name="T41" fmla="*/ 61 h 82"/>
                <a:gd name="T42" fmla="*/ 14 w 104"/>
                <a:gd name="T43" fmla="*/ 72 h 82"/>
                <a:gd name="T44" fmla="*/ 25 w 104"/>
                <a:gd name="T45" fmla="*/ 81 h 82"/>
                <a:gd name="T46" fmla="*/ 42 w 104"/>
                <a:gd name="T47"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4" h="82">
                  <a:moveTo>
                    <a:pt x="42" y="81"/>
                  </a:moveTo>
                  <a:lnTo>
                    <a:pt x="68" y="78"/>
                  </a:lnTo>
                  <a:lnTo>
                    <a:pt x="68" y="78"/>
                  </a:lnTo>
                  <a:lnTo>
                    <a:pt x="82" y="75"/>
                  </a:lnTo>
                  <a:lnTo>
                    <a:pt x="94" y="63"/>
                  </a:lnTo>
                  <a:lnTo>
                    <a:pt x="103" y="52"/>
                  </a:lnTo>
                  <a:lnTo>
                    <a:pt x="103" y="35"/>
                  </a:lnTo>
                  <a:lnTo>
                    <a:pt x="103" y="35"/>
                  </a:lnTo>
                  <a:lnTo>
                    <a:pt x="100" y="20"/>
                  </a:lnTo>
                  <a:lnTo>
                    <a:pt x="88" y="9"/>
                  </a:lnTo>
                  <a:lnTo>
                    <a:pt x="77" y="0"/>
                  </a:lnTo>
                  <a:lnTo>
                    <a:pt x="60" y="0"/>
                  </a:lnTo>
                  <a:lnTo>
                    <a:pt x="34" y="3"/>
                  </a:lnTo>
                  <a:lnTo>
                    <a:pt x="34" y="3"/>
                  </a:lnTo>
                  <a:lnTo>
                    <a:pt x="34" y="3"/>
                  </a:lnTo>
                  <a:lnTo>
                    <a:pt x="19" y="6"/>
                  </a:lnTo>
                  <a:lnTo>
                    <a:pt x="8" y="18"/>
                  </a:lnTo>
                  <a:lnTo>
                    <a:pt x="0" y="29"/>
                  </a:lnTo>
                  <a:lnTo>
                    <a:pt x="0" y="46"/>
                  </a:lnTo>
                  <a:lnTo>
                    <a:pt x="0" y="46"/>
                  </a:lnTo>
                  <a:lnTo>
                    <a:pt x="2" y="61"/>
                  </a:lnTo>
                  <a:lnTo>
                    <a:pt x="14" y="72"/>
                  </a:lnTo>
                  <a:lnTo>
                    <a:pt x="25" y="81"/>
                  </a:lnTo>
                  <a:lnTo>
                    <a:pt x="42" y="81"/>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428"/>
            <p:cNvSpPr>
              <a:spLocks noChangeArrowheads="1"/>
            </p:cNvSpPr>
            <p:nvPr/>
          </p:nvSpPr>
          <p:spPr bwMode="auto">
            <a:xfrm>
              <a:off x="3360738" y="4313238"/>
              <a:ext cx="38100" cy="28575"/>
            </a:xfrm>
            <a:custGeom>
              <a:avLst/>
              <a:gdLst>
                <a:gd name="T0" fmla="*/ 43 w 107"/>
                <a:gd name="T1" fmla="*/ 80 h 81"/>
                <a:gd name="T2" fmla="*/ 68 w 107"/>
                <a:gd name="T3" fmla="*/ 80 h 81"/>
                <a:gd name="T4" fmla="*/ 68 w 107"/>
                <a:gd name="T5" fmla="*/ 80 h 81"/>
                <a:gd name="T6" fmla="*/ 83 w 107"/>
                <a:gd name="T7" fmla="*/ 74 h 81"/>
                <a:gd name="T8" fmla="*/ 97 w 107"/>
                <a:gd name="T9" fmla="*/ 66 h 81"/>
                <a:gd name="T10" fmla="*/ 103 w 107"/>
                <a:gd name="T11" fmla="*/ 54 h 81"/>
                <a:gd name="T12" fmla="*/ 106 w 107"/>
                <a:gd name="T13" fmla="*/ 37 h 81"/>
                <a:gd name="T14" fmla="*/ 106 w 107"/>
                <a:gd name="T15" fmla="*/ 37 h 81"/>
                <a:gd name="T16" fmla="*/ 103 w 107"/>
                <a:gd name="T17" fmla="*/ 23 h 81"/>
                <a:gd name="T18" fmla="*/ 94 w 107"/>
                <a:gd name="T19" fmla="*/ 8 h 81"/>
                <a:gd name="T20" fmla="*/ 80 w 107"/>
                <a:gd name="T21" fmla="*/ 3 h 81"/>
                <a:gd name="T22" fmla="*/ 66 w 107"/>
                <a:gd name="T23" fmla="*/ 0 h 81"/>
                <a:gd name="T24" fmla="*/ 37 w 107"/>
                <a:gd name="T25" fmla="*/ 0 h 81"/>
                <a:gd name="T26" fmla="*/ 37 w 107"/>
                <a:gd name="T27" fmla="*/ 0 h 81"/>
                <a:gd name="T28" fmla="*/ 37 w 107"/>
                <a:gd name="T29" fmla="*/ 0 h 81"/>
                <a:gd name="T30" fmla="*/ 23 w 107"/>
                <a:gd name="T31" fmla="*/ 5 h 81"/>
                <a:gd name="T32" fmla="*/ 11 w 107"/>
                <a:gd name="T33" fmla="*/ 14 h 81"/>
                <a:gd name="T34" fmla="*/ 3 w 107"/>
                <a:gd name="T35" fmla="*/ 26 h 81"/>
                <a:gd name="T36" fmla="*/ 0 w 107"/>
                <a:gd name="T37" fmla="*/ 43 h 81"/>
                <a:gd name="T38" fmla="*/ 0 w 107"/>
                <a:gd name="T39" fmla="*/ 43 h 81"/>
                <a:gd name="T40" fmla="*/ 5 w 107"/>
                <a:gd name="T41" fmla="*/ 57 h 81"/>
                <a:gd name="T42" fmla="*/ 14 w 107"/>
                <a:gd name="T43" fmla="*/ 71 h 81"/>
                <a:gd name="T44" fmla="*/ 25 w 107"/>
                <a:gd name="T45" fmla="*/ 77 h 81"/>
                <a:gd name="T46" fmla="*/ 43 w 107"/>
                <a:gd name="T4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43" y="80"/>
                  </a:moveTo>
                  <a:lnTo>
                    <a:pt x="68" y="80"/>
                  </a:lnTo>
                  <a:lnTo>
                    <a:pt x="68" y="80"/>
                  </a:lnTo>
                  <a:lnTo>
                    <a:pt x="83" y="74"/>
                  </a:lnTo>
                  <a:lnTo>
                    <a:pt x="97" y="66"/>
                  </a:lnTo>
                  <a:lnTo>
                    <a:pt x="103" y="54"/>
                  </a:lnTo>
                  <a:lnTo>
                    <a:pt x="106" y="37"/>
                  </a:lnTo>
                  <a:lnTo>
                    <a:pt x="106" y="37"/>
                  </a:lnTo>
                  <a:lnTo>
                    <a:pt x="103" y="23"/>
                  </a:lnTo>
                  <a:lnTo>
                    <a:pt x="94" y="8"/>
                  </a:lnTo>
                  <a:lnTo>
                    <a:pt x="80" y="3"/>
                  </a:lnTo>
                  <a:lnTo>
                    <a:pt x="66" y="0"/>
                  </a:lnTo>
                  <a:lnTo>
                    <a:pt x="37" y="0"/>
                  </a:lnTo>
                  <a:lnTo>
                    <a:pt x="37" y="0"/>
                  </a:lnTo>
                  <a:lnTo>
                    <a:pt x="37" y="0"/>
                  </a:lnTo>
                  <a:lnTo>
                    <a:pt x="23" y="5"/>
                  </a:lnTo>
                  <a:lnTo>
                    <a:pt x="11" y="14"/>
                  </a:lnTo>
                  <a:lnTo>
                    <a:pt x="3" y="26"/>
                  </a:lnTo>
                  <a:lnTo>
                    <a:pt x="0" y="43"/>
                  </a:lnTo>
                  <a:lnTo>
                    <a:pt x="0" y="43"/>
                  </a:lnTo>
                  <a:lnTo>
                    <a:pt x="5" y="57"/>
                  </a:lnTo>
                  <a:lnTo>
                    <a:pt x="14" y="71"/>
                  </a:lnTo>
                  <a:lnTo>
                    <a:pt x="25" y="77"/>
                  </a:lnTo>
                  <a:lnTo>
                    <a:pt x="43" y="8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429"/>
            <p:cNvSpPr>
              <a:spLocks noChangeArrowheads="1"/>
            </p:cNvSpPr>
            <p:nvPr/>
          </p:nvSpPr>
          <p:spPr bwMode="auto">
            <a:xfrm>
              <a:off x="3290888" y="4314825"/>
              <a:ext cx="39687" cy="30163"/>
            </a:xfrm>
            <a:custGeom>
              <a:avLst/>
              <a:gdLst>
                <a:gd name="T0" fmla="*/ 43 w 110"/>
                <a:gd name="T1" fmla="*/ 81 h 82"/>
                <a:gd name="T2" fmla="*/ 69 w 110"/>
                <a:gd name="T3" fmla="*/ 81 h 82"/>
                <a:gd name="T4" fmla="*/ 69 w 110"/>
                <a:gd name="T5" fmla="*/ 81 h 82"/>
                <a:gd name="T6" fmla="*/ 83 w 110"/>
                <a:gd name="T7" fmla="*/ 78 h 82"/>
                <a:gd name="T8" fmla="*/ 97 w 110"/>
                <a:gd name="T9" fmla="*/ 69 h 82"/>
                <a:gd name="T10" fmla="*/ 106 w 110"/>
                <a:gd name="T11" fmla="*/ 55 h 82"/>
                <a:gd name="T12" fmla="*/ 109 w 110"/>
                <a:gd name="T13" fmla="*/ 41 h 82"/>
                <a:gd name="T14" fmla="*/ 109 w 110"/>
                <a:gd name="T15" fmla="*/ 41 h 82"/>
                <a:gd name="T16" fmla="*/ 106 w 110"/>
                <a:gd name="T17" fmla="*/ 24 h 82"/>
                <a:gd name="T18" fmla="*/ 97 w 110"/>
                <a:gd name="T19" fmla="*/ 12 h 82"/>
                <a:gd name="T20" fmla="*/ 83 w 110"/>
                <a:gd name="T21" fmla="*/ 3 h 82"/>
                <a:gd name="T22" fmla="*/ 69 w 110"/>
                <a:gd name="T23" fmla="*/ 0 h 82"/>
                <a:gd name="T24" fmla="*/ 69 w 110"/>
                <a:gd name="T25" fmla="*/ 0 h 82"/>
                <a:gd name="T26" fmla="*/ 43 w 110"/>
                <a:gd name="T27" fmla="*/ 0 h 82"/>
                <a:gd name="T28" fmla="*/ 43 w 110"/>
                <a:gd name="T29" fmla="*/ 0 h 82"/>
                <a:gd name="T30" fmla="*/ 40 w 110"/>
                <a:gd name="T31" fmla="*/ 0 h 82"/>
                <a:gd name="T32" fmla="*/ 40 w 110"/>
                <a:gd name="T33" fmla="*/ 0 h 82"/>
                <a:gd name="T34" fmla="*/ 26 w 110"/>
                <a:gd name="T35" fmla="*/ 3 h 82"/>
                <a:gd name="T36" fmla="*/ 11 w 110"/>
                <a:gd name="T37" fmla="*/ 12 h 82"/>
                <a:gd name="T38" fmla="*/ 3 w 110"/>
                <a:gd name="T39" fmla="*/ 24 h 82"/>
                <a:gd name="T40" fmla="*/ 0 w 110"/>
                <a:gd name="T41" fmla="*/ 41 h 82"/>
                <a:gd name="T42" fmla="*/ 0 w 110"/>
                <a:gd name="T43" fmla="*/ 41 h 82"/>
                <a:gd name="T44" fmla="*/ 3 w 110"/>
                <a:gd name="T45" fmla="*/ 55 h 82"/>
                <a:gd name="T46" fmla="*/ 14 w 110"/>
                <a:gd name="T47" fmla="*/ 69 h 82"/>
                <a:gd name="T48" fmla="*/ 26 w 110"/>
                <a:gd name="T49" fmla="*/ 78 h 82"/>
                <a:gd name="T50" fmla="*/ 43 w 110"/>
                <a:gd name="T5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2">
                  <a:moveTo>
                    <a:pt x="43" y="81"/>
                  </a:moveTo>
                  <a:lnTo>
                    <a:pt x="69" y="81"/>
                  </a:lnTo>
                  <a:lnTo>
                    <a:pt x="69" y="81"/>
                  </a:lnTo>
                  <a:lnTo>
                    <a:pt x="83" y="78"/>
                  </a:lnTo>
                  <a:lnTo>
                    <a:pt x="97" y="69"/>
                  </a:lnTo>
                  <a:lnTo>
                    <a:pt x="106" y="55"/>
                  </a:lnTo>
                  <a:lnTo>
                    <a:pt x="109" y="41"/>
                  </a:lnTo>
                  <a:lnTo>
                    <a:pt x="109" y="41"/>
                  </a:lnTo>
                  <a:lnTo>
                    <a:pt x="106" y="24"/>
                  </a:lnTo>
                  <a:lnTo>
                    <a:pt x="97" y="12"/>
                  </a:lnTo>
                  <a:lnTo>
                    <a:pt x="83" y="3"/>
                  </a:lnTo>
                  <a:lnTo>
                    <a:pt x="69" y="0"/>
                  </a:lnTo>
                  <a:lnTo>
                    <a:pt x="69" y="0"/>
                  </a:lnTo>
                  <a:lnTo>
                    <a:pt x="43" y="0"/>
                  </a:lnTo>
                  <a:lnTo>
                    <a:pt x="43" y="0"/>
                  </a:lnTo>
                  <a:lnTo>
                    <a:pt x="40" y="0"/>
                  </a:lnTo>
                  <a:lnTo>
                    <a:pt x="40" y="0"/>
                  </a:lnTo>
                  <a:lnTo>
                    <a:pt x="26" y="3"/>
                  </a:lnTo>
                  <a:lnTo>
                    <a:pt x="11" y="12"/>
                  </a:lnTo>
                  <a:lnTo>
                    <a:pt x="3" y="24"/>
                  </a:lnTo>
                  <a:lnTo>
                    <a:pt x="0" y="41"/>
                  </a:lnTo>
                  <a:lnTo>
                    <a:pt x="0" y="41"/>
                  </a:lnTo>
                  <a:lnTo>
                    <a:pt x="3" y="55"/>
                  </a:lnTo>
                  <a:lnTo>
                    <a:pt x="14" y="69"/>
                  </a:lnTo>
                  <a:lnTo>
                    <a:pt x="26" y="78"/>
                  </a:lnTo>
                  <a:lnTo>
                    <a:pt x="43" y="81"/>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430"/>
            <p:cNvSpPr>
              <a:spLocks noChangeArrowheads="1"/>
            </p:cNvSpPr>
            <p:nvPr/>
          </p:nvSpPr>
          <p:spPr bwMode="auto">
            <a:xfrm>
              <a:off x="3221038" y="4313238"/>
              <a:ext cx="38100" cy="28575"/>
            </a:xfrm>
            <a:custGeom>
              <a:avLst/>
              <a:gdLst>
                <a:gd name="T0" fmla="*/ 37 w 107"/>
                <a:gd name="T1" fmla="*/ 80 h 81"/>
                <a:gd name="T2" fmla="*/ 66 w 107"/>
                <a:gd name="T3" fmla="*/ 80 h 81"/>
                <a:gd name="T4" fmla="*/ 66 w 107"/>
                <a:gd name="T5" fmla="*/ 80 h 81"/>
                <a:gd name="T6" fmla="*/ 66 w 107"/>
                <a:gd name="T7" fmla="*/ 80 h 81"/>
                <a:gd name="T8" fmla="*/ 80 w 107"/>
                <a:gd name="T9" fmla="*/ 77 h 81"/>
                <a:gd name="T10" fmla="*/ 95 w 107"/>
                <a:gd name="T11" fmla="*/ 71 h 81"/>
                <a:gd name="T12" fmla="*/ 103 w 107"/>
                <a:gd name="T13" fmla="*/ 57 h 81"/>
                <a:gd name="T14" fmla="*/ 106 w 107"/>
                <a:gd name="T15" fmla="*/ 43 h 81"/>
                <a:gd name="T16" fmla="*/ 106 w 107"/>
                <a:gd name="T17" fmla="*/ 43 h 81"/>
                <a:gd name="T18" fmla="*/ 103 w 107"/>
                <a:gd name="T19" fmla="*/ 26 h 81"/>
                <a:gd name="T20" fmla="*/ 97 w 107"/>
                <a:gd name="T21" fmla="*/ 14 h 81"/>
                <a:gd name="T22" fmla="*/ 83 w 107"/>
                <a:gd name="T23" fmla="*/ 5 h 81"/>
                <a:gd name="T24" fmla="*/ 69 w 107"/>
                <a:gd name="T25" fmla="*/ 0 h 81"/>
                <a:gd name="T26" fmla="*/ 43 w 107"/>
                <a:gd name="T27" fmla="*/ 0 h 81"/>
                <a:gd name="T28" fmla="*/ 43 w 107"/>
                <a:gd name="T29" fmla="*/ 0 h 81"/>
                <a:gd name="T30" fmla="*/ 26 w 107"/>
                <a:gd name="T31" fmla="*/ 3 h 81"/>
                <a:gd name="T32" fmla="*/ 14 w 107"/>
                <a:gd name="T33" fmla="*/ 8 h 81"/>
                <a:gd name="T34" fmla="*/ 3 w 107"/>
                <a:gd name="T35" fmla="*/ 23 h 81"/>
                <a:gd name="T36" fmla="*/ 0 w 107"/>
                <a:gd name="T37" fmla="*/ 37 h 81"/>
                <a:gd name="T38" fmla="*/ 0 w 107"/>
                <a:gd name="T39" fmla="*/ 37 h 81"/>
                <a:gd name="T40" fmla="*/ 3 w 107"/>
                <a:gd name="T41" fmla="*/ 54 h 81"/>
                <a:gd name="T42" fmla="*/ 11 w 107"/>
                <a:gd name="T43" fmla="*/ 66 h 81"/>
                <a:gd name="T44" fmla="*/ 23 w 107"/>
                <a:gd name="T45" fmla="*/ 74 h 81"/>
                <a:gd name="T46" fmla="*/ 37 w 107"/>
                <a:gd name="T4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37" y="80"/>
                  </a:moveTo>
                  <a:lnTo>
                    <a:pt x="66" y="80"/>
                  </a:lnTo>
                  <a:lnTo>
                    <a:pt x="66" y="80"/>
                  </a:lnTo>
                  <a:lnTo>
                    <a:pt x="66" y="80"/>
                  </a:lnTo>
                  <a:lnTo>
                    <a:pt x="80" y="77"/>
                  </a:lnTo>
                  <a:lnTo>
                    <a:pt x="95" y="71"/>
                  </a:lnTo>
                  <a:lnTo>
                    <a:pt x="103" y="57"/>
                  </a:lnTo>
                  <a:lnTo>
                    <a:pt x="106" y="43"/>
                  </a:lnTo>
                  <a:lnTo>
                    <a:pt x="106" y="43"/>
                  </a:lnTo>
                  <a:lnTo>
                    <a:pt x="103" y="26"/>
                  </a:lnTo>
                  <a:lnTo>
                    <a:pt x="97" y="14"/>
                  </a:lnTo>
                  <a:lnTo>
                    <a:pt x="83" y="5"/>
                  </a:lnTo>
                  <a:lnTo>
                    <a:pt x="69" y="0"/>
                  </a:lnTo>
                  <a:lnTo>
                    <a:pt x="43" y="0"/>
                  </a:lnTo>
                  <a:lnTo>
                    <a:pt x="43" y="0"/>
                  </a:lnTo>
                  <a:lnTo>
                    <a:pt x="26" y="3"/>
                  </a:lnTo>
                  <a:lnTo>
                    <a:pt x="14" y="8"/>
                  </a:lnTo>
                  <a:lnTo>
                    <a:pt x="3" y="23"/>
                  </a:lnTo>
                  <a:lnTo>
                    <a:pt x="0" y="37"/>
                  </a:lnTo>
                  <a:lnTo>
                    <a:pt x="0" y="37"/>
                  </a:lnTo>
                  <a:lnTo>
                    <a:pt x="3" y="54"/>
                  </a:lnTo>
                  <a:lnTo>
                    <a:pt x="11" y="66"/>
                  </a:lnTo>
                  <a:lnTo>
                    <a:pt x="23" y="74"/>
                  </a:lnTo>
                  <a:lnTo>
                    <a:pt x="37" y="8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431"/>
            <p:cNvSpPr>
              <a:spLocks noChangeArrowheads="1"/>
            </p:cNvSpPr>
            <p:nvPr/>
          </p:nvSpPr>
          <p:spPr bwMode="auto">
            <a:xfrm>
              <a:off x="3152775" y="4308475"/>
              <a:ext cx="38100" cy="30163"/>
            </a:xfrm>
            <a:custGeom>
              <a:avLst/>
              <a:gdLst>
                <a:gd name="T0" fmla="*/ 35 w 107"/>
                <a:gd name="T1" fmla="*/ 78 h 82"/>
                <a:gd name="T2" fmla="*/ 63 w 107"/>
                <a:gd name="T3" fmla="*/ 81 h 82"/>
                <a:gd name="T4" fmla="*/ 63 w 107"/>
                <a:gd name="T5" fmla="*/ 81 h 82"/>
                <a:gd name="T6" fmla="*/ 63 w 107"/>
                <a:gd name="T7" fmla="*/ 81 h 82"/>
                <a:gd name="T8" fmla="*/ 77 w 107"/>
                <a:gd name="T9" fmla="*/ 81 h 82"/>
                <a:gd name="T10" fmla="*/ 92 w 107"/>
                <a:gd name="T11" fmla="*/ 72 h 82"/>
                <a:gd name="T12" fmla="*/ 100 w 107"/>
                <a:gd name="T13" fmla="*/ 61 h 82"/>
                <a:gd name="T14" fmla="*/ 106 w 107"/>
                <a:gd name="T15" fmla="*/ 46 h 82"/>
                <a:gd name="T16" fmla="*/ 106 w 107"/>
                <a:gd name="T17" fmla="*/ 46 h 82"/>
                <a:gd name="T18" fmla="*/ 103 w 107"/>
                <a:gd name="T19" fmla="*/ 29 h 82"/>
                <a:gd name="T20" fmla="*/ 98 w 107"/>
                <a:gd name="T21" fmla="*/ 18 h 82"/>
                <a:gd name="T22" fmla="*/ 86 w 107"/>
                <a:gd name="T23" fmla="*/ 6 h 82"/>
                <a:gd name="T24" fmla="*/ 69 w 107"/>
                <a:gd name="T25" fmla="*/ 3 h 82"/>
                <a:gd name="T26" fmla="*/ 43 w 107"/>
                <a:gd name="T27" fmla="*/ 0 h 82"/>
                <a:gd name="T28" fmla="*/ 43 w 107"/>
                <a:gd name="T29" fmla="*/ 0 h 82"/>
                <a:gd name="T30" fmla="*/ 29 w 107"/>
                <a:gd name="T31" fmla="*/ 0 h 82"/>
                <a:gd name="T32" fmla="*/ 14 w 107"/>
                <a:gd name="T33" fmla="*/ 9 h 82"/>
                <a:gd name="T34" fmla="*/ 6 w 107"/>
                <a:gd name="T35" fmla="*/ 20 h 82"/>
                <a:gd name="T36" fmla="*/ 0 w 107"/>
                <a:gd name="T37" fmla="*/ 35 h 82"/>
                <a:gd name="T38" fmla="*/ 0 w 107"/>
                <a:gd name="T39" fmla="*/ 35 h 82"/>
                <a:gd name="T40" fmla="*/ 0 w 107"/>
                <a:gd name="T41" fmla="*/ 52 h 82"/>
                <a:gd name="T42" fmla="*/ 9 w 107"/>
                <a:gd name="T43" fmla="*/ 63 h 82"/>
                <a:gd name="T44" fmla="*/ 20 w 107"/>
                <a:gd name="T45" fmla="*/ 75 h 82"/>
                <a:gd name="T46" fmla="*/ 35 w 107"/>
                <a:gd name="T47"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2">
                  <a:moveTo>
                    <a:pt x="35" y="78"/>
                  </a:moveTo>
                  <a:lnTo>
                    <a:pt x="63" y="81"/>
                  </a:lnTo>
                  <a:lnTo>
                    <a:pt x="63" y="81"/>
                  </a:lnTo>
                  <a:lnTo>
                    <a:pt x="63" y="81"/>
                  </a:lnTo>
                  <a:lnTo>
                    <a:pt x="77" y="81"/>
                  </a:lnTo>
                  <a:lnTo>
                    <a:pt x="92" y="72"/>
                  </a:lnTo>
                  <a:lnTo>
                    <a:pt x="100" y="61"/>
                  </a:lnTo>
                  <a:lnTo>
                    <a:pt x="106" y="46"/>
                  </a:lnTo>
                  <a:lnTo>
                    <a:pt x="106" y="46"/>
                  </a:lnTo>
                  <a:lnTo>
                    <a:pt x="103" y="29"/>
                  </a:lnTo>
                  <a:lnTo>
                    <a:pt x="98" y="18"/>
                  </a:lnTo>
                  <a:lnTo>
                    <a:pt x="86" y="6"/>
                  </a:lnTo>
                  <a:lnTo>
                    <a:pt x="69" y="3"/>
                  </a:lnTo>
                  <a:lnTo>
                    <a:pt x="43" y="0"/>
                  </a:lnTo>
                  <a:lnTo>
                    <a:pt x="43" y="0"/>
                  </a:lnTo>
                  <a:lnTo>
                    <a:pt x="29" y="0"/>
                  </a:lnTo>
                  <a:lnTo>
                    <a:pt x="14" y="9"/>
                  </a:lnTo>
                  <a:lnTo>
                    <a:pt x="6" y="20"/>
                  </a:lnTo>
                  <a:lnTo>
                    <a:pt x="0" y="35"/>
                  </a:lnTo>
                  <a:lnTo>
                    <a:pt x="0" y="35"/>
                  </a:lnTo>
                  <a:lnTo>
                    <a:pt x="0" y="52"/>
                  </a:lnTo>
                  <a:lnTo>
                    <a:pt x="9" y="63"/>
                  </a:lnTo>
                  <a:lnTo>
                    <a:pt x="20" y="75"/>
                  </a:lnTo>
                  <a:lnTo>
                    <a:pt x="35" y="78"/>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432"/>
            <p:cNvSpPr>
              <a:spLocks noChangeArrowheads="1"/>
            </p:cNvSpPr>
            <p:nvPr/>
          </p:nvSpPr>
          <p:spPr bwMode="auto">
            <a:xfrm>
              <a:off x="3082925" y="4298950"/>
              <a:ext cx="38100" cy="30163"/>
            </a:xfrm>
            <a:custGeom>
              <a:avLst/>
              <a:gdLst>
                <a:gd name="T0" fmla="*/ 32 w 104"/>
                <a:gd name="T1" fmla="*/ 77 h 84"/>
                <a:gd name="T2" fmla="*/ 60 w 104"/>
                <a:gd name="T3" fmla="*/ 83 h 84"/>
                <a:gd name="T4" fmla="*/ 60 w 104"/>
                <a:gd name="T5" fmla="*/ 83 h 84"/>
                <a:gd name="T6" fmla="*/ 60 w 104"/>
                <a:gd name="T7" fmla="*/ 83 h 84"/>
                <a:gd name="T8" fmla="*/ 75 w 104"/>
                <a:gd name="T9" fmla="*/ 80 h 84"/>
                <a:gd name="T10" fmla="*/ 89 w 104"/>
                <a:gd name="T11" fmla="*/ 74 h 84"/>
                <a:gd name="T12" fmla="*/ 101 w 104"/>
                <a:gd name="T13" fmla="*/ 63 h 84"/>
                <a:gd name="T14" fmla="*/ 103 w 104"/>
                <a:gd name="T15" fmla="*/ 48 h 84"/>
                <a:gd name="T16" fmla="*/ 103 w 104"/>
                <a:gd name="T17" fmla="*/ 48 h 84"/>
                <a:gd name="T18" fmla="*/ 103 w 104"/>
                <a:gd name="T19" fmla="*/ 34 h 84"/>
                <a:gd name="T20" fmla="*/ 98 w 104"/>
                <a:gd name="T21" fmla="*/ 20 h 84"/>
                <a:gd name="T22" fmla="*/ 86 w 104"/>
                <a:gd name="T23" fmla="*/ 11 h 84"/>
                <a:gd name="T24" fmla="*/ 72 w 104"/>
                <a:gd name="T25" fmla="*/ 6 h 84"/>
                <a:gd name="T26" fmla="*/ 72 w 104"/>
                <a:gd name="T27" fmla="*/ 6 h 84"/>
                <a:gd name="T28" fmla="*/ 46 w 104"/>
                <a:gd name="T29" fmla="*/ 0 h 84"/>
                <a:gd name="T30" fmla="*/ 46 w 104"/>
                <a:gd name="T31" fmla="*/ 0 h 84"/>
                <a:gd name="T32" fmla="*/ 46 w 104"/>
                <a:gd name="T33" fmla="*/ 0 h 84"/>
                <a:gd name="T34" fmla="*/ 29 w 104"/>
                <a:gd name="T35" fmla="*/ 0 h 84"/>
                <a:gd name="T36" fmla="*/ 17 w 104"/>
                <a:gd name="T37" fmla="*/ 8 h 84"/>
                <a:gd name="T38" fmla="*/ 6 w 104"/>
                <a:gd name="T39" fmla="*/ 17 h 84"/>
                <a:gd name="T40" fmla="*/ 0 w 104"/>
                <a:gd name="T41" fmla="*/ 31 h 84"/>
                <a:gd name="T42" fmla="*/ 0 w 104"/>
                <a:gd name="T43" fmla="*/ 31 h 84"/>
                <a:gd name="T44" fmla="*/ 0 w 104"/>
                <a:gd name="T45" fmla="*/ 48 h 84"/>
                <a:gd name="T46" fmla="*/ 9 w 104"/>
                <a:gd name="T47" fmla="*/ 63 h 84"/>
                <a:gd name="T48" fmla="*/ 17 w 104"/>
                <a:gd name="T49" fmla="*/ 71 h 84"/>
                <a:gd name="T50" fmla="*/ 32 w 104"/>
                <a:gd name="T51" fmla="*/ 77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4">
                  <a:moveTo>
                    <a:pt x="32" y="77"/>
                  </a:moveTo>
                  <a:lnTo>
                    <a:pt x="60" y="83"/>
                  </a:lnTo>
                  <a:lnTo>
                    <a:pt x="60" y="83"/>
                  </a:lnTo>
                  <a:lnTo>
                    <a:pt x="60" y="83"/>
                  </a:lnTo>
                  <a:lnTo>
                    <a:pt x="75" y="80"/>
                  </a:lnTo>
                  <a:lnTo>
                    <a:pt x="89" y="74"/>
                  </a:lnTo>
                  <a:lnTo>
                    <a:pt x="101" y="63"/>
                  </a:lnTo>
                  <a:lnTo>
                    <a:pt x="103" y="48"/>
                  </a:lnTo>
                  <a:lnTo>
                    <a:pt x="103" y="48"/>
                  </a:lnTo>
                  <a:lnTo>
                    <a:pt x="103" y="34"/>
                  </a:lnTo>
                  <a:lnTo>
                    <a:pt x="98" y="20"/>
                  </a:lnTo>
                  <a:lnTo>
                    <a:pt x="86" y="11"/>
                  </a:lnTo>
                  <a:lnTo>
                    <a:pt x="72" y="6"/>
                  </a:lnTo>
                  <a:lnTo>
                    <a:pt x="72" y="6"/>
                  </a:lnTo>
                  <a:lnTo>
                    <a:pt x="46" y="0"/>
                  </a:lnTo>
                  <a:lnTo>
                    <a:pt x="46" y="0"/>
                  </a:lnTo>
                  <a:lnTo>
                    <a:pt x="46" y="0"/>
                  </a:lnTo>
                  <a:lnTo>
                    <a:pt x="29" y="0"/>
                  </a:lnTo>
                  <a:lnTo>
                    <a:pt x="17" y="8"/>
                  </a:lnTo>
                  <a:lnTo>
                    <a:pt x="6" y="17"/>
                  </a:lnTo>
                  <a:lnTo>
                    <a:pt x="0" y="31"/>
                  </a:lnTo>
                  <a:lnTo>
                    <a:pt x="0" y="31"/>
                  </a:lnTo>
                  <a:lnTo>
                    <a:pt x="0" y="48"/>
                  </a:lnTo>
                  <a:lnTo>
                    <a:pt x="9" y="63"/>
                  </a:lnTo>
                  <a:lnTo>
                    <a:pt x="17" y="71"/>
                  </a:lnTo>
                  <a:lnTo>
                    <a:pt x="32" y="77"/>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433"/>
            <p:cNvSpPr>
              <a:spLocks noChangeArrowheads="1"/>
            </p:cNvSpPr>
            <p:nvPr/>
          </p:nvSpPr>
          <p:spPr bwMode="auto">
            <a:xfrm>
              <a:off x="3014663" y="4284663"/>
              <a:ext cx="38100" cy="30162"/>
            </a:xfrm>
            <a:custGeom>
              <a:avLst/>
              <a:gdLst>
                <a:gd name="T0" fmla="*/ 29 w 104"/>
                <a:gd name="T1" fmla="*/ 75 h 82"/>
                <a:gd name="T2" fmla="*/ 57 w 104"/>
                <a:gd name="T3" fmla="*/ 81 h 82"/>
                <a:gd name="T4" fmla="*/ 57 w 104"/>
                <a:gd name="T5" fmla="*/ 81 h 82"/>
                <a:gd name="T6" fmla="*/ 57 w 104"/>
                <a:gd name="T7" fmla="*/ 81 h 82"/>
                <a:gd name="T8" fmla="*/ 72 w 104"/>
                <a:gd name="T9" fmla="*/ 81 h 82"/>
                <a:gd name="T10" fmla="*/ 86 w 104"/>
                <a:gd name="T11" fmla="*/ 78 h 82"/>
                <a:gd name="T12" fmla="*/ 95 w 104"/>
                <a:gd name="T13" fmla="*/ 66 h 82"/>
                <a:gd name="T14" fmla="*/ 103 w 104"/>
                <a:gd name="T15" fmla="*/ 52 h 82"/>
                <a:gd name="T16" fmla="*/ 103 w 104"/>
                <a:gd name="T17" fmla="*/ 52 h 82"/>
                <a:gd name="T18" fmla="*/ 103 w 104"/>
                <a:gd name="T19" fmla="*/ 38 h 82"/>
                <a:gd name="T20" fmla="*/ 98 w 104"/>
                <a:gd name="T21" fmla="*/ 23 h 82"/>
                <a:gd name="T22" fmla="*/ 86 w 104"/>
                <a:gd name="T23" fmla="*/ 15 h 82"/>
                <a:gd name="T24" fmla="*/ 75 w 104"/>
                <a:gd name="T25" fmla="*/ 6 h 82"/>
                <a:gd name="T26" fmla="*/ 75 w 104"/>
                <a:gd name="T27" fmla="*/ 6 h 82"/>
                <a:gd name="T28" fmla="*/ 49 w 104"/>
                <a:gd name="T29" fmla="*/ 0 h 82"/>
                <a:gd name="T30" fmla="*/ 46 w 104"/>
                <a:gd name="T31" fmla="*/ 0 h 82"/>
                <a:gd name="T32" fmla="*/ 46 w 104"/>
                <a:gd name="T33" fmla="*/ 0 h 82"/>
                <a:gd name="T34" fmla="*/ 32 w 104"/>
                <a:gd name="T35" fmla="*/ 0 h 82"/>
                <a:gd name="T36" fmla="*/ 20 w 104"/>
                <a:gd name="T37" fmla="*/ 6 h 82"/>
                <a:gd name="T38" fmla="*/ 9 w 104"/>
                <a:gd name="T39" fmla="*/ 15 h 82"/>
                <a:gd name="T40" fmla="*/ 3 w 104"/>
                <a:gd name="T41" fmla="*/ 29 h 82"/>
                <a:gd name="T42" fmla="*/ 3 w 104"/>
                <a:gd name="T43" fmla="*/ 29 h 82"/>
                <a:gd name="T44" fmla="*/ 0 w 104"/>
                <a:gd name="T45" fmla="*/ 44 h 82"/>
                <a:gd name="T46" fmla="*/ 6 w 104"/>
                <a:gd name="T47" fmla="*/ 58 h 82"/>
                <a:gd name="T48" fmla="*/ 17 w 104"/>
                <a:gd name="T49" fmla="*/ 69 h 82"/>
                <a:gd name="T50" fmla="*/ 29 w 104"/>
                <a:gd name="T51"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2">
                  <a:moveTo>
                    <a:pt x="29" y="75"/>
                  </a:moveTo>
                  <a:lnTo>
                    <a:pt x="57" y="81"/>
                  </a:lnTo>
                  <a:lnTo>
                    <a:pt x="57" y="81"/>
                  </a:lnTo>
                  <a:lnTo>
                    <a:pt x="57" y="81"/>
                  </a:lnTo>
                  <a:lnTo>
                    <a:pt x="72" y="81"/>
                  </a:lnTo>
                  <a:lnTo>
                    <a:pt x="86" y="78"/>
                  </a:lnTo>
                  <a:lnTo>
                    <a:pt x="95" y="66"/>
                  </a:lnTo>
                  <a:lnTo>
                    <a:pt x="103" y="52"/>
                  </a:lnTo>
                  <a:lnTo>
                    <a:pt x="103" y="52"/>
                  </a:lnTo>
                  <a:lnTo>
                    <a:pt x="103" y="38"/>
                  </a:lnTo>
                  <a:lnTo>
                    <a:pt x="98" y="23"/>
                  </a:lnTo>
                  <a:lnTo>
                    <a:pt x="86" y="15"/>
                  </a:lnTo>
                  <a:lnTo>
                    <a:pt x="75" y="6"/>
                  </a:lnTo>
                  <a:lnTo>
                    <a:pt x="75" y="6"/>
                  </a:lnTo>
                  <a:lnTo>
                    <a:pt x="49" y="0"/>
                  </a:lnTo>
                  <a:lnTo>
                    <a:pt x="46" y="0"/>
                  </a:lnTo>
                  <a:lnTo>
                    <a:pt x="46" y="0"/>
                  </a:lnTo>
                  <a:lnTo>
                    <a:pt x="32" y="0"/>
                  </a:lnTo>
                  <a:lnTo>
                    <a:pt x="20" y="6"/>
                  </a:lnTo>
                  <a:lnTo>
                    <a:pt x="9" y="15"/>
                  </a:lnTo>
                  <a:lnTo>
                    <a:pt x="3" y="29"/>
                  </a:lnTo>
                  <a:lnTo>
                    <a:pt x="3" y="29"/>
                  </a:lnTo>
                  <a:lnTo>
                    <a:pt x="0" y="44"/>
                  </a:lnTo>
                  <a:lnTo>
                    <a:pt x="6" y="58"/>
                  </a:lnTo>
                  <a:lnTo>
                    <a:pt x="17" y="69"/>
                  </a:lnTo>
                  <a:lnTo>
                    <a:pt x="29" y="75"/>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434"/>
            <p:cNvSpPr>
              <a:spLocks noChangeArrowheads="1"/>
            </p:cNvSpPr>
            <p:nvPr/>
          </p:nvSpPr>
          <p:spPr bwMode="auto">
            <a:xfrm>
              <a:off x="2949575" y="4267200"/>
              <a:ext cx="34925" cy="28575"/>
            </a:xfrm>
            <a:custGeom>
              <a:avLst/>
              <a:gdLst>
                <a:gd name="T0" fmla="*/ 74 w 98"/>
                <a:gd name="T1" fmla="*/ 9 h 81"/>
                <a:gd name="T2" fmla="*/ 72 w 98"/>
                <a:gd name="T3" fmla="*/ 9 h 81"/>
                <a:gd name="T4" fmla="*/ 48 w 98"/>
                <a:gd name="T5" fmla="*/ 0 h 81"/>
                <a:gd name="T6" fmla="*/ 48 w 98"/>
                <a:gd name="T7" fmla="*/ 0 h 81"/>
                <a:gd name="T8" fmla="*/ 48 w 98"/>
                <a:gd name="T9" fmla="*/ 0 h 81"/>
                <a:gd name="T10" fmla="*/ 34 w 98"/>
                <a:gd name="T11" fmla="*/ 0 h 81"/>
                <a:gd name="T12" fmla="*/ 20 w 98"/>
                <a:gd name="T13" fmla="*/ 3 h 81"/>
                <a:gd name="T14" fmla="*/ 9 w 98"/>
                <a:gd name="T15" fmla="*/ 11 h 81"/>
                <a:gd name="T16" fmla="*/ 3 w 98"/>
                <a:gd name="T17" fmla="*/ 23 h 81"/>
                <a:gd name="T18" fmla="*/ 3 w 98"/>
                <a:gd name="T19" fmla="*/ 23 h 81"/>
                <a:gd name="T20" fmla="*/ 0 w 98"/>
                <a:gd name="T21" fmla="*/ 37 h 81"/>
                <a:gd name="T22" fmla="*/ 3 w 98"/>
                <a:gd name="T23" fmla="*/ 51 h 81"/>
                <a:gd name="T24" fmla="*/ 11 w 98"/>
                <a:gd name="T25" fmla="*/ 63 h 81"/>
                <a:gd name="T26" fmla="*/ 23 w 98"/>
                <a:gd name="T27" fmla="*/ 69 h 81"/>
                <a:gd name="T28" fmla="*/ 48 w 98"/>
                <a:gd name="T29" fmla="*/ 77 h 81"/>
                <a:gd name="T30" fmla="*/ 51 w 98"/>
                <a:gd name="T31" fmla="*/ 80 h 81"/>
                <a:gd name="T32" fmla="*/ 51 w 98"/>
                <a:gd name="T33" fmla="*/ 80 h 81"/>
                <a:gd name="T34" fmla="*/ 66 w 98"/>
                <a:gd name="T35" fmla="*/ 80 h 81"/>
                <a:gd name="T36" fmla="*/ 77 w 98"/>
                <a:gd name="T37" fmla="*/ 77 h 81"/>
                <a:gd name="T38" fmla="*/ 89 w 98"/>
                <a:gd name="T39" fmla="*/ 69 h 81"/>
                <a:gd name="T40" fmla="*/ 97 w 98"/>
                <a:gd name="T41" fmla="*/ 54 h 81"/>
                <a:gd name="T42" fmla="*/ 97 w 98"/>
                <a:gd name="T43" fmla="*/ 54 h 81"/>
                <a:gd name="T44" fmla="*/ 97 w 98"/>
                <a:gd name="T45" fmla="*/ 40 h 81"/>
                <a:gd name="T46" fmla="*/ 94 w 98"/>
                <a:gd name="T47" fmla="*/ 29 h 81"/>
                <a:gd name="T48" fmla="*/ 86 w 98"/>
                <a:gd name="T49" fmla="*/ 17 h 81"/>
                <a:gd name="T50" fmla="*/ 74 w 98"/>
                <a:gd name="T51" fmla="*/ 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74" y="9"/>
                  </a:moveTo>
                  <a:lnTo>
                    <a:pt x="72" y="9"/>
                  </a:lnTo>
                  <a:lnTo>
                    <a:pt x="48" y="0"/>
                  </a:lnTo>
                  <a:lnTo>
                    <a:pt x="48" y="0"/>
                  </a:lnTo>
                  <a:lnTo>
                    <a:pt x="48" y="0"/>
                  </a:lnTo>
                  <a:lnTo>
                    <a:pt x="34" y="0"/>
                  </a:lnTo>
                  <a:lnTo>
                    <a:pt x="20" y="3"/>
                  </a:lnTo>
                  <a:lnTo>
                    <a:pt x="9" y="11"/>
                  </a:lnTo>
                  <a:lnTo>
                    <a:pt x="3" y="23"/>
                  </a:lnTo>
                  <a:lnTo>
                    <a:pt x="3" y="23"/>
                  </a:lnTo>
                  <a:lnTo>
                    <a:pt x="0" y="37"/>
                  </a:lnTo>
                  <a:lnTo>
                    <a:pt x="3" y="51"/>
                  </a:lnTo>
                  <a:lnTo>
                    <a:pt x="11" y="63"/>
                  </a:lnTo>
                  <a:lnTo>
                    <a:pt x="23" y="69"/>
                  </a:lnTo>
                  <a:lnTo>
                    <a:pt x="48" y="77"/>
                  </a:lnTo>
                  <a:lnTo>
                    <a:pt x="51" y="80"/>
                  </a:lnTo>
                  <a:lnTo>
                    <a:pt x="51" y="80"/>
                  </a:lnTo>
                  <a:lnTo>
                    <a:pt x="66" y="80"/>
                  </a:lnTo>
                  <a:lnTo>
                    <a:pt x="77" y="77"/>
                  </a:lnTo>
                  <a:lnTo>
                    <a:pt x="89" y="69"/>
                  </a:lnTo>
                  <a:lnTo>
                    <a:pt x="97" y="54"/>
                  </a:lnTo>
                  <a:lnTo>
                    <a:pt x="97" y="54"/>
                  </a:lnTo>
                  <a:lnTo>
                    <a:pt x="97" y="40"/>
                  </a:lnTo>
                  <a:lnTo>
                    <a:pt x="94" y="29"/>
                  </a:lnTo>
                  <a:lnTo>
                    <a:pt x="86" y="17"/>
                  </a:lnTo>
                  <a:lnTo>
                    <a:pt x="74" y="9"/>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435"/>
            <p:cNvSpPr>
              <a:spLocks noChangeArrowheads="1"/>
            </p:cNvSpPr>
            <p:nvPr/>
          </p:nvSpPr>
          <p:spPr bwMode="auto">
            <a:xfrm>
              <a:off x="2884488" y="4238625"/>
              <a:ext cx="34925" cy="30163"/>
            </a:xfrm>
            <a:custGeom>
              <a:avLst/>
              <a:gdLst>
                <a:gd name="T0" fmla="*/ 75 w 96"/>
                <a:gd name="T1" fmla="*/ 18 h 85"/>
                <a:gd name="T2" fmla="*/ 75 w 96"/>
                <a:gd name="T3" fmla="*/ 18 h 85"/>
                <a:gd name="T4" fmla="*/ 63 w 96"/>
                <a:gd name="T5" fmla="*/ 12 h 85"/>
                <a:gd name="T6" fmla="*/ 52 w 96"/>
                <a:gd name="T7" fmla="*/ 6 h 85"/>
                <a:gd name="T8" fmla="*/ 52 w 96"/>
                <a:gd name="T9" fmla="*/ 6 h 85"/>
                <a:gd name="T10" fmla="*/ 52 w 96"/>
                <a:gd name="T11" fmla="*/ 6 h 85"/>
                <a:gd name="T12" fmla="*/ 40 w 96"/>
                <a:gd name="T13" fmla="*/ 0 h 85"/>
                <a:gd name="T14" fmla="*/ 26 w 96"/>
                <a:gd name="T15" fmla="*/ 3 h 85"/>
                <a:gd name="T16" fmla="*/ 15 w 96"/>
                <a:gd name="T17" fmla="*/ 9 h 85"/>
                <a:gd name="T18" fmla="*/ 6 w 96"/>
                <a:gd name="T19" fmla="*/ 21 h 85"/>
                <a:gd name="T20" fmla="*/ 6 w 96"/>
                <a:gd name="T21" fmla="*/ 21 h 85"/>
                <a:gd name="T22" fmla="*/ 0 w 96"/>
                <a:gd name="T23" fmla="*/ 32 h 85"/>
                <a:gd name="T24" fmla="*/ 3 w 96"/>
                <a:gd name="T25" fmla="*/ 46 h 85"/>
                <a:gd name="T26" fmla="*/ 9 w 96"/>
                <a:gd name="T27" fmla="*/ 58 h 85"/>
                <a:gd name="T28" fmla="*/ 20 w 96"/>
                <a:gd name="T29" fmla="*/ 66 h 85"/>
                <a:gd name="T30" fmla="*/ 32 w 96"/>
                <a:gd name="T31" fmla="*/ 75 h 85"/>
                <a:gd name="T32" fmla="*/ 43 w 96"/>
                <a:gd name="T33" fmla="*/ 81 h 85"/>
                <a:gd name="T34" fmla="*/ 43 w 96"/>
                <a:gd name="T35" fmla="*/ 81 h 85"/>
                <a:gd name="T36" fmla="*/ 43 w 96"/>
                <a:gd name="T37" fmla="*/ 81 h 85"/>
                <a:gd name="T38" fmla="*/ 58 w 96"/>
                <a:gd name="T39" fmla="*/ 84 h 85"/>
                <a:gd name="T40" fmla="*/ 72 w 96"/>
                <a:gd name="T41" fmla="*/ 84 h 85"/>
                <a:gd name="T42" fmla="*/ 83 w 96"/>
                <a:gd name="T43" fmla="*/ 75 h 85"/>
                <a:gd name="T44" fmla="*/ 92 w 96"/>
                <a:gd name="T45" fmla="*/ 63 h 85"/>
                <a:gd name="T46" fmla="*/ 92 w 96"/>
                <a:gd name="T47" fmla="*/ 63 h 85"/>
                <a:gd name="T48" fmla="*/ 95 w 96"/>
                <a:gd name="T49" fmla="*/ 52 h 85"/>
                <a:gd name="T50" fmla="*/ 95 w 96"/>
                <a:gd name="T51" fmla="*/ 38 h 85"/>
                <a:gd name="T52" fmla="*/ 86 w 96"/>
                <a:gd name="T53" fmla="*/ 26 h 85"/>
                <a:gd name="T54" fmla="*/ 75 w 96"/>
                <a:gd name="T55"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85">
                  <a:moveTo>
                    <a:pt x="75" y="18"/>
                  </a:moveTo>
                  <a:lnTo>
                    <a:pt x="75" y="18"/>
                  </a:lnTo>
                  <a:lnTo>
                    <a:pt x="63" y="12"/>
                  </a:lnTo>
                  <a:lnTo>
                    <a:pt x="52" y="6"/>
                  </a:lnTo>
                  <a:lnTo>
                    <a:pt x="52" y="6"/>
                  </a:lnTo>
                  <a:lnTo>
                    <a:pt x="52" y="6"/>
                  </a:lnTo>
                  <a:lnTo>
                    <a:pt x="40" y="0"/>
                  </a:lnTo>
                  <a:lnTo>
                    <a:pt x="26" y="3"/>
                  </a:lnTo>
                  <a:lnTo>
                    <a:pt x="15" y="9"/>
                  </a:lnTo>
                  <a:lnTo>
                    <a:pt x="6" y="21"/>
                  </a:lnTo>
                  <a:lnTo>
                    <a:pt x="6" y="21"/>
                  </a:lnTo>
                  <a:lnTo>
                    <a:pt x="0" y="32"/>
                  </a:lnTo>
                  <a:lnTo>
                    <a:pt x="3" y="46"/>
                  </a:lnTo>
                  <a:lnTo>
                    <a:pt x="9" y="58"/>
                  </a:lnTo>
                  <a:lnTo>
                    <a:pt x="20" y="66"/>
                  </a:lnTo>
                  <a:lnTo>
                    <a:pt x="32" y="75"/>
                  </a:lnTo>
                  <a:lnTo>
                    <a:pt x="43" y="81"/>
                  </a:lnTo>
                  <a:lnTo>
                    <a:pt x="43" y="81"/>
                  </a:lnTo>
                  <a:lnTo>
                    <a:pt x="43" y="81"/>
                  </a:lnTo>
                  <a:lnTo>
                    <a:pt x="58" y="84"/>
                  </a:lnTo>
                  <a:lnTo>
                    <a:pt x="72" y="84"/>
                  </a:lnTo>
                  <a:lnTo>
                    <a:pt x="83" y="75"/>
                  </a:lnTo>
                  <a:lnTo>
                    <a:pt x="92" y="63"/>
                  </a:lnTo>
                  <a:lnTo>
                    <a:pt x="92" y="63"/>
                  </a:lnTo>
                  <a:lnTo>
                    <a:pt x="95" y="52"/>
                  </a:lnTo>
                  <a:lnTo>
                    <a:pt x="95" y="38"/>
                  </a:lnTo>
                  <a:lnTo>
                    <a:pt x="86" y="26"/>
                  </a:lnTo>
                  <a:lnTo>
                    <a:pt x="75" y="18"/>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436"/>
            <p:cNvSpPr>
              <a:spLocks noChangeArrowheads="1"/>
            </p:cNvSpPr>
            <p:nvPr/>
          </p:nvSpPr>
          <p:spPr bwMode="auto">
            <a:xfrm>
              <a:off x="2808288" y="4051300"/>
              <a:ext cx="131762" cy="771525"/>
            </a:xfrm>
            <a:custGeom>
              <a:avLst/>
              <a:gdLst>
                <a:gd name="T0" fmla="*/ 307 w 368"/>
                <a:gd name="T1" fmla="*/ 15 h 2144"/>
                <a:gd name="T2" fmla="*/ 295 w 368"/>
                <a:gd name="T3" fmla="*/ 35 h 2144"/>
                <a:gd name="T4" fmla="*/ 247 w 368"/>
                <a:gd name="T5" fmla="*/ 63 h 2144"/>
                <a:gd name="T6" fmla="*/ 178 w 368"/>
                <a:gd name="T7" fmla="*/ 89 h 2144"/>
                <a:gd name="T8" fmla="*/ 158 w 368"/>
                <a:gd name="T9" fmla="*/ 95 h 2144"/>
                <a:gd name="T10" fmla="*/ 135 w 368"/>
                <a:gd name="T11" fmla="*/ 112 h 2144"/>
                <a:gd name="T12" fmla="*/ 89 w 368"/>
                <a:gd name="T13" fmla="*/ 158 h 2144"/>
                <a:gd name="T14" fmla="*/ 40 w 368"/>
                <a:gd name="T15" fmla="*/ 218 h 2144"/>
                <a:gd name="T16" fmla="*/ 21 w 368"/>
                <a:gd name="T17" fmla="*/ 255 h 2144"/>
                <a:gd name="T18" fmla="*/ 12 w 368"/>
                <a:gd name="T19" fmla="*/ 287 h 2144"/>
                <a:gd name="T20" fmla="*/ 9 w 368"/>
                <a:gd name="T21" fmla="*/ 330 h 2144"/>
                <a:gd name="T22" fmla="*/ 6 w 368"/>
                <a:gd name="T23" fmla="*/ 496 h 2144"/>
                <a:gd name="T24" fmla="*/ 6 w 368"/>
                <a:gd name="T25" fmla="*/ 1386 h 2144"/>
                <a:gd name="T26" fmla="*/ 18 w 368"/>
                <a:gd name="T27" fmla="*/ 1868 h 2144"/>
                <a:gd name="T28" fmla="*/ 32 w 368"/>
                <a:gd name="T29" fmla="*/ 1928 h 2144"/>
                <a:gd name="T30" fmla="*/ 63 w 368"/>
                <a:gd name="T31" fmla="*/ 1991 h 2144"/>
                <a:gd name="T32" fmla="*/ 86 w 368"/>
                <a:gd name="T33" fmla="*/ 2017 h 2144"/>
                <a:gd name="T34" fmla="*/ 103 w 368"/>
                <a:gd name="T35" fmla="*/ 2031 h 2144"/>
                <a:gd name="T36" fmla="*/ 181 w 368"/>
                <a:gd name="T37" fmla="*/ 2080 h 2144"/>
                <a:gd name="T38" fmla="*/ 215 w 368"/>
                <a:gd name="T39" fmla="*/ 2105 h 2144"/>
                <a:gd name="T40" fmla="*/ 244 w 368"/>
                <a:gd name="T41" fmla="*/ 2134 h 2144"/>
                <a:gd name="T42" fmla="*/ 267 w 368"/>
                <a:gd name="T43" fmla="*/ 2143 h 2144"/>
                <a:gd name="T44" fmla="*/ 298 w 368"/>
                <a:gd name="T45" fmla="*/ 2134 h 2144"/>
                <a:gd name="T46" fmla="*/ 298 w 368"/>
                <a:gd name="T47" fmla="*/ 2131 h 2144"/>
                <a:gd name="T48" fmla="*/ 307 w 368"/>
                <a:gd name="T49" fmla="*/ 2097 h 2144"/>
                <a:gd name="T50" fmla="*/ 275 w 368"/>
                <a:gd name="T51" fmla="*/ 2071 h 2144"/>
                <a:gd name="T52" fmla="*/ 252 w 368"/>
                <a:gd name="T53" fmla="*/ 2062 h 2144"/>
                <a:gd name="T54" fmla="*/ 218 w 368"/>
                <a:gd name="T55" fmla="*/ 2080 h 2144"/>
                <a:gd name="T56" fmla="*/ 166 w 368"/>
                <a:gd name="T57" fmla="*/ 2039 h 2144"/>
                <a:gd name="T58" fmla="*/ 147 w 368"/>
                <a:gd name="T59" fmla="*/ 1997 h 2144"/>
                <a:gd name="T60" fmla="*/ 129 w 368"/>
                <a:gd name="T61" fmla="*/ 1968 h 2144"/>
                <a:gd name="T62" fmla="*/ 121 w 368"/>
                <a:gd name="T63" fmla="*/ 1959 h 2144"/>
                <a:gd name="T64" fmla="*/ 86 w 368"/>
                <a:gd name="T65" fmla="*/ 1948 h 2144"/>
                <a:gd name="T66" fmla="*/ 66 w 368"/>
                <a:gd name="T67" fmla="*/ 1899 h 2144"/>
                <a:gd name="T68" fmla="*/ 72 w 368"/>
                <a:gd name="T69" fmla="*/ 1682 h 2144"/>
                <a:gd name="T70" fmla="*/ 81 w 368"/>
                <a:gd name="T71" fmla="*/ 1089 h 2144"/>
                <a:gd name="T72" fmla="*/ 78 w 368"/>
                <a:gd name="T73" fmla="*/ 470 h 2144"/>
                <a:gd name="T74" fmla="*/ 89 w 368"/>
                <a:gd name="T75" fmla="*/ 484 h 2144"/>
                <a:gd name="T76" fmla="*/ 126 w 368"/>
                <a:gd name="T77" fmla="*/ 493 h 2144"/>
                <a:gd name="T78" fmla="*/ 147 w 368"/>
                <a:gd name="T79" fmla="*/ 461 h 2144"/>
                <a:gd name="T80" fmla="*/ 129 w 368"/>
                <a:gd name="T81" fmla="*/ 430 h 2144"/>
                <a:gd name="T82" fmla="*/ 121 w 368"/>
                <a:gd name="T83" fmla="*/ 419 h 2144"/>
                <a:gd name="T84" fmla="*/ 78 w 368"/>
                <a:gd name="T85" fmla="*/ 416 h 2144"/>
                <a:gd name="T86" fmla="*/ 75 w 368"/>
                <a:gd name="T87" fmla="*/ 312 h 2144"/>
                <a:gd name="T88" fmla="*/ 81 w 368"/>
                <a:gd name="T89" fmla="*/ 272 h 2144"/>
                <a:gd name="T90" fmla="*/ 81 w 368"/>
                <a:gd name="T91" fmla="*/ 267 h 2144"/>
                <a:gd name="T92" fmla="*/ 124 w 368"/>
                <a:gd name="T93" fmla="*/ 192 h 2144"/>
                <a:gd name="T94" fmla="*/ 169 w 368"/>
                <a:gd name="T95" fmla="*/ 155 h 2144"/>
                <a:gd name="T96" fmla="*/ 189 w 368"/>
                <a:gd name="T97" fmla="*/ 138 h 2144"/>
                <a:gd name="T98" fmla="*/ 201 w 368"/>
                <a:gd name="T99" fmla="*/ 118 h 2144"/>
                <a:gd name="T100" fmla="*/ 255 w 368"/>
                <a:gd name="T101" fmla="*/ 78 h 2144"/>
                <a:gd name="T102" fmla="*/ 312 w 368"/>
                <a:gd name="T103" fmla="*/ 60 h 2144"/>
                <a:gd name="T104" fmla="*/ 353 w 368"/>
                <a:gd name="T105" fmla="*/ 46 h 2144"/>
                <a:gd name="T106" fmla="*/ 367 w 368"/>
                <a:gd name="T107" fmla="*/ 35 h 2144"/>
                <a:gd name="T108" fmla="*/ 361 w 368"/>
                <a:gd name="T109" fmla="*/ 9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8" h="2144">
                  <a:moveTo>
                    <a:pt x="336" y="3"/>
                  </a:moveTo>
                  <a:lnTo>
                    <a:pt x="321" y="9"/>
                  </a:lnTo>
                  <a:lnTo>
                    <a:pt x="310" y="12"/>
                  </a:lnTo>
                  <a:lnTo>
                    <a:pt x="307" y="15"/>
                  </a:lnTo>
                  <a:lnTo>
                    <a:pt x="307" y="15"/>
                  </a:lnTo>
                  <a:lnTo>
                    <a:pt x="301" y="18"/>
                  </a:lnTo>
                  <a:lnTo>
                    <a:pt x="295" y="26"/>
                  </a:lnTo>
                  <a:lnTo>
                    <a:pt x="295" y="35"/>
                  </a:lnTo>
                  <a:lnTo>
                    <a:pt x="295" y="43"/>
                  </a:lnTo>
                  <a:lnTo>
                    <a:pt x="295" y="43"/>
                  </a:lnTo>
                  <a:lnTo>
                    <a:pt x="247" y="63"/>
                  </a:lnTo>
                  <a:lnTo>
                    <a:pt x="247" y="63"/>
                  </a:lnTo>
                  <a:lnTo>
                    <a:pt x="215" y="78"/>
                  </a:lnTo>
                  <a:lnTo>
                    <a:pt x="184" y="92"/>
                  </a:lnTo>
                  <a:lnTo>
                    <a:pt x="184" y="92"/>
                  </a:lnTo>
                  <a:lnTo>
                    <a:pt x="178" y="89"/>
                  </a:lnTo>
                  <a:lnTo>
                    <a:pt x="172" y="89"/>
                  </a:lnTo>
                  <a:lnTo>
                    <a:pt x="164" y="89"/>
                  </a:lnTo>
                  <a:lnTo>
                    <a:pt x="158" y="95"/>
                  </a:lnTo>
                  <a:lnTo>
                    <a:pt x="158" y="95"/>
                  </a:lnTo>
                  <a:lnTo>
                    <a:pt x="147" y="101"/>
                  </a:lnTo>
                  <a:lnTo>
                    <a:pt x="135" y="109"/>
                  </a:lnTo>
                  <a:lnTo>
                    <a:pt x="135" y="112"/>
                  </a:lnTo>
                  <a:lnTo>
                    <a:pt x="135" y="112"/>
                  </a:lnTo>
                  <a:lnTo>
                    <a:pt x="126" y="120"/>
                  </a:lnTo>
                  <a:lnTo>
                    <a:pt x="124" y="129"/>
                  </a:lnTo>
                  <a:lnTo>
                    <a:pt x="124" y="129"/>
                  </a:lnTo>
                  <a:lnTo>
                    <a:pt x="89" y="158"/>
                  </a:lnTo>
                  <a:lnTo>
                    <a:pt x="72" y="175"/>
                  </a:lnTo>
                  <a:lnTo>
                    <a:pt x="58" y="192"/>
                  </a:lnTo>
                  <a:lnTo>
                    <a:pt x="58" y="192"/>
                  </a:lnTo>
                  <a:lnTo>
                    <a:pt x="40" y="218"/>
                  </a:lnTo>
                  <a:lnTo>
                    <a:pt x="23" y="246"/>
                  </a:lnTo>
                  <a:lnTo>
                    <a:pt x="23" y="246"/>
                  </a:lnTo>
                  <a:lnTo>
                    <a:pt x="23" y="252"/>
                  </a:lnTo>
                  <a:lnTo>
                    <a:pt x="21" y="255"/>
                  </a:lnTo>
                  <a:lnTo>
                    <a:pt x="21" y="255"/>
                  </a:lnTo>
                  <a:lnTo>
                    <a:pt x="18" y="267"/>
                  </a:lnTo>
                  <a:lnTo>
                    <a:pt x="18" y="267"/>
                  </a:lnTo>
                  <a:lnTo>
                    <a:pt x="12" y="287"/>
                  </a:lnTo>
                  <a:lnTo>
                    <a:pt x="9" y="310"/>
                  </a:lnTo>
                  <a:lnTo>
                    <a:pt x="9" y="315"/>
                  </a:lnTo>
                  <a:lnTo>
                    <a:pt x="9" y="321"/>
                  </a:lnTo>
                  <a:lnTo>
                    <a:pt x="9" y="330"/>
                  </a:lnTo>
                  <a:lnTo>
                    <a:pt x="9" y="347"/>
                  </a:lnTo>
                  <a:lnTo>
                    <a:pt x="9" y="347"/>
                  </a:lnTo>
                  <a:lnTo>
                    <a:pt x="6" y="496"/>
                  </a:lnTo>
                  <a:lnTo>
                    <a:pt x="6" y="496"/>
                  </a:lnTo>
                  <a:lnTo>
                    <a:pt x="0" y="794"/>
                  </a:lnTo>
                  <a:lnTo>
                    <a:pt x="0" y="1089"/>
                  </a:lnTo>
                  <a:lnTo>
                    <a:pt x="0" y="1089"/>
                  </a:lnTo>
                  <a:lnTo>
                    <a:pt x="6" y="1386"/>
                  </a:lnTo>
                  <a:lnTo>
                    <a:pt x="12" y="1682"/>
                  </a:lnTo>
                  <a:lnTo>
                    <a:pt x="18" y="1831"/>
                  </a:lnTo>
                  <a:lnTo>
                    <a:pt x="18" y="1868"/>
                  </a:lnTo>
                  <a:lnTo>
                    <a:pt x="18" y="1868"/>
                  </a:lnTo>
                  <a:lnTo>
                    <a:pt x="21" y="1888"/>
                  </a:lnTo>
                  <a:lnTo>
                    <a:pt x="26" y="1908"/>
                  </a:lnTo>
                  <a:lnTo>
                    <a:pt x="26" y="1908"/>
                  </a:lnTo>
                  <a:lnTo>
                    <a:pt x="32" y="1928"/>
                  </a:lnTo>
                  <a:lnTo>
                    <a:pt x="40" y="1945"/>
                  </a:lnTo>
                  <a:lnTo>
                    <a:pt x="63" y="1976"/>
                  </a:lnTo>
                  <a:lnTo>
                    <a:pt x="63" y="1976"/>
                  </a:lnTo>
                  <a:lnTo>
                    <a:pt x="63" y="1991"/>
                  </a:lnTo>
                  <a:lnTo>
                    <a:pt x="69" y="2000"/>
                  </a:lnTo>
                  <a:lnTo>
                    <a:pt x="69" y="2000"/>
                  </a:lnTo>
                  <a:lnTo>
                    <a:pt x="81" y="2011"/>
                  </a:lnTo>
                  <a:lnTo>
                    <a:pt x="86" y="2017"/>
                  </a:lnTo>
                  <a:lnTo>
                    <a:pt x="89" y="2023"/>
                  </a:lnTo>
                  <a:lnTo>
                    <a:pt x="89" y="2023"/>
                  </a:lnTo>
                  <a:lnTo>
                    <a:pt x="89" y="2023"/>
                  </a:lnTo>
                  <a:lnTo>
                    <a:pt x="103" y="2031"/>
                  </a:lnTo>
                  <a:lnTo>
                    <a:pt x="115" y="2031"/>
                  </a:lnTo>
                  <a:lnTo>
                    <a:pt x="115" y="2031"/>
                  </a:lnTo>
                  <a:lnTo>
                    <a:pt x="149" y="2057"/>
                  </a:lnTo>
                  <a:lnTo>
                    <a:pt x="181" y="2080"/>
                  </a:lnTo>
                  <a:lnTo>
                    <a:pt x="181" y="2080"/>
                  </a:lnTo>
                  <a:lnTo>
                    <a:pt x="215" y="2097"/>
                  </a:lnTo>
                  <a:lnTo>
                    <a:pt x="215" y="2097"/>
                  </a:lnTo>
                  <a:lnTo>
                    <a:pt x="215" y="2105"/>
                  </a:lnTo>
                  <a:lnTo>
                    <a:pt x="218" y="2114"/>
                  </a:lnTo>
                  <a:lnTo>
                    <a:pt x="224" y="2120"/>
                  </a:lnTo>
                  <a:lnTo>
                    <a:pt x="232" y="2125"/>
                  </a:lnTo>
                  <a:lnTo>
                    <a:pt x="244" y="2134"/>
                  </a:lnTo>
                  <a:lnTo>
                    <a:pt x="255" y="2140"/>
                  </a:lnTo>
                  <a:lnTo>
                    <a:pt x="255" y="2140"/>
                  </a:lnTo>
                  <a:lnTo>
                    <a:pt x="255" y="2140"/>
                  </a:lnTo>
                  <a:lnTo>
                    <a:pt x="267" y="2143"/>
                  </a:lnTo>
                  <a:lnTo>
                    <a:pt x="278" y="2143"/>
                  </a:lnTo>
                  <a:lnTo>
                    <a:pt x="290" y="2140"/>
                  </a:lnTo>
                  <a:lnTo>
                    <a:pt x="298" y="2134"/>
                  </a:lnTo>
                  <a:lnTo>
                    <a:pt x="298" y="2134"/>
                  </a:lnTo>
                  <a:lnTo>
                    <a:pt x="318" y="2140"/>
                  </a:lnTo>
                  <a:lnTo>
                    <a:pt x="318" y="2140"/>
                  </a:lnTo>
                  <a:lnTo>
                    <a:pt x="298" y="2131"/>
                  </a:lnTo>
                  <a:lnTo>
                    <a:pt x="298" y="2131"/>
                  </a:lnTo>
                  <a:lnTo>
                    <a:pt x="304" y="2125"/>
                  </a:lnTo>
                  <a:lnTo>
                    <a:pt x="304" y="2125"/>
                  </a:lnTo>
                  <a:lnTo>
                    <a:pt x="307" y="2111"/>
                  </a:lnTo>
                  <a:lnTo>
                    <a:pt x="307" y="2097"/>
                  </a:lnTo>
                  <a:lnTo>
                    <a:pt x="298" y="2086"/>
                  </a:lnTo>
                  <a:lnTo>
                    <a:pt x="287" y="2077"/>
                  </a:lnTo>
                  <a:lnTo>
                    <a:pt x="287" y="2077"/>
                  </a:lnTo>
                  <a:lnTo>
                    <a:pt x="275" y="2071"/>
                  </a:lnTo>
                  <a:lnTo>
                    <a:pt x="264" y="2065"/>
                  </a:lnTo>
                  <a:lnTo>
                    <a:pt x="264" y="2065"/>
                  </a:lnTo>
                  <a:lnTo>
                    <a:pt x="264" y="2065"/>
                  </a:lnTo>
                  <a:lnTo>
                    <a:pt x="252" y="2062"/>
                  </a:lnTo>
                  <a:lnTo>
                    <a:pt x="238" y="2062"/>
                  </a:lnTo>
                  <a:lnTo>
                    <a:pt x="227" y="2068"/>
                  </a:lnTo>
                  <a:lnTo>
                    <a:pt x="218" y="2080"/>
                  </a:lnTo>
                  <a:lnTo>
                    <a:pt x="218" y="2080"/>
                  </a:lnTo>
                  <a:lnTo>
                    <a:pt x="218" y="2080"/>
                  </a:lnTo>
                  <a:lnTo>
                    <a:pt x="192" y="2062"/>
                  </a:lnTo>
                  <a:lnTo>
                    <a:pt x="192" y="2062"/>
                  </a:lnTo>
                  <a:lnTo>
                    <a:pt x="166" y="2039"/>
                  </a:lnTo>
                  <a:lnTo>
                    <a:pt x="141" y="2017"/>
                  </a:lnTo>
                  <a:lnTo>
                    <a:pt x="141" y="2017"/>
                  </a:lnTo>
                  <a:lnTo>
                    <a:pt x="147" y="2008"/>
                  </a:lnTo>
                  <a:lnTo>
                    <a:pt x="147" y="1997"/>
                  </a:lnTo>
                  <a:lnTo>
                    <a:pt x="144" y="1985"/>
                  </a:lnTo>
                  <a:lnTo>
                    <a:pt x="138" y="1976"/>
                  </a:lnTo>
                  <a:lnTo>
                    <a:pt x="132" y="1971"/>
                  </a:lnTo>
                  <a:lnTo>
                    <a:pt x="129" y="1968"/>
                  </a:lnTo>
                  <a:lnTo>
                    <a:pt x="129" y="1968"/>
                  </a:lnTo>
                  <a:lnTo>
                    <a:pt x="121" y="1959"/>
                  </a:lnTo>
                  <a:lnTo>
                    <a:pt x="121" y="1959"/>
                  </a:lnTo>
                  <a:lnTo>
                    <a:pt x="121" y="1959"/>
                  </a:lnTo>
                  <a:lnTo>
                    <a:pt x="112" y="1951"/>
                  </a:lnTo>
                  <a:lnTo>
                    <a:pt x="103" y="1948"/>
                  </a:lnTo>
                  <a:lnTo>
                    <a:pt x="95" y="1948"/>
                  </a:lnTo>
                  <a:lnTo>
                    <a:pt x="86" y="1948"/>
                  </a:lnTo>
                  <a:lnTo>
                    <a:pt x="86" y="1948"/>
                  </a:lnTo>
                  <a:lnTo>
                    <a:pt x="75" y="1925"/>
                  </a:lnTo>
                  <a:lnTo>
                    <a:pt x="66" y="1899"/>
                  </a:lnTo>
                  <a:lnTo>
                    <a:pt x="66" y="1899"/>
                  </a:lnTo>
                  <a:lnTo>
                    <a:pt x="63" y="1882"/>
                  </a:lnTo>
                  <a:lnTo>
                    <a:pt x="63" y="1868"/>
                  </a:lnTo>
                  <a:lnTo>
                    <a:pt x="66" y="1831"/>
                  </a:lnTo>
                  <a:lnTo>
                    <a:pt x="72" y="1682"/>
                  </a:lnTo>
                  <a:lnTo>
                    <a:pt x="72" y="1682"/>
                  </a:lnTo>
                  <a:lnTo>
                    <a:pt x="78" y="1386"/>
                  </a:lnTo>
                  <a:lnTo>
                    <a:pt x="81" y="1089"/>
                  </a:lnTo>
                  <a:lnTo>
                    <a:pt x="81" y="1089"/>
                  </a:lnTo>
                  <a:lnTo>
                    <a:pt x="81" y="794"/>
                  </a:lnTo>
                  <a:lnTo>
                    <a:pt x="78" y="496"/>
                  </a:lnTo>
                  <a:lnTo>
                    <a:pt x="78" y="496"/>
                  </a:lnTo>
                  <a:lnTo>
                    <a:pt x="78" y="470"/>
                  </a:lnTo>
                  <a:lnTo>
                    <a:pt x="81" y="473"/>
                  </a:lnTo>
                  <a:lnTo>
                    <a:pt x="86" y="479"/>
                  </a:lnTo>
                  <a:lnTo>
                    <a:pt x="89" y="484"/>
                  </a:lnTo>
                  <a:lnTo>
                    <a:pt x="89" y="484"/>
                  </a:lnTo>
                  <a:lnTo>
                    <a:pt x="89" y="484"/>
                  </a:lnTo>
                  <a:lnTo>
                    <a:pt x="101" y="493"/>
                  </a:lnTo>
                  <a:lnTo>
                    <a:pt x="112" y="493"/>
                  </a:lnTo>
                  <a:lnTo>
                    <a:pt x="126" y="493"/>
                  </a:lnTo>
                  <a:lnTo>
                    <a:pt x="138" y="484"/>
                  </a:lnTo>
                  <a:lnTo>
                    <a:pt x="138" y="484"/>
                  </a:lnTo>
                  <a:lnTo>
                    <a:pt x="144" y="473"/>
                  </a:lnTo>
                  <a:lnTo>
                    <a:pt x="147" y="461"/>
                  </a:lnTo>
                  <a:lnTo>
                    <a:pt x="144" y="450"/>
                  </a:lnTo>
                  <a:lnTo>
                    <a:pt x="138" y="438"/>
                  </a:lnTo>
                  <a:lnTo>
                    <a:pt x="132" y="433"/>
                  </a:lnTo>
                  <a:lnTo>
                    <a:pt x="129" y="430"/>
                  </a:lnTo>
                  <a:lnTo>
                    <a:pt x="129" y="430"/>
                  </a:lnTo>
                  <a:lnTo>
                    <a:pt x="121" y="421"/>
                  </a:lnTo>
                  <a:lnTo>
                    <a:pt x="121" y="419"/>
                  </a:lnTo>
                  <a:lnTo>
                    <a:pt x="121" y="419"/>
                  </a:lnTo>
                  <a:lnTo>
                    <a:pt x="109" y="413"/>
                  </a:lnTo>
                  <a:lnTo>
                    <a:pt x="98" y="410"/>
                  </a:lnTo>
                  <a:lnTo>
                    <a:pt x="86" y="410"/>
                  </a:lnTo>
                  <a:lnTo>
                    <a:pt x="78" y="416"/>
                  </a:lnTo>
                  <a:lnTo>
                    <a:pt x="78" y="416"/>
                  </a:lnTo>
                  <a:lnTo>
                    <a:pt x="75" y="347"/>
                  </a:lnTo>
                  <a:lnTo>
                    <a:pt x="75" y="312"/>
                  </a:lnTo>
                  <a:lnTo>
                    <a:pt x="75" y="312"/>
                  </a:lnTo>
                  <a:lnTo>
                    <a:pt x="75" y="287"/>
                  </a:lnTo>
                  <a:lnTo>
                    <a:pt x="78" y="281"/>
                  </a:lnTo>
                  <a:lnTo>
                    <a:pt x="78" y="281"/>
                  </a:lnTo>
                  <a:lnTo>
                    <a:pt x="81" y="272"/>
                  </a:lnTo>
                  <a:lnTo>
                    <a:pt x="81" y="272"/>
                  </a:lnTo>
                  <a:lnTo>
                    <a:pt x="81" y="272"/>
                  </a:lnTo>
                  <a:lnTo>
                    <a:pt x="81" y="267"/>
                  </a:lnTo>
                  <a:lnTo>
                    <a:pt x="81" y="267"/>
                  </a:lnTo>
                  <a:lnTo>
                    <a:pt x="89" y="244"/>
                  </a:lnTo>
                  <a:lnTo>
                    <a:pt x="101" y="224"/>
                  </a:lnTo>
                  <a:lnTo>
                    <a:pt x="101" y="224"/>
                  </a:lnTo>
                  <a:lnTo>
                    <a:pt x="124" y="192"/>
                  </a:lnTo>
                  <a:lnTo>
                    <a:pt x="152" y="161"/>
                  </a:lnTo>
                  <a:lnTo>
                    <a:pt x="152" y="161"/>
                  </a:lnTo>
                  <a:lnTo>
                    <a:pt x="161" y="158"/>
                  </a:lnTo>
                  <a:lnTo>
                    <a:pt x="169" y="155"/>
                  </a:lnTo>
                  <a:lnTo>
                    <a:pt x="169" y="155"/>
                  </a:lnTo>
                  <a:lnTo>
                    <a:pt x="178" y="146"/>
                  </a:lnTo>
                  <a:lnTo>
                    <a:pt x="189" y="138"/>
                  </a:lnTo>
                  <a:lnTo>
                    <a:pt x="189" y="138"/>
                  </a:lnTo>
                  <a:lnTo>
                    <a:pt x="189" y="138"/>
                  </a:lnTo>
                  <a:lnTo>
                    <a:pt x="198" y="129"/>
                  </a:lnTo>
                  <a:lnTo>
                    <a:pt x="201" y="118"/>
                  </a:lnTo>
                  <a:lnTo>
                    <a:pt x="201" y="118"/>
                  </a:lnTo>
                  <a:lnTo>
                    <a:pt x="224" y="101"/>
                  </a:lnTo>
                  <a:lnTo>
                    <a:pt x="224" y="101"/>
                  </a:lnTo>
                  <a:lnTo>
                    <a:pt x="255" y="78"/>
                  </a:lnTo>
                  <a:lnTo>
                    <a:pt x="255" y="78"/>
                  </a:lnTo>
                  <a:lnTo>
                    <a:pt x="298" y="49"/>
                  </a:lnTo>
                  <a:lnTo>
                    <a:pt x="298" y="49"/>
                  </a:lnTo>
                  <a:lnTo>
                    <a:pt x="304" y="55"/>
                  </a:lnTo>
                  <a:lnTo>
                    <a:pt x="312" y="60"/>
                  </a:lnTo>
                  <a:lnTo>
                    <a:pt x="321" y="60"/>
                  </a:lnTo>
                  <a:lnTo>
                    <a:pt x="330" y="57"/>
                  </a:lnTo>
                  <a:lnTo>
                    <a:pt x="341" y="52"/>
                  </a:lnTo>
                  <a:lnTo>
                    <a:pt x="353" y="46"/>
                  </a:lnTo>
                  <a:lnTo>
                    <a:pt x="353" y="46"/>
                  </a:lnTo>
                  <a:lnTo>
                    <a:pt x="353" y="46"/>
                  </a:lnTo>
                  <a:lnTo>
                    <a:pt x="361" y="40"/>
                  </a:lnTo>
                  <a:lnTo>
                    <a:pt x="367" y="35"/>
                  </a:lnTo>
                  <a:lnTo>
                    <a:pt x="367" y="26"/>
                  </a:lnTo>
                  <a:lnTo>
                    <a:pt x="364" y="15"/>
                  </a:lnTo>
                  <a:lnTo>
                    <a:pt x="364" y="15"/>
                  </a:lnTo>
                  <a:lnTo>
                    <a:pt x="361" y="9"/>
                  </a:lnTo>
                  <a:lnTo>
                    <a:pt x="353" y="3"/>
                  </a:lnTo>
                  <a:lnTo>
                    <a:pt x="344" y="0"/>
                  </a:lnTo>
                  <a:lnTo>
                    <a:pt x="336" y="3"/>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437"/>
            <p:cNvSpPr>
              <a:spLocks noChangeArrowheads="1"/>
            </p:cNvSpPr>
            <p:nvPr/>
          </p:nvSpPr>
          <p:spPr bwMode="auto">
            <a:xfrm>
              <a:off x="2981325" y="4029075"/>
              <a:ext cx="25400" cy="19050"/>
            </a:xfrm>
            <a:custGeom>
              <a:avLst/>
              <a:gdLst>
                <a:gd name="T0" fmla="*/ 43 w 70"/>
                <a:gd name="T1" fmla="*/ 3 h 53"/>
                <a:gd name="T2" fmla="*/ 17 w 70"/>
                <a:gd name="T3" fmla="*/ 9 h 53"/>
                <a:gd name="T4" fmla="*/ 14 w 70"/>
                <a:gd name="T5" fmla="*/ 9 h 53"/>
                <a:gd name="T6" fmla="*/ 14 w 70"/>
                <a:gd name="T7" fmla="*/ 9 h 53"/>
                <a:gd name="T8" fmla="*/ 8 w 70"/>
                <a:gd name="T9" fmla="*/ 15 h 53"/>
                <a:gd name="T10" fmla="*/ 3 w 70"/>
                <a:gd name="T11" fmla="*/ 20 h 53"/>
                <a:gd name="T12" fmla="*/ 0 w 70"/>
                <a:gd name="T13" fmla="*/ 26 h 53"/>
                <a:gd name="T14" fmla="*/ 0 w 70"/>
                <a:gd name="T15" fmla="*/ 34 h 53"/>
                <a:gd name="T16" fmla="*/ 0 w 70"/>
                <a:gd name="T17" fmla="*/ 34 h 53"/>
                <a:gd name="T18" fmla="*/ 5 w 70"/>
                <a:gd name="T19" fmla="*/ 43 h 53"/>
                <a:gd name="T20" fmla="*/ 11 w 70"/>
                <a:gd name="T21" fmla="*/ 49 h 53"/>
                <a:gd name="T22" fmla="*/ 20 w 70"/>
                <a:gd name="T23" fmla="*/ 52 h 53"/>
                <a:gd name="T24" fmla="*/ 28 w 70"/>
                <a:gd name="T25" fmla="*/ 49 h 53"/>
                <a:gd name="T26" fmla="*/ 28 w 70"/>
                <a:gd name="T27" fmla="*/ 49 h 53"/>
                <a:gd name="T28" fmla="*/ 54 w 70"/>
                <a:gd name="T29" fmla="*/ 40 h 53"/>
                <a:gd name="T30" fmla="*/ 54 w 70"/>
                <a:gd name="T31" fmla="*/ 40 h 53"/>
                <a:gd name="T32" fmla="*/ 54 w 70"/>
                <a:gd name="T33" fmla="*/ 40 h 53"/>
                <a:gd name="T34" fmla="*/ 60 w 70"/>
                <a:gd name="T35" fmla="*/ 37 h 53"/>
                <a:gd name="T36" fmla="*/ 66 w 70"/>
                <a:gd name="T37" fmla="*/ 32 h 53"/>
                <a:gd name="T38" fmla="*/ 69 w 70"/>
                <a:gd name="T39" fmla="*/ 23 h 53"/>
                <a:gd name="T40" fmla="*/ 66 w 70"/>
                <a:gd name="T41" fmla="*/ 17 h 53"/>
                <a:gd name="T42" fmla="*/ 66 w 70"/>
                <a:gd name="T43" fmla="*/ 17 h 53"/>
                <a:gd name="T44" fmla="*/ 63 w 70"/>
                <a:gd name="T45" fmla="*/ 9 h 53"/>
                <a:gd name="T46" fmla="*/ 57 w 70"/>
                <a:gd name="T47" fmla="*/ 3 h 53"/>
                <a:gd name="T48" fmla="*/ 48 w 70"/>
                <a:gd name="T49" fmla="*/ 0 h 53"/>
                <a:gd name="T50" fmla="*/ 43 w 70"/>
                <a:gd name="T51"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53">
                  <a:moveTo>
                    <a:pt x="43" y="3"/>
                  </a:moveTo>
                  <a:lnTo>
                    <a:pt x="17" y="9"/>
                  </a:lnTo>
                  <a:lnTo>
                    <a:pt x="14" y="9"/>
                  </a:lnTo>
                  <a:lnTo>
                    <a:pt x="14" y="9"/>
                  </a:lnTo>
                  <a:lnTo>
                    <a:pt x="8" y="15"/>
                  </a:lnTo>
                  <a:lnTo>
                    <a:pt x="3" y="20"/>
                  </a:lnTo>
                  <a:lnTo>
                    <a:pt x="0" y="26"/>
                  </a:lnTo>
                  <a:lnTo>
                    <a:pt x="0" y="34"/>
                  </a:lnTo>
                  <a:lnTo>
                    <a:pt x="0" y="34"/>
                  </a:lnTo>
                  <a:lnTo>
                    <a:pt x="5" y="43"/>
                  </a:lnTo>
                  <a:lnTo>
                    <a:pt x="11" y="49"/>
                  </a:lnTo>
                  <a:lnTo>
                    <a:pt x="20" y="52"/>
                  </a:lnTo>
                  <a:lnTo>
                    <a:pt x="28" y="49"/>
                  </a:lnTo>
                  <a:lnTo>
                    <a:pt x="28" y="49"/>
                  </a:lnTo>
                  <a:lnTo>
                    <a:pt x="54" y="40"/>
                  </a:lnTo>
                  <a:lnTo>
                    <a:pt x="54" y="40"/>
                  </a:lnTo>
                  <a:lnTo>
                    <a:pt x="54" y="40"/>
                  </a:lnTo>
                  <a:lnTo>
                    <a:pt x="60" y="37"/>
                  </a:lnTo>
                  <a:lnTo>
                    <a:pt x="66" y="32"/>
                  </a:lnTo>
                  <a:lnTo>
                    <a:pt x="69" y="23"/>
                  </a:lnTo>
                  <a:lnTo>
                    <a:pt x="66" y="17"/>
                  </a:lnTo>
                  <a:lnTo>
                    <a:pt x="66" y="17"/>
                  </a:lnTo>
                  <a:lnTo>
                    <a:pt x="63" y="9"/>
                  </a:lnTo>
                  <a:lnTo>
                    <a:pt x="57" y="3"/>
                  </a:lnTo>
                  <a:lnTo>
                    <a:pt x="48" y="0"/>
                  </a:lnTo>
                  <a:lnTo>
                    <a:pt x="43" y="3"/>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438"/>
            <p:cNvSpPr>
              <a:spLocks noChangeArrowheads="1"/>
            </p:cNvSpPr>
            <p:nvPr/>
          </p:nvSpPr>
          <p:spPr bwMode="auto">
            <a:xfrm>
              <a:off x="3049588" y="4014788"/>
              <a:ext cx="22225" cy="14287"/>
            </a:xfrm>
            <a:custGeom>
              <a:avLst/>
              <a:gdLst>
                <a:gd name="T0" fmla="*/ 40 w 61"/>
                <a:gd name="T1" fmla="*/ 0 h 41"/>
                <a:gd name="T2" fmla="*/ 14 w 61"/>
                <a:gd name="T3" fmla="*/ 6 h 41"/>
                <a:gd name="T4" fmla="*/ 14 w 61"/>
                <a:gd name="T5" fmla="*/ 6 h 41"/>
                <a:gd name="T6" fmla="*/ 14 w 61"/>
                <a:gd name="T7" fmla="*/ 6 h 41"/>
                <a:gd name="T8" fmla="*/ 8 w 61"/>
                <a:gd name="T9" fmla="*/ 9 h 41"/>
                <a:gd name="T10" fmla="*/ 3 w 61"/>
                <a:gd name="T11" fmla="*/ 14 h 41"/>
                <a:gd name="T12" fmla="*/ 0 w 61"/>
                <a:gd name="T13" fmla="*/ 20 h 41"/>
                <a:gd name="T14" fmla="*/ 0 w 61"/>
                <a:gd name="T15" fmla="*/ 26 h 41"/>
                <a:gd name="T16" fmla="*/ 0 w 61"/>
                <a:gd name="T17" fmla="*/ 26 h 41"/>
                <a:gd name="T18" fmla="*/ 3 w 61"/>
                <a:gd name="T19" fmla="*/ 31 h 41"/>
                <a:gd name="T20" fmla="*/ 8 w 61"/>
                <a:gd name="T21" fmla="*/ 37 h 41"/>
                <a:gd name="T22" fmla="*/ 14 w 61"/>
                <a:gd name="T23" fmla="*/ 40 h 41"/>
                <a:gd name="T24" fmla="*/ 20 w 61"/>
                <a:gd name="T25" fmla="*/ 37 h 41"/>
                <a:gd name="T26" fmla="*/ 20 w 61"/>
                <a:gd name="T27" fmla="*/ 37 h 41"/>
                <a:gd name="T28" fmla="*/ 45 w 61"/>
                <a:gd name="T29" fmla="*/ 31 h 41"/>
                <a:gd name="T30" fmla="*/ 45 w 61"/>
                <a:gd name="T31" fmla="*/ 31 h 41"/>
                <a:gd name="T32" fmla="*/ 45 w 61"/>
                <a:gd name="T33" fmla="*/ 31 h 41"/>
                <a:gd name="T34" fmla="*/ 51 w 61"/>
                <a:gd name="T35" fmla="*/ 31 h 41"/>
                <a:gd name="T36" fmla="*/ 57 w 61"/>
                <a:gd name="T37" fmla="*/ 26 h 41"/>
                <a:gd name="T38" fmla="*/ 60 w 61"/>
                <a:gd name="T39" fmla="*/ 20 h 41"/>
                <a:gd name="T40" fmla="*/ 60 w 61"/>
                <a:gd name="T41" fmla="*/ 14 h 41"/>
                <a:gd name="T42" fmla="*/ 60 w 61"/>
                <a:gd name="T43" fmla="*/ 14 h 41"/>
                <a:gd name="T44" fmla="*/ 57 w 61"/>
                <a:gd name="T45" fmla="*/ 9 h 41"/>
                <a:gd name="T46" fmla="*/ 51 w 61"/>
                <a:gd name="T47" fmla="*/ 3 h 41"/>
                <a:gd name="T48" fmla="*/ 45 w 61"/>
                <a:gd name="T49" fmla="*/ 0 h 41"/>
                <a:gd name="T50" fmla="*/ 40 w 61"/>
                <a:gd name="T5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1">
                  <a:moveTo>
                    <a:pt x="40" y="0"/>
                  </a:moveTo>
                  <a:lnTo>
                    <a:pt x="14" y="6"/>
                  </a:lnTo>
                  <a:lnTo>
                    <a:pt x="14" y="6"/>
                  </a:lnTo>
                  <a:lnTo>
                    <a:pt x="14" y="6"/>
                  </a:lnTo>
                  <a:lnTo>
                    <a:pt x="8" y="9"/>
                  </a:lnTo>
                  <a:lnTo>
                    <a:pt x="3" y="14"/>
                  </a:lnTo>
                  <a:lnTo>
                    <a:pt x="0" y="20"/>
                  </a:lnTo>
                  <a:lnTo>
                    <a:pt x="0" y="26"/>
                  </a:lnTo>
                  <a:lnTo>
                    <a:pt x="0" y="26"/>
                  </a:lnTo>
                  <a:lnTo>
                    <a:pt x="3" y="31"/>
                  </a:lnTo>
                  <a:lnTo>
                    <a:pt x="8" y="37"/>
                  </a:lnTo>
                  <a:lnTo>
                    <a:pt x="14" y="40"/>
                  </a:lnTo>
                  <a:lnTo>
                    <a:pt x="20" y="37"/>
                  </a:lnTo>
                  <a:lnTo>
                    <a:pt x="20" y="37"/>
                  </a:lnTo>
                  <a:lnTo>
                    <a:pt x="45" y="31"/>
                  </a:lnTo>
                  <a:lnTo>
                    <a:pt x="45" y="31"/>
                  </a:lnTo>
                  <a:lnTo>
                    <a:pt x="45" y="31"/>
                  </a:lnTo>
                  <a:lnTo>
                    <a:pt x="51" y="31"/>
                  </a:lnTo>
                  <a:lnTo>
                    <a:pt x="57" y="26"/>
                  </a:lnTo>
                  <a:lnTo>
                    <a:pt x="60" y="20"/>
                  </a:lnTo>
                  <a:lnTo>
                    <a:pt x="60" y="14"/>
                  </a:lnTo>
                  <a:lnTo>
                    <a:pt x="60" y="14"/>
                  </a:lnTo>
                  <a:lnTo>
                    <a:pt x="57" y="9"/>
                  </a:lnTo>
                  <a:lnTo>
                    <a:pt x="51" y="3"/>
                  </a:lnTo>
                  <a:lnTo>
                    <a:pt x="45" y="0"/>
                  </a:lnTo>
                  <a:lnTo>
                    <a:pt x="40" y="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439"/>
            <p:cNvSpPr>
              <a:spLocks noChangeArrowheads="1"/>
            </p:cNvSpPr>
            <p:nvPr/>
          </p:nvSpPr>
          <p:spPr bwMode="auto">
            <a:xfrm>
              <a:off x="3119438" y="4006850"/>
              <a:ext cx="19050" cy="9525"/>
            </a:xfrm>
            <a:custGeom>
              <a:avLst/>
              <a:gdLst>
                <a:gd name="T0" fmla="*/ 15 w 53"/>
                <a:gd name="T1" fmla="*/ 26 h 27"/>
                <a:gd name="T2" fmla="*/ 15 w 53"/>
                <a:gd name="T3" fmla="*/ 26 h 27"/>
                <a:gd name="T4" fmla="*/ 43 w 53"/>
                <a:gd name="T5" fmla="*/ 23 h 27"/>
                <a:gd name="T6" fmla="*/ 43 w 53"/>
                <a:gd name="T7" fmla="*/ 23 h 27"/>
                <a:gd name="T8" fmla="*/ 43 w 53"/>
                <a:gd name="T9" fmla="*/ 23 h 27"/>
                <a:gd name="T10" fmla="*/ 49 w 53"/>
                <a:gd name="T11" fmla="*/ 18 h 27"/>
                <a:gd name="T12" fmla="*/ 52 w 53"/>
                <a:gd name="T13" fmla="*/ 12 h 27"/>
                <a:gd name="T14" fmla="*/ 52 w 53"/>
                <a:gd name="T15" fmla="*/ 12 h 27"/>
                <a:gd name="T16" fmla="*/ 49 w 53"/>
                <a:gd name="T17" fmla="*/ 6 h 27"/>
                <a:gd name="T18" fmla="*/ 46 w 53"/>
                <a:gd name="T19" fmla="*/ 3 h 27"/>
                <a:gd name="T20" fmla="*/ 43 w 53"/>
                <a:gd name="T21" fmla="*/ 0 h 27"/>
                <a:gd name="T22" fmla="*/ 38 w 53"/>
                <a:gd name="T23" fmla="*/ 0 h 27"/>
                <a:gd name="T24" fmla="*/ 12 w 53"/>
                <a:gd name="T25" fmla="*/ 3 h 27"/>
                <a:gd name="T26" fmla="*/ 12 w 53"/>
                <a:gd name="T27" fmla="*/ 3 h 27"/>
                <a:gd name="T28" fmla="*/ 12 w 53"/>
                <a:gd name="T29" fmla="*/ 3 h 27"/>
                <a:gd name="T30" fmla="*/ 6 w 53"/>
                <a:gd name="T31" fmla="*/ 6 h 27"/>
                <a:gd name="T32" fmla="*/ 3 w 53"/>
                <a:gd name="T33" fmla="*/ 9 h 27"/>
                <a:gd name="T34" fmla="*/ 0 w 53"/>
                <a:gd name="T35" fmla="*/ 12 h 27"/>
                <a:gd name="T36" fmla="*/ 0 w 53"/>
                <a:gd name="T37" fmla="*/ 18 h 27"/>
                <a:gd name="T38" fmla="*/ 0 w 53"/>
                <a:gd name="T39" fmla="*/ 18 h 27"/>
                <a:gd name="T40" fmla="*/ 3 w 53"/>
                <a:gd name="T41" fmla="*/ 23 h 27"/>
                <a:gd name="T42" fmla="*/ 6 w 53"/>
                <a:gd name="T43" fmla="*/ 26 h 27"/>
                <a:gd name="T44" fmla="*/ 12 w 53"/>
                <a:gd name="T45" fmla="*/ 26 h 27"/>
                <a:gd name="T46" fmla="*/ 15 w 53"/>
                <a:gd name="T4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27">
                  <a:moveTo>
                    <a:pt x="15" y="26"/>
                  </a:moveTo>
                  <a:lnTo>
                    <a:pt x="15" y="26"/>
                  </a:lnTo>
                  <a:lnTo>
                    <a:pt x="43" y="23"/>
                  </a:lnTo>
                  <a:lnTo>
                    <a:pt x="43" y="23"/>
                  </a:lnTo>
                  <a:lnTo>
                    <a:pt x="43" y="23"/>
                  </a:lnTo>
                  <a:lnTo>
                    <a:pt x="49" y="18"/>
                  </a:lnTo>
                  <a:lnTo>
                    <a:pt x="52" y="12"/>
                  </a:lnTo>
                  <a:lnTo>
                    <a:pt x="52" y="12"/>
                  </a:lnTo>
                  <a:lnTo>
                    <a:pt x="49" y="6"/>
                  </a:lnTo>
                  <a:lnTo>
                    <a:pt x="46" y="3"/>
                  </a:lnTo>
                  <a:lnTo>
                    <a:pt x="43" y="0"/>
                  </a:lnTo>
                  <a:lnTo>
                    <a:pt x="38" y="0"/>
                  </a:lnTo>
                  <a:lnTo>
                    <a:pt x="12" y="3"/>
                  </a:lnTo>
                  <a:lnTo>
                    <a:pt x="12" y="3"/>
                  </a:lnTo>
                  <a:lnTo>
                    <a:pt x="12" y="3"/>
                  </a:lnTo>
                  <a:lnTo>
                    <a:pt x="6" y="6"/>
                  </a:lnTo>
                  <a:lnTo>
                    <a:pt x="3" y="9"/>
                  </a:lnTo>
                  <a:lnTo>
                    <a:pt x="0" y="12"/>
                  </a:lnTo>
                  <a:lnTo>
                    <a:pt x="0" y="18"/>
                  </a:lnTo>
                  <a:lnTo>
                    <a:pt x="0" y="18"/>
                  </a:lnTo>
                  <a:lnTo>
                    <a:pt x="3" y="23"/>
                  </a:lnTo>
                  <a:lnTo>
                    <a:pt x="6" y="26"/>
                  </a:lnTo>
                  <a:lnTo>
                    <a:pt x="12" y="26"/>
                  </a:lnTo>
                  <a:lnTo>
                    <a:pt x="15" y="26"/>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440"/>
            <p:cNvSpPr>
              <a:spLocks noChangeArrowheads="1"/>
            </p:cNvSpPr>
            <p:nvPr/>
          </p:nvSpPr>
          <p:spPr bwMode="auto">
            <a:xfrm>
              <a:off x="3190875" y="4000500"/>
              <a:ext cx="14288" cy="4763"/>
            </a:xfrm>
            <a:custGeom>
              <a:avLst/>
              <a:gdLst>
                <a:gd name="T0" fmla="*/ 9 w 41"/>
                <a:gd name="T1" fmla="*/ 14 h 15"/>
                <a:gd name="T2" fmla="*/ 34 w 41"/>
                <a:gd name="T3" fmla="*/ 11 h 15"/>
                <a:gd name="T4" fmla="*/ 34 w 41"/>
                <a:gd name="T5" fmla="*/ 11 h 15"/>
                <a:gd name="T6" fmla="*/ 40 w 41"/>
                <a:gd name="T7" fmla="*/ 8 h 15"/>
                <a:gd name="T8" fmla="*/ 40 w 41"/>
                <a:gd name="T9" fmla="*/ 6 h 15"/>
                <a:gd name="T10" fmla="*/ 40 w 41"/>
                <a:gd name="T11" fmla="*/ 6 h 15"/>
                <a:gd name="T12" fmla="*/ 40 w 41"/>
                <a:gd name="T13" fmla="*/ 0 h 15"/>
                <a:gd name="T14" fmla="*/ 34 w 41"/>
                <a:gd name="T15" fmla="*/ 0 h 15"/>
                <a:gd name="T16" fmla="*/ 9 w 41"/>
                <a:gd name="T17" fmla="*/ 0 h 15"/>
                <a:gd name="T18" fmla="*/ 9 w 41"/>
                <a:gd name="T19" fmla="*/ 0 h 15"/>
                <a:gd name="T20" fmla="*/ 9 w 41"/>
                <a:gd name="T21" fmla="*/ 0 h 15"/>
                <a:gd name="T22" fmla="*/ 3 w 41"/>
                <a:gd name="T23" fmla="*/ 3 h 15"/>
                <a:gd name="T24" fmla="*/ 0 w 41"/>
                <a:gd name="T25" fmla="*/ 8 h 15"/>
                <a:gd name="T26" fmla="*/ 0 w 41"/>
                <a:gd name="T27" fmla="*/ 8 h 15"/>
                <a:gd name="T28" fmla="*/ 3 w 41"/>
                <a:gd name="T29" fmla="*/ 14 h 15"/>
                <a:gd name="T30" fmla="*/ 9 w 41"/>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5">
                  <a:moveTo>
                    <a:pt x="9" y="14"/>
                  </a:moveTo>
                  <a:lnTo>
                    <a:pt x="34" y="11"/>
                  </a:lnTo>
                  <a:lnTo>
                    <a:pt x="34" y="11"/>
                  </a:lnTo>
                  <a:lnTo>
                    <a:pt x="40" y="8"/>
                  </a:lnTo>
                  <a:lnTo>
                    <a:pt x="40" y="6"/>
                  </a:lnTo>
                  <a:lnTo>
                    <a:pt x="40" y="6"/>
                  </a:lnTo>
                  <a:lnTo>
                    <a:pt x="40" y="0"/>
                  </a:lnTo>
                  <a:lnTo>
                    <a:pt x="34" y="0"/>
                  </a:lnTo>
                  <a:lnTo>
                    <a:pt x="9" y="0"/>
                  </a:lnTo>
                  <a:lnTo>
                    <a:pt x="9" y="0"/>
                  </a:lnTo>
                  <a:lnTo>
                    <a:pt x="9" y="0"/>
                  </a:lnTo>
                  <a:lnTo>
                    <a:pt x="3" y="3"/>
                  </a:lnTo>
                  <a:lnTo>
                    <a:pt x="0" y="8"/>
                  </a:lnTo>
                  <a:lnTo>
                    <a:pt x="0" y="8"/>
                  </a:lnTo>
                  <a:lnTo>
                    <a:pt x="3" y="14"/>
                  </a:lnTo>
                  <a:lnTo>
                    <a:pt x="9" y="14"/>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441"/>
            <p:cNvSpPr>
              <a:spLocks noChangeArrowheads="1"/>
            </p:cNvSpPr>
            <p:nvPr/>
          </p:nvSpPr>
          <p:spPr bwMode="auto">
            <a:xfrm>
              <a:off x="3263900" y="4000500"/>
              <a:ext cx="4763"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442"/>
            <p:cNvSpPr>
              <a:spLocks noChangeArrowheads="1"/>
            </p:cNvSpPr>
            <p:nvPr/>
          </p:nvSpPr>
          <p:spPr bwMode="auto">
            <a:xfrm>
              <a:off x="3635375" y="4819650"/>
              <a:ext cx="34925" cy="30163"/>
            </a:xfrm>
            <a:custGeom>
              <a:avLst/>
              <a:gdLst>
                <a:gd name="T0" fmla="*/ 51 w 98"/>
                <a:gd name="T1" fmla="*/ 3 h 84"/>
                <a:gd name="T2" fmla="*/ 51 w 98"/>
                <a:gd name="T3" fmla="*/ 3 h 84"/>
                <a:gd name="T4" fmla="*/ 25 w 98"/>
                <a:gd name="T5" fmla="*/ 12 h 84"/>
                <a:gd name="T6" fmla="*/ 25 w 98"/>
                <a:gd name="T7" fmla="*/ 12 h 84"/>
                <a:gd name="T8" fmla="*/ 25 w 98"/>
                <a:gd name="T9" fmla="*/ 12 h 84"/>
                <a:gd name="T10" fmla="*/ 25 w 98"/>
                <a:gd name="T11" fmla="*/ 12 h 84"/>
                <a:gd name="T12" fmla="*/ 11 w 98"/>
                <a:gd name="T13" fmla="*/ 20 h 84"/>
                <a:gd name="T14" fmla="*/ 2 w 98"/>
                <a:gd name="T15" fmla="*/ 32 h 84"/>
                <a:gd name="T16" fmla="*/ 0 w 98"/>
                <a:gd name="T17" fmla="*/ 43 h 84"/>
                <a:gd name="T18" fmla="*/ 2 w 98"/>
                <a:gd name="T19" fmla="*/ 57 h 84"/>
                <a:gd name="T20" fmla="*/ 2 w 98"/>
                <a:gd name="T21" fmla="*/ 57 h 84"/>
                <a:gd name="T22" fmla="*/ 8 w 98"/>
                <a:gd name="T23" fmla="*/ 72 h 84"/>
                <a:gd name="T24" fmla="*/ 20 w 98"/>
                <a:gd name="T25" fmla="*/ 80 h 84"/>
                <a:gd name="T26" fmla="*/ 34 w 98"/>
                <a:gd name="T27" fmla="*/ 83 h 84"/>
                <a:gd name="T28" fmla="*/ 48 w 98"/>
                <a:gd name="T29" fmla="*/ 80 h 84"/>
                <a:gd name="T30" fmla="*/ 74 w 98"/>
                <a:gd name="T31" fmla="*/ 72 h 84"/>
                <a:gd name="T32" fmla="*/ 74 w 98"/>
                <a:gd name="T33" fmla="*/ 72 h 84"/>
                <a:gd name="T34" fmla="*/ 85 w 98"/>
                <a:gd name="T35" fmla="*/ 66 h 84"/>
                <a:gd name="T36" fmla="*/ 94 w 98"/>
                <a:gd name="T37" fmla="*/ 54 h 84"/>
                <a:gd name="T38" fmla="*/ 97 w 98"/>
                <a:gd name="T39" fmla="*/ 40 h 84"/>
                <a:gd name="T40" fmla="*/ 97 w 98"/>
                <a:gd name="T41" fmla="*/ 26 h 84"/>
                <a:gd name="T42" fmla="*/ 97 w 98"/>
                <a:gd name="T43" fmla="*/ 26 h 84"/>
                <a:gd name="T44" fmla="*/ 88 w 98"/>
                <a:gd name="T45" fmla="*/ 15 h 84"/>
                <a:gd name="T46" fmla="*/ 77 w 98"/>
                <a:gd name="T47" fmla="*/ 6 h 84"/>
                <a:gd name="T48" fmla="*/ 65 w 98"/>
                <a:gd name="T49" fmla="*/ 0 h 84"/>
                <a:gd name="T50" fmla="*/ 51 w 98"/>
                <a:gd name="T51"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51" y="3"/>
                  </a:moveTo>
                  <a:lnTo>
                    <a:pt x="51" y="3"/>
                  </a:lnTo>
                  <a:lnTo>
                    <a:pt x="25" y="12"/>
                  </a:lnTo>
                  <a:lnTo>
                    <a:pt x="25" y="12"/>
                  </a:lnTo>
                  <a:lnTo>
                    <a:pt x="25" y="12"/>
                  </a:lnTo>
                  <a:lnTo>
                    <a:pt x="25" y="12"/>
                  </a:lnTo>
                  <a:lnTo>
                    <a:pt x="11" y="20"/>
                  </a:lnTo>
                  <a:lnTo>
                    <a:pt x="2" y="32"/>
                  </a:lnTo>
                  <a:lnTo>
                    <a:pt x="0" y="43"/>
                  </a:lnTo>
                  <a:lnTo>
                    <a:pt x="2" y="57"/>
                  </a:lnTo>
                  <a:lnTo>
                    <a:pt x="2" y="57"/>
                  </a:lnTo>
                  <a:lnTo>
                    <a:pt x="8" y="72"/>
                  </a:lnTo>
                  <a:lnTo>
                    <a:pt x="20" y="80"/>
                  </a:lnTo>
                  <a:lnTo>
                    <a:pt x="34" y="83"/>
                  </a:lnTo>
                  <a:lnTo>
                    <a:pt x="48" y="80"/>
                  </a:lnTo>
                  <a:lnTo>
                    <a:pt x="74" y="72"/>
                  </a:lnTo>
                  <a:lnTo>
                    <a:pt x="74" y="72"/>
                  </a:lnTo>
                  <a:lnTo>
                    <a:pt x="85" y="66"/>
                  </a:lnTo>
                  <a:lnTo>
                    <a:pt x="94" y="54"/>
                  </a:lnTo>
                  <a:lnTo>
                    <a:pt x="97" y="40"/>
                  </a:lnTo>
                  <a:lnTo>
                    <a:pt x="97" y="26"/>
                  </a:lnTo>
                  <a:lnTo>
                    <a:pt x="97" y="26"/>
                  </a:lnTo>
                  <a:lnTo>
                    <a:pt x="88" y="15"/>
                  </a:lnTo>
                  <a:lnTo>
                    <a:pt x="77" y="6"/>
                  </a:lnTo>
                  <a:lnTo>
                    <a:pt x="65" y="0"/>
                  </a:lnTo>
                  <a:lnTo>
                    <a:pt x="51" y="3"/>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443"/>
            <p:cNvSpPr>
              <a:spLocks noChangeArrowheads="1"/>
            </p:cNvSpPr>
            <p:nvPr/>
          </p:nvSpPr>
          <p:spPr bwMode="auto">
            <a:xfrm>
              <a:off x="3568700" y="4838700"/>
              <a:ext cx="36513" cy="30163"/>
            </a:xfrm>
            <a:custGeom>
              <a:avLst/>
              <a:gdLst>
                <a:gd name="T0" fmla="*/ 55 w 101"/>
                <a:gd name="T1" fmla="*/ 0 h 82"/>
                <a:gd name="T2" fmla="*/ 55 w 101"/>
                <a:gd name="T3" fmla="*/ 0 h 82"/>
                <a:gd name="T4" fmla="*/ 29 w 101"/>
                <a:gd name="T5" fmla="*/ 6 h 82"/>
                <a:gd name="T6" fmla="*/ 29 w 101"/>
                <a:gd name="T7" fmla="*/ 6 h 82"/>
                <a:gd name="T8" fmla="*/ 29 w 101"/>
                <a:gd name="T9" fmla="*/ 6 h 82"/>
                <a:gd name="T10" fmla="*/ 29 w 101"/>
                <a:gd name="T11" fmla="*/ 6 h 82"/>
                <a:gd name="T12" fmla="*/ 15 w 101"/>
                <a:gd name="T13" fmla="*/ 15 h 82"/>
                <a:gd name="T14" fmla="*/ 3 w 101"/>
                <a:gd name="T15" fmla="*/ 24 h 82"/>
                <a:gd name="T16" fmla="*/ 0 w 101"/>
                <a:gd name="T17" fmla="*/ 38 h 82"/>
                <a:gd name="T18" fmla="*/ 0 w 101"/>
                <a:gd name="T19" fmla="*/ 52 h 82"/>
                <a:gd name="T20" fmla="*/ 0 w 101"/>
                <a:gd name="T21" fmla="*/ 52 h 82"/>
                <a:gd name="T22" fmla="*/ 6 w 101"/>
                <a:gd name="T23" fmla="*/ 66 h 82"/>
                <a:gd name="T24" fmla="*/ 17 w 101"/>
                <a:gd name="T25" fmla="*/ 78 h 82"/>
                <a:gd name="T26" fmla="*/ 32 w 101"/>
                <a:gd name="T27" fmla="*/ 81 h 82"/>
                <a:gd name="T28" fmla="*/ 46 w 101"/>
                <a:gd name="T29" fmla="*/ 81 h 82"/>
                <a:gd name="T30" fmla="*/ 72 w 101"/>
                <a:gd name="T31" fmla="*/ 75 h 82"/>
                <a:gd name="T32" fmla="*/ 72 w 101"/>
                <a:gd name="T33" fmla="*/ 75 h 82"/>
                <a:gd name="T34" fmla="*/ 86 w 101"/>
                <a:gd name="T35" fmla="*/ 69 h 82"/>
                <a:gd name="T36" fmla="*/ 95 w 101"/>
                <a:gd name="T37" fmla="*/ 58 h 82"/>
                <a:gd name="T38" fmla="*/ 100 w 101"/>
                <a:gd name="T39" fmla="*/ 43 h 82"/>
                <a:gd name="T40" fmla="*/ 100 w 101"/>
                <a:gd name="T41" fmla="*/ 29 h 82"/>
                <a:gd name="T42" fmla="*/ 100 w 101"/>
                <a:gd name="T43" fmla="*/ 29 h 82"/>
                <a:gd name="T44" fmla="*/ 95 w 101"/>
                <a:gd name="T45" fmla="*/ 15 h 82"/>
                <a:gd name="T46" fmla="*/ 83 w 101"/>
                <a:gd name="T47" fmla="*/ 6 h 82"/>
                <a:gd name="T48" fmla="*/ 69 w 101"/>
                <a:gd name="T49" fmla="*/ 0 h 82"/>
                <a:gd name="T50" fmla="*/ 55 w 10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2">
                  <a:moveTo>
                    <a:pt x="55" y="0"/>
                  </a:moveTo>
                  <a:lnTo>
                    <a:pt x="55" y="0"/>
                  </a:lnTo>
                  <a:lnTo>
                    <a:pt x="29" y="6"/>
                  </a:lnTo>
                  <a:lnTo>
                    <a:pt x="29" y="6"/>
                  </a:lnTo>
                  <a:lnTo>
                    <a:pt x="29" y="6"/>
                  </a:lnTo>
                  <a:lnTo>
                    <a:pt x="29" y="6"/>
                  </a:lnTo>
                  <a:lnTo>
                    <a:pt x="15" y="15"/>
                  </a:lnTo>
                  <a:lnTo>
                    <a:pt x="3" y="24"/>
                  </a:lnTo>
                  <a:lnTo>
                    <a:pt x="0" y="38"/>
                  </a:lnTo>
                  <a:lnTo>
                    <a:pt x="0" y="52"/>
                  </a:lnTo>
                  <a:lnTo>
                    <a:pt x="0" y="52"/>
                  </a:lnTo>
                  <a:lnTo>
                    <a:pt x="6" y="66"/>
                  </a:lnTo>
                  <a:lnTo>
                    <a:pt x="17" y="78"/>
                  </a:lnTo>
                  <a:lnTo>
                    <a:pt x="32" y="81"/>
                  </a:lnTo>
                  <a:lnTo>
                    <a:pt x="46" y="81"/>
                  </a:lnTo>
                  <a:lnTo>
                    <a:pt x="72" y="75"/>
                  </a:lnTo>
                  <a:lnTo>
                    <a:pt x="72" y="75"/>
                  </a:lnTo>
                  <a:lnTo>
                    <a:pt x="86" y="69"/>
                  </a:lnTo>
                  <a:lnTo>
                    <a:pt x="95" y="58"/>
                  </a:lnTo>
                  <a:lnTo>
                    <a:pt x="100" y="43"/>
                  </a:lnTo>
                  <a:lnTo>
                    <a:pt x="100" y="29"/>
                  </a:lnTo>
                  <a:lnTo>
                    <a:pt x="100" y="29"/>
                  </a:lnTo>
                  <a:lnTo>
                    <a:pt x="95" y="15"/>
                  </a:lnTo>
                  <a:lnTo>
                    <a:pt x="83" y="6"/>
                  </a:lnTo>
                  <a:lnTo>
                    <a:pt x="69" y="0"/>
                  </a:lnTo>
                  <a:lnTo>
                    <a:pt x="55" y="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444"/>
            <p:cNvSpPr>
              <a:spLocks noChangeArrowheads="1"/>
            </p:cNvSpPr>
            <p:nvPr/>
          </p:nvSpPr>
          <p:spPr bwMode="auto">
            <a:xfrm>
              <a:off x="3498850" y="4852988"/>
              <a:ext cx="38100" cy="28575"/>
            </a:xfrm>
            <a:custGeom>
              <a:avLst/>
              <a:gdLst>
                <a:gd name="T0" fmla="*/ 61 w 104"/>
                <a:gd name="T1" fmla="*/ 0 h 81"/>
                <a:gd name="T2" fmla="*/ 61 w 104"/>
                <a:gd name="T3" fmla="*/ 0 h 81"/>
                <a:gd name="T4" fmla="*/ 32 w 104"/>
                <a:gd name="T5" fmla="*/ 3 h 81"/>
                <a:gd name="T6" fmla="*/ 32 w 104"/>
                <a:gd name="T7" fmla="*/ 5 h 81"/>
                <a:gd name="T8" fmla="*/ 32 w 104"/>
                <a:gd name="T9" fmla="*/ 5 h 81"/>
                <a:gd name="T10" fmla="*/ 32 w 104"/>
                <a:gd name="T11" fmla="*/ 5 h 81"/>
                <a:gd name="T12" fmla="*/ 17 w 104"/>
                <a:gd name="T13" fmla="*/ 8 h 81"/>
                <a:gd name="T14" fmla="*/ 6 w 104"/>
                <a:gd name="T15" fmla="*/ 20 h 81"/>
                <a:gd name="T16" fmla="*/ 0 w 104"/>
                <a:gd name="T17" fmla="*/ 34 h 81"/>
                <a:gd name="T18" fmla="*/ 0 w 104"/>
                <a:gd name="T19" fmla="*/ 49 h 81"/>
                <a:gd name="T20" fmla="*/ 0 w 104"/>
                <a:gd name="T21" fmla="*/ 49 h 81"/>
                <a:gd name="T22" fmla="*/ 6 w 104"/>
                <a:gd name="T23" fmla="*/ 63 h 81"/>
                <a:gd name="T24" fmla="*/ 15 w 104"/>
                <a:gd name="T25" fmla="*/ 74 h 81"/>
                <a:gd name="T26" fmla="*/ 29 w 104"/>
                <a:gd name="T27" fmla="*/ 80 h 81"/>
                <a:gd name="T28" fmla="*/ 46 w 104"/>
                <a:gd name="T29" fmla="*/ 80 h 81"/>
                <a:gd name="T30" fmla="*/ 72 w 104"/>
                <a:gd name="T31" fmla="*/ 77 h 81"/>
                <a:gd name="T32" fmla="*/ 72 w 104"/>
                <a:gd name="T33" fmla="*/ 77 h 81"/>
                <a:gd name="T34" fmla="*/ 86 w 104"/>
                <a:gd name="T35" fmla="*/ 71 h 81"/>
                <a:gd name="T36" fmla="*/ 98 w 104"/>
                <a:gd name="T37" fmla="*/ 60 h 81"/>
                <a:gd name="T38" fmla="*/ 103 w 104"/>
                <a:gd name="T39" fmla="*/ 49 h 81"/>
                <a:gd name="T40" fmla="*/ 103 w 104"/>
                <a:gd name="T41" fmla="*/ 31 h 81"/>
                <a:gd name="T42" fmla="*/ 103 w 104"/>
                <a:gd name="T43" fmla="*/ 31 h 81"/>
                <a:gd name="T44" fmla="*/ 98 w 104"/>
                <a:gd name="T45" fmla="*/ 17 h 81"/>
                <a:gd name="T46" fmla="*/ 89 w 104"/>
                <a:gd name="T47" fmla="*/ 5 h 81"/>
                <a:gd name="T48" fmla="*/ 75 w 104"/>
                <a:gd name="T49" fmla="*/ 0 h 81"/>
                <a:gd name="T50" fmla="*/ 61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1" y="0"/>
                  </a:moveTo>
                  <a:lnTo>
                    <a:pt x="61" y="0"/>
                  </a:lnTo>
                  <a:lnTo>
                    <a:pt x="32" y="3"/>
                  </a:lnTo>
                  <a:lnTo>
                    <a:pt x="32" y="5"/>
                  </a:lnTo>
                  <a:lnTo>
                    <a:pt x="32" y="5"/>
                  </a:lnTo>
                  <a:lnTo>
                    <a:pt x="32" y="5"/>
                  </a:lnTo>
                  <a:lnTo>
                    <a:pt x="17" y="8"/>
                  </a:lnTo>
                  <a:lnTo>
                    <a:pt x="6" y="20"/>
                  </a:lnTo>
                  <a:lnTo>
                    <a:pt x="0" y="34"/>
                  </a:lnTo>
                  <a:lnTo>
                    <a:pt x="0" y="49"/>
                  </a:lnTo>
                  <a:lnTo>
                    <a:pt x="0" y="49"/>
                  </a:lnTo>
                  <a:lnTo>
                    <a:pt x="6" y="63"/>
                  </a:lnTo>
                  <a:lnTo>
                    <a:pt x="15" y="74"/>
                  </a:lnTo>
                  <a:lnTo>
                    <a:pt x="29" y="80"/>
                  </a:lnTo>
                  <a:lnTo>
                    <a:pt x="46" y="80"/>
                  </a:lnTo>
                  <a:lnTo>
                    <a:pt x="72" y="77"/>
                  </a:lnTo>
                  <a:lnTo>
                    <a:pt x="72" y="77"/>
                  </a:lnTo>
                  <a:lnTo>
                    <a:pt x="86" y="71"/>
                  </a:lnTo>
                  <a:lnTo>
                    <a:pt x="98" y="60"/>
                  </a:lnTo>
                  <a:lnTo>
                    <a:pt x="103" y="49"/>
                  </a:lnTo>
                  <a:lnTo>
                    <a:pt x="103" y="31"/>
                  </a:lnTo>
                  <a:lnTo>
                    <a:pt x="103" y="31"/>
                  </a:lnTo>
                  <a:lnTo>
                    <a:pt x="98" y="17"/>
                  </a:lnTo>
                  <a:lnTo>
                    <a:pt x="89" y="5"/>
                  </a:lnTo>
                  <a:lnTo>
                    <a:pt x="75" y="0"/>
                  </a:lnTo>
                  <a:lnTo>
                    <a:pt x="61" y="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445"/>
            <p:cNvSpPr>
              <a:spLocks noChangeArrowheads="1"/>
            </p:cNvSpPr>
            <p:nvPr/>
          </p:nvSpPr>
          <p:spPr bwMode="auto">
            <a:xfrm>
              <a:off x="3430588" y="4862513"/>
              <a:ext cx="38100" cy="30162"/>
            </a:xfrm>
            <a:custGeom>
              <a:avLst/>
              <a:gdLst>
                <a:gd name="T0" fmla="*/ 60 w 104"/>
                <a:gd name="T1" fmla="*/ 0 h 82"/>
                <a:gd name="T2" fmla="*/ 34 w 104"/>
                <a:gd name="T3" fmla="*/ 3 h 82"/>
                <a:gd name="T4" fmla="*/ 34 w 104"/>
                <a:gd name="T5" fmla="*/ 3 h 82"/>
                <a:gd name="T6" fmla="*/ 34 w 104"/>
                <a:gd name="T7" fmla="*/ 3 h 82"/>
                <a:gd name="T8" fmla="*/ 19 w 104"/>
                <a:gd name="T9" fmla="*/ 6 h 82"/>
                <a:gd name="T10" fmla="*/ 8 w 104"/>
                <a:gd name="T11" fmla="*/ 18 h 82"/>
                <a:gd name="T12" fmla="*/ 0 w 104"/>
                <a:gd name="T13" fmla="*/ 29 h 82"/>
                <a:gd name="T14" fmla="*/ 0 w 104"/>
                <a:gd name="T15" fmla="*/ 46 h 82"/>
                <a:gd name="T16" fmla="*/ 0 w 104"/>
                <a:gd name="T17" fmla="*/ 46 h 82"/>
                <a:gd name="T18" fmla="*/ 2 w 104"/>
                <a:gd name="T19" fmla="*/ 61 h 82"/>
                <a:gd name="T20" fmla="*/ 14 w 104"/>
                <a:gd name="T21" fmla="*/ 72 h 82"/>
                <a:gd name="T22" fmla="*/ 25 w 104"/>
                <a:gd name="T23" fmla="*/ 81 h 82"/>
                <a:gd name="T24" fmla="*/ 42 w 104"/>
                <a:gd name="T25" fmla="*/ 81 h 82"/>
                <a:gd name="T26" fmla="*/ 68 w 104"/>
                <a:gd name="T27" fmla="*/ 78 h 82"/>
                <a:gd name="T28" fmla="*/ 68 w 104"/>
                <a:gd name="T29" fmla="*/ 78 h 82"/>
                <a:gd name="T30" fmla="*/ 82 w 104"/>
                <a:gd name="T31" fmla="*/ 75 h 82"/>
                <a:gd name="T32" fmla="*/ 94 w 104"/>
                <a:gd name="T33" fmla="*/ 63 h 82"/>
                <a:gd name="T34" fmla="*/ 103 w 104"/>
                <a:gd name="T35" fmla="*/ 52 h 82"/>
                <a:gd name="T36" fmla="*/ 103 w 104"/>
                <a:gd name="T37" fmla="*/ 35 h 82"/>
                <a:gd name="T38" fmla="*/ 103 w 104"/>
                <a:gd name="T39" fmla="*/ 35 h 82"/>
                <a:gd name="T40" fmla="*/ 100 w 104"/>
                <a:gd name="T41" fmla="*/ 21 h 82"/>
                <a:gd name="T42" fmla="*/ 88 w 104"/>
                <a:gd name="T43" fmla="*/ 9 h 82"/>
                <a:gd name="T44" fmla="*/ 77 w 104"/>
                <a:gd name="T45" fmla="*/ 0 h 82"/>
                <a:gd name="T46" fmla="*/ 60 w 104"/>
                <a:gd name="T4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4" h="82">
                  <a:moveTo>
                    <a:pt x="60" y="0"/>
                  </a:moveTo>
                  <a:lnTo>
                    <a:pt x="34" y="3"/>
                  </a:lnTo>
                  <a:lnTo>
                    <a:pt x="34" y="3"/>
                  </a:lnTo>
                  <a:lnTo>
                    <a:pt x="34" y="3"/>
                  </a:lnTo>
                  <a:lnTo>
                    <a:pt x="19" y="6"/>
                  </a:lnTo>
                  <a:lnTo>
                    <a:pt x="8" y="18"/>
                  </a:lnTo>
                  <a:lnTo>
                    <a:pt x="0" y="29"/>
                  </a:lnTo>
                  <a:lnTo>
                    <a:pt x="0" y="46"/>
                  </a:lnTo>
                  <a:lnTo>
                    <a:pt x="0" y="46"/>
                  </a:lnTo>
                  <a:lnTo>
                    <a:pt x="2" y="61"/>
                  </a:lnTo>
                  <a:lnTo>
                    <a:pt x="14" y="72"/>
                  </a:lnTo>
                  <a:lnTo>
                    <a:pt x="25" y="81"/>
                  </a:lnTo>
                  <a:lnTo>
                    <a:pt x="42" y="81"/>
                  </a:lnTo>
                  <a:lnTo>
                    <a:pt x="68" y="78"/>
                  </a:lnTo>
                  <a:lnTo>
                    <a:pt x="68" y="78"/>
                  </a:lnTo>
                  <a:lnTo>
                    <a:pt x="82" y="75"/>
                  </a:lnTo>
                  <a:lnTo>
                    <a:pt x="94" y="63"/>
                  </a:lnTo>
                  <a:lnTo>
                    <a:pt x="103" y="52"/>
                  </a:lnTo>
                  <a:lnTo>
                    <a:pt x="103" y="35"/>
                  </a:lnTo>
                  <a:lnTo>
                    <a:pt x="103" y="35"/>
                  </a:lnTo>
                  <a:lnTo>
                    <a:pt x="100" y="21"/>
                  </a:lnTo>
                  <a:lnTo>
                    <a:pt x="88" y="9"/>
                  </a:lnTo>
                  <a:lnTo>
                    <a:pt x="77" y="0"/>
                  </a:lnTo>
                  <a:lnTo>
                    <a:pt x="60" y="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446"/>
            <p:cNvSpPr>
              <a:spLocks noChangeArrowheads="1"/>
            </p:cNvSpPr>
            <p:nvPr/>
          </p:nvSpPr>
          <p:spPr bwMode="auto">
            <a:xfrm>
              <a:off x="3360738" y="4867275"/>
              <a:ext cx="38100" cy="28575"/>
            </a:xfrm>
            <a:custGeom>
              <a:avLst/>
              <a:gdLst>
                <a:gd name="T0" fmla="*/ 66 w 107"/>
                <a:gd name="T1" fmla="*/ 0 h 81"/>
                <a:gd name="T2" fmla="*/ 37 w 107"/>
                <a:gd name="T3" fmla="*/ 0 h 81"/>
                <a:gd name="T4" fmla="*/ 37 w 107"/>
                <a:gd name="T5" fmla="*/ 0 h 81"/>
                <a:gd name="T6" fmla="*/ 37 w 107"/>
                <a:gd name="T7" fmla="*/ 0 h 81"/>
                <a:gd name="T8" fmla="*/ 23 w 107"/>
                <a:gd name="T9" fmla="*/ 6 h 81"/>
                <a:gd name="T10" fmla="*/ 11 w 107"/>
                <a:gd name="T11" fmla="*/ 14 h 81"/>
                <a:gd name="T12" fmla="*/ 3 w 107"/>
                <a:gd name="T13" fmla="*/ 29 h 81"/>
                <a:gd name="T14" fmla="*/ 0 w 107"/>
                <a:gd name="T15" fmla="*/ 43 h 81"/>
                <a:gd name="T16" fmla="*/ 0 w 107"/>
                <a:gd name="T17" fmla="*/ 43 h 81"/>
                <a:gd name="T18" fmla="*/ 5 w 107"/>
                <a:gd name="T19" fmla="*/ 57 h 81"/>
                <a:gd name="T20" fmla="*/ 14 w 107"/>
                <a:gd name="T21" fmla="*/ 72 h 81"/>
                <a:gd name="T22" fmla="*/ 25 w 107"/>
                <a:gd name="T23" fmla="*/ 77 h 81"/>
                <a:gd name="T24" fmla="*/ 43 w 107"/>
                <a:gd name="T25" fmla="*/ 80 h 81"/>
                <a:gd name="T26" fmla="*/ 68 w 107"/>
                <a:gd name="T27" fmla="*/ 80 h 81"/>
                <a:gd name="T28" fmla="*/ 68 w 107"/>
                <a:gd name="T29" fmla="*/ 80 h 81"/>
                <a:gd name="T30" fmla="*/ 83 w 107"/>
                <a:gd name="T31" fmla="*/ 74 h 81"/>
                <a:gd name="T32" fmla="*/ 97 w 107"/>
                <a:gd name="T33" fmla="*/ 66 h 81"/>
                <a:gd name="T34" fmla="*/ 103 w 107"/>
                <a:gd name="T35" fmla="*/ 54 h 81"/>
                <a:gd name="T36" fmla="*/ 106 w 107"/>
                <a:gd name="T37" fmla="*/ 37 h 81"/>
                <a:gd name="T38" fmla="*/ 106 w 107"/>
                <a:gd name="T39" fmla="*/ 37 h 81"/>
                <a:gd name="T40" fmla="*/ 103 w 107"/>
                <a:gd name="T41" fmla="*/ 23 h 81"/>
                <a:gd name="T42" fmla="*/ 94 w 107"/>
                <a:gd name="T43" fmla="*/ 11 h 81"/>
                <a:gd name="T44" fmla="*/ 80 w 107"/>
                <a:gd name="T45" fmla="*/ 3 h 81"/>
                <a:gd name="T46" fmla="*/ 66 w 107"/>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66" y="0"/>
                  </a:moveTo>
                  <a:lnTo>
                    <a:pt x="37" y="0"/>
                  </a:lnTo>
                  <a:lnTo>
                    <a:pt x="37" y="0"/>
                  </a:lnTo>
                  <a:lnTo>
                    <a:pt x="37" y="0"/>
                  </a:lnTo>
                  <a:lnTo>
                    <a:pt x="23" y="6"/>
                  </a:lnTo>
                  <a:lnTo>
                    <a:pt x="11" y="14"/>
                  </a:lnTo>
                  <a:lnTo>
                    <a:pt x="3" y="29"/>
                  </a:lnTo>
                  <a:lnTo>
                    <a:pt x="0" y="43"/>
                  </a:lnTo>
                  <a:lnTo>
                    <a:pt x="0" y="43"/>
                  </a:lnTo>
                  <a:lnTo>
                    <a:pt x="5" y="57"/>
                  </a:lnTo>
                  <a:lnTo>
                    <a:pt x="14" y="72"/>
                  </a:lnTo>
                  <a:lnTo>
                    <a:pt x="25" y="77"/>
                  </a:lnTo>
                  <a:lnTo>
                    <a:pt x="43" y="80"/>
                  </a:lnTo>
                  <a:lnTo>
                    <a:pt x="68" y="80"/>
                  </a:lnTo>
                  <a:lnTo>
                    <a:pt x="68" y="80"/>
                  </a:lnTo>
                  <a:lnTo>
                    <a:pt x="83" y="74"/>
                  </a:lnTo>
                  <a:lnTo>
                    <a:pt x="97" y="66"/>
                  </a:lnTo>
                  <a:lnTo>
                    <a:pt x="103" y="54"/>
                  </a:lnTo>
                  <a:lnTo>
                    <a:pt x="106" y="37"/>
                  </a:lnTo>
                  <a:lnTo>
                    <a:pt x="106" y="37"/>
                  </a:lnTo>
                  <a:lnTo>
                    <a:pt x="103" y="23"/>
                  </a:lnTo>
                  <a:lnTo>
                    <a:pt x="94" y="11"/>
                  </a:lnTo>
                  <a:lnTo>
                    <a:pt x="80" y="3"/>
                  </a:lnTo>
                  <a:lnTo>
                    <a:pt x="66" y="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447"/>
            <p:cNvSpPr>
              <a:spLocks noChangeArrowheads="1"/>
            </p:cNvSpPr>
            <p:nvPr/>
          </p:nvSpPr>
          <p:spPr bwMode="auto">
            <a:xfrm>
              <a:off x="3290888" y="4868863"/>
              <a:ext cx="39687" cy="28575"/>
            </a:xfrm>
            <a:custGeom>
              <a:avLst/>
              <a:gdLst>
                <a:gd name="T0" fmla="*/ 69 w 110"/>
                <a:gd name="T1" fmla="*/ 0 h 81"/>
                <a:gd name="T2" fmla="*/ 69 w 110"/>
                <a:gd name="T3" fmla="*/ 0 h 81"/>
                <a:gd name="T4" fmla="*/ 43 w 110"/>
                <a:gd name="T5" fmla="*/ 0 h 81"/>
                <a:gd name="T6" fmla="*/ 43 w 110"/>
                <a:gd name="T7" fmla="*/ 0 h 81"/>
                <a:gd name="T8" fmla="*/ 40 w 110"/>
                <a:gd name="T9" fmla="*/ 0 h 81"/>
                <a:gd name="T10" fmla="*/ 40 w 110"/>
                <a:gd name="T11" fmla="*/ 0 h 81"/>
                <a:gd name="T12" fmla="*/ 26 w 110"/>
                <a:gd name="T13" fmla="*/ 3 h 81"/>
                <a:gd name="T14" fmla="*/ 11 w 110"/>
                <a:gd name="T15" fmla="*/ 11 h 81"/>
                <a:gd name="T16" fmla="*/ 3 w 110"/>
                <a:gd name="T17" fmla="*/ 23 h 81"/>
                <a:gd name="T18" fmla="*/ 0 w 110"/>
                <a:gd name="T19" fmla="*/ 40 h 81"/>
                <a:gd name="T20" fmla="*/ 0 w 110"/>
                <a:gd name="T21" fmla="*/ 40 h 81"/>
                <a:gd name="T22" fmla="*/ 3 w 110"/>
                <a:gd name="T23" fmla="*/ 54 h 81"/>
                <a:gd name="T24" fmla="*/ 14 w 110"/>
                <a:gd name="T25" fmla="*/ 68 h 81"/>
                <a:gd name="T26" fmla="*/ 26 w 110"/>
                <a:gd name="T27" fmla="*/ 77 h 81"/>
                <a:gd name="T28" fmla="*/ 43 w 110"/>
                <a:gd name="T29" fmla="*/ 80 h 81"/>
                <a:gd name="T30" fmla="*/ 69 w 110"/>
                <a:gd name="T31" fmla="*/ 80 h 81"/>
                <a:gd name="T32" fmla="*/ 69 w 110"/>
                <a:gd name="T33" fmla="*/ 80 h 81"/>
                <a:gd name="T34" fmla="*/ 83 w 110"/>
                <a:gd name="T35" fmla="*/ 77 h 81"/>
                <a:gd name="T36" fmla="*/ 97 w 110"/>
                <a:gd name="T37" fmla="*/ 68 h 81"/>
                <a:gd name="T38" fmla="*/ 106 w 110"/>
                <a:gd name="T39" fmla="*/ 54 h 81"/>
                <a:gd name="T40" fmla="*/ 109 w 110"/>
                <a:gd name="T41" fmla="*/ 40 h 81"/>
                <a:gd name="T42" fmla="*/ 109 w 110"/>
                <a:gd name="T43" fmla="*/ 40 h 81"/>
                <a:gd name="T44" fmla="*/ 106 w 110"/>
                <a:gd name="T45" fmla="*/ 23 h 81"/>
                <a:gd name="T46" fmla="*/ 97 w 110"/>
                <a:gd name="T47" fmla="*/ 11 h 81"/>
                <a:gd name="T48" fmla="*/ 83 w 110"/>
                <a:gd name="T49" fmla="*/ 3 h 81"/>
                <a:gd name="T50" fmla="*/ 69 w 110"/>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1">
                  <a:moveTo>
                    <a:pt x="69" y="0"/>
                  </a:moveTo>
                  <a:lnTo>
                    <a:pt x="69" y="0"/>
                  </a:lnTo>
                  <a:lnTo>
                    <a:pt x="43" y="0"/>
                  </a:lnTo>
                  <a:lnTo>
                    <a:pt x="43" y="0"/>
                  </a:lnTo>
                  <a:lnTo>
                    <a:pt x="40" y="0"/>
                  </a:lnTo>
                  <a:lnTo>
                    <a:pt x="40" y="0"/>
                  </a:lnTo>
                  <a:lnTo>
                    <a:pt x="26" y="3"/>
                  </a:lnTo>
                  <a:lnTo>
                    <a:pt x="11" y="11"/>
                  </a:lnTo>
                  <a:lnTo>
                    <a:pt x="3" y="23"/>
                  </a:lnTo>
                  <a:lnTo>
                    <a:pt x="0" y="40"/>
                  </a:lnTo>
                  <a:lnTo>
                    <a:pt x="0" y="40"/>
                  </a:lnTo>
                  <a:lnTo>
                    <a:pt x="3" y="54"/>
                  </a:lnTo>
                  <a:lnTo>
                    <a:pt x="14" y="68"/>
                  </a:lnTo>
                  <a:lnTo>
                    <a:pt x="26" y="77"/>
                  </a:lnTo>
                  <a:lnTo>
                    <a:pt x="43" y="80"/>
                  </a:lnTo>
                  <a:lnTo>
                    <a:pt x="69" y="80"/>
                  </a:lnTo>
                  <a:lnTo>
                    <a:pt x="69" y="80"/>
                  </a:lnTo>
                  <a:lnTo>
                    <a:pt x="83" y="77"/>
                  </a:lnTo>
                  <a:lnTo>
                    <a:pt x="97" y="68"/>
                  </a:lnTo>
                  <a:lnTo>
                    <a:pt x="106" y="54"/>
                  </a:lnTo>
                  <a:lnTo>
                    <a:pt x="109" y="40"/>
                  </a:lnTo>
                  <a:lnTo>
                    <a:pt x="109" y="40"/>
                  </a:lnTo>
                  <a:lnTo>
                    <a:pt x="106" y="23"/>
                  </a:lnTo>
                  <a:lnTo>
                    <a:pt x="97" y="11"/>
                  </a:lnTo>
                  <a:lnTo>
                    <a:pt x="83" y="3"/>
                  </a:lnTo>
                  <a:lnTo>
                    <a:pt x="69" y="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448"/>
            <p:cNvSpPr>
              <a:spLocks noChangeArrowheads="1"/>
            </p:cNvSpPr>
            <p:nvPr/>
          </p:nvSpPr>
          <p:spPr bwMode="auto">
            <a:xfrm>
              <a:off x="3221038" y="4867275"/>
              <a:ext cx="38100" cy="28575"/>
            </a:xfrm>
            <a:custGeom>
              <a:avLst/>
              <a:gdLst>
                <a:gd name="T0" fmla="*/ 69 w 107"/>
                <a:gd name="T1" fmla="*/ 0 h 81"/>
                <a:gd name="T2" fmla="*/ 43 w 107"/>
                <a:gd name="T3" fmla="*/ 0 h 81"/>
                <a:gd name="T4" fmla="*/ 43 w 107"/>
                <a:gd name="T5" fmla="*/ 0 h 81"/>
                <a:gd name="T6" fmla="*/ 26 w 107"/>
                <a:gd name="T7" fmla="*/ 3 h 81"/>
                <a:gd name="T8" fmla="*/ 14 w 107"/>
                <a:gd name="T9" fmla="*/ 11 h 81"/>
                <a:gd name="T10" fmla="*/ 3 w 107"/>
                <a:gd name="T11" fmla="*/ 23 h 81"/>
                <a:gd name="T12" fmla="*/ 0 w 107"/>
                <a:gd name="T13" fmla="*/ 37 h 81"/>
                <a:gd name="T14" fmla="*/ 0 w 107"/>
                <a:gd name="T15" fmla="*/ 37 h 81"/>
                <a:gd name="T16" fmla="*/ 3 w 107"/>
                <a:gd name="T17" fmla="*/ 54 h 81"/>
                <a:gd name="T18" fmla="*/ 11 w 107"/>
                <a:gd name="T19" fmla="*/ 66 h 81"/>
                <a:gd name="T20" fmla="*/ 23 w 107"/>
                <a:gd name="T21" fmla="*/ 74 h 81"/>
                <a:gd name="T22" fmla="*/ 37 w 107"/>
                <a:gd name="T23" fmla="*/ 80 h 81"/>
                <a:gd name="T24" fmla="*/ 66 w 107"/>
                <a:gd name="T25" fmla="*/ 80 h 81"/>
                <a:gd name="T26" fmla="*/ 66 w 107"/>
                <a:gd name="T27" fmla="*/ 80 h 81"/>
                <a:gd name="T28" fmla="*/ 66 w 107"/>
                <a:gd name="T29" fmla="*/ 80 h 81"/>
                <a:gd name="T30" fmla="*/ 80 w 107"/>
                <a:gd name="T31" fmla="*/ 77 h 81"/>
                <a:gd name="T32" fmla="*/ 95 w 107"/>
                <a:gd name="T33" fmla="*/ 72 h 81"/>
                <a:gd name="T34" fmla="*/ 103 w 107"/>
                <a:gd name="T35" fmla="*/ 57 h 81"/>
                <a:gd name="T36" fmla="*/ 106 w 107"/>
                <a:gd name="T37" fmla="*/ 43 h 81"/>
                <a:gd name="T38" fmla="*/ 106 w 107"/>
                <a:gd name="T39" fmla="*/ 43 h 81"/>
                <a:gd name="T40" fmla="*/ 103 w 107"/>
                <a:gd name="T41" fmla="*/ 26 h 81"/>
                <a:gd name="T42" fmla="*/ 97 w 107"/>
                <a:gd name="T43" fmla="*/ 14 h 81"/>
                <a:gd name="T44" fmla="*/ 83 w 107"/>
                <a:gd name="T45" fmla="*/ 6 h 81"/>
                <a:gd name="T46" fmla="*/ 69 w 107"/>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69" y="0"/>
                  </a:moveTo>
                  <a:lnTo>
                    <a:pt x="43" y="0"/>
                  </a:lnTo>
                  <a:lnTo>
                    <a:pt x="43" y="0"/>
                  </a:lnTo>
                  <a:lnTo>
                    <a:pt x="26" y="3"/>
                  </a:lnTo>
                  <a:lnTo>
                    <a:pt x="14" y="11"/>
                  </a:lnTo>
                  <a:lnTo>
                    <a:pt x="3" y="23"/>
                  </a:lnTo>
                  <a:lnTo>
                    <a:pt x="0" y="37"/>
                  </a:lnTo>
                  <a:lnTo>
                    <a:pt x="0" y="37"/>
                  </a:lnTo>
                  <a:lnTo>
                    <a:pt x="3" y="54"/>
                  </a:lnTo>
                  <a:lnTo>
                    <a:pt x="11" y="66"/>
                  </a:lnTo>
                  <a:lnTo>
                    <a:pt x="23" y="74"/>
                  </a:lnTo>
                  <a:lnTo>
                    <a:pt x="37" y="80"/>
                  </a:lnTo>
                  <a:lnTo>
                    <a:pt x="66" y="80"/>
                  </a:lnTo>
                  <a:lnTo>
                    <a:pt x="66" y="80"/>
                  </a:lnTo>
                  <a:lnTo>
                    <a:pt x="66" y="80"/>
                  </a:lnTo>
                  <a:lnTo>
                    <a:pt x="80" y="77"/>
                  </a:lnTo>
                  <a:lnTo>
                    <a:pt x="95" y="72"/>
                  </a:lnTo>
                  <a:lnTo>
                    <a:pt x="103" y="57"/>
                  </a:lnTo>
                  <a:lnTo>
                    <a:pt x="106" y="43"/>
                  </a:lnTo>
                  <a:lnTo>
                    <a:pt x="106" y="43"/>
                  </a:lnTo>
                  <a:lnTo>
                    <a:pt x="103" y="26"/>
                  </a:lnTo>
                  <a:lnTo>
                    <a:pt x="97" y="14"/>
                  </a:lnTo>
                  <a:lnTo>
                    <a:pt x="83" y="6"/>
                  </a:lnTo>
                  <a:lnTo>
                    <a:pt x="69" y="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449"/>
            <p:cNvSpPr>
              <a:spLocks noChangeArrowheads="1"/>
            </p:cNvSpPr>
            <p:nvPr/>
          </p:nvSpPr>
          <p:spPr bwMode="auto">
            <a:xfrm>
              <a:off x="3152775" y="4862513"/>
              <a:ext cx="38100" cy="30162"/>
            </a:xfrm>
            <a:custGeom>
              <a:avLst/>
              <a:gdLst>
                <a:gd name="T0" fmla="*/ 69 w 107"/>
                <a:gd name="T1" fmla="*/ 3 h 82"/>
                <a:gd name="T2" fmla="*/ 43 w 107"/>
                <a:gd name="T3" fmla="*/ 0 h 82"/>
                <a:gd name="T4" fmla="*/ 43 w 107"/>
                <a:gd name="T5" fmla="*/ 0 h 82"/>
                <a:gd name="T6" fmla="*/ 29 w 107"/>
                <a:gd name="T7" fmla="*/ 0 h 82"/>
                <a:gd name="T8" fmla="*/ 14 w 107"/>
                <a:gd name="T9" fmla="*/ 9 h 82"/>
                <a:gd name="T10" fmla="*/ 6 w 107"/>
                <a:gd name="T11" fmla="*/ 21 h 82"/>
                <a:gd name="T12" fmla="*/ 0 w 107"/>
                <a:gd name="T13" fmla="*/ 35 h 82"/>
                <a:gd name="T14" fmla="*/ 0 w 107"/>
                <a:gd name="T15" fmla="*/ 35 h 82"/>
                <a:gd name="T16" fmla="*/ 0 w 107"/>
                <a:gd name="T17" fmla="*/ 52 h 82"/>
                <a:gd name="T18" fmla="*/ 9 w 107"/>
                <a:gd name="T19" fmla="*/ 63 h 82"/>
                <a:gd name="T20" fmla="*/ 20 w 107"/>
                <a:gd name="T21" fmla="*/ 75 h 82"/>
                <a:gd name="T22" fmla="*/ 35 w 107"/>
                <a:gd name="T23" fmla="*/ 78 h 82"/>
                <a:gd name="T24" fmla="*/ 63 w 107"/>
                <a:gd name="T25" fmla="*/ 81 h 82"/>
                <a:gd name="T26" fmla="*/ 63 w 107"/>
                <a:gd name="T27" fmla="*/ 81 h 82"/>
                <a:gd name="T28" fmla="*/ 63 w 107"/>
                <a:gd name="T29" fmla="*/ 81 h 82"/>
                <a:gd name="T30" fmla="*/ 77 w 107"/>
                <a:gd name="T31" fmla="*/ 81 h 82"/>
                <a:gd name="T32" fmla="*/ 92 w 107"/>
                <a:gd name="T33" fmla="*/ 72 h 82"/>
                <a:gd name="T34" fmla="*/ 100 w 107"/>
                <a:gd name="T35" fmla="*/ 61 h 82"/>
                <a:gd name="T36" fmla="*/ 106 w 107"/>
                <a:gd name="T37" fmla="*/ 46 h 82"/>
                <a:gd name="T38" fmla="*/ 106 w 107"/>
                <a:gd name="T39" fmla="*/ 46 h 82"/>
                <a:gd name="T40" fmla="*/ 103 w 107"/>
                <a:gd name="T41" fmla="*/ 29 h 82"/>
                <a:gd name="T42" fmla="*/ 98 w 107"/>
                <a:gd name="T43" fmla="*/ 18 h 82"/>
                <a:gd name="T44" fmla="*/ 86 w 107"/>
                <a:gd name="T45" fmla="*/ 6 h 82"/>
                <a:gd name="T46" fmla="*/ 69 w 107"/>
                <a:gd name="T47"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2">
                  <a:moveTo>
                    <a:pt x="69" y="3"/>
                  </a:moveTo>
                  <a:lnTo>
                    <a:pt x="43" y="0"/>
                  </a:lnTo>
                  <a:lnTo>
                    <a:pt x="43" y="0"/>
                  </a:lnTo>
                  <a:lnTo>
                    <a:pt x="29" y="0"/>
                  </a:lnTo>
                  <a:lnTo>
                    <a:pt x="14" y="9"/>
                  </a:lnTo>
                  <a:lnTo>
                    <a:pt x="6" y="21"/>
                  </a:lnTo>
                  <a:lnTo>
                    <a:pt x="0" y="35"/>
                  </a:lnTo>
                  <a:lnTo>
                    <a:pt x="0" y="35"/>
                  </a:lnTo>
                  <a:lnTo>
                    <a:pt x="0" y="52"/>
                  </a:lnTo>
                  <a:lnTo>
                    <a:pt x="9" y="63"/>
                  </a:lnTo>
                  <a:lnTo>
                    <a:pt x="20" y="75"/>
                  </a:lnTo>
                  <a:lnTo>
                    <a:pt x="35" y="78"/>
                  </a:lnTo>
                  <a:lnTo>
                    <a:pt x="63" y="81"/>
                  </a:lnTo>
                  <a:lnTo>
                    <a:pt x="63" y="81"/>
                  </a:lnTo>
                  <a:lnTo>
                    <a:pt x="63" y="81"/>
                  </a:lnTo>
                  <a:lnTo>
                    <a:pt x="77" y="81"/>
                  </a:lnTo>
                  <a:lnTo>
                    <a:pt x="92" y="72"/>
                  </a:lnTo>
                  <a:lnTo>
                    <a:pt x="100" y="61"/>
                  </a:lnTo>
                  <a:lnTo>
                    <a:pt x="106" y="46"/>
                  </a:lnTo>
                  <a:lnTo>
                    <a:pt x="106" y="46"/>
                  </a:lnTo>
                  <a:lnTo>
                    <a:pt x="103" y="29"/>
                  </a:lnTo>
                  <a:lnTo>
                    <a:pt x="98" y="18"/>
                  </a:lnTo>
                  <a:lnTo>
                    <a:pt x="86" y="6"/>
                  </a:lnTo>
                  <a:lnTo>
                    <a:pt x="69" y="3"/>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450"/>
            <p:cNvSpPr>
              <a:spLocks noChangeArrowheads="1"/>
            </p:cNvSpPr>
            <p:nvPr/>
          </p:nvSpPr>
          <p:spPr bwMode="auto">
            <a:xfrm>
              <a:off x="3082925" y="4852988"/>
              <a:ext cx="38100" cy="30162"/>
            </a:xfrm>
            <a:custGeom>
              <a:avLst/>
              <a:gdLst>
                <a:gd name="T0" fmla="*/ 72 w 104"/>
                <a:gd name="T1" fmla="*/ 5 h 84"/>
                <a:gd name="T2" fmla="*/ 72 w 104"/>
                <a:gd name="T3" fmla="*/ 5 h 84"/>
                <a:gd name="T4" fmla="*/ 46 w 104"/>
                <a:gd name="T5" fmla="*/ 0 h 84"/>
                <a:gd name="T6" fmla="*/ 46 w 104"/>
                <a:gd name="T7" fmla="*/ 0 h 84"/>
                <a:gd name="T8" fmla="*/ 46 w 104"/>
                <a:gd name="T9" fmla="*/ 0 h 84"/>
                <a:gd name="T10" fmla="*/ 29 w 104"/>
                <a:gd name="T11" fmla="*/ 0 h 84"/>
                <a:gd name="T12" fmla="*/ 17 w 104"/>
                <a:gd name="T13" fmla="*/ 8 h 84"/>
                <a:gd name="T14" fmla="*/ 6 w 104"/>
                <a:gd name="T15" fmla="*/ 17 h 84"/>
                <a:gd name="T16" fmla="*/ 0 w 104"/>
                <a:gd name="T17" fmla="*/ 31 h 84"/>
                <a:gd name="T18" fmla="*/ 0 w 104"/>
                <a:gd name="T19" fmla="*/ 31 h 84"/>
                <a:gd name="T20" fmla="*/ 0 w 104"/>
                <a:gd name="T21" fmla="*/ 49 h 84"/>
                <a:gd name="T22" fmla="*/ 9 w 104"/>
                <a:gd name="T23" fmla="*/ 63 h 84"/>
                <a:gd name="T24" fmla="*/ 17 w 104"/>
                <a:gd name="T25" fmla="*/ 71 h 84"/>
                <a:gd name="T26" fmla="*/ 32 w 104"/>
                <a:gd name="T27" fmla="*/ 77 h 84"/>
                <a:gd name="T28" fmla="*/ 60 w 104"/>
                <a:gd name="T29" fmla="*/ 83 h 84"/>
                <a:gd name="T30" fmla="*/ 60 w 104"/>
                <a:gd name="T31" fmla="*/ 83 h 84"/>
                <a:gd name="T32" fmla="*/ 60 w 104"/>
                <a:gd name="T33" fmla="*/ 83 h 84"/>
                <a:gd name="T34" fmla="*/ 75 w 104"/>
                <a:gd name="T35" fmla="*/ 80 h 84"/>
                <a:gd name="T36" fmla="*/ 89 w 104"/>
                <a:gd name="T37" fmla="*/ 74 h 84"/>
                <a:gd name="T38" fmla="*/ 101 w 104"/>
                <a:gd name="T39" fmla="*/ 63 h 84"/>
                <a:gd name="T40" fmla="*/ 103 w 104"/>
                <a:gd name="T41" fmla="*/ 49 h 84"/>
                <a:gd name="T42" fmla="*/ 103 w 104"/>
                <a:gd name="T43" fmla="*/ 49 h 84"/>
                <a:gd name="T44" fmla="*/ 103 w 104"/>
                <a:gd name="T45" fmla="*/ 34 h 84"/>
                <a:gd name="T46" fmla="*/ 98 w 104"/>
                <a:gd name="T47" fmla="*/ 20 h 84"/>
                <a:gd name="T48" fmla="*/ 86 w 104"/>
                <a:gd name="T49" fmla="*/ 11 h 84"/>
                <a:gd name="T50" fmla="*/ 72 w 104"/>
                <a:gd name="T51"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4">
                  <a:moveTo>
                    <a:pt x="72" y="5"/>
                  </a:moveTo>
                  <a:lnTo>
                    <a:pt x="72" y="5"/>
                  </a:lnTo>
                  <a:lnTo>
                    <a:pt x="46" y="0"/>
                  </a:lnTo>
                  <a:lnTo>
                    <a:pt x="46" y="0"/>
                  </a:lnTo>
                  <a:lnTo>
                    <a:pt x="46" y="0"/>
                  </a:lnTo>
                  <a:lnTo>
                    <a:pt x="29" y="0"/>
                  </a:lnTo>
                  <a:lnTo>
                    <a:pt x="17" y="8"/>
                  </a:lnTo>
                  <a:lnTo>
                    <a:pt x="6" y="17"/>
                  </a:lnTo>
                  <a:lnTo>
                    <a:pt x="0" y="31"/>
                  </a:lnTo>
                  <a:lnTo>
                    <a:pt x="0" y="31"/>
                  </a:lnTo>
                  <a:lnTo>
                    <a:pt x="0" y="49"/>
                  </a:lnTo>
                  <a:lnTo>
                    <a:pt x="9" y="63"/>
                  </a:lnTo>
                  <a:lnTo>
                    <a:pt x="17" y="71"/>
                  </a:lnTo>
                  <a:lnTo>
                    <a:pt x="32" y="77"/>
                  </a:lnTo>
                  <a:lnTo>
                    <a:pt x="60" y="83"/>
                  </a:lnTo>
                  <a:lnTo>
                    <a:pt x="60" y="83"/>
                  </a:lnTo>
                  <a:lnTo>
                    <a:pt x="60" y="83"/>
                  </a:lnTo>
                  <a:lnTo>
                    <a:pt x="75" y="80"/>
                  </a:lnTo>
                  <a:lnTo>
                    <a:pt x="89" y="74"/>
                  </a:lnTo>
                  <a:lnTo>
                    <a:pt x="101" y="63"/>
                  </a:lnTo>
                  <a:lnTo>
                    <a:pt x="103" y="49"/>
                  </a:lnTo>
                  <a:lnTo>
                    <a:pt x="103" y="49"/>
                  </a:lnTo>
                  <a:lnTo>
                    <a:pt x="103" y="34"/>
                  </a:lnTo>
                  <a:lnTo>
                    <a:pt x="98" y="20"/>
                  </a:lnTo>
                  <a:lnTo>
                    <a:pt x="86" y="11"/>
                  </a:lnTo>
                  <a:lnTo>
                    <a:pt x="72" y="5"/>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451"/>
            <p:cNvSpPr>
              <a:spLocks noChangeArrowheads="1"/>
            </p:cNvSpPr>
            <p:nvPr/>
          </p:nvSpPr>
          <p:spPr bwMode="auto">
            <a:xfrm>
              <a:off x="3014663" y="4838700"/>
              <a:ext cx="38100" cy="30163"/>
            </a:xfrm>
            <a:custGeom>
              <a:avLst/>
              <a:gdLst>
                <a:gd name="T0" fmla="*/ 75 w 104"/>
                <a:gd name="T1" fmla="*/ 6 h 85"/>
                <a:gd name="T2" fmla="*/ 75 w 104"/>
                <a:gd name="T3" fmla="*/ 6 h 85"/>
                <a:gd name="T4" fmla="*/ 49 w 104"/>
                <a:gd name="T5" fmla="*/ 0 h 85"/>
                <a:gd name="T6" fmla="*/ 46 w 104"/>
                <a:gd name="T7" fmla="*/ 0 h 85"/>
                <a:gd name="T8" fmla="*/ 46 w 104"/>
                <a:gd name="T9" fmla="*/ 0 h 85"/>
                <a:gd name="T10" fmla="*/ 32 w 104"/>
                <a:gd name="T11" fmla="*/ 0 h 85"/>
                <a:gd name="T12" fmla="*/ 20 w 104"/>
                <a:gd name="T13" fmla="*/ 6 h 85"/>
                <a:gd name="T14" fmla="*/ 9 w 104"/>
                <a:gd name="T15" fmla="*/ 15 h 85"/>
                <a:gd name="T16" fmla="*/ 3 w 104"/>
                <a:gd name="T17" fmla="*/ 29 h 85"/>
                <a:gd name="T18" fmla="*/ 3 w 104"/>
                <a:gd name="T19" fmla="*/ 29 h 85"/>
                <a:gd name="T20" fmla="*/ 0 w 104"/>
                <a:gd name="T21" fmla="*/ 43 h 85"/>
                <a:gd name="T22" fmla="*/ 6 w 104"/>
                <a:gd name="T23" fmla="*/ 58 h 85"/>
                <a:gd name="T24" fmla="*/ 17 w 104"/>
                <a:gd name="T25" fmla="*/ 69 h 85"/>
                <a:gd name="T26" fmla="*/ 29 w 104"/>
                <a:gd name="T27" fmla="*/ 75 h 85"/>
                <a:gd name="T28" fmla="*/ 57 w 104"/>
                <a:gd name="T29" fmla="*/ 81 h 85"/>
                <a:gd name="T30" fmla="*/ 57 w 104"/>
                <a:gd name="T31" fmla="*/ 81 h 85"/>
                <a:gd name="T32" fmla="*/ 57 w 104"/>
                <a:gd name="T33" fmla="*/ 81 h 85"/>
                <a:gd name="T34" fmla="*/ 72 w 104"/>
                <a:gd name="T35" fmla="*/ 84 h 85"/>
                <a:gd name="T36" fmla="*/ 86 w 104"/>
                <a:gd name="T37" fmla="*/ 78 h 85"/>
                <a:gd name="T38" fmla="*/ 95 w 104"/>
                <a:gd name="T39" fmla="*/ 66 h 85"/>
                <a:gd name="T40" fmla="*/ 103 w 104"/>
                <a:gd name="T41" fmla="*/ 52 h 85"/>
                <a:gd name="T42" fmla="*/ 103 w 104"/>
                <a:gd name="T43" fmla="*/ 52 h 85"/>
                <a:gd name="T44" fmla="*/ 103 w 104"/>
                <a:gd name="T45" fmla="*/ 38 h 85"/>
                <a:gd name="T46" fmla="*/ 98 w 104"/>
                <a:gd name="T47" fmla="*/ 24 h 85"/>
                <a:gd name="T48" fmla="*/ 86 w 104"/>
                <a:gd name="T49" fmla="*/ 15 h 85"/>
                <a:gd name="T50" fmla="*/ 75 w 104"/>
                <a:gd name="T51" fmla="*/ 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5">
                  <a:moveTo>
                    <a:pt x="75" y="6"/>
                  </a:moveTo>
                  <a:lnTo>
                    <a:pt x="75" y="6"/>
                  </a:lnTo>
                  <a:lnTo>
                    <a:pt x="49" y="0"/>
                  </a:lnTo>
                  <a:lnTo>
                    <a:pt x="46" y="0"/>
                  </a:lnTo>
                  <a:lnTo>
                    <a:pt x="46" y="0"/>
                  </a:lnTo>
                  <a:lnTo>
                    <a:pt x="32" y="0"/>
                  </a:lnTo>
                  <a:lnTo>
                    <a:pt x="20" y="6"/>
                  </a:lnTo>
                  <a:lnTo>
                    <a:pt x="9" y="15"/>
                  </a:lnTo>
                  <a:lnTo>
                    <a:pt x="3" y="29"/>
                  </a:lnTo>
                  <a:lnTo>
                    <a:pt x="3" y="29"/>
                  </a:lnTo>
                  <a:lnTo>
                    <a:pt x="0" y="43"/>
                  </a:lnTo>
                  <a:lnTo>
                    <a:pt x="6" y="58"/>
                  </a:lnTo>
                  <a:lnTo>
                    <a:pt x="17" y="69"/>
                  </a:lnTo>
                  <a:lnTo>
                    <a:pt x="29" y="75"/>
                  </a:lnTo>
                  <a:lnTo>
                    <a:pt x="57" y="81"/>
                  </a:lnTo>
                  <a:lnTo>
                    <a:pt x="57" y="81"/>
                  </a:lnTo>
                  <a:lnTo>
                    <a:pt x="57" y="81"/>
                  </a:lnTo>
                  <a:lnTo>
                    <a:pt x="72" y="84"/>
                  </a:lnTo>
                  <a:lnTo>
                    <a:pt x="86" y="78"/>
                  </a:lnTo>
                  <a:lnTo>
                    <a:pt x="95" y="66"/>
                  </a:lnTo>
                  <a:lnTo>
                    <a:pt x="103" y="52"/>
                  </a:lnTo>
                  <a:lnTo>
                    <a:pt x="103" y="52"/>
                  </a:lnTo>
                  <a:lnTo>
                    <a:pt x="103" y="38"/>
                  </a:lnTo>
                  <a:lnTo>
                    <a:pt x="98" y="24"/>
                  </a:lnTo>
                  <a:lnTo>
                    <a:pt x="86" y="15"/>
                  </a:lnTo>
                  <a:lnTo>
                    <a:pt x="75" y="6"/>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452"/>
            <p:cNvSpPr>
              <a:spLocks noChangeArrowheads="1"/>
            </p:cNvSpPr>
            <p:nvPr/>
          </p:nvSpPr>
          <p:spPr bwMode="auto">
            <a:xfrm>
              <a:off x="2949575" y="4821238"/>
              <a:ext cx="34925" cy="28575"/>
            </a:xfrm>
            <a:custGeom>
              <a:avLst/>
              <a:gdLst>
                <a:gd name="T0" fmla="*/ 74 w 98"/>
                <a:gd name="T1" fmla="*/ 9 h 81"/>
                <a:gd name="T2" fmla="*/ 72 w 98"/>
                <a:gd name="T3" fmla="*/ 9 h 81"/>
                <a:gd name="T4" fmla="*/ 48 w 98"/>
                <a:gd name="T5" fmla="*/ 0 h 81"/>
                <a:gd name="T6" fmla="*/ 48 w 98"/>
                <a:gd name="T7" fmla="*/ 0 h 81"/>
                <a:gd name="T8" fmla="*/ 48 w 98"/>
                <a:gd name="T9" fmla="*/ 0 h 81"/>
                <a:gd name="T10" fmla="*/ 34 w 98"/>
                <a:gd name="T11" fmla="*/ 0 h 81"/>
                <a:gd name="T12" fmla="*/ 20 w 98"/>
                <a:gd name="T13" fmla="*/ 3 h 81"/>
                <a:gd name="T14" fmla="*/ 9 w 98"/>
                <a:gd name="T15" fmla="*/ 12 h 81"/>
                <a:gd name="T16" fmla="*/ 3 w 98"/>
                <a:gd name="T17" fmla="*/ 23 h 81"/>
                <a:gd name="T18" fmla="*/ 3 w 98"/>
                <a:gd name="T19" fmla="*/ 23 h 81"/>
                <a:gd name="T20" fmla="*/ 0 w 98"/>
                <a:gd name="T21" fmla="*/ 37 h 81"/>
                <a:gd name="T22" fmla="*/ 3 w 98"/>
                <a:gd name="T23" fmla="*/ 51 h 81"/>
                <a:gd name="T24" fmla="*/ 11 w 98"/>
                <a:gd name="T25" fmla="*/ 63 h 81"/>
                <a:gd name="T26" fmla="*/ 23 w 98"/>
                <a:gd name="T27" fmla="*/ 69 h 81"/>
                <a:gd name="T28" fmla="*/ 48 w 98"/>
                <a:gd name="T29" fmla="*/ 80 h 81"/>
                <a:gd name="T30" fmla="*/ 51 w 98"/>
                <a:gd name="T31" fmla="*/ 80 h 81"/>
                <a:gd name="T32" fmla="*/ 51 w 98"/>
                <a:gd name="T33" fmla="*/ 80 h 81"/>
                <a:gd name="T34" fmla="*/ 66 w 98"/>
                <a:gd name="T35" fmla="*/ 80 h 81"/>
                <a:gd name="T36" fmla="*/ 77 w 98"/>
                <a:gd name="T37" fmla="*/ 77 h 81"/>
                <a:gd name="T38" fmla="*/ 89 w 98"/>
                <a:gd name="T39" fmla="*/ 69 h 81"/>
                <a:gd name="T40" fmla="*/ 97 w 98"/>
                <a:gd name="T41" fmla="*/ 54 h 81"/>
                <a:gd name="T42" fmla="*/ 97 w 98"/>
                <a:gd name="T43" fmla="*/ 54 h 81"/>
                <a:gd name="T44" fmla="*/ 97 w 98"/>
                <a:gd name="T45" fmla="*/ 40 h 81"/>
                <a:gd name="T46" fmla="*/ 94 w 98"/>
                <a:gd name="T47" fmla="*/ 29 h 81"/>
                <a:gd name="T48" fmla="*/ 86 w 98"/>
                <a:gd name="T49" fmla="*/ 17 h 81"/>
                <a:gd name="T50" fmla="*/ 74 w 98"/>
                <a:gd name="T51" fmla="*/ 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74" y="9"/>
                  </a:moveTo>
                  <a:lnTo>
                    <a:pt x="72" y="9"/>
                  </a:lnTo>
                  <a:lnTo>
                    <a:pt x="48" y="0"/>
                  </a:lnTo>
                  <a:lnTo>
                    <a:pt x="48" y="0"/>
                  </a:lnTo>
                  <a:lnTo>
                    <a:pt x="48" y="0"/>
                  </a:lnTo>
                  <a:lnTo>
                    <a:pt x="34" y="0"/>
                  </a:lnTo>
                  <a:lnTo>
                    <a:pt x="20" y="3"/>
                  </a:lnTo>
                  <a:lnTo>
                    <a:pt x="9" y="12"/>
                  </a:lnTo>
                  <a:lnTo>
                    <a:pt x="3" y="23"/>
                  </a:lnTo>
                  <a:lnTo>
                    <a:pt x="3" y="23"/>
                  </a:lnTo>
                  <a:lnTo>
                    <a:pt x="0" y="37"/>
                  </a:lnTo>
                  <a:lnTo>
                    <a:pt x="3" y="51"/>
                  </a:lnTo>
                  <a:lnTo>
                    <a:pt x="11" y="63"/>
                  </a:lnTo>
                  <a:lnTo>
                    <a:pt x="23" y="69"/>
                  </a:lnTo>
                  <a:lnTo>
                    <a:pt x="48" y="80"/>
                  </a:lnTo>
                  <a:lnTo>
                    <a:pt x="51" y="80"/>
                  </a:lnTo>
                  <a:lnTo>
                    <a:pt x="51" y="80"/>
                  </a:lnTo>
                  <a:lnTo>
                    <a:pt x="66" y="80"/>
                  </a:lnTo>
                  <a:lnTo>
                    <a:pt x="77" y="77"/>
                  </a:lnTo>
                  <a:lnTo>
                    <a:pt x="89" y="69"/>
                  </a:lnTo>
                  <a:lnTo>
                    <a:pt x="97" y="54"/>
                  </a:lnTo>
                  <a:lnTo>
                    <a:pt x="97" y="54"/>
                  </a:lnTo>
                  <a:lnTo>
                    <a:pt x="97" y="40"/>
                  </a:lnTo>
                  <a:lnTo>
                    <a:pt x="94" y="29"/>
                  </a:lnTo>
                  <a:lnTo>
                    <a:pt x="86" y="17"/>
                  </a:lnTo>
                  <a:lnTo>
                    <a:pt x="74" y="9"/>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453"/>
            <p:cNvSpPr>
              <a:spLocks noChangeArrowheads="1"/>
            </p:cNvSpPr>
            <p:nvPr/>
          </p:nvSpPr>
          <p:spPr bwMode="auto">
            <a:xfrm>
              <a:off x="3676650" y="4051300"/>
              <a:ext cx="133350" cy="771525"/>
            </a:xfrm>
            <a:custGeom>
              <a:avLst/>
              <a:gdLst>
                <a:gd name="T0" fmla="*/ 361 w 370"/>
                <a:gd name="T1" fmla="*/ 321 h 2144"/>
                <a:gd name="T2" fmla="*/ 358 w 370"/>
                <a:gd name="T3" fmla="*/ 287 h 2144"/>
                <a:gd name="T4" fmla="*/ 350 w 370"/>
                <a:gd name="T5" fmla="*/ 252 h 2144"/>
                <a:gd name="T6" fmla="*/ 347 w 370"/>
                <a:gd name="T7" fmla="*/ 246 h 2144"/>
                <a:gd name="T8" fmla="*/ 298 w 370"/>
                <a:gd name="T9" fmla="*/ 175 h 2144"/>
                <a:gd name="T10" fmla="*/ 241 w 370"/>
                <a:gd name="T11" fmla="*/ 118 h 2144"/>
                <a:gd name="T12" fmla="*/ 212 w 370"/>
                <a:gd name="T13" fmla="*/ 92 h 2144"/>
                <a:gd name="T14" fmla="*/ 189 w 370"/>
                <a:gd name="T15" fmla="*/ 89 h 2144"/>
                <a:gd name="T16" fmla="*/ 158 w 370"/>
                <a:gd name="T17" fmla="*/ 78 h 2144"/>
                <a:gd name="T18" fmla="*/ 72 w 370"/>
                <a:gd name="T19" fmla="*/ 43 h 2144"/>
                <a:gd name="T20" fmla="*/ 60 w 370"/>
                <a:gd name="T21" fmla="*/ 12 h 2144"/>
                <a:gd name="T22" fmla="*/ 26 w 370"/>
                <a:gd name="T23" fmla="*/ 0 h 2144"/>
                <a:gd name="T24" fmla="*/ 3 w 370"/>
                <a:gd name="T25" fmla="*/ 15 h 2144"/>
                <a:gd name="T26" fmla="*/ 14 w 370"/>
                <a:gd name="T27" fmla="*/ 46 h 2144"/>
                <a:gd name="T28" fmla="*/ 40 w 370"/>
                <a:gd name="T29" fmla="*/ 57 h 2144"/>
                <a:gd name="T30" fmla="*/ 63 w 370"/>
                <a:gd name="T31" fmla="*/ 55 h 2144"/>
                <a:gd name="T32" fmla="*/ 114 w 370"/>
                <a:gd name="T33" fmla="*/ 78 h 2144"/>
                <a:gd name="T34" fmla="*/ 169 w 370"/>
                <a:gd name="T35" fmla="*/ 115 h 2144"/>
                <a:gd name="T36" fmla="*/ 189 w 370"/>
                <a:gd name="T37" fmla="*/ 144 h 2144"/>
                <a:gd name="T38" fmla="*/ 200 w 370"/>
                <a:gd name="T39" fmla="*/ 152 h 2144"/>
                <a:gd name="T40" fmla="*/ 246 w 370"/>
                <a:gd name="T41" fmla="*/ 189 h 2144"/>
                <a:gd name="T42" fmla="*/ 289 w 370"/>
                <a:gd name="T43" fmla="*/ 267 h 2144"/>
                <a:gd name="T44" fmla="*/ 295 w 370"/>
                <a:gd name="T45" fmla="*/ 278 h 2144"/>
                <a:gd name="T46" fmla="*/ 298 w 370"/>
                <a:gd name="T47" fmla="*/ 298 h 2144"/>
                <a:gd name="T48" fmla="*/ 295 w 370"/>
                <a:gd name="T49" fmla="*/ 413 h 2144"/>
                <a:gd name="T50" fmla="*/ 263 w 370"/>
                <a:gd name="T51" fmla="*/ 410 h 2144"/>
                <a:gd name="T52" fmla="*/ 243 w 370"/>
                <a:gd name="T53" fmla="*/ 427 h 2144"/>
                <a:gd name="T54" fmla="*/ 235 w 370"/>
                <a:gd name="T55" fmla="*/ 436 h 2144"/>
                <a:gd name="T56" fmla="*/ 229 w 370"/>
                <a:gd name="T57" fmla="*/ 473 h 2144"/>
                <a:gd name="T58" fmla="*/ 261 w 370"/>
                <a:gd name="T59" fmla="*/ 493 h 2144"/>
                <a:gd name="T60" fmla="*/ 292 w 370"/>
                <a:gd name="T61" fmla="*/ 470 h 2144"/>
                <a:gd name="T62" fmla="*/ 289 w 370"/>
                <a:gd name="T63" fmla="*/ 794 h 2144"/>
                <a:gd name="T64" fmla="*/ 301 w 370"/>
                <a:gd name="T65" fmla="*/ 1682 h 2144"/>
                <a:gd name="T66" fmla="*/ 306 w 370"/>
                <a:gd name="T67" fmla="*/ 1882 h 2144"/>
                <a:gd name="T68" fmla="*/ 287 w 370"/>
                <a:gd name="T69" fmla="*/ 1945 h 2144"/>
                <a:gd name="T70" fmla="*/ 261 w 370"/>
                <a:gd name="T71" fmla="*/ 1951 h 2144"/>
                <a:gd name="T72" fmla="*/ 243 w 370"/>
                <a:gd name="T73" fmla="*/ 1965 h 2144"/>
                <a:gd name="T74" fmla="*/ 235 w 370"/>
                <a:gd name="T75" fmla="*/ 1974 h 2144"/>
                <a:gd name="T76" fmla="*/ 226 w 370"/>
                <a:gd name="T77" fmla="*/ 2005 h 2144"/>
                <a:gd name="T78" fmla="*/ 177 w 370"/>
                <a:gd name="T79" fmla="*/ 2062 h 2144"/>
                <a:gd name="T80" fmla="*/ 146 w 370"/>
                <a:gd name="T81" fmla="*/ 2068 h 2144"/>
                <a:gd name="T82" fmla="*/ 109 w 370"/>
                <a:gd name="T83" fmla="*/ 2065 h 2144"/>
                <a:gd name="T84" fmla="*/ 86 w 370"/>
                <a:gd name="T85" fmla="*/ 2077 h 2144"/>
                <a:gd name="T86" fmla="*/ 66 w 370"/>
                <a:gd name="T87" fmla="*/ 2111 h 2144"/>
                <a:gd name="T88" fmla="*/ 74 w 370"/>
                <a:gd name="T89" fmla="*/ 2128 h 2144"/>
                <a:gd name="T90" fmla="*/ 77 w 370"/>
                <a:gd name="T91" fmla="*/ 2131 h 2144"/>
                <a:gd name="T92" fmla="*/ 117 w 370"/>
                <a:gd name="T93" fmla="*/ 2137 h 2144"/>
                <a:gd name="T94" fmla="*/ 149 w 370"/>
                <a:gd name="T95" fmla="*/ 2120 h 2144"/>
                <a:gd name="T96" fmla="*/ 161 w 370"/>
                <a:gd name="T97" fmla="*/ 2094 h 2144"/>
                <a:gd name="T98" fmla="*/ 258 w 370"/>
                <a:gd name="T99" fmla="*/ 2031 h 2144"/>
                <a:gd name="T100" fmla="*/ 284 w 370"/>
                <a:gd name="T101" fmla="*/ 2020 h 2144"/>
                <a:gd name="T102" fmla="*/ 304 w 370"/>
                <a:gd name="T103" fmla="*/ 2000 h 2144"/>
                <a:gd name="T104" fmla="*/ 329 w 370"/>
                <a:gd name="T105" fmla="*/ 1945 h 2144"/>
                <a:gd name="T106" fmla="*/ 350 w 370"/>
                <a:gd name="T107" fmla="*/ 1888 h 2144"/>
                <a:gd name="T108" fmla="*/ 358 w 370"/>
                <a:gd name="T109" fmla="*/ 1682 h 2144"/>
                <a:gd name="T110" fmla="*/ 369 w 370"/>
                <a:gd name="T111" fmla="*/ 794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0" h="2144">
                  <a:moveTo>
                    <a:pt x="367" y="496"/>
                  </a:moveTo>
                  <a:lnTo>
                    <a:pt x="364" y="347"/>
                  </a:lnTo>
                  <a:lnTo>
                    <a:pt x="364" y="330"/>
                  </a:lnTo>
                  <a:lnTo>
                    <a:pt x="361" y="321"/>
                  </a:lnTo>
                  <a:lnTo>
                    <a:pt x="361" y="315"/>
                  </a:lnTo>
                  <a:lnTo>
                    <a:pt x="361" y="310"/>
                  </a:lnTo>
                  <a:lnTo>
                    <a:pt x="361" y="310"/>
                  </a:lnTo>
                  <a:lnTo>
                    <a:pt x="358" y="287"/>
                  </a:lnTo>
                  <a:lnTo>
                    <a:pt x="358" y="287"/>
                  </a:lnTo>
                  <a:lnTo>
                    <a:pt x="352" y="267"/>
                  </a:lnTo>
                  <a:lnTo>
                    <a:pt x="352" y="267"/>
                  </a:lnTo>
                  <a:lnTo>
                    <a:pt x="350" y="252"/>
                  </a:lnTo>
                  <a:lnTo>
                    <a:pt x="347" y="249"/>
                  </a:lnTo>
                  <a:lnTo>
                    <a:pt x="347" y="249"/>
                  </a:lnTo>
                  <a:lnTo>
                    <a:pt x="347" y="246"/>
                  </a:lnTo>
                  <a:lnTo>
                    <a:pt x="347" y="246"/>
                  </a:lnTo>
                  <a:lnTo>
                    <a:pt x="332" y="218"/>
                  </a:lnTo>
                  <a:lnTo>
                    <a:pt x="315" y="192"/>
                  </a:lnTo>
                  <a:lnTo>
                    <a:pt x="315" y="192"/>
                  </a:lnTo>
                  <a:lnTo>
                    <a:pt x="298" y="175"/>
                  </a:lnTo>
                  <a:lnTo>
                    <a:pt x="281" y="158"/>
                  </a:lnTo>
                  <a:lnTo>
                    <a:pt x="246" y="129"/>
                  </a:lnTo>
                  <a:lnTo>
                    <a:pt x="246" y="129"/>
                  </a:lnTo>
                  <a:lnTo>
                    <a:pt x="241" y="118"/>
                  </a:lnTo>
                  <a:lnTo>
                    <a:pt x="235" y="109"/>
                  </a:lnTo>
                  <a:lnTo>
                    <a:pt x="224" y="101"/>
                  </a:lnTo>
                  <a:lnTo>
                    <a:pt x="218" y="95"/>
                  </a:lnTo>
                  <a:lnTo>
                    <a:pt x="212" y="92"/>
                  </a:lnTo>
                  <a:lnTo>
                    <a:pt x="212" y="92"/>
                  </a:lnTo>
                  <a:lnTo>
                    <a:pt x="203" y="89"/>
                  </a:lnTo>
                  <a:lnTo>
                    <a:pt x="198" y="86"/>
                  </a:lnTo>
                  <a:lnTo>
                    <a:pt x="189" y="89"/>
                  </a:lnTo>
                  <a:lnTo>
                    <a:pt x="183" y="89"/>
                  </a:lnTo>
                  <a:lnTo>
                    <a:pt x="183" y="89"/>
                  </a:lnTo>
                  <a:lnTo>
                    <a:pt x="158" y="78"/>
                  </a:lnTo>
                  <a:lnTo>
                    <a:pt x="158" y="78"/>
                  </a:lnTo>
                  <a:lnTo>
                    <a:pt x="123" y="63"/>
                  </a:lnTo>
                  <a:lnTo>
                    <a:pt x="123" y="63"/>
                  </a:lnTo>
                  <a:lnTo>
                    <a:pt x="72" y="43"/>
                  </a:lnTo>
                  <a:lnTo>
                    <a:pt x="72" y="43"/>
                  </a:lnTo>
                  <a:lnTo>
                    <a:pt x="74" y="35"/>
                  </a:lnTo>
                  <a:lnTo>
                    <a:pt x="72" y="26"/>
                  </a:lnTo>
                  <a:lnTo>
                    <a:pt x="69" y="18"/>
                  </a:lnTo>
                  <a:lnTo>
                    <a:pt x="60" y="12"/>
                  </a:lnTo>
                  <a:lnTo>
                    <a:pt x="46" y="6"/>
                  </a:lnTo>
                  <a:lnTo>
                    <a:pt x="34" y="0"/>
                  </a:lnTo>
                  <a:lnTo>
                    <a:pt x="34" y="0"/>
                  </a:lnTo>
                  <a:lnTo>
                    <a:pt x="26" y="0"/>
                  </a:lnTo>
                  <a:lnTo>
                    <a:pt x="17" y="0"/>
                  </a:lnTo>
                  <a:lnTo>
                    <a:pt x="9" y="6"/>
                  </a:lnTo>
                  <a:lnTo>
                    <a:pt x="3" y="15"/>
                  </a:lnTo>
                  <a:lnTo>
                    <a:pt x="3" y="15"/>
                  </a:lnTo>
                  <a:lnTo>
                    <a:pt x="0" y="23"/>
                  </a:lnTo>
                  <a:lnTo>
                    <a:pt x="3" y="32"/>
                  </a:lnTo>
                  <a:lnTo>
                    <a:pt x="9" y="40"/>
                  </a:lnTo>
                  <a:lnTo>
                    <a:pt x="14" y="46"/>
                  </a:lnTo>
                  <a:lnTo>
                    <a:pt x="29" y="52"/>
                  </a:lnTo>
                  <a:lnTo>
                    <a:pt x="40" y="57"/>
                  </a:lnTo>
                  <a:lnTo>
                    <a:pt x="40" y="57"/>
                  </a:lnTo>
                  <a:lnTo>
                    <a:pt x="40" y="57"/>
                  </a:lnTo>
                  <a:lnTo>
                    <a:pt x="40" y="57"/>
                  </a:lnTo>
                  <a:lnTo>
                    <a:pt x="49" y="57"/>
                  </a:lnTo>
                  <a:lnTo>
                    <a:pt x="57" y="57"/>
                  </a:lnTo>
                  <a:lnTo>
                    <a:pt x="63" y="55"/>
                  </a:lnTo>
                  <a:lnTo>
                    <a:pt x="69" y="49"/>
                  </a:lnTo>
                  <a:lnTo>
                    <a:pt x="69" y="49"/>
                  </a:lnTo>
                  <a:lnTo>
                    <a:pt x="114" y="78"/>
                  </a:lnTo>
                  <a:lnTo>
                    <a:pt x="114" y="78"/>
                  </a:lnTo>
                  <a:lnTo>
                    <a:pt x="146" y="101"/>
                  </a:lnTo>
                  <a:lnTo>
                    <a:pt x="146" y="101"/>
                  </a:lnTo>
                  <a:lnTo>
                    <a:pt x="169" y="115"/>
                  </a:lnTo>
                  <a:lnTo>
                    <a:pt x="169" y="115"/>
                  </a:lnTo>
                  <a:lnTo>
                    <a:pt x="172" y="126"/>
                  </a:lnTo>
                  <a:lnTo>
                    <a:pt x="180" y="138"/>
                  </a:lnTo>
                  <a:lnTo>
                    <a:pt x="180" y="138"/>
                  </a:lnTo>
                  <a:lnTo>
                    <a:pt x="189" y="144"/>
                  </a:lnTo>
                  <a:lnTo>
                    <a:pt x="200" y="152"/>
                  </a:lnTo>
                  <a:lnTo>
                    <a:pt x="200" y="152"/>
                  </a:lnTo>
                  <a:lnTo>
                    <a:pt x="200" y="152"/>
                  </a:lnTo>
                  <a:lnTo>
                    <a:pt x="200" y="152"/>
                  </a:lnTo>
                  <a:lnTo>
                    <a:pt x="209" y="158"/>
                  </a:lnTo>
                  <a:lnTo>
                    <a:pt x="218" y="158"/>
                  </a:lnTo>
                  <a:lnTo>
                    <a:pt x="218" y="158"/>
                  </a:lnTo>
                  <a:lnTo>
                    <a:pt x="246" y="189"/>
                  </a:lnTo>
                  <a:lnTo>
                    <a:pt x="269" y="224"/>
                  </a:lnTo>
                  <a:lnTo>
                    <a:pt x="269" y="224"/>
                  </a:lnTo>
                  <a:lnTo>
                    <a:pt x="281" y="244"/>
                  </a:lnTo>
                  <a:lnTo>
                    <a:pt x="289" y="267"/>
                  </a:lnTo>
                  <a:lnTo>
                    <a:pt x="289" y="267"/>
                  </a:lnTo>
                  <a:lnTo>
                    <a:pt x="289" y="269"/>
                  </a:lnTo>
                  <a:lnTo>
                    <a:pt x="292" y="275"/>
                  </a:lnTo>
                  <a:lnTo>
                    <a:pt x="295" y="278"/>
                  </a:lnTo>
                  <a:lnTo>
                    <a:pt x="295" y="278"/>
                  </a:lnTo>
                  <a:lnTo>
                    <a:pt x="295" y="281"/>
                  </a:lnTo>
                  <a:lnTo>
                    <a:pt x="295" y="281"/>
                  </a:lnTo>
                  <a:lnTo>
                    <a:pt x="298" y="298"/>
                  </a:lnTo>
                  <a:lnTo>
                    <a:pt x="298" y="298"/>
                  </a:lnTo>
                  <a:lnTo>
                    <a:pt x="298" y="312"/>
                  </a:lnTo>
                  <a:lnTo>
                    <a:pt x="295" y="347"/>
                  </a:lnTo>
                  <a:lnTo>
                    <a:pt x="295" y="413"/>
                  </a:lnTo>
                  <a:lnTo>
                    <a:pt x="295" y="413"/>
                  </a:lnTo>
                  <a:lnTo>
                    <a:pt x="284" y="407"/>
                  </a:lnTo>
                  <a:lnTo>
                    <a:pt x="272" y="407"/>
                  </a:lnTo>
                  <a:lnTo>
                    <a:pt x="263" y="410"/>
                  </a:lnTo>
                  <a:lnTo>
                    <a:pt x="252" y="419"/>
                  </a:lnTo>
                  <a:lnTo>
                    <a:pt x="252" y="419"/>
                  </a:lnTo>
                  <a:lnTo>
                    <a:pt x="249" y="424"/>
                  </a:lnTo>
                  <a:lnTo>
                    <a:pt x="243" y="427"/>
                  </a:lnTo>
                  <a:lnTo>
                    <a:pt x="243" y="427"/>
                  </a:lnTo>
                  <a:lnTo>
                    <a:pt x="235" y="436"/>
                  </a:lnTo>
                  <a:lnTo>
                    <a:pt x="235" y="436"/>
                  </a:lnTo>
                  <a:lnTo>
                    <a:pt x="235" y="436"/>
                  </a:lnTo>
                  <a:lnTo>
                    <a:pt x="235" y="436"/>
                  </a:lnTo>
                  <a:lnTo>
                    <a:pt x="229" y="447"/>
                  </a:lnTo>
                  <a:lnTo>
                    <a:pt x="226" y="461"/>
                  </a:lnTo>
                  <a:lnTo>
                    <a:pt x="229" y="473"/>
                  </a:lnTo>
                  <a:lnTo>
                    <a:pt x="238" y="484"/>
                  </a:lnTo>
                  <a:lnTo>
                    <a:pt x="238" y="484"/>
                  </a:lnTo>
                  <a:lnTo>
                    <a:pt x="249" y="490"/>
                  </a:lnTo>
                  <a:lnTo>
                    <a:pt x="261" y="493"/>
                  </a:lnTo>
                  <a:lnTo>
                    <a:pt x="272" y="490"/>
                  </a:lnTo>
                  <a:lnTo>
                    <a:pt x="284" y="482"/>
                  </a:lnTo>
                  <a:lnTo>
                    <a:pt x="284" y="482"/>
                  </a:lnTo>
                  <a:lnTo>
                    <a:pt x="292" y="470"/>
                  </a:lnTo>
                  <a:lnTo>
                    <a:pt x="292" y="470"/>
                  </a:lnTo>
                  <a:lnTo>
                    <a:pt x="292" y="496"/>
                  </a:lnTo>
                  <a:lnTo>
                    <a:pt x="292" y="496"/>
                  </a:lnTo>
                  <a:lnTo>
                    <a:pt x="289" y="794"/>
                  </a:lnTo>
                  <a:lnTo>
                    <a:pt x="289" y="1089"/>
                  </a:lnTo>
                  <a:lnTo>
                    <a:pt x="289" y="1089"/>
                  </a:lnTo>
                  <a:lnTo>
                    <a:pt x="292" y="1386"/>
                  </a:lnTo>
                  <a:lnTo>
                    <a:pt x="301" y="1682"/>
                  </a:lnTo>
                  <a:lnTo>
                    <a:pt x="306" y="1831"/>
                  </a:lnTo>
                  <a:lnTo>
                    <a:pt x="306" y="1868"/>
                  </a:lnTo>
                  <a:lnTo>
                    <a:pt x="306" y="1868"/>
                  </a:lnTo>
                  <a:lnTo>
                    <a:pt x="306" y="1882"/>
                  </a:lnTo>
                  <a:lnTo>
                    <a:pt x="304" y="1899"/>
                  </a:lnTo>
                  <a:lnTo>
                    <a:pt x="304" y="1899"/>
                  </a:lnTo>
                  <a:lnTo>
                    <a:pt x="298" y="1922"/>
                  </a:lnTo>
                  <a:lnTo>
                    <a:pt x="287" y="1945"/>
                  </a:lnTo>
                  <a:lnTo>
                    <a:pt x="287" y="1945"/>
                  </a:lnTo>
                  <a:lnTo>
                    <a:pt x="278" y="1945"/>
                  </a:lnTo>
                  <a:lnTo>
                    <a:pt x="269" y="1945"/>
                  </a:lnTo>
                  <a:lnTo>
                    <a:pt x="261" y="1951"/>
                  </a:lnTo>
                  <a:lnTo>
                    <a:pt x="252" y="1957"/>
                  </a:lnTo>
                  <a:lnTo>
                    <a:pt x="252" y="1957"/>
                  </a:lnTo>
                  <a:lnTo>
                    <a:pt x="249" y="1962"/>
                  </a:lnTo>
                  <a:lnTo>
                    <a:pt x="243" y="1965"/>
                  </a:lnTo>
                  <a:lnTo>
                    <a:pt x="243" y="1965"/>
                  </a:lnTo>
                  <a:lnTo>
                    <a:pt x="235" y="1974"/>
                  </a:lnTo>
                  <a:lnTo>
                    <a:pt x="235" y="1974"/>
                  </a:lnTo>
                  <a:lnTo>
                    <a:pt x="235" y="1974"/>
                  </a:lnTo>
                  <a:lnTo>
                    <a:pt x="235" y="1974"/>
                  </a:lnTo>
                  <a:lnTo>
                    <a:pt x="229" y="1985"/>
                  </a:lnTo>
                  <a:lnTo>
                    <a:pt x="226" y="1994"/>
                  </a:lnTo>
                  <a:lnTo>
                    <a:pt x="226" y="2005"/>
                  </a:lnTo>
                  <a:lnTo>
                    <a:pt x="232" y="2017"/>
                  </a:lnTo>
                  <a:lnTo>
                    <a:pt x="232" y="2017"/>
                  </a:lnTo>
                  <a:lnTo>
                    <a:pt x="206" y="2039"/>
                  </a:lnTo>
                  <a:lnTo>
                    <a:pt x="177" y="2062"/>
                  </a:lnTo>
                  <a:lnTo>
                    <a:pt x="177" y="2062"/>
                  </a:lnTo>
                  <a:lnTo>
                    <a:pt x="155" y="2077"/>
                  </a:lnTo>
                  <a:lnTo>
                    <a:pt x="155" y="2077"/>
                  </a:lnTo>
                  <a:lnTo>
                    <a:pt x="146" y="2068"/>
                  </a:lnTo>
                  <a:lnTo>
                    <a:pt x="135" y="2062"/>
                  </a:lnTo>
                  <a:lnTo>
                    <a:pt x="123" y="2060"/>
                  </a:lnTo>
                  <a:lnTo>
                    <a:pt x="109" y="2062"/>
                  </a:lnTo>
                  <a:lnTo>
                    <a:pt x="109" y="2065"/>
                  </a:lnTo>
                  <a:lnTo>
                    <a:pt x="97" y="2071"/>
                  </a:lnTo>
                  <a:lnTo>
                    <a:pt x="86" y="2077"/>
                  </a:lnTo>
                  <a:lnTo>
                    <a:pt x="86" y="2077"/>
                  </a:lnTo>
                  <a:lnTo>
                    <a:pt x="86" y="2077"/>
                  </a:lnTo>
                  <a:lnTo>
                    <a:pt x="86" y="2077"/>
                  </a:lnTo>
                  <a:lnTo>
                    <a:pt x="74" y="2086"/>
                  </a:lnTo>
                  <a:lnTo>
                    <a:pt x="69" y="2097"/>
                  </a:lnTo>
                  <a:lnTo>
                    <a:pt x="66" y="2111"/>
                  </a:lnTo>
                  <a:lnTo>
                    <a:pt x="69" y="2123"/>
                  </a:lnTo>
                  <a:lnTo>
                    <a:pt x="69" y="2123"/>
                  </a:lnTo>
                  <a:lnTo>
                    <a:pt x="74" y="2128"/>
                  </a:lnTo>
                  <a:lnTo>
                    <a:pt x="74" y="2128"/>
                  </a:lnTo>
                  <a:lnTo>
                    <a:pt x="54" y="2140"/>
                  </a:lnTo>
                  <a:lnTo>
                    <a:pt x="54" y="2140"/>
                  </a:lnTo>
                  <a:lnTo>
                    <a:pt x="77" y="2131"/>
                  </a:lnTo>
                  <a:lnTo>
                    <a:pt x="77" y="2131"/>
                  </a:lnTo>
                  <a:lnTo>
                    <a:pt x="86" y="2137"/>
                  </a:lnTo>
                  <a:lnTo>
                    <a:pt x="95" y="2143"/>
                  </a:lnTo>
                  <a:lnTo>
                    <a:pt x="106" y="2143"/>
                  </a:lnTo>
                  <a:lnTo>
                    <a:pt x="117" y="2137"/>
                  </a:lnTo>
                  <a:lnTo>
                    <a:pt x="129" y="2131"/>
                  </a:lnTo>
                  <a:lnTo>
                    <a:pt x="140" y="2125"/>
                  </a:lnTo>
                  <a:lnTo>
                    <a:pt x="140" y="2125"/>
                  </a:lnTo>
                  <a:lnTo>
                    <a:pt x="149" y="2120"/>
                  </a:lnTo>
                  <a:lnTo>
                    <a:pt x="155" y="2111"/>
                  </a:lnTo>
                  <a:lnTo>
                    <a:pt x="158" y="2103"/>
                  </a:lnTo>
                  <a:lnTo>
                    <a:pt x="161" y="2094"/>
                  </a:lnTo>
                  <a:lnTo>
                    <a:pt x="161" y="2094"/>
                  </a:lnTo>
                  <a:lnTo>
                    <a:pt x="189" y="2077"/>
                  </a:lnTo>
                  <a:lnTo>
                    <a:pt x="189" y="2077"/>
                  </a:lnTo>
                  <a:lnTo>
                    <a:pt x="224" y="2057"/>
                  </a:lnTo>
                  <a:lnTo>
                    <a:pt x="258" y="2031"/>
                  </a:lnTo>
                  <a:lnTo>
                    <a:pt x="258" y="2031"/>
                  </a:lnTo>
                  <a:lnTo>
                    <a:pt x="272" y="2028"/>
                  </a:lnTo>
                  <a:lnTo>
                    <a:pt x="284" y="2020"/>
                  </a:lnTo>
                  <a:lnTo>
                    <a:pt x="284" y="2020"/>
                  </a:lnTo>
                  <a:lnTo>
                    <a:pt x="292" y="2008"/>
                  </a:lnTo>
                  <a:lnTo>
                    <a:pt x="298" y="2002"/>
                  </a:lnTo>
                  <a:lnTo>
                    <a:pt x="304" y="2000"/>
                  </a:lnTo>
                  <a:lnTo>
                    <a:pt x="304" y="2000"/>
                  </a:lnTo>
                  <a:lnTo>
                    <a:pt x="309" y="1988"/>
                  </a:lnTo>
                  <a:lnTo>
                    <a:pt x="309" y="1976"/>
                  </a:lnTo>
                  <a:lnTo>
                    <a:pt x="309" y="1976"/>
                  </a:lnTo>
                  <a:lnTo>
                    <a:pt x="329" y="1945"/>
                  </a:lnTo>
                  <a:lnTo>
                    <a:pt x="338" y="1928"/>
                  </a:lnTo>
                  <a:lnTo>
                    <a:pt x="344" y="1908"/>
                  </a:lnTo>
                  <a:lnTo>
                    <a:pt x="344" y="1908"/>
                  </a:lnTo>
                  <a:lnTo>
                    <a:pt x="350" y="1888"/>
                  </a:lnTo>
                  <a:lnTo>
                    <a:pt x="352" y="1868"/>
                  </a:lnTo>
                  <a:lnTo>
                    <a:pt x="352" y="1831"/>
                  </a:lnTo>
                  <a:lnTo>
                    <a:pt x="358" y="1682"/>
                  </a:lnTo>
                  <a:lnTo>
                    <a:pt x="358" y="1682"/>
                  </a:lnTo>
                  <a:lnTo>
                    <a:pt x="367" y="1386"/>
                  </a:lnTo>
                  <a:lnTo>
                    <a:pt x="369" y="1089"/>
                  </a:lnTo>
                  <a:lnTo>
                    <a:pt x="369" y="1089"/>
                  </a:lnTo>
                  <a:lnTo>
                    <a:pt x="369" y="794"/>
                  </a:lnTo>
                  <a:lnTo>
                    <a:pt x="367" y="496"/>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454"/>
            <p:cNvSpPr>
              <a:spLocks noChangeArrowheads="1"/>
            </p:cNvSpPr>
            <p:nvPr/>
          </p:nvSpPr>
          <p:spPr bwMode="auto">
            <a:xfrm>
              <a:off x="3122613" y="4362450"/>
              <a:ext cx="357187" cy="482600"/>
            </a:xfrm>
            <a:custGeom>
              <a:avLst/>
              <a:gdLst>
                <a:gd name="T0" fmla="*/ 862 w 992"/>
                <a:gd name="T1" fmla="*/ 490 h 1342"/>
                <a:gd name="T2" fmla="*/ 733 w 992"/>
                <a:gd name="T3" fmla="*/ 341 h 1342"/>
                <a:gd name="T4" fmla="*/ 696 w 992"/>
                <a:gd name="T5" fmla="*/ 232 h 1342"/>
                <a:gd name="T6" fmla="*/ 553 w 992"/>
                <a:gd name="T7" fmla="*/ 146 h 1342"/>
                <a:gd name="T8" fmla="*/ 384 w 992"/>
                <a:gd name="T9" fmla="*/ 164 h 1342"/>
                <a:gd name="T10" fmla="*/ 286 w 992"/>
                <a:gd name="T11" fmla="*/ 246 h 1342"/>
                <a:gd name="T12" fmla="*/ 258 w 992"/>
                <a:gd name="T13" fmla="*/ 350 h 1342"/>
                <a:gd name="T14" fmla="*/ 155 w 992"/>
                <a:gd name="T15" fmla="*/ 487 h 1342"/>
                <a:gd name="T16" fmla="*/ 155 w 992"/>
                <a:gd name="T17" fmla="*/ 327 h 1342"/>
                <a:gd name="T18" fmla="*/ 181 w 992"/>
                <a:gd name="T19" fmla="*/ 221 h 1342"/>
                <a:gd name="T20" fmla="*/ 283 w 992"/>
                <a:gd name="T21" fmla="*/ 101 h 1342"/>
                <a:gd name="T22" fmla="*/ 433 w 992"/>
                <a:gd name="T23" fmla="*/ 40 h 1342"/>
                <a:gd name="T24" fmla="*/ 538 w 992"/>
                <a:gd name="T25" fmla="*/ 37 h 1342"/>
                <a:gd name="T26" fmla="*/ 693 w 992"/>
                <a:gd name="T27" fmla="*/ 78 h 1342"/>
                <a:gd name="T28" fmla="*/ 805 w 992"/>
                <a:gd name="T29" fmla="*/ 169 h 1342"/>
                <a:gd name="T30" fmla="*/ 862 w 992"/>
                <a:gd name="T31" fmla="*/ 298 h 1342"/>
                <a:gd name="T32" fmla="*/ 874 w 992"/>
                <a:gd name="T33" fmla="*/ 387 h 1342"/>
                <a:gd name="T34" fmla="*/ 842 w 992"/>
                <a:gd name="T35" fmla="*/ 198 h 1342"/>
                <a:gd name="T36" fmla="*/ 711 w 992"/>
                <a:gd name="T37" fmla="*/ 52 h 1342"/>
                <a:gd name="T38" fmla="*/ 585 w 992"/>
                <a:gd name="T39" fmla="*/ 9 h 1342"/>
                <a:gd name="T40" fmla="*/ 504 w 992"/>
                <a:gd name="T41" fmla="*/ 0 h 1342"/>
                <a:gd name="T42" fmla="*/ 461 w 992"/>
                <a:gd name="T43" fmla="*/ 3 h 1342"/>
                <a:gd name="T44" fmla="*/ 304 w 992"/>
                <a:gd name="T45" fmla="*/ 43 h 1342"/>
                <a:gd name="T46" fmla="*/ 178 w 992"/>
                <a:gd name="T47" fmla="*/ 141 h 1342"/>
                <a:gd name="T48" fmla="*/ 112 w 992"/>
                <a:gd name="T49" fmla="*/ 304 h 1342"/>
                <a:gd name="T50" fmla="*/ 112 w 992"/>
                <a:gd name="T51" fmla="*/ 335 h 1342"/>
                <a:gd name="T52" fmla="*/ 23 w 992"/>
                <a:gd name="T53" fmla="*/ 473 h 1342"/>
                <a:gd name="T54" fmla="*/ 0 w 992"/>
                <a:gd name="T55" fmla="*/ 493 h 1342"/>
                <a:gd name="T56" fmla="*/ 9 w 992"/>
                <a:gd name="T57" fmla="*/ 1094 h 1342"/>
                <a:gd name="T58" fmla="*/ 12 w 992"/>
                <a:gd name="T59" fmla="*/ 1295 h 1342"/>
                <a:gd name="T60" fmla="*/ 155 w 992"/>
                <a:gd name="T61" fmla="*/ 1326 h 1342"/>
                <a:gd name="T62" fmla="*/ 467 w 992"/>
                <a:gd name="T63" fmla="*/ 1341 h 1342"/>
                <a:gd name="T64" fmla="*/ 808 w 992"/>
                <a:gd name="T65" fmla="*/ 1326 h 1342"/>
                <a:gd name="T66" fmla="*/ 696 w 992"/>
                <a:gd name="T67" fmla="*/ 1321 h 1342"/>
                <a:gd name="T68" fmla="*/ 330 w 992"/>
                <a:gd name="T69" fmla="*/ 1312 h 1342"/>
                <a:gd name="T70" fmla="*/ 46 w 992"/>
                <a:gd name="T71" fmla="*/ 1197 h 1342"/>
                <a:gd name="T72" fmla="*/ 43 w 992"/>
                <a:gd name="T73" fmla="*/ 699 h 1342"/>
                <a:gd name="T74" fmla="*/ 252 w 992"/>
                <a:gd name="T75" fmla="*/ 539 h 1342"/>
                <a:gd name="T76" fmla="*/ 498 w 992"/>
                <a:gd name="T77" fmla="*/ 545 h 1342"/>
                <a:gd name="T78" fmla="*/ 920 w 992"/>
                <a:gd name="T79" fmla="*/ 516 h 1342"/>
                <a:gd name="T80" fmla="*/ 971 w 992"/>
                <a:gd name="T81" fmla="*/ 900 h 1342"/>
                <a:gd name="T82" fmla="*/ 983 w 992"/>
                <a:gd name="T83" fmla="*/ 1303 h 1342"/>
                <a:gd name="T84" fmla="*/ 988 w 992"/>
                <a:gd name="T85" fmla="*/ 897 h 1342"/>
                <a:gd name="T86" fmla="*/ 988 w 992"/>
                <a:gd name="T87" fmla="*/ 507 h 1342"/>
                <a:gd name="T88" fmla="*/ 112 w 992"/>
                <a:gd name="T89" fmla="*/ 504 h 1342"/>
                <a:gd name="T90" fmla="*/ 115 w 992"/>
                <a:gd name="T91" fmla="*/ 516 h 1342"/>
                <a:gd name="T92" fmla="*/ 278 w 992"/>
                <a:gd name="T93" fmla="*/ 536 h 1342"/>
                <a:gd name="T94" fmla="*/ 295 w 992"/>
                <a:gd name="T95" fmla="*/ 527 h 1342"/>
                <a:gd name="T96" fmla="*/ 622 w 992"/>
                <a:gd name="T97" fmla="*/ 501 h 1342"/>
                <a:gd name="T98" fmla="*/ 298 w 992"/>
                <a:gd name="T99" fmla="*/ 458 h 1342"/>
                <a:gd name="T100" fmla="*/ 309 w 992"/>
                <a:gd name="T101" fmla="*/ 298 h 1342"/>
                <a:gd name="T102" fmla="*/ 410 w 992"/>
                <a:gd name="T103" fmla="*/ 189 h 1342"/>
                <a:gd name="T104" fmla="*/ 559 w 992"/>
                <a:gd name="T105" fmla="*/ 178 h 1342"/>
                <a:gd name="T106" fmla="*/ 665 w 992"/>
                <a:gd name="T107" fmla="*/ 232 h 1342"/>
                <a:gd name="T108" fmla="*/ 716 w 992"/>
                <a:gd name="T109" fmla="*/ 335 h 1342"/>
                <a:gd name="T110" fmla="*/ 725 w 992"/>
                <a:gd name="T111" fmla="*/ 499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92" h="1342">
                  <a:moveTo>
                    <a:pt x="977" y="479"/>
                  </a:moveTo>
                  <a:lnTo>
                    <a:pt x="977" y="479"/>
                  </a:lnTo>
                  <a:lnTo>
                    <a:pt x="920" y="484"/>
                  </a:lnTo>
                  <a:lnTo>
                    <a:pt x="862" y="490"/>
                  </a:lnTo>
                  <a:lnTo>
                    <a:pt x="862" y="490"/>
                  </a:lnTo>
                  <a:lnTo>
                    <a:pt x="728" y="499"/>
                  </a:lnTo>
                  <a:lnTo>
                    <a:pt x="730" y="447"/>
                  </a:lnTo>
                  <a:lnTo>
                    <a:pt x="733" y="387"/>
                  </a:lnTo>
                  <a:lnTo>
                    <a:pt x="733" y="387"/>
                  </a:lnTo>
                  <a:lnTo>
                    <a:pt x="733" y="341"/>
                  </a:lnTo>
                  <a:lnTo>
                    <a:pt x="733" y="332"/>
                  </a:lnTo>
                  <a:lnTo>
                    <a:pt x="733" y="332"/>
                  </a:lnTo>
                  <a:lnTo>
                    <a:pt x="725" y="295"/>
                  </a:lnTo>
                  <a:lnTo>
                    <a:pt x="713" y="261"/>
                  </a:lnTo>
                  <a:lnTo>
                    <a:pt x="696" y="232"/>
                  </a:lnTo>
                  <a:lnTo>
                    <a:pt x="673" y="207"/>
                  </a:lnTo>
                  <a:lnTo>
                    <a:pt x="648" y="186"/>
                  </a:lnTo>
                  <a:lnTo>
                    <a:pt x="619" y="169"/>
                  </a:lnTo>
                  <a:lnTo>
                    <a:pt x="587" y="155"/>
                  </a:lnTo>
                  <a:lnTo>
                    <a:pt x="553" y="146"/>
                  </a:lnTo>
                  <a:lnTo>
                    <a:pt x="519" y="141"/>
                  </a:lnTo>
                  <a:lnTo>
                    <a:pt x="484" y="141"/>
                  </a:lnTo>
                  <a:lnTo>
                    <a:pt x="450" y="144"/>
                  </a:lnTo>
                  <a:lnTo>
                    <a:pt x="415" y="152"/>
                  </a:lnTo>
                  <a:lnTo>
                    <a:pt x="384" y="164"/>
                  </a:lnTo>
                  <a:lnTo>
                    <a:pt x="352" y="181"/>
                  </a:lnTo>
                  <a:lnTo>
                    <a:pt x="324" y="201"/>
                  </a:lnTo>
                  <a:lnTo>
                    <a:pt x="301" y="227"/>
                  </a:lnTo>
                  <a:lnTo>
                    <a:pt x="301" y="227"/>
                  </a:lnTo>
                  <a:lnTo>
                    <a:pt x="286" y="246"/>
                  </a:lnTo>
                  <a:lnTo>
                    <a:pt x="275" y="267"/>
                  </a:lnTo>
                  <a:lnTo>
                    <a:pt x="269" y="284"/>
                  </a:lnTo>
                  <a:lnTo>
                    <a:pt x="264" y="301"/>
                  </a:lnTo>
                  <a:lnTo>
                    <a:pt x="258" y="332"/>
                  </a:lnTo>
                  <a:lnTo>
                    <a:pt x="258" y="350"/>
                  </a:lnTo>
                  <a:lnTo>
                    <a:pt x="255" y="367"/>
                  </a:lnTo>
                  <a:lnTo>
                    <a:pt x="255" y="395"/>
                  </a:lnTo>
                  <a:lnTo>
                    <a:pt x="255" y="456"/>
                  </a:lnTo>
                  <a:lnTo>
                    <a:pt x="255" y="493"/>
                  </a:lnTo>
                  <a:lnTo>
                    <a:pt x="155" y="487"/>
                  </a:lnTo>
                  <a:lnTo>
                    <a:pt x="155" y="424"/>
                  </a:lnTo>
                  <a:lnTo>
                    <a:pt x="155" y="424"/>
                  </a:lnTo>
                  <a:lnTo>
                    <a:pt x="155" y="341"/>
                  </a:lnTo>
                  <a:lnTo>
                    <a:pt x="155" y="341"/>
                  </a:lnTo>
                  <a:lnTo>
                    <a:pt x="155" y="327"/>
                  </a:lnTo>
                  <a:lnTo>
                    <a:pt x="155" y="321"/>
                  </a:lnTo>
                  <a:lnTo>
                    <a:pt x="155" y="321"/>
                  </a:lnTo>
                  <a:lnTo>
                    <a:pt x="160" y="287"/>
                  </a:lnTo>
                  <a:lnTo>
                    <a:pt x="169" y="252"/>
                  </a:lnTo>
                  <a:lnTo>
                    <a:pt x="181" y="221"/>
                  </a:lnTo>
                  <a:lnTo>
                    <a:pt x="198" y="192"/>
                  </a:lnTo>
                  <a:lnTo>
                    <a:pt x="215" y="164"/>
                  </a:lnTo>
                  <a:lnTo>
                    <a:pt x="235" y="141"/>
                  </a:lnTo>
                  <a:lnTo>
                    <a:pt x="258" y="118"/>
                  </a:lnTo>
                  <a:lnTo>
                    <a:pt x="283" y="101"/>
                  </a:lnTo>
                  <a:lnTo>
                    <a:pt x="312" y="83"/>
                  </a:lnTo>
                  <a:lnTo>
                    <a:pt x="341" y="69"/>
                  </a:lnTo>
                  <a:lnTo>
                    <a:pt x="370" y="57"/>
                  </a:lnTo>
                  <a:lnTo>
                    <a:pt x="401" y="49"/>
                  </a:lnTo>
                  <a:lnTo>
                    <a:pt x="433" y="40"/>
                  </a:lnTo>
                  <a:lnTo>
                    <a:pt x="464" y="37"/>
                  </a:lnTo>
                  <a:lnTo>
                    <a:pt x="496" y="35"/>
                  </a:lnTo>
                  <a:lnTo>
                    <a:pt x="527" y="37"/>
                  </a:lnTo>
                  <a:lnTo>
                    <a:pt x="538" y="37"/>
                  </a:lnTo>
                  <a:lnTo>
                    <a:pt x="538" y="37"/>
                  </a:lnTo>
                  <a:lnTo>
                    <a:pt x="573" y="40"/>
                  </a:lnTo>
                  <a:lnTo>
                    <a:pt x="604" y="46"/>
                  </a:lnTo>
                  <a:lnTo>
                    <a:pt x="636" y="55"/>
                  </a:lnTo>
                  <a:lnTo>
                    <a:pt x="665" y="66"/>
                  </a:lnTo>
                  <a:lnTo>
                    <a:pt x="693" y="78"/>
                  </a:lnTo>
                  <a:lnTo>
                    <a:pt x="719" y="92"/>
                  </a:lnTo>
                  <a:lnTo>
                    <a:pt x="745" y="109"/>
                  </a:lnTo>
                  <a:lnTo>
                    <a:pt x="765" y="126"/>
                  </a:lnTo>
                  <a:lnTo>
                    <a:pt x="785" y="146"/>
                  </a:lnTo>
                  <a:lnTo>
                    <a:pt x="805" y="169"/>
                  </a:lnTo>
                  <a:lnTo>
                    <a:pt x="819" y="192"/>
                  </a:lnTo>
                  <a:lnTo>
                    <a:pt x="834" y="215"/>
                  </a:lnTo>
                  <a:lnTo>
                    <a:pt x="845" y="241"/>
                  </a:lnTo>
                  <a:lnTo>
                    <a:pt x="854" y="270"/>
                  </a:lnTo>
                  <a:lnTo>
                    <a:pt x="862" y="298"/>
                  </a:lnTo>
                  <a:lnTo>
                    <a:pt x="865" y="330"/>
                  </a:lnTo>
                  <a:lnTo>
                    <a:pt x="865" y="330"/>
                  </a:lnTo>
                  <a:lnTo>
                    <a:pt x="871" y="433"/>
                  </a:lnTo>
                  <a:lnTo>
                    <a:pt x="871" y="433"/>
                  </a:lnTo>
                  <a:lnTo>
                    <a:pt x="874" y="387"/>
                  </a:lnTo>
                  <a:lnTo>
                    <a:pt x="871" y="330"/>
                  </a:lnTo>
                  <a:lnTo>
                    <a:pt x="868" y="298"/>
                  </a:lnTo>
                  <a:lnTo>
                    <a:pt x="862" y="267"/>
                  </a:lnTo>
                  <a:lnTo>
                    <a:pt x="854" y="232"/>
                  </a:lnTo>
                  <a:lnTo>
                    <a:pt x="842" y="198"/>
                  </a:lnTo>
                  <a:lnTo>
                    <a:pt x="825" y="166"/>
                  </a:lnTo>
                  <a:lnTo>
                    <a:pt x="805" y="132"/>
                  </a:lnTo>
                  <a:lnTo>
                    <a:pt x="779" y="103"/>
                  </a:lnTo>
                  <a:lnTo>
                    <a:pt x="748" y="75"/>
                  </a:lnTo>
                  <a:lnTo>
                    <a:pt x="711" y="52"/>
                  </a:lnTo>
                  <a:lnTo>
                    <a:pt x="687" y="40"/>
                  </a:lnTo>
                  <a:lnTo>
                    <a:pt x="665" y="32"/>
                  </a:lnTo>
                  <a:lnTo>
                    <a:pt x="642" y="23"/>
                  </a:lnTo>
                  <a:lnTo>
                    <a:pt x="613" y="15"/>
                  </a:lnTo>
                  <a:lnTo>
                    <a:pt x="585" y="9"/>
                  </a:lnTo>
                  <a:lnTo>
                    <a:pt x="553" y="6"/>
                  </a:lnTo>
                  <a:lnTo>
                    <a:pt x="541" y="3"/>
                  </a:lnTo>
                  <a:lnTo>
                    <a:pt x="541" y="3"/>
                  </a:lnTo>
                  <a:lnTo>
                    <a:pt x="507" y="0"/>
                  </a:lnTo>
                  <a:lnTo>
                    <a:pt x="504" y="0"/>
                  </a:lnTo>
                  <a:lnTo>
                    <a:pt x="501" y="0"/>
                  </a:lnTo>
                  <a:lnTo>
                    <a:pt x="498" y="0"/>
                  </a:lnTo>
                  <a:lnTo>
                    <a:pt x="493" y="0"/>
                  </a:lnTo>
                  <a:lnTo>
                    <a:pt x="493" y="0"/>
                  </a:lnTo>
                  <a:lnTo>
                    <a:pt x="461" y="3"/>
                  </a:lnTo>
                  <a:lnTo>
                    <a:pt x="430" y="6"/>
                  </a:lnTo>
                  <a:lnTo>
                    <a:pt x="395" y="12"/>
                  </a:lnTo>
                  <a:lnTo>
                    <a:pt x="364" y="20"/>
                  </a:lnTo>
                  <a:lnTo>
                    <a:pt x="332" y="29"/>
                  </a:lnTo>
                  <a:lnTo>
                    <a:pt x="304" y="43"/>
                  </a:lnTo>
                  <a:lnTo>
                    <a:pt x="275" y="57"/>
                  </a:lnTo>
                  <a:lnTo>
                    <a:pt x="246" y="75"/>
                  </a:lnTo>
                  <a:lnTo>
                    <a:pt x="223" y="95"/>
                  </a:lnTo>
                  <a:lnTo>
                    <a:pt x="198" y="118"/>
                  </a:lnTo>
                  <a:lnTo>
                    <a:pt x="178" y="141"/>
                  </a:lnTo>
                  <a:lnTo>
                    <a:pt x="158" y="169"/>
                  </a:lnTo>
                  <a:lnTo>
                    <a:pt x="143" y="198"/>
                  </a:lnTo>
                  <a:lnTo>
                    <a:pt x="129" y="232"/>
                  </a:lnTo>
                  <a:lnTo>
                    <a:pt x="120" y="267"/>
                  </a:lnTo>
                  <a:lnTo>
                    <a:pt x="112" y="304"/>
                  </a:lnTo>
                  <a:lnTo>
                    <a:pt x="112" y="315"/>
                  </a:lnTo>
                  <a:lnTo>
                    <a:pt x="112" y="315"/>
                  </a:lnTo>
                  <a:lnTo>
                    <a:pt x="112" y="327"/>
                  </a:lnTo>
                  <a:lnTo>
                    <a:pt x="112" y="335"/>
                  </a:lnTo>
                  <a:lnTo>
                    <a:pt x="112" y="335"/>
                  </a:lnTo>
                  <a:lnTo>
                    <a:pt x="112" y="419"/>
                  </a:lnTo>
                  <a:lnTo>
                    <a:pt x="112" y="484"/>
                  </a:lnTo>
                  <a:lnTo>
                    <a:pt x="112" y="484"/>
                  </a:lnTo>
                  <a:lnTo>
                    <a:pt x="23" y="473"/>
                  </a:lnTo>
                  <a:lnTo>
                    <a:pt x="23" y="473"/>
                  </a:lnTo>
                  <a:lnTo>
                    <a:pt x="23" y="473"/>
                  </a:lnTo>
                  <a:lnTo>
                    <a:pt x="17" y="473"/>
                  </a:lnTo>
                  <a:lnTo>
                    <a:pt x="9" y="476"/>
                  </a:lnTo>
                  <a:lnTo>
                    <a:pt x="3" y="482"/>
                  </a:lnTo>
                  <a:lnTo>
                    <a:pt x="0" y="493"/>
                  </a:lnTo>
                  <a:lnTo>
                    <a:pt x="0" y="493"/>
                  </a:lnTo>
                  <a:lnTo>
                    <a:pt x="6" y="894"/>
                  </a:lnTo>
                  <a:lnTo>
                    <a:pt x="6" y="894"/>
                  </a:lnTo>
                  <a:lnTo>
                    <a:pt x="9" y="1094"/>
                  </a:lnTo>
                  <a:lnTo>
                    <a:pt x="9" y="1094"/>
                  </a:lnTo>
                  <a:lnTo>
                    <a:pt x="9" y="1195"/>
                  </a:lnTo>
                  <a:lnTo>
                    <a:pt x="9" y="1195"/>
                  </a:lnTo>
                  <a:lnTo>
                    <a:pt x="12" y="1295"/>
                  </a:lnTo>
                  <a:lnTo>
                    <a:pt x="12" y="1295"/>
                  </a:lnTo>
                  <a:lnTo>
                    <a:pt x="12" y="1295"/>
                  </a:lnTo>
                  <a:lnTo>
                    <a:pt x="14" y="1303"/>
                  </a:lnTo>
                  <a:lnTo>
                    <a:pt x="20" y="1309"/>
                  </a:lnTo>
                  <a:lnTo>
                    <a:pt x="29" y="1312"/>
                  </a:lnTo>
                  <a:lnTo>
                    <a:pt x="29" y="1312"/>
                  </a:lnTo>
                  <a:lnTo>
                    <a:pt x="155" y="1326"/>
                  </a:lnTo>
                  <a:lnTo>
                    <a:pt x="241" y="1335"/>
                  </a:lnTo>
                  <a:lnTo>
                    <a:pt x="241" y="1335"/>
                  </a:lnTo>
                  <a:lnTo>
                    <a:pt x="375" y="1341"/>
                  </a:lnTo>
                  <a:lnTo>
                    <a:pt x="467" y="1341"/>
                  </a:lnTo>
                  <a:lnTo>
                    <a:pt x="467" y="1341"/>
                  </a:lnTo>
                  <a:lnTo>
                    <a:pt x="607" y="1338"/>
                  </a:lnTo>
                  <a:lnTo>
                    <a:pt x="696" y="1335"/>
                  </a:lnTo>
                  <a:lnTo>
                    <a:pt x="696" y="1335"/>
                  </a:lnTo>
                  <a:lnTo>
                    <a:pt x="808" y="1326"/>
                  </a:lnTo>
                  <a:lnTo>
                    <a:pt x="808" y="1326"/>
                  </a:lnTo>
                  <a:lnTo>
                    <a:pt x="917" y="1312"/>
                  </a:lnTo>
                  <a:lnTo>
                    <a:pt x="917" y="1312"/>
                  </a:lnTo>
                  <a:lnTo>
                    <a:pt x="808" y="1318"/>
                  </a:lnTo>
                  <a:lnTo>
                    <a:pt x="808" y="1318"/>
                  </a:lnTo>
                  <a:lnTo>
                    <a:pt x="696" y="1321"/>
                  </a:lnTo>
                  <a:lnTo>
                    <a:pt x="696" y="1321"/>
                  </a:lnTo>
                  <a:lnTo>
                    <a:pt x="559" y="1321"/>
                  </a:lnTo>
                  <a:lnTo>
                    <a:pt x="467" y="1318"/>
                  </a:lnTo>
                  <a:lnTo>
                    <a:pt x="467" y="1318"/>
                  </a:lnTo>
                  <a:lnTo>
                    <a:pt x="330" y="1312"/>
                  </a:lnTo>
                  <a:lnTo>
                    <a:pt x="241" y="1306"/>
                  </a:lnTo>
                  <a:lnTo>
                    <a:pt x="241" y="1306"/>
                  </a:lnTo>
                  <a:lnTo>
                    <a:pt x="46" y="1281"/>
                  </a:lnTo>
                  <a:lnTo>
                    <a:pt x="46" y="1281"/>
                  </a:lnTo>
                  <a:lnTo>
                    <a:pt x="46" y="1197"/>
                  </a:lnTo>
                  <a:lnTo>
                    <a:pt x="46" y="1197"/>
                  </a:lnTo>
                  <a:lnTo>
                    <a:pt x="46" y="1097"/>
                  </a:lnTo>
                  <a:lnTo>
                    <a:pt x="46" y="1097"/>
                  </a:lnTo>
                  <a:lnTo>
                    <a:pt x="43" y="699"/>
                  </a:lnTo>
                  <a:lnTo>
                    <a:pt x="43" y="699"/>
                  </a:lnTo>
                  <a:lnTo>
                    <a:pt x="43" y="519"/>
                  </a:lnTo>
                  <a:lnTo>
                    <a:pt x="43" y="519"/>
                  </a:lnTo>
                  <a:lnTo>
                    <a:pt x="135" y="530"/>
                  </a:lnTo>
                  <a:lnTo>
                    <a:pt x="135" y="530"/>
                  </a:lnTo>
                  <a:lnTo>
                    <a:pt x="252" y="539"/>
                  </a:lnTo>
                  <a:lnTo>
                    <a:pt x="252" y="539"/>
                  </a:lnTo>
                  <a:lnTo>
                    <a:pt x="372" y="542"/>
                  </a:lnTo>
                  <a:lnTo>
                    <a:pt x="372" y="542"/>
                  </a:lnTo>
                  <a:lnTo>
                    <a:pt x="498" y="545"/>
                  </a:lnTo>
                  <a:lnTo>
                    <a:pt x="498" y="545"/>
                  </a:lnTo>
                  <a:lnTo>
                    <a:pt x="642" y="539"/>
                  </a:lnTo>
                  <a:lnTo>
                    <a:pt x="745" y="533"/>
                  </a:lnTo>
                  <a:lnTo>
                    <a:pt x="745" y="533"/>
                  </a:lnTo>
                  <a:lnTo>
                    <a:pt x="862" y="521"/>
                  </a:lnTo>
                  <a:lnTo>
                    <a:pt x="920" y="516"/>
                  </a:lnTo>
                  <a:lnTo>
                    <a:pt x="962" y="507"/>
                  </a:lnTo>
                  <a:lnTo>
                    <a:pt x="962" y="507"/>
                  </a:lnTo>
                  <a:lnTo>
                    <a:pt x="968" y="696"/>
                  </a:lnTo>
                  <a:lnTo>
                    <a:pt x="968" y="696"/>
                  </a:lnTo>
                  <a:lnTo>
                    <a:pt x="971" y="900"/>
                  </a:lnTo>
                  <a:lnTo>
                    <a:pt x="971" y="900"/>
                  </a:lnTo>
                  <a:lnTo>
                    <a:pt x="974" y="1000"/>
                  </a:lnTo>
                  <a:lnTo>
                    <a:pt x="974" y="1000"/>
                  </a:lnTo>
                  <a:lnTo>
                    <a:pt x="983" y="1303"/>
                  </a:lnTo>
                  <a:lnTo>
                    <a:pt x="983" y="1303"/>
                  </a:lnTo>
                  <a:lnTo>
                    <a:pt x="985" y="1100"/>
                  </a:lnTo>
                  <a:lnTo>
                    <a:pt x="985" y="1100"/>
                  </a:lnTo>
                  <a:lnTo>
                    <a:pt x="988" y="1000"/>
                  </a:lnTo>
                  <a:lnTo>
                    <a:pt x="988" y="1000"/>
                  </a:lnTo>
                  <a:lnTo>
                    <a:pt x="988" y="897"/>
                  </a:lnTo>
                  <a:lnTo>
                    <a:pt x="988" y="897"/>
                  </a:lnTo>
                  <a:lnTo>
                    <a:pt x="991" y="694"/>
                  </a:lnTo>
                  <a:lnTo>
                    <a:pt x="991" y="694"/>
                  </a:lnTo>
                  <a:lnTo>
                    <a:pt x="991" y="570"/>
                  </a:lnTo>
                  <a:lnTo>
                    <a:pt x="988" y="507"/>
                  </a:lnTo>
                  <a:lnTo>
                    <a:pt x="988" y="490"/>
                  </a:lnTo>
                  <a:lnTo>
                    <a:pt x="985" y="482"/>
                  </a:lnTo>
                  <a:lnTo>
                    <a:pt x="983" y="479"/>
                  </a:lnTo>
                  <a:lnTo>
                    <a:pt x="977" y="479"/>
                  </a:lnTo>
                  <a:close/>
                  <a:moveTo>
                    <a:pt x="112" y="504"/>
                  </a:moveTo>
                  <a:lnTo>
                    <a:pt x="112" y="504"/>
                  </a:lnTo>
                  <a:lnTo>
                    <a:pt x="115" y="513"/>
                  </a:lnTo>
                  <a:lnTo>
                    <a:pt x="118" y="519"/>
                  </a:lnTo>
                  <a:lnTo>
                    <a:pt x="118" y="519"/>
                  </a:lnTo>
                  <a:lnTo>
                    <a:pt x="115" y="516"/>
                  </a:lnTo>
                  <a:lnTo>
                    <a:pt x="112" y="513"/>
                  </a:lnTo>
                  <a:lnTo>
                    <a:pt x="112" y="504"/>
                  </a:lnTo>
                  <a:close/>
                  <a:moveTo>
                    <a:pt x="278" y="539"/>
                  </a:moveTo>
                  <a:lnTo>
                    <a:pt x="278" y="536"/>
                  </a:lnTo>
                  <a:lnTo>
                    <a:pt x="278" y="536"/>
                  </a:lnTo>
                  <a:lnTo>
                    <a:pt x="278" y="539"/>
                  </a:lnTo>
                  <a:close/>
                  <a:moveTo>
                    <a:pt x="278" y="536"/>
                  </a:moveTo>
                  <a:lnTo>
                    <a:pt x="278" y="536"/>
                  </a:lnTo>
                  <a:lnTo>
                    <a:pt x="289" y="536"/>
                  </a:lnTo>
                  <a:lnTo>
                    <a:pt x="295" y="527"/>
                  </a:lnTo>
                  <a:lnTo>
                    <a:pt x="295" y="527"/>
                  </a:lnTo>
                  <a:lnTo>
                    <a:pt x="289" y="536"/>
                  </a:lnTo>
                  <a:lnTo>
                    <a:pt x="278" y="536"/>
                  </a:lnTo>
                  <a:close/>
                  <a:moveTo>
                    <a:pt x="622" y="501"/>
                  </a:moveTo>
                  <a:lnTo>
                    <a:pt x="622" y="501"/>
                  </a:lnTo>
                  <a:lnTo>
                    <a:pt x="498" y="504"/>
                  </a:lnTo>
                  <a:lnTo>
                    <a:pt x="498" y="504"/>
                  </a:lnTo>
                  <a:lnTo>
                    <a:pt x="372" y="501"/>
                  </a:lnTo>
                  <a:lnTo>
                    <a:pt x="301" y="499"/>
                  </a:lnTo>
                  <a:lnTo>
                    <a:pt x="298" y="458"/>
                  </a:lnTo>
                  <a:lnTo>
                    <a:pt x="298" y="398"/>
                  </a:lnTo>
                  <a:lnTo>
                    <a:pt x="298" y="367"/>
                  </a:lnTo>
                  <a:lnTo>
                    <a:pt x="298" y="367"/>
                  </a:lnTo>
                  <a:lnTo>
                    <a:pt x="301" y="330"/>
                  </a:lnTo>
                  <a:lnTo>
                    <a:pt x="309" y="298"/>
                  </a:lnTo>
                  <a:lnTo>
                    <a:pt x="321" y="267"/>
                  </a:lnTo>
                  <a:lnTo>
                    <a:pt x="338" y="244"/>
                  </a:lnTo>
                  <a:lnTo>
                    <a:pt x="358" y="221"/>
                  </a:lnTo>
                  <a:lnTo>
                    <a:pt x="384" y="204"/>
                  </a:lnTo>
                  <a:lnTo>
                    <a:pt x="410" y="189"/>
                  </a:lnTo>
                  <a:lnTo>
                    <a:pt x="438" y="181"/>
                  </a:lnTo>
                  <a:lnTo>
                    <a:pt x="467" y="172"/>
                  </a:lnTo>
                  <a:lnTo>
                    <a:pt x="498" y="169"/>
                  </a:lnTo>
                  <a:lnTo>
                    <a:pt x="530" y="172"/>
                  </a:lnTo>
                  <a:lnTo>
                    <a:pt x="559" y="178"/>
                  </a:lnTo>
                  <a:lnTo>
                    <a:pt x="587" y="186"/>
                  </a:lnTo>
                  <a:lnTo>
                    <a:pt x="616" y="198"/>
                  </a:lnTo>
                  <a:lnTo>
                    <a:pt x="642" y="212"/>
                  </a:lnTo>
                  <a:lnTo>
                    <a:pt x="665" y="232"/>
                  </a:lnTo>
                  <a:lnTo>
                    <a:pt x="665" y="232"/>
                  </a:lnTo>
                  <a:lnTo>
                    <a:pt x="682" y="255"/>
                  </a:lnTo>
                  <a:lnTo>
                    <a:pt x="696" y="278"/>
                  </a:lnTo>
                  <a:lnTo>
                    <a:pt x="708" y="301"/>
                  </a:lnTo>
                  <a:lnTo>
                    <a:pt x="716" y="330"/>
                  </a:lnTo>
                  <a:lnTo>
                    <a:pt x="716" y="335"/>
                  </a:lnTo>
                  <a:lnTo>
                    <a:pt x="716" y="335"/>
                  </a:lnTo>
                  <a:lnTo>
                    <a:pt x="719" y="358"/>
                  </a:lnTo>
                  <a:lnTo>
                    <a:pt x="719" y="387"/>
                  </a:lnTo>
                  <a:lnTo>
                    <a:pt x="722" y="447"/>
                  </a:lnTo>
                  <a:lnTo>
                    <a:pt x="725" y="499"/>
                  </a:lnTo>
                  <a:lnTo>
                    <a:pt x="725" y="499"/>
                  </a:lnTo>
                  <a:lnTo>
                    <a:pt x="622" y="501"/>
                  </a:lnTo>
                  <a:close/>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455"/>
            <p:cNvSpPr>
              <a:spLocks noChangeArrowheads="1"/>
            </p:cNvSpPr>
            <p:nvPr/>
          </p:nvSpPr>
          <p:spPr bwMode="auto">
            <a:xfrm>
              <a:off x="3149600" y="4573588"/>
              <a:ext cx="287338" cy="214312"/>
            </a:xfrm>
            <a:custGeom>
              <a:avLst/>
              <a:gdLst>
                <a:gd name="T0" fmla="*/ 0 w 797"/>
                <a:gd name="T1" fmla="*/ 590 h 597"/>
                <a:gd name="T2" fmla="*/ 0 w 797"/>
                <a:gd name="T3" fmla="*/ 590 h 597"/>
                <a:gd name="T4" fmla="*/ 48 w 797"/>
                <a:gd name="T5" fmla="*/ 596 h 597"/>
                <a:gd name="T6" fmla="*/ 103 w 797"/>
                <a:gd name="T7" fmla="*/ 596 h 597"/>
                <a:gd name="T8" fmla="*/ 163 w 797"/>
                <a:gd name="T9" fmla="*/ 593 h 597"/>
                <a:gd name="T10" fmla="*/ 226 w 797"/>
                <a:gd name="T11" fmla="*/ 587 h 597"/>
                <a:gd name="T12" fmla="*/ 292 w 797"/>
                <a:gd name="T13" fmla="*/ 573 h 597"/>
                <a:gd name="T14" fmla="*/ 355 w 797"/>
                <a:gd name="T15" fmla="*/ 556 h 597"/>
                <a:gd name="T16" fmla="*/ 421 w 797"/>
                <a:gd name="T17" fmla="*/ 533 h 597"/>
                <a:gd name="T18" fmla="*/ 486 w 797"/>
                <a:gd name="T19" fmla="*/ 505 h 597"/>
                <a:gd name="T20" fmla="*/ 515 w 797"/>
                <a:gd name="T21" fmla="*/ 487 h 597"/>
                <a:gd name="T22" fmla="*/ 547 w 797"/>
                <a:gd name="T23" fmla="*/ 470 h 597"/>
                <a:gd name="T24" fmla="*/ 575 w 797"/>
                <a:gd name="T25" fmla="*/ 447 h 597"/>
                <a:gd name="T26" fmla="*/ 604 w 797"/>
                <a:gd name="T27" fmla="*/ 427 h 597"/>
                <a:gd name="T28" fmla="*/ 630 w 797"/>
                <a:gd name="T29" fmla="*/ 401 h 597"/>
                <a:gd name="T30" fmla="*/ 655 w 797"/>
                <a:gd name="T31" fmla="*/ 376 h 597"/>
                <a:gd name="T32" fmla="*/ 678 w 797"/>
                <a:gd name="T33" fmla="*/ 347 h 597"/>
                <a:gd name="T34" fmla="*/ 701 w 797"/>
                <a:gd name="T35" fmla="*/ 318 h 597"/>
                <a:gd name="T36" fmla="*/ 721 w 797"/>
                <a:gd name="T37" fmla="*/ 287 h 597"/>
                <a:gd name="T38" fmla="*/ 738 w 797"/>
                <a:gd name="T39" fmla="*/ 252 h 597"/>
                <a:gd name="T40" fmla="*/ 756 w 797"/>
                <a:gd name="T41" fmla="*/ 215 h 597"/>
                <a:gd name="T42" fmla="*/ 770 w 797"/>
                <a:gd name="T43" fmla="*/ 178 h 597"/>
                <a:gd name="T44" fmla="*/ 779 w 797"/>
                <a:gd name="T45" fmla="*/ 138 h 597"/>
                <a:gd name="T46" fmla="*/ 787 w 797"/>
                <a:gd name="T47" fmla="*/ 95 h 597"/>
                <a:gd name="T48" fmla="*/ 793 w 797"/>
                <a:gd name="T49" fmla="*/ 49 h 597"/>
                <a:gd name="T50" fmla="*/ 796 w 797"/>
                <a:gd name="T51" fmla="*/ 0 h 597"/>
                <a:gd name="T52" fmla="*/ 796 w 797"/>
                <a:gd name="T53" fmla="*/ 0 h 597"/>
                <a:gd name="T54" fmla="*/ 790 w 797"/>
                <a:gd name="T55" fmla="*/ 60 h 597"/>
                <a:gd name="T56" fmla="*/ 782 w 797"/>
                <a:gd name="T57" fmla="*/ 115 h 597"/>
                <a:gd name="T58" fmla="*/ 767 w 797"/>
                <a:gd name="T59" fmla="*/ 167 h 597"/>
                <a:gd name="T60" fmla="*/ 750 w 797"/>
                <a:gd name="T61" fmla="*/ 212 h 597"/>
                <a:gd name="T62" fmla="*/ 730 w 797"/>
                <a:gd name="T63" fmla="*/ 258 h 597"/>
                <a:gd name="T64" fmla="*/ 707 w 797"/>
                <a:gd name="T65" fmla="*/ 298 h 597"/>
                <a:gd name="T66" fmla="*/ 681 w 797"/>
                <a:gd name="T67" fmla="*/ 333 h 597"/>
                <a:gd name="T68" fmla="*/ 655 w 797"/>
                <a:gd name="T69" fmla="*/ 367 h 597"/>
                <a:gd name="T70" fmla="*/ 627 w 797"/>
                <a:gd name="T71" fmla="*/ 398 h 597"/>
                <a:gd name="T72" fmla="*/ 595 w 797"/>
                <a:gd name="T73" fmla="*/ 427 h 597"/>
                <a:gd name="T74" fmla="*/ 561 w 797"/>
                <a:gd name="T75" fmla="*/ 450 h 597"/>
                <a:gd name="T76" fmla="*/ 527 w 797"/>
                <a:gd name="T77" fmla="*/ 473 h 597"/>
                <a:gd name="T78" fmla="*/ 492 w 797"/>
                <a:gd name="T79" fmla="*/ 493 h 597"/>
                <a:gd name="T80" fmla="*/ 458 w 797"/>
                <a:gd name="T81" fmla="*/ 510 h 597"/>
                <a:gd name="T82" fmla="*/ 421 w 797"/>
                <a:gd name="T83" fmla="*/ 527 h 597"/>
                <a:gd name="T84" fmla="*/ 386 w 797"/>
                <a:gd name="T85" fmla="*/ 539 h 597"/>
                <a:gd name="T86" fmla="*/ 312 w 797"/>
                <a:gd name="T87" fmla="*/ 562 h 597"/>
                <a:gd name="T88" fmla="*/ 243 w 797"/>
                <a:gd name="T89" fmla="*/ 576 h 597"/>
                <a:gd name="T90" fmla="*/ 180 w 797"/>
                <a:gd name="T91" fmla="*/ 585 h 597"/>
                <a:gd name="T92" fmla="*/ 123 w 797"/>
                <a:gd name="T93" fmla="*/ 590 h 597"/>
                <a:gd name="T94" fmla="*/ 71 w 797"/>
                <a:gd name="T95" fmla="*/ 593 h 597"/>
                <a:gd name="T96" fmla="*/ 34 w 797"/>
                <a:gd name="T97" fmla="*/ 593 h 597"/>
                <a:gd name="T98" fmla="*/ 0 w 797"/>
                <a:gd name="T99" fmla="*/ 59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7" h="597">
                  <a:moveTo>
                    <a:pt x="0" y="590"/>
                  </a:moveTo>
                  <a:lnTo>
                    <a:pt x="0" y="590"/>
                  </a:lnTo>
                  <a:lnTo>
                    <a:pt x="48" y="596"/>
                  </a:lnTo>
                  <a:lnTo>
                    <a:pt x="103" y="596"/>
                  </a:lnTo>
                  <a:lnTo>
                    <a:pt x="163" y="593"/>
                  </a:lnTo>
                  <a:lnTo>
                    <a:pt x="226" y="587"/>
                  </a:lnTo>
                  <a:lnTo>
                    <a:pt x="292" y="573"/>
                  </a:lnTo>
                  <a:lnTo>
                    <a:pt x="355" y="556"/>
                  </a:lnTo>
                  <a:lnTo>
                    <a:pt x="421" y="533"/>
                  </a:lnTo>
                  <a:lnTo>
                    <a:pt x="486" y="505"/>
                  </a:lnTo>
                  <a:lnTo>
                    <a:pt x="515" y="487"/>
                  </a:lnTo>
                  <a:lnTo>
                    <a:pt x="547" y="470"/>
                  </a:lnTo>
                  <a:lnTo>
                    <a:pt x="575" y="447"/>
                  </a:lnTo>
                  <a:lnTo>
                    <a:pt x="604" y="427"/>
                  </a:lnTo>
                  <a:lnTo>
                    <a:pt x="630" y="401"/>
                  </a:lnTo>
                  <a:lnTo>
                    <a:pt x="655" y="376"/>
                  </a:lnTo>
                  <a:lnTo>
                    <a:pt x="678" y="347"/>
                  </a:lnTo>
                  <a:lnTo>
                    <a:pt x="701" y="318"/>
                  </a:lnTo>
                  <a:lnTo>
                    <a:pt x="721" y="287"/>
                  </a:lnTo>
                  <a:lnTo>
                    <a:pt x="738" y="252"/>
                  </a:lnTo>
                  <a:lnTo>
                    <a:pt x="756" y="215"/>
                  </a:lnTo>
                  <a:lnTo>
                    <a:pt x="770" y="178"/>
                  </a:lnTo>
                  <a:lnTo>
                    <a:pt x="779" y="138"/>
                  </a:lnTo>
                  <a:lnTo>
                    <a:pt x="787" y="95"/>
                  </a:lnTo>
                  <a:lnTo>
                    <a:pt x="793" y="49"/>
                  </a:lnTo>
                  <a:lnTo>
                    <a:pt x="796" y="0"/>
                  </a:lnTo>
                  <a:lnTo>
                    <a:pt x="796" y="0"/>
                  </a:lnTo>
                  <a:lnTo>
                    <a:pt x="790" y="60"/>
                  </a:lnTo>
                  <a:lnTo>
                    <a:pt x="782" y="115"/>
                  </a:lnTo>
                  <a:lnTo>
                    <a:pt x="767" y="167"/>
                  </a:lnTo>
                  <a:lnTo>
                    <a:pt x="750" y="212"/>
                  </a:lnTo>
                  <a:lnTo>
                    <a:pt x="730" y="258"/>
                  </a:lnTo>
                  <a:lnTo>
                    <a:pt x="707" y="298"/>
                  </a:lnTo>
                  <a:lnTo>
                    <a:pt x="681" y="333"/>
                  </a:lnTo>
                  <a:lnTo>
                    <a:pt x="655" y="367"/>
                  </a:lnTo>
                  <a:lnTo>
                    <a:pt x="627" y="398"/>
                  </a:lnTo>
                  <a:lnTo>
                    <a:pt x="595" y="427"/>
                  </a:lnTo>
                  <a:lnTo>
                    <a:pt x="561" y="450"/>
                  </a:lnTo>
                  <a:lnTo>
                    <a:pt x="527" y="473"/>
                  </a:lnTo>
                  <a:lnTo>
                    <a:pt x="492" y="493"/>
                  </a:lnTo>
                  <a:lnTo>
                    <a:pt x="458" y="510"/>
                  </a:lnTo>
                  <a:lnTo>
                    <a:pt x="421" y="527"/>
                  </a:lnTo>
                  <a:lnTo>
                    <a:pt x="386" y="539"/>
                  </a:lnTo>
                  <a:lnTo>
                    <a:pt x="312" y="562"/>
                  </a:lnTo>
                  <a:lnTo>
                    <a:pt x="243" y="576"/>
                  </a:lnTo>
                  <a:lnTo>
                    <a:pt x="180" y="585"/>
                  </a:lnTo>
                  <a:lnTo>
                    <a:pt x="123" y="590"/>
                  </a:lnTo>
                  <a:lnTo>
                    <a:pt x="71" y="593"/>
                  </a:lnTo>
                  <a:lnTo>
                    <a:pt x="34" y="593"/>
                  </a:lnTo>
                  <a:lnTo>
                    <a:pt x="0" y="590"/>
                  </a:lnTo>
                </a:path>
              </a:pathLst>
            </a:custGeom>
            <a:grpFill/>
            <a:ln w="9525" cap="flat">
              <a:no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90" name="Group 89"/>
          <p:cNvGrpSpPr/>
          <p:nvPr/>
        </p:nvGrpSpPr>
        <p:grpSpPr>
          <a:xfrm>
            <a:off x="4218848" y="2120570"/>
            <a:ext cx="677883" cy="619594"/>
            <a:chOff x="573088" y="3844925"/>
            <a:chExt cx="996950" cy="911225"/>
          </a:xfrm>
          <a:solidFill>
            <a:schemeClr val="bg2">
              <a:lumMod val="50000"/>
            </a:schemeClr>
          </a:solidFill>
        </p:grpSpPr>
        <p:sp>
          <p:nvSpPr>
            <p:cNvPr id="91" name="Freeform 456"/>
            <p:cNvSpPr>
              <a:spLocks noChangeArrowheads="1"/>
            </p:cNvSpPr>
            <p:nvPr/>
          </p:nvSpPr>
          <p:spPr bwMode="auto">
            <a:xfrm>
              <a:off x="1111250" y="3844925"/>
              <a:ext cx="6350" cy="1588"/>
            </a:xfrm>
            <a:custGeom>
              <a:avLst/>
              <a:gdLst>
                <a:gd name="T0" fmla="*/ 15 w 16"/>
                <a:gd name="T1" fmla="*/ 0 h 1"/>
                <a:gd name="T2" fmla="*/ 15 w 16"/>
                <a:gd name="T3" fmla="*/ 0 h 1"/>
                <a:gd name="T4" fmla="*/ 15 w 16"/>
                <a:gd name="T5" fmla="*/ 0 h 1"/>
                <a:gd name="T6" fmla="*/ 0 w 16"/>
                <a:gd name="T7" fmla="*/ 0 h 1"/>
                <a:gd name="T8" fmla="*/ 15 w 16"/>
                <a:gd name="T9" fmla="*/ 0 h 1"/>
              </a:gdLst>
              <a:ahLst/>
              <a:cxnLst>
                <a:cxn ang="0">
                  <a:pos x="T0" y="T1"/>
                </a:cxn>
                <a:cxn ang="0">
                  <a:pos x="T2" y="T3"/>
                </a:cxn>
                <a:cxn ang="0">
                  <a:pos x="T4" y="T5"/>
                </a:cxn>
                <a:cxn ang="0">
                  <a:pos x="T6" y="T7"/>
                </a:cxn>
                <a:cxn ang="0">
                  <a:pos x="T8" y="T9"/>
                </a:cxn>
              </a:cxnLst>
              <a:rect l="0" t="0" r="r" b="b"/>
              <a:pathLst>
                <a:path w="16" h="1">
                  <a:moveTo>
                    <a:pt x="15" y="0"/>
                  </a:moveTo>
                  <a:lnTo>
                    <a:pt x="15" y="0"/>
                  </a:lnTo>
                  <a:lnTo>
                    <a:pt x="15" y="0"/>
                  </a:lnTo>
                  <a:lnTo>
                    <a:pt x="0" y="0"/>
                  </a:lnTo>
                  <a:lnTo>
                    <a:pt x="15"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457"/>
            <p:cNvSpPr>
              <a:spLocks noChangeArrowheads="1"/>
            </p:cNvSpPr>
            <p:nvPr/>
          </p:nvSpPr>
          <p:spPr bwMode="auto">
            <a:xfrm>
              <a:off x="1173163" y="3846513"/>
              <a:ext cx="14287" cy="6350"/>
            </a:xfrm>
            <a:custGeom>
              <a:avLst/>
              <a:gdLst>
                <a:gd name="T0" fmla="*/ 5 w 38"/>
                <a:gd name="T1" fmla="*/ 12 h 16"/>
                <a:gd name="T2" fmla="*/ 31 w 38"/>
                <a:gd name="T3" fmla="*/ 15 h 16"/>
                <a:gd name="T4" fmla="*/ 31 w 38"/>
                <a:gd name="T5" fmla="*/ 15 h 16"/>
                <a:gd name="T6" fmla="*/ 31 w 38"/>
                <a:gd name="T7" fmla="*/ 15 h 16"/>
                <a:gd name="T8" fmla="*/ 37 w 38"/>
                <a:gd name="T9" fmla="*/ 12 h 16"/>
                <a:gd name="T10" fmla="*/ 37 w 38"/>
                <a:gd name="T11" fmla="*/ 9 h 16"/>
                <a:gd name="T12" fmla="*/ 37 w 38"/>
                <a:gd name="T13" fmla="*/ 9 h 16"/>
                <a:gd name="T14" fmla="*/ 37 w 38"/>
                <a:gd name="T15" fmla="*/ 3 h 16"/>
                <a:gd name="T16" fmla="*/ 31 w 38"/>
                <a:gd name="T17" fmla="*/ 3 h 16"/>
                <a:gd name="T18" fmla="*/ 5 w 38"/>
                <a:gd name="T19" fmla="*/ 0 h 16"/>
                <a:gd name="T20" fmla="*/ 5 w 38"/>
                <a:gd name="T21" fmla="*/ 0 h 16"/>
                <a:gd name="T22" fmla="*/ 3 w 38"/>
                <a:gd name="T23" fmla="*/ 3 h 16"/>
                <a:gd name="T24" fmla="*/ 0 w 38"/>
                <a:gd name="T25" fmla="*/ 6 h 16"/>
                <a:gd name="T26" fmla="*/ 0 w 38"/>
                <a:gd name="T27" fmla="*/ 6 h 16"/>
                <a:gd name="T28" fmla="*/ 3 w 38"/>
                <a:gd name="T29" fmla="*/ 9 h 16"/>
                <a:gd name="T30" fmla="*/ 5 w 38"/>
                <a:gd name="T3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5" y="12"/>
                  </a:moveTo>
                  <a:lnTo>
                    <a:pt x="31" y="15"/>
                  </a:lnTo>
                  <a:lnTo>
                    <a:pt x="31" y="15"/>
                  </a:lnTo>
                  <a:lnTo>
                    <a:pt x="31" y="15"/>
                  </a:lnTo>
                  <a:lnTo>
                    <a:pt x="37" y="12"/>
                  </a:lnTo>
                  <a:lnTo>
                    <a:pt x="37" y="9"/>
                  </a:lnTo>
                  <a:lnTo>
                    <a:pt x="37" y="9"/>
                  </a:lnTo>
                  <a:lnTo>
                    <a:pt x="37" y="3"/>
                  </a:lnTo>
                  <a:lnTo>
                    <a:pt x="31" y="3"/>
                  </a:lnTo>
                  <a:lnTo>
                    <a:pt x="5" y="0"/>
                  </a:lnTo>
                  <a:lnTo>
                    <a:pt x="5" y="0"/>
                  </a:lnTo>
                  <a:lnTo>
                    <a:pt x="3" y="3"/>
                  </a:lnTo>
                  <a:lnTo>
                    <a:pt x="0" y="6"/>
                  </a:lnTo>
                  <a:lnTo>
                    <a:pt x="0" y="6"/>
                  </a:lnTo>
                  <a:lnTo>
                    <a:pt x="3" y="9"/>
                  </a:lnTo>
                  <a:lnTo>
                    <a:pt x="5" y="1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458"/>
            <p:cNvSpPr>
              <a:spLocks noChangeArrowheads="1"/>
            </p:cNvSpPr>
            <p:nvPr/>
          </p:nvSpPr>
          <p:spPr bwMode="auto">
            <a:xfrm>
              <a:off x="1241425" y="3852863"/>
              <a:ext cx="17463" cy="7937"/>
            </a:xfrm>
            <a:custGeom>
              <a:avLst/>
              <a:gdLst>
                <a:gd name="T0" fmla="*/ 8 w 47"/>
                <a:gd name="T1" fmla="*/ 18 h 24"/>
                <a:gd name="T2" fmla="*/ 8 w 47"/>
                <a:gd name="T3" fmla="*/ 18 h 24"/>
                <a:gd name="T4" fmla="*/ 34 w 47"/>
                <a:gd name="T5" fmla="*/ 23 h 24"/>
                <a:gd name="T6" fmla="*/ 34 w 47"/>
                <a:gd name="T7" fmla="*/ 23 h 24"/>
                <a:gd name="T8" fmla="*/ 34 w 47"/>
                <a:gd name="T9" fmla="*/ 23 h 24"/>
                <a:gd name="T10" fmla="*/ 34 w 47"/>
                <a:gd name="T11" fmla="*/ 23 h 24"/>
                <a:gd name="T12" fmla="*/ 43 w 47"/>
                <a:gd name="T13" fmla="*/ 20 h 24"/>
                <a:gd name="T14" fmla="*/ 46 w 47"/>
                <a:gd name="T15" fmla="*/ 15 h 24"/>
                <a:gd name="T16" fmla="*/ 46 w 47"/>
                <a:gd name="T17" fmla="*/ 15 h 24"/>
                <a:gd name="T18" fmla="*/ 43 w 47"/>
                <a:gd name="T19" fmla="*/ 6 h 24"/>
                <a:gd name="T20" fmla="*/ 37 w 47"/>
                <a:gd name="T21" fmla="*/ 3 h 24"/>
                <a:gd name="T22" fmla="*/ 11 w 47"/>
                <a:gd name="T23" fmla="*/ 0 h 24"/>
                <a:gd name="T24" fmla="*/ 11 w 47"/>
                <a:gd name="T25" fmla="*/ 0 h 24"/>
                <a:gd name="T26" fmla="*/ 3 w 47"/>
                <a:gd name="T27" fmla="*/ 0 h 24"/>
                <a:gd name="T28" fmla="*/ 0 w 47"/>
                <a:gd name="T29" fmla="*/ 6 h 24"/>
                <a:gd name="T30" fmla="*/ 0 w 47"/>
                <a:gd name="T31" fmla="*/ 6 h 24"/>
                <a:gd name="T32" fmla="*/ 3 w 47"/>
                <a:gd name="T33" fmla="*/ 15 h 24"/>
                <a:gd name="T34" fmla="*/ 8 w 47"/>
                <a:gd name="T3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8" y="18"/>
                  </a:moveTo>
                  <a:lnTo>
                    <a:pt x="8" y="18"/>
                  </a:lnTo>
                  <a:lnTo>
                    <a:pt x="34" y="23"/>
                  </a:lnTo>
                  <a:lnTo>
                    <a:pt x="34" y="23"/>
                  </a:lnTo>
                  <a:lnTo>
                    <a:pt x="34" y="23"/>
                  </a:lnTo>
                  <a:lnTo>
                    <a:pt x="34" y="23"/>
                  </a:lnTo>
                  <a:lnTo>
                    <a:pt x="43" y="20"/>
                  </a:lnTo>
                  <a:lnTo>
                    <a:pt x="46" y="15"/>
                  </a:lnTo>
                  <a:lnTo>
                    <a:pt x="46" y="15"/>
                  </a:lnTo>
                  <a:lnTo>
                    <a:pt x="43" y="6"/>
                  </a:lnTo>
                  <a:lnTo>
                    <a:pt x="37" y="3"/>
                  </a:lnTo>
                  <a:lnTo>
                    <a:pt x="11" y="0"/>
                  </a:lnTo>
                  <a:lnTo>
                    <a:pt x="11" y="0"/>
                  </a:lnTo>
                  <a:lnTo>
                    <a:pt x="3" y="0"/>
                  </a:lnTo>
                  <a:lnTo>
                    <a:pt x="0" y="6"/>
                  </a:lnTo>
                  <a:lnTo>
                    <a:pt x="0" y="6"/>
                  </a:lnTo>
                  <a:lnTo>
                    <a:pt x="3" y="15"/>
                  </a:lnTo>
                  <a:lnTo>
                    <a:pt x="8" y="1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459"/>
            <p:cNvSpPr>
              <a:spLocks noChangeArrowheads="1"/>
            </p:cNvSpPr>
            <p:nvPr/>
          </p:nvSpPr>
          <p:spPr bwMode="auto">
            <a:xfrm>
              <a:off x="1308100" y="3862388"/>
              <a:ext cx="20638" cy="11112"/>
            </a:xfrm>
            <a:custGeom>
              <a:avLst/>
              <a:gdLst>
                <a:gd name="T0" fmla="*/ 11 w 56"/>
                <a:gd name="T1" fmla="*/ 26 h 33"/>
                <a:gd name="T2" fmla="*/ 11 w 56"/>
                <a:gd name="T3" fmla="*/ 26 h 33"/>
                <a:gd name="T4" fmla="*/ 37 w 56"/>
                <a:gd name="T5" fmla="*/ 32 h 33"/>
                <a:gd name="T6" fmla="*/ 37 w 56"/>
                <a:gd name="T7" fmla="*/ 32 h 33"/>
                <a:gd name="T8" fmla="*/ 37 w 56"/>
                <a:gd name="T9" fmla="*/ 32 h 33"/>
                <a:gd name="T10" fmla="*/ 37 w 56"/>
                <a:gd name="T11" fmla="*/ 32 h 33"/>
                <a:gd name="T12" fmla="*/ 43 w 56"/>
                <a:gd name="T13" fmla="*/ 32 h 33"/>
                <a:gd name="T14" fmla="*/ 49 w 56"/>
                <a:gd name="T15" fmla="*/ 32 h 33"/>
                <a:gd name="T16" fmla="*/ 52 w 56"/>
                <a:gd name="T17" fmla="*/ 26 h 33"/>
                <a:gd name="T18" fmla="*/ 55 w 56"/>
                <a:gd name="T19" fmla="*/ 20 h 33"/>
                <a:gd name="T20" fmla="*/ 55 w 56"/>
                <a:gd name="T21" fmla="*/ 20 h 33"/>
                <a:gd name="T22" fmla="*/ 55 w 56"/>
                <a:gd name="T23" fmla="*/ 18 h 33"/>
                <a:gd name="T24" fmla="*/ 52 w 56"/>
                <a:gd name="T25" fmla="*/ 12 h 33"/>
                <a:gd name="T26" fmla="*/ 49 w 56"/>
                <a:gd name="T27" fmla="*/ 9 h 33"/>
                <a:gd name="T28" fmla="*/ 43 w 56"/>
                <a:gd name="T29" fmla="*/ 6 h 33"/>
                <a:gd name="T30" fmla="*/ 17 w 56"/>
                <a:gd name="T31" fmla="*/ 0 h 33"/>
                <a:gd name="T32" fmla="*/ 17 w 56"/>
                <a:gd name="T33" fmla="*/ 0 h 33"/>
                <a:gd name="T34" fmla="*/ 11 w 56"/>
                <a:gd name="T35" fmla="*/ 0 h 33"/>
                <a:gd name="T36" fmla="*/ 6 w 56"/>
                <a:gd name="T37" fmla="*/ 3 h 33"/>
                <a:gd name="T38" fmla="*/ 3 w 56"/>
                <a:gd name="T39" fmla="*/ 6 h 33"/>
                <a:gd name="T40" fmla="*/ 0 w 56"/>
                <a:gd name="T41" fmla="*/ 12 h 33"/>
                <a:gd name="T42" fmla="*/ 0 w 56"/>
                <a:gd name="T43" fmla="*/ 12 h 33"/>
                <a:gd name="T44" fmla="*/ 0 w 56"/>
                <a:gd name="T45" fmla="*/ 18 h 33"/>
                <a:gd name="T46" fmla="*/ 3 w 56"/>
                <a:gd name="T47" fmla="*/ 20 h 33"/>
                <a:gd name="T48" fmla="*/ 6 w 56"/>
                <a:gd name="T49" fmla="*/ 26 h 33"/>
                <a:gd name="T50" fmla="*/ 11 w 56"/>
                <a:gd name="T5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3">
                  <a:moveTo>
                    <a:pt x="11" y="26"/>
                  </a:moveTo>
                  <a:lnTo>
                    <a:pt x="11" y="26"/>
                  </a:lnTo>
                  <a:lnTo>
                    <a:pt x="37" y="32"/>
                  </a:lnTo>
                  <a:lnTo>
                    <a:pt x="37" y="32"/>
                  </a:lnTo>
                  <a:lnTo>
                    <a:pt x="37" y="32"/>
                  </a:lnTo>
                  <a:lnTo>
                    <a:pt x="37" y="32"/>
                  </a:lnTo>
                  <a:lnTo>
                    <a:pt x="43" y="32"/>
                  </a:lnTo>
                  <a:lnTo>
                    <a:pt x="49" y="32"/>
                  </a:lnTo>
                  <a:lnTo>
                    <a:pt x="52" y="26"/>
                  </a:lnTo>
                  <a:lnTo>
                    <a:pt x="55" y="20"/>
                  </a:lnTo>
                  <a:lnTo>
                    <a:pt x="55" y="20"/>
                  </a:lnTo>
                  <a:lnTo>
                    <a:pt x="55" y="18"/>
                  </a:lnTo>
                  <a:lnTo>
                    <a:pt x="52" y="12"/>
                  </a:lnTo>
                  <a:lnTo>
                    <a:pt x="49" y="9"/>
                  </a:lnTo>
                  <a:lnTo>
                    <a:pt x="43" y="6"/>
                  </a:lnTo>
                  <a:lnTo>
                    <a:pt x="17" y="0"/>
                  </a:lnTo>
                  <a:lnTo>
                    <a:pt x="17" y="0"/>
                  </a:lnTo>
                  <a:lnTo>
                    <a:pt x="11" y="0"/>
                  </a:lnTo>
                  <a:lnTo>
                    <a:pt x="6" y="3"/>
                  </a:lnTo>
                  <a:lnTo>
                    <a:pt x="3" y="6"/>
                  </a:lnTo>
                  <a:lnTo>
                    <a:pt x="0" y="12"/>
                  </a:lnTo>
                  <a:lnTo>
                    <a:pt x="0" y="12"/>
                  </a:lnTo>
                  <a:lnTo>
                    <a:pt x="0" y="18"/>
                  </a:lnTo>
                  <a:lnTo>
                    <a:pt x="3" y="20"/>
                  </a:lnTo>
                  <a:lnTo>
                    <a:pt x="6" y="26"/>
                  </a:lnTo>
                  <a:lnTo>
                    <a:pt x="11" y="2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460"/>
            <p:cNvSpPr>
              <a:spLocks noChangeArrowheads="1"/>
            </p:cNvSpPr>
            <p:nvPr/>
          </p:nvSpPr>
          <p:spPr bwMode="auto">
            <a:xfrm>
              <a:off x="1374775" y="3876675"/>
              <a:ext cx="22225" cy="15875"/>
            </a:xfrm>
            <a:custGeom>
              <a:avLst/>
              <a:gdLst>
                <a:gd name="T0" fmla="*/ 12 w 61"/>
                <a:gd name="T1" fmla="*/ 35 h 44"/>
                <a:gd name="T2" fmla="*/ 12 w 61"/>
                <a:gd name="T3" fmla="*/ 35 h 44"/>
                <a:gd name="T4" fmla="*/ 37 w 61"/>
                <a:gd name="T5" fmla="*/ 43 h 44"/>
                <a:gd name="T6" fmla="*/ 37 w 61"/>
                <a:gd name="T7" fmla="*/ 43 h 44"/>
                <a:gd name="T8" fmla="*/ 37 w 61"/>
                <a:gd name="T9" fmla="*/ 43 h 44"/>
                <a:gd name="T10" fmla="*/ 37 w 61"/>
                <a:gd name="T11" fmla="*/ 43 h 44"/>
                <a:gd name="T12" fmla="*/ 43 w 61"/>
                <a:gd name="T13" fmla="*/ 43 h 44"/>
                <a:gd name="T14" fmla="*/ 52 w 61"/>
                <a:gd name="T15" fmla="*/ 41 h 44"/>
                <a:gd name="T16" fmla="*/ 55 w 61"/>
                <a:gd name="T17" fmla="*/ 38 h 44"/>
                <a:gd name="T18" fmla="*/ 60 w 61"/>
                <a:gd name="T19" fmla="*/ 32 h 44"/>
                <a:gd name="T20" fmla="*/ 60 w 61"/>
                <a:gd name="T21" fmla="*/ 32 h 44"/>
                <a:gd name="T22" fmla="*/ 60 w 61"/>
                <a:gd name="T23" fmla="*/ 23 h 44"/>
                <a:gd name="T24" fmla="*/ 58 w 61"/>
                <a:gd name="T25" fmla="*/ 17 h 44"/>
                <a:gd name="T26" fmla="*/ 52 w 61"/>
                <a:gd name="T27" fmla="*/ 12 h 44"/>
                <a:gd name="T28" fmla="*/ 46 w 61"/>
                <a:gd name="T29" fmla="*/ 9 h 44"/>
                <a:gd name="T30" fmla="*/ 20 w 61"/>
                <a:gd name="T31" fmla="*/ 3 h 44"/>
                <a:gd name="T32" fmla="*/ 20 w 61"/>
                <a:gd name="T33" fmla="*/ 3 h 44"/>
                <a:gd name="T34" fmla="*/ 15 w 61"/>
                <a:gd name="T35" fmla="*/ 0 h 44"/>
                <a:gd name="T36" fmla="*/ 9 w 61"/>
                <a:gd name="T37" fmla="*/ 3 h 44"/>
                <a:gd name="T38" fmla="*/ 3 w 61"/>
                <a:gd name="T39" fmla="*/ 9 h 44"/>
                <a:gd name="T40" fmla="*/ 0 w 61"/>
                <a:gd name="T41" fmla="*/ 15 h 44"/>
                <a:gd name="T42" fmla="*/ 0 w 61"/>
                <a:gd name="T43" fmla="*/ 15 h 44"/>
                <a:gd name="T44" fmla="*/ 0 w 61"/>
                <a:gd name="T45" fmla="*/ 20 h 44"/>
                <a:gd name="T46" fmla="*/ 0 w 61"/>
                <a:gd name="T47" fmla="*/ 26 h 44"/>
                <a:gd name="T48" fmla="*/ 6 w 61"/>
                <a:gd name="T49" fmla="*/ 32 h 44"/>
                <a:gd name="T50" fmla="*/ 12 w 61"/>
                <a:gd name="T51"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12" y="35"/>
                  </a:moveTo>
                  <a:lnTo>
                    <a:pt x="12" y="35"/>
                  </a:lnTo>
                  <a:lnTo>
                    <a:pt x="37" y="43"/>
                  </a:lnTo>
                  <a:lnTo>
                    <a:pt x="37" y="43"/>
                  </a:lnTo>
                  <a:lnTo>
                    <a:pt x="37" y="43"/>
                  </a:lnTo>
                  <a:lnTo>
                    <a:pt x="37" y="43"/>
                  </a:lnTo>
                  <a:lnTo>
                    <a:pt x="43" y="43"/>
                  </a:lnTo>
                  <a:lnTo>
                    <a:pt x="52" y="41"/>
                  </a:lnTo>
                  <a:lnTo>
                    <a:pt x="55" y="38"/>
                  </a:lnTo>
                  <a:lnTo>
                    <a:pt x="60" y="32"/>
                  </a:lnTo>
                  <a:lnTo>
                    <a:pt x="60" y="32"/>
                  </a:lnTo>
                  <a:lnTo>
                    <a:pt x="60" y="23"/>
                  </a:lnTo>
                  <a:lnTo>
                    <a:pt x="58" y="17"/>
                  </a:lnTo>
                  <a:lnTo>
                    <a:pt x="52" y="12"/>
                  </a:lnTo>
                  <a:lnTo>
                    <a:pt x="46" y="9"/>
                  </a:lnTo>
                  <a:lnTo>
                    <a:pt x="20" y="3"/>
                  </a:lnTo>
                  <a:lnTo>
                    <a:pt x="20" y="3"/>
                  </a:lnTo>
                  <a:lnTo>
                    <a:pt x="15" y="0"/>
                  </a:lnTo>
                  <a:lnTo>
                    <a:pt x="9" y="3"/>
                  </a:lnTo>
                  <a:lnTo>
                    <a:pt x="3" y="9"/>
                  </a:lnTo>
                  <a:lnTo>
                    <a:pt x="0" y="15"/>
                  </a:lnTo>
                  <a:lnTo>
                    <a:pt x="0" y="15"/>
                  </a:lnTo>
                  <a:lnTo>
                    <a:pt x="0" y="20"/>
                  </a:lnTo>
                  <a:lnTo>
                    <a:pt x="0" y="26"/>
                  </a:lnTo>
                  <a:lnTo>
                    <a:pt x="6" y="32"/>
                  </a:lnTo>
                  <a:lnTo>
                    <a:pt x="12"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461"/>
            <p:cNvSpPr>
              <a:spLocks noChangeArrowheads="1"/>
            </p:cNvSpPr>
            <p:nvPr/>
          </p:nvSpPr>
          <p:spPr bwMode="auto">
            <a:xfrm>
              <a:off x="1465263" y="4086225"/>
              <a:ext cx="30162" cy="25400"/>
            </a:xfrm>
            <a:custGeom>
              <a:avLst/>
              <a:gdLst>
                <a:gd name="T0" fmla="*/ 42 w 84"/>
                <a:gd name="T1" fmla="*/ 68 h 72"/>
                <a:gd name="T2" fmla="*/ 54 w 84"/>
                <a:gd name="T3" fmla="*/ 60 h 72"/>
                <a:gd name="T4" fmla="*/ 65 w 84"/>
                <a:gd name="T5" fmla="*/ 54 h 72"/>
                <a:gd name="T6" fmla="*/ 65 w 84"/>
                <a:gd name="T7" fmla="*/ 54 h 72"/>
                <a:gd name="T8" fmla="*/ 74 w 84"/>
                <a:gd name="T9" fmla="*/ 48 h 72"/>
                <a:gd name="T10" fmla="*/ 80 w 84"/>
                <a:gd name="T11" fmla="*/ 37 h 72"/>
                <a:gd name="T12" fmla="*/ 83 w 84"/>
                <a:gd name="T13" fmla="*/ 25 h 72"/>
                <a:gd name="T14" fmla="*/ 77 w 84"/>
                <a:gd name="T15" fmla="*/ 17 h 72"/>
                <a:gd name="T16" fmla="*/ 77 w 84"/>
                <a:gd name="T17" fmla="*/ 17 h 72"/>
                <a:gd name="T18" fmla="*/ 71 w 84"/>
                <a:gd name="T19" fmla="*/ 5 h 72"/>
                <a:gd name="T20" fmla="*/ 60 w 84"/>
                <a:gd name="T21" fmla="*/ 3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7 h 72"/>
                <a:gd name="T34" fmla="*/ 14 w 84"/>
                <a:gd name="T35" fmla="*/ 17 h 72"/>
                <a:gd name="T36" fmla="*/ 14 w 84"/>
                <a:gd name="T37" fmla="*/ 17 h 72"/>
                <a:gd name="T38" fmla="*/ 5 w 84"/>
                <a:gd name="T39" fmla="*/ 22 h 72"/>
                <a:gd name="T40" fmla="*/ 0 w 84"/>
                <a:gd name="T41" fmla="*/ 34 h 72"/>
                <a:gd name="T42" fmla="*/ 0 w 84"/>
                <a:gd name="T43" fmla="*/ 43 h 72"/>
                <a:gd name="T44" fmla="*/ 2 w 84"/>
                <a:gd name="T45" fmla="*/ 54 h 72"/>
                <a:gd name="T46" fmla="*/ 2 w 84"/>
                <a:gd name="T47" fmla="*/ 54 h 72"/>
                <a:gd name="T48" fmla="*/ 11 w 84"/>
                <a:gd name="T49" fmla="*/ 63 h 72"/>
                <a:gd name="T50" fmla="*/ 20 w 84"/>
                <a:gd name="T51" fmla="*/ 68 h 72"/>
                <a:gd name="T52" fmla="*/ 31 w 84"/>
                <a:gd name="T53" fmla="*/ 71 h 72"/>
                <a:gd name="T54" fmla="*/ 42 w 84"/>
                <a:gd name="T55"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2" y="68"/>
                  </a:moveTo>
                  <a:lnTo>
                    <a:pt x="54" y="60"/>
                  </a:lnTo>
                  <a:lnTo>
                    <a:pt x="65" y="54"/>
                  </a:lnTo>
                  <a:lnTo>
                    <a:pt x="65" y="54"/>
                  </a:lnTo>
                  <a:lnTo>
                    <a:pt x="74" y="48"/>
                  </a:lnTo>
                  <a:lnTo>
                    <a:pt x="80" y="37"/>
                  </a:lnTo>
                  <a:lnTo>
                    <a:pt x="83" y="25"/>
                  </a:lnTo>
                  <a:lnTo>
                    <a:pt x="77" y="17"/>
                  </a:lnTo>
                  <a:lnTo>
                    <a:pt x="77" y="17"/>
                  </a:lnTo>
                  <a:lnTo>
                    <a:pt x="71" y="5"/>
                  </a:lnTo>
                  <a:lnTo>
                    <a:pt x="60" y="3"/>
                  </a:lnTo>
                  <a:lnTo>
                    <a:pt x="51" y="0"/>
                  </a:lnTo>
                  <a:lnTo>
                    <a:pt x="40" y="3"/>
                  </a:lnTo>
                  <a:lnTo>
                    <a:pt x="40" y="3"/>
                  </a:lnTo>
                  <a:lnTo>
                    <a:pt x="28" y="8"/>
                  </a:lnTo>
                  <a:lnTo>
                    <a:pt x="17" y="14"/>
                  </a:lnTo>
                  <a:lnTo>
                    <a:pt x="14" y="17"/>
                  </a:lnTo>
                  <a:lnTo>
                    <a:pt x="14" y="17"/>
                  </a:lnTo>
                  <a:lnTo>
                    <a:pt x="14" y="17"/>
                  </a:lnTo>
                  <a:lnTo>
                    <a:pt x="5" y="22"/>
                  </a:lnTo>
                  <a:lnTo>
                    <a:pt x="0" y="34"/>
                  </a:lnTo>
                  <a:lnTo>
                    <a:pt x="0" y="43"/>
                  </a:lnTo>
                  <a:lnTo>
                    <a:pt x="2" y="54"/>
                  </a:lnTo>
                  <a:lnTo>
                    <a:pt x="2" y="54"/>
                  </a:lnTo>
                  <a:lnTo>
                    <a:pt x="11" y="63"/>
                  </a:lnTo>
                  <a:lnTo>
                    <a:pt x="20" y="68"/>
                  </a:lnTo>
                  <a:lnTo>
                    <a:pt x="31" y="71"/>
                  </a:lnTo>
                  <a:lnTo>
                    <a:pt x="42" y="6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462"/>
            <p:cNvSpPr>
              <a:spLocks noChangeArrowheads="1"/>
            </p:cNvSpPr>
            <p:nvPr/>
          </p:nvSpPr>
          <p:spPr bwMode="auto">
            <a:xfrm>
              <a:off x="1398588" y="4114800"/>
              <a:ext cx="31750" cy="25400"/>
            </a:xfrm>
            <a:custGeom>
              <a:avLst/>
              <a:gdLst>
                <a:gd name="T0" fmla="*/ 40 w 87"/>
                <a:gd name="T1" fmla="*/ 66 h 70"/>
                <a:gd name="T2" fmla="*/ 66 w 87"/>
                <a:gd name="T3" fmla="*/ 57 h 70"/>
                <a:gd name="T4" fmla="*/ 66 w 87"/>
                <a:gd name="T5" fmla="*/ 57 h 70"/>
                <a:gd name="T6" fmla="*/ 78 w 87"/>
                <a:gd name="T7" fmla="*/ 52 h 70"/>
                <a:gd name="T8" fmla="*/ 83 w 87"/>
                <a:gd name="T9" fmla="*/ 43 h 70"/>
                <a:gd name="T10" fmla="*/ 86 w 87"/>
                <a:gd name="T11" fmla="*/ 32 h 70"/>
                <a:gd name="T12" fmla="*/ 86 w 87"/>
                <a:gd name="T13" fmla="*/ 20 h 70"/>
                <a:gd name="T14" fmla="*/ 86 w 87"/>
                <a:gd name="T15" fmla="*/ 20 h 70"/>
                <a:gd name="T16" fmla="*/ 78 w 87"/>
                <a:gd name="T17" fmla="*/ 8 h 70"/>
                <a:gd name="T18" fmla="*/ 69 w 87"/>
                <a:gd name="T19" fmla="*/ 3 h 70"/>
                <a:gd name="T20" fmla="*/ 57 w 87"/>
                <a:gd name="T21" fmla="*/ 0 h 70"/>
                <a:gd name="T22" fmla="*/ 46 w 87"/>
                <a:gd name="T23" fmla="*/ 0 h 70"/>
                <a:gd name="T24" fmla="*/ 46 w 87"/>
                <a:gd name="T25" fmla="*/ 0 h 70"/>
                <a:gd name="T26" fmla="*/ 20 w 87"/>
                <a:gd name="T27" fmla="*/ 8 h 70"/>
                <a:gd name="T28" fmla="*/ 20 w 87"/>
                <a:gd name="T29" fmla="*/ 8 h 70"/>
                <a:gd name="T30" fmla="*/ 20 w 87"/>
                <a:gd name="T31" fmla="*/ 8 h 70"/>
                <a:gd name="T32" fmla="*/ 20 w 87"/>
                <a:gd name="T33" fmla="*/ 8 h 70"/>
                <a:gd name="T34" fmla="*/ 9 w 87"/>
                <a:gd name="T35" fmla="*/ 14 h 70"/>
                <a:gd name="T36" fmla="*/ 3 w 87"/>
                <a:gd name="T37" fmla="*/ 26 h 70"/>
                <a:gd name="T38" fmla="*/ 0 w 87"/>
                <a:gd name="T39" fmla="*/ 34 h 70"/>
                <a:gd name="T40" fmla="*/ 3 w 87"/>
                <a:gd name="T41" fmla="*/ 49 h 70"/>
                <a:gd name="T42" fmla="*/ 3 w 87"/>
                <a:gd name="T43" fmla="*/ 49 h 70"/>
                <a:gd name="T44" fmla="*/ 9 w 87"/>
                <a:gd name="T45" fmla="*/ 57 h 70"/>
                <a:gd name="T46" fmla="*/ 17 w 87"/>
                <a:gd name="T47" fmla="*/ 66 h 70"/>
                <a:gd name="T48" fmla="*/ 29 w 87"/>
                <a:gd name="T49" fmla="*/ 69 h 70"/>
                <a:gd name="T50" fmla="*/ 40 w 87"/>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0" y="66"/>
                  </a:moveTo>
                  <a:lnTo>
                    <a:pt x="66" y="57"/>
                  </a:lnTo>
                  <a:lnTo>
                    <a:pt x="66" y="57"/>
                  </a:lnTo>
                  <a:lnTo>
                    <a:pt x="78" y="52"/>
                  </a:lnTo>
                  <a:lnTo>
                    <a:pt x="83" y="43"/>
                  </a:lnTo>
                  <a:lnTo>
                    <a:pt x="86" y="32"/>
                  </a:lnTo>
                  <a:lnTo>
                    <a:pt x="86" y="20"/>
                  </a:lnTo>
                  <a:lnTo>
                    <a:pt x="86" y="20"/>
                  </a:lnTo>
                  <a:lnTo>
                    <a:pt x="78" y="8"/>
                  </a:lnTo>
                  <a:lnTo>
                    <a:pt x="69" y="3"/>
                  </a:lnTo>
                  <a:lnTo>
                    <a:pt x="57" y="0"/>
                  </a:lnTo>
                  <a:lnTo>
                    <a:pt x="46" y="0"/>
                  </a:lnTo>
                  <a:lnTo>
                    <a:pt x="46" y="0"/>
                  </a:lnTo>
                  <a:lnTo>
                    <a:pt x="20" y="8"/>
                  </a:lnTo>
                  <a:lnTo>
                    <a:pt x="20" y="8"/>
                  </a:lnTo>
                  <a:lnTo>
                    <a:pt x="20" y="8"/>
                  </a:lnTo>
                  <a:lnTo>
                    <a:pt x="20" y="8"/>
                  </a:lnTo>
                  <a:lnTo>
                    <a:pt x="9" y="14"/>
                  </a:lnTo>
                  <a:lnTo>
                    <a:pt x="3" y="26"/>
                  </a:lnTo>
                  <a:lnTo>
                    <a:pt x="0" y="34"/>
                  </a:lnTo>
                  <a:lnTo>
                    <a:pt x="3" y="49"/>
                  </a:lnTo>
                  <a:lnTo>
                    <a:pt x="3" y="49"/>
                  </a:lnTo>
                  <a:lnTo>
                    <a:pt x="9" y="57"/>
                  </a:lnTo>
                  <a:lnTo>
                    <a:pt x="17" y="66"/>
                  </a:lnTo>
                  <a:lnTo>
                    <a:pt x="29" y="69"/>
                  </a:lnTo>
                  <a:lnTo>
                    <a:pt x="40" y="6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463"/>
            <p:cNvSpPr>
              <a:spLocks noChangeArrowheads="1"/>
            </p:cNvSpPr>
            <p:nvPr/>
          </p:nvSpPr>
          <p:spPr bwMode="auto">
            <a:xfrm>
              <a:off x="1331913" y="4133850"/>
              <a:ext cx="31750" cy="25400"/>
            </a:xfrm>
            <a:custGeom>
              <a:avLst/>
              <a:gdLst>
                <a:gd name="T0" fmla="*/ 37 w 90"/>
                <a:gd name="T1" fmla="*/ 68 h 69"/>
                <a:gd name="T2" fmla="*/ 63 w 90"/>
                <a:gd name="T3" fmla="*/ 63 h 69"/>
                <a:gd name="T4" fmla="*/ 63 w 90"/>
                <a:gd name="T5" fmla="*/ 63 h 69"/>
                <a:gd name="T6" fmla="*/ 74 w 90"/>
                <a:gd name="T7" fmla="*/ 57 h 69"/>
                <a:gd name="T8" fmla="*/ 83 w 90"/>
                <a:gd name="T9" fmla="*/ 48 h 69"/>
                <a:gd name="T10" fmla="*/ 89 w 90"/>
                <a:gd name="T11" fmla="*/ 37 h 69"/>
                <a:gd name="T12" fmla="*/ 86 w 90"/>
                <a:gd name="T13" fmla="*/ 25 h 69"/>
                <a:gd name="T14" fmla="*/ 86 w 90"/>
                <a:gd name="T15" fmla="*/ 25 h 69"/>
                <a:gd name="T16" fmla="*/ 83 w 90"/>
                <a:gd name="T17" fmla="*/ 14 h 69"/>
                <a:gd name="T18" fmla="*/ 74 w 90"/>
                <a:gd name="T19" fmla="*/ 5 h 69"/>
                <a:gd name="T20" fmla="*/ 63 w 90"/>
                <a:gd name="T21" fmla="*/ 0 h 69"/>
                <a:gd name="T22" fmla="*/ 49 w 90"/>
                <a:gd name="T23" fmla="*/ 0 h 69"/>
                <a:gd name="T24" fmla="*/ 49 w 90"/>
                <a:gd name="T25" fmla="*/ 0 h 69"/>
                <a:gd name="T26" fmla="*/ 23 w 90"/>
                <a:gd name="T27" fmla="*/ 5 h 69"/>
                <a:gd name="T28" fmla="*/ 23 w 90"/>
                <a:gd name="T29" fmla="*/ 5 h 69"/>
                <a:gd name="T30" fmla="*/ 23 w 90"/>
                <a:gd name="T31" fmla="*/ 8 h 69"/>
                <a:gd name="T32" fmla="*/ 23 w 90"/>
                <a:gd name="T33" fmla="*/ 8 h 69"/>
                <a:gd name="T34" fmla="*/ 11 w 90"/>
                <a:gd name="T35" fmla="*/ 11 h 69"/>
                <a:gd name="T36" fmla="*/ 3 w 90"/>
                <a:gd name="T37" fmla="*/ 19 h 69"/>
                <a:gd name="T38" fmla="*/ 0 w 90"/>
                <a:gd name="T39" fmla="*/ 31 h 69"/>
                <a:gd name="T40" fmla="*/ 0 w 90"/>
                <a:gd name="T41" fmla="*/ 45 h 69"/>
                <a:gd name="T42" fmla="*/ 0 w 90"/>
                <a:gd name="T43" fmla="*/ 45 h 69"/>
                <a:gd name="T44" fmla="*/ 6 w 90"/>
                <a:gd name="T45" fmla="*/ 57 h 69"/>
                <a:gd name="T46" fmla="*/ 14 w 90"/>
                <a:gd name="T47" fmla="*/ 66 h 69"/>
                <a:gd name="T48" fmla="*/ 26 w 90"/>
                <a:gd name="T49" fmla="*/ 68 h 69"/>
                <a:gd name="T50" fmla="*/ 37 w 90"/>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37" y="68"/>
                  </a:moveTo>
                  <a:lnTo>
                    <a:pt x="63" y="63"/>
                  </a:lnTo>
                  <a:lnTo>
                    <a:pt x="63" y="63"/>
                  </a:lnTo>
                  <a:lnTo>
                    <a:pt x="74" y="57"/>
                  </a:lnTo>
                  <a:lnTo>
                    <a:pt x="83" y="48"/>
                  </a:lnTo>
                  <a:lnTo>
                    <a:pt x="89" y="37"/>
                  </a:lnTo>
                  <a:lnTo>
                    <a:pt x="86" y="25"/>
                  </a:lnTo>
                  <a:lnTo>
                    <a:pt x="86" y="25"/>
                  </a:lnTo>
                  <a:lnTo>
                    <a:pt x="83" y="14"/>
                  </a:lnTo>
                  <a:lnTo>
                    <a:pt x="74" y="5"/>
                  </a:lnTo>
                  <a:lnTo>
                    <a:pt x="63" y="0"/>
                  </a:lnTo>
                  <a:lnTo>
                    <a:pt x="49" y="0"/>
                  </a:lnTo>
                  <a:lnTo>
                    <a:pt x="49" y="0"/>
                  </a:lnTo>
                  <a:lnTo>
                    <a:pt x="23" y="5"/>
                  </a:lnTo>
                  <a:lnTo>
                    <a:pt x="23" y="5"/>
                  </a:lnTo>
                  <a:lnTo>
                    <a:pt x="23" y="8"/>
                  </a:lnTo>
                  <a:lnTo>
                    <a:pt x="23" y="8"/>
                  </a:lnTo>
                  <a:lnTo>
                    <a:pt x="11" y="11"/>
                  </a:lnTo>
                  <a:lnTo>
                    <a:pt x="3" y="19"/>
                  </a:lnTo>
                  <a:lnTo>
                    <a:pt x="0" y="31"/>
                  </a:lnTo>
                  <a:lnTo>
                    <a:pt x="0" y="45"/>
                  </a:lnTo>
                  <a:lnTo>
                    <a:pt x="0" y="45"/>
                  </a:lnTo>
                  <a:lnTo>
                    <a:pt x="6" y="57"/>
                  </a:lnTo>
                  <a:lnTo>
                    <a:pt x="14" y="66"/>
                  </a:lnTo>
                  <a:lnTo>
                    <a:pt x="26" y="68"/>
                  </a:lnTo>
                  <a:lnTo>
                    <a:pt x="37" y="6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464"/>
            <p:cNvSpPr>
              <a:spLocks noChangeArrowheads="1"/>
            </p:cNvSpPr>
            <p:nvPr/>
          </p:nvSpPr>
          <p:spPr bwMode="auto">
            <a:xfrm>
              <a:off x="1263650" y="4146550"/>
              <a:ext cx="33338" cy="25400"/>
            </a:xfrm>
            <a:custGeom>
              <a:avLst/>
              <a:gdLst>
                <a:gd name="T0" fmla="*/ 37 w 93"/>
                <a:gd name="T1" fmla="*/ 68 h 69"/>
                <a:gd name="T2" fmla="*/ 63 w 93"/>
                <a:gd name="T3" fmla="*/ 66 h 69"/>
                <a:gd name="T4" fmla="*/ 63 w 93"/>
                <a:gd name="T5" fmla="*/ 66 h 69"/>
                <a:gd name="T6" fmla="*/ 77 w 93"/>
                <a:gd name="T7" fmla="*/ 60 h 69"/>
                <a:gd name="T8" fmla="*/ 86 w 93"/>
                <a:gd name="T9" fmla="*/ 51 h 69"/>
                <a:gd name="T10" fmla="*/ 92 w 93"/>
                <a:gd name="T11" fmla="*/ 40 h 69"/>
                <a:gd name="T12" fmla="*/ 92 w 93"/>
                <a:gd name="T13" fmla="*/ 29 h 69"/>
                <a:gd name="T14" fmla="*/ 92 w 93"/>
                <a:gd name="T15" fmla="*/ 29 h 69"/>
                <a:gd name="T16" fmla="*/ 86 w 93"/>
                <a:gd name="T17" fmla="*/ 14 h 69"/>
                <a:gd name="T18" fmla="*/ 77 w 93"/>
                <a:gd name="T19" fmla="*/ 5 h 69"/>
                <a:gd name="T20" fmla="*/ 66 w 93"/>
                <a:gd name="T21" fmla="*/ 0 h 69"/>
                <a:gd name="T22" fmla="*/ 55 w 93"/>
                <a:gd name="T23" fmla="*/ 0 h 69"/>
                <a:gd name="T24" fmla="*/ 55 w 93"/>
                <a:gd name="T25" fmla="*/ 0 h 69"/>
                <a:gd name="T26" fmla="*/ 29 w 93"/>
                <a:gd name="T27" fmla="*/ 5 h 69"/>
                <a:gd name="T28" fmla="*/ 26 w 93"/>
                <a:gd name="T29" fmla="*/ 5 h 69"/>
                <a:gd name="T30" fmla="*/ 26 w 93"/>
                <a:gd name="T31" fmla="*/ 5 h 69"/>
                <a:gd name="T32" fmla="*/ 26 w 93"/>
                <a:gd name="T33" fmla="*/ 5 h 69"/>
                <a:gd name="T34" fmla="*/ 14 w 93"/>
                <a:gd name="T35" fmla="*/ 8 h 69"/>
                <a:gd name="T36" fmla="*/ 6 w 93"/>
                <a:gd name="T37" fmla="*/ 17 h 69"/>
                <a:gd name="T38" fmla="*/ 0 w 93"/>
                <a:gd name="T39" fmla="*/ 29 h 69"/>
                <a:gd name="T40" fmla="*/ 0 w 93"/>
                <a:gd name="T41" fmla="*/ 43 h 69"/>
                <a:gd name="T42" fmla="*/ 0 w 93"/>
                <a:gd name="T43" fmla="*/ 43 h 69"/>
                <a:gd name="T44" fmla="*/ 6 w 93"/>
                <a:gd name="T45" fmla="*/ 54 h 69"/>
                <a:gd name="T46" fmla="*/ 14 w 93"/>
                <a:gd name="T47" fmla="*/ 63 h 69"/>
                <a:gd name="T48" fmla="*/ 26 w 93"/>
                <a:gd name="T49" fmla="*/ 68 h 69"/>
                <a:gd name="T50" fmla="*/ 37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7" y="68"/>
                  </a:moveTo>
                  <a:lnTo>
                    <a:pt x="63" y="66"/>
                  </a:lnTo>
                  <a:lnTo>
                    <a:pt x="63" y="66"/>
                  </a:lnTo>
                  <a:lnTo>
                    <a:pt x="77" y="60"/>
                  </a:lnTo>
                  <a:lnTo>
                    <a:pt x="86" y="51"/>
                  </a:lnTo>
                  <a:lnTo>
                    <a:pt x="92" y="40"/>
                  </a:lnTo>
                  <a:lnTo>
                    <a:pt x="92" y="29"/>
                  </a:lnTo>
                  <a:lnTo>
                    <a:pt x="92" y="29"/>
                  </a:lnTo>
                  <a:lnTo>
                    <a:pt x="86" y="14"/>
                  </a:lnTo>
                  <a:lnTo>
                    <a:pt x="77" y="5"/>
                  </a:lnTo>
                  <a:lnTo>
                    <a:pt x="66" y="0"/>
                  </a:lnTo>
                  <a:lnTo>
                    <a:pt x="55" y="0"/>
                  </a:lnTo>
                  <a:lnTo>
                    <a:pt x="55" y="0"/>
                  </a:lnTo>
                  <a:lnTo>
                    <a:pt x="29" y="5"/>
                  </a:lnTo>
                  <a:lnTo>
                    <a:pt x="26" y="5"/>
                  </a:lnTo>
                  <a:lnTo>
                    <a:pt x="26" y="5"/>
                  </a:lnTo>
                  <a:lnTo>
                    <a:pt x="26" y="5"/>
                  </a:lnTo>
                  <a:lnTo>
                    <a:pt x="14" y="8"/>
                  </a:lnTo>
                  <a:lnTo>
                    <a:pt x="6" y="17"/>
                  </a:lnTo>
                  <a:lnTo>
                    <a:pt x="0" y="29"/>
                  </a:lnTo>
                  <a:lnTo>
                    <a:pt x="0" y="43"/>
                  </a:lnTo>
                  <a:lnTo>
                    <a:pt x="0" y="43"/>
                  </a:lnTo>
                  <a:lnTo>
                    <a:pt x="6" y="54"/>
                  </a:lnTo>
                  <a:lnTo>
                    <a:pt x="14" y="63"/>
                  </a:lnTo>
                  <a:lnTo>
                    <a:pt x="26" y="68"/>
                  </a:lnTo>
                  <a:lnTo>
                    <a:pt x="37" y="6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 name="Freeform 465"/>
            <p:cNvSpPr>
              <a:spLocks noChangeArrowheads="1"/>
            </p:cNvSpPr>
            <p:nvPr/>
          </p:nvSpPr>
          <p:spPr bwMode="auto">
            <a:xfrm>
              <a:off x="1193800" y="4156075"/>
              <a:ext cx="33338" cy="25400"/>
            </a:xfrm>
            <a:custGeom>
              <a:avLst/>
              <a:gdLst>
                <a:gd name="T0" fmla="*/ 34 w 93"/>
                <a:gd name="T1" fmla="*/ 68 h 69"/>
                <a:gd name="T2" fmla="*/ 63 w 93"/>
                <a:gd name="T3" fmla="*/ 66 h 69"/>
                <a:gd name="T4" fmla="*/ 63 w 93"/>
                <a:gd name="T5" fmla="*/ 66 h 69"/>
                <a:gd name="T6" fmla="*/ 74 w 93"/>
                <a:gd name="T7" fmla="*/ 63 h 69"/>
                <a:gd name="T8" fmla="*/ 83 w 93"/>
                <a:gd name="T9" fmla="*/ 54 h 69"/>
                <a:gd name="T10" fmla="*/ 92 w 93"/>
                <a:gd name="T11" fmla="*/ 42 h 69"/>
                <a:gd name="T12" fmla="*/ 92 w 93"/>
                <a:gd name="T13" fmla="*/ 28 h 69"/>
                <a:gd name="T14" fmla="*/ 92 w 93"/>
                <a:gd name="T15" fmla="*/ 28 h 69"/>
                <a:gd name="T16" fmla="*/ 89 w 93"/>
                <a:gd name="T17" fmla="*/ 17 h 69"/>
                <a:gd name="T18" fmla="*/ 80 w 93"/>
                <a:gd name="T19" fmla="*/ 8 h 69"/>
                <a:gd name="T20" fmla="*/ 69 w 93"/>
                <a:gd name="T21" fmla="*/ 3 h 69"/>
                <a:gd name="T22" fmla="*/ 55 w 93"/>
                <a:gd name="T23" fmla="*/ 0 h 69"/>
                <a:gd name="T24" fmla="*/ 29 w 93"/>
                <a:gd name="T25" fmla="*/ 3 h 69"/>
                <a:gd name="T26" fmla="*/ 29 w 93"/>
                <a:gd name="T27" fmla="*/ 3 h 69"/>
                <a:gd name="T28" fmla="*/ 29 w 93"/>
                <a:gd name="T29" fmla="*/ 3 h 69"/>
                <a:gd name="T30" fmla="*/ 17 w 93"/>
                <a:gd name="T31" fmla="*/ 5 h 69"/>
                <a:gd name="T32" fmla="*/ 6 w 93"/>
                <a:gd name="T33" fmla="*/ 14 h 69"/>
                <a:gd name="T34" fmla="*/ 0 w 93"/>
                <a:gd name="T35" fmla="*/ 25 h 69"/>
                <a:gd name="T36" fmla="*/ 0 w 93"/>
                <a:gd name="T37" fmla="*/ 40 h 69"/>
                <a:gd name="T38" fmla="*/ 0 w 93"/>
                <a:gd name="T39" fmla="*/ 40 h 69"/>
                <a:gd name="T40" fmla="*/ 3 w 93"/>
                <a:gd name="T41" fmla="*/ 51 h 69"/>
                <a:gd name="T42" fmla="*/ 11 w 93"/>
                <a:gd name="T43" fmla="*/ 60 h 69"/>
                <a:gd name="T44" fmla="*/ 23 w 93"/>
                <a:gd name="T45" fmla="*/ 66 h 69"/>
                <a:gd name="T46" fmla="*/ 34 w 93"/>
                <a:gd name="T4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9">
                  <a:moveTo>
                    <a:pt x="34" y="68"/>
                  </a:moveTo>
                  <a:lnTo>
                    <a:pt x="63" y="66"/>
                  </a:lnTo>
                  <a:lnTo>
                    <a:pt x="63" y="66"/>
                  </a:lnTo>
                  <a:lnTo>
                    <a:pt x="74" y="63"/>
                  </a:lnTo>
                  <a:lnTo>
                    <a:pt x="83" y="54"/>
                  </a:lnTo>
                  <a:lnTo>
                    <a:pt x="92" y="42"/>
                  </a:lnTo>
                  <a:lnTo>
                    <a:pt x="92" y="28"/>
                  </a:lnTo>
                  <a:lnTo>
                    <a:pt x="92" y="28"/>
                  </a:lnTo>
                  <a:lnTo>
                    <a:pt x="89" y="17"/>
                  </a:lnTo>
                  <a:lnTo>
                    <a:pt x="80" y="8"/>
                  </a:lnTo>
                  <a:lnTo>
                    <a:pt x="69" y="3"/>
                  </a:lnTo>
                  <a:lnTo>
                    <a:pt x="55" y="0"/>
                  </a:lnTo>
                  <a:lnTo>
                    <a:pt x="29" y="3"/>
                  </a:lnTo>
                  <a:lnTo>
                    <a:pt x="29" y="3"/>
                  </a:lnTo>
                  <a:lnTo>
                    <a:pt x="29" y="3"/>
                  </a:lnTo>
                  <a:lnTo>
                    <a:pt x="17" y="5"/>
                  </a:lnTo>
                  <a:lnTo>
                    <a:pt x="6" y="14"/>
                  </a:lnTo>
                  <a:lnTo>
                    <a:pt x="0" y="25"/>
                  </a:lnTo>
                  <a:lnTo>
                    <a:pt x="0" y="40"/>
                  </a:lnTo>
                  <a:lnTo>
                    <a:pt x="0" y="40"/>
                  </a:lnTo>
                  <a:lnTo>
                    <a:pt x="3" y="51"/>
                  </a:lnTo>
                  <a:lnTo>
                    <a:pt x="11" y="60"/>
                  </a:lnTo>
                  <a:lnTo>
                    <a:pt x="23" y="66"/>
                  </a:lnTo>
                  <a:lnTo>
                    <a:pt x="34" y="6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466"/>
            <p:cNvSpPr>
              <a:spLocks noChangeArrowheads="1"/>
            </p:cNvSpPr>
            <p:nvPr/>
          </p:nvSpPr>
          <p:spPr bwMode="auto">
            <a:xfrm>
              <a:off x="1123950" y="4160838"/>
              <a:ext cx="34925" cy="25400"/>
            </a:xfrm>
            <a:custGeom>
              <a:avLst/>
              <a:gdLst>
                <a:gd name="T0" fmla="*/ 38 w 96"/>
                <a:gd name="T1" fmla="*/ 69 h 70"/>
                <a:gd name="T2" fmla="*/ 63 w 96"/>
                <a:gd name="T3" fmla="*/ 66 h 70"/>
                <a:gd name="T4" fmla="*/ 63 w 96"/>
                <a:gd name="T5" fmla="*/ 66 h 70"/>
                <a:gd name="T6" fmla="*/ 75 w 96"/>
                <a:gd name="T7" fmla="*/ 63 h 70"/>
                <a:gd name="T8" fmla="*/ 86 w 96"/>
                <a:gd name="T9" fmla="*/ 57 h 70"/>
                <a:gd name="T10" fmla="*/ 92 w 96"/>
                <a:gd name="T11" fmla="*/ 46 h 70"/>
                <a:gd name="T12" fmla="*/ 95 w 96"/>
                <a:gd name="T13" fmla="*/ 31 h 70"/>
                <a:gd name="T14" fmla="*/ 95 w 96"/>
                <a:gd name="T15" fmla="*/ 31 h 70"/>
                <a:gd name="T16" fmla="*/ 92 w 96"/>
                <a:gd name="T17" fmla="*/ 20 h 70"/>
                <a:gd name="T18" fmla="*/ 83 w 96"/>
                <a:gd name="T19" fmla="*/ 8 h 70"/>
                <a:gd name="T20" fmla="*/ 72 w 96"/>
                <a:gd name="T21" fmla="*/ 3 h 70"/>
                <a:gd name="T22" fmla="*/ 61 w 96"/>
                <a:gd name="T23" fmla="*/ 0 h 70"/>
                <a:gd name="T24" fmla="*/ 32 w 96"/>
                <a:gd name="T25" fmla="*/ 3 h 70"/>
                <a:gd name="T26" fmla="*/ 32 w 96"/>
                <a:gd name="T27" fmla="*/ 3 h 70"/>
                <a:gd name="T28" fmla="*/ 32 w 96"/>
                <a:gd name="T29" fmla="*/ 3 h 70"/>
                <a:gd name="T30" fmla="*/ 20 w 96"/>
                <a:gd name="T31" fmla="*/ 6 h 70"/>
                <a:gd name="T32" fmla="*/ 9 w 96"/>
                <a:gd name="T33" fmla="*/ 14 h 70"/>
                <a:gd name="T34" fmla="*/ 3 w 96"/>
                <a:gd name="T35" fmla="*/ 23 h 70"/>
                <a:gd name="T36" fmla="*/ 0 w 96"/>
                <a:gd name="T37" fmla="*/ 37 h 70"/>
                <a:gd name="T38" fmla="*/ 0 w 96"/>
                <a:gd name="T39" fmla="*/ 37 h 70"/>
                <a:gd name="T40" fmla="*/ 3 w 96"/>
                <a:gd name="T41" fmla="*/ 49 h 70"/>
                <a:gd name="T42" fmla="*/ 12 w 96"/>
                <a:gd name="T43" fmla="*/ 60 h 70"/>
                <a:gd name="T44" fmla="*/ 23 w 96"/>
                <a:gd name="T45" fmla="*/ 66 h 70"/>
                <a:gd name="T46" fmla="*/ 38 w 96"/>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8" y="69"/>
                  </a:moveTo>
                  <a:lnTo>
                    <a:pt x="63" y="66"/>
                  </a:lnTo>
                  <a:lnTo>
                    <a:pt x="63" y="66"/>
                  </a:lnTo>
                  <a:lnTo>
                    <a:pt x="75" y="63"/>
                  </a:lnTo>
                  <a:lnTo>
                    <a:pt x="86" y="57"/>
                  </a:lnTo>
                  <a:lnTo>
                    <a:pt x="92" y="46"/>
                  </a:lnTo>
                  <a:lnTo>
                    <a:pt x="95" y="31"/>
                  </a:lnTo>
                  <a:lnTo>
                    <a:pt x="95" y="31"/>
                  </a:lnTo>
                  <a:lnTo>
                    <a:pt x="92" y="20"/>
                  </a:lnTo>
                  <a:lnTo>
                    <a:pt x="83" y="8"/>
                  </a:lnTo>
                  <a:lnTo>
                    <a:pt x="72" y="3"/>
                  </a:lnTo>
                  <a:lnTo>
                    <a:pt x="61" y="0"/>
                  </a:lnTo>
                  <a:lnTo>
                    <a:pt x="32" y="3"/>
                  </a:lnTo>
                  <a:lnTo>
                    <a:pt x="32" y="3"/>
                  </a:lnTo>
                  <a:lnTo>
                    <a:pt x="32" y="3"/>
                  </a:lnTo>
                  <a:lnTo>
                    <a:pt x="20" y="6"/>
                  </a:lnTo>
                  <a:lnTo>
                    <a:pt x="9" y="14"/>
                  </a:lnTo>
                  <a:lnTo>
                    <a:pt x="3" y="23"/>
                  </a:lnTo>
                  <a:lnTo>
                    <a:pt x="0" y="37"/>
                  </a:lnTo>
                  <a:lnTo>
                    <a:pt x="0" y="37"/>
                  </a:lnTo>
                  <a:lnTo>
                    <a:pt x="3" y="49"/>
                  </a:lnTo>
                  <a:lnTo>
                    <a:pt x="12" y="60"/>
                  </a:lnTo>
                  <a:lnTo>
                    <a:pt x="23" y="66"/>
                  </a:lnTo>
                  <a:lnTo>
                    <a:pt x="38" y="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467"/>
            <p:cNvSpPr>
              <a:spLocks noChangeArrowheads="1"/>
            </p:cNvSpPr>
            <p:nvPr/>
          </p:nvSpPr>
          <p:spPr bwMode="auto">
            <a:xfrm>
              <a:off x="1054100" y="4162425"/>
              <a:ext cx="33338" cy="25400"/>
            </a:xfrm>
            <a:custGeom>
              <a:avLst/>
              <a:gdLst>
                <a:gd name="T0" fmla="*/ 32 w 93"/>
                <a:gd name="T1" fmla="*/ 68 h 69"/>
                <a:gd name="T2" fmla="*/ 61 w 93"/>
                <a:gd name="T3" fmla="*/ 68 h 69"/>
                <a:gd name="T4" fmla="*/ 61 w 93"/>
                <a:gd name="T5" fmla="*/ 68 h 69"/>
                <a:gd name="T6" fmla="*/ 72 w 93"/>
                <a:gd name="T7" fmla="*/ 65 h 69"/>
                <a:gd name="T8" fmla="*/ 83 w 93"/>
                <a:gd name="T9" fmla="*/ 57 h 69"/>
                <a:gd name="T10" fmla="*/ 92 w 93"/>
                <a:gd name="T11" fmla="*/ 46 h 69"/>
                <a:gd name="T12" fmla="*/ 92 w 93"/>
                <a:gd name="T13" fmla="*/ 34 h 69"/>
                <a:gd name="T14" fmla="*/ 92 w 93"/>
                <a:gd name="T15" fmla="*/ 34 h 69"/>
                <a:gd name="T16" fmla="*/ 92 w 93"/>
                <a:gd name="T17" fmla="*/ 20 h 69"/>
                <a:gd name="T18" fmla="*/ 83 w 93"/>
                <a:gd name="T19" fmla="*/ 8 h 69"/>
                <a:gd name="T20" fmla="*/ 72 w 93"/>
                <a:gd name="T21" fmla="*/ 2 h 69"/>
                <a:gd name="T22" fmla="*/ 61 w 93"/>
                <a:gd name="T23" fmla="*/ 0 h 69"/>
                <a:gd name="T24" fmla="*/ 61 w 93"/>
                <a:gd name="T25" fmla="*/ 0 h 69"/>
                <a:gd name="T26" fmla="*/ 32 w 93"/>
                <a:gd name="T27" fmla="*/ 0 h 69"/>
                <a:gd name="T28" fmla="*/ 32 w 93"/>
                <a:gd name="T29" fmla="*/ 0 h 69"/>
                <a:gd name="T30" fmla="*/ 32 w 93"/>
                <a:gd name="T31" fmla="*/ 0 h 69"/>
                <a:gd name="T32" fmla="*/ 32 w 93"/>
                <a:gd name="T33" fmla="*/ 0 h 69"/>
                <a:gd name="T34" fmla="*/ 20 w 93"/>
                <a:gd name="T35" fmla="*/ 2 h 69"/>
                <a:gd name="T36" fmla="*/ 9 w 93"/>
                <a:gd name="T37" fmla="*/ 8 h 69"/>
                <a:gd name="T38" fmla="*/ 0 w 93"/>
                <a:gd name="T39" fmla="*/ 20 h 69"/>
                <a:gd name="T40" fmla="*/ 0 w 93"/>
                <a:gd name="T41" fmla="*/ 34 h 69"/>
                <a:gd name="T42" fmla="*/ 0 w 93"/>
                <a:gd name="T43" fmla="*/ 34 h 69"/>
                <a:gd name="T44" fmla="*/ 0 w 93"/>
                <a:gd name="T45" fmla="*/ 46 h 69"/>
                <a:gd name="T46" fmla="*/ 9 w 93"/>
                <a:gd name="T47" fmla="*/ 57 h 69"/>
                <a:gd name="T48" fmla="*/ 20 w 93"/>
                <a:gd name="T49" fmla="*/ 65 h 69"/>
                <a:gd name="T50" fmla="*/ 32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2" y="68"/>
                  </a:moveTo>
                  <a:lnTo>
                    <a:pt x="61" y="68"/>
                  </a:lnTo>
                  <a:lnTo>
                    <a:pt x="61" y="68"/>
                  </a:lnTo>
                  <a:lnTo>
                    <a:pt x="72" y="65"/>
                  </a:lnTo>
                  <a:lnTo>
                    <a:pt x="83" y="57"/>
                  </a:lnTo>
                  <a:lnTo>
                    <a:pt x="92" y="46"/>
                  </a:lnTo>
                  <a:lnTo>
                    <a:pt x="92" y="34"/>
                  </a:lnTo>
                  <a:lnTo>
                    <a:pt x="92" y="34"/>
                  </a:lnTo>
                  <a:lnTo>
                    <a:pt x="92" y="20"/>
                  </a:lnTo>
                  <a:lnTo>
                    <a:pt x="83" y="8"/>
                  </a:lnTo>
                  <a:lnTo>
                    <a:pt x="72" y="2"/>
                  </a:lnTo>
                  <a:lnTo>
                    <a:pt x="61" y="0"/>
                  </a:lnTo>
                  <a:lnTo>
                    <a:pt x="61" y="0"/>
                  </a:lnTo>
                  <a:lnTo>
                    <a:pt x="32" y="0"/>
                  </a:lnTo>
                  <a:lnTo>
                    <a:pt x="32" y="0"/>
                  </a:lnTo>
                  <a:lnTo>
                    <a:pt x="32" y="0"/>
                  </a:lnTo>
                  <a:lnTo>
                    <a:pt x="32" y="0"/>
                  </a:lnTo>
                  <a:lnTo>
                    <a:pt x="20" y="2"/>
                  </a:lnTo>
                  <a:lnTo>
                    <a:pt x="9" y="8"/>
                  </a:lnTo>
                  <a:lnTo>
                    <a:pt x="0" y="20"/>
                  </a:lnTo>
                  <a:lnTo>
                    <a:pt x="0" y="34"/>
                  </a:lnTo>
                  <a:lnTo>
                    <a:pt x="0" y="34"/>
                  </a:lnTo>
                  <a:lnTo>
                    <a:pt x="0" y="46"/>
                  </a:lnTo>
                  <a:lnTo>
                    <a:pt x="9" y="57"/>
                  </a:lnTo>
                  <a:lnTo>
                    <a:pt x="20" y="65"/>
                  </a:lnTo>
                  <a:lnTo>
                    <a:pt x="32" y="68"/>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468"/>
            <p:cNvSpPr>
              <a:spLocks noChangeArrowheads="1"/>
            </p:cNvSpPr>
            <p:nvPr/>
          </p:nvSpPr>
          <p:spPr bwMode="auto">
            <a:xfrm>
              <a:off x="984250" y="4160838"/>
              <a:ext cx="34925" cy="25400"/>
            </a:xfrm>
            <a:custGeom>
              <a:avLst/>
              <a:gdLst>
                <a:gd name="T0" fmla="*/ 31 w 95"/>
                <a:gd name="T1" fmla="*/ 69 h 70"/>
                <a:gd name="T2" fmla="*/ 60 w 95"/>
                <a:gd name="T3" fmla="*/ 69 h 70"/>
                <a:gd name="T4" fmla="*/ 60 w 95"/>
                <a:gd name="T5" fmla="*/ 69 h 70"/>
                <a:gd name="T6" fmla="*/ 60 w 95"/>
                <a:gd name="T7" fmla="*/ 69 h 70"/>
                <a:gd name="T8" fmla="*/ 71 w 95"/>
                <a:gd name="T9" fmla="*/ 66 h 70"/>
                <a:gd name="T10" fmla="*/ 83 w 95"/>
                <a:gd name="T11" fmla="*/ 60 h 70"/>
                <a:gd name="T12" fmla="*/ 91 w 95"/>
                <a:gd name="T13" fmla="*/ 49 h 70"/>
                <a:gd name="T14" fmla="*/ 94 w 95"/>
                <a:gd name="T15" fmla="*/ 37 h 70"/>
                <a:gd name="T16" fmla="*/ 94 w 95"/>
                <a:gd name="T17" fmla="*/ 37 h 70"/>
                <a:gd name="T18" fmla="*/ 91 w 95"/>
                <a:gd name="T19" fmla="*/ 23 h 70"/>
                <a:gd name="T20" fmla="*/ 86 w 95"/>
                <a:gd name="T21" fmla="*/ 14 h 70"/>
                <a:gd name="T22" fmla="*/ 74 w 95"/>
                <a:gd name="T23" fmla="*/ 6 h 70"/>
                <a:gd name="T24" fmla="*/ 63 w 95"/>
                <a:gd name="T25" fmla="*/ 3 h 70"/>
                <a:gd name="T26" fmla="*/ 34 w 95"/>
                <a:gd name="T27" fmla="*/ 0 h 70"/>
                <a:gd name="T28" fmla="*/ 34 w 95"/>
                <a:gd name="T29" fmla="*/ 0 h 70"/>
                <a:gd name="T30" fmla="*/ 23 w 95"/>
                <a:gd name="T31" fmla="*/ 3 h 70"/>
                <a:gd name="T32" fmla="*/ 11 w 95"/>
                <a:gd name="T33" fmla="*/ 8 h 70"/>
                <a:gd name="T34" fmla="*/ 2 w 95"/>
                <a:gd name="T35" fmla="*/ 20 h 70"/>
                <a:gd name="T36" fmla="*/ 0 w 95"/>
                <a:gd name="T37" fmla="*/ 31 h 70"/>
                <a:gd name="T38" fmla="*/ 0 w 95"/>
                <a:gd name="T39" fmla="*/ 31 h 70"/>
                <a:gd name="T40" fmla="*/ 2 w 95"/>
                <a:gd name="T41" fmla="*/ 46 h 70"/>
                <a:gd name="T42" fmla="*/ 8 w 95"/>
                <a:gd name="T43" fmla="*/ 57 h 70"/>
                <a:gd name="T44" fmla="*/ 20 w 95"/>
                <a:gd name="T45" fmla="*/ 63 h 70"/>
                <a:gd name="T46" fmla="*/ 31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1" y="69"/>
                  </a:moveTo>
                  <a:lnTo>
                    <a:pt x="60" y="69"/>
                  </a:lnTo>
                  <a:lnTo>
                    <a:pt x="60" y="69"/>
                  </a:lnTo>
                  <a:lnTo>
                    <a:pt x="60" y="69"/>
                  </a:lnTo>
                  <a:lnTo>
                    <a:pt x="71" y="66"/>
                  </a:lnTo>
                  <a:lnTo>
                    <a:pt x="83" y="60"/>
                  </a:lnTo>
                  <a:lnTo>
                    <a:pt x="91" y="49"/>
                  </a:lnTo>
                  <a:lnTo>
                    <a:pt x="94" y="37"/>
                  </a:lnTo>
                  <a:lnTo>
                    <a:pt x="94" y="37"/>
                  </a:lnTo>
                  <a:lnTo>
                    <a:pt x="91" y="23"/>
                  </a:lnTo>
                  <a:lnTo>
                    <a:pt x="86" y="14"/>
                  </a:lnTo>
                  <a:lnTo>
                    <a:pt x="74" y="6"/>
                  </a:lnTo>
                  <a:lnTo>
                    <a:pt x="63" y="3"/>
                  </a:lnTo>
                  <a:lnTo>
                    <a:pt x="34" y="0"/>
                  </a:lnTo>
                  <a:lnTo>
                    <a:pt x="34" y="0"/>
                  </a:lnTo>
                  <a:lnTo>
                    <a:pt x="23" y="3"/>
                  </a:lnTo>
                  <a:lnTo>
                    <a:pt x="11" y="8"/>
                  </a:lnTo>
                  <a:lnTo>
                    <a:pt x="2" y="20"/>
                  </a:lnTo>
                  <a:lnTo>
                    <a:pt x="0" y="31"/>
                  </a:lnTo>
                  <a:lnTo>
                    <a:pt x="0" y="31"/>
                  </a:lnTo>
                  <a:lnTo>
                    <a:pt x="2" y="46"/>
                  </a:lnTo>
                  <a:lnTo>
                    <a:pt x="8" y="57"/>
                  </a:lnTo>
                  <a:lnTo>
                    <a:pt x="20" y="63"/>
                  </a:lnTo>
                  <a:lnTo>
                    <a:pt x="31" y="6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469"/>
            <p:cNvSpPr>
              <a:spLocks noChangeArrowheads="1"/>
            </p:cNvSpPr>
            <p:nvPr/>
          </p:nvSpPr>
          <p:spPr bwMode="auto">
            <a:xfrm>
              <a:off x="915988" y="4156075"/>
              <a:ext cx="33337" cy="25400"/>
            </a:xfrm>
            <a:custGeom>
              <a:avLst/>
              <a:gdLst>
                <a:gd name="T0" fmla="*/ 28 w 92"/>
                <a:gd name="T1" fmla="*/ 66 h 69"/>
                <a:gd name="T2" fmla="*/ 57 w 92"/>
                <a:gd name="T3" fmla="*/ 68 h 69"/>
                <a:gd name="T4" fmla="*/ 57 w 92"/>
                <a:gd name="T5" fmla="*/ 68 h 69"/>
                <a:gd name="T6" fmla="*/ 57 w 92"/>
                <a:gd name="T7" fmla="*/ 68 h 69"/>
                <a:gd name="T8" fmla="*/ 68 w 92"/>
                <a:gd name="T9" fmla="*/ 68 h 69"/>
                <a:gd name="T10" fmla="*/ 80 w 92"/>
                <a:gd name="T11" fmla="*/ 60 h 69"/>
                <a:gd name="T12" fmla="*/ 89 w 92"/>
                <a:gd name="T13" fmla="*/ 51 h 69"/>
                <a:gd name="T14" fmla="*/ 91 w 92"/>
                <a:gd name="T15" fmla="*/ 40 h 69"/>
                <a:gd name="T16" fmla="*/ 91 w 92"/>
                <a:gd name="T17" fmla="*/ 40 h 69"/>
                <a:gd name="T18" fmla="*/ 91 w 92"/>
                <a:gd name="T19" fmla="*/ 25 h 69"/>
                <a:gd name="T20" fmla="*/ 86 w 92"/>
                <a:gd name="T21" fmla="*/ 14 h 69"/>
                <a:gd name="T22" fmla="*/ 74 w 92"/>
                <a:gd name="T23" fmla="*/ 5 h 69"/>
                <a:gd name="T24" fmla="*/ 63 w 92"/>
                <a:gd name="T25" fmla="*/ 3 h 69"/>
                <a:gd name="T26" fmla="*/ 37 w 92"/>
                <a:gd name="T27" fmla="*/ 0 h 69"/>
                <a:gd name="T28" fmla="*/ 37 w 92"/>
                <a:gd name="T29" fmla="*/ 0 h 69"/>
                <a:gd name="T30" fmla="*/ 23 w 92"/>
                <a:gd name="T31" fmla="*/ 3 h 69"/>
                <a:gd name="T32" fmla="*/ 11 w 92"/>
                <a:gd name="T33" fmla="*/ 8 h 69"/>
                <a:gd name="T34" fmla="*/ 3 w 92"/>
                <a:gd name="T35" fmla="*/ 17 h 69"/>
                <a:gd name="T36" fmla="*/ 0 w 92"/>
                <a:gd name="T37" fmla="*/ 28 h 69"/>
                <a:gd name="T38" fmla="*/ 0 w 92"/>
                <a:gd name="T39" fmla="*/ 28 h 69"/>
                <a:gd name="T40" fmla="*/ 3 w 92"/>
                <a:gd name="T41" fmla="*/ 42 h 69"/>
                <a:gd name="T42" fmla="*/ 8 w 92"/>
                <a:gd name="T43" fmla="*/ 54 h 69"/>
                <a:gd name="T44" fmla="*/ 17 w 92"/>
                <a:gd name="T45" fmla="*/ 63 h 69"/>
                <a:gd name="T46" fmla="*/ 28 w 92"/>
                <a:gd name="T4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69">
                  <a:moveTo>
                    <a:pt x="28" y="66"/>
                  </a:moveTo>
                  <a:lnTo>
                    <a:pt x="57" y="68"/>
                  </a:lnTo>
                  <a:lnTo>
                    <a:pt x="57" y="68"/>
                  </a:lnTo>
                  <a:lnTo>
                    <a:pt x="57" y="68"/>
                  </a:lnTo>
                  <a:lnTo>
                    <a:pt x="68" y="68"/>
                  </a:lnTo>
                  <a:lnTo>
                    <a:pt x="80" y="60"/>
                  </a:lnTo>
                  <a:lnTo>
                    <a:pt x="89" y="51"/>
                  </a:lnTo>
                  <a:lnTo>
                    <a:pt x="91" y="40"/>
                  </a:lnTo>
                  <a:lnTo>
                    <a:pt x="91" y="40"/>
                  </a:lnTo>
                  <a:lnTo>
                    <a:pt x="91" y="25"/>
                  </a:lnTo>
                  <a:lnTo>
                    <a:pt x="86" y="14"/>
                  </a:lnTo>
                  <a:lnTo>
                    <a:pt x="74" y="5"/>
                  </a:lnTo>
                  <a:lnTo>
                    <a:pt x="63" y="3"/>
                  </a:lnTo>
                  <a:lnTo>
                    <a:pt x="37" y="0"/>
                  </a:lnTo>
                  <a:lnTo>
                    <a:pt x="37" y="0"/>
                  </a:lnTo>
                  <a:lnTo>
                    <a:pt x="23" y="3"/>
                  </a:lnTo>
                  <a:lnTo>
                    <a:pt x="11" y="8"/>
                  </a:lnTo>
                  <a:lnTo>
                    <a:pt x="3" y="17"/>
                  </a:lnTo>
                  <a:lnTo>
                    <a:pt x="0" y="28"/>
                  </a:lnTo>
                  <a:lnTo>
                    <a:pt x="0" y="28"/>
                  </a:lnTo>
                  <a:lnTo>
                    <a:pt x="3" y="42"/>
                  </a:lnTo>
                  <a:lnTo>
                    <a:pt x="8" y="54"/>
                  </a:lnTo>
                  <a:lnTo>
                    <a:pt x="17" y="63"/>
                  </a:lnTo>
                  <a:lnTo>
                    <a:pt x="28" y="6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470"/>
            <p:cNvSpPr>
              <a:spLocks noChangeArrowheads="1"/>
            </p:cNvSpPr>
            <p:nvPr/>
          </p:nvSpPr>
          <p:spPr bwMode="auto">
            <a:xfrm>
              <a:off x="846138" y="4146550"/>
              <a:ext cx="33337" cy="25400"/>
            </a:xfrm>
            <a:custGeom>
              <a:avLst/>
              <a:gdLst>
                <a:gd name="T0" fmla="*/ 29 w 93"/>
                <a:gd name="T1" fmla="*/ 66 h 69"/>
                <a:gd name="T2" fmla="*/ 54 w 93"/>
                <a:gd name="T3" fmla="*/ 68 h 69"/>
                <a:gd name="T4" fmla="*/ 54 w 93"/>
                <a:gd name="T5" fmla="*/ 68 h 69"/>
                <a:gd name="T6" fmla="*/ 54 w 93"/>
                <a:gd name="T7" fmla="*/ 68 h 69"/>
                <a:gd name="T8" fmla="*/ 66 w 93"/>
                <a:gd name="T9" fmla="*/ 68 h 69"/>
                <a:gd name="T10" fmla="*/ 77 w 93"/>
                <a:gd name="T11" fmla="*/ 63 h 69"/>
                <a:gd name="T12" fmla="*/ 86 w 93"/>
                <a:gd name="T13" fmla="*/ 54 h 69"/>
                <a:gd name="T14" fmla="*/ 92 w 93"/>
                <a:gd name="T15" fmla="*/ 43 h 69"/>
                <a:gd name="T16" fmla="*/ 92 w 93"/>
                <a:gd name="T17" fmla="*/ 43 h 69"/>
                <a:gd name="T18" fmla="*/ 92 w 93"/>
                <a:gd name="T19" fmla="*/ 29 h 69"/>
                <a:gd name="T20" fmla="*/ 86 w 93"/>
                <a:gd name="T21" fmla="*/ 17 h 69"/>
                <a:gd name="T22" fmla="*/ 77 w 93"/>
                <a:gd name="T23" fmla="*/ 11 h 69"/>
                <a:gd name="T24" fmla="*/ 66 w 93"/>
                <a:gd name="T25" fmla="*/ 5 h 69"/>
                <a:gd name="T26" fmla="*/ 63 w 93"/>
                <a:gd name="T27" fmla="*/ 5 h 69"/>
                <a:gd name="T28" fmla="*/ 37 w 93"/>
                <a:gd name="T29" fmla="*/ 0 h 69"/>
                <a:gd name="T30" fmla="*/ 37 w 93"/>
                <a:gd name="T31" fmla="*/ 0 h 69"/>
                <a:gd name="T32" fmla="*/ 37 w 93"/>
                <a:gd name="T33" fmla="*/ 0 h 69"/>
                <a:gd name="T34" fmla="*/ 26 w 93"/>
                <a:gd name="T35" fmla="*/ 3 h 69"/>
                <a:gd name="T36" fmla="*/ 14 w 93"/>
                <a:gd name="T37" fmla="*/ 5 h 69"/>
                <a:gd name="T38" fmla="*/ 6 w 93"/>
                <a:gd name="T39" fmla="*/ 17 h 69"/>
                <a:gd name="T40" fmla="*/ 0 w 93"/>
                <a:gd name="T41" fmla="*/ 29 h 69"/>
                <a:gd name="T42" fmla="*/ 0 w 93"/>
                <a:gd name="T43" fmla="*/ 29 h 69"/>
                <a:gd name="T44" fmla="*/ 0 w 93"/>
                <a:gd name="T45" fmla="*/ 40 h 69"/>
                <a:gd name="T46" fmla="*/ 6 w 93"/>
                <a:gd name="T47" fmla="*/ 51 h 69"/>
                <a:gd name="T48" fmla="*/ 14 w 93"/>
                <a:gd name="T49" fmla="*/ 60 h 69"/>
                <a:gd name="T50" fmla="*/ 29 w 93"/>
                <a:gd name="T51"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29" y="66"/>
                  </a:moveTo>
                  <a:lnTo>
                    <a:pt x="54" y="68"/>
                  </a:lnTo>
                  <a:lnTo>
                    <a:pt x="54" y="68"/>
                  </a:lnTo>
                  <a:lnTo>
                    <a:pt x="54" y="68"/>
                  </a:lnTo>
                  <a:lnTo>
                    <a:pt x="66" y="68"/>
                  </a:lnTo>
                  <a:lnTo>
                    <a:pt x="77" y="63"/>
                  </a:lnTo>
                  <a:lnTo>
                    <a:pt x="86" y="54"/>
                  </a:lnTo>
                  <a:lnTo>
                    <a:pt x="92" y="43"/>
                  </a:lnTo>
                  <a:lnTo>
                    <a:pt x="92" y="43"/>
                  </a:lnTo>
                  <a:lnTo>
                    <a:pt x="92" y="29"/>
                  </a:lnTo>
                  <a:lnTo>
                    <a:pt x="86" y="17"/>
                  </a:lnTo>
                  <a:lnTo>
                    <a:pt x="77" y="11"/>
                  </a:lnTo>
                  <a:lnTo>
                    <a:pt x="66" y="5"/>
                  </a:lnTo>
                  <a:lnTo>
                    <a:pt x="63" y="5"/>
                  </a:lnTo>
                  <a:lnTo>
                    <a:pt x="37" y="0"/>
                  </a:lnTo>
                  <a:lnTo>
                    <a:pt x="37" y="0"/>
                  </a:lnTo>
                  <a:lnTo>
                    <a:pt x="37" y="0"/>
                  </a:lnTo>
                  <a:lnTo>
                    <a:pt x="26" y="3"/>
                  </a:lnTo>
                  <a:lnTo>
                    <a:pt x="14" y="5"/>
                  </a:lnTo>
                  <a:lnTo>
                    <a:pt x="6" y="17"/>
                  </a:lnTo>
                  <a:lnTo>
                    <a:pt x="0" y="29"/>
                  </a:lnTo>
                  <a:lnTo>
                    <a:pt x="0" y="29"/>
                  </a:lnTo>
                  <a:lnTo>
                    <a:pt x="0" y="40"/>
                  </a:lnTo>
                  <a:lnTo>
                    <a:pt x="6" y="51"/>
                  </a:lnTo>
                  <a:lnTo>
                    <a:pt x="14" y="60"/>
                  </a:lnTo>
                  <a:lnTo>
                    <a:pt x="29" y="6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471"/>
            <p:cNvSpPr>
              <a:spLocks noChangeArrowheads="1"/>
            </p:cNvSpPr>
            <p:nvPr/>
          </p:nvSpPr>
          <p:spPr bwMode="auto">
            <a:xfrm>
              <a:off x="779463" y="4133850"/>
              <a:ext cx="31750" cy="25400"/>
            </a:xfrm>
            <a:custGeom>
              <a:avLst/>
              <a:gdLst>
                <a:gd name="T0" fmla="*/ 26 w 90"/>
                <a:gd name="T1" fmla="*/ 63 h 69"/>
                <a:gd name="T2" fmla="*/ 51 w 90"/>
                <a:gd name="T3" fmla="*/ 68 h 69"/>
                <a:gd name="T4" fmla="*/ 51 w 90"/>
                <a:gd name="T5" fmla="*/ 68 h 69"/>
                <a:gd name="T6" fmla="*/ 51 w 90"/>
                <a:gd name="T7" fmla="*/ 68 h 69"/>
                <a:gd name="T8" fmla="*/ 63 w 90"/>
                <a:gd name="T9" fmla="*/ 68 h 69"/>
                <a:gd name="T10" fmla="*/ 74 w 90"/>
                <a:gd name="T11" fmla="*/ 66 h 69"/>
                <a:gd name="T12" fmla="*/ 83 w 90"/>
                <a:gd name="T13" fmla="*/ 57 h 69"/>
                <a:gd name="T14" fmla="*/ 89 w 90"/>
                <a:gd name="T15" fmla="*/ 45 h 69"/>
                <a:gd name="T16" fmla="*/ 89 w 90"/>
                <a:gd name="T17" fmla="*/ 45 h 69"/>
                <a:gd name="T18" fmla="*/ 89 w 90"/>
                <a:gd name="T19" fmla="*/ 34 h 69"/>
                <a:gd name="T20" fmla="*/ 86 w 90"/>
                <a:gd name="T21" fmla="*/ 22 h 69"/>
                <a:gd name="T22" fmla="*/ 77 w 90"/>
                <a:gd name="T23" fmla="*/ 11 h 69"/>
                <a:gd name="T24" fmla="*/ 66 w 90"/>
                <a:gd name="T25" fmla="*/ 8 h 69"/>
                <a:gd name="T26" fmla="*/ 66 w 90"/>
                <a:gd name="T27" fmla="*/ 8 h 69"/>
                <a:gd name="T28" fmla="*/ 40 w 90"/>
                <a:gd name="T29" fmla="*/ 3 h 69"/>
                <a:gd name="T30" fmla="*/ 40 w 90"/>
                <a:gd name="T31" fmla="*/ 3 h 69"/>
                <a:gd name="T32" fmla="*/ 40 w 90"/>
                <a:gd name="T33" fmla="*/ 3 h 69"/>
                <a:gd name="T34" fmla="*/ 26 w 90"/>
                <a:gd name="T35" fmla="*/ 0 h 69"/>
                <a:gd name="T36" fmla="*/ 14 w 90"/>
                <a:gd name="T37" fmla="*/ 5 h 69"/>
                <a:gd name="T38" fmla="*/ 6 w 90"/>
                <a:gd name="T39" fmla="*/ 14 h 69"/>
                <a:gd name="T40" fmla="*/ 3 w 90"/>
                <a:gd name="T41" fmla="*/ 25 h 69"/>
                <a:gd name="T42" fmla="*/ 3 w 90"/>
                <a:gd name="T43" fmla="*/ 25 h 69"/>
                <a:gd name="T44" fmla="*/ 0 w 90"/>
                <a:gd name="T45" fmla="*/ 37 h 69"/>
                <a:gd name="T46" fmla="*/ 6 w 90"/>
                <a:gd name="T47" fmla="*/ 48 h 69"/>
                <a:gd name="T48" fmla="*/ 14 w 90"/>
                <a:gd name="T49" fmla="*/ 57 h 69"/>
                <a:gd name="T50" fmla="*/ 26 w 90"/>
                <a:gd name="T51"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26" y="63"/>
                  </a:moveTo>
                  <a:lnTo>
                    <a:pt x="51" y="68"/>
                  </a:lnTo>
                  <a:lnTo>
                    <a:pt x="51" y="68"/>
                  </a:lnTo>
                  <a:lnTo>
                    <a:pt x="51" y="68"/>
                  </a:lnTo>
                  <a:lnTo>
                    <a:pt x="63" y="68"/>
                  </a:lnTo>
                  <a:lnTo>
                    <a:pt x="74" y="66"/>
                  </a:lnTo>
                  <a:lnTo>
                    <a:pt x="83" y="57"/>
                  </a:lnTo>
                  <a:lnTo>
                    <a:pt x="89" y="45"/>
                  </a:lnTo>
                  <a:lnTo>
                    <a:pt x="89" y="45"/>
                  </a:lnTo>
                  <a:lnTo>
                    <a:pt x="89" y="34"/>
                  </a:lnTo>
                  <a:lnTo>
                    <a:pt x="86" y="22"/>
                  </a:lnTo>
                  <a:lnTo>
                    <a:pt x="77" y="11"/>
                  </a:lnTo>
                  <a:lnTo>
                    <a:pt x="66" y="8"/>
                  </a:lnTo>
                  <a:lnTo>
                    <a:pt x="66" y="8"/>
                  </a:lnTo>
                  <a:lnTo>
                    <a:pt x="40" y="3"/>
                  </a:lnTo>
                  <a:lnTo>
                    <a:pt x="40" y="3"/>
                  </a:lnTo>
                  <a:lnTo>
                    <a:pt x="40" y="3"/>
                  </a:lnTo>
                  <a:lnTo>
                    <a:pt x="26" y="0"/>
                  </a:lnTo>
                  <a:lnTo>
                    <a:pt x="14" y="5"/>
                  </a:lnTo>
                  <a:lnTo>
                    <a:pt x="6" y="14"/>
                  </a:lnTo>
                  <a:lnTo>
                    <a:pt x="3" y="25"/>
                  </a:lnTo>
                  <a:lnTo>
                    <a:pt x="3" y="25"/>
                  </a:lnTo>
                  <a:lnTo>
                    <a:pt x="0" y="37"/>
                  </a:lnTo>
                  <a:lnTo>
                    <a:pt x="6" y="48"/>
                  </a:lnTo>
                  <a:lnTo>
                    <a:pt x="14" y="57"/>
                  </a:lnTo>
                  <a:lnTo>
                    <a:pt x="26" y="6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472"/>
            <p:cNvSpPr>
              <a:spLocks noChangeArrowheads="1"/>
            </p:cNvSpPr>
            <p:nvPr/>
          </p:nvSpPr>
          <p:spPr bwMode="auto">
            <a:xfrm>
              <a:off x="712788" y="4114800"/>
              <a:ext cx="31750" cy="25400"/>
            </a:xfrm>
            <a:custGeom>
              <a:avLst/>
              <a:gdLst>
                <a:gd name="T0" fmla="*/ 20 w 87"/>
                <a:gd name="T1" fmla="*/ 57 h 70"/>
                <a:gd name="T2" fmla="*/ 45 w 87"/>
                <a:gd name="T3" fmla="*/ 69 h 70"/>
                <a:gd name="T4" fmla="*/ 45 w 87"/>
                <a:gd name="T5" fmla="*/ 69 h 70"/>
                <a:gd name="T6" fmla="*/ 45 w 87"/>
                <a:gd name="T7" fmla="*/ 69 h 70"/>
                <a:gd name="T8" fmla="*/ 57 w 87"/>
                <a:gd name="T9" fmla="*/ 69 h 70"/>
                <a:gd name="T10" fmla="*/ 68 w 87"/>
                <a:gd name="T11" fmla="*/ 66 h 70"/>
                <a:gd name="T12" fmla="*/ 77 w 87"/>
                <a:gd name="T13" fmla="*/ 57 h 70"/>
                <a:gd name="T14" fmla="*/ 83 w 87"/>
                <a:gd name="T15" fmla="*/ 49 h 70"/>
                <a:gd name="T16" fmla="*/ 83 w 87"/>
                <a:gd name="T17" fmla="*/ 49 h 70"/>
                <a:gd name="T18" fmla="*/ 86 w 87"/>
                <a:gd name="T19" fmla="*/ 37 h 70"/>
                <a:gd name="T20" fmla="*/ 83 w 87"/>
                <a:gd name="T21" fmla="*/ 26 h 70"/>
                <a:gd name="T22" fmla="*/ 74 w 87"/>
                <a:gd name="T23" fmla="*/ 14 h 70"/>
                <a:gd name="T24" fmla="*/ 65 w 87"/>
                <a:gd name="T25" fmla="*/ 8 h 70"/>
                <a:gd name="T26" fmla="*/ 65 w 87"/>
                <a:gd name="T27" fmla="*/ 8 h 70"/>
                <a:gd name="T28" fmla="*/ 40 w 87"/>
                <a:gd name="T29" fmla="*/ 0 h 70"/>
                <a:gd name="T30" fmla="*/ 40 w 87"/>
                <a:gd name="T31" fmla="*/ 0 h 70"/>
                <a:gd name="T32" fmla="*/ 40 w 87"/>
                <a:gd name="T33" fmla="*/ 0 h 70"/>
                <a:gd name="T34" fmla="*/ 28 w 87"/>
                <a:gd name="T35" fmla="*/ 0 h 70"/>
                <a:gd name="T36" fmla="*/ 17 w 87"/>
                <a:gd name="T37" fmla="*/ 3 h 70"/>
                <a:gd name="T38" fmla="*/ 8 w 87"/>
                <a:gd name="T39" fmla="*/ 8 h 70"/>
                <a:gd name="T40" fmla="*/ 0 w 87"/>
                <a:gd name="T41" fmla="*/ 20 h 70"/>
                <a:gd name="T42" fmla="*/ 0 w 87"/>
                <a:gd name="T43" fmla="*/ 20 h 70"/>
                <a:gd name="T44" fmla="*/ 0 w 87"/>
                <a:gd name="T45" fmla="*/ 32 h 70"/>
                <a:gd name="T46" fmla="*/ 2 w 87"/>
                <a:gd name="T47" fmla="*/ 43 h 70"/>
                <a:gd name="T48" fmla="*/ 8 w 87"/>
                <a:gd name="T49" fmla="*/ 52 h 70"/>
                <a:gd name="T50" fmla="*/ 20 w 87"/>
                <a:gd name="T51"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20" y="57"/>
                  </a:moveTo>
                  <a:lnTo>
                    <a:pt x="45" y="69"/>
                  </a:lnTo>
                  <a:lnTo>
                    <a:pt x="45" y="69"/>
                  </a:lnTo>
                  <a:lnTo>
                    <a:pt x="45" y="69"/>
                  </a:lnTo>
                  <a:lnTo>
                    <a:pt x="57" y="69"/>
                  </a:lnTo>
                  <a:lnTo>
                    <a:pt x="68" y="66"/>
                  </a:lnTo>
                  <a:lnTo>
                    <a:pt x="77" y="57"/>
                  </a:lnTo>
                  <a:lnTo>
                    <a:pt x="83" y="49"/>
                  </a:lnTo>
                  <a:lnTo>
                    <a:pt x="83" y="49"/>
                  </a:lnTo>
                  <a:lnTo>
                    <a:pt x="86" y="37"/>
                  </a:lnTo>
                  <a:lnTo>
                    <a:pt x="83" y="26"/>
                  </a:lnTo>
                  <a:lnTo>
                    <a:pt x="74" y="14"/>
                  </a:lnTo>
                  <a:lnTo>
                    <a:pt x="65" y="8"/>
                  </a:lnTo>
                  <a:lnTo>
                    <a:pt x="65" y="8"/>
                  </a:lnTo>
                  <a:lnTo>
                    <a:pt x="40" y="0"/>
                  </a:lnTo>
                  <a:lnTo>
                    <a:pt x="40" y="0"/>
                  </a:lnTo>
                  <a:lnTo>
                    <a:pt x="40" y="0"/>
                  </a:lnTo>
                  <a:lnTo>
                    <a:pt x="28" y="0"/>
                  </a:lnTo>
                  <a:lnTo>
                    <a:pt x="17" y="3"/>
                  </a:lnTo>
                  <a:lnTo>
                    <a:pt x="8" y="8"/>
                  </a:lnTo>
                  <a:lnTo>
                    <a:pt x="0" y="20"/>
                  </a:lnTo>
                  <a:lnTo>
                    <a:pt x="0" y="20"/>
                  </a:lnTo>
                  <a:lnTo>
                    <a:pt x="0" y="32"/>
                  </a:lnTo>
                  <a:lnTo>
                    <a:pt x="2" y="43"/>
                  </a:lnTo>
                  <a:lnTo>
                    <a:pt x="8" y="52"/>
                  </a:lnTo>
                  <a:lnTo>
                    <a:pt x="20" y="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473"/>
            <p:cNvSpPr>
              <a:spLocks noChangeArrowheads="1"/>
            </p:cNvSpPr>
            <p:nvPr/>
          </p:nvSpPr>
          <p:spPr bwMode="auto">
            <a:xfrm>
              <a:off x="649288" y="4087813"/>
              <a:ext cx="30162" cy="25400"/>
            </a:xfrm>
            <a:custGeom>
              <a:avLst/>
              <a:gdLst>
                <a:gd name="T0" fmla="*/ 17 w 84"/>
                <a:gd name="T1" fmla="*/ 54 h 69"/>
                <a:gd name="T2" fmla="*/ 29 w 84"/>
                <a:gd name="T3" fmla="*/ 60 h 69"/>
                <a:gd name="T4" fmla="*/ 40 w 84"/>
                <a:gd name="T5" fmla="*/ 65 h 69"/>
                <a:gd name="T6" fmla="*/ 40 w 84"/>
                <a:gd name="T7" fmla="*/ 65 h 69"/>
                <a:gd name="T8" fmla="*/ 40 w 84"/>
                <a:gd name="T9" fmla="*/ 65 h 69"/>
                <a:gd name="T10" fmla="*/ 52 w 84"/>
                <a:gd name="T11" fmla="*/ 68 h 69"/>
                <a:gd name="T12" fmla="*/ 63 w 84"/>
                <a:gd name="T13" fmla="*/ 68 h 69"/>
                <a:gd name="T14" fmla="*/ 72 w 84"/>
                <a:gd name="T15" fmla="*/ 63 h 69"/>
                <a:gd name="T16" fmla="*/ 80 w 84"/>
                <a:gd name="T17" fmla="*/ 54 h 69"/>
                <a:gd name="T18" fmla="*/ 80 w 84"/>
                <a:gd name="T19" fmla="*/ 54 h 69"/>
                <a:gd name="T20" fmla="*/ 83 w 84"/>
                <a:gd name="T21" fmla="*/ 43 h 69"/>
                <a:gd name="T22" fmla="*/ 80 w 84"/>
                <a:gd name="T23" fmla="*/ 31 h 69"/>
                <a:gd name="T24" fmla="*/ 77 w 84"/>
                <a:gd name="T25" fmla="*/ 19 h 69"/>
                <a:gd name="T26" fmla="*/ 66 w 84"/>
                <a:gd name="T27" fmla="*/ 14 h 69"/>
                <a:gd name="T28" fmla="*/ 66 w 84"/>
                <a:gd name="T29" fmla="*/ 14 h 69"/>
                <a:gd name="T30" fmla="*/ 54 w 84"/>
                <a:gd name="T31" fmla="*/ 8 h 69"/>
                <a:gd name="T32" fmla="*/ 43 w 84"/>
                <a:gd name="T33" fmla="*/ 2 h 69"/>
                <a:gd name="T34" fmla="*/ 43 w 84"/>
                <a:gd name="T35" fmla="*/ 2 h 69"/>
                <a:gd name="T36" fmla="*/ 43 w 84"/>
                <a:gd name="T37" fmla="*/ 2 h 69"/>
                <a:gd name="T38" fmla="*/ 31 w 84"/>
                <a:gd name="T39" fmla="*/ 0 h 69"/>
                <a:gd name="T40" fmla="*/ 20 w 84"/>
                <a:gd name="T41" fmla="*/ 0 h 69"/>
                <a:gd name="T42" fmla="*/ 11 w 84"/>
                <a:gd name="T43" fmla="*/ 5 h 69"/>
                <a:gd name="T44" fmla="*/ 3 w 84"/>
                <a:gd name="T45" fmla="*/ 14 h 69"/>
                <a:gd name="T46" fmla="*/ 3 w 84"/>
                <a:gd name="T47" fmla="*/ 14 h 69"/>
                <a:gd name="T48" fmla="*/ 0 w 84"/>
                <a:gd name="T49" fmla="*/ 25 h 69"/>
                <a:gd name="T50" fmla="*/ 3 w 84"/>
                <a:gd name="T51" fmla="*/ 37 h 69"/>
                <a:gd name="T52" fmla="*/ 9 w 84"/>
                <a:gd name="T53" fmla="*/ 45 h 69"/>
                <a:gd name="T54" fmla="*/ 17 w 84"/>
                <a:gd name="T55"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69">
                  <a:moveTo>
                    <a:pt x="17" y="54"/>
                  </a:moveTo>
                  <a:lnTo>
                    <a:pt x="29" y="60"/>
                  </a:lnTo>
                  <a:lnTo>
                    <a:pt x="40" y="65"/>
                  </a:lnTo>
                  <a:lnTo>
                    <a:pt x="40" y="65"/>
                  </a:lnTo>
                  <a:lnTo>
                    <a:pt x="40" y="65"/>
                  </a:lnTo>
                  <a:lnTo>
                    <a:pt x="52" y="68"/>
                  </a:lnTo>
                  <a:lnTo>
                    <a:pt x="63" y="68"/>
                  </a:lnTo>
                  <a:lnTo>
                    <a:pt x="72" y="63"/>
                  </a:lnTo>
                  <a:lnTo>
                    <a:pt x="80" y="54"/>
                  </a:lnTo>
                  <a:lnTo>
                    <a:pt x="80" y="54"/>
                  </a:lnTo>
                  <a:lnTo>
                    <a:pt x="83" y="43"/>
                  </a:lnTo>
                  <a:lnTo>
                    <a:pt x="80" y="31"/>
                  </a:lnTo>
                  <a:lnTo>
                    <a:pt x="77" y="19"/>
                  </a:lnTo>
                  <a:lnTo>
                    <a:pt x="66" y="14"/>
                  </a:lnTo>
                  <a:lnTo>
                    <a:pt x="66" y="14"/>
                  </a:lnTo>
                  <a:lnTo>
                    <a:pt x="54" y="8"/>
                  </a:lnTo>
                  <a:lnTo>
                    <a:pt x="43" y="2"/>
                  </a:lnTo>
                  <a:lnTo>
                    <a:pt x="43" y="2"/>
                  </a:lnTo>
                  <a:lnTo>
                    <a:pt x="43" y="2"/>
                  </a:lnTo>
                  <a:lnTo>
                    <a:pt x="31" y="0"/>
                  </a:lnTo>
                  <a:lnTo>
                    <a:pt x="20" y="0"/>
                  </a:lnTo>
                  <a:lnTo>
                    <a:pt x="11" y="5"/>
                  </a:lnTo>
                  <a:lnTo>
                    <a:pt x="3" y="14"/>
                  </a:lnTo>
                  <a:lnTo>
                    <a:pt x="3" y="14"/>
                  </a:lnTo>
                  <a:lnTo>
                    <a:pt x="0" y="25"/>
                  </a:lnTo>
                  <a:lnTo>
                    <a:pt x="3" y="37"/>
                  </a:lnTo>
                  <a:lnTo>
                    <a:pt x="9" y="45"/>
                  </a:lnTo>
                  <a:lnTo>
                    <a:pt x="17" y="5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474"/>
            <p:cNvSpPr>
              <a:spLocks noChangeArrowheads="1"/>
            </p:cNvSpPr>
            <p:nvPr/>
          </p:nvSpPr>
          <p:spPr bwMode="auto">
            <a:xfrm>
              <a:off x="744538" y="3876675"/>
              <a:ext cx="22225" cy="14288"/>
            </a:xfrm>
            <a:custGeom>
              <a:avLst/>
              <a:gdLst>
                <a:gd name="T0" fmla="*/ 22 w 61"/>
                <a:gd name="T1" fmla="*/ 40 h 41"/>
                <a:gd name="T2" fmla="*/ 22 w 61"/>
                <a:gd name="T3" fmla="*/ 40 h 41"/>
                <a:gd name="T4" fmla="*/ 48 w 61"/>
                <a:gd name="T5" fmla="*/ 32 h 41"/>
                <a:gd name="T6" fmla="*/ 48 w 61"/>
                <a:gd name="T7" fmla="*/ 32 h 41"/>
                <a:gd name="T8" fmla="*/ 48 w 61"/>
                <a:gd name="T9" fmla="*/ 32 h 41"/>
                <a:gd name="T10" fmla="*/ 54 w 61"/>
                <a:gd name="T11" fmla="*/ 29 h 41"/>
                <a:gd name="T12" fmla="*/ 60 w 61"/>
                <a:gd name="T13" fmla="*/ 26 h 41"/>
                <a:gd name="T14" fmla="*/ 60 w 61"/>
                <a:gd name="T15" fmla="*/ 17 h 41"/>
                <a:gd name="T16" fmla="*/ 60 w 61"/>
                <a:gd name="T17" fmla="*/ 12 h 41"/>
                <a:gd name="T18" fmla="*/ 60 w 61"/>
                <a:gd name="T19" fmla="*/ 12 h 41"/>
                <a:gd name="T20" fmla="*/ 57 w 61"/>
                <a:gd name="T21" fmla="*/ 6 h 41"/>
                <a:gd name="T22" fmla="*/ 51 w 61"/>
                <a:gd name="T23" fmla="*/ 0 h 41"/>
                <a:gd name="T24" fmla="*/ 45 w 61"/>
                <a:gd name="T25" fmla="*/ 0 h 41"/>
                <a:gd name="T26" fmla="*/ 40 w 61"/>
                <a:gd name="T27" fmla="*/ 0 h 41"/>
                <a:gd name="T28" fmla="*/ 14 w 61"/>
                <a:gd name="T29" fmla="*/ 6 h 41"/>
                <a:gd name="T30" fmla="*/ 14 w 61"/>
                <a:gd name="T31" fmla="*/ 6 h 41"/>
                <a:gd name="T32" fmla="*/ 14 w 61"/>
                <a:gd name="T33" fmla="*/ 6 h 41"/>
                <a:gd name="T34" fmla="*/ 5 w 61"/>
                <a:gd name="T35" fmla="*/ 12 h 41"/>
                <a:gd name="T36" fmla="*/ 2 w 61"/>
                <a:gd name="T37" fmla="*/ 14 h 41"/>
                <a:gd name="T38" fmla="*/ 0 w 61"/>
                <a:gd name="T39" fmla="*/ 23 h 41"/>
                <a:gd name="T40" fmla="*/ 2 w 61"/>
                <a:gd name="T41" fmla="*/ 29 h 41"/>
                <a:gd name="T42" fmla="*/ 2 w 61"/>
                <a:gd name="T43" fmla="*/ 29 h 41"/>
                <a:gd name="T44" fmla="*/ 5 w 61"/>
                <a:gd name="T45" fmla="*/ 35 h 41"/>
                <a:gd name="T46" fmla="*/ 11 w 61"/>
                <a:gd name="T47" fmla="*/ 40 h 41"/>
                <a:gd name="T48" fmla="*/ 17 w 61"/>
                <a:gd name="T49" fmla="*/ 40 h 41"/>
                <a:gd name="T50" fmla="*/ 22 w 61"/>
                <a:gd name="T5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1">
                  <a:moveTo>
                    <a:pt x="22" y="40"/>
                  </a:moveTo>
                  <a:lnTo>
                    <a:pt x="22" y="40"/>
                  </a:lnTo>
                  <a:lnTo>
                    <a:pt x="48" y="32"/>
                  </a:lnTo>
                  <a:lnTo>
                    <a:pt x="48" y="32"/>
                  </a:lnTo>
                  <a:lnTo>
                    <a:pt x="48" y="32"/>
                  </a:lnTo>
                  <a:lnTo>
                    <a:pt x="54" y="29"/>
                  </a:lnTo>
                  <a:lnTo>
                    <a:pt x="60" y="26"/>
                  </a:lnTo>
                  <a:lnTo>
                    <a:pt x="60" y="17"/>
                  </a:lnTo>
                  <a:lnTo>
                    <a:pt x="60" y="12"/>
                  </a:lnTo>
                  <a:lnTo>
                    <a:pt x="60" y="12"/>
                  </a:lnTo>
                  <a:lnTo>
                    <a:pt x="57" y="6"/>
                  </a:lnTo>
                  <a:lnTo>
                    <a:pt x="51" y="0"/>
                  </a:lnTo>
                  <a:lnTo>
                    <a:pt x="45" y="0"/>
                  </a:lnTo>
                  <a:lnTo>
                    <a:pt x="40" y="0"/>
                  </a:lnTo>
                  <a:lnTo>
                    <a:pt x="14" y="6"/>
                  </a:lnTo>
                  <a:lnTo>
                    <a:pt x="14" y="6"/>
                  </a:lnTo>
                  <a:lnTo>
                    <a:pt x="14" y="6"/>
                  </a:lnTo>
                  <a:lnTo>
                    <a:pt x="5" y="12"/>
                  </a:lnTo>
                  <a:lnTo>
                    <a:pt x="2" y="14"/>
                  </a:lnTo>
                  <a:lnTo>
                    <a:pt x="0" y="23"/>
                  </a:lnTo>
                  <a:lnTo>
                    <a:pt x="2" y="29"/>
                  </a:lnTo>
                  <a:lnTo>
                    <a:pt x="2" y="29"/>
                  </a:lnTo>
                  <a:lnTo>
                    <a:pt x="5" y="35"/>
                  </a:lnTo>
                  <a:lnTo>
                    <a:pt x="11" y="40"/>
                  </a:lnTo>
                  <a:lnTo>
                    <a:pt x="17" y="40"/>
                  </a:lnTo>
                  <a:lnTo>
                    <a:pt x="22" y="4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475"/>
            <p:cNvSpPr>
              <a:spLocks noChangeArrowheads="1"/>
            </p:cNvSpPr>
            <p:nvPr/>
          </p:nvSpPr>
          <p:spPr bwMode="auto">
            <a:xfrm>
              <a:off x="812800" y="3862388"/>
              <a:ext cx="19050" cy="12700"/>
            </a:xfrm>
            <a:custGeom>
              <a:avLst/>
              <a:gdLst>
                <a:gd name="T0" fmla="*/ 17 w 55"/>
                <a:gd name="T1" fmla="*/ 35 h 36"/>
                <a:gd name="T2" fmla="*/ 17 w 55"/>
                <a:gd name="T3" fmla="*/ 35 h 36"/>
                <a:gd name="T4" fmla="*/ 42 w 55"/>
                <a:gd name="T5" fmla="*/ 29 h 36"/>
                <a:gd name="T6" fmla="*/ 42 w 55"/>
                <a:gd name="T7" fmla="*/ 29 h 36"/>
                <a:gd name="T8" fmla="*/ 42 w 55"/>
                <a:gd name="T9" fmla="*/ 29 h 36"/>
                <a:gd name="T10" fmla="*/ 48 w 55"/>
                <a:gd name="T11" fmla="*/ 26 h 36"/>
                <a:gd name="T12" fmla="*/ 51 w 55"/>
                <a:gd name="T13" fmla="*/ 23 h 36"/>
                <a:gd name="T14" fmla="*/ 54 w 55"/>
                <a:gd name="T15" fmla="*/ 18 h 36"/>
                <a:gd name="T16" fmla="*/ 54 w 55"/>
                <a:gd name="T17" fmla="*/ 12 h 36"/>
                <a:gd name="T18" fmla="*/ 54 w 55"/>
                <a:gd name="T19" fmla="*/ 12 h 36"/>
                <a:gd name="T20" fmla="*/ 51 w 55"/>
                <a:gd name="T21" fmla="*/ 6 h 36"/>
                <a:gd name="T22" fmla="*/ 48 w 55"/>
                <a:gd name="T23" fmla="*/ 3 h 36"/>
                <a:gd name="T24" fmla="*/ 42 w 55"/>
                <a:gd name="T25" fmla="*/ 0 h 36"/>
                <a:gd name="T26" fmla="*/ 37 w 55"/>
                <a:gd name="T27" fmla="*/ 0 h 36"/>
                <a:gd name="T28" fmla="*/ 11 w 55"/>
                <a:gd name="T29" fmla="*/ 6 h 36"/>
                <a:gd name="T30" fmla="*/ 11 w 55"/>
                <a:gd name="T31" fmla="*/ 6 h 36"/>
                <a:gd name="T32" fmla="*/ 11 w 55"/>
                <a:gd name="T33" fmla="*/ 6 h 36"/>
                <a:gd name="T34" fmla="*/ 5 w 55"/>
                <a:gd name="T35" fmla="*/ 9 h 36"/>
                <a:gd name="T36" fmla="*/ 2 w 55"/>
                <a:gd name="T37" fmla="*/ 12 h 36"/>
                <a:gd name="T38" fmla="*/ 0 w 55"/>
                <a:gd name="T39" fmla="*/ 18 h 36"/>
                <a:gd name="T40" fmla="*/ 0 w 55"/>
                <a:gd name="T41" fmla="*/ 23 h 36"/>
                <a:gd name="T42" fmla="*/ 0 w 55"/>
                <a:gd name="T43" fmla="*/ 23 h 36"/>
                <a:gd name="T44" fmla="*/ 2 w 55"/>
                <a:gd name="T45" fmla="*/ 29 h 36"/>
                <a:gd name="T46" fmla="*/ 5 w 55"/>
                <a:gd name="T47" fmla="*/ 32 h 36"/>
                <a:gd name="T48" fmla="*/ 11 w 55"/>
                <a:gd name="T49" fmla="*/ 35 h 36"/>
                <a:gd name="T50" fmla="*/ 17 w 55"/>
                <a:gd name="T51"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6">
                  <a:moveTo>
                    <a:pt x="17" y="35"/>
                  </a:moveTo>
                  <a:lnTo>
                    <a:pt x="17" y="35"/>
                  </a:lnTo>
                  <a:lnTo>
                    <a:pt x="42" y="29"/>
                  </a:lnTo>
                  <a:lnTo>
                    <a:pt x="42" y="29"/>
                  </a:lnTo>
                  <a:lnTo>
                    <a:pt x="42" y="29"/>
                  </a:lnTo>
                  <a:lnTo>
                    <a:pt x="48" y="26"/>
                  </a:lnTo>
                  <a:lnTo>
                    <a:pt x="51" y="23"/>
                  </a:lnTo>
                  <a:lnTo>
                    <a:pt x="54" y="18"/>
                  </a:lnTo>
                  <a:lnTo>
                    <a:pt x="54" y="12"/>
                  </a:lnTo>
                  <a:lnTo>
                    <a:pt x="54" y="12"/>
                  </a:lnTo>
                  <a:lnTo>
                    <a:pt x="51" y="6"/>
                  </a:lnTo>
                  <a:lnTo>
                    <a:pt x="48" y="3"/>
                  </a:lnTo>
                  <a:lnTo>
                    <a:pt x="42" y="0"/>
                  </a:lnTo>
                  <a:lnTo>
                    <a:pt x="37" y="0"/>
                  </a:lnTo>
                  <a:lnTo>
                    <a:pt x="11" y="6"/>
                  </a:lnTo>
                  <a:lnTo>
                    <a:pt x="11" y="6"/>
                  </a:lnTo>
                  <a:lnTo>
                    <a:pt x="11" y="6"/>
                  </a:lnTo>
                  <a:lnTo>
                    <a:pt x="5" y="9"/>
                  </a:lnTo>
                  <a:lnTo>
                    <a:pt x="2" y="12"/>
                  </a:lnTo>
                  <a:lnTo>
                    <a:pt x="0" y="18"/>
                  </a:lnTo>
                  <a:lnTo>
                    <a:pt x="0" y="23"/>
                  </a:lnTo>
                  <a:lnTo>
                    <a:pt x="0" y="23"/>
                  </a:lnTo>
                  <a:lnTo>
                    <a:pt x="2" y="29"/>
                  </a:lnTo>
                  <a:lnTo>
                    <a:pt x="5" y="32"/>
                  </a:lnTo>
                  <a:lnTo>
                    <a:pt x="11" y="35"/>
                  </a:lnTo>
                  <a:lnTo>
                    <a:pt x="17" y="3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476"/>
            <p:cNvSpPr>
              <a:spLocks noChangeArrowheads="1"/>
            </p:cNvSpPr>
            <p:nvPr/>
          </p:nvSpPr>
          <p:spPr bwMode="auto">
            <a:xfrm>
              <a:off x="882650" y="3852863"/>
              <a:ext cx="17463" cy="7937"/>
            </a:xfrm>
            <a:custGeom>
              <a:avLst/>
              <a:gdLst>
                <a:gd name="T0" fmla="*/ 12 w 47"/>
                <a:gd name="T1" fmla="*/ 23 h 24"/>
                <a:gd name="T2" fmla="*/ 12 w 47"/>
                <a:gd name="T3" fmla="*/ 23 h 24"/>
                <a:gd name="T4" fmla="*/ 37 w 47"/>
                <a:gd name="T5" fmla="*/ 18 h 24"/>
                <a:gd name="T6" fmla="*/ 37 w 47"/>
                <a:gd name="T7" fmla="*/ 18 h 24"/>
                <a:gd name="T8" fmla="*/ 37 w 47"/>
                <a:gd name="T9" fmla="*/ 18 h 24"/>
                <a:gd name="T10" fmla="*/ 43 w 47"/>
                <a:gd name="T11" fmla="*/ 15 h 24"/>
                <a:gd name="T12" fmla="*/ 46 w 47"/>
                <a:gd name="T13" fmla="*/ 9 h 24"/>
                <a:gd name="T14" fmla="*/ 46 w 47"/>
                <a:gd name="T15" fmla="*/ 9 h 24"/>
                <a:gd name="T16" fmla="*/ 43 w 47"/>
                <a:gd name="T17" fmla="*/ 0 h 24"/>
                <a:gd name="T18" fmla="*/ 34 w 47"/>
                <a:gd name="T19" fmla="*/ 0 h 24"/>
                <a:gd name="T20" fmla="*/ 9 w 47"/>
                <a:gd name="T21" fmla="*/ 3 h 24"/>
                <a:gd name="T22" fmla="*/ 9 w 47"/>
                <a:gd name="T23" fmla="*/ 3 h 24"/>
                <a:gd name="T24" fmla="*/ 9 w 47"/>
                <a:gd name="T25" fmla="*/ 3 h 24"/>
                <a:gd name="T26" fmla="*/ 3 w 47"/>
                <a:gd name="T27" fmla="*/ 6 h 24"/>
                <a:gd name="T28" fmla="*/ 0 w 47"/>
                <a:gd name="T29" fmla="*/ 15 h 24"/>
                <a:gd name="T30" fmla="*/ 0 w 47"/>
                <a:gd name="T31" fmla="*/ 15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7" y="18"/>
                  </a:lnTo>
                  <a:lnTo>
                    <a:pt x="37" y="18"/>
                  </a:lnTo>
                  <a:lnTo>
                    <a:pt x="37" y="18"/>
                  </a:lnTo>
                  <a:lnTo>
                    <a:pt x="43" y="15"/>
                  </a:lnTo>
                  <a:lnTo>
                    <a:pt x="46" y="9"/>
                  </a:lnTo>
                  <a:lnTo>
                    <a:pt x="46" y="9"/>
                  </a:lnTo>
                  <a:lnTo>
                    <a:pt x="43" y="0"/>
                  </a:lnTo>
                  <a:lnTo>
                    <a:pt x="34" y="0"/>
                  </a:lnTo>
                  <a:lnTo>
                    <a:pt x="9" y="3"/>
                  </a:lnTo>
                  <a:lnTo>
                    <a:pt x="9" y="3"/>
                  </a:lnTo>
                  <a:lnTo>
                    <a:pt x="9" y="3"/>
                  </a:lnTo>
                  <a:lnTo>
                    <a:pt x="3" y="6"/>
                  </a:lnTo>
                  <a:lnTo>
                    <a:pt x="0" y="15"/>
                  </a:lnTo>
                  <a:lnTo>
                    <a:pt x="0" y="15"/>
                  </a:lnTo>
                  <a:lnTo>
                    <a:pt x="3" y="20"/>
                  </a:lnTo>
                  <a:lnTo>
                    <a:pt x="12" y="2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477"/>
            <p:cNvSpPr>
              <a:spLocks noChangeArrowheads="1"/>
            </p:cNvSpPr>
            <p:nvPr/>
          </p:nvSpPr>
          <p:spPr bwMode="auto">
            <a:xfrm>
              <a:off x="954088" y="3846513"/>
              <a:ext cx="14287" cy="6350"/>
            </a:xfrm>
            <a:custGeom>
              <a:avLst/>
              <a:gdLst>
                <a:gd name="T0" fmla="*/ 6 w 38"/>
                <a:gd name="T1" fmla="*/ 15 h 16"/>
                <a:gd name="T2" fmla="*/ 31 w 38"/>
                <a:gd name="T3" fmla="*/ 12 h 16"/>
                <a:gd name="T4" fmla="*/ 31 w 38"/>
                <a:gd name="T5" fmla="*/ 12 h 16"/>
                <a:gd name="T6" fmla="*/ 34 w 38"/>
                <a:gd name="T7" fmla="*/ 9 h 16"/>
                <a:gd name="T8" fmla="*/ 37 w 38"/>
                <a:gd name="T9" fmla="*/ 6 h 16"/>
                <a:gd name="T10" fmla="*/ 37 w 38"/>
                <a:gd name="T11" fmla="*/ 6 h 16"/>
                <a:gd name="T12" fmla="*/ 34 w 38"/>
                <a:gd name="T13" fmla="*/ 3 h 16"/>
                <a:gd name="T14" fmla="*/ 31 w 38"/>
                <a:gd name="T15" fmla="*/ 0 h 16"/>
                <a:gd name="T16" fmla="*/ 6 w 38"/>
                <a:gd name="T17" fmla="*/ 3 h 16"/>
                <a:gd name="T18" fmla="*/ 3 w 38"/>
                <a:gd name="T19" fmla="*/ 3 h 16"/>
                <a:gd name="T20" fmla="*/ 3 w 38"/>
                <a:gd name="T21" fmla="*/ 3 h 16"/>
                <a:gd name="T22" fmla="*/ 0 w 38"/>
                <a:gd name="T23" fmla="*/ 6 h 16"/>
                <a:gd name="T24" fmla="*/ 0 w 38"/>
                <a:gd name="T25" fmla="*/ 9 h 16"/>
                <a:gd name="T26" fmla="*/ 0 w 38"/>
                <a:gd name="T27" fmla="*/ 9 h 16"/>
                <a:gd name="T28" fmla="*/ 0 w 38"/>
                <a:gd name="T29" fmla="*/ 12 h 16"/>
                <a:gd name="T30" fmla="*/ 6 w 38"/>
                <a:gd name="T3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6" y="15"/>
                  </a:moveTo>
                  <a:lnTo>
                    <a:pt x="31" y="12"/>
                  </a:lnTo>
                  <a:lnTo>
                    <a:pt x="31" y="12"/>
                  </a:lnTo>
                  <a:lnTo>
                    <a:pt x="34" y="9"/>
                  </a:lnTo>
                  <a:lnTo>
                    <a:pt x="37" y="6"/>
                  </a:lnTo>
                  <a:lnTo>
                    <a:pt x="37" y="6"/>
                  </a:lnTo>
                  <a:lnTo>
                    <a:pt x="34" y="3"/>
                  </a:lnTo>
                  <a:lnTo>
                    <a:pt x="31" y="0"/>
                  </a:lnTo>
                  <a:lnTo>
                    <a:pt x="6" y="3"/>
                  </a:lnTo>
                  <a:lnTo>
                    <a:pt x="3" y="3"/>
                  </a:lnTo>
                  <a:lnTo>
                    <a:pt x="3" y="3"/>
                  </a:lnTo>
                  <a:lnTo>
                    <a:pt x="0" y="6"/>
                  </a:lnTo>
                  <a:lnTo>
                    <a:pt x="0" y="9"/>
                  </a:lnTo>
                  <a:lnTo>
                    <a:pt x="0" y="9"/>
                  </a:lnTo>
                  <a:lnTo>
                    <a:pt x="0" y="12"/>
                  </a:lnTo>
                  <a:lnTo>
                    <a:pt x="6" y="1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478"/>
            <p:cNvSpPr>
              <a:spLocks noChangeArrowheads="1"/>
            </p:cNvSpPr>
            <p:nvPr/>
          </p:nvSpPr>
          <p:spPr bwMode="auto">
            <a:xfrm>
              <a:off x="1025525" y="3844925"/>
              <a:ext cx="4763"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479"/>
            <p:cNvSpPr>
              <a:spLocks noChangeArrowheads="1"/>
            </p:cNvSpPr>
            <p:nvPr/>
          </p:nvSpPr>
          <p:spPr bwMode="auto">
            <a:xfrm>
              <a:off x="1398588" y="4683125"/>
              <a:ext cx="31750" cy="25400"/>
            </a:xfrm>
            <a:custGeom>
              <a:avLst/>
              <a:gdLst>
                <a:gd name="T0" fmla="*/ 46 w 87"/>
                <a:gd name="T1" fmla="*/ 0 h 70"/>
                <a:gd name="T2" fmla="*/ 46 w 87"/>
                <a:gd name="T3" fmla="*/ 0 h 70"/>
                <a:gd name="T4" fmla="*/ 20 w 87"/>
                <a:gd name="T5" fmla="*/ 9 h 70"/>
                <a:gd name="T6" fmla="*/ 20 w 87"/>
                <a:gd name="T7" fmla="*/ 9 h 70"/>
                <a:gd name="T8" fmla="*/ 20 w 87"/>
                <a:gd name="T9" fmla="*/ 9 h 70"/>
                <a:gd name="T10" fmla="*/ 20 w 87"/>
                <a:gd name="T11" fmla="*/ 9 h 70"/>
                <a:gd name="T12" fmla="*/ 9 w 87"/>
                <a:gd name="T13" fmla="*/ 17 h 70"/>
                <a:gd name="T14" fmla="*/ 3 w 87"/>
                <a:gd name="T15" fmla="*/ 26 h 70"/>
                <a:gd name="T16" fmla="*/ 0 w 87"/>
                <a:gd name="T17" fmla="*/ 37 h 70"/>
                <a:gd name="T18" fmla="*/ 3 w 87"/>
                <a:gd name="T19" fmla="*/ 49 h 70"/>
                <a:gd name="T20" fmla="*/ 3 w 87"/>
                <a:gd name="T21" fmla="*/ 49 h 70"/>
                <a:gd name="T22" fmla="*/ 9 w 87"/>
                <a:gd name="T23" fmla="*/ 60 h 70"/>
                <a:gd name="T24" fmla="*/ 17 w 87"/>
                <a:gd name="T25" fmla="*/ 66 h 70"/>
                <a:gd name="T26" fmla="*/ 29 w 87"/>
                <a:gd name="T27" fmla="*/ 69 h 70"/>
                <a:gd name="T28" fmla="*/ 40 w 87"/>
                <a:gd name="T29" fmla="*/ 66 h 70"/>
                <a:gd name="T30" fmla="*/ 66 w 87"/>
                <a:gd name="T31" fmla="*/ 58 h 70"/>
                <a:gd name="T32" fmla="*/ 66 w 87"/>
                <a:gd name="T33" fmla="*/ 58 h 70"/>
                <a:gd name="T34" fmla="*/ 78 w 87"/>
                <a:gd name="T35" fmla="*/ 52 h 70"/>
                <a:gd name="T36" fmla="*/ 83 w 87"/>
                <a:gd name="T37" fmla="*/ 43 h 70"/>
                <a:gd name="T38" fmla="*/ 86 w 87"/>
                <a:gd name="T39" fmla="*/ 32 h 70"/>
                <a:gd name="T40" fmla="*/ 86 w 87"/>
                <a:gd name="T41" fmla="*/ 20 h 70"/>
                <a:gd name="T42" fmla="*/ 86 w 87"/>
                <a:gd name="T43" fmla="*/ 20 h 70"/>
                <a:gd name="T44" fmla="*/ 78 w 87"/>
                <a:gd name="T45" fmla="*/ 9 h 70"/>
                <a:gd name="T46" fmla="*/ 69 w 87"/>
                <a:gd name="T47" fmla="*/ 3 h 70"/>
                <a:gd name="T48" fmla="*/ 57 w 87"/>
                <a:gd name="T49" fmla="*/ 0 h 70"/>
                <a:gd name="T50" fmla="*/ 46 w 87"/>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6" y="0"/>
                  </a:moveTo>
                  <a:lnTo>
                    <a:pt x="46" y="0"/>
                  </a:lnTo>
                  <a:lnTo>
                    <a:pt x="20" y="9"/>
                  </a:lnTo>
                  <a:lnTo>
                    <a:pt x="20" y="9"/>
                  </a:lnTo>
                  <a:lnTo>
                    <a:pt x="20" y="9"/>
                  </a:lnTo>
                  <a:lnTo>
                    <a:pt x="20" y="9"/>
                  </a:lnTo>
                  <a:lnTo>
                    <a:pt x="9" y="17"/>
                  </a:lnTo>
                  <a:lnTo>
                    <a:pt x="3" y="26"/>
                  </a:lnTo>
                  <a:lnTo>
                    <a:pt x="0" y="37"/>
                  </a:lnTo>
                  <a:lnTo>
                    <a:pt x="3" y="49"/>
                  </a:lnTo>
                  <a:lnTo>
                    <a:pt x="3" y="49"/>
                  </a:lnTo>
                  <a:lnTo>
                    <a:pt x="9" y="60"/>
                  </a:lnTo>
                  <a:lnTo>
                    <a:pt x="17" y="66"/>
                  </a:lnTo>
                  <a:lnTo>
                    <a:pt x="29" y="69"/>
                  </a:lnTo>
                  <a:lnTo>
                    <a:pt x="40" y="66"/>
                  </a:lnTo>
                  <a:lnTo>
                    <a:pt x="66" y="58"/>
                  </a:lnTo>
                  <a:lnTo>
                    <a:pt x="66" y="58"/>
                  </a:lnTo>
                  <a:lnTo>
                    <a:pt x="78" y="52"/>
                  </a:lnTo>
                  <a:lnTo>
                    <a:pt x="83" y="43"/>
                  </a:lnTo>
                  <a:lnTo>
                    <a:pt x="86" y="32"/>
                  </a:lnTo>
                  <a:lnTo>
                    <a:pt x="86" y="20"/>
                  </a:lnTo>
                  <a:lnTo>
                    <a:pt x="86" y="20"/>
                  </a:lnTo>
                  <a:lnTo>
                    <a:pt x="78" y="9"/>
                  </a:lnTo>
                  <a:lnTo>
                    <a:pt x="69" y="3"/>
                  </a:lnTo>
                  <a:lnTo>
                    <a:pt x="57" y="0"/>
                  </a:lnTo>
                  <a:lnTo>
                    <a:pt x="46"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480"/>
            <p:cNvSpPr>
              <a:spLocks noChangeArrowheads="1"/>
            </p:cNvSpPr>
            <p:nvPr/>
          </p:nvSpPr>
          <p:spPr bwMode="auto">
            <a:xfrm>
              <a:off x="1331913" y="4700588"/>
              <a:ext cx="31750" cy="25400"/>
            </a:xfrm>
            <a:custGeom>
              <a:avLst/>
              <a:gdLst>
                <a:gd name="T0" fmla="*/ 49 w 90"/>
                <a:gd name="T1" fmla="*/ 3 h 70"/>
                <a:gd name="T2" fmla="*/ 49 w 90"/>
                <a:gd name="T3" fmla="*/ 3 h 70"/>
                <a:gd name="T4" fmla="*/ 23 w 90"/>
                <a:gd name="T5" fmla="*/ 8 h 70"/>
                <a:gd name="T6" fmla="*/ 23 w 90"/>
                <a:gd name="T7" fmla="*/ 8 h 70"/>
                <a:gd name="T8" fmla="*/ 23 w 90"/>
                <a:gd name="T9" fmla="*/ 8 h 70"/>
                <a:gd name="T10" fmla="*/ 23 w 90"/>
                <a:gd name="T11" fmla="*/ 8 h 70"/>
                <a:gd name="T12" fmla="*/ 11 w 90"/>
                <a:gd name="T13" fmla="*/ 14 h 70"/>
                <a:gd name="T14" fmla="*/ 3 w 90"/>
                <a:gd name="T15" fmla="*/ 23 h 70"/>
                <a:gd name="T16" fmla="*/ 0 w 90"/>
                <a:gd name="T17" fmla="*/ 34 h 70"/>
                <a:gd name="T18" fmla="*/ 0 w 90"/>
                <a:gd name="T19" fmla="*/ 45 h 70"/>
                <a:gd name="T20" fmla="*/ 0 w 90"/>
                <a:gd name="T21" fmla="*/ 45 h 70"/>
                <a:gd name="T22" fmla="*/ 6 w 90"/>
                <a:gd name="T23" fmla="*/ 57 h 70"/>
                <a:gd name="T24" fmla="*/ 14 w 90"/>
                <a:gd name="T25" fmla="*/ 66 h 70"/>
                <a:gd name="T26" fmla="*/ 26 w 90"/>
                <a:gd name="T27" fmla="*/ 69 h 70"/>
                <a:gd name="T28" fmla="*/ 37 w 90"/>
                <a:gd name="T29" fmla="*/ 69 h 70"/>
                <a:gd name="T30" fmla="*/ 63 w 90"/>
                <a:gd name="T31" fmla="*/ 63 h 70"/>
                <a:gd name="T32" fmla="*/ 63 w 90"/>
                <a:gd name="T33" fmla="*/ 63 h 70"/>
                <a:gd name="T34" fmla="*/ 74 w 90"/>
                <a:gd name="T35" fmla="*/ 57 h 70"/>
                <a:gd name="T36" fmla="*/ 83 w 90"/>
                <a:gd name="T37" fmla="*/ 48 h 70"/>
                <a:gd name="T38" fmla="*/ 89 w 90"/>
                <a:gd name="T39" fmla="*/ 37 h 70"/>
                <a:gd name="T40" fmla="*/ 86 w 90"/>
                <a:gd name="T41" fmla="*/ 26 h 70"/>
                <a:gd name="T42" fmla="*/ 86 w 90"/>
                <a:gd name="T43" fmla="*/ 26 h 70"/>
                <a:gd name="T44" fmla="*/ 83 w 90"/>
                <a:gd name="T45" fmla="*/ 14 h 70"/>
                <a:gd name="T46" fmla="*/ 74 w 90"/>
                <a:gd name="T47" fmla="*/ 6 h 70"/>
                <a:gd name="T48" fmla="*/ 63 w 90"/>
                <a:gd name="T49" fmla="*/ 0 h 70"/>
                <a:gd name="T50" fmla="*/ 49 w 90"/>
                <a:gd name="T51"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3"/>
                  </a:moveTo>
                  <a:lnTo>
                    <a:pt x="49" y="3"/>
                  </a:lnTo>
                  <a:lnTo>
                    <a:pt x="23" y="8"/>
                  </a:lnTo>
                  <a:lnTo>
                    <a:pt x="23" y="8"/>
                  </a:lnTo>
                  <a:lnTo>
                    <a:pt x="23" y="8"/>
                  </a:lnTo>
                  <a:lnTo>
                    <a:pt x="23" y="8"/>
                  </a:lnTo>
                  <a:lnTo>
                    <a:pt x="11" y="14"/>
                  </a:lnTo>
                  <a:lnTo>
                    <a:pt x="3" y="23"/>
                  </a:lnTo>
                  <a:lnTo>
                    <a:pt x="0" y="34"/>
                  </a:lnTo>
                  <a:lnTo>
                    <a:pt x="0" y="45"/>
                  </a:lnTo>
                  <a:lnTo>
                    <a:pt x="0" y="45"/>
                  </a:lnTo>
                  <a:lnTo>
                    <a:pt x="6" y="57"/>
                  </a:lnTo>
                  <a:lnTo>
                    <a:pt x="14" y="66"/>
                  </a:lnTo>
                  <a:lnTo>
                    <a:pt x="26" y="69"/>
                  </a:lnTo>
                  <a:lnTo>
                    <a:pt x="37" y="69"/>
                  </a:lnTo>
                  <a:lnTo>
                    <a:pt x="63" y="63"/>
                  </a:lnTo>
                  <a:lnTo>
                    <a:pt x="63" y="63"/>
                  </a:lnTo>
                  <a:lnTo>
                    <a:pt x="74" y="57"/>
                  </a:lnTo>
                  <a:lnTo>
                    <a:pt x="83" y="48"/>
                  </a:lnTo>
                  <a:lnTo>
                    <a:pt x="89" y="37"/>
                  </a:lnTo>
                  <a:lnTo>
                    <a:pt x="86" y="26"/>
                  </a:lnTo>
                  <a:lnTo>
                    <a:pt x="86" y="26"/>
                  </a:lnTo>
                  <a:lnTo>
                    <a:pt x="83" y="14"/>
                  </a:lnTo>
                  <a:lnTo>
                    <a:pt x="74" y="6"/>
                  </a:lnTo>
                  <a:lnTo>
                    <a:pt x="63" y="0"/>
                  </a:lnTo>
                  <a:lnTo>
                    <a:pt x="49"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481"/>
            <p:cNvSpPr>
              <a:spLocks noChangeArrowheads="1"/>
            </p:cNvSpPr>
            <p:nvPr/>
          </p:nvSpPr>
          <p:spPr bwMode="auto">
            <a:xfrm>
              <a:off x="1263650" y="4714875"/>
              <a:ext cx="33338" cy="23813"/>
            </a:xfrm>
            <a:custGeom>
              <a:avLst/>
              <a:gdLst>
                <a:gd name="T0" fmla="*/ 55 w 93"/>
                <a:gd name="T1" fmla="*/ 0 h 67"/>
                <a:gd name="T2" fmla="*/ 55 w 93"/>
                <a:gd name="T3" fmla="*/ 0 h 67"/>
                <a:gd name="T4" fmla="*/ 29 w 93"/>
                <a:gd name="T5" fmla="*/ 3 h 67"/>
                <a:gd name="T6" fmla="*/ 26 w 93"/>
                <a:gd name="T7" fmla="*/ 3 h 67"/>
                <a:gd name="T8" fmla="*/ 26 w 93"/>
                <a:gd name="T9" fmla="*/ 3 h 67"/>
                <a:gd name="T10" fmla="*/ 26 w 93"/>
                <a:gd name="T11" fmla="*/ 3 h 67"/>
                <a:gd name="T12" fmla="*/ 14 w 93"/>
                <a:gd name="T13" fmla="*/ 8 h 67"/>
                <a:gd name="T14" fmla="*/ 6 w 93"/>
                <a:gd name="T15" fmla="*/ 17 h 67"/>
                <a:gd name="T16" fmla="*/ 0 w 93"/>
                <a:gd name="T17" fmla="*/ 29 h 67"/>
                <a:gd name="T18" fmla="*/ 0 w 93"/>
                <a:gd name="T19" fmla="*/ 40 h 67"/>
                <a:gd name="T20" fmla="*/ 0 w 93"/>
                <a:gd name="T21" fmla="*/ 40 h 67"/>
                <a:gd name="T22" fmla="*/ 6 w 93"/>
                <a:gd name="T23" fmla="*/ 51 h 67"/>
                <a:gd name="T24" fmla="*/ 14 w 93"/>
                <a:gd name="T25" fmla="*/ 60 h 67"/>
                <a:gd name="T26" fmla="*/ 26 w 93"/>
                <a:gd name="T27" fmla="*/ 66 h 67"/>
                <a:gd name="T28" fmla="*/ 37 w 93"/>
                <a:gd name="T29" fmla="*/ 66 h 67"/>
                <a:gd name="T30" fmla="*/ 63 w 93"/>
                <a:gd name="T31" fmla="*/ 63 h 67"/>
                <a:gd name="T32" fmla="*/ 63 w 93"/>
                <a:gd name="T33" fmla="*/ 63 h 67"/>
                <a:gd name="T34" fmla="*/ 77 w 93"/>
                <a:gd name="T35" fmla="*/ 57 h 67"/>
                <a:gd name="T36" fmla="*/ 86 w 93"/>
                <a:gd name="T37" fmla="*/ 49 h 67"/>
                <a:gd name="T38" fmla="*/ 92 w 93"/>
                <a:gd name="T39" fmla="*/ 37 h 67"/>
                <a:gd name="T40" fmla="*/ 92 w 93"/>
                <a:gd name="T41" fmla="*/ 26 h 67"/>
                <a:gd name="T42" fmla="*/ 92 w 93"/>
                <a:gd name="T43" fmla="*/ 26 h 67"/>
                <a:gd name="T44" fmla="*/ 86 w 93"/>
                <a:gd name="T45" fmla="*/ 14 h 67"/>
                <a:gd name="T46" fmla="*/ 77 w 93"/>
                <a:gd name="T47" fmla="*/ 5 h 67"/>
                <a:gd name="T48" fmla="*/ 66 w 93"/>
                <a:gd name="T49" fmla="*/ 0 h 67"/>
                <a:gd name="T50" fmla="*/ 55 w 93"/>
                <a:gd name="T5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55" y="0"/>
                  </a:moveTo>
                  <a:lnTo>
                    <a:pt x="55" y="0"/>
                  </a:lnTo>
                  <a:lnTo>
                    <a:pt x="29" y="3"/>
                  </a:lnTo>
                  <a:lnTo>
                    <a:pt x="26" y="3"/>
                  </a:lnTo>
                  <a:lnTo>
                    <a:pt x="26" y="3"/>
                  </a:lnTo>
                  <a:lnTo>
                    <a:pt x="26" y="3"/>
                  </a:lnTo>
                  <a:lnTo>
                    <a:pt x="14" y="8"/>
                  </a:lnTo>
                  <a:lnTo>
                    <a:pt x="6" y="17"/>
                  </a:lnTo>
                  <a:lnTo>
                    <a:pt x="0" y="29"/>
                  </a:lnTo>
                  <a:lnTo>
                    <a:pt x="0" y="40"/>
                  </a:lnTo>
                  <a:lnTo>
                    <a:pt x="0" y="40"/>
                  </a:lnTo>
                  <a:lnTo>
                    <a:pt x="6" y="51"/>
                  </a:lnTo>
                  <a:lnTo>
                    <a:pt x="14" y="60"/>
                  </a:lnTo>
                  <a:lnTo>
                    <a:pt x="26" y="66"/>
                  </a:lnTo>
                  <a:lnTo>
                    <a:pt x="37" y="66"/>
                  </a:lnTo>
                  <a:lnTo>
                    <a:pt x="63" y="63"/>
                  </a:lnTo>
                  <a:lnTo>
                    <a:pt x="63" y="63"/>
                  </a:lnTo>
                  <a:lnTo>
                    <a:pt x="77" y="57"/>
                  </a:lnTo>
                  <a:lnTo>
                    <a:pt x="86" y="49"/>
                  </a:lnTo>
                  <a:lnTo>
                    <a:pt x="92" y="37"/>
                  </a:lnTo>
                  <a:lnTo>
                    <a:pt x="92" y="26"/>
                  </a:lnTo>
                  <a:lnTo>
                    <a:pt x="92" y="26"/>
                  </a:lnTo>
                  <a:lnTo>
                    <a:pt x="86" y="14"/>
                  </a:lnTo>
                  <a:lnTo>
                    <a:pt x="77" y="5"/>
                  </a:lnTo>
                  <a:lnTo>
                    <a:pt x="66" y="0"/>
                  </a:lnTo>
                  <a:lnTo>
                    <a:pt x="55"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482"/>
            <p:cNvSpPr>
              <a:spLocks noChangeArrowheads="1"/>
            </p:cNvSpPr>
            <p:nvPr/>
          </p:nvSpPr>
          <p:spPr bwMode="auto">
            <a:xfrm>
              <a:off x="1193800" y="4724400"/>
              <a:ext cx="33338" cy="25400"/>
            </a:xfrm>
            <a:custGeom>
              <a:avLst/>
              <a:gdLst>
                <a:gd name="T0" fmla="*/ 55 w 93"/>
                <a:gd name="T1" fmla="*/ 0 h 70"/>
                <a:gd name="T2" fmla="*/ 29 w 93"/>
                <a:gd name="T3" fmla="*/ 3 h 70"/>
                <a:gd name="T4" fmla="*/ 29 w 93"/>
                <a:gd name="T5" fmla="*/ 3 h 70"/>
                <a:gd name="T6" fmla="*/ 29 w 93"/>
                <a:gd name="T7" fmla="*/ 3 h 70"/>
                <a:gd name="T8" fmla="*/ 17 w 93"/>
                <a:gd name="T9" fmla="*/ 8 h 70"/>
                <a:gd name="T10" fmla="*/ 6 w 93"/>
                <a:gd name="T11" fmla="*/ 14 h 70"/>
                <a:gd name="T12" fmla="*/ 0 w 93"/>
                <a:gd name="T13" fmla="*/ 26 h 70"/>
                <a:gd name="T14" fmla="*/ 0 w 93"/>
                <a:gd name="T15" fmla="*/ 40 h 70"/>
                <a:gd name="T16" fmla="*/ 0 w 93"/>
                <a:gd name="T17" fmla="*/ 40 h 70"/>
                <a:gd name="T18" fmla="*/ 3 w 93"/>
                <a:gd name="T19" fmla="*/ 51 h 70"/>
                <a:gd name="T20" fmla="*/ 11 w 93"/>
                <a:gd name="T21" fmla="*/ 63 h 70"/>
                <a:gd name="T22" fmla="*/ 23 w 93"/>
                <a:gd name="T23" fmla="*/ 69 h 70"/>
                <a:gd name="T24" fmla="*/ 34 w 93"/>
                <a:gd name="T25" fmla="*/ 69 h 70"/>
                <a:gd name="T26" fmla="*/ 63 w 93"/>
                <a:gd name="T27" fmla="*/ 66 h 70"/>
                <a:gd name="T28" fmla="*/ 63 w 93"/>
                <a:gd name="T29" fmla="*/ 66 h 70"/>
                <a:gd name="T30" fmla="*/ 74 w 93"/>
                <a:gd name="T31" fmla="*/ 63 h 70"/>
                <a:gd name="T32" fmla="*/ 83 w 93"/>
                <a:gd name="T33" fmla="*/ 54 h 70"/>
                <a:gd name="T34" fmla="*/ 92 w 93"/>
                <a:gd name="T35" fmla="*/ 43 h 70"/>
                <a:gd name="T36" fmla="*/ 92 w 93"/>
                <a:gd name="T37" fmla="*/ 31 h 70"/>
                <a:gd name="T38" fmla="*/ 92 w 93"/>
                <a:gd name="T39" fmla="*/ 31 h 70"/>
                <a:gd name="T40" fmla="*/ 89 w 93"/>
                <a:gd name="T41" fmla="*/ 17 h 70"/>
                <a:gd name="T42" fmla="*/ 80 w 93"/>
                <a:gd name="T43" fmla="*/ 8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7" y="8"/>
                  </a:lnTo>
                  <a:lnTo>
                    <a:pt x="6" y="14"/>
                  </a:lnTo>
                  <a:lnTo>
                    <a:pt x="0" y="26"/>
                  </a:lnTo>
                  <a:lnTo>
                    <a:pt x="0" y="40"/>
                  </a:lnTo>
                  <a:lnTo>
                    <a:pt x="0" y="40"/>
                  </a:lnTo>
                  <a:lnTo>
                    <a:pt x="3" y="51"/>
                  </a:lnTo>
                  <a:lnTo>
                    <a:pt x="11" y="63"/>
                  </a:lnTo>
                  <a:lnTo>
                    <a:pt x="23" y="69"/>
                  </a:lnTo>
                  <a:lnTo>
                    <a:pt x="34" y="69"/>
                  </a:lnTo>
                  <a:lnTo>
                    <a:pt x="63" y="66"/>
                  </a:lnTo>
                  <a:lnTo>
                    <a:pt x="63" y="66"/>
                  </a:lnTo>
                  <a:lnTo>
                    <a:pt x="74" y="63"/>
                  </a:lnTo>
                  <a:lnTo>
                    <a:pt x="83" y="54"/>
                  </a:lnTo>
                  <a:lnTo>
                    <a:pt x="92" y="43"/>
                  </a:lnTo>
                  <a:lnTo>
                    <a:pt x="92" y="31"/>
                  </a:lnTo>
                  <a:lnTo>
                    <a:pt x="92" y="31"/>
                  </a:lnTo>
                  <a:lnTo>
                    <a:pt x="89" y="17"/>
                  </a:lnTo>
                  <a:lnTo>
                    <a:pt x="80" y="8"/>
                  </a:lnTo>
                  <a:lnTo>
                    <a:pt x="69" y="3"/>
                  </a:lnTo>
                  <a:lnTo>
                    <a:pt x="55"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483"/>
            <p:cNvSpPr>
              <a:spLocks noChangeArrowheads="1"/>
            </p:cNvSpPr>
            <p:nvPr/>
          </p:nvSpPr>
          <p:spPr bwMode="auto">
            <a:xfrm>
              <a:off x="1123950" y="4729163"/>
              <a:ext cx="34925" cy="25400"/>
            </a:xfrm>
            <a:custGeom>
              <a:avLst/>
              <a:gdLst>
                <a:gd name="T0" fmla="*/ 61 w 96"/>
                <a:gd name="T1" fmla="*/ 0 h 70"/>
                <a:gd name="T2" fmla="*/ 32 w 96"/>
                <a:gd name="T3" fmla="*/ 3 h 70"/>
                <a:gd name="T4" fmla="*/ 32 w 96"/>
                <a:gd name="T5" fmla="*/ 3 h 70"/>
                <a:gd name="T6" fmla="*/ 32 w 96"/>
                <a:gd name="T7" fmla="*/ 3 h 70"/>
                <a:gd name="T8" fmla="*/ 20 w 96"/>
                <a:gd name="T9" fmla="*/ 6 h 70"/>
                <a:gd name="T10" fmla="*/ 9 w 96"/>
                <a:gd name="T11" fmla="*/ 14 h 70"/>
                <a:gd name="T12" fmla="*/ 3 w 96"/>
                <a:gd name="T13" fmla="*/ 26 h 70"/>
                <a:gd name="T14" fmla="*/ 0 w 96"/>
                <a:gd name="T15" fmla="*/ 37 h 70"/>
                <a:gd name="T16" fmla="*/ 0 w 96"/>
                <a:gd name="T17" fmla="*/ 37 h 70"/>
                <a:gd name="T18" fmla="*/ 3 w 96"/>
                <a:gd name="T19" fmla="*/ 52 h 70"/>
                <a:gd name="T20" fmla="*/ 12 w 96"/>
                <a:gd name="T21" fmla="*/ 60 h 70"/>
                <a:gd name="T22" fmla="*/ 23 w 96"/>
                <a:gd name="T23" fmla="*/ 66 h 70"/>
                <a:gd name="T24" fmla="*/ 38 w 96"/>
                <a:gd name="T25" fmla="*/ 69 h 70"/>
                <a:gd name="T26" fmla="*/ 63 w 96"/>
                <a:gd name="T27" fmla="*/ 69 h 70"/>
                <a:gd name="T28" fmla="*/ 63 w 96"/>
                <a:gd name="T29" fmla="*/ 69 h 70"/>
                <a:gd name="T30" fmla="*/ 75 w 96"/>
                <a:gd name="T31" fmla="*/ 66 h 70"/>
                <a:gd name="T32" fmla="*/ 86 w 96"/>
                <a:gd name="T33" fmla="*/ 57 h 70"/>
                <a:gd name="T34" fmla="*/ 92 w 96"/>
                <a:gd name="T35" fmla="*/ 46 h 70"/>
                <a:gd name="T36" fmla="*/ 95 w 96"/>
                <a:gd name="T37" fmla="*/ 34 h 70"/>
                <a:gd name="T38" fmla="*/ 95 w 96"/>
                <a:gd name="T39" fmla="*/ 34 h 70"/>
                <a:gd name="T40" fmla="*/ 92 w 96"/>
                <a:gd name="T41" fmla="*/ 20 h 70"/>
                <a:gd name="T42" fmla="*/ 83 w 96"/>
                <a:gd name="T43" fmla="*/ 9 h 70"/>
                <a:gd name="T44" fmla="*/ 72 w 96"/>
                <a:gd name="T45" fmla="*/ 3 h 70"/>
                <a:gd name="T46" fmla="*/ 61 w 96"/>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1" y="0"/>
                  </a:moveTo>
                  <a:lnTo>
                    <a:pt x="32" y="3"/>
                  </a:lnTo>
                  <a:lnTo>
                    <a:pt x="32" y="3"/>
                  </a:lnTo>
                  <a:lnTo>
                    <a:pt x="32" y="3"/>
                  </a:lnTo>
                  <a:lnTo>
                    <a:pt x="20" y="6"/>
                  </a:lnTo>
                  <a:lnTo>
                    <a:pt x="9" y="14"/>
                  </a:lnTo>
                  <a:lnTo>
                    <a:pt x="3" y="26"/>
                  </a:lnTo>
                  <a:lnTo>
                    <a:pt x="0" y="37"/>
                  </a:lnTo>
                  <a:lnTo>
                    <a:pt x="0" y="37"/>
                  </a:lnTo>
                  <a:lnTo>
                    <a:pt x="3" y="52"/>
                  </a:lnTo>
                  <a:lnTo>
                    <a:pt x="12" y="60"/>
                  </a:lnTo>
                  <a:lnTo>
                    <a:pt x="23" y="66"/>
                  </a:lnTo>
                  <a:lnTo>
                    <a:pt x="38" y="69"/>
                  </a:lnTo>
                  <a:lnTo>
                    <a:pt x="63" y="69"/>
                  </a:lnTo>
                  <a:lnTo>
                    <a:pt x="63" y="69"/>
                  </a:lnTo>
                  <a:lnTo>
                    <a:pt x="75" y="66"/>
                  </a:lnTo>
                  <a:lnTo>
                    <a:pt x="86" y="57"/>
                  </a:lnTo>
                  <a:lnTo>
                    <a:pt x="92" y="46"/>
                  </a:lnTo>
                  <a:lnTo>
                    <a:pt x="95" y="34"/>
                  </a:lnTo>
                  <a:lnTo>
                    <a:pt x="95" y="34"/>
                  </a:lnTo>
                  <a:lnTo>
                    <a:pt x="92" y="20"/>
                  </a:lnTo>
                  <a:lnTo>
                    <a:pt x="83" y="9"/>
                  </a:lnTo>
                  <a:lnTo>
                    <a:pt x="72" y="3"/>
                  </a:lnTo>
                  <a:lnTo>
                    <a:pt x="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484"/>
            <p:cNvSpPr>
              <a:spLocks noChangeArrowheads="1"/>
            </p:cNvSpPr>
            <p:nvPr/>
          </p:nvSpPr>
          <p:spPr bwMode="auto">
            <a:xfrm>
              <a:off x="1054100" y="4730750"/>
              <a:ext cx="33338" cy="25400"/>
            </a:xfrm>
            <a:custGeom>
              <a:avLst/>
              <a:gdLst>
                <a:gd name="T0" fmla="*/ 61 w 93"/>
                <a:gd name="T1" fmla="*/ 0 h 70"/>
                <a:gd name="T2" fmla="*/ 61 w 93"/>
                <a:gd name="T3" fmla="*/ 0 h 70"/>
                <a:gd name="T4" fmla="*/ 32 w 93"/>
                <a:gd name="T5" fmla="*/ 0 h 70"/>
                <a:gd name="T6" fmla="*/ 32 w 93"/>
                <a:gd name="T7" fmla="*/ 0 h 70"/>
                <a:gd name="T8" fmla="*/ 32 w 93"/>
                <a:gd name="T9" fmla="*/ 0 h 70"/>
                <a:gd name="T10" fmla="*/ 32 w 93"/>
                <a:gd name="T11" fmla="*/ 0 h 70"/>
                <a:gd name="T12" fmla="*/ 20 w 93"/>
                <a:gd name="T13" fmla="*/ 3 h 70"/>
                <a:gd name="T14" fmla="*/ 9 w 93"/>
                <a:gd name="T15" fmla="*/ 11 h 70"/>
                <a:gd name="T16" fmla="*/ 0 w 93"/>
                <a:gd name="T17" fmla="*/ 20 h 70"/>
                <a:gd name="T18" fmla="*/ 0 w 93"/>
                <a:gd name="T19" fmla="*/ 34 h 70"/>
                <a:gd name="T20" fmla="*/ 0 w 93"/>
                <a:gd name="T21" fmla="*/ 34 h 70"/>
                <a:gd name="T22" fmla="*/ 0 w 93"/>
                <a:gd name="T23" fmla="*/ 49 h 70"/>
                <a:gd name="T24" fmla="*/ 9 w 93"/>
                <a:gd name="T25" fmla="*/ 57 h 70"/>
                <a:gd name="T26" fmla="*/ 20 w 93"/>
                <a:gd name="T27" fmla="*/ 66 h 70"/>
                <a:gd name="T28" fmla="*/ 32 w 93"/>
                <a:gd name="T29" fmla="*/ 69 h 70"/>
                <a:gd name="T30" fmla="*/ 61 w 93"/>
                <a:gd name="T31" fmla="*/ 69 h 70"/>
                <a:gd name="T32" fmla="*/ 61 w 93"/>
                <a:gd name="T33" fmla="*/ 69 h 70"/>
                <a:gd name="T34" fmla="*/ 72 w 93"/>
                <a:gd name="T35" fmla="*/ 66 h 70"/>
                <a:gd name="T36" fmla="*/ 83 w 93"/>
                <a:gd name="T37" fmla="*/ 57 h 70"/>
                <a:gd name="T38" fmla="*/ 92 w 93"/>
                <a:gd name="T39" fmla="*/ 49 h 70"/>
                <a:gd name="T40" fmla="*/ 92 w 93"/>
                <a:gd name="T41" fmla="*/ 34 h 70"/>
                <a:gd name="T42" fmla="*/ 92 w 93"/>
                <a:gd name="T43" fmla="*/ 34 h 70"/>
                <a:gd name="T44" fmla="*/ 92 w 93"/>
                <a:gd name="T45" fmla="*/ 20 h 70"/>
                <a:gd name="T46" fmla="*/ 83 w 93"/>
                <a:gd name="T47" fmla="*/ 11 h 70"/>
                <a:gd name="T48" fmla="*/ 72 w 93"/>
                <a:gd name="T49" fmla="*/ 3 h 70"/>
                <a:gd name="T50" fmla="*/ 61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1" y="0"/>
                  </a:moveTo>
                  <a:lnTo>
                    <a:pt x="61" y="0"/>
                  </a:lnTo>
                  <a:lnTo>
                    <a:pt x="32" y="0"/>
                  </a:lnTo>
                  <a:lnTo>
                    <a:pt x="32" y="0"/>
                  </a:lnTo>
                  <a:lnTo>
                    <a:pt x="32" y="0"/>
                  </a:lnTo>
                  <a:lnTo>
                    <a:pt x="32" y="0"/>
                  </a:lnTo>
                  <a:lnTo>
                    <a:pt x="20" y="3"/>
                  </a:lnTo>
                  <a:lnTo>
                    <a:pt x="9" y="11"/>
                  </a:lnTo>
                  <a:lnTo>
                    <a:pt x="0" y="20"/>
                  </a:lnTo>
                  <a:lnTo>
                    <a:pt x="0" y="34"/>
                  </a:lnTo>
                  <a:lnTo>
                    <a:pt x="0" y="34"/>
                  </a:lnTo>
                  <a:lnTo>
                    <a:pt x="0" y="49"/>
                  </a:lnTo>
                  <a:lnTo>
                    <a:pt x="9" y="57"/>
                  </a:lnTo>
                  <a:lnTo>
                    <a:pt x="20" y="66"/>
                  </a:lnTo>
                  <a:lnTo>
                    <a:pt x="32" y="69"/>
                  </a:lnTo>
                  <a:lnTo>
                    <a:pt x="61" y="69"/>
                  </a:lnTo>
                  <a:lnTo>
                    <a:pt x="61" y="69"/>
                  </a:lnTo>
                  <a:lnTo>
                    <a:pt x="72" y="66"/>
                  </a:lnTo>
                  <a:lnTo>
                    <a:pt x="83" y="57"/>
                  </a:lnTo>
                  <a:lnTo>
                    <a:pt x="92" y="49"/>
                  </a:lnTo>
                  <a:lnTo>
                    <a:pt x="92" y="34"/>
                  </a:lnTo>
                  <a:lnTo>
                    <a:pt x="92" y="34"/>
                  </a:lnTo>
                  <a:lnTo>
                    <a:pt x="92" y="20"/>
                  </a:lnTo>
                  <a:lnTo>
                    <a:pt x="83" y="11"/>
                  </a:lnTo>
                  <a:lnTo>
                    <a:pt x="72" y="3"/>
                  </a:lnTo>
                  <a:lnTo>
                    <a:pt x="61"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485"/>
            <p:cNvSpPr>
              <a:spLocks noChangeArrowheads="1"/>
            </p:cNvSpPr>
            <p:nvPr/>
          </p:nvSpPr>
          <p:spPr bwMode="auto">
            <a:xfrm>
              <a:off x="984250" y="4730750"/>
              <a:ext cx="34925" cy="23813"/>
            </a:xfrm>
            <a:custGeom>
              <a:avLst/>
              <a:gdLst>
                <a:gd name="T0" fmla="*/ 63 w 95"/>
                <a:gd name="T1" fmla="*/ 0 h 67"/>
                <a:gd name="T2" fmla="*/ 34 w 95"/>
                <a:gd name="T3" fmla="*/ 0 h 67"/>
                <a:gd name="T4" fmla="*/ 34 w 95"/>
                <a:gd name="T5" fmla="*/ 0 h 67"/>
                <a:gd name="T6" fmla="*/ 23 w 95"/>
                <a:gd name="T7" fmla="*/ 0 h 67"/>
                <a:gd name="T8" fmla="*/ 11 w 95"/>
                <a:gd name="T9" fmla="*/ 9 h 67"/>
                <a:gd name="T10" fmla="*/ 2 w 95"/>
                <a:gd name="T11" fmla="*/ 17 h 67"/>
                <a:gd name="T12" fmla="*/ 0 w 95"/>
                <a:gd name="T13" fmla="*/ 31 h 67"/>
                <a:gd name="T14" fmla="*/ 0 w 95"/>
                <a:gd name="T15" fmla="*/ 31 h 67"/>
                <a:gd name="T16" fmla="*/ 2 w 95"/>
                <a:gd name="T17" fmla="*/ 43 h 67"/>
                <a:gd name="T18" fmla="*/ 8 w 95"/>
                <a:gd name="T19" fmla="*/ 54 h 67"/>
                <a:gd name="T20" fmla="*/ 20 w 95"/>
                <a:gd name="T21" fmla="*/ 63 h 67"/>
                <a:gd name="T22" fmla="*/ 31 w 95"/>
                <a:gd name="T23" fmla="*/ 66 h 67"/>
                <a:gd name="T24" fmla="*/ 60 w 95"/>
                <a:gd name="T25" fmla="*/ 66 h 67"/>
                <a:gd name="T26" fmla="*/ 60 w 95"/>
                <a:gd name="T27" fmla="*/ 66 h 67"/>
                <a:gd name="T28" fmla="*/ 60 w 95"/>
                <a:gd name="T29" fmla="*/ 66 h 67"/>
                <a:gd name="T30" fmla="*/ 71 w 95"/>
                <a:gd name="T31" fmla="*/ 66 h 67"/>
                <a:gd name="T32" fmla="*/ 83 w 95"/>
                <a:gd name="T33" fmla="*/ 57 h 67"/>
                <a:gd name="T34" fmla="*/ 91 w 95"/>
                <a:gd name="T35" fmla="*/ 49 h 67"/>
                <a:gd name="T36" fmla="*/ 94 w 95"/>
                <a:gd name="T37" fmla="*/ 34 h 67"/>
                <a:gd name="T38" fmla="*/ 94 w 95"/>
                <a:gd name="T39" fmla="*/ 34 h 67"/>
                <a:gd name="T40" fmla="*/ 91 w 95"/>
                <a:gd name="T41" fmla="*/ 23 h 67"/>
                <a:gd name="T42" fmla="*/ 86 w 95"/>
                <a:gd name="T43" fmla="*/ 11 h 67"/>
                <a:gd name="T44" fmla="*/ 74 w 95"/>
                <a:gd name="T45" fmla="*/ 3 h 67"/>
                <a:gd name="T46" fmla="*/ 63 w 95"/>
                <a:gd name="T4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67">
                  <a:moveTo>
                    <a:pt x="63" y="0"/>
                  </a:moveTo>
                  <a:lnTo>
                    <a:pt x="34" y="0"/>
                  </a:lnTo>
                  <a:lnTo>
                    <a:pt x="34" y="0"/>
                  </a:lnTo>
                  <a:lnTo>
                    <a:pt x="23" y="0"/>
                  </a:lnTo>
                  <a:lnTo>
                    <a:pt x="11" y="9"/>
                  </a:lnTo>
                  <a:lnTo>
                    <a:pt x="2" y="17"/>
                  </a:lnTo>
                  <a:lnTo>
                    <a:pt x="0" y="31"/>
                  </a:lnTo>
                  <a:lnTo>
                    <a:pt x="0" y="31"/>
                  </a:lnTo>
                  <a:lnTo>
                    <a:pt x="2" y="43"/>
                  </a:lnTo>
                  <a:lnTo>
                    <a:pt x="8" y="54"/>
                  </a:lnTo>
                  <a:lnTo>
                    <a:pt x="20" y="63"/>
                  </a:lnTo>
                  <a:lnTo>
                    <a:pt x="31" y="66"/>
                  </a:lnTo>
                  <a:lnTo>
                    <a:pt x="60" y="66"/>
                  </a:lnTo>
                  <a:lnTo>
                    <a:pt x="60" y="66"/>
                  </a:lnTo>
                  <a:lnTo>
                    <a:pt x="60" y="66"/>
                  </a:lnTo>
                  <a:lnTo>
                    <a:pt x="71" y="66"/>
                  </a:lnTo>
                  <a:lnTo>
                    <a:pt x="83" y="57"/>
                  </a:lnTo>
                  <a:lnTo>
                    <a:pt x="91" y="49"/>
                  </a:lnTo>
                  <a:lnTo>
                    <a:pt x="94" y="34"/>
                  </a:lnTo>
                  <a:lnTo>
                    <a:pt x="94" y="34"/>
                  </a:lnTo>
                  <a:lnTo>
                    <a:pt x="91" y="23"/>
                  </a:lnTo>
                  <a:lnTo>
                    <a:pt x="86" y="11"/>
                  </a:lnTo>
                  <a:lnTo>
                    <a:pt x="74" y="3"/>
                  </a:lnTo>
                  <a:lnTo>
                    <a:pt x="63" y="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486"/>
            <p:cNvSpPr>
              <a:spLocks noChangeArrowheads="1"/>
            </p:cNvSpPr>
            <p:nvPr/>
          </p:nvSpPr>
          <p:spPr bwMode="auto">
            <a:xfrm>
              <a:off x="915988" y="4724400"/>
              <a:ext cx="33337" cy="25400"/>
            </a:xfrm>
            <a:custGeom>
              <a:avLst/>
              <a:gdLst>
                <a:gd name="T0" fmla="*/ 63 w 92"/>
                <a:gd name="T1" fmla="*/ 3 h 70"/>
                <a:gd name="T2" fmla="*/ 37 w 92"/>
                <a:gd name="T3" fmla="*/ 0 h 70"/>
                <a:gd name="T4" fmla="*/ 37 w 92"/>
                <a:gd name="T5" fmla="*/ 0 h 70"/>
                <a:gd name="T6" fmla="*/ 23 w 92"/>
                <a:gd name="T7" fmla="*/ 3 h 70"/>
                <a:gd name="T8" fmla="*/ 11 w 92"/>
                <a:gd name="T9" fmla="*/ 8 h 70"/>
                <a:gd name="T10" fmla="*/ 3 w 92"/>
                <a:gd name="T11" fmla="*/ 17 h 70"/>
                <a:gd name="T12" fmla="*/ 0 w 92"/>
                <a:gd name="T13" fmla="*/ 31 h 70"/>
                <a:gd name="T14" fmla="*/ 0 w 92"/>
                <a:gd name="T15" fmla="*/ 31 h 70"/>
                <a:gd name="T16" fmla="*/ 3 w 92"/>
                <a:gd name="T17" fmla="*/ 43 h 70"/>
                <a:gd name="T18" fmla="*/ 8 w 92"/>
                <a:gd name="T19" fmla="*/ 54 h 70"/>
                <a:gd name="T20" fmla="*/ 17 w 92"/>
                <a:gd name="T21" fmla="*/ 63 h 70"/>
                <a:gd name="T22" fmla="*/ 28 w 92"/>
                <a:gd name="T23" fmla="*/ 66 h 70"/>
                <a:gd name="T24" fmla="*/ 57 w 92"/>
                <a:gd name="T25" fmla="*/ 69 h 70"/>
                <a:gd name="T26" fmla="*/ 57 w 92"/>
                <a:gd name="T27" fmla="*/ 69 h 70"/>
                <a:gd name="T28" fmla="*/ 57 w 92"/>
                <a:gd name="T29" fmla="*/ 69 h 70"/>
                <a:gd name="T30" fmla="*/ 68 w 92"/>
                <a:gd name="T31" fmla="*/ 69 h 70"/>
                <a:gd name="T32" fmla="*/ 80 w 92"/>
                <a:gd name="T33" fmla="*/ 63 h 70"/>
                <a:gd name="T34" fmla="*/ 89 w 92"/>
                <a:gd name="T35" fmla="*/ 51 h 70"/>
                <a:gd name="T36" fmla="*/ 91 w 92"/>
                <a:gd name="T37" fmla="*/ 40 h 70"/>
                <a:gd name="T38" fmla="*/ 91 w 92"/>
                <a:gd name="T39" fmla="*/ 40 h 70"/>
                <a:gd name="T40" fmla="*/ 91 w 92"/>
                <a:gd name="T41" fmla="*/ 26 h 70"/>
                <a:gd name="T42" fmla="*/ 86 w 92"/>
                <a:gd name="T43" fmla="*/ 17 h 70"/>
                <a:gd name="T44" fmla="*/ 74 w 92"/>
                <a:gd name="T45" fmla="*/ 8 h 70"/>
                <a:gd name="T46" fmla="*/ 63 w 92"/>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70">
                  <a:moveTo>
                    <a:pt x="63" y="3"/>
                  </a:moveTo>
                  <a:lnTo>
                    <a:pt x="37" y="0"/>
                  </a:lnTo>
                  <a:lnTo>
                    <a:pt x="37" y="0"/>
                  </a:lnTo>
                  <a:lnTo>
                    <a:pt x="23" y="3"/>
                  </a:lnTo>
                  <a:lnTo>
                    <a:pt x="11" y="8"/>
                  </a:lnTo>
                  <a:lnTo>
                    <a:pt x="3" y="17"/>
                  </a:lnTo>
                  <a:lnTo>
                    <a:pt x="0" y="31"/>
                  </a:lnTo>
                  <a:lnTo>
                    <a:pt x="0" y="31"/>
                  </a:lnTo>
                  <a:lnTo>
                    <a:pt x="3" y="43"/>
                  </a:lnTo>
                  <a:lnTo>
                    <a:pt x="8" y="54"/>
                  </a:lnTo>
                  <a:lnTo>
                    <a:pt x="17" y="63"/>
                  </a:lnTo>
                  <a:lnTo>
                    <a:pt x="28" y="66"/>
                  </a:lnTo>
                  <a:lnTo>
                    <a:pt x="57" y="69"/>
                  </a:lnTo>
                  <a:lnTo>
                    <a:pt x="57" y="69"/>
                  </a:lnTo>
                  <a:lnTo>
                    <a:pt x="57" y="69"/>
                  </a:lnTo>
                  <a:lnTo>
                    <a:pt x="68" y="69"/>
                  </a:lnTo>
                  <a:lnTo>
                    <a:pt x="80" y="63"/>
                  </a:lnTo>
                  <a:lnTo>
                    <a:pt x="89" y="51"/>
                  </a:lnTo>
                  <a:lnTo>
                    <a:pt x="91" y="40"/>
                  </a:lnTo>
                  <a:lnTo>
                    <a:pt x="91" y="40"/>
                  </a:lnTo>
                  <a:lnTo>
                    <a:pt x="91" y="26"/>
                  </a:lnTo>
                  <a:lnTo>
                    <a:pt x="86" y="17"/>
                  </a:lnTo>
                  <a:lnTo>
                    <a:pt x="74" y="8"/>
                  </a:lnTo>
                  <a:lnTo>
                    <a:pt x="63"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487"/>
            <p:cNvSpPr>
              <a:spLocks noChangeArrowheads="1"/>
            </p:cNvSpPr>
            <p:nvPr/>
          </p:nvSpPr>
          <p:spPr bwMode="auto">
            <a:xfrm>
              <a:off x="846138" y="4714875"/>
              <a:ext cx="33337" cy="25400"/>
            </a:xfrm>
            <a:custGeom>
              <a:avLst/>
              <a:gdLst>
                <a:gd name="T0" fmla="*/ 66 w 93"/>
                <a:gd name="T1" fmla="*/ 3 h 69"/>
                <a:gd name="T2" fmla="*/ 63 w 93"/>
                <a:gd name="T3" fmla="*/ 3 h 69"/>
                <a:gd name="T4" fmla="*/ 37 w 93"/>
                <a:gd name="T5" fmla="*/ 0 h 69"/>
                <a:gd name="T6" fmla="*/ 37 w 93"/>
                <a:gd name="T7" fmla="*/ 0 h 69"/>
                <a:gd name="T8" fmla="*/ 37 w 93"/>
                <a:gd name="T9" fmla="*/ 0 h 69"/>
                <a:gd name="T10" fmla="*/ 26 w 93"/>
                <a:gd name="T11" fmla="*/ 0 h 69"/>
                <a:gd name="T12" fmla="*/ 14 w 93"/>
                <a:gd name="T13" fmla="*/ 5 h 69"/>
                <a:gd name="T14" fmla="*/ 6 w 93"/>
                <a:gd name="T15" fmla="*/ 14 h 69"/>
                <a:gd name="T16" fmla="*/ 0 w 93"/>
                <a:gd name="T17" fmla="*/ 26 h 69"/>
                <a:gd name="T18" fmla="*/ 0 w 93"/>
                <a:gd name="T19" fmla="*/ 26 h 69"/>
                <a:gd name="T20" fmla="*/ 0 w 93"/>
                <a:gd name="T21" fmla="*/ 40 h 69"/>
                <a:gd name="T22" fmla="*/ 6 w 93"/>
                <a:gd name="T23" fmla="*/ 51 h 69"/>
                <a:gd name="T24" fmla="*/ 14 w 93"/>
                <a:gd name="T25" fmla="*/ 57 h 69"/>
                <a:gd name="T26" fmla="*/ 29 w 93"/>
                <a:gd name="T27" fmla="*/ 63 h 69"/>
                <a:gd name="T28" fmla="*/ 54 w 93"/>
                <a:gd name="T29" fmla="*/ 68 h 69"/>
                <a:gd name="T30" fmla="*/ 54 w 93"/>
                <a:gd name="T31" fmla="*/ 68 h 69"/>
                <a:gd name="T32" fmla="*/ 54 w 93"/>
                <a:gd name="T33" fmla="*/ 68 h 69"/>
                <a:gd name="T34" fmla="*/ 66 w 93"/>
                <a:gd name="T35" fmla="*/ 66 h 69"/>
                <a:gd name="T36" fmla="*/ 77 w 93"/>
                <a:gd name="T37" fmla="*/ 63 h 69"/>
                <a:gd name="T38" fmla="*/ 86 w 93"/>
                <a:gd name="T39" fmla="*/ 51 h 69"/>
                <a:gd name="T40" fmla="*/ 92 w 93"/>
                <a:gd name="T41" fmla="*/ 40 h 69"/>
                <a:gd name="T42" fmla="*/ 92 w 93"/>
                <a:gd name="T43" fmla="*/ 40 h 69"/>
                <a:gd name="T44" fmla="*/ 92 w 93"/>
                <a:gd name="T45" fmla="*/ 29 h 69"/>
                <a:gd name="T46" fmla="*/ 86 w 93"/>
                <a:gd name="T47" fmla="*/ 17 h 69"/>
                <a:gd name="T48" fmla="*/ 77 w 93"/>
                <a:gd name="T49" fmla="*/ 8 h 69"/>
                <a:gd name="T50" fmla="*/ 66 w 93"/>
                <a:gd name="T5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66" y="3"/>
                  </a:moveTo>
                  <a:lnTo>
                    <a:pt x="63" y="3"/>
                  </a:lnTo>
                  <a:lnTo>
                    <a:pt x="37" y="0"/>
                  </a:lnTo>
                  <a:lnTo>
                    <a:pt x="37" y="0"/>
                  </a:lnTo>
                  <a:lnTo>
                    <a:pt x="37" y="0"/>
                  </a:lnTo>
                  <a:lnTo>
                    <a:pt x="26" y="0"/>
                  </a:lnTo>
                  <a:lnTo>
                    <a:pt x="14" y="5"/>
                  </a:lnTo>
                  <a:lnTo>
                    <a:pt x="6" y="14"/>
                  </a:lnTo>
                  <a:lnTo>
                    <a:pt x="0" y="26"/>
                  </a:lnTo>
                  <a:lnTo>
                    <a:pt x="0" y="26"/>
                  </a:lnTo>
                  <a:lnTo>
                    <a:pt x="0" y="40"/>
                  </a:lnTo>
                  <a:lnTo>
                    <a:pt x="6" y="51"/>
                  </a:lnTo>
                  <a:lnTo>
                    <a:pt x="14" y="57"/>
                  </a:lnTo>
                  <a:lnTo>
                    <a:pt x="29" y="63"/>
                  </a:lnTo>
                  <a:lnTo>
                    <a:pt x="54" y="68"/>
                  </a:lnTo>
                  <a:lnTo>
                    <a:pt x="54" y="68"/>
                  </a:lnTo>
                  <a:lnTo>
                    <a:pt x="54" y="68"/>
                  </a:lnTo>
                  <a:lnTo>
                    <a:pt x="66" y="66"/>
                  </a:lnTo>
                  <a:lnTo>
                    <a:pt x="77" y="63"/>
                  </a:lnTo>
                  <a:lnTo>
                    <a:pt x="86" y="51"/>
                  </a:lnTo>
                  <a:lnTo>
                    <a:pt x="92" y="40"/>
                  </a:lnTo>
                  <a:lnTo>
                    <a:pt x="92" y="40"/>
                  </a:lnTo>
                  <a:lnTo>
                    <a:pt x="92" y="29"/>
                  </a:lnTo>
                  <a:lnTo>
                    <a:pt x="86" y="17"/>
                  </a:lnTo>
                  <a:lnTo>
                    <a:pt x="77" y="8"/>
                  </a:lnTo>
                  <a:lnTo>
                    <a:pt x="66" y="3"/>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488"/>
            <p:cNvSpPr>
              <a:spLocks noChangeArrowheads="1"/>
            </p:cNvSpPr>
            <p:nvPr/>
          </p:nvSpPr>
          <p:spPr bwMode="auto">
            <a:xfrm>
              <a:off x="779463" y="4702175"/>
              <a:ext cx="31750" cy="25400"/>
            </a:xfrm>
            <a:custGeom>
              <a:avLst/>
              <a:gdLst>
                <a:gd name="T0" fmla="*/ 66 w 90"/>
                <a:gd name="T1" fmla="*/ 5 h 69"/>
                <a:gd name="T2" fmla="*/ 66 w 90"/>
                <a:gd name="T3" fmla="*/ 5 h 69"/>
                <a:gd name="T4" fmla="*/ 40 w 90"/>
                <a:gd name="T5" fmla="*/ 0 h 69"/>
                <a:gd name="T6" fmla="*/ 40 w 90"/>
                <a:gd name="T7" fmla="*/ 0 h 69"/>
                <a:gd name="T8" fmla="*/ 40 w 90"/>
                <a:gd name="T9" fmla="*/ 0 h 69"/>
                <a:gd name="T10" fmla="*/ 26 w 90"/>
                <a:gd name="T11" fmla="*/ 0 h 69"/>
                <a:gd name="T12" fmla="*/ 14 w 90"/>
                <a:gd name="T13" fmla="*/ 3 h 69"/>
                <a:gd name="T14" fmla="*/ 6 w 90"/>
                <a:gd name="T15" fmla="*/ 11 h 69"/>
                <a:gd name="T16" fmla="*/ 3 w 90"/>
                <a:gd name="T17" fmla="*/ 23 h 69"/>
                <a:gd name="T18" fmla="*/ 3 w 90"/>
                <a:gd name="T19" fmla="*/ 23 h 69"/>
                <a:gd name="T20" fmla="*/ 0 w 90"/>
                <a:gd name="T21" fmla="*/ 34 h 69"/>
                <a:gd name="T22" fmla="*/ 6 w 90"/>
                <a:gd name="T23" fmla="*/ 45 h 69"/>
                <a:gd name="T24" fmla="*/ 14 w 90"/>
                <a:gd name="T25" fmla="*/ 54 h 69"/>
                <a:gd name="T26" fmla="*/ 26 w 90"/>
                <a:gd name="T27" fmla="*/ 60 h 69"/>
                <a:gd name="T28" fmla="*/ 51 w 90"/>
                <a:gd name="T29" fmla="*/ 66 h 69"/>
                <a:gd name="T30" fmla="*/ 51 w 90"/>
                <a:gd name="T31" fmla="*/ 66 h 69"/>
                <a:gd name="T32" fmla="*/ 51 w 90"/>
                <a:gd name="T33" fmla="*/ 66 h 69"/>
                <a:gd name="T34" fmla="*/ 63 w 90"/>
                <a:gd name="T35" fmla="*/ 68 h 69"/>
                <a:gd name="T36" fmla="*/ 74 w 90"/>
                <a:gd name="T37" fmla="*/ 63 h 69"/>
                <a:gd name="T38" fmla="*/ 83 w 90"/>
                <a:gd name="T39" fmla="*/ 54 h 69"/>
                <a:gd name="T40" fmla="*/ 89 w 90"/>
                <a:gd name="T41" fmla="*/ 42 h 69"/>
                <a:gd name="T42" fmla="*/ 89 w 90"/>
                <a:gd name="T43" fmla="*/ 42 h 69"/>
                <a:gd name="T44" fmla="*/ 89 w 90"/>
                <a:gd name="T45" fmla="*/ 31 h 69"/>
                <a:gd name="T46" fmla="*/ 86 w 90"/>
                <a:gd name="T47" fmla="*/ 20 h 69"/>
                <a:gd name="T48" fmla="*/ 77 w 90"/>
                <a:gd name="T49" fmla="*/ 11 h 69"/>
                <a:gd name="T50" fmla="*/ 66 w 90"/>
                <a:gd name="T51"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66" y="5"/>
                  </a:moveTo>
                  <a:lnTo>
                    <a:pt x="66" y="5"/>
                  </a:lnTo>
                  <a:lnTo>
                    <a:pt x="40" y="0"/>
                  </a:lnTo>
                  <a:lnTo>
                    <a:pt x="40" y="0"/>
                  </a:lnTo>
                  <a:lnTo>
                    <a:pt x="40" y="0"/>
                  </a:lnTo>
                  <a:lnTo>
                    <a:pt x="26" y="0"/>
                  </a:lnTo>
                  <a:lnTo>
                    <a:pt x="14" y="3"/>
                  </a:lnTo>
                  <a:lnTo>
                    <a:pt x="6" y="11"/>
                  </a:lnTo>
                  <a:lnTo>
                    <a:pt x="3" y="23"/>
                  </a:lnTo>
                  <a:lnTo>
                    <a:pt x="3" y="23"/>
                  </a:lnTo>
                  <a:lnTo>
                    <a:pt x="0" y="34"/>
                  </a:lnTo>
                  <a:lnTo>
                    <a:pt x="6" y="45"/>
                  </a:lnTo>
                  <a:lnTo>
                    <a:pt x="14" y="54"/>
                  </a:lnTo>
                  <a:lnTo>
                    <a:pt x="26" y="60"/>
                  </a:lnTo>
                  <a:lnTo>
                    <a:pt x="51" y="66"/>
                  </a:lnTo>
                  <a:lnTo>
                    <a:pt x="51" y="66"/>
                  </a:lnTo>
                  <a:lnTo>
                    <a:pt x="51" y="66"/>
                  </a:lnTo>
                  <a:lnTo>
                    <a:pt x="63" y="68"/>
                  </a:lnTo>
                  <a:lnTo>
                    <a:pt x="74" y="63"/>
                  </a:lnTo>
                  <a:lnTo>
                    <a:pt x="83" y="54"/>
                  </a:lnTo>
                  <a:lnTo>
                    <a:pt x="89" y="42"/>
                  </a:lnTo>
                  <a:lnTo>
                    <a:pt x="89" y="42"/>
                  </a:lnTo>
                  <a:lnTo>
                    <a:pt x="89" y="31"/>
                  </a:lnTo>
                  <a:lnTo>
                    <a:pt x="86" y="20"/>
                  </a:lnTo>
                  <a:lnTo>
                    <a:pt x="77" y="11"/>
                  </a:lnTo>
                  <a:lnTo>
                    <a:pt x="66" y="5"/>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489"/>
            <p:cNvSpPr>
              <a:spLocks noChangeArrowheads="1"/>
            </p:cNvSpPr>
            <p:nvPr/>
          </p:nvSpPr>
          <p:spPr bwMode="auto">
            <a:xfrm>
              <a:off x="712788" y="4683125"/>
              <a:ext cx="31750" cy="25400"/>
            </a:xfrm>
            <a:custGeom>
              <a:avLst/>
              <a:gdLst>
                <a:gd name="T0" fmla="*/ 65 w 87"/>
                <a:gd name="T1" fmla="*/ 12 h 70"/>
                <a:gd name="T2" fmla="*/ 65 w 87"/>
                <a:gd name="T3" fmla="*/ 12 h 70"/>
                <a:gd name="T4" fmla="*/ 40 w 87"/>
                <a:gd name="T5" fmla="*/ 3 h 70"/>
                <a:gd name="T6" fmla="*/ 40 w 87"/>
                <a:gd name="T7" fmla="*/ 3 h 70"/>
                <a:gd name="T8" fmla="*/ 40 w 87"/>
                <a:gd name="T9" fmla="*/ 3 h 70"/>
                <a:gd name="T10" fmla="*/ 28 w 87"/>
                <a:gd name="T11" fmla="*/ 0 h 70"/>
                <a:gd name="T12" fmla="*/ 17 w 87"/>
                <a:gd name="T13" fmla="*/ 3 h 70"/>
                <a:gd name="T14" fmla="*/ 8 w 87"/>
                <a:gd name="T15" fmla="*/ 12 h 70"/>
                <a:gd name="T16" fmla="*/ 0 w 87"/>
                <a:gd name="T17" fmla="*/ 20 h 70"/>
                <a:gd name="T18" fmla="*/ 0 w 87"/>
                <a:gd name="T19" fmla="*/ 20 h 70"/>
                <a:gd name="T20" fmla="*/ 0 w 87"/>
                <a:gd name="T21" fmla="*/ 32 h 70"/>
                <a:gd name="T22" fmla="*/ 2 w 87"/>
                <a:gd name="T23" fmla="*/ 43 h 70"/>
                <a:gd name="T24" fmla="*/ 8 w 87"/>
                <a:gd name="T25" fmla="*/ 55 h 70"/>
                <a:gd name="T26" fmla="*/ 20 w 87"/>
                <a:gd name="T27" fmla="*/ 60 h 70"/>
                <a:gd name="T28" fmla="*/ 45 w 87"/>
                <a:gd name="T29" fmla="*/ 69 h 70"/>
                <a:gd name="T30" fmla="*/ 45 w 87"/>
                <a:gd name="T31" fmla="*/ 69 h 70"/>
                <a:gd name="T32" fmla="*/ 45 w 87"/>
                <a:gd name="T33" fmla="*/ 69 h 70"/>
                <a:gd name="T34" fmla="*/ 57 w 87"/>
                <a:gd name="T35" fmla="*/ 69 h 70"/>
                <a:gd name="T36" fmla="*/ 68 w 87"/>
                <a:gd name="T37" fmla="*/ 66 h 70"/>
                <a:gd name="T38" fmla="*/ 77 w 87"/>
                <a:gd name="T39" fmla="*/ 60 h 70"/>
                <a:gd name="T40" fmla="*/ 83 w 87"/>
                <a:gd name="T41" fmla="*/ 49 h 70"/>
                <a:gd name="T42" fmla="*/ 83 w 87"/>
                <a:gd name="T43" fmla="*/ 49 h 70"/>
                <a:gd name="T44" fmla="*/ 86 w 87"/>
                <a:gd name="T45" fmla="*/ 37 h 70"/>
                <a:gd name="T46" fmla="*/ 83 w 87"/>
                <a:gd name="T47" fmla="*/ 26 h 70"/>
                <a:gd name="T48" fmla="*/ 74 w 87"/>
                <a:gd name="T49" fmla="*/ 17 h 70"/>
                <a:gd name="T50" fmla="*/ 65 w 87"/>
                <a:gd name="T51"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5" y="12"/>
                  </a:moveTo>
                  <a:lnTo>
                    <a:pt x="65" y="12"/>
                  </a:lnTo>
                  <a:lnTo>
                    <a:pt x="40" y="3"/>
                  </a:lnTo>
                  <a:lnTo>
                    <a:pt x="40" y="3"/>
                  </a:lnTo>
                  <a:lnTo>
                    <a:pt x="40" y="3"/>
                  </a:lnTo>
                  <a:lnTo>
                    <a:pt x="28" y="0"/>
                  </a:lnTo>
                  <a:lnTo>
                    <a:pt x="17" y="3"/>
                  </a:lnTo>
                  <a:lnTo>
                    <a:pt x="8" y="12"/>
                  </a:lnTo>
                  <a:lnTo>
                    <a:pt x="0" y="20"/>
                  </a:lnTo>
                  <a:lnTo>
                    <a:pt x="0" y="20"/>
                  </a:lnTo>
                  <a:lnTo>
                    <a:pt x="0" y="32"/>
                  </a:lnTo>
                  <a:lnTo>
                    <a:pt x="2" y="43"/>
                  </a:lnTo>
                  <a:lnTo>
                    <a:pt x="8" y="55"/>
                  </a:lnTo>
                  <a:lnTo>
                    <a:pt x="20" y="60"/>
                  </a:lnTo>
                  <a:lnTo>
                    <a:pt x="45" y="69"/>
                  </a:lnTo>
                  <a:lnTo>
                    <a:pt x="45" y="69"/>
                  </a:lnTo>
                  <a:lnTo>
                    <a:pt x="45" y="69"/>
                  </a:lnTo>
                  <a:lnTo>
                    <a:pt x="57" y="69"/>
                  </a:lnTo>
                  <a:lnTo>
                    <a:pt x="68" y="66"/>
                  </a:lnTo>
                  <a:lnTo>
                    <a:pt x="77" y="60"/>
                  </a:lnTo>
                  <a:lnTo>
                    <a:pt x="83" y="49"/>
                  </a:lnTo>
                  <a:lnTo>
                    <a:pt x="83" y="49"/>
                  </a:lnTo>
                  <a:lnTo>
                    <a:pt x="86" y="37"/>
                  </a:lnTo>
                  <a:lnTo>
                    <a:pt x="83" y="26"/>
                  </a:lnTo>
                  <a:lnTo>
                    <a:pt x="74" y="17"/>
                  </a:lnTo>
                  <a:lnTo>
                    <a:pt x="65" y="1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490"/>
            <p:cNvSpPr>
              <a:spLocks noChangeArrowheads="1"/>
            </p:cNvSpPr>
            <p:nvPr/>
          </p:nvSpPr>
          <p:spPr bwMode="auto">
            <a:xfrm>
              <a:off x="1441450" y="3897313"/>
              <a:ext cx="128588" cy="784225"/>
            </a:xfrm>
            <a:custGeom>
              <a:avLst/>
              <a:gdLst>
                <a:gd name="T0" fmla="*/ 352 w 359"/>
                <a:gd name="T1" fmla="*/ 315 h 2180"/>
                <a:gd name="T2" fmla="*/ 349 w 359"/>
                <a:gd name="T3" fmla="*/ 292 h 2180"/>
                <a:gd name="T4" fmla="*/ 338 w 359"/>
                <a:gd name="T5" fmla="*/ 252 h 2180"/>
                <a:gd name="T6" fmla="*/ 309 w 359"/>
                <a:gd name="T7" fmla="*/ 197 h 2180"/>
                <a:gd name="T8" fmla="*/ 234 w 359"/>
                <a:gd name="T9" fmla="*/ 126 h 2180"/>
                <a:gd name="T10" fmla="*/ 203 w 359"/>
                <a:gd name="T11" fmla="*/ 94 h 2180"/>
                <a:gd name="T12" fmla="*/ 180 w 359"/>
                <a:gd name="T13" fmla="*/ 91 h 2180"/>
                <a:gd name="T14" fmla="*/ 120 w 359"/>
                <a:gd name="T15" fmla="*/ 60 h 2180"/>
                <a:gd name="T16" fmla="*/ 63 w 359"/>
                <a:gd name="T17" fmla="*/ 31 h 2180"/>
                <a:gd name="T18" fmla="*/ 51 w 359"/>
                <a:gd name="T19" fmla="*/ 11 h 2180"/>
                <a:gd name="T20" fmla="*/ 20 w 359"/>
                <a:gd name="T21" fmla="*/ 0 h 2180"/>
                <a:gd name="T22" fmla="*/ 0 w 359"/>
                <a:gd name="T23" fmla="*/ 11 h 2180"/>
                <a:gd name="T24" fmla="*/ 11 w 359"/>
                <a:gd name="T25" fmla="*/ 40 h 2180"/>
                <a:gd name="T26" fmla="*/ 34 w 359"/>
                <a:gd name="T27" fmla="*/ 51 h 2180"/>
                <a:gd name="T28" fmla="*/ 54 w 359"/>
                <a:gd name="T29" fmla="*/ 48 h 2180"/>
                <a:gd name="T30" fmla="*/ 111 w 359"/>
                <a:gd name="T31" fmla="*/ 74 h 2180"/>
                <a:gd name="T32" fmla="*/ 166 w 359"/>
                <a:gd name="T33" fmla="*/ 111 h 2180"/>
                <a:gd name="T34" fmla="*/ 186 w 359"/>
                <a:gd name="T35" fmla="*/ 137 h 2180"/>
                <a:gd name="T36" fmla="*/ 197 w 359"/>
                <a:gd name="T37" fmla="*/ 145 h 2180"/>
                <a:gd name="T38" fmla="*/ 243 w 359"/>
                <a:gd name="T39" fmla="*/ 186 h 2180"/>
                <a:gd name="T40" fmla="*/ 280 w 359"/>
                <a:gd name="T41" fmla="*/ 240 h 2180"/>
                <a:gd name="T42" fmla="*/ 292 w 359"/>
                <a:gd name="T43" fmla="*/ 269 h 2180"/>
                <a:gd name="T44" fmla="*/ 295 w 359"/>
                <a:gd name="T45" fmla="*/ 286 h 2180"/>
                <a:gd name="T46" fmla="*/ 298 w 359"/>
                <a:gd name="T47" fmla="*/ 292 h 2180"/>
                <a:gd name="T48" fmla="*/ 298 w 359"/>
                <a:gd name="T49" fmla="*/ 306 h 2180"/>
                <a:gd name="T50" fmla="*/ 295 w 359"/>
                <a:gd name="T51" fmla="*/ 423 h 2180"/>
                <a:gd name="T52" fmla="*/ 280 w 359"/>
                <a:gd name="T53" fmla="*/ 409 h 2180"/>
                <a:gd name="T54" fmla="*/ 246 w 359"/>
                <a:gd name="T55" fmla="*/ 423 h 2180"/>
                <a:gd name="T56" fmla="*/ 234 w 359"/>
                <a:gd name="T57" fmla="*/ 438 h 2180"/>
                <a:gd name="T58" fmla="*/ 226 w 359"/>
                <a:gd name="T59" fmla="*/ 458 h 2180"/>
                <a:gd name="T60" fmla="*/ 243 w 359"/>
                <a:gd name="T61" fmla="*/ 481 h 2180"/>
                <a:gd name="T62" fmla="*/ 272 w 359"/>
                <a:gd name="T63" fmla="*/ 475 h 2180"/>
                <a:gd name="T64" fmla="*/ 292 w 359"/>
                <a:gd name="T65" fmla="*/ 452 h 2180"/>
                <a:gd name="T66" fmla="*/ 295 w 359"/>
                <a:gd name="T67" fmla="*/ 504 h 2180"/>
                <a:gd name="T68" fmla="*/ 292 w 359"/>
                <a:gd name="T69" fmla="*/ 1409 h 2180"/>
                <a:gd name="T70" fmla="*/ 300 w 359"/>
                <a:gd name="T71" fmla="*/ 1899 h 2180"/>
                <a:gd name="T72" fmla="*/ 289 w 359"/>
                <a:gd name="T73" fmla="*/ 1959 h 2180"/>
                <a:gd name="T74" fmla="*/ 254 w 359"/>
                <a:gd name="T75" fmla="*/ 1993 h 2180"/>
                <a:gd name="T76" fmla="*/ 243 w 359"/>
                <a:gd name="T77" fmla="*/ 2007 h 2180"/>
                <a:gd name="T78" fmla="*/ 234 w 359"/>
                <a:gd name="T79" fmla="*/ 2016 h 2180"/>
                <a:gd name="T80" fmla="*/ 229 w 359"/>
                <a:gd name="T81" fmla="*/ 2048 h 2180"/>
                <a:gd name="T82" fmla="*/ 174 w 359"/>
                <a:gd name="T83" fmla="*/ 2096 h 2180"/>
                <a:gd name="T84" fmla="*/ 126 w 359"/>
                <a:gd name="T85" fmla="*/ 2105 h 2180"/>
                <a:gd name="T86" fmla="*/ 94 w 359"/>
                <a:gd name="T87" fmla="*/ 2113 h 2180"/>
                <a:gd name="T88" fmla="*/ 80 w 359"/>
                <a:gd name="T89" fmla="*/ 2119 h 2180"/>
                <a:gd name="T90" fmla="*/ 68 w 359"/>
                <a:gd name="T91" fmla="*/ 2159 h 2180"/>
                <a:gd name="T92" fmla="*/ 48 w 359"/>
                <a:gd name="T93" fmla="*/ 2179 h 2180"/>
                <a:gd name="T94" fmla="*/ 83 w 359"/>
                <a:gd name="T95" fmla="*/ 2171 h 2180"/>
                <a:gd name="T96" fmla="*/ 120 w 359"/>
                <a:gd name="T97" fmla="*/ 2165 h 2180"/>
                <a:gd name="T98" fmla="*/ 146 w 359"/>
                <a:gd name="T99" fmla="*/ 2136 h 2180"/>
                <a:gd name="T100" fmla="*/ 226 w 359"/>
                <a:gd name="T101" fmla="*/ 2090 h 2180"/>
                <a:gd name="T102" fmla="*/ 272 w 359"/>
                <a:gd name="T103" fmla="*/ 2053 h 2180"/>
                <a:gd name="T104" fmla="*/ 292 w 359"/>
                <a:gd name="T105" fmla="*/ 2033 h 2180"/>
                <a:gd name="T106" fmla="*/ 306 w 359"/>
                <a:gd name="T107" fmla="*/ 2013 h 2180"/>
                <a:gd name="T108" fmla="*/ 343 w 359"/>
                <a:gd name="T109" fmla="*/ 1938 h 2180"/>
                <a:gd name="T110" fmla="*/ 349 w 359"/>
                <a:gd name="T111" fmla="*/ 1858 h 2180"/>
                <a:gd name="T112" fmla="*/ 358 w 359"/>
                <a:gd name="T113" fmla="*/ 1105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80">
                  <a:moveTo>
                    <a:pt x="355" y="504"/>
                  </a:moveTo>
                  <a:lnTo>
                    <a:pt x="355" y="504"/>
                  </a:lnTo>
                  <a:lnTo>
                    <a:pt x="352" y="352"/>
                  </a:lnTo>
                  <a:lnTo>
                    <a:pt x="352" y="315"/>
                  </a:lnTo>
                  <a:lnTo>
                    <a:pt x="352" y="315"/>
                  </a:lnTo>
                  <a:lnTo>
                    <a:pt x="349" y="303"/>
                  </a:lnTo>
                  <a:lnTo>
                    <a:pt x="349" y="303"/>
                  </a:lnTo>
                  <a:lnTo>
                    <a:pt x="349" y="292"/>
                  </a:lnTo>
                  <a:lnTo>
                    <a:pt x="349" y="292"/>
                  </a:lnTo>
                  <a:lnTo>
                    <a:pt x="346" y="272"/>
                  </a:lnTo>
                  <a:lnTo>
                    <a:pt x="346" y="272"/>
                  </a:lnTo>
                  <a:lnTo>
                    <a:pt x="338" y="252"/>
                  </a:lnTo>
                  <a:lnTo>
                    <a:pt x="329" y="231"/>
                  </a:lnTo>
                  <a:lnTo>
                    <a:pt x="320" y="214"/>
                  </a:lnTo>
                  <a:lnTo>
                    <a:pt x="309" y="197"/>
                  </a:lnTo>
                  <a:lnTo>
                    <a:pt x="309" y="197"/>
                  </a:lnTo>
                  <a:lnTo>
                    <a:pt x="292" y="177"/>
                  </a:lnTo>
                  <a:lnTo>
                    <a:pt x="272" y="157"/>
                  </a:lnTo>
                  <a:lnTo>
                    <a:pt x="234" y="126"/>
                  </a:lnTo>
                  <a:lnTo>
                    <a:pt x="234" y="126"/>
                  </a:lnTo>
                  <a:lnTo>
                    <a:pt x="232" y="117"/>
                  </a:lnTo>
                  <a:lnTo>
                    <a:pt x="223" y="108"/>
                  </a:lnTo>
                  <a:lnTo>
                    <a:pt x="215" y="100"/>
                  </a:lnTo>
                  <a:lnTo>
                    <a:pt x="203" y="94"/>
                  </a:lnTo>
                  <a:lnTo>
                    <a:pt x="203" y="94"/>
                  </a:lnTo>
                  <a:lnTo>
                    <a:pt x="191" y="88"/>
                  </a:lnTo>
                  <a:lnTo>
                    <a:pt x="180" y="91"/>
                  </a:lnTo>
                  <a:lnTo>
                    <a:pt x="180" y="91"/>
                  </a:lnTo>
                  <a:lnTo>
                    <a:pt x="154" y="77"/>
                  </a:lnTo>
                  <a:lnTo>
                    <a:pt x="154" y="77"/>
                  </a:lnTo>
                  <a:lnTo>
                    <a:pt x="120" y="60"/>
                  </a:lnTo>
                  <a:lnTo>
                    <a:pt x="120" y="60"/>
                  </a:lnTo>
                  <a:lnTo>
                    <a:pt x="63" y="40"/>
                  </a:lnTo>
                  <a:lnTo>
                    <a:pt x="63" y="40"/>
                  </a:lnTo>
                  <a:lnTo>
                    <a:pt x="63" y="40"/>
                  </a:lnTo>
                  <a:lnTo>
                    <a:pt x="63" y="31"/>
                  </a:lnTo>
                  <a:lnTo>
                    <a:pt x="63" y="22"/>
                  </a:lnTo>
                  <a:lnTo>
                    <a:pt x="57" y="17"/>
                  </a:lnTo>
                  <a:lnTo>
                    <a:pt x="51" y="11"/>
                  </a:lnTo>
                  <a:lnTo>
                    <a:pt x="51" y="11"/>
                  </a:lnTo>
                  <a:lnTo>
                    <a:pt x="26" y="2"/>
                  </a:lnTo>
                  <a:lnTo>
                    <a:pt x="26" y="2"/>
                  </a:lnTo>
                  <a:lnTo>
                    <a:pt x="26" y="2"/>
                  </a:lnTo>
                  <a:lnTo>
                    <a:pt x="20" y="0"/>
                  </a:lnTo>
                  <a:lnTo>
                    <a:pt x="11" y="2"/>
                  </a:lnTo>
                  <a:lnTo>
                    <a:pt x="5" y="5"/>
                  </a:lnTo>
                  <a:lnTo>
                    <a:pt x="0" y="11"/>
                  </a:lnTo>
                  <a:lnTo>
                    <a:pt x="0" y="11"/>
                  </a:lnTo>
                  <a:lnTo>
                    <a:pt x="0" y="19"/>
                  </a:lnTo>
                  <a:lnTo>
                    <a:pt x="0" y="28"/>
                  </a:lnTo>
                  <a:lnTo>
                    <a:pt x="5" y="34"/>
                  </a:lnTo>
                  <a:lnTo>
                    <a:pt x="11" y="40"/>
                  </a:lnTo>
                  <a:lnTo>
                    <a:pt x="11" y="40"/>
                  </a:lnTo>
                  <a:lnTo>
                    <a:pt x="34" y="48"/>
                  </a:lnTo>
                  <a:lnTo>
                    <a:pt x="34" y="48"/>
                  </a:lnTo>
                  <a:lnTo>
                    <a:pt x="34" y="51"/>
                  </a:lnTo>
                  <a:lnTo>
                    <a:pt x="34" y="51"/>
                  </a:lnTo>
                  <a:lnTo>
                    <a:pt x="43" y="51"/>
                  </a:lnTo>
                  <a:lnTo>
                    <a:pt x="48" y="51"/>
                  </a:lnTo>
                  <a:lnTo>
                    <a:pt x="54" y="48"/>
                  </a:lnTo>
                  <a:lnTo>
                    <a:pt x="60" y="43"/>
                  </a:lnTo>
                  <a:lnTo>
                    <a:pt x="60" y="43"/>
                  </a:lnTo>
                  <a:lnTo>
                    <a:pt x="111" y="74"/>
                  </a:lnTo>
                  <a:lnTo>
                    <a:pt x="111" y="74"/>
                  </a:lnTo>
                  <a:lnTo>
                    <a:pt x="143" y="94"/>
                  </a:lnTo>
                  <a:lnTo>
                    <a:pt x="143" y="94"/>
                  </a:lnTo>
                  <a:lnTo>
                    <a:pt x="166" y="111"/>
                  </a:lnTo>
                  <a:lnTo>
                    <a:pt x="166" y="111"/>
                  </a:lnTo>
                  <a:lnTo>
                    <a:pt x="169" y="123"/>
                  </a:lnTo>
                  <a:lnTo>
                    <a:pt x="174" y="128"/>
                  </a:lnTo>
                  <a:lnTo>
                    <a:pt x="174" y="131"/>
                  </a:lnTo>
                  <a:lnTo>
                    <a:pt x="186" y="137"/>
                  </a:lnTo>
                  <a:lnTo>
                    <a:pt x="197" y="145"/>
                  </a:lnTo>
                  <a:lnTo>
                    <a:pt x="197" y="145"/>
                  </a:lnTo>
                  <a:lnTo>
                    <a:pt x="197" y="145"/>
                  </a:lnTo>
                  <a:lnTo>
                    <a:pt x="197" y="145"/>
                  </a:lnTo>
                  <a:lnTo>
                    <a:pt x="203" y="148"/>
                  </a:lnTo>
                  <a:lnTo>
                    <a:pt x="212" y="151"/>
                  </a:lnTo>
                  <a:lnTo>
                    <a:pt x="212" y="151"/>
                  </a:lnTo>
                  <a:lnTo>
                    <a:pt x="243" y="186"/>
                  </a:lnTo>
                  <a:lnTo>
                    <a:pt x="257" y="203"/>
                  </a:lnTo>
                  <a:lnTo>
                    <a:pt x="272" y="220"/>
                  </a:lnTo>
                  <a:lnTo>
                    <a:pt x="272" y="220"/>
                  </a:lnTo>
                  <a:lnTo>
                    <a:pt x="280" y="240"/>
                  </a:lnTo>
                  <a:lnTo>
                    <a:pt x="289" y="257"/>
                  </a:lnTo>
                  <a:lnTo>
                    <a:pt x="289" y="257"/>
                  </a:lnTo>
                  <a:lnTo>
                    <a:pt x="289" y="263"/>
                  </a:lnTo>
                  <a:lnTo>
                    <a:pt x="292" y="269"/>
                  </a:lnTo>
                  <a:lnTo>
                    <a:pt x="292" y="274"/>
                  </a:lnTo>
                  <a:lnTo>
                    <a:pt x="292" y="274"/>
                  </a:lnTo>
                  <a:lnTo>
                    <a:pt x="295" y="286"/>
                  </a:lnTo>
                  <a:lnTo>
                    <a:pt x="295" y="286"/>
                  </a:lnTo>
                  <a:lnTo>
                    <a:pt x="295" y="286"/>
                  </a:lnTo>
                  <a:lnTo>
                    <a:pt x="295" y="286"/>
                  </a:lnTo>
                  <a:lnTo>
                    <a:pt x="298" y="292"/>
                  </a:lnTo>
                  <a:lnTo>
                    <a:pt x="298" y="292"/>
                  </a:lnTo>
                  <a:lnTo>
                    <a:pt x="298" y="297"/>
                  </a:lnTo>
                  <a:lnTo>
                    <a:pt x="298" y="297"/>
                  </a:lnTo>
                  <a:lnTo>
                    <a:pt x="298" y="306"/>
                  </a:lnTo>
                  <a:lnTo>
                    <a:pt x="298" y="306"/>
                  </a:lnTo>
                  <a:lnTo>
                    <a:pt x="298" y="315"/>
                  </a:lnTo>
                  <a:lnTo>
                    <a:pt x="295" y="352"/>
                  </a:lnTo>
                  <a:lnTo>
                    <a:pt x="295" y="352"/>
                  </a:lnTo>
                  <a:lnTo>
                    <a:pt x="295" y="423"/>
                  </a:lnTo>
                  <a:lnTo>
                    <a:pt x="295" y="423"/>
                  </a:lnTo>
                  <a:lnTo>
                    <a:pt x="289" y="415"/>
                  </a:lnTo>
                  <a:lnTo>
                    <a:pt x="289" y="415"/>
                  </a:lnTo>
                  <a:lnTo>
                    <a:pt x="280" y="409"/>
                  </a:lnTo>
                  <a:lnTo>
                    <a:pt x="269" y="409"/>
                  </a:lnTo>
                  <a:lnTo>
                    <a:pt x="260" y="412"/>
                  </a:lnTo>
                  <a:lnTo>
                    <a:pt x="252" y="418"/>
                  </a:lnTo>
                  <a:lnTo>
                    <a:pt x="246" y="423"/>
                  </a:lnTo>
                  <a:lnTo>
                    <a:pt x="243" y="426"/>
                  </a:lnTo>
                  <a:lnTo>
                    <a:pt x="243" y="426"/>
                  </a:lnTo>
                  <a:lnTo>
                    <a:pt x="234" y="438"/>
                  </a:lnTo>
                  <a:lnTo>
                    <a:pt x="234" y="438"/>
                  </a:lnTo>
                  <a:lnTo>
                    <a:pt x="234" y="438"/>
                  </a:lnTo>
                  <a:lnTo>
                    <a:pt x="234" y="438"/>
                  </a:lnTo>
                  <a:lnTo>
                    <a:pt x="226" y="446"/>
                  </a:lnTo>
                  <a:lnTo>
                    <a:pt x="226" y="458"/>
                  </a:lnTo>
                  <a:lnTo>
                    <a:pt x="229" y="466"/>
                  </a:lnTo>
                  <a:lnTo>
                    <a:pt x="234" y="475"/>
                  </a:lnTo>
                  <a:lnTo>
                    <a:pt x="234" y="475"/>
                  </a:lnTo>
                  <a:lnTo>
                    <a:pt x="243" y="481"/>
                  </a:lnTo>
                  <a:lnTo>
                    <a:pt x="254" y="483"/>
                  </a:lnTo>
                  <a:lnTo>
                    <a:pt x="263" y="481"/>
                  </a:lnTo>
                  <a:lnTo>
                    <a:pt x="272" y="475"/>
                  </a:lnTo>
                  <a:lnTo>
                    <a:pt x="272" y="475"/>
                  </a:lnTo>
                  <a:lnTo>
                    <a:pt x="283" y="464"/>
                  </a:lnTo>
                  <a:lnTo>
                    <a:pt x="286" y="458"/>
                  </a:lnTo>
                  <a:lnTo>
                    <a:pt x="292" y="452"/>
                  </a:lnTo>
                  <a:lnTo>
                    <a:pt x="292" y="452"/>
                  </a:lnTo>
                  <a:lnTo>
                    <a:pt x="295" y="449"/>
                  </a:lnTo>
                  <a:lnTo>
                    <a:pt x="295" y="449"/>
                  </a:lnTo>
                  <a:lnTo>
                    <a:pt x="295" y="504"/>
                  </a:lnTo>
                  <a:lnTo>
                    <a:pt x="295" y="504"/>
                  </a:lnTo>
                  <a:lnTo>
                    <a:pt x="292" y="804"/>
                  </a:lnTo>
                  <a:lnTo>
                    <a:pt x="289" y="1105"/>
                  </a:lnTo>
                  <a:lnTo>
                    <a:pt x="289" y="1105"/>
                  </a:lnTo>
                  <a:lnTo>
                    <a:pt x="292" y="1409"/>
                  </a:lnTo>
                  <a:lnTo>
                    <a:pt x="295" y="1710"/>
                  </a:lnTo>
                  <a:lnTo>
                    <a:pt x="298" y="1858"/>
                  </a:lnTo>
                  <a:lnTo>
                    <a:pt x="300" y="1899"/>
                  </a:lnTo>
                  <a:lnTo>
                    <a:pt x="300" y="1899"/>
                  </a:lnTo>
                  <a:lnTo>
                    <a:pt x="300" y="1913"/>
                  </a:lnTo>
                  <a:lnTo>
                    <a:pt x="298" y="1930"/>
                  </a:lnTo>
                  <a:lnTo>
                    <a:pt x="298" y="1930"/>
                  </a:lnTo>
                  <a:lnTo>
                    <a:pt x="289" y="1959"/>
                  </a:lnTo>
                  <a:lnTo>
                    <a:pt x="275" y="1987"/>
                  </a:lnTo>
                  <a:lnTo>
                    <a:pt x="275" y="1987"/>
                  </a:lnTo>
                  <a:lnTo>
                    <a:pt x="263" y="1990"/>
                  </a:lnTo>
                  <a:lnTo>
                    <a:pt x="254" y="1993"/>
                  </a:lnTo>
                  <a:lnTo>
                    <a:pt x="252" y="1996"/>
                  </a:lnTo>
                  <a:lnTo>
                    <a:pt x="246" y="2001"/>
                  </a:lnTo>
                  <a:lnTo>
                    <a:pt x="243" y="2007"/>
                  </a:lnTo>
                  <a:lnTo>
                    <a:pt x="243" y="2007"/>
                  </a:lnTo>
                  <a:lnTo>
                    <a:pt x="234" y="2016"/>
                  </a:lnTo>
                  <a:lnTo>
                    <a:pt x="234" y="2016"/>
                  </a:lnTo>
                  <a:lnTo>
                    <a:pt x="234" y="2016"/>
                  </a:lnTo>
                  <a:lnTo>
                    <a:pt x="234" y="2016"/>
                  </a:lnTo>
                  <a:lnTo>
                    <a:pt x="229" y="2022"/>
                  </a:lnTo>
                  <a:lnTo>
                    <a:pt x="226" y="2030"/>
                  </a:lnTo>
                  <a:lnTo>
                    <a:pt x="226" y="2039"/>
                  </a:lnTo>
                  <a:lnTo>
                    <a:pt x="229" y="2048"/>
                  </a:lnTo>
                  <a:lnTo>
                    <a:pt x="229" y="2048"/>
                  </a:lnTo>
                  <a:lnTo>
                    <a:pt x="203" y="2073"/>
                  </a:lnTo>
                  <a:lnTo>
                    <a:pt x="174" y="2096"/>
                  </a:lnTo>
                  <a:lnTo>
                    <a:pt x="174" y="2096"/>
                  </a:lnTo>
                  <a:lnTo>
                    <a:pt x="143" y="2119"/>
                  </a:lnTo>
                  <a:lnTo>
                    <a:pt x="143" y="2119"/>
                  </a:lnTo>
                  <a:lnTo>
                    <a:pt x="137" y="2111"/>
                  </a:lnTo>
                  <a:lnTo>
                    <a:pt x="126" y="2105"/>
                  </a:lnTo>
                  <a:lnTo>
                    <a:pt x="117" y="2102"/>
                  </a:lnTo>
                  <a:lnTo>
                    <a:pt x="106" y="2108"/>
                  </a:lnTo>
                  <a:lnTo>
                    <a:pt x="106" y="2108"/>
                  </a:lnTo>
                  <a:lnTo>
                    <a:pt x="94" y="2113"/>
                  </a:lnTo>
                  <a:lnTo>
                    <a:pt x="83" y="2119"/>
                  </a:lnTo>
                  <a:lnTo>
                    <a:pt x="80" y="2119"/>
                  </a:lnTo>
                  <a:lnTo>
                    <a:pt x="80" y="2119"/>
                  </a:lnTo>
                  <a:lnTo>
                    <a:pt x="80" y="2119"/>
                  </a:lnTo>
                  <a:lnTo>
                    <a:pt x="71" y="2125"/>
                  </a:lnTo>
                  <a:lnTo>
                    <a:pt x="66" y="2136"/>
                  </a:lnTo>
                  <a:lnTo>
                    <a:pt x="66" y="2148"/>
                  </a:lnTo>
                  <a:lnTo>
                    <a:pt x="68" y="2159"/>
                  </a:lnTo>
                  <a:lnTo>
                    <a:pt x="68" y="2159"/>
                  </a:lnTo>
                  <a:lnTo>
                    <a:pt x="71" y="2165"/>
                  </a:lnTo>
                  <a:lnTo>
                    <a:pt x="71" y="2165"/>
                  </a:lnTo>
                  <a:lnTo>
                    <a:pt x="48" y="2179"/>
                  </a:lnTo>
                  <a:lnTo>
                    <a:pt x="48" y="2179"/>
                  </a:lnTo>
                  <a:lnTo>
                    <a:pt x="77" y="2168"/>
                  </a:lnTo>
                  <a:lnTo>
                    <a:pt x="77" y="2168"/>
                  </a:lnTo>
                  <a:lnTo>
                    <a:pt x="83" y="2171"/>
                  </a:lnTo>
                  <a:lnTo>
                    <a:pt x="91" y="2174"/>
                  </a:lnTo>
                  <a:lnTo>
                    <a:pt x="100" y="2174"/>
                  </a:lnTo>
                  <a:lnTo>
                    <a:pt x="108" y="2171"/>
                  </a:lnTo>
                  <a:lnTo>
                    <a:pt x="120" y="2165"/>
                  </a:lnTo>
                  <a:lnTo>
                    <a:pt x="131" y="2156"/>
                  </a:lnTo>
                  <a:lnTo>
                    <a:pt x="131" y="2156"/>
                  </a:lnTo>
                  <a:lnTo>
                    <a:pt x="143" y="2148"/>
                  </a:lnTo>
                  <a:lnTo>
                    <a:pt x="146" y="2136"/>
                  </a:lnTo>
                  <a:lnTo>
                    <a:pt x="146" y="2136"/>
                  </a:lnTo>
                  <a:lnTo>
                    <a:pt x="186" y="2116"/>
                  </a:lnTo>
                  <a:lnTo>
                    <a:pt x="186" y="2116"/>
                  </a:lnTo>
                  <a:lnTo>
                    <a:pt x="226" y="2090"/>
                  </a:lnTo>
                  <a:lnTo>
                    <a:pt x="263" y="2059"/>
                  </a:lnTo>
                  <a:lnTo>
                    <a:pt x="263" y="2059"/>
                  </a:lnTo>
                  <a:lnTo>
                    <a:pt x="272" y="2053"/>
                  </a:lnTo>
                  <a:lnTo>
                    <a:pt x="272" y="2053"/>
                  </a:lnTo>
                  <a:lnTo>
                    <a:pt x="283" y="2042"/>
                  </a:lnTo>
                  <a:lnTo>
                    <a:pt x="286" y="2036"/>
                  </a:lnTo>
                  <a:lnTo>
                    <a:pt x="292" y="2033"/>
                  </a:lnTo>
                  <a:lnTo>
                    <a:pt x="292" y="2033"/>
                  </a:lnTo>
                  <a:lnTo>
                    <a:pt x="295" y="2027"/>
                  </a:lnTo>
                  <a:lnTo>
                    <a:pt x="295" y="2027"/>
                  </a:lnTo>
                  <a:lnTo>
                    <a:pt x="306" y="2013"/>
                  </a:lnTo>
                  <a:lnTo>
                    <a:pt x="306" y="2013"/>
                  </a:lnTo>
                  <a:lnTo>
                    <a:pt x="317" y="1999"/>
                  </a:lnTo>
                  <a:lnTo>
                    <a:pt x="326" y="1979"/>
                  </a:lnTo>
                  <a:lnTo>
                    <a:pt x="335" y="1962"/>
                  </a:lnTo>
                  <a:lnTo>
                    <a:pt x="343" y="1938"/>
                  </a:lnTo>
                  <a:lnTo>
                    <a:pt x="343" y="1938"/>
                  </a:lnTo>
                  <a:lnTo>
                    <a:pt x="346" y="1919"/>
                  </a:lnTo>
                  <a:lnTo>
                    <a:pt x="349" y="1899"/>
                  </a:lnTo>
                  <a:lnTo>
                    <a:pt x="349" y="1858"/>
                  </a:lnTo>
                  <a:lnTo>
                    <a:pt x="352" y="1710"/>
                  </a:lnTo>
                  <a:lnTo>
                    <a:pt x="352" y="1710"/>
                  </a:lnTo>
                  <a:lnTo>
                    <a:pt x="355" y="1409"/>
                  </a:lnTo>
                  <a:lnTo>
                    <a:pt x="358" y="1105"/>
                  </a:lnTo>
                  <a:lnTo>
                    <a:pt x="358" y="1105"/>
                  </a:lnTo>
                  <a:lnTo>
                    <a:pt x="358" y="804"/>
                  </a:lnTo>
                  <a:lnTo>
                    <a:pt x="355" y="504"/>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491"/>
            <p:cNvSpPr>
              <a:spLocks noChangeArrowheads="1"/>
            </p:cNvSpPr>
            <p:nvPr/>
          </p:nvSpPr>
          <p:spPr bwMode="auto">
            <a:xfrm>
              <a:off x="573088" y="3898900"/>
              <a:ext cx="128587" cy="784225"/>
            </a:xfrm>
            <a:custGeom>
              <a:avLst/>
              <a:gdLst>
                <a:gd name="T0" fmla="*/ 289 w 356"/>
                <a:gd name="T1" fmla="*/ 2134 h 2178"/>
                <a:gd name="T2" fmla="*/ 263 w 356"/>
                <a:gd name="T3" fmla="*/ 2111 h 2178"/>
                <a:gd name="T4" fmla="*/ 240 w 356"/>
                <a:gd name="T5" fmla="*/ 2103 h 2178"/>
                <a:gd name="T6" fmla="*/ 215 w 356"/>
                <a:gd name="T7" fmla="*/ 2117 h 2178"/>
                <a:gd name="T8" fmla="*/ 129 w 356"/>
                <a:gd name="T9" fmla="*/ 2046 h 2178"/>
                <a:gd name="T10" fmla="*/ 129 w 356"/>
                <a:gd name="T11" fmla="*/ 2022 h 2178"/>
                <a:gd name="T12" fmla="*/ 114 w 356"/>
                <a:gd name="T13" fmla="*/ 2005 h 2178"/>
                <a:gd name="T14" fmla="*/ 100 w 356"/>
                <a:gd name="T15" fmla="*/ 1991 h 2178"/>
                <a:gd name="T16" fmla="*/ 69 w 356"/>
                <a:gd name="T17" fmla="*/ 1960 h 2178"/>
                <a:gd name="T18" fmla="*/ 57 w 356"/>
                <a:gd name="T19" fmla="*/ 1911 h 2178"/>
                <a:gd name="T20" fmla="*/ 57 w 356"/>
                <a:gd name="T21" fmla="*/ 1856 h 2178"/>
                <a:gd name="T22" fmla="*/ 66 w 356"/>
                <a:gd name="T23" fmla="*/ 1103 h 2178"/>
                <a:gd name="T24" fmla="*/ 63 w 356"/>
                <a:gd name="T25" fmla="*/ 502 h 2178"/>
                <a:gd name="T26" fmla="*/ 66 w 356"/>
                <a:gd name="T27" fmla="*/ 453 h 2178"/>
                <a:gd name="T28" fmla="*/ 83 w 356"/>
                <a:gd name="T29" fmla="*/ 476 h 2178"/>
                <a:gd name="T30" fmla="*/ 114 w 356"/>
                <a:gd name="T31" fmla="*/ 481 h 2178"/>
                <a:gd name="T32" fmla="*/ 132 w 356"/>
                <a:gd name="T33" fmla="*/ 456 h 2178"/>
                <a:gd name="T34" fmla="*/ 114 w 356"/>
                <a:gd name="T35" fmla="*/ 427 h 2178"/>
                <a:gd name="T36" fmla="*/ 106 w 356"/>
                <a:gd name="T37" fmla="*/ 418 h 2178"/>
                <a:gd name="T38" fmla="*/ 69 w 356"/>
                <a:gd name="T39" fmla="*/ 416 h 2178"/>
                <a:gd name="T40" fmla="*/ 60 w 356"/>
                <a:gd name="T41" fmla="*/ 350 h 2178"/>
                <a:gd name="T42" fmla="*/ 63 w 356"/>
                <a:gd name="T43" fmla="*/ 281 h 2178"/>
                <a:gd name="T44" fmla="*/ 86 w 356"/>
                <a:gd name="T45" fmla="*/ 218 h 2178"/>
                <a:gd name="T46" fmla="*/ 129 w 356"/>
                <a:gd name="T47" fmla="*/ 164 h 2178"/>
                <a:gd name="T48" fmla="*/ 157 w 356"/>
                <a:gd name="T49" fmla="*/ 146 h 2178"/>
                <a:gd name="T50" fmla="*/ 177 w 356"/>
                <a:gd name="T51" fmla="*/ 129 h 2178"/>
                <a:gd name="T52" fmla="*/ 186 w 356"/>
                <a:gd name="T53" fmla="*/ 112 h 2178"/>
                <a:gd name="T54" fmla="*/ 243 w 356"/>
                <a:gd name="T55" fmla="*/ 72 h 2178"/>
                <a:gd name="T56" fmla="*/ 303 w 356"/>
                <a:gd name="T57" fmla="*/ 49 h 2178"/>
                <a:gd name="T58" fmla="*/ 341 w 356"/>
                <a:gd name="T59" fmla="*/ 38 h 2178"/>
                <a:gd name="T60" fmla="*/ 352 w 356"/>
                <a:gd name="T61" fmla="*/ 26 h 2178"/>
                <a:gd name="T62" fmla="*/ 347 w 356"/>
                <a:gd name="T63" fmla="*/ 6 h 2178"/>
                <a:gd name="T64" fmla="*/ 326 w 356"/>
                <a:gd name="T65" fmla="*/ 0 h 2178"/>
                <a:gd name="T66" fmla="*/ 300 w 356"/>
                <a:gd name="T67" fmla="*/ 12 h 2178"/>
                <a:gd name="T68" fmla="*/ 289 w 356"/>
                <a:gd name="T69" fmla="*/ 38 h 2178"/>
                <a:gd name="T70" fmla="*/ 206 w 356"/>
                <a:gd name="T71" fmla="*/ 75 h 2178"/>
                <a:gd name="T72" fmla="*/ 157 w 356"/>
                <a:gd name="T73" fmla="*/ 89 h 2178"/>
                <a:gd name="T74" fmla="*/ 129 w 356"/>
                <a:gd name="T75" fmla="*/ 109 h 2178"/>
                <a:gd name="T76" fmla="*/ 120 w 356"/>
                <a:gd name="T77" fmla="*/ 126 h 2178"/>
                <a:gd name="T78" fmla="*/ 49 w 356"/>
                <a:gd name="T79" fmla="*/ 195 h 2178"/>
                <a:gd name="T80" fmla="*/ 23 w 356"/>
                <a:gd name="T81" fmla="*/ 241 h 2178"/>
                <a:gd name="T82" fmla="*/ 11 w 356"/>
                <a:gd name="T83" fmla="*/ 272 h 2178"/>
                <a:gd name="T84" fmla="*/ 9 w 356"/>
                <a:gd name="T85" fmla="*/ 278 h 2178"/>
                <a:gd name="T86" fmla="*/ 3 w 356"/>
                <a:gd name="T87" fmla="*/ 502 h 2178"/>
                <a:gd name="T88" fmla="*/ 0 w 356"/>
                <a:gd name="T89" fmla="*/ 1103 h 2178"/>
                <a:gd name="T90" fmla="*/ 9 w 356"/>
                <a:gd name="T91" fmla="*/ 1897 h 2178"/>
                <a:gd name="T92" fmla="*/ 11 w 356"/>
                <a:gd name="T93" fmla="*/ 1917 h 2178"/>
                <a:gd name="T94" fmla="*/ 20 w 356"/>
                <a:gd name="T95" fmla="*/ 1960 h 2178"/>
                <a:gd name="T96" fmla="*/ 51 w 356"/>
                <a:gd name="T97" fmla="*/ 2011 h 2178"/>
                <a:gd name="T98" fmla="*/ 66 w 356"/>
                <a:gd name="T99" fmla="*/ 2031 h 2178"/>
                <a:gd name="T100" fmla="*/ 83 w 356"/>
                <a:gd name="T101" fmla="*/ 2054 h 2178"/>
                <a:gd name="T102" fmla="*/ 97 w 356"/>
                <a:gd name="T103" fmla="*/ 2060 h 2178"/>
                <a:gd name="T104" fmla="*/ 209 w 356"/>
                <a:gd name="T105" fmla="*/ 2134 h 2178"/>
                <a:gd name="T106" fmla="*/ 226 w 356"/>
                <a:gd name="T107" fmla="*/ 2157 h 2178"/>
                <a:gd name="T108" fmla="*/ 249 w 356"/>
                <a:gd name="T109" fmla="*/ 2169 h 2178"/>
                <a:gd name="T110" fmla="*/ 281 w 356"/>
                <a:gd name="T111" fmla="*/ 2166 h 2178"/>
                <a:gd name="T112" fmla="*/ 286 w 356"/>
                <a:gd name="T113" fmla="*/ 2163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8">
                  <a:moveTo>
                    <a:pt x="289" y="2157"/>
                  </a:moveTo>
                  <a:lnTo>
                    <a:pt x="289" y="2157"/>
                  </a:lnTo>
                  <a:lnTo>
                    <a:pt x="292" y="2146"/>
                  </a:lnTo>
                  <a:lnTo>
                    <a:pt x="289" y="2134"/>
                  </a:lnTo>
                  <a:lnTo>
                    <a:pt x="286" y="2126"/>
                  </a:lnTo>
                  <a:lnTo>
                    <a:pt x="275" y="2117"/>
                  </a:lnTo>
                  <a:lnTo>
                    <a:pt x="275" y="2117"/>
                  </a:lnTo>
                  <a:lnTo>
                    <a:pt x="263" y="2111"/>
                  </a:lnTo>
                  <a:lnTo>
                    <a:pt x="252" y="2106"/>
                  </a:lnTo>
                  <a:lnTo>
                    <a:pt x="252" y="2106"/>
                  </a:lnTo>
                  <a:lnTo>
                    <a:pt x="252" y="2106"/>
                  </a:lnTo>
                  <a:lnTo>
                    <a:pt x="240" y="2103"/>
                  </a:lnTo>
                  <a:lnTo>
                    <a:pt x="232" y="2103"/>
                  </a:lnTo>
                  <a:lnTo>
                    <a:pt x="220" y="2109"/>
                  </a:lnTo>
                  <a:lnTo>
                    <a:pt x="215" y="2117"/>
                  </a:lnTo>
                  <a:lnTo>
                    <a:pt x="215" y="2117"/>
                  </a:lnTo>
                  <a:lnTo>
                    <a:pt x="183" y="2094"/>
                  </a:lnTo>
                  <a:lnTo>
                    <a:pt x="183" y="2094"/>
                  </a:lnTo>
                  <a:lnTo>
                    <a:pt x="155" y="2071"/>
                  </a:lnTo>
                  <a:lnTo>
                    <a:pt x="129" y="2046"/>
                  </a:lnTo>
                  <a:lnTo>
                    <a:pt x="129" y="2046"/>
                  </a:lnTo>
                  <a:lnTo>
                    <a:pt x="132" y="2040"/>
                  </a:lnTo>
                  <a:lnTo>
                    <a:pt x="132" y="2031"/>
                  </a:lnTo>
                  <a:lnTo>
                    <a:pt x="129" y="2022"/>
                  </a:lnTo>
                  <a:lnTo>
                    <a:pt x="123" y="2014"/>
                  </a:lnTo>
                  <a:lnTo>
                    <a:pt x="117" y="2011"/>
                  </a:lnTo>
                  <a:lnTo>
                    <a:pt x="114" y="2005"/>
                  </a:lnTo>
                  <a:lnTo>
                    <a:pt x="114" y="2005"/>
                  </a:lnTo>
                  <a:lnTo>
                    <a:pt x="106" y="1997"/>
                  </a:lnTo>
                  <a:lnTo>
                    <a:pt x="106" y="1997"/>
                  </a:lnTo>
                  <a:lnTo>
                    <a:pt x="106" y="1997"/>
                  </a:lnTo>
                  <a:lnTo>
                    <a:pt x="100" y="1991"/>
                  </a:lnTo>
                  <a:lnTo>
                    <a:pt x="94" y="1988"/>
                  </a:lnTo>
                  <a:lnTo>
                    <a:pt x="83" y="1988"/>
                  </a:lnTo>
                  <a:lnTo>
                    <a:pt x="83" y="1988"/>
                  </a:lnTo>
                  <a:lnTo>
                    <a:pt x="69" y="1960"/>
                  </a:lnTo>
                  <a:lnTo>
                    <a:pt x="60" y="1928"/>
                  </a:lnTo>
                  <a:lnTo>
                    <a:pt x="60" y="1928"/>
                  </a:lnTo>
                  <a:lnTo>
                    <a:pt x="57" y="1911"/>
                  </a:lnTo>
                  <a:lnTo>
                    <a:pt x="57" y="1911"/>
                  </a:lnTo>
                  <a:lnTo>
                    <a:pt x="57" y="1905"/>
                  </a:lnTo>
                  <a:lnTo>
                    <a:pt x="57" y="1905"/>
                  </a:lnTo>
                  <a:lnTo>
                    <a:pt x="57" y="1897"/>
                  </a:lnTo>
                  <a:lnTo>
                    <a:pt x="57" y="1856"/>
                  </a:lnTo>
                  <a:lnTo>
                    <a:pt x="60" y="1708"/>
                  </a:lnTo>
                  <a:lnTo>
                    <a:pt x="60" y="1708"/>
                  </a:lnTo>
                  <a:lnTo>
                    <a:pt x="66" y="1407"/>
                  </a:lnTo>
                  <a:lnTo>
                    <a:pt x="66" y="1103"/>
                  </a:lnTo>
                  <a:lnTo>
                    <a:pt x="66" y="1103"/>
                  </a:lnTo>
                  <a:lnTo>
                    <a:pt x="66" y="802"/>
                  </a:lnTo>
                  <a:lnTo>
                    <a:pt x="63" y="502"/>
                  </a:lnTo>
                  <a:lnTo>
                    <a:pt x="63" y="502"/>
                  </a:lnTo>
                  <a:lnTo>
                    <a:pt x="63" y="450"/>
                  </a:lnTo>
                  <a:lnTo>
                    <a:pt x="63" y="450"/>
                  </a:lnTo>
                  <a:lnTo>
                    <a:pt x="66" y="453"/>
                  </a:lnTo>
                  <a:lnTo>
                    <a:pt x="66" y="453"/>
                  </a:lnTo>
                  <a:lnTo>
                    <a:pt x="74" y="464"/>
                  </a:lnTo>
                  <a:lnTo>
                    <a:pt x="80" y="470"/>
                  </a:lnTo>
                  <a:lnTo>
                    <a:pt x="83" y="476"/>
                  </a:lnTo>
                  <a:lnTo>
                    <a:pt x="83" y="476"/>
                  </a:lnTo>
                  <a:lnTo>
                    <a:pt x="83" y="476"/>
                  </a:lnTo>
                  <a:lnTo>
                    <a:pt x="94" y="481"/>
                  </a:lnTo>
                  <a:lnTo>
                    <a:pt x="103" y="484"/>
                  </a:lnTo>
                  <a:lnTo>
                    <a:pt x="114" y="481"/>
                  </a:lnTo>
                  <a:lnTo>
                    <a:pt x="123" y="476"/>
                  </a:lnTo>
                  <a:lnTo>
                    <a:pt x="123" y="476"/>
                  </a:lnTo>
                  <a:lnTo>
                    <a:pt x="129" y="467"/>
                  </a:lnTo>
                  <a:lnTo>
                    <a:pt x="132" y="456"/>
                  </a:lnTo>
                  <a:lnTo>
                    <a:pt x="129" y="444"/>
                  </a:lnTo>
                  <a:lnTo>
                    <a:pt x="123" y="436"/>
                  </a:lnTo>
                  <a:lnTo>
                    <a:pt x="117" y="433"/>
                  </a:lnTo>
                  <a:lnTo>
                    <a:pt x="114" y="427"/>
                  </a:lnTo>
                  <a:lnTo>
                    <a:pt x="114" y="427"/>
                  </a:lnTo>
                  <a:lnTo>
                    <a:pt x="106" y="418"/>
                  </a:lnTo>
                  <a:lnTo>
                    <a:pt x="106" y="418"/>
                  </a:lnTo>
                  <a:lnTo>
                    <a:pt x="106" y="418"/>
                  </a:lnTo>
                  <a:lnTo>
                    <a:pt x="97" y="413"/>
                  </a:lnTo>
                  <a:lnTo>
                    <a:pt x="89" y="410"/>
                  </a:lnTo>
                  <a:lnTo>
                    <a:pt x="77" y="410"/>
                  </a:lnTo>
                  <a:lnTo>
                    <a:pt x="69" y="416"/>
                  </a:lnTo>
                  <a:lnTo>
                    <a:pt x="69" y="416"/>
                  </a:lnTo>
                  <a:lnTo>
                    <a:pt x="63" y="424"/>
                  </a:lnTo>
                  <a:lnTo>
                    <a:pt x="63" y="424"/>
                  </a:lnTo>
                  <a:lnTo>
                    <a:pt x="60" y="350"/>
                  </a:lnTo>
                  <a:lnTo>
                    <a:pt x="60" y="313"/>
                  </a:lnTo>
                  <a:lnTo>
                    <a:pt x="60" y="313"/>
                  </a:lnTo>
                  <a:lnTo>
                    <a:pt x="60" y="295"/>
                  </a:lnTo>
                  <a:lnTo>
                    <a:pt x="63" y="281"/>
                  </a:lnTo>
                  <a:lnTo>
                    <a:pt x="63" y="281"/>
                  </a:lnTo>
                  <a:lnTo>
                    <a:pt x="66" y="264"/>
                  </a:lnTo>
                  <a:lnTo>
                    <a:pt x="72" y="250"/>
                  </a:lnTo>
                  <a:lnTo>
                    <a:pt x="86" y="218"/>
                  </a:lnTo>
                  <a:lnTo>
                    <a:pt x="86" y="218"/>
                  </a:lnTo>
                  <a:lnTo>
                    <a:pt x="106" y="190"/>
                  </a:lnTo>
                  <a:lnTo>
                    <a:pt x="129" y="164"/>
                  </a:lnTo>
                  <a:lnTo>
                    <a:pt x="129" y="164"/>
                  </a:lnTo>
                  <a:lnTo>
                    <a:pt x="143" y="149"/>
                  </a:lnTo>
                  <a:lnTo>
                    <a:pt x="143" y="149"/>
                  </a:lnTo>
                  <a:lnTo>
                    <a:pt x="149" y="149"/>
                  </a:lnTo>
                  <a:lnTo>
                    <a:pt x="157" y="146"/>
                  </a:lnTo>
                  <a:lnTo>
                    <a:pt x="157" y="146"/>
                  </a:lnTo>
                  <a:lnTo>
                    <a:pt x="166" y="138"/>
                  </a:lnTo>
                  <a:lnTo>
                    <a:pt x="177" y="129"/>
                  </a:lnTo>
                  <a:lnTo>
                    <a:pt x="177" y="129"/>
                  </a:lnTo>
                  <a:lnTo>
                    <a:pt x="177" y="129"/>
                  </a:lnTo>
                  <a:lnTo>
                    <a:pt x="183" y="124"/>
                  </a:lnTo>
                  <a:lnTo>
                    <a:pt x="186" y="112"/>
                  </a:lnTo>
                  <a:lnTo>
                    <a:pt x="186" y="112"/>
                  </a:lnTo>
                  <a:lnTo>
                    <a:pt x="215" y="92"/>
                  </a:lnTo>
                  <a:lnTo>
                    <a:pt x="215" y="92"/>
                  </a:lnTo>
                  <a:lnTo>
                    <a:pt x="243" y="72"/>
                  </a:lnTo>
                  <a:lnTo>
                    <a:pt x="243" y="72"/>
                  </a:lnTo>
                  <a:lnTo>
                    <a:pt x="292" y="43"/>
                  </a:lnTo>
                  <a:lnTo>
                    <a:pt x="292" y="43"/>
                  </a:lnTo>
                  <a:lnTo>
                    <a:pt x="298" y="46"/>
                  </a:lnTo>
                  <a:lnTo>
                    <a:pt x="303" y="49"/>
                  </a:lnTo>
                  <a:lnTo>
                    <a:pt x="312" y="52"/>
                  </a:lnTo>
                  <a:lnTo>
                    <a:pt x="318" y="49"/>
                  </a:lnTo>
                  <a:lnTo>
                    <a:pt x="318" y="49"/>
                  </a:lnTo>
                  <a:lnTo>
                    <a:pt x="341" y="38"/>
                  </a:lnTo>
                  <a:lnTo>
                    <a:pt x="341" y="38"/>
                  </a:lnTo>
                  <a:lnTo>
                    <a:pt x="341" y="38"/>
                  </a:lnTo>
                  <a:lnTo>
                    <a:pt x="349" y="35"/>
                  </a:lnTo>
                  <a:lnTo>
                    <a:pt x="352" y="26"/>
                  </a:lnTo>
                  <a:lnTo>
                    <a:pt x="355" y="20"/>
                  </a:lnTo>
                  <a:lnTo>
                    <a:pt x="352" y="12"/>
                  </a:lnTo>
                  <a:lnTo>
                    <a:pt x="352" y="12"/>
                  </a:lnTo>
                  <a:lnTo>
                    <a:pt x="347" y="6"/>
                  </a:lnTo>
                  <a:lnTo>
                    <a:pt x="341" y="0"/>
                  </a:lnTo>
                  <a:lnTo>
                    <a:pt x="335" y="0"/>
                  </a:lnTo>
                  <a:lnTo>
                    <a:pt x="326" y="0"/>
                  </a:lnTo>
                  <a:lnTo>
                    <a:pt x="326" y="0"/>
                  </a:lnTo>
                  <a:lnTo>
                    <a:pt x="300" y="12"/>
                  </a:lnTo>
                  <a:lnTo>
                    <a:pt x="300" y="12"/>
                  </a:lnTo>
                  <a:lnTo>
                    <a:pt x="300" y="12"/>
                  </a:lnTo>
                  <a:lnTo>
                    <a:pt x="300" y="12"/>
                  </a:lnTo>
                  <a:lnTo>
                    <a:pt x="295" y="17"/>
                  </a:lnTo>
                  <a:lnTo>
                    <a:pt x="289" y="23"/>
                  </a:lnTo>
                  <a:lnTo>
                    <a:pt x="289" y="32"/>
                  </a:lnTo>
                  <a:lnTo>
                    <a:pt x="289" y="38"/>
                  </a:lnTo>
                  <a:lnTo>
                    <a:pt x="289" y="38"/>
                  </a:lnTo>
                  <a:lnTo>
                    <a:pt x="238" y="58"/>
                  </a:lnTo>
                  <a:lnTo>
                    <a:pt x="238" y="58"/>
                  </a:lnTo>
                  <a:lnTo>
                    <a:pt x="206" y="75"/>
                  </a:lnTo>
                  <a:lnTo>
                    <a:pt x="175" y="92"/>
                  </a:lnTo>
                  <a:lnTo>
                    <a:pt x="175" y="92"/>
                  </a:lnTo>
                  <a:lnTo>
                    <a:pt x="163" y="89"/>
                  </a:lnTo>
                  <a:lnTo>
                    <a:pt x="157" y="89"/>
                  </a:lnTo>
                  <a:lnTo>
                    <a:pt x="152" y="92"/>
                  </a:lnTo>
                  <a:lnTo>
                    <a:pt x="152" y="92"/>
                  </a:lnTo>
                  <a:lnTo>
                    <a:pt x="140" y="101"/>
                  </a:lnTo>
                  <a:lnTo>
                    <a:pt x="129" y="109"/>
                  </a:lnTo>
                  <a:lnTo>
                    <a:pt x="129" y="109"/>
                  </a:lnTo>
                  <a:lnTo>
                    <a:pt x="129" y="109"/>
                  </a:lnTo>
                  <a:lnTo>
                    <a:pt x="120" y="118"/>
                  </a:lnTo>
                  <a:lnTo>
                    <a:pt x="120" y="126"/>
                  </a:lnTo>
                  <a:lnTo>
                    <a:pt x="120" y="126"/>
                  </a:lnTo>
                  <a:lnTo>
                    <a:pt x="83" y="158"/>
                  </a:lnTo>
                  <a:lnTo>
                    <a:pt x="66" y="175"/>
                  </a:lnTo>
                  <a:lnTo>
                    <a:pt x="49" y="195"/>
                  </a:lnTo>
                  <a:lnTo>
                    <a:pt x="49" y="195"/>
                  </a:lnTo>
                  <a:lnTo>
                    <a:pt x="34" y="215"/>
                  </a:lnTo>
                  <a:lnTo>
                    <a:pt x="23" y="241"/>
                  </a:lnTo>
                  <a:lnTo>
                    <a:pt x="23" y="241"/>
                  </a:lnTo>
                  <a:lnTo>
                    <a:pt x="17" y="250"/>
                  </a:lnTo>
                  <a:lnTo>
                    <a:pt x="17" y="250"/>
                  </a:lnTo>
                  <a:lnTo>
                    <a:pt x="14" y="264"/>
                  </a:lnTo>
                  <a:lnTo>
                    <a:pt x="11" y="272"/>
                  </a:lnTo>
                  <a:lnTo>
                    <a:pt x="9" y="278"/>
                  </a:lnTo>
                  <a:lnTo>
                    <a:pt x="9" y="278"/>
                  </a:lnTo>
                  <a:lnTo>
                    <a:pt x="9" y="278"/>
                  </a:lnTo>
                  <a:lnTo>
                    <a:pt x="9" y="278"/>
                  </a:lnTo>
                  <a:lnTo>
                    <a:pt x="6" y="313"/>
                  </a:lnTo>
                  <a:lnTo>
                    <a:pt x="6" y="350"/>
                  </a:lnTo>
                  <a:lnTo>
                    <a:pt x="6" y="350"/>
                  </a:lnTo>
                  <a:lnTo>
                    <a:pt x="3" y="502"/>
                  </a:lnTo>
                  <a:lnTo>
                    <a:pt x="3" y="502"/>
                  </a:lnTo>
                  <a:lnTo>
                    <a:pt x="0" y="802"/>
                  </a:lnTo>
                  <a:lnTo>
                    <a:pt x="0" y="1103"/>
                  </a:lnTo>
                  <a:lnTo>
                    <a:pt x="0" y="1103"/>
                  </a:lnTo>
                  <a:lnTo>
                    <a:pt x="0" y="1407"/>
                  </a:lnTo>
                  <a:lnTo>
                    <a:pt x="6" y="1708"/>
                  </a:lnTo>
                  <a:lnTo>
                    <a:pt x="9" y="1856"/>
                  </a:lnTo>
                  <a:lnTo>
                    <a:pt x="9" y="1897"/>
                  </a:lnTo>
                  <a:lnTo>
                    <a:pt x="9" y="1897"/>
                  </a:lnTo>
                  <a:lnTo>
                    <a:pt x="9" y="1905"/>
                  </a:lnTo>
                  <a:lnTo>
                    <a:pt x="9" y="1905"/>
                  </a:lnTo>
                  <a:lnTo>
                    <a:pt x="11" y="1917"/>
                  </a:lnTo>
                  <a:lnTo>
                    <a:pt x="11" y="1917"/>
                  </a:lnTo>
                  <a:lnTo>
                    <a:pt x="14" y="1936"/>
                  </a:lnTo>
                  <a:lnTo>
                    <a:pt x="14" y="1936"/>
                  </a:lnTo>
                  <a:lnTo>
                    <a:pt x="20" y="1960"/>
                  </a:lnTo>
                  <a:lnTo>
                    <a:pt x="28" y="1977"/>
                  </a:lnTo>
                  <a:lnTo>
                    <a:pt x="40" y="1997"/>
                  </a:lnTo>
                  <a:lnTo>
                    <a:pt x="51" y="2011"/>
                  </a:lnTo>
                  <a:lnTo>
                    <a:pt x="51" y="2011"/>
                  </a:lnTo>
                  <a:lnTo>
                    <a:pt x="60" y="2022"/>
                  </a:lnTo>
                  <a:lnTo>
                    <a:pt x="60" y="2022"/>
                  </a:lnTo>
                  <a:lnTo>
                    <a:pt x="66" y="2031"/>
                  </a:lnTo>
                  <a:lnTo>
                    <a:pt x="66" y="2031"/>
                  </a:lnTo>
                  <a:lnTo>
                    <a:pt x="74" y="2043"/>
                  </a:lnTo>
                  <a:lnTo>
                    <a:pt x="80" y="2048"/>
                  </a:lnTo>
                  <a:lnTo>
                    <a:pt x="83" y="2054"/>
                  </a:lnTo>
                  <a:lnTo>
                    <a:pt x="83" y="2054"/>
                  </a:lnTo>
                  <a:lnTo>
                    <a:pt x="83" y="2054"/>
                  </a:lnTo>
                  <a:lnTo>
                    <a:pt x="92" y="2060"/>
                  </a:lnTo>
                  <a:lnTo>
                    <a:pt x="97" y="2060"/>
                  </a:lnTo>
                  <a:lnTo>
                    <a:pt x="97" y="2060"/>
                  </a:lnTo>
                  <a:lnTo>
                    <a:pt x="132" y="2088"/>
                  </a:lnTo>
                  <a:lnTo>
                    <a:pt x="169" y="2114"/>
                  </a:lnTo>
                  <a:lnTo>
                    <a:pt x="169" y="2114"/>
                  </a:lnTo>
                  <a:lnTo>
                    <a:pt x="209" y="2134"/>
                  </a:lnTo>
                  <a:lnTo>
                    <a:pt x="209" y="2134"/>
                  </a:lnTo>
                  <a:lnTo>
                    <a:pt x="215" y="2148"/>
                  </a:lnTo>
                  <a:lnTo>
                    <a:pt x="220" y="2151"/>
                  </a:lnTo>
                  <a:lnTo>
                    <a:pt x="226" y="2157"/>
                  </a:lnTo>
                  <a:lnTo>
                    <a:pt x="238" y="2163"/>
                  </a:lnTo>
                  <a:lnTo>
                    <a:pt x="249" y="2169"/>
                  </a:lnTo>
                  <a:lnTo>
                    <a:pt x="249" y="2169"/>
                  </a:lnTo>
                  <a:lnTo>
                    <a:pt x="249" y="2169"/>
                  </a:lnTo>
                  <a:lnTo>
                    <a:pt x="258" y="2172"/>
                  </a:lnTo>
                  <a:lnTo>
                    <a:pt x="266" y="2172"/>
                  </a:lnTo>
                  <a:lnTo>
                    <a:pt x="275" y="2172"/>
                  </a:lnTo>
                  <a:lnTo>
                    <a:pt x="281" y="2166"/>
                  </a:lnTo>
                  <a:lnTo>
                    <a:pt x="281" y="2166"/>
                  </a:lnTo>
                  <a:lnTo>
                    <a:pt x="309" y="2177"/>
                  </a:lnTo>
                  <a:lnTo>
                    <a:pt x="309" y="2177"/>
                  </a:lnTo>
                  <a:lnTo>
                    <a:pt x="286" y="2163"/>
                  </a:lnTo>
                  <a:lnTo>
                    <a:pt x="286" y="2163"/>
                  </a:lnTo>
                  <a:lnTo>
                    <a:pt x="289" y="2157"/>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492"/>
            <p:cNvSpPr>
              <a:spLocks noChangeArrowheads="1"/>
            </p:cNvSpPr>
            <p:nvPr/>
          </p:nvSpPr>
          <p:spPr bwMode="auto">
            <a:xfrm>
              <a:off x="1249363" y="4318000"/>
              <a:ext cx="246062" cy="177800"/>
            </a:xfrm>
            <a:custGeom>
              <a:avLst/>
              <a:gdLst>
                <a:gd name="T0" fmla="*/ 673 w 683"/>
                <a:gd name="T1" fmla="*/ 309 h 494"/>
                <a:gd name="T2" fmla="*/ 679 w 683"/>
                <a:gd name="T3" fmla="*/ 301 h 494"/>
                <a:gd name="T4" fmla="*/ 682 w 683"/>
                <a:gd name="T5" fmla="*/ 287 h 494"/>
                <a:gd name="T6" fmla="*/ 682 w 683"/>
                <a:gd name="T7" fmla="*/ 146 h 494"/>
                <a:gd name="T8" fmla="*/ 682 w 683"/>
                <a:gd name="T9" fmla="*/ 43 h 494"/>
                <a:gd name="T10" fmla="*/ 682 w 683"/>
                <a:gd name="T11" fmla="*/ 9 h 494"/>
                <a:gd name="T12" fmla="*/ 679 w 683"/>
                <a:gd name="T13" fmla="*/ 3 h 494"/>
                <a:gd name="T14" fmla="*/ 673 w 683"/>
                <a:gd name="T15" fmla="*/ 0 h 494"/>
                <a:gd name="T16" fmla="*/ 613 w 683"/>
                <a:gd name="T17" fmla="*/ 32 h 494"/>
                <a:gd name="T18" fmla="*/ 556 w 683"/>
                <a:gd name="T19" fmla="*/ 60 h 494"/>
                <a:gd name="T20" fmla="*/ 412 w 683"/>
                <a:gd name="T21" fmla="*/ 112 h 494"/>
                <a:gd name="T22" fmla="*/ 163 w 683"/>
                <a:gd name="T23" fmla="*/ 178 h 494"/>
                <a:gd name="T24" fmla="*/ 163 w 683"/>
                <a:gd name="T25" fmla="*/ 183 h 494"/>
                <a:gd name="T26" fmla="*/ 252 w 683"/>
                <a:gd name="T27" fmla="*/ 169 h 494"/>
                <a:gd name="T28" fmla="*/ 412 w 683"/>
                <a:gd name="T29" fmla="*/ 129 h 494"/>
                <a:gd name="T30" fmla="*/ 556 w 683"/>
                <a:gd name="T31" fmla="*/ 83 h 494"/>
                <a:gd name="T32" fmla="*/ 664 w 683"/>
                <a:gd name="T33" fmla="*/ 32 h 494"/>
                <a:gd name="T34" fmla="*/ 664 w 683"/>
                <a:gd name="T35" fmla="*/ 89 h 494"/>
                <a:gd name="T36" fmla="*/ 664 w 683"/>
                <a:gd name="T37" fmla="*/ 227 h 494"/>
                <a:gd name="T38" fmla="*/ 661 w 683"/>
                <a:gd name="T39" fmla="*/ 278 h 494"/>
                <a:gd name="T40" fmla="*/ 613 w 683"/>
                <a:gd name="T41" fmla="*/ 304 h 494"/>
                <a:gd name="T42" fmla="*/ 544 w 683"/>
                <a:gd name="T43" fmla="*/ 335 h 494"/>
                <a:gd name="T44" fmla="*/ 470 w 683"/>
                <a:gd name="T45" fmla="*/ 364 h 494"/>
                <a:gd name="T46" fmla="*/ 392 w 683"/>
                <a:gd name="T47" fmla="*/ 387 h 494"/>
                <a:gd name="T48" fmla="*/ 175 w 683"/>
                <a:gd name="T49" fmla="*/ 441 h 494"/>
                <a:gd name="T50" fmla="*/ 20 w 683"/>
                <a:gd name="T51" fmla="*/ 470 h 494"/>
                <a:gd name="T52" fmla="*/ 17 w 683"/>
                <a:gd name="T53" fmla="*/ 350 h 494"/>
                <a:gd name="T54" fmla="*/ 11 w 683"/>
                <a:gd name="T55" fmla="*/ 207 h 494"/>
                <a:gd name="T56" fmla="*/ 0 w 683"/>
                <a:gd name="T57" fmla="*/ 416 h 494"/>
                <a:gd name="T58" fmla="*/ 0 w 683"/>
                <a:gd name="T59" fmla="*/ 484 h 494"/>
                <a:gd name="T60" fmla="*/ 8 w 683"/>
                <a:gd name="T61" fmla="*/ 493 h 494"/>
                <a:gd name="T62" fmla="*/ 11 w 683"/>
                <a:gd name="T63" fmla="*/ 493 h 494"/>
                <a:gd name="T64" fmla="*/ 146 w 683"/>
                <a:gd name="T65" fmla="*/ 476 h 494"/>
                <a:gd name="T66" fmla="*/ 338 w 683"/>
                <a:gd name="T67" fmla="*/ 435 h 494"/>
                <a:gd name="T68" fmla="*/ 389 w 683"/>
                <a:gd name="T69" fmla="*/ 421 h 494"/>
                <a:gd name="T70" fmla="*/ 470 w 683"/>
                <a:gd name="T71" fmla="*/ 396 h 494"/>
                <a:gd name="T72" fmla="*/ 544 w 683"/>
                <a:gd name="T73" fmla="*/ 370 h 494"/>
                <a:gd name="T74" fmla="*/ 647 w 683"/>
                <a:gd name="T75" fmla="*/ 324 h 494"/>
                <a:gd name="T76" fmla="*/ 673 w 683"/>
                <a:gd name="T77" fmla="*/ 30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3" h="494">
                  <a:moveTo>
                    <a:pt x="673" y="309"/>
                  </a:moveTo>
                  <a:lnTo>
                    <a:pt x="673" y="309"/>
                  </a:lnTo>
                  <a:lnTo>
                    <a:pt x="673" y="309"/>
                  </a:lnTo>
                  <a:lnTo>
                    <a:pt x="679" y="301"/>
                  </a:lnTo>
                  <a:lnTo>
                    <a:pt x="682" y="295"/>
                  </a:lnTo>
                  <a:lnTo>
                    <a:pt x="682" y="287"/>
                  </a:lnTo>
                  <a:lnTo>
                    <a:pt x="682" y="287"/>
                  </a:lnTo>
                  <a:lnTo>
                    <a:pt x="682" y="146"/>
                  </a:lnTo>
                  <a:lnTo>
                    <a:pt x="682" y="78"/>
                  </a:lnTo>
                  <a:lnTo>
                    <a:pt x="682" y="43"/>
                  </a:lnTo>
                  <a:lnTo>
                    <a:pt x="682" y="9"/>
                  </a:lnTo>
                  <a:lnTo>
                    <a:pt x="682" y="9"/>
                  </a:lnTo>
                  <a:lnTo>
                    <a:pt x="682" y="9"/>
                  </a:lnTo>
                  <a:lnTo>
                    <a:pt x="679" y="3"/>
                  </a:lnTo>
                  <a:lnTo>
                    <a:pt x="676" y="0"/>
                  </a:lnTo>
                  <a:lnTo>
                    <a:pt x="673" y="0"/>
                  </a:lnTo>
                  <a:lnTo>
                    <a:pt x="673" y="0"/>
                  </a:lnTo>
                  <a:lnTo>
                    <a:pt x="613" y="32"/>
                  </a:lnTo>
                  <a:lnTo>
                    <a:pt x="556" y="60"/>
                  </a:lnTo>
                  <a:lnTo>
                    <a:pt x="556" y="60"/>
                  </a:lnTo>
                  <a:lnTo>
                    <a:pt x="412" y="112"/>
                  </a:lnTo>
                  <a:lnTo>
                    <a:pt x="412" y="112"/>
                  </a:lnTo>
                  <a:lnTo>
                    <a:pt x="252" y="158"/>
                  </a:lnTo>
                  <a:lnTo>
                    <a:pt x="163" y="178"/>
                  </a:lnTo>
                  <a:lnTo>
                    <a:pt x="71" y="198"/>
                  </a:lnTo>
                  <a:lnTo>
                    <a:pt x="163" y="183"/>
                  </a:lnTo>
                  <a:lnTo>
                    <a:pt x="252" y="169"/>
                  </a:lnTo>
                  <a:lnTo>
                    <a:pt x="252" y="169"/>
                  </a:lnTo>
                  <a:lnTo>
                    <a:pt x="412" y="129"/>
                  </a:lnTo>
                  <a:lnTo>
                    <a:pt x="412" y="129"/>
                  </a:lnTo>
                  <a:lnTo>
                    <a:pt x="556" y="83"/>
                  </a:lnTo>
                  <a:lnTo>
                    <a:pt x="556" y="83"/>
                  </a:lnTo>
                  <a:lnTo>
                    <a:pt x="610" y="57"/>
                  </a:lnTo>
                  <a:lnTo>
                    <a:pt x="664" y="32"/>
                  </a:lnTo>
                  <a:lnTo>
                    <a:pt x="664" y="52"/>
                  </a:lnTo>
                  <a:lnTo>
                    <a:pt x="664" y="89"/>
                  </a:lnTo>
                  <a:lnTo>
                    <a:pt x="664" y="89"/>
                  </a:lnTo>
                  <a:lnTo>
                    <a:pt x="664" y="227"/>
                  </a:lnTo>
                  <a:lnTo>
                    <a:pt x="664" y="227"/>
                  </a:lnTo>
                  <a:lnTo>
                    <a:pt x="661" y="278"/>
                  </a:lnTo>
                  <a:lnTo>
                    <a:pt x="661" y="278"/>
                  </a:lnTo>
                  <a:lnTo>
                    <a:pt x="613" y="304"/>
                  </a:lnTo>
                  <a:lnTo>
                    <a:pt x="613" y="304"/>
                  </a:lnTo>
                  <a:lnTo>
                    <a:pt x="544" y="335"/>
                  </a:lnTo>
                  <a:lnTo>
                    <a:pt x="544" y="335"/>
                  </a:lnTo>
                  <a:lnTo>
                    <a:pt x="470" y="364"/>
                  </a:lnTo>
                  <a:lnTo>
                    <a:pt x="470" y="364"/>
                  </a:lnTo>
                  <a:lnTo>
                    <a:pt x="392" y="387"/>
                  </a:lnTo>
                  <a:lnTo>
                    <a:pt x="295" y="416"/>
                  </a:lnTo>
                  <a:lnTo>
                    <a:pt x="175" y="441"/>
                  </a:lnTo>
                  <a:lnTo>
                    <a:pt x="103" y="456"/>
                  </a:lnTo>
                  <a:lnTo>
                    <a:pt x="20" y="470"/>
                  </a:lnTo>
                  <a:lnTo>
                    <a:pt x="20" y="470"/>
                  </a:lnTo>
                  <a:lnTo>
                    <a:pt x="17" y="350"/>
                  </a:lnTo>
                  <a:lnTo>
                    <a:pt x="11" y="207"/>
                  </a:lnTo>
                  <a:lnTo>
                    <a:pt x="11" y="207"/>
                  </a:lnTo>
                  <a:lnTo>
                    <a:pt x="3" y="347"/>
                  </a:lnTo>
                  <a:lnTo>
                    <a:pt x="0" y="416"/>
                  </a:lnTo>
                  <a:lnTo>
                    <a:pt x="0" y="484"/>
                  </a:lnTo>
                  <a:lnTo>
                    <a:pt x="0" y="484"/>
                  </a:lnTo>
                  <a:lnTo>
                    <a:pt x="3" y="490"/>
                  </a:lnTo>
                  <a:lnTo>
                    <a:pt x="8" y="493"/>
                  </a:lnTo>
                  <a:lnTo>
                    <a:pt x="11" y="493"/>
                  </a:lnTo>
                  <a:lnTo>
                    <a:pt x="11" y="493"/>
                  </a:lnTo>
                  <a:lnTo>
                    <a:pt x="83" y="484"/>
                  </a:lnTo>
                  <a:lnTo>
                    <a:pt x="146" y="476"/>
                  </a:lnTo>
                  <a:lnTo>
                    <a:pt x="255" y="453"/>
                  </a:lnTo>
                  <a:lnTo>
                    <a:pt x="338" y="435"/>
                  </a:lnTo>
                  <a:lnTo>
                    <a:pt x="389" y="421"/>
                  </a:lnTo>
                  <a:lnTo>
                    <a:pt x="389" y="421"/>
                  </a:lnTo>
                  <a:lnTo>
                    <a:pt x="470" y="396"/>
                  </a:lnTo>
                  <a:lnTo>
                    <a:pt x="470" y="396"/>
                  </a:lnTo>
                  <a:lnTo>
                    <a:pt x="544" y="370"/>
                  </a:lnTo>
                  <a:lnTo>
                    <a:pt x="544" y="370"/>
                  </a:lnTo>
                  <a:lnTo>
                    <a:pt x="616" y="338"/>
                  </a:lnTo>
                  <a:lnTo>
                    <a:pt x="647" y="324"/>
                  </a:lnTo>
                  <a:lnTo>
                    <a:pt x="647" y="324"/>
                  </a:lnTo>
                  <a:lnTo>
                    <a:pt x="673" y="30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493"/>
            <p:cNvSpPr>
              <a:spLocks noChangeArrowheads="1"/>
            </p:cNvSpPr>
            <p:nvPr/>
          </p:nvSpPr>
          <p:spPr bwMode="auto">
            <a:xfrm>
              <a:off x="901700" y="4389438"/>
              <a:ext cx="336550" cy="120650"/>
            </a:xfrm>
            <a:custGeom>
              <a:avLst/>
              <a:gdLst>
                <a:gd name="T0" fmla="*/ 899 w 935"/>
                <a:gd name="T1" fmla="*/ 86 h 333"/>
                <a:gd name="T2" fmla="*/ 896 w 935"/>
                <a:gd name="T3" fmla="*/ 226 h 333"/>
                <a:gd name="T4" fmla="*/ 896 w 935"/>
                <a:gd name="T5" fmla="*/ 278 h 333"/>
                <a:gd name="T6" fmla="*/ 807 w 935"/>
                <a:gd name="T7" fmla="*/ 286 h 333"/>
                <a:gd name="T8" fmla="*/ 696 w 935"/>
                <a:gd name="T9" fmla="*/ 295 h 333"/>
                <a:gd name="T10" fmla="*/ 578 w 935"/>
                <a:gd name="T11" fmla="*/ 298 h 333"/>
                <a:gd name="T12" fmla="*/ 344 w 935"/>
                <a:gd name="T13" fmla="*/ 298 h 333"/>
                <a:gd name="T14" fmla="*/ 114 w 935"/>
                <a:gd name="T15" fmla="*/ 286 h 333"/>
                <a:gd name="T16" fmla="*/ 23 w 935"/>
                <a:gd name="T17" fmla="*/ 278 h 333"/>
                <a:gd name="T18" fmla="*/ 14 w 935"/>
                <a:gd name="T19" fmla="*/ 11 h 333"/>
                <a:gd name="T20" fmla="*/ 5 w 935"/>
                <a:gd name="T21" fmla="*/ 146 h 333"/>
                <a:gd name="T22" fmla="*/ 0 w 935"/>
                <a:gd name="T23" fmla="*/ 286 h 333"/>
                <a:gd name="T24" fmla="*/ 0 w 935"/>
                <a:gd name="T25" fmla="*/ 286 h 333"/>
                <a:gd name="T26" fmla="*/ 5 w 935"/>
                <a:gd name="T27" fmla="*/ 298 h 333"/>
                <a:gd name="T28" fmla="*/ 14 w 935"/>
                <a:gd name="T29" fmla="*/ 301 h 333"/>
                <a:gd name="T30" fmla="*/ 89 w 935"/>
                <a:gd name="T31" fmla="*/ 309 h 333"/>
                <a:gd name="T32" fmla="*/ 289 w 935"/>
                <a:gd name="T33" fmla="*/ 326 h 333"/>
                <a:gd name="T34" fmla="*/ 461 w 935"/>
                <a:gd name="T35" fmla="*/ 332 h 333"/>
                <a:gd name="T36" fmla="*/ 578 w 935"/>
                <a:gd name="T37" fmla="*/ 332 h 333"/>
                <a:gd name="T38" fmla="*/ 696 w 935"/>
                <a:gd name="T39" fmla="*/ 329 h 333"/>
                <a:gd name="T40" fmla="*/ 810 w 935"/>
                <a:gd name="T41" fmla="*/ 321 h 333"/>
                <a:gd name="T42" fmla="*/ 868 w 935"/>
                <a:gd name="T43" fmla="*/ 315 h 333"/>
                <a:gd name="T44" fmla="*/ 916 w 935"/>
                <a:gd name="T45" fmla="*/ 309 h 333"/>
                <a:gd name="T46" fmla="*/ 925 w 935"/>
                <a:gd name="T47" fmla="*/ 306 h 333"/>
                <a:gd name="T48" fmla="*/ 934 w 935"/>
                <a:gd name="T49" fmla="*/ 289 h 333"/>
                <a:gd name="T50" fmla="*/ 931 w 935"/>
                <a:gd name="T51" fmla="*/ 152 h 333"/>
                <a:gd name="T52" fmla="*/ 931 w 935"/>
                <a:gd name="T53" fmla="*/ 48 h 333"/>
                <a:gd name="T54" fmla="*/ 928 w 935"/>
                <a:gd name="T55" fmla="*/ 14 h 333"/>
                <a:gd name="T56" fmla="*/ 922 w 935"/>
                <a:gd name="T57" fmla="*/ 3 h 333"/>
                <a:gd name="T58" fmla="*/ 913 w 935"/>
                <a:gd name="T59" fmla="*/ 0 h 333"/>
                <a:gd name="T60" fmla="*/ 710 w 935"/>
                <a:gd name="T61" fmla="*/ 20 h 333"/>
                <a:gd name="T62" fmla="*/ 498 w 935"/>
                <a:gd name="T63" fmla="*/ 31 h 333"/>
                <a:gd name="T64" fmla="*/ 177 w 935"/>
                <a:gd name="T65" fmla="*/ 26 h 333"/>
                <a:gd name="T66" fmla="*/ 177 w 935"/>
                <a:gd name="T67" fmla="*/ 31 h 333"/>
                <a:gd name="T68" fmla="*/ 281 w 935"/>
                <a:gd name="T69" fmla="*/ 40 h 333"/>
                <a:gd name="T70" fmla="*/ 498 w 935"/>
                <a:gd name="T71" fmla="*/ 48 h 333"/>
                <a:gd name="T72" fmla="*/ 710 w 935"/>
                <a:gd name="T73" fmla="*/ 46 h 333"/>
                <a:gd name="T74" fmla="*/ 899 w 935"/>
                <a:gd name="T7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5" h="333">
                  <a:moveTo>
                    <a:pt x="899" y="86"/>
                  </a:moveTo>
                  <a:lnTo>
                    <a:pt x="899" y="86"/>
                  </a:lnTo>
                  <a:lnTo>
                    <a:pt x="896" y="226"/>
                  </a:lnTo>
                  <a:lnTo>
                    <a:pt x="896" y="226"/>
                  </a:lnTo>
                  <a:lnTo>
                    <a:pt x="896" y="278"/>
                  </a:lnTo>
                  <a:lnTo>
                    <a:pt x="896" y="278"/>
                  </a:lnTo>
                  <a:lnTo>
                    <a:pt x="807" y="286"/>
                  </a:lnTo>
                  <a:lnTo>
                    <a:pt x="807" y="286"/>
                  </a:lnTo>
                  <a:lnTo>
                    <a:pt x="696" y="295"/>
                  </a:lnTo>
                  <a:lnTo>
                    <a:pt x="696" y="295"/>
                  </a:lnTo>
                  <a:lnTo>
                    <a:pt x="578" y="298"/>
                  </a:lnTo>
                  <a:lnTo>
                    <a:pt x="578" y="298"/>
                  </a:lnTo>
                  <a:lnTo>
                    <a:pt x="470" y="301"/>
                  </a:lnTo>
                  <a:lnTo>
                    <a:pt x="344" y="298"/>
                  </a:lnTo>
                  <a:lnTo>
                    <a:pt x="197" y="292"/>
                  </a:lnTo>
                  <a:lnTo>
                    <a:pt x="114" y="286"/>
                  </a:lnTo>
                  <a:lnTo>
                    <a:pt x="23" y="278"/>
                  </a:lnTo>
                  <a:lnTo>
                    <a:pt x="23" y="278"/>
                  </a:lnTo>
                  <a:lnTo>
                    <a:pt x="20" y="155"/>
                  </a:lnTo>
                  <a:lnTo>
                    <a:pt x="14" y="11"/>
                  </a:lnTo>
                  <a:lnTo>
                    <a:pt x="14" y="11"/>
                  </a:lnTo>
                  <a:lnTo>
                    <a:pt x="5" y="146"/>
                  </a:lnTo>
                  <a:lnTo>
                    <a:pt x="3" y="218"/>
                  </a:lnTo>
                  <a:lnTo>
                    <a:pt x="0" y="286"/>
                  </a:lnTo>
                  <a:lnTo>
                    <a:pt x="0" y="286"/>
                  </a:lnTo>
                  <a:lnTo>
                    <a:pt x="0" y="286"/>
                  </a:lnTo>
                  <a:lnTo>
                    <a:pt x="3" y="295"/>
                  </a:lnTo>
                  <a:lnTo>
                    <a:pt x="5" y="298"/>
                  </a:lnTo>
                  <a:lnTo>
                    <a:pt x="11" y="301"/>
                  </a:lnTo>
                  <a:lnTo>
                    <a:pt x="14" y="301"/>
                  </a:lnTo>
                  <a:lnTo>
                    <a:pt x="14" y="301"/>
                  </a:lnTo>
                  <a:lnTo>
                    <a:pt x="89" y="309"/>
                  </a:lnTo>
                  <a:lnTo>
                    <a:pt x="160" y="318"/>
                  </a:lnTo>
                  <a:lnTo>
                    <a:pt x="289" y="326"/>
                  </a:lnTo>
                  <a:lnTo>
                    <a:pt x="389" y="332"/>
                  </a:lnTo>
                  <a:lnTo>
                    <a:pt x="461" y="332"/>
                  </a:lnTo>
                  <a:lnTo>
                    <a:pt x="461" y="332"/>
                  </a:lnTo>
                  <a:lnTo>
                    <a:pt x="578" y="332"/>
                  </a:lnTo>
                  <a:lnTo>
                    <a:pt x="578" y="332"/>
                  </a:lnTo>
                  <a:lnTo>
                    <a:pt x="696" y="329"/>
                  </a:lnTo>
                  <a:lnTo>
                    <a:pt x="696" y="329"/>
                  </a:lnTo>
                  <a:lnTo>
                    <a:pt x="810" y="321"/>
                  </a:lnTo>
                  <a:lnTo>
                    <a:pt x="868" y="315"/>
                  </a:lnTo>
                  <a:lnTo>
                    <a:pt x="868" y="315"/>
                  </a:lnTo>
                  <a:lnTo>
                    <a:pt x="913" y="309"/>
                  </a:lnTo>
                  <a:lnTo>
                    <a:pt x="916" y="309"/>
                  </a:lnTo>
                  <a:lnTo>
                    <a:pt x="916" y="309"/>
                  </a:lnTo>
                  <a:lnTo>
                    <a:pt x="925" y="306"/>
                  </a:lnTo>
                  <a:lnTo>
                    <a:pt x="931" y="301"/>
                  </a:lnTo>
                  <a:lnTo>
                    <a:pt x="934" y="289"/>
                  </a:lnTo>
                  <a:lnTo>
                    <a:pt x="934" y="289"/>
                  </a:lnTo>
                  <a:lnTo>
                    <a:pt x="931" y="152"/>
                  </a:lnTo>
                  <a:lnTo>
                    <a:pt x="931" y="83"/>
                  </a:lnTo>
                  <a:lnTo>
                    <a:pt x="931" y="48"/>
                  </a:lnTo>
                  <a:lnTo>
                    <a:pt x="928" y="14"/>
                  </a:lnTo>
                  <a:lnTo>
                    <a:pt x="928" y="14"/>
                  </a:lnTo>
                  <a:lnTo>
                    <a:pt x="925" y="6"/>
                  </a:lnTo>
                  <a:lnTo>
                    <a:pt x="922" y="3"/>
                  </a:lnTo>
                  <a:lnTo>
                    <a:pt x="913" y="0"/>
                  </a:lnTo>
                  <a:lnTo>
                    <a:pt x="913" y="0"/>
                  </a:lnTo>
                  <a:lnTo>
                    <a:pt x="710" y="20"/>
                  </a:lnTo>
                  <a:lnTo>
                    <a:pt x="710" y="20"/>
                  </a:lnTo>
                  <a:lnTo>
                    <a:pt x="498" y="31"/>
                  </a:lnTo>
                  <a:lnTo>
                    <a:pt x="498" y="31"/>
                  </a:lnTo>
                  <a:lnTo>
                    <a:pt x="281" y="29"/>
                  </a:lnTo>
                  <a:lnTo>
                    <a:pt x="177" y="26"/>
                  </a:lnTo>
                  <a:lnTo>
                    <a:pt x="77" y="20"/>
                  </a:lnTo>
                  <a:lnTo>
                    <a:pt x="177" y="31"/>
                  </a:lnTo>
                  <a:lnTo>
                    <a:pt x="281" y="40"/>
                  </a:lnTo>
                  <a:lnTo>
                    <a:pt x="281" y="40"/>
                  </a:lnTo>
                  <a:lnTo>
                    <a:pt x="498" y="48"/>
                  </a:lnTo>
                  <a:lnTo>
                    <a:pt x="498" y="48"/>
                  </a:lnTo>
                  <a:lnTo>
                    <a:pt x="710" y="46"/>
                  </a:lnTo>
                  <a:lnTo>
                    <a:pt x="710" y="46"/>
                  </a:lnTo>
                  <a:lnTo>
                    <a:pt x="899" y="31"/>
                  </a:lnTo>
                  <a:lnTo>
                    <a:pt x="899" y="51"/>
                  </a:lnTo>
                  <a:lnTo>
                    <a:pt x="899" y="86"/>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494"/>
            <p:cNvSpPr>
              <a:spLocks noChangeArrowheads="1"/>
            </p:cNvSpPr>
            <p:nvPr/>
          </p:nvSpPr>
          <p:spPr bwMode="auto">
            <a:xfrm>
              <a:off x="1066800" y="4238625"/>
              <a:ext cx="312738" cy="144463"/>
            </a:xfrm>
            <a:custGeom>
              <a:avLst/>
              <a:gdLst>
                <a:gd name="T0" fmla="*/ 295 w 869"/>
                <a:gd name="T1" fmla="*/ 109 h 402"/>
                <a:gd name="T2" fmla="*/ 495 w 869"/>
                <a:gd name="T3" fmla="*/ 92 h 402"/>
                <a:gd name="T4" fmla="*/ 681 w 869"/>
                <a:gd name="T5" fmla="*/ 66 h 402"/>
                <a:gd name="T6" fmla="*/ 839 w 869"/>
                <a:gd name="T7" fmla="*/ 52 h 402"/>
                <a:gd name="T8" fmla="*/ 839 w 869"/>
                <a:gd name="T9" fmla="*/ 87 h 402"/>
                <a:gd name="T10" fmla="*/ 836 w 869"/>
                <a:gd name="T11" fmla="*/ 227 h 402"/>
                <a:gd name="T12" fmla="*/ 836 w 869"/>
                <a:gd name="T13" fmla="*/ 278 h 402"/>
                <a:gd name="T14" fmla="*/ 762 w 869"/>
                <a:gd name="T15" fmla="*/ 296 h 402"/>
                <a:gd name="T16" fmla="*/ 667 w 869"/>
                <a:gd name="T17" fmla="*/ 316 h 402"/>
                <a:gd name="T18" fmla="*/ 570 w 869"/>
                <a:gd name="T19" fmla="*/ 333 h 402"/>
                <a:gd name="T20" fmla="*/ 349 w 869"/>
                <a:gd name="T21" fmla="*/ 362 h 402"/>
                <a:gd name="T22" fmla="*/ 120 w 869"/>
                <a:gd name="T23" fmla="*/ 376 h 402"/>
                <a:gd name="T24" fmla="*/ 26 w 869"/>
                <a:gd name="T25" fmla="*/ 379 h 402"/>
                <a:gd name="T26" fmla="*/ 14 w 869"/>
                <a:gd name="T27" fmla="*/ 112 h 402"/>
                <a:gd name="T28" fmla="*/ 6 w 869"/>
                <a:gd name="T29" fmla="*/ 253 h 402"/>
                <a:gd name="T30" fmla="*/ 0 w 869"/>
                <a:gd name="T31" fmla="*/ 390 h 402"/>
                <a:gd name="T32" fmla="*/ 0 w 869"/>
                <a:gd name="T33" fmla="*/ 390 h 402"/>
                <a:gd name="T34" fmla="*/ 11 w 869"/>
                <a:gd name="T35" fmla="*/ 401 h 402"/>
                <a:gd name="T36" fmla="*/ 14 w 869"/>
                <a:gd name="T37" fmla="*/ 401 h 402"/>
                <a:gd name="T38" fmla="*/ 172 w 869"/>
                <a:gd name="T39" fmla="*/ 401 h 402"/>
                <a:gd name="T40" fmla="*/ 401 w 869"/>
                <a:gd name="T41" fmla="*/ 387 h 402"/>
                <a:gd name="T42" fmla="*/ 464 w 869"/>
                <a:gd name="T43" fmla="*/ 381 h 402"/>
                <a:gd name="T44" fmla="*/ 570 w 869"/>
                <a:gd name="T45" fmla="*/ 367 h 402"/>
                <a:gd name="T46" fmla="*/ 667 w 869"/>
                <a:gd name="T47" fmla="*/ 350 h 402"/>
                <a:gd name="T48" fmla="*/ 816 w 869"/>
                <a:gd name="T49" fmla="*/ 318 h 402"/>
                <a:gd name="T50" fmla="*/ 853 w 869"/>
                <a:gd name="T51" fmla="*/ 310 h 402"/>
                <a:gd name="T52" fmla="*/ 853 w 869"/>
                <a:gd name="T53" fmla="*/ 310 h 402"/>
                <a:gd name="T54" fmla="*/ 865 w 869"/>
                <a:gd name="T55" fmla="*/ 299 h 402"/>
                <a:gd name="T56" fmla="*/ 868 w 869"/>
                <a:gd name="T57" fmla="*/ 287 h 402"/>
                <a:gd name="T58" fmla="*/ 865 w 869"/>
                <a:gd name="T59" fmla="*/ 81 h 402"/>
                <a:gd name="T60" fmla="*/ 865 w 869"/>
                <a:gd name="T61" fmla="*/ 12 h 402"/>
                <a:gd name="T62" fmla="*/ 859 w 869"/>
                <a:gd name="T63" fmla="*/ 3 h 402"/>
                <a:gd name="T64" fmla="*/ 853 w 869"/>
                <a:gd name="T65" fmla="*/ 0 h 402"/>
                <a:gd name="T66" fmla="*/ 681 w 869"/>
                <a:gd name="T67" fmla="*/ 44 h 402"/>
                <a:gd name="T68" fmla="*/ 495 w 869"/>
                <a:gd name="T69" fmla="*/ 75 h 402"/>
                <a:gd name="T70" fmla="*/ 295 w 869"/>
                <a:gd name="T71" fmla="*/ 98 h 402"/>
                <a:gd name="T72" fmla="*/ 83 w 869"/>
                <a:gd name="T73" fmla="*/ 112 h 402"/>
                <a:gd name="T74" fmla="*/ 295 w 869"/>
                <a:gd name="T75" fmla="*/ 1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295" y="109"/>
                  </a:moveTo>
                  <a:lnTo>
                    <a:pt x="295" y="109"/>
                  </a:lnTo>
                  <a:lnTo>
                    <a:pt x="495" y="92"/>
                  </a:lnTo>
                  <a:lnTo>
                    <a:pt x="495" y="92"/>
                  </a:lnTo>
                  <a:lnTo>
                    <a:pt x="681" y="66"/>
                  </a:lnTo>
                  <a:lnTo>
                    <a:pt x="681" y="66"/>
                  </a:lnTo>
                  <a:lnTo>
                    <a:pt x="839" y="32"/>
                  </a:lnTo>
                  <a:lnTo>
                    <a:pt x="839" y="52"/>
                  </a:lnTo>
                  <a:lnTo>
                    <a:pt x="839" y="87"/>
                  </a:lnTo>
                  <a:lnTo>
                    <a:pt x="839" y="87"/>
                  </a:lnTo>
                  <a:lnTo>
                    <a:pt x="836" y="227"/>
                  </a:lnTo>
                  <a:lnTo>
                    <a:pt x="836" y="227"/>
                  </a:lnTo>
                  <a:lnTo>
                    <a:pt x="836" y="278"/>
                  </a:lnTo>
                  <a:lnTo>
                    <a:pt x="836" y="278"/>
                  </a:lnTo>
                  <a:lnTo>
                    <a:pt x="762" y="296"/>
                  </a:lnTo>
                  <a:lnTo>
                    <a:pt x="762" y="296"/>
                  </a:lnTo>
                  <a:lnTo>
                    <a:pt x="667" y="316"/>
                  </a:lnTo>
                  <a:lnTo>
                    <a:pt x="667" y="316"/>
                  </a:lnTo>
                  <a:lnTo>
                    <a:pt x="570" y="333"/>
                  </a:lnTo>
                  <a:lnTo>
                    <a:pt x="570" y="333"/>
                  </a:lnTo>
                  <a:lnTo>
                    <a:pt x="467" y="347"/>
                  </a:lnTo>
                  <a:lnTo>
                    <a:pt x="349" y="362"/>
                  </a:lnTo>
                  <a:lnTo>
                    <a:pt x="203" y="373"/>
                  </a:lnTo>
                  <a:lnTo>
                    <a:pt x="120" y="376"/>
                  </a:lnTo>
                  <a:lnTo>
                    <a:pt x="26" y="379"/>
                  </a:lnTo>
                  <a:lnTo>
                    <a:pt x="26" y="379"/>
                  </a:lnTo>
                  <a:lnTo>
                    <a:pt x="20" y="255"/>
                  </a:lnTo>
                  <a:lnTo>
                    <a:pt x="14" y="112"/>
                  </a:lnTo>
                  <a:lnTo>
                    <a:pt x="14" y="112"/>
                  </a:lnTo>
                  <a:lnTo>
                    <a:pt x="6" y="253"/>
                  </a:lnTo>
                  <a:lnTo>
                    <a:pt x="3" y="321"/>
                  </a:lnTo>
                  <a:lnTo>
                    <a:pt x="0" y="390"/>
                  </a:lnTo>
                  <a:lnTo>
                    <a:pt x="0" y="390"/>
                  </a:lnTo>
                  <a:lnTo>
                    <a:pt x="0" y="390"/>
                  </a:lnTo>
                  <a:lnTo>
                    <a:pt x="3" y="399"/>
                  </a:lnTo>
                  <a:lnTo>
                    <a:pt x="11" y="401"/>
                  </a:lnTo>
                  <a:lnTo>
                    <a:pt x="14" y="401"/>
                  </a:lnTo>
                  <a:lnTo>
                    <a:pt x="14" y="401"/>
                  </a:lnTo>
                  <a:lnTo>
                    <a:pt x="94" y="401"/>
                  </a:lnTo>
                  <a:lnTo>
                    <a:pt x="172" y="401"/>
                  </a:lnTo>
                  <a:lnTo>
                    <a:pt x="300" y="396"/>
                  </a:lnTo>
                  <a:lnTo>
                    <a:pt x="401" y="387"/>
                  </a:lnTo>
                  <a:lnTo>
                    <a:pt x="464" y="381"/>
                  </a:lnTo>
                  <a:lnTo>
                    <a:pt x="464" y="381"/>
                  </a:lnTo>
                  <a:lnTo>
                    <a:pt x="570" y="367"/>
                  </a:lnTo>
                  <a:lnTo>
                    <a:pt x="570" y="367"/>
                  </a:lnTo>
                  <a:lnTo>
                    <a:pt x="667" y="350"/>
                  </a:lnTo>
                  <a:lnTo>
                    <a:pt x="667" y="350"/>
                  </a:lnTo>
                  <a:lnTo>
                    <a:pt x="767" y="330"/>
                  </a:lnTo>
                  <a:lnTo>
                    <a:pt x="816" y="318"/>
                  </a:lnTo>
                  <a:lnTo>
                    <a:pt x="816" y="318"/>
                  </a:lnTo>
                  <a:lnTo>
                    <a:pt x="853" y="310"/>
                  </a:lnTo>
                  <a:lnTo>
                    <a:pt x="853" y="310"/>
                  </a:lnTo>
                  <a:lnTo>
                    <a:pt x="853" y="310"/>
                  </a:lnTo>
                  <a:lnTo>
                    <a:pt x="862" y="304"/>
                  </a:lnTo>
                  <a:lnTo>
                    <a:pt x="865" y="299"/>
                  </a:lnTo>
                  <a:lnTo>
                    <a:pt x="868" y="287"/>
                  </a:lnTo>
                  <a:lnTo>
                    <a:pt x="868" y="287"/>
                  </a:lnTo>
                  <a:lnTo>
                    <a:pt x="865" y="150"/>
                  </a:lnTo>
                  <a:lnTo>
                    <a:pt x="865" y="81"/>
                  </a:lnTo>
                  <a:lnTo>
                    <a:pt x="865" y="46"/>
                  </a:lnTo>
                  <a:lnTo>
                    <a:pt x="865" y="12"/>
                  </a:lnTo>
                  <a:lnTo>
                    <a:pt x="865" y="12"/>
                  </a:lnTo>
                  <a:lnTo>
                    <a:pt x="859" y="3"/>
                  </a:lnTo>
                  <a:lnTo>
                    <a:pt x="856" y="0"/>
                  </a:lnTo>
                  <a:lnTo>
                    <a:pt x="853" y="0"/>
                  </a:lnTo>
                  <a:lnTo>
                    <a:pt x="853" y="0"/>
                  </a:lnTo>
                  <a:lnTo>
                    <a:pt x="681" y="44"/>
                  </a:lnTo>
                  <a:lnTo>
                    <a:pt x="681" y="44"/>
                  </a:lnTo>
                  <a:lnTo>
                    <a:pt x="495" y="75"/>
                  </a:lnTo>
                  <a:lnTo>
                    <a:pt x="495" y="75"/>
                  </a:lnTo>
                  <a:lnTo>
                    <a:pt x="295" y="98"/>
                  </a:lnTo>
                  <a:lnTo>
                    <a:pt x="192" y="107"/>
                  </a:lnTo>
                  <a:lnTo>
                    <a:pt x="83" y="112"/>
                  </a:lnTo>
                  <a:lnTo>
                    <a:pt x="192" y="112"/>
                  </a:lnTo>
                  <a:lnTo>
                    <a:pt x="295" y="109"/>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495"/>
            <p:cNvSpPr>
              <a:spLocks noChangeArrowheads="1"/>
            </p:cNvSpPr>
            <p:nvPr/>
          </p:nvSpPr>
          <p:spPr bwMode="auto">
            <a:xfrm>
              <a:off x="750888" y="4238625"/>
              <a:ext cx="304800" cy="147638"/>
            </a:xfrm>
            <a:custGeom>
              <a:avLst/>
              <a:gdLst>
                <a:gd name="T0" fmla="*/ 227 w 846"/>
                <a:gd name="T1" fmla="*/ 60 h 410"/>
                <a:gd name="T2" fmla="*/ 413 w 846"/>
                <a:gd name="T3" fmla="*/ 94 h 410"/>
                <a:gd name="T4" fmla="*/ 613 w 846"/>
                <a:gd name="T5" fmla="*/ 117 h 410"/>
                <a:gd name="T6" fmla="*/ 808 w 846"/>
                <a:gd name="T7" fmla="*/ 149 h 410"/>
                <a:gd name="T8" fmla="*/ 808 w 846"/>
                <a:gd name="T9" fmla="*/ 183 h 410"/>
                <a:gd name="T10" fmla="*/ 805 w 846"/>
                <a:gd name="T11" fmla="*/ 323 h 410"/>
                <a:gd name="T12" fmla="*/ 805 w 846"/>
                <a:gd name="T13" fmla="*/ 375 h 410"/>
                <a:gd name="T14" fmla="*/ 711 w 846"/>
                <a:gd name="T15" fmla="*/ 372 h 410"/>
                <a:gd name="T16" fmla="*/ 596 w 846"/>
                <a:gd name="T17" fmla="*/ 364 h 410"/>
                <a:gd name="T18" fmla="*/ 487 w 846"/>
                <a:gd name="T19" fmla="*/ 355 h 410"/>
                <a:gd name="T20" fmla="*/ 278 w 846"/>
                <a:gd name="T21" fmla="*/ 326 h 410"/>
                <a:gd name="T22" fmla="*/ 86 w 846"/>
                <a:gd name="T23" fmla="*/ 286 h 410"/>
                <a:gd name="T24" fmla="*/ 18 w 846"/>
                <a:gd name="T25" fmla="*/ 269 h 410"/>
                <a:gd name="T26" fmla="*/ 9 w 846"/>
                <a:gd name="T27" fmla="*/ 0 h 410"/>
                <a:gd name="T28" fmla="*/ 3 w 846"/>
                <a:gd name="T29" fmla="*/ 143 h 410"/>
                <a:gd name="T30" fmla="*/ 0 w 846"/>
                <a:gd name="T31" fmla="*/ 275 h 410"/>
                <a:gd name="T32" fmla="*/ 0 w 846"/>
                <a:gd name="T33" fmla="*/ 275 h 410"/>
                <a:gd name="T34" fmla="*/ 9 w 846"/>
                <a:gd name="T35" fmla="*/ 289 h 410"/>
                <a:gd name="T36" fmla="*/ 9 w 846"/>
                <a:gd name="T37" fmla="*/ 289 h 410"/>
                <a:gd name="T38" fmla="*/ 126 w 846"/>
                <a:gd name="T39" fmla="*/ 323 h 410"/>
                <a:gd name="T40" fmla="*/ 321 w 846"/>
                <a:gd name="T41" fmla="*/ 364 h 410"/>
                <a:gd name="T42" fmla="*/ 381 w 846"/>
                <a:gd name="T43" fmla="*/ 375 h 410"/>
                <a:gd name="T44" fmla="*/ 487 w 846"/>
                <a:gd name="T45" fmla="*/ 386 h 410"/>
                <a:gd name="T46" fmla="*/ 596 w 846"/>
                <a:gd name="T47" fmla="*/ 398 h 410"/>
                <a:gd name="T48" fmla="*/ 780 w 846"/>
                <a:gd name="T49" fmla="*/ 409 h 410"/>
                <a:gd name="T50" fmla="*/ 826 w 846"/>
                <a:gd name="T51" fmla="*/ 409 h 410"/>
                <a:gd name="T52" fmla="*/ 826 w 846"/>
                <a:gd name="T53" fmla="*/ 409 h 410"/>
                <a:gd name="T54" fmla="*/ 837 w 846"/>
                <a:gd name="T55" fmla="*/ 406 h 410"/>
                <a:gd name="T56" fmla="*/ 845 w 846"/>
                <a:gd name="T57" fmla="*/ 392 h 410"/>
                <a:gd name="T58" fmla="*/ 845 w 846"/>
                <a:gd name="T59" fmla="*/ 255 h 410"/>
                <a:gd name="T60" fmla="*/ 843 w 846"/>
                <a:gd name="T61" fmla="*/ 149 h 410"/>
                <a:gd name="T62" fmla="*/ 843 w 846"/>
                <a:gd name="T63" fmla="*/ 114 h 410"/>
                <a:gd name="T64" fmla="*/ 837 w 846"/>
                <a:gd name="T65" fmla="*/ 106 h 410"/>
                <a:gd name="T66" fmla="*/ 826 w 846"/>
                <a:gd name="T67" fmla="*/ 100 h 410"/>
                <a:gd name="T68" fmla="*/ 613 w 846"/>
                <a:gd name="T69" fmla="*/ 94 h 410"/>
                <a:gd name="T70" fmla="*/ 413 w 846"/>
                <a:gd name="T71" fmla="*/ 77 h 410"/>
                <a:gd name="T72" fmla="*/ 227 w 846"/>
                <a:gd name="T73" fmla="*/ 48 h 410"/>
                <a:gd name="T74" fmla="*/ 58 w 846"/>
                <a:gd name="T75" fmla="*/ 14 h 410"/>
                <a:gd name="T76" fmla="*/ 227 w 846"/>
                <a:gd name="T77" fmla="*/ 6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10">
                  <a:moveTo>
                    <a:pt x="227" y="60"/>
                  </a:moveTo>
                  <a:lnTo>
                    <a:pt x="227" y="60"/>
                  </a:lnTo>
                  <a:lnTo>
                    <a:pt x="413" y="94"/>
                  </a:lnTo>
                  <a:lnTo>
                    <a:pt x="413" y="94"/>
                  </a:lnTo>
                  <a:lnTo>
                    <a:pt x="613" y="117"/>
                  </a:lnTo>
                  <a:lnTo>
                    <a:pt x="613" y="117"/>
                  </a:lnTo>
                  <a:lnTo>
                    <a:pt x="808" y="128"/>
                  </a:lnTo>
                  <a:lnTo>
                    <a:pt x="808" y="149"/>
                  </a:lnTo>
                  <a:lnTo>
                    <a:pt x="808" y="183"/>
                  </a:lnTo>
                  <a:lnTo>
                    <a:pt x="808" y="183"/>
                  </a:lnTo>
                  <a:lnTo>
                    <a:pt x="805" y="323"/>
                  </a:lnTo>
                  <a:lnTo>
                    <a:pt x="805" y="323"/>
                  </a:lnTo>
                  <a:lnTo>
                    <a:pt x="805" y="375"/>
                  </a:lnTo>
                  <a:lnTo>
                    <a:pt x="805" y="375"/>
                  </a:lnTo>
                  <a:lnTo>
                    <a:pt x="711" y="372"/>
                  </a:lnTo>
                  <a:lnTo>
                    <a:pt x="711" y="372"/>
                  </a:lnTo>
                  <a:lnTo>
                    <a:pt x="596" y="364"/>
                  </a:lnTo>
                  <a:lnTo>
                    <a:pt x="596" y="364"/>
                  </a:lnTo>
                  <a:lnTo>
                    <a:pt x="487" y="355"/>
                  </a:lnTo>
                  <a:lnTo>
                    <a:pt x="487" y="355"/>
                  </a:lnTo>
                  <a:lnTo>
                    <a:pt x="390" y="343"/>
                  </a:lnTo>
                  <a:lnTo>
                    <a:pt x="278" y="326"/>
                  </a:lnTo>
                  <a:lnTo>
                    <a:pt x="155" y="303"/>
                  </a:lnTo>
                  <a:lnTo>
                    <a:pt x="86" y="286"/>
                  </a:lnTo>
                  <a:lnTo>
                    <a:pt x="18" y="269"/>
                  </a:lnTo>
                  <a:lnTo>
                    <a:pt x="18" y="269"/>
                  </a:lnTo>
                  <a:lnTo>
                    <a:pt x="15" y="149"/>
                  </a:lnTo>
                  <a:lnTo>
                    <a:pt x="9" y="0"/>
                  </a:lnTo>
                  <a:lnTo>
                    <a:pt x="9" y="0"/>
                  </a:lnTo>
                  <a:lnTo>
                    <a:pt x="3" y="143"/>
                  </a:lnTo>
                  <a:lnTo>
                    <a:pt x="0" y="206"/>
                  </a:lnTo>
                  <a:lnTo>
                    <a:pt x="0" y="275"/>
                  </a:lnTo>
                  <a:lnTo>
                    <a:pt x="0" y="275"/>
                  </a:lnTo>
                  <a:lnTo>
                    <a:pt x="0" y="275"/>
                  </a:lnTo>
                  <a:lnTo>
                    <a:pt x="0" y="283"/>
                  </a:lnTo>
                  <a:lnTo>
                    <a:pt x="9" y="289"/>
                  </a:lnTo>
                  <a:lnTo>
                    <a:pt x="9" y="289"/>
                  </a:lnTo>
                  <a:lnTo>
                    <a:pt x="9" y="289"/>
                  </a:lnTo>
                  <a:lnTo>
                    <a:pt x="69" y="309"/>
                  </a:lnTo>
                  <a:lnTo>
                    <a:pt x="126" y="323"/>
                  </a:lnTo>
                  <a:lnTo>
                    <a:pt x="236" y="349"/>
                  </a:lnTo>
                  <a:lnTo>
                    <a:pt x="321" y="364"/>
                  </a:lnTo>
                  <a:lnTo>
                    <a:pt x="381" y="375"/>
                  </a:lnTo>
                  <a:lnTo>
                    <a:pt x="381" y="375"/>
                  </a:lnTo>
                  <a:lnTo>
                    <a:pt x="487" y="386"/>
                  </a:lnTo>
                  <a:lnTo>
                    <a:pt x="487" y="386"/>
                  </a:lnTo>
                  <a:lnTo>
                    <a:pt x="596" y="398"/>
                  </a:lnTo>
                  <a:lnTo>
                    <a:pt x="596" y="398"/>
                  </a:lnTo>
                  <a:lnTo>
                    <a:pt x="716" y="406"/>
                  </a:lnTo>
                  <a:lnTo>
                    <a:pt x="780" y="409"/>
                  </a:lnTo>
                  <a:lnTo>
                    <a:pt x="780" y="409"/>
                  </a:lnTo>
                  <a:lnTo>
                    <a:pt x="826" y="409"/>
                  </a:lnTo>
                  <a:lnTo>
                    <a:pt x="826" y="409"/>
                  </a:lnTo>
                  <a:lnTo>
                    <a:pt x="826" y="409"/>
                  </a:lnTo>
                  <a:lnTo>
                    <a:pt x="826" y="409"/>
                  </a:lnTo>
                  <a:lnTo>
                    <a:pt x="837" y="406"/>
                  </a:lnTo>
                  <a:lnTo>
                    <a:pt x="843" y="401"/>
                  </a:lnTo>
                  <a:lnTo>
                    <a:pt x="845" y="392"/>
                  </a:lnTo>
                  <a:lnTo>
                    <a:pt x="845" y="392"/>
                  </a:lnTo>
                  <a:lnTo>
                    <a:pt x="845" y="255"/>
                  </a:lnTo>
                  <a:lnTo>
                    <a:pt x="843" y="183"/>
                  </a:lnTo>
                  <a:lnTo>
                    <a:pt x="843" y="149"/>
                  </a:lnTo>
                  <a:lnTo>
                    <a:pt x="843" y="114"/>
                  </a:lnTo>
                  <a:lnTo>
                    <a:pt x="843" y="114"/>
                  </a:lnTo>
                  <a:lnTo>
                    <a:pt x="843" y="114"/>
                  </a:lnTo>
                  <a:lnTo>
                    <a:pt x="837" y="106"/>
                  </a:lnTo>
                  <a:lnTo>
                    <a:pt x="831" y="103"/>
                  </a:lnTo>
                  <a:lnTo>
                    <a:pt x="826" y="100"/>
                  </a:lnTo>
                  <a:lnTo>
                    <a:pt x="826" y="100"/>
                  </a:lnTo>
                  <a:lnTo>
                    <a:pt x="613" y="94"/>
                  </a:lnTo>
                  <a:lnTo>
                    <a:pt x="613" y="94"/>
                  </a:lnTo>
                  <a:lnTo>
                    <a:pt x="413" y="77"/>
                  </a:lnTo>
                  <a:lnTo>
                    <a:pt x="413" y="77"/>
                  </a:lnTo>
                  <a:lnTo>
                    <a:pt x="227" y="48"/>
                  </a:lnTo>
                  <a:lnTo>
                    <a:pt x="141" y="34"/>
                  </a:lnTo>
                  <a:lnTo>
                    <a:pt x="58" y="14"/>
                  </a:lnTo>
                  <a:lnTo>
                    <a:pt x="141" y="40"/>
                  </a:lnTo>
                  <a:lnTo>
                    <a:pt x="227" y="6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496"/>
            <p:cNvSpPr>
              <a:spLocks noChangeArrowheads="1"/>
            </p:cNvSpPr>
            <p:nvPr/>
          </p:nvSpPr>
          <p:spPr bwMode="auto">
            <a:xfrm>
              <a:off x="1066800" y="4486275"/>
              <a:ext cx="312738" cy="144463"/>
            </a:xfrm>
            <a:custGeom>
              <a:avLst/>
              <a:gdLst>
                <a:gd name="T0" fmla="*/ 865 w 869"/>
                <a:gd name="T1" fmla="*/ 46 h 402"/>
                <a:gd name="T2" fmla="*/ 865 w 869"/>
                <a:gd name="T3" fmla="*/ 12 h 402"/>
                <a:gd name="T4" fmla="*/ 859 w 869"/>
                <a:gd name="T5" fmla="*/ 3 h 402"/>
                <a:gd name="T6" fmla="*/ 853 w 869"/>
                <a:gd name="T7" fmla="*/ 0 h 402"/>
                <a:gd name="T8" fmla="*/ 681 w 869"/>
                <a:gd name="T9" fmla="*/ 43 h 402"/>
                <a:gd name="T10" fmla="*/ 495 w 869"/>
                <a:gd name="T11" fmla="*/ 75 h 402"/>
                <a:gd name="T12" fmla="*/ 295 w 869"/>
                <a:gd name="T13" fmla="*/ 97 h 402"/>
                <a:gd name="T14" fmla="*/ 83 w 869"/>
                <a:gd name="T15" fmla="*/ 112 h 402"/>
                <a:gd name="T16" fmla="*/ 295 w 869"/>
                <a:gd name="T17" fmla="*/ 109 h 402"/>
                <a:gd name="T18" fmla="*/ 495 w 869"/>
                <a:gd name="T19" fmla="*/ 92 h 402"/>
                <a:gd name="T20" fmla="*/ 681 w 869"/>
                <a:gd name="T21" fmla="*/ 66 h 402"/>
                <a:gd name="T22" fmla="*/ 839 w 869"/>
                <a:gd name="T23" fmla="*/ 32 h 402"/>
                <a:gd name="T24" fmla="*/ 839 w 869"/>
                <a:gd name="T25" fmla="*/ 89 h 402"/>
                <a:gd name="T26" fmla="*/ 836 w 869"/>
                <a:gd name="T27" fmla="*/ 226 h 402"/>
                <a:gd name="T28" fmla="*/ 836 w 869"/>
                <a:gd name="T29" fmla="*/ 278 h 402"/>
                <a:gd name="T30" fmla="*/ 762 w 869"/>
                <a:gd name="T31" fmla="*/ 298 h 402"/>
                <a:gd name="T32" fmla="*/ 667 w 869"/>
                <a:gd name="T33" fmla="*/ 318 h 402"/>
                <a:gd name="T34" fmla="*/ 570 w 869"/>
                <a:gd name="T35" fmla="*/ 335 h 402"/>
                <a:gd name="T36" fmla="*/ 470 w 869"/>
                <a:gd name="T37" fmla="*/ 347 h 402"/>
                <a:gd name="T38" fmla="*/ 203 w 869"/>
                <a:gd name="T39" fmla="*/ 372 h 402"/>
                <a:gd name="T40" fmla="*/ 26 w 869"/>
                <a:gd name="T41" fmla="*/ 378 h 402"/>
                <a:gd name="T42" fmla="*/ 20 w 869"/>
                <a:gd name="T43" fmla="*/ 255 h 402"/>
                <a:gd name="T44" fmla="*/ 14 w 869"/>
                <a:gd name="T45" fmla="*/ 115 h 402"/>
                <a:gd name="T46" fmla="*/ 3 w 869"/>
                <a:gd name="T47" fmla="*/ 321 h 402"/>
                <a:gd name="T48" fmla="*/ 0 w 869"/>
                <a:gd name="T49" fmla="*/ 390 h 402"/>
                <a:gd name="T50" fmla="*/ 3 w 869"/>
                <a:gd name="T51" fmla="*/ 398 h 402"/>
                <a:gd name="T52" fmla="*/ 14 w 869"/>
                <a:gd name="T53" fmla="*/ 401 h 402"/>
                <a:gd name="T54" fmla="*/ 94 w 869"/>
                <a:gd name="T55" fmla="*/ 401 h 402"/>
                <a:gd name="T56" fmla="*/ 298 w 869"/>
                <a:gd name="T57" fmla="*/ 395 h 402"/>
                <a:gd name="T58" fmla="*/ 464 w 869"/>
                <a:gd name="T59" fmla="*/ 381 h 402"/>
                <a:gd name="T60" fmla="*/ 570 w 869"/>
                <a:gd name="T61" fmla="*/ 367 h 402"/>
                <a:gd name="T62" fmla="*/ 667 w 869"/>
                <a:gd name="T63" fmla="*/ 353 h 402"/>
                <a:gd name="T64" fmla="*/ 767 w 869"/>
                <a:gd name="T65" fmla="*/ 330 h 402"/>
                <a:gd name="T66" fmla="*/ 816 w 869"/>
                <a:gd name="T67" fmla="*/ 318 h 402"/>
                <a:gd name="T68" fmla="*/ 853 w 869"/>
                <a:gd name="T69" fmla="*/ 309 h 402"/>
                <a:gd name="T70" fmla="*/ 862 w 869"/>
                <a:gd name="T71" fmla="*/ 304 h 402"/>
                <a:gd name="T72" fmla="*/ 868 w 869"/>
                <a:gd name="T73" fmla="*/ 289 h 402"/>
                <a:gd name="T74" fmla="*/ 865 w 869"/>
                <a:gd name="T75" fmla="*/ 14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865" y="80"/>
                  </a:moveTo>
                  <a:lnTo>
                    <a:pt x="865" y="46"/>
                  </a:lnTo>
                  <a:lnTo>
                    <a:pt x="865" y="12"/>
                  </a:lnTo>
                  <a:lnTo>
                    <a:pt x="865" y="12"/>
                  </a:lnTo>
                  <a:lnTo>
                    <a:pt x="862" y="6"/>
                  </a:lnTo>
                  <a:lnTo>
                    <a:pt x="859" y="3"/>
                  </a:lnTo>
                  <a:lnTo>
                    <a:pt x="856" y="0"/>
                  </a:lnTo>
                  <a:lnTo>
                    <a:pt x="853" y="0"/>
                  </a:lnTo>
                  <a:lnTo>
                    <a:pt x="853" y="0"/>
                  </a:lnTo>
                  <a:lnTo>
                    <a:pt x="681" y="43"/>
                  </a:lnTo>
                  <a:lnTo>
                    <a:pt x="681" y="43"/>
                  </a:lnTo>
                  <a:lnTo>
                    <a:pt x="495" y="75"/>
                  </a:lnTo>
                  <a:lnTo>
                    <a:pt x="495" y="75"/>
                  </a:lnTo>
                  <a:lnTo>
                    <a:pt x="295" y="97"/>
                  </a:lnTo>
                  <a:lnTo>
                    <a:pt x="192" y="106"/>
                  </a:lnTo>
                  <a:lnTo>
                    <a:pt x="83" y="112"/>
                  </a:lnTo>
                  <a:lnTo>
                    <a:pt x="192" y="112"/>
                  </a:lnTo>
                  <a:lnTo>
                    <a:pt x="295" y="109"/>
                  </a:lnTo>
                  <a:lnTo>
                    <a:pt x="295" y="109"/>
                  </a:lnTo>
                  <a:lnTo>
                    <a:pt x="495" y="92"/>
                  </a:lnTo>
                  <a:lnTo>
                    <a:pt x="495" y="92"/>
                  </a:lnTo>
                  <a:lnTo>
                    <a:pt x="681" y="66"/>
                  </a:lnTo>
                  <a:lnTo>
                    <a:pt x="681" y="66"/>
                  </a:lnTo>
                  <a:lnTo>
                    <a:pt x="839" y="32"/>
                  </a:lnTo>
                  <a:lnTo>
                    <a:pt x="839" y="54"/>
                  </a:lnTo>
                  <a:lnTo>
                    <a:pt x="839" y="89"/>
                  </a:lnTo>
                  <a:lnTo>
                    <a:pt x="839" y="89"/>
                  </a:lnTo>
                  <a:lnTo>
                    <a:pt x="836" y="226"/>
                  </a:lnTo>
                  <a:lnTo>
                    <a:pt x="836" y="226"/>
                  </a:lnTo>
                  <a:lnTo>
                    <a:pt x="836" y="278"/>
                  </a:lnTo>
                  <a:lnTo>
                    <a:pt x="836" y="278"/>
                  </a:lnTo>
                  <a:lnTo>
                    <a:pt x="762" y="298"/>
                  </a:lnTo>
                  <a:lnTo>
                    <a:pt x="762" y="298"/>
                  </a:lnTo>
                  <a:lnTo>
                    <a:pt x="667" y="318"/>
                  </a:lnTo>
                  <a:lnTo>
                    <a:pt x="667" y="318"/>
                  </a:lnTo>
                  <a:lnTo>
                    <a:pt x="570" y="335"/>
                  </a:lnTo>
                  <a:lnTo>
                    <a:pt x="570" y="335"/>
                  </a:lnTo>
                  <a:lnTo>
                    <a:pt x="470" y="347"/>
                  </a:lnTo>
                  <a:lnTo>
                    <a:pt x="349" y="361"/>
                  </a:lnTo>
                  <a:lnTo>
                    <a:pt x="203" y="372"/>
                  </a:lnTo>
                  <a:lnTo>
                    <a:pt x="120" y="375"/>
                  </a:lnTo>
                  <a:lnTo>
                    <a:pt x="26" y="378"/>
                  </a:lnTo>
                  <a:lnTo>
                    <a:pt x="26" y="378"/>
                  </a:lnTo>
                  <a:lnTo>
                    <a:pt x="20" y="255"/>
                  </a:lnTo>
                  <a:lnTo>
                    <a:pt x="14" y="115"/>
                  </a:lnTo>
                  <a:lnTo>
                    <a:pt x="14" y="115"/>
                  </a:lnTo>
                  <a:lnTo>
                    <a:pt x="6" y="249"/>
                  </a:lnTo>
                  <a:lnTo>
                    <a:pt x="3" y="321"/>
                  </a:lnTo>
                  <a:lnTo>
                    <a:pt x="0" y="390"/>
                  </a:lnTo>
                  <a:lnTo>
                    <a:pt x="0" y="390"/>
                  </a:lnTo>
                  <a:lnTo>
                    <a:pt x="0" y="390"/>
                  </a:lnTo>
                  <a:lnTo>
                    <a:pt x="3" y="398"/>
                  </a:lnTo>
                  <a:lnTo>
                    <a:pt x="11" y="401"/>
                  </a:lnTo>
                  <a:lnTo>
                    <a:pt x="14" y="401"/>
                  </a:lnTo>
                  <a:lnTo>
                    <a:pt x="14" y="401"/>
                  </a:lnTo>
                  <a:lnTo>
                    <a:pt x="94" y="401"/>
                  </a:lnTo>
                  <a:lnTo>
                    <a:pt x="169" y="401"/>
                  </a:lnTo>
                  <a:lnTo>
                    <a:pt x="298" y="395"/>
                  </a:lnTo>
                  <a:lnTo>
                    <a:pt x="398" y="387"/>
                  </a:lnTo>
                  <a:lnTo>
                    <a:pt x="464" y="381"/>
                  </a:lnTo>
                  <a:lnTo>
                    <a:pt x="464" y="381"/>
                  </a:lnTo>
                  <a:lnTo>
                    <a:pt x="570" y="367"/>
                  </a:lnTo>
                  <a:lnTo>
                    <a:pt x="570" y="367"/>
                  </a:lnTo>
                  <a:lnTo>
                    <a:pt x="667" y="353"/>
                  </a:lnTo>
                  <a:lnTo>
                    <a:pt x="667" y="353"/>
                  </a:lnTo>
                  <a:lnTo>
                    <a:pt x="767" y="330"/>
                  </a:lnTo>
                  <a:lnTo>
                    <a:pt x="816" y="318"/>
                  </a:lnTo>
                  <a:lnTo>
                    <a:pt x="816" y="318"/>
                  </a:lnTo>
                  <a:lnTo>
                    <a:pt x="853" y="309"/>
                  </a:lnTo>
                  <a:lnTo>
                    <a:pt x="853" y="309"/>
                  </a:lnTo>
                  <a:lnTo>
                    <a:pt x="853" y="309"/>
                  </a:lnTo>
                  <a:lnTo>
                    <a:pt x="862" y="304"/>
                  </a:lnTo>
                  <a:lnTo>
                    <a:pt x="865" y="298"/>
                  </a:lnTo>
                  <a:lnTo>
                    <a:pt x="868" y="289"/>
                  </a:lnTo>
                  <a:lnTo>
                    <a:pt x="868" y="289"/>
                  </a:lnTo>
                  <a:lnTo>
                    <a:pt x="865" y="149"/>
                  </a:lnTo>
                  <a:lnTo>
                    <a:pt x="865" y="8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497"/>
            <p:cNvSpPr>
              <a:spLocks noChangeArrowheads="1"/>
            </p:cNvSpPr>
            <p:nvPr/>
          </p:nvSpPr>
          <p:spPr bwMode="auto">
            <a:xfrm>
              <a:off x="750888" y="4486275"/>
              <a:ext cx="304800" cy="147638"/>
            </a:xfrm>
            <a:custGeom>
              <a:avLst/>
              <a:gdLst>
                <a:gd name="T0" fmla="*/ 843 w 846"/>
                <a:gd name="T1" fmla="*/ 183 h 408"/>
                <a:gd name="T2" fmla="*/ 843 w 846"/>
                <a:gd name="T3" fmla="*/ 112 h 408"/>
                <a:gd name="T4" fmla="*/ 843 w 846"/>
                <a:gd name="T5" fmla="*/ 112 h 408"/>
                <a:gd name="T6" fmla="*/ 831 w 846"/>
                <a:gd name="T7" fmla="*/ 100 h 408"/>
                <a:gd name="T8" fmla="*/ 826 w 846"/>
                <a:gd name="T9" fmla="*/ 100 h 408"/>
                <a:gd name="T10" fmla="*/ 613 w 846"/>
                <a:gd name="T11" fmla="*/ 92 h 408"/>
                <a:gd name="T12" fmla="*/ 413 w 846"/>
                <a:gd name="T13" fmla="*/ 75 h 408"/>
                <a:gd name="T14" fmla="*/ 141 w 846"/>
                <a:gd name="T15" fmla="*/ 32 h 408"/>
                <a:gd name="T16" fmla="*/ 141 w 846"/>
                <a:gd name="T17" fmla="*/ 37 h 408"/>
                <a:gd name="T18" fmla="*/ 227 w 846"/>
                <a:gd name="T19" fmla="*/ 57 h 408"/>
                <a:gd name="T20" fmla="*/ 413 w 846"/>
                <a:gd name="T21" fmla="*/ 92 h 408"/>
                <a:gd name="T22" fmla="*/ 613 w 846"/>
                <a:gd name="T23" fmla="*/ 115 h 408"/>
                <a:gd name="T24" fmla="*/ 808 w 846"/>
                <a:gd name="T25" fmla="*/ 146 h 408"/>
                <a:gd name="T26" fmla="*/ 808 w 846"/>
                <a:gd name="T27" fmla="*/ 180 h 408"/>
                <a:gd name="T28" fmla="*/ 805 w 846"/>
                <a:gd name="T29" fmla="*/ 321 h 408"/>
                <a:gd name="T30" fmla="*/ 805 w 846"/>
                <a:gd name="T31" fmla="*/ 372 h 408"/>
                <a:gd name="T32" fmla="*/ 711 w 846"/>
                <a:gd name="T33" fmla="*/ 369 h 408"/>
                <a:gd name="T34" fmla="*/ 596 w 846"/>
                <a:gd name="T35" fmla="*/ 361 h 408"/>
                <a:gd name="T36" fmla="*/ 487 w 846"/>
                <a:gd name="T37" fmla="*/ 353 h 408"/>
                <a:gd name="T38" fmla="*/ 278 w 846"/>
                <a:gd name="T39" fmla="*/ 324 h 408"/>
                <a:gd name="T40" fmla="*/ 89 w 846"/>
                <a:gd name="T41" fmla="*/ 287 h 408"/>
                <a:gd name="T42" fmla="*/ 18 w 846"/>
                <a:gd name="T43" fmla="*/ 267 h 408"/>
                <a:gd name="T44" fmla="*/ 9 w 846"/>
                <a:gd name="T45" fmla="*/ 0 h 408"/>
                <a:gd name="T46" fmla="*/ 3 w 846"/>
                <a:gd name="T47" fmla="*/ 141 h 408"/>
                <a:gd name="T48" fmla="*/ 0 w 846"/>
                <a:gd name="T49" fmla="*/ 275 h 408"/>
                <a:gd name="T50" fmla="*/ 0 w 846"/>
                <a:gd name="T51" fmla="*/ 275 h 408"/>
                <a:gd name="T52" fmla="*/ 9 w 846"/>
                <a:gd name="T53" fmla="*/ 287 h 408"/>
                <a:gd name="T54" fmla="*/ 9 w 846"/>
                <a:gd name="T55" fmla="*/ 287 h 408"/>
                <a:gd name="T56" fmla="*/ 126 w 846"/>
                <a:gd name="T57" fmla="*/ 321 h 408"/>
                <a:gd name="T58" fmla="*/ 321 w 846"/>
                <a:gd name="T59" fmla="*/ 361 h 408"/>
                <a:gd name="T60" fmla="*/ 381 w 846"/>
                <a:gd name="T61" fmla="*/ 372 h 408"/>
                <a:gd name="T62" fmla="*/ 487 w 846"/>
                <a:gd name="T63" fmla="*/ 387 h 408"/>
                <a:gd name="T64" fmla="*/ 596 w 846"/>
                <a:gd name="T65" fmla="*/ 395 h 408"/>
                <a:gd name="T66" fmla="*/ 777 w 846"/>
                <a:gd name="T67" fmla="*/ 407 h 408"/>
                <a:gd name="T68" fmla="*/ 826 w 846"/>
                <a:gd name="T69" fmla="*/ 407 h 408"/>
                <a:gd name="T70" fmla="*/ 826 w 846"/>
                <a:gd name="T71" fmla="*/ 407 h 408"/>
                <a:gd name="T72" fmla="*/ 834 w 846"/>
                <a:gd name="T73" fmla="*/ 407 h 408"/>
                <a:gd name="T74" fmla="*/ 843 w 846"/>
                <a:gd name="T75" fmla="*/ 398 h 408"/>
                <a:gd name="T76" fmla="*/ 845 w 846"/>
                <a:gd name="T77" fmla="*/ 39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08">
                  <a:moveTo>
                    <a:pt x="845" y="252"/>
                  </a:moveTo>
                  <a:lnTo>
                    <a:pt x="843" y="183"/>
                  </a:lnTo>
                  <a:lnTo>
                    <a:pt x="843" y="149"/>
                  </a:lnTo>
                  <a:lnTo>
                    <a:pt x="843" y="112"/>
                  </a:lnTo>
                  <a:lnTo>
                    <a:pt x="843" y="112"/>
                  </a:lnTo>
                  <a:lnTo>
                    <a:pt x="843" y="112"/>
                  </a:lnTo>
                  <a:lnTo>
                    <a:pt x="837" y="103"/>
                  </a:lnTo>
                  <a:lnTo>
                    <a:pt x="831" y="100"/>
                  </a:lnTo>
                  <a:lnTo>
                    <a:pt x="826" y="100"/>
                  </a:lnTo>
                  <a:lnTo>
                    <a:pt x="826" y="100"/>
                  </a:lnTo>
                  <a:lnTo>
                    <a:pt x="613" y="92"/>
                  </a:lnTo>
                  <a:lnTo>
                    <a:pt x="613" y="92"/>
                  </a:lnTo>
                  <a:lnTo>
                    <a:pt x="413" y="75"/>
                  </a:lnTo>
                  <a:lnTo>
                    <a:pt x="413" y="75"/>
                  </a:lnTo>
                  <a:lnTo>
                    <a:pt x="227" y="49"/>
                  </a:lnTo>
                  <a:lnTo>
                    <a:pt x="141" y="32"/>
                  </a:lnTo>
                  <a:lnTo>
                    <a:pt x="58" y="15"/>
                  </a:lnTo>
                  <a:lnTo>
                    <a:pt x="141" y="37"/>
                  </a:lnTo>
                  <a:lnTo>
                    <a:pt x="227" y="57"/>
                  </a:lnTo>
                  <a:lnTo>
                    <a:pt x="227" y="57"/>
                  </a:lnTo>
                  <a:lnTo>
                    <a:pt x="413" y="92"/>
                  </a:lnTo>
                  <a:lnTo>
                    <a:pt x="413" y="92"/>
                  </a:lnTo>
                  <a:lnTo>
                    <a:pt x="613" y="115"/>
                  </a:lnTo>
                  <a:lnTo>
                    <a:pt x="613" y="115"/>
                  </a:lnTo>
                  <a:lnTo>
                    <a:pt x="808" y="126"/>
                  </a:lnTo>
                  <a:lnTo>
                    <a:pt x="808" y="146"/>
                  </a:lnTo>
                  <a:lnTo>
                    <a:pt x="808" y="180"/>
                  </a:lnTo>
                  <a:lnTo>
                    <a:pt x="808" y="180"/>
                  </a:lnTo>
                  <a:lnTo>
                    <a:pt x="805" y="321"/>
                  </a:lnTo>
                  <a:lnTo>
                    <a:pt x="805" y="321"/>
                  </a:lnTo>
                  <a:lnTo>
                    <a:pt x="805" y="372"/>
                  </a:lnTo>
                  <a:lnTo>
                    <a:pt x="805" y="372"/>
                  </a:lnTo>
                  <a:lnTo>
                    <a:pt x="711" y="369"/>
                  </a:lnTo>
                  <a:lnTo>
                    <a:pt x="711" y="369"/>
                  </a:lnTo>
                  <a:lnTo>
                    <a:pt x="596" y="361"/>
                  </a:lnTo>
                  <a:lnTo>
                    <a:pt x="596" y="361"/>
                  </a:lnTo>
                  <a:lnTo>
                    <a:pt x="487" y="353"/>
                  </a:lnTo>
                  <a:lnTo>
                    <a:pt x="487" y="353"/>
                  </a:lnTo>
                  <a:lnTo>
                    <a:pt x="390" y="341"/>
                  </a:lnTo>
                  <a:lnTo>
                    <a:pt x="278" y="324"/>
                  </a:lnTo>
                  <a:lnTo>
                    <a:pt x="155" y="301"/>
                  </a:lnTo>
                  <a:lnTo>
                    <a:pt x="89" y="287"/>
                  </a:lnTo>
                  <a:lnTo>
                    <a:pt x="18" y="267"/>
                  </a:lnTo>
                  <a:lnTo>
                    <a:pt x="18" y="267"/>
                  </a:lnTo>
                  <a:lnTo>
                    <a:pt x="15" y="146"/>
                  </a:lnTo>
                  <a:lnTo>
                    <a:pt x="9" y="0"/>
                  </a:lnTo>
                  <a:lnTo>
                    <a:pt x="9" y="0"/>
                  </a:lnTo>
                  <a:lnTo>
                    <a:pt x="3" y="141"/>
                  </a:lnTo>
                  <a:lnTo>
                    <a:pt x="0" y="206"/>
                  </a:lnTo>
                  <a:lnTo>
                    <a:pt x="0" y="275"/>
                  </a:lnTo>
                  <a:lnTo>
                    <a:pt x="0" y="275"/>
                  </a:lnTo>
                  <a:lnTo>
                    <a:pt x="0" y="275"/>
                  </a:lnTo>
                  <a:lnTo>
                    <a:pt x="0" y="284"/>
                  </a:lnTo>
                  <a:lnTo>
                    <a:pt x="9" y="287"/>
                  </a:lnTo>
                  <a:lnTo>
                    <a:pt x="9" y="287"/>
                  </a:lnTo>
                  <a:lnTo>
                    <a:pt x="9" y="287"/>
                  </a:lnTo>
                  <a:lnTo>
                    <a:pt x="69" y="306"/>
                  </a:lnTo>
                  <a:lnTo>
                    <a:pt x="126" y="321"/>
                  </a:lnTo>
                  <a:lnTo>
                    <a:pt x="233" y="347"/>
                  </a:lnTo>
                  <a:lnTo>
                    <a:pt x="321" y="361"/>
                  </a:lnTo>
                  <a:lnTo>
                    <a:pt x="381" y="372"/>
                  </a:lnTo>
                  <a:lnTo>
                    <a:pt x="381" y="372"/>
                  </a:lnTo>
                  <a:lnTo>
                    <a:pt x="487" y="387"/>
                  </a:lnTo>
                  <a:lnTo>
                    <a:pt x="487" y="387"/>
                  </a:lnTo>
                  <a:lnTo>
                    <a:pt x="596" y="395"/>
                  </a:lnTo>
                  <a:lnTo>
                    <a:pt x="596" y="395"/>
                  </a:lnTo>
                  <a:lnTo>
                    <a:pt x="716" y="404"/>
                  </a:lnTo>
                  <a:lnTo>
                    <a:pt x="777" y="407"/>
                  </a:lnTo>
                  <a:lnTo>
                    <a:pt x="777" y="407"/>
                  </a:lnTo>
                  <a:lnTo>
                    <a:pt x="826" y="407"/>
                  </a:lnTo>
                  <a:lnTo>
                    <a:pt x="826" y="407"/>
                  </a:lnTo>
                  <a:lnTo>
                    <a:pt x="826" y="407"/>
                  </a:lnTo>
                  <a:lnTo>
                    <a:pt x="826" y="407"/>
                  </a:lnTo>
                  <a:lnTo>
                    <a:pt x="834" y="407"/>
                  </a:lnTo>
                  <a:lnTo>
                    <a:pt x="840" y="401"/>
                  </a:lnTo>
                  <a:lnTo>
                    <a:pt x="843" y="398"/>
                  </a:lnTo>
                  <a:lnTo>
                    <a:pt x="845" y="390"/>
                  </a:lnTo>
                  <a:lnTo>
                    <a:pt x="845" y="390"/>
                  </a:lnTo>
                  <a:lnTo>
                    <a:pt x="845" y="252"/>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498"/>
            <p:cNvSpPr>
              <a:spLocks noChangeArrowheads="1"/>
            </p:cNvSpPr>
            <p:nvPr/>
          </p:nvSpPr>
          <p:spPr bwMode="auto">
            <a:xfrm>
              <a:off x="649288" y="4318000"/>
              <a:ext cx="242887" cy="177800"/>
            </a:xfrm>
            <a:custGeom>
              <a:avLst/>
              <a:gdLst>
                <a:gd name="T0" fmla="*/ 97 w 674"/>
                <a:gd name="T1" fmla="*/ 52 h 494"/>
                <a:gd name="T2" fmla="*/ 163 w 674"/>
                <a:gd name="T3" fmla="*/ 80 h 494"/>
                <a:gd name="T4" fmla="*/ 306 w 674"/>
                <a:gd name="T5" fmla="*/ 135 h 494"/>
                <a:gd name="T6" fmla="*/ 473 w 674"/>
                <a:gd name="T7" fmla="*/ 178 h 494"/>
                <a:gd name="T8" fmla="*/ 639 w 674"/>
                <a:gd name="T9" fmla="*/ 229 h 494"/>
                <a:gd name="T10" fmla="*/ 639 w 674"/>
                <a:gd name="T11" fmla="*/ 267 h 494"/>
                <a:gd name="T12" fmla="*/ 639 w 674"/>
                <a:gd name="T13" fmla="*/ 404 h 494"/>
                <a:gd name="T14" fmla="*/ 639 w 674"/>
                <a:gd name="T15" fmla="*/ 455 h 494"/>
                <a:gd name="T16" fmla="*/ 556 w 674"/>
                <a:gd name="T17" fmla="*/ 441 h 494"/>
                <a:gd name="T18" fmla="*/ 458 w 674"/>
                <a:gd name="T19" fmla="*/ 424 h 494"/>
                <a:gd name="T20" fmla="*/ 367 w 674"/>
                <a:gd name="T21" fmla="*/ 401 h 494"/>
                <a:gd name="T22" fmla="*/ 201 w 674"/>
                <a:gd name="T23" fmla="*/ 352 h 494"/>
                <a:gd name="T24" fmla="*/ 106 w 674"/>
                <a:gd name="T25" fmla="*/ 318 h 494"/>
                <a:gd name="T26" fmla="*/ 11 w 674"/>
                <a:gd name="T27" fmla="*/ 269 h 494"/>
                <a:gd name="T28" fmla="*/ 6 w 674"/>
                <a:gd name="T29" fmla="*/ 0 h 494"/>
                <a:gd name="T30" fmla="*/ 0 w 674"/>
                <a:gd name="T31" fmla="*/ 206 h 494"/>
                <a:gd name="T32" fmla="*/ 0 w 674"/>
                <a:gd name="T33" fmla="*/ 275 h 494"/>
                <a:gd name="T34" fmla="*/ 0 w 674"/>
                <a:gd name="T35" fmla="*/ 281 h 494"/>
                <a:gd name="T36" fmla="*/ 6 w 674"/>
                <a:gd name="T37" fmla="*/ 289 h 494"/>
                <a:gd name="T38" fmla="*/ 46 w 674"/>
                <a:gd name="T39" fmla="*/ 312 h 494"/>
                <a:gd name="T40" fmla="*/ 129 w 674"/>
                <a:gd name="T41" fmla="*/ 352 h 494"/>
                <a:gd name="T42" fmla="*/ 235 w 674"/>
                <a:gd name="T43" fmla="*/ 395 h 494"/>
                <a:gd name="T44" fmla="*/ 283 w 674"/>
                <a:gd name="T45" fmla="*/ 410 h 494"/>
                <a:gd name="T46" fmla="*/ 367 w 674"/>
                <a:gd name="T47" fmla="*/ 435 h 494"/>
                <a:gd name="T48" fmla="*/ 458 w 674"/>
                <a:gd name="T49" fmla="*/ 458 h 494"/>
                <a:gd name="T50" fmla="*/ 610 w 674"/>
                <a:gd name="T51" fmla="*/ 487 h 494"/>
                <a:gd name="T52" fmla="*/ 656 w 674"/>
                <a:gd name="T53" fmla="*/ 493 h 494"/>
                <a:gd name="T54" fmla="*/ 656 w 674"/>
                <a:gd name="T55" fmla="*/ 493 h 494"/>
                <a:gd name="T56" fmla="*/ 662 w 674"/>
                <a:gd name="T57" fmla="*/ 493 h 494"/>
                <a:gd name="T58" fmla="*/ 670 w 674"/>
                <a:gd name="T59" fmla="*/ 484 h 494"/>
                <a:gd name="T60" fmla="*/ 673 w 674"/>
                <a:gd name="T61" fmla="*/ 479 h 494"/>
                <a:gd name="T62" fmla="*/ 670 w 674"/>
                <a:gd name="T63" fmla="*/ 269 h 494"/>
                <a:gd name="T64" fmla="*/ 670 w 674"/>
                <a:gd name="T65" fmla="*/ 201 h 494"/>
                <a:gd name="T66" fmla="*/ 670 w 674"/>
                <a:gd name="T67" fmla="*/ 201 h 494"/>
                <a:gd name="T68" fmla="*/ 662 w 674"/>
                <a:gd name="T69" fmla="*/ 186 h 494"/>
                <a:gd name="T70" fmla="*/ 656 w 674"/>
                <a:gd name="T71" fmla="*/ 183 h 494"/>
                <a:gd name="T72" fmla="*/ 473 w 674"/>
                <a:gd name="T73" fmla="*/ 155 h 494"/>
                <a:gd name="T74" fmla="*/ 306 w 674"/>
                <a:gd name="T75" fmla="*/ 117 h 494"/>
                <a:gd name="T76" fmla="*/ 97 w 674"/>
                <a:gd name="T77" fmla="*/ 4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4" h="494">
                  <a:moveTo>
                    <a:pt x="40" y="20"/>
                  </a:moveTo>
                  <a:lnTo>
                    <a:pt x="97" y="52"/>
                  </a:lnTo>
                  <a:lnTo>
                    <a:pt x="163" y="80"/>
                  </a:lnTo>
                  <a:lnTo>
                    <a:pt x="163" y="80"/>
                  </a:lnTo>
                  <a:lnTo>
                    <a:pt x="306" y="135"/>
                  </a:lnTo>
                  <a:lnTo>
                    <a:pt x="306" y="135"/>
                  </a:lnTo>
                  <a:lnTo>
                    <a:pt x="473" y="178"/>
                  </a:lnTo>
                  <a:lnTo>
                    <a:pt x="473" y="178"/>
                  </a:lnTo>
                  <a:lnTo>
                    <a:pt x="642" y="209"/>
                  </a:lnTo>
                  <a:lnTo>
                    <a:pt x="639" y="229"/>
                  </a:lnTo>
                  <a:lnTo>
                    <a:pt x="639" y="267"/>
                  </a:lnTo>
                  <a:lnTo>
                    <a:pt x="639" y="267"/>
                  </a:lnTo>
                  <a:lnTo>
                    <a:pt x="639" y="404"/>
                  </a:lnTo>
                  <a:lnTo>
                    <a:pt x="639" y="404"/>
                  </a:lnTo>
                  <a:lnTo>
                    <a:pt x="639" y="455"/>
                  </a:lnTo>
                  <a:lnTo>
                    <a:pt x="639" y="455"/>
                  </a:lnTo>
                  <a:lnTo>
                    <a:pt x="556" y="441"/>
                  </a:lnTo>
                  <a:lnTo>
                    <a:pt x="556" y="441"/>
                  </a:lnTo>
                  <a:lnTo>
                    <a:pt x="458" y="424"/>
                  </a:lnTo>
                  <a:lnTo>
                    <a:pt x="458" y="424"/>
                  </a:lnTo>
                  <a:lnTo>
                    <a:pt x="367" y="401"/>
                  </a:lnTo>
                  <a:lnTo>
                    <a:pt x="367" y="401"/>
                  </a:lnTo>
                  <a:lnTo>
                    <a:pt x="286" y="381"/>
                  </a:lnTo>
                  <a:lnTo>
                    <a:pt x="201" y="352"/>
                  </a:lnTo>
                  <a:lnTo>
                    <a:pt x="154" y="335"/>
                  </a:lnTo>
                  <a:lnTo>
                    <a:pt x="106" y="318"/>
                  </a:lnTo>
                  <a:lnTo>
                    <a:pt x="60" y="295"/>
                  </a:lnTo>
                  <a:lnTo>
                    <a:pt x="11" y="269"/>
                  </a:lnTo>
                  <a:lnTo>
                    <a:pt x="11" y="269"/>
                  </a:lnTo>
                  <a:lnTo>
                    <a:pt x="6" y="0"/>
                  </a:lnTo>
                  <a:lnTo>
                    <a:pt x="6" y="0"/>
                  </a:lnTo>
                  <a:lnTo>
                    <a:pt x="0" y="206"/>
                  </a:lnTo>
                  <a:lnTo>
                    <a:pt x="0" y="275"/>
                  </a:lnTo>
                  <a:lnTo>
                    <a:pt x="0" y="275"/>
                  </a:lnTo>
                  <a:lnTo>
                    <a:pt x="0" y="275"/>
                  </a:lnTo>
                  <a:lnTo>
                    <a:pt x="0" y="281"/>
                  </a:lnTo>
                  <a:lnTo>
                    <a:pt x="6" y="289"/>
                  </a:lnTo>
                  <a:lnTo>
                    <a:pt x="6" y="289"/>
                  </a:lnTo>
                  <a:lnTo>
                    <a:pt x="6" y="289"/>
                  </a:lnTo>
                  <a:lnTo>
                    <a:pt x="46" y="312"/>
                  </a:lnTo>
                  <a:lnTo>
                    <a:pt x="89" y="335"/>
                  </a:lnTo>
                  <a:lnTo>
                    <a:pt x="129" y="352"/>
                  </a:lnTo>
                  <a:lnTo>
                    <a:pt x="166" y="369"/>
                  </a:lnTo>
                  <a:lnTo>
                    <a:pt x="235" y="395"/>
                  </a:lnTo>
                  <a:lnTo>
                    <a:pt x="283" y="410"/>
                  </a:lnTo>
                  <a:lnTo>
                    <a:pt x="283" y="410"/>
                  </a:lnTo>
                  <a:lnTo>
                    <a:pt x="367" y="435"/>
                  </a:lnTo>
                  <a:lnTo>
                    <a:pt x="367" y="435"/>
                  </a:lnTo>
                  <a:lnTo>
                    <a:pt x="458" y="458"/>
                  </a:lnTo>
                  <a:lnTo>
                    <a:pt x="458" y="458"/>
                  </a:lnTo>
                  <a:lnTo>
                    <a:pt x="558" y="479"/>
                  </a:lnTo>
                  <a:lnTo>
                    <a:pt x="610" y="487"/>
                  </a:lnTo>
                  <a:lnTo>
                    <a:pt x="610" y="487"/>
                  </a:lnTo>
                  <a:lnTo>
                    <a:pt x="656" y="493"/>
                  </a:lnTo>
                  <a:lnTo>
                    <a:pt x="656" y="493"/>
                  </a:lnTo>
                  <a:lnTo>
                    <a:pt x="656" y="493"/>
                  </a:lnTo>
                  <a:lnTo>
                    <a:pt x="656" y="493"/>
                  </a:lnTo>
                  <a:lnTo>
                    <a:pt x="662" y="493"/>
                  </a:lnTo>
                  <a:lnTo>
                    <a:pt x="667" y="490"/>
                  </a:lnTo>
                  <a:lnTo>
                    <a:pt x="670" y="484"/>
                  </a:lnTo>
                  <a:lnTo>
                    <a:pt x="673" y="479"/>
                  </a:lnTo>
                  <a:lnTo>
                    <a:pt x="673" y="479"/>
                  </a:lnTo>
                  <a:lnTo>
                    <a:pt x="670" y="338"/>
                  </a:lnTo>
                  <a:lnTo>
                    <a:pt x="670" y="269"/>
                  </a:lnTo>
                  <a:lnTo>
                    <a:pt x="670" y="235"/>
                  </a:lnTo>
                  <a:lnTo>
                    <a:pt x="670" y="201"/>
                  </a:lnTo>
                  <a:lnTo>
                    <a:pt x="670" y="201"/>
                  </a:lnTo>
                  <a:lnTo>
                    <a:pt x="670" y="201"/>
                  </a:lnTo>
                  <a:lnTo>
                    <a:pt x="667" y="192"/>
                  </a:lnTo>
                  <a:lnTo>
                    <a:pt x="662" y="186"/>
                  </a:lnTo>
                  <a:lnTo>
                    <a:pt x="656" y="183"/>
                  </a:lnTo>
                  <a:lnTo>
                    <a:pt x="656" y="183"/>
                  </a:lnTo>
                  <a:lnTo>
                    <a:pt x="473" y="155"/>
                  </a:lnTo>
                  <a:lnTo>
                    <a:pt x="473" y="155"/>
                  </a:lnTo>
                  <a:lnTo>
                    <a:pt x="306" y="117"/>
                  </a:lnTo>
                  <a:lnTo>
                    <a:pt x="306" y="117"/>
                  </a:lnTo>
                  <a:lnTo>
                    <a:pt x="163" y="72"/>
                  </a:lnTo>
                  <a:lnTo>
                    <a:pt x="97" y="46"/>
                  </a:lnTo>
                  <a:lnTo>
                    <a:pt x="40" y="20"/>
                  </a:lnTo>
                </a:path>
              </a:pathLst>
            </a:custGeom>
            <a:grpFill/>
            <a:ln>
              <a:noFill/>
            </a:ln>
            <a:effectLst/>
            <a:extLst>
              <a:ext uri="{91240B29-F687-4f45-9708-019B960494DF}">
                <a14:hiddenLine xmlns:a14="http://schemas.microsoft.com/office/drawing/2010/main" xmlns="" w="9525" cap="flat">
                  <a:solidFill>
                    <a:srgbClr val="808080"/>
                  </a:solidFill>
                  <a:bevel/>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34" name="Rectangle 133"/>
          <p:cNvSpPr/>
          <p:nvPr/>
        </p:nvSpPr>
        <p:spPr>
          <a:xfrm>
            <a:off x="1947916" y="4090649"/>
            <a:ext cx="5408789" cy="461665"/>
          </a:xfrm>
          <a:prstGeom prst="rect">
            <a:avLst/>
          </a:prstGeom>
        </p:spPr>
        <p:txBody>
          <a:bodyPr wrap="none">
            <a:spAutoFit/>
          </a:bodyPr>
          <a:lstStyle/>
          <a:p>
            <a:pPr algn="ctr"/>
            <a:r>
              <a:rPr lang="en-US" sz="1200" b="1" dirty="0" smtClean="0">
                <a:solidFill>
                  <a:srgbClr val="000000"/>
                </a:solidFill>
                <a:latin typeface="Verdana"/>
                <a:cs typeface="Verdana"/>
              </a:rPr>
              <a:t>Management</a:t>
            </a:r>
            <a:r>
              <a:rPr lang="en-US" sz="1200" dirty="0" smtClean="0">
                <a:solidFill>
                  <a:srgbClr val="000000"/>
                </a:solidFill>
                <a:latin typeface="Verdana"/>
                <a:cs typeface="Verdana"/>
              </a:rPr>
              <a:t>: CLI</a:t>
            </a:r>
            <a:r>
              <a:rPr lang="en-US" sz="1200" dirty="0">
                <a:solidFill>
                  <a:srgbClr val="000000"/>
                </a:solidFill>
                <a:latin typeface="Verdana"/>
                <a:cs typeface="Verdana"/>
              </a:rPr>
              <a:t>, </a:t>
            </a:r>
            <a:r>
              <a:rPr lang="en-US" sz="1200" dirty="0" smtClean="0">
                <a:solidFill>
                  <a:srgbClr val="000000"/>
                </a:solidFill>
                <a:latin typeface="Verdana"/>
                <a:cs typeface="Verdana"/>
              </a:rPr>
              <a:t>GUI, SNMP, Syslog, RESTful </a:t>
            </a:r>
            <a:r>
              <a:rPr lang="en-US" sz="1200" dirty="0">
                <a:solidFill>
                  <a:srgbClr val="000000"/>
                </a:solidFill>
                <a:latin typeface="Verdana"/>
                <a:cs typeface="Verdana"/>
              </a:rPr>
              <a:t>API, </a:t>
            </a:r>
            <a:r>
              <a:rPr lang="en-US" sz="1200" dirty="0" err="1" smtClean="0">
                <a:solidFill>
                  <a:srgbClr val="000000"/>
                </a:solidFill>
                <a:latin typeface="Verdana"/>
                <a:cs typeface="Verdana"/>
              </a:rPr>
              <a:t>Netconf</a:t>
            </a:r>
            <a:r>
              <a:rPr lang="en-US" sz="1200" dirty="0" smtClean="0">
                <a:solidFill>
                  <a:srgbClr val="000000"/>
                </a:solidFill>
                <a:latin typeface="Verdana"/>
                <a:cs typeface="Verdana"/>
              </a:rPr>
              <a:t>/Yang</a:t>
            </a:r>
          </a:p>
          <a:p>
            <a:pPr algn="ctr"/>
            <a:r>
              <a:rPr lang="en-US" sz="1200" b="1" dirty="0" smtClean="0">
                <a:solidFill>
                  <a:srgbClr val="000000"/>
                </a:solidFill>
                <a:latin typeface="Verdana"/>
                <a:cs typeface="Verdana"/>
              </a:rPr>
              <a:t>Platforms</a:t>
            </a:r>
            <a:r>
              <a:rPr lang="en-US" sz="1200" dirty="0" smtClean="0">
                <a:solidFill>
                  <a:srgbClr val="000000"/>
                </a:solidFill>
                <a:latin typeface="Verdana"/>
                <a:cs typeface="Verdana"/>
              </a:rPr>
              <a:t>: VMware</a:t>
            </a:r>
            <a:r>
              <a:rPr lang="en-US" sz="1200" dirty="0">
                <a:solidFill>
                  <a:srgbClr val="000000"/>
                </a:solidFill>
                <a:latin typeface="Verdana"/>
                <a:cs typeface="Verdana"/>
              </a:rPr>
              <a:t>, KVM, Hyper-V, </a:t>
            </a:r>
            <a:r>
              <a:rPr lang="en-US" sz="1200" dirty="0" err="1" smtClean="0">
                <a:solidFill>
                  <a:srgbClr val="000000"/>
                </a:solidFill>
                <a:latin typeface="Verdana"/>
                <a:cs typeface="Verdana"/>
              </a:rPr>
              <a:t>Xen</a:t>
            </a:r>
            <a:r>
              <a:rPr lang="en-US" sz="1200" dirty="0" smtClean="0">
                <a:solidFill>
                  <a:srgbClr val="000000"/>
                </a:solidFill>
                <a:latin typeface="Verdana"/>
                <a:cs typeface="Verdana"/>
              </a:rPr>
              <a:t>, x86 </a:t>
            </a:r>
            <a:endParaRPr lang="en-US" sz="1200" dirty="0">
              <a:solidFill>
                <a:srgbClr val="000000"/>
              </a:solidFill>
              <a:latin typeface="Verdana"/>
              <a:cs typeface="Verdana"/>
            </a:endParaRPr>
          </a:p>
        </p:txBody>
      </p:sp>
      <p:grpSp>
        <p:nvGrpSpPr>
          <p:cNvPr id="135" name="Group 134"/>
          <p:cNvGrpSpPr/>
          <p:nvPr/>
        </p:nvGrpSpPr>
        <p:grpSpPr>
          <a:xfrm>
            <a:off x="1199057" y="2955945"/>
            <a:ext cx="1858560" cy="837514"/>
            <a:chOff x="1541963" y="2955945"/>
            <a:chExt cx="1858560" cy="837514"/>
          </a:xfrm>
        </p:grpSpPr>
        <p:sp>
          <p:nvSpPr>
            <p:cNvPr id="136" name="TextBox 135"/>
            <p:cNvSpPr txBox="1"/>
            <p:nvPr/>
          </p:nvSpPr>
          <p:spPr>
            <a:xfrm>
              <a:off x="1541963" y="2989982"/>
              <a:ext cx="1858560" cy="707886"/>
            </a:xfrm>
            <a:prstGeom prst="rect">
              <a:avLst/>
            </a:prstGeom>
            <a:noFill/>
          </p:spPr>
          <p:txBody>
            <a:bodyPr wrap="square" rtlCol="0">
              <a:spAutoFit/>
            </a:bodyPr>
            <a:lstStyle/>
            <a:p>
              <a:pPr marL="171450" indent="-171450">
                <a:buFont typeface="Arial" panose="020B0604020202020204" pitchFamily="34" charset="0"/>
                <a:buChar char="•"/>
              </a:pPr>
              <a:r>
                <a:rPr lang="en-US" sz="1000" dirty="0" smtClean="0">
                  <a:solidFill>
                    <a:prstClr val="black"/>
                  </a:solidFill>
                  <a:latin typeface="Verdana"/>
                  <a:cs typeface="Verdana"/>
                </a:rPr>
                <a:t>Virtualized router</a:t>
              </a:r>
            </a:p>
            <a:p>
              <a:pPr marL="171450" indent="-171450">
                <a:buFont typeface="Arial" panose="020B0604020202020204" pitchFamily="34" charset="0"/>
                <a:buChar char="•"/>
              </a:pPr>
              <a:r>
                <a:rPr lang="en-US" sz="1000" dirty="0" smtClean="0">
                  <a:solidFill>
                    <a:prstClr val="black"/>
                  </a:solidFill>
                  <a:latin typeface="Verdana"/>
                  <a:cs typeface="Verdana"/>
                </a:rPr>
                <a:t>Network Segmentation in Cloud</a:t>
              </a:r>
            </a:p>
            <a:p>
              <a:pPr marL="171450" indent="-171450">
                <a:buFont typeface="Arial" panose="020B0604020202020204" pitchFamily="34" charset="0"/>
                <a:buChar char="•"/>
              </a:pPr>
              <a:r>
                <a:rPr lang="en-US" sz="1000" dirty="0" smtClean="0">
                  <a:solidFill>
                    <a:prstClr val="black"/>
                  </a:solidFill>
                  <a:latin typeface="Verdana"/>
                  <a:cs typeface="Verdana"/>
                </a:rPr>
                <a:t>Tenant Router</a:t>
              </a:r>
              <a:endParaRPr lang="en-US" sz="1000" dirty="0">
                <a:solidFill>
                  <a:prstClr val="black"/>
                </a:solidFill>
                <a:latin typeface="Verdana"/>
                <a:cs typeface="Verdana"/>
              </a:endParaRPr>
            </a:p>
          </p:txBody>
        </p:sp>
        <p:sp>
          <p:nvSpPr>
            <p:cNvPr id="137" name="Left Bracket 136"/>
            <p:cNvSpPr/>
            <p:nvPr/>
          </p:nvSpPr>
          <p:spPr>
            <a:xfrm>
              <a:off x="1570034" y="2955945"/>
              <a:ext cx="6617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38" name="Left Bracket 137"/>
            <p:cNvSpPr/>
            <p:nvPr/>
          </p:nvSpPr>
          <p:spPr>
            <a:xfrm flipH="1">
              <a:off x="3261074" y="2955945"/>
              <a:ext cx="6709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39" name="Group 138"/>
          <p:cNvGrpSpPr/>
          <p:nvPr/>
        </p:nvGrpSpPr>
        <p:grpSpPr>
          <a:xfrm>
            <a:off x="3847295" y="2956088"/>
            <a:ext cx="1491463" cy="837514"/>
            <a:chOff x="3994936" y="2956088"/>
            <a:chExt cx="1491463" cy="837514"/>
          </a:xfrm>
        </p:grpSpPr>
        <p:sp>
          <p:nvSpPr>
            <p:cNvPr id="140" name="TextBox 139"/>
            <p:cNvSpPr txBox="1"/>
            <p:nvPr/>
          </p:nvSpPr>
          <p:spPr>
            <a:xfrm>
              <a:off x="3994936" y="2989982"/>
              <a:ext cx="1491463" cy="553998"/>
            </a:xfrm>
            <a:prstGeom prst="rect">
              <a:avLst/>
            </a:prstGeom>
            <a:noFill/>
          </p:spPr>
          <p:txBody>
            <a:bodyPr wrap="square" rtlCol="0">
              <a:spAutoFit/>
            </a:bodyPr>
            <a:lstStyle/>
            <a:p>
              <a:pPr marL="171450" indent="-171450">
                <a:buFont typeface="Arial" panose="020B0604020202020204" pitchFamily="34" charset="0"/>
                <a:buChar char="•"/>
              </a:pPr>
              <a:r>
                <a:rPr lang="en-US" sz="1000" dirty="0" smtClean="0">
                  <a:solidFill>
                    <a:prstClr val="black"/>
                  </a:solidFill>
                  <a:latin typeface="Verdana"/>
                  <a:cs typeface="Verdana"/>
                </a:rPr>
                <a:t>East-West DC FW</a:t>
              </a:r>
            </a:p>
            <a:p>
              <a:pPr marL="171450" indent="-171450">
                <a:buFont typeface="Arial" panose="020B0604020202020204" pitchFamily="34" charset="0"/>
                <a:buChar char="•"/>
              </a:pPr>
              <a:r>
                <a:rPr lang="en-US" sz="1000" dirty="0" smtClean="0">
                  <a:solidFill>
                    <a:prstClr val="black"/>
                  </a:solidFill>
                  <a:latin typeface="Verdana"/>
                  <a:cs typeface="Verdana"/>
                </a:rPr>
                <a:t>Cloud based FW </a:t>
              </a:r>
            </a:p>
            <a:p>
              <a:pPr marL="171450" indent="-171450">
                <a:buFont typeface="Arial" panose="020B0604020202020204" pitchFamily="34" charset="0"/>
                <a:buChar char="•"/>
              </a:pPr>
              <a:r>
                <a:rPr lang="en-US" sz="1000" dirty="0" smtClean="0">
                  <a:solidFill>
                    <a:prstClr val="black"/>
                  </a:solidFill>
                  <a:latin typeface="Verdana"/>
                  <a:cs typeface="Verdana"/>
                </a:rPr>
                <a:t>Virtual edge FW</a:t>
              </a:r>
              <a:endParaRPr lang="en-US" sz="1000" dirty="0">
                <a:solidFill>
                  <a:prstClr val="black"/>
                </a:solidFill>
                <a:latin typeface="Verdana"/>
                <a:cs typeface="Verdana"/>
              </a:endParaRPr>
            </a:p>
          </p:txBody>
        </p:sp>
        <p:sp>
          <p:nvSpPr>
            <p:cNvPr id="141" name="Left Bracket 140"/>
            <p:cNvSpPr/>
            <p:nvPr/>
          </p:nvSpPr>
          <p:spPr>
            <a:xfrm>
              <a:off x="4037006" y="2956088"/>
              <a:ext cx="6617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2" name="Left Bracket 141"/>
            <p:cNvSpPr/>
            <p:nvPr/>
          </p:nvSpPr>
          <p:spPr>
            <a:xfrm flipH="1">
              <a:off x="5375618" y="2956088"/>
              <a:ext cx="6709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143" name="Group 142"/>
          <p:cNvGrpSpPr/>
          <p:nvPr/>
        </p:nvGrpSpPr>
        <p:grpSpPr>
          <a:xfrm>
            <a:off x="6412903" y="2956088"/>
            <a:ext cx="1721450" cy="837514"/>
            <a:chOff x="6560538" y="2956088"/>
            <a:chExt cx="1721450" cy="837514"/>
          </a:xfrm>
        </p:grpSpPr>
        <p:sp>
          <p:nvSpPr>
            <p:cNvPr id="144" name="TextBox 143"/>
            <p:cNvSpPr txBox="1"/>
            <p:nvPr/>
          </p:nvSpPr>
          <p:spPr>
            <a:xfrm>
              <a:off x="6560538" y="2990125"/>
              <a:ext cx="1721450" cy="707886"/>
            </a:xfrm>
            <a:prstGeom prst="rect">
              <a:avLst/>
            </a:prstGeom>
            <a:noFill/>
          </p:spPr>
          <p:txBody>
            <a:bodyPr wrap="square" rtlCol="0">
              <a:spAutoFit/>
            </a:bodyPr>
            <a:lstStyle/>
            <a:p>
              <a:pPr marL="171450" indent="-171450">
                <a:buFont typeface="Arial" panose="020B0604020202020204" pitchFamily="34" charset="0"/>
                <a:buChar char="•"/>
              </a:pPr>
              <a:r>
                <a:rPr lang="en-US" sz="1000" dirty="0" smtClean="0">
                  <a:solidFill>
                    <a:prstClr val="black"/>
                  </a:solidFill>
                  <a:latin typeface="Verdana"/>
                  <a:cs typeface="Verdana"/>
                </a:rPr>
                <a:t>Site-2-site</a:t>
              </a:r>
            </a:p>
            <a:p>
              <a:pPr marL="171450" indent="-171450">
                <a:buFont typeface="Arial" panose="020B0604020202020204" pitchFamily="34" charset="0"/>
                <a:buChar char="•"/>
              </a:pPr>
              <a:r>
                <a:rPr lang="en-US" sz="1000" dirty="0" smtClean="0">
                  <a:solidFill>
                    <a:prstClr val="black"/>
                  </a:solidFill>
                  <a:latin typeface="Verdana"/>
                  <a:cs typeface="Verdana"/>
                </a:rPr>
                <a:t>Remote access to the cloud </a:t>
              </a:r>
            </a:p>
            <a:p>
              <a:pPr marL="171450" indent="-171450">
                <a:buFont typeface="Arial" panose="020B0604020202020204" pitchFamily="34" charset="0"/>
                <a:buChar char="•"/>
              </a:pPr>
              <a:r>
                <a:rPr lang="en-US" sz="1000" dirty="0" smtClean="0">
                  <a:solidFill>
                    <a:prstClr val="black"/>
                  </a:solidFill>
                  <a:latin typeface="Verdana"/>
                  <a:cs typeface="Verdana"/>
                </a:rPr>
                <a:t>Hybrid cloud VPN</a:t>
              </a:r>
              <a:endParaRPr lang="en-US" sz="1000" dirty="0">
                <a:solidFill>
                  <a:prstClr val="black"/>
                </a:solidFill>
                <a:latin typeface="Verdana"/>
                <a:cs typeface="Verdana"/>
              </a:endParaRPr>
            </a:p>
          </p:txBody>
        </p:sp>
        <p:sp>
          <p:nvSpPr>
            <p:cNvPr id="145" name="Left Bracket 144"/>
            <p:cNvSpPr/>
            <p:nvPr/>
          </p:nvSpPr>
          <p:spPr>
            <a:xfrm>
              <a:off x="6603971" y="2956088"/>
              <a:ext cx="6617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46" name="Left Bracket 145"/>
            <p:cNvSpPr/>
            <p:nvPr/>
          </p:nvSpPr>
          <p:spPr>
            <a:xfrm flipH="1">
              <a:off x="7948851" y="2956088"/>
              <a:ext cx="67093" cy="837514"/>
            </a:xfrm>
            <a:prstGeom prst="leftBracket">
              <a:avLst>
                <a:gd name="adj" fmla="val 77222"/>
              </a:avLst>
            </a:prstGeom>
            <a:ln w="9525">
              <a:solidFill>
                <a:schemeClr val="tx1">
                  <a:lumMod val="50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19027661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0" name="Rounded Rectangle 1549"/>
          <p:cNvSpPr/>
          <p:nvPr/>
        </p:nvSpPr>
        <p:spPr bwMode="gray">
          <a:xfrm>
            <a:off x="3637475" y="1723946"/>
            <a:ext cx="1189728" cy="661140"/>
          </a:xfrm>
          <a:prstGeom prst="roundRect">
            <a:avLst>
              <a:gd name="adj" fmla="val 9548"/>
            </a:avLst>
          </a:prstGeom>
          <a:noFill/>
          <a:ln>
            <a:solidFill>
              <a:schemeClr val="accent2"/>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sp>
        <p:nvSpPr>
          <p:cNvPr id="64" name="Rounded Rectangle 63"/>
          <p:cNvSpPr/>
          <p:nvPr/>
        </p:nvSpPr>
        <p:spPr bwMode="gray">
          <a:xfrm>
            <a:off x="2600119" y="2452591"/>
            <a:ext cx="3396618" cy="509267"/>
          </a:xfrm>
          <a:prstGeom prst="round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sp>
        <p:nvSpPr>
          <p:cNvPr id="2" name="Title 1"/>
          <p:cNvSpPr>
            <a:spLocks noGrp="1"/>
          </p:cNvSpPr>
          <p:nvPr>
            <p:ph type="title"/>
          </p:nvPr>
        </p:nvSpPr>
        <p:spPr>
          <a:xfrm>
            <a:off x="687251" y="337253"/>
            <a:ext cx="7840300" cy="509046"/>
          </a:xfrm>
        </p:spPr>
        <p:txBody>
          <a:bodyPr/>
          <a:lstStyle/>
          <a:p>
            <a:r>
              <a:rPr lang="en-US" dirty="0" smtClean="0"/>
              <a:t>Network Functions Virtualization in the DC</a:t>
            </a:r>
            <a:endParaRPr lang="en-US" dirty="0"/>
          </a:p>
        </p:txBody>
      </p:sp>
      <p:sp>
        <p:nvSpPr>
          <p:cNvPr id="6" name="Footer Placeholder 5"/>
          <p:cNvSpPr>
            <a:spLocks noGrp="1"/>
          </p:cNvSpPr>
          <p:nvPr>
            <p:ph type="ftr" sz="quarter" idx="3"/>
          </p:nvPr>
        </p:nvSpPr>
        <p:spPr bwMode="gray"/>
        <p:txBody>
          <a:bodyPr/>
          <a:lstStyle/>
          <a:p>
            <a:pPr>
              <a:defRPr/>
            </a:pPr>
            <a:r>
              <a:rPr lang="en-US" dirty="0" smtClean="0"/>
              <a:t>© 2015 BROCADE COMMUNICATIONS SYSTEMS, INC. INTERNAL USE ONLY</a:t>
            </a:r>
            <a:endParaRPr lang="en-US" dirty="0"/>
          </a:p>
        </p:txBody>
      </p:sp>
      <p:sp>
        <p:nvSpPr>
          <p:cNvPr id="8" name="Slide Number Placeholder 7"/>
          <p:cNvSpPr>
            <a:spLocks noGrp="1"/>
          </p:cNvSpPr>
          <p:nvPr>
            <p:ph type="sldNum" sz="quarter" idx="4"/>
          </p:nvPr>
        </p:nvSpPr>
        <p:spPr/>
        <p:txBody>
          <a:bodyPr/>
          <a:lstStyle/>
          <a:p>
            <a:fld id="{7BCC8D0D-EAEC-449D-9161-023DFF90F2E2}" type="slidenum">
              <a:rPr lang="en-US" smtClean="0"/>
              <a:pPr/>
              <a:t>11</a:t>
            </a:fld>
            <a:endParaRPr lang="en-US" dirty="0"/>
          </a:p>
        </p:txBody>
      </p:sp>
      <p:cxnSp>
        <p:nvCxnSpPr>
          <p:cNvPr id="235" name="Straight Connector 234"/>
          <p:cNvCxnSpPr>
            <a:stCxn id="324" idx="2"/>
            <a:endCxn id="498" idx="2"/>
          </p:cNvCxnSpPr>
          <p:nvPr/>
        </p:nvCxnSpPr>
        <p:spPr bwMode="gray">
          <a:xfrm>
            <a:off x="4005888" y="1435767"/>
            <a:ext cx="471459" cy="42456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a:stCxn id="497" idx="2"/>
            <a:endCxn id="388" idx="19"/>
          </p:cNvCxnSpPr>
          <p:nvPr/>
        </p:nvCxnSpPr>
        <p:spPr bwMode="gray">
          <a:xfrm flipV="1">
            <a:off x="3991657" y="1438120"/>
            <a:ext cx="493029" cy="422476"/>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7" name="Elbow Connector 236"/>
          <p:cNvCxnSpPr/>
          <p:nvPr/>
        </p:nvCxnSpPr>
        <p:spPr bwMode="gray">
          <a:xfrm flipV="1">
            <a:off x="3217666" y="2742920"/>
            <a:ext cx="15167" cy="373058"/>
          </a:xfrm>
          <a:prstGeom prst="bentConnector3">
            <a:avLst>
              <a:gd name="adj1" fmla="val 553289"/>
            </a:avLst>
          </a:prstGeom>
          <a:ln w="9525">
            <a:solidFill>
              <a:srgbClr val="FFFFFF">
                <a:alpha val="60000"/>
              </a:srgbClr>
            </a:solidFill>
          </a:ln>
        </p:spPr>
        <p:style>
          <a:lnRef idx="1">
            <a:schemeClr val="accent1"/>
          </a:lnRef>
          <a:fillRef idx="0">
            <a:schemeClr val="accent1"/>
          </a:fillRef>
          <a:effectRef idx="0">
            <a:schemeClr val="accent1"/>
          </a:effectRef>
          <a:fontRef idx="minor">
            <a:schemeClr val="tx1"/>
          </a:fontRef>
        </p:style>
      </p:cxnSp>
      <p:cxnSp>
        <p:nvCxnSpPr>
          <p:cNvPr id="238" name="Elbow Connector 237"/>
          <p:cNvCxnSpPr/>
          <p:nvPr/>
        </p:nvCxnSpPr>
        <p:spPr bwMode="gray">
          <a:xfrm flipV="1">
            <a:off x="5113692" y="2742920"/>
            <a:ext cx="6919" cy="373058"/>
          </a:xfrm>
          <a:prstGeom prst="bentConnector3">
            <a:avLst>
              <a:gd name="adj1" fmla="val 1147711"/>
            </a:avLst>
          </a:prstGeom>
          <a:ln w="9525">
            <a:solidFill>
              <a:srgbClr val="FFFFFF">
                <a:alpha val="60000"/>
              </a:srgbClr>
            </a:solidFill>
          </a:ln>
        </p:spPr>
        <p:style>
          <a:lnRef idx="1">
            <a:schemeClr val="accent1"/>
          </a:lnRef>
          <a:fillRef idx="0">
            <a:schemeClr val="accent1"/>
          </a:fillRef>
          <a:effectRef idx="0">
            <a:schemeClr val="accent1"/>
          </a:effectRef>
          <a:fontRef idx="minor">
            <a:schemeClr val="tx1"/>
          </a:fontRef>
        </p:style>
      </p:cxnSp>
      <p:cxnSp>
        <p:nvCxnSpPr>
          <p:cNvPr id="239" name="Elbow Connector 238"/>
          <p:cNvCxnSpPr/>
          <p:nvPr/>
        </p:nvCxnSpPr>
        <p:spPr bwMode="gray">
          <a:xfrm rot="10800000">
            <a:off x="4668697" y="2742920"/>
            <a:ext cx="29247" cy="373058"/>
          </a:xfrm>
          <a:prstGeom prst="bentConnector3">
            <a:avLst>
              <a:gd name="adj1" fmla="val 281747"/>
            </a:avLst>
          </a:prstGeom>
          <a:ln w="9525">
            <a:solidFill>
              <a:srgbClr val="FFFFFF">
                <a:alpha val="60000"/>
              </a:srgbClr>
            </a:solidFill>
          </a:ln>
        </p:spPr>
        <p:style>
          <a:lnRef idx="1">
            <a:schemeClr val="accent1"/>
          </a:lnRef>
          <a:fillRef idx="0">
            <a:schemeClr val="accent1"/>
          </a:fillRef>
          <a:effectRef idx="0">
            <a:schemeClr val="accent1"/>
          </a:effectRef>
          <a:fontRef idx="minor">
            <a:schemeClr val="tx1"/>
          </a:fontRef>
        </p:style>
      </p:cxnSp>
      <p:cxnSp>
        <p:nvCxnSpPr>
          <p:cNvPr id="240" name="Elbow Connector 239"/>
          <p:cNvCxnSpPr/>
          <p:nvPr/>
        </p:nvCxnSpPr>
        <p:spPr bwMode="gray">
          <a:xfrm flipV="1">
            <a:off x="5753921" y="2742920"/>
            <a:ext cx="6508" cy="373058"/>
          </a:xfrm>
          <a:prstGeom prst="bentConnector3">
            <a:avLst>
              <a:gd name="adj1" fmla="val 1436647"/>
            </a:avLst>
          </a:prstGeom>
          <a:ln w="9525">
            <a:solidFill>
              <a:srgbClr val="FFFFFF">
                <a:alpha val="60000"/>
              </a:srgbClr>
            </a:solidFill>
          </a:ln>
        </p:spPr>
        <p:style>
          <a:lnRef idx="1">
            <a:schemeClr val="accent1"/>
          </a:lnRef>
          <a:fillRef idx="0">
            <a:schemeClr val="accent1"/>
          </a:fillRef>
          <a:effectRef idx="0">
            <a:schemeClr val="accent1"/>
          </a:effectRef>
          <a:fontRef idx="minor">
            <a:schemeClr val="tx1"/>
          </a:fontRef>
        </p:style>
      </p:cxnSp>
      <p:cxnSp>
        <p:nvCxnSpPr>
          <p:cNvPr id="241" name="Elbow Connector 240"/>
          <p:cNvCxnSpPr/>
          <p:nvPr/>
        </p:nvCxnSpPr>
        <p:spPr bwMode="gray">
          <a:xfrm rot="10800000">
            <a:off x="5322329" y="2742920"/>
            <a:ext cx="15845" cy="373058"/>
          </a:xfrm>
          <a:prstGeom prst="bentConnector3">
            <a:avLst>
              <a:gd name="adj1" fmla="val 465972"/>
            </a:avLst>
          </a:prstGeom>
          <a:ln w="9525">
            <a:solidFill>
              <a:srgbClr val="FFFFFF">
                <a:alpha val="60000"/>
              </a:srgbClr>
            </a:solidFill>
          </a:ln>
        </p:spPr>
        <p:style>
          <a:lnRef idx="1">
            <a:schemeClr val="accent1"/>
          </a:lnRef>
          <a:fillRef idx="0">
            <a:schemeClr val="accent1"/>
          </a:fillRef>
          <a:effectRef idx="0">
            <a:schemeClr val="accent1"/>
          </a:effectRef>
          <a:fontRef idx="minor">
            <a:schemeClr val="tx1"/>
          </a:fontRef>
        </p:style>
      </p:cxnSp>
      <p:grpSp>
        <p:nvGrpSpPr>
          <p:cNvPr id="242" name="Group 241"/>
          <p:cNvGrpSpPr/>
          <p:nvPr/>
        </p:nvGrpSpPr>
        <p:grpSpPr bwMode="gray">
          <a:xfrm>
            <a:off x="2889103" y="2234614"/>
            <a:ext cx="2763143" cy="443281"/>
            <a:chOff x="2219840" y="2949663"/>
            <a:chExt cx="2763143" cy="320537"/>
          </a:xfrm>
        </p:grpSpPr>
        <p:cxnSp>
          <p:nvCxnSpPr>
            <p:cNvPr id="243" name="Straight Connector 242"/>
            <p:cNvCxnSpPr/>
            <p:nvPr/>
          </p:nvCxnSpPr>
          <p:spPr bwMode="gray">
            <a:xfrm flipV="1">
              <a:off x="2219840" y="2949663"/>
              <a:ext cx="1076006"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bwMode="gray">
            <a:xfrm flipV="1">
              <a:off x="2219840" y="2949663"/>
              <a:ext cx="1607293"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bwMode="gray">
            <a:xfrm flipV="1">
              <a:off x="2455386" y="2949663"/>
              <a:ext cx="840460"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bwMode="gray">
            <a:xfrm flipV="1">
              <a:off x="2455386" y="2949663"/>
              <a:ext cx="1371746"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bwMode="gray">
            <a:xfrm flipV="1">
              <a:off x="2847680" y="2949663"/>
              <a:ext cx="448167"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p:cNvCxnSpPr/>
            <p:nvPr/>
          </p:nvCxnSpPr>
          <p:spPr bwMode="gray">
            <a:xfrm flipV="1">
              <a:off x="2847680" y="2949663"/>
              <a:ext cx="979453"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p:nvPr/>
          </p:nvCxnSpPr>
          <p:spPr bwMode="gray">
            <a:xfrm flipV="1">
              <a:off x="3087600" y="2949663"/>
              <a:ext cx="208246"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bwMode="gray">
            <a:xfrm flipV="1">
              <a:off x="3087600" y="2949663"/>
              <a:ext cx="739533"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bwMode="gray">
            <a:xfrm flipH="1" flipV="1">
              <a:off x="3295846" y="2949663"/>
              <a:ext cx="811771"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bwMode="gray">
            <a:xfrm flipH="1" flipV="1">
              <a:off x="3827132" y="2949663"/>
              <a:ext cx="280484"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bwMode="gray">
            <a:xfrm flipH="1" flipV="1">
              <a:off x="3295846" y="2949663"/>
              <a:ext cx="1047319"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p:cNvCxnSpPr/>
            <p:nvPr/>
          </p:nvCxnSpPr>
          <p:spPr bwMode="gray">
            <a:xfrm flipH="1" flipV="1">
              <a:off x="3827132" y="2949663"/>
              <a:ext cx="516032"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bwMode="gray">
            <a:xfrm flipH="1" flipV="1">
              <a:off x="3827132" y="2949663"/>
              <a:ext cx="934115"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bwMode="gray">
            <a:xfrm flipH="1" flipV="1">
              <a:off x="3295846" y="2949663"/>
              <a:ext cx="1465402"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p:cNvCxnSpPr/>
            <p:nvPr/>
          </p:nvCxnSpPr>
          <p:spPr bwMode="gray">
            <a:xfrm flipH="1" flipV="1">
              <a:off x="3295846" y="2949663"/>
              <a:ext cx="1687137"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bwMode="gray">
            <a:xfrm flipH="1" flipV="1">
              <a:off x="3827132" y="2949663"/>
              <a:ext cx="1155851" cy="320537"/>
            </a:xfrm>
            <a:prstGeom prst="line">
              <a:avLst/>
            </a:prstGeom>
            <a:ln w="9525">
              <a:solidFill>
                <a:schemeClr val="accent1">
                  <a:alpha val="57000"/>
                </a:schemeClr>
              </a:solidFill>
            </a:ln>
          </p:spPr>
          <p:style>
            <a:lnRef idx="1">
              <a:schemeClr val="accent1"/>
            </a:lnRef>
            <a:fillRef idx="0">
              <a:schemeClr val="accent1"/>
            </a:fillRef>
            <a:effectRef idx="0">
              <a:schemeClr val="accent1"/>
            </a:effectRef>
            <a:fontRef idx="minor">
              <a:schemeClr val="tx1"/>
            </a:fontRef>
          </p:style>
        </p:cxnSp>
      </p:grpSp>
      <p:grpSp>
        <p:nvGrpSpPr>
          <p:cNvPr id="10" name="Group 9"/>
          <p:cNvGrpSpPr/>
          <p:nvPr/>
        </p:nvGrpSpPr>
        <p:grpSpPr bwMode="gray">
          <a:xfrm>
            <a:off x="3990876" y="1413222"/>
            <a:ext cx="485690" cy="487154"/>
            <a:chOff x="2223059" y="1950748"/>
            <a:chExt cx="485690" cy="384113"/>
          </a:xfrm>
        </p:grpSpPr>
        <p:cxnSp>
          <p:nvCxnSpPr>
            <p:cNvPr id="259" name="Straight Connector 258"/>
            <p:cNvCxnSpPr>
              <a:endCxn id="497" idx="0"/>
            </p:cNvCxnSpPr>
            <p:nvPr/>
          </p:nvCxnSpPr>
          <p:spPr bwMode="gray">
            <a:xfrm flipH="1">
              <a:off x="2223059" y="1962345"/>
              <a:ext cx="2026" cy="372516"/>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a:endCxn id="498" idx="0"/>
            </p:cNvCxnSpPr>
            <p:nvPr/>
          </p:nvCxnSpPr>
          <p:spPr bwMode="gray">
            <a:xfrm>
              <a:off x="2708749" y="1950748"/>
              <a:ext cx="0" cy="383844"/>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99" name="Group 298"/>
          <p:cNvGrpSpPr/>
          <p:nvPr/>
        </p:nvGrpSpPr>
        <p:grpSpPr bwMode="gray">
          <a:xfrm>
            <a:off x="3782460" y="1035589"/>
            <a:ext cx="441802" cy="406417"/>
            <a:chOff x="8597560" y="427154"/>
            <a:chExt cx="441802" cy="406417"/>
          </a:xfrm>
        </p:grpSpPr>
        <p:grpSp>
          <p:nvGrpSpPr>
            <p:cNvPr id="311" name="Group 310"/>
            <p:cNvGrpSpPr/>
            <p:nvPr/>
          </p:nvGrpSpPr>
          <p:grpSpPr bwMode="gray">
            <a:xfrm>
              <a:off x="8597560" y="556460"/>
              <a:ext cx="441802" cy="277111"/>
              <a:chOff x="8597560" y="556460"/>
              <a:chExt cx="441802" cy="277111"/>
            </a:xfrm>
          </p:grpSpPr>
          <p:sp>
            <p:nvSpPr>
              <p:cNvPr id="324" name="Rectangle 323"/>
              <p:cNvSpPr/>
              <p:nvPr/>
            </p:nvSpPr>
            <p:spPr bwMode="gray">
              <a:xfrm>
                <a:off x="8606494" y="597571"/>
                <a:ext cx="428987" cy="22976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325" name="Group 324"/>
              <p:cNvGrpSpPr/>
              <p:nvPr/>
            </p:nvGrpSpPr>
            <p:grpSpPr bwMode="gray">
              <a:xfrm>
                <a:off x="8597560" y="556460"/>
                <a:ext cx="441802" cy="277111"/>
                <a:chOff x="8283907" y="1365185"/>
                <a:chExt cx="659342" cy="413558"/>
              </a:xfrm>
              <a:solidFill>
                <a:schemeClr val="tx1"/>
              </a:solidFill>
            </p:grpSpPr>
            <p:sp>
              <p:nvSpPr>
                <p:cNvPr id="326" name="Freeform 10"/>
                <p:cNvSpPr>
                  <a:spLocks noChangeArrowheads="1"/>
                </p:cNvSpPr>
                <p:nvPr/>
              </p:nvSpPr>
              <p:spPr bwMode="gray">
                <a:xfrm>
                  <a:off x="8283907" y="1365185"/>
                  <a:ext cx="659342" cy="413558"/>
                </a:xfrm>
                <a:custGeom>
                  <a:avLst/>
                  <a:gdLst>
                    <a:gd name="T0" fmla="*/ 2692 w 2719"/>
                    <a:gd name="T1" fmla="*/ 249 h 1705"/>
                    <a:gd name="T2" fmla="*/ 2514 w 2719"/>
                    <a:gd name="T3" fmla="*/ 189 h 1705"/>
                    <a:gd name="T4" fmla="*/ 2328 w 2719"/>
                    <a:gd name="T5" fmla="*/ 126 h 1705"/>
                    <a:gd name="T6" fmla="*/ 2142 w 2719"/>
                    <a:gd name="T7" fmla="*/ 63 h 1705"/>
                    <a:gd name="T8" fmla="*/ 1953 w 2719"/>
                    <a:gd name="T9" fmla="*/ 0 h 1705"/>
                    <a:gd name="T10" fmla="*/ 2136 w 2719"/>
                    <a:gd name="T11" fmla="*/ 74 h 1705"/>
                    <a:gd name="T12" fmla="*/ 2320 w 2719"/>
                    <a:gd name="T13" fmla="*/ 148 h 1705"/>
                    <a:gd name="T14" fmla="*/ 2503 w 2719"/>
                    <a:gd name="T15" fmla="*/ 223 h 1705"/>
                    <a:gd name="T16" fmla="*/ 2394 w 2719"/>
                    <a:gd name="T17" fmla="*/ 246 h 1705"/>
                    <a:gd name="T18" fmla="*/ 2277 w 2719"/>
                    <a:gd name="T19" fmla="*/ 246 h 1705"/>
                    <a:gd name="T20" fmla="*/ 2028 w 2719"/>
                    <a:gd name="T21" fmla="*/ 243 h 1705"/>
                    <a:gd name="T22" fmla="*/ 1695 w 2719"/>
                    <a:gd name="T23" fmla="*/ 240 h 1705"/>
                    <a:gd name="T24" fmla="*/ 1031 w 2719"/>
                    <a:gd name="T25" fmla="*/ 240 h 1705"/>
                    <a:gd name="T26" fmla="*/ 699 w 2719"/>
                    <a:gd name="T27" fmla="*/ 240 h 1705"/>
                    <a:gd name="T28" fmla="*/ 177 w 2719"/>
                    <a:gd name="T29" fmla="*/ 240 h 1705"/>
                    <a:gd name="T30" fmla="*/ 223 w 2719"/>
                    <a:gd name="T31" fmla="*/ 223 h 1705"/>
                    <a:gd name="T32" fmla="*/ 498 w 2719"/>
                    <a:gd name="T33" fmla="*/ 111 h 1705"/>
                    <a:gd name="T34" fmla="*/ 678 w 2719"/>
                    <a:gd name="T35" fmla="*/ 37 h 1705"/>
                    <a:gd name="T36" fmla="*/ 676 w 2719"/>
                    <a:gd name="T37" fmla="*/ 31 h 1705"/>
                    <a:gd name="T38" fmla="*/ 489 w 2719"/>
                    <a:gd name="T39" fmla="*/ 94 h 1705"/>
                    <a:gd name="T40" fmla="*/ 398 w 2719"/>
                    <a:gd name="T41" fmla="*/ 126 h 1705"/>
                    <a:gd name="T42" fmla="*/ 63 w 2719"/>
                    <a:gd name="T43" fmla="*/ 240 h 1705"/>
                    <a:gd name="T44" fmla="*/ 31 w 2719"/>
                    <a:gd name="T45" fmla="*/ 240 h 1705"/>
                    <a:gd name="T46" fmla="*/ 31 w 2719"/>
                    <a:gd name="T47" fmla="*/ 240 h 1705"/>
                    <a:gd name="T48" fmla="*/ 8 w 2719"/>
                    <a:gd name="T49" fmla="*/ 249 h 1705"/>
                    <a:gd name="T50" fmla="*/ 0 w 2719"/>
                    <a:gd name="T51" fmla="*/ 274 h 1705"/>
                    <a:gd name="T52" fmla="*/ 3 w 2719"/>
                    <a:gd name="T53" fmla="*/ 1675 h 1705"/>
                    <a:gd name="T54" fmla="*/ 3 w 2719"/>
                    <a:gd name="T55" fmla="*/ 1675 h 1705"/>
                    <a:gd name="T56" fmla="*/ 6 w 2719"/>
                    <a:gd name="T57" fmla="*/ 1687 h 1705"/>
                    <a:gd name="T58" fmla="*/ 20 w 2719"/>
                    <a:gd name="T59" fmla="*/ 1701 h 1705"/>
                    <a:gd name="T60" fmla="*/ 174 w 2719"/>
                    <a:gd name="T61" fmla="*/ 1704 h 1705"/>
                    <a:gd name="T62" fmla="*/ 607 w 2719"/>
                    <a:gd name="T63" fmla="*/ 1701 h 1705"/>
                    <a:gd name="T64" fmla="*/ 1180 w 2719"/>
                    <a:gd name="T65" fmla="*/ 1695 h 1705"/>
                    <a:gd name="T66" fmla="*/ 1756 w 2719"/>
                    <a:gd name="T67" fmla="*/ 1687 h 1705"/>
                    <a:gd name="T68" fmla="*/ 2328 w 2719"/>
                    <a:gd name="T69" fmla="*/ 1675 h 1705"/>
                    <a:gd name="T70" fmla="*/ 1756 w 2719"/>
                    <a:gd name="T71" fmla="*/ 1664 h 1705"/>
                    <a:gd name="T72" fmla="*/ 1180 w 2719"/>
                    <a:gd name="T73" fmla="*/ 1658 h 1705"/>
                    <a:gd name="T74" fmla="*/ 607 w 2719"/>
                    <a:gd name="T75" fmla="*/ 1652 h 1705"/>
                    <a:gd name="T76" fmla="*/ 174 w 2719"/>
                    <a:gd name="T77" fmla="*/ 1647 h 1705"/>
                    <a:gd name="T78" fmla="*/ 66 w 2719"/>
                    <a:gd name="T79" fmla="*/ 973 h 1705"/>
                    <a:gd name="T80" fmla="*/ 363 w 2719"/>
                    <a:gd name="T81" fmla="*/ 306 h 1705"/>
                    <a:gd name="T82" fmla="*/ 999 w 2719"/>
                    <a:gd name="T83" fmla="*/ 306 h 1705"/>
                    <a:gd name="T84" fmla="*/ 1363 w 2719"/>
                    <a:gd name="T85" fmla="*/ 306 h 1705"/>
                    <a:gd name="T86" fmla="*/ 1861 w 2719"/>
                    <a:gd name="T87" fmla="*/ 306 h 1705"/>
                    <a:gd name="T88" fmla="*/ 2194 w 2719"/>
                    <a:gd name="T89" fmla="*/ 303 h 1705"/>
                    <a:gd name="T90" fmla="*/ 2360 w 2719"/>
                    <a:gd name="T91" fmla="*/ 300 h 1705"/>
                    <a:gd name="T92" fmla="*/ 2669 w 2719"/>
                    <a:gd name="T93" fmla="*/ 297 h 1705"/>
                    <a:gd name="T94" fmla="*/ 2672 w 2719"/>
                    <a:gd name="T95" fmla="*/ 624 h 1705"/>
                    <a:gd name="T96" fmla="*/ 2678 w 2719"/>
                    <a:gd name="T97" fmla="*/ 973 h 1705"/>
                    <a:gd name="T98" fmla="*/ 2684 w 2719"/>
                    <a:gd name="T99" fmla="*/ 1326 h 1705"/>
                    <a:gd name="T100" fmla="*/ 2692 w 2719"/>
                    <a:gd name="T101" fmla="*/ 1675 h 1705"/>
                    <a:gd name="T102" fmla="*/ 2701 w 2719"/>
                    <a:gd name="T103" fmla="*/ 1326 h 1705"/>
                    <a:gd name="T104" fmla="*/ 2706 w 2719"/>
                    <a:gd name="T105" fmla="*/ 973 h 1705"/>
                    <a:gd name="T106" fmla="*/ 2712 w 2719"/>
                    <a:gd name="T107" fmla="*/ 624 h 1705"/>
                    <a:gd name="T108" fmla="*/ 2718 w 2719"/>
                    <a:gd name="T109" fmla="*/ 274 h 1705"/>
                    <a:gd name="T110" fmla="*/ 2718 w 2719"/>
                    <a:gd name="T111" fmla="*/ 274 h 1705"/>
                    <a:gd name="T112" fmla="*/ 2709 w 2719"/>
                    <a:gd name="T113" fmla="*/ 257 h 1705"/>
                    <a:gd name="T114" fmla="*/ 2692 w 2719"/>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5">
                      <a:moveTo>
                        <a:pt x="2692" y="249"/>
                      </a:moveTo>
                      <a:lnTo>
                        <a:pt x="2692" y="249"/>
                      </a:lnTo>
                      <a:lnTo>
                        <a:pt x="2689" y="249"/>
                      </a:lnTo>
                      <a:lnTo>
                        <a:pt x="2514" y="189"/>
                      </a:lnTo>
                      <a:lnTo>
                        <a:pt x="2514" y="189"/>
                      </a:lnTo>
                      <a:lnTo>
                        <a:pt x="2328" y="126"/>
                      </a:lnTo>
                      <a:lnTo>
                        <a:pt x="2234" y="94"/>
                      </a:lnTo>
                      <a:lnTo>
                        <a:pt x="2142" y="63"/>
                      </a:lnTo>
                      <a:lnTo>
                        <a:pt x="2048" y="31"/>
                      </a:lnTo>
                      <a:lnTo>
                        <a:pt x="1953" y="0"/>
                      </a:lnTo>
                      <a:lnTo>
                        <a:pt x="2045" y="37"/>
                      </a:lnTo>
                      <a:lnTo>
                        <a:pt x="2136" y="74"/>
                      </a:lnTo>
                      <a:lnTo>
                        <a:pt x="2228" y="111"/>
                      </a:lnTo>
                      <a:lnTo>
                        <a:pt x="2320" y="148"/>
                      </a:lnTo>
                      <a:lnTo>
                        <a:pt x="2320" y="148"/>
                      </a:lnTo>
                      <a:lnTo>
                        <a:pt x="2503" y="223"/>
                      </a:lnTo>
                      <a:lnTo>
                        <a:pt x="2569" y="249"/>
                      </a:lnTo>
                      <a:lnTo>
                        <a:pt x="2394" y="246"/>
                      </a:lnTo>
                      <a:lnTo>
                        <a:pt x="2360" y="246"/>
                      </a:lnTo>
                      <a:lnTo>
                        <a:pt x="2277" y="246"/>
                      </a:lnTo>
                      <a:lnTo>
                        <a:pt x="2194" y="243"/>
                      </a:lnTo>
                      <a:lnTo>
                        <a:pt x="2028" y="243"/>
                      </a:lnTo>
                      <a:lnTo>
                        <a:pt x="1861" y="240"/>
                      </a:lnTo>
                      <a:lnTo>
                        <a:pt x="1695" y="240"/>
                      </a:lnTo>
                      <a:lnTo>
                        <a:pt x="1363" y="240"/>
                      </a:lnTo>
                      <a:lnTo>
                        <a:pt x="1031" y="240"/>
                      </a:lnTo>
                      <a:lnTo>
                        <a:pt x="999" y="240"/>
                      </a:lnTo>
                      <a:lnTo>
                        <a:pt x="699" y="240"/>
                      </a:lnTo>
                      <a:lnTo>
                        <a:pt x="363" y="240"/>
                      </a:lnTo>
                      <a:lnTo>
                        <a:pt x="177" y="240"/>
                      </a:lnTo>
                      <a:lnTo>
                        <a:pt x="223" y="223"/>
                      </a:lnTo>
                      <a:lnTo>
                        <a:pt x="223" y="223"/>
                      </a:lnTo>
                      <a:lnTo>
                        <a:pt x="407" y="148"/>
                      </a:lnTo>
                      <a:lnTo>
                        <a:pt x="498" y="111"/>
                      </a:lnTo>
                      <a:lnTo>
                        <a:pt x="590" y="74"/>
                      </a:lnTo>
                      <a:lnTo>
                        <a:pt x="678" y="37"/>
                      </a:lnTo>
                      <a:lnTo>
                        <a:pt x="770" y="0"/>
                      </a:lnTo>
                      <a:lnTo>
                        <a:pt x="676" y="31"/>
                      </a:lnTo>
                      <a:lnTo>
                        <a:pt x="584" y="63"/>
                      </a:lnTo>
                      <a:lnTo>
                        <a:pt x="489" y="94"/>
                      </a:lnTo>
                      <a:lnTo>
                        <a:pt x="398" y="126"/>
                      </a:lnTo>
                      <a:lnTo>
                        <a:pt x="398" y="126"/>
                      </a:lnTo>
                      <a:lnTo>
                        <a:pt x="212" y="189"/>
                      </a:lnTo>
                      <a:lnTo>
                        <a:pt x="63" y="240"/>
                      </a:lnTo>
                      <a:lnTo>
                        <a:pt x="31" y="240"/>
                      </a:lnTo>
                      <a:lnTo>
                        <a:pt x="31" y="240"/>
                      </a:lnTo>
                      <a:lnTo>
                        <a:pt x="31" y="240"/>
                      </a:lnTo>
                      <a:lnTo>
                        <a:pt x="31" y="240"/>
                      </a:lnTo>
                      <a:lnTo>
                        <a:pt x="20" y="243"/>
                      </a:lnTo>
                      <a:lnTo>
                        <a:pt x="8" y="249"/>
                      </a:lnTo>
                      <a:lnTo>
                        <a:pt x="3" y="260"/>
                      </a:lnTo>
                      <a:lnTo>
                        <a:pt x="0" y="274"/>
                      </a:lnTo>
                      <a:lnTo>
                        <a:pt x="0" y="973"/>
                      </a:lnTo>
                      <a:lnTo>
                        <a:pt x="3" y="1675"/>
                      </a:lnTo>
                      <a:lnTo>
                        <a:pt x="3" y="1675"/>
                      </a:lnTo>
                      <a:lnTo>
                        <a:pt x="3" y="1675"/>
                      </a:lnTo>
                      <a:lnTo>
                        <a:pt x="3" y="1675"/>
                      </a:lnTo>
                      <a:lnTo>
                        <a:pt x="6" y="1687"/>
                      </a:lnTo>
                      <a:lnTo>
                        <a:pt x="11" y="1695"/>
                      </a:lnTo>
                      <a:lnTo>
                        <a:pt x="20" y="1701"/>
                      </a:lnTo>
                      <a:lnTo>
                        <a:pt x="31" y="1704"/>
                      </a:lnTo>
                      <a:lnTo>
                        <a:pt x="174" y="1704"/>
                      </a:lnTo>
                      <a:lnTo>
                        <a:pt x="321" y="1704"/>
                      </a:lnTo>
                      <a:lnTo>
                        <a:pt x="607" y="1701"/>
                      </a:lnTo>
                      <a:lnTo>
                        <a:pt x="893" y="1698"/>
                      </a:lnTo>
                      <a:lnTo>
                        <a:pt x="1180" y="1695"/>
                      </a:lnTo>
                      <a:lnTo>
                        <a:pt x="1466" y="1689"/>
                      </a:lnTo>
                      <a:lnTo>
                        <a:pt x="1756" y="1687"/>
                      </a:lnTo>
                      <a:lnTo>
                        <a:pt x="2042" y="1681"/>
                      </a:lnTo>
                      <a:lnTo>
                        <a:pt x="2328" y="1675"/>
                      </a:lnTo>
                      <a:lnTo>
                        <a:pt x="2042" y="1669"/>
                      </a:lnTo>
                      <a:lnTo>
                        <a:pt x="1756" y="1664"/>
                      </a:lnTo>
                      <a:lnTo>
                        <a:pt x="1466" y="1661"/>
                      </a:lnTo>
                      <a:lnTo>
                        <a:pt x="1180" y="1658"/>
                      </a:lnTo>
                      <a:lnTo>
                        <a:pt x="893" y="1652"/>
                      </a:lnTo>
                      <a:lnTo>
                        <a:pt x="607" y="1652"/>
                      </a:lnTo>
                      <a:lnTo>
                        <a:pt x="321" y="1650"/>
                      </a:lnTo>
                      <a:lnTo>
                        <a:pt x="174" y="1647"/>
                      </a:lnTo>
                      <a:lnTo>
                        <a:pt x="60" y="1647"/>
                      </a:lnTo>
                      <a:lnTo>
                        <a:pt x="66" y="973"/>
                      </a:lnTo>
                      <a:lnTo>
                        <a:pt x="66" y="306"/>
                      </a:lnTo>
                      <a:lnTo>
                        <a:pt x="363" y="306"/>
                      </a:lnTo>
                      <a:lnTo>
                        <a:pt x="699" y="306"/>
                      </a:lnTo>
                      <a:lnTo>
                        <a:pt x="999" y="306"/>
                      </a:lnTo>
                      <a:lnTo>
                        <a:pt x="1031" y="306"/>
                      </a:lnTo>
                      <a:lnTo>
                        <a:pt x="1363" y="306"/>
                      </a:lnTo>
                      <a:lnTo>
                        <a:pt x="1695" y="306"/>
                      </a:lnTo>
                      <a:lnTo>
                        <a:pt x="1861" y="306"/>
                      </a:lnTo>
                      <a:lnTo>
                        <a:pt x="2028" y="303"/>
                      </a:lnTo>
                      <a:lnTo>
                        <a:pt x="2194" y="303"/>
                      </a:lnTo>
                      <a:lnTo>
                        <a:pt x="2277" y="300"/>
                      </a:lnTo>
                      <a:lnTo>
                        <a:pt x="2360" y="300"/>
                      </a:lnTo>
                      <a:lnTo>
                        <a:pt x="2394" y="300"/>
                      </a:lnTo>
                      <a:lnTo>
                        <a:pt x="2669" y="297"/>
                      </a:lnTo>
                      <a:lnTo>
                        <a:pt x="2669" y="449"/>
                      </a:lnTo>
                      <a:lnTo>
                        <a:pt x="2672" y="624"/>
                      </a:lnTo>
                      <a:lnTo>
                        <a:pt x="2672" y="624"/>
                      </a:lnTo>
                      <a:lnTo>
                        <a:pt x="2678" y="973"/>
                      </a:lnTo>
                      <a:lnTo>
                        <a:pt x="2678" y="973"/>
                      </a:lnTo>
                      <a:lnTo>
                        <a:pt x="2684" y="1326"/>
                      </a:lnTo>
                      <a:lnTo>
                        <a:pt x="2689" y="1500"/>
                      </a:lnTo>
                      <a:lnTo>
                        <a:pt x="2692" y="1675"/>
                      </a:lnTo>
                      <a:lnTo>
                        <a:pt x="2698" y="1500"/>
                      </a:lnTo>
                      <a:lnTo>
                        <a:pt x="2701" y="1326"/>
                      </a:lnTo>
                      <a:lnTo>
                        <a:pt x="2701" y="1326"/>
                      </a:lnTo>
                      <a:lnTo>
                        <a:pt x="2706" y="973"/>
                      </a:lnTo>
                      <a:lnTo>
                        <a:pt x="2706" y="973"/>
                      </a:lnTo>
                      <a:lnTo>
                        <a:pt x="2712" y="624"/>
                      </a:lnTo>
                      <a:lnTo>
                        <a:pt x="2715" y="449"/>
                      </a:lnTo>
                      <a:lnTo>
                        <a:pt x="2718" y="274"/>
                      </a:lnTo>
                      <a:lnTo>
                        <a:pt x="2718" y="274"/>
                      </a:lnTo>
                      <a:lnTo>
                        <a:pt x="2718" y="274"/>
                      </a:lnTo>
                      <a:lnTo>
                        <a:pt x="2715" y="263"/>
                      </a:lnTo>
                      <a:lnTo>
                        <a:pt x="2709" y="257"/>
                      </a:lnTo>
                      <a:lnTo>
                        <a:pt x="2703" y="252"/>
                      </a:lnTo>
                      <a:lnTo>
                        <a:pt x="2692"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nvGrpSpPr>
                <p:cNvPr id="327" name="Group 326"/>
                <p:cNvGrpSpPr/>
                <p:nvPr/>
              </p:nvGrpSpPr>
              <p:grpSpPr bwMode="gray">
                <a:xfrm>
                  <a:off x="8445209" y="1428749"/>
                  <a:ext cx="344374" cy="344373"/>
                  <a:chOff x="8383289" y="1310409"/>
                  <a:chExt cx="462715" cy="462714"/>
                </a:xfrm>
                <a:grpFill/>
              </p:grpSpPr>
              <p:sp>
                <p:nvSpPr>
                  <p:cNvPr id="328" name="Freeform 11"/>
                  <p:cNvSpPr>
                    <a:spLocks noChangeArrowheads="1"/>
                  </p:cNvSpPr>
                  <p:nvPr/>
                </p:nvSpPr>
                <p:spPr bwMode="gray">
                  <a:xfrm>
                    <a:off x="8555338" y="1310409"/>
                    <a:ext cx="119686" cy="130372"/>
                  </a:xfrm>
                  <a:custGeom>
                    <a:avLst/>
                    <a:gdLst>
                      <a:gd name="T0" fmla="*/ 14 w 493"/>
                      <a:gd name="T1" fmla="*/ 304 h 539"/>
                      <a:gd name="T2" fmla="*/ 28 w 493"/>
                      <a:gd name="T3" fmla="*/ 307 h 539"/>
                      <a:gd name="T4" fmla="*/ 66 w 493"/>
                      <a:gd name="T5" fmla="*/ 304 h 539"/>
                      <a:gd name="T6" fmla="*/ 146 w 493"/>
                      <a:gd name="T7" fmla="*/ 301 h 539"/>
                      <a:gd name="T8" fmla="*/ 149 w 493"/>
                      <a:gd name="T9" fmla="*/ 301 h 539"/>
                      <a:gd name="T10" fmla="*/ 151 w 493"/>
                      <a:gd name="T11" fmla="*/ 403 h 539"/>
                      <a:gd name="T12" fmla="*/ 160 w 493"/>
                      <a:gd name="T13" fmla="*/ 523 h 539"/>
                      <a:gd name="T14" fmla="*/ 163 w 493"/>
                      <a:gd name="T15" fmla="*/ 523 h 539"/>
                      <a:gd name="T16" fmla="*/ 169 w 493"/>
                      <a:gd name="T17" fmla="*/ 403 h 539"/>
                      <a:gd name="T18" fmla="*/ 175 w 493"/>
                      <a:gd name="T19" fmla="*/ 292 h 539"/>
                      <a:gd name="T20" fmla="*/ 154 w 493"/>
                      <a:gd name="T21" fmla="*/ 272 h 539"/>
                      <a:gd name="T22" fmla="*/ 146 w 493"/>
                      <a:gd name="T23" fmla="*/ 272 h 539"/>
                      <a:gd name="T24" fmla="*/ 123 w 493"/>
                      <a:gd name="T25" fmla="*/ 272 h 539"/>
                      <a:gd name="T26" fmla="*/ 54 w 493"/>
                      <a:gd name="T27" fmla="*/ 269 h 539"/>
                      <a:gd name="T28" fmla="*/ 169 w 493"/>
                      <a:gd name="T29" fmla="*/ 140 h 539"/>
                      <a:gd name="T30" fmla="*/ 246 w 493"/>
                      <a:gd name="T31" fmla="*/ 55 h 539"/>
                      <a:gd name="T32" fmla="*/ 275 w 493"/>
                      <a:gd name="T33" fmla="*/ 89 h 539"/>
                      <a:gd name="T34" fmla="*/ 409 w 493"/>
                      <a:gd name="T35" fmla="*/ 238 h 539"/>
                      <a:gd name="T36" fmla="*/ 429 w 493"/>
                      <a:gd name="T37" fmla="*/ 269 h 539"/>
                      <a:gd name="T38" fmla="*/ 349 w 493"/>
                      <a:gd name="T39" fmla="*/ 272 h 539"/>
                      <a:gd name="T40" fmla="*/ 341 w 493"/>
                      <a:gd name="T41" fmla="*/ 272 h 539"/>
                      <a:gd name="T42" fmla="*/ 321 w 493"/>
                      <a:gd name="T43" fmla="*/ 292 h 539"/>
                      <a:gd name="T44" fmla="*/ 321 w 493"/>
                      <a:gd name="T45" fmla="*/ 301 h 539"/>
                      <a:gd name="T46" fmla="*/ 321 w 493"/>
                      <a:gd name="T47" fmla="*/ 309 h 539"/>
                      <a:gd name="T48" fmla="*/ 329 w 493"/>
                      <a:gd name="T49" fmla="*/ 474 h 539"/>
                      <a:gd name="T50" fmla="*/ 335 w 493"/>
                      <a:gd name="T51" fmla="*/ 538 h 539"/>
                      <a:gd name="T52" fmla="*/ 338 w 493"/>
                      <a:gd name="T53" fmla="*/ 474 h 539"/>
                      <a:gd name="T54" fmla="*/ 346 w 493"/>
                      <a:gd name="T55" fmla="*/ 309 h 539"/>
                      <a:gd name="T56" fmla="*/ 358 w 493"/>
                      <a:gd name="T57" fmla="*/ 301 h 539"/>
                      <a:gd name="T58" fmla="*/ 429 w 493"/>
                      <a:gd name="T59" fmla="*/ 304 h 539"/>
                      <a:gd name="T60" fmla="*/ 470 w 493"/>
                      <a:gd name="T61" fmla="*/ 307 h 539"/>
                      <a:gd name="T62" fmla="*/ 481 w 493"/>
                      <a:gd name="T63" fmla="*/ 304 h 539"/>
                      <a:gd name="T64" fmla="*/ 492 w 493"/>
                      <a:gd name="T65" fmla="*/ 286 h 539"/>
                      <a:gd name="T66" fmla="*/ 492 w 493"/>
                      <a:gd name="T67" fmla="*/ 278 h 539"/>
                      <a:gd name="T68" fmla="*/ 441 w 493"/>
                      <a:gd name="T69" fmla="*/ 209 h 539"/>
                      <a:gd name="T70" fmla="*/ 309 w 493"/>
                      <a:gd name="T71" fmla="*/ 57 h 539"/>
                      <a:gd name="T72" fmla="*/ 275 w 493"/>
                      <a:gd name="T73" fmla="*/ 14 h 539"/>
                      <a:gd name="T74" fmla="*/ 272 w 493"/>
                      <a:gd name="T75" fmla="*/ 11 h 539"/>
                      <a:gd name="T76" fmla="*/ 243 w 493"/>
                      <a:gd name="T77" fmla="*/ 0 h 539"/>
                      <a:gd name="T78" fmla="*/ 215 w 493"/>
                      <a:gd name="T79" fmla="*/ 20 h 539"/>
                      <a:gd name="T80" fmla="*/ 180 w 493"/>
                      <a:gd name="T81" fmla="*/ 57 h 539"/>
                      <a:gd name="T82" fmla="*/ 49 w 493"/>
                      <a:gd name="T83" fmla="*/ 212 h 539"/>
                      <a:gd name="T84" fmla="*/ 6 w 493"/>
                      <a:gd name="T85" fmla="*/ 266 h 539"/>
                      <a:gd name="T86" fmla="*/ 3 w 493"/>
                      <a:gd name="T87" fmla="*/ 272 h 539"/>
                      <a:gd name="T88" fmla="*/ 6 w 493"/>
                      <a:gd name="T89" fmla="*/ 298 h 539"/>
                      <a:gd name="T90" fmla="*/ 149 w 493"/>
                      <a:gd name="T91" fmla="*/ 301 h 539"/>
                      <a:gd name="T92" fmla="*/ 346 w 493"/>
                      <a:gd name="T93" fmla="*/ 301 h 539"/>
                      <a:gd name="T94" fmla="*/ 467 w 493"/>
                      <a:gd name="T95" fmla="*/ 26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close/>
                        <a:moveTo>
                          <a:pt x="149" y="301"/>
                        </a:moveTo>
                        <a:lnTo>
                          <a:pt x="149" y="301"/>
                        </a:lnTo>
                        <a:close/>
                        <a:moveTo>
                          <a:pt x="149" y="301"/>
                        </a:moveTo>
                        <a:lnTo>
                          <a:pt x="149" y="301"/>
                        </a:lnTo>
                        <a:lnTo>
                          <a:pt x="146" y="301"/>
                        </a:lnTo>
                        <a:lnTo>
                          <a:pt x="149" y="301"/>
                        </a:lnTo>
                        <a:close/>
                        <a:moveTo>
                          <a:pt x="346" y="301"/>
                        </a:moveTo>
                        <a:lnTo>
                          <a:pt x="346" y="301"/>
                        </a:lnTo>
                        <a:close/>
                        <a:moveTo>
                          <a:pt x="467" y="269"/>
                        </a:moveTo>
                        <a:lnTo>
                          <a:pt x="467" y="269"/>
                        </a:lnTo>
                        <a:close/>
                        <a:moveTo>
                          <a:pt x="467" y="269"/>
                        </a:moveTo>
                        <a:lnTo>
                          <a:pt x="467" y="269"/>
                        </a:lnTo>
                        <a:close/>
                        <a:moveTo>
                          <a:pt x="25" y="269"/>
                        </a:moveTo>
                        <a:lnTo>
                          <a:pt x="25" y="2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12"/>
                  <p:cNvSpPr>
                    <a:spLocks noChangeArrowheads="1"/>
                  </p:cNvSpPr>
                  <p:nvPr/>
                </p:nvSpPr>
                <p:spPr bwMode="gray">
                  <a:xfrm>
                    <a:off x="8555338" y="1310409"/>
                    <a:ext cx="119686" cy="130372"/>
                  </a:xfrm>
                  <a:custGeom>
                    <a:avLst/>
                    <a:gdLst>
                      <a:gd name="T0" fmla="*/ 14 w 493"/>
                      <a:gd name="T1" fmla="*/ 304 h 539"/>
                      <a:gd name="T2" fmla="*/ 25 w 493"/>
                      <a:gd name="T3" fmla="*/ 307 h 539"/>
                      <a:gd name="T4" fmla="*/ 37 w 493"/>
                      <a:gd name="T5" fmla="*/ 307 h 539"/>
                      <a:gd name="T6" fmla="*/ 66 w 493"/>
                      <a:gd name="T7" fmla="*/ 304 h 539"/>
                      <a:gd name="T8" fmla="*/ 137 w 493"/>
                      <a:gd name="T9" fmla="*/ 304 h 539"/>
                      <a:gd name="T10" fmla="*/ 146 w 493"/>
                      <a:gd name="T11" fmla="*/ 301 h 539"/>
                      <a:gd name="T12" fmla="*/ 149 w 493"/>
                      <a:gd name="T13" fmla="*/ 309 h 539"/>
                      <a:gd name="T14" fmla="*/ 151 w 493"/>
                      <a:gd name="T15" fmla="*/ 403 h 539"/>
                      <a:gd name="T16" fmla="*/ 160 w 493"/>
                      <a:gd name="T17" fmla="*/ 523 h 539"/>
                      <a:gd name="T18" fmla="*/ 160 w 493"/>
                      <a:gd name="T19" fmla="*/ 538 h 539"/>
                      <a:gd name="T20" fmla="*/ 166 w 493"/>
                      <a:gd name="T21" fmla="*/ 474 h 539"/>
                      <a:gd name="T22" fmla="*/ 169 w 493"/>
                      <a:gd name="T23" fmla="*/ 403 h 539"/>
                      <a:gd name="T24" fmla="*/ 175 w 493"/>
                      <a:gd name="T25" fmla="*/ 304 h 539"/>
                      <a:gd name="T26" fmla="*/ 166 w 493"/>
                      <a:gd name="T27" fmla="*/ 281 h 539"/>
                      <a:gd name="T28" fmla="*/ 154 w 493"/>
                      <a:gd name="T29" fmla="*/ 272 h 539"/>
                      <a:gd name="T30" fmla="*/ 146 w 493"/>
                      <a:gd name="T31" fmla="*/ 272 h 539"/>
                      <a:gd name="T32" fmla="*/ 123 w 493"/>
                      <a:gd name="T33" fmla="*/ 272 h 539"/>
                      <a:gd name="T34" fmla="*/ 66 w 493"/>
                      <a:gd name="T35" fmla="*/ 269 h 539"/>
                      <a:gd name="T36" fmla="*/ 80 w 493"/>
                      <a:gd name="T37" fmla="*/ 241 h 539"/>
                      <a:gd name="T38" fmla="*/ 169 w 493"/>
                      <a:gd name="T39" fmla="*/ 140 h 539"/>
                      <a:gd name="T40" fmla="*/ 238 w 493"/>
                      <a:gd name="T41" fmla="*/ 63 h 539"/>
                      <a:gd name="T42" fmla="*/ 252 w 493"/>
                      <a:gd name="T43" fmla="*/ 63 h 539"/>
                      <a:gd name="T44" fmla="*/ 321 w 493"/>
                      <a:gd name="T45" fmla="*/ 138 h 539"/>
                      <a:gd name="T46" fmla="*/ 409 w 493"/>
                      <a:gd name="T47" fmla="*/ 238 h 539"/>
                      <a:gd name="T48" fmla="*/ 429 w 493"/>
                      <a:gd name="T49" fmla="*/ 269 h 539"/>
                      <a:gd name="T50" fmla="*/ 372 w 493"/>
                      <a:gd name="T51" fmla="*/ 272 h 539"/>
                      <a:gd name="T52" fmla="*/ 346 w 493"/>
                      <a:gd name="T53" fmla="*/ 272 h 539"/>
                      <a:gd name="T54" fmla="*/ 341 w 493"/>
                      <a:gd name="T55" fmla="*/ 272 h 539"/>
                      <a:gd name="T56" fmla="*/ 321 w 493"/>
                      <a:gd name="T57" fmla="*/ 292 h 539"/>
                      <a:gd name="T58" fmla="*/ 321 w 493"/>
                      <a:gd name="T59" fmla="*/ 298 h 539"/>
                      <a:gd name="T60" fmla="*/ 321 w 493"/>
                      <a:gd name="T61" fmla="*/ 301 h 539"/>
                      <a:gd name="T62" fmla="*/ 321 w 493"/>
                      <a:gd name="T63" fmla="*/ 309 h 539"/>
                      <a:gd name="T64" fmla="*/ 326 w 493"/>
                      <a:gd name="T65" fmla="*/ 403 h 539"/>
                      <a:gd name="T66" fmla="*/ 332 w 493"/>
                      <a:gd name="T67" fmla="*/ 523 h 539"/>
                      <a:gd name="T68" fmla="*/ 335 w 493"/>
                      <a:gd name="T69" fmla="*/ 538 h 539"/>
                      <a:gd name="T70" fmla="*/ 338 w 493"/>
                      <a:gd name="T71" fmla="*/ 474 h 539"/>
                      <a:gd name="T72" fmla="*/ 343 w 493"/>
                      <a:gd name="T73" fmla="*/ 403 h 539"/>
                      <a:gd name="T74" fmla="*/ 346 w 493"/>
                      <a:gd name="T75" fmla="*/ 301 h 539"/>
                      <a:gd name="T76" fmla="*/ 358 w 493"/>
                      <a:gd name="T77" fmla="*/ 301 h 539"/>
                      <a:gd name="T78" fmla="*/ 429 w 493"/>
                      <a:gd name="T79" fmla="*/ 304 h 539"/>
                      <a:gd name="T80" fmla="*/ 467 w 493"/>
                      <a:gd name="T81" fmla="*/ 307 h 539"/>
                      <a:gd name="T82" fmla="*/ 475 w 493"/>
                      <a:gd name="T83" fmla="*/ 304 h 539"/>
                      <a:gd name="T84" fmla="*/ 487 w 493"/>
                      <a:gd name="T85" fmla="*/ 298 h 539"/>
                      <a:gd name="T86" fmla="*/ 492 w 493"/>
                      <a:gd name="T87" fmla="*/ 286 h 539"/>
                      <a:gd name="T88" fmla="*/ 492 w 493"/>
                      <a:gd name="T89" fmla="*/ 278 h 539"/>
                      <a:gd name="T90" fmla="*/ 481 w 493"/>
                      <a:gd name="T91" fmla="*/ 261 h 539"/>
                      <a:gd name="T92" fmla="*/ 441 w 493"/>
                      <a:gd name="T93" fmla="*/ 209 h 539"/>
                      <a:gd name="T94" fmla="*/ 309 w 493"/>
                      <a:gd name="T95" fmla="*/ 57 h 539"/>
                      <a:gd name="T96" fmla="*/ 278 w 493"/>
                      <a:gd name="T97" fmla="*/ 17 h 539"/>
                      <a:gd name="T98" fmla="*/ 272 w 493"/>
                      <a:gd name="T99" fmla="*/ 11 h 539"/>
                      <a:gd name="T100" fmla="*/ 266 w 493"/>
                      <a:gd name="T101" fmla="*/ 9 h 539"/>
                      <a:gd name="T102" fmla="*/ 243 w 493"/>
                      <a:gd name="T103" fmla="*/ 0 h 539"/>
                      <a:gd name="T104" fmla="*/ 220 w 493"/>
                      <a:gd name="T105" fmla="*/ 11 h 539"/>
                      <a:gd name="T106" fmla="*/ 203 w 493"/>
                      <a:gd name="T107" fmla="*/ 32 h 539"/>
                      <a:gd name="T108" fmla="*/ 135 w 493"/>
                      <a:gd name="T109" fmla="*/ 112 h 539"/>
                      <a:gd name="T110" fmla="*/ 49 w 493"/>
                      <a:gd name="T111" fmla="*/ 212 h 539"/>
                      <a:gd name="T112" fmla="*/ 6 w 493"/>
                      <a:gd name="T113" fmla="*/ 264 h 539"/>
                      <a:gd name="T114" fmla="*/ 6 w 493"/>
                      <a:gd name="T115" fmla="*/ 266 h 539"/>
                      <a:gd name="T116" fmla="*/ 0 w 493"/>
                      <a:gd name="T117" fmla="*/ 278 h 539"/>
                      <a:gd name="T118" fmla="*/ 6 w 493"/>
                      <a:gd name="T119" fmla="*/ 29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0" name="Freeform 13"/>
                  <p:cNvSpPr>
                    <a:spLocks noChangeArrowheads="1"/>
                  </p:cNvSpPr>
                  <p:nvPr/>
                </p:nvSpPr>
                <p:spPr bwMode="gray">
                  <a:xfrm>
                    <a:off x="8590603" y="1383075"/>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1" name="Freeform 14"/>
                  <p:cNvSpPr>
                    <a:spLocks noChangeArrowheads="1"/>
                  </p:cNvSpPr>
                  <p:nvPr/>
                </p:nvSpPr>
                <p:spPr bwMode="gray">
                  <a:xfrm>
                    <a:off x="8590603" y="1383075"/>
                    <a:ext cx="1068" cy="1069"/>
                  </a:xfrm>
                  <a:custGeom>
                    <a:avLst/>
                    <a:gdLst>
                      <a:gd name="T0" fmla="*/ 3 w 4"/>
                      <a:gd name="T1" fmla="*/ 0 h 1"/>
                      <a:gd name="T2" fmla="*/ 3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lnTo>
                          <a:pt x="3" y="0"/>
                        </a:lnTo>
                        <a:lnTo>
                          <a:pt x="0" y="0"/>
                        </a:lnTo>
                        <a:lnTo>
                          <a:pt x="3"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15"/>
                  <p:cNvSpPr>
                    <a:spLocks noChangeArrowheads="1"/>
                  </p:cNvSpPr>
                  <p:nvPr/>
                </p:nvSpPr>
                <p:spPr bwMode="gray">
                  <a:xfrm>
                    <a:off x="8638691" y="1383075"/>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3" name="Freeform 16"/>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17"/>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18"/>
                  <p:cNvSpPr>
                    <a:spLocks noChangeArrowheads="1"/>
                  </p:cNvSpPr>
                  <p:nvPr/>
                </p:nvSpPr>
                <p:spPr bwMode="gray">
                  <a:xfrm>
                    <a:off x="8560681" y="1375595"/>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19"/>
                  <p:cNvSpPr>
                    <a:spLocks noChangeArrowheads="1"/>
                  </p:cNvSpPr>
                  <p:nvPr/>
                </p:nvSpPr>
                <p:spPr bwMode="gray">
                  <a:xfrm>
                    <a:off x="8715632" y="1481389"/>
                    <a:ext cx="130372" cy="119686"/>
                  </a:xfrm>
                  <a:custGeom>
                    <a:avLst/>
                    <a:gdLst>
                      <a:gd name="T0" fmla="*/ 64 w 540"/>
                      <a:gd name="T1" fmla="*/ 158 h 494"/>
                      <a:gd name="T2" fmla="*/ 0 w 540"/>
                      <a:gd name="T3" fmla="*/ 161 h 494"/>
                      <a:gd name="T4" fmla="*/ 64 w 540"/>
                      <a:gd name="T5" fmla="*/ 166 h 494"/>
                      <a:gd name="T6" fmla="*/ 238 w 540"/>
                      <a:gd name="T7" fmla="*/ 175 h 494"/>
                      <a:gd name="T8" fmla="*/ 261 w 540"/>
                      <a:gd name="T9" fmla="*/ 166 h 494"/>
                      <a:gd name="T10" fmla="*/ 267 w 540"/>
                      <a:gd name="T11" fmla="*/ 152 h 494"/>
                      <a:gd name="T12" fmla="*/ 270 w 540"/>
                      <a:gd name="T13" fmla="*/ 138 h 494"/>
                      <a:gd name="T14" fmla="*/ 270 w 540"/>
                      <a:gd name="T15" fmla="*/ 66 h 494"/>
                      <a:gd name="T16" fmla="*/ 301 w 540"/>
                      <a:gd name="T17" fmla="*/ 84 h 494"/>
                      <a:gd name="T18" fmla="*/ 450 w 540"/>
                      <a:gd name="T19" fmla="*/ 215 h 494"/>
                      <a:gd name="T20" fmla="*/ 479 w 540"/>
                      <a:gd name="T21" fmla="*/ 252 h 494"/>
                      <a:gd name="T22" fmla="*/ 401 w 540"/>
                      <a:gd name="T23" fmla="*/ 321 h 494"/>
                      <a:gd name="T24" fmla="*/ 272 w 540"/>
                      <a:gd name="T25" fmla="*/ 439 h 494"/>
                      <a:gd name="T26" fmla="*/ 270 w 540"/>
                      <a:gd name="T27" fmla="*/ 373 h 494"/>
                      <a:gd name="T28" fmla="*/ 267 w 540"/>
                      <a:gd name="T29" fmla="*/ 347 h 494"/>
                      <a:gd name="T30" fmla="*/ 261 w 540"/>
                      <a:gd name="T31" fmla="*/ 330 h 494"/>
                      <a:gd name="T32" fmla="*/ 244 w 540"/>
                      <a:gd name="T33" fmla="*/ 321 h 494"/>
                      <a:gd name="T34" fmla="*/ 238 w 540"/>
                      <a:gd name="T35" fmla="*/ 321 h 494"/>
                      <a:gd name="T36" fmla="*/ 138 w 540"/>
                      <a:gd name="T37" fmla="*/ 327 h 494"/>
                      <a:gd name="T38" fmla="*/ 17 w 540"/>
                      <a:gd name="T39" fmla="*/ 333 h 494"/>
                      <a:gd name="T40" fmla="*/ 17 w 540"/>
                      <a:gd name="T41" fmla="*/ 336 h 494"/>
                      <a:gd name="T42" fmla="*/ 138 w 540"/>
                      <a:gd name="T43" fmla="*/ 344 h 494"/>
                      <a:gd name="T44" fmla="*/ 238 w 540"/>
                      <a:gd name="T45" fmla="*/ 347 h 494"/>
                      <a:gd name="T46" fmla="*/ 238 w 540"/>
                      <a:gd name="T47" fmla="*/ 373 h 494"/>
                      <a:gd name="T48" fmla="*/ 235 w 540"/>
                      <a:gd name="T49" fmla="*/ 459 h 494"/>
                      <a:gd name="T50" fmla="*/ 235 w 540"/>
                      <a:gd name="T51" fmla="*/ 476 h 494"/>
                      <a:gd name="T52" fmla="*/ 244 w 540"/>
                      <a:gd name="T53" fmla="*/ 490 h 494"/>
                      <a:gd name="T54" fmla="*/ 258 w 540"/>
                      <a:gd name="T55" fmla="*/ 493 h 494"/>
                      <a:gd name="T56" fmla="*/ 281 w 540"/>
                      <a:gd name="T57" fmla="*/ 482 h 494"/>
                      <a:gd name="T58" fmla="*/ 433 w 540"/>
                      <a:gd name="T59" fmla="*/ 356 h 494"/>
                      <a:gd name="T60" fmla="*/ 510 w 540"/>
                      <a:gd name="T61" fmla="*/ 290 h 494"/>
                      <a:gd name="T62" fmla="*/ 527 w 540"/>
                      <a:gd name="T63" fmla="*/ 273 h 494"/>
                      <a:gd name="T64" fmla="*/ 533 w 540"/>
                      <a:gd name="T65" fmla="*/ 270 h 494"/>
                      <a:gd name="T66" fmla="*/ 536 w 540"/>
                      <a:gd name="T67" fmla="*/ 229 h 494"/>
                      <a:gd name="T68" fmla="*/ 507 w 540"/>
                      <a:gd name="T69" fmla="*/ 204 h 494"/>
                      <a:gd name="T70" fmla="*/ 430 w 540"/>
                      <a:gd name="T71" fmla="*/ 138 h 494"/>
                      <a:gd name="T72" fmla="*/ 275 w 540"/>
                      <a:gd name="T73" fmla="*/ 9 h 494"/>
                      <a:gd name="T74" fmla="*/ 275 w 540"/>
                      <a:gd name="T75" fmla="*/ 6 h 494"/>
                      <a:gd name="T76" fmla="*/ 253 w 540"/>
                      <a:gd name="T77" fmla="*/ 0 h 494"/>
                      <a:gd name="T78" fmla="*/ 238 w 540"/>
                      <a:gd name="T79" fmla="*/ 15 h 494"/>
                      <a:gd name="T80" fmla="*/ 235 w 540"/>
                      <a:gd name="T81" fmla="*/ 26 h 494"/>
                      <a:gd name="T82" fmla="*/ 235 w 540"/>
                      <a:gd name="T83" fmla="*/ 66 h 494"/>
                      <a:gd name="T84" fmla="*/ 238 w 540"/>
                      <a:gd name="T85" fmla="*/ 138 h 494"/>
                      <a:gd name="T86" fmla="*/ 238 w 540"/>
                      <a:gd name="T87" fmla="*/ 149 h 494"/>
                      <a:gd name="T88" fmla="*/ 138 w 540"/>
                      <a:gd name="T89" fmla="*/ 152 h 494"/>
                      <a:gd name="T90" fmla="*/ 272 w 540"/>
                      <a:gd name="T91" fmla="*/ 467 h 494"/>
                      <a:gd name="T92" fmla="*/ 272 w 540"/>
                      <a:gd name="T93" fmla="*/ 26 h 494"/>
                      <a:gd name="T94" fmla="*/ 238 w 540"/>
                      <a:gd name="T95" fmla="*/ 14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close/>
                        <a:moveTo>
                          <a:pt x="238" y="347"/>
                        </a:moveTo>
                        <a:lnTo>
                          <a:pt x="238" y="347"/>
                        </a:lnTo>
                        <a:close/>
                        <a:moveTo>
                          <a:pt x="272" y="467"/>
                        </a:moveTo>
                        <a:lnTo>
                          <a:pt x="272" y="467"/>
                        </a:lnTo>
                        <a:close/>
                        <a:moveTo>
                          <a:pt x="272" y="467"/>
                        </a:moveTo>
                        <a:lnTo>
                          <a:pt x="272" y="467"/>
                        </a:lnTo>
                        <a:close/>
                        <a:moveTo>
                          <a:pt x="272" y="26"/>
                        </a:moveTo>
                        <a:lnTo>
                          <a:pt x="272" y="26"/>
                        </a:lnTo>
                        <a:close/>
                        <a:moveTo>
                          <a:pt x="238" y="149"/>
                        </a:moveTo>
                        <a:lnTo>
                          <a:pt x="238" y="149"/>
                        </a:lnTo>
                        <a:close/>
                        <a:moveTo>
                          <a:pt x="238" y="149"/>
                        </a:moveTo>
                        <a:lnTo>
                          <a:pt x="238" y="14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20"/>
                  <p:cNvSpPr>
                    <a:spLocks noChangeArrowheads="1"/>
                  </p:cNvSpPr>
                  <p:nvPr/>
                </p:nvSpPr>
                <p:spPr bwMode="gray">
                  <a:xfrm>
                    <a:off x="8715632" y="1481389"/>
                    <a:ext cx="130372" cy="119686"/>
                  </a:xfrm>
                  <a:custGeom>
                    <a:avLst/>
                    <a:gdLst>
                      <a:gd name="T0" fmla="*/ 64 w 540"/>
                      <a:gd name="T1" fmla="*/ 158 h 494"/>
                      <a:gd name="T2" fmla="*/ 17 w 540"/>
                      <a:gd name="T3" fmla="*/ 161 h 494"/>
                      <a:gd name="T4" fmla="*/ 17 w 540"/>
                      <a:gd name="T5" fmla="*/ 164 h 494"/>
                      <a:gd name="T6" fmla="*/ 64 w 540"/>
                      <a:gd name="T7" fmla="*/ 166 h 494"/>
                      <a:gd name="T8" fmla="*/ 232 w 540"/>
                      <a:gd name="T9" fmla="*/ 175 h 494"/>
                      <a:gd name="T10" fmla="*/ 250 w 540"/>
                      <a:gd name="T11" fmla="*/ 175 h 494"/>
                      <a:gd name="T12" fmla="*/ 264 w 540"/>
                      <a:gd name="T13" fmla="*/ 161 h 494"/>
                      <a:gd name="T14" fmla="*/ 267 w 540"/>
                      <a:gd name="T15" fmla="*/ 152 h 494"/>
                      <a:gd name="T16" fmla="*/ 270 w 540"/>
                      <a:gd name="T17" fmla="*/ 138 h 494"/>
                      <a:gd name="T18" fmla="*/ 270 w 540"/>
                      <a:gd name="T19" fmla="*/ 124 h 494"/>
                      <a:gd name="T20" fmla="*/ 272 w 540"/>
                      <a:gd name="T21" fmla="*/ 55 h 494"/>
                      <a:gd name="T22" fmla="*/ 301 w 540"/>
                      <a:gd name="T23" fmla="*/ 84 h 494"/>
                      <a:gd name="T24" fmla="*/ 450 w 540"/>
                      <a:gd name="T25" fmla="*/ 215 h 494"/>
                      <a:gd name="T26" fmla="*/ 487 w 540"/>
                      <a:gd name="T27" fmla="*/ 247 h 494"/>
                      <a:gd name="T28" fmla="*/ 453 w 540"/>
                      <a:gd name="T29" fmla="*/ 276 h 494"/>
                      <a:gd name="T30" fmla="*/ 401 w 540"/>
                      <a:gd name="T31" fmla="*/ 321 h 494"/>
                      <a:gd name="T32" fmla="*/ 272 w 540"/>
                      <a:gd name="T33" fmla="*/ 439 h 494"/>
                      <a:gd name="T34" fmla="*/ 270 w 540"/>
                      <a:gd name="T35" fmla="*/ 430 h 494"/>
                      <a:gd name="T36" fmla="*/ 270 w 540"/>
                      <a:gd name="T37" fmla="*/ 358 h 494"/>
                      <a:gd name="T38" fmla="*/ 267 w 540"/>
                      <a:gd name="T39" fmla="*/ 347 h 494"/>
                      <a:gd name="T40" fmla="*/ 264 w 540"/>
                      <a:gd name="T41" fmla="*/ 336 h 494"/>
                      <a:gd name="T42" fmla="*/ 250 w 540"/>
                      <a:gd name="T43" fmla="*/ 321 h 494"/>
                      <a:gd name="T44" fmla="*/ 241 w 540"/>
                      <a:gd name="T45" fmla="*/ 321 h 494"/>
                      <a:gd name="T46" fmla="*/ 238 w 540"/>
                      <a:gd name="T47" fmla="*/ 321 h 494"/>
                      <a:gd name="T48" fmla="*/ 232 w 540"/>
                      <a:gd name="T49" fmla="*/ 321 h 494"/>
                      <a:gd name="T50" fmla="*/ 64 w 540"/>
                      <a:gd name="T51" fmla="*/ 330 h 494"/>
                      <a:gd name="T52" fmla="*/ 17 w 540"/>
                      <a:gd name="T53" fmla="*/ 333 h 494"/>
                      <a:gd name="T54" fmla="*/ 17 w 540"/>
                      <a:gd name="T55" fmla="*/ 336 h 494"/>
                      <a:gd name="T56" fmla="*/ 64 w 540"/>
                      <a:gd name="T57" fmla="*/ 339 h 494"/>
                      <a:gd name="T58" fmla="*/ 232 w 540"/>
                      <a:gd name="T59" fmla="*/ 347 h 494"/>
                      <a:gd name="T60" fmla="*/ 238 w 540"/>
                      <a:gd name="T61" fmla="*/ 350 h 494"/>
                      <a:gd name="T62" fmla="*/ 238 w 540"/>
                      <a:gd name="T63" fmla="*/ 373 h 494"/>
                      <a:gd name="T64" fmla="*/ 235 w 540"/>
                      <a:gd name="T65" fmla="*/ 430 h 494"/>
                      <a:gd name="T66" fmla="*/ 235 w 540"/>
                      <a:gd name="T67" fmla="*/ 470 h 494"/>
                      <a:gd name="T68" fmla="*/ 235 w 540"/>
                      <a:gd name="T69" fmla="*/ 476 h 494"/>
                      <a:gd name="T70" fmla="*/ 244 w 540"/>
                      <a:gd name="T71" fmla="*/ 490 h 494"/>
                      <a:gd name="T72" fmla="*/ 258 w 540"/>
                      <a:gd name="T73" fmla="*/ 493 h 494"/>
                      <a:gd name="T74" fmla="*/ 264 w 540"/>
                      <a:gd name="T75" fmla="*/ 493 h 494"/>
                      <a:gd name="T76" fmla="*/ 281 w 540"/>
                      <a:gd name="T77" fmla="*/ 482 h 494"/>
                      <a:gd name="T78" fmla="*/ 433 w 540"/>
                      <a:gd name="T79" fmla="*/ 356 h 494"/>
                      <a:gd name="T80" fmla="*/ 484 w 540"/>
                      <a:gd name="T81" fmla="*/ 313 h 494"/>
                      <a:gd name="T82" fmla="*/ 525 w 540"/>
                      <a:gd name="T83" fmla="*/ 276 h 494"/>
                      <a:gd name="T84" fmla="*/ 530 w 540"/>
                      <a:gd name="T85" fmla="*/ 273 h 494"/>
                      <a:gd name="T86" fmla="*/ 533 w 540"/>
                      <a:gd name="T87" fmla="*/ 270 h 494"/>
                      <a:gd name="T88" fmla="*/ 539 w 540"/>
                      <a:gd name="T89" fmla="*/ 244 h 494"/>
                      <a:gd name="T90" fmla="*/ 522 w 540"/>
                      <a:gd name="T91" fmla="*/ 215 h 494"/>
                      <a:gd name="T92" fmla="*/ 482 w 540"/>
                      <a:gd name="T93" fmla="*/ 181 h 494"/>
                      <a:gd name="T94" fmla="*/ 430 w 540"/>
                      <a:gd name="T95" fmla="*/ 138 h 494"/>
                      <a:gd name="T96" fmla="*/ 278 w 540"/>
                      <a:gd name="T97" fmla="*/ 9 h 494"/>
                      <a:gd name="T98" fmla="*/ 275 w 540"/>
                      <a:gd name="T99" fmla="*/ 6 h 494"/>
                      <a:gd name="T100" fmla="*/ 270 w 540"/>
                      <a:gd name="T101" fmla="*/ 3 h 494"/>
                      <a:gd name="T102" fmla="*/ 253 w 540"/>
                      <a:gd name="T103" fmla="*/ 0 h 494"/>
                      <a:gd name="T104" fmla="*/ 241 w 540"/>
                      <a:gd name="T105" fmla="*/ 6 h 494"/>
                      <a:gd name="T106" fmla="*/ 235 w 540"/>
                      <a:gd name="T107" fmla="*/ 23 h 494"/>
                      <a:gd name="T108" fmla="*/ 235 w 540"/>
                      <a:gd name="T109" fmla="*/ 29 h 494"/>
                      <a:gd name="T110" fmla="*/ 235 w 540"/>
                      <a:gd name="T111" fmla="*/ 66 h 494"/>
                      <a:gd name="T112" fmla="*/ 238 w 540"/>
                      <a:gd name="T113" fmla="*/ 124 h 494"/>
                      <a:gd name="T114" fmla="*/ 238 w 540"/>
                      <a:gd name="T115" fmla="*/ 147 h 494"/>
                      <a:gd name="T116" fmla="*/ 238 w 540"/>
                      <a:gd name="T117" fmla="*/ 149 h 494"/>
                      <a:gd name="T118" fmla="*/ 138 w 540"/>
                      <a:gd name="T119" fmla="*/ 15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21"/>
                  <p:cNvSpPr>
                    <a:spLocks noChangeArrowheads="1"/>
                  </p:cNvSpPr>
                  <p:nvPr/>
                </p:nvSpPr>
                <p:spPr bwMode="gray">
                  <a:xfrm>
                    <a:off x="8773337" y="1565810"/>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2"/>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0" name="Freeform 23"/>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1" name="Freeform 24"/>
                  <p:cNvSpPr>
                    <a:spLocks noChangeArrowheads="1"/>
                  </p:cNvSpPr>
                  <p:nvPr/>
                </p:nvSpPr>
                <p:spPr bwMode="gray">
                  <a:xfrm>
                    <a:off x="8780818" y="1487801"/>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5"/>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3" name="Freeform 26"/>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4" name="Freeform 27"/>
                  <p:cNvSpPr>
                    <a:spLocks noChangeArrowheads="1"/>
                  </p:cNvSpPr>
                  <p:nvPr/>
                </p:nvSpPr>
                <p:spPr bwMode="gray">
                  <a:xfrm>
                    <a:off x="8554269" y="1642751"/>
                    <a:ext cx="119686" cy="130372"/>
                  </a:xfrm>
                  <a:custGeom>
                    <a:avLst/>
                    <a:gdLst>
                      <a:gd name="T0" fmla="*/ 143 w 496"/>
                      <a:gd name="T1" fmla="*/ 269 h 540"/>
                      <a:gd name="T2" fmla="*/ 154 w 496"/>
                      <a:gd name="T3" fmla="*/ 267 h 540"/>
                      <a:gd name="T4" fmla="*/ 172 w 496"/>
                      <a:gd name="T5" fmla="*/ 249 h 540"/>
                      <a:gd name="T6" fmla="*/ 175 w 496"/>
                      <a:gd name="T7" fmla="*/ 241 h 540"/>
                      <a:gd name="T8" fmla="*/ 175 w 496"/>
                      <a:gd name="T9" fmla="*/ 232 h 540"/>
                      <a:gd name="T10" fmla="*/ 163 w 496"/>
                      <a:gd name="T11" fmla="*/ 63 h 540"/>
                      <a:gd name="T12" fmla="*/ 160 w 496"/>
                      <a:gd name="T13" fmla="*/ 0 h 540"/>
                      <a:gd name="T14" fmla="*/ 154 w 496"/>
                      <a:gd name="T15" fmla="*/ 63 h 540"/>
                      <a:gd name="T16" fmla="*/ 146 w 496"/>
                      <a:gd name="T17" fmla="*/ 232 h 540"/>
                      <a:gd name="T18" fmla="*/ 138 w 496"/>
                      <a:gd name="T19" fmla="*/ 238 h 540"/>
                      <a:gd name="T20" fmla="*/ 66 w 496"/>
                      <a:gd name="T21" fmla="*/ 235 h 540"/>
                      <a:gd name="T22" fmla="*/ 26 w 496"/>
                      <a:gd name="T23" fmla="*/ 235 h 540"/>
                      <a:gd name="T24" fmla="*/ 14 w 496"/>
                      <a:gd name="T25" fmla="*/ 238 h 540"/>
                      <a:gd name="T26" fmla="*/ 0 w 496"/>
                      <a:gd name="T27" fmla="*/ 255 h 540"/>
                      <a:gd name="T28" fmla="*/ 3 w 496"/>
                      <a:gd name="T29" fmla="*/ 264 h 540"/>
                      <a:gd name="T30" fmla="*/ 52 w 496"/>
                      <a:gd name="T31" fmla="*/ 330 h 540"/>
                      <a:gd name="T32" fmla="*/ 183 w 496"/>
                      <a:gd name="T33" fmla="*/ 484 h 540"/>
                      <a:gd name="T34" fmla="*/ 220 w 496"/>
                      <a:gd name="T35" fmla="*/ 527 h 540"/>
                      <a:gd name="T36" fmla="*/ 223 w 496"/>
                      <a:gd name="T37" fmla="*/ 530 h 540"/>
                      <a:gd name="T38" fmla="*/ 252 w 496"/>
                      <a:gd name="T39" fmla="*/ 539 h 540"/>
                      <a:gd name="T40" fmla="*/ 281 w 496"/>
                      <a:gd name="T41" fmla="*/ 521 h 540"/>
                      <a:gd name="T42" fmla="*/ 312 w 496"/>
                      <a:gd name="T43" fmla="*/ 481 h 540"/>
                      <a:gd name="T44" fmla="*/ 444 w 496"/>
                      <a:gd name="T45" fmla="*/ 330 h 540"/>
                      <a:gd name="T46" fmla="*/ 487 w 496"/>
                      <a:gd name="T47" fmla="*/ 275 h 540"/>
                      <a:gd name="T48" fmla="*/ 492 w 496"/>
                      <a:gd name="T49" fmla="*/ 269 h 540"/>
                      <a:gd name="T50" fmla="*/ 487 w 496"/>
                      <a:gd name="T51" fmla="*/ 241 h 540"/>
                      <a:gd name="T52" fmla="*/ 470 w 496"/>
                      <a:gd name="T53" fmla="*/ 235 h 540"/>
                      <a:gd name="T54" fmla="*/ 458 w 496"/>
                      <a:gd name="T55" fmla="*/ 235 h 540"/>
                      <a:gd name="T56" fmla="*/ 369 w 496"/>
                      <a:gd name="T57" fmla="*/ 238 h 540"/>
                      <a:gd name="T58" fmla="*/ 346 w 496"/>
                      <a:gd name="T59" fmla="*/ 238 h 540"/>
                      <a:gd name="T60" fmla="*/ 346 w 496"/>
                      <a:gd name="T61" fmla="*/ 232 h 540"/>
                      <a:gd name="T62" fmla="*/ 338 w 496"/>
                      <a:gd name="T63" fmla="*/ 63 h 540"/>
                      <a:gd name="T64" fmla="*/ 332 w 496"/>
                      <a:gd name="T65" fmla="*/ 0 h 540"/>
                      <a:gd name="T66" fmla="*/ 329 w 496"/>
                      <a:gd name="T67" fmla="*/ 63 h 540"/>
                      <a:gd name="T68" fmla="*/ 318 w 496"/>
                      <a:gd name="T69" fmla="*/ 232 h 540"/>
                      <a:gd name="T70" fmla="*/ 321 w 496"/>
                      <a:gd name="T71" fmla="*/ 249 h 540"/>
                      <a:gd name="T72" fmla="*/ 338 w 496"/>
                      <a:gd name="T73" fmla="*/ 267 h 540"/>
                      <a:gd name="T74" fmla="*/ 355 w 496"/>
                      <a:gd name="T75" fmla="*/ 269 h 540"/>
                      <a:gd name="T76" fmla="*/ 427 w 496"/>
                      <a:gd name="T77" fmla="*/ 272 h 540"/>
                      <a:gd name="T78" fmla="*/ 412 w 496"/>
                      <a:gd name="T79" fmla="*/ 301 h 540"/>
                      <a:gd name="T80" fmla="*/ 278 w 496"/>
                      <a:gd name="T81" fmla="*/ 450 h 540"/>
                      <a:gd name="T82" fmla="*/ 241 w 496"/>
                      <a:gd name="T83" fmla="*/ 479 h 540"/>
                      <a:gd name="T84" fmla="*/ 172 w 496"/>
                      <a:gd name="T85" fmla="*/ 401 h 540"/>
                      <a:gd name="T86" fmla="*/ 54 w 496"/>
                      <a:gd name="T87" fmla="*/ 272 h 540"/>
                      <a:gd name="T88" fmla="*/ 123 w 496"/>
                      <a:gd name="T89" fmla="*/ 269 h 540"/>
                      <a:gd name="T90" fmla="*/ 28 w 496"/>
                      <a:gd name="T91" fmla="*/ 272 h 540"/>
                      <a:gd name="T92" fmla="*/ 26 w 496"/>
                      <a:gd name="T93" fmla="*/ 272 h 540"/>
                      <a:gd name="T94" fmla="*/ 346 w 496"/>
                      <a:gd name="T95" fmla="*/ 23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close/>
                        <a:moveTo>
                          <a:pt x="146" y="238"/>
                        </a:moveTo>
                        <a:lnTo>
                          <a:pt x="146" y="238"/>
                        </a:lnTo>
                        <a:close/>
                        <a:moveTo>
                          <a:pt x="26" y="272"/>
                        </a:moveTo>
                        <a:lnTo>
                          <a:pt x="28" y="272"/>
                        </a:lnTo>
                        <a:lnTo>
                          <a:pt x="28" y="272"/>
                        </a:lnTo>
                        <a:lnTo>
                          <a:pt x="26" y="272"/>
                        </a:lnTo>
                        <a:close/>
                        <a:moveTo>
                          <a:pt x="28" y="272"/>
                        </a:moveTo>
                        <a:lnTo>
                          <a:pt x="26" y="272"/>
                        </a:lnTo>
                        <a:lnTo>
                          <a:pt x="28" y="272"/>
                        </a:lnTo>
                        <a:close/>
                        <a:moveTo>
                          <a:pt x="467" y="272"/>
                        </a:moveTo>
                        <a:lnTo>
                          <a:pt x="467" y="272"/>
                        </a:lnTo>
                        <a:close/>
                        <a:moveTo>
                          <a:pt x="346" y="238"/>
                        </a:moveTo>
                        <a:lnTo>
                          <a:pt x="346" y="238"/>
                        </a:lnTo>
                        <a:close/>
                        <a:moveTo>
                          <a:pt x="346" y="238"/>
                        </a:moveTo>
                        <a:lnTo>
                          <a:pt x="346" y="23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5" name="Freeform 28"/>
                  <p:cNvSpPr>
                    <a:spLocks noChangeArrowheads="1"/>
                  </p:cNvSpPr>
                  <p:nvPr/>
                </p:nvSpPr>
                <p:spPr bwMode="gray">
                  <a:xfrm>
                    <a:off x="8554269" y="1642751"/>
                    <a:ext cx="119686" cy="130372"/>
                  </a:xfrm>
                  <a:custGeom>
                    <a:avLst/>
                    <a:gdLst>
                      <a:gd name="T0" fmla="*/ 138 w 496"/>
                      <a:gd name="T1" fmla="*/ 269 h 540"/>
                      <a:gd name="T2" fmla="*/ 146 w 496"/>
                      <a:gd name="T3" fmla="*/ 269 h 540"/>
                      <a:gd name="T4" fmla="*/ 160 w 496"/>
                      <a:gd name="T5" fmla="*/ 264 h 540"/>
                      <a:gd name="T6" fmla="*/ 172 w 496"/>
                      <a:gd name="T7" fmla="*/ 249 h 540"/>
                      <a:gd name="T8" fmla="*/ 175 w 496"/>
                      <a:gd name="T9" fmla="*/ 241 h 540"/>
                      <a:gd name="T10" fmla="*/ 175 w 496"/>
                      <a:gd name="T11" fmla="*/ 238 h 540"/>
                      <a:gd name="T12" fmla="*/ 175 w 496"/>
                      <a:gd name="T13" fmla="*/ 232 h 540"/>
                      <a:gd name="T14" fmla="*/ 163 w 496"/>
                      <a:gd name="T15" fmla="*/ 63 h 540"/>
                      <a:gd name="T16" fmla="*/ 160 w 496"/>
                      <a:gd name="T17" fmla="*/ 17 h 540"/>
                      <a:gd name="T18" fmla="*/ 157 w 496"/>
                      <a:gd name="T19" fmla="*/ 17 h 540"/>
                      <a:gd name="T20" fmla="*/ 154 w 496"/>
                      <a:gd name="T21" fmla="*/ 63 h 540"/>
                      <a:gd name="T22" fmla="*/ 146 w 496"/>
                      <a:gd name="T23" fmla="*/ 232 h 540"/>
                      <a:gd name="T24" fmla="*/ 143 w 496"/>
                      <a:gd name="T25" fmla="*/ 238 h 540"/>
                      <a:gd name="T26" fmla="*/ 123 w 496"/>
                      <a:gd name="T27" fmla="*/ 238 h 540"/>
                      <a:gd name="T28" fmla="*/ 66 w 496"/>
                      <a:gd name="T29" fmla="*/ 235 h 540"/>
                      <a:gd name="T30" fmla="*/ 26 w 496"/>
                      <a:gd name="T31" fmla="*/ 235 h 540"/>
                      <a:gd name="T32" fmla="*/ 20 w 496"/>
                      <a:gd name="T33" fmla="*/ 235 h 540"/>
                      <a:gd name="T34" fmla="*/ 6 w 496"/>
                      <a:gd name="T35" fmla="*/ 243 h 540"/>
                      <a:gd name="T36" fmla="*/ 0 w 496"/>
                      <a:gd name="T37" fmla="*/ 258 h 540"/>
                      <a:gd name="T38" fmla="*/ 3 w 496"/>
                      <a:gd name="T39" fmla="*/ 264 h 540"/>
                      <a:gd name="T40" fmla="*/ 11 w 496"/>
                      <a:gd name="T41" fmla="*/ 281 h 540"/>
                      <a:gd name="T42" fmla="*/ 138 w 496"/>
                      <a:gd name="T43" fmla="*/ 432 h 540"/>
                      <a:gd name="T44" fmla="*/ 183 w 496"/>
                      <a:gd name="T45" fmla="*/ 484 h 540"/>
                      <a:gd name="T46" fmla="*/ 220 w 496"/>
                      <a:gd name="T47" fmla="*/ 527 h 540"/>
                      <a:gd name="T48" fmla="*/ 223 w 496"/>
                      <a:gd name="T49" fmla="*/ 530 h 540"/>
                      <a:gd name="T50" fmla="*/ 226 w 496"/>
                      <a:gd name="T51" fmla="*/ 533 h 540"/>
                      <a:gd name="T52" fmla="*/ 252 w 496"/>
                      <a:gd name="T53" fmla="*/ 539 h 540"/>
                      <a:gd name="T54" fmla="*/ 281 w 496"/>
                      <a:gd name="T55" fmla="*/ 521 h 540"/>
                      <a:gd name="T56" fmla="*/ 312 w 496"/>
                      <a:gd name="T57" fmla="*/ 481 h 540"/>
                      <a:gd name="T58" fmla="*/ 358 w 496"/>
                      <a:gd name="T59" fmla="*/ 430 h 540"/>
                      <a:gd name="T60" fmla="*/ 484 w 496"/>
                      <a:gd name="T61" fmla="*/ 281 h 540"/>
                      <a:gd name="T62" fmla="*/ 487 w 496"/>
                      <a:gd name="T63" fmla="*/ 275 h 540"/>
                      <a:gd name="T64" fmla="*/ 492 w 496"/>
                      <a:gd name="T65" fmla="*/ 269 h 540"/>
                      <a:gd name="T66" fmla="*/ 492 w 496"/>
                      <a:gd name="T67" fmla="*/ 252 h 540"/>
                      <a:gd name="T68" fmla="*/ 487 w 496"/>
                      <a:gd name="T69" fmla="*/ 241 h 540"/>
                      <a:gd name="T70" fmla="*/ 470 w 496"/>
                      <a:gd name="T71" fmla="*/ 235 h 540"/>
                      <a:gd name="T72" fmla="*/ 464 w 496"/>
                      <a:gd name="T73" fmla="*/ 235 h 540"/>
                      <a:gd name="T74" fmla="*/ 427 w 496"/>
                      <a:gd name="T75" fmla="*/ 235 h 540"/>
                      <a:gd name="T76" fmla="*/ 369 w 496"/>
                      <a:gd name="T77" fmla="*/ 238 h 540"/>
                      <a:gd name="T78" fmla="*/ 346 w 496"/>
                      <a:gd name="T79" fmla="*/ 238 h 540"/>
                      <a:gd name="T80" fmla="*/ 346 w 496"/>
                      <a:gd name="T81" fmla="*/ 238 h 540"/>
                      <a:gd name="T82" fmla="*/ 341 w 496"/>
                      <a:gd name="T83" fmla="*/ 138 h 540"/>
                      <a:gd name="T84" fmla="*/ 338 w 496"/>
                      <a:gd name="T85" fmla="*/ 63 h 540"/>
                      <a:gd name="T86" fmla="*/ 332 w 496"/>
                      <a:gd name="T87" fmla="*/ 0 h 540"/>
                      <a:gd name="T88" fmla="*/ 332 w 496"/>
                      <a:gd name="T89" fmla="*/ 17 h 540"/>
                      <a:gd name="T90" fmla="*/ 324 w 496"/>
                      <a:gd name="T91" fmla="*/ 138 h 540"/>
                      <a:gd name="T92" fmla="*/ 318 w 496"/>
                      <a:gd name="T93" fmla="*/ 238 h 540"/>
                      <a:gd name="T94" fmla="*/ 321 w 496"/>
                      <a:gd name="T95" fmla="*/ 249 h 540"/>
                      <a:gd name="T96" fmla="*/ 338 w 496"/>
                      <a:gd name="T97" fmla="*/ 267 h 540"/>
                      <a:gd name="T98" fmla="*/ 346 w 496"/>
                      <a:gd name="T99" fmla="*/ 269 h 540"/>
                      <a:gd name="T100" fmla="*/ 355 w 496"/>
                      <a:gd name="T101" fmla="*/ 269 h 540"/>
                      <a:gd name="T102" fmla="*/ 427 w 496"/>
                      <a:gd name="T103" fmla="*/ 272 h 540"/>
                      <a:gd name="T104" fmla="*/ 438 w 496"/>
                      <a:gd name="T105" fmla="*/ 272 h 540"/>
                      <a:gd name="T106" fmla="*/ 324 w 496"/>
                      <a:gd name="T107" fmla="*/ 401 h 540"/>
                      <a:gd name="T108" fmla="*/ 278 w 496"/>
                      <a:gd name="T109" fmla="*/ 450 h 540"/>
                      <a:gd name="T110" fmla="*/ 241 w 496"/>
                      <a:gd name="T111" fmla="*/ 479 h 540"/>
                      <a:gd name="T112" fmla="*/ 218 w 496"/>
                      <a:gd name="T113" fmla="*/ 453 h 540"/>
                      <a:gd name="T114" fmla="*/ 83 w 496"/>
                      <a:gd name="T115" fmla="*/ 304 h 540"/>
                      <a:gd name="T116" fmla="*/ 54 w 496"/>
                      <a:gd name="T117" fmla="*/ 272 h 540"/>
                      <a:gd name="T118" fmla="*/ 123 w 496"/>
                      <a:gd name="T119" fmla="*/ 26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6" name="Freeform 29"/>
                  <p:cNvSpPr>
                    <a:spLocks noChangeArrowheads="1"/>
                  </p:cNvSpPr>
                  <p:nvPr/>
                </p:nvSpPr>
                <p:spPr bwMode="gray">
                  <a:xfrm>
                    <a:off x="8589534" y="1700457"/>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7" name="Freeform 30"/>
                  <p:cNvSpPr>
                    <a:spLocks noChangeArrowheads="1"/>
                  </p:cNvSpPr>
                  <p:nvPr/>
                </p:nvSpPr>
                <p:spPr bwMode="gray">
                  <a:xfrm>
                    <a:off x="8560681" y="1707937"/>
                    <a:ext cx="1068" cy="1069"/>
                  </a:xfrm>
                  <a:custGeom>
                    <a:avLst/>
                    <a:gdLst>
                      <a:gd name="T0" fmla="*/ 0 w 3"/>
                      <a:gd name="T1" fmla="*/ 0 h 1"/>
                      <a:gd name="T2" fmla="*/ 2 w 3"/>
                      <a:gd name="T3" fmla="*/ 0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0"/>
                        </a:lnTo>
                        <a:lnTo>
                          <a:pt x="2" y="0"/>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8" name="Freeform 31"/>
                  <p:cNvSpPr>
                    <a:spLocks noChangeArrowheads="1"/>
                  </p:cNvSpPr>
                  <p:nvPr/>
                </p:nvSpPr>
                <p:spPr bwMode="gray">
                  <a:xfrm>
                    <a:off x="8560681" y="1707937"/>
                    <a:ext cx="1068" cy="1069"/>
                  </a:xfrm>
                  <a:custGeom>
                    <a:avLst/>
                    <a:gdLst>
                      <a:gd name="T0" fmla="*/ 2 w 3"/>
                      <a:gd name="T1" fmla="*/ 0 h 1"/>
                      <a:gd name="T2" fmla="*/ 0 w 3"/>
                      <a:gd name="T3" fmla="*/ 0 h 1"/>
                      <a:gd name="T4" fmla="*/ 2 w 3"/>
                      <a:gd name="T5" fmla="*/ 0 h 1"/>
                    </a:gdLst>
                    <a:ahLst/>
                    <a:cxnLst>
                      <a:cxn ang="0">
                        <a:pos x="T0" y="T1"/>
                      </a:cxn>
                      <a:cxn ang="0">
                        <a:pos x="T2" y="T3"/>
                      </a:cxn>
                      <a:cxn ang="0">
                        <a:pos x="T4" y="T5"/>
                      </a:cxn>
                    </a:cxnLst>
                    <a:rect l="0" t="0" r="r" b="b"/>
                    <a:pathLst>
                      <a:path w="3" h="1">
                        <a:moveTo>
                          <a:pt x="2" y="0"/>
                        </a:moveTo>
                        <a:lnTo>
                          <a:pt x="0" y="0"/>
                        </a:lnTo>
                        <a:lnTo>
                          <a:pt x="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9" name="Freeform 32"/>
                  <p:cNvSpPr>
                    <a:spLocks noChangeArrowheads="1"/>
                  </p:cNvSpPr>
                  <p:nvPr/>
                </p:nvSpPr>
                <p:spPr bwMode="gray">
                  <a:xfrm>
                    <a:off x="8667544" y="1707937"/>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0" name="Freeform 33"/>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1" name="Freeform 34"/>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35"/>
                  <p:cNvSpPr>
                    <a:spLocks noChangeArrowheads="1"/>
                  </p:cNvSpPr>
                  <p:nvPr/>
                </p:nvSpPr>
                <p:spPr bwMode="gray">
                  <a:xfrm>
                    <a:off x="8383289" y="1481389"/>
                    <a:ext cx="130372" cy="119686"/>
                  </a:xfrm>
                  <a:custGeom>
                    <a:avLst/>
                    <a:gdLst>
                      <a:gd name="T0" fmla="*/ 31 w 539"/>
                      <a:gd name="T1" fmla="*/ 292 h 496"/>
                      <a:gd name="T2" fmla="*/ 111 w 539"/>
                      <a:gd name="T3" fmla="*/ 358 h 496"/>
                      <a:gd name="T4" fmla="*/ 263 w 539"/>
                      <a:gd name="T5" fmla="*/ 487 h 496"/>
                      <a:gd name="T6" fmla="*/ 266 w 539"/>
                      <a:gd name="T7" fmla="*/ 489 h 496"/>
                      <a:gd name="T8" fmla="*/ 289 w 539"/>
                      <a:gd name="T9" fmla="*/ 492 h 496"/>
                      <a:gd name="T10" fmla="*/ 303 w 539"/>
                      <a:gd name="T11" fmla="*/ 481 h 496"/>
                      <a:gd name="T12" fmla="*/ 306 w 539"/>
                      <a:gd name="T13" fmla="*/ 467 h 496"/>
                      <a:gd name="T14" fmla="*/ 303 w 539"/>
                      <a:gd name="T15" fmla="*/ 426 h 496"/>
                      <a:gd name="T16" fmla="*/ 300 w 539"/>
                      <a:gd name="T17" fmla="*/ 355 h 496"/>
                      <a:gd name="T18" fmla="*/ 300 w 539"/>
                      <a:gd name="T19" fmla="*/ 346 h 496"/>
                      <a:gd name="T20" fmla="*/ 403 w 539"/>
                      <a:gd name="T21" fmla="*/ 341 h 496"/>
                      <a:gd name="T22" fmla="*/ 521 w 539"/>
                      <a:gd name="T23" fmla="*/ 335 h 496"/>
                      <a:gd name="T24" fmla="*/ 521 w 539"/>
                      <a:gd name="T25" fmla="*/ 332 h 496"/>
                      <a:gd name="T26" fmla="*/ 403 w 539"/>
                      <a:gd name="T27" fmla="*/ 323 h 496"/>
                      <a:gd name="T28" fmla="*/ 303 w 539"/>
                      <a:gd name="T29" fmla="*/ 317 h 496"/>
                      <a:gd name="T30" fmla="*/ 274 w 539"/>
                      <a:gd name="T31" fmla="*/ 332 h 496"/>
                      <a:gd name="T32" fmla="*/ 271 w 539"/>
                      <a:gd name="T33" fmla="*/ 346 h 496"/>
                      <a:gd name="T34" fmla="*/ 271 w 539"/>
                      <a:gd name="T35" fmla="*/ 369 h 496"/>
                      <a:gd name="T36" fmla="*/ 269 w 539"/>
                      <a:gd name="T37" fmla="*/ 441 h 496"/>
                      <a:gd name="T38" fmla="*/ 140 w 539"/>
                      <a:gd name="T39" fmla="*/ 323 h 496"/>
                      <a:gd name="T40" fmla="*/ 63 w 539"/>
                      <a:gd name="T41" fmla="*/ 254 h 496"/>
                      <a:gd name="T42" fmla="*/ 85 w 539"/>
                      <a:gd name="T43" fmla="*/ 217 h 496"/>
                      <a:gd name="T44" fmla="*/ 237 w 539"/>
                      <a:gd name="T45" fmla="*/ 83 h 496"/>
                      <a:gd name="T46" fmla="*/ 269 w 539"/>
                      <a:gd name="T47" fmla="*/ 65 h 496"/>
                      <a:gd name="T48" fmla="*/ 271 w 539"/>
                      <a:gd name="T49" fmla="*/ 137 h 496"/>
                      <a:gd name="T50" fmla="*/ 271 w 539"/>
                      <a:gd name="T51" fmla="*/ 154 h 496"/>
                      <a:gd name="T52" fmla="*/ 292 w 539"/>
                      <a:gd name="T53" fmla="*/ 171 h 496"/>
                      <a:gd name="T54" fmla="*/ 297 w 539"/>
                      <a:gd name="T55" fmla="*/ 174 h 496"/>
                      <a:gd name="T56" fmla="*/ 303 w 539"/>
                      <a:gd name="T57" fmla="*/ 174 h 496"/>
                      <a:gd name="T58" fmla="*/ 403 w 539"/>
                      <a:gd name="T59" fmla="*/ 168 h 496"/>
                      <a:gd name="T60" fmla="*/ 521 w 539"/>
                      <a:gd name="T61" fmla="*/ 160 h 496"/>
                      <a:gd name="T62" fmla="*/ 521 w 539"/>
                      <a:gd name="T63" fmla="*/ 157 h 496"/>
                      <a:gd name="T64" fmla="*/ 403 w 539"/>
                      <a:gd name="T65" fmla="*/ 151 h 496"/>
                      <a:gd name="T66" fmla="*/ 300 w 539"/>
                      <a:gd name="T67" fmla="*/ 143 h 496"/>
                      <a:gd name="T68" fmla="*/ 303 w 539"/>
                      <a:gd name="T69" fmla="*/ 123 h 496"/>
                      <a:gd name="T70" fmla="*/ 306 w 539"/>
                      <a:gd name="T71" fmla="*/ 28 h 496"/>
                      <a:gd name="T72" fmla="*/ 303 w 539"/>
                      <a:gd name="T73" fmla="*/ 20 h 496"/>
                      <a:gd name="T74" fmla="*/ 286 w 539"/>
                      <a:gd name="T75" fmla="*/ 0 h 496"/>
                      <a:gd name="T76" fmla="*/ 277 w 539"/>
                      <a:gd name="T77" fmla="*/ 2 h 496"/>
                      <a:gd name="T78" fmla="*/ 257 w 539"/>
                      <a:gd name="T79" fmla="*/ 11 h 496"/>
                      <a:gd name="T80" fmla="*/ 108 w 539"/>
                      <a:gd name="T81" fmla="*/ 140 h 496"/>
                      <a:gd name="T82" fmla="*/ 17 w 539"/>
                      <a:gd name="T83" fmla="*/ 217 h 496"/>
                      <a:gd name="T84" fmla="*/ 11 w 539"/>
                      <a:gd name="T85" fmla="*/ 223 h 496"/>
                      <a:gd name="T86" fmla="*/ 2 w 539"/>
                      <a:gd name="T87" fmla="*/ 237 h 496"/>
                      <a:gd name="T88" fmla="*/ 11 w 539"/>
                      <a:gd name="T89" fmla="*/ 275 h 496"/>
                      <a:gd name="T90" fmla="*/ 300 w 539"/>
                      <a:gd name="T91" fmla="*/ 346 h 496"/>
                      <a:gd name="T92" fmla="*/ 269 w 539"/>
                      <a:gd name="T93" fmla="*/ 467 h 496"/>
                      <a:gd name="T94" fmla="*/ 269 w 539"/>
                      <a:gd name="T95" fmla="*/ 28 h 496"/>
                      <a:gd name="T96" fmla="*/ 269 w 539"/>
                      <a:gd name="T97" fmla="*/ 2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close/>
                        <a:moveTo>
                          <a:pt x="300" y="346"/>
                        </a:moveTo>
                        <a:lnTo>
                          <a:pt x="300" y="346"/>
                        </a:lnTo>
                        <a:close/>
                        <a:moveTo>
                          <a:pt x="300" y="346"/>
                        </a:moveTo>
                        <a:lnTo>
                          <a:pt x="300" y="346"/>
                        </a:lnTo>
                        <a:close/>
                        <a:moveTo>
                          <a:pt x="269" y="467"/>
                        </a:moveTo>
                        <a:lnTo>
                          <a:pt x="269" y="469"/>
                        </a:lnTo>
                        <a:lnTo>
                          <a:pt x="269" y="469"/>
                        </a:lnTo>
                        <a:lnTo>
                          <a:pt x="269" y="467"/>
                        </a:lnTo>
                        <a:close/>
                        <a:moveTo>
                          <a:pt x="300" y="146"/>
                        </a:moveTo>
                        <a:lnTo>
                          <a:pt x="300" y="146"/>
                        </a:lnTo>
                        <a:close/>
                        <a:moveTo>
                          <a:pt x="269" y="28"/>
                        </a:moveTo>
                        <a:lnTo>
                          <a:pt x="269" y="28"/>
                        </a:lnTo>
                        <a:close/>
                        <a:moveTo>
                          <a:pt x="269" y="25"/>
                        </a:moveTo>
                        <a:lnTo>
                          <a:pt x="269" y="28"/>
                        </a:lnTo>
                        <a:lnTo>
                          <a:pt x="269" y="28"/>
                        </a:lnTo>
                        <a:lnTo>
                          <a:pt x="269" y="2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36"/>
                  <p:cNvSpPr>
                    <a:spLocks noChangeArrowheads="1"/>
                  </p:cNvSpPr>
                  <p:nvPr/>
                </p:nvSpPr>
                <p:spPr bwMode="gray">
                  <a:xfrm>
                    <a:off x="8383289" y="1481389"/>
                    <a:ext cx="130372" cy="119686"/>
                  </a:xfrm>
                  <a:custGeom>
                    <a:avLst/>
                    <a:gdLst>
                      <a:gd name="T0" fmla="*/ 31 w 539"/>
                      <a:gd name="T1" fmla="*/ 292 h 496"/>
                      <a:gd name="T2" fmla="*/ 57 w 539"/>
                      <a:gd name="T3" fmla="*/ 312 h 496"/>
                      <a:gd name="T4" fmla="*/ 211 w 539"/>
                      <a:gd name="T5" fmla="*/ 443 h 496"/>
                      <a:gd name="T6" fmla="*/ 263 w 539"/>
                      <a:gd name="T7" fmla="*/ 487 h 496"/>
                      <a:gd name="T8" fmla="*/ 266 w 539"/>
                      <a:gd name="T9" fmla="*/ 489 h 496"/>
                      <a:gd name="T10" fmla="*/ 271 w 539"/>
                      <a:gd name="T11" fmla="*/ 492 h 496"/>
                      <a:gd name="T12" fmla="*/ 289 w 539"/>
                      <a:gd name="T13" fmla="*/ 492 h 496"/>
                      <a:gd name="T14" fmla="*/ 303 w 539"/>
                      <a:gd name="T15" fmla="*/ 481 h 496"/>
                      <a:gd name="T16" fmla="*/ 306 w 539"/>
                      <a:gd name="T17" fmla="*/ 469 h 496"/>
                      <a:gd name="T18" fmla="*/ 306 w 539"/>
                      <a:gd name="T19" fmla="*/ 458 h 496"/>
                      <a:gd name="T20" fmla="*/ 303 w 539"/>
                      <a:gd name="T21" fmla="*/ 426 h 496"/>
                      <a:gd name="T22" fmla="*/ 300 w 539"/>
                      <a:gd name="T23" fmla="*/ 355 h 496"/>
                      <a:gd name="T24" fmla="*/ 300 w 539"/>
                      <a:gd name="T25" fmla="*/ 346 h 496"/>
                      <a:gd name="T26" fmla="*/ 309 w 539"/>
                      <a:gd name="T27" fmla="*/ 346 h 496"/>
                      <a:gd name="T28" fmla="*/ 403 w 539"/>
                      <a:gd name="T29" fmla="*/ 341 h 496"/>
                      <a:gd name="T30" fmla="*/ 521 w 539"/>
                      <a:gd name="T31" fmla="*/ 335 h 496"/>
                      <a:gd name="T32" fmla="*/ 538 w 539"/>
                      <a:gd name="T33" fmla="*/ 332 h 496"/>
                      <a:gd name="T34" fmla="*/ 475 w 539"/>
                      <a:gd name="T35" fmla="*/ 329 h 496"/>
                      <a:gd name="T36" fmla="*/ 403 w 539"/>
                      <a:gd name="T37" fmla="*/ 323 h 496"/>
                      <a:gd name="T38" fmla="*/ 303 w 539"/>
                      <a:gd name="T39" fmla="*/ 317 h 496"/>
                      <a:gd name="T40" fmla="*/ 280 w 539"/>
                      <a:gd name="T41" fmla="*/ 326 h 496"/>
                      <a:gd name="T42" fmla="*/ 271 w 539"/>
                      <a:gd name="T43" fmla="*/ 338 h 496"/>
                      <a:gd name="T44" fmla="*/ 271 w 539"/>
                      <a:gd name="T45" fmla="*/ 349 h 496"/>
                      <a:gd name="T46" fmla="*/ 271 w 539"/>
                      <a:gd name="T47" fmla="*/ 369 h 496"/>
                      <a:gd name="T48" fmla="*/ 269 w 539"/>
                      <a:gd name="T49" fmla="*/ 426 h 496"/>
                      <a:gd name="T50" fmla="*/ 240 w 539"/>
                      <a:gd name="T51" fmla="*/ 412 h 496"/>
                      <a:gd name="T52" fmla="*/ 140 w 539"/>
                      <a:gd name="T53" fmla="*/ 323 h 496"/>
                      <a:gd name="T54" fmla="*/ 63 w 539"/>
                      <a:gd name="T55" fmla="*/ 254 h 496"/>
                      <a:gd name="T56" fmla="*/ 60 w 539"/>
                      <a:gd name="T57" fmla="*/ 240 h 496"/>
                      <a:gd name="T58" fmla="*/ 137 w 539"/>
                      <a:gd name="T59" fmla="*/ 171 h 496"/>
                      <a:gd name="T60" fmla="*/ 237 w 539"/>
                      <a:gd name="T61" fmla="*/ 83 h 496"/>
                      <a:gd name="T62" fmla="*/ 269 w 539"/>
                      <a:gd name="T63" fmla="*/ 65 h 496"/>
                      <a:gd name="T64" fmla="*/ 271 w 539"/>
                      <a:gd name="T65" fmla="*/ 123 h 496"/>
                      <a:gd name="T66" fmla="*/ 271 w 539"/>
                      <a:gd name="T67" fmla="*/ 146 h 496"/>
                      <a:gd name="T68" fmla="*/ 271 w 539"/>
                      <a:gd name="T69" fmla="*/ 154 h 496"/>
                      <a:gd name="T70" fmla="*/ 292 w 539"/>
                      <a:gd name="T71" fmla="*/ 171 h 496"/>
                      <a:gd name="T72" fmla="*/ 297 w 539"/>
                      <a:gd name="T73" fmla="*/ 174 h 496"/>
                      <a:gd name="T74" fmla="*/ 300 w 539"/>
                      <a:gd name="T75" fmla="*/ 174 h 496"/>
                      <a:gd name="T76" fmla="*/ 309 w 539"/>
                      <a:gd name="T77" fmla="*/ 174 h 496"/>
                      <a:gd name="T78" fmla="*/ 403 w 539"/>
                      <a:gd name="T79" fmla="*/ 168 h 496"/>
                      <a:gd name="T80" fmla="*/ 521 w 539"/>
                      <a:gd name="T81" fmla="*/ 160 h 496"/>
                      <a:gd name="T82" fmla="*/ 538 w 539"/>
                      <a:gd name="T83" fmla="*/ 160 h 496"/>
                      <a:gd name="T84" fmla="*/ 475 w 539"/>
                      <a:gd name="T85" fmla="*/ 154 h 496"/>
                      <a:gd name="T86" fmla="*/ 403 w 539"/>
                      <a:gd name="T87" fmla="*/ 151 h 496"/>
                      <a:gd name="T88" fmla="*/ 300 w 539"/>
                      <a:gd name="T89" fmla="*/ 146 h 496"/>
                      <a:gd name="T90" fmla="*/ 300 w 539"/>
                      <a:gd name="T91" fmla="*/ 137 h 496"/>
                      <a:gd name="T92" fmla="*/ 303 w 539"/>
                      <a:gd name="T93" fmla="*/ 65 h 496"/>
                      <a:gd name="T94" fmla="*/ 306 w 539"/>
                      <a:gd name="T95" fmla="*/ 28 h 496"/>
                      <a:gd name="T96" fmla="*/ 303 w 539"/>
                      <a:gd name="T97" fmla="*/ 20 h 496"/>
                      <a:gd name="T98" fmla="*/ 297 w 539"/>
                      <a:gd name="T99" fmla="*/ 5 h 496"/>
                      <a:gd name="T100" fmla="*/ 286 w 539"/>
                      <a:gd name="T101" fmla="*/ 0 h 496"/>
                      <a:gd name="T102" fmla="*/ 277 w 539"/>
                      <a:gd name="T103" fmla="*/ 2 h 496"/>
                      <a:gd name="T104" fmla="*/ 257 w 539"/>
                      <a:gd name="T105" fmla="*/ 11 h 496"/>
                      <a:gd name="T106" fmla="*/ 208 w 539"/>
                      <a:gd name="T107" fmla="*/ 54 h 496"/>
                      <a:gd name="T108" fmla="*/ 57 w 539"/>
                      <a:gd name="T109" fmla="*/ 183 h 496"/>
                      <a:gd name="T110" fmla="*/ 17 w 539"/>
                      <a:gd name="T111" fmla="*/ 217 h 496"/>
                      <a:gd name="T112" fmla="*/ 11 w 539"/>
                      <a:gd name="T113" fmla="*/ 223 h 496"/>
                      <a:gd name="T114" fmla="*/ 8 w 539"/>
                      <a:gd name="T115" fmla="*/ 226 h 496"/>
                      <a:gd name="T116" fmla="*/ 0 w 539"/>
                      <a:gd name="T117" fmla="*/ 252 h 496"/>
                      <a:gd name="T118" fmla="*/ 11 w 539"/>
                      <a:gd name="T119" fmla="*/ 27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37"/>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5" name="Freeform 38"/>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39"/>
                  <p:cNvSpPr>
                    <a:spLocks noChangeArrowheads="1"/>
                  </p:cNvSpPr>
                  <p:nvPr/>
                </p:nvSpPr>
                <p:spPr bwMode="gray">
                  <a:xfrm>
                    <a:off x="8448475" y="1594663"/>
                    <a:ext cx="1069" cy="1069"/>
                  </a:xfrm>
                  <a:custGeom>
                    <a:avLst/>
                    <a:gdLst>
                      <a:gd name="T0" fmla="*/ 0 w 1"/>
                      <a:gd name="T1" fmla="*/ 0 h 3"/>
                      <a:gd name="T2" fmla="*/ 0 w 1"/>
                      <a:gd name="T3" fmla="*/ 2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2"/>
                        </a:lnTo>
                        <a:lnTo>
                          <a:pt x="0" y="2"/>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40"/>
                  <p:cNvSpPr>
                    <a:spLocks noChangeArrowheads="1"/>
                  </p:cNvSpPr>
                  <p:nvPr/>
                </p:nvSpPr>
                <p:spPr bwMode="gray">
                  <a:xfrm>
                    <a:off x="8455956" y="1516654"/>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41"/>
                  <p:cNvSpPr>
                    <a:spLocks noChangeArrowheads="1"/>
                  </p:cNvSpPr>
                  <p:nvPr/>
                </p:nvSpPr>
                <p:spPr bwMode="gray">
                  <a:xfrm>
                    <a:off x="8448475" y="1487801"/>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9" name="Freeform 42"/>
                  <p:cNvSpPr>
                    <a:spLocks noChangeArrowheads="1"/>
                  </p:cNvSpPr>
                  <p:nvPr/>
                </p:nvSpPr>
                <p:spPr bwMode="gray">
                  <a:xfrm>
                    <a:off x="8448475" y="1487801"/>
                    <a:ext cx="1069" cy="1069"/>
                  </a:xfrm>
                  <a:custGeom>
                    <a:avLst/>
                    <a:gdLst>
                      <a:gd name="T0" fmla="*/ 0 w 1"/>
                      <a:gd name="T1" fmla="*/ 0 h 4"/>
                      <a:gd name="T2" fmla="*/ 0 w 1"/>
                      <a:gd name="T3" fmla="*/ 3 h 4"/>
                      <a:gd name="T4" fmla="*/ 0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3"/>
                        </a:lnTo>
                        <a:lnTo>
                          <a:pt x="0" y="3"/>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0" name="Freeform 43"/>
                  <p:cNvSpPr>
                    <a:spLocks noChangeArrowheads="1"/>
                  </p:cNvSpPr>
                  <p:nvPr/>
                </p:nvSpPr>
                <p:spPr bwMode="gray">
                  <a:xfrm>
                    <a:off x="8464505" y="1390556"/>
                    <a:ext cx="84421" cy="84421"/>
                  </a:xfrm>
                  <a:custGeom>
                    <a:avLst/>
                    <a:gdLst>
                      <a:gd name="T0" fmla="*/ 0 w 347"/>
                      <a:gd name="T1" fmla="*/ 55 h 350"/>
                      <a:gd name="T2" fmla="*/ 5 w 347"/>
                      <a:gd name="T3" fmla="*/ 128 h 350"/>
                      <a:gd name="T4" fmla="*/ 14 w 347"/>
                      <a:gd name="T5" fmla="*/ 226 h 350"/>
                      <a:gd name="T6" fmla="*/ 17 w 347"/>
                      <a:gd name="T7" fmla="*/ 246 h 350"/>
                      <a:gd name="T8" fmla="*/ 17 w 347"/>
                      <a:gd name="T9" fmla="*/ 246 h 350"/>
                      <a:gd name="T10" fmla="*/ 20 w 347"/>
                      <a:gd name="T11" fmla="*/ 254 h 350"/>
                      <a:gd name="T12" fmla="*/ 28 w 347"/>
                      <a:gd name="T13" fmla="*/ 266 h 350"/>
                      <a:gd name="T14" fmla="*/ 46 w 347"/>
                      <a:gd name="T15" fmla="*/ 269 h 350"/>
                      <a:gd name="T16" fmla="*/ 54 w 347"/>
                      <a:gd name="T17" fmla="*/ 266 h 350"/>
                      <a:gd name="T18" fmla="*/ 68 w 347"/>
                      <a:gd name="T19" fmla="*/ 252 h 350"/>
                      <a:gd name="T20" fmla="*/ 97 w 347"/>
                      <a:gd name="T21" fmla="*/ 220 h 350"/>
                      <a:gd name="T22" fmla="*/ 109 w 347"/>
                      <a:gd name="T23" fmla="*/ 211 h 350"/>
                      <a:gd name="T24" fmla="*/ 137 w 347"/>
                      <a:gd name="T25" fmla="*/ 237 h 350"/>
                      <a:gd name="T26" fmla="*/ 232 w 347"/>
                      <a:gd name="T27" fmla="*/ 317 h 350"/>
                      <a:gd name="T28" fmla="*/ 257 w 347"/>
                      <a:gd name="T29" fmla="*/ 340 h 350"/>
                      <a:gd name="T30" fmla="*/ 260 w 347"/>
                      <a:gd name="T31" fmla="*/ 337 h 350"/>
                      <a:gd name="T32" fmla="*/ 237 w 347"/>
                      <a:gd name="T33" fmla="*/ 312 h 350"/>
                      <a:gd name="T34" fmla="*/ 157 w 347"/>
                      <a:gd name="T35" fmla="*/ 220 h 350"/>
                      <a:gd name="T36" fmla="*/ 128 w 347"/>
                      <a:gd name="T37" fmla="*/ 186 h 350"/>
                      <a:gd name="T38" fmla="*/ 123 w 347"/>
                      <a:gd name="T39" fmla="*/ 183 h 350"/>
                      <a:gd name="T40" fmla="*/ 109 w 347"/>
                      <a:gd name="T41" fmla="*/ 177 h 350"/>
                      <a:gd name="T42" fmla="*/ 91 w 347"/>
                      <a:gd name="T43" fmla="*/ 180 h 350"/>
                      <a:gd name="T44" fmla="*/ 85 w 347"/>
                      <a:gd name="T45" fmla="*/ 183 h 350"/>
                      <a:gd name="T46" fmla="*/ 74 w 347"/>
                      <a:gd name="T47" fmla="*/ 194 h 350"/>
                      <a:gd name="T48" fmla="*/ 54 w 347"/>
                      <a:gd name="T49" fmla="*/ 211 h 350"/>
                      <a:gd name="T50" fmla="*/ 48 w 347"/>
                      <a:gd name="T51" fmla="*/ 77 h 350"/>
                      <a:gd name="T52" fmla="*/ 46 w 347"/>
                      <a:gd name="T53" fmla="*/ 49 h 350"/>
                      <a:gd name="T54" fmla="*/ 71 w 347"/>
                      <a:gd name="T55" fmla="*/ 49 h 350"/>
                      <a:gd name="T56" fmla="*/ 123 w 347"/>
                      <a:gd name="T57" fmla="*/ 55 h 350"/>
                      <a:gd name="T58" fmla="*/ 194 w 347"/>
                      <a:gd name="T59" fmla="*/ 74 h 350"/>
                      <a:gd name="T60" fmla="*/ 183 w 347"/>
                      <a:gd name="T61" fmla="*/ 85 h 350"/>
                      <a:gd name="T62" fmla="*/ 177 w 347"/>
                      <a:gd name="T63" fmla="*/ 97 h 350"/>
                      <a:gd name="T64" fmla="*/ 180 w 347"/>
                      <a:gd name="T65" fmla="*/ 120 h 350"/>
                      <a:gd name="T66" fmla="*/ 186 w 347"/>
                      <a:gd name="T67" fmla="*/ 128 h 350"/>
                      <a:gd name="T68" fmla="*/ 217 w 347"/>
                      <a:gd name="T69" fmla="*/ 157 h 350"/>
                      <a:gd name="T70" fmla="*/ 272 w 347"/>
                      <a:gd name="T71" fmla="*/ 203 h 350"/>
                      <a:gd name="T72" fmla="*/ 337 w 347"/>
                      <a:gd name="T73" fmla="*/ 260 h 350"/>
                      <a:gd name="T74" fmla="*/ 346 w 347"/>
                      <a:gd name="T75" fmla="*/ 266 h 350"/>
                      <a:gd name="T76" fmla="*/ 318 w 347"/>
                      <a:gd name="T77" fmla="*/ 231 h 350"/>
                      <a:gd name="T78" fmla="*/ 283 w 347"/>
                      <a:gd name="T79" fmla="*/ 191 h 350"/>
                      <a:gd name="T80" fmla="*/ 211 w 347"/>
                      <a:gd name="T81" fmla="*/ 108 h 350"/>
                      <a:gd name="T82" fmla="*/ 211 w 347"/>
                      <a:gd name="T83" fmla="*/ 105 h 350"/>
                      <a:gd name="T84" fmla="*/ 252 w 347"/>
                      <a:gd name="T85" fmla="*/ 69 h 350"/>
                      <a:gd name="T86" fmla="*/ 260 w 347"/>
                      <a:gd name="T87" fmla="*/ 63 h 350"/>
                      <a:gd name="T88" fmla="*/ 260 w 347"/>
                      <a:gd name="T89" fmla="*/ 61 h 350"/>
                      <a:gd name="T90" fmla="*/ 266 w 347"/>
                      <a:gd name="T91" fmla="*/ 52 h 350"/>
                      <a:gd name="T92" fmla="*/ 269 w 347"/>
                      <a:gd name="T93" fmla="*/ 38 h 350"/>
                      <a:gd name="T94" fmla="*/ 260 w 347"/>
                      <a:gd name="T95" fmla="*/ 23 h 350"/>
                      <a:gd name="T96" fmla="*/ 249 w 347"/>
                      <a:gd name="T97" fmla="*/ 20 h 350"/>
                      <a:gd name="T98" fmla="*/ 235 w 347"/>
                      <a:gd name="T99" fmla="*/ 17 h 350"/>
                      <a:gd name="T100" fmla="*/ 223 w 347"/>
                      <a:gd name="T101" fmla="*/ 17 h 350"/>
                      <a:gd name="T102" fmla="*/ 74 w 347"/>
                      <a:gd name="T103" fmla="*/ 3 h 350"/>
                      <a:gd name="T104" fmla="*/ 37 w 347"/>
                      <a:gd name="T105" fmla="*/ 0 h 350"/>
                      <a:gd name="T106" fmla="*/ 34 w 347"/>
                      <a:gd name="T107" fmla="*/ 0 h 350"/>
                      <a:gd name="T108" fmla="*/ 22 w 347"/>
                      <a:gd name="T109" fmla="*/ 3 h 350"/>
                      <a:gd name="T110" fmla="*/ 8 w 347"/>
                      <a:gd name="T111" fmla="*/ 12 h 350"/>
                      <a:gd name="T112" fmla="*/ 0 w 347"/>
                      <a:gd name="T113" fmla="*/ 29 h 350"/>
                      <a:gd name="T114" fmla="*/ 0 w 347"/>
                      <a:gd name="T115" fmla="*/ 43 h 350"/>
                      <a:gd name="T116" fmla="*/ 209 w 347"/>
                      <a:gd name="T117" fmla="*/ 105 h 350"/>
                      <a:gd name="T118" fmla="*/ 232 w 347"/>
                      <a:gd name="T119" fmla="*/ 35 h 350"/>
                      <a:gd name="T120" fmla="*/ 232 w 347"/>
                      <a:gd name="T121" fmla="*/ 35 h 350"/>
                      <a:gd name="T122" fmla="*/ 232 w 347"/>
                      <a:gd name="T123" fmla="*/ 3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7" h="350">
                        <a:moveTo>
                          <a:pt x="0" y="43"/>
                        </a:moveTo>
                        <a:lnTo>
                          <a:pt x="0" y="55"/>
                        </a:lnTo>
                        <a:lnTo>
                          <a:pt x="0" y="55"/>
                        </a:lnTo>
                        <a:lnTo>
                          <a:pt x="2" y="79"/>
                        </a:lnTo>
                        <a:lnTo>
                          <a:pt x="2" y="79"/>
                        </a:lnTo>
                        <a:lnTo>
                          <a:pt x="5" y="128"/>
                        </a:lnTo>
                        <a:lnTo>
                          <a:pt x="5" y="128"/>
                        </a:lnTo>
                        <a:lnTo>
                          <a:pt x="14" y="226"/>
                        </a:lnTo>
                        <a:lnTo>
                          <a:pt x="14" y="226"/>
                        </a:lnTo>
                        <a:lnTo>
                          <a:pt x="14" y="237"/>
                        </a:lnTo>
                        <a:lnTo>
                          <a:pt x="17" y="243"/>
                        </a:lnTo>
                        <a:lnTo>
                          <a:pt x="17" y="246"/>
                        </a:lnTo>
                        <a:lnTo>
                          <a:pt x="17" y="246"/>
                        </a:lnTo>
                        <a:lnTo>
                          <a:pt x="17" y="246"/>
                        </a:lnTo>
                        <a:lnTo>
                          <a:pt x="17" y="246"/>
                        </a:lnTo>
                        <a:lnTo>
                          <a:pt x="17" y="252"/>
                        </a:lnTo>
                        <a:lnTo>
                          <a:pt x="17" y="252"/>
                        </a:lnTo>
                        <a:lnTo>
                          <a:pt x="20" y="254"/>
                        </a:lnTo>
                        <a:lnTo>
                          <a:pt x="20" y="254"/>
                        </a:lnTo>
                        <a:lnTo>
                          <a:pt x="22" y="260"/>
                        </a:lnTo>
                        <a:lnTo>
                          <a:pt x="28" y="266"/>
                        </a:lnTo>
                        <a:lnTo>
                          <a:pt x="28" y="266"/>
                        </a:lnTo>
                        <a:lnTo>
                          <a:pt x="37" y="269"/>
                        </a:lnTo>
                        <a:lnTo>
                          <a:pt x="46" y="269"/>
                        </a:lnTo>
                        <a:lnTo>
                          <a:pt x="46" y="269"/>
                        </a:lnTo>
                        <a:lnTo>
                          <a:pt x="54" y="266"/>
                        </a:lnTo>
                        <a:lnTo>
                          <a:pt x="54" y="266"/>
                        </a:lnTo>
                        <a:lnTo>
                          <a:pt x="60" y="260"/>
                        </a:lnTo>
                        <a:lnTo>
                          <a:pt x="60" y="260"/>
                        </a:lnTo>
                        <a:lnTo>
                          <a:pt x="68" y="252"/>
                        </a:lnTo>
                        <a:lnTo>
                          <a:pt x="68" y="252"/>
                        </a:lnTo>
                        <a:lnTo>
                          <a:pt x="97" y="220"/>
                        </a:lnTo>
                        <a:lnTo>
                          <a:pt x="97" y="220"/>
                        </a:lnTo>
                        <a:lnTo>
                          <a:pt x="106" y="211"/>
                        </a:lnTo>
                        <a:lnTo>
                          <a:pt x="109" y="211"/>
                        </a:lnTo>
                        <a:lnTo>
                          <a:pt x="109" y="211"/>
                        </a:lnTo>
                        <a:lnTo>
                          <a:pt x="109" y="211"/>
                        </a:lnTo>
                        <a:lnTo>
                          <a:pt x="137" y="237"/>
                        </a:lnTo>
                        <a:lnTo>
                          <a:pt x="137" y="237"/>
                        </a:lnTo>
                        <a:lnTo>
                          <a:pt x="189" y="283"/>
                        </a:lnTo>
                        <a:lnTo>
                          <a:pt x="189" y="283"/>
                        </a:lnTo>
                        <a:lnTo>
                          <a:pt x="232" y="317"/>
                        </a:lnTo>
                        <a:lnTo>
                          <a:pt x="232" y="317"/>
                        </a:lnTo>
                        <a:lnTo>
                          <a:pt x="257" y="340"/>
                        </a:lnTo>
                        <a:lnTo>
                          <a:pt x="257" y="340"/>
                        </a:lnTo>
                        <a:lnTo>
                          <a:pt x="266" y="349"/>
                        </a:lnTo>
                        <a:lnTo>
                          <a:pt x="266" y="349"/>
                        </a:lnTo>
                        <a:lnTo>
                          <a:pt x="260" y="337"/>
                        </a:lnTo>
                        <a:lnTo>
                          <a:pt x="260" y="337"/>
                        </a:lnTo>
                        <a:lnTo>
                          <a:pt x="237" y="312"/>
                        </a:lnTo>
                        <a:lnTo>
                          <a:pt x="237" y="312"/>
                        </a:lnTo>
                        <a:lnTo>
                          <a:pt x="203" y="271"/>
                        </a:lnTo>
                        <a:lnTo>
                          <a:pt x="203" y="271"/>
                        </a:lnTo>
                        <a:lnTo>
                          <a:pt x="157" y="220"/>
                        </a:lnTo>
                        <a:lnTo>
                          <a:pt x="157" y="220"/>
                        </a:lnTo>
                        <a:lnTo>
                          <a:pt x="131" y="189"/>
                        </a:lnTo>
                        <a:lnTo>
                          <a:pt x="128" y="186"/>
                        </a:lnTo>
                        <a:lnTo>
                          <a:pt x="126" y="183"/>
                        </a:lnTo>
                        <a:lnTo>
                          <a:pt x="123" y="183"/>
                        </a:lnTo>
                        <a:lnTo>
                          <a:pt x="123" y="183"/>
                        </a:lnTo>
                        <a:lnTo>
                          <a:pt x="120" y="180"/>
                        </a:lnTo>
                        <a:lnTo>
                          <a:pt x="120" y="180"/>
                        </a:lnTo>
                        <a:lnTo>
                          <a:pt x="109" y="177"/>
                        </a:lnTo>
                        <a:lnTo>
                          <a:pt x="97" y="177"/>
                        </a:lnTo>
                        <a:lnTo>
                          <a:pt x="97" y="177"/>
                        </a:lnTo>
                        <a:lnTo>
                          <a:pt x="91" y="180"/>
                        </a:lnTo>
                        <a:lnTo>
                          <a:pt x="91" y="180"/>
                        </a:lnTo>
                        <a:lnTo>
                          <a:pt x="88" y="183"/>
                        </a:lnTo>
                        <a:lnTo>
                          <a:pt x="85" y="183"/>
                        </a:lnTo>
                        <a:lnTo>
                          <a:pt x="83" y="189"/>
                        </a:lnTo>
                        <a:lnTo>
                          <a:pt x="83" y="189"/>
                        </a:lnTo>
                        <a:lnTo>
                          <a:pt x="74" y="194"/>
                        </a:lnTo>
                        <a:lnTo>
                          <a:pt x="74" y="194"/>
                        </a:lnTo>
                        <a:lnTo>
                          <a:pt x="54" y="211"/>
                        </a:lnTo>
                        <a:lnTo>
                          <a:pt x="54" y="211"/>
                        </a:lnTo>
                        <a:lnTo>
                          <a:pt x="51" y="126"/>
                        </a:lnTo>
                        <a:lnTo>
                          <a:pt x="51" y="126"/>
                        </a:lnTo>
                        <a:lnTo>
                          <a:pt x="48" y="77"/>
                        </a:lnTo>
                        <a:lnTo>
                          <a:pt x="48" y="77"/>
                        </a:lnTo>
                        <a:lnTo>
                          <a:pt x="46" y="52"/>
                        </a:lnTo>
                        <a:lnTo>
                          <a:pt x="46" y="49"/>
                        </a:lnTo>
                        <a:lnTo>
                          <a:pt x="48" y="49"/>
                        </a:lnTo>
                        <a:lnTo>
                          <a:pt x="48" y="49"/>
                        </a:lnTo>
                        <a:lnTo>
                          <a:pt x="71" y="49"/>
                        </a:lnTo>
                        <a:lnTo>
                          <a:pt x="71" y="49"/>
                        </a:lnTo>
                        <a:lnTo>
                          <a:pt x="123" y="55"/>
                        </a:lnTo>
                        <a:lnTo>
                          <a:pt x="123" y="55"/>
                        </a:lnTo>
                        <a:lnTo>
                          <a:pt x="211" y="58"/>
                        </a:lnTo>
                        <a:lnTo>
                          <a:pt x="211" y="58"/>
                        </a:lnTo>
                        <a:lnTo>
                          <a:pt x="194" y="74"/>
                        </a:lnTo>
                        <a:lnTo>
                          <a:pt x="194" y="74"/>
                        </a:lnTo>
                        <a:lnTo>
                          <a:pt x="189" y="82"/>
                        </a:lnTo>
                        <a:lnTo>
                          <a:pt x="183" y="85"/>
                        </a:lnTo>
                        <a:lnTo>
                          <a:pt x="183" y="85"/>
                        </a:lnTo>
                        <a:lnTo>
                          <a:pt x="177" y="97"/>
                        </a:lnTo>
                        <a:lnTo>
                          <a:pt x="177" y="97"/>
                        </a:lnTo>
                        <a:lnTo>
                          <a:pt x="177" y="108"/>
                        </a:lnTo>
                        <a:lnTo>
                          <a:pt x="180" y="120"/>
                        </a:lnTo>
                        <a:lnTo>
                          <a:pt x="180" y="120"/>
                        </a:lnTo>
                        <a:lnTo>
                          <a:pt x="183" y="126"/>
                        </a:lnTo>
                        <a:lnTo>
                          <a:pt x="183" y="126"/>
                        </a:lnTo>
                        <a:lnTo>
                          <a:pt x="186" y="128"/>
                        </a:lnTo>
                        <a:lnTo>
                          <a:pt x="189" y="131"/>
                        </a:lnTo>
                        <a:lnTo>
                          <a:pt x="189" y="131"/>
                        </a:lnTo>
                        <a:lnTo>
                          <a:pt x="217" y="157"/>
                        </a:lnTo>
                        <a:lnTo>
                          <a:pt x="217" y="157"/>
                        </a:lnTo>
                        <a:lnTo>
                          <a:pt x="272" y="203"/>
                        </a:lnTo>
                        <a:lnTo>
                          <a:pt x="272" y="203"/>
                        </a:lnTo>
                        <a:lnTo>
                          <a:pt x="312" y="237"/>
                        </a:lnTo>
                        <a:lnTo>
                          <a:pt x="312" y="237"/>
                        </a:lnTo>
                        <a:lnTo>
                          <a:pt x="337" y="260"/>
                        </a:lnTo>
                        <a:lnTo>
                          <a:pt x="337" y="260"/>
                        </a:lnTo>
                        <a:lnTo>
                          <a:pt x="346" y="266"/>
                        </a:lnTo>
                        <a:lnTo>
                          <a:pt x="346" y="266"/>
                        </a:lnTo>
                        <a:lnTo>
                          <a:pt x="340" y="257"/>
                        </a:lnTo>
                        <a:lnTo>
                          <a:pt x="340" y="257"/>
                        </a:lnTo>
                        <a:lnTo>
                          <a:pt x="318" y="231"/>
                        </a:lnTo>
                        <a:lnTo>
                          <a:pt x="318" y="231"/>
                        </a:lnTo>
                        <a:lnTo>
                          <a:pt x="283" y="191"/>
                        </a:lnTo>
                        <a:lnTo>
                          <a:pt x="283" y="191"/>
                        </a:lnTo>
                        <a:lnTo>
                          <a:pt x="237" y="140"/>
                        </a:lnTo>
                        <a:lnTo>
                          <a:pt x="237" y="140"/>
                        </a:lnTo>
                        <a:lnTo>
                          <a:pt x="211" y="108"/>
                        </a:lnTo>
                        <a:lnTo>
                          <a:pt x="209" y="108"/>
                        </a:lnTo>
                        <a:lnTo>
                          <a:pt x="211" y="105"/>
                        </a:lnTo>
                        <a:lnTo>
                          <a:pt x="211" y="105"/>
                        </a:lnTo>
                        <a:lnTo>
                          <a:pt x="220" y="100"/>
                        </a:lnTo>
                        <a:lnTo>
                          <a:pt x="220" y="100"/>
                        </a:lnTo>
                        <a:lnTo>
                          <a:pt x="252" y="69"/>
                        </a:lnTo>
                        <a:lnTo>
                          <a:pt x="257" y="66"/>
                        </a:lnTo>
                        <a:lnTo>
                          <a:pt x="257" y="63"/>
                        </a:lnTo>
                        <a:lnTo>
                          <a:pt x="260" y="63"/>
                        </a:lnTo>
                        <a:lnTo>
                          <a:pt x="260" y="63"/>
                        </a:lnTo>
                        <a:lnTo>
                          <a:pt x="260" y="63"/>
                        </a:lnTo>
                        <a:lnTo>
                          <a:pt x="260" y="61"/>
                        </a:lnTo>
                        <a:lnTo>
                          <a:pt x="260" y="61"/>
                        </a:lnTo>
                        <a:lnTo>
                          <a:pt x="260" y="61"/>
                        </a:lnTo>
                        <a:lnTo>
                          <a:pt x="266" y="52"/>
                        </a:lnTo>
                        <a:lnTo>
                          <a:pt x="266" y="52"/>
                        </a:lnTo>
                        <a:lnTo>
                          <a:pt x="269" y="46"/>
                        </a:lnTo>
                        <a:lnTo>
                          <a:pt x="269" y="38"/>
                        </a:lnTo>
                        <a:lnTo>
                          <a:pt x="269" y="38"/>
                        </a:lnTo>
                        <a:lnTo>
                          <a:pt x="263" y="29"/>
                        </a:lnTo>
                        <a:lnTo>
                          <a:pt x="260" y="23"/>
                        </a:lnTo>
                        <a:lnTo>
                          <a:pt x="260" y="23"/>
                        </a:lnTo>
                        <a:lnTo>
                          <a:pt x="249" y="20"/>
                        </a:lnTo>
                        <a:lnTo>
                          <a:pt x="249" y="20"/>
                        </a:lnTo>
                        <a:lnTo>
                          <a:pt x="243" y="17"/>
                        </a:lnTo>
                        <a:lnTo>
                          <a:pt x="240" y="17"/>
                        </a:lnTo>
                        <a:lnTo>
                          <a:pt x="235" y="17"/>
                        </a:lnTo>
                        <a:lnTo>
                          <a:pt x="235" y="17"/>
                        </a:lnTo>
                        <a:lnTo>
                          <a:pt x="223" y="17"/>
                        </a:lnTo>
                        <a:lnTo>
                          <a:pt x="223" y="17"/>
                        </a:lnTo>
                        <a:lnTo>
                          <a:pt x="126" y="9"/>
                        </a:lnTo>
                        <a:lnTo>
                          <a:pt x="126" y="9"/>
                        </a:lnTo>
                        <a:lnTo>
                          <a:pt x="74" y="3"/>
                        </a:lnTo>
                        <a:lnTo>
                          <a:pt x="74" y="3"/>
                        </a:lnTo>
                        <a:lnTo>
                          <a:pt x="51" y="3"/>
                        </a:lnTo>
                        <a:lnTo>
                          <a:pt x="37" y="0"/>
                        </a:lnTo>
                        <a:lnTo>
                          <a:pt x="37" y="0"/>
                        </a:lnTo>
                        <a:lnTo>
                          <a:pt x="34" y="0"/>
                        </a:lnTo>
                        <a:lnTo>
                          <a:pt x="34" y="0"/>
                        </a:lnTo>
                        <a:lnTo>
                          <a:pt x="28" y="0"/>
                        </a:lnTo>
                        <a:lnTo>
                          <a:pt x="28" y="0"/>
                        </a:lnTo>
                        <a:lnTo>
                          <a:pt x="22" y="3"/>
                        </a:lnTo>
                        <a:lnTo>
                          <a:pt x="22" y="3"/>
                        </a:lnTo>
                        <a:lnTo>
                          <a:pt x="14" y="6"/>
                        </a:lnTo>
                        <a:lnTo>
                          <a:pt x="8" y="12"/>
                        </a:lnTo>
                        <a:lnTo>
                          <a:pt x="8" y="12"/>
                        </a:lnTo>
                        <a:lnTo>
                          <a:pt x="2" y="20"/>
                        </a:lnTo>
                        <a:lnTo>
                          <a:pt x="0" y="29"/>
                        </a:lnTo>
                        <a:lnTo>
                          <a:pt x="0" y="29"/>
                        </a:lnTo>
                        <a:lnTo>
                          <a:pt x="0" y="38"/>
                        </a:lnTo>
                        <a:lnTo>
                          <a:pt x="0" y="43"/>
                        </a:lnTo>
                        <a:close/>
                        <a:moveTo>
                          <a:pt x="106" y="208"/>
                        </a:moveTo>
                        <a:lnTo>
                          <a:pt x="106" y="208"/>
                        </a:lnTo>
                        <a:close/>
                        <a:moveTo>
                          <a:pt x="209" y="105"/>
                        </a:moveTo>
                        <a:lnTo>
                          <a:pt x="209" y="105"/>
                        </a:lnTo>
                        <a:close/>
                        <a:moveTo>
                          <a:pt x="232" y="35"/>
                        </a:moveTo>
                        <a:lnTo>
                          <a:pt x="232" y="35"/>
                        </a:lnTo>
                        <a:lnTo>
                          <a:pt x="232" y="35"/>
                        </a:lnTo>
                        <a:lnTo>
                          <a:pt x="232" y="35"/>
                        </a:lnTo>
                        <a:lnTo>
                          <a:pt x="232" y="35"/>
                        </a:lnTo>
                        <a:lnTo>
                          <a:pt x="232" y="35"/>
                        </a:lnTo>
                        <a:lnTo>
                          <a:pt x="232" y="38"/>
                        </a:lnTo>
                        <a:lnTo>
                          <a:pt x="232" y="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1" name="Freeform 44"/>
                  <p:cNvSpPr>
                    <a:spLocks noChangeArrowheads="1"/>
                  </p:cNvSpPr>
                  <p:nvPr/>
                </p:nvSpPr>
                <p:spPr bwMode="gray">
                  <a:xfrm>
                    <a:off x="8681436" y="1391624"/>
                    <a:ext cx="84422" cy="84422"/>
                  </a:xfrm>
                  <a:custGeom>
                    <a:avLst/>
                    <a:gdLst>
                      <a:gd name="T0" fmla="*/ 77 w 348"/>
                      <a:gd name="T1" fmla="*/ 203 h 347"/>
                      <a:gd name="T2" fmla="*/ 129 w 348"/>
                      <a:gd name="T3" fmla="*/ 157 h 347"/>
                      <a:gd name="T4" fmla="*/ 163 w 348"/>
                      <a:gd name="T5" fmla="*/ 125 h 347"/>
                      <a:gd name="T6" fmla="*/ 169 w 348"/>
                      <a:gd name="T7" fmla="*/ 120 h 347"/>
                      <a:gd name="T8" fmla="*/ 169 w 348"/>
                      <a:gd name="T9" fmla="*/ 97 h 347"/>
                      <a:gd name="T10" fmla="*/ 166 w 348"/>
                      <a:gd name="T11" fmla="*/ 91 h 347"/>
                      <a:gd name="T12" fmla="*/ 160 w 348"/>
                      <a:gd name="T13" fmla="*/ 82 h 347"/>
                      <a:gd name="T14" fmla="*/ 152 w 348"/>
                      <a:gd name="T15" fmla="*/ 74 h 347"/>
                      <a:gd name="T16" fmla="*/ 223 w 348"/>
                      <a:gd name="T17" fmla="*/ 52 h 347"/>
                      <a:gd name="T18" fmla="*/ 272 w 348"/>
                      <a:gd name="T19" fmla="*/ 49 h 347"/>
                      <a:gd name="T20" fmla="*/ 301 w 348"/>
                      <a:gd name="T21" fmla="*/ 49 h 347"/>
                      <a:gd name="T22" fmla="*/ 298 w 348"/>
                      <a:gd name="T23" fmla="*/ 71 h 347"/>
                      <a:gd name="T24" fmla="*/ 292 w 348"/>
                      <a:gd name="T25" fmla="*/ 211 h 347"/>
                      <a:gd name="T26" fmla="*/ 272 w 348"/>
                      <a:gd name="T27" fmla="*/ 194 h 347"/>
                      <a:gd name="T28" fmla="*/ 261 w 348"/>
                      <a:gd name="T29" fmla="*/ 183 h 347"/>
                      <a:gd name="T30" fmla="*/ 241 w 348"/>
                      <a:gd name="T31" fmla="*/ 177 h 347"/>
                      <a:gd name="T32" fmla="*/ 223 w 348"/>
                      <a:gd name="T33" fmla="*/ 183 h 347"/>
                      <a:gd name="T34" fmla="*/ 215 w 348"/>
                      <a:gd name="T35" fmla="*/ 188 h 347"/>
                      <a:gd name="T36" fmla="*/ 189 w 348"/>
                      <a:gd name="T37" fmla="*/ 217 h 347"/>
                      <a:gd name="T38" fmla="*/ 109 w 348"/>
                      <a:gd name="T39" fmla="*/ 311 h 347"/>
                      <a:gd name="T40" fmla="*/ 89 w 348"/>
                      <a:gd name="T41" fmla="*/ 337 h 347"/>
                      <a:gd name="T42" fmla="*/ 92 w 348"/>
                      <a:gd name="T43" fmla="*/ 340 h 347"/>
                      <a:gd name="T44" fmla="*/ 118 w 348"/>
                      <a:gd name="T45" fmla="*/ 317 h 347"/>
                      <a:gd name="T46" fmla="*/ 209 w 348"/>
                      <a:gd name="T47" fmla="*/ 237 h 347"/>
                      <a:gd name="T48" fmla="*/ 241 w 348"/>
                      <a:gd name="T49" fmla="*/ 208 h 347"/>
                      <a:gd name="T50" fmla="*/ 249 w 348"/>
                      <a:gd name="T51" fmla="*/ 220 h 347"/>
                      <a:gd name="T52" fmla="*/ 284 w 348"/>
                      <a:gd name="T53" fmla="*/ 257 h 347"/>
                      <a:gd name="T54" fmla="*/ 286 w 348"/>
                      <a:gd name="T55" fmla="*/ 260 h 347"/>
                      <a:gd name="T56" fmla="*/ 286 w 348"/>
                      <a:gd name="T57" fmla="*/ 260 h 347"/>
                      <a:gd name="T58" fmla="*/ 295 w 348"/>
                      <a:gd name="T59" fmla="*/ 266 h 347"/>
                      <a:gd name="T60" fmla="*/ 309 w 348"/>
                      <a:gd name="T61" fmla="*/ 268 h 347"/>
                      <a:gd name="T62" fmla="*/ 324 w 348"/>
                      <a:gd name="T63" fmla="*/ 260 h 347"/>
                      <a:gd name="T64" fmla="*/ 330 w 348"/>
                      <a:gd name="T65" fmla="*/ 243 h 347"/>
                      <a:gd name="T66" fmla="*/ 332 w 348"/>
                      <a:gd name="T67" fmla="*/ 234 h 347"/>
                      <a:gd name="T68" fmla="*/ 341 w 348"/>
                      <a:gd name="T69" fmla="*/ 125 h 347"/>
                      <a:gd name="T70" fmla="*/ 344 w 348"/>
                      <a:gd name="T71" fmla="*/ 76 h 347"/>
                      <a:gd name="T72" fmla="*/ 347 w 348"/>
                      <a:gd name="T73" fmla="*/ 37 h 347"/>
                      <a:gd name="T74" fmla="*/ 347 w 348"/>
                      <a:gd name="T75" fmla="*/ 29 h 347"/>
                      <a:gd name="T76" fmla="*/ 347 w 348"/>
                      <a:gd name="T77" fmla="*/ 23 h 347"/>
                      <a:gd name="T78" fmla="*/ 335 w 348"/>
                      <a:gd name="T79" fmla="*/ 9 h 347"/>
                      <a:gd name="T80" fmla="*/ 318 w 348"/>
                      <a:gd name="T81" fmla="*/ 0 h 347"/>
                      <a:gd name="T82" fmla="*/ 295 w 348"/>
                      <a:gd name="T83" fmla="*/ 0 h 347"/>
                      <a:gd name="T84" fmla="*/ 269 w 348"/>
                      <a:gd name="T85" fmla="*/ 3 h 347"/>
                      <a:gd name="T86" fmla="*/ 123 w 348"/>
                      <a:gd name="T87" fmla="*/ 14 h 347"/>
                      <a:gd name="T88" fmla="*/ 106 w 348"/>
                      <a:gd name="T89" fmla="*/ 17 h 347"/>
                      <a:gd name="T90" fmla="*/ 100 w 348"/>
                      <a:gd name="T91" fmla="*/ 17 h 347"/>
                      <a:gd name="T92" fmla="*/ 97 w 348"/>
                      <a:gd name="T93" fmla="*/ 17 h 347"/>
                      <a:gd name="T94" fmla="*/ 92 w 348"/>
                      <a:gd name="T95" fmla="*/ 20 h 347"/>
                      <a:gd name="T96" fmla="*/ 80 w 348"/>
                      <a:gd name="T97" fmla="*/ 29 h 347"/>
                      <a:gd name="T98" fmla="*/ 77 w 348"/>
                      <a:gd name="T99" fmla="*/ 46 h 347"/>
                      <a:gd name="T100" fmla="*/ 86 w 348"/>
                      <a:gd name="T101" fmla="*/ 60 h 347"/>
                      <a:gd name="T102" fmla="*/ 94 w 348"/>
                      <a:gd name="T103" fmla="*/ 68 h 347"/>
                      <a:gd name="T104" fmla="*/ 135 w 348"/>
                      <a:gd name="T105" fmla="*/ 105 h 347"/>
                      <a:gd name="T106" fmla="*/ 135 w 348"/>
                      <a:gd name="T107" fmla="*/ 108 h 347"/>
                      <a:gd name="T108" fmla="*/ 63 w 348"/>
                      <a:gd name="T109" fmla="*/ 191 h 347"/>
                      <a:gd name="T110" fmla="*/ 29 w 348"/>
                      <a:gd name="T111" fmla="*/ 231 h 347"/>
                      <a:gd name="T112" fmla="*/ 0 w 348"/>
                      <a:gd name="T113" fmla="*/ 266 h 347"/>
                      <a:gd name="T114" fmla="*/ 9 w 348"/>
                      <a:gd name="T115" fmla="*/ 260 h 347"/>
                      <a:gd name="T116" fmla="*/ 241 w 348"/>
                      <a:gd name="T117" fmla="*/ 208 h 347"/>
                      <a:gd name="T118" fmla="*/ 312 w 348"/>
                      <a:gd name="T119" fmla="*/ 231 h 347"/>
                      <a:gd name="T120" fmla="*/ 140 w 348"/>
                      <a:gd name="T121" fmla="*/ 105 h 347"/>
                      <a:gd name="T122" fmla="*/ 138 w 348"/>
                      <a:gd name="T123" fmla="*/ 10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8" h="347">
                        <a:moveTo>
                          <a:pt x="37" y="237"/>
                        </a:moveTo>
                        <a:lnTo>
                          <a:pt x="37" y="237"/>
                        </a:lnTo>
                        <a:lnTo>
                          <a:pt x="77" y="203"/>
                        </a:lnTo>
                        <a:lnTo>
                          <a:pt x="77" y="203"/>
                        </a:lnTo>
                        <a:lnTo>
                          <a:pt x="129" y="157"/>
                        </a:lnTo>
                        <a:lnTo>
                          <a:pt x="129" y="157"/>
                        </a:lnTo>
                        <a:lnTo>
                          <a:pt x="157" y="131"/>
                        </a:lnTo>
                        <a:lnTo>
                          <a:pt x="163" y="128"/>
                        </a:lnTo>
                        <a:lnTo>
                          <a:pt x="163" y="125"/>
                        </a:lnTo>
                        <a:lnTo>
                          <a:pt x="166" y="123"/>
                        </a:lnTo>
                        <a:lnTo>
                          <a:pt x="166" y="123"/>
                        </a:lnTo>
                        <a:lnTo>
                          <a:pt x="169" y="120"/>
                        </a:lnTo>
                        <a:lnTo>
                          <a:pt x="169" y="120"/>
                        </a:lnTo>
                        <a:lnTo>
                          <a:pt x="172" y="108"/>
                        </a:lnTo>
                        <a:lnTo>
                          <a:pt x="169" y="97"/>
                        </a:lnTo>
                        <a:lnTo>
                          <a:pt x="169" y="97"/>
                        </a:lnTo>
                        <a:lnTo>
                          <a:pt x="166" y="91"/>
                        </a:lnTo>
                        <a:lnTo>
                          <a:pt x="166" y="91"/>
                        </a:lnTo>
                        <a:lnTo>
                          <a:pt x="166" y="88"/>
                        </a:lnTo>
                        <a:lnTo>
                          <a:pt x="163" y="85"/>
                        </a:lnTo>
                        <a:lnTo>
                          <a:pt x="160" y="82"/>
                        </a:lnTo>
                        <a:lnTo>
                          <a:pt x="160" y="82"/>
                        </a:lnTo>
                        <a:lnTo>
                          <a:pt x="152" y="74"/>
                        </a:lnTo>
                        <a:lnTo>
                          <a:pt x="152" y="74"/>
                        </a:lnTo>
                        <a:lnTo>
                          <a:pt x="135" y="55"/>
                        </a:lnTo>
                        <a:lnTo>
                          <a:pt x="135" y="55"/>
                        </a:lnTo>
                        <a:lnTo>
                          <a:pt x="223" y="52"/>
                        </a:lnTo>
                        <a:lnTo>
                          <a:pt x="223" y="52"/>
                        </a:lnTo>
                        <a:lnTo>
                          <a:pt x="272" y="49"/>
                        </a:lnTo>
                        <a:lnTo>
                          <a:pt x="272" y="49"/>
                        </a:lnTo>
                        <a:lnTo>
                          <a:pt x="298" y="46"/>
                        </a:lnTo>
                        <a:lnTo>
                          <a:pt x="301" y="46"/>
                        </a:lnTo>
                        <a:lnTo>
                          <a:pt x="301" y="49"/>
                        </a:lnTo>
                        <a:lnTo>
                          <a:pt x="301" y="49"/>
                        </a:lnTo>
                        <a:lnTo>
                          <a:pt x="298" y="71"/>
                        </a:lnTo>
                        <a:lnTo>
                          <a:pt x="298" y="71"/>
                        </a:lnTo>
                        <a:lnTo>
                          <a:pt x="295" y="123"/>
                        </a:lnTo>
                        <a:lnTo>
                          <a:pt x="295" y="123"/>
                        </a:lnTo>
                        <a:lnTo>
                          <a:pt x="292" y="211"/>
                        </a:lnTo>
                        <a:lnTo>
                          <a:pt x="292" y="211"/>
                        </a:lnTo>
                        <a:lnTo>
                          <a:pt x="272" y="194"/>
                        </a:lnTo>
                        <a:lnTo>
                          <a:pt x="272" y="194"/>
                        </a:lnTo>
                        <a:lnTo>
                          <a:pt x="267" y="188"/>
                        </a:lnTo>
                        <a:lnTo>
                          <a:pt x="261" y="183"/>
                        </a:lnTo>
                        <a:lnTo>
                          <a:pt x="261" y="183"/>
                        </a:lnTo>
                        <a:lnTo>
                          <a:pt x="252" y="177"/>
                        </a:lnTo>
                        <a:lnTo>
                          <a:pt x="252" y="177"/>
                        </a:lnTo>
                        <a:lnTo>
                          <a:pt x="241" y="177"/>
                        </a:lnTo>
                        <a:lnTo>
                          <a:pt x="229" y="180"/>
                        </a:lnTo>
                        <a:lnTo>
                          <a:pt x="229" y="180"/>
                        </a:lnTo>
                        <a:lnTo>
                          <a:pt x="223" y="183"/>
                        </a:lnTo>
                        <a:lnTo>
                          <a:pt x="223" y="183"/>
                        </a:lnTo>
                        <a:lnTo>
                          <a:pt x="220" y="186"/>
                        </a:lnTo>
                        <a:lnTo>
                          <a:pt x="215" y="188"/>
                        </a:lnTo>
                        <a:lnTo>
                          <a:pt x="215" y="188"/>
                        </a:lnTo>
                        <a:lnTo>
                          <a:pt x="189" y="217"/>
                        </a:lnTo>
                        <a:lnTo>
                          <a:pt x="189" y="217"/>
                        </a:lnTo>
                        <a:lnTo>
                          <a:pt x="143" y="271"/>
                        </a:lnTo>
                        <a:lnTo>
                          <a:pt x="143" y="271"/>
                        </a:lnTo>
                        <a:lnTo>
                          <a:pt x="109" y="311"/>
                        </a:lnTo>
                        <a:lnTo>
                          <a:pt x="109" y="311"/>
                        </a:lnTo>
                        <a:lnTo>
                          <a:pt x="89" y="337"/>
                        </a:lnTo>
                        <a:lnTo>
                          <a:pt x="89" y="337"/>
                        </a:lnTo>
                        <a:lnTo>
                          <a:pt x="80" y="346"/>
                        </a:lnTo>
                        <a:lnTo>
                          <a:pt x="80" y="346"/>
                        </a:lnTo>
                        <a:lnTo>
                          <a:pt x="92" y="340"/>
                        </a:lnTo>
                        <a:lnTo>
                          <a:pt x="92" y="340"/>
                        </a:lnTo>
                        <a:lnTo>
                          <a:pt x="118" y="317"/>
                        </a:lnTo>
                        <a:lnTo>
                          <a:pt x="118" y="317"/>
                        </a:lnTo>
                        <a:lnTo>
                          <a:pt x="157" y="283"/>
                        </a:lnTo>
                        <a:lnTo>
                          <a:pt x="157" y="283"/>
                        </a:lnTo>
                        <a:lnTo>
                          <a:pt x="209" y="237"/>
                        </a:lnTo>
                        <a:lnTo>
                          <a:pt x="209" y="237"/>
                        </a:lnTo>
                        <a:lnTo>
                          <a:pt x="238" y="211"/>
                        </a:lnTo>
                        <a:lnTo>
                          <a:pt x="241" y="208"/>
                        </a:lnTo>
                        <a:lnTo>
                          <a:pt x="241" y="211"/>
                        </a:lnTo>
                        <a:lnTo>
                          <a:pt x="241" y="211"/>
                        </a:lnTo>
                        <a:lnTo>
                          <a:pt x="249" y="220"/>
                        </a:lnTo>
                        <a:lnTo>
                          <a:pt x="249" y="220"/>
                        </a:lnTo>
                        <a:lnTo>
                          <a:pt x="278" y="251"/>
                        </a:lnTo>
                        <a:lnTo>
                          <a:pt x="284" y="257"/>
                        </a:lnTo>
                        <a:lnTo>
                          <a:pt x="284" y="257"/>
                        </a:lnTo>
                        <a:lnTo>
                          <a:pt x="286" y="260"/>
                        </a:lnTo>
                        <a:lnTo>
                          <a:pt x="286" y="260"/>
                        </a:lnTo>
                        <a:lnTo>
                          <a:pt x="286" y="260"/>
                        </a:lnTo>
                        <a:lnTo>
                          <a:pt x="286" y="260"/>
                        </a:lnTo>
                        <a:lnTo>
                          <a:pt x="286" y="260"/>
                        </a:lnTo>
                        <a:lnTo>
                          <a:pt x="286" y="260"/>
                        </a:lnTo>
                        <a:lnTo>
                          <a:pt x="295" y="266"/>
                        </a:lnTo>
                        <a:lnTo>
                          <a:pt x="295" y="266"/>
                        </a:lnTo>
                        <a:lnTo>
                          <a:pt x="301" y="268"/>
                        </a:lnTo>
                        <a:lnTo>
                          <a:pt x="309" y="268"/>
                        </a:lnTo>
                        <a:lnTo>
                          <a:pt x="309" y="268"/>
                        </a:lnTo>
                        <a:lnTo>
                          <a:pt x="318" y="263"/>
                        </a:lnTo>
                        <a:lnTo>
                          <a:pt x="324" y="260"/>
                        </a:lnTo>
                        <a:lnTo>
                          <a:pt x="324" y="260"/>
                        </a:lnTo>
                        <a:lnTo>
                          <a:pt x="330" y="249"/>
                        </a:lnTo>
                        <a:lnTo>
                          <a:pt x="330" y="249"/>
                        </a:lnTo>
                        <a:lnTo>
                          <a:pt x="330" y="243"/>
                        </a:lnTo>
                        <a:lnTo>
                          <a:pt x="330" y="240"/>
                        </a:lnTo>
                        <a:lnTo>
                          <a:pt x="332" y="234"/>
                        </a:lnTo>
                        <a:lnTo>
                          <a:pt x="332" y="234"/>
                        </a:lnTo>
                        <a:lnTo>
                          <a:pt x="332" y="223"/>
                        </a:lnTo>
                        <a:lnTo>
                          <a:pt x="332" y="223"/>
                        </a:lnTo>
                        <a:lnTo>
                          <a:pt x="341" y="125"/>
                        </a:lnTo>
                        <a:lnTo>
                          <a:pt x="341" y="125"/>
                        </a:lnTo>
                        <a:lnTo>
                          <a:pt x="344" y="76"/>
                        </a:lnTo>
                        <a:lnTo>
                          <a:pt x="344" y="76"/>
                        </a:lnTo>
                        <a:lnTo>
                          <a:pt x="347" y="52"/>
                        </a:lnTo>
                        <a:lnTo>
                          <a:pt x="347" y="37"/>
                        </a:lnTo>
                        <a:lnTo>
                          <a:pt x="347" y="37"/>
                        </a:lnTo>
                        <a:lnTo>
                          <a:pt x="347" y="35"/>
                        </a:lnTo>
                        <a:lnTo>
                          <a:pt x="347" y="35"/>
                        </a:lnTo>
                        <a:lnTo>
                          <a:pt x="347" y="29"/>
                        </a:lnTo>
                        <a:lnTo>
                          <a:pt x="347" y="29"/>
                        </a:lnTo>
                        <a:lnTo>
                          <a:pt x="347" y="23"/>
                        </a:lnTo>
                        <a:lnTo>
                          <a:pt x="347" y="23"/>
                        </a:lnTo>
                        <a:lnTo>
                          <a:pt x="341" y="14"/>
                        </a:lnTo>
                        <a:lnTo>
                          <a:pt x="335" y="9"/>
                        </a:lnTo>
                        <a:lnTo>
                          <a:pt x="335" y="9"/>
                        </a:lnTo>
                        <a:lnTo>
                          <a:pt x="327" y="3"/>
                        </a:lnTo>
                        <a:lnTo>
                          <a:pt x="318" y="0"/>
                        </a:lnTo>
                        <a:lnTo>
                          <a:pt x="318" y="0"/>
                        </a:lnTo>
                        <a:lnTo>
                          <a:pt x="309" y="0"/>
                        </a:lnTo>
                        <a:lnTo>
                          <a:pt x="307" y="0"/>
                        </a:lnTo>
                        <a:lnTo>
                          <a:pt x="295" y="0"/>
                        </a:lnTo>
                        <a:lnTo>
                          <a:pt x="295" y="0"/>
                        </a:lnTo>
                        <a:lnTo>
                          <a:pt x="269" y="3"/>
                        </a:lnTo>
                        <a:lnTo>
                          <a:pt x="269" y="3"/>
                        </a:lnTo>
                        <a:lnTo>
                          <a:pt x="218" y="6"/>
                        </a:lnTo>
                        <a:lnTo>
                          <a:pt x="218" y="6"/>
                        </a:lnTo>
                        <a:lnTo>
                          <a:pt x="123" y="14"/>
                        </a:lnTo>
                        <a:lnTo>
                          <a:pt x="123" y="14"/>
                        </a:lnTo>
                        <a:lnTo>
                          <a:pt x="112" y="14"/>
                        </a:lnTo>
                        <a:lnTo>
                          <a:pt x="106" y="17"/>
                        </a:lnTo>
                        <a:lnTo>
                          <a:pt x="103" y="17"/>
                        </a:lnTo>
                        <a:lnTo>
                          <a:pt x="103" y="17"/>
                        </a:lnTo>
                        <a:lnTo>
                          <a:pt x="100" y="17"/>
                        </a:lnTo>
                        <a:lnTo>
                          <a:pt x="100" y="17"/>
                        </a:lnTo>
                        <a:lnTo>
                          <a:pt x="100" y="17"/>
                        </a:lnTo>
                        <a:lnTo>
                          <a:pt x="97" y="17"/>
                        </a:lnTo>
                        <a:lnTo>
                          <a:pt x="97" y="17"/>
                        </a:lnTo>
                        <a:lnTo>
                          <a:pt x="92" y="20"/>
                        </a:lnTo>
                        <a:lnTo>
                          <a:pt x="92" y="20"/>
                        </a:lnTo>
                        <a:lnTo>
                          <a:pt x="86" y="23"/>
                        </a:lnTo>
                        <a:lnTo>
                          <a:pt x="80" y="29"/>
                        </a:lnTo>
                        <a:lnTo>
                          <a:pt x="80" y="29"/>
                        </a:lnTo>
                        <a:lnTo>
                          <a:pt x="77" y="37"/>
                        </a:lnTo>
                        <a:lnTo>
                          <a:pt x="77" y="46"/>
                        </a:lnTo>
                        <a:lnTo>
                          <a:pt x="77" y="46"/>
                        </a:lnTo>
                        <a:lnTo>
                          <a:pt x="83" y="55"/>
                        </a:lnTo>
                        <a:lnTo>
                          <a:pt x="83" y="55"/>
                        </a:lnTo>
                        <a:lnTo>
                          <a:pt x="86" y="60"/>
                        </a:lnTo>
                        <a:lnTo>
                          <a:pt x="86" y="60"/>
                        </a:lnTo>
                        <a:lnTo>
                          <a:pt x="94" y="68"/>
                        </a:lnTo>
                        <a:lnTo>
                          <a:pt x="94" y="68"/>
                        </a:lnTo>
                        <a:lnTo>
                          <a:pt x="129" y="99"/>
                        </a:lnTo>
                        <a:lnTo>
                          <a:pt x="129" y="99"/>
                        </a:lnTo>
                        <a:lnTo>
                          <a:pt x="135" y="105"/>
                        </a:lnTo>
                        <a:lnTo>
                          <a:pt x="138" y="108"/>
                        </a:lnTo>
                        <a:lnTo>
                          <a:pt x="135" y="108"/>
                        </a:lnTo>
                        <a:lnTo>
                          <a:pt x="135" y="108"/>
                        </a:lnTo>
                        <a:lnTo>
                          <a:pt x="109" y="137"/>
                        </a:lnTo>
                        <a:lnTo>
                          <a:pt x="109" y="137"/>
                        </a:lnTo>
                        <a:lnTo>
                          <a:pt x="63" y="191"/>
                        </a:lnTo>
                        <a:lnTo>
                          <a:pt x="63" y="191"/>
                        </a:lnTo>
                        <a:lnTo>
                          <a:pt x="29" y="231"/>
                        </a:lnTo>
                        <a:lnTo>
                          <a:pt x="29" y="231"/>
                        </a:lnTo>
                        <a:lnTo>
                          <a:pt x="9" y="257"/>
                        </a:lnTo>
                        <a:lnTo>
                          <a:pt x="9" y="257"/>
                        </a:lnTo>
                        <a:lnTo>
                          <a:pt x="0" y="266"/>
                        </a:lnTo>
                        <a:lnTo>
                          <a:pt x="0" y="266"/>
                        </a:lnTo>
                        <a:lnTo>
                          <a:pt x="9" y="260"/>
                        </a:lnTo>
                        <a:lnTo>
                          <a:pt x="9" y="260"/>
                        </a:lnTo>
                        <a:lnTo>
                          <a:pt x="37" y="237"/>
                        </a:lnTo>
                        <a:close/>
                        <a:moveTo>
                          <a:pt x="244" y="208"/>
                        </a:moveTo>
                        <a:lnTo>
                          <a:pt x="241" y="208"/>
                        </a:lnTo>
                        <a:lnTo>
                          <a:pt x="241" y="208"/>
                        </a:lnTo>
                        <a:lnTo>
                          <a:pt x="244" y="208"/>
                        </a:lnTo>
                        <a:close/>
                        <a:moveTo>
                          <a:pt x="312" y="231"/>
                        </a:moveTo>
                        <a:lnTo>
                          <a:pt x="312" y="231"/>
                        </a:lnTo>
                        <a:close/>
                        <a:moveTo>
                          <a:pt x="138" y="105"/>
                        </a:moveTo>
                        <a:lnTo>
                          <a:pt x="140" y="105"/>
                        </a:lnTo>
                        <a:lnTo>
                          <a:pt x="140" y="105"/>
                        </a:lnTo>
                        <a:lnTo>
                          <a:pt x="140" y="105"/>
                        </a:lnTo>
                        <a:lnTo>
                          <a:pt x="138" y="10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2" name="Freeform 45"/>
                  <p:cNvSpPr>
                    <a:spLocks noChangeArrowheads="1"/>
                  </p:cNvSpPr>
                  <p:nvPr/>
                </p:nvSpPr>
                <p:spPr bwMode="gray">
                  <a:xfrm>
                    <a:off x="8680367" y="1608555"/>
                    <a:ext cx="85490" cy="84421"/>
                  </a:xfrm>
                  <a:custGeom>
                    <a:avLst/>
                    <a:gdLst>
                      <a:gd name="T0" fmla="*/ 95 w 351"/>
                      <a:gd name="T1" fmla="*/ 278 h 347"/>
                      <a:gd name="T2" fmla="*/ 89 w 351"/>
                      <a:gd name="T3" fmla="*/ 286 h 347"/>
                      <a:gd name="T4" fmla="*/ 86 w 351"/>
                      <a:gd name="T5" fmla="*/ 286 h 347"/>
                      <a:gd name="T6" fmla="*/ 80 w 351"/>
                      <a:gd name="T7" fmla="*/ 295 h 347"/>
                      <a:gd name="T8" fmla="*/ 80 w 351"/>
                      <a:gd name="T9" fmla="*/ 309 h 347"/>
                      <a:gd name="T10" fmla="*/ 89 w 351"/>
                      <a:gd name="T11" fmla="*/ 323 h 347"/>
                      <a:gd name="T12" fmla="*/ 97 w 351"/>
                      <a:gd name="T13" fmla="*/ 329 h 347"/>
                      <a:gd name="T14" fmla="*/ 115 w 351"/>
                      <a:gd name="T15" fmla="*/ 332 h 347"/>
                      <a:gd name="T16" fmla="*/ 126 w 351"/>
                      <a:gd name="T17" fmla="*/ 332 h 347"/>
                      <a:gd name="T18" fmla="*/ 272 w 351"/>
                      <a:gd name="T19" fmla="*/ 344 h 347"/>
                      <a:gd name="T20" fmla="*/ 310 w 351"/>
                      <a:gd name="T21" fmla="*/ 346 h 347"/>
                      <a:gd name="T22" fmla="*/ 315 w 351"/>
                      <a:gd name="T23" fmla="*/ 346 h 347"/>
                      <a:gd name="T24" fmla="*/ 324 w 351"/>
                      <a:gd name="T25" fmla="*/ 346 h 347"/>
                      <a:gd name="T26" fmla="*/ 341 w 351"/>
                      <a:gd name="T27" fmla="*/ 335 h 347"/>
                      <a:gd name="T28" fmla="*/ 350 w 351"/>
                      <a:gd name="T29" fmla="*/ 318 h 347"/>
                      <a:gd name="T30" fmla="*/ 350 w 351"/>
                      <a:gd name="T31" fmla="*/ 306 h 347"/>
                      <a:gd name="T32" fmla="*/ 347 w 351"/>
                      <a:gd name="T33" fmla="*/ 269 h 347"/>
                      <a:gd name="T34" fmla="*/ 341 w 351"/>
                      <a:gd name="T35" fmla="*/ 220 h 347"/>
                      <a:gd name="T36" fmla="*/ 333 w 351"/>
                      <a:gd name="T37" fmla="*/ 111 h 347"/>
                      <a:gd name="T38" fmla="*/ 333 w 351"/>
                      <a:gd name="T39" fmla="*/ 103 h 347"/>
                      <a:gd name="T40" fmla="*/ 330 w 351"/>
                      <a:gd name="T41" fmla="*/ 97 h 347"/>
                      <a:gd name="T42" fmla="*/ 330 w 351"/>
                      <a:gd name="T43" fmla="*/ 91 h 347"/>
                      <a:gd name="T44" fmla="*/ 321 w 351"/>
                      <a:gd name="T45" fmla="*/ 80 h 347"/>
                      <a:gd name="T46" fmla="*/ 304 w 351"/>
                      <a:gd name="T47" fmla="*/ 77 h 347"/>
                      <a:gd name="T48" fmla="*/ 287 w 351"/>
                      <a:gd name="T49" fmla="*/ 86 h 347"/>
                      <a:gd name="T50" fmla="*/ 281 w 351"/>
                      <a:gd name="T51" fmla="*/ 94 h 347"/>
                      <a:gd name="T52" fmla="*/ 241 w 351"/>
                      <a:gd name="T53" fmla="*/ 134 h 347"/>
                      <a:gd name="T54" fmla="*/ 238 w 351"/>
                      <a:gd name="T55" fmla="*/ 137 h 347"/>
                      <a:gd name="T56" fmla="*/ 158 w 351"/>
                      <a:gd name="T57" fmla="*/ 63 h 347"/>
                      <a:gd name="T58" fmla="*/ 118 w 351"/>
                      <a:gd name="T59" fmla="*/ 28 h 347"/>
                      <a:gd name="T60" fmla="*/ 80 w 351"/>
                      <a:gd name="T61" fmla="*/ 0 h 347"/>
                      <a:gd name="T62" fmla="*/ 89 w 351"/>
                      <a:gd name="T63" fmla="*/ 8 h 347"/>
                      <a:gd name="T64" fmla="*/ 146 w 351"/>
                      <a:gd name="T65" fmla="*/ 77 h 347"/>
                      <a:gd name="T66" fmla="*/ 189 w 351"/>
                      <a:gd name="T67" fmla="*/ 129 h 347"/>
                      <a:gd name="T68" fmla="*/ 221 w 351"/>
                      <a:gd name="T69" fmla="*/ 163 h 347"/>
                      <a:gd name="T70" fmla="*/ 229 w 351"/>
                      <a:gd name="T71" fmla="*/ 169 h 347"/>
                      <a:gd name="T72" fmla="*/ 252 w 351"/>
                      <a:gd name="T73" fmla="*/ 169 h 347"/>
                      <a:gd name="T74" fmla="*/ 258 w 351"/>
                      <a:gd name="T75" fmla="*/ 166 h 347"/>
                      <a:gd name="T76" fmla="*/ 267 w 351"/>
                      <a:gd name="T77" fmla="*/ 160 h 347"/>
                      <a:gd name="T78" fmla="*/ 275 w 351"/>
                      <a:gd name="T79" fmla="*/ 152 h 347"/>
                      <a:gd name="T80" fmla="*/ 298 w 351"/>
                      <a:gd name="T81" fmla="*/ 223 h 347"/>
                      <a:gd name="T82" fmla="*/ 301 w 351"/>
                      <a:gd name="T83" fmla="*/ 272 h 347"/>
                      <a:gd name="T84" fmla="*/ 301 w 351"/>
                      <a:gd name="T85" fmla="*/ 300 h 347"/>
                      <a:gd name="T86" fmla="*/ 275 w 351"/>
                      <a:gd name="T87" fmla="*/ 298 h 347"/>
                      <a:gd name="T88" fmla="*/ 138 w 351"/>
                      <a:gd name="T89" fmla="*/ 292 h 347"/>
                      <a:gd name="T90" fmla="*/ 152 w 351"/>
                      <a:gd name="T91" fmla="*/ 275 h 347"/>
                      <a:gd name="T92" fmla="*/ 163 w 351"/>
                      <a:gd name="T93" fmla="*/ 260 h 347"/>
                      <a:gd name="T94" fmla="*/ 172 w 351"/>
                      <a:gd name="T95" fmla="*/ 240 h 347"/>
                      <a:gd name="T96" fmla="*/ 166 w 351"/>
                      <a:gd name="T97" fmla="*/ 223 h 347"/>
                      <a:gd name="T98" fmla="*/ 158 w 351"/>
                      <a:gd name="T99" fmla="*/ 215 h 347"/>
                      <a:gd name="T100" fmla="*/ 129 w 351"/>
                      <a:gd name="T101" fmla="*/ 189 h 347"/>
                      <a:gd name="T102" fmla="*/ 37 w 351"/>
                      <a:gd name="T103" fmla="*/ 111 h 347"/>
                      <a:gd name="T104" fmla="*/ 9 w 351"/>
                      <a:gd name="T105" fmla="*/ 89 h 347"/>
                      <a:gd name="T106" fmla="*/ 9 w 351"/>
                      <a:gd name="T107" fmla="*/ 91 h 347"/>
                      <a:gd name="T108" fmla="*/ 29 w 351"/>
                      <a:gd name="T109" fmla="*/ 117 h 347"/>
                      <a:gd name="T110" fmla="*/ 109 w 351"/>
                      <a:gd name="T111" fmla="*/ 209 h 347"/>
                      <a:gd name="T112" fmla="*/ 138 w 351"/>
                      <a:gd name="T113" fmla="*/ 240 h 347"/>
                      <a:gd name="T114" fmla="*/ 129 w 351"/>
                      <a:gd name="T115" fmla="*/ 249 h 347"/>
                      <a:gd name="T116" fmla="*/ 118 w 351"/>
                      <a:gd name="T117" fmla="*/ 312 h 347"/>
                      <a:gd name="T118" fmla="*/ 118 w 351"/>
                      <a:gd name="T119" fmla="*/ 312 h 347"/>
                      <a:gd name="T120" fmla="*/ 244 w 351"/>
                      <a:gd name="T121" fmla="*/ 140 h 347"/>
                      <a:gd name="T122" fmla="*/ 141 w 351"/>
                      <a:gd name="T123" fmla="*/ 243 h 347"/>
                      <a:gd name="T124" fmla="*/ 141 w 351"/>
                      <a:gd name="T125" fmla="*/ 24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 h="347">
                        <a:moveTo>
                          <a:pt x="129" y="249"/>
                        </a:moveTo>
                        <a:lnTo>
                          <a:pt x="129" y="249"/>
                        </a:lnTo>
                        <a:lnTo>
                          <a:pt x="95" y="278"/>
                        </a:lnTo>
                        <a:lnTo>
                          <a:pt x="92" y="283"/>
                        </a:lnTo>
                        <a:lnTo>
                          <a:pt x="89" y="283"/>
                        </a:lnTo>
                        <a:lnTo>
                          <a:pt x="89" y="286"/>
                        </a:lnTo>
                        <a:lnTo>
                          <a:pt x="89" y="286"/>
                        </a:lnTo>
                        <a:lnTo>
                          <a:pt x="89" y="286"/>
                        </a:lnTo>
                        <a:lnTo>
                          <a:pt x="86" y="286"/>
                        </a:lnTo>
                        <a:lnTo>
                          <a:pt x="86" y="289"/>
                        </a:lnTo>
                        <a:lnTo>
                          <a:pt x="86" y="289"/>
                        </a:lnTo>
                        <a:lnTo>
                          <a:pt x="80" y="295"/>
                        </a:lnTo>
                        <a:lnTo>
                          <a:pt x="80" y="295"/>
                        </a:lnTo>
                        <a:lnTo>
                          <a:pt x="80" y="300"/>
                        </a:lnTo>
                        <a:lnTo>
                          <a:pt x="80" y="309"/>
                        </a:lnTo>
                        <a:lnTo>
                          <a:pt x="80" y="309"/>
                        </a:lnTo>
                        <a:lnTo>
                          <a:pt x="83" y="318"/>
                        </a:lnTo>
                        <a:lnTo>
                          <a:pt x="89" y="323"/>
                        </a:lnTo>
                        <a:lnTo>
                          <a:pt x="89" y="323"/>
                        </a:lnTo>
                        <a:lnTo>
                          <a:pt x="97" y="329"/>
                        </a:lnTo>
                        <a:lnTo>
                          <a:pt x="97" y="329"/>
                        </a:lnTo>
                        <a:lnTo>
                          <a:pt x="106" y="329"/>
                        </a:lnTo>
                        <a:lnTo>
                          <a:pt x="109" y="329"/>
                        </a:lnTo>
                        <a:lnTo>
                          <a:pt x="115" y="332"/>
                        </a:lnTo>
                        <a:lnTo>
                          <a:pt x="115" y="332"/>
                        </a:lnTo>
                        <a:lnTo>
                          <a:pt x="126" y="332"/>
                        </a:lnTo>
                        <a:lnTo>
                          <a:pt x="126" y="332"/>
                        </a:lnTo>
                        <a:lnTo>
                          <a:pt x="223" y="341"/>
                        </a:lnTo>
                        <a:lnTo>
                          <a:pt x="223" y="341"/>
                        </a:lnTo>
                        <a:lnTo>
                          <a:pt x="272" y="344"/>
                        </a:lnTo>
                        <a:lnTo>
                          <a:pt x="272" y="344"/>
                        </a:lnTo>
                        <a:lnTo>
                          <a:pt x="298" y="346"/>
                        </a:lnTo>
                        <a:lnTo>
                          <a:pt x="310" y="346"/>
                        </a:lnTo>
                        <a:lnTo>
                          <a:pt x="312" y="346"/>
                        </a:lnTo>
                        <a:lnTo>
                          <a:pt x="315" y="346"/>
                        </a:lnTo>
                        <a:lnTo>
                          <a:pt x="315" y="346"/>
                        </a:lnTo>
                        <a:lnTo>
                          <a:pt x="321" y="346"/>
                        </a:lnTo>
                        <a:lnTo>
                          <a:pt x="321" y="346"/>
                        </a:lnTo>
                        <a:lnTo>
                          <a:pt x="324" y="346"/>
                        </a:lnTo>
                        <a:lnTo>
                          <a:pt x="324" y="346"/>
                        </a:lnTo>
                        <a:lnTo>
                          <a:pt x="333" y="341"/>
                        </a:lnTo>
                        <a:lnTo>
                          <a:pt x="341" y="335"/>
                        </a:lnTo>
                        <a:lnTo>
                          <a:pt x="341" y="335"/>
                        </a:lnTo>
                        <a:lnTo>
                          <a:pt x="347" y="326"/>
                        </a:lnTo>
                        <a:lnTo>
                          <a:pt x="350" y="318"/>
                        </a:lnTo>
                        <a:lnTo>
                          <a:pt x="350" y="318"/>
                        </a:lnTo>
                        <a:lnTo>
                          <a:pt x="350" y="309"/>
                        </a:lnTo>
                        <a:lnTo>
                          <a:pt x="350" y="306"/>
                        </a:lnTo>
                        <a:lnTo>
                          <a:pt x="347" y="295"/>
                        </a:lnTo>
                        <a:lnTo>
                          <a:pt x="347" y="295"/>
                        </a:lnTo>
                        <a:lnTo>
                          <a:pt x="347" y="269"/>
                        </a:lnTo>
                        <a:lnTo>
                          <a:pt x="347" y="269"/>
                        </a:lnTo>
                        <a:lnTo>
                          <a:pt x="341" y="220"/>
                        </a:lnTo>
                        <a:lnTo>
                          <a:pt x="341" y="220"/>
                        </a:lnTo>
                        <a:lnTo>
                          <a:pt x="333" y="123"/>
                        </a:lnTo>
                        <a:lnTo>
                          <a:pt x="333" y="123"/>
                        </a:lnTo>
                        <a:lnTo>
                          <a:pt x="333" y="111"/>
                        </a:lnTo>
                        <a:lnTo>
                          <a:pt x="333" y="106"/>
                        </a:lnTo>
                        <a:lnTo>
                          <a:pt x="333" y="103"/>
                        </a:lnTo>
                        <a:lnTo>
                          <a:pt x="333" y="103"/>
                        </a:lnTo>
                        <a:lnTo>
                          <a:pt x="333" y="100"/>
                        </a:lnTo>
                        <a:lnTo>
                          <a:pt x="333" y="100"/>
                        </a:lnTo>
                        <a:lnTo>
                          <a:pt x="330" y="97"/>
                        </a:lnTo>
                        <a:lnTo>
                          <a:pt x="330" y="97"/>
                        </a:lnTo>
                        <a:lnTo>
                          <a:pt x="330" y="91"/>
                        </a:lnTo>
                        <a:lnTo>
                          <a:pt x="330" y="91"/>
                        </a:lnTo>
                        <a:lnTo>
                          <a:pt x="327" y="86"/>
                        </a:lnTo>
                        <a:lnTo>
                          <a:pt x="321" y="80"/>
                        </a:lnTo>
                        <a:lnTo>
                          <a:pt x="321" y="80"/>
                        </a:lnTo>
                        <a:lnTo>
                          <a:pt x="312" y="77"/>
                        </a:lnTo>
                        <a:lnTo>
                          <a:pt x="304" y="77"/>
                        </a:lnTo>
                        <a:lnTo>
                          <a:pt x="304" y="77"/>
                        </a:lnTo>
                        <a:lnTo>
                          <a:pt x="292" y="83"/>
                        </a:lnTo>
                        <a:lnTo>
                          <a:pt x="292" y="83"/>
                        </a:lnTo>
                        <a:lnTo>
                          <a:pt x="287" y="86"/>
                        </a:lnTo>
                        <a:lnTo>
                          <a:pt x="287" y="86"/>
                        </a:lnTo>
                        <a:lnTo>
                          <a:pt x="281" y="94"/>
                        </a:lnTo>
                        <a:lnTo>
                          <a:pt x="281" y="94"/>
                        </a:lnTo>
                        <a:lnTo>
                          <a:pt x="249" y="129"/>
                        </a:lnTo>
                        <a:lnTo>
                          <a:pt x="249" y="129"/>
                        </a:lnTo>
                        <a:lnTo>
                          <a:pt x="241" y="134"/>
                        </a:lnTo>
                        <a:lnTo>
                          <a:pt x="241" y="137"/>
                        </a:lnTo>
                        <a:lnTo>
                          <a:pt x="238" y="137"/>
                        </a:lnTo>
                        <a:lnTo>
                          <a:pt x="238" y="137"/>
                        </a:lnTo>
                        <a:lnTo>
                          <a:pt x="209" y="108"/>
                        </a:lnTo>
                        <a:lnTo>
                          <a:pt x="209" y="108"/>
                        </a:lnTo>
                        <a:lnTo>
                          <a:pt x="158" y="63"/>
                        </a:lnTo>
                        <a:lnTo>
                          <a:pt x="158" y="63"/>
                        </a:lnTo>
                        <a:lnTo>
                          <a:pt x="118" y="28"/>
                        </a:lnTo>
                        <a:lnTo>
                          <a:pt x="118" y="28"/>
                        </a:lnTo>
                        <a:lnTo>
                          <a:pt x="92" y="8"/>
                        </a:lnTo>
                        <a:lnTo>
                          <a:pt x="92" y="8"/>
                        </a:lnTo>
                        <a:lnTo>
                          <a:pt x="80" y="0"/>
                        </a:lnTo>
                        <a:lnTo>
                          <a:pt x="80" y="0"/>
                        </a:lnTo>
                        <a:lnTo>
                          <a:pt x="89" y="8"/>
                        </a:lnTo>
                        <a:lnTo>
                          <a:pt x="89" y="8"/>
                        </a:lnTo>
                        <a:lnTo>
                          <a:pt x="112" y="37"/>
                        </a:lnTo>
                        <a:lnTo>
                          <a:pt x="112" y="37"/>
                        </a:lnTo>
                        <a:lnTo>
                          <a:pt x="146" y="77"/>
                        </a:lnTo>
                        <a:lnTo>
                          <a:pt x="146" y="77"/>
                        </a:lnTo>
                        <a:lnTo>
                          <a:pt x="189" y="129"/>
                        </a:lnTo>
                        <a:lnTo>
                          <a:pt x="189" y="129"/>
                        </a:lnTo>
                        <a:lnTo>
                          <a:pt x="218" y="157"/>
                        </a:lnTo>
                        <a:lnTo>
                          <a:pt x="221" y="163"/>
                        </a:lnTo>
                        <a:lnTo>
                          <a:pt x="221" y="163"/>
                        </a:lnTo>
                        <a:lnTo>
                          <a:pt x="223" y="166"/>
                        </a:lnTo>
                        <a:lnTo>
                          <a:pt x="223" y="166"/>
                        </a:lnTo>
                        <a:lnTo>
                          <a:pt x="229" y="169"/>
                        </a:lnTo>
                        <a:lnTo>
                          <a:pt x="229" y="169"/>
                        </a:lnTo>
                        <a:lnTo>
                          <a:pt x="241" y="171"/>
                        </a:lnTo>
                        <a:lnTo>
                          <a:pt x="252" y="169"/>
                        </a:lnTo>
                        <a:lnTo>
                          <a:pt x="252" y="169"/>
                        </a:lnTo>
                        <a:lnTo>
                          <a:pt x="258" y="166"/>
                        </a:lnTo>
                        <a:lnTo>
                          <a:pt x="258" y="166"/>
                        </a:lnTo>
                        <a:lnTo>
                          <a:pt x="261" y="166"/>
                        </a:lnTo>
                        <a:lnTo>
                          <a:pt x="261" y="163"/>
                        </a:lnTo>
                        <a:lnTo>
                          <a:pt x="267" y="160"/>
                        </a:lnTo>
                        <a:lnTo>
                          <a:pt x="267" y="160"/>
                        </a:lnTo>
                        <a:lnTo>
                          <a:pt x="275" y="152"/>
                        </a:lnTo>
                        <a:lnTo>
                          <a:pt x="275" y="152"/>
                        </a:lnTo>
                        <a:lnTo>
                          <a:pt x="292" y="134"/>
                        </a:lnTo>
                        <a:lnTo>
                          <a:pt x="292" y="134"/>
                        </a:lnTo>
                        <a:lnTo>
                          <a:pt x="298" y="223"/>
                        </a:lnTo>
                        <a:lnTo>
                          <a:pt x="298" y="223"/>
                        </a:lnTo>
                        <a:lnTo>
                          <a:pt x="301" y="272"/>
                        </a:lnTo>
                        <a:lnTo>
                          <a:pt x="301" y="272"/>
                        </a:lnTo>
                        <a:lnTo>
                          <a:pt x="301" y="298"/>
                        </a:lnTo>
                        <a:lnTo>
                          <a:pt x="301" y="300"/>
                        </a:lnTo>
                        <a:lnTo>
                          <a:pt x="301" y="300"/>
                        </a:lnTo>
                        <a:lnTo>
                          <a:pt x="301" y="300"/>
                        </a:lnTo>
                        <a:lnTo>
                          <a:pt x="275" y="298"/>
                        </a:lnTo>
                        <a:lnTo>
                          <a:pt x="275" y="298"/>
                        </a:lnTo>
                        <a:lnTo>
                          <a:pt x="226" y="295"/>
                        </a:lnTo>
                        <a:lnTo>
                          <a:pt x="226" y="295"/>
                        </a:lnTo>
                        <a:lnTo>
                          <a:pt x="138" y="292"/>
                        </a:lnTo>
                        <a:lnTo>
                          <a:pt x="138" y="292"/>
                        </a:lnTo>
                        <a:lnTo>
                          <a:pt x="152" y="275"/>
                        </a:lnTo>
                        <a:lnTo>
                          <a:pt x="152" y="275"/>
                        </a:lnTo>
                        <a:lnTo>
                          <a:pt x="160" y="266"/>
                        </a:lnTo>
                        <a:lnTo>
                          <a:pt x="163" y="260"/>
                        </a:lnTo>
                        <a:lnTo>
                          <a:pt x="163" y="260"/>
                        </a:lnTo>
                        <a:lnTo>
                          <a:pt x="169" y="252"/>
                        </a:lnTo>
                        <a:lnTo>
                          <a:pt x="169" y="252"/>
                        </a:lnTo>
                        <a:lnTo>
                          <a:pt x="172" y="240"/>
                        </a:lnTo>
                        <a:lnTo>
                          <a:pt x="169" y="229"/>
                        </a:lnTo>
                        <a:lnTo>
                          <a:pt x="169" y="229"/>
                        </a:lnTo>
                        <a:lnTo>
                          <a:pt x="166" y="223"/>
                        </a:lnTo>
                        <a:lnTo>
                          <a:pt x="166" y="223"/>
                        </a:lnTo>
                        <a:lnTo>
                          <a:pt x="163" y="220"/>
                        </a:lnTo>
                        <a:lnTo>
                          <a:pt x="158" y="215"/>
                        </a:lnTo>
                        <a:lnTo>
                          <a:pt x="158" y="215"/>
                        </a:lnTo>
                        <a:lnTo>
                          <a:pt x="129" y="189"/>
                        </a:lnTo>
                        <a:lnTo>
                          <a:pt x="129" y="189"/>
                        </a:lnTo>
                        <a:lnTo>
                          <a:pt x="78" y="146"/>
                        </a:lnTo>
                        <a:lnTo>
                          <a:pt x="78" y="146"/>
                        </a:lnTo>
                        <a:lnTo>
                          <a:pt x="37" y="111"/>
                        </a:lnTo>
                        <a:lnTo>
                          <a:pt x="37" y="111"/>
                        </a:lnTo>
                        <a:lnTo>
                          <a:pt x="9" y="89"/>
                        </a:lnTo>
                        <a:lnTo>
                          <a:pt x="9" y="89"/>
                        </a:lnTo>
                        <a:lnTo>
                          <a:pt x="0" y="80"/>
                        </a:lnTo>
                        <a:lnTo>
                          <a:pt x="0" y="80"/>
                        </a:lnTo>
                        <a:lnTo>
                          <a:pt x="9" y="91"/>
                        </a:lnTo>
                        <a:lnTo>
                          <a:pt x="9" y="91"/>
                        </a:lnTo>
                        <a:lnTo>
                          <a:pt x="29" y="117"/>
                        </a:lnTo>
                        <a:lnTo>
                          <a:pt x="29" y="117"/>
                        </a:lnTo>
                        <a:lnTo>
                          <a:pt x="66" y="157"/>
                        </a:lnTo>
                        <a:lnTo>
                          <a:pt x="66" y="157"/>
                        </a:lnTo>
                        <a:lnTo>
                          <a:pt x="109" y="209"/>
                        </a:lnTo>
                        <a:lnTo>
                          <a:pt x="109" y="209"/>
                        </a:lnTo>
                        <a:lnTo>
                          <a:pt x="138" y="237"/>
                        </a:lnTo>
                        <a:lnTo>
                          <a:pt x="138" y="240"/>
                        </a:lnTo>
                        <a:lnTo>
                          <a:pt x="138" y="240"/>
                        </a:lnTo>
                        <a:lnTo>
                          <a:pt x="138" y="240"/>
                        </a:lnTo>
                        <a:lnTo>
                          <a:pt x="129" y="249"/>
                        </a:lnTo>
                        <a:close/>
                        <a:moveTo>
                          <a:pt x="118" y="315"/>
                        </a:moveTo>
                        <a:lnTo>
                          <a:pt x="118" y="312"/>
                        </a:lnTo>
                        <a:lnTo>
                          <a:pt x="118" y="312"/>
                        </a:lnTo>
                        <a:lnTo>
                          <a:pt x="118" y="312"/>
                        </a:lnTo>
                        <a:lnTo>
                          <a:pt x="118" y="312"/>
                        </a:lnTo>
                        <a:lnTo>
                          <a:pt x="118" y="312"/>
                        </a:lnTo>
                        <a:lnTo>
                          <a:pt x="118" y="312"/>
                        </a:lnTo>
                        <a:lnTo>
                          <a:pt x="118" y="315"/>
                        </a:lnTo>
                        <a:close/>
                        <a:moveTo>
                          <a:pt x="244" y="140"/>
                        </a:moveTo>
                        <a:lnTo>
                          <a:pt x="244" y="137"/>
                        </a:lnTo>
                        <a:lnTo>
                          <a:pt x="244" y="140"/>
                        </a:lnTo>
                        <a:close/>
                        <a:moveTo>
                          <a:pt x="141" y="243"/>
                        </a:moveTo>
                        <a:lnTo>
                          <a:pt x="141" y="243"/>
                        </a:lnTo>
                        <a:lnTo>
                          <a:pt x="141" y="243"/>
                        </a:lnTo>
                        <a:lnTo>
                          <a:pt x="141" y="240"/>
                        </a:lnTo>
                        <a:lnTo>
                          <a:pt x="141" y="240"/>
                        </a:lnTo>
                        <a:lnTo>
                          <a:pt x="141"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3" name="Freeform 46"/>
                  <p:cNvSpPr>
                    <a:spLocks noChangeArrowheads="1"/>
                  </p:cNvSpPr>
                  <p:nvPr/>
                </p:nvSpPr>
                <p:spPr bwMode="gray">
                  <a:xfrm>
                    <a:off x="8463436" y="1607486"/>
                    <a:ext cx="84422" cy="84422"/>
                  </a:xfrm>
                  <a:custGeom>
                    <a:avLst/>
                    <a:gdLst>
                      <a:gd name="T0" fmla="*/ 283 w 347"/>
                      <a:gd name="T1" fmla="*/ 158 h 350"/>
                      <a:gd name="T2" fmla="*/ 318 w 347"/>
                      <a:gd name="T3" fmla="*/ 117 h 350"/>
                      <a:gd name="T4" fmla="*/ 346 w 347"/>
                      <a:gd name="T5" fmla="*/ 80 h 350"/>
                      <a:gd name="T6" fmla="*/ 338 w 347"/>
                      <a:gd name="T7" fmla="*/ 89 h 350"/>
                      <a:gd name="T8" fmla="*/ 272 w 347"/>
                      <a:gd name="T9" fmla="*/ 146 h 350"/>
                      <a:gd name="T10" fmla="*/ 220 w 347"/>
                      <a:gd name="T11" fmla="*/ 192 h 350"/>
                      <a:gd name="T12" fmla="*/ 183 w 347"/>
                      <a:gd name="T13" fmla="*/ 221 h 350"/>
                      <a:gd name="T14" fmla="*/ 180 w 347"/>
                      <a:gd name="T15" fmla="*/ 229 h 350"/>
                      <a:gd name="T16" fmla="*/ 177 w 347"/>
                      <a:gd name="T17" fmla="*/ 252 h 350"/>
                      <a:gd name="T18" fmla="*/ 180 w 347"/>
                      <a:gd name="T19" fmla="*/ 258 h 350"/>
                      <a:gd name="T20" fmla="*/ 189 w 347"/>
                      <a:gd name="T21" fmla="*/ 266 h 350"/>
                      <a:gd name="T22" fmla="*/ 194 w 347"/>
                      <a:gd name="T23" fmla="*/ 275 h 350"/>
                      <a:gd name="T24" fmla="*/ 126 w 347"/>
                      <a:gd name="T25" fmla="*/ 298 h 350"/>
                      <a:gd name="T26" fmla="*/ 74 w 347"/>
                      <a:gd name="T27" fmla="*/ 301 h 350"/>
                      <a:gd name="T28" fmla="*/ 49 w 347"/>
                      <a:gd name="T29" fmla="*/ 301 h 350"/>
                      <a:gd name="T30" fmla="*/ 49 w 347"/>
                      <a:gd name="T31" fmla="*/ 275 h 350"/>
                      <a:gd name="T32" fmla="*/ 57 w 347"/>
                      <a:gd name="T33" fmla="*/ 137 h 350"/>
                      <a:gd name="T34" fmla="*/ 74 w 347"/>
                      <a:gd name="T35" fmla="*/ 152 h 350"/>
                      <a:gd name="T36" fmla="*/ 86 w 347"/>
                      <a:gd name="T37" fmla="*/ 163 h 350"/>
                      <a:gd name="T38" fmla="*/ 109 w 347"/>
                      <a:gd name="T39" fmla="*/ 172 h 350"/>
                      <a:gd name="T40" fmla="*/ 126 w 347"/>
                      <a:gd name="T41" fmla="*/ 166 h 350"/>
                      <a:gd name="T42" fmla="*/ 131 w 347"/>
                      <a:gd name="T43" fmla="*/ 158 h 350"/>
                      <a:gd name="T44" fmla="*/ 157 w 347"/>
                      <a:gd name="T45" fmla="*/ 129 h 350"/>
                      <a:gd name="T46" fmla="*/ 238 w 347"/>
                      <a:gd name="T47" fmla="*/ 37 h 350"/>
                      <a:gd name="T48" fmla="*/ 260 w 347"/>
                      <a:gd name="T49" fmla="*/ 11 h 350"/>
                      <a:gd name="T50" fmla="*/ 258 w 347"/>
                      <a:gd name="T51" fmla="*/ 9 h 350"/>
                      <a:gd name="T52" fmla="*/ 232 w 347"/>
                      <a:gd name="T53" fmla="*/ 31 h 350"/>
                      <a:gd name="T54" fmla="*/ 140 w 347"/>
                      <a:gd name="T55" fmla="*/ 111 h 350"/>
                      <a:gd name="T56" fmla="*/ 109 w 347"/>
                      <a:gd name="T57" fmla="*/ 137 h 350"/>
                      <a:gd name="T58" fmla="*/ 100 w 347"/>
                      <a:gd name="T59" fmla="*/ 129 h 350"/>
                      <a:gd name="T60" fmla="*/ 66 w 347"/>
                      <a:gd name="T61" fmla="*/ 92 h 350"/>
                      <a:gd name="T62" fmla="*/ 63 w 347"/>
                      <a:gd name="T63" fmla="*/ 89 h 350"/>
                      <a:gd name="T64" fmla="*/ 60 w 347"/>
                      <a:gd name="T65" fmla="*/ 86 h 350"/>
                      <a:gd name="T66" fmla="*/ 51 w 347"/>
                      <a:gd name="T67" fmla="*/ 80 h 350"/>
                      <a:gd name="T68" fmla="*/ 37 w 347"/>
                      <a:gd name="T69" fmla="*/ 80 h 350"/>
                      <a:gd name="T70" fmla="*/ 23 w 347"/>
                      <a:gd name="T71" fmla="*/ 89 h 350"/>
                      <a:gd name="T72" fmla="*/ 17 w 347"/>
                      <a:gd name="T73" fmla="*/ 106 h 350"/>
                      <a:gd name="T74" fmla="*/ 17 w 347"/>
                      <a:gd name="T75" fmla="*/ 114 h 350"/>
                      <a:gd name="T76" fmla="*/ 8 w 347"/>
                      <a:gd name="T77" fmla="*/ 223 h 350"/>
                      <a:gd name="T78" fmla="*/ 3 w 347"/>
                      <a:gd name="T79" fmla="*/ 272 h 350"/>
                      <a:gd name="T80" fmla="*/ 0 w 347"/>
                      <a:gd name="T81" fmla="*/ 312 h 350"/>
                      <a:gd name="T82" fmla="*/ 0 w 347"/>
                      <a:gd name="T83" fmla="*/ 321 h 350"/>
                      <a:gd name="T84" fmla="*/ 3 w 347"/>
                      <a:gd name="T85" fmla="*/ 323 h 350"/>
                      <a:gd name="T86" fmla="*/ 11 w 347"/>
                      <a:gd name="T87" fmla="*/ 341 h 350"/>
                      <a:gd name="T88" fmla="*/ 28 w 347"/>
                      <a:gd name="T89" fmla="*/ 349 h 350"/>
                      <a:gd name="T90" fmla="*/ 54 w 347"/>
                      <a:gd name="T91" fmla="*/ 349 h 350"/>
                      <a:gd name="T92" fmla="*/ 80 w 347"/>
                      <a:gd name="T93" fmla="*/ 347 h 350"/>
                      <a:gd name="T94" fmla="*/ 226 w 347"/>
                      <a:gd name="T95" fmla="*/ 335 h 350"/>
                      <a:gd name="T96" fmla="*/ 243 w 347"/>
                      <a:gd name="T97" fmla="*/ 332 h 350"/>
                      <a:gd name="T98" fmla="*/ 246 w 347"/>
                      <a:gd name="T99" fmla="*/ 332 h 350"/>
                      <a:gd name="T100" fmla="*/ 252 w 347"/>
                      <a:gd name="T101" fmla="*/ 329 h 350"/>
                      <a:gd name="T102" fmla="*/ 255 w 347"/>
                      <a:gd name="T103" fmla="*/ 329 h 350"/>
                      <a:gd name="T104" fmla="*/ 266 w 347"/>
                      <a:gd name="T105" fmla="*/ 321 h 350"/>
                      <a:gd name="T106" fmla="*/ 269 w 347"/>
                      <a:gd name="T107" fmla="*/ 303 h 350"/>
                      <a:gd name="T108" fmla="*/ 260 w 347"/>
                      <a:gd name="T109" fmla="*/ 286 h 350"/>
                      <a:gd name="T110" fmla="*/ 252 w 347"/>
                      <a:gd name="T111" fmla="*/ 281 h 350"/>
                      <a:gd name="T112" fmla="*/ 212 w 347"/>
                      <a:gd name="T113" fmla="*/ 243 h 350"/>
                      <a:gd name="T114" fmla="*/ 212 w 347"/>
                      <a:gd name="T115" fmla="*/ 238 h 350"/>
                      <a:gd name="T116" fmla="*/ 106 w 347"/>
                      <a:gd name="T117" fmla="*/ 140 h 350"/>
                      <a:gd name="T118" fmla="*/ 209 w 347"/>
                      <a:gd name="T119"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7" h="350">
                        <a:moveTo>
                          <a:pt x="238" y="209"/>
                        </a:moveTo>
                        <a:lnTo>
                          <a:pt x="238" y="209"/>
                        </a:lnTo>
                        <a:lnTo>
                          <a:pt x="283" y="158"/>
                        </a:lnTo>
                        <a:lnTo>
                          <a:pt x="283" y="158"/>
                        </a:lnTo>
                        <a:lnTo>
                          <a:pt x="318" y="117"/>
                        </a:lnTo>
                        <a:lnTo>
                          <a:pt x="318" y="117"/>
                        </a:lnTo>
                        <a:lnTo>
                          <a:pt x="340" y="92"/>
                        </a:lnTo>
                        <a:lnTo>
                          <a:pt x="340" y="92"/>
                        </a:lnTo>
                        <a:lnTo>
                          <a:pt x="346" y="80"/>
                        </a:lnTo>
                        <a:lnTo>
                          <a:pt x="346" y="80"/>
                        </a:lnTo>
                        <a:lnTo>
                          <a:pt x="338" y="89"/>
                        </a:lnTo>
                        <a:lnTo>
                          <a:pt x="338" y="89"/>
                        </a:lnTo>
                        <a:lnTo>
                          <a:pt x="312" y="111"/>
                        </a:lnTo>
                        <a:lnTo>
                          <a:pt x="312" y="111"/>
                        </a:lnTo>
                        <a:lnTo>
                          <a:pt x="272" y="146"/>
                        </a:lnTo>
                        <a:lnTo>
                          <a:pt x="272" y="146"/>
                        </a:lnTo>
                        <a:lnTo>
                          <a:pt x="220" y="192"/>
                        </a:lnTo>
                        <a:lnTo>
                          <a:pt x="220" y="192"/>
                        </a:lnTo>
                        <a:lnTo>
                          <a:pt x="189" y="218"/>
                        </a:lnTo>
                        <a:lnTo>
                          <a:pt x="186" y="221"/>
                        </a:lnTo>
                        <a:lnTo>
                          <a:pt x="183" y="221"/>
                        </a:lnTo>
                        <a:lnTo>
                          <a:pt x="183" y="223"/>
                        </a:lnTo>
                        <a:lnTo>
                          <a:pt x="183" y="223"/>
                        </a:lnTo>
                        <a:lnTo>
                          <a:pt x="180" y="229"/>
                        </a:lnTo>
                        <a:lnTo>
                          <a:pt x="180" y="229"/>
                        </a:lnTo>
                        <a:lnTo>
                          <a:pt x="177" y="240"/>
                        </a:lnTo>
                        <a:lnTo>
                          <a:pt x="177" y="252"/>
                        </a:lnTo>
                        <a:lnTo>
                          <a:pt x="177" y="252"/>
                        </a:lnTo>
                        <a:lnTo>
                          <a:pt x="180" y="258"/>
                        </a:lnTo>
                        <a:lnTo>
                          <a:pt x="180" y="258"/>
                        </a:lnTo>
                        <a:lnTo>
                          <a:pt x="183" y="260"/>
                        </a:lnTo>
                        <a:lnTo>
                          <a:pt x="183" y="260"/>
                        </a:lnTo>
                        <a:lnTo>
                          <a:pt x="189" y="266"/>
                        </a:lnTo>
                        <a:lnTo>
                          <a:pt x="189" y="266"/>
                        </a:lnTo>
                        <a:lnTo>
                          <a:pt x="194" y="275"/>
                        </a:lnTo>
                        <a:lnTo>
                          <a:pt x="194" y="275"/>
                        </a:lnTo>
                        <a:lnTo>
                          <a:pt x="212" y="292"/>
                        </a:lnTo>
                        <a:lnTo>
                          <a:pt x="212" y="292"/>
                        </a:lnTo>
                        <a:lnTo>
                          <a:pt x="126" y="298"/>
                        </a:lnTo>
                        <a:lnTo>
                          <a:pt x="126" y="298"/>
                        </a:lnTo>
                        <a:lnTo>
                          <a:pt x="74" y="301"/>
                        </a:lnTo>
                        <a:lnTo>
                          <a:pt x="74" y="301"/>
                        </a:lnTo>
                        <a:lnTo>
                          <a:pt x="51" y="301"/>
                        </a:lnTo>
                        <a:lnTo>
                          <a:pt x="49" y="301"/>
                        </a:lnTo>
                        <a:lnTo>
                          <a:pt x="49" y="301"/>
                        </a:lnTo>
                        <a:lnTo>
                          <a:pt x="49" y="301"/>
                        </a:lnTo>
                        <a:lnTo>
                          <a:pt x="49" y="275"/>
                        </a:lnTo>
                        <a:lnTo>
                          <a:pt x="49" y="275"/>
                        </a:lnTo>
                        <a:lnTo>
                          <a:pt x="51" y="226"/>
                        </a:lnTo>
                        <a:lnTo>
                          <a:pt x="51" y="226"/>
                        </a:lnTo>
                        <a:lnTo>
                          <a:pt x="57" y="137"/>
                        </a:lnTo>
                        <a:lnTo>
                          <a:pt x="57" y="137"/>
                        </a:lnTo>
                        <a:lnTo>
                          <a:pt x="74" y="152"/>
                        </a:lnTo>
                        <a:lnTo>
                          <a:pt x="74" y="152"/>
                        </a:lnTo>
                        <a:lnTo>
                          <a:pt x="83" y="160"/>
                        </a:lnTo>
                        <a:lnTo>
                          <a:pt x="86" y="163"/>
                        </a:lnTo>
                        <a:lnTo>
                          <a:pt x="86" y="163"/>
                        </a:lnTo>
                        <a:lnTo>
                          <a:pt x="97" y="172"/>
                        </a:lnTo>
                        <a:lnTo>
                          <a:pt x="97" y="172"/>
                        </a:lnTo>
                        <a:lnTo>
                          <a:pt x="109" y="172"/>
                        </a:lnTo>
                        <a:lnTo>
                          <a:pt x="120" y="169"/>
                        </a:lnTo>
                        <a:lnTo>
                          <a:pt x="120" y="169"/>
                        </a:lnTo>
                        <a:lnTo>
                          <a:pt x="126" y="166"/>
                        </a:lnTo>
                        <a:lnTo>
                          <a:pt x="126" y="166"/>
                        </a:lnTo>
                        <a:lnTo>
                          <a:pt x="129" y="163"/>
                        </a:lnTo>
                        <a:lnTo>
                          <a:pt x="131" y="158"/>
                        </a:lnTo>
                        <a:lnTo>
                          <a:pt x="131" y="158"/>
                        </a:lnTo>
                        <a:lnTo>
                          <a:pt x="157" y="129"/>
                        </a:lnTo>
                        <a:lnTo>
                          <a:pt x="157" y="129"/>
                        </a:lnTo>
                        <a:lnTo>
                          <a:pt x="203" y="77"/>
                        </a:lnTo>
                        <a:lnTo>
                          <a:pt x="203" y="77"/>
                        </a:lnTo>
                        <a:lnTo>
                          <a:pt x="238" y="37"/>
                        </a:lnTo>
                        <a:lnTo>
                          <a:pt x="238" y="37"/>
                        </a:lnTo>
                        <a:lnTo>
                          <a:pt x="260" y="11"/>
                        </a:lnTo>
                        <a:lnTo>
                          <a:pt x="260" y="11"/>
                        </a:lnTo>
                        <a:lnTo>
                          <a:pt x="266" y="0"/>
                        </a:lnTo>
                        <a:lnTo>
                          <a:pt x="266" y="0"/>
                        </a:lnTo>
                        <a:lnTo>
                          <a:pt x="258" y="9"/>
                        </a:lnTo>
                        <a:lnTo>
                          <a:pt x="258" y="9"/>
                        </a:lnTo>
                        <a:lnTo>
                          <a:pt x="232" y="31"/>
                        </a:lnTo>
                        <a:lnTo>
                          <a:pt x="232" y="31"/>
                        </a:lnTo>
                        <a:lnTo>
                          <a:pt x="192" y="66"/>
                        </a:lnTo>
                        <a:lnTo>
                          <a:pt x="192" y="66"/>
                        </a:lnTo>
                        <a:lnTo>
                          <a:pt x="140" y="111"/>
                        </a:lnTo>
                        <a:lnTo>
                          <a:pt x="140" y="111"/>
                        </a:lnTo>
                        <a:lnTo>
                          <a:pt x="109" y="137"/>
                        </a:lnTo>
                        <a:lnTo>
                          <a:pt x="109" y="137"/>
                        </a:lnTo>
                        <a:lnTo>
                          <a:pt x="106" y="137"/>
                        </a:lnTo>
                        <a:lnTo>
                          <a:pt x="106" y="137"/>
                        </a:lnTo>
                        <a:lnTo>
                          <a:pt x="100" y="129"/>
                        </a:lnTo>
                        <a:lnTo>
                          <a:pt x="100" y="129"/>
                        </a:lnTo>
                        <a:lnTo>
                          <a:pt x="68" y="94"/>
                        </a:lnTo>
                        <a:lnTo>
                          <a:pt x="66" y="92"/>
                        </a:lnTo>
                        <a:lnTo>
                          <a:pt x="63" y="89"/>
                        </a:lnTo>
                        <a:lnTo>
                          <a:pt x="63" y="89"/>
                        </a:lnTo>
                        <a:lnTo>
                          <a:pt x="63" y="89"/>
                        </a:lnTo>
                        <a:lnTo>
                          <a:pt x="63" y="89"/>
                        </a:lnTo>
                        <a:lnTo>
                          <a:pt x="60" y="86"/>
                        </a:lnTo>
                        <a:lnTo>
                          <a:pt x="60" y="86"/>
                        </a:lnTo>
                        <a:lnTo>
                          <a:pt x="60" y="86"/>
                        </a:lnTo>
                        <a:lnTo>
                          <a:pt x="51" y="80"/>
                        </a:lnTo>
                        <a:lnTo>
                          <a:pt x="51" y="80"/>
                        </a:lnTo>
                        <a:lnTo>
                          <a:pt x="46" y="80"/>
                        </a:lnTo>
                        <a:lnTo>
                          <a:pt x="37" y="80"/>
                        </a:lnTo>
                        <a:lnTo>
                          <a:pt x="37" y="80"/>
                        </a:lnTo>
                        <a:lnTo>
                          <a:pt x="28" y="83"/>
                        </a:lnTo>
                        <a:lnTo>
                          <a:pt x="23" y="89"/>
                        </a:lnTo>
                        <a:lnTo>
                          <a:pt x="23" y="89"/>
                        </a:lnTo>
                        <a:lnTo>
                          <a:pt x="20" y="97"/>
                        </a:lnTo>
                        <a:lnTo>
                          <a:pt x="20" y="97"/>
                        </a:lnTo>
                        <a:lnTo>
                          <a:pt x="17" y="106"/>
                        </a:lnTo>
                        <a:lnTo>
                          <a:pt x="17" y="109"/>
                        </a:lnTo>
                        <a:lnTo>
                          <a:pt x="17" y="114"/>
                        </a:lnTo>
                        <a:lnTo>
                          <a:pt x="17" y="114"/>
                        </a:lnTo>
                        <a:lnTo>
                          <a:pt x="17" y="126"/>
                        </a:lnTo>
                        <a:lnTo>
                          <a:pt x="17" y="126"/>
                        </a:lnTo>
                        <a:lnTo>
                          <a:pt x="8" y="223"/>
                        </a:lnTo>
                        <a:lnTo>
                          <a:pt x="8" y="223"/>
                        </a:lnTo>
                        <a:lnTo>
                          <a:pt x="3" y="272"/>
                        </a:lnTo>
                        <a:lnTo>
                          <a:pt x="3" y="272"/>
                        </a:lnTo>
                        <a:lnTo>
                          <a:pt x="3" y="298"/>
                        </a:lnTo>
                        <a:lnTo>
                          <a:pt x="0" y="309"/>
                        </a:lnTo>
                        <a:lnTo>
                          <a:pt x="0" y="312"/>
                        </a:lnTo>
                        <a:lnTo>
                          <a:pt x="0" y="315"/>
                        </a:lnTo>
                        <a:lnTo>
                          <a:pt x="0" y="315"/>
                        </a:lnTo>
                        <a:lnTo>
                          <a:pt x="0" y="321"/>
                        </a:lnTo>
                        <a:lnTo>
                          <a:pt x="0" y="321"/>
                        </a:lnTo>
                        <a:lnTo>
                          <a:pt x="3" y="323"/>
                        </a:lnTo>
                        <a:lnTo>
                          <a:pt x="3" y="323"/>
                        </a:lnTo>
                        <a:lnTo>
                          <a:pt x="5" y="332"/>
                        </a:lnTo>
                        <a:lnTo>
                          <a:pt x="11" y="341"/>
                        </a:lnTo>
                        <a:lnTo>
                          <a:pt x="11" y="341"/>
                        </a:lnTo>
                        <a:lnTo>
                          <a:pt x="20" y="347"/>
                        </a:lnTo>
                        <a:lnTo>
                          <a:pt x="28" y="349"/>
                        </a:lnTo>
                        <a:lnTo>
                          <a:pt x="28" y="349"/>
                        </a:lnTo>
                        <a:lnTo>
                          <a:pt x="37" y="349"/>
                        </a:lnTo>
                        <a:lnTo>
                          <a:pt x="40" y="349"/>
                        </a:lnTo>
                        <a:lnTo>
                          <a:pt x="54" y="349"/>
                        </a:lnTo>
                        <a:lnTo>
                          <a:pt x="54" y="349"/>
                        </a:lnTo>
                        <a:lnTo>
                          <a:pt x="80" y="347"/>
                        </a:lnTo>
                        <a:lnTo>
                          <a:pt x="80" y="347"/>
                        </a:lnTo>
                        <a:lnTo>
                          <a:pt x="129" y="344"/>
                        </a:lnTo>
                        <a:lnTo>
                          <a:pt x="129" y="344"/>
                        </a:lnTo>
                        <a:lnTo>
                          <a:pt x="226" y="335"/>
                        </a:lnTo>
                        <a:lnTo>
                          <a:pt x="226" y="335"/>
                        </a:lnTo>
                        <a:lnTo>
                          <a:pt x="238" y="332"/>
                        </a:lnTo>
                        <a:lnTo>
                          <a:pt x="243" y="332"/>
                        </a:lnTo>
                        <a:lnTo>
                          <a:pt x="243" y="332"/>
                        </a:lnTo>
                        <a:lnTo>
                          <a:pt x="246" y="332"/>
                        </a:lnTo>
                        <a:lnTo>
                          <a:pt x="246" y="332"/>
                        </a:lnTo>
                        <a:lnTo>
                          <a:pt x="246" y="332"/>
                        </a:lnTo>
                        <a:lnTo>
                          <a:pt x="246" y="332"/>
                        </a:lnTo>
                        <a:lnTo>
                          <a:pt x="252" y="329"/>
                        </a:lnTo>
                        <a:lnTo>
                          <a:pt x="252" y="329"/>
                        </a:lnTo>
                        <a:lnTo>
                          <a:pt x="255" y="329"/>
                        </a:lnTo>
                        <a:lnTo>
                          <a:pt x="255" y="329"/>
                        </a:lnTo>
                        <a:lnTo>
                          <a:pt x="260" y="326"/>
                        </a:lnTo>
                        <a:lnTo>
                          <a:pt x="266" y="321"/>
                        </a:lnTo>
                        <a:lnTo>
                          <a:pt x="266" y="321"/>
                        </a:lnTo>
                        <a:lnTo>
                          <a:pt x="269" y="312"/>
                        </a:lnTo>
                        <a:lnTo>
                          <a:pt x="269" y="303"/>
                        </a:lnTo>
                        <a:lnTo>
                          <a:pt x="269" y="303"/>
                        </a:lnTo>
                        <a:lnTo>
                          <a:pt x="266" y="292"/>
                        </a:lnTo>
                        <a:lnTo>
                          <a:pt x="266" y="292"/>
                        </a:lnTo>
                        <a:lnTo>
                          <a:pt x="260" y="286"/>
                        </a:lnTo>
                        <a:lnTo>
                          <a:pt x="260" y="286"/>
                        </a:lnTo>
                        <a:lnTo>
                          <a:pt x="252" y="281"/>
                        </a:lnTo>
                        <a:lnTo>
                          <a:pt x="252" y="281"/>
                        </a:lnTo>
                        <a:lnTo>
                          <a:pt x="220" y="249"/>
                        </a:lnTo>
                        <a:lnTo>
                          <a:pt x="220" y="249"/>
                        </a:lnTo>
                        <a:lnTo>
                          <a:pt x="212" y="243"/>
                        </a:lnTo>
                        <a:lnTo>
                          <a:pt x="212" y="240"/>
                        </a:lnTo>
                        <a:lnTo>
                          <a:pt x="212" y="238"/>
                        </a:lnTo>
                        <a:lnTo>
                          <a:pt x="212" y="238"/>
                        </a:lnTo>
                        <a:lnTo>
                          <a:pt x="238" y="209"/>
                        </a:lnTo>
                        <a:close/>
                        <a:moveTo>
                          <a:pt x="106" y="140"/>
                        </a:moveTo>
                        <a:lnTo>
                          <a:pt x="106" y="140"/>
                        </a:lnTo>
                        <a:close/>
                        <a:moveTo>
                          <a:pt x="34" y="117"/>
                        </a:moveTo>
                        <a:lnTo>
                          <a:pt x="34" y="117"/>
                        </a:lnTo>
                        <a:close/>
                        <a:moveTo>
                          <a:pt x="209" y="243"/>
                        </a:moveTo>
                        <a:lnTo>
                          <a:pt x="209"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4" name="Freeform 47"/>
                  <p:cNvSpPr>
                    <a:spLocks noChangeArrowheads="1"/>
                  </p:cNvSpPr>
                  <p:nvPr/>
                </p:nvSpPr>
                <p:spPr bwMode="gray">
                  <a:xfrm>
                    <a:off x="8539309" y="1465360"/>
                    <a:ext cx="151745" cy="148538"/>
                  </a:xfrm>
                  <a:custGeom>
                    <a:avLst/>
                    <a:gdLst>
                      <a:gd name="T0" fmla="*/ 447 w 625"/>
                      <a:gd name="T1" fmla="*/ 28 h 614"/>
                      <a:gd name="T2" fmla="*/ 390 w 625"/>
                      <a:gd name="T3" fmla="*/ 8 h 614"/>
                      <a:gd name="T4" fmla="*/ 338 w 625"/>
                      <a:gd name="T5" fmla="*/ 0 h 614"/>
                      <a:gd name="T6" fmla="*/ 289 w 625"/>
                      <a:gd name="T7" fmla="*/ 0 h 614"/>
                      <a:gd name="T8" fmla="*/ 249 w 625"/>
                      <a:gd name="T9" fmla="*/ 5 h 614"/>
                      <a:gd name="T10" fmla="*/ 143 w 625"/>
                      <a:gd name="T11" fmla="*/ 48 h 614"/>
                      <a:gd name="T12" fmla="*/ 28 w 625"/>
                      <a:gd name="T13" fmla="*/ 177 h 614"/>
                      <a:gd name="T14" fmla="*/ 9 w 625"/>
                      <a:gd name="T15" fmla="*/ 234 h 614"/>
                      <a:gd name="T16" fmla="*/ 0 w 625"/>
                      <a:gd name="T17" fmla="*/ 283 h 614"/>
                      <a:gd name="T18" fmla="*/ 0 w 625"/>
                      <a:gd name="T19" fmla="*/ 335 h 614"/>
                      <a:gd name="T20" fmla="*/ 46 w 625"/>
                      <a:gd name="T21" fmla="*/ 470 h 614"/>
                      <a:gd name="T22" fmla="*/ 149 w 625"/>
                      <a:gd name="T23" fmla="*/ 572 h 614"/>
                      <a:gd name="T24" fmla="*/ 201 w 625"/>
                      <a:gd name="T25" fmla="*/ 596 h 614"/>
                      <a:gd name="T26" fmla="*/ 241 w 625"/>
                      <a:gd name="T27" fmla="*/ 607 h 614"/>
                      <a:gd name="T28" fmla="*/ 286 w 625"/>
                      <a:gd name="T29" fmla="*/ 613 h 614"/>
                      <a:gd name="T30" fmla="*/ 312 w 625"/>
                      <a:gd name="T31" fmla="*/ 475 h 614"/>
                      <a:gd name="T32" fmla="*/ 332 w 625"/>
                      <a:gd name="T33" fmla="*/ 475 h 614"/>
                      <a:gd name="T34" fmla="*/ 364 w 625"/>
                      <a:gd name="T35" fmla="*/ 472 h 614"/>
                      <a:gd name="T36" fmla="*/ 458 w 625"/>
                      <a:gd name="T37" fmla="*/ 407 h 614"/>
                      <a:gd name="T38" fmla="*/ 475 w 625"/>
                      <a:gd name="T39" fmla="*/ 372 h 614"/>
                      <a:gd name="T40" fmla="*/ 487 w 625"/>
                      <a:gd name="T41" fmla="*/ 320 h 614"/>
                      <a:gd name="T42" fmla="*/ 487 w 625"/>
                      <a:gd name="T43" fmla="*/ 309 h 614"/>
                      <a:gd name="T44" fmla="*/ 481 w 625"/>
                      <a:gd name="T45" fmla="*/ 263 h 614"/>
                      <a:gd name="T46" fmla="*/ 450 w 625"/>
                      <a:gd name="T47" fmla="*/ 197 h 614"/>
                      <a:gd name="T48" fmla="*/ 390 w 625"/>
                      <a:gd name="T49" fmla="*/ 152 h 614"/>
                      <a:gd name="T50" fmla="*/ 327 w 625"/>
                      <a:gd name="T51" fmla="*/ 134 h 614"/>
                      <a:gd name="T52" fmla="*/ 315 w 625"/>
                      <a:gd name="T53" fmla="*/ 34 h 614"/>
                      <a:gd name="T54" fmla="*/ 381 w 625"/>
                      <a:gd name="T55" fmla="*/ 43 h 614"/>
                      <a:gd name="T56" fmla="*/ 432 w 625"/>
                      <a:gd name="T57" fmla="*/ 63 h 614"/>
                      <a:gd name="T58" fmla="*/ 467 w 625"/>
                      <a:gd name="T59" fmla="*/ 80 h 614"/>
                      <a:gd name="T60" fmla="*/ 518 w 625"/>
                      <a:gd name="T61" fmla="*/ 126 h 614"/>
                      <a:gd name="T62" fmla="*/ 541 w 625"/>
                      <a:gd name="T63" fmla="*/ 152 h 614"/>
                      <a:gd name="T64" fmla="*/ 567 w 625"/>
                      <a:gd name="T65" fmla="*/ 197 h 614"/>
                      <a:gd name="T66" fmla="*/ 587 w 625"/>
                      <a:gd name="T67" fmla="*/ 255 h 614"/>
                      <a:gd name="T68" fmla="*/ 596 w 625"/>
                      <a:gd name="T69" fmla="*/ 306 h 614"/>
                      <a:gd name="T70" fmla="*/ 596 w 625"/>
                      <a:gd name="T71" fmla="*/ 323 h 614"/>
                      <a:gd name="T72" fmla="*/ 590 w 625"/>
                      <a:gd name="T73" fmla="*/ 375 h 614"/>
                      <a:gd name="T74" fmla="*/ 570 w 625"/>
                      <a:gd name="T75" fmla="*/ 438 h 614"/>
                      <a:gd name="T76" fmla="*/ 521 w 625"/>
                      <a:gd name="T77" fmla="*/ 515 h 614"/>
                      <a:gd name="T78" fmla="*/ 404 w 625"/>
                      <a:gd name="T79" fmla="*/ 596 h 614"/>
                      <a:gd name="T80" fmla="*/ 358 w 625"/>
                      <a:gd name="T81" fmla="*/ 607 h 614"/>
                      <a:gd name="T82" fmla="*/ 346 w 625"/>
                      <a:gd name="T83" fmla="*/ 610 h 614"/>
                      <a:gd name="T84" fmla="*/ 387 w 625"/>
                      <a:gd name="T85" fmla="*/ 604 h 614"/>
                      <a:gd name="T86" fmla="*/ 490 w 625"/>
                      <a:gd name="T87" fmla="*/ 564 h 614"/>
                      <a:gd name="T88" fmla="*/ 573 w 625"/>
                      <a:gd name="T89" fmla="*/ 478 h 614"/>
                      <a:gd name="T90" fmla="*/ 604 w 625"/>
                      <a:gd name="T91" fmla="*/ 415 h 614"/>
                      <a:gd name="T92" fmla="*/ 618 w 625"/>
                      <a:gd name="T93" fmla="*/ 361 h 614"/>
                      <a:gd name="T94" fmla="*/ 596 w 625"/>
                      <a:gd name="T95" fmla="*/ 186 h 614"/>
                      <a:gd name="T96" fmla="*/ 567 w 625"/>
                      <a:gd name="T97" fmla="*/ 134 h 614"/>
                      <a:gd name="T98" fmla="*/ 504 w 625"/>
                      <a:gd name="T99" fmla="*/ 66 h 614"/>
                      <a:gd name="T100" fmla="*/ 223 w 625"/>
                      <a:gd name="T101" fmla="*/ 441 h 614"/>
                      <a:gd name="T102" fmla="*/ 172 w 625"/>
                      <a:gd name="T103" fmla="*/ 375 h 614"/>
                      <a:gd name="T104" fmla="*/ 163 w 625"/>
                      <a:gd name="T105" fmla="*/ 332 h 614"/>
                      <a:gd name="T106" fmla="*/ 163 w 625"/>
                      <a:gd name="T107" fmla="*/ 300 h 614"/>
                      <a:gd name="T108" fmla="*/ 166 w 625"/>
                      <a:gd name="T109" fmla="*/ 292 h 614"/>
                      <a:gd name="T110" fmla="*/ 192 w 625"/>
                      <a:gd name="T111" fmla="*/ 232 h 614"/>
                      <a:gd name="T112" fmla="*/ 272 w 625"/>
                      <a:gd name="T113" fmla="*/ 174 h 614"/>
                      <a:gd name="T114" fmla="*/ 301 w 625"/>
                      <a:gd name="T115" fmla="*/ 171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614">
                        <a:moveTo>
                          <a:pt x="487" y="51"/>
                        </a:moveTo>
                        <a:lnTo>
                          <a:pt x="487" y="51"/>
                        </a:lnTo>
                        <a:lnTo>
                          <a:pt x="478" y="45"/>
                        </a:lnTo>
                        <a:lnTo>
                          <a:pt x="467" y="40"/>
                        </a:lnTo>
                        <a:lnTo>
                          <a:pt x="467" y="40"/>
                        </a:lnTo>
                        <a:lnTo>
                          <a:pt x="447" y="28"/>
                        </a:lnTo>
                        <a:lnTo>
                          <a:pt x="447" y="28"/>
                        </a:lnTo>
                        <a:lnTo>
                          <a:pt x="427" y="20"/>
                        </a:lnTo>
                        <a:lnTo>
                          <a:pt x="407" y="14"/>
                        </a:lnTo>
                        <a:lnTo>
                          <a:pt x="395" y="11"/>
                        </a:lnTo>
                        <a:lnTo>
                          <a:pt x="395" y="11"/>
                        </a:lnTo>
                        <a:lnTo>
                          <a:pt x="390" y="8"/>
                        </a:lnTo>
                        <a:lnTo>
                          <a:pt x="384" y="8"/>
                        </a:lnTo>
                        <a:lnTo>
                          <a:pt x="361" y="3"/>
                        </a:lnTo>
                        <a:lnTo>
                          <a:pt x="361" y="3"/>
                        </a:lnTo>
                        <a:lnTo>
                          <a:pt x="349" y="0"/>
                        </a:lnTo>
                        <a:lnTo>
                          <a:pt x="338" y="0"/>
                        </a:lnTo>
                        <a:lnTo>
                          <a:pt x="338" y="0"/>
                        </a:lnTo>
                        <a:lnTo>
                          <a:pt x="315" y="0"/>
                        </a:lnTo>
                        <a:lnTo>
                          <a:pt x="295" y="0"/>
                        </a:lnTo>
                        <a:lnTo>
                          <a:pt x="292" y="0"/>
                        </a:lnTo>
                        <a:lnTo>
                          <a:pt x="292" y="0"/>
                        </a:lnTo>
                        <a:lnTo>
                          <a:pt x="289" y="0"/>
                        </a:lnTo>
                        <a:lnTo>
                          <a:pt x="289" y="0"/>
                        </a:lnTo>
                        <a:lnTo>
                          <a:pt x="286" y="0"/>
                        </a:lnTo>
                        <a:lnTo>
                          <a:pt x="283" y="0"/>
                        </a:lnTo>
                        <a:lnTo>
                          <a:pt x="272" y="3"/>
                        </a:lnTo>
                        <a:lnTo>
                          <a:pt x="272" y="3"/>
                        </a:lnTo>
                        <a:lnTo>
                          <a:pt x="249" y="5"/>
                        </a:lnTo>
                        <a:lnTo>
                          <a:pt x="249" y="5"/>
                        </a:lnTo>
                        <a:lnTo>
                          <a:pt x="226" y="11"/>
                        </a:lnTo>
                        <a:lnTo>
                          <a:pt x="226" y="11"/>
                        </a:lnTo>
                        <a:lnTo>
                          <a:pt x="206" y="17"/>
                        </a:lnTo>
                        <a:lnTo>
                          <a:pt x="183" y="25"/>
                        </a:lnTo>
                        <a:lnTo>
                          <a:pt x="143" y="48"/>
                        </a:lnTo>
                        <a:lnTo>
                          <a:pt x="143" y="48"/>
                        </a:lnTo>
                        <a:lnTo>
                          <a:pt x="109" y="74"/>
                        </a:lnTo>
                        <a:lnTo>
                          <a:pt x="91" y="89"/>
                        </a:lnTo>
                        <a:lnTo>
                          <a:pt x="77" y="106"/>
                        </a:lnTo>
                        <a:lnTo>
                          <a:pt x="77" y="106"/>
                        </a:lnTo>
                        <a:lnTo>
                          <a:pt x="52" y="140"/>
                        </a:lnTo>
                        <a:lnTo>
                          <a:pt x="28" y="177"/>
                        </a:lnTo>
                        <a:lnTo>
                          <a:pt x="28" y="177"/>
                        </a:lnTo>
                        <a:lnTo>
                          <a:pt x="23" y="194"/>
                        </a:lnTo>
                        <a:lnTo>
                          <a:pt x="17" y="206"/>
                        </a:lnTo>
                        <a:lnTo>
                          <a:pt x="14" y="215"/>
                        </a:lnTo>
                        <a:lnTo>
                          <a:pt x="14" y="215"/>
                        </a:lnTo>
                        <a:lnTo>
                          <a:pt x="9" y="234"/>
                        </a:lnTo>
                        <a:lnTo>
                          <a:pt x="9" y="234"/>
                        </a:lnTo>
                        <a:lnTo>
                          <a:pt x="6" y="255"/>
                        </a:lnTo>
                        <a:lnTo>
                          <a:pt x="6" y="255"/>
                        </a:lnTo>
                        <a:lnTo>
                          <a:pt x="3" y="266"/>
                        </a:lnTo>
                        <a:lnTo>
                          <a:pt x="3" y="275"/>
                        </a:lnTo>
                        <a:lnTo>
                          <a:pt x="0" y="283"/>
                        </a:lnTo>
                        <a:lnTo>
                          <a:pt x="0" y="286"/>
                        </a:lnTo>
                        <a:lnTo>
                          <a:pt x="0" y="289"/>
                        </a:lnTo>
                        <a:lnTo>
                          <a:pt x="0" y="295"/>
                        </a:lnTo>
                        <a:lnTo>
                          <a:pt x="0" y="295"/>
                        </a:lnTo>
                        <a:lnTo>
                          <a:pt x="0" y="315"/>
                        </a:lnTo>
                        <a:lnTo>
                          <a:pt x="0" y="335"/>
                        </a:lnTo>
                        <a:lnTo>
                          <a:pt x="0" y="335"/>
                        </a:lnTo>
                        <a:lnTo>
                          <a:pt x="6" y="372"/>
                        </a:lnTo>
                        <a:lnTo>
                          <a:pt x="14" y="407"/>
                        </a:lnTo>
                        <a:lnTo>
                          <a:pt x="28" y="441"/>
                        </a:lnTo>
                        <a:lnTo>
                          <a:pt x="46" y="470"/>
                        </a:lnTo>
                        <a:lnTo>
                          <a:pt x="46" y="470"/>
                        </a:lnTo>
                        <a:lnTo>
                          <a:pt x="63" y="495"/>
                        </a:lnTo>
                        <a:lnTo>
                          <a:pt x="83" y="521"/>
                        </a:lnTo>
                        <a:lnTo>
                          <a:pt x="106" y="541"/>
                        </a:lnTo>
                        <a:lnTo>
                          <a:pt x="126" y="558"/>
                        </a:lnTo>
                        <a:lnTo>
                          <a:pt x="126" y="558"/>
                        </a:lnTo>
                        <a:lnTo>
                          <a:pt x="149" y="572"/>
                        </a:lnTo>
                        <a:lnTo>
                          <a:pt x="149" y="572"/>
                        </a:lnTo>
                        <a:lnTo>
                          <a:pt x="169" y="581"/>
                        </a:lnTo>
                        <a:lnTo>
                          <a:pt x="169" y="581"/>
                        </a:lnTo>
                        <a:lnTo>
                          <a:pt x="189" y="590"/>
                        </a:lnTo>
                        <a:lnTo>
                          <a:pt x="189" y="590"/>
                        </a:lnTo>
                        <a:lnTo>
                          <a:pt x="201" y="596"/>
                        </a:lnTo>
                        <a:lnTo>
                          <a:pt x="201" y="596"/>
                        </a:lnTo>
                        <a:lnTo>
                          <a:pt x="209" y="598"/>
                        </a:lnTo>
                        <a:lnTo>
                          <a:pt x="209" y="598"/>
                        </a:lnTo>
                        <a:lnTo>
                          <a:pt x="226" y="604"/>
                        </a:lnTo>
                        <a:lnTo>
                          <a:pt x="226" y="604"/>
                        </a:lnTo>
                        <a:lnTo>
                          <a:pt x="241" y="607"/>
                        </a:lnTo>
                        <a:lnTo>
                          <a:pt x="241" y="607"/>
                        </a:lnTo>
                        <a:lnTo>
                          <a:pt x="255" y="610"/>
                        </a:lnTo>
                        <a:lnTo>
                          <a:pt x="255" y="610"/>
                        </a:lnTo>
                        <a:lnTo>
                          <a:pt x="266" y="610"/>
                        </a:lnTo>
                        <a:lnTo>
                          <a:pt x="266" y="610"/>
                        </a:lnTo>
                        <a:lnTo>
                          <a:pt x="286" y="613"/>
                        </a:lnTo>
                        <a:lnTo>
                          <a:pt x="286" y="613"/>
                        </a:lnTo>
                        <a:lnTo>
                          <a:pt x="269" y="607"/>
                        </a:lnTo>
                        <a:lnTo>
                          <a:pt x="269" y="607"/>
                        </a:lnTo>
                        <a:lnTo>
                          <a:pt x="312" y="613"/>
                        </a:lnTo>
                        <a:lnTo>
                          <a:pt x="312" y="475"/>
                        </a:lnTo>
                        <a:lnTo>
                          <a:pt x="312" y="475"/>
                        </a:lnTo>
                        <a:lnTo>
                          <a:pt x="329" y="475"/>
                        </a:lnTo>
                        <a:lnTo>
                          <a:pt x="329" y="475"/>
                        </a:lnTo>
                        <a:lnTo>
                          <a:pt x="321" y="478"/>
                        </a:lnTo>
                        <a:lnTo>
                          <a:pt x="321" y="478"/>
                        </a:lnTo>
                        <a:lnTo>
                          <a:pt x="332" y="475"/>
                        </a:lnTo>
                        <a:lnTo>
                          <a:pt x="332" y="475"/>
                        </a:lnTo>
                        <a:lnTo>
                          <a:pt x="344" y="475"/>
                        </a:lnTo>
                        <a:lnTo>
                          <a:pt x="344" y="475"/>
                        </a:lnTo>
                        <a:lnTo>
                          <a:pt x="352" y="475"/>
                        </a:lnTo>
                        <a:lnTo>
                          <a:pt x="352" y="475"/>
                        </a:lnTo>
                        <a:lnTo>
                          <a:pt x="364" y="472"/>
                        </a:lnTo>
                        <a:lnTo>
                          <a:pt x="364" y="472"/>
                        </a:lnTo>
                        <a:lnTo>
                          <a:pt x="387" y="464"/>
                        </a:lnTo>
                        <a:lnTo>
                          <a:pt x="409" y="452"/>
                        </a:lnTo>
                        <a:lnTo>
                          <a:pt x="409" y="452"/>
                        </a:lnTo>
                        <a:lnTo>
                          <a:pt x="435" y="432"/>
                        </a:lnTo>
                        <a:lnTo>
                          <a:pt x="447" y="421"/>
                        </a:lnTo>
                        <a:lnTo>
                          <a:pt x="458" y="407"/>
                        </a:lnTo>
                        <a:lnTo>
                          <a:pt x="458" y="407"/>
                        </a:lnTo>
                        <a:lnTo>
                          <a:pt x="467" y="389"/>
                        </a:lnTo>
                        <a:lnTo>
                          <a:pt x="467" y="389"/>
                        </a:lnTo>
                        <a:lnTo>
                          <a:pt x="472" y="381"/>
                        </a:lnTo>
                        <a:lnTo>
                          <a:pt x="472" y="381"/>
                        </a:lnTo>
                        <a:lnTo>
                          <a:pt x="475" y="372"/>
                        </a:lnTo>
                        <a:lnTo>
                          <a:pt x="475" y="372"/>
                        </a:lnTo>
                        <a:lnTo>
                          <a:pt x="484" y="352"/>
                        </a:lnTo>
                        <a:lnTo>
                          <a:pt x="484" y="352"/>
                        </a:lnTo>
                        <a:lnTo>
                          <a:pt x="487" y="329"/>
                        </a:lnTo>
                        <a:lnTo>
                          <a:pt x="487" y="329"/>
                        </a:lnTo>
                        <a:lnTo>
                          <a:pt x="487" y="320"/>
                        </a:lnTo>
                        <a:lnTo>
                          <a:pt x="487" y="318"/>
                        </a:lnTo>
                        <a:lnTo>
                          <a:pt x="487" y="315"/>
                        </a:lnTo>
                        <a:lnTo>
                          <a:pt x="487" y="315"/>
                        </a:lnTo>
                        <a:lnTo>
                          <a:pt x="487" y="315"/>
                        </a:lnTo>
                        <a:lnTo>
                          <a:pt x="487" y="315"/>
                        </a:lnTo>
                        <a:lnTo>
                          <a:pt x="487" y="309"/>
                        </a:lnTo>
                        <a:lnTo>
                          <a:pt x="487" y="309"/>
                        </a:lnTo>
                        <a:lnTo>
                          <a:pt x="487" y="297"/>
                        </a:lnTo>
                        <a:lnTo>
                          <a:pt x="487" y="297"/>
                        </a:lnTo>
                        <a:lnTo>
                          <a:pt x="487" y="286"/>
                        </a:lnTo>
                        <a:lnTo>
                          <a:pt x="487" y="286"/>
                        </a:lnTo>
                        <a:lnTo>
                          <a:pt x="481" y="263"/>
                        </a:lnTo>
                        <a:lnTo>
                          <a:pt x="472" y="240"/>
                        </a:lnTo>
                        <a:lnTo>
                          <a:pt x="472" y="240"/>
                        </a:lnTo>
                        <a:lnTo>
                          <a:pt x="461" y="220"/>
                        </a:lnTo>
                        <a:lnTo>
                          <a:pt x="461" y="220"/>
                        </a:lnTo>
                        <a:lnTo>
                          <a:pt x="450" y="197"/>
                        </a:lnTo>
                        <a:lnTo>
                          <a:pt x="450" y="197"/>
                        </a:lnTo>
                        <a:lnTo>
                          <a:pt x="432" y="180"/>
                        </a:lnTo>
                        <a:lnTo>
                          <a:pt x="412" y="166"/>
                        </a:lnTo>
                        <a:lnTo>
                          <a:pt x="407" y="160"/>
                        </a:lnTo>
                        <a:lnTo>
                          <a:pt x="401" y="157"/>
                        </a:lnTo>
                        <a:lnTo>
                          <a:pt x="401" y="157"/>
                        </a:lnTo>
                        <a:lnTo>
                          <a:pt x="390" y="152"/>
                        </a:lnTo>
                        <a:lnTo>
                          <a:pt x="390" y="152"/>
                        </a:lnTo>
                        <a:lnTo>
                          <a:pt x="367" y="143"/>
                        </a:lnTo>
                        <a:lnTo>
                          <a:pt x="367" y="143"/>
                        </a:lnTo>
                        <a:lnTo>
                          <a:pt x="341" y="137"/>
                        </a:lnTo>
                        <a:lnTo>
                          <a:pt x="341" y="137"/>
                        </a:lnTo>
                        <a:lnTo>
                          <a:pt x="327" y="134"/>
                        </a:lnTo>
                        <a:lnTo>
                          <a:pt x="327" y="134"/>
                        </a:lnTo>
                        <a:lnTo>
                          <a:pt x="315" y="134"/>
                        </a:lnTo>
                        <a:lnTo>
                          <a:pt x="312" y="134"/>
                        </a:lnTo>
                        <a:lnTo>
                          <a:pt x="312" y="34"/>
                        </a:lnTo>
                        <a:lnTo>
                          <a:pt x="315" y="34"/>
                        </a:lnTo>
                        <a:lnTo>
                          <a:pt x="315" y="34"/>
                        </a:lnTo>
                        <a:lnTo>
                          <a:pt x="335" y="37"/>
                        </a:lnTo>
                        <a:lnTo>
                          <a:pt x="346" y="37"/>
                        </a:lnTo>
                        <a:lnTo>
                          <a:pt x="346" y="37"/>
                        </a:lnTo>
                        <a:lnTo>
                          <a:pt x="355" y="37"/>
                        </a:lnTo>
                        <a:lnTo>
                          <a:pt x="375" y="43"/>
                        </a:lnTo>
                        <a:lnTo>
                          <a:pt x="381" y="43"/>
                        </a:lnTo>
                        <a:lnTo>
                          <a:pt x="381" y="43"/>
                        </a:lnTo>
                        <a:lnTo>
                          <a:pt x="387" y="45"/>
                        </a:lnTo>
                        <a:lnTo>
                          <a:pt x="395" y="48"/>
                        </a:lnTo>
                        <a:lnTo>
                          <a:pt x="395" y="48"/>
                        </a:lnTo>
                        <a:lnTo>
                          <a:pt x="415" y="54"/>
                        </a:lnTo>
                        <a:lnTo>
                          <a:pt x="432" y="63"/>
                        </a:lnTo>
                        <a:lnTo>
                          <a:pt x="432" y="63"/>
                        </a:lnTo>
                        <a:lnTo>
                          <a:pt x="450" y="71"/>
                        </a:lnTo>
                        <a:lnTo>
                          <a:pt x="458" y="77"/>
                        </a:lnTo>
                        <a:lnTo>
                          <a:pt x="458" y="77"/>
                        </a:lnTo>
                        <a:lnTo>
                          <a:pt x="467" y="80"/>
                        </a:lnTo>
                        <a:lnTo>
                          <a:pt x="467" y="80"/>
                        </a:lnTo>
                        <a:lnTo>
                          <a:pt x="484" y="91"/>
                        </a:lnTo>
                        <a:lnTo>
                          <a:pt x="484" y="91"/>
                        </a:lnTo>
                        <a:lnTo>
                          <a:pt x="498" y="106"/>
                        </a:lnTo>
                        <a:lnTo>
                          <a:pt x="498" y="106"/>
                        </a:lnTo>
                        <a:lnTo>
                          <a:pt x="513" y="120"/>
                        </a:lnTo>
                        <a:lnTo>
                          <a:pt x="518" y="126"/>
                        </a:lnTo>
                        <a:lnTo>
                          <a:pt x="518" y="126"/>
                        </a:lnTo>
                        <a:lnTo>
                          <a:pt x="527" y="134"/>
                        </a:lnTo>
                        <a:lnTo>
                          <a:pt x="527" y="134"/>
                        </a:lnTo>
                        <a:lnTo>
                          <a:pt x="538" y="149"/>
                        </a:lnTo>
                        <a:lnTo>
                          <a:pt x="538" y="149"/>
                        </a:lnTo>
                        <a:lnTo>
                          <a:pt x="541" y="152"/>
                        </a:lnTo>
                        <a:lnTo>
                          <a:pt x="544" y="157"/>
                        </a:lnTo>
                        <a:lnTo>
                          <a:pt x="550" y="163"/>
                        </a:lnTo>
                        <a:lnTo>
                          <a:pt x="550" y="163"/>
                        </a:lnTo>
                        <a:lnTo>
                          <a:pt x="558" y="180"/>
                        </a:lnTo>
                        <a:lnTo>
                          <a:pt x="567" y="197"/>
                        </a:lnTo>
                        <a:lnTo>
                          <a:pt x="567" y="197"/>
                        </a:lnTo>
                        <a:lnTo>
                          <a:pt x="576" y="215"/>
                        </a:lnTo>
                        <a:lnTo>
                          <a:pt x="576" y="215"/>
                        </a:lnTo>
                        <a:lnTo>
                          <a:pt x="581" y="232"/>
                        </a:lnTo>
                        <a:lnTo>
                          <a:pt x="581" y="232"/>
                        </a:lnTo>
                        <a:lnTo>
                          <a:pt x="587" y="252"/>
                        </a:lnTo>
                        <a:lnTo>
                          <a:pt x="587" y="255"/>
                        </a:lnTo>
                        <a:lnTo>
                          <a:pt x="590" y="260"/>
                        </a:lnTo>
                        <a:lnTo>
                          <a:pt x="590" y="269"/>
                        </a:lnTo>
                        <a:lnTo>
                          <a:pt x="590" y="269"/>
                        </a:lnTo>
                        <a:lnTo>
                          <a:pt x="593" y="286"/>
                        </a:lnTo>
                        <a:lnTo>
                          <a:pt x="593" y="286"/>
                        </a:lnTo>
                        <a:lnTo>
                          <a:pt x="596" y="306"/>
                        </a:lnTo>
                        <a:lnTo>
                          <a:pt x="596" y="315"/>
                        </a:lnTo>
                        <a:lnTo>
                          <a:pt x="596" y="315"/>
                        </a:lnTo>
                        <a:lnTo>
                          <a:pt x="596" y="315"/>
                        </a:lnTo>
                        <a:lnTo>
                          <a:pt x="596" y="315"/>
                        </a:lnTo>
                        <a:lnTo>
                          <a:pt x="596" y="318"/>
                        </a:lnTo>
                        <a:lnTo>
                          <a:pt x="596" y="323"/>
                        </a:lnTo>
                        <a:lnTo>
                          <a:pt x="596" y="323"/>
                        </a:lnTo>
                        <a:lnTo>
                          <a:pt x="596" y="341"/>
                        </a:lnTo>
                        <a:lnTo>
                          <a:pt x="596" y="341"/>
                        </a:lnTo>
                        <a:lnTo>
                          <a:pt x="593" y="358"/>
                        </a:lnTo>
                        <a:lnTo>
                          <a:pt x="593" y="358"/>
                        </a:lnTo>
                        <a:lnTo>
                          <a:pt x="590" y="375"/>
                        </a:lnTo>
                        <a:lnTo>
                          <a:pt x="590" y="375"/>
                        </a:lnTo>
                        <a:lnTo>
                          <a:pt x="581" y="407"/>
                        </a:lnTo>
                        <a:lnTo>
                          <a:pt x="581" y="407"/>
                        </a:lnTo>
                        <a:lnTo>
                          <a:pt x="576" y="424"/>
                        </a:lnTo>
                        <a:lnTo>
                          <a:pt x="576" y="424"/>
                        </a:lnTo>
                        <a:lnTo>
                          <a:pt x="570" y="438"/>
                        </a:lnTo>
                        <a:lnTo>
                          <a:pt x="570" y="438"/>
                        </a:lnTo>
                        <a:lnTo>
                          <a:pt x="564" y="452"/>
                        </a:lnTo>
                        <a:lnTo>
                          <a:pt x="555" y="467"/>
                        </a:lnTo>
                        <a:lnTo>
                          <a:pt x="555" y="467"/>
                        </a:lnTo>
                        <a:lnTo>
                          <a:pt x="538" y="492"/>
                        </a:lnTo>
                        <a:lnTo>
                          <a:pt x="521" y="515"/>
                        </a:lnTo>
                        <a:lnTo>
                          <a:pt x="501" y="535"/>
                        </a:lnTo>
                        <a:lnTo>
                          <a:pt x="481" y="553"/>
                        </a:lnTo>
                        <a:lnTo>
                          <a:pt x="481" y="553"/>
                        </a:lnTo>
                        <a:lnTo>
                          <a:pt x="461" y="567"/>
                        </a:lnTo>
                        <a:lnTo>
                          <a:pt x="441" y="578"/>
                        </a:lnTo>
                        <a:lnTo>
                          <a:pt x="404" y="596"/>
                        </a:lnTo>
                        <a:lnTo>
                          <a:pt x="404" y="596"/>
                        </a:lnTo>
                        <a:lnTo>
                          <a:pt x="387" y="601"/>
                        </a:lnTo>
                        <a:lnTo>
                          <a:pt x="387" y="601"/>
                        </a:lnTo>
                        <a:lnTo>
                          <a:pt x="372" y="604"/>
                        </a:lnTo>
                        <a:lnTo>
                          <a:pt x="372" y="604"/>
                        </a:lnTo>
                        <a:lnTo>
                          <a:pt x="358" y="607"/>
                        </a:lnTo>
                        <a:lnTo>
                          <a:pt x="358" y="607"/>
                        </a:lnTo>
                        <a:lnTo>
                          <a:pt x="346" y="610"/>
                        </a:lnTo>
                        <a:lnTo>
                          <a:pt x="346" y="610"/>
                        </a:lnTo>
                        <a:lnTo>
                          <a:pt x="327" y="613"/>
                        </a:lnTo>
                        <a:lnTo>
                          <a:pt x="327" y="613"/>
                        </a:lnTo>
                        <a:lnTo>
                          <a:pt x="346" y="610"/>
                        </a:lnTo>
                        <a:lnTo>
                          <a:pt x="346" y="610"/>
                        </a:lnTo>
                        <a:lnTo>
                          <a:pt x="358" y="610"/>
                        </a:lnTo>
                        <a:lnTo>
                          <a:pt x="358" y="610"/>
                        </a:lnTo>
                        <a:lnTo>
                          <a:pt x="372" y="607"/>
                        </a:lnTo>
                        <a:lnTo>
                          <a:pt x="372" y="607"/>
                        </a:lnTo>
                        <a:lnTo>
                          <a:pt x="387" y="604"/>
                        </a:lnTo>
                        <a:lnTo>
                          <a:pt x="387" y="604"/>
                        </a:lnTo>
                        <a:lnTo>
                          <a:pt x="407" y="601"/>
                        </a:lnTo>
                        <a:lnTo>
                          <a:pt x="407" y="601"/>
                        </a:lnTo>
                        <a:lnTo>
                          <a:pt x="444" y="587"/>
                        </a:lnTo>
                        <a:lnTo>
                          <a:pt x="467" y="575"/>
                        </a:lnTo>
                        <a:lnTo>
                          <a:pt x="490" y="564"/>
                        </a:lnTo>
                        <a:lnTo>
                          <a:pt x="490" y="564"/>
                        </a:lnTo>
                        <a:lnTo>
                          <a:pt x="510" y="547"/>
                        </a:lnTo>
                        <a:lnTo>
                          <a:pt x="533" y="527"/>
                        </a:lnTo>
                        <a:lnTo>
                          <a:pt x="553" y="504"/>
                        </a:lnTo>
                        <a:lnTo>
                          <a:pt x="573" y="478"/>
                        </a:lnTo>
                        <a:lnTo>
                          <a:pt x="573" y="478"/>
                        </a:lnTo>
                        <a:lnTo>
                          <a:pt x="581" y="464"/>
                        </a:lnTo>
                        <a:lnTo>
                          <a:pt x="590" y="449"/>
                        </a:lnTo>
                        <a:lnTo>
                          <a:pt x="590" y="449"/>
                        </a:lnTo>
                        <a:lnTo>
                          <a:pt x="599" y="432"/>
                        </a:lnTo>
                        <a:lnTo>
                          <a:pt x="599" y="432"/>
                        </a:lnTo>
                        <a:lnTo>
                          <a:pt x="604" y="415"/>
                        </a:lnTo>
                        <a:lnTo>
                          <a:pt x="604" y="415"/>
                        </a:lnTo>
                        <a:lnTo>
                          <a:pt x="610" y="398"/>
                        </a:lnTo>
                        <a:lnTo>
                          <a:pt x="616" y="381"/>
                        </a:lnTo>
                        <a:lnTo>
                          <a:pt x="616" y="381"/>
                        </a:lnTo>
                        <a:lnTo>
                          <a:pt x="618" y="361"/>
                        </a:lnTo>
                        <a:lnTo>
                          <a:pt x="618" y="361"/>
                        </a:lnTo>
                        <a:lnTo>
                          <a:pt x="621" y="344"/>
                        </a:lnTo>
                        <a:lnTo>
                          <a:pt x="621" y="344"/>
                        </a:lnTo>
                        <a:lnTo>
                          <a:pt x="624" y="303"/>
                        </a:lnTo>
                        <a:lnTo>
                          <a:pt x="618" y="263"/>
                        </a:lnTo>
                        <a:lnTo>
                          <a:pt x="610" y="223"/>
                        </a:lnTo>
                        <a:lnTo>
                          <a:pt x="596" y="186"/>
                        </a:lnTo>
                        <a:lnTo>
                          <a:pt x="596" y="186"/>
                        </a:lnTo>
                        <a:lnTo>
                          <a:pt x="587" y="166"/>
                        </a:lnTo>
                        <a:lnTo>
                          <a:pt x="576" y="146"/>
                        </a:lnTo>
                        <a:lnTo>
                          <a:pt x="570" y="137"/>
                        </a:lnTo>
                        <a:lnTo>
                          <a:pt x="567" y="134"/>
                        </a:lnTo>
                        <a:lnTo>
                          <a:pt x="567" y="134"/>
                        </a:lnTo>
                        <a:lnTo>
                          <a:pt x="564" y="129"/>
                        </a:lnTo>
                        <a:lnTo>
                          <a:pt x="564" y="129"/>
                        </a:lnTo>
                        <a:lnTo>
                          <a:pt x="553" y="111"/>
                        </a:lnTo>
                        <a:lnTo>
                          <a:pt x="553" y="111"/>
                        </a:lnTo>
                        <a:lnTo>
                          <a:pt x="521" y="80"/>
                        </a:lnTo>
                        <a:lnTo>
                          <a:pt x="504" y="66"/>
                        </a:lnTo>
                        <a:lnTo>
                          <a:pt x="487" y="51"/>
                        </a:lnTo>
                        <a:close/>
                        <a:moveTo>
                          <a:pt x="312" y="467"/>
                        </a:moveTo>
                        <a:lnTo>
                          <a:pt x="312" y="467"/>
                        </a:lnTo>
                        <a:lnTo>
                          <a:pt x="281" y="464"/>
                        </a:lnTo>
                        <a:lnTo>
                          <a:pt x="252" y="455"/>
                        </a:lnTo>
                        <a:lnTo>
                          <a:pt x="223" y="441"/>
                        </a:lnTo>
                        <a:lnTo>
                          <a:pt x="201" y="421"/>
                        </a:lnTo>
                        <a:lnTo>
                          <a:pt x="201" y="421"/>
                        </a:lnTo>
                        <a:lnTo>
                          <a:pt x="189" y="407"/>
                        </a:lnTo>
                        <a:lnTo>
                          <a:pt x="180" y="392"/>
                        </a:lnTo>
                        <a:lnTo>
                          <a:pt x="180" y="392"/>
                        </a:lnTo>
                        <a:lnTo>
                          <a:pt x="172" y="375"/>
                        </a:lnTo>
                        <a:lnTo>
                          <a:pt x="172" y="375"/>
                        </a:lnTo>
                        <a:lnTo>
                          <a:pt x="169" y="358"/>
                        </a:lnTo>
                        <a:lnTo>
                          <a:pt x="169" y="358"/>
                        </a:lnTo>
                        <a:lnTo>
                          <a:pt x="163" y="341"/>
                        </a:lnTo>
                        <a:lnTo>
                          <a:pt x="163" y="341"/>
                        </a:lnTo>
                        <a:lnTo>
                          <a:pt x="163" y="332"/>
                        </a:lnTo>
                        <a:lnTo>
                          <a:pt x="163" y="332"/>
                        </a:lnTo>
                        <a:lnTo>
                          <a:pt x="163" y="323"/>
                        </a:lnTo>
                        <a:lnTo>
                          <a:pt x="163" y="323"/>
                        </a:lnTo>
                        <a:lnTo>
                          <a:pt x="163" y="306"/>
                        </a:lnTo>
                        <a:lnTo>
                          <a:pt x="163" y="303"/>
                        </a:lnTo>
                        <a:lnTo>
                          <a:pt x="163" y="300"/>
                        </a:lnTo>
                        <a:lnTo>
                          <a:pt x="163" y="300"/>
                        </a:lnTo>
                        <a:lnTo>
                          <a:pt x="163" y="300"/>
                        </a:lnTo>
                        <a:lnTo>
                          <a:pt x="163" y="300"/>
                        </a:lnTo>
                        <a:lnTo>
                          <a:pt x="166" y="295"/>
                        </a:lnTo>
                        <a:lnTo>
                          <a:pt x="166" y="292"/>
                        </a:lnTo>
                        <a:lnTo>
                          <a:pt x="166" y="292"/>
                        </a:lnTo>
                        <a:lnTo>
                          <a:pt x="166" y="286"/>
                        </a:lnTo>
                        <a:lnTo>
                          <a:pt x="166" y="286"/>
                        </a:lnTo>
                        <a:lnTo>
                          <a:pt x="172" y="269"/>
                        </a:lnTo>
                        <a:lnTo>
                          <a:pt x="180" y="249"/>
                        </a:lnTo>
                        <a:lnTo>
                          <a:pt x="180" y="249"/>
                        </a:lnTo>
                        <a:lnTo>
                          <a:pt x="192" y="232"/>
                        </a:lnTo>
                        <a:lnTo>
                          <a:pt x="203" y="217"/>
                        </a:lnTo>
                        <a:lnTo>
                          <a:pt x="217" y="203"/>
                        </a:lnTo>
                        <a:lnTo>
                          <a:pt x="235" y="192"/>
                        </a:lnTo>
                        <a:lnTo>
                          <a:pt x="235" y="192"/>
                        </a:lnTo>
                        <a:lnTo>
                          <a:pt x="252" y="183"/>
                        </a:lnTo>
                        <a:lnTo>
                          <a:pt x="272" y="174"/>
                        </a:lnTo>
                        <a:lnTo>
                          <a:pt x="272" y="174"/>
                        </a:lnTo>
                        <a:lnTo>
                          <a:pt x="283" y="171"/>
                        </a:lnTo>
                        <a:lnTo>
                          <a:pt x="283" y="171"/>
                        </a:lnTo>
                        <a:lnTo>
                          <a:pt x="292" y="171"/>
                        </a:lnTo>
                        <a:lnTo>
                          <a:pt x="298" y="171"/>
                        </a:lnTo>
                        <a:lnTo>
                          <a:pt x="301" y="171"/>
                        </a:lnTo>
                        <a:lnTo>
                          <a:pt x="301" y="171"/>
                        </a:lnTo>
                        <a:lnTo>
                          <a:pt x="301" y="171"/>
                        </a:lnTo>
                        <a:lnTo>
                          <a:pt x="304" y="171"/>
                        </a:lnTo>
                        <a:lnTo>
                          <a:pt x="312" y="169"/>
                        </a:lnTo>
                        <a:lnTo>
                          <a:pt x="312" y="4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sp>
          <p:nvSpPr>
            <p:cNvPr id="323" name="TextBox 322"/>
            <p:cNvSpPr txBox="1"/>
            <p:nvPr/>
          </p:nvSpPr>
          <p:spPr bwMode="gray">
            <a:xfrm>
              <a:off x="8617693" y="427154"/>
              <a:ext cx="400970" cy="123111"/>
            </a:xfrm>
            <a:prstGeom prst="rect">
              <a:avLst/>
            </a:prstGeom>
            <a:noFill/>
            <a:ln w="19050" algn="ctr">
              <a:noFill/>
              <a:miter lim="800000"/>
              <a:headEnd/>
              <a:tailEnd/>
            </a:ln>
          </p:spPr>
          <p:txBody>
            <a:bodyPr wrap="square" lIns="0" tIns="0" rIns="0" bIns="0" rtlCol="0">
              <a:spAutoFit/>
            </a:bodyPr>
            <a:lstStyle/>
            <a:p>
              <a:pPr algn="ctr"/>
              <a:r>
                <a:rPr lang="en-US" sz="800" dirty="0" smtClean="0"/>
                <a:t>MLXe</a:t>
              </a:r>
            </a:p>
          </p:txBody>
        </p:sp>
      </p:grpSp>
      <p:grpSp>
        <p:nvGrpSpPr>
          <p:cNvPr id="365" name="Group 364"/>
          <p:cNvGrpSpPr/>
          <p:nvPr/>
        </p:nvGrpSpPr>
        <p:grpSpPr bwMode="gray">
          <a:xfrm>
            <a:off x="4261011" y="1037589"/>
            <a:ext cx="441802" cy="404417"/>
            <a:chOff x="8597560" y="429154"/>
            <a:chExt cx="441802" cy="404417"/>
          </a:xfrm>
        </p:grpSpPr>
        <p:grpSp>
          <p:nvGrpSpPr>
            <p:cNvPr id="366" name="Group 365"/>
            <p:cNvGrpSpPr/>
            <p:nvPr/>
          </p:nvGrpSpPr>
          <p:grpSpPr bwMode="gray">
            <a:xfrm>
              <a:off x="8597560" y="556460"/>
              <a:ext cx="441802" cy="277111"/>
              <a:chOff x="8597560" y="556460"/>
              <a:chExt cx="441802" cy="277111"/>
            </a:xfrm>
          </p:grpSpPr>
          <p:sp>
            <p:nvSpPr>
              <p:cNvPr id="368" name="Rectangle 367"/>
              <p:cNvSpPr/>
              <p:nvPr/>
            </p:nvSpPr>
            <p:spPr bwMode="gray">
              <a:xfrm>
                <a:off x="8606494" y="597571"/>
                <a:ext cx="428987" cy="22976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369" name="Group 368"/>
              <p:cNvGrpSpPr/>
              <p:nvPr/>
            </p:nvGrpSpPr>
            <p:grpSpPr bwMode="gray">
              <a:xfrm>
                <a:off x="8597560" y="556460"/>
                <a:ext cx="441802" cy="277111"/>
                <a:chOff x="8283907" y="1365185"/>
                <a:chExt cx="659342" cy="413558"/>
              </a:xfrm>
              <a:solidFill>
                <a:schemeClr val="tx1"/>
              </a:solidFill>
            </p:grpSpPr>
            <p:sp>
              <p:nvSpPr>
                <p:cNvPr id="370" name="Freeform 10"/>
                <p:cNvSpPr>
                  <a:spLocks noChangeArrowheads="1"/>
                </p:cNvSpPr>
                <p:nvPr/>
              </p:nvSpPr>
              <p:spPr bwMode="gray">
                <a:xfrm>
                  <a:off x="8283907" y="1365185"/>
                  <a:ext cx="659342" cy="413558"/>
                </a:xfrm>
                <a:custGeom>
                  <a:avLst/>
                  <a:gdLst>
                    <a:gd name="T0" fmla="*/ 2692 w 2719"/>
                    <a:gd name="T1" fmla="*/ 249 h 1705"/>
                    <a:gd name="T2" fmla="*/ 2514 w 2719"/>
                    <a:gd name="T3" fmla="*/ 189 h 1705"/>
                    <a:gd name="T4" fmla="*/ 2328 w 2719"/>
                    <a:gd name="T5" fmla="*/ 126 h 1705"/>
                    <a:gd name="T6" fmla="*/ 2142 w 2719"/>
                    <a:gd name="T7" fmla="*/ 63 h 1705"/>
                    <a:gd name="T8" fmla="*/ 1953 w 2719"/>
                    <a:gd name="T9" fmla="*/ 0 h 1705"/>
                    <a:gd name="T10" fmla="*/ 2136 w 2719"/>
                    <a:gd name="T11" fmla="*/ 74 h 1705"/>
                    <a:gd name="T12" fmla="*/ 2320 w 2719"/>
                    <a:gd name="T13" fmla="*/ 148 h 1705"/>
                    <a:gd name="T14" fmla="*/ 2503 w 2719"/>
                    <a:gd name="T15" fmla="*/ 223 h 1705"/>
                    <a:gd name="T16" fmla="*/ 2394 w 2719"/>
                    <a:gd name="T17" fmla="*/ 246 h 1705"/>
                    <a:gd name="T18" fmla="*/ 2277 w 2719"/>
                    <a:gd name="T19" fmla="*/ 246 h 1705"/>
                    <a:gd name="T20" fmla="*/ 2028 w 2719"/>
                    <a:gd name="T21" fmla="*/ 243 h 1705"/>
                    <a:gd name="T22" fmla="*/ 1695 w 2719"/>
                    <a:gd name="T23" fmla="*/ 240 h 1705"/>
                    <a:gd name="T24" fmla="*/ 1031 w 2719"/>
                    <a:gd name="T25" fmla="*/ 240 h 1705"/>
                    <a:gd name="T26" fmla="*/ 699 w 2719"/>
                    <a:gd name="T27" fmla="*/ 240 h 1705"/>
                    <a:gd name="T28" fmla="*/ 177 w 2719"/>
                    <a:gd name="T29" fmla="*/ 240 h 1705"/>
                    <a:gd name="T30" fmla="*/ 223 w 2719"/>
                    <a:gd name="T31" fmla="*/ 223 h 1705"/>
                    <a:gd name="T32" fmla="*/ 498 w 2719"/>
                    <a:gd name="T33" fmla="*/ 111 h 1705"/>
                    <a:gd name="T34" fmla="*/ 678 w 2719"/>
                    <a:gd name="T35" fmla="*/ 37 h 1705"/>
                    <a:gd name="T36" fmla="*/ 676 w 2719"/>
                    <a:gd name="T37" fmla="*/ 31 h 1705"/>
                    <a:gd name="T38" fmla="*/ 489 w 2719"/>
                    <a:gd name="T39" fmla="*/ 94 h 1705"/>
                    <a:gd name="T40" fmla="*/ 398 w 2719"/>
                    <a:gd name="T41" fmla="*/ 126 h 1705"/>
                    <a:gd name="T42" fmla="*/ 63 w 2719"/>
                    <a:gd name="T43" fmla="*/ 240 h 1705"/>
                    <a:gd name="T44" fmla="*/ 31 w 2719"/>
                    <a:gd name="T45" fmla="*/ 240 h 1705"/>
                    <a:gd name="T46" fmla="*/ 31 w 2719"/>
                    <a:gd name="T47" fmla="*/ 240 h 1705"/>
                    <a:gd name="T48" fmla="*/ 8 w 2719"/>
                    <a:gd name="T49" fmla="*/ 249 h 1705"/>
                    <a:gd name="T50" fmla="*/ 0 w 2719"/>
                    <a:gd name="T51" fmla="*/ 274 h 1705"/>
                    <a:gd name="T52" fmla="*/ 3 w 2719"/>
                    <a:gd name="T53" fmla="*/ 1675 h 1705"/>
                    <a:gd name="T54" fmla="*/ 3 w 2719"/>
                    <a:gd name="T55" fmla="*/ 1675 h 1705"/>
                    <a:gd name="T56" fmla="*/ 6 w 2719"/>
                    <a:gd name="T57" fmla="*/ 1687 h 1705"/>
                    <a:gd name="T58" fmla="*/ 20 w 2719"/>
                    <a:gd name="T59" fmla="*/ 1701 h 1705"/>
                    <a:gd name="T60" fmla="*/ 174 w 2719"/>
                    <a:gd name="T61" fmla="*/ 1704 h 1705"/>
                    <a:gd name="T62" fmla="*/ 607 w 2719"/>
                    <a:gd name="T63" fmla="*/ 1701 h 1705"/>
                    <a:gd name="T64" fmla="*/ 1180 w 2719"/>
                    <a:gd name="T65" fmla="*/ 1695 h 1705"/>
                    <a:gd name="T66" fmla="*/ 1756 w 2719"/>
                    <a:gd name="T67" fmla="*/ 1687 h 1705"/>
                    <a:gd name="T68" fmla="*/ 2328 w 2719"/>
                    <a:gd name="T69" fmla="*/ 1675 h 1705"/>
                    <a:gd name="T70" fmla="*/ 1756 w 2719"/>
                    <a:gd name="T71" fmla="*/ 1664 h 1705"/>
                    <a:gd name="T72" fmla="*/ 1180 w 2719"/>
                    <a:gd name="T73" fmla="*/ 1658 h 1705"/>
                    <a:gd name="T74" fmla="*/ 607 w 2719"/>
                    <a:gd name="T75" fmla="*/ 1652 h 1705"/>
                    <a:gd name="T76" fmla="*/ 174 w 2719"/>
                    <a:gd name="T77" fmla="*/ 1647 h 1705"/>
                    <a:gd name="T78" fmla="*/ 66 w 2719"/>
                    <a:gd name="T79" fmla="*/ 973 h 1705"/>
                    <a:gd name="T80" fmla="*/ 363 w 2719"/>
                    <a:gd name="T81" fmla="*/ 306 h 1705"/>
                    <a:gd name="T82" fmla="*/ 999 w 2719"/>
                    <a:gd name="T83" fmla="*/ 306 h 1705"/>
                    <a:gd name="T84" fmla="*/ 1363 w 2719"/>
                    <a:gd name="T85" fmla="*/ 306 h 1705"/>
                    <a:gd name="T86" fmla="*/ 1861 w 2719"/>
                    <a:gd name="T87" fmla="*/ 306 h 1705"/>
                    <a:gd name="T88" fmla="*/ 2194 w 2719"/>
                    <a:gd name="T89" fmla="*/ 303 h 1705"/>
                    <a:gd name="T90" fmla="*/ 2360 w 2719"/>
                    <a:gd name="T91" fmla="*/ 300 h 1705"/>
                    <a:gd name="T92" fmla="*/ 2669 w 2719"/>
                    <a:gd name="T93" fmla="*/ 297 h 1705"/>
                    <a:gd name="T94" fmla="*/ 2672 w 2719"/>
                    <a:gd name="T95" fmla="*/ 624 h 1705"/>
                    <a:gd name="T96" fmla="*/ 2678 w 2719"/>
                    <a:gd name="T97" fmla="*/ 973 h 1705"/>
                    <a:gd name="T98" fmla="*/ 2684 w 2719"/>
                    <a:gd name="T99" fmla="*/ 1326 h 1705"/>
                    <a:gd name="T100" fmla="*/ 2692 w 2719"/>
                    <a:gd name="T101" fmla="*/ 1675 h 1705"/>
                    <a:gd name="T102" fmla="*/ 2701 w 2719"/>
                    <a:gd name="T103" fmla="*/ 1326 h 1705"/>
                    <a:gd name="T104" fmla="*/ 2706 w 2719"/>
                    <a:gd name="T105" fmla="*/ 973 h 1705"/>
                    <a:gd name="T106" fmla="*/ 2712 w 2719"/>
                    <a:gd name="T107" fmla="*/ 624 h 1705"/>
                    <a:gd name="T108" fmla="*/ 2718 w 2719"/>
                    <a:gd name="T109" fmla="*/ 274 h 1705"/>
                    <a:gd name="T110" fmla="*/ 2718 w 2719"/>
                    <a:gd name="T111" fmla="*/ 274 h 1705"/>
                    <a:gd name="T112" fmla="*/ 2709 w 2719"/>
                    <a:gd name="T113" fmla="*/ 257 h 1705"/>
                    <a:gd name="T114" fmla="*/ 2692 w 2719"/>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5">
                      <a:moveTo>
                        <a:pt x="2692" y="249"/>
                      </a:moveTo>
                      <a:lnTo>
                        <a:pt x="2692" y="249"/>
                      </a:lnTo>
                      <a:lnTo>
                        <a:pt x="2689" y="249"/>
                      </a:lnTo>
                      <a:lnTo>
                        <a:pt x="2514" y="189"/>
                      </a:lnTo>
                      <a:lnTo>
                        <a:pt x="2514" y="189"/>
                      </a:lnTo>
                      <a:lnTo>
                        <a:pt x="2328" y="126"/>
                      </a:lnTo>
                      <a:lnTo>
                        <a:pt x="2234" y="94"/>
                      </a:lnTo>
                      <a:lnTo>
                        <a:pt x="2142" y="63"/>
                      </a:lnTo>
                      <a:lnTo>
                        <a:pt x="2048" y="31"/>
                      </a:lnTo>
                      <a:lnTo>
                        <a:pt x="1953" y="0"/>
                      </a:lnTo>
                      <a:lnTo>
                        <a:pt x="2045" y="37"/>
                      </a:lnTo>
                      <a:lnTo>
                        <a:pt x="2136" y="74"/>
                      </a:lnTo>
                      <a:lnTo>
                        <a:pt x="2228" y="111"/>
                      </a:lnTo>
                      <a:lnTo>
                        <a:pt x="2320" y="148"/>
                      </a:lnTo>
                      <a:lnTo>
                        <a:pt x="2320" y="148"/>
                      </a:lnTo>
                      <a:lnTo>
                        <a:pt x="2503" y="223"/>
                      </a:lnTo>
                      <a:lnTo>
                        <a:pt x="2569" y="249"/>
                      </a:lnTo>
                      <a:lnTo>
                        <a:pt x="2394" y="246"/>
                      </a:lnTo>
                      <a:lnTo>
                        <a:pt x="2360" y="246"/>
                      </a:lnTo>
                      <a:lnTo>
                        <a:pt x="2277" y="246"/>
                      </a:lnTo>
                      <a:lnTo>
                        <a:pt x="2194" y="243"/>
                      </a:lnTo>
                      <a:lnTo>
                        <a:pt x="2028" y="243"/>
                      </a:lnTo>
                      <a:lnTo>
                        <a:pt x="1861" y="240"/>
                      </a:lnTo>
                      <a:lnTo>
                        <a:pt x="1695" y="240"/>
                      </a:lnTo>
                      <a:lnTo>
                        <a:pt x="1363" y="240"/>
                      </a:lnTo>
                      <a:lnTo>
                        <a:pt x="1031" y="240"/>
                      </a:lnTo>
                      <a:lnTo>
                        <a:pt x="999" y="240"/>
                      </a:lnTo>
                      <a:lnTo>
                        <a:pt x="699" y="240"/>
                      </a:lnTo>
                      <a:lnTo>
                        <a:pt x="363" y="240"/>
                      </a:lnTo>
                      <a:lnTo>
                        <a:pt x="177" y="240"/>
                      </a:lnTo>
                      <a:lnTo>
                        <a:pt x="223" y="223"/>
                      </a:lnTo>
                      <a:lnTo>
                        <a:pt x="223" y="223"/>
                      </a:lnTo>
                      <a:lnTo>
                        <a:pt x="407" y="148"/>
                      </a:lnTo>
                      <a:lnTo>
                        <a:pt x="498" y="111"/>
                      </a:lnTo>
                      <a:lnTo>
                        <a:pt x="590" y="74"/>
                      </a:lnTo>
                      <a:lnTo>
                        <a:pt x="678" y="37"/>
                      </a:lnTo>
                      <a:lnTo>
                        <a:pt x="770" y="0"/>
                      </a:lnTo>
                      <a:lnTo>
                        <a:pt x="676" y="31"/>
                      </a:lnTo>
                      <a:lnTo>
                        <a:pt x="584" y="63"/>
                      </a:lnTo>
                      <a:lnTo>
                        <a:pt x="489" y="94"/>
                      </a:lnTo>
                      <a:lnTo>
                        <a:pt x="398" y="126"/>
                      </a:lnTo>
                      <a:lnTo>
                        <a:pt x="398" y="126"/>
                      </a:lnTo>
                      <a:lnTo>
                        <a:pt x="212" y="189"/>
                      </a:lnTo>
                      <a:lnTo>
                        <a:pt x="63" y="240"/>
                      </a:lnTo>
                      <a:lnTo>
                        <a:pt x="31" y="240"/>
                      </a:lnTo>
                      <a:lnTo>
                        <a:pt x="31" y="240"/>
                      </a:lnTo>
                      <a:lnTo>
                        <a:pt x="31" y="240"/>
                      </a:lnTo>
                      <a:lnTo>
                        <a:pt x="31" y="240"/>
                      </a:lnTo>
                      <a:lnTo>
                        <a:pt x="20" y="243"/>
                      </a:lnTo>
                      <a:lnTo>
                        <a:pt x="8" y="249"/>
                      </a:lnTo>
                      <a:lnTo>
                        <a:pt x="3" y="260"/>
                      </a:lnTo>
                      <a:lnTo>
                        <a:pt x="0" y="274"/>
                      </a:lnTo>
                      <a:lnTo>
                        <a:pt x="0" y="973"/>
                      </a:lnTo>
                      <a:lnTo>
                        <a:pt x="3" y="1675"/>
                      </a:lnTo>
                      <a:lnTo>
                        <a:pt x="3" y="1675"/>
                      </a:lnTo>
                      <a:lnTo>
                        <a:pt x="3" y="1675"/>
                      </a:lnTo>
                      <a:lnTo>
                        <a:pt x="3" y="1675"/>
                      </a:lnTo>
                      <a:lnTo>
                        <a:pt x="6" y="1687"/>
                      </a:lnTo>
                      <a:lnTo>
                        <a:pt x="11" y="1695"/>
                      </a:lnTo>
                      <a:lnTo>
                        <a:pt x="20" y="1701"/>
                      </a:lnTo>
                      <a:lnTo>
                        <a:pt x="31" y="1704"/>
                      </a:lnTo>
                      <a:lnTo>
                        <a:pt x="174" y="1704"/>
                      </a:lnTo>
                      <a:lnTo>
                        <a:pt x="321" y="1704"/>
                      </a:lnTo>
                      <a:lnTo>
                        <a:pt x="607" y="1701"/>
                      </a:lnTo>
                      <a:lnTo>
                        <a:pt x="893" y="1698"/>
                      </a:lnTo>
                      <a:lnTo>
                        <a:pt x="1180" y="1695"/>
                      </a:lnTo>
                      <a:lnTo>
                        <a:pt x="1466" y="1689"/>
                      </a:lnTo>
                      <a:lnTo>
                        <a:pt x="1756" y="1687"/>
                      </a:lnTo>
                      <a:lnTo>
                        <a:pt x="2042" y="1681"/>
                      </a:lnTo>
                      <a:lnTo>
                        <a:pt x="2328" y="1675"/>
                      </a:lnTo>
                      <a:lnTo>
                        <a:pt x="2042" y="1669"/>
                      </a:lnTo>
                      <a:lnTo>
                        <a:pt x="1756" y="1664"/>
                      </a:lnTo>
                      <a:lnTo>
                        <a:pt x="1466" y="1661"/>
                      </a:lnTo>
                      <a:lnTo>
                        <a:pt x="1180" y="1658"/>
                      </a:lnTo>
                      <a:lnTo>
                        <a:pt x="893" y="1652"/>
                      </a:lnTo>
                      <a:lnTo>
                        <a:pt x="607" y="1652"/>
                      </a:lnTo>
                      <a:lnTo>
                        <a:pt x="321" y="1650"/>
                      </a:lnTo>
                      <a:lnTo>
                        <a:pt x="174" y="1647"/>
                      </a:lnTo>
                      <a:lnTo>
                        <a:pt x="60" y="1647"/>
                      </a:lnTo>
                      <a:lnTo>
                        <a:pt x="66" y="973"/>
                      </a:lnTo>
                      <a:lnTo>
                        <a:pt x="66" y="306"/>
                      </a:lnTo>
                      <a:lnTo>
                        <a:pt x="363" y="306"/>
                      </a:lnTo>
                      <a:lnTo>
                        <a:pt x="699" y="306"/>
                      </a:lnTo>
                      <a:lnTo>
                        <a:pt x="999" y="306"/>
                      </a:lnTo>
                      <a:lnTo>
                        <a:pt x="1031" y="306"/>
                      </a:lnTo>
                      <a:lnTo>
                        <a:pt x="1363" y="306"/>
                      </a:lnTo>
                      <a:lnTo>
                        <a:pt x="1695" y="306"/>
                      </a:lnTo>
                      <a:lnTo>
                        <a:pt x="1861" y="306"/>
                      </a:lnTo>
                      <a:lnTo>
                        <a:pt x="2028" y="303"/>
                      </a:lnTo>
                      <a:lnTo>
                        <a:pt x="2194" y="303"/>
                      </a:lnTo>
                      <a:lnTo>
                        <a:pt x="2277" y="300"/>
                      </a:lnTo>
                      <a:lnTo>
                        <a:pt x="2360" y="300"/>
                      </a:lnTo>
                      <a:lnTo>
                        <a:pt x="2394" y="300"/>
                      </a:lnTo>
                      <a:lnTo>
                        <a:pt x="2669" y="297"/>
                      </a:lnTo>
                      <a:lnTo>
                        <a:pt x="2669" y="449"/>
                      </a:lnTo>
                      <a:lnTo>
                        <a:pt x="2672" y="624"/>
                      </a:lnTo>
                      <a:lnTo>
                        <a:pt x="2672" y="624"/>
                      </a:lnTo>
                      <a:lnTo>
                        <a:pt x="2678" y="973"/>
                      </a:lnTo>
                      <a:lnTo>
                        <a:pt x="2678" y="973"/>
                      </a:lnTo>
                      <a:lnTo>
                        <a:pt x="2684" y="1326"/>
                      </a:lnTo>
                      <a:lnTo>
                        <a:pt x="2689" y="1500"/>
                      </a:lnTo>
                      <a:lnTo>
                        <a:pt x="2692" y="1675"/>
                      </a:lnTo>
                      <a:lnTo>
                        <a:pt x="2698" y="1500"/>
                      </a:lnTo>
                      <a:lnTo>
                        <a:pt x="2701" y="1326"/>
                      </a:lnTo>
                      <a:lnTo>
                        <a:pt x="2701" y="1326"/>
                      </a:lnTo>
                      <a:lnTo>
                        <a:pt x="2706" y="973"/>
                      </a:lnTo>
                      <a:lnTo>
                        <a:pt x="2706" y="973"/>
                      </a:lnTo>
                      <a:lnTo>
                        <a:pt x="2712" y="624"/>
                      </a:lnTo>
                      <a:lnTo>
                        <a:pt x="2715" y="449"/>
                      </a:lnTo>
                      <a:lnTo>
                        <a:pt x="2718" y="274"/>
                      </a:lnTo>
                      <a:lnTo>
                        <a:pt x="2718" y="274"/>
                      </a:lnTo>
                      <a:lnTo>
                        <a:pt x="2718" y="274"/>
                      </a:lnTo>
                      <a:lnTo>
                        <a:pt x="2715" y="263"/>
                      </a:lnTo>
                      <a:lnTo>
                        <a:pt x="2709" y="257"/>
                      </a:lnTo>
                      <a:lnTo>
                        <a:pt x="2703" y="252"/>
                      </a:lnTo>
                      <a:lnTo>
                        <a:pt x="2692"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nvGrpSpPr>
                <p:cNvPr id="371" name="Group 370"/>
                <p:cNvGrpSpPr/>
                <p:nvPr/>
              </p:nvGrpSpPr>
              <p:grpSpPr bwMode="gray">
                <a:xfrm>
                  <a:off x="8445209" y="1428749"/>
                  <a:ext cx="344374" cy="344373"/>
                  <a:chOff x="8383289" y="1310409"/>
                  <a:chExt cx="462715" cy="462714"/>
                </a:xfrm>
                <a:grpFill/>
              </p:grpSpPr>
              <p:sp>
                <p:nvSpPr>
                  <p:cNvPr id="372" name="Freeform 11"/>
                  <p:cNvSpPr>
                    <a:spLocks noChangeArrowheads="1"/>
                  </p:cNvSpPr>
                  <p:nvPr/>
                </p:nvSpPr>
                <p:spPr bwMode="gray">
                  <a:xfrm>
                    <a:off x="8555338" y="1310409"/>
                    <a:ext cx="119686" cy="130372"/>
                  </a:xfrm>
                  <a:custGeom>
                    <a:avLst/>
                    <a:gdLst>
                      <a:gd name="T0" fmla="*/ 14 w 493"/>
                      <a:gd name="T1" fmla="*/ 304 h 539"/>
                      <a:gd name="T2" fmla="*/ 28 w 493"/>
                      <a:gd name="T3" fmla="*/ 307 h 539"/>
                      <a:gd name="T4" fmla="*/ 66 w 493"/>
                      <a:gd name="T5" fmla="*/ 304 h 539"/>
                      <a:gd name="T6" fmla="*/ 146 w 493"/>
                      <a:gd name="T7" fmla="*/ 301 h 539"/>
                      <a:gd name="T8" fmla="*/ 149 w 493"/>
                      <a:gd name="T9" fmla="*/ 301 h 539"/>
                      <a:gd name="T10" fmla="*/ 151 w 493"/>
                      <a:gd name="T11" fmla="*/ 403 h 539"/>
                      <a:gd name="T12" fmla="*/ 160 w 493"/>
                      <a:gd name="T13" fmla="*/ 523 h 539"/>
                      <a:gd name="T14" fmla="*/ 163 w 493"/>
                      <a:gd name="T15" fmla="*/ 523 h 539"/>
                      <a:gd name="T16" fmla="*/ 169 w 493"/>
                      <a:gd name="T17" fmla="*/ 403 h 539"/>
                      <a:gd name="T18" fmla="*/ 175 w 493"/>
                      <a:gd name="T19" fmla="*/ 292 h 539"/>
                      <a:gd name="T20" fmla="*/ 154 w 493"/>
                      <a:gd name="T21" fmla="*/ 272 h 539"/>
                      <a:gd name="T22" fmla="*/ 146 w 493"/>
                      <a:gd name="T23" fmla="*/ 272 h 539"/>
                      <a:gd name="T24" fmla="*/ 123 w 493"/>
                      <a:gd name="T25" fmla="*/ 272 h 539"/>
                      <a:gd name="T26" fmla="*/ 54 w 493"/>
                      <a:gd name="T27" fmla="*/ 269 h 539"/>
                      <a:gd name="T28" fmla="*/ 169 w 493"/>
                      <a:gd name="T29" fmla="*/ 140 h 539"/>
                      <a:gd name="T30" fmla="*/ 246 w 493"/>
                      <a:gd name="T31" fmla="*/ 55 h 539"/>
                      <a:gd name="T32" fmla="*/ 275 w 493"/>
                      <a:gd name="T33" fmla="*/ 89 h 539"/>
                      <a:gd name="T34" fmla="*/ 409 w 493"/>
                      <a:gd name="T35" fmla="*/ 238 h 539"/>
                      <a:gd name="T36" fmla="*/ 429 w 493"/>
                      <a:gd name="T37" fmla="*/ 269 h 539"/>
                      <a:gd name="T38" fmla="*/ 349 w 493"/>
                      <a:gd name="T39" fmla="*/ 272 h 539"/>
                      <a:gd name="T40" fmla="*/ 341 w 493"/>
                      <a:gd name="T41" fmla="*/ 272 h 539"/>
                      <a:gd name="T42" fmla="*/ 321 w 493"/>
                      <a:gd name="T43" fmla="*/ 292 h 539"/>
                      <a:gd name="T44" fmla="*/ 321 w 493"/>
                      <a:gd name="T45" fmla="*/ 301 h 539"/>
                      <a:gd name="T46" fmla="*/ 321 w 493"/>
                      <a:gd name="T47" fmla="*/ 309 h 539"/>
                      <a:gd name="T48" fmla="*/ 329 w 493"/>
                      <a:gd name="T49" fmla="*/ 474 h 539"/>
                      <a:gd name="T50" fmla="*/ 335 w 493"/>
                      <a:gd name="T51" fmla="*/ 538 h 539"/>
                      <a:gd name="T52" fmla="*/ 338 w 493"/>
                      <a:gd name="T53" fmla="*/ 474 h 539"/>
                      <a:gd name="T54" fmla="*/ 346 w 493"/>
                      <a:gd name="T55" fmla="*/ 309 h 539"/>
                      <a:gd name="T56" fmla="*/ 358 w 493"/>
                      <a:gd name="T57" fmla="*/ 301 h 539"/>
                      <a:gd name="T58" fmla="*/ 429 w 493"/>
                      <a:gd name="T59" fmla="*/ 304 h 539"/>
                      <a:gd name="T60" fmla="*/ 470 w 493"/>
                      <a:gd name="T61" fmla="*/ 307 h 539"/>
                      <a:gd name="T62" fmla="*/ 481 w 493"/>
                      <a:gd name="T63" fmla="*/ 304 h 539"/>
                      <a:gd name="T64" fmla="*/ 492 w 493"/>
                      <a:gd name="T65" fmla="*/ 286 h 539"/>
                      <a:gd name="T66" fmla="*/ 492 w 493"/>
                      <a:gd name="T67" fmla="*/ 278 h 539"/>
                      <a:gd name="T68" fmla="*/ 441 w 493"/>
                      <a:gd name="T69" fmla="*/ 209 h 539"/>
                      <a:gd name="T70" fmla="*/ 309 w 493"/>
                      <a:gd name="T71" fmla="*/ 57 h 539"/>
                      <a:gd name="T72" fmla="*/ 275 w 493"/>
                      <a:gd name="T73" fmla="*/ 14 h 539"/>
                      <a:gd name="T74" fmla="*/ 272 w 493"/>
                      <a:gd name="T75" fmla="*/ 11 h 539"/>
                      <a:gd name="T76" fmla="*/ 243 w 493"/>
                      <a:gd name="T77" fmla="*/ 0 h 539"/>
                      <a:gd name="T78" fmla="*/ 215 w 493"/>
                      <a:gd name="T79" fmla="*/ 20 h 539"/>
                      <a:gd name="T80" fmla="*/ 180 w 493"/>
                      <a:gd name="T81" fmla="*/ 57 h 539"/>
                      <a:gd name="T82" fmla="*/ 49 w 493"/>
                      <a:gd name="T83" fmla="*/ 212 h 539"/>
                      <a:gd name="T84" fmla="*/ 6 w 493"/>
                      <a:gd name="T85" fmla="*/ 266 h 539"/>
                      <a:gd name="T86" fmla="*/ 3 w 493"/>
                      <a:gd name="T87" fmla="*/ 272 h 539"/>
                      <a:gd name="T88" fmla="*/ 6 w 493"/>
                      <a:gd name="T89" fmla="*/ 298 h 539"/>
                      <a:gd name="T90" fmla="*/ 149 w 493"/>
                      <a:gd name="T91" fmla="*/ 301 h 539"/>
                      <a:gd name="T92" fmla="*/ 346 w 493"/>
                      <a:gd name="T93" fmla="*/ 301 h 539"/>
                      <a:gd name="T94" fmla="*/ 467 w 493"/>
                      <a:gd name="T95" fmla="*/ 26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close/>
                        <a:moveTo>
                          <a:pt x="149" y="301"/>
                        </a:moveTo>
                        <a:lnTo>
                          <a:pt x="149" y="301"/>
                        </a:lnTo>
                        <a:close/>
                        <a:moveTo>
                          <a:pt x="149" y="301"/>
                        </a:moveTo>
                        <a:lnTo>
                          <a:pt x="149" y="301"/>
                        </a:lnTo>
                        <a:lnTo>
                          <a:pt x="146" y="301"/>
                        </a:lnTo>
                        <a:lnTo>
                          <a:pt x="149" y="301"/>
                        </a:lnTo>
                        <a:close/>
                        <a:moveTo>
                          <a:pt x="346" y="301"/>
                        </a:moveTo>
                        <a:lnTo>
                          <a:pt x="346" y="301"/>
                        </a:lnTo>
                        <a:close/>
                        <a:moveTo>
                          <a:pt x="467" y="269"/>
                        </a:moveTo>
                        <a:lnTo>
                          <a:pt x="467" y="269"/>
                        </a:lnTo>
                        <a:close/>
                        <a:moveTo>
                          <a:pt x="467" y="269"/>
                        </a:moveTo>
                        <a:lnTo>
                          <a:pt x="467" y="269"/>
                        </a:lnTo>
                        <a:close/>
                        <a:moveTo>
                          <a:pt x="25" y="269"/>
                        </a:moveTo>
                        <a:lnTo>
                          <a:pt x="25" y="2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3" name="Freeform 12"/>
                  <p:cNvSpPr>
                    <a:spLocks noChangeArrowheads="1"/>
                  </p:cNvSpPr>
                  <p:nvPr/>
                </p:nvSpPr>
                <p:spPr bwMode="gray">
                  <a:xfrm>
                    <a:off x="8555338" y="1310409"/>
                    <a:ext cx="119686" cy="130372"/>
                  </a:xfrm>
                  <a:custGeom>
                    <a:avLst/>
                    <a:gdLst>
                      <a:gd name="T0" fmla="*/ 14 w 493"/>
                      <a:gd name="T1" fmla="*/ 304 h 539"/>
                      <a:gd name="T2" fmla="*/ 25 w 493"/>
                      <a:gd name="T3" fmla="*/ 307 h 539"/>
                      <a:gd name="T4" fmla="*/ 37 w 493"/>
                      <a:gd name="T5" fmla="*/ 307 h 539"/>
                      <a:gd name="T6" fmla="*/ 66 w 493"/>
                      <a:gd name="T7" fmla="*/ 304 h 539"/>
                      <a:gd name="T8" fmla="*/ 137 w 493"/>
                      <a:gd name="T9" fmla="*/ 304 h 539"/>
                      <a:gd name="T10" fmla="*/ 146 w 493"/>
                      <a:gd name="T11" fmla="*/ 301 h 539"/>
                      <a:gd name="T12" fmla="*/ 149 w 493"/>
                      <a:gd name="T13" fmla="*/ 309 h 539"/>
                      <a:gd name="T14" fmla="*/ 151 w 493"/>
                      <a:gd name="T15" fmla="*/ 403 h 539"/>
                      <a:gd name="T16" fmla="*/ 160 w 493"/>
                      <a:gd name="T17" fmla="*/ 523 h 539"/>
                      <a:gd name="T18" fmla="*/ 160 w 493"/>
                      <a:gd name="T19" fmla="*/ 538 h 539"/>
                      <a:gd name="T20" fmla="*/ 166 w 493"/>
                      <a:gd name="T21" fmla="*/ 474 h 539"/>
                      <a:gd name="T22" fmla="*/ 169 w 493"/>
                      <a:gd name="T23" fmla="*/ 403 h 539"/>
                      <a:gd name="T24" fmla="*/ 175 w 493"/>
                      <a:gd name="T25" fmla="*/ 304 h 539"/>
                      <a:gd name="T26" fmla="*/ 166 w 493"/>
                      <a:gd name="T27" fmla="*/ 281 h 539"/>
                      <a:gd name="T28" fmla="*/ 154 w 493"/>
                      <a:gd name="T29" fmla="*/ 272 h 539"/>
                      <a:gd name="T30" fmla="*/ 146 w 493"/>
                      <a:gd name="T31" fmla="*/ 272 h 539"/>
                      <a:gd name="T32" fmla="*/ 123 w 493"/>
                      <a:gd name="T33" fmla="*/ 272 h 539"/>
                      <a:gd name="T34" fmla="*/ 66 w 493"/>
                      <a:gd name="T35" fmla="*/ 269 h 539"/>
                      <a:gd name="T36" fmla="*/ 80 w 493"/>
                      <a:gd name="T37" fmla="*/ 241 h 539"/>
                      <a:gd name="T38" fmla="*/ 169 w 493"/>
                      <a:gd name="T39" fmla="*/ 140 h 539"/>
                      <a:gd name="T40" fmla="*/ 238 w 493"/>
                      <a:gd name="T41" fmla="*/ 63 h 539"/>
                      <a:gd name="T42" fmla="*/ 252 w 493"/>
                      <a:gd name="T43" fmla="*/ 63 h 539"/>
                      <a:gd name="T44" fmla="*/ 321 w 493"/>
                      <a:gd name="T45" fmla="*/ 138 h 539"/>
                      <a:gd name="T46" fmla="*/ 409 w 493"/>
                      <a:gd name="T47" fmla="*/ 238 h 539"/>
                      <a:gd name="T48" fmla="*/ 429 w 493"/>
                      <a:gd name="T49" fmla="*/ 269 h 539"/>
                      <a:gd name="T50" fmla="*/ 372 w 493"/>
                      <a:gd name="T51" fmla="*/ 272 h 539"/>
                      <a:gd name="T52" fmla="*/ 346 w 493"/>
                      <a:gd name="T53" fmla="*/ 272 h 539"/>
                      <a:gd name="T54" fmla="*/ 341 w 493"/>
                      <a:gd name="T55" fmla="*/ 272 h 539"/>
                      <a:gd name="T56" fmla="*/ 321 w 493"/>
                      <a:gd name="T57" fmla="*/ 292 h 539"/>
                      <a:gd name="T58" fmla="*/ 321 w 493"/>
                      <a:gd name="T59" fmla="*/ 298 h 539"/>
                      <a:gd name="T60" fmla="*/ 321 w 493"/>
                      <a:gd name="T61" fmla="*/ 301 h 539"/>
                      <a:gd name="T62" fmla="*/ 321 w 493"/>
                      <a:gd name="T63" fmla="*/ 309 h 539"/>
                      <a:gd name="T64" fmla="*/ 326 w 493"/>
                      <a:gd name="T65" fmla="*/ 403 h 539"/>
                      <a:gd name="T66" fmla="*/ 332 w 493"/>
                      <a:gd name="T67" fmla="*/ 523 h 539"/>
                      <a:gd name="T68" fmla="*/ 335 w 493"/>
                      <a:gd name="T69" fmla="*/ 538 h 539"/>
                      <a:gd name="T70" fmla="*/ 338 w 493"/>
                      <a:gd name="T71" fmla="*/ 474 h 539"/>
                      <a:gd name="T72" fmla="*/ 343 w 493"/>
                      <a:gd name="T73" fmla="*/ 403 h 539"/>
                      <a:gd name="T74" fmla="*/ 346 w 493"/>
                      <a:gd name="T75" fmla="*/ 301 h 539"/>
                      <a:gd name="T76" fmla="*/ 358 w 493"/>
                      <a:gd name="T77" fmla="*/ 301 h 539"/>
                      <a:gd name="T78" fmla="*/ 429 w 493"/>
                      <a:gd name="T79" fmla="*/ 304 h 539"/>
                      <a:gd name="T80" fmla="*/ 467 w 493"/>
                      <a:gd name="T81" fmla="*/ 307 h 539"/>
                      <a:gd name="T82" fmla="*/ 475 w 493"/>
                      <a:gd name="T83" fmla="*/ 304 h 539"/>
                      <a:gd name="T84" fmla="*/ 487 w 493"/>
                      <a:gd name="T85" fmla="*/ 298 h 539"/>
                      <a:gd name="T86" fmla="*/ 492 w 493"/>
                      <a:gd name="T87" fmla="*/ 286 h 539"/>
                      <a:gd name="T88" fmla="*/ 492 w 493"/>
                      <a:gd name="T89" fmla="*/ 278 h 539"/>
                      <a:gd name="T90" fmla="*/ 481 w 493"/>
                      <a:gd name="T91" fmla="*/ 261 h 539"/>
                      <a:gd name="T92" fmla="*/ 441 w 493"/>
                      <a:gd name="T93" fmla="*/ 209 h 539"/>
                      <a:gd name="T94" fmla="*/ 309 w 493"/>
                      <a:gd name="T95" fmla="*/ 57 h 539"/>
                      <a:gd name="T96" fmla="*/ 278 w 493"/>
                      <a:gd name="T97" fmla="*/ 17 h 539"/>
                      <a:gd name="T98" fmla="*/ 272 w 493"/>
                      <a:gd name="T99" fmla="*/ 11 h 539"/>
                      <a:gd name="T100" fmla="*/ 266 w 493"/>
                      <a:gd name="T101" fmla="*/ 9 h 539"/>
                      <a:gd name="T102" fmla="*/ 243 w 493"/>
                      <a:gd name="T103" fmla="*/ 0 h 539"/>
                      <a:gd name="T104" fmla="*/ 220 w 493"/>
                      <a:gd name="T105" fmla="*/ 11 h 539"/>
                      <a:gd name="T106" fmla="*/ 203 w 493"/>
                      <a:gd name="T107" fmla="*/ 32 h 539"/>
                      <a:gd name="T108" fmla="*/ 135 w 493"/>
                      <a:gd name="T109" fmla="*/ 112 h 539"/>
                      <a:gd name="T110" fmla="*/ 49 w 493"/>
                      <a:gd name="T111" fmla="*/ 212 h 539"/>
                      <a:gd name="T112" fmla="*/ 6 w 493"/>
                      <a:gd name="T113" fmla="*/ 264 h 539"/>
                      <a:gd name="T114" fmla="*/ 6 w 493"/>
                      <a:gd name="T115" fmla="*/ 266 h 539"/>
                      <a:gd name="T116" fmla="*/ 0 w 493"/>
                      <a:gd name="T117" fmla="*/ 278 h 539"/>
                      <a:gd name="T118" fmla="*/ 6 w 493"/>
                      <a:gd name="T119" fmla="*/ 29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4" name="Freeform 13"/>
                  <p:cNvSpPr>
                    <a:spLocks noChangeArrowheads="1"/>
                  </p:cNvSpPr>
                  <p:nvPr/>
                </p:nvSpPr>
                <p:spPr bwMode="gray">
                  <a:xfrm>
                    <a:off x="8590603" y="1383075"/>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5" name="Freeform 14"/>
                  <p:cNvSpPr>
                    <a:spLocks noChangeArrowheads="1"/>
                  </p:cNvSpPr>
                  <p:nvPr/>
                </p:nvSpPr>
                <p:spPr bwMode="gray">
                  <a:xfrm>
                    <a:off x="8590603" y="1383075"/>
                    <a:ext cx="1068" cy="1069"/>
                  </a:xfrm>
                  <a:custGeom>
                    <a:avLst/>
                    <a:gdLst>
                      <a:gd name="T0" fmla="*/ 3 w 4"/>
                      <a:gd name="T1" fmla="*/ 0 h 1"/>
                      <a:gd name="T2" fmla="*/ 3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lnTo>
                          <a:pt x="3" y="0"/>
                        </a:lnTo>
                        <a:lnTo>
                          <a:pt x="0" y="0"/>
                        </a:lnTo>
                        <a:lnTo>
                          <a:pt x="3"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15"/>
                  <p:cNvSpPr>
                    <a:spLocks noChangeArrowheads="1"/>
                  </p:cNvSpPr>
                  <p:nvPr/>
                </p:nvSpPr>
                <p:spPr bwMode="gray">
                  <a:xfrm>
                    <a:off x="8638691" y="1383075"/>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16"/>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17"/>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18"/>
                  <p:cNvSpPr>
                    <a:spLocks noChangeArrowheads="1"/>
                  </p:cNvSpPr>
                  <p:nvPr/>
                </p:nvSpPr>
                <p:spPr bwMode="gray">
                  <a:xfrm>
                    <a:off x="8560681" y="1375595"/>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19"/>
                  <p:cNvSpPr>
                    <a:spLocks noChangeArrowheads="1"/>
                  </p:cNvSpPr>
                  <p:nvPr/>
                </p:nvSpPr>
                <p:spPr bwMode="gray">
                  <a:xfrm>
                    <a:off x="8715632" y="1481389"/>
                    <a:ext cx="130372" cy="119686"/>
                  </a:xfrm>
                  <a:custGeom>
                    <a:avLst/>
                    <a:gdLst>
                      <a:gd name="T0" fmla="*/ 64 w 540"/>
                      <a:gd name="T1" fmla="*/ 158 h 494"/>
                      <a:gd name="T2" fmla="*/ 0 w 540"/>
                      <a:gd name="T3" fmla="*/ 161 h 494"/>
                      <a:gd name="T4" fmla="*/ 64 w 540"/>
                      <a:gd name="T5" fmla="*/ 166 h 494"/>
                      <a:gd name="T6" fmla="*/ 238 w 540"/>
                      <a:gd name="T7" fmla="*/ 175 h 494"/>
                      <a:gd name="T8" fmla="*/ 261 w 540"/>
                      <a:gd name="T9" fmla="*/ 166 h 494"/>
                      <a:gd name="T10" fmla="*/ 267 w 540"/>
                      <a:gd name="T11" fmla="*/ 152 h 494"/>
                      <a:gd name="T12" fmla="*/ 270 w 540"/>
                      <a:gd name="T13" fmla="*/ 138 h 494"/>
                      <a:gd name="T14" fmla="*/ 270 w 540"/>
                      <a:gd name="T15" fmla="*/ 66 h 494"/>
                      <a:gd name="T16" fmla="*/ 301 w 540"/>
                      <a:gd name="T17" fmla="*/ 84 h 494"/>
                      <a:gd name="T18" fmla="*/ 450 w 540"/>
                      <a:gd name="T19" fmla="*/ 215 h 494"/>
                      <a:gd name="T20" fmla="*/ 479 w 540"/>
                      <a:gd name="T21" fmla="*/ 252 h 494"/>
                      <a:gd name="T22" fmla="*/ 401 w 540"/>
                      <a:gd name="T23" fmla="*/ 321 h 494"/>
                      <a:gd name="T24" fmla="*/ 272 w 540"/>
                      <a:gd name="T25" fmla="*/ 439 h 494"/>
                      <a:gd name="T26" fmla="*/ 270 w 540"/>
                      <a:gd name="T27" fmla="*/ 373 h 494"/>
                      <a:gd name="T28" fmla="*/ 267 w 540"/>
                      <a:gd name="T29" fmla="*/ 347 h 494"/>
                      <a:gd name="T30" fmla="*/ 261 w 540"/>
                      <a:gd name="T31" fmla="*/ 330 h 494"/>
                      <a:gd name="T32" fmla="*/ 244 w 540"/>
                      <a:gd name="T33" fmla="*/ 321 h 494"/>
                      <a:gd name="T34" fmla="*/ 238 w 540"/>
                      <a:gd name="T35" fmla="*/ 321 h 494"/>
                      <a:gd name="T36" fmla="*/ 138 w 540"/>
                      <a:gd name="T37" fmla="*/ 327 h 494"/>
                      <a:gd name="T38" fmla="*/ 17 w 540"/>
                      <a:gd name="T39" fmla="*/ 333 h 494"/>
                      <a:gd name="T40" fmla="*/ 17 w 540"/>
                      <a:gd name="T41" fmla="*/ 336 h 494"/>
                      <a:gd name="T42" fmla="*/ 138 w 540"/>
                      <a:gd name="T43" fmla="*/ 344 h 494"/>
                      <a:gd name="T44" fmla="*/ 238 w 540"/>
                      <a:gd name="T45" fmla="*/ 347 h 494"/>
                      <a:gd name="T46" fmla="*/ 238 w 540"/>
                      <a:gd name="T47" fmla="*/ 373 h 494"/>
                      <a:gd name="T48" fmla="*/ 235 w 540"/>
                      <a:gd name="T49" fmla="*/ 459 h 494"/>
                      <a:gd name="T50" fmla="*/ 235 w 540"/>
                      <a:gd name="T51" fmla="*/ 476 h 494"/>
                      <a:gd name="T52" fmla="*/ 244 w 540"/>
                      <a:gd name="T53" fmla="*/ 490 h 494"/>
                      <a:gd name="T54" fmla="*/ 258 w 540"/>
                      <a:gd name="T55" fmla="*/ 493 h 494"/>
                      <a:gd name="T56" fmla="*/ 281 w 540"/>
                      <a:gd name="T57" fmla="*/ 482 h 494"/>
                      <a:gd name="T58" fmla="*/ 433 w 540"/>
                      <a:gd name="T59" fmla="*/ 356 h 494"/>
                      <a:gd name="T60" fmla="*/ 510 w 540"/>
                      <a:gd name="T61" fmla="*/ 290 h 494"/>
                      <a:gd name="T62" fmla="*/ 527 w 540"/>
                      <a:gd name="T63" fmla="*/ 273 h 494"/>
                      <a:gd name="T64" fmla="*/ 533 w 540"/>
                      <a:gd name="T65" fmla="*/ 270 h 494"/>
                      <a:gd name="T66" fmla="*/ 536 w 540"/>
                      <a:gd name="T67" fmla="*/ 229 h 494"/>
                      <a:gd name="T68" fmla="*/ 507 w 540"/>
                      <a:gd name="T69" fmla="*/ 204 h 494"/>
                      <a:gd name="T70" fmla="*/ 430 w 540"/>
                      <a:gd name="T71" fmla="*/ 138 h 494"/>
                      <a:gd name="T72" fmla="*/ 275 w 540"/>
                      <a:gd name="T73" fmla="*/ 9 h 494"/>
                      <a:gd name="T74" fmla="*/ 275 w 540"/>
                      <a:gd name="T75" fmla="*/ 6 h 494"/>
                      <a:gd name="T76" fmla="*/ 253 w 540"/>
                      <a:gd name="T77" fmla="*/ 0 h 494"/>
                      <a:gd name="T78" fmla="*/ 238 w 540"/>
                      <a:gd name="T79" fmla="*/ 15 h 494"/>
                      <a:gd name="T80" fmla="*/ 235 w 540"/>
                      <a:gd name="T81" fmla="*/ 26 h 494"/>
                      <a:gd name="T82" fmla="*/ 235 w 540"/>
                      <a:gd name="T83" fmla="*/ 66 h 494"/>
                      <a:gd name="T84" fmla="*/ 238 w 540"/>
                      <a:gd name="T85" fmla="*/ 138 h 494"/>
                      <a:gd name="T86" fmla="*/ 238 w 540"/>
                      <a:gd name="T87" fmla="*/ 149 h 494"/>
                      <a:gd name="T88" fmla="*/ 138 w 540"/>
                      <a:gd name="T89" fmla="*/ 152 h 494"/>
                      <a:gd name="T90" fmla="*/ 272 w 540"/>
                      <a:gd name="T91" fmla="*/ 467 h 494"/>
                      <a:gd name="T92" fmla="*/ 272 w 540"/>
                      <a:gd name="T93" fmla="*/ 26 h 494"/>
                      <a:gd name="T94" fmla="*/ 238 w 540"/>
                      <a:gd name="T95" fmla="*/ 14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close/>
                        <a:moveTo>
                          <a:pt x="238" y="347"/>
                        </a:moveTo>
                        <a:lnTo>
                          <a:pt x="238" y="347"/>
                        </a:lnTo>
                        <a:close/>
                        <a:moveTo>
                          <a:pt x="272" y="467"/>
                        </a:moveTo>
                        <a:lnTo>
                          <a:pt x="272" y="467"/>
                        </a:lnTo>
                        <a:close/>
                        <a:moveTo>
                          <a:pt x="272" y="467"/>
                        </a:moveTo>
                        <a:lnTo>
                          <a:pt x="272" y="467"/>
                        </a:lnTo>
                        <a:close/>
                        <a:moveTo>
                          <a:pt x="272" y="26"/>
                        </a:moveTo>
                        <a:lnTo>
                          <a:pt x="272" y="26"/>
                        </a:lnTo>
                        <a:close/>
                        <a:moveTo>
                          <a:pt x="238" y="149"/>
                        </a:moveTo>
                        <a:lnTo>
                          <a:pt x="238" y="149"/>
                        </a:lnTo>
                        <a:close/>
                        <a:moveTo>
                          <a:pt x="238" y="149"/>
                        </a:moveTo>
                        <a:lnTo>
                          <a:pt x="238" y="14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20"/>
                  <p:cNvSpPr>
                    <a:spLocks noChangeArrowheads="1"/>
                  </p:cNvSpPr>
                  <p:nvPr/>
                </p:nvSpPr>
                <p:spPr bwMode="gray">
                  <a:xfrm>
                    <a:off x="8715632" y="1481389"/>
                    <a:ext cx="130372" cy="119686"/>
                  </a:xfrm>
                  <a:custGeom>
                    <a:avLst/>
                    <a:gdLst>
                      <a:gd name="T0" fmla="*/ 64 w 540"/>
                      <a:gd name="T1" fmla="*/ 158 h 494"/>
                      <a:gd name="T2" fmla="*/ 17 w 540"/>
                      <a:gd name="T3" fmla="*/ 161 h 494"/>
                      <a:gd name="T4" fmla="*/ 17 w 540"/>
                      <a:gd name="T5" fmla="*/ 164 h 494"/>
                      <a:gd name="T6" fmla="*/ 64 w 540"/>
                      <a:gd name="T7" fmla="*/ 166 h 494"/>
                      <a:gd name="T8" fmla="*/ 232 w 540"/>
                      <a:gd name="T9" fmla="*/ 175 h 494"/>
                      <a:gd name="T10" fmla="*/ 250 w 540"/>
                      <a:gd name="T11" fmla="*/ 175 h 494"/>
                      <a:gd name="T12" fmla="*/ 264 w 540"/>
                      <a:gd name="T13" fmla="*/ 161 h 494"/>
                      <a:gd name="T14" fmla="*/ 267 w 540"/>
                      <a:gd name="T15" fmla="*/ 152 h 494"/>
                      <a:gd name="T16" fmla="*/ 270 w 540"/>
                      <a:gd name="T17" fmla="*/ 138 h 494"/>
                      <a:gd name="T18" fmla="*/ 270 w 540"/>
                      <a:gd name="T19" fmla="*/ 124 h 494"/>
                      <a:gd name="T20" fmla="*/ 272 w 540"/>
                      <a:gd name="T21" fmla="*/ 55 h 494"/>
                      <a:gd name="T22" fmla="*/ 301 w 540"/>
                      <a:gd name="T23" fmla="*/ 84 h 494"/>
                      <a:gd name="T24" fmla="*/ 450 w 540"/>
                      <a:gd name="T25" fmla="*/ 215 h 494"/>
                      <a:gd name="T26" fmla="*/ 487 w 540"/>
                      <a:gd name="T27" fmla="*/ 247 h 494"/>
                      <a:gd name="T28" fmla="*/ 453 w 540"/>
                      <a:gd name="T29" fmla="*/ 276 h 494"/>
                      <a:gd name="T30" fmla="*/ 401 w 540"/>
                      <a:gd name="T31" fmla="*/ 321 h 494"/>
                      <a:gd name="T32" fmla="*/ 272 w 540"/>
                      <a:gd name="T33" fmla="*/ 439 h 494"/>
                      <a:gd name="T34" fmla="*/ 270 w 540"/>
                      <a:gd name="T35" fmla="*/ 430 h 494"/>
                      <a:gd name="T36" fmla="*/ 270 w 540"/>
                      <a:gd name="T37" fmla="*/ 358 h 494"/>
                      <a:gd name="T38" fmla="*/ 267 w 540"/>
                      <a:gd name="T39" fmla="*/ 347 h 494"/>
                      <a:gd name="T40" fmla="*/ 264 w 540"/>
                      <a:gd name="T41" fmla="*/ 336 h 494"/>
                      <a:gd name="T42" fmla="*/ 250 w 540"/>
                      <a:gd name="T43" fmla="*/ 321 h 494"/>
                      <a:gd name="T44" fmla="*/ 241 w 540"/>
                      <a:gd name="T45" fmla="*/ 321 h 494"/>
                      <a:gd name="T46" fmla="*/ 238 w 540"/>
                      <a:gd name="T47" fmla="*/ 321 h 494"/>
                      <a:gd name="T48" fmla="*/ 232 w 540"/>
                      <a:gd name="T49" fmla="*/ 321 h 494"/>
                      <a:gd name="T50" fmla="*/ 64 w 540"/>
                      <a:gd name="T51" fmla="*/ 330 h 494"/>
                      <a:gd name="T52" fmla="*/ 17 w 540"/>
                      <a:gd name="T53" fmla="*/ 333 h 494"/>
                      <a:gd name="T54" fmla="*/ 17 w 540"/>
                      <a:gd name="T55" fmla="*/ 336 h 494"/>
                      <a:gd name="T56" fmla="*/ 64 w 540"/>
                      <a:gd name="T57" fmla="*/ 339 h 494"/>
                      <a:gd name="T58" fmla="*/ 232 w 540"/>
                      <a:gd name="T59" fmla="*/ 347 h 494"/>
                      <a:gd name="T60" fmla="*/ 238 w 540"/>
                      <a:gd name="T61" fmla="*/ 350 h 494"/>
                      <a:gd name="T62" fmla="*/ 238 w 540"/>
                      <a:gd name="T63" fmla="*/ 373 h 494"/>
                      <a:gd name="T64" fmla="*/ 235 w 540"/>
                      <a:gd name="T65" fmla="*/ 430 h 494"/>
                      <a:gd name="T66" fmla="*/ 235 w 540"/>
                      <a:gd name="T67" fmla="*/ 470 h 494"/>
                      <a:gd name="T68" fmla="*/ 235 w 540"/>
                      <a:gd name="T69" fmla="*/ 476 h 494"/>
                      <a:gd name="T70" fmla="*/ 244 w 540"/>
                      <a:gd name="T71" fmla="*/ 490 h 494"/>
                      <a:gd name="T72" fmla="*/ 258 w 540"/>
                      <a:gd name="T73" fmla="*/ 493 h 494"/>
                      <a:gd name="T74" fmla="*/ 264 w 540"/>
                      <a:gd name="T75" fmla="*/ 493 h 494"/>
                      <a:gd name="T76" fmla="*/ 281 w 540"/>
                      <a:gd name="T77" fmla="*/ 482 h 494"/>
                      <a:gd name="T78" fmla="*/ 433 w 540"/>
                      <a:gd name="T79" fmla="*/ 356 h 494"/>
                      <a:gd name="T80" fmla="*/ 484 w 540"/>
                      <a:gd name="T81" fmla="*/ 313 h 494"/>
                      <a:gd name="T82" fmla="*/ 525 w 540"/>
                      <a:gd name="T83" fmla="*/ 276 h 494"/>
                      <a:gd name="T84" fmla="*/ 530 w 540"/>
                      <a:gd name="T85" fmla="*/ 273 h 494"/>
                      <a:gd name="T86" fmla="*/ 533 w 540"/>
                      <a:gd name="T87" fmla="*/ 270 h 494"/>
                      <a:gd name="T88" fmla="*/ 539 w 540"/>
                      <a:gd name="T89" fmla="*/ 244 h 494"/>
                      <a:gd name="T90" fmla="*/ 522 w 540"/>
                      <a:gd name="T91" fmla="*/ 215 h 494"/>
                      <a:gd name="T92" fmla="*/ 482 w 540"/>
                      <a:gd name="T93" fmla="*/ 181 h 494"/>
                      <a:gd name="T94" fmla="*/ 430 w 540"/>
                      <a:gd name="T95" fmla="*/ 138 h 494"/>
                      <a:gd name="T96" fmla="*/ 278 w 540"/>
                      <a:gd name="T97" fmla="*/ 9 h 494"/>
                      <a:gd name="T98" fmla="*/ 275 w 540"/>
                      <a:gd name="T99" fmla="*/ 6 h 494"/>
                      <a:gd name="T100" fmla="*/ 270 w 540"/>
                      <a:gd name="T101" fmla="*/ 3 h 494"/>
                      <a:gd name="T102" fmla="*/ 253 w 540"/>
                      <a:gd name="T103" fmla="*/ 0 h 494"/>
                      <a:gd name="T104" fmla="*/ 241 w 540"/>
                      <a:gd name="T105" fmla="*/ 6 h 494"/>
                      <a:gd name="T106" fmla="*/ 235 w 540"/>
                      <a:gd name="T107" fmla="*/ 23 h 494"/>
                      <a:gd name="T108" fmla="*/ 235 w 540"/>
                      <a:gd name="T109" fmla="*/ 29 h 494"/>
                      <a:gd name="T110" fmla="*/ 235 w 540"/>
                      <a:gd name="T111" fmla="*/ 66 h 494"/>
                      <a:gd name="T112" fmla="*/ 238 w 540"/>
                      <a:gd name="T113" fmla="*/ 124 h 494"/>
                      <a:gd name="T114" fmla="*/ 238 w 540"/>
                      <a:gd name="T115" fmla="*/ 147 h 494"/>
                      <a:gd name="T116" fmla="*/ 238 w 540"/>
                      <a:gd name="T117" fmla="*/ 149 h 494"/>
                      <a:gd name="T118" fmla="*/ 138 w 540"/>
                      <a:gd name="T119" fmla="*/ 15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21"/>
                  <p:cNvSpPr>
                    <a:spLocks noChangeArrowheads="1"/>
                  </p:cNvSpPr>
                  <p:nvPr/>
                </p:nvSpPr>
                <p:spPr bwMode="gray">
                  <a:xfrm>
                    <a:off x="8773337" y="1565810"/>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3" name="Freeform 22"/>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4" name="Freeform 23"/>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5" name="Freeform 24"/>
                  <p:cNvSpPr>
                    <a:spLocks noChangeArrowheads="1"/>
                  </p:cNvSpPr>
                  <p:nvPr/>
                </p:nvSpPr>
                <p:spPr bwMode="gray">
                  <a:xfrm>
                    <a:off x="8780818" y="1487801"/>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6" name="Freeform 25"/>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7" name="Freeform 26"/>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8" name="Freeform 27"/>
                  <p:cNvSpPr>
                    <a:spLocks noChangeArrowheads="1"/>
                  </p:cNvSpPr>
                  <p:nvPr/>
                </p:nvSpPr>
                <p:spPr bwMode="gray">
                  <a:xfrm>
                    <a:off x="8554269" y="1642751"/>
                    <a:ext cx="119686" cy="130372"/>
                  </a:xfrm>
                  <a:custGeom>
                    <a:avLst/>
                    <a:gdLst>
                      <a:gd name="T0" fmla="*/ 143 w 496"/>
                      <a:gd name="T1" fmla="*/ 269 h 540"/>
                      <a:gd name="T2" fmla="*/ 154 w 496"/>
                      <a:gd name="T3" fmla="*/ 267 h 540"/>
                      <a:gd name="T4" fmla="*/ 172 w 496"/>
                      <a:gd name="T5" fmla="*/ 249 h 540"/>
                      <a:gd name="T6" fmla="*/ 175 w 496"/>
                      <a:gd name="T7" fmla="*/ 241 h 540"/>
                      <a:gd name="T8" fmla="*/ 175 w 496"/>
                      <a:gd name="T9" fmla="*/ 232 h 540"/>
                      <a:gd name="T10" fmla="*/ 163 w 496"/>
                      <a:gd name="T11" fmla="*/ 63 h 540"/>
                      <a:gd name="T12" fmla="*/ 160 w 496"/>
                      <a:gd name="T13" fmla="*/ 0 h 540"/>
                      <a:gd name="T14" fmla="*/ 154 w 496"/>
                      <a:gd name="T15" fmla="*/ 63 h 540"/>
                      <a:gd name="T16" fmla="*/ 146 w 496"/>
                      <a:gd name="T17" fmla="*/ 232 h 540"/>
                      <a:gd name="T18" fmla="*/ 138 w 496"/>
                      <a:gd name="T19" fmla="*/ 238 h 540"/>
                      <a:gd name="T20" fmla="*/ 66 w 496"/>
                      <a:gd name="T21" fmla="*/ 235 h 540"/>
                      <a:gd name="T22" fmla="*/ 26 w 496"/>
                      <a:gd name="T23" fmla="*/ 235 h 540"/>
                      <a:gd name="T24" fmla="*/ 14 w 496"/>
                      <a:gd name="T25" fmla="*/ 238 h 540"/>
                      <a:gd name="T26" fmla="*/ 0 w 496"/>
                      <a:gd name="T27" fmla="*/ 255 h 540"/>
                      <a:gd name="T28" fmla="*/ 3 w 496"/>
                      <a:gd name="T29" fmla="*/ 264 h 540"/>
                      <a:gd name="T30" fmla="*/ 52 w 496"/>
                      <a:gd name="T31" fmla="*/ 330 h 540"/>
                      <a:gd name="T32" fmla="*/ 183 w 496"/>
                      <a:gd name="T33" fmla="*/ 484 h 540"/>
                      <a:gd name="T34" fmla="*/ 220 w 496"/>
                      <a:gd name="T35" fmla="*/ 527 h 540"/>
                      <a:gd name="T36" fmla="*/ 223 w 496"/>
                      <a:gd name="T37" fmla="*/ 530 h 540"/>
                      <a:gd name="T38" fmla="*/ 252 w 496"/>
                      <a:gd name="T39" fmla="*/ 539 h 540"/>
                      <a:gd name="T40" fmla="*/ 281 w 496"/>
                      <a:gd name="T41" fmla="*/ 521 h 540"/>
                      <a:gd name="T42" fmla="*/ 312 w 496"/>
                      <a:gd name="T43" fmla="*/ 481 h 540"/>
                      <a:gd name="T44" fmla="*/ 444 w 496"/>
                      <a:gd name="T45" fmla="*/ 330 h 540"/>
                      <a:gd name="T46" fmla="*/ 487 w 496"/>
                      <a:gd name="T47" fmla="*/ 275 h 540"/>
                      <a:gd name="T48" fmla="*/ 492 w 496"/>
                      <a:gd name="T49" fmla="*/ 269 h 540"/>
                      <a:gd name="T50" fmla="*/ 487 w 496"/>
                      <a:gd name="T51" fmla="*/ 241 h 540"/>
                      <a:gd name="T52" fmla="*/ 470 w 496"/>
                      <a:gd name="T53" fmla="*/ 235 h 540"/>
                      <a:gd name="T54" fmla="*/ 458 w 496"/>
                      <a:gd name="T55" fmla="*/ 235 h 540"/>
                      <a:gd name="T56" fmla="*/ 369 w 496"/>
                      <a:gd name="T57" fmla="*/ 238 h 540"/>
                      <a:gd name="T58" fmla="*/ 346 w 496"/>
                      <a:gd name="T59" fmla="*/ 238 h 540"/>
                      <a:gd name="T60" fmla="*/ 346 w 496"/>
                      <a:gd name="T61" fmla="*/ 232 h 540"/>
                      <a:gd name="T62" fmla="*/ 338 w 496"/>
                      <a:gd name="T63" fmla="*/ 63 h 540"/>
                      <a:gd name="T64" fmla="*/ 332 w 496"/>
                      <a:gd name="T65" fmla="*/ 0 h 540"/>
                      <a:gd name="T66" fmla="*/ 329 w 496"/>
                      <a:gd name="T67" fmla="*/ 63 h 540"/>
                      <a:gd name="T68" fmla="*/ 318 w 496"/>
                      <a:gd name="T69" fmla="*/ 232 h 540"/>
                      <a:gd name="T70" fmla="*/ 321 w 496"/>
                      <a:gd name="T71" fmla="*/ 249 h 540"/>
                      <a:gd name="T72" fmla="*/ 338 w 496"/>
                      <a:gd name="T73" fmla="*/ 267 h 540"/>
                      <a:gd name="T74" fmla="*/ 355 w 496"/>
                      <a:gd name="T75" fmla="*/ 269 h 540"/>
                      <a:gd name="T76" fmla="*/ 427 w 496"/>
                      <a:gd name="T77" fmla="*/ 272 h 540"/>
                      <a:gd name="T78" fmla="*/ 412 w 496"/>
                      <a:gd name="T79" fmla="*/ 301 h 540"/>
                      <a:gd name="T80" fmla="*/ 278 w 496"/>
                      <a:gd name="T81" fmla="*/ 450 h 540"/>
                      <a:gd name="T82" fmla="*/ 241 w 496"/>
                      <a:gd name="T83" fmla="*/ 479 h 540"/>
                      <a:gd name="T84" fmla="*/ 172 w 496"/>
                      <a:gd name="T85" fmla="*/ 401 h 540"/>
                      <a:gd name="T86" fmla="*/ 54 w 496"/>
                      <a:gd name="T87" fmla="*/ 272 h 540"/>
                      <a:gd name="T88" fmla="*/ 123 w 496"/>
                      <a:gd name="T89" fmla="*/ 269 h 540"/>
                      <a:gd name="T90" fmla="*/ 28 w 496"/>
                      <a:gd name="T91" fmla="*/ 272 h 540"/>
                      <a:gd name="T92" fmla="*/ 26 w 496"/>
                      <a:gd name="T93" fmla="*/ 272 h 540"/>
                      <a:gd name="T94" fmla="*/ 346 w 496"/>
                      <a:gd name="T95" fmla="*/ 23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close/>
                        <a:moveTo>
                          <a:pt x="146" y="238"/>
                        </a:moveTo>
                        <a:lnTo>
                          <a:pt x="146" y="238"/>
                        </a:lnTo>
                        <a:close/>
                        <a:moveTo>
                          <a:pt x="26" y="272"/>
                        </a:moveTo>
                        <a:lnTo>
                          <a:pt x="28" y="272"/>
                        </a:lnTo>
                        <a:lnTo>
                          <a:pt x="28" y="272"/>
                        </a:lnTo>
                        <a:lnTo>
                          <a:pt x="26" y="272"/>
                        </a:lnTo>
                        <a:close/>
                        <a:moveTo>
                          <a:pt x="28" y="272"/>
                        </a:moveTo>
                        <a:lnTo>
                          <a:pt x="26" y="272"/>
                        </a:lnTo>
                        <a:lnTo>
                          <a:pt x="28" y="272"/>
                        </a:lnTo>
                        <a:close/>
                        <a:moveTo>
                          <a:pt x="467" y="272"/>
                        </a:moveTo>
                        <a:lnTo>
                          <a:pt x="467" y="272"/>
                        </a:lnTo>
                        <a:close/>
                        <a:moveTo>
                          <a:pt x="346" y="238"/>
                        </a:moveTo>
                        <a:lnTo>
                          <a:pt x="346" y="238"/>
                        </a:lnTo>
                        <a:close/>
                        <a:moveTo>
                          <a:pt x="346" y="238"/>
                        </a:moveTo>
                        <a:lnTo>
                          <a:pt x="346" y="23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9" name="Freeform 28"/>
                  <p:cNvSpPr>
                    <a:spLocks noChangeArrowheads="1"/>
                  </p:cNvSpPr>
                  <p:nvPr/>
                </p:nvSpPr>
                <p:spPr bwMode="gray">
                  <a:xfrm>
                    <a:off x="8554269" y="1642751"/>
                    <a:ext cx="119686" cy="130372"/>
                  </a:xfrm>
                  <a:custGeom>
                    <a:avLst/>
                    <a:gdLst>
                      <a:gd name="T0" fmla="*/ 138 w 496"/>
                      <a:gd name="T1" fmla="*/ 269 h 540"/>
                      <a:gd name="T2" fmla="*/ 146 w 496"/>
                      <a:gd name="T3" fmla="*/ 269 h 540"/>
                      <a:gd name="T4" fmla="*/ 160 w 496"/>
                      <a:gd name="T5" fmla="*/ 264 h 540"/>
                      <a:gd name="T6" fmla="*/ 172 w 496"/>
                      <a:gd name="T7" fmla="*/ 249 h 540"/>
                      <a:gd name="T8" fmla="*/ 175 w 496"/>
                      <a:gd name="T9" fmla="*/ 241 h 540"/>
                      <a:gd name="T10" fmla="*/ 175 w 496"/>
                      <a:gd name="T11" fmla="*/ 238 h 540"/>
                      <a:gd name="T12" fmla="*/ 175 w 496"/>
                      <a:gd name="T13" fmla="*/ 232 h 540"/>
                      <a:gd name="T14" fmla="*/ 163 w 496"/>
                      <a:gd name="T15" fmla="*/ 63 h 540"/>
                      <a:gd name="T16" fmla="*/ 160 w 496"/>
                      <a:gd name="T17" fmla="*/ 17 h 540"/>
                      <a:gd name="T18" fmla="*/ 157 w 496"/>
                      <a:gd name="T19" fmla="*/ 17 h 540"/>
                      <a:gd name="T20" fmla="*/ 154 w 496"/>
                      <a:gd name="T21" fmla="*/ 63 h 540"/>
                      <a:gd name="T22" fmla="*/ 146 w 496"/>
                      <a:gd name="T23" fmla="*/ 232 h 540"/>
                      <a:gd name="T24" fmla="*/ 143 w 496"/>
                      <a:gd name="T25" fmla="*/ 238 h 540"/>
                      <a:gd name="T26" fmla="*/ 123 w 496"/>
                      <a:gd name="T27" fmla="*/ 238 h 540"/>
                      <a:gd name="T28" fmla="*/ 66 w 496"/>
                      <a:gd name="T29" fmla="*/ 235 h 540"/>
                      <a:gd name="T30" fmla="*/ 26 w 496"/>
                      <a:gd name="T31" fmla="*/ 235 h 540"/>
                      <a:gd name="T32" fmla="*/ 20 w 496"/>
                      <a:gd name="T33" fmla="*/ 235 h 540"/>
                      <a:gd name="T34" fmla="*/ 6 w 496"/>
                      <a:gd name="T35" fmla="*/ 243 h 540"/>
                      <a:gd name="T36" fmla="*/ 0 w 496"/>
                      <a:gd name="T37" fmla="*/ 258 h 540"/>
                      <a:gd name="T38" fmla="*/ 3 w 496"/>
                      <a:gd name="T39" fmla="*/ 264 h 540"/>
                      <a:gd name="T40" fmla="*/ 11 w 496"/>
                      <a:gd name="T41" fmla="*/ 281 h 540"/>
                      <a:gd name="T42" fmla="*/ 138 w 496"/>
                      <a:gd name="T43" fmla="*/ 432 h 540"/>
                      <a:gd name="T44" fmla="*/ 183 w 496"/>
                      <a:gd name="T45" fmla="*/ 484 h 540"/>
                      <a:gd name="T46" fmla="*/ 220 w 496"/>
                      <a:gd name="T47" fmla="*/ 527 h 540"/>
                      <a:gd name="T48" fmla="*/ 223 w 496"/>
                      <a:gd name="T49" fmla="*/ 530 h 540"/>
                      <a:gd name="T50" fmla="*/ 226 w 496"/>
                      <a:gd name="T51" fmla="*/ 533 h 540"/>
                      <a:gd name="T52" fmla="*/ 252 w 496"/>
                      <a:gd name="T53" fmla="*/ 539 h 540"/>
                      <a:gd name="T54" fmla="*/ 281 w 496"/>
                      <a:gd name="T55" fmla="*/ 521 h 540"/>
                      <a:gd name="T56" fmla="*/ 312 w 496"/>
                      <a:gd name="T57" fmla="*/ 481 h 540"/>
                      <a:gd name="T58" fmla="*/ 358 w 496"/>
                      <a:gd name="T59" fmla="*/ 430 h 540"/>
                      <a:gd name="T60" fmla="*/ 484 w 496"/>
                      <a:gd name="T61" fmla="*/ 281 h 540"/>
                      <a:gd name="T62" fmla="*/ 487 w 496"/>
                      <a:gd name="T63" fmla="*/ 275 h 540"/>
                      <a:gd name="T64" fmla="*/ 492 w 496"/>
                      <a:gd name="T65" fmla="*/ 269 h 540"/>
                      <a:gd name="T66" fmla="*/ 492 w 496"/>
                      <a:gd name="T67" fmla="*/ 252 h 540"/>
                      <a:gd name="T68" fmla="*/ 487 w 496"/>
                      <a:gd name="T69" fmla="*/ 241 h 540"/>
                      <a:gd name="T70" fmla="*/ 470 w 496"/>
                      <a:gd name="T71" fmla="*/ 235 h 540"/>
                      <a:gd name="T72" fmla="*/ 464 w 496"/>
                      <a:gd name="T73" fmla="*/ 235 h 540"/>
                      <a:gd name="T74" fmla="*/ 427 w 496"/>
                      <a:gd name="T75" fmla="*/ 235 h 540"/>
                      <a:gd name="T76" fmla="*/ 369 w 496"/>
                      <a:gd name="T77" fmla="*/ 238 h 540"/>
                      <a:gd name="T78" fmla="*/ 346 w 496"/>
                      <a:gd name="T79" fmla="*/ 238 h 540"/>
                      <a:gd name="T80" fmla="*/ 346 w 496"/>
                      <a:gd name="T81" fmla="*/ 238 h 540"/>
                      <a:gd name="T82" fmla="*/ 341 w 496"/>
                      <a:gd name="T83" fmla="*/ 138 h 540"/>
                      <a:gd name="T84" fmla="*/ 338 w 496"/>
                      <a:gd name="T85" fmla="*/ 63 h 540"/>
                      <a:gd name="T86" fmla="*/ 332 w 496"/>
                      <a:gd name="T87" fmla="*/ 0 h 540"/>
                      <a:gd name="T88" fmla="*/ 332 w 496"/>
                      <a:gd name="T89" fmla="*/ 17 h 540"/>
                      <a:gd name="T90" fmla="*/ 324 w 496"/>
                      <a:gd name="T91" fmla="*/ 138 h 540"/>
                      <a:gd name="T92" fmla="*/ 318 w 496"/>
                      <a:gd name="T93" fmla="*/ 238 h 540"/>
                      <a:gd name="T94" fmla="*/ 321 w 496"/>
                      <a:gd name="T95" fmla="*/ 249 h 540"/>
                      <a:gd name="T96" fmla="*/ 338 w 496"/>
                      <a:gd name="T97" fmla="*/ 267 h 540"/>
                      <a:gd name="T98" fmla="*/ 346 w 496"/>
                      <a:gd name="T99" fmla="*/ 269 h 540"/>
                      <a:gd name="T100" fmla="*/ 355 w 496"/>
                      <a:gd name="T101" fmla="*/ 269 h 540"/>
                      <a:gd name="T102" fmla="*/ 427 w 496"/>
                      <a:gd name="T103" fmla="*/ 272 h 540"/>
                      <a:gd name="T104" fmla="*/ 438 w 496"/>
                      <a:gd name="T105" fmla="*/ 272 h 540"/>
                      <a:gd name="T106" fmla="*/ 324 w 496"/>
                      <a:gd name="T107" fmla="*/ 401 h 540"/>
                      <a:gd name="T108" fmla="*/ 278 w 496"/>
                      <a:gd name="T109" fmla="*/ 450 h 540"/>
                      <a:gd name="T110" fmla="*/ 241 w 496"/>
                      <a:gd name="T111" fmla="*/ 479 h 540"/>
                      <a:gd name="T112" fmla="*/ 218 w 496"/>
                      <a:gd name="T113" fmla="*/ 453 h 540"/>
                      <a:gd name="T114" fmla="*/ 83 w 496"/>
                      <a:gd name="T115" fmla="*/ 304 h 540"/>
                      <a:gd name="T116" fmla="*/ 54 w 496"/>
                      <a:gd name="T117" fmla="*/ 272 h 540"/>
                      <a:gd name="T118" fmla="*/ 123 w 496"/>
                      <a:gd name="T119" fmla="*/ 26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0" name="Freeform 29"/>
                  <p:cNvSpPr>
                    <a:spLocks noChangeArrowheads="1"/>
                  </p:cNvSpPr>
                  <p:nvPr/>
                </p:nvSpPr>
                <p:spPr bwMode="gray">
                  <a:xfrm>
                    <a:off x="8589534" y="1700457"/>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1" name="Freeform 30"/>
                  <p:cNvSpPr>
                    <a:spLocks noChangeArrowheads="1"/>
                  </p:cNvSpPr>
                  <p:nvPr/>
                </p:nvSpPr>
                <p:spPr bwMode="gray">
                  <a:xfrm>
                    <a:off x="8560681" y="1707937"/>
                    <a:ext cx="1068" cy="1069"/>
                  </a:xfrm>
                  <a:custGeom>
                    <a:avLst/>
                    <a:gdLst>
                      <a:gd name="T0" fmla="*/ 0 w 3"/>
                      <a:gd name="T1" fmla="*/ 0 h 1"/>
                      <a:gd name="T2" fmla="*/ 2 w 3"/>
                      <a:gd name="T3" fmla="*/ 0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0"/>
                        </a:lnTo>
                        <a:lnTo>
                          <a:pt x="2" y="0"/>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2" name="Freeform 31"/>
                  <p:cNvSpPr>
                    <a:spLocks noChangeArrowheads="1"/>
                  </p:cNvSpPr>
                  <p:nvPr/>
                </p:nvSpPr>
                <p:spPr bwMode="gray">
                  <a:xfrm>
                    <a:off x="8560681" y="1707937"/>
                    <a:ext cx="1068" cy="1069"/>
                  </a:xfrm>
                  <a:custGeom>
                    <a:avLst/>
                    <a:gdLst>
                      <a:gd name="T0" fmla="*/ 2 w 3"/>
                      <a:gd name="T1" fmla="*/ 0 h 1"/>
                      <a:gd name="T2" fmla="*/ 0 w 3"/>
                      <a:gd name="T3" fmla="*/ 0 h 1"/>
                      <a:gd name="T4" fmla="*/ 2 w 3"/>
                      <a:gd name="T5" fmla="*/ 0 h 1"/>
                    </a:gdLst>
                    <a:ahLst/>
                    <a:cxnLst>
                      <a:cxn ang="0">
                        <a:pos x="T0" y="T1"/>
                      </a:cxn>
                      <a:cxn ang="0">
                        <a:pos x="T2" y="T3"/>
                      </a:cxn>
                      <a:cxn ang="0">
                        <a:pos x="T4" y="T5"/>
                      </a:cxn>
                    </a:cxnLst>
                    <a:rect l="0" t="0" r="r" b="b"/>
                    <a:pathLst>
                      <a:path w="3" h="1">
                        <a:moveTo>
                          <a:pt x="2" y="0"/>
                        </a:moveTo>
                        <a:lnTo>
                          <a:pt x="0" y="0"/>
                        </a:lnTo>
                        <a:lnTo>
                          <a:pt x="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3" name="Freeform 32"/>
                  <p:cNvSpPr>
                    <a:spLocks noChangeArrowheads="1"/>
                  </p:cNvSpPr>
                  <p:nvPr/>
                </p:nvSpPr>
                <p:spPr bwMode="gray">
                  <a:xfrm>
                    <a:off x="8667544" y="1707937"/>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4" name="Freeform 33"/>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5" name="Freeform 34"/>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6" name="Freeform 35"/>
                  <p:cNvSpPr>
                    <a:spLocks noChangeArrowheads="1"/>
                  </p:cNvSpPr>
                  <p:nvPr/>
                </p:nvSpPr>
                <p:spPr bwMode="gray">
                  <a:xfrm>
                    <a:off x="8383289" y="1481389"/>
                    <a:ext cx="130372" cy="119686"/>
                  </a:xfrm>
                  <a:custGeom>
                    <a:avLst/>
                    <a:gdLst>
                      <a:gd name="T0" fmla="*/ 31 w 539"/>
                      <a:gd name="T1" fmla="*/ 292 h 496"/>
                      <a:gd name="T2" fmla="*/ 111 w 539"/>
                      <a:gd name="T3" fmla="*/ 358 h 496"/>
                      <a:gd name="T4" fmla="*/ 263 w 539"/>
                      <a:gd name="T5" fmla="*/ 487 h 496"/>
                      <a:gd name="T6" fmla="*/ 266 w 539"/>
                      <a:gd name="T7" fmla="*/ 489 h 496"/>
                      <a:gd name="T8" fmla="*/ 289 w 539"/>
                      <a:gd name="T9" fmla="*/ 492 h 496"/>
                      <a:gd name="T10" fmla="*/ 303 w 539"/>
                      <a:gd name="T11" fmla="*/ 481 h 496"/>
                      <a:gd name="T12" fmla="*/ 306 w 539"/>
                      <a:gd name="T13" fmla="*/ 467 h 496"/>
                      <a:gd name="T14" fmla="*/ 303 w 539"/>
                      <a:gd name="T15" fmla="*/ 426 h 496"/>
                      <a:gd name="T16" fmla="*/ 300 w 539"/>
                      <a:gd name="T17" fmla="*/ 355 h 496"/>
                      <a:gd name="T18" fmla="*/ 300 w 539"/>
                      <a:gd name="T19" fmla="*/ 346 h 496"/>
                      <a:gd name="T20" fmla="*/ 403 w 539"/>
                      <a:gd name="T21" fmla="*/ 341 h 496"/>
                      <a:gd name="T22" fmla="*/ 521 w 539"/>
                      <a:gd name="T23" fmla="*/ 335 h 496"/>
                      <a:gd name="T24" fmla="*/ 521 w 539"/>
                      <a:gd name="T25" fmla="*/ 332 h 496"/>
                      <a:gd name="T26" fmla="*/ 403 w 539"/>
                      <a:gd name="T27" fmla="*/ 323 h 496"/>
                      <a:gd name="T28" fmla="*/ 303 w 539"/>
                      <a:gd name="T29" fmla="*/ 317 h 496"/>
                      <a:gd name="T30" fmla="*/ 274 w 539"/>
                      <a:gd name="T31" fmla="*/ 332 h 496"/>
                      <a:gd name="T32" fmla="*/ 271 w 539"/>
                      <a:gd name="T33" fmla="*/ 346 h 496"/>
                      <a:gd name="T34" fmla="*/ 271 w 539"/>
                      <a:gd name="T35" fmla="*/ 369 h 496"/>
                      <a:gd name="T36" fmla="*/ 269 w 539"/>
                      <a:gd name="T37" fmla="*/ 441 h 496"/>
                      <a:gd name="T38" fmla="*/ 140 w 539"/>
                      <a:gd name="T39" fmla="*/ 323 h 496"/>
                      <a:gd name="T40" fmla="*/ 63 w 539"/>
                      <a:gd name="T41" fmla="*/ 254 h 496"/>
                      <a:gd name="T42" fmla="*/ 85 w 539"/>
                      <a:gd name="T43" fmla="*/ 217 h 496"/>
                      <a:gd name="T44" fmla="*/ 237 w 539"/>
                      <a:gd name="T45" fmla="*/ 83 h 496"/>
                      <a:gd name="T46" fmla="*/ 269 w 539"/>
                      <a:gd name="T47" fmla="*/ 65 h 496"/>
                      <a:gd name="T48" fmla="*/ 271 w 539"/>
                      <a:gd name="T49" fmla="*/ 137 h 496"/>
                      <a:gd name="T50" fmla="*/ 271 w 539"/>
                      <a:gd name="T51" fmla="*/ 154 h 496"/>
                      <a:gd name="T52" fmla="*/ 292 w 539"/>
                      <a:gd name="T53" fmla="*/ 171 h 496"/>
                      <a:gd name="T54" fmla="*/ 297 w 539"/>
                      <a:gd name="T55" fmla="*/ 174 h 496"/>
                      <a:gd name="T56" fmla="*/ 303 w 539"/>
                      <a:gd name="T57" fmla="*/ 174 h 496"/>
                      <a:gd name="T58" fmla="*/ 403 w 539"/>
                      <a:gd name="T59" fmla="*/ 168 h 496"/>
                      <a:gd name="T60" fmla="*/ 521 w 539"/>
                      <a:gd name="T61" fmla="*/ 160 h 496"/>
                      <a:gd name="T62" fmla="*/ 521 w 539"/>
                      <a:gd name="T63" fmla="*/ 157 h 496"/>
                      <a:gd name="T64" fmla="*/ 403 w 539"/>
                      <a:gd name="T65" fmla="*/ 151 h 496"/>
                      <a:gd name="T66" fmla="*/ 300 w 539"/>
                      <a:gd name="T67" fmla="*/ 143 h 496"/>
                      <a:gd name="T68" fmla="*/ 303 w 539"/>
                      <a:gd name="T69" fmla="*/ 123 h 496"/>
                      <a:gd name="T70" fmla="*/ 306 w 539"/>
                      <a:gd name="T71" fmla="*/ 28 h 496"/>
                      <a:gd name="T72" fmla="*/ 303 w 539"/>
                      <a:gd name="T73" fmla="*/ 20 h 496"/>
                      <a:gd name="T74" fmla="*/ 286 w 539"/>
                      <a:gd name="T75" fmla="*/ 0 h 496"/>
                      <a:gd name="T76" fmla="*/ 277 w 539"/>
                      <a:gd name="T77" fmla="*/ 2 h 496"/>
                      <a:gd name="T78" fmla="*/ 257 w 539"/>
                      <a:gd name="T79" fmla="*/ 11 h 496"/>
                      <a:gd name="T80" fmla="*/ 108 w 539"/>
                      <a:gd name="T81" fmla="*/ 140 h 496"/>
                      <a:gd name="T82" fmla="*/ 17 w 539"/>
                      <a:gd name="T83" fmla="*/ 217 h 496"/>
                      <a:gd name="T84" fmla="*/ 11 w 539"/>
                      <a:gd name="T85" fmla="*/ 223 h 496"/>
                      <a:gd name="T86" fmla="*/ 2 w 539"/>
                      <a:gd name="T87" fmla="*/ 237 h 496"/>
                      <a:gd name="T88" fmla="*/ 11 w 539"/>
                      <a:gd name="T89" fmla="*/ 275 h 496"/>
                      <a:gd name="T90" fmla="*/ 300 w 539"/>
                      <a:gd name="T91" fmla="*/ 346 h 496"/>
                      <a:gd name="T92" fmla="*/ 269 w 539"/>
                      <a:gd name="T93" fmla="*/ 467 h 496"/>
                      <a:gd name="T94" fmla="*/ 269 w 539"/>
                      <a:gd name="T95" fmla="*/ 28 h 496"/>
                      <a:gd name="T96" fmla="*/ 269 w 539"/>
                      <a:gd name="T97" fmla="*/ 2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close/>
                        <a:moveTo>
                          <a:pt x="300" y="346"/>
                        </a:moveTo>
                        <a:lnTo>
                          <a:pt x="300" y="346"/>
                        </a:lnTo>
                        <a:close/>
                        <a:moveTo>
                          <a:pt x="300" y="346"/>
                        </a:moveTo>
                        <a:lnTo>
                          <a:pt x="300" y="346"/>
                        </a:lnTo>
                        <a:close/>
                        <a:moveTo>
                          <a:pt x="269" y="467"/>
                        </a:moveTo>
                        <a:lnTo>
                          <a:pt x="269" y="469"/>
                        </a:lnTo>
                        <a:lnTo>
                          <a:pt x="269" y="469"/>
                        </a:lnTo>
                        <a:lnTo>
                          <a:pt x="269" y="467"/>
                        </a:lnTo>
                        <a:close/>
                        <a:moveTo>
                          <a:pt x="300" y="146"/>
                        </a:moveTo>
                        <a:lnTo>
                          <a:pt x="300" y="146"/>
                        </a:lnTo>
                        <a:close/>
                        <a:moveTo>
                          <a:pt x="269" y="28"/>
                        </a:moveTo>
                        <a:lnTo>
                          <a:pt x="269" y="28"/>
                        </a:lnTo>
                        <a:close/>
                        <a:moveTo>
                          <a:pt x="269" y="25"/>
                        </a:moveTo>
                        <a:lnTo>
                          <a:pt x="269" y="28"/>
                        </a:lnTo>
                        <a:lnTo>
                          <a:pt x="269" y="28"/>
                        </a:lnTo>
                        <a:lnTo>
                          <a:pt x="269" y="2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7" name="Freeform 36"/>
                  <p:cNvSpPr>
                    <a:spLocks noChangeArrowheads="1"/>
                  </p:cNvSpPr>
                  <p:nvPr/>
                </p:nvSpPr>
                <p:spPr bwMode="gray">
                  <a:xfrm>
                    <a:off x="8383289" y="1481389"/>
                    <a:ext cx="130372" cy="119686"/>
                  </a:xfrm>
                  <a:custGeom>
                    <a:avLst/>
                    <a:gdLst>
                      <a:gd name="T0" fmla="*/ 31 w 539"/>
                      <a:gd name="T1" fmla="*/ 292 h 496"/>
                      <a:gd name="T2" fmla="*/ 57 w 539"/>
                      <a:gd name="T3" fmla="*/ 312 h 496"/>
                      <a:gd name="T4" fmla="*/ 211 w 539"/>
                      <a:gd name="T5" fmla="*/ 443 h 496"/>
                      <a:gd name="T6" fmla="*/ 263 w 539"/>
                      <a:gd name="T7" fmla="*/ 487 h 496"/>
                      <a:gd name="T8" fmla="*/ 266 w 539"/>
                      <a:gd name="T9" fmla="*/ 489 h 496"/>
                      <a:gd name="T10" fmla="*/ 271 w 539"/>
                      <a:gd name="T11" fmla="*/ 492 h 496"/>
                      <a:gd name="T12" fmla="*/ 289 w 539"/>
                      <a:gd name="T13" fmla="*/ 492 h 496"/>
                      <a:gd name="T14" fmla="*/ 303 w 539"/>
                      <a:gd name="T15" fmla="*/ 481 h 496"/>
                      <a:gd name="T16" fmla="*/ 306 w 539"/>
                      <a:gd name="T17" fmla="*/ 469 h 496"/>
                      <a:gd name="T18" fmla="*/ 306 w 539"/>
                      <a:gd name="T19" fmla="*/ 458 h 496"/>
                      <a:gd name="T20" fmla="*/ 303 w 539"/>
                      <a:gd name="T21" fmla="*/ 426 h 496"/>
                      <a:gd name="T22" fmla="*/ 300 w 539"/>
                      <a:gd name="T23" fmla="*/ 355 h 496"/>
                      <a:gd name="T24" fmla="*/ 300 w 539"/>
                      <a:gd name="T25" fmla="*/ 346 h 496"/>
                      <a:gd name="T26" fmla="*/ 309 w 539"/>
                      <a:gd name="T27" fmla="*/ 346 h 496"/>
                      <a:gd name="T28" fmla="*/ 403 w 539"/>
                      <a:gd name="T29" fmla="*/ 341 h 496"/>
                      <a:gd name="T30" fmla="*/ 521 w 539"/>
                      <a:gd name="T31" fmla="*/ 335 h 496"/>
                      <a:gd name="T32" fmla="*/ 538 w 539"/>
                      <a:gd name="T33" fmla="*/ 332 h 496"/>
                      <a:gd name="T34" fmla="*/ 475 w 539"/>
                      <a:gd name="T35" fmla="*/ 329 h 496"/>
                      <a:gd name="T36" fmla="*/ 403 w 539"/>
                      <a:gd name="T37" fmla="*/ 323 h 496"/>
                      <a:gd name="T38" fmla="*/ 303 w 539"/>
                      <a:gd name="T39" fmla="*/ 317 h 496"/>
                      <a:gd name="T40" fmla="*/ 280 w 539"/>
                      <a:gd name="T41" fmla="*/ 326 h 496"/>
                      <a:gd name="T42" fmla="*/ 271 w 539"/>
                      <a:gd name="T43" fmla="*/ 338 h 496"/>
                      <a:gd name="T44" fmla="*/ 271 w 539"/>
                      <a:gd name="T45" fmla="*/ 349 h 496"/>
                      <a:gd name="T46" fmla="*/ 271 w 539"/>
                      <a:gd name="T47" fmla="*/ 369 h 496"/>
                      <a:gd name="T48" fmla="*/ 269 w 539"/>
                      <a:gd name="T49" fmla="*/ 426 h 496"/>
                      <a:gd name="T50" fmla="*/ 240 w 539"/>
                      <a:gd name="T51" fmla="*/ 412 h 496"/>
                      <a:gd name="T52" fmla="*/ 140 w 539"/>
                      <a:gd name="T53" fmla="*/ 323 h 496"/>
                      <a:gd name="T54" fmla="*/ 63 w 539"/>
                      <a:gd name="T55" fmla="*/ 254 h 496"/>
                      <a:gd name="T56" fmla="*/ 60 w 539"/>
                      <a:gd name="T57" fmla="*/ 240 h 496"/>
                      <a:gd name="T58" fmla="*/ 137 w 539"/>
                      <a:gd name="T59" fmla="*/ 171 h 496"/>
                      <a:gd name="T60" fmla="*/ 237 w 539"/>
                      <a:gd name="T61" fmla="*/ 83 h 496"/>
                      <a:gd name="T62" fmla="*/ 269 w 539"/>
                      <a:gd name="T63" fmla="*/ 65 h 496"/>
                      <a:gd name="T64" fmla="*/ 271 w 539"/>
                      <a:gd name="T65" fmla="*/ 123 h 496"/>
                      <a:gd name="T66" fmla="*/ 271 w 539"/>
                      <a:gd name="T67" fmla="*/ 146 h 496"/>
                      <a:gd name="T68" fmla="*/ 271 w 539"/>
                      <a:gd name="T69" fmla="*/ 154 h 496"/>
                      <a:gd name="T70" fmla="*/ 292 w 539"/>
                      <a:gd name="T71" fmla="*/ 171 h 496"/>
                      <a:gd name="T72" fmla="*/ 297 w 539"/>
                      <a:gd name="T73" fmla="*/ 174 h 496"/>
                      <a:gd name="T74" fmla="*/ 300 w 539"/>
                      <a:gd name="T75" fmla="*/ 174 h 496"/>
                      <a:gd name="T76" fmla="*/ 309 w 539"/>
                      <a:gd name="T77" fmla="*/ 174 h 496"/>
                      <a:gd name="T78" fmla="*/ 403 w 539"/>
                      <a:gd name="T79" fmla="*/ 168 h 496"/>
                      <a:gd name="T80" fmla="*/ 521 w 539"/>
                      <a:gd name="T81" fmla="*/ 160 h 496"/>
                      <a:gd name="T82" fmla="*/ 538 w 539"/>
                      <a:gd name="T83" fmla="*/ 160 h 496"/>
                      <a:gd name="T84" fmla="*/ 475 w 539"/>
                      <a:gd name="T85" fmla="*/ 154 h 496"/>
                      <a:gd name="T86" fmla="*/ 403 w 539"/>
                      <a:gd name="T87" fmla="*/ 151 h 496"/>
                      <a:gd name="T88" fmla="*/ 300 w 539"/>
                      <a:gd name="T89" fmla="*/ 146 h 496"/>
                      <a:gd name="T90" fmla="*/ 300 w 539"/>
                      <a:gd name="T91" fmla="*/ 137 h 496"/>
                      <a:gd name="T92" fmla="*/ 303 w 539"/>
                      <a:gd name="T93" fmla="*/ 65 h 496"/>
                      <a:gd name="T94" fmla="*/ 306 w 539"/>
                      <a:gd name="T95" fmla="*/ 28 h 496"/>
                      <a:gd name="T96" fmla="*/ 303 w 539"/>
                      <a:gd name="T97" fmla="*/ 20 h 496"/>
                      <a:gd name="T98" fmla="*/ 297 w 539"/>
                      <a:gd name="T99" fmla="*/ 5 h 496"/>
                      <a:gd name="T100" fmla="*/ 286 w 539"/>
                      <a:gd name="T101" fmla="*/ 0 h 496"/>
                      <a:gd name="T102" fmla="*/ 277 w 539"/>
                      <a:gd name="T103" fmla="*/ 2 h 496"/>
                      <a:gd name="T104" fmla="*/ 257 w 539"/>
                      <a:gd name="T105" fmla="*/ 11 h 496"/>
                      <a:gd name="T106" fmla="*/ 208 w 539"/>
                      <a:gd name="T107" fmla="*/ 54 h 496"/>
                      <a:gd name="T108" fmla="*/ 57 w 539"/>
                      <a:gd name="T109" fmla="*/ 183 h 496"/>
                      <a:gd name="T110" fmla="*/ 17 w 539"/>
                      <a:gd name="T111" fmla="*/ 217 h 496"/>
                      <a:gd name="T112" fmla="*/ 11 w 539"/>
                      <a:gd name="T113" fmla="*/ 223 h 496"/>
                      <a:gd name="T114" fmla="*/ 8 w 539"/>
                      <a:gd name="T115" fmla="*/ 226 h 496"/>
                      <a:gd name="T116" fmla="*/ 0 w 539"/>
                      <a:gd name="T117" fmla="*/ 252 h 496"/>
                      <a:gd name="T118" fmla="*/ 11 w 539"/>
                      <a:gd name="T119" fmla="*/ 27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8" name="Freeform 37"/>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9" name="Freeform 38"/>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0" name="Freeform 39"/>
                  <p:cNvSpPr>
                    <a:spLocks noChangeArrowheads="1"/>
                  </p:cNvSpPr>
                  <p:nvPr/>
                </p:nvSpPr>
                <p:spPr bwMode="gray">
                  <a:xfrm>
                    <a:off x="8448475" y="1594663"/>
                    <a:ext cx="1069" cy="1069"/>
                  </a:xfrm>
                  <a:custGeom>
                    <a:avLst/>
                    <a:gdLst>
                      <a:gd name="T0" fmla="*/ 0 w 1"/>
                      <a:gd name="T1" fmla="*/ 0 h 3"/>
                      <a:gd name="T2" fmla="*/ 0 w 1"/>
                      <a:gd name="T3" fmla="*/ 2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2"/>
                        </a:lnTo>
                        <a:lnTo>
                          <a:pt x="0" y="2"/>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1" name="Freeform 40"/>
                  <p:cNvSpPr>
                    <a:spLocks noChangeArrowheads="1"/>
                  </p:cNvSpPr>
                  <p:nvPr/>
                </p:nvSpPr>
                <p:spPr bwMode="gray">
                  <a:xfrm>
                    <a:off x="8455956" y="1516654"/>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2" name="Freeform 41"/>
                  <p:cNvSpPr>
                    <a:spLocks noChangeArrowheads="1"/>
                  </p:cNvSpPr>
                  <p:nvPr/>
                </p:nvSpPr>
                <p:spPr bwMode="gray">
                  <a:xfrm>
                    <a:off x="8448475" y="1487801"/>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3" name="Freeform 42"/>
                  <p:cNvSpPr>
                    <a:spLocks noChangeArrowheads="1"/>
                  </p:cNvSpPr>
                  <p:nvPr/>
                </p:nvSpPr>
                <p:spPr bwMode="gray">
                  <a:xfrm>
                    <a:off x="8448475" y="1487801"/>
                    <a:ext cx="1069" cy="1069"/>
                  </a:xfrm>
                  <a:custGeom>
                    <a:avLst/>
                    <a:gdLst>
                      <a:gd name="T0" fmla="*/ 0 w 1"/>
                      <a:gd name="T1" fmla="*/ 0 h 4"/>
                      <a:gd name="T2" fmla="*/ 0 w 1"/>
                      <a:gd name="T3" fmla="*/ 3 h 4"/>
                      <a:gd name="T4" fmla="*/ 0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3"/>
                        </a:lnTo>
                        <a:lnTo>
                          <a:pt x="0" y="3"/>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4" name="Freeform 43"/>
                  <p:cNvSpPr>
                    <a:spLocks noChangeArrowheads="1"/>
                  </p:cNvSpPr>
                  <p:nvPr/>
                </p:nvSpPr>
                <p:spPr bwMode="gray">
                  <a:xfrm>
                    <a:off x="8464505" y="1390556"/>
                    <a:ext cx="84421" cy="84421"/>
                  </a:xfrm>
                  <a:custGeom>
                    <a:avLst/>
                    <a:gdLst>
                      <a:gd name="T0" fmla="*/ 0 w 347"/>
                      <a:gd name="T1" fmla="*/ 55 h 350"/>
                      <a:gd name="T2" fmla="*/ 5 w 347"/>
                      <a:gd name="T3" fmla="*/ 128 h 350"/>
                      <a:gd name="T4" fmla="*/ 14 w 347"/>
                      <a:gd name="T5" fmla="*/ 226 h 350"/>
                      <a:gd name="T6" fmla="*/ 17 w 347"/>
                      <a:gd name="T7" fmla="*/ 246 h 350"/>
                      <a:gd name="T8" fmla="*/ 17 w 347"/>
                      <a:gd name="T9" fmla="*/ 246 h 350"/>
                      <a:gd name="T10" fmla="*/ 20 w 347"/>
                      <a:gd name="T11" fmla="*/ 254 h 350"/>
                      <a:gd name="T12" fmla="*/ 28 w 347"/>
                      <a:gd name="T13" fmla="*/ 266 h 350"/>
                      <a:gd name="T14" fmla="*/ 46 w 347"/>
                      <a:gd name="T15" fmla="*/ 269 h 350"/>
                      <a:gd name="T16" fmla="*/ 54 w 347"/>
                      <a:gd name="T17" fmla="*/ 266 h 350"/>
                      <a:gd name="T18" fmla="*/ 68 w 347"/>
                      <a:gd name="T19" fmla="*/ 252 h 350"/>
                      <a:gd name="T20" fmla="*/ 97 w 347"/>
                      <a:gd name="T21" fmla="*/ 220 h 350"/>
                      <a:gd name="T22" fmla="*/ 109 w 347"/>
                      <a:gd name="T23" fmla="*/ 211 h 350"/>
                      <a:gd name="T24" fmla="*/ 137 w 347"/>
                      <a:gd name="T25" fmla="*/ 237 h 350"/>
                      <a:gd name="T26" fmla="*/ 232 w 347"/>
                      <a:gd name="T27" fmla="*/ 317 h 350"/>
                      <a:gd name="T28" fmla="*/ 257 w 347"/>
                      <a:gd name="T29" fmla="*/ 340 h 350"/>
                      <a:gd name="T30" fmla="*/ 260 w 347"/>
                      <a:gd name="T31" fmla="*/ 337 h 350"/>
                      <a:gd name="T32" fmla="*/ 237 w 347"/>
                      <a:gd name="T33" fmla="*/ 312 h 350"/>
                      <a:gd name="T34" fmla="*/ 157 w 347"/>
                      <a:gd name="T35" fmla="*/ 220 h 350"/>
                      <a:gd name="T36" fmla="*/ 128 w 347"/>
                      <a:gd name="T37" fmla="*/ 186 h 350"/>
                      <a:gd name="T38" fmla="*/ 123 w 347"/>
                      <a:gd name="T39" fmla="*/ 183 h 350"/>
                      <a:gd name="T40" fmla="*/ 109 w 347"/>
                      <a:gd name="T41" fmla="*/ 177 h 350"/>
                      <a:gd name="T42" fmla="*/ 91 w 347"/>
                      <a:gd name="T43" fmla="*/ 180 h 350"/>
                      <a:gd name="T44" fmla="*/ 85 w 347"/>
                      <a:gd name="T45" fmla="*/ 183 h 350"/>
                      <a:gd name="T46" fmla="*/ 74 w 347"/>
                      <a:gd name="T47" fmla="*/ 194 h 350"/>
                      <a:gd name="T48" fmla="*/ 54 w 347"/>
                      <a:gd name="T49" fmla="*/ 211 h 350"/>
                      <a:gd name="T50" fmla="*/ 48 w 347"/>
                      <a:gd name="T51" fmla="*/ 77 h 350"/>
                      <a:gd name="T52" fmla="*/ 46 w 347"/>
                      <a:gd name="T53" fmla="*/ 49 h 350"/>
                      <a:gd name="T54" fmla="*/ 71 w 347"/>
                      <a:gd name="T55" fmla="*/ 49 h 350"/>
                      <a:gd name="T56" fmla="*/ 123 w 347"/>
                      <a:gd name="T57" fmla="*/ 55 h 350"/>
                      <a:gd name="T58" fmla="*/ 194 w 347"/>
                      <a:gd name="T59" fmla="*/ 74 h 350"/>
                      <a:gd name="T60" fmla="*/ 183 w 347"/>
                      <a:gd name="T61" fmla="*/ 85 h 350"/>
                      <a:gd name="T62" fmla="*/ 177 w 347"/>
                      <a:gd name="T63" fmla="*/ 97 h 350"/>
                      <a:gd name="T64" fmla="*/ 180 w 347"/>
                      <a:gd name="T65" fmla="*/ 120 h 350"/>
                      <a:gd name="T66" fmla="*/ 186 w 347"/>
                      <a:gd name="T67" fmla="*/ 128 h 350"/>
                      <a:gd name="T68" fmla="*/ 217 w 347"/>
                      <a:gd name="T69" fmla="*/ 157 h 350"/>
                      <a:gd name="T70" fmla="*/ 272 w 347"/>
                      <a:gd name="T71" fmla="*/ 203 h 350"/>
                      <a:gd name="T72" fmla="*/ 337 w 347"/>
                      <a:gd name="T73" fmla="*/ 260 h 350"/>
                      <a:gd name="T74" fmla="*/ 346 w 347"/>
                      <a:gd name="T75" fmla="*/ 266 h 350"/>
                      <a:gd name="T76" fmla="*/ 318 w 347"/>
                      <a:gd name="T77" fmla="*/ 231 h 350"/>
                      <a:gd name="T78" fmla="*/ 283 w 347"/>
                      <a:gd name="T79" fmla="*/ 191 h 350"/>
                      <a:gd name="T80" fmla="*/ 211 w 347"/>
                      <a:gd name="T81" fmla="*/ 108 h 350"/>
                      <a:gd name="T82" fmla="*/ 211 w 347"/>
                      <a:gd name="T83" fmla="*/ 105 h 350"/>
                      <a:gd name="T84" fmla="*/ 252 w 347"/>
                      <a:gd name="T85" fmla="*/ 69 h 350"/>
                      <a:gd name="T86" fmla="*/ 260 w 347"/>
                      <a:gd name="T87" fmla="*/ 63 h 350"/>
                      <a:gd name="T88" fmla="*/ 260 w 347"/>
                      <a:gd name="T89" fmla="*/ 61 h 350"/>
                      <a:gd name="T90" fmla="*/ 266 w 347"/>
                      <a:gd name="T91" fmla="*/ 52 h 350"/>
                      <a:gd name="T92" fmla="*/ 269 w 347"/>
                      <a:gd name="T93" fmla="*/ 38 h 350"/>
                      <a:gd name="T94" fmla="*/ 260 w 347"/>
                      <a:gd name="T95" fmla="*/ 23 h 350"/>
                      <a:gd name="T96" fmla="*/ 249 w 347"/>
                      <a:gd name="T97" fmla="*/ 20 h 350"/>
                      <a:gd name="T98" fmla="*/ 235 w 347"/>
                      <a:gd name="T99" fmla="*/ 17 h 350"/>
                      <a:gd name="T100" fmla="*/ 223 w 347"/>
                      <a:gd name="T101" fmla="*/ 17 h 350"/>
                      <a:gd name="T102" fmla="*/ 74 w 347"/>
                      <a:gd name="T103" fmla="*/ 3 h 350"/>
                      <a:gd name="T104" fmla="*/ 37 w 347"/>
                      <a:gd name="T105" fmla="*/ 0 h 350"/>
                      <a:gd name="T106" fmla="*/ 34 w 347"/>
                      <a:gd name="T107" fmla="*/ 0 h 350"/>
                      <a:gd name="T108" fmla="*/ 22 w 347"/>
                      <a:gd name="T109" fmla="*/ 3 h 350"/>
                      <a:gd name="T110" fmla="*/ 8 w 347"/>
                      <a:gd name="T111" fmla="*/ 12 h 350"/>
                      <a:gd name="T112" fmla="*/ 0 w 347"/>
                      <a:gd name="T113" fmla="*/ 29 h 350"/>
                      <a:gd name="T114" fmla="*/ 0 w 347"/>
                      <a:gd name="T115" fmla="*/ 43 h 350"/>
                      <a:gd name="T116" fmla="*/ 209 w 347"/>
                      <a:gd name="T117" fmla="*/ 105 h 350"/>
                      <a:gd name="T118" fmla="*/ 232 w 347"/>
                      <a:gd name="T119" fmla="*/ 35 h 350"/>
                      <a:gd name="T120" fmla="*/ 232 w 347"/>
                      <a:gd name="T121" fmla="*/ 35 h 350"/>
                      <a:gd name="T122" fmla="*/ 232 w 347"/>
                      <a:gd name="T123" fmla="*/ 3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7" h="350">
                        <a:moveTo>
                          <a:pt x="0" y="43"/>
                        </a:moveTo>
                        <a:lnTo>
                          <a:pt x="0" y="55"/>
                        </a:lnTo>
                        <a:lnTo>
                          <a:pt x="0" y="55"/>
                        </a:lnTo>
                        <a:lnTo>
                          <a:pt x="2" y="79"/>
                        </a:lnTo>
                        <a:lnTo>
                          <a:pt x="2" y="79"/>
                        </a:lnTo>
                        <a:lnTo>
                          <a:pt x="5" y="128"/>
                        </a:lnTo>
                        <a:lnTo>
                          <a:pt x="5" y="128"/>
                        </a:lnTo>
                        <a:lnTo>
                          <a:pt x="14" y="226"/>
                        </a:lnTo>
                        <a:lnTo>
                          <a:pt x="14" y="226"/>
                        </a:lnTo>
                        <a:lnTo>
                          <a:pt x="14" y="237"/>
                        </a:lnTo>
                        <a:lnTo>
                          <a:pt x="17" y="243"/>
                        </a:lnTo>
                        <a:lnTo>
                          <a:pt x="17" y="246"/>
                        </a:lnTo>
                        <a:lnTo>
                          <a:pt x="17" y="246"/>
                        </a:lnTo>
                        <a:lnTo>
                          <a:pt x="17" y="246"/>
                        </a:lnTo>
                        <a:lnTo>
                          <a:pt x="17" y="246"/>
                        </a:lnTo>
                        <a:lnTo>
                          <a:pt x="17" y="252"/>
                        </a:lnTo>
                        <a:lnTo>
                          <a:pt x="17" y="252"/>
                        </a:lnTo>
                        <a:lnTo>
                          <a:pt x="20" y="254"/>
                        </a:lnTo>
                        <a:lnTo>
                          <a:pt x="20" y="254"/>
                        </a:lnTo>
                        <a:lnTo>
                          <a:pt x="22" y="260"/>
                        </a:lnTo>
                        <a:lnTo>
                          <a:pt x="28" y="266"/>
                        </a:lnTo>
                        <a:lnTo>
                          <a:pt x="28" y="266"/>
                        </a:lnTo>
                        <a:lnTo>
                          <a:pt x="37" y="269"/>
                        </a:lnTo>
                        <a:lnTo>
                          <a:pt x="46" y="269"/>
                        </a:lnTo>
                        <a:lnTo>
                          <a:pt x="46" y="269"/>
                        </a:lnTo>
                        <a:lnTo>
                          <a:pt x="54" y="266"/>
                        </a:lnTo>
                        <a:lnTo>
                          <a:pt x="54" y="266"/>
                        </a:lnTo>
                        <a:lnTo>
                          <a:pt x="60" y="260"/>
                        </a:lnTo>
                        <a:lnTo>
                          <a:pt x="60" y="260"/>
                        </a:lnTo>
                        <a:lnTo>
                          <a:pt x="68" y="252"/>
                        </a:lnTo>
                        <a:lnTo>
                          <a:pt x="68" y="252"/>
                        </a:lnTo>
                        <a:lnTo>
                          <a:pt x="97" y="220"/>
                        </a:lnTo>
                        <a:lnTo>
                          <a:pt x="97" y="220"/>
                        </a:lnTo>
                        <a:lnTo>
                          <a:pt x="106" y="211"/>
                        </a:lnTo>
                        <a:lnTo>
                          <a:pt x="109" y="211"/>
                        </a:lnTo>
                        <a:lnTo>
                          <a:pt x="109" y="211"/>
                        </a:lnTo>
                        <a:lnTo>
                          <a:pt x="109" y="211"/>
                        </a:lnTo>
                        <a:lnTo>
                          <a:pt x="137" y="237"/>
                        </a:lnTo>
                        <a:lnTo>
                          <a:pt x="137" y="237"/>
                        </a:lnTo>
                        <a:lnTo>
                          <a:pt x="189" y="283"/>
                        </a:lnTo>
                        <a:lnTo>
                          <a:pt x="189" y="283"/>
                        </a:lnTo>
                        <a:lnTo>
                          <a:pt x="232" y="317"/>
                        </a:lnTo>
                        <a:lnTo>
                          <a:pt x="232" y="317"/>
                        </a:lnTo>
                        <a:lnTo>
                          <a:pt x="257" y="340"/>
                        </a:lnTo>
                        <a:lnTo>
                          <a:pt x="257" y="340"/>
                        </a:lnTo>
                        <a:lnTo>
                          <a:pt x="266" y="349"/>
                        </a:lnTo>
                        <a:lnTo>
                          <a:pt x="266" y="349"/>
                        </a:lnTo>
                        <a:lnTo>
                          <a:pt x="260" y="337"/>
                        </a:lnTo>
                        <a:lnTo>
                          <a:pt x="260" y="337"/>
                        </a:lnTo>
                        <a:lnTo>
                          <a:pt x="237" y="312"/>
                        </a:lnTo>
                        <a:lnTo>
                          <a:pt x="237" y="312"/>
                        </a:lnTo>
                        <a:lnTo>
                          <a:pt x="203" y="271"/>
                        </a:lnTo>
                        <a:lnTo>
                          <a:pt x="203" y="271"/>
                        </a:lnTo>
                        <a:lnTo>
                          <a:pt x="157" y="220"/>
                        </a:lnTo>
                        <a:lnTo>
                          <a:pt x="157" y="220"/>
                        </a:lnTo>
                        <a:lnTo>
                          <a:pt x="131" y="189"/>
                        </a:lnTo>
                        <a:lnTo>
                          <a:pt x="128" y="186"/>
                        </a:lnTo>
                        <a:lnTo>
                          <a:pt x="126" y="183"/>
                        </a:lnTo>
                        <a:lnTo>
                          <a:pt x="123" y="183"/>
                        </a:lnTo>
                        <a:lnTo>
                          <a:pt x="123" y="183"/>
                        </a:lnTo>
                        <a:lnTo>
                          <a:pt x="120" y="180"/>
                        </a:lnTo>
                        <a:lnTo>
                          <a:pt x="120" y="180"/>
                        </a:lnTo>
                        <a:lnTo>
                          <a:pt x="109" y="177"/>
                        </a:lnTo>
                        <a:lnTo>
                          <a:pt x="97" y="177"/>
                        </a:lnTo>
                        <a:lnTo>
                          <a:pt x="97" y="177"/>
                        </a:lnTo>
                        <a:lnTo>
                          <a:pt x="91" y="180"/>
                        </a:lnTo>
                        <a:lnTo>
                          <a:pt x="91" y="180"/>
                        </a:lnTo>
                        <a:lnTo>
                          <a:pt x="88" y="183"/>
                        </a:lnTo>
                        <a:lnTo>
                          <a:pt x="85" y="183"/>
                        </a:lnTo>
                        <a:lnTo>
                          <a:pt x="83" y="189"/>
                        </a:lnTo>
                        <a:lnTo>
                          <a:pt x="83" y="189"/>
                        </a:lnTo>
                        <a:lnTo>
                          <a:pt x="74" y="194"/>
                        </a:lnTo>
                        <a:lnTo>
                          <a:pt x="74" y="194"/>
                        </a:lnTo>
                        <a:lnTo>
                          <a:pt x="54" y="211"/>
                        </a:lnTo>
                        <a:lnTo>
                          <a:pt x="54" y="211"/>
                        </a:lnTo>
                        <a:lnTo>
                          <a:pt x="51" y="126"/>
                        </a:lnTo>
                        <a:lnTo>
                          <a:pt x="51" y="126"/>
                        </a:lnTo>
                        <a:lnTo>
                          <a:pt x="48" y="77"/>
                        </a:lnTo>
                        <a:lnTo>
                          <a:pt x="48" y="77"/>
                        </a:lnTo>
                        <a:lnTo>
                          <a:pt x="46" y="52"/>
                        </a:lnTo>
                        <a:lnTo>
                          <a:pt x="46" y="49"/>
                        </a:lnTo>
                        <a:lnTo>
                          <a:pt x="48" y="49"/>
                        </a:lnTo>
                        <a:lnTo>
                          <a:pt x="48" y="49"/>
                        </a:lnTo>
                        <a:lnTo>
                          <a:pt x="71" y="49"/>
                        </a:lnTo>
                        <a:lnTo>
                          <a:pt x="71" y="49"/>
                        </a:lnTo>
                        <a:lnTo>
                          <a:pt x="123" y="55"/>
                        </a:lnTo>
                        <a:lnTo>
                          <a:pt x="123" y="55"/>
                        </a:lnTo>
                        <a:lnTo>
                          <a:pt x="211" y="58"/>
                        </a:lnTo>
                        <a:lnTo>
                          <a:pt x="211" y="58"/>
                        </a:lnTo>
                        <a:lnTo>
                          <a:pt x="194" y="74"/>
                        </a:lnTo>
                        <a:lnTo>
                          <a:pt x="194" y="74"/>
                        </a:lnTo>
                        <a:lnTo>
                          <a:pt x="189" y="82"/>
                        </a:lnTo>
                        <a:lnTo>
                          <a:pt x="183" y="85"/>
                        </a:lnTo>
                        <a:lnTo>
                          <a:pt x="183" y="85"/>
                        </a:lnTo>
                        <a:lnTo>
                          <a:pt x="177" y="97"/>
                        </a:lnTo>
                        <a:lnTo>
                          <a:pt x="177" y="97"/>
                        </a:lnTo>
                        <a:lnTo>
                          <a:pt x="177" y="108"/>
                        </a:lnTo>
                        <a:lnTo>
                          <a:pt x="180" y="120"/>
                        </a:lnTo>
                        <a:lnTo>
                          <a:pt x="180" y="120"/>
                        </a:lnTo>
                        <a:lnTo>
                          <a:pt x="183" y="126"/>
                        </a:lnTo>
                        <a:lnTo>
                          <a:pt x="183" y="126"/>
                        </a:lnTo>
                        <a:lnTo>
                          <a:pt x="186" y="128"/>
                        </a:lnTo>
                        <a:lnTo>
                          <a:pt x="189" y="131"/>
                        </a:lnTo>
                        <a:lnTo>
                          <a:pt x="189" y="131"/>
                        </a:lnTo>
                        <a:lnTo>
                          <a:pt x="217" y="157"/>
                        </a:lnTo>
                        <a:lnTo>
                          <a:pt x="217" y="157"/>
                        </a:lnTo>
                        <a:lnTo>
                          <a:pt x="272" y="203"/>
                        </a:lnTo>
                        <a:lnTo>
                          <a:pt x="272" y="203"/>
                        </a:lnTo>
                        <a:lnTo>
                          <a:pt x="312" y="237"/>
                        </a:lnTo>
                        <a:lnTo>
                          <a:pt x="312" y="237"/>
                        </a:lnTo>
                        <a:lnTo>
                          <a:pt x="337" y="260"/>
                        </a:lnTo>
                        <a:lnTo>
                          <a:pt x="337" y="260"/>
                        </a:lnTo>
                        <a:lnTo>
                          <a:pt x="346" y="266"/>
                        </a:lnTo>
                        <a:lnTo>
                          <a:pt x="346" y="266"/>
                        </a:lnTo>
                        <a:lnTo>
                          <a:pt x="340" y="257"/>
                        </a:lnTo>
                        <a:lnTo>
                          <a:pt x="340" y="257"/>
                        </a:lnTo>
                        <a:lnTo>
                          <a:pt x="318" y="231"/>
                        </a:lnTo>
                        <a:lnTo>
                          <a:pt x="318" y="231"/>
                        </a:lnTo>
                        <a:lnTo>
                          <a:pt x="283" y="191"/>
                        </a:lnTo>
                        <a:lnTo>
                          <a:pt x="283" y="191"/>
                        </a:lnTo>
                        <a:lnTo>
                          <a:pt x="237" y="140"/>
                        </a:lnTo>
                        <a:lnTo>
                          <a:pt x="237" y="140"/>
                        </a:lnTo>
                        <a:lnTo>
                          <a:pt x="211" y="108"/>
                        </a:lnTo>
                        <a:lnTo>
                          <a:pt x="209" y="108"/>
                        </a:lnTo>
                        <a:lnTo>
                          <a:pt x="211" y="105"/>
                        </a:lnTo>
                        <a:lnTo>
                          <a:pt x="211" y="105"/>
                        </a:lnTo>
                        <a:lnTo>
                          <a:pt x="220" y="100"/>
                        </a:lnTo>
                        <a:lnTo>
                          <a:pt x="220" y="100"/>
                        </a:lnTo>
                        <a:lnTo>
                          <a:pt x="252" y="69"/>
                        </a:lnTo>
                        <a:lnTo>
                          <a:pt x="257" y="66"/>
                        </a:lnTo>
                        <a:lnTo>
                          <a:pt x="257" y="63"/>
                        </a:lnTo>
                        <a:lnTo>
                          <a:pt x="260" y="63"/>
                        </a:lnTo>
                        <a:lnTo>
                          <a:pt x="260" y="63"/>
                        </a:lnTo>
                        <a:lnTo>
                          <a:pt x="260" y="63"/>
                        </a:lnTo>
                        <a:lnTo>
                          <a:pt x="260" y="61"/>
                        </a:lnTo>
                        <a:lnTo>
                          <a:pt x="260" y="61"/>
                        </a:lnTo>
                        <a:lnTo>
                          <a:pt x="260" y="61"/>
                        </a:lnTo>
                        <a:lnTo>
                          <a:pt x="266" y="52"/>
                        </a:lnTo>
                        <a:lnTo>
                          <a:pt x="266" y="52"/>
                        </a:lnTo>
                        <a:lnTo>
                          <a:pt x="269" y="46"/>
                        </a:lnTo>
                        <a:lnTo>
                          <a:pt x="269" y="38"/>
                        </a:lnTo>
                        <a:lnTo>
                          <a:pt x="269" y="38"/>
                        </a:lnTo>
                        <a:lnTo>
                          <a:pt x="263" y="29"/>
                        </a:lnTo>
                        <a:lnTo>
                          <a:pt x="260" y="23"/>
                        </a:lnTo>
                        <a:lnTo>
                          <a:pt x="260" y="23"/>
                        </a:lnTo>
                        <a:lnTo>
                          <a:pt x="249" y="20"/>
                        </a:lnTo>
                        <a:lnTo>
                          <a:pt x="249" y="20"/>
                        </a:lnTo>
                        <a:lnTo>
                          <a:pt x="243" y="17"/>
                        </a:lnTo>
                        <a:lnTo>
                          <a:pt x="240" y="17"/>
                        </a:lnTo>
                        <a:lnTo>
                          <a:pt x="235" y="17"/>
                        </a:lnTo>
                        <a:lnTo>
                          <a:pt x="235" y="17"/>
                        </a:lnTo>
                        <a:lnTo>
                          <a:pt x="223" y="17"/>
                        </a:lnTo>
                        <a:lnTo>
                          <a:pt x="223" y="17"/>
                        </a:lnTo>
                        <a:lnTo>
                          <a:pt x="126" y="9"/>
                        </a:lnTo>
                        <a:lnTo>
                          <a:pt x="126" y="9"/>
                        </a:lnTo>
                        <a:lnTo>
                          <a:pt x="74" y="3"/>
                        </a:lnTo>
                        <a:lnTo>
                          <a:pt x="74" y="3"/>
                        </a:lnTo>
                        <a:lnTo>
                          <a:pt x="51" y="3"/>
                        </a:lnTo>
                        <a:lnTo>
                          <a:pt x="37" y="0"/>
                        </a:lnTo>
                        <a:lnTo>
                          <a:pt x="37" y="0"/>
                        </a:lnTo>
                        <a:lnTo>
                          <a:pt x="34" y="0"/>
                        </a:lnTo>
                        <a:lnTo>
                          <a:pt x="34" y="0"/>
                        </a:lnTo>
                        <a:lnTo>
                          <a:pt x="28" y="0"/>
                        </a:lnTo>
                        <a:lnTo>
                          <a:pt x="28" y="0"/>
                        </a:lnTo>
                        <a:lnTo>
                          <a:pt x="22" y="3"/>
                        </a:lnTo>
                        <a:lnTo>
                          <a:pt x="22" y="3"/>
                        </a:lnTo>
                        <a:lnTo>
                          <a:pt x="14" y="6"/>
                        </a:lnTo>
                        <a:lnTo>
                          <a:pt x="8" y="12"/>
                        </a:lnTo>
                        <a:lnTo>
                          <a:pt x="8" y="12"/>
                        </a:lnTo>
                        <a:lnTo>
                          <a:pt x="2" y="20"/>
                        </a:lnTo>
                        <a:lnTo>
                          <a:pt x="0" y="29"/>
                        </a:lnTo>
                        <a:lnTo>
                          <a:pt x="0" y="29"/>
                        </a:lnTo>
                        <a:lnTo>
                          <a:pt x="0" y="38"/>
                        </a:lnTo>
                        <a:lnTo>
                          <a:pt x="0" y="43"/>
                        </a:lnTo>
                        <a:close/>
                        <a:moveTo>
                          <a:pt x="106" y="208"/>
                        </a:moveTo>
                        <a:lnTo>
                          <a:pt x="106" y="208"/>
                        </a:lnTo>
                        <a:close/>
                        <a:moveTo>
                          <a:pt x="209" y="105"/>
                        </a:moveTo>
                        <a:lnTo>
                          <a:pt x="209" y="105"/>
                        </a:lnTo>
                        <a:close/>
                        <a:moveTo>
                          <a:pt x="232" y="35"/>
                        </a:moveTo>
                        <a:lnTo>
                          <a:pt x="232" y="35"/>
                        </a:lnTo>
                        <a:lnTo>
                          <a:pt x="232" y="35"/>
                        </a:lnTo>
                        <a:lnTo>
                          <a:pt x="232" y="35"/>
                        </a:lnTo>
                        <a:lnTo>
                          <a:pt x="232" y="35"/>
                        </a:lnTo>
                        <a:lnTo>
                          <a:pt x="232" y="35"/>
                        </a:lnTo>
                        <a:lnTo>
                          <a:pt x="232" y="38"/>
                        </a:lnTo>
                        <a:lnTo>
                          <a:pt x="232" y="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5" name="Freeform 44"/>
                  <p:cNvSpPr>
                    <a:spLocks noChangeArrowheads="1"/>
                  </p:cNvSpPr>
                  <p:nvPr/>
                </p:nvSpPr>
                <p:spPr bwMode="gray">
                  <a:xfrm>
                    <a:off x="8681436" y="1391624"/>
                    <a:ext cx="84422" cy="84422"/>
                  </a:xfrm>
                  <a:custGeom>
                    <a:avLst/>
                    <a:gdLst>
                      <a:gd name="T0" fmla="*/ 77 w 348"/>
                      <a:gd name="T1" fmla="*/ 203 h 347"/>
                      <a:gd name="T2" fmla="*/ 129 w 348"/>
                      <a:gd name="T3" fmla="*/ 157 h 347"/>
                      <a:gd name="T4" fmla="*/ 163 w 348"/>
                      <a:gd name="T5" fmla="*/ 125 h 347"/>
                      <a:gd name="T6" fmla="*/ 169 w 348"/>
                      <a:gd name="T7" fmla="*/ 120 h 347"/>
                      <a:gd name="T8" fmla="*/ 169 w 348"/>
                      <a:gd name="T9" fmla="*/ 97 h 347"/>
                      <a:gd name="T10" fmla="*/ 166 w 348"/>
                      <a:gd name="T11" fmla="*/ 91 h 347"/>
                      <a:gd name="T12" fmla="*/ 160 w 348"/>
                      <a:gd name="T13" fmla="*/ 82 h 347"/>
                      <a:gd name="T14" fmla="*/ 152 w 348"/>
                      <a:gd name="T15" fmla="*/ 74 h 347"/>
                      <a:gd name="T16" fmla="*/ 223 w 348"/>
                      <a:gd name="T17" fmla="*/ 52 h 347"/>
                      <a:gd name="T18" fmla="*/ 272 w 348"/>
                      <a:gd name="T19" fmla="*/ 49 h 347"/>
                      <a:gd name="T20" fmla="*/ 301 w 348"/>
                      <a:gd name="T21" fmla="*/ 49 h 347"/>
                      <a:gd name="T22" fmla="*/ 298 w 348"/>
                      <a:gd name="T23" fmla="*/ 71 h 347"/>
                      <a:gd name="T24" fmla="*/ 292 w 348"/>
                      <a:gd name="T25" fmla="*/ 211 h 347"/>
                      <a:gd name="T26" fmla="*/ 272 w 348"/>
                      <a:gd name="T27" fmla="*/ 194 h 347"/>
                      <a:gd name="T28" fmla="*/ 261 w 348"/>
                      <a:gd name="T29" fmla="*/ 183 h 347"/>
                      <a:gd name="T30" fmla="*/ 241 w 348"/>
                      <a:gd name="T31" fmla="*/ 177 h 347"/>
                      <a:gd name="T32" fmla="*/ 223 w 348"/>
                      <a:gd name="T33" fmla="*/ 183 h 347"/>
                      <a:gd name="T34" fmla="*/ 215 w 348"/>
                      <a:gd name="T35" fmla="*/ 188 h 347"/>
                      <a:gd name="T36" fmla="*/ 189 w 348"/>
                      <a:gd name="T37" fmla="*/ 217 h 347"/>
                      <a:gd name="T38" fmla="*/ 109 w 348"/>
                      <a:gd name="T39" fmla="*/ 311 h 347"/>
                      <a:gd name="T40" fmla="*/ 89 w 348"/>
                      <a:gd name="T41" fmla="*/ 337 h 347"/>
                      <a:gd name="T42" fmla="*/ 92 w 348"/>
                      <a:gd name="T43" fmla="*/ 340 h 347"/>
                      <a:gd name="T44" fmla="*/ 118 w 348"/>
                      <a:gd name="T45" fmla="*/ 317 h 347"/>
                      <a:gd name="T46" fmla="*/ 209 w 348"/>
                      <a:gd name="T47" fmla="*/ 237 h 347"/>
                      <a:gd name="T48" fmla="*/ 241 w 348"/>
                      <a:gd name="T49" fmla="*/ 208 h 347"/>
                      <a:gd name="T50" fmla="*/ 249 w 348"/>
                      <a:gd name="T51" fmla="*/ 220 h 347"/>
                      <a:gd name="T52" fmla="*/ 284 w 348"/>
                      <a:gd name="T53" fmla="*/ 257 h 347"/>
                      <a:gd name="T54" fmla="*/ 286 w 348"/>
                      <a:gd name="T55" fmla="*/ 260 h 347"/>
                      <a:gd name="T56" fmla="*/ 286 w 348"/>
                      <a:gd name="T57" fmla="*/ 260 h 347"/>
                      <a:gd name="T58" fmla="*/ 295 w 348"/>
                      <a:gd name="T59" fmla="*/ 266 h 347"/>
                      <a:gd name="T60" fmla="*/ 309 w 348"/>
                      <a:gd name="T61" fmla="*/ 268 h 347"/>
                      <a:gd name="T62" fmla="*/ 324 w 348"/>
                      <a:gd name="T63" fmla="*/ 260 h 347"/>
                      <a:gd name="T64" fmla="*/ 330 w 348"/>
                      <a:gd name="T65" fmla="*/ 243 h 347"/>
                      <a:gd name="T66" fmla="*/ 332 w 348"/>
                      <a:gd name="T67" fmla="*/ 234 h 347"/>
                      <a:gd name="T68" fmla="*/ 341 w 348"/>
                      <a:gd name="T69" fmla="*/ 125 h 347"/>
                      <a:gd name="T70" fmla="*/ 344 w 348"/>
                      <a:gd name="T71" fmla="*/ 76 h 347"/>
                      <a:gd name="T72" fmla="*/ 347 w 348"/>
                      <a:gd name="T73" fmla="*/ 37 h 347"/>
                      <a:gd name="T74" fmla="*/ 347 w 348"/>
                      <a:gd name="T75" fmla="*/ 29 h 347"/>
                      <a:gd name="T76" fmla="*/ 347 w 348"/>
                      <a:gd name="T77" fmla="*/ 23 h 347"/>
                      <a:gd name="T78" fmla="*/ 335 w 348"/>
                      <a:gd name="T79" fmla="*/ 9 h 347"/>
                      <a:gd name="T80" fmla="*/ 318 w 348"/>
                      <a:gd name="T81" fmla="*/ 0 h 347"/>
                      <a:gd name="T82" fmla="*/ 295 w 348"/>
                      <a:gd name="T83" fmla="*/ 0 h 347"/>
                      <a:gd name="T84" fmla="*/ 269 w 348"/>
                      <a:gd name="T85" fmla="*/ 3 h 347"/>
                      <a:gd name="T86" fmla="*/ 123 w 348"/>
                      <a:gd name="T87" fmla="*/ 14 h 347"/>
                      <a:gd name="T88" fmla="*/ 106 w 348"/>
                      <a:gd name="T89" fmla="*/ 17 h 347"/>
                      <a:gd name="T90" fmla="*/ 100 w 348"/>
                      <a:gd name="T91" fmla="*/ 17 h 347"/>
                      <a:gd name="T92" fmla="*/ 97 w 348"/>
                      <a:gd name="T93" fmla="*/ 17 h 347"/>
                      <a:gd name="T94" fmla="*/ 92 w 348"/>
                      <a:gd name="T95" fmla="*/ 20 h 347"/>
                      <a:gd name="T96" fmla="*/ 80 w 348"/>
                      <a:gd name="T97" fmla="*/ 29 h 347"/>
                      <a:gd name="T98" fmla="*/ 77 w 348"/>
                      <a:gd name="T99" fmla="*/ 46 h 347"/>
                      <a:gd name="T100" fmla="*/ 86 w 348"/>
                      <a:gd name="T101" fmla="*/ 60 h 347"/>
                      <a:gd name="T102" fmla="*/ 94 w 348"/>
                      <a:gd name="T103" fmla="*/ 68 h 347"/>
                      <a:gd name="T104" fmla="*/ 135 w 348"/>
                      <a:gd name="T105" fmla="*/ 105 h 347"/>
                      <a:gd name="T106" fmla="*/ 135 w 348"/>
                      <a:gd name="T107" fmla="*/ 108 h 347"/>
                      <a:gd name="T108" fmla="*/ 63 w 348"/>
                      <a:gd name="T109" fmla="*/ 191 h 347"/>
                      <a:gd name="T110" fmla="*/ 29 w 348"/>
                      <a:gd name="T111" fmla="*/ 231 h 347"/>
                      <a:gd name="T112" fmla="*/ 0 w 348"/>
                      <a:gd name="T113" fmla="*/ 266 h 347"/>
                      <a:gd name="T114" fmla="*/ 9 w 348"/>
                      <a:gd name="T115" fmla="*/ 260 h 347"/>
                      <a:gd name="T116" fmla="*/ 241 w 348"/>
                      <a:gd name="T117" fmla="*/ 208 h 347"/>
                      <a:gd name="T118" fmla="*/ 312 w 348"/>
                      <a:gd name="T119" fmla="*/ 231 h 347"/>
                      <a:gd name="T120" fmla="*/ 140 w 348"/>
                      <a:gd name="T121" fmla="*/ 105 h 347"/>
                      <a:gd name="T122" fmla="*/ 138 w 348"/>
                      <a:gd name="T123" fmla="*/ 10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8" h="347">
                        <a:moveTo>
                          <a:pt x="37" y="237"/>
                        </a:moveTo>
                        <a:lnTo>
                          <a:pt x="37" y="237"/>
                        </a:lnTo>
                        <a:lnTo>
                          <a:pt x="77" y="203"/>
                        </a:lnTo>
                        <a:lnTo>
                          <a:pt x="77" y="203"/>
                        </a:lnTo>
                        <a:lnTo>
                          <a:pt x="129" y="157"/>
                        </a:lnTo>
                        <a:lnTo>
                          <a:pt x="129" y="157"/>
                        </a:lnTo>
                        <a:lnTo>
                          <a:pt x="157" y="131"/>
                        </a:lnTo>
                        <a:lnTo>
                          <a:pt x="163" y="128"/>
                        </a:lnTo>
                        <a:lnTo>
                          <a:pt x="163" y="125"/>
                        </a:lnTo>
                        <a:lnTo>
                          <a:pt x="166" y="123"/>
                        </a:lnTo>
                        <a:lnTo>
                          <a:pt x="166" y="123"/>
                        </a:lnTo>
                        <a:lnTo>
                          <a:pt x="169" y="120"/>
                        </a:lnTo>
                        <a:lnTo>
                          <a:pt x="169" y="120"/>
                        </a:lnTo>
                        <a:lnTo>
                          <a:pt x="172" y="108"/>
                        </a:lnTo>
                        <a:lnTo>
                          <a:pt x="169" y="97"/>
                        </a:lnTo>
                        <a:lnTo>
                          <a:pt x="169" y="97"/>
                        </a:lnTo>
                        <a:lnTo>
                          <a:pt x="166" y="91"/>
                        </a:lnTo>
                        <a:lnTo>
                          <a:pt x="166" y="91"/>
                        </a:lnTo>
                        <a:lnTo>
                          <a:pt x="166" y="88"/>
                        </a:lnTo>
                        <a:lnTo>
                          <a:pt x="163" y="85"/>
                        </a:lnTo>
                        <a:lnTo>
                          <a:pt x="160" y="82"/>
                        </a:lnTo>
                        <a:lnTo>
                          <a:pt x="160" y="82"/>
                        </a:lnTo>
                        <a:lnTo>
                          <a:pt x="152" y="74"/>
                        </a:lnTo>
                        <a:lnTo>
                          <a:pt x="152" y="74"/>
                        </a:lnTo>
                        <a:lnTo>
                          <a:pt x="135" y="55"/>
                        </a:lnTo>
                        <a:lnTo>
                          <a:pt x="135" y="55"/>
                        </a:lnTo>
                        <a:lnTo>
                          <a:pt x="223" y="52"/>
                        </a:lnTo>
                        <a:lnTo>
                          <a:pt x="223" y="52"/>
                        </a:lnTo>
                        <a:lnTo>
                          <a:pt x="272" y="49"/>
                        </a:lnTo>
                        <a:lnTo>
                          <a:pt x="272" y="49"/>
                        </a:lnTo>
                        <a:lnTo>
                          <a:pt x="298" y="46"/>
                        </a:lnTo>
                        <a:lnTo>
                          <a:pt x="301" y="46"/>
                        </a:lnTo>
                        <a:lnTo>
                          <a:pt x="301" y="49"/>
                        </a:lnTo>
                        <a:lnTo>
                          <a:pt x="301" y="49"/>
                        </a:lnTo>
                        <a:lnTo>
                          <a:pt x="298" y="71"/>
                        </a:lnTo>
                        <a:lnTo>
                          <a:pt x="298" y="71"/>
                        </a:lnTo>
                        <a:lnTo>
                          <a:pt x="295" y="123"/>
                        </a:lnTo>
                        <a:lnTo>
                          <a:pt x="295" y="123"/>
                        </a:lnTo>
                        <a:lnTo>
                          <a:pt x="292" y="211"/>
                        </a:lnTo>
                        <a:lnTo>
                          <a:pt x="292" y="211"/>
                        </a:lnTo>
                        <a:lnTo>
                          <a:pt x="272" y="194"/>
                        </a:lnTo>
                        <a:lnTo>
                          <a:pt x="272" y="194"/>
                        </a:lnTo>
                        <a:lnTo>
                          <a:pt x="267" y="188"/>
                        </a:lnTo>
                        <a:lnTo>
                          <a:pt x="261" y="183"/>
                        </a:lnTo>
                        <a:lnTo>
                          <a:pt x="261" y="183"/>
                        </a:lnTo>
                        <a:lnTo>
                          <a:pt x="252" y="177"/>
                        </a:lnTo>
                        <a:lnTo>
                          <a:pt x="252" y="177"/>
                        </a:lnTo>
                        <a:lnTo>
                          <a:pt x="241" y="177"/>
                        </a:lnTo>
                        <a:lnTo>
                          <a:pt x="229" y="180"/>
                        </a:lnTo>
                        <a:lnTo>
                          <a:pt x="229" y="180"/>
                        </a:lnTo>
                        <a:lnTo>
                          <a:pt x="223" y="183"/>
                        </a:lnTo>
                        <a:lnTo>
                          <a:pt x="223" y="183"/>
                        </a:lnTo>
                        <a:lnTo>
                          <a:pt x="220" y="186"/>
                        </a:lnTo>
                        <a:lnTo>
                          <a:pt x="215" y="188"/>
                        </a:lnTo>
                        <a:lnTo>
                          <a:pt x="215" y="188"/>
                        </a:lnTo>
                        <a:lnTo>
                          <a:pt x="189" y="217"/>
                        </a:lnTo>
                        <a:lnTo>
                          <a:pt x="189" y="217"/>
                        </a:lnTo>
                        <a:lnTo>
                          <a:pt x="143" y="271"/>
                        </a:lnTo>
                        <a:lnTo>
                          <a:pt x="143" y="271"/>
                        </a:lnTo>
                        <a:lnTo>
                          <a:pt x="109" y="311"/>
                        </a:lnTo>
                        <a:lnTo>
                          <a:pt x="109" y="311"/>
                        </a:lnTo>
                        <a:lnTo>
                          <a:pt x="89" y="337"/>
                        </a:lnTo>
                        <a:lnTo>
                          <a:pt x="89" y="337"/>
                        </a:lnTo>
                        <a:lnTo>
                          <a:pt x="80" y="346"/>
                        </a:lnTo>
                        <a:lnTo>
                          <a:pt x="80" y="346"/>
                        </a:lnTo>
                        <a:lnTo>
                          <a:pt x="92" y="340"/>
                        </a:lnTo>
                        <a:lnTo>
                          <a:pt x="92" y="340"/>
                        </a:lnTo>
                        <a:lnTo>
                          <a:pt x="118" y="317"/>
                        </a:lnTo>
                        <a:lnTo>
                          <a:pt x="118" y="317"/>
                        </a:lnTo>
                        <a:lnTo>
                          <a:pt x="157" y="283"/>
                        </a:lnTo>
                        <a:lnTo>
                          <a:pt x="157" y="283"/>
                        </a:lnTo>
                        <a:lnTo>
                          <a:pt x="209" y="237"/>
                        </a:lnTo>
                        <a:lnTo>
                          <a:pt x="209" y="237"/>
                        </a:lnTo>
                        <a:lnTo>
                          <a:pt x="238" y="211"/>
                        </a:lnTo>
                        <a:lnTo>
                          <a:pt x="241" y="208"/>
                        </a:lnTo>
                        <a:lnTo>
                          <a:pt x="241" y="211"/>
                        </a:lnTo>
                        <a:lnTo>
                          <a:pt x="241" y="211"/>
                        </a:lnTo>
                        <a:lnTo>
                          <a:pt x="249" y="220"/>
                        </a:lnTo>
                        <a:lnTo>
                          <a:pt x="249" y="220"/>
                        </a:lnTo>
                        <a:lnTo>
                          <a:pt x="278" y="251"/>
                        </a:lnTo>
                        <a:lnTo>
                          <a:pt x="284" y="257"/>
                        </a:lnTo>
                        <a:lnTo>
                          <a:pt x="284" y="257"/>
                        </a:lnTo>
                        <a:lnTo>
                          <a:pt x="286" y="260"/>
                        </a:lnTo>
                        <a:lnTo>
                          <a:pt x="286" y="260"/>
                        </a:lnTo>
                        <a:lnTo>
                          <a:pt x="286" y="260"/>
                        </a:lnTo>
                        <a:lnTo>
                          <a:pt x="286" y="260"/>
                        </a:lnTo>
                        <a:lnTo>
                          <a:pt x="286" y="260"/>
                        </a:lnTo>
                        <a:lnTo>
                          <a:pt x="286" y="260"/>
                        </a:lnTo>
                        <a:lnTo>
                          <a:pt x="295" y="266"/>
                        </a:lnTo>
                        <a:lnTo>
                          <a:pt x="295" y="266"/>
                        </a:lnTo>
                        <a:lnTo>
                          <a:pt x="301" y="268"/>
                        </a:lnTo>
                        <a:lnTo>
                          <a:pt x="309" y="268"/>
                        </a:lnTo>
                        <a:lnTo>
                          <a:pt x="309" y="268"/>
                        </a:lnTo>
                        <a:lnTo>
                          <a:pt x="318" y="263"/>
                        </a:lnTo>
                        <a:lnTo>
                          <a:pt x="324" y="260"/>
                        </a:lnTo>
                        <a:lnTo>
                          <a:pt x="324" y="260"/>
                        </a:lnTo>
                        <a:lnTo>
                          <a:pt x="330" y="249"/>
                        </a:lnTo>
                        <a:lnTo>
                          <a:pt x="330" y="249"/>
                        </a:lnTo>
                        <a:lnTo>
                          <a:pt x="330" y="243"/>
                        </a:lnTo>
                        <a:lnTo>
                          <a:pt x="330" y="240"/>
                        </a:lnTo>
                        <a:lnTo>
                          <a:pt x="332" y="234"/>
                        </a:lnTo>
                        <a:lnTo>
                          <a:pt x="332" y="234"/>
                        </a:lnTo>
                        <a:lnTo>
                          <a:pt x="332" y="223"/>
                        </a:lnTo>
                        <a:lnTo>
                          <a:pt x="332" y="223"/>
                        </a:lnTo>
                        <a:lnTo>
                          <a:pt x="341" y="125"/>
                        </a:lnTo>
                        <a:lnTo>
                          <a:pt x="341" y="125"/>
                        </a:lnTo>
                        <a:lnTo>
                          <a:pt x="344" y="76"/>
                        </a:lnTo>
                        <a:lnTo>
                          <a:pt x="344" y="76"/>
                        </a:lnTo>
                        <a:lnTo>
                          <a:pt x="347" y="52"/>
                        </a:lnTo>
                        <a:lnTo>
                          <a:pt x="347" y="37"/>
                        </a:lnTo>
                        <a:lnTo>
                          <a:pt x="347" y="37"/>
                        </a:lnTo>
                        <a:lnTo>
                          <a:pt x="347" y="35"/>
                        </a:lnTo>
                        <a:lnTo>
                          <a:pt x="347" y="35"/>
                        </a:lnTo>
                        <a:lnTo>
                          <a:pt x="347" y="29"/>
                        </a:lnTo>
                        <a:lnTo>
                          <a:pt x="347" y="29"/>
                        </a:lnTo>
                        <a:lnTo>
                          <a:pt x="347" y="23"/>
                        </a:lnTo>
                        <a:lnTo>
                          <a:pt x="347" y="23"/>
                        </a:lnTo>
                        <a:lnTo>
                          <a:pt x="341" y="14"/>
                        </a:lnTo>
                        <a:lnTo>
                          <a:pt x="335" y="9"/>
                        </a:lnTo>
                        <a:lnTo>
                          <a:pt x="335" y="9"/>
                        </a:lnTo>
                        <a:lnTo>
                          <a:pt x="327" y="3"/>
                        </a:lnTo>
                        <a:lnTo>
                          <a:pt x="318" y="0"/>
                        </a:lnTo>
                        <a:lnTo>
                          <a:pt x="318" y="0"/>
                        </a:lnTo>
                        <a:lnTo>
                          <a:pt x="309" y="0"/>
                        </a:lnTo>
                        <a:lnTo>
                          <a:pt x="307" y="0"/>
                        </a:lnTo>
                        <a:lnTo>
                          <a:pt x="295" y="0"/>
                        </a:lnTo>
                        <a:lnTo>
                          <a:pt x="295" y="0"/>
                        </a:lnTo>
                        <a:lnTo>
                          <a:pt x="269" y="3"/>
                        </a:lnTo>
                        <a:lnTo>
                          <a:pt x="269" y="3"/>
                        </a:lnTo>
                        <a:lnTo>
                          <a:pt x="218" y="6"/>
                        </a:lnTo>
                        <a:lnTo>
                          <a:pt x="218" y="6"/>
                        </a:lnTo>
                        <a:lnTo>
                          <a:pt x="123" y="14"/>
                        </a:lnTo>
                        <a:lnTo>
                          <a:pt x="123" y="14"/>
                        </a:lnTo>
                        <a:lnTo>
                          <a:pt x="112" y="14"/>
                        </a:lnTo>
                        <a:lnTo>
                          <a:pt x="106" y="17"/>
                        </a:lnTo>
                        <a:lnTo>
                          <a:pt x="103" y="17"/>
                        </a:lnTo>
                        <a:lnTo>
                          <a:pt x="103" y="17"/>
                        </a:lnTo>
                        <a:lnTo>
                          <a:pt x="100" y="17"/>
                        </a:lnTo>
                        <a:lnTo>
                          <a:pt x="100" y="17"/>
                        </a:lnTo>
                        <a:lnTo>
                          <a:pt x="100" y="17"/>
                        </a:lnTo>
                        <a:lnTo>
                          <a:pt x="97" y="17"/>
                        </a:lnTo>
                        <a:lnTo>
                          <a:pt x="97" y="17"/>
                        </a:lnTo>
                        <a:lnTo>
                          <a:pt x="92" y="20"/>
                        </a:lnTo>
                        <a:lnTo>
                          <a:pt x="92" y="20"/>
                        </a:lnTo>
                        <a:lnTo>
                          <a:pt x="86" y="23"/>
                        </a:lnTo>
                        <a:lnTo>
                          <a:pt x="80" y="29"/>
                        </a:lnTo>
                        <a:lnTo>
                          <a:pt x="80" y="29"/>
                        </a:lnTo>
                        <a:lnTo>
                          <a:pt x="77" y="37"/>
                        </a:lnTo>
                        <a:lnTo>
                          <a:pt x="77" y="46"/>
                        </a:lnTo>
                        <a:lnTo>
                          <a:pt x="77" y="46"/>
                        </a:lnTo>
                        <a:lnTo>
                          <a:pt x="83" y="55"/>
                        </a:lnTo>
                        <a:lnTo>
                          <a:pt x="83" y="55"/>
                        </a:lnTo>
                        <a:lnTo>
                          <a:pt x="86" y="60"/>
                        </a:lnTo>
                        <a:lnTo>
                          <a:pt x="86" y="60"/>
                        </a:lnTo>
                        <a:lnTo>
                          <a:pt x="94" y="68"/>
                        </a:lnTo>
                        <a:lnTo>
                          <a:pt x="94" y="68"/>
                        </a:lnTo>
                        <a:lnTo>
                          <a:pt x="129" y="99"/>
                        </a:lnTo>
                        <a:lnTo>
                          <a:pt x="129" y="99"/>
                        </a:lnTo>
                        <a:lnTo>
                          <a:pt x="135" y="105"/>
                        </a:lnTo>
                        <a:lnTo>
                          <a:pt x="138" y="108"/>
                        </a:lnTo>
                        <a:lnTo>
                          <a:pt x="135" y="108"/>
                        </a:lnTo>
                        <a:lnTo>
                          <a:pt x="135" y="108"/>
                        </a:lnTo>
                        <a:lnTo>
                          <a:pt x="109" y="137"/>
                        </a:lnTo>
                        <a:lnTo>
                          <a:pt x="109" y="137"/>
                        </a:lnTo>
                        <a:lnTo>
                          <a:pt x="63" y="191"/>
                        </a:lnTo>
                        <a:lnTo>
                          <a:pt x="63" y="191"/>
                        </a:lnTo>
                        <a:lnTo>
                          <a:pt x="29" y="231"/>
                        </a:lnTo>
                        <a:lnTo>
                          <a:pt x="29" y="231"/>
                        </a:lnTo>
                        <a:lnTo>
                          <a:pt x="9" y="257"/>
                        </a:lnTo>
                        <a:lnTo>
                          <a:pt x="9" y="257"/>
                        </a:lnTo>
                        <a:lnTo>
                          <a:pt x="0" y="266"/>
                        </a:lnTo>
                        <a:lnTo>
                          <a:pt x="0" y="266"/>
                        </a:lnTo>
                        <a:lnTo>
                          <a:pt x="9" y="260"/>
                        </a:lnTo>
                        <a:lnTo>
                          <a:pt x="9" y="260"/>
                        </a:lnTo>
                        <a:lnTo>
                          <a:pt x="37" y="237"/>
                        </a:lnTo>
                        <a:close/>
                        <a:moveTo>
                          <a:pt x="244" y="208"/>
                        </a:moveTo>
                        <a:lnTo>
                          <a:pt x="241" y="208"/>
                        </a:lnTo>
                        <a:lnTo>
                          <a:pt x="241" y="208"/>
                        </a:lnTo>
                        <a:lnTo>
                          <a:pt x="244" y="208"/>
                        </a:lnTo>
                        <a:close/>
                        <a:moveTo>
                          <a:pt x="312" y="231"/>
                        </a:moveTo>
                        <a:lnTo>
                          <a:pt x="312" y="231"/>
                        </a:lnTo>
                        <a:close/>
                        <a:moveTo>
                          <a:pt x="138" y="105"/>
                        </a:moveTo>
                        <a:lnTo>
                          <a:pt x="140" y="105"/>
                        </a:lnTo>
                        <a:lnTo>
                          <a:pt x="140" y="105"/>
                        </a:lnTo>
                        <a:lnTo>
                          <a:pt x="140" y="105"/>
                        </a:lnTo>
                        <a:lnTo>
                          <a:pt x="138" y="10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6" name="Freeform 45"/>
                  <p:cNvSpPr>
                    <a:spLocks noChangeArrowheads="1"/>
                  </p:cNvSpPr>
                  <p:nvPr/>
                </p:nvSpPr>
                <p:spPr bwMode="gray">
                  <a:xfrm>
                    <a:off x="8680367" y="1608555"/>
                    <a:ext cx="85490" cy="84421"/>
                  </a:xfrm>
                  <a:custGeom>
                    <a:avLst/>
                    <a:gdLst>
                      <a:gd name="T0" fmla="*/ 95 w 351"/>
                      <a:gd name="T1" fmla="*/ 278 h 347"/>
                      <a:gd name="T2" fmla="*/ 89 w 351"/>
                      <a:gd name="T3" fmla="*/ 286 h 347"/>
                      <a:gd name="T4" fmla="*/ 86 w 351"/>
                      <a:gd name="T5" fmla="*/ 286 h 347"/>
                      <a:gd name="T6" fmla="*/ 80 w 351"/>
                      <a:gd name="T7" fmla="*/ 295 h 347"/>
                      <a:gd name="T8" fmla="*/ 80 w 351"/>
                      <a:gd name="T9" fmla="*/ 309 h 347"/>
                      <a:gd name="T10" fmla="*/ 89 w 351"/>
                      <a:gd name="T11" fmla="*/ 323 h 347"/>
                      <a:gd name="T12" fmla="*/ 97 w 351"/>
                      <a:gd name="T13" fmla="*/ 329 h 347"/>
                      <a:gd name="T14" fmla="*/ 115 w 351"/>
                      <a:gd name="T15" fmla="*/ 332 h 347"/>
                      <a:gd name="T16" fmla="*/ 126 w 351"/>
                      <a:gd name="T17" fmla="*/ 332 h 347"/>
                      <a:gd name="T18" fmla="*/ 272 w 351"/>
                      <a:gd name="T19" fmla="*/ 344 h 347"/>
                      <a:gd name="T20" fmla="*/ 310 w 351"/>
                      <a:gd name="T21" fmla="*/ 346 h 347"/>
                      <a:gd name="T22" fmla="*/ 315 w 351"/>
                      <a:gd name="T23" fmla="*/ 346 h 347"/>
                      <a:gd name="T24" fmla="*/ 324 w 351"/>
                      <a:gd name="T25" fmla="*/ 346 h 347"/>
                      <a:gd name="T26" fmla="*/ 341 w 351"/>
                      <a:gd name="T27" fmla="*/ 335 h 347"/>
                      <a:gd name="T28" fmla="*/ 350 w 351"/>
                      <a:gd name="T29" fmla="*/ 318 h 347"/>
                      <a:gd name="T30" fmla="*/ 350 w 351"/>
                      <a:gd name="T31" fmla="*/ 306 h 347"/>
                      <a:gd name="T32" fmla="*/ 347 w 351"/>
                      <a:gd name="T33" fmla="*/ 269 h 347"/>
                      <a:gd name="T34" fmla="*/ 341 w 351"/>
                      <a:gd name="T35" fmla="*/ 220 h 347"/>
                      <a:gd name="T36" fmla="*/ 333 w 351"/>
                      <a:gd name="T37" fmla="*/ 111 h 347"/>
                      <a:gd name="T38" fmla="*/ 333 w 351"/>
                      <a:gd name="T39" fmla="*/ 103 h 347"/>
                      <a:gd name="T40" fmla="*/ 330 w 351"/>
                      <a:gd name="T41" fmla="*/ 97 h 347"/>
                      <a:gd name="T42" fmla="*/ 330 w 351"/>
                      <a:gd name="T43" fmla="*/ 91 h 347"/>
                      <a:gd name="T44" fmla="*/ 321 w 351"/>
                      <a:gd name="T45" fmla="*/ 80 h 347"/>
                      <a:gd name="T46" fmla="*/ 304 w 351"/>
                      <a:gd name="T47" fmla="*/ 77 h 347"/>
                      <a:gd name="T48" fmla="*/ 287 w 351"/>
                      <a:gd name="T49" fmla="*/ 86 h 347"/>
                      <a:gd name="T50" fmla="*/ 281 w 351"/>
                      <a:gd name="T51" fmla="*/ 94 h 347"/>
                      <a:gd name="T52" fmla="*/ 241 w 351"/>
                      <a:gd name="T53" fmla="*/ 134 h 347"/>
                      <a:gd name="T54" fmla="*/ 238 w 351"/>
                      <a:gd name="T55" fmla="*/ 137 h 347"/>
                      <a:gd name="T56" fmla="*/ 158 w 351"/>
                      <a:gd name="T57" fmla="*/ 63 h 347"/>
                      <a:gd name="T58" fmla="*/ 118 w 351"/>
                      <a:gd name="T59" fmla="*/ 28 h 347"/>
                      <a:gd name="T60" fmla="*/ 80 w 351"/>
                      <a:gd name="T61" fmla="*/ 0 h 347"/>
                      <a:gd name="T62" fmla="*/ 89 w 351"/>
                      <a:gd name="T63" fmla="*/ 8 h 347"/>
                      <a:gd name="T64" fmla="*/ 146 w 351"/>
                      <a:gd name="T65" fmla="*/ 77 h 347"/>
                      <a:gd name="T66" fmla="*/ 189 w 351"/>
                      <a:gd name="T67" fmla="*/ 129 h 347"/>
                      <a:gd name="T68" fmla="*/ 221 w 351"/>
                      <a:gd name="T69" fmla="*/ 163 h 347"/>
                      <a:gd name="T70" fmla="*/ 229 w 351"/>
                      <a:gd name="T71" fmla="*/ 169 h 347"/>
                      <a:gd name="T72" fmla="*/ 252 w 351"/>
                      <a:gd name="T73" fmla="*/ 169 h 347"/>
                      <a:gd name="T74" fmla="*/ 258 w 351"/>
                      <a:gd name="T75" fmla="*/ 166 h 347"/>
                      <a:gd name="T76" fmla="*/ 267 w 351"/>
                      <a:gd name="T77" fmla="*/ 160 h 347"/>
                      <a:gd name="T78" fmla="*/ 275 w 351"/>
                      <a:gd name="T79" fmla="*/ 152 h 347"/>
                      <a:gd name="T80" fmla="*/ 298 w 351"/>
                      <a:gd name="T81" fmla="*/ 223 h 347"/>
                      <a:gd name="T82" fmla="*/ 301 w 351"/>
                      <a:gd name="T83" fmla="*/ 272 h 347"/>
                      <a:gd name="T84" fmla="*/ 301 w 351"/>
                      <a:gd name="T85" fmla="*/ 300 h 347"/>
                      <a:gd name="T86" fmla="*/ 275 w 351"/>
                      <a:gd name="T87" fmla="*/ 298 h 347"/>
                      <a:gd name="T88" fmla="*/ 138 w 351"/>
                      <a:gd name="T89" fmla="*/ 292 h 347"/>
                      <a:gd name="T90" fmla="*/ 152 w 351"/>
                      <a:gd name="T91" fmla="*/ 275 h 347"/>
                      <a:gd name="T92" fmla="*/ 163 w 351"/>
                      <a:gd name="T93" fmla="*/ 260 h 347"/>
                      <a:gd name="T94" fmla="*/ 172 w 351"/>
                      <a:gd name="T95" fmla="*/ 240 h 347"/>
                      <a:gd name="T96" fmla="*/ 166 w 351"/>
                      <a:gd name="T97" fmla="*/ 223 h 347"/>
                      <a:gd name="T98" fmla="*/ 158 w 351"/>
                      <a:gd name="T99" fmla="*/ 215 h 347"/>
                      <a:gd name="T100" fmla="*/ 129 w 351"/>
                      <a:gd name="T101" fmla="*/ 189 h 347"/>
                      <a:gd name="T102" fmla="*/ 37 w 351"/>
                      <a:gd name="T103" fmla="*/ 111 h 347"/>
                      <a:gd name="T104" fmla="*/ 9 w 351"/>
                      <a:gd name="T105" fmla="*/ 89 h 347"/>
                      <a:gd name="T106" fmla="*/ 9 w 351"/>
                      <a:gd name="T107" fmla="*/ 91 h 347"/>
                      <a:gd name="T108" fmla="*/ 29 w 351"/>
                      <a:gd name="T109" fmla="*/ 117 h 347"/>
                      <a:gd name="T110" fmla="*/ 109 w 351"/>
                      <a:gd name="T111" fmla="*/ 209 h 347"/>
                      <a:gd name="T112" fmla="*/ 138 w 351"/>
                      <a:gd name="T113" fmla="*/ 240 h 347"/>
                      <a:gd name="T114" fmla="*/ 129 w 351"/>
                      <a:gd name="T115" fmla="*/ 249 h 347"/>
                      <a:gd name="T116" fmla="*/ 118 w 351"/>
                      <a:gd name="T117" fmla="*/ 312 h 347"/>
                      <a:gd name="T118" fmla="*/ 118 w 351"/>
                      <a:gd name="T119" fmla="*/ 312 h 347"/>
                      <a:gd name="T120" fmla="*/ 244 w 351"/>
                      <a:gd name="T121" fmla="*/ 140 h 347"/>
                      <a:gd name="T122" fmla="*/ 141 w 351"/>
                      <a:gd name="T123" fmla="*/ 243 h 347"/>
                      <a:gd name="T124" fmla="*/ 141 w 351"/>
                      <a:gd name="T125" fmla="*/ 24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 h="347">
                        <a:moveTo>
                          <a:pt x="129" y="249"/>
                        </a:moveTo>
                        <a:lnTo>
                          <a:pt x="129" y="249"/>
                        </a:lnTo>
                        <a:lnTo>
                          <a:pt x="95" y="278"/>
                        </a:lnTo>
                        <a:lnTo>
                          <a:pt x="92" y="283"/>
                        </a:lnTo>
                        <a:lnTo>
                          <a:pt x="89" y="283"/>
                        </a:lnTo>
                        <a:lnTo>
                          <a:pt x="89" y="286"/>
                        </a:lnTo>
                        <a:lnTo>
                          <a:pt x="89" y="286"/>
                        </a:lnTo>
                        <a:lnTo>
                          <a:pt x="89" y="286"/>
                        </a:lnTo>
                        <a:lnTo>
                          <a:pt x="86" y="286"/>
                        </a:lnTo>
                        <a:lnTo>
                          <a:pt x="86" y="289"/>
                        </a:lnTo>
                        <a:lnTo>
                          <a:pt x="86" y="289"/>
                        </a:lnTo>
                        <a:lnTo>
                          <a:pt x="80" y="295"/>
                        </a:lnTo>
                        <a:lnTo>
                          <a:pt x="80" y="295"/>
                        </a:lnTo>
                        <a:lnTo>
                          <a:pt x="80" y="300"/>
                        </a:lnTo>
                        <a:lnTo>
                          <a:pt x="80" y="309"/>
                        </a:lnTo>
                        <a:lnTo>
                          <a:pt x="80" y="309"/>
                        </a:lnTo>
                        <a:lnTo>
                          <a:pt x="83" y="318"/>
                        </a:lnTo>
                        <a:lnTo>
                          <a:pt x="89" y="323"/>
                        </a:lnTo>
                        <a:lnTo>
                          <a:pt x="89" y="323"/>
                        </a:lnTo>
                        <a:lnTo>
                          <a:pt x="97" y="329"/>
                        </a:lnTo>
                        <a:lnTo>
                          <a:pt x="97" y="329"/>
                        </a:lnTo>
                        <a:lnTo>
                          <a:pt x="106" y="329"/>
                        </a:lnTo>
                        <a:lnTo>
                          <a:pt x="109" y="329"/>
                        </a:lnTo>
                        <a:lnTo>
                          <a:pt x="115" y="332"/>
                        </a:lnTo>
                        <a:lnTo>
                          <a:pt x="115" y="332"/>
                        </a:lnTo>
                        <a:lnTo>
                          <a:pt x="126" y="332"/>
                        </a:lnTo>
                        <a:lnTo>
                          <a:pt x="126" y="332"/>
                        </a:lnTo>
                        <a:lnTo>
                          <a:pt x="223" y="341"/>
                        </a:lnTo>
                        <a:lnTo>
                          <a:pt x="223" y="341"/>
                        </a:lnTo>
                        <a:lnTo>
                          <a:pt x="272" y="344"/>
                        </a:lnTo>
                        <a:lnTo>
                          <a:pt x="272" y="344"/>
                        </a:lnTo>
                        <a:lnTo>
                          <a:pt x="298" y="346"/>
                        </a:lnTo>
                        <a:lnTo>
                          <a:pt x="310" y="346"/>
                        </a:lnTo>
                        <a:lnTo>
                          <a:pt x="312" y="346"/>
                        </a:lnTo>
                        <a:lnTo>
                          <a:pt x="315" y="346"/>
                        </a:lnTo>
                        <a:lnTo>
                          <a:pt x="315" y="346"/>
                        </a:lnTo>
                        <a:lnTo>
                          <a:pt x="321" y="346"/>
                        </a:lnTo>
                        <a:lnTo>
                          <a:pt x="321" y="346"/>
                        </a:lnTo>
                        <a:lnTo>
                          <a:pt x="324" y="346"/>
                        </a:lnTo>
                        <a:lnTo>
                          <a:pt x="324" y="346"/>
                        </a:lnTo>
                        <a:lnTo>
                          <a:pt x="333" y="341"/>
                        </a:lnTo>
                        <a:lnTo>
                          <a:pt x="341" y="335"/>
                        </a:lnTo>
                        <a:lnTo>
                          <a:pt x="341" y="335"/>
                        </a:lnTo>
                        <a:lnTo>
                          <a:pt x="347" y="326"/>
                        </a:lnTo>
                        <a:lnTo>
                          <a:pt x="350" y="318"/>
                        </a:lnTo>
                        <a:lnTo>
                          <a:pt x="350" y="318"/>
                        </a:lnTo>
                        <a:lnTo>
                          <a:pt x="350" y="309"/>
                        </a:lnTo>
                        <a:lnTo>
                          <a:pt x="350" y="306"/>
                        </a:lnTo>
                        <a:lnTo>
                          <a:pt x="347" y="295"/>
                        </a:lnTo>
                        <a:lnTo>
                          <a:pt x="347" y="295"/>
                        </a:lnTo>
                        <a:lnTo>
                          <a:pt x="347" y="269"/>
                        </a:lnTo>
                        <a:lnTo>
                          <a:pt x="347" y="269"/>
                        </a:lnTo>
                        <a:lnTo>
                          <a:pt x="341" y="220"/>
                        </a:lnTo>
                        <a:lnTo>
                          <a:pt x="341" y="220"/>
                        </a:lnTo>
                        <a:lnTo>
                          <a:pt x="333" y="123"/>
                        </a:lnTo>
                        <a:lnTo>
                          <a:pt x="333" y="123"/>
                        </a:lnTo>
                        <a:lnTo>
                          <a:pt x="333" y="111"/>
                        </a:lnTo>
                        <a:lnTo>
                          <a:pt x="333" y="106"/>
                        </a:lnTo>
                        <a:lnTo>
                          <a:pt x="333" y="103"/>
                        </a:lnTo>
                        <a:lnTo>
                          <a:pt x="333" y="103"/>
                        </a:lnTo>
                        <a:lnTo>
                          <a:pt x="333" y="100"/>
                        </a:lnTo>
                        <a:lnTo>
                          <a:pt x="333" y="100"/>
                        </a:lnTo>
                        <a:lnTo>
                          <a:pt x="330" y="97"/>
                        </a:lnTo>
                        <a:lnTo>
                          <a:pt x="330" y="97"/>
                        </a:lnTo>
                        <a:lnTo>
                          <a:pt x="330" y="91"/>
                        </a:lnTo>
                        <a:lnTo>
                          <a:pt x="330" y="91"/>
                        </a:lnTo>
                        <a:lnTo>
                          <a:pt x="327" y="86"/>
                        </a:lnTo>
                        <a:lnTo>
                          <a:pt x="321" y="80"/>
                        </a:lnTo>
                        <a:lnTo>
                          <a:pt x="321" y="80"/>
                        </a:lnTo>
                        <a:lnTo>
                          <a:pt x="312" y="77"/>
                        </a:lnTo>
                        <a:lnTo>
                          <a:pt x="304" y="77"/>
                        </a:lnTo>
                        <a:lnTo>
                          <a:pt x="304" y="77"/>
                        </a:lnTo>
                        <a:lnTo>
                          <a:pt x="292" y="83"/>
                        </a:lnTo>
                        <a:lnTo>
                          <a:pt x="292" y="83"/>
                        </a:lnTo>
                        <a:lnTo>
                          <a:pt x="287" y="86"/>
                        </a:lnTo>
                        <a:lnTo>
                          <a:pt x="287" y="86"/>
                        </a:lnTo>
                        <a:lnTo>
                          <a:pt x="281" y="94"/>
                        </a:lnTo>
                        <a:lnTo>
                          <a:pt x="281" y="94"/>
                        </a:lnTo>
                        <a:lnTo>
                          <a:pt x="249" y="129"/>
                        </a:lnTo>
                        <a:lnTo>
                          <a:pt x="249" y="129"/>
                        </a:lnTo>
                        <a:lnTo>
                          <a:pt x="241" y="134"/>
                        </a:lnTo>
                        <a:lnTo>
                          <a:pt x="241" y="137"/>
                        </a:lnTo>
                        <a:lnTo>
                          <a:pt x="238" y="137"/>
                        </a:lnTo>
                        <a:lnTo>
                          <a:pt x="238" y="137"/>
                        </a:lnTo>
                        <a:lnTo>
                          <a:pt x="209" y="108"/>
                        </a:lnTo>
                        <a:lnTo>
                          <a:pt x="209" y="108"/>
                        </a:lnTo>
                        <a:lnTo>
                          <a:pt x="158" y="63"/>
                        </a:lnTo>
                        <a:lnTo>
                          <a:pt x="158" y="63"/>
                        </a:lnTo>
                        <a:lnTo>
                          <a:pt x="118" y="28"/>
                        </a:lnTo>
                        <a:lnTo>
                          <a:pt x="118" y="28"/>
                        </a:lnTo>
                        <a:lnTo>
                          <a:pt x="92" y="8"/>
                        </a:lnTo>
                        <a:lnTo>
                          <a:pt x="92" y="8"/>
                        </a:lnTo>
                        <a:lnTo>
                          <a:pt x="80" y="0"/>
                        </a:lnTo>
                        <a:lnTo>
                          <a:pt x="80" y="0"/>
                        </a:lnTo>
                        <a:lnTo>
                          <a:pt x="89" y="8"/>
                        </a:lnTo>
                        <a:lnTo>
                          <a:pt x="89" y="8"/>
                        </a:lnTo>
                        <a:lnTo>
                          <a:pt x="112" y="37"/>
                        </a:lnTo>
                        <a:lnTo>
                          <a:pt x="112" y="37"/>
                        </a:lnTo>
                        <a:lnTo>
                          <a:pt x="146" y="77"/>
                        </a:lnTo>
                        <a:lnTo>
                          <a:pt x="146" y="77"/>
                        </a:lnTo>
                        <a:lnTo>
                          <a:pt x="189" y="129"/>
                        </a:lnTo>
                        <a:lnTo>
                          <a:pt x="189" y="129"/>
                        </a:lnTo>
                        <a:lnTo>
                          <a:pt x="218" y="157"/>
                        </a:lnTo>
                        <a:lnTo>
                          <a:pt x="221" y="163"/>
                        </a:lnTo>
                        <a:lnTo>
                          <a:pt x="221" y="163"/>
                        </a:lnTo>
                        <a:lnTo>
                          <a:pt x="223" y="166"/>
                        </a:lnTo>
                        <a:lnTo>
                          <a:pt x="223" y="166"/>
                        </a:lnTo>
                        <a:lnTo>
                          <a:pt x="229" y="169"/>
                        </a:lnTo>
                        <a:lnTo>
                          <a:pt x="229" y="169"/>
                        </a:lnTo>
                        <a:lnTo>
                          <a:pt x="241" y="171"/>
                        </a:lnTo>
                        <a:lnTo>
                          <a:pt x="252" y="169"/>
                        </a:lnTo>
                        <a:lnTo>
                          <a:pt x="252" y="169"/>
                        </a:lnTo>
                        <a:lnTo>
                          <a:pt x="258" y="166"/>
                        </a:lnTo>
                        <a:lnTo>
                          <a:pt x="258" y="166"/>
                        </a:lnTo>
                        <a:lnTo>
                          <a:pt x="261" y="166"/>
                        </a:lnTo>
                        <a:lnTo>
                          <a:pt x="261" y="163"/>
                        </a:lnTo>
                        <a:lnTo>
                          <a:pt x="267" y="160"/>
                        </a:lnTo>
                        <a:lnTo>
                          <a:pt x="267" y="160"/>
                        </a:lnTo>
                        <a:lnTo>
                          <a:pt x="275" y="152"/>
                        </a:lnTo>
                        <a:lnTo>
                          <a:pt x="275" y="152"/>
                        </a:lnTo>
                        <a:lnTo>
                          <a:pt x="292" y="134"/>
                        </a:lnTo>
                        <a:lnTo>
                          <a:pt x="292" y="134"/>
                        </a:lnTo>
                        <a:lnTo>
                          <a:pt x="298" y="223"/>
                        </a:lnTo>
                        <a:lnTo>
                          <a:pt x="298" y="223"/>
                        </a:lnTo>
                        <a:lnTo>
                          <a:pt x="301" y="272"/>
                        </a:lnTo>
                        <a:lnTo>
                          <a:pt x="301" y="272"/>
                        </a:lnTo>
                        <a:lnTo>
                          <a:pt x="301" y="298"/>
                        </a:lnTo>
                        <a:lnTo>
                          <a:pt x="301" y="300"/>
                        </a:lnTo>
                        <a:lnTo>
                          <a:pt x="301" y="300"/>
                        </a:lnTo>
                        <a:lnTo>
                          <a:pt x="301" y="300"/>
                        </a:lnTo>
                        <a:lnTo>
                          <a:pt x="275" y="298"/>
                        </a:lnTo>
                        <a:lnTo>
                          <a:pt x="275" y="298"/>
                        </a:lnTo>
                        <a:lnTo>
                          <a:pt x="226" y="295"/>
                        </a:lnTo>
                        <a:lnTo>
                          <a:pt x="226" y="295"/>
                        </a:lnTo>
                        <a:lnTo>
                          <a:pt x="138" y="292"/>
                        </a:lnTo>
                        <a:lnTo>
                          <a:pt x="138" y="292"/>
                        </a:lnTo>
                        <a:lnTo>
                          <a:pt x="152" y="275"/>
                        </a:lnTo>
                        <a:lnTo>
                          <a:pt x="152" y="275"/>
                        </a:lnTo>
                        <a:lnTo>
                          <a:pt x="160" y="266"/>
                        </a:lnTo>
                        <a:lnTo>
                          <a:pt x="163" y="260"/>
                        </a:lnTo>
                        <a:lnTo>
                          <a:pt x="163" y="260"/>
                        </a:lnTo>
                        <a:lnTo>
                          <a:pt x="169" y="252"/>
                        </a:lnTo>
                        <a:lnTo>
                          <a:pt x="169" y="252"/>
                        </a:lnTo>
                        <a:lnTo>
                          <a:pt x="172" y="240"/>
                        </a:lnTo>
                        <a:lnTo>
                          <a:pt x="169" y="229"/>
                        </a:lnTo>
                        <a:lnTo>
                          <a:pt x="169" y="229"/>
                        </a:lnTo>
                        <a:lnTo>
                          <a:pt x="166" y="223"/>
                        </a:lnTo>
                        <a:lnTo>
                          <a:pt x="166" y="223"/>
                        </a:lnTo>
                        <a:lnTo>
                          <a:pt x="163" y="220"/>
                        </a:lnTo>
                        <a:lnTo>
                          <a:pt x="158" y="215"/>
                        </a:lnTo>
                        <a:lnTo>
                          <a:pt x="158" y="215"/>
                        </a:lnTo>
                        <a:lnTo>
                          <a:pt x="129" y="189"/>
                        </a:lnTo>
                        <a:lnTo>
                          <a:pt x="129" y="189"/>
                        </a:lnTo>
                        <a:lnTo>
                          <a:pt x="78" y="146"/>
                        </a:lnTo>
                        <a:lnTo>
                          <a:pt x="78" y="146"/>
                        </a:lnTo>
                        <a:lnTo>
                          <a:pt x="37" y="111"/>
                        </a:lnTo>
                        <a:lnTo>
                          <a:pt x="37" y="111"/>
                        </a:lnTo>
                        <a:lnTo>
                          <a:pt x="9" y="89"/>
                        </a:lnTo>
                        <a:lnTo>
                          <a:pt x="9" y="89"/>
                        </a:lnTo>
                        <a:lnTo>
                          <a:pt x="0" y="80"/>
                        </a:lnTo>
                        <a:lnTo>
                          <a:pt x="0" y="80"/>
                        </a:lnTo>
                        <a:lnTo>
                          <a:pt x="9" y="91"/>
                        </a:lnTo>
                        <a:lnTo>
                          <a:pt x="9" y="91"/>
                        </a:lnTo>
                        <a:lnTo>
                          <a:pt x="29" y="117"/>
                        </a:lnTo>
                        <a:lnTo>
                          <a:pt x="29" y="117"/>
                        </a:lnTo>
                        <a:lnTo>
                          <a:pt x="66" y="157"/>
                        </a:lnTo>
                        <a:lnTo>
                          <a:pt x="66" y="157"/>
                        </a:lnTo>
                        <a:lnTo>
                          <a:pt x="109" y="209"/>
                        </a:lnTo>
                        <a:lnTo>
                          <a:pt x="109" y="209"/>
                        </a:lnTo>
                        <a:lnTo>
                          <a:pt x="138" y="237"/>
                        </a:lnTo>
                        <a:lnTo>
                          <a:pt x="138" y="240"/>
                        </a:lnTo>
                        <a:lnTo>
                          <a:pt x="138" y="240"/>
                        </a:lnTo>
                        <a:lnTo>
                          <a:pt x="138" y="240"/>
                        </a:lnTo>
                        <a:lnTo>
                          <a:pt x="129" y="249"/>
                        </a:lnTo>
                        <a:close/>
                        <a:moveTo>
                          <a:pt x="118" y="315"/>
                        </a:moveTo>
                        <a:lnTo>
                          <a:pt x="118" y="312"/>
                        </a:lnTo>
                        <a:lnTo>
                          <a:pt x="118" y="312"/>
                        </a:lnTo>
                        <a:lnTo>
                          <a:pt x="118" y="312"/>
                        </a:lnTo>
                        <a:lnTo>
                          <a:pt x="118" y="312"/>
                        </a:lnTo>
                        <a:lnTo>
                          <a:pt x="118" y="312"/>
                        </a:lnTo>
                        <a:lnTo>
                          <a:pt x="118" y="312"/>
                        </a:lnTo>
                        <a:lnTo>
                          <a:pt x="118" y="315"/>
                        </a:lnTo>
                        <a:close/>
                        <a:moveTo>
                          <a:pt x="244" y="140"/>
                        </a:moveTo>
                        <a:lnTo>
                          <a:pt x="244" y="137"/>
                        </a:lnTo>
                        <a:lnTo>
                          <a:pt x="244" y="140"/>
                        </a:lnTo>
                        <a:close/>
                        <a:moveTo>
                          <a:pt x="141" y="243"/>
                        </a:moveTo>
                        <a:lnTo>
                          <a:pt x="141" y="243"/>
                        </a:lnTo>
                        <a:lnTo>
                          <a:pt x="141" y="243"/>
                        </a:lnTo>
                        <a:lnTo>
                          <a:pt x="141" y="240"/>
                        </a:lnTo>
                        <a:lnTo>
                          <a:pt x="141" y="240"/>
                        </a:lnTo>
                        <a:lnTo>
                          <a:pt x="141"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7" name="Freeform 46"/>
                  <p:cNvSpPr>
                    <a:spLocks noChangeArrowheads="1"/>
                  </p:cNvSpPr>
                  <p:nvPr/>
                </p:nvSpPr>
                <p:spPr bwMode="gray">
                  <a:xfrm>
                    <a:off x="8463436" y="1607486"/>
                    <a:ext cx="84422" cy="84422"/>
                  </a:xfrm>
                  <a:custGeom>
                    <a:avLst/>
                    <a:gdLst>
                      <a:gd name="T0" fmla="*/ 283 w 347"/>
                      <a:gd name="T1" fmla="*/ 158 h 350"/>
                      <a:gd name="T2" fmla="*/ 318 w 347"/>
                      <a:gd name="T3" fmla="*/ 117 h 350"/>
                      <a:gd name="T4" fmla="*/ 346 w 347"/>
                      <a:gd name="T5" fmla="*/ 80 h 350"/>
                      <a:gd name="T6" fmla="*/ 338 w 347"/>
                      <a:gd name="T7" fmla="*/ 89 h 350"/>
                      <a:gd name="T8" fmla="*/ 272 w 347"/>
                      <a:gd name="T9" fmla="*/ 146 h 350"/>
                      <a:gd name="T10" fmla="*/ 220 w 347"/>
                      <a:gd name="T11" fmla="*/ 192 h 350"/>
                      <a:gd name="T12" fmla="*/ 183 w 347"/>
                      <a:gd name="T13" fmla="*/ 221 h 350"/>
                      <a:gd name="T14" fmla="*/ 180 w 347"/>
                      <a:gd name="T15" fmla="*/ 229 h 350"/>
                      <a:gd name="T16" fmla="*/ 177 w 347"/>
                      <a:gd name="T17" fmla="*/ 252 h 350"/>
                      <a:gd name="T18" fmla="*/ 180 w 347"/>
                      <a:gd name="T19" fmla="*/ 258 h 350"/>
                      <a:gd name="T20" fmla="*/ 189 w 347"/>
                      <a:gd name="T21" fmla="*/ 266 h 350"/>
                      <a:gd name="T22" fmla="*/ 194 w 347"/>
                      <a:gd name="T23" fmla="*/ 275 h 350"/>
                      <a:gd name="T24" fmla="*/ 126 w 347"/>
                      <a:gd name="T25" fmla="*/ 298 h 350"/>
                      <a:gd name="T26" fmla="*/ 74 w 347"/>
                      <a:gd name="T27" fmla="*/ 301 h 350"/>
                      <a:gd name="T28" fmla="*/ 49 w 347"/>
                      <a:gd name="T29" fmla="*/ 301 h 350"/>
                      <a:gd name="T30" fmla="*/ 49 w 347"/>
                      <a:gd name="T31" fmla="*/ 275 h 350"/>
                      <a:gd name="T32" fmla="*/ 57 w 347"/>
                      <a:gd name="T33" fmla="*/ 137 h 350"/>
                      <a:gd name="T34" fmla="*/ 74 w 347"/>
                      <a:gd name="T35" fmla="*/ 152 h 350"/>
                      <a:gd name="T36" fmla="*/ 86 w 347"/>
                      <a:gd name="T37" fmla="*/ 163 h 350"/>
                      <a:gd name="T38" fmla="*/ 109 w 347"/>
                      <a:gd name="T39" fmla="*/ 172 h 350"/>
                      <a:gd name="T40" fmla="*/ 126 w 347"/>
                      <a:gd name="T41" fmla="*/ 166 h 350"/>
                      <a:gd name="T42" fmla="*/ 131 w 347"/>
                      <a:gd name="T43" fmla="*/ 158 h 350"/>
                      <a:gd name="T44" fmla="*/ 157 w 347"/>
                      <a:gd name="T45" fmla="*/ 129 h 350"/>
                      <a:gd name="T46" fmla="*/ 238 w 347"/>
                      <a:gd name="T47" fmla="*/ 37 h 350"/>
                      <a:gd name="T48" fmla="*/ 260 w 347"/>
                      <a:gd name="T49" fmla="*/ 11 h 350"/>
                      <a:gd name="T50" fmla="*/ 258 w 347"/>
                      <a:gd name="T51" fmla="*/ 9 h 350"/>
                      <a:gd name="T52" fmla="*/ 232 w 347"/>
                      <a:gd name="T53" fmla="*/ 31 h 350"/>
                      <a:gd name="T54" fmla="*/ 140 w 347"/>
                      <a:gd name="T55" fmla="*/ 111 h 350"/>
                      <a:gd name="T56" fmla="*/ 109 w 347"/>
                      <a:gd name="T57" fmla="*/ 137 h 350"/>
                      <a:gd name="T58" fmla="*/ 100 w 347"/>
                      <a:gd name="T59" fmla="*/ 129 h 350"/>
                      <a:gd name="T60" fmla="*/ 66 w 347"/>
                      <a:gd name="T61" fmla="*/ 92 h 350"/>
                      <a:gd name="T62" fmla="*/ 63 w 347"/>
                      <a:gd name="T63" fmla="*/ 89 h 350"/>
                      <a:gd name="T64" fmla="*/ 60 w 347"/>
                      <a:gd name="T65" fmla="*/ 86 h 350"/>
                      <a:gd name="T66" fmla="*/ 51 w 347"/>
                      <a:gd name="T67" fmla="*/ 80 h 350"/>
                      <a:gd name="T68" fmla="*/ 37 w 347"/>
                      <a:gd name="T69" fmla="*/ 80 h 350"/>
                      <a:gd name="T70" fmla="*/ 23 w 347"/>
                      <a:gd name="T71" fmla="*/ 89 h 350"/>
                      <a:gd name="T72" fmla="*/ 17 w 347"/>
                      <a:gd name="T73" fmla="*/ 106 h 350"/>
                      <a:gd name="T74" fmla="*/ 17 w 347"/>
                      <a:gd name="T75" fmla="*/ 114 h 350"/>
                      <a:gd name="T76" fmla="*/ 8 w 347"/>
                      <a:gd name="T77" fmla="*/ 223 h 350"/>
                      <a:gd name="T78" fmla="*/ 3 w 347"/>
                      <a:gd name="T79" fmla="*/ 272 h 350"/>
                      <a:gd name="T80" fmla="*/ 0 w 347"/>
                      <a:gd name="T81" fmla="*/ 312 h 350"/>
                      <a:gd name="T82" fmla="*/ 0 w 347"/>
                      <a:gd name="T83" fmla="*/ 321 h 350"/>
                      <a:gd name="T84" fmla="*/ 3 w 347"/>
                      <a:gd name="T85" fmla="*/ 323 h 350"/>
                      <a:gd name="T86" fmla="*/ 11 w 347"/>
                      <a:gd name="T87" fmla="*/ 341 h 350"/>
                      <a:gd name="T88" fmla="*/ 28 w 347"/>
                      <a:gd name="T89" fmla="*/ 349 h 350"/>
                      <a:gd name="T90" fmla="*/ 54 w 347"/>
                      <a:gd name="T91" fmla="*/ 349 h 350"/>
                      <a:gd name="T92" fmla="*/ 80 w 347"/>
                      <a:gd name="T93" fmla="*/ 347 h 350"/>
                      <a:gd name="T94" fmla="*/ 226 w 347"/>
                      <a:gd name="T95" fmla="*/ 335 h 350"/>
                      <a:gd name="T96" fmla="*/ 243 w 347"/>
                      <a:gd name="T97" fmla="*/ 332 h 350"/>
                      <a:gd name="T98" fmla="*/ 246 w 347"/>
                      <a:gd name="T99" fmla="*/ 332 h 350"/>
                      <a:gd name="T100" fmla="*/ 252 w 347"/>
                      <a:gd name="T101" fmla="*/ 329 h 350"/>
                      <a:gd name="T102" fmla="*/ 255 w 347"/>
                      <a:gd name="T103" fmla="*/ 329 h 350"/>
                      <a:gd name="T104" fmla="*/ 266 w 347"/>
                      <a:gd name="T105" fmla="*/ 321 h 350"/>
                      <a:gd name="T106" fmla="*/ 269 w 347"/>
                      <a:gd name="T107" fmla="*/ 303 h 350"/>
                      <a:gd name="T108" fmla="*/ 260 w 347"/>
                      <a:gd name="T109" fmla="*/ 286 h 350"/>
                      <a:gd name="T110" fmla="*/ 252 w 347"/>
                      <a:gd name="T111" fmla="*/ 281 h 350"/>
                      <a:gd name="T112" fmla="*/ 212 w 347"/>
                      <a:gd name="T113" fmla="*/ 243 h 350"/>
                      <a:gd name="T114" fmla="*/ 212 w 347"/>
                      <a:gd name="T115" fmla="*/ 238 h 350"/>
                      <a:gd name="T116" fmla="*/ 106 w 347"/>
                      <a:gd name="T117" fmla="*/ 140 h 350"/>
                      <a:gd name="T118" fmla="*/ 209 w 347"/>
                      <a:gd name="T119"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7" h="350">
                        <a:moveTo>
                          <a:pt x="238" y="209"/>
                        </a:moveTo>
                        <a:lnTo>
                          <a:pt x="238" y="209"/>
                        </a:lnTo>
                        <a:lnTo>
                          <a:pt x="283" y="158"/>
                        </a:lnTo>
                        <a:lnTo>
                          <a:pt x="283" y="158"/>
                        </a:lnTo>
                        <a:lnTo>
                          <a:pt x="318" y="117"/>
                        </a:lnTo>
                        <a:lnTo>
                          <a:pt x="318" y="117"/>
                        </a:lnTo>
                        <a:lnTo>
                          <a:pt x="340" y="92"/>
                        </a:lnTo>
                        <a:lnTo>
                          <a:pt x="340" y="92"/>
                        </a:lnTo>
                        <a:lnTo>
                          <a:pt x="346" y="80"/>
                        </a:lnTo>
                        <a:lnTo>
                          <a:pt x="346" y="80"/>
                        </a:lnTo>
                        <a:lnTo>
                          <a:pt x="338" y="89"/>
                        </a:lnTo>
                        <a:lnTo>
                          <a:pt x="338" y="89"/>
                        </a:lnTo>
                        <a:lnTo>
                          <a:pt x="312" y="111"/>
                        </a:lnTo>
                        <a:lnTo>
                          <a:pt x="312" y="111"/>
                        </a:lnTo>
                        <a:lnTo>
                          <a:pt x="272" y="146"/>
                        </a:lnTo>
                        <a:lnTo>
                          <a:pt x="272" y="146"/>
                        </a:lnTo>
                        <a:lnTo>
                          <a:pt x="220" y="192"/>
                        </a:lnTo>
                        <a:lnTo>
                          <a:pt x="220" y="192"/>
                        </a:lnTo>
                        <a:lnTo>
                          <a:pt x="189" y="218"/>
                        </a:lnTo>
                        <a:lnTo>
                          <a:pt x="186" y="221"/>
                        </a:lnTo>
                        <a:lnTo>
                          <a:pt x="183" y="221"/>
                        </a:lnTo>
                        <a:lnTo>
                          <a:pt x="183" y="223"/>
                        </a:lnTo>
                        <a:lnTo>
                          <a:pt x="183" y="223"/>
                        </a:lnTo>
                        <a:lnTo>
                          <a:pt x="180" y="229"/>
                        </a:lnTo>
                        <a:lnTo>
                          <a:pt x="180" y="229"/>
                        </a:lnTo>
                        <a:lnTo>
                          <a:pt x="177" y="240"/>
                        </a:lnTo>
                        <a:lnTo>
                          <a:pt x="177" y="252"/>
                        </a:lnTo>
                        <a:lnTo>
                          <a:pt x="177" y="252"/>
                        </a:lnTo>
                        <a:lnTo>
                          <a:pt x="180" y="258"/>
                        </a:lnTo>
                        <a:lnTo>
                          <a:pt x="180" y="258"/>
                        </a:lnTo>
                        <a:lnTo>
                          <a:pt x="183" y="260"/>
                        </a:lnTo>
                        <a:lnTo>
                          <a:pt x="183" y="260"/>
                        </a:lnTo>
                        <a:lnTo>
                          <a:pt x="189" y="266"/>
                        </a:lnTo>
                        <a:lnTo>
                          <a:pt x="189" y="266"/>
                        </a:lnTo>
                        <a:lnTo>
                          <a:pt x="194" y="275"/>
                        </a:lnTo>
                        <a:lnTo>
                          <a:pt x="194" y="275"/>
                        </a:lnTo>
                        <a:lnTo>
                          <a:pt x="212" y="292"/>
                        </a:lnTo>
                        <a:lnTo>
                          <a:pt x="212" y="292"/>
                        </a:lnTo>
                        <a:lnTo>
                          <a:pt x="126" y="298"/>
                        </a:lnTo>
                        <a:lnTo>
                          <a:pt x="126" y="298"/>
                        </a:lnTo>
                        <a:lnTo>
                          <a:pt x="74" y="301"/>
                        </a:lnTo>
                        <a:lnTo>
                          <a:pt x="74" y="301"/>
                        </a:lnTo>
                        <a:lnTo>
                          <a:pt x="51" y="301"/>
                        </a:lnTo>
                        <a:lnTo>
                          <a:pt x="49" y="301"/>
                        </a:lnTo>
                        <a:lnTo>
                          <a:pt x="49" y="301"/>
                        </a:lnTo>
                        <a:lnTo>
                          <a:pt x="49" y="301"/>
                        </a:lnTo>
                        <a:lnTo>
                          <a:pt x="49" y="275"/>
                        </a:lnTo>
                        <a:lnTo>
                          <a:pt x="49" y="275"/>
                        </a:lnTo>
                        <a:lnTo>
                          <a:pt x="51" y="226"/>
                        </a:lnTo>
                        <a:lnTo>
                          <a:pt x="51" y="226"/>
                        </a:lnTo>
                        <a:lnTo>
                          <a:pt x="57" y="137"/>
                        </a:lnTo>
                        <a:lnTo>
                          <a:pt x="57" y="137"/>
                        </a:lnTo>
                        <a:lnTo>
                          <a:pt x="74" y="152"/>
                        </a:lnTo>
                        <a:lnTo>
                          <a:pt x="74" y="152"/>
                        </a:lnTo>
                        <a:lnTo>
                          <a:pt x="83" y="160"/>
                        </a:lnTo>
                        <a:lnTo>
                          <a:pt x="86" y="163"/>
                        </a:lnTo>
                        <a:lnTo>
                          <a:pt x="86" y="163"/>
                        </a:lnTo>
                        <a:lnTo>
                          <a:pt x="97" y="172"/>
                        </a:lnTo>
                        <a:lnTo>
                          <a:pt x="97" y="172"/>
                        </a:lnTo>
                        <a:lnTo>
                          <a:pt x="109" y="172"/>
                        </a:lnTo>
                        <a:lnTo>
                          <a:pt x="120" y="169"/>
                        </a:lnTo>
                        <a:lnTo>
                          <a:pt x="120" y="169"/>
                        </a:lnTo>
                        <a:lnTo>
                          <a:pt x="126" y="166"/>
                        </a:lnTo>
                        <a:lnTo>
                          <a:pt x="126" y="166"/>
                        </a:lnTo>
                        <a:lnTo>
                          <a:pt x="129" y="163"/>
                        </a:lnTo>
                        <a:lnTo>
                          <a:pt x="131" y="158"/>
                        </a:lnTo>
                        <a:lnTo>
                          <a:pt x="131" y="158"/>
                        </a:lnTo>
                        <a:lnTo>
                          <a:pt x="157" y="129"/>
                        </a:lnTo>
                        <a:lnTo>
                          <a:pt x="157" y="129"/>
                        </a:lnTo>
                        <a:lnTo>
                          <a:pt x="203" y="77"/>
                        </a:lnTo>
                        <a:lnTo>
                          <a:pt x="203" y="77"/>
                        </a:lnTo>
                        <a:lnTo>
                          <a:pt x="238" y="37"/>
                        </a:lnTo>
                        <a:lnTo>
                          <a:pt x="238" y="37"/>
                        </a:lnTo>
                        <a:lnTo>
                          <a:pt x="260" y="11"/>
                        </a:lnTo>
                        <a:lnTo>
                          <a:pt x="260" y="11"/>
                        </a:lnTo>
                        <a:lnTo>
                          <a:pt x="266" y="0"/>
                        </a:lnTo>
                        <a:lnTo>
                          <a:pt x="266" y="0"/>
                        </a:lnTo>
                        <a:lnTo>
                          <a:pt x="258" y="9"/>
                        </a:lnTo>
                        <a:lnTo>
                          <a:pt x="258" y="9"/>
                        </a:lnTo>
                        <a:lnTo>
                          <a:pt x="232" y="31"/>
                        </a:lnTo>
                        <a:lnTo>
                          <a:pt x="232" y="31"/>
                        </a:lnTo>
                        <a:lnTo>
                          <a:pt x="192" y="66"/>
                        </a:lnTo>
                        <a:lnTo>
                          <a:pt x="192" y="66"/>
                        </a:lnTo>
                        <a:lnTo>
                          <a:pt x="140" y="111"/>
                        </a:lnTo>
                        <a:lnTo>
                          <a:pt x="140" y="111"/>
                        </a:lnTo>
                        <a:lnTo>
                          <a:pt x="109" y="137"/>
                        </a:lnTo>
                        <a:lnTo>
                          <a:pt x="109" y="137"/>
                        </a:lnTo>
                        <a:lnTo>
                          <a:pt x="106" y="137"/>
                        </a:lnTo>
                        <a:lnTo>
                          <a:pt x="106" y="137"/>
                        </a:lnTo>
                        <a:lnTo>
                          <a:pt x="100" y="129"/>
                        </a:lnTo>
                        <a:lnTo>
                          <a:pt x="100" y="129"/>
                        </a:lnTo>
                        <a:lnTo>
                          <a:pt x="68" y="94"/>
                        </a:lnTo>
                        <a:lnTo>
                          <a:pt x="66" y="92"/>
                        </a:lnTo>
                        <a:lnTo>
                          <a:pt x="63" y="89"/>
                        </a:lnTo>
                        <a:lnTo>
                          <a:pt x="63" y="89"/>
                        </a:lnTo>
                        <a:lnTo>
                          <a:pt x="63" y="89"/>
                        </a:lnTo>
                        <a:lnTo>
                          <a:pt x="63" y="89"/>
                        </a:lnTo>
                        <a:lnTo>
                          <a:pt x="60" y="86"/>
                        </a:lnTo>
                        <a:lnTo>
                          <a:pt x="60" y="86"/>
                        </a:lnTo>
                        <a:lnTo>
                          <a:pt x="60" y="86"/>
                        </a:lnTo>
                        <a:lnTo>
                          <a:pt x="51" y="80"/>
                        </a:lnTo>
                        <a:lnTo>
                          <a:pt x="51" y="80"/>
                        </a:lnTo>
                        <a:lnTo>
                          <a:pt x="46" y="80"/>
                        </a:lnTo>
                        <a:lnTo>
                          <a:pt x="37" y="80"/>
                        </a:lnTo>
                        <a:lnTo>
                          <a:pt x="37" y="80"/>
                        </a:lnTo>
                        <a:lnTo>
                          <a:pt x="28" y="83"/>
                        </a:lnTo>
                        <a:lnTo>
                          <a:pt x="23" y="89"/>
                        </a:lnTo>
                        <a:lnTo>
                          <a:pt x="23" y="89"/>
                        </a:lnTo>
                        <a:lnTo>
                          <a:pt x="20" y="97"/>
                        </a:lnTo>
                        <a:lnTo>
                          <a:pt x="20" y="97"/>
                        </a:lnTo>
                        <a:lnTo>
                          <a:pt x="17" y="106"/>
                        </a:lnTo>
                        <a:lnTo>
                          <a:pt x="17" y="109"/>
                        </a:lnTo>
                        <a:lnTo>
                          <a:pt x="17" y="114"/>
                        </a:lnTo>
                        <a:lnTo>
                          <a:pt x="17" y="114"/>
                        </a:lnTo>
                        <a:lnTo>
                          <a:pt x="17" y="126"/>
                        </a:lnTo>
                        <a:lnTo>
                          <a:pt x="17" y="126"/>
                        </a:lnTo>
                        <a:lnTo>
                          <a:pt x="8" y="223"/>
                        </a:lnTo>
                        <a:lnTo>
                          <a:pt x="8" y="223"/>
                        </a:lnTo>
                        <a:lnTo>
                          <a:pt x="3" y="272"/>
                        </a:lnTo>
                        <a:lnTo>
                          <a:pt x="3" y="272"/>
                        </a:lnTo>
                        <a:lnTo>
                          <a:pt x="3" y="298"/>
                        </a:lnTo>
                        <a:lnTo>
                          <a:pt x="0" y="309"/>
                        </a:lnTo>
                        <a:lnTo>
                          <a:pt x="0" y="312"/>
                        </a:lnTo>
                        <a:lnTo>
                          <a:pt x="0" y="315"/>
                        </a:lnTo>
                        <a:lnTo>
                          <a:pt x="0" y="315"/>
                        </a:lnTo>
                        <a:lnTo>
                          <a:pt x="0" y="321"/>
                        </a:lnTo>
                        <a:lnTo>
                          <a:pt x="0" y="321"/>
                        </a:lnTo>
                        <a:lnTo>
                          <a:pt x="3" y="323"/>
                        </a:lnTo>
                        <a:lnTo>
                          <a:pt x="3" y="323"/>
                        </a:lnTo>
                        <a:lnTo>
                          <a:pt x="5" y="332"/>
                        </a:lnTo>
                        <a:lnTo>
                          <a:pt x="11" y="341"/>
                        </a:lnTo>
                        <a:lnTo>
                          <a:pt x="11" y="341"/>
                        </a:lnTo>
                        <a:lnTo>
                          <a:pt x="20" y="347"/>
                        </a:lnTo>
                        <a:lnTo>
                          <a:pt x="28" y="349"/>
                        </a:lnTo>
                        <a:lnTo>
                          <a:pt x="28" y="349"/>
                        </a:lnTo>
                        <a:lnTo>
                          <a:pt x="37" y="349"/>
                        </a:lnTo>
                        <a:lnTo>
                          <a:pt x="40" y="349"/>
                        </a:lnTo>
                        <a:lnTo>
                          <a:pt x="54" y="349"/>
                        </a:lnTo>
                        <a:lnTo>
                          <a:pt x="54" y="349"/>
                        </a:lnTo>
                        <a:lnTo>
                          <a:pt x="80" y="347"/>
                        </a:lnTo>
                        <a:lnTo>
                          <a:pt x="80" y="347"/>
                        </a:lnTo>
                        <a:lnTo>
                          <a:pt x="129" y="344"/>
                        </a:lnTo>
                        <a:lnTo>
                          <a:pt x="129" y="344"/>
                        </a:lnTo>
                        <a:lnTo>
                          <a:pt x="226" y="335"/>
                        </a:lnTo>
                        <a:lnTo>
                          <a:pt x="226" y="335"/>
                        </a:lnTo>
                        <a:lnTo>
                          <a:pt x="238" y="332"/>
                        </a:lnTo>
                        <a:lnTo>
                          <a:pt x="243" y="332"/>
                        </a:lnTo>
                        <a:lnTo>
                          <a:pt x="243" y="332"/>
                        </a:lnTo>
                        <a:lnTo>
                          <a:pt x="246" y="332"/>
                        </a:lnTo>
                        <a:lnTo>
                          <a:pt x="246" y="332"/>
                        </a:lnTo>
                        <a:lnTo>
                          <a:pt x="246" y="332"/>
                        </a:lnTo>
                        <a:lnTo>
                          <a:pt x="246" y="332"/>
                        </a:lnTo>
                        <a:lnTo>
                          <a:pt x="252" y="329"/>
                        </a:lnTo>
                        <a:lnTo>
                          <a:pt x="252" y="329"/>
                        </a:lnTo>
                        <a:lnTo>
                          <a:pt x="255" y="329"/>
                        </a:lnTo>
                        <a:lnTo>
                          <a:pt x="255" y="329"/>
                        </a:lnTo>
                        <a:lnTo>
                          <a:pt x="260" y="326"/>
                        </a:lnTo>
                        <a:lnTo>
                          <a:pt x="266" y="321"/>
                        </a:lnTo>
                        <a:lnTo>
                          <a:pt x="266" y="321"/>
                        </a:lnTo>
                        <a:lnTo>
                          <a:pt x="269" y="312"/>
                        </a:lnTo>
                        <a:lnTo>
                          <a:pt x="269" y="303"/>
                        </a:lnTo>
                        <a:lnTo>
                          <a:pt x="269" y="303"/>
                        </a:lnTo>
                        <a:lnTo>
                          <a:pt x="266" y="292"/>
                        </a:lnTo>
                        <a:lnTo>
                          <a:pt x="266" y="292"/>
                        </a:lnTo>
                        <a:lnTo>
                          <a:pt x="260" y="286"/>
                        </a:lnTo>
                        <a:lnTo>
                          <a:pt x="260" y="286"/>
                        </a:lnTo>
                        <a:lnTo>
                          <a:pt x="252" y="281"/>
                        </a:lnTo>
                        <a:lnTo>
                          <a:pt x="252" y="281"/>
                        </a:lnTo>
                        <a:lnTo>
                          <a:pt x="220" y="249"/>
                        </a:lnTo>
                        <a:lnTo>
                          <a:pt x="220" y="249"/>
                        </a:lnTo>
                        <a:lnTo>
                          <a:pt x="212" y="243"/>
                        </a:lnTo>
                        <a:lnTo>
                          <a:pt x="212" y="240"/>
                        </a:lnTo>
                        <a:lnTo>
                          <a:pt x="212" y="238"/>
                        </a:lnTo>
                        <a:lnTo>
                          <a:pt x="212" y="238"/>
                        </a:lnTo>
                        <a:lnTo>
                          <a:pt x="238" y="209"/>
                        </a:lnTo>
                        <a:close/>
                        <a:moveTo>
                          <a:pt x="106" y="140"/>
                        </a:moveTo>
                        <a:lnTo>
                          <a:pt x="106" y="140"/>
                        </a:lnTo>
                        <a:close/>
                        <a:moveTo>
                          <a:pt x="34" y="117"/>
                        </a:moveTo>
                        <a:lnTo>
                          <a:pt x="34" y="117"/>
                        </a:lnTo>
                        <a:close/>
                        <a:moveTo>
                          <a:pt x="209" y="243"/>
                        </a:moveTo>
                        <a:lnTo>
                          <a:pt x="209"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8" name="Freeform 47"/>
                  <p:cNvSpPr>
                    <a:spLocks noChangeArrowheads="1"/>
                  </p:cNvSpPr>
                  <p:nvPr/>
                </p:nvSpPr>
                <p:spPr bwMode="gray">
                  <a:xfrm>
                    <a:off x="8539309" y="1465360"/>
                    <a:ext cx="151745" cy="148538"/>
                  </a:xfrm>
                  <a:custGeom>
                    <a:avLst/>
                    <a:gdLst>
                      <a:gd name="T0" fmla="*/ 447 w 625"/>
                      <a:gd name="T1" fmla="*/ 28 h 614"/>
                      <a:gd name="T2" fmla="*/ 390 w 625"/>
                      <a:gd name="T3" fmla="*/ 8 h 614"/>
                      <a:gd name="T4" fmla="*/ 338 w 625"/>
                      <a:gd name="T5" fmla="*/ 0 h 614"/>
                      <a:gd name="T6" fmla="*/ 289 w 625"/>
                      <a:gd name="T7" fmla="*/ 0 h 614"/>
                      <a:gd name="T8" fmla="*/ 249 w 625"/>
                      <a:gd name="T9" fmla="*/ 5 h 614"/>
                      <a:gd name="T10" fmla="*/ 143 w 625"/>
                      <a:gd name="T11" fmla="*/ 48 h 614"/>
                      <a:gd name="T12" fmla="*/ 28 w 625"/>
                      <a:gd name="T13" fmla="*/ 177 h 614"/>
                      <a:gd name="T14" fmla="*/ 9 w 625"/>
                      <a:gd name="T15" fmla="*/ 234 h 614"/>
                      <a:gd name="T16" fmla="*/ 0 w 625"/>
                      <a:gd name="T17" fmla="*/ 283 h 614"/>
                      <a:gd name="T18" fmla="*/ 0 w 625"/>
                      <a:gd name="T19" fmla="*/ 335 h 614"/>
                      <a:gd name="T20" fmla="*/ 46 w 625"/>
                      <a:gd name="T21" fmla="*/ 470 h 614"/>
                      <a:gd name="T22" fmla="*/ 149 w 625"/>
                      <a:gd name="T23" fmla="*/ 572 h 614"/>
                      <a:gd name="T24" fmla="*/ 201 w 625"/>
                      <a:gd name="T25" fmla="*/ 596 h 614"/>
                      <a:gd name="T26" fmla="*/ 241 w 625"/>
                      <a:gd name="T27" fmla="*/ 607 h 614"/>
                      <a:gd name="T28" fmla="*/ 286 w 625"/>
                      <a:gd name="T29" fmla="*/ 613 h 614"/>
                      <a:gd name="T30" fmla="*/ 312 w 625"/>
                      <a:gd name="T31" fmla="*/ 475 h 614"/>
                      <a:gd name="T32" fmla="*/ 332 w 625"/>
                      <a:gd name="T33" fmla="*/ 475 h 614"/>
                      <a:gd name="T34" fmla="*/ 364 w 625"/>
                      <a:gd name="T35" fmla="*/ 472 h 614"/>
                      <a:gd name="T36" fmla="*/ 458 w 625"/>
                      <a:gd name="T37" fmla="*/ 407 h 614"/>
                      <a:gd name="T38" fmla="*/ 475 w 625"/>
                      <a:gd name="T39" fmla="*/ 372 h 614"/>
                      <a:gd name="T40" fmla="*/ 487 w 625"/>
                      <a:gd name="T41" fmla="*/ 320 h 614"/>
                      <a:gd name="T42" fmla="*/ 487 w 625"/>
                      <a:gd name="T43" fmla="*/ 309 h 614"/>
                      <a:gd name="T44" fmla="*/ 481 w 625"/>
                      <a:gd name="T45" fmla="*/ 263 h 614"/>
                      <a:gd name="T46" fmla="*/ 450 w 625"/>
                      <a:gd name="T47" fmla="*/ 197 h 614"/>
                      <a:gd name="T48" fmla="*/ 390 w 625"/>
                      <a:gd name="T49" fmla="*/ 152 h 614"/>
                      <a:gd name="T50" fmla="*/ 327 w 625"/>
                      <a:gd name="T51" fmla="*/ 134 h 614"/>
                      <a:gd name="T52" fmla="*/ 315 w 625"/>
                      <a:gd name="T53" fmla="*/ 34 h 614"/>
                      <a:gd name="T54" fmla="*/ 381 w 625"/>
                      <a:gd name="T55" fmla="*/ 43 h 614"/>
                      <a:gd name="T56" fmla="*/ 432 w 625"/>
                      <a:gd name="T57" fmla="*/ 63 h 614"/>
                      <a:gd name="T58" fmla="*/ 467 w 625"/>
                      <a:gd name="T59" fmla="*/ 80 h 614"/>
                      <a:gd name="T60" fmla="*/ 518 w 625"/>
                      <a:gd name="T61" fmla="*/ 126 h 614"/>
                      <a:gd name="T62" fmla="*/ 541 w 625"/>
                      <a:gd name="T63" fmla="*/ 152 h 614"/>
                      <a:gd name="T64" fmla="*/ 567 w 625"/>
                      <a:gd name="T65" fmla="*/ 197 h 614"/>
                      <a:gd name="T66" fmla="*/ 587 w 625"/>
                      <a:gd name="T67" fmla="*/ 255 h 614"/>
                      <a:gd name="T68" fmla="*/ 596 w 625"/>
                      <a:gd name="T69" fmla="*/ 306 h 614"/>
                      <a:gd name="T70" fmla="*/ 596 w 625"/>
                      <a:gd name="T71" fmla="*/ 323 h 614"/>
                      <a:gd name="T72" fmla="*/ 590 w 625"/>
                      <a:gd name="T73" fmla="*/ 375 h 614"/>
                      <a:gd name="T74" fmla="*/ 570 w 625"/>
                      <a:gd name="T75" fmla="*/ 438 h 614"/>
                      <a:gd name="T76" fmla="*/ 521 w 625"/>
                      <a:gd name="T77" fmla="*/ 515 h 614"/>
                      <a:gd name="T78" fmla="*/ 404 w 625"/>
                      <a:gd name="T79" fmla="*/ 596 h 614"/>
                      <a:gd name="T80" fmla="*/ 358 w 625"/>
                      <a:gd name="T81" fmla="*/ 607 h 614"/>
                      <a:gd name="T82" fmla="*/ 346 w 625"/>
                      <a:gd name="T83" fmla="*/ 610 h 614"/>
                      <a:gd name="T84" fmla="*/ 387 w 625"/>
                      <a:gd name="T85" fmla="*/ 604 h 614"/>
                      <a:gd name="T86" fmla="*/ 490 w 625"/>
                      <a:gd name="T87" fmla="*/ 564 h 614"/>
                      <a:gd name="T88" fmla="*/ 573 w 625"/>
                      <a:gd name="T89" fmla="*/ 478 h 614"/>
                      <a:gd name="T90" fmla="*/ 604 w 625"/>
                      <a:gd name="T91" fmla="*/ 415 h 614"/>
                      <a:gd name="T92" fmla="*/ 618 w 625"/>
                      <a:gd name="T93" fmla="*/ 361 h 614"/>
                      <a:gd name="T94" fmla="*/ 596 w 625"/>
                      <a:gd name="T95" fmla="*/ 186 h 614"/>
                      <a:gd name="T96" fmla="*/ 567 w 625"/>
                      <a:gd name="T97" fmla="*/ 134 h 614"/>
                      <a:gd name="T98" fmla="*/ 504 w 625"/>
                      <a:gd name="T99" fmla="*/ 66 h 614"/>
                      <a:gd name="T100" fmla="*/ 223 w 625"/>
                      <a:gd name="T101" fmla="*/ 441 h 614"/>
                      <a:gd name="T102" fmla="*/ 172 w 625"/>
                      <a:gd name="T103" fmla="*/ 375 h 614"/>
                      <a:gd name="T104" fmla="*/ 163 w 625"/>
                      <a:gd name="T105" fmla="*/ 332 h 614"/>
                      <a:gd name="T106" fmla="*/ 163 w 625"/>
                      <a:gd name="T107" fmla="*/ 300 h 614"/>
                      <a:gd name="T108" fmla="*/ 166 w 625"/>
                      <a:gd name="T109" fmla="*/ 292 h 614"/>
                      <a:gd name="T110" fmla="*/ 192 w 625"/>
                      <a:gd name="T111" fmla="*/ 232 h 614"/>
                      <a:gd name="T112" fmla="*/ 272 w 625"/>
                      <a:gd name="T113" fmla="*/ 174 h 614"/>
                      <a:gd name="T114" fmla="*/ 301 w 625"/>
                      <a:gd name="T115" fmla="*/ 171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614">
                        <a:moveTo>
                          <a:pt x="487" y="51"/>
                        </a:moveTo>
                        <a:lnTo>
                          <a:pt x="487" y="51"/>
                        </a:lnTo>
                        <a:lnTo>
                          <a:pt x="478" y="45"/>
                        </a:lnTo>
                        <a:lnTo>
                          <a:pt x="467" y="40"/>
                        </a:lnTo>
                        <a:lnTo>
                          <a:pt x="467" y="40"/>
                        </a:lnTo>
                        <a:lnTo>
                          <a:pt x="447" y="28"/>
                        </a:lnTo>
                        <a:lnTo>
                          <a:pt x="447" y="28"/>
                        </a:lnTo>
                        <a:lnTo>
                          <a:pt x="427" y="20"/>
                        </a:lnTo>
                        <a:lnTo>
                          <a:pt x="407" y="14"/>
                        </a:lnTo>
                        <a:lnTo>
                          <a:pt x="395" y="11"/>
                        </a:lnTo>
                        <a:lnTo>
                          <a:pt x="395" y="11"/>
                        </a:lnTo>
                        <a:lnTo>
                          <a:pt x="390" y="8"/>
                        </a:lnTo>
                        <a:lnTo>
                          <a:pt x="384" y="8"/>
                        </a:lnTo>
                        <a:lnTo>
                          <a:pt x="361" y="3"/>
                        </a:lnTo>
                        <a:lnTo>
                          <a:pt x="361" y="3"/>
                        </a:lnTo>
                        <a:lnTo>
                          <a:pt x="349" y="0"/>
                        </a:lnTo>
                        <a:lnTo>
                          <a:pt x="338" y="0"/>
                        </a:lnTo>
                        <a:lnTo>
                          <a:pt x="338" y="0"/>
                        </a:lnTo>
                        <a:lnTo>
                          <a:pt x="315" y="0"/>
                        </a:lnTo>
                        <a:lnTo>
                          <a:pt x="295" y="0"/>
                        </a:lnTo>
                        <a:lnTo>
                          <a:pt x="292" y="0"/>
                        </a:lnTo>
                        <a:lnTo>
                          <a:pt x="292" y="0"/>
                        </a:lnTo>
                        <a:lnTo>
                          <a:pt x="289" y="0"/>
                        </a:lnTo>
                        <a:lnTo>
                          <a:pt x="289" y="0"/>
                        </a:lnTo>
                        <a:lnTo>
                          <a:pt x="286" y="0"/>
                        </a:lnTo>
                        <a:lnTo>
                          <a:pt x="283" y="0"/>
                        </a:lnTo>
                        <a:lnTo>
                          <a:pt x="272" y="3"/>
                        </a:lnTo>
                        <a:lnTo>
                          <a:pt x="272" y="3"/>
                        </a:lnTo>
                        <a:lnTo>
                          <a:pt x="249" y="5"/>
                        </a:lnTo>
                        <a:lnTo>
                          <a:pt x="249" y="5"/>
                        </a:lnTo>
                        <a:lnTo>
                          <a:pt x="226" y="11"/>
                        </a:lnTo>
                        <a:lnTo>
                          <a:pt x="226" y="11"/>
                        </a:lnTo>
                        <a:lnTo>
                          <a:pt x="206" y="17"/>
                        </a:lnTo>
                        <a:lnTo>
                          <a:pt x="183" y="25"/>
                        </a:lnTo>
                        <a:lnTo>
                          <a:pt x="143" y="48"/>
                        </a:lnTo>
                        <a:lnTo>
                          <a:pt x="143" y="48"/>
                        </a:lnTo>
                        <a:lnTo>
                          <a:pt x="109" y="74"/>
                        </a:lnTo>
                        <a:lnTo>
                          <a:pt x="91" y="89"/>
                        </a:lnTo>
                        <a:lnTo>
                          <a:pt x="77" y="106"/>
                        </a:lnTo>
                        <a:lnTo>
                          <a:pt x="77" y="106"/>
                        </a:lnTo>
                        <a:lnTo>
                          <a:pt x="52" y="140"/>
                        </a:lnTo>
                        <a:lnTo>
                          <a:pt x="28" y="177"/>
                        </a:lnTo>
                        <a:lnTo>
                          <a:pt x="28" y="177"/>
                        </a:lnTo>
                        <a:lnTo>
                          <a:pt x="23" y="194"/>
                        </a:lnTo>
                        <a:lnTo>
                          <a:pt x="17" y="206"/>
                        </a:lnTo>
                        <a:lnTo>
                          <a:pt x="14" y="215"/>
                        </a:lnTo>
                        <a:lnTo>
                          <a:pt x="14" y="215"/>
                        </a:lnTo>
                        <a:lnTo>
                          <a:pt x="9" y="234"/>
                        </a:lnTo>
                        <a:lnTo>
                          <a:pt x="9" y="234"/>
                        </a:lnTo>
                        <a:lnTo>
                          <a:pt x="6" y="255"/>
                        </a:lnTo>
                        <a:lnTo>
                          <a:pt x="6" y="255"/>
                        </a:lnTo>
                        <a:lnTo>
                          <a:pt x="3" y="266"/>
                        </a:lnTo>
                        <a:lnTo>
                          <a:pt x="3" y="275"/>
                        </a:lnTo>
                        <a:lnTo>
                          <a:pt x="0" y="283"/>
                        </a:lnTo>
                        <a:lnTo>
                          <a:pt x="0" y="286"/>
                        </a:lnTo>
                        <a:lnTo>
                          <a:pt x="0" y="289"/>
                        </a:lnTo>
                        <a:lnTo>
                          <a:pt x="0" y="295"/>
                        </a:lnTo>
                        <a:lnTo>
                          <a:pt x="0" y="295"/>
                        </a:lnTo>
                        <a:lnTo>
                          <a:pt x="0" y="315"/>
                        </a:lnTo>
                        <a:lnTo>
                          <a:pt x="0" y="335"/>
                        </a:lnTo>
                        <a:lnTo>
                          <a:pt x="0" y="335"/>
                        </a:lnTo>
                        <a:lnTo>
                          <a:pt x="6" y="372"/>
                        </a:lnTo>
                        <a:lnTo>
                          <a:pt x="14" y="407"/>
                        </a:lnTo>
                        <a:lnTo>
                          <a:pt x="28" y="441"/>
                        </a:lnTo>
                        <a:lnTo>
                          <a:pt x="46" y="470"/>
                        </a:lnTo>
                        <a:lnTo>
                          <a:pt x="46" y="470"/>
                        </a:lnTo>
                        <a:lnTo>
                          <a:pt x="63" y="495"/>
                        </a:lnTo>
                        <a:lnTo>
                          <a:pt x="83" y="521"/>
                        </a:lnTo>
                        <a:lnTo>
                          <a:pt x="106" y="541"/>
                        </a:lnTo>
                        <a:lnTo>
                          <a:pt x="126" y="558"/>
                        </a:lnTo>
                        <a:lnTo>
                          <a:pt x="126" y="558"/>
                        </a:lnTo>
                        <a:lnTo>
                          <a:pt x="149" y="572"/>
                        </a:lnTo>
                        <a:lnTo>
                          <a:pt x="149" y="572"/>
                        </a:lnTo>
                        <a:lnTo>
                          <a:pt x="169" y="581"/>
                        </a:lnTo>
                        <a:lnTo>
                          <a:pt x="169" y="581"/>
                        </a:lnTo>
                        <a:lnTo>
                          <a:pt x="189" y="590"/>
                        </a:lnTo>
                        <a:lnTo>
                          <a:pt x="189" y="590"/>
                        </a:lnTo>
                        <a:lnTo>
                          <a:pt x="201" y="596"/>
                        </a:lnTo>
                        <a:lnTo>
                          <a:pt x="201" y="596"/>
                        </a:lnTo>
                        <a:lnTo>
                          <a:pt x="209" y="598"/>
                        </a:lnTo>
                        <a:lnTo>
                          <a:pt x="209" y="598"/>
                        </a:lnTo>
                        <a:lnTo>
                          <a:pt x="226" y="604"/>
                        </a:lnTo>
                        <a:lnTo>
                          <a:pt x="226" y="604"/>
                        </a:lnTo>
                        <a:lnTo>
                          <a:pt x="241" y="607"/>
                        </a:lnTo>
                        <a:lnTo>
                          <a:pt x="241" y="607"/>
                        </a:lnTo>
                        <a:lnTo>
                          <a:pt x="255" y="610"/>
                        </a:lnTo>
                        <a:lnTo>
                          <a:pt x="255" y="610"/>
                        </a:lnTo>
                        <a:lnTo>
                          <a:pt x="266" y="610"/>
                        </a:lnTo>
                        <a:lnTo>
                          <a:pt x="266" y="610"/>
                        </a:lnTo>
                        <a:lnTo>
                          <a:pt x="286" y="613"/>
                        </a:lnTo>
                        <a:lnTo>
                          <a:pt x="286" y="613"/>
                        </a:lnTo>
                        <a:lnTo>
                          <a:pt x="269" y="607"/>
                        </a:lnTo>
                        <a:lnTo>
                          <a:pt x="269" y="607"/>
                        </a:lnTo>
                        <a:lnTo>
                          <a:pt x="312" y="613"/>
                        </a:lnTo>
                        <a:lnTo>
                          <a:pt x="312" y="475"/>
                        </a:lnTo>
                        <a:lnTo>
                          <a:pt x="312" y="475"/>
                        </a:lnTo>
                        <a:lnTo>
                          <a:pt x="329" y="475"/>
                        </a:lnTo>
                        <a:lnTo>
                          <a:pt x="329" y="475"/>
                        </a:lnTo>
                        <a:lnTo>
                          <a:pt x="321" y="478"/>
                        </a:lnTo>
                        <a:lnTo>
                          <a:pt x="321" y="478"/>
                        </a:lnTo>
                        <a:lnTo>
                          <a:pt x="332" y="475"/>
                        </a:lnTo>
                        <a:lnTo>
                          <a:pt x="332" y="475"/>
                        </a:lnTo>
                        <a:lnTo>
                          <a:pt x="344" y="475"/>
                        </a:lnTo>
                        <a:lnTo>
                          <a:pt x="344" y="475"/>
                        </a:lnTo>
                        <a:lnTo>
                          <a:pt x="352" y="475"/>
                        </a:lnTo>
                        <a:lnTo>
                          <a:pt x="352" y="475"/>
                        </a:lnTo>
                        <a:lnTo>
                          <a:pt x="364" y="472"/>
                        </a:lnTo>
                        <a:lnTo>
                          <a:pt x="364" y="472"/>
                        </a:lnTo>
                        <a:lnTo>
                          <a:pt x="387" y="464"/>
                        </a:lnTo>
                        <a:lnTo>
                          <a:pt x="409" y="452"/>
                        </a:lnTo>
                        <a:lnTo>
                          <a:pt x="409" y="452"/>
                        </a:lnTo>
                        <a:lnTo>
                          <a:pt x="435" y="432"/>
                        </a:lnTo>
                        <a:lnTo>
                          <a:pt x="447" y="421"/>
                        </a:lnTo>
                        <a:lnTo>
                          <a:pt x="458" y="407"/>
                        </a:lnTo>
                        <a:lnTo>
                          <a:pt x="458" y="407"/>
                        </a:lnTo>
                        <a:lnTo>
                          <a:pt x="467" y="389"/>
                        </a:lnTo>
                        <a:lnTo>
                          <a:pt x="467" y="389"/>
                        </a:lnTo>
                        <a:lnTo>
                          <a:pt x="472" y="381"/>
                        </a:lnTo>
                        <a:lnTo>
                          <a:pt x="472" y="381"/>
                        </a:lnTo>
                        <a:lnTo>
                          <a:pt x="475" y="372"/>
                        </a:lnTo>
                        <a:lnTo>
                          <a:pt x="475" y="372"/>
                        </a:lnTo>
                        <a:lnTo>
                          <a:pt x="484" y="352"/>
                        </a:lnTo>
                        <a:lnTo>
                          <a:pt x="484" y="352"/>
                        </a:lnTo>
                        <a:lnTo>
                          <a:pt x="487" y="329"/>
                        </a:lnTo>
                        <a:lnTo>
                          <a:pt x="487" y="329"/>
                        </a:lnTo>
                        <a:lnTo>
                          <a:pt x="487" y="320"/>
                        </a:lnTo>
                        <a:lnTo>
                          <a:pt x="487" y="318"/>
                        </a:lnTo>
                        <a:lnTo>
                          <a:pt x="487" y="315"/>
                        </a:lnTo>
                        <a:lnTo>
                          <a:pt x="487" y="315"/>
                        </a:lnTo>
                        <a:lnTo>
                          <a:pt x="487" y="315"/>
                        </a:lnTo>
                        <a:lnTo>
                          <a:pt x="487" y="315"/>
                        </a:lnTo>
                        <a:lnTo>
                          <a:pt x="487" y="309"/>
                        </a:lnTo>
                        <a:lnTo>
                          <a:pt x="487" y="309"/>
                        </a:lnTo>
                        <a:lnTo>
                          <a:pt x="487" y="297"/>
                        </a:lnTo>
                        <a:lnTo>
                          <a:pt x="487" y="297"/>
                        </a:lnTo>
                        <a:lnTo>
                          <a:pt x="487" y="286"/>
                        </a:lnTo>
                        <a:lnTo>
                          <a:pt x="487" y="286"/>
                        </a:lnTo>
                        <a:lnTo>
                          <a:pt x="481" y="263"/>
                        </a:lnTo>
                        <a:lnTo>
                          <a:pt x="472" y="240"/>
                        </a:lnTo>
                        <a:lnTo>
                          <a:pt x="472" y="240"/>
                        </a:lnTo>
                        <a:lnTo>
                          <a:pt x="461" y="220"/>
                        </a:lnTo>
                        <a:lnTo>
                          <a:pt x="461" y="220"/>
                        </a:lnTo>
                        <a:lnTo>
                          <a:pt x="450" y="197"/>
                        </a:lnTo>
                        <a:lnTo>
                          <a:pt x="450" y="197"/>
                        </a:lnTo>
                        <a:lnTo>
                          <a:pt x="432" y="180"/>
                        </a:lnTo>
                        <a:lnTo>
                          <a:pt x="412" y="166"/>
                        </a:lnTo>
                        <a:lnTo>
                          <a:pt x="407" y="160"/>
                        </a:lnTo>
                        <a:lnTo>
                          <a:pt x="401" y="157"/>
                        </a:lnTo>
                        <a:lnTo>
                          <a:pt x="401" y="157"/>
                        </a:lnTo>
                        <a:lnTo>
                          <a:pt x="390" y="152"/>
                        </a:lnTo>
                        <a:lnTo>
                          <a:pt x="390" y="152"/>
                        </a:lnTo>
                        <a:lnTo>
                          <a:pt x="367" y="143"/>
                        </a:lnTo>
                        <a:lnTo>
                          <a:pt x="367" y="143"/>
                        </a:lnTo>
                        <a:lnTo>
                          <a:pt x="341" y="137"/>
                        </a:lnTo>
                        <a:lnTo>
                          <a:pt x="341" y="137"/>
                        </a:lnTo>
                        <a:lnTo>
                          <a:pt x="327" y="134"/>
                        </a:lnTo>
                        <a:lnTo>
                          <a:pt x="327" y="134"/>
                        </a:lnTo>
                        <a:lnTo>
                          <a:pt x="315" y="134"/>
                        </a:lnTo>
                        <a:lnTo>
                          <a:pt x="312" y="134"/>
                        </a:lnTo>
                        <a:lnTo>
                          <a:pt x="312" y="34"/>
                        </a:lnTo>
                        <a:lnTo>
                          <a:pt x="315" y="34"/>
                        </a:lnTo>
                        <a:lnTo>
                          <a:pt x="315" y="34"/>
                        </a:lnTo>
                        <a:lnTo>
                          <a:pt x="335" y="37"/>
                        </a:lnTo>
                        <a:lnTo>
                          <a:pt x="346" y="37"/>
                        </a:lnTo>
                        <a:lnTo>
                          <a:pt x="346" y="37"/>
                        </a:lnTo>
                        <a:lnTo>
                          <a:pt x="355" y="37"/>
                        </a:lnTo>
                        <a:lnTo>
                          <a:pt x="375" y="43"/>
                        </a:lnTo>
                        <a:lnTo>
                          <a:pt x="381" y="43"/>
                        </a:lnTo>
                        <a:lnTo>
                          <a:pt x="381" y="43"/>
                        </a:lnTo>
                        <a:lnTo>
                          <a:pt x="387" y="45"/>
                        </a:lnTo>
                        <a:lnTo>
                          <a:pt x="395" y="48"/>
                        </a:lnTo>
                        <a:lnTo>
                          <a:pt x="395" y="48"/>
                        </a:lnTo>
                        <a:lnTo>
                          <a:pt x="415" y="54"/>
                        </a:lnTo>
                        <a:lnTo>
                          <a:pt x="432" y="63"/>
                        </a:lnTo>
                        <a:lnTo>
                          <a:pt x="432" y="63"/>
                        </a:lnTo>
                        <a:lnTo>
                          <a:pt x="450" y="71"/>
                        </a:lnTo>
                        <a:lnTo>
                          <a:pt x="458" y="77"/>
                        </a:lnTo>
                        <a:lnTo>
                          <a:pt x="458" y="77"/>
                        </a:lnTo>
                        <a:lnTo>
                          <a:pt x="467" y="80"/>
                        </a:lnTo>
                        <a:lnTo>
                          <a:pt x="467" y="80"/>
                        </a:lnTo>
                        <a:lnTo>
                          <a:pt x="484" y="91"/>
                        </a:lnTo>
                        <a:lnTo>
                          <a:pt x="484" y="91"/>
                        </a:lnTo>
                        <a:lnTo>
                          <a:pt x="498" y="106"/>
                        </a:lnTo>
                        <a:lnTo>
                          <a:pt x="498" y="106"/>
                        </a:lnTo>
                        <a:lnTo>
                          <a:pt x="513" y="120"/>
                        </a:lnTo>
                        <a:lnTo>
                          <a:pt x="518" y="126"/>
                        </a:lnTo>
                        <a:lnTo>
                          <a:pt x="518" y="126"/>
                        </a:lnTo>
                        <a:lnTo>
                          <a:pt x="527" y="134"/>
                        </a:lnTo>
                        <a:lnTo>
                          <a:pt x="527" y="134"/>
                        </a:lnTo>
                        <a:lnTo>
                          <a:pt x="538" y="149"/>
                        </a:lnTo>
                        <a:lnTo>
                          <a:pt x="538" y="149"/>
                        </a:lnTo>
                        <a:lnTo>
                          <a:pt x="541" y="152"/>
                        </a:lnTo>
                        <a:lnTo>
                          <a:pt x="544" y="157"/>
                        </a:lnTo>
                        <a:lnTo>
                          <a:pt x="550" y="163"/>
                        </a:lnTo>
                        <a:lnTo>
                          <a:pt x="550" y="163"/>
                        </a:lnTo>
                        <a:lnTo>
                          <a:pt x="558" y="180"/>
                        </a:lnTo>
                        <a:lnTo>
                          <a:pt x="567" y="197"/>
                        </a:lnTo>
                        <a:lnTo>
                          <a:pt x="567" y="197"/>
                        </a:lnTo>
                        <a:lnTo>
                          <a:pt x="576" y="215"/>
                        </a:lnTo>
                        <a:lnTo>
                          <a:pt x="576" y="215"/>
                        </a:lnTo>
                        <a:lnTo>
                          <a:pt x="581" y="232"/>
                        </a:lnTo>
                        <a:lnTo>
                          <a:pt x="581" y="232"/>
                        </a:lnTo>
                        <a:lnTo>
                          <a:pt x="587" y="252"/>
                        </a:lnTo>
                        <a:lnTo>
                          <a:pt x="587" y="255"/>
                        </a:lnTo>
                        <a:lnTo>
                          <a:pt x="590" y="260"/>
                        </a:lnTo>
                        <a:lnTo>
                          <a:pt x="590" y="269"/>
                        </a:lnTo>
                        <a:lnTo>
                          <a:pt x="590" y="269"/>
                        </a:lnTo>
                        <a:lnTo>
                          <a:pt x="593" y="286"/>
                        </a:lnTo>
                        <a:lnTo>
                          <a:pt x="593" y="286"/>
                        </a:lnTo>
                        <a:lnTo>
                          <a:pt x="596" y="306"/>
                        </a:lnTo>
                        <a:lnTo>
                          <a:pt x="596" y="315"/>
                        </a:lnTo>
                        <a:lnTo>
                          <a:pt x="596" y="315"/>
                        </a:lnTo>
                        <a:lnTo>
                          <a:pt x="596" y="315"/>
                        </a:lnTo>
                        <a:lnTo>
                          <a:pt x="596" y="315"/>
                        </a:lnTo>
                        <a:lnTo>
                          <a:pt x="596" y="318"/>
                        </a:lnTo>
                        <a:lnTo>
                          <a:pt x="596" y="323"/>
                        </a:lnTo>
                        <a:lnTo>
                          <a:pt x="596" y="323"/>
                        </a:lnTo>
                        <a:lnTo>
                          <a:pt x="596" y="341"/>
                        </a:lnTo>
                        <a:lnTo>
                          <a:pt x="596" y="341"/>
                        </a:lnTo>
                        <a:lnTo>
                          <a:pt x="593" y="358"/>
                        </a:lnTo>
                        <a:lnTo>
                          <a:pt x="593" y="358"/>
                        </a:lnTo>
                        <a:lnTo>
                          <a:pt x="590" y="375"/>
                        </a:lnTo>
                        <a:lnTo>
                          <a:pt x="590" y="375"/>
                        </a:lnTo>
                        <a:lnTo>
                          <a:pt x="581" y="407"/>
                        </a:lnTo>
                        <a:lnTo>
                          <a:pt x="581" y="407"/>
                        </a:lnTo>
                        <a:lnTo>
                          <a:pt x="576" y="424"/>
                        </a:lnTo>
                        <a:lnTo>
                          <a:pt x="576" y="424"/>
                        </a:lnTo>
                        <a:lnTo>
                          <a:pt x="570" y="438"/>
                        </a:lnTo>
                        <a:lnTo>
                          <a:pt x="570" y="438"/>
                        </a:lnTo>
                        <a:lnTo>
                          <a:pt x="564" y="452"/>
                        </a:lnTo>
                        <a:lnTo>
                          <a:pt x="555" y="467"/>
                        </a:lnTo>
                        <a:lnTo>
                          <a:pt x="555" y="467"/>
                        </a:lnTo>
                        <a:lnTo>
                          <a:pt x="538" y="492"/>
                        </a:lnTo>
                        <a:lnTo>
                          <a:pt x="521" y="515"/>
                        </a:lnTo>
                        <a:lnTo>
                          <a:pt x="501" y="535"/>
                        </a:lnTo>
                        <a:lnTo>
                          <a:pt x="481" y="553"/>
                        </a:lnTo>
                        <a:lnTo>
                          <a:pt x="481" y="553"/>
                        </a:lnTo>
                        <a:lnTo>
                          <a:pt x="461" y="567"/>
                        </a:lnTo>
                        <a:lnTo>
                          <a:pt x="441" y="578"/>
                        </a:lnTo>
                        <a:lnTo>
                          <a:pt x="404" y="596"/>
                        </a:lnTo>
                        <a:lnTo>
                          <a:pt x="404" y="596"/>
                        </a:lnTo>
                        <a:lnTo>
                          <a:pt x="387" y="601"/>
                        </a:lnTo>
                        <a:lnTo>
                          <a:pt x="387" y="601"/>
                        </a:lnTo>
                        <a:lnTo>
                          <a:pt x="372" y="604"/>
                        </a:lnTo>
                        <a:lnTo>
                          <a:pt x="372" y="604"/>
                        </a:lnTo>
                        <a:lnTo>
                          <a:pt x="358" y="607"/>
                        </a:lnTo>
                        <a:lnTo>
                          <a:pt x="358" y="607"/>
                        </a:lnTo>
                        <a:lnTo>
                          <a:pt x="346" y="610"/>
                        </a:lnTo>
                        <a:lnTo>
                          <a:pt x="346" y="610"/>
                        </a:lnTo>
                        <a:lnTo>
                          <a:pt x="327" y="613"/>
                        </a:lnTo>
                        <a:lnTo>
                          <a:pt x="327" y="613"/>
                        </a:lnTo>
                        <a:lnTo>
                          <a:pt x="346" y="610"/>
                        </a:lnTo>
                        <a:lnTo>
                          <a:pt x="346" y="610"/>
                        </a:lnTo>
                        <a:lnTo>
                          <a:pt x="358" y="610"/>
                        </a:lnTo>
                        <a:lnTo>
                          <a:pt x="358" y="610"/>
                        </a:lnTo>
                        <a:lnTo>
                          <a:pt x="372" y="607"/>
                        </a:lnTo>
                        <a:lnTo>
                          <a:pt x="372" y="607"/>
                        </a:lnTo>
                        <a:lnTo>
                          <a:pt x="387" y="604"/>
                        </a:lnTo>
                        <a:lnTo>
                          <a:pt x="387" y="604"/>
                        </a:lnTo>
                        <a:lnTo>
                          <a:pt x="407" y="601"/>
                        </a:lnTo>
                        <a:lnTo>
                          <a:pt x="407" y="601"/>
                        </a:lnTo>
                        <a:lnTo>
                          <a:pt x="444" y="587"/>
                        </a:lnTo>
                        <a:lnTo>
                          <a:pt x="467" y="575"/>
                        </a:lnTo>
                        <a:lnTo>
                          <a:pt x="490" y="564"/>
                        </a:lnTo>
                        <a:lnTo>
                          <a:pt x="490" y="564"/>
                        </a:lnTo>
                        <a:lnTo>
                          <a:pt x="510" y="547"/>
                        </a:lnTo>
                        <a:lnTo>
                          <a:pt x="533" y="527"/>
                        </a:lnTo>
                        <a:lnTo>
                          <a:pt x="553" y="504"/>
                        </a:lnTo>
                        <a:lnTo>
                          <a:pt x="573" y="478"/>
                        </a:lnTo>
                        <a:lnTo>
                          <a:pt x="573" y="478"/>
                        </a:lnTo>
                        <a:lnTo>
                          <a:pt x="581" y="464"/>
                        </a:lnTo>
                        <a:lnTo>
                          <a:pt x="590" y="449"/>
                        </a:lnTo>
                        <a:lnTo>
                          <a:pt x="590" y="449"/>
                        </a:lnTo>
                        <a:lnTo>
                          <a:pt x="599" y="432"/>
                        </a:lnTo>
                        <a:lnTo>
                          <a:pt x="599" y="432"/>
                        </a:lnTo>
                        <a:lnTo>
                          <a:pt x="604" y="415"/>
                        </a:lnTo>
                        <a:lnTo>
                          <a:pt x="604" y="415"/>
                        </a:lnTo>
                        <a:lnTo>
                          <a:pt x="610" y="398"/>
                        </a:lnTo>
                        <a:lnTo>
                          <a:pt x="616" y="381"/>
                        </a:lnTo>
                        <a:lnTo>
                          <a:pt x="616" y="381"/>
                        </a:lnTo>
                        <a:lnTo>
                          <a:pt x="618" y="361"/>
                        </a:lnTo>
                        <a:lnTo>
                          <a:pt x="618" y="361"/>
                        </a:lnTo>
                        <a:lnTo>
                          <a:pt x="621" y="344"/>
                        </a:lnTo>
                        <a:lnTo>
                          <a:pt x="621" y="344"/>
                        </a:lnTo>
                        <a:lnTo>
                          <a:pt x="624" y="303"/>
                        </a:lnTo>
                        <a:lnTo>
                          <a:pt x="618" y="263"/>
                        </a:lnTo>
                        <a:lnTo>
                          <a:pt x="610" y="223"/>
                        </a:lnTo>
                        <a:lnTo>
                          <a:pt x="596" y="186"/>
                        </a:lnTo>
                        <a:lnTo>
                          <a:pt x="596" y="186"/>
                        </a:lnTo>
                        <a:lnTo>
                          <a:pt x="587" y="166"/>
                        </a:lnTo>
                        <a:lnTo>
                          <a:pt x="576" y="146"/>
                        </a:lnTo>
                        <a:lnTo>
                          <a:pt x="570" y="137"/>
                        </a:lnTo>
                        <a:lnTo>
                          <a:pt x="567" y="134"/>
                        </a:lnTo>
                        <a:lnTo>
                          <a:pt x="567" y="134"/>
                        </a:lnTo>
                        <a:lnTo>
                          <a:pt x="564" y="129"/>
                        </a:lnTo>
                        <a:lnTo>
                          <a:pt x="564" y="129"/>
                        </a:lnTo>
                        <a:lnTo>
                          <a:pt x="553" y="111"/>
                        </a:lnTo>
                        <a:lnTo>
                          <a:pt x="553" y="111"/>
                        </a:lnTo>
                        <a:lnTo>
                          <a:pt x="521" y="80"/>
                        </a:lnTo>
                        <a:lnTo>
                          <a:pt x="504" y="66"/>
                        </a:lnTo>
                        <a:lnTo>
                          <a:pt x="487" y="51"/>
                        </a:lnTo>
                        <a:close/>
                        <a:moveTo>
                          <a:pt x="312" y="467"/>
                        </a:moveTo>
                        <a:lnTo>
                          <a:pt x="312" y="467"/>
                        </a:lnTo>
                        <a:lnTo>
                          <a:pt x="281" y="464"/>
                        </a:lnTo>
                        <a:lnTo>
                          <a:pt x="252" y="455"/>
                        </a:lnTo>
                        <a:lnTo>
                          <a:pt x="223" y="441"/>
                        </a:lnTo>
                        <a:lnTo>
                          <a:pt x="201" y="421"/>
                        </a:lnTo>
                        <a:lnTo>
                          <a:pt x="201" y="421"/>
                        </a:lnTo>
                        <a:lnTo>
                          <a:pt x="189" y="407"/>
                        </a:lnTo>
                        <a:lnTo>
                          <a:pt x="180" y="392"/>
                        </a:lnTo>
                        <a:lnTo>
                          <a:pt x="180" y="392"/>
                        </a:lnTo>
                        <a:lnTo>
                          <a:pt x="172" y="375"/>
                        </a:lnTo>
                        <a:lnTo>
                          <a:pt x="172" y="375"/>
                        </a:lnTo>
                        <a:lnTo>
                          <a:pt x="169" y="358"/>
                        </a:lnTo>
                        <a:lnTo>
                          <a:pt x="169" y="358"/>
                        </a:lnTo>
                        <a:lnTo>
                          <a:pt x="163" y="341"/>
                        </a:lnTo>
                        <a:lnTo>
                          <a:pt x="163" y="341"/>
                        </a:lnTo>
                        <a:lnTo>
                          <a:pt x="163" y="332"/>
                        </a:lnTo>
                        <a:lnTo>
                          <a:pt x="163" y="332"/>
                        </a:lnTo>
                        <a:lnTo>
                          <a:pt x="163" y="323"/>
                        </a:lnTo>
                        <a:lnTo>
                          <a:pt x="163" y="323"/>
                        </a:lnTo>
                        <a:lnTo>
                          <a:pt x="163" y="306"/>
                        </a:lnTo>
                        <a:lnTo>
                          <a:pt x="163" y="303"/>
                        </a:lnTo>
                        <a:lnTo>
                          <a:pt x="163" y="300"/>
                        </a:lnTo>
                        <a:lnTo>
                          <a:pt x="163" y="300"/>
                        </a:lnTo>
                        <a:lnTo>
                          <a:pt x="163" y="300"/>
                        </a:lnTo>
                        <a:lnTo>
                          <a:pt x="163" y="300"/>
                        </a:lnTo>
                        <a:lnTo>
                          <a:pt x="166" y="295"/>
                        </a:lnTo>
                        <a:lnTo>
                          <a:pt x="166" y="292"/>
                        </a:lnTo>
                        <a:lnTo>
                          <a:pt x="166" y="292"/>
                        </a:lnTo>
                        <a:lnTo>
                          <a:pt x="166" y="286"/>
                        </a:lnTo>
                        <a:lnTo>
                          <a:pt x="166" y="286"/>
                        </a:lnTo>
                        <a:lnTo>
                          <a:pt x="172" y="269"/>
                        </a:lnTo>
                        <a:lnTo>
                          <a:pt x="180" y="249"/>
                        </a:lnTo>
                        <a:lnTo>
                          <a:pt x="180" y="249"/>
                        </a:lnTo>
                        <a:lnTo>
                          <a:pt x="192" y="232"/>
                        </a:lnTo>
                        <a:lnTo>
                          <a:pt x="203" y="217"/>
                        </a:lnTo>
                        <a:lnTo>
                          <a:pt x="217" y="203"/>
                        </a:lnTo>
                        <a:lnTo>
                          <a:pt x="235" y="192"/>
                        </a:lnTo>
                        <a:lnTo>
                          <a:pt x="235" y="192"/>
                        </a:lnTo>
                        <a:lnTo>
                          <a:pt x="252" y="183"/>
                        </a:lnTo>
                        <a:lnTo>
                          <a:pt x="272" y="174"/>
                        </a:lnTo>
                        <a:lnTo>
                          <a:pt x="272" y="174"/>
                        </a:lnTo>
                        <a:lnTo>
                          <a:pt x="283" y="171"/>
                        </a:lnTo>
                        <a:lnTo>
                          <a:pt x="283" y="171"/>
                        </a:lnTo>
                        <a:lnTo>
                          <a:pt x="292" y="171"/>
                        </a:lnTo>
                        <a:lnTo>
                          <a:pt x="298" y="171"/>
                        </a:lnTo>
                        <a:lnTo>
                          <a:pt x="301" y="171"/>
                        </a:lnTo>
                        <a:lnTo>
                          <a:pt x="301" y="171"/>
                        </a:lnTo>
                        <a:lnTo>
                          <a:pt x="301" y="171"/>
                        </a:lnTo>
                        <a:lnTo>
                          <a:pt x="304" y="171"/>
                        </a:lnTo>
                        <a:lnTo>
                          <a:pt x="312" y="169"/>
                        </a:lnTo>
                        <a:lnTo>
                          <a:pt x="312" y="46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sp>
          <p:nvSpPr>
            <p:cNvPr id="367" name="TextBox 366"/>
            <p:cNvSpPr txBox="1"/>
            <p:nvPr/>
          </p:nvSpPr>
          <p:spPr bwMode="gray">
            <a:xfrm>
              <a:off x="8617693" y="429154"/>
              <a:ext cx="400970" cy="123111"/>
            </a:xfrm>
            <a:prstGeom prst="rect">
              <a:avLst/>
            </a:prstGeom>
            <a:noFill/>
            <a:ln w="19050" algn="ctr">
              <a:noFill/>
              <a:miter lim="800000"/>
              <a:headEnd/>
              <a:tailEnd/>
            </a:ln>
          </p:spPr>
          <p:txBody>
            <a:bodyPr wrap="square" lIns="0" tIns="0" rIns="0" bIns="0" rtlCol="0">
              <a:spAutoFit/>
            </a:bodyPr>
            <a:lstStyle/>
            <a:p>
              <a:pPr algn="ctr"/>
              <a:r>
                <a:rPr lang="en-US" sz="800" dirty="0" smtClean="0"/>
                <a:t>MLXe</a:t>
              </a:r>
            </a:p>
          </p:txBody>
        </p:sp>
      </p:grpSp>
      <p:sp>
        <p:nvSpPr>
          <p:cNvPr id="497" name="Rectangle 496"/>
          <p:cNvSpPr/>
          <p:nvPr/>
        </p:nvSpPr>
        <p:spPr bwMode="gray">
          <a:xfrm flipV="1">
            <a:off x="3933774" y="1860596"/>
            <a:ext cx="115766" cy="365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sp>
        <p:nvSpPr>
          <p:cNvPr id="498" name="Rectangle 497"/>
          <p:cNvSpPr/>
          <p:nvPr/>
        </p:nvSpPr>
        <p:spPr bwMode="gray">
          <a:xfrm flipV="1">
            <a:off x="4419464" y="1860327"/>
            <a:ext cx="115766" cy="3657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499" name="Group 498"/>
          <p:cNvGrpSpPr/>
          <p:nvPr/>
        </p:nvGrpSpPr>
        <p:grpSpPr bwMode="gray">
          <a:xfrm>
            <a:off x="5301343" y="2669681"/>
            <a:ext cx="488149" cy="269056"/>
            <a:chOff x="4632080" y="3262401"/>
            <a:chExt cx="488149" cy="269056"/>
          </a:xfrm>
        </p:grpSpPr>
        <p:grpSp>
          <p:nvGrpSpPr>
            <p:cNvPr id="500" name="Group 499"/>
            <p:cNvGrpSpPr/>
            <p:nvPr/>
          </p:nvGrpSpPr>
          <p:grpSpPr bwMode="gray">
            <a:xfrm>
              <a:off x="4632080" y="3262401"/>
              <a:ext cx="233837" cy="269056"/>
              <a:chOff x="5584337" y="3077156"/>
              <a:chExt cx="233837" cy="269056"/>
            </a:xfrm>
          </p:grpSpPr>
          <p:sp>
            <p:nvSpPr>
              <p:cNvPr id="511" name="Freeform 510"/>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12" name="Rectangle 511"/>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13"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14" name="TextBox 513"/>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15" name="Group 514"/>
              <p:cNvGrpSpPr/>
              <p:nvPr/>
            </p:nvGrpSpPr>
            <p:grpSpPr bwMode="gray">
              <a:xfrm>
                <a:off x="5617554" y="3110802"/>
                <a:ext cx="165957" cy="101193"/>
                <a:chOff x="3135313" y="6065838"/>
                <a:chExt cx="846137" cy="515937"/>
              </a:xfrm>
              <a:solidFill>
                <a:schemeClr val="tx1"/>
              </a:solidFill>
            </p:grpSpPr>
            <p:sp>
              <p:nvSpPr>
                <p:cNvPr id="516"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17"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18"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19"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nvGrpSpPr>
            <p:cNvPr id="501" name="Group 500"/>
            <p:cNvGrpSpPr/>
            <p:nvPr/>
          </p:nvGrpSpPr>
          <p:grpSpPr bwMode="gray">
            <a:xfrm>
              <a:off x="4886392" y="3262401"/>
              <a:ext cx="233837" cy="269056"/>
              <a:chOff x="5584337" y="3077156"/>
              <a:chExt cx="233837" cy="269056"/>
            </a:xfrm>
          </p:grpSpPr>
          <p:sp>
            <p:nvSpPr>
              <p:cNvPr id="502" name="Freeform 501"/>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03" name="Rectangle 502"/>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04"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05" name="TextBox 504"/>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06" name="Group 505"/>
              <p:cNvGrpSpPr/>
              <p:nvPr/>
            </p:nvGrpSpPr>
            <p:grpSpPr bwMode="gray">
              <a:xfrm>
                <a:off x="5617554" y="3110802"/>
                <a:ext cx="165957" cy="101193"/>
                <a:chOff x="3135313" y="6065838"/>
                <a:chExt cx="846137" cy="515937"/>
              </a:xfrm>
              <a:solidFill>
                <a:schemeClr val="tx1"/>
              </a:solidFill>
            </p:grpSpPr>
            <p:sp>
              <p:nvSpPr>
                <p:cNvPr id="507"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08"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09"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10"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grpSp>
        <p:nvGrpSpPr>
          <p:cNvPr id="520" name="Group 519"/>
          <p:cNvGrpSpPr/>
          <p:nvPr/>
        </p:nvGrpSpPr>
        <p:grpSpPr bwMode="gray">
          <a:xfrm>
            <a:off x="4648201" y="2669681"/>
            <a:ext cx="488149" cy="269056"/>
            <a:chOff x="4632080" y="3262401"/>
            <a:chExt cx="488149" cy="269056"/>
          </a:xfrm>
        </p:grpSpPr>
        <p:grpSp>
          <p:nvGrpSpPr>
            <p:cNvPr id="521" name="Group 520"/>
            <p:cNvGrpSpPr/>
            <p:nvPr/>
          </p:nvGrpSpPr>
          <p:grpSpPr bwMode="gray">
            <a:xfrm>
              <a:off x="4632080" y="3262401"/>
              <a:ext cx="233837" cy="269056"/>
              <a:chOff x="5584337" y="3077156"/>
              <a:chExt cx="233837" cy="269056"/>
            </a:xfrm>
          </p:grpSpPr>
          <p:sp>
            <p:nvSpPr>
              <p:cNvPr id="532" name="Freeform 531"/>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33" name="Rectangle 532"/>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34"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35" name="TextBox 534"/>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36" name="Group 535"/>
              <p:cNvGrpSpPr/>
              <p:nvPr/>
            </p:nvGrpSpPr>
            <p:grpSpPr bwMode="gray">
              <a:xfrm>
                <a:off x="5617554" y="3110802"/>
                <a:ext cx="165957" cy="101193"/>
                <a:chOff x="3135313" y="6065838"/>
                <a:chExt cx="846137" cy="515937"/>
              </a:xfrm>
              <a:solidFill>
                <a:schemeClr val="tx1"/>
              </a:solidFill>
            </p:grpSpPr>
            <p:sp>
              <p:nvSpPr>
                <p:cNvPr id="537"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38"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39"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40"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nvGrpSpPr>
            <p:cNvPr id="522" name="Group 521"/>
            <p:cNvGrpSpPr/>
            <p:nvPr/>
          </p:nvGrpSpPr>
          <p:grpSpPr bwMode="gray">
            <a:xfrm>
              <a:off x="4886392" y="3262401"/>
              <a:ext cx="233837" cy="269056"/>
              <a:chOff x="5584337" y="3077156"/>
              <a:chExt cx="233837" cy="269056"/>
            </a:xfrm>
          </p:grpSpPr>
          <p:sp>
            <p:nvSpPr>
              <p:cNvPr id="523" name="Freeform 522"/>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24" name="Rectangle 523"/>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25"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26" name="TextBox 525"/>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27" name="Group 526"/>
              <p:cNvGrpSpPr/>
              <p:nvPr/>
            </p:nvGrpSpPr>
            <p:grpSpPr bwMode="gray">
              <a:xfrm>
                <a:off x="5617554" y="3110802"/>
                <a:ext cx="165957" cy="101193"/>
                <a:chOff x="3135313" y="6065838"/>
                <a:chExt cx="846137" cy="515937"/>
              </a:xfrm>
              <a:solidFill>
                <a:schemeClr val="tx1"/>
              </a:solidFill>
            </p:grpSpPr>
            <p:sp>
              <p:nvSpPr>
                <p:cNvPr id="528"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29"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30"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31"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grpSp>
        <p:nvGrpSpPr>
          <p:cNvPr id="584" name="Group 583"/>
          <p:cNvGrpSpPr/>
          <p:nvPr/>
        </p:nvGrpSpPr>
        <p:grpSpPr bwMode="gray">
          <a:xfrm>
            <a:off x="3395775" y="3042248"/>
            <a:ext cx="508876" cy="171907"/>
            <a:chOff x="6132599" y="2219224"/>
            <a:chExt cx="794131" cy="268270"/>
          </a:xfrm>
        </p:grpSpPr>
        <p:sp>
          <p:nvSpPr>
            <p:cNvPr id="650"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1"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2"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3"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4"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5"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6"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7"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8"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59"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85" name="Group 584"/>
          <p:cNvGrpSpPr/>
          <p:nvPr/>
        </p:nvGrpSpPr>
        <p:grpSpPr bwMode="gray">
          <a:xfrm>
            <a:off x="3486114" y="3074267"/>
            <a:ext cx="150566" cy="150187"/>
            <a:chOff x="7318948" y="2268681"/>
            <a:chExt cx="234968" cy="234374"/>
          </a:xfrm>
          <a:solidFill>
            <a:schemeClr val="accent2"/>
          </a:solidFill>
        </p:grpSpPr>
        <p:sp>
          <p:nvSpPr>
            <p:cNvPr id="647"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8"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9"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86" name="Group 585"/>
          <p:cNvGrpSpPr/>
          <p:nvPr/>
        </p:nvGrpSpPr>
        <p:grpSpPr bwMode="gray">
          <a:xfrm>
            <a:off x="3657647" y="3074267"/>
            <a:ext cx="150566" cy="150187"/>
            <a:chOff x="7586634" y="2268681"/>
            <a:chExt cx="234968" cy="234374"/>
          </a:xfrm>
          <a:solidFill>
            <a:schemeClr val="accent2"/>
          </a:solidFill>
        </p:grpSpPr>
        <p:sp>
          <p:nvSpPr>
            <p:cNvPr id="644"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5"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6"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87" name="Group 586"/>
          <p:cNvGrpSpPr/>
          <p:nvPr/>
        </p:nvGrpSpPr>
        <p:grpSpPr bwMode="gray">
          <a:xfrm>
            <a:off x="3395775" y="3314048"/>
            <a:ext cx="508876" cy="171907"/>
            <a:chOff x="6132599" y="2219224"/>
            <a:chExt cx="794131" cy="268270"/>
          </a:xfrm>
          <a:solidFill>
            <a:schemeClr val="tx1"/>
          </a:solidFill>
        </p:grpSpPr>
        <p:sp>
          <p:nvSpPr>
            <p:cNvPr id="634"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5"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6"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7"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8"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9"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0"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1"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2"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43"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88" name="Group 587"/>
          <p:cNvGrpSpPr/>
          <p:nvPr/>
        </p:nvGrpSpPr>
        <p:grpSpPr bwMode="gray">
          <a:xfrm>
            <a:off x="3486114" y="3346067"/>
            <a:ext cx="150566" cy="150187"/>
            <a:chOff x="7318948" y="2268681"/>
            <a:chExt cx="234968" cy="234374"/>
          </a:xfrm>
          <a:solidFill>
            <a:schemeClr val="accent4"/>
          </a:solidFill>
        </p:grpSpPr>
        <p:sp>
          <p:nvSpPr>
            <p:cNvPr id="631"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2"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3"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89" name="Group 588"/>
          <p:cNvGrpSpPr/>
          <p:nvPr/>
        </p:nvGrpSpPr>
        <p:grpSpPr bwMode="gray">
          <a:xfrm>
            <a:off x="3657647" y="3346067"/>
            <a:ext cx="150566" cy="150187"/>
            <a:chOff x="7586634" y="2268681"/>
            <a:chExt cx="234968" cy="234374"/>
          </a:xfrm>
          <a:solidFill>
            <a:schemeClr val="accent2"/>
          </a:solidFill>
        </p:grpSpPr>
        <p:sp>
          <p:nvSpPr>
            <p:cNvPr id="628"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9"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30"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0" name="Group 589"/>
          <p:cNvGrpSpPr/>
          <p:nvPr/>
        </p:nvGrpSpPr>
        <p:grpSpPr bwMode="gray">
          <a:xfrm>
            <a:off x="3395783" y="3585130"/>
            <a:ext cx="508876" cy="171907"/>
            <a:chOff x="6132599" y="2219224"/>
            <a:chExt cx="794131" cy="268270"/>
          </a:xfrm>
        </p:grpSpPr>
        <p:sp>
          <p:nvSpPr>
            <p:cNvPr id="618"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9"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0"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1"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2"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3"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4"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5"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6"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27"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1" name="Group 590"/>
          <p:cNvGrpSpPr/>
          <p:nvPr/>
        </p:nvGrpSpPr>
        <p:grpSpPr bwMode="gray">
          <a:xfrm>
            <a:off x="3486122" y="3617149"/>
            <a:ext cx="150566" cy="150187"/>
            <a:chOff x="7318948" y="2268681"/>
            <a:chExt cx="234968" cy="234374"/>
          </a:xfrm>
          <a:solidFill>
            <a:schemeClr val="accent4"/>
          </a:solidFill>
        </p:grpSpPr>
        <p:sp>
          <p:nvSpPr>
            <p:cNvPr id="615"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6"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7"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2" name="Group 591"/>
          <p:cNvGrpSpPr/>
          <p:nvPr/>
        </p:nvGrpSpPr>
        <p:grpSpPr bwMode="gray">
          <a:xfrm>
            <a:off x="3657655" y="3617149"/>
            <a:ext cx="150566" cy="150187"/>
            <a:chOff x="7586634" y="2268681"/>
            <a:chExt cx="234968" cy="234374"/>
          </a:xfrm>
          <a:solidFill>
            <a:schemeClr val="accent4"/>
          </a:solidFill>
        </p:grpSpPr>
        <p:sp>
          <p:nvSpPr>
            <p:cNvPr id="612"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3"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4"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3" name="Group 592"/>
          <p:cNvGrpSpPr/>
          <p:nvPr/>
        </p:nvGrpSpPr>
        <p:grpSpPr bwMode="gray">
          <a:xfrm>
            <a:off x="3395775" y="3857922"/>
            <a:ext cx="508876" cy="171907"/>
            <a:chOff x="6132599" y="2219224"/>
            <a:chExt cx="794131" cy="268270"/>
          </a:xfrm>
        </p:grpSpPr>
        <p:sp>
          <p:nvSpPr>
            <p:cNvPr id="602"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3"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4"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5"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6"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7"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8"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9"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0"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11"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4" name="Group 593"/>
          <p:cNvGrpSpPr/>
          <p:nvPr/>
        </p:nvGrpSpPr>
        <p:grpSpPr bwMode="gray">
          <a:xfrm>
            <a:off x="3486114" y="3889941"/>
            <a:ext cx="150566" cy="150187"/>
            <a:chOff x="7318948" y="2268681"/>
            <a:chExt cx="234968" cy="234374"/>
          </a:xfrm>
          <a:solidFill>
            <a:schemeClr val="accent6"/>
          </a:solidFill>
        </p:grpSpPr>
        <p:sp>
          <p:nvSpPr>
            <p:cNvPr id="599"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0"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601"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595" name="Group 594"/>
          <p:cNvGrpSpPr/>
          <p:nvPr/>
        </p:nvGrpSpPr>
        <p:grpSpPr bwMode="gray">
          <a:xfrm>
            <a:off x="3657647" y="3889941"/>
            <a:ext cx="150566" cy="150187"/>
            <a:chOff x="7586634" y="2268681"/>
            <a:chExt cx="234968" cy="234374"/>
          </a:xfrm>
          <a:solidFill>
            <a:schemeClr val="accent6"/>
          </a:solidFill>
        </p:grpSpPr>
        <p:sp>
          <p:nvSpPr>
            <p:cNvPr id="596"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597"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598"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14" name="Group 713"/>
          <p:cNvGrpSpPr/>
          <p:nvPr/>
        </p:nvGrpSpPr>
        <p:grpSpPr bwMode="gray">
          <a:xfrm>
            <a:off x="4581778" y="2997209"/>
            <a:ext cx="631254" cy="1346799"/>
            <a:chOff x="7272816" y="3249206"/>
            <a:chExt cx="513353" cy="915945"/>
          </a:xfrm>
          <a:noFill/>
        </p:grpSpPr>
        <p:sp>
          <p:nvSpPr>
            <p:cNvPr id="718" name="Rectangle 717"/>
            <p:cNvSpPr/>
            <p:nvPr/>
          </p:nvSpPr>
          <p:spPr bwMode="gray">
            <a:xfrm>
              <a:off x="7287975" y="4018630"/>
              <a:ext cx="482595" cy="146521"/>
            </a:xfrm>
            <a:prstGeom prst="rect">
              <a:avLst/>
            </a:prstGeom>
            <a:grpFill/>
          </p:spPr>
          <p:txBody>
            <a:bodyPr wrap="none">
              <a:spAutoFit/>
            </a:bodyPr>
            <a:lstStyle/>
            <a:p>
              <a:pPr algn="ctr"/>
              <a:r>
                <a:rPr lang="en-US" sz="800" dirty="0" smtClean="0"/>
                <a:t>Rack-n-1</a:t>
              </a:r>
              <a:endParaRPr lang="en-US" sz="800" dirty="0"/>
            </a:p>
          </p:txBody>
        </p:sp>
        <p:sp>
          <p:nvSpPr>
            <p:cNvPr id="719" name="Rounded Rectangle 718"/>
            <p:cNvSpPr/>
            <p:nvPr/>
          </p:nvSpPr>
          <p:spPr bwMode="gray">
            <a:xfrm>
              <a:off x="7272816" y="3249206"/>
              <a:ext cx="513353" cy="771531"/>
            </a:xfrm>
            <a:prstGeom prst="roundRect">
              <a:avLst>
                <a:gd name="adj" fmla="val 0"/>
              </a:avLst>
            </a:prstGeom>
            <a:grpFill/>
            <a:ln w="12700" algn="ctr">
              <a:solidFill>
                <a:srgbClr val="FFC000"/>
              </a:solidFill>
              <a:prstDash val="sysDash"/>
              <a:miter lim="800000"/>
              <a:headEnd/>
              <a:tailEnd/>
            </a:ln>
            <a:effectLst/>
          </p:spPr>
          <p:txBody>
            <a:bodyPr wrap="none" rtlCol="0" anchor="ctr"/>
            <a:lstStyle/>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p:txBody>
        </p:sp>
      </p:grpSp>
      <p:sp>
        <p:nvSpPr>
          <p:cNvPr id="716" name="Rectangle 715"/>
          <p:cNvSpPr/>
          <p:nvPr/>
        </p:nvSpPr>
        <p:spPr bwMode="gray">
          <a:xfrm>
            <a:off x="5280901" y="4128563"/>
            <a:ext cx="516488" cy="215443"/>
          </a:xfrm>
          <a:prstGeom prst="rect">
            <a:avLst/>
          </a:prstGeom>
          <a:noFill/>
        </p:spPr>
        <p:txBody>
          <a:bodyPr wrap="none">
            <a:spAutoFit/>
          </a:bodyPr>
          <a:lstStyle/>
          <a:p>
            <a:pPr algn="ctr"/>
            <a:r>
              <a:rPr lang="en-US" sz="800" dirty="0" smtClean="0"/>
              <a:t>Rack-n</a:t>
            </a:r>
            <a:endParaRPr lang="en-US" sz="800" dirty="0"/>
          </a:p>
        </p:txBody>
      </p:sp>
      <p:sp>
        <p:nvSpPr>
          <p:cNvPr id="717" name="Rounded Rectangle 716"/>
          <p:cNvSpPr/>
          <p:nvPr/>
        </p:nvSpPr>
        <p:spPr bwMode="gray">
          <a:xfrm>
            <a:off x="5253129" y="2997209"/>
            <a:ext cx="645462" cy="1134452"/>
          </a:xfrm>
          <a:prstGeom prst="roundRect">
            <a:avLst>
              <a:gd name="adj" fmla="val 0"/>
            </a:avLst>
          </a:prstGeom>
          <a:noFill/>
          <a:ln w="12700" algn="ctr">
            <a:solidFill>
              <a:srgbClr val="FFC000"/>
            </a:solidFill>
            <a:prstDash val="sysDash"/>
            <a:miter lim="800000"/>
            <a:headEnd/>
            <a:tailEnd/>
          </a:ln>
          <a:effectLst/>
        </p:spPr>
        <p:txBody>
          <a:bodyPr wrap="none" rtlCol="0" anchor="ctr"/>
          <a:lstStyle/>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p:txBody>
      </p:sp>
      <p:cxnSp>
        <p:nvCxnSpPr>
          <p:cNvPr id="721" name="Elbow Connector 720"/>
          <p:cNvCxnSpPr/>
          <p:nvPr/>
        </p:nvCxnSpPr>
        <p:spPr bwMode="gray">
          <a:xfrm rot="10800000">
            <a:off x="5305847" y="2751443"/>
            <a:ext cx="13966" cy="384048"/>
          </a:xfrm>
          <a:prstGeom prst="bentConnector3">
            <a:avLst>
              <a:gd name="adj1" fmla="val 321660"/>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2" name="Elbow Connector 721"/>
          <p:cNvCxnSpPr/>
          <p:nvPr/>
        </p:nvCxnSpPr>
        <p:spPr bwMode="gray">
          <a:xfrm>
            <a:off x="5785965" y="2751443"/>
            <a:ext cx="35716" cy="384048"/>
          </a:xfrm>
          <a:prstGeom prst="bentConnector3">
            <a:avLst>
              <a:gd name="adj1" fmla="val 233344"/>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3" name="Elbow Connector 722"/>
          <p:cNvCxnSpPr/>
          <p:nvPr/>
        </p:nvCxnSpPr>
        <p:spPr bwMode="gray">
          <a:xfrm rot="10800000" flipV="1">
            <a:off x="4650455" y="2751443"/>
            <a:ext cx="2250" cy="384048"/>
          </a:xfrm>
          <a:prstGeom prst="bentConnector3">
            <a:avLst>
              <a:gd name="adj1" fmla="val 2110844"/>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4" name="Elbow Connector 723"/>
          <p:cNvCxnSpPr/>
          <p:nvPr/>
        </p:nvCxnSpPr>
        <p:spPr bwMode="gray">
          <a:xfrm>
            <a:off x="5134906" y="2751443"/>
            <a:ext cx="16888" cy="384048"/>
          </a:xfrm>
          <a:prstGeom prst="bentConnector3">
            <a:avLst>
              <a:gd name="adj1" fmla="val 302505"/>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5" name="Elbow Connector 724"/>
          <p:cNvCxnSpPr/>
          <p:nvPr/>
        </p:nvCxnSpPr>
        <p:spPr bwMode="gray">
          <a:xfrm rot="10800000" flipV="1">
            <a:off x="3401237" y="2754030"/>
            <a:ext cx="9862" cy="384048"/>
          </a:xfrm>
          <a:prstGeom prst="bentConnector3">
            <a:avLst>
              <a:gd name="adj1" fmla="val 317309"/>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6" name="Elbow Connector 725"/>
          <p:cNvCxnSpPr/>
          <p:nvPr/>
        </p:nvCxnSpPr>
        <p:spPr bwMode="gray">
          <a:xfrm>
            <a:off x="3887538" y="2751023"/>
            <a:ext cx="14209" cy="384048"/>
          </a:xfrm>
          <a:prstGeom prst="bentConnector3">
            <a:avLst>
              <a:gd name="adj1" fmla="val 351383"/>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7" name="Elbow Connector 726"/>
          <p:cNvCxnSpPr/>
          <p:nvPr/>
        </p:nvCxnSpPr>
        <p:spPr bwMode="gray">
          <a:xfrm rot="10800000" flipV="1">
            <a:off x="2760658" y="2755454"/>
            <a:ext cx="9862" cy="384048"/>
          </a:xfrm>
          <a:prstGeom prst="bentConnector3">
            <a:avLst>
              <a:gd name="adj1" fmla="val 438045"/>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28" name="Elbow Connector 727"/>
          <p:cNvCxnSpPr>
            <a:stCxn id="545" idx="3"/>
          </p:cNvCxnSpPr>
          <p:nvPr/>
        </p:nvCxnSpPr>
        <p:spPr bwMode="gray">
          <a:xfrm>
            <a:off x="3249768" y="2754277"/>
            <a:ext cx="11400" cy="384048"/>
          </a:xfrm>
          <a:prstGeom prst="bentConnector3">
            <a:avLst>
              <a:gd name="adj1" fmla="val 413325"/>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grpSp>
        <p:nvGrpSpPr>
          <p:cNvPr id="731" name="Group 730"/>
          <p:cNvGrpSpPr/>
          <p:nvPr/>
        </p:nvGrpSpPr>
        <p:grpSpPr bwMode="gray">
          <a:xfrm>
            <a:off x="3942647" y="2528641"/>
            <a:ext cx="617130" cy="416183"/>
            <a:chOff x="5854826" y="2018185"/>
            <a:chExt cx="1505766" cy="1015464"/>
          </a:xfrm>
        </p:grpSpPr>
        <p:sp>
          <p:nvSpPr>
            <p:cNvPr id="732" name="Freeform 731"/>
            <p:cNvSpPr/>
            <p:nvPr/>
          </p:nvSpPr>
          <p:spPr bwMode="gray">
            <a:xfrm>
              <a:off x="5869781" y="2035969"/>
              <a:ext cx="1485900" cy="983456"/>
            </a:xfrm>
            <a:custGeom>
              <a:avLst/>
              <a:gdLst>
                <a:gd name="connsiteX0" fmla="*/ 671513 w 1485900"/>
                <a:gd name="connsiteY0" fmla="*/ 0 h 983456"/>
                <a:gd name="connsiteX1" fmla="*/ 600075 w 1485900"/>
                <a:gd name="connsiteY1" fmla="*/ 21431 h 983456"/>
                <a:gd name="connsiteX2" fmla="*/ 523875 w 1485900"/>
                <a:gd name="connsiteY2" fmla="*/ 52387 h 983456"/>
                <a:gd name="connsiteX3" fmla="*/ 476250 w 1485900"/>
                <a:gd name="connsiteY3" fmla="*/ 97631 h 983456"/>
                <a:gd name="connsiteX4" fmla="*/ 445294 w 1485900"/>
                <a:gd name="connsiteY4" fmla="*/ 130969 h 983456"/>
                <a:gd name="connsiteX5" fmla="*/ 421482 w 1485900"/>
                <a:gd name="connsiteY5" fmla="*/ 150019 h 983456"/>
                <a:gd name="connsiteX6" fmla="*/ 342900 w 1485900"/>
                <a:gd name="connsiteY6" fmla="*/ 145256 h 983456"/>
                <a:gd name="connsiteX7" fmla="*/ 252413 w 1485900"/>
                <a:gd name="connsiteY7" fmla="*/ 142875 h 983456"/>
                <a:gd name="connsiteX8" fmla="*/ 195263 w 1485900"/>
                <a:gd name="connsiteY8" fmla="*/ 147637 h 983456"/>
                <a:gd name="connsiteX9" fmla="*/ 100013 w 1485900"/>
                <a:gd name="connsiteY9" fmla="*/ 183356 h 983456"/>
                <a:gd name="connsiteX10" fmla="*/ 40482 w 1485900"/>
                <a:gd name="connsiteY10" fmla="*/ 250031 h 983456"/>
                <a:gd name="connsiteX11" fmla="*/ 0 w 1485900"/>
                <a:gd name="connsiteY11" fmla="*/ 326231 h 983456"/>
                <a:gd name="connsiteX12" fmla="*/ 0 w 1485900"/>
                <a:gd name="connsiteY12" fmla="*/ 402431 h 983456"/>
                <a:gd name="connsiteX13" fmla="*/ 26194 w 1485900"/>
                <a:gd name="connsiteY13" fmla="*/ 497681 h 983456"/>
                <a:gd name="connsiteX14" fmla="*/ 78582 w 1485900"/>
                <a:gd name="connsiteY14" fmla="*/ 564356 h 983456"/>
                <a:gd name="connsiteX15" fmla="*/ 142875 w 1485900"/>
                <a:gd name="connsiteY15" fmla="*/ 597694 h 983456"/>
                <a:gd name="connsiteX16" fmla="*/ 133350 w 1485900"/>
                <a:gd name="connsiteY16" fmla="*/ 642937 h 983456"/>
                <a:gd name="connsiteX17" fmla="*/ 147638 w 1485900"/>
                <a:gd name="connsiteY17" fmla="*/ 726281 h 983456"/>
                <a:gd name="connsiteX18" fmla="*/ 183357 w 1485900"/>
                <a:gd name="connsiteY18" fmla="*/ 785812 h 983456"/>
                <a:gd name="connsiteX19" fmla="*/ 288132 w 1485900"/>
                <a:gd name="connsiteY19" fmla="*/ 831056 h 983456"/>
                <a:gd name="connsiteX20" fmla="*/ 371475 w 1485900"/>
                <a:gd name="connsiteY20" fmla="*/ 840581 h 983456"/>
                <a:gd name="connsiteX21" fmla="*/ 438150 w 1485900"/>
                <a:gd name="connsiteY21" fmla="*/ 842962 h 983456"/>
                <a:gd name="connsiteX22" fmla="*/ 471488 w 1485900"/>
                <a:gd name="connsiteY22" fmla="*/ 838200 h 983456"/>
                <a:gd name="connsiteX23" fmla="*/ 540544 w 1485900"/>
                <a:gd name="connsiteY23" fmla="*/ 928687 h 983456"/>
                <a:gd name="connsiteX24" fmla="*/ 597694 w 1485900"/>
                <a:gd name="connsiteY24" fmla="*/ 966787 h 983456"/>
                <a:gd name="connsiteX25" fmla="*/ 676275 w 1485900"/>
                <a:gd name="connsiteY25" fmla="*/ 983456 h 983456"/>
                <a:gd name="connsiteX26" fmla="*/ 754857 w 1485900"/>
                <a:gd name="connsiteY26" fmla="*/ 973931 h 983456"/>
                <a:gd name="connsiteX27" fmla="*/ 821532 w 1485900"/>
                <a:gd name="connsiteY27" fmla="*/ 945356 h 983456"/>
                <a:gd name="connsiteX28" fmla="*/ 897732 w 1485900"/>
                <a:gd name="connsiteY28" fmla="*/ 876300 h 983456"/>
                <a:gd name="connsiteX29" fmla="*/ 919163 w 1485900"/>
                <a:gd name="connsiteY29" fmla="*/ 869156 h 983456"/>
                <a:gd name="connsiteX30" fmla="*/ 971550 w 1485900"/>
                <a:gd name="connsiteY30" fmla="*/ 888206 h 983456"/>
                <a:gd name="connsiteX31" fmla="*/ 1059657 w 1485900"/>
                <a:gd name="connsiteY31" fmla="*/ 904875 h 983456"/>
                <a:gd name="connsiteX32" fmla="*/ 1133475 w 1485900"/>
                <a:gd name="connsiteY32" fmla="*/ 907256 h 983456"/>
                <a:gd name="connsiteX33" fmla="*/ 1240632 w 1485900"/>
                <a:gd name="connsiteY33" fmla="*/ 885825 h 983456"/>
                <a:gd name="connsiteX34" fmla="*/ 1335882 w 1485900"/>
                <a:gd name="connsiteY34" fmla="*/ 845344 h 983456"/>
                <a:gd name="connsiteX35" fmla="*/ 1402557 w 1485900"/>
                <a:gd name="connsiteY35" fmla="*/ 800100 h 983456"/>
                <a:gd name="connsiteX36" fmla="*/ 1471613 w 1485900"/>
                <a:gd name="connsiteY36" fmla="*/ 700087 h 983456"/>
                <a:gd name="connsiteX37" fmla="*/ 1485900 w 1485900"/>
                <a:gd name="connsiteY37" fmla="*/ 640556 h 983456"/>
                <a:gd name="connsiteX38" fmla="*/ 1471613 w 1485900"/>
                <a:gd name="connsiteY38" fmla="*/ 557212 h 983456"/>
                <a:gd name="connsiteX39" fmla="*/ 1443038 w 1485900"/>
                <a:gd name="connsiteY39" fmla="*/ 502444 h 983456"/>
                <a:gd name="connsiteX40" fmla="*/ 1409700 w 1485900"/>
                <a:gd name="connsiteY40" fmla="*/ 461962 h 983456"/>
                <a:gd name="connsiteX41" fmla="*/ 1373982 w 1485900"/>
                <a:gd name="connsiteY41" fmla="*/ 426244 h 983456"/>
                <a:gd name="connsiteX42" fmla="*/ 1400175 w 1485900"/>
                <a:gd name="connsiteY42" fmla="*/ 347662 h 983456"/>
                <a:gd name="connsiteX43" fmla="*/ 1404938 w 1485900"/>
                <a:gd name="connsiteY43" fmla="*/ 264319 h 983456"/>
                <a:gd name="connsiteX44" fmla="*/ 1390650 w 1485900"/>
                <a:gd name="connsiteY44" fmla="*/ 204787 h 983456"/>
                <a:gd name="connsiteX45" fmla="*/ 1338263 w 1485900"/>
                <a:gd name="connsiteY45" fmla="*/ 140494 h 983456"/>
                <a:gd name="connsiteX46" fmla="*/ 1259682 w 1485900"/>
                <a:gd name="connsiteY46" fmla="*/ 95250 h 983456"/>
                <a:gd name="connsiteX47" fmla="*/ 1162050 w 1485900"/>
                <a:gd name="connsiteY47" fmla="*/ 83344 h 983456"/>
                <a:gd name="connsiteX48" fmla="*/ 1083469 w 1485900"/>
                <a:gd name="connsiteY48" fmla="*/ 83344 h 983456"/>
                <a:gd name="connsiteX49" fmla="*/ 1021557 w 1485900"/>
                <a:gd name="connsiteY49" fmla="*/ 104775 h 983456"/>
                <a:gd name="connsiteX50" fmla="*/ 954882 w 1485900"/>
                <a:gd name="connsiteY50" fmla="*/ 69056 h 983456"/>
                <a:gd name="connsiteX51" fmla="*/ 866775 w 1485900"/>
                <a:gd name="connsiteY51" fmla="*/ 26194 h 983456"/>
                <a:gd name="connsiteX52" fmla="*/ 750094 w 1485900"/>
                <a:gd name="connsiteY52" fmla="*/ 7144 h 983456"/>
                <a:gd name="connsiteX53" fmla="*/ 671513 w 1485900"/>
                <a:gd name="connsiteY53" fmla="*/ 0 h 98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485900" h="983456">
                  <a:moveTo>
                    <a:pt x="671513" y="0"/>
                  </a:moveTo>
                  <a:lnTo>
                    <a:pt x="600075" y="21431"/>
                  </a:lnTo>
                  <a:lnTo>
                    <a:pt x="523875" y="52387"/>
                  </a:lnTo>
                  <a:lnTo>
                    <a:pt x="476250" y="97631"/>
                  </a:lnTo>
                  <a:lnTo>
                    <a:pt x="445294" y="130969"/>
                  </a:lnTo>
                  <a:lnTo>
                    <a:pt x="421482" y="150019"/>
                  </a:lnTo>
                  <a:lnTo>
                    <a:pt x="342900" y="145256"/>
                  </a:lnTo>
                  <a:lnTo>
                    <a:pt x="252413" y="142875"/>
                  </a:lnTo>
                  <a:lnTo>
                    <a:pt x="195263" y="147637"/>
                  </a:lnTo>
                  <a:lnTo>
                    <a:pt x="100013" y="183356"/>
                  </a:lnTo>
                  <a:lnTo>
                    <a:pt x="40482" y="250031"/>
                  </a:lnTo>
                  <a:lnTo>
                    <a:pt x="0" y="326231"/>
                  </a:lnTo>
                  <a:lnTo>
                    <a:pt x="0" y="402431"/>
                  </a:lnTo>
                  <a:lnTo>
                    <a:pt x="26194" y="497681"/>
                  </a:lnTo>
                  <a:lnTo>
                    <a:pt x="78582" y="564356"/>
                  </a:lnTo>
                  <a:lnTo>
                    <a:pt x="142875" y="597694"/>
                  </a:lnTo>
                  <a:lnTo>
                    <a:pt x="133350" y="642937"/>
                  </a:lnTo>
                  <a:lnTo>
                    <a:pt x="147638" y="726281"/>
                  </a:lnTo>
                  <a:lnTo>
                    <a:pt x="183357" y="785812"/>
                  </a:lnTo>
                  <a:lnTo>
                    <a:pt x="288132" y="831056"/>
                  </a:lnTo>
                  <a:lnTo>
                    <a:pt x="371475" y="840581"/>
                  </a:lnTo>
                  <a:lnTo>
                    <a:pt x="438150" y="842962"/>
                  </a:lnTo>
                  <a:lnTo>
                    <a:pt x="471488" y="838200"/>
                  </a:lnTo>
                  <a:lnTo>
                    <a:pt x="540544" y="928687"/>
                  </a:lnTo>
                  <a:lnTo>
                    <a:pt x="597694" y="966787"/>
                  </a:lnTo>
                  <a:lnTo>
                    <a:pt x="676275" y="983456"/>
                  </a:lnTo>
                  <a:lnTo>
                    <a:pt x="754857" y="973931"/>
                  </a:lnTo>
                  <a:lnTo>
                    <a:pt x="821532" y="945356"/>
                  </a:lnTo>
                  <a:lnTo>
                    <a:pt x="897732" y="876300"/>
                  </a:lnTo>
                  <a:lnTo>
                    <a:pt x="919163" y="869156"/>
                  </a:lnTo>
                  <a:lnTo>
                    <a:pt x="971550" y="888206"/>
                  </a:lnTo>
                  <a:lnTo>
                    <a:pt x="1059657" y="904875"/>
                  </a:lnTo>
                  <a:lnTo>
                    <a:pt x="1133475" y="907256"/>
                  </a:lnTo>
                  <a:lnTo>
                    <a:pt x="1240632" y="885825"/>
                  </a:lnTo>
                  <a:lnTo>
                    <a:pt x="1335882" y="845344"/>
                  </a:lnTo>
                  <a:lnTo>
                    <a:pt x="1402557" y="800100"/>
                  </a:lnTo>
                  <a:lnTo>
                    <a:pt x="1471613" y="700087"/>
                  </a:lnTo>
                  <a:lnTo>
                    <a:pt x="1485900" y="640556"/>
                  </a:lnTo>
                  <a:lnTo>
                    <a:pt x="1471613" y="557212"/>
                  </a:lnTo>
                  <a:lnTo>
                    <a:pt x="1443038" y="502444"/>
                  </a:lnTo>
                  <a:lnTo>
                    <a:pt x="1409700" y="461962"/>
                  </a:lnTo>
                  <a:lnTo>
                    <a:pt x="1373982" y="426244"/>
                  </a:lnTo>
                  <a:lnTo>
                    <a:pt x="1400175" y="347662"/>
                  </a:lnTo>
                  <a:lnTo>
                    <a:pt x="1404938" y="264319"/>
                  </a:lnTo>
                  <a:lnTo>
                    <a:pt x="1390650" y="204787"/>
                  </a:lnTo>
                  <a:lnTo>
                    <a:pt x="1338263" y="140494"/>
                  </a:lnTo>
                  <a:lnTo>
                    <a:pt x="1259682" y="95250"/>
                  </a:lnTo>
                  <a:lnTo>
                    <a:pt x="1162050" y="83344"/>
                  </a:lnTo>
                  <a:lnTo>
                    <a:pt x="1083469" y="83344"/>
                  </a:lnTo>
                  <a:lnTo>
                    <a:pt x="1021557" y="104775"/>
                  </a:lnTo>
                  <a:lnTo>
                    <a:pt x="954882" y="69056"/>
                  </a:lnTo>
                  <a:lnTo>
                    <a:pt x="866775" y="26194"/>
                  </a:lnTo>
                  <a:lnTo>
                    <a:pt x="750094" y="7144"/>
                  </a:lnTo>
                  <a:lnTo>
                    <a:pt x="671513" y="0"/>
                  </a:lnTo>
                  <a:close/>
                </a:path>
              </a:pathLst>
            </a:cu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733" name="Group 732"/>
            <p:cNvGrpSpPr/>
            <p:nvPr/>
          </p:nvGrpSpPr>
          <p:grpSpPr bwMode="gray">
            <a:xfrm>
              <a:off x="5854826" y="2018185"/>
              <a:ext cx="1505766" cy="1015464"/>
              <a:chOff x="3325813" y="5203825"/>
              <a:chExt cx="1096962" cy="739775"/>
            </a:xfrm>
            <a:solidFill>
              <a:schemeClr val="tx1"/>
            </a:solidFill>
          </p:grpSpPr>
          <p:sp>
            <p:nvSpPr>
              <p:cNvPr id="734" name="Freeform 61"/>
              <p:cNvSpPr>
                <a:spLocks noChangeArrowheads="1"/>
              </p:cNvSpPr>
              <p:nvPr/>
            </p:nvSpPr>
            <p:spPr bwMode="gray">
              <a:xfrm>
                <a:off x="3697288" y="5457825"/>
                <a:ext cx="26987" cy="19050"/>
              </a:xfrm>
              <a:custGeom>
                <a:avLst/>
                <a:gdLst>
                  <a:gd name="T0" fmla="*/ 35 w 76"/>
                  <a:gd name="T1" fmla="*/ 21 h 52"/>
                  <a:gd name="T2" fmla="*/ 35 w 76"/>
                  <a:gd name="T3" fmla="*/ 21 h 52"/>
                  <a:gd name="T4" fmla="*/ 11 w 76"/>
                  <a:gd name="T5" fmla="*/ 40 h 52"/>
                  <a:gd name="T6" fmla="*/ 11 w 76"/>
                  <a:gd name="T7" fmla="*/ 40 h 52"/>
                  <a:gd name="T8" fmla="*/ 0 w 76"/>
                  <a:gd name="T9" fmla="*/ 51 h 52"/>
                  <a:gd name="T10" fmla="*/ 0 w 76"/>
                  <a:gd name="T11" fmla="*/ 51 h 52"/>
                  <a:gd name="T12" fmla="*/ 14 w 76"/>
                  <a:gd name="T13" fmla="*/ 45 h 52"/>
                  <a:gd name="T14" fmla="*/ 14 w 76"/>
                  <a:gd name="T15" fmla="*/ 45 h 52"/>
                  <a:gd name="T16" fmla="*/ 40 w 76"/>
                  <a:gd name="T17" fmla="*/ 32 h 52"/>
                  <a:gd name="T18" fmla="*/ 40 w 76"/>
                  <a:gd name="T19" fmla="*/ 32 h 52"/>
                  <a:gd name="T20" fmla="*/ 64 w 76"/>
                  <a:gd name="T21" fmla="*/ 11 h 52"/>
                  <a:gd name="T22" fmla="*/ 64 w 76"/>
                  <a:gd name="T23" fmla="*/ 11 h 52"/>
                  <a:gd name="T24" fmla="*/ 75 w 76"/>
                  <a:gd name="T25" fmla="*/ 0 h 52"/>
                  <a:gd name="T26" fmla="*/ 75 w 76"/>
                  <a:gd name="T27" fmla="*/ 0 h 52"/>
                  <a:gd name="T28" fmla="*/ 62 w 76"/>
                  <a:gd name="T29" fmla="*/ 5 h 52"/>
                  <a:gd name="T30" fmla="*/ 62 w 76"/>
                  <a:gd name="T31" fmla="*/ 5 h 52"/>
                  <a:gd name="T32" fmla="*/ 35 w 76"/>
                  <a:gd name="T3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2">
                    <a:moveTo>
                      <a:pt x="35" y="21"/>
                    </a:moveTo>
                    <a:lnTo>
                      <a:pt x="35" y="21"/>
                    </a:lnTo>
                    <a:lnTo>
                      <a:pt x="11" y="40"/>
                    </a:lnTo>
                    <a:lnTo>
                      <a:pt x="11" y="40"/>
                    </a:lnTo>
                    <a:lnTo>
                      <a:pt x="0" y="51"/>
                    </a:lnTo>
                    <a:lnTo>
                      <a:pt x="0" y="51"/>
                    </a:lnTo>
                    <a:lnTo>
                      <a:pt x="14" y="45"/>
                    </a:lnTo>
                    <a:lnTo>
                      <a:pt x="14" y="45"/>
                    </a:lnTo>
                    <a:lnTo>
                      <a:pt x="40" y="32"/>
                    </a:lnTo>
                    <a:lnTo>
                      <a:pt x="40" y="32"/>
                    </a:lnTo>
                    <a:lnTo>
                      <a:pt x="64" y="11"/>
                    </a:lnTo>
                    <a:lnTo>
                      <a:pt x="64" y="11"/>
                    </a:lnTo>
                    <a:lnTo>
                      <a:pt x="75" y="0"/>
                    </a:lnTo>
                    <a:lnTo>
                      <a:pt x="75" y="0"/>
                    </a:lnTo>
                    <a:lnTo>
                      <a:pt x="62" y="5"/>
                    </a:lnTo>
                    <a:lnTo>
                      <a:pt x="62" y="5"/>
                    </a:lnTo>
                    <a:lnTo>
                      <a:pt x="35" y="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35" name="Freeform 62"/>
              <p:cNvSpPr>
                <a:spLocks noChangeArrowheads="1"/>
              </p:cNvSpPr>
              <p:nvPr/>
            </p:nvSpPr>
            <p:spPr bwMode="gray">
              <a:xfrm>
                <a:off x="3811588" y="5462588"/>
                <a:ext cx="22225" cy="15875"/>
              </a:xfrm>
              <a:custGeom>
                <a:avLst/>
                <a:gdLst>
                  <a:gd name="T0" fmla="*/ 54 w 60"/>
                  <a:gd name="T1" fmla="*/ 11 h 44"/>
                  <a:gd name="T2" fmla="*/ 54 w 60"/>
                  <a:gd name="T3" fmla="*/ 11 h 44"/>
                  <a:gd name="T4" fmla="*/ 59 w 60"/>
                  <a:gd name="T5" fmla="*/ 0 h 44"/>
                  <a:gd name="T6" fmla="*/ 59 w 60"/>
                  <a:gd name="T7" fmla="*/ 0 h 44"/>
                  <a:gd name="T8" fmla="*/ 49 w 60"/>
                  <a:gd name="T9" fmla="*/ 6 h 44"/>
                  <a:gd name="T10" fmla="*/ 49 w 60"/>
                  <a:gd name="T11" fmla="*/ 6 h 44"/>
                  <a:gd name="T12" fmla="*/ 27 w 60"/>
                  <a:gd name="T13" fmla="*/ 19 h 44"/>
                  <a:gd name="T14" fmla="*/ 27 w 60"/>
                  <a:gd name="T15" fmla="*/ 19 h 44"/>
                  <a:gd name="T16" fmla="*/ 9 w 60"/>
                  <a:gd name="T17" fmla="*/ 35 h 44"/>
                  <a:gd name="T18" fmla="*/ 9 w 60"/>
                  <a:gd name="T19" fmla="*/ 35 h 44"/>
                  <a:gd name="T20" fmla="*/ 0 w 60"/>
                  <a:gd name="T21" fmla="*/ 43 h 44"/>
                  <a:gd name="T22" fmla="*/ 0 w 60"/>
                  <a:gd name="T23" fmla="*/ 43 h 44"/>
                  <a:gd name="T24" fmla="*/ 11 w 60"/>
                  <a:gd name="T25" fmla="*/ 40 h 44"/>
                  <a:gd name="T26" fmla="*/ 11 w 60"/>
                  <a:gd name="T27" fmla="*/ 40 h 44"/>
                  <a:gd name="T28" fmla="*/ 33 w 60"/>
                  <a:gd name="T29" fmla="*/ 27 h 44"/>
                  <a:gd name="T30" fmla="*/ 33 w 60"/>
                  <a:gd name="T31" fmla="*/ 27 h 44"/>
                  <a:gd name="T32" fmla="*/ 54 w 60"/>
                  <a:gd name="T3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54" y="11"/>
                    </a:moveTo>
                    <a:lnTo>
                      <a:pt x="54" y="11"/>
                    </a:lnTo>
                    <a:lnTo>
                      <a:pt x="59" y="0"/>
                    </a:lnTo>
                    <a:lnTo>
                      <a:pt x="59" y="0"/>
                    </a:lnTo>
                    <a:lnTo>
                      <a:pt x="49" y="6"/>
                    </a:lnTo>
                    <a:lnTo>
                      <a:pt x="49" y="6"/>
                    </a:lnTo>
                    <a:lnTo>
                      <a:pt x="27" y="19"/>
                    </a:lnTo>
                    <a:lnTo>
                      <a:pt x="27" y="19"/>
                    </a:lnTo>
                    <a:lnTo>
                      <a:pt x="9" y="35"/>
                    </a:lnTo>
                    <a:lnTo>
                      <a:pt x="9" y="35"/>
                    </a:lnTo>
                    <a:lnTo>
                      <a:pt x="0" y="43"/>
                    </a:lnTo>
                    <a:lnTo>
                      <a:pt x="0" y="43"/>
                    </a:lnTo>
                    <a:lnTo>
                      <a:pt x="11" y="40"/>
                    </a:lnTo>
                    <a:lnTo>
                      <a:pt x="11" y="40"/>
                    </a:lnTo>
                    <a:lnTo>
                      <a:pt x="33" y="27"/>
                    </a:lnTo>
                    <a:lnTo>
                      <a:pt x="33" y="27"/>
                    </a:lnTo>
                    <a:lnTo>
                      <a:pt x="54"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36" name="Freeform 63"/>
              <p:cNvSpPr>
                <a:spLocks noChangeArrowheads="1"/>
              </p:cNvSpPr>
              <p:nvPr/>
            </p:nvSpPr>
            <p:spPr bwMode="gray">
              <a:xfrm>
                <a:off x="3922713" y="5462588"/>
                <a:ext cx="26987" cy="19050"/>
              </a:xfrm>
              <a:custGeom>
                <a:avLst/>
                <a:gdLst>
                  <a:gd name="T0" fmla="*/ 8 w 76"/>
                  <a:gd name="T1" fmla="*/ 43 h 55"/>
                  <a:gd name="T2" fmla="*/ 8 w 76"/>
                  <a:gd name="T3" fmla="*/ 43 h 55"/>
                  <a:gd name="T4" fmla="*/ 0 w 76"/>
                  <a:gd name="T5" fmla="*/ 54 h 55"/>
                  <a:gd name="T6" fmla="*/ 0 w 76"/>
                  <a:gd name="T7" fmla="*/ 54 h 55"/>
                  <a:gd name="T8" fmla="*/ 13 w 76"/>
                  <a:gd name="T9" fmla="*/ 49 h 55"/>
                  <a:gd name="T10" fmla="*/ 13 w 76"/>
                  <a:gd name="T11" fmla="*/ 49 h 55"/>
                  <a:gd name="T12" fmla="*/ 40 w 76"/>
                  <a:gd name="T13" fmla="*/ 32 h 55"/>
                  <a:gd name="T14" fmla="*/ 40 w 76"/>
                  <a:gd name="T15" fmla="*/ 32 h 55"/>
                  <a:gd name="T16" fmla="*/ 64 w 76"/>
                  <a:gd name="T17" fmla="*/ 11 h 55"/>
                  <a:gd name="T18" fmla="*/ 64 w 76"/>
                  <a:gd name="T19" fmla="*/ 11 h 55"/>
                  <a:gd name="T20" fmla="*/ 75 w 76"/>
                  <a:gd name="T21" fmla="*/ 0 h 55"/>
                  <a:gd name="T22" fmla="*/ 75 w 76"/>
                  <a:gd name="T23" fmla="*/ 0 h 55"/>
                  <a:gd name="T24" fmla="*/ 61 w 76"/>
                  <a:gd name="T25" fmla="*/ 6 h 55"/>
                  <a:gd name="T26" fmla="*/ 61 w 76"/>
                  <a:gd name="T27" fmla="*/ 6 h 55"/>
                  <a:gd name="T28" fmla="*/ 32 w 76"/>
                  <a:gd name="T29" fmla="*/ 22 h 55"/>
                  <a:gd name="T30" fmla="*/ 32 w 76"/>
                  <a:gd name="T31" fmla="*/ 22 h 55"/>
                  <a:gd name="T32" fmla="*/ 8 w 76"/>
                  <a:gd name="T33" fmla="*/ 4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5">
                    <a:moveTo>
                      <a:pt x="8" y="43"/>
                    </a:moveTo>
                    <a:lnTo>
                      <a:pt x="8" y="43"/>
                    </a:lnTo>
                    <a:lnTo>
                      <a:pt x="0" y="54"/>
                    </a:lnTo>
                    <a:lnTo>
                      <a:pt x="0" y="54"/>
                    </a:lnTo>
                    <a:lnTo>
                      <a:pt x="13" y="49"/>
                    </a:lnTo>
                    <a:lnTo>
                      <a:pt x="13" y="49"/>
                    </a:lnTo>
                    <a:lnTo>
                      <a:pt x="40" y="32"/>
                    </a:lnTo>
                    <a:lnTo>
                      <a:pt x="40" y="32"/>
                    </a:lnTo>
                    <a:lnTo>
                      <a:pt x="64" y="11"/>
                    </a:lnTo>
                    <a:lnTo>
                      <a:pt x="64" y="11"/>
                    </a:lnTo>
                    <a:lnTo>
                      <a:pt x="75" y="0"/>
                    </a:lnTo>
                    <a:lnTo>
                      <a:pt x="75" y="0"/>
                    </a:lnTo>
                    <a:lnTo>
                      <a:pt x="61" y="6"/>
                    </a:lnTo>
                    <a:lnTo>
                      <a:pt x="61" y="6"/>
                    </a:lnTo>
                    <a:lnTo>
                      <a:pt x="32" y="22"/>
                    </a:lnTo>
                    <a:lnTo>
                      <a:pt x="32" y="22"/>
                    </a:lnTo>
                    <a:lnTo>
                      <a:pt x="8" y="4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37" name="Freeform 64"/>
              <p:cNvSpPr>
                <a:spLocks noChangeArrowheads="1"/>
              </p:cNvSpPr>
              <p:nvPr/>
            </p:nvSpPr>
            <p:spPr bwMode="gray">
              <a:xfrm>
                <a:off x="4041775" y="5464175"/>
                <a:ext cx="22225" cy="14288"/>
              </a:xfrm>
              <a:custGeom>
                <a:avLst/>
                <a:gdLst>
                  <a:gd name="T0" fmla="*/ 9 w 60"/>
                  <a:gd name="T1" fmla="*/ 29 h 41"/>
                  <a:gd name="T2" fmla="*/ 9 w 60"/>
                  <a:gd name="T3" fmla="*/ 29 h 41"/>
                  <a:gd name="T4" fmla="*/ 0 w 60"/>
                  <a:gd name="T5" fmla="*/ 40 h 41"/>
                  <a:gd name="T6" fmla="*/ 0 w 60"/>
                  <a:gd name="T7" fmla="*/ 40 h 41"/>
                  <a:gd name="T8" fmla="*/ 11 w 60"/>
                  <a:gd name="T9" fmla="*/ 34 h 41"/>
                  <a:gd name="T10" fmla="*/ 11 w 60"/>
                  <a:gd name="T11" fmla="*/ 34 h 41"/>
                  <a:gd name="T12" fmla="*/ 33 w 60"/>
                  <a:gd name="T13" fmla="*/ 24 h 41"/>
                  <a:gd name="T14" fmla="*/ 33 w 60"/>
                  <a:gd name="T15" fmla="*/ 24 h 41"/>
                  <a:gd name="T16" fmla="*/ 51 w 60"/>
                  <a:gd name="T17" fmla="*/ 8 h 41"/>
                  <a:gd name="T18" fmla="*/ 51 w 60"/>
                  <a:gd name="T19" fmla="*/ 8 h 41"/>
                  <a:gd name="T20" fmla="*/ 59 w 60"/>
                  <a:gd name="T21" fmla="*/ 0 h 41"/>
                  <a:gd name="T22" fmla="*/ 59 w 60"/>
                  <a:gd name="T23" fmla="*/ 0 h 41"/>
                  <a:gd name="T24" fmla="*/ 49 w 60"/>
                  <a:gd name="T25" fmla="*/ 2 h 41"/>
                  <a:gd name="T26" fmla="*/ 49 w 60"/>
                  <a:gd name="T27" fmla="*/ 2 h 41"/>
                  <a:gd name="T28" fmla="*/ 27 w 60"/>
                  <a:gd name="T29" fmla="*/ 16 h 41"/>
                  <a:gd name="T30" fmla="*/ 27 w 60"/>
                  <a:gd name="T31" fmla="*/ 16 h 41"/>
                  <a:gd name="T32" fmla="*/ 9 w 60"/>
                  <a:gd name="T33"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1">
                    <a:moveTo>
                      <a:pt x="9" y="29"/>
                    </a:moveTo>
                    <a:lnTo>
                      <a:pt x="9" y="29"/>
                    </a:lnTo>
                    <a:lnTo>
                      <a:pt x="0" y="40"/>
                    </a:lnTo>
                    <a:lnTo>
                      <a:pt x="0" y="40"/>
                    </a:lnTo>
                    <a:lnTo>
                      <a:pt x="11" y="34"/>
                    </a:lnTo>
                    <a:lnTo>
                      <a:pt x="11" y="34"/>
                    </a:lnTo>
                    <a:lnTo>
                      <a:pt x="33" y="24"/>
                    </a:lnTo>
                    <a:lnTo>
                      <a:pt x="33" y="24"/>
                    </a:lnTo>
                    <a:lnTo>
                      <a:pt x="51" y="8"/>
                    </a:lnTo>
                    <a:lnTo>
                      <a:pt x="51" y="8"/>
                    </a:lnTo>
                    <a:lnTo>
                      <a:pt x="59" y="0"/>
                    </a:lnTo>
                    <a:lnTo>
                      <a:pt x="59" y="0"/>
                    </a:lnTo>
                    <a:lnTo>
                      <a:pt x="49" y="2"/>
                    </a:lnTo>
                    <a:lnTo>
                      <a:pt x="49" y="2"/>
                    </a:lnTo>
                    <a:lnTo>
                      <a:pt x="27" y="16"/>
                    </a:lnTo>
                    <a:lnTo>
                      <a:pt x="27" y="16"/>
                    </a:lnTo>
                    <a:lnTo>
                      <a:pt x="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38" name="Freeform 65"/>
              <p:cNvSpPr>
                <a:spLocks noChangeArrowheads="1"/>
              </p:cNvSpPr>
              <p:nvPr/>
            </p:nvSpPr>
            <p:spPr bwMode="gray">
              <a:xfrm>
                <a:off x="3867150" y="5551488"/>
                <a:ext cx="53975" cy="49212"/>
              </a:xfrm>
              <a:custGeom>
                <a:avLst/>
                <a:gdLst>
                  <a:gd name="T0" fmla="*/ 43 w 149"/>
                  <a:gd name="T1" fmla="*/ 99 h 135"/>
                  <a:gd name="T2" fmla="*/ 43 w 149"/>
                  <a:gd name="T3" fmla="*/ 99 h 135"/>
                  <a:gd name="T4" fmla="*/ 22 w 149"/>
                  <a:gd name="T5" fmla="*/ 115 h 135"/>
                  <a:gd name="T6" fmla="*/ 22 w 149"/>
                  <a:gd name="T7" fmla="*/ 115 h 135"/>
                  <a:gd name="T8" fmla="*/ 0 w 149"/>
                  <a:gd name="T9" fmla="*/ 134 h 135"/>
                  <a:gd name="T10" fmla="*/ 0 w 149"/>
                  <a:gd name="T11" fmla="*/ 134 h 135"/>
                  <a:gd name="T12" fmla="*/ 24 w 149"/>
                  <a:gd name="T13" fmla="*/ 120 h 135"/>
                  <a:gd name="T14" fmla="*/ 24 w 149"/>
                  <a:gd name="T15" fmla="*/ 120 h 135"/>
                  <a:gd name="T16" fmla="*/ 49 w 149"/>
                  <a:gd name="T17" fmla="*/ 107 h 135"/>
                  <a:gd name="T18" fmla="*/ 49 w 149"/>
                  <a:gd name="T19" fmla="*/ 107 h 135"/>
                  <a:gd name="T20" fmla="*/ 75 w 149"/>
                  <a:gd name="T21" fmla="*/ 88 h 135"/>
                  <a:gd name="T22" fmla="*/ 75 w 149"/>
                  <a:gd name="T23" fmla="*/ 88 h 135"/>
                  <a:gd name="T24" fmla="*/ 97 w 149"/>
                  <a:gd name="T25" fmla="*/ 72 h 135"/>
                  <a:gd name="T26" fmla="*/ 97 w 149"/>
                  <a:gd name="T27" fmla="*/ 72 h 135"/>
                  <a:gd name="T28" fmla="*/ 99 w 149"/>
                  <a:gd name="T29" fmla="*/ 75 h 135"/>
                  <a:gd name="T30" fmla="*/ 99 w 149"/>
                  <a:gd name="T31" fmla="*/ 75 h 135"/>
                  <a:gd name="T32" fmla="*/ 124 w 149"/>
                  <a:gd name="T33" fmla="*/ 91 h 135"/>
                  <a:gd name="T34" fmla="*/ 124 w 149"/>
                  <a:gd name="T35" fmla="*/ 91 h 135"/>
                  <a:gd name="T36" fmla="*/ 148 w 149"/>
                  <a:gd name="T37" fmla="*/ 104 h 135"/>
                  <a:gd name="T38" fmla="*/ 148 w 149"/>
                  <a:gd name="T39" fmla="*/ 104 h 135"/>
                  <a:gd name="T40" fmla="*/ 129 w 149"/>
                  <a:gd name="T41" fmla="*/ 86 h 135"/>
                  <a:gd name="T42" fmla="*/ 129 w 149"/>
                  <a:gd name="T43" fmla="*/ 86 h 135"/>
                  <a:gd name="T44" fmla="*/ 108 w 149"/>
                  <a:gd name="T45" fmla="*/ 69 h 135"/>
                  <a:gd name="T46" fmla="*/ 105 w 149"/>
                  <a:gd name="T47" fmla="*/ 67 h 135"/>
                  <a:gd name="T48" fmla="*/ 105 w 149"/>
                  <a:gd name="T49" fmla="*/ 67 h 135"/>
                  <a:gd name="T50" fmla="*/ 121 w 149"/>
                  <a:gd name="T51" fmla="*/ 53 h 135"/>
                  <a:gd name="T52" fmla="*/ 121 w 149"/>
                  <a:gd name="T53" fmla="*/ 53 h 135"/>
                  <a:gd name="T54" fmla="*/ 142 w 149"/>
                  <a:gd name="T55" fmla="*/ 35 h 135"/>
                  <a:gd name="T56" fmla="*/ 142 w 149"/>
                  <a:gd name="T57" fmla="*/ 35 h 135"/>
                  <a:gd name="T58" fmla="*/ 118 w 149"/>
                  <a:gd name="T59" fmla="*/ 48 h 135"/>
                  <a:gd name="T60" fmla="*/ 118 w 149"/>
                  <a:gd name="T61" fmla="*/ 48 h 135"/>
                  <a:gd name="T62" fmla="*/ 97 w 149"/>
                  <a:gd name="T63" fmla="*/ 61 h 135"/>
                  <a:gd name="T64" fmla="*/ 97 w 149"/>
                  <a:gd name="T65" fmla="*/ 61 h 135"/>
                  <a:gd name="T66" fmla="*/ 81 w 149"/>
                  <a:gd name="T67" fmla="*/ 48 h 135"/>
                  <a:gd name="T68" fmla="*/ 81 w 149"/>
                  <a:gd name="T69" fmla="*/ 48 h 135"/>
                  <a:gd name="T70" fmla="*/ 54 w 149"/>
                  <a:gd name="T71" fmla="*/ 29 h 135"/>
                  <a:gd name="T72" fmla="*/ 54 w 149"/>
                  <a:gd name="T73" fmla="*/ 29 h 135"/>
                  <a:gd name="T74" fmla="*/ 30 w 149"/>
                  <a:gd name="T75" fmla="*/ 13 h 135"/>
                  <a:gd name="T76" fmla="*/ 30 w 149"/>
                  <a:gd name="T77" fmla="*/ 13 h 135"/>
                  <a:gd name="T78" fmla="*/ 6 w 149"/>
                  <a:gd name="T79" fmla="*/ 0 h 135"/>
                  <a:gd name="T80" fmla="*/ 6 w 149"/>
                  <a:gd name="T81" fmla="*/ 0 h 135"/>
                  <a:gd name="T82" fmla="*/ 27 w 149"/>
                  <a:gd name="T83" fmla="*/ 18 h 135"/>
                  <a:gd name="T84" fmla="*/ 27 w 149"/>
                  <a:gd name="T85" fmla="*/ 18 h 135"/>
                  <a:gd name="T86" fmla="*/ 49 w 149"/>
                  <a:gd name="T87" fmla="*/ 37 h 135"/>
                  <a:gd name="T88" fmla="*/ 49 w 149"/>
                  <a:gd name="T89" fmla="*/ 37 h 135"/>
                  <a:gd name="T90" fmla="*/ 75 w 149"/>
                  <a:gd name="T91" fmla="*/ 56 h 135"/>
                  <a:gd name="T92" fmla="*/ 75 w 149"/>
                  <a:gd name="T93" fmla="*/ 56 h 135"/>
                  <a:gd name="T94" fmla="*/ 89 w 149"/>
                  <a:gd name="T95" fmla="*/ 67 h 135"/>
                  <a:gd name="T96" fmla="*/ 89 w 149"/>
                  <a:gd name="T97" fmla="*/ 67 h 135"/>
                  <a:gd name="T98" fmla="*/ 67 w 149"/>
                  <a:gd name="T99" fmla="*/ 80 h 135"/>
                  <a:gd name="T100" fmla="*/ 67 w 149"/>
                  <a:gd name="T101" fmla="*/ 80 h 135"/>
                  <a:gd name="T102" fmla="*/ 43 w 149"/>
                  <a:gd name="T103" fmla="*/ 9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5">
                    <a:moveTo>
                      <a:pt x="43" y="99"/>
                    </a:moveTo>
                    <a:lnTo>
                      <a:pt x="43" y="99"/>
                    </a:lnTo>
                    <a:lnTo>
                      <a:pt x="22" y="115"/>
                    </a:lnTo>
                    <a:lnTo>
                      <a:pt x="22" y="115"/>
                    </a:lnTo>
                    <a:lnTo>
                      <a:pt x="0" y="134"/>
                    </a:lnTo>
                    <a:lnTo>
                      <a:pt x="0" y="134"/>
                    </a:lnTo>
                    <a:lnTo>
                      <a:pt x="24" y="120"/>
                    </a:lnTo>
                    <a:lnTo>
                      <a:pt x="24" y="120"/>
                    </a:lnTo>
                    <a:lnTo>
                      <a:pt x="49" y="107"/>
                    </a:lnTo>
                    <a:lnTo>
                      <a:pt x="49" y="107"/>
                    </a:lnTo>
                    <a:lnTo>
                      <a:pt x="75" y="88"/>
                    </a:lnTo>
                    <a:lnTo>
                      <a:pt x="75" y="88"/>
                    </a:lnTo>
                    <a:lnTo>
                      <a:pt x="97" y="72"/>
                    </a:lnTo>
                    <a:lnTo>
                      <a:pt x="97" y="72"/>
                    </a:lnTo>
                    <a:lnTo>
                      <a:pt x="99" y="75"/>
                    </a:lnTo>
                    <a:lnTo>
                      <a:pt x="99" y="75"/>
                    </a:lnTo>
                    <a:lnTo>
                      <a:pt x="124" y="91"/>
                    </a:lnTo>
                    <a:lnTo>
                      <a:pt x="124" y="91"/>
                    </a:lnTo>
                    <a:lnTo>
                      <a:pt x="148" y="104"/>
                    </a:lnTo>
                    <a:lnTo>
                      <a:pt x="148" y="104"/>
                    </a:lnTo>
                    <a:lnTo>
                      <a:pt x="129" y="86"/>
                    </a:lnTo>
                    <a:lnTo>
                      <a:pt x="129" y="86"/>
                    </a:lnTo>
                    <a:lnTo>
                      <a:pt x="108" y="69"/>
                    </a:lnTo>
                    <a:lnTo>
                      <a:pt x="105" y="67"/>
                    </a:lnTo>
                    <a:lnTo>
                      <a:pt x="105" y="67"/>
                    </a:lnTo>
                    <a:lnTo>
                      <a:pt x="121" y="53"/>
                    </a:lnTo>
                    <a:lnTo>
                      <a:pt x="121" y="53"/>
                    </a:lnTo>
                    <a:lnTo>
                      <a:pt x="142" y="35"/>
                    </a:lnTo>
                    <a:lnTo>
                      <a:pt x="142" y="35"/>
                    </a:lnTo>
                    <a:lnTo>
                      <a:pt x="118" y="48"/>
                    </a:lnTo>
                    <a:lnTo>
                      <a:pt x="118" y="48"/>
                    </a:lnTo>
                    <a:lnTo>
                      <a:pt x="97" y="61"/>
                    </a:lnTo>
                    <a:lnTo>
                      <a:pt x="97" y="61"/>
                    </a:lnTo>
                    <a:lnTo>
                      <a:pt x="81" y="48"/>
                    </a:lnTo>
                    <a:lnTo>
                      <a:pt x="81" y="48"/>
                    </a:lnTo>
                    <a:lnTo>
                      <a:pt x="54" y="29"/>
                    </a:lnTo>
                    <a:lnTo>
                      <a:pt x="54" y="29"/>
                    </a:lnTo>
                    <a:lnTo>
                      <a:pt x="30" y="13"/>
                    </a:lnTo>
                    <a:lnTo>
                      <a:pt x="30" y="13"/>
                    </a:lnTo>
                    <a:lnTo>
                      <a:pt x="6" y="0"/>
                    </a:lnTo>
                    <a:lnTo>
                      <a:pt x="6" y="0"/>
                    </a:lnTo>
                    <a:lnTo>
                      <a:pt x="27" y="18"/>
                    </a:lnTo>
                    <a:lnTo>
                      <a:pt x="27" y="18"/>
                    </a:lnTo>
                    <a:lnTo>
                      <a:pt x="49" y="37"/>
                    </a:lnTo>
                    <a:lnTo>
                      <a:pt x="49" y="37"/>
                    </a:lnTo>
                    <a:lnTo>
                      <a:pt x="75" y="56"/>
                    </a:lnTo>
                    <a:lnTo>
                      <a:pt x="75" y="56"/>
                    </a:lnTo>
                    <a:lnTo>
                      <a:pt x="89" y="67"/>
                    </a:lnTo>
                    <a:lnTo>
                      <a:pt x="89" y="67"/>
                    </a:lnTo>
                    <a:lnTo>
                      <a:pt x="67" y="80"/>
                    </a:lnTo>
                    <a:lnTo>
                      <a:pt x="67" y="80"/>
                    </a:lnTo>
                    <a:lnTo>
                      <a:pt x="43" y="9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39" name="Freeform 66"/>
              <p:cNvSpPr>
                <a:spLocks noChangeArrowheads="1"/>
              </p:cNvSpPr>
              <p:nvPr/>
            </p:nvSpPr>
            <p:spPr bwMode="gray">
              <a:xfrm>
                <a:off x="3760788" y="5637213"/>
                <a:ext cx="63500" cy="44450"/>
              </a:xfrm>
              <a:custGeom>
                <a:avLst/>
                <a:gdLst>
                  <a:gd name="T0" fmla="*/ 19 w 176"/>
                  <a:gd name="T1" fmla="*/ 83 h 125"/>
                  <a:gd name="T2" fmla="*/ 19 w 176"/>
                  <a:gd name="T3" fmla="*/ 83 h 125"/>
                  <a:gd name="T4" fmla="*/ 0 w 176"/>
                  <a:gd name="T5" fmla="*/ 102 h 125"/>
                  <a:gd name="T6" fmla="*/ 0 w 176"/>
                  <a:gd name="T7" fmla="*/ 102 h 125"/>
                  <a:gd name="T8" fmla="*/ 24 w 176"/>
                  <a:gd name="T9" fmla="*/ 89 h 125"/>
                  <a:gd name="T10" fmla="*/ 24 w 176"/>
                  <a:gd name="T11" fmla="*/ 89 h 125"/>
                  <a:gd name="T12" fmla="*/ 49 w 176"/>
                  <a:gd name="T13" fmla="*/ 73 h 125"/>
                  <a:gd name="T14" fmla="*/ 49 w 176"/>
                  <a:gd name="T15" fmla="*/ 73 h 125"/>
                  <a:gd name="T16" fmla="*/ 76 w 176"/>
                  <a:gd name="T17" fmla="*/ 57 h 125"/>
                  <a:gd name="T18" fmla="*/ 78 w 176"/>
                  <a:gd name="T19" fmla="*/ 57 h 125"/>
                  <a:gd name="T20" fmla="*/ 78 w 176"/>
                  <a:gd name="T21" fmla="*/ 57 h 125"/>
                  <a:gd name="T22" fmla="*/ 102 w 176"/>
                  <a:gd name="T23" fmla="*/ 75 h 125"/>
                  <a:gd name="T24" fmla="*/ 102 w 176"/>
                  <a:gd name="T25" fmla="*/ 75 h 125"/>
                  <a:gd name="T26" fmla="*/ 126 w 176"/>
                  <a:gd name="T27" fmla="*/ 94 h 125"/>
                  <a:gd name="T28" fmla="*/ 126 w 176"/>
                  <a:gd name="T29" fmla="*/ 94 h 125"/>
                  <a:gd name="T30" fmla="*/ 151 w 176"/>
                  <a:gd name="T31" fmla="*/ 110 h 125"/>
                  <a:gd name="T32" fmla="*/ 151 w 176"/>
                  <a:gd name="T33" fmla="*/ 110 h 125"/>
                  <a:gd name="T34" fmla="*/ 175 w 176"/>
                  <a:gd name="T35" fmla="*/ 124 h 125"/>
                  <a:gd name="T36" fmla="*/ 175 w 176"/>
                  <a:gd name="T37" fmla="*/ 124 h 125"/>
                  <a:gd name="T38" fmla="*/ 153 w 176"/>
                  <a:gd name="T39" fmla="*/ 105 h 125"/>
                  <a:gd name="T40" fmla="*/ 153 w 176"/>
                  <a:gd name="T41" fmla="*/ 105 h 125"/>
                  <a:gd name="T42" fmla="*/ 132 w 176"/>
                  <a:gd name="T43" fmla="*/ 86 h 125"/>
                  <a:gd name="T44" fmla="*/ 132 w 176"/>
                  <a:gd name="T45" fmla="*/ 86 h 125"/>
                  <a:gd name="T46" fmla="*/ 108 w 176"/>
                  <a:gd name="T47" fmla="*/ 67 h 125"/>
                  <a:gd name="T48" fmla="*/ 108 w 176"/>
                  <a:gd name="T49" fmla="*/ 67 h 125"/>
                  <a:gd name="T50" fmla="*/ 83 w 176"/>
                  <a:gd name="T51" fmla="*/ 51 h 125"/>
                  <a:gd name="T52" fmla="*/ 83 w 176"/>
                  <a:gd name="T53" fmla="*/ 51 h 125"/>
                  <a:gd name="T54" fmla="*/ 102 w 176"/>
                  <a:gd name="T55" fmla="*/ 38 h 125"/>
                  <a:gd name="T56" fmla="*/ 102 w 176"/>
                  <a:gd name="T57" fmla="*/ 38 h 125"/>
                  <a:gd name="T58" fmla="*/ 124 w 176"/>
                  <a:gd name="T59" fmla="*/ 19 h 125"/>
                  <a:gd name="T60" fmla="*/ 124 w 176"/>
                  <a:gd name="T61" fmla="*/ 19 h 125"/>
                  <a:gd name="T62" fmla="*/ 145 w 176"/>
                  <a:gd name="T63" fmla="*/ 0 h 125"/>
                  <a:gd name="T64" fmla="*/ 145 w 176"/>
                  <a:gd name="T65" fmla="*/ 0 h 125"/>
                  <a:gd name="T66" fmla="*/ 121 w 176"/>
                  <a:gd name="T67" fmla="*/ 14 h 125"/>
                  <a:gd name="T68" fmla="*/ 121 w 176"/>
                  <a:gd name="T69" fmla="*/ 14 h 125"/>
                  <a:gd name="T70" fmla="*/ 97 w 176"/>
                  <a:gd name="T71" fmla="*/ 30 h 125"/>
                  <a:gd name="T72" fmla="*/ 97 w 176"/>
                  <a:gd name="T73" fmla="*/ 30 h 125"/>
                  <a:gd name="T74" fmla="*/ 73 w 176"/>
                  <a:gd name="T75" fmla="*/ 43 h 125"/>
                  <a:gd name="T76" fmla="*/ 73 w 176"/>
                  <a:gd name="T77" fmla="*/ 43 h 125"/>
                  <a:gd name="T78" fmla="*/ 59 w 176"/>
                  <a:gd name="T79" fmla="*/ 35 h 125"/>
                  <a:gd name="T80" fmla="*/ 59 w 176"/>
                  <a:gd name="T81" fmla="*/ 35 h 125"/>
                  <a:gd name="T82" fmla="*/ 35 w 176"/>
                  <a:gd name="T83" fmla="*/ 22 h 125"/>
                  <a:gd name="T84" fmla="*/ 35 w 176"/>
                  <a:gd name="T85" fmla="*/ 22 h 125"/>
                  <a:gd name="T86" fmla="*/ 57 w 176"/>
                  <a:gd name="T87" fmla="*/ 41 h 125"/>
                  <a:gd name="T88" fmla="*/ 57 w 176"/>
                  <a:gd name="T89" fmla="*/ 41 h 125"/>
                  <a:gd name="T90" fmla="*/ 67 w 176"/>
                  <a:gd name="T91" fmla="*/ 49 h 125"/>
                  <a:gd name="T92" fmla="*/ 67 w 176"/>
                  <a:gd name="T93" fmla="*/ 49 h 125"/>
                  <a:gd name="T94" fmla="*/ 43 w 176"/>
                  <a:gd name="T95" fmla="*/ 67 h 125"/>
                  <a:gd name="T96" fmla="*/ 43 w 176"/>
                  <a:gd name="T97" fmla="*/ 67 h 125"/>
                  <a:gd name="T98" fmla="*/ 19 w 176"/>
                  <a:gd name="T99" fmla="*/ 8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125">
                    <a:moveTo>
                      <a:pt x="19" y="83"/>
                    </a:moveTo>
                    <a:lnTo>
                      <a:pt x="19" y="83"/>
                    </a:lnTo>
                    <a:lnTo>
                      <a:pt x="0" y="102"/>
                    </a:lnTo>
                    <a:lnTo>
                      <a:pt x="0" y="102"/>
                    </a:lnTo>
                    <a:lnTo>
                      <a:pt x="24" y="89"/>
                    </a:lnTo>
                    <a:lnTo>
                      <a:pt x="24" y="89"/>
                    </a:lnTo>
                    <a:lnTo>
                      <a:pt x="49" y="73"/>
                    </a:lnTo>
                    <a:lnTo>
                      <a:pt x="49" y="73"/>
                    </a:lnTo>
                    <a:lnTo>
                      <a:pt x="76" y="57"/>
                    </a:lnTo>
                    <a:lnTo>
                      <a:pt x="78" y="57"/>
                    </a:lnTo>
                    <a:lnTo>
                      <a:pt x="78" y="57"/>
                    </a:lnTo>
                    <a:lnTo>
                      <a:pt x="102" y="75"/>
                    </a:lnTo>
                    <a:lnTo>
                      <a:pt x="102" y="75"/>
                    </a:lnTo>
                    <a:lnTo>
                      <a:pt x="126" y="94"/>
                    </a:lnTo>
                    <a:lnTo>
                      <a:pt x="126" y="94"/>
                    </a:lnTo>
                    <a:lnTo>
                      <a:pt x="151" y="110"/>
                    </a:lnTo>
                    <a:lnTo>
                      <a:pt x="151" y="110"/>
                    </a:lnTo>
                    <a:lnTo>
                      <a:pt x="175" y="124"/>
                    </a:lnTo>
                    <a:lnTo>
                      <a:pt x="175" y="124"/>
                    </a:lnTo>
                    <a:lnTo>
                      <a:pt x="153" y="105"/>
                    </a:lnTo>
                    <a:lnTo>
                      <a:pt x="153" y="105"/>
                    </a:lnTo>
                    <a:lnTo>
                      <a:pt x="132" y="86"/>
                    </a:lnTo>
                    <a:lnTo>
                      <a:pt x="132" y="86"/>
                    </a:lnTo>
                    <a:lnTo>
                      <a:pt x="108" y="67"/>
                    </a:lnTo>
                    <a:lnTo>
                      <a:pt x="108" y="67"/>
                    </a:lnTo>
                    <a:lnTo>
                      <a:pt x="83" y="51"/>
                    </a:lnTo>
                    <a:lnTo>
                      <a:pt x="83" y="51"/>
                    </a:lnTo>
                    <a:lnTo>
                      <a:pt x="102" y="38"/>
                    </a:lnTo>
                    <a:lnTo>
                      <a:pt x="102" y="38"/>
                    </a:lnTo>
                    <a:lnTo>
                      <a:pt x="124" y="19"/>
                    </a:lnTo>
                    <a:lnTo>
                      <a:pt x="124" y="19"/>
                    </a:lnTo>
                    <a:lnTo>
                      <a:pt x="145" y="0"/>
                    </a:lnTo>
                    <a:lnTo>
                      <a:pt x="145" y="0"/>
                    </a:lnTo>
                    <a:lnTo>
                      <a:pt x="121" y="14"/>
                    </a:lnTo>
                    <a:lnTo>
                      <a:pt x="121" y="14"/>
                    </a:lnTo>
                    <a:lnTo>
                      <a:pt x="97" y="30"/>
                    </a:lnTo>
                    <a:lnTo>
                      <a:pt x="97" y="30"/>
                    </a:lnTo>
                    <a:lnTo>
                      <a:pt x="73" y="43"/>
                    </a:lnTo>
                    <a:lnTo>
                      <a:pt x="73" y="43"/>
                    </a:lnTo>
                    <a:lnTo>
                      <a:pt x="59" y="35"/>
                    </a:lnTo>
                    <a:lnTo>
                      <a:pt x="59" y="35"/>
                    </a:lnTo>
                    <a:lnTo>
                      <a:pt x="35" y="22"/>
                    </a:lnTo>
                    <a:lnTo>
                      <a:pt x="35" y="22"/>
                    </a:lnTo>
                    <a:lnTo>
                      <a:pt x="57" y="41"/>
                    </a:lnTo>
                    <a:lnTo>
                      <a:pt x="57" y="41"/>
                    </a:lnTo>
                    <a:lnTo>
                      <a:pt x="67" y="49"/>
                    </a:lnTo>
                    <a:lnTo>
                      <a:pt x="67" y="49"/>
                    </a:lnTo>
                    <a:lnTo>
                      <a:pt x="43" y="67"/>
                    </a:lnTo>
                    <a:lnTo>
                      <a:pt x="43" y="67"/>
                    </a:lnTo>
                    <a:lnTo>
                      <a:pt x="19" y="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0" name="Freeform 67"/>
              <p:cNvSpPr>
                <a:spLocks noChangeArrowheads="1"/>
              </p:cNvSpPr>
              <p:nvPr/>
            </p:nvSpPr>
            <p:spPr bwMode="gray">
              <a:xfrm>
                <a:off x="3975100" y="5594350"/>
                <a:ext cx="17463" cy="11113"/>
              </a:xfrm>
              <a:custGeom>
                <a:avLst/>
                <a:gdLst>
                  <a:gd name="T0" fmla="*/ 43 w 49"/>
                  <a:gd name="T1" fmla="*/ 8 h 33"/>
                  <a:gd name="T2" fmla="*/ 43 w 49"/>
                  <a:gd name="T3" fmla="*/ 8 h 33"/>
                  <a:gd name="T4" fmla="*/ 48 w 49"/>
                  <a:gd name="T5" fmla="*/ 0 h 33"/>
                  <a:gd name="T6" fmla="*/ 48 w 49"/>
                  <a:gd name="T7" fmla="*/ 0 h 33"/>
                  <a:gd name="T8" fmla="*/ 38 w 49"/>
                  <a:gd name="T9" fmla="*/ 3 h 33"/>
                  <a:gd name="T10" fmla="*/ 38 w 49"/>
                  <a:gd name="T11" fmla="*/ 3 h 33"/>
                  <a:gd name="T12" fmla="*/ 22 w 49"/>
                  <a:gd name="T13" fmla="*/ 11 h 33"/>
                  <a:gd name="T14" fmla="*/ 22 w 49"/>
                  <a:gd name="T15" fmla="*/ 11 h 33"/>
                  <a:gd name="T16" fmla="*/ 6 w 49"/>
                  <a:gd name="T17" fmla="*/ 27 h 33"/>
                  <a:gd name="T18" fmla="*/ 6 w 49"/>
                  <a:gd name="T19" fmla="*/ 27 h 33"/>
                  <a:gd name="T20" fmla="*/ 0 w 49"/>
                  <a:gd name="T21" fmla="*/ 32 h 33"/>
                  <a:gd name="T22" fmla="*/ 0 w 49"/>
                  <a:gd name="T23" fmla="*/ 32 h 33"/>
                  <a:gd name="T24" fmla="*/ 8 w 49"/>
                  <a:gd name="T25" fmla="*/ 30 h 33"/>
                  <a:gd name="T26" fmla="*/ 8 w 49"/>
                  <a:gd name="T27" fmla="*/ 30 h 33"/>
                  <a:gd name="T28" fmla="*/ 27 w 49"/>
                  <a:gd name="T29" fmla="*/ 21 h 33"/>
                  <a:gd name="T30" fmla="*/ 27 w 49"/>
                  <a:gd name="T31" fmla="*/ 21 h 33"/>
                  <a:gd name="T32" fmla="*/ 43 w 49"/>
                  <a:gd name="T3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3">
                    <a:moveTo>
                      <a:pt x="43" y="8"/>
                    </a:moveTo>
                    <a:lnTo>
                      <a:pt x="43" y="8"/>
                    </a:lnTo>
                    <a:lnTo>
                      <a:pt x="48" y="0"/>
                    </a:lnTo>
                    <a:lnTo>
                      <a:pt x="48" y="0"/>
                    </a:lnTo>
                    <a:lnTo>
                      <a:pt x="38" y="3"/>
                    </a:lnTo>
                    <a:lnTo>
                      <a:pt x="38" y="3"/>
                    </a:lnTo>
                    <a:lnTo>
                      <a:pt x="22" y="11"/>
                    </a:lnTo>
                    <a:lnTo>
                      <a:pt x="22" y="11"/>
                    </a:lnTo>
                    <a:lnTo>
                      <a:pt x="6" y="27"/>
                    </a:lnTo>
                    <a:lnTo>
                      <a:pt x="6" y="27"/>
                    </a:lnTo>
                    <a:lnTo>
                      <a:pt x="0" y="32"/>
                    </a:lnTo>
                    <a:lnTo>
                      <a:pt x="0" y="32"/>
                    </a:lnTo>
                    <a:lnTo>
                      <a:pt x="8" y="30"/>
                    </a:lnTo>
                    <a:lnTo>
                      <a:pt x="8" y="30"/>
                    </a:lnTo>
                    <a:lnTo>
                      <a:pt x="27" y="21"/>
                    </a:lnTo>
                    <a:lnTo>
                      <a:pt x="27" y="21"/>
                    </a:lnTo>
                    <a:lnTo>
                      <a:pt x="43"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1" name="Freeform 68"/>
              <p:cNvSpPr>
                <a:spLocks noChangeArrowheads="1"/>
              </p:cNvSpPr>
              <p:nvPr/>
            </p:nvSpPr>
            <p:spPr bwMode="gray">
              <a:xfrm>
                <a:off x="3862388" y="5670550"/>
                <a:ext cx="19050" cy="14288"/>
              </a:xfrm>
              <a:custGeom>
                <a:avLst/>
                <a:gdLst>
                  <a:gd name="T0" fmla="*/ 48 w 54"/>
                  <a:gd name="T1" fmla="*/ 9 h 39"/>
                  <a:gd name="T2" fmla="*/ 48 w 54"/>
                  <a:gd name="T3" fmla="*/ 9 h 39"/>
                  <a:gd name="T4" fmla="*/ 53 w 54"/>
                  <a:gd name="T5" fmla="*/ 0 h 39"/>
                  <a:gd name="T6" fmla="*/ 53 w 54"/>
                  <a:gd name="T7" fmla="*/ 0 h 39"/>
                  <a:gd name="T8" fmla="*/ 43 w 54"/>
                  <a:gd name="T9" fmla="*/ 3 h 39"/>
                  <a:gd name="T10" fmla="*/ 43 w 54"/>
                  <a:gd name="T11" fmla="*/ 3 h 39"/>
                  <a:gd name="T12" fmla="*/ 24 w 54"/>
                  <a:gd name="T13" fmla="*/ 14 h 39"/>
                  <a:gd name="T14" fmla="*/ 24 w 54"/>
                  <a:gd name="T15" fmla="*/ 14 h 39"/>
                  <a:gd name="T16" fmla="*/ 8 w 54"/>
                  <a:gd name="T17" fmla="*/ 30 h 39"/>
                  <a:gd name="T18" fmla="*/ 8 w 54"/>
                  <a:gd name="T19" fmla="*/ 30 h 39"/>
                  <a:gd name="T20" fmla="*/ 0 w 54"/>
                  <a:gd name="T21" fmla="*/ 38 h 39"/>
                  <a:gd name="T22" fmla="*/ 0 w 54"/>
                  <a:gd name="T23" fmla="*/ 38 h 39"/>
                  <a:gd name="T24" fmla="*/ 11 w 54"/>
                  <a:gd name="T25" fmla="*/ 35 h 39"/>
                  <a:gd name="T26" fmla="*/ 11 w 54"/>
                  <a:gd name="T27" fmla="*/ 35 h 39"/>
                  <a:gd name="T28" fmla="*/ 29 w 54"/>
                  <a:gd name="T29" fmla="*/ 25 h 39"/>
                  <a:gd name="T30" fmla="*/ 29 w 54"/>
                  <a:gd name="T31" fmla="*/ 25 h 39"/>
                  <a:gd name="T32" fmla="*/ 48 w 54"/>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39">
                    <a:moveTo>
                      <a:pt x="48" y="9"/>
                    </a:moveTo>
                    <a:lnTo>
                      <a:pt x="48" y="9"/>
                    </a:lnTo>
                    <a:lnTo>
                      <a:pt x="53" y="0"/>
                    </a:lnTo>
                    <a:lnTo>
                      <a:pt x="53" y="0"/>
                    </a:lnTo>
                    <a:lnTo>
                      <a:pt x="43" y="3"/>
                    </a:lnTo>
                    <a:lnTo>
                      <a:pt x="43" y="3"/>
                    </a:lnTo>
                    <a:lnTo>
                      <a:pt x="24" y="14"/>
                    </a:lnTo>
                    <a:lnTo>
                      <a:pt x="24" y="14"/>
                    </a:lnTo>
                    <a:lnTo>
                      <a:pt x="8" y="30"/>
                    </a:lnTo>
                    <a:lnTo>
                      <a:pt x="8" y="30"/>
                    </a:lnTo>
                    <a:lnTo>
                      <a:pt x="0" y="38"/>
                    </a:lnTo>
                    <a:lnTo>
                      <a:pt x="0" y="38"/>
                    </a:lnTo>
                    <a:lnTo>
                      <a:pt x="11" y="35"/>
                    </a:lnTo>
                    <a:lnTo>
                      <a:pt x="11" y="35"/>
                    </a:lnTo>
                    <a:lnTo>
                      <a:pt x="29" y="25"/>
                    </a:lnTo>
                    <a:lnTo>
                      <a:pt x="29" y="25"/>
                    </a:lnTo>
                    <a:lnTo>
                      <a:pt x="48"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2" name="Freeform 69"/>
              <p:cNvSpPr>
                <a:spLocks noChangeArrowheads="1"/>
              </p:cNvSpPr>
              <p:nvPr/>
            </p:nvSpPr>
            <p:spPr bwMode="gray">
              <a:xfrm>
                <a:off x="3670300" y="5784850"/>
                <a:ext cx="46038" cy="33338"/>
              </a:xfrm>
              <a:custGeom>
                <a:avLst/>
                <a:gdLst>
                  <a:gd name="T0" fmla="*/ 43 w 130"/>
                  <a:gd name="T1" fmla="*/ 67 h 92"/>
                  <a:gd name="T2" fmla="*/ 43 w 130"/>
                  <a:gd name="T3" fmla="*/ 67 h 92"/>
                  <a:gd name="T4" fmla="*/ 67 w 130"/>
                  <a:gd name="T5" fmla="*/ 51 h 92"/>
                  <a:gd name="T6" fmla="*/ 67 w 130"/>
                  <a:gd name="T7" fmla="*/ 51 h 92"/>
                  <a:gd name="T8" fmla="*/ 91 w 130"/>
                  <a:gd name="T9" fmla="*/ 32 h 92"/>
                  <a:gd name="T10" fmla="*/ 91 w 130"/>
                  <a:gd name="T11" fmla="*/ 32 h 92"/>
                  <a:gd name="T12" fmla="*/ 110 w 130"/>
                  <a:gd name="T13" fmla="*/ 16 h 92"/>
                  <a:gd name="T14" fmla="*/ 110 w 130"/>
                  <a:gd name="T15" fmla="*/ 16 h 92"/>
                  <a:gd name="T16" fmla="*/ 129 w 130"/>
                  <a:gd name="T17" fmla="*/ 0 h 92"/>
                  <a:gd name="T18" fmla="*/ 129 w 130"/>
                  <a:gd name="T19" fmla="*/ 0 h 92"/>
                  <a:gd name="T20" fmla="*/ 107 w 130"/>
                  <a:gd name="T21" fmla="*/ 13 h 92"/>
                  <a:gd name="T22" fmla="*/ 107 w 130"/>
                  <a:gd name="T23" fmla="*/ 13 h 92"/>
                  <a:gd name="T24" fmla="*/ 86 w 130"/>
                  <a:gd name="T25" fmla="*/ 24 h 92"/>
                  <a:gd name="T26" fmla="*/ 86 w 130"/>
                  <a:gd name="T27" fmla="*/ 24 h 92"/>
                  <a:gd name="T28" fmla="*/ 62 w 130"/>
                  <a:gd name="T29" fmla="*/ 40 h 92"/>
                  <a:gd name="T30" fmla="*/ 62 w 130"/>
                  <a:gd name="T31" fmla="*/ 40 h 92"/>
                  <a:gd name="T32" fmla="*/ 38 w 130"/>
                  <a:gd name="T33" fmla="*/ 59 h 92"/>
                  <a:gd name="T34" fmla="*/ 38 w 130"/>
                  <a:gd name="T35" fmla="*/ 59 h 92"/>
                  <a:gd name="T36" fmla="*/ 19 w 130"/>
                  <a:gd name="T37" fmla="*/ 75 h 92"/>
                  <a:gd name="T38" fmla="*/ 19 w 130"/>
                  <a:gd name="T39" fmla="*/ 75 h 92"/>
                  <a:gd name="T40" fmla="*/ 0 w 130"/>
                  <a:gd name="T41" fmla="*/ 91 h 92"/>
                  <a:gd name="T42" fmla="*/ 0 w 130"/>
                  <a:gd name="T43" fmla="*/ 91 h 92"/>
                  <a:gd name="T44" fmla="*/ 21 w 130"/>
                  <a:gd name="T45" fmla="*/ 80 h 92"/>
                  <a:gd name="T46" fmla="*/ 21 w 130"/>
                  <a:gd name="T47" fmla="*/ 80 h 92"/>
                  <a:gd name="T48" fmla="*/ 43 w 130"/>
                  <a:gd name="T49" fmla="*/ 6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92">
                    <a:moveTo>
                      <a:pt x="43" y="67"/>
                    </a:moveTo>
                    <a:lnTo>
                      <a:pt x="43" y="67"/>
                    </a:lnTo>
                    <a:lnTo>
                      <a:pt x="67" y="51"/>
                    </a:lnTo>
                    <a:lnTo>
                      <a:pt x="67" y="51"/>
                    </a:lnTo>
                    <a:lnTo>
                      <a:pt x="91" y="32"/>
                    </a:lnTo>
                    <a:lnTo>
                      <a:pt x="91" y="32"/>
                    </a:lnTo>
                    <a:lnTo>
                      <a:pt x="110" y="16"/>
                    </a:lnTo>
                    <a:lnTo>
                      <a:pt x="110" y="16"/>
                    </a:lnTo>
                    <a:lnTo>
                      <a:pt x="129" y="0"/>
                    </a:lnTo>
                    <a:lnTo>
                      <a:pt x="129" y="0"/>
                    </a:lnTo>
                    <a:lnTo>
                      <a:pt x="107" y="13"/>
                    </a:lnTo>
                    <a:lnTo>
                      <a:pt x="107" y="13"/>
                    </a:lnTo>
                    <a:lnTo>
                      <a:pt x="86" y="24"/>
                    </a:lnTo>
                    <a:lnTo>
                      <a:pt x="86" y="24"/>
                    </a:lnTo>
                    <a:lnTo>
                      <a:pt x="62" y="40"/>
                    </a:lnTo>
                    <a:lnTo>
                      <a:pt x="62" y="40"/>
                    </a:lnTo>
                    <a:lnTo>
                      <a:pt x="38" y="59"/>
                    </a:lnTo>
                    <a:lnTo>
                      <a:pt x="38" y="59"/>
                    </a:lnTo>
                    <a:lnTo>
                      <a:pt x="19" y="75"/>
                    </a:lnTo>
                    <a:lnTo>
                      <a:pt x="19" y="75"/>
                    </a:lnTo>
                    <a:lnTo>
                      <a:pt x="0" y="91"/>
                    </a:lnTo>
                    <a:lnTo>
                      <a:pt x="0" y="91"/>
                    </a:lnTo>
                    <a:lnTo>
                      <a:pt x="21" y="80"/>
                    </a:lnTo>
                    <a:lnTo>
                      <a:pt x="21" y="80"/>
                    </a:lnTo>
                    <a:lnTo>
                      <a:pt x="43" y="6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3" name="Freeform 70"/>
              <p:cNvSpPr>
                <a:spLocks noChangeArrowheads="1"/>
              </p:cNvSpPr>
              <p:nvPr/>
            </p:nvSpPr>
            <p:spPr bwMode="gray">
              <a:xfrm>
                <a:off x="3975100" y="5670550"/>
                <a:ext cx="22225" cy="15875"/>
              </a:xfrm>
              <a:custGeom>
                <a:avLst/>
                <a:gdLst>
                  <a:gd name="T0" fmla="*/ 59 w 60"/>
                  <a:gd name="T1" fmla="*/ 0 h 44"/>
                  <a:gd name="T2" fmla="*/ 59 w 60"/>
                  <a:gd name="T3" fmla="*/ 0 h 44"/>
                  <a:gd name="T4" fmla="*/ 48 w 60"/>
                  <a:gd name="T5" fmla="*/ 6 h 44"/>
                  <a:gd name="T6" fmla="*/ 48 w 60"/>
                  <a:gd name="T7" fmla="*/ 6 h 44"/>
                  <a:gd name="T8" fmla="*/ 27 w 60"/>
                  <a:gd name="T9" fmla="*/ 17 h 44"/>
                  <a:gd name="T10" fmla="*/ 27 w 60"/>
                  <a:gd name="T11" fmla="*/ 17 h 44"/>
                  <a:gd name="T12" fmla="*/ 8 w 60"/>
                  <a:gd name="T13" fmla="*/ 33 h 44"/>
                  <a:gd name="T14" fmla="*/ 8 w 60"/>
                  <a:gd name="T15" fmla="*/ 33 h 44"/>
                  <a:gd name="T16" fmla="*/ 0 w 60"/>
                  <a:gd name="T17" fmla="*/ 43 h 44"/>
                  <a:gd name="T18" fmla="*/ 0 w 60"/>
                  <a:gd name="T19" fmla="*/ 43 h 44"/>
                  <a:gd name="T20" fmla="*/ 11 w 60"/>
                  <a:gd name="T21" fmla="*/ 38 h 44"/>
                  <a:gd name="T22" fmla="*/ 11 w 60"/>
                  <a:gd name="T23" fmla="*/ 38 h 44"/>
                  <a:gd name="T24" fmla="*/ 32 w 60"/>
                  <a:gd name="T25" fmla="*/ 27 h 44"/>
                  <a:gd name="T26" fmla="*/ 32 w 60"/>
                  <a:gd name="T27" fmla="*/ 27 h 44"/>
                  <a:gd name="T28" fmla="*/ 51 w 60"/>
                  <a:gd name="T29" fmla="*/ 11 h 44"/>
                  <a:gd name="T30" fmla="*/ 51 w 60"/>
                  <a:gd name="T31" fmla="*/ 11 h 44"/>
                  <a:gd name="T32" fmla="*/ 59 w 60"/>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59" y="0"/>
                    </a:moveTo>
                    <a:lnTo>
                      <a:pt x="59" y="0"/>
                    </a:lnTo>
                    <a:lnTo>
                      <a:pt x="48" y="6"/>
                    </a:lnTo>
                    <a:lnTo>
                      <a:pt x="48" y="6"/>
                    </a:lnTo>
                    <a:lnTo>
                      <a:pt x="27" y="17"/>
                    </a:lnTo>
                    <a:lnTo>
                      <a:pt x="27" y="17"/>
                    </a:lnTo>
                    <a:lnTo>
                      <a:pt x="8" y="33"/>
                    </a:lnTo>
                    <a:lnTo>
                      <a:pt x="8" y="33"/>
                    </a:lnTo>
                    <a:lnTo>
                      <a:pt x="0" y="43"/>
                    </a:lnTo>
                    <a:lnTo>
                      <a:pt x="0" y="43"/>
                    </a:lnTo>
                    <a:lnTo>
                      <a:pt x="11" y="38"/>
                    </a:lnTo>
                    <a:lnTo>
                      <a:pt x="11" y="38"/>
                    </a:lnTo>
                    <a:lnTo>
                      <a:pt x="32" y="27"/>
                    </a:lnTo>
                    <a:lnTo>
                      <a:pt x="32" y="27"/>
                    </a:lnTo>
                    <a:lnTo>
                      <a:pt x="51" y="11"/>
                    </a:lnTo>
                    <a:lnTo>
                      <a:pt x="51" y="11"/>
                    </a:lnTo>
                    <a:lnTo>
                      <a:pt x="5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4" name="Freeform 71"/>
              <p:cNvSpPr>
                <a:spLocks noChangeArrowheads="1"/>
              </p:cNvSpPr>
              <p:nvPr/>
            </p:nvSpPr>
            <p:spPr bwMode="gray">
              <a:xfrm>
                <a:off x="3698875" y="5289550"/>
                <a:ext cx="703263" cy="636588"/>
              </a:xfrm>
              <a:custGeom>
                <a:avLst/>
                <a:gdLst>
                  <a:gd name="T0" fmla="*/ 1708 w 1953"/>
                  <a:gd name="T1" fmla="*/ 1421 h 1768"/>
                  <a:gd name="T2" fmla="*/ 1834 w 1953"/>
                  <a:gd name="T3" fmla="*/ 1285 h 1768"/>
                  <a:gd name="T4" fmla="*/ 1665 w 1953"/>
                  <a:gd name="T5" fmla="*/ 1156 h 1768"/>
                  <a:gd name="T6" fmla="*/ 1823 w 1953"/>
                  <a:gd name="T7" fmla="*/ 1043 h 1768"/>
                  <a:gd name="T8" fmla="*/ 1818 w 1953"/>
                  <a:gd name="T9" fmla="*/ 821 h 1768"/>
                  <a:gd name="T10" fmla="*/ 1684 w 1953"/>
                  <a:gd name="T11" fmla="*/ 711 h 1768"/>
                  <a:gd name="T12" fmla="*/ 1668 w 1953"/>
                  <a:gd name="T13" fmla="*/ 480 h 1768"/>
                  <a:gd name="T14" fmla="*/ 1767 w 1953"/>
                  <a:gd name="T15" fmla="*/ 408 h 1768"/>
                  <a:gd name="T16" fmla="*/ 1794 w 1953"/>
                  <a:gd name="T17" fmla="*/ 343 h 1768"/>
                  <a:gd name="T18" fmla="*/ 1673 w 1953"/>
                  <a:gd name="T19" fmla="*/ 247 h 1768"/>
                  <a:gd name="T20" fmla="*/ 1517 w 1953"/>
                  <a:gd name="T21" fmla="*/ 129 h 1768"/>
                  <a:gd name="T22" fmla="*/ 1357 w 1953"/>
                  <a:gd name="T23" fmla="*/ 16 h 1768"/>
                  <a:gd name="T24" fmla="*/ 1110 w 1953"/>
                  <a:gd name="T25" fmla="*/ 62 h 1768"/>
                  <a:gd name="T26" fmla="*/ 1177 w 1953"/>
                  <a:gd name="T27" fmla="*/ 153 h 1768"/>
                  <a:gd name="T28" fmla="*/ 1185 w 1953"/>
                  <a:gd name="T29" fmla="*/ 343 h 1768"/>
                  <a:gd name="T30" fmla="*/ 1349 w 1953"/>
                  <a:gd name="T31" fmla="*/ 472 h 1768"/>
                  <a:gd name="T32" fmla="*/ 1349 w 1953"/>
                  <a:gd name="T33" fmla="*/ 695 h 1768"/>
                  <a:gd name="T34" fmla="*/ 1075 w 1953"/>
                  <a:gd name="T35" fmla="*/ 719 h 1768"/>
                  <a:gd name="T36" fmla="*/ 1338 w 1953"/>
                  <a:gd name="T37" fmla="*/ 923 h 1768"/>
                  <a:gd name="T38" fmla="*/ 1083 w 1953"/>
                  <a:gd name="T39" fmla="*/ 1108 h 1768"/>
                  <a:gd name="T40" fmla="*/ 1185 w 1953"/>
                  <a:gd name="T41" fmla="*/ 1258 h 1768"/>
                  <a:gd name="T42" fmla="*/ 1204 w 1953"/>
                  <a:gd name="T43" fmla="*/ 1277 h 1768"/>
                  <a:gd name="T44" fmla="*/ 1075 w 1953"/>
                  <a:gd name="T45" fmla="*/ 1405 h 1768"/>
                  <a:gd name="T46" fmla="*/ 952 w 1953"/>
                  <a:gd name="T47" fmla="*/ 1537 h 1768"/>
                  <a:gd name="T48" fmla="*/ 869 w 1953"/>
                  <a:gd name="T49" fmla="*/ 1475 h 1768"/>
                  <a:gd name="T50" fmla="*/ 820 w 1953"/>
                  <a:gd name="T51" fmla="*/ 1507 h 1768"/>
                  <a:gd name="T52" fmla="*/ 652 w 1953"/>
                  <a:gd name="T53" fmla="*/ 1408 h 1768"/>
                  <a:gd name="T54" fmla="*/ 434 w 1953"/>
                  <a:gd name="T55" fmla="*/ 1387 h 1768"/>
                  <a:gd name="T56" fmla="*/ 289 w 1953"/>
                  <a:gd name="T57" fmla="*/ 1499 h 1768"/>
                  <a:gd name="T58" fmla="*/ 238 w 1953"/>
                  <a:gd name="T59" fmla="*/ 1464 h 1768"/>
                  <a:gd name="T60" fmla="*/ 158 w 1953"/>
                  <a:gd name="T61" fmla="*/ 1521 h 1768"/>
                  <a:gd name="T62" fmla="*/ 75 w 1953"/>
                  <a:gd name="T63" fmla="*/ 1582 h 1768"/>
                  <a:gd name="T64" fmla="*/ 206 w 1953"/>
                  <a:gd name="T65" fmla="*/ 1716 h 1768"/>
                  <a:gd name="T66" fmla="*/ 281 w 1953"/>
                  <a:gd name="T67" fmla="*/ 1668 h 1768"/>
                  <a:gd name="T68" fmla="*/ 453 w 1953"/>
                  <a:gd name="T69" fmla="*/ 1767 h 1768"/>
                  <a:gd name="T70" fmla="*/ 713 w 1953"/>
                  <a:gd name="T71" fmla="*/ 1596 h 1768"/>
                  <a:gd name="T72" fmla="*/ 893 w 1953"/>
                  <a:gd name="T73" fmla="*/ 1505 h 1768"/>
                  <a:gd name="T74" fmla="*/ 1024 w 1953"/>
                  <a:gd name="T75" fmla="*/ 1596 h 1768"/>
                  <a:gd name="T76" fmla="*/ 1338 w 1953"/>
                  <a:gd name="T77" fmla="*/ 1601 h 1768"/>
                  <a:gd name="T78" fmla="*/ 230 w 1953"/>
                  <a:gd name="T79" fmla="*/ 1684 h 1768"/>
                  <a:gd name="T80" fmla="*/ 284 w 1953"/>
                  <a:gd name="T81" fmla="*/ 1507 h 1768"/>
                  <a:gd name="T82" fmla="*/ 442 w 1953"/>
                  <a:gd name="T83" fmla="*/ 1561 h 1768"/>
                  <a:gd name="T84" fmla="*/ 1509 w 1953"/>
                  <a:gd name="T85" fmla="*/ 1475 h 1768"/>
                  <a:gd name="T86" fmla="*/ 1649 w 1953"/>
                  <a:gd name="T87" fmla="*/ 1379 h 1768"/>
                  <a:gd name="T88" fmla="*/ 1641 w 1953"/>
                  <a:gd name="T89" fmla="*/ 1172 h 1768"/>
                  <a:gd name="T90" fmla="*/ 1651 w 1953"/>
                  <a:gd name="T91" fmla="*/ 1153 h 1768"/>
                  <a:gd name="T92" fmla="*/ 1617 w 1953"/>
                  <a:gd name="T93" fmla="*/ 966 h 1768"/>
                  <a:gd name="T94" fmla="*/ 1357 w 1953"/>
                  <a:gd name="T95" fmla="*/ 923 h 1768"/>
                  <a:gd name="T96" fmla="*/ 1662 w 1953"/>
                  <a:gd name="T97" fmla="*/ 923 h 1768"/>
                  <a:gd name="T98" fmla="*/ 1660 w 1953"/>
                  <a:gd name="T99" fmla="*/ 250 h 1768"/>
                  <a:gd name="T100" fmla="*/ 1571 w 1953"/>
                  <a:gd name="T101" fmla="*/ 185 h 1768"/>
                  <a:gd name="T102" fmla="*/ 1485 w 1953"/>
                  <a:gd name="T103" fmla="*/ 118 h 1768"/>
                  <a:gd name="T104" fmla="*/ 1357 w 1953"/>
                  <a:gd name="T105" fmla="*/ 252 h 1768"/>
                  <a:gd name="T106" fmla="*/ 1429 w 1953"/>
                  <a:gd name="T107" fmla="*/ 426 h 1768"/>
                  <a:gd name="T108" fmla="*/ 1509 w 1953"/>
                  <a:gd name="T109" fmla="*/ 593 h 1768"/>
                  <a:gd name="T110" fmla="*/ 1327 w 1953"/>
                  <a:gd name="T111" fmla="*/ 904 h 1768"/>
                  <a:gd name="T112" fmla="*/ 1327 w 1953"/>
                  <a:gd name="T113" fmla="*/ 904 h 1768"/>
                  <a:gd name="T114" fmla="*/ 1346 w 1953"/>
                  <a:gd name="T115" fmla="*/ 1143 h 1768"/>
                  <a:gd name="T116" fmla="*/ 1491 w 1953"/>
                  <a:gd name="T117" fmla="*/ 1263 h 1768"/>
                  <a:gd name="T118" fmla="*/ 1306 w 1953"/>
                  <a:gd name="T119" fmla="*/ 1405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53" h="1768">
                    <a:moveTo>
                      <a:pt x="1499" y="1497"/>
                    </a:moveTo>
                    <a:lnTo>
                      <a:pt x="1499" y="1497"/>
                    </a:lnTo>
                    <a:lnTo>
                      <a:pt x="1544" y="1526"/>
                    </a:lnTo>
                    <a:lnTo>
                      <a:pt x="1544" y="1526"/>
                    </a:lnTo>
                    <a:lnTo>
                      <a:pt x="1563" y="1539"/>
                    </a:lnTo>
                    <a:lnTo>
                      <a:pt x="1563" y="1539"/>
                    </a:lnTo>
                    <a:lnTo>
                      <a:pt x="1544" y="1526"/>
                    </a:lnTo>
                    <a:lnTo>
                      <a:pt x="1544" y="1526"/>
                    </a:lnTo>
                    <a:lnTo>
                      <a:pt x="1504" y="1491"/>
                    </a:lnTo>
                    <a:lnTo>
                      <a:pt x="1504" y="1491"/>
                    </a:lnTo>
                    <a:lnTo>
                      <a:pt x="1515" y="1483"/>
                    </a:lnTo>
                    <a:lnTo>
                      <a:pt x="1515" y="1483"/>
                    </a:lnTo>
                    <a:lnTo>
                      <a:pt x="1633" y="1403"/>
                    </a:lnTo>
                    <a:lnTo>
                      <a:pt x="1633" y="1403"/>
                    </a:lnTo>
                    <a:lnTo>
                      <a:pt x="1657" y="1387"/>
                    </a:lnTo>
                    <a:lnTo>
                      <a:pt x="1657" y="1387"/>
                    </a:lnTo>
                    <a:lnTo>
                      <a:pt x="1708" y="1421"/>
                    </a:lnTo>
                    <a:lnTo>
                      <a:pt x="1708" y="1421"/>
                    </a:lnTo>
                    <a:lnTo>
                      <a:pt x="1735" y="1440"/>
                    </a:lnTo>
                    <a:lnTo>
                      <a:pt x="1735" y="1440"/>
                    </a:lnTo>
                    <a:lnTo>
                      <a:pt x="1708" y="1419"/>
                    </a:lnTo>
                    <a:lnTo>
                      <a:pt x="1708" y="1419"/>
                    </a:lnTo>
                    <a:lnTo>
                      <a:pt x="1662" y="1381"/>
                    </a:lnTo>
                    <a:lnTo>
                      <a:pt x="1662" y="1381"/>
                    </a:lnTo>
                    <a:lnTo>
                      <a:pt x="1748" y="1322"/>
                    </a:lnTo>
                    <a:lnTo>
                      <a:pt x="1748" y="1322"/>
                    </a:lnTo>
                    <a:lnTo>
                      <a:pt x="1815" y="1274"/>
                    </a:lnTo>
                    <a:lnTo>
                      <a:pt x="1815" y="1274"/>
                    </a:lnTo>
                    <a:lnTo>
                      <a:pt x="1834" y="1285"/>
                    </a:lnTo>
                    <a:lnTo>
                      <a:pt x="1834" y="1285"/>
                    </a:lnTo>
                    <a:lnTo>
                      <a:pt x="1869" y="1311"/>
                    </a:lnTo>
                    <a:lnTo>
                      <a:pt x="1869" y="1311"/>
                    </a:lnTo>
                    <a:lnTo>
                      <a:pt x="1834" y="1285"/>
                    </a:lnTo>
                    <a:lnTo>
                      <a:pt x="1834" y="1285"/>
                    </a:lnTo>
                    <a:lnTo>
                      <a:pt x="1818" y="1271"/>
                    </a:lnTo>
                    <a:lnTo>
                      <a:pt x="1818" y="1271"/>
                    </a:lnTo>
                    <a:lnTo>
                      <a:pt x="1847" y="1250"/>
                    </a:lnTo>
                    <a:lnTo>
                      <a:pt x="1847" y="1250"/>
                    </a:lnTo>
                    <a:lnTo>
                      <a:pt x="1920" y="1199"/>
                    </a:lnTo>
                    <a:lnTo>
                      <a:pt x="1920" y="1199"/>
                    </a:lnTo>
                    <a:lnTo>
                      <a:pt x="1947" y="1177"/>
                    </a:lnTo>
                    <a:lnTo>
                      <a:pt x="1947" y="1177"/>
                    </a:lnTo>
                    <a:lnTo>
                      <a:pt x="1917" y="1196"/>
                    </a:lnTo>
                    <a:lnTo>
                      <a:pt x="1917" y="1196"/>
                    </a:lnTo>
                    <a:lnTo>
                      <a:pt x="1845" y="1245"/>
                    </a:lnTo>
                    <a:lnTo>
                      <a:pt x="1845" y="1245"/>
                    </a:lnTo>
                    <a:lnTo>
                      <a:pt x="1813" y="1266"/>
                    </a:lnTo>
                    <a:lnTo>
                      <a:pt x="1813" y="1266"/>
                    </a:lnTo>
                    <a:lnTo>
                      <a:pt x="1745" y="1215"/>
                    </a:lnTo>
                    <a:lnTo>
                      <a:pt x="1745" y="1215"/>
                    </a:lnTo>
                    <a:lnTo>
                      <a:pt x="1665" y="1156"/>
                    </a:lnTo>
                    <a:lnTo>
                      <a:pt x="1665" y="1156"/>
                    </a:lnTo>
                    <a:lnTo>
                      <a:pt x="1786" y="1070"/>
                    </a:lnTo>
                    <a:lnTo>
                      <a:pt x="1786" y="1070"/>
                    </a:lnTo>
                    <a:lnTo>
                      <a:pt x="1815" y="1049"/>
                    </a:lnTo>
                    <a:lnTo>
                      <a:pt x="1815" y="1049"/>
                    </a:lnTo>
                    <a:lnTo>
                      <a:pt x="1850" y="1073"/>
                    </a:lnTo>
                    <a:lnTo>
                      <a:pt x="1850" y="1073"/>
                    </a:lnTo>
                    <a:lnTo>
                      <a:pt x="1922" y="1124"/>
                    </a:lnTo>
                    <a:lnTo>
                      <a:pt x="1922" y="1124"/>
                    </a:lnTo>
                    <a:lnTo>
                      <a:pt x="1952" y="1143"/>
                    </a:lnTo>
                    <a:lnTo>
                      <a:pt x="1952" y="1143"/>
                    </a:lnTo>
                    <a:lnTo>
                      <a:pt x="1925" y="1124"/>
                    </a:lnTo>
                    <a:lnTo>
                      <a:pt x="1925" y="1124"/>
                    </a:lnTo>
                    <a:lnTo>
                      <a:pt x="1853" y="1068"/>
                    </a:lnTo>
                    <a:lnTo>
                      <a:pt x="1853" y="1068"/>
                    </a:lnTo>
                    <a:lnTo>
                      <a:pt x="1823" y="1043"/>
                    </a:lnTo>
                    <a:lnTo>
                      <a:pt x="1823" y="1043"/>
                    </a:lnTo>
                    <a:lnTo>
                      <a:pt x="1888" y="998"/>
                    </a:lnTo>
                    <a:lnTo>
                      <a:pt x="1888" y="998"/>
                    </a:lnTo>
                    <a:lnTo>
                      <a:pt x="1925" y="968"/>
                    </a:lnTo>
                    <a:lnTo>
                      <a:pt x="1925" y="968"/>
                    </a:lnTo>
                    <a:lnTo>
                      <a:pt x="1888" y="995"/>
                    </a:lnTo>
                    <a:lnTo>
                      <a:pt x="1888" y="995"/>
                    </a:lnTo>
                    <a:lnTo>
                      <a:pt x="1818" y="1041"/>
                    </a:lnTo>
                    <a:lnTo>
                      <a:pt x="1818" y="1041"/>
                    </a:lnTo>
                    <a:lnTo>
                      <a:pt x="1751" y="990"/>
                    </a:lnTo>
                    <a:lnTo>
                      <a:pt x="1751" y="990"/>
                    </a:lnTo>
                    <a:lnTo>
                      <a:pt x="1670" y="928"/>
                    </a:lnTo>
                    <a:lnTo>
                      <a:pt x="1670" y="928"/>
                    </a:lnTo>
                    <a:lnTo>
                      <a:pt x="1729" y="885"/>
                    </a:lnTo>
                    <a:lnTo>
                      <a:pt x="1729" y="885"/>
                    </a:lnTo>
                    <a:lnTo>
                      <a:pt x="1810" y="826"/>
                    </a:lnTo>
                    <a:lnTo>
                      <a:pt x="1810" y="826"/>
                    </a:lnTo>
                    <a:lnTo>
                      <a:pt x="1818" y="821"/>
                    </a:lnTo>
                    <a:lnTo>
                      <a:pt x="1818" y="821"/>
                    </a:lnTo>
                    <a:lnTo>
                      <a:pt x="1893" y="875"/>
                    </a:lnTo>
                    <a:lnTo>
                      <a:pt x="1893" y="875"/>
                    </a:lnTo>
                    <a:lnTo>
                      <a:pt x="1925" y="896"/>
                    </a:lnTo>
                    <a:lnTo>
                      <a:pt x="1925" y="896"/>
                    </a:lnTo>
                    <a:lnTo>
                      <a:pt x="1893" y="872"/>
                    </a:lnTo>
                    <a:lnTo>
                      <a:pt x="1893" y="872"/>
                    </a:lnTo>
                    <a:lnTo>
                      <a:pt x="1823" y="818"/>
                    </a:lnTo>
                    <a:lnTo>
                      <a:pt x="1823" y="818"/>
                    </a:lnTo>
                    <a:lnTo>
                      <a:pt x="1842" y="805"/>
                    </a:lnTo>
                    <a:lnTo>
                      <a:pt x="1842" y="805"/>
                    </a:lnTo>
                    <a:lnTo>
                      <a:pt x="1823" y="816"/>
                    </a:lnTo>
                    <a:lnTo>
                      <a:pt x="1823" y="816"/>
                    </a:lnTo>
                    <a:lnTo>
                      <a:pt x="1807" y="805"/>
                    </a:lnTo>
                    <a:lnTo>
                      <a:pt x="1807" y="805"/>
                    </a:lnTo>
                    <a:lnTo>
                      <a:pt x="1684" y="711"/>
                    </a:lnTo>
                    <a:lnTo>
                      <a:pt x="1684" y="711"/>
                    </a:lnTo>
                    <a:lnTo>
                      <a:pt x="1670" y="700"/>
                    </a:lnTo>
                    <a:lnTo>
                      <a:pt x="1670" y="700"/>
                    </a:lnTo>
                    <a:lnTo>
                      <a:pt x="1700" y="679"/>
                    </a:lnTo>
                    <a:lnTo>
                      <a:pt x="1700" y="679"/>
                    </a:lnTo>
                    <a:lnTo>
                      <a:pt x="1726" y="660"/>
                    </a:lnTo>
                    <a:lnTo>
                      <a:pt x="1726" y="660"/>
                    </a:lnTo>
                    <a:lnTo>
                      <a:pt x="1700" y="679"/>
                    </a:lnTo>
                    <a:lnTo>
                      <a:pt x="1700" y="679"/>
                    </a:lnTo>
                    <a:lnTo>
                      <a:pt x="1668" y="697"/>
                    </a:lnTo>
                    <a:lnTo>
                      <a:pt x="1668" y="697"/>
                    </a:lnTo>
                    <a:lnTo>
                      <a:pt x="1542" y="604"/>
                    </a:lnTo>
                    <a:lnTo>
                      <a:pt x="1542" y="604"/>
                    </a:lnTo>
                    <a:lnTo>
                      <a:pt x="1517" y="588"/>
                    </a:lnTo>
                    <a:lnTo>
                      <a:pt x="1517" y="588"/>
                    </a:lnTo>
                    <a:lnTo>
                      <a:pt x="1592" y="534"/>
                    </a:lnTo>
                    <a:lnTo>
                      <a:pt x="1592" y="534"/>
                    </a:lnTo>
                    <a:lnTo>
                      <a:pt x="1668" y="480"/>
                    </a:lnTo>
                    <a:lnTo>
                      <a:pt x="1668" y="480"/>
                    </a:lnTo>
                    <a:lnTo>
                      <a:pt x="1737" y="531"/>
                    </a:lnTo>
                    <a:lnTo>
                      <a:pt x="1737" y="531"/>
                    </a:lnTo>
                    <a:lnTo>
                      <a:pt x="1767" y="550"/>
                    </a:lnTo>
                    <a:lnTo>
                      <a:pt x="1767" y="550"/>
                    </a:lnTo>
                    <a:lnTo>
                      <a:pt x="1740" y="529"/>
                    </a:lnTo>
                    <a:lnTo>
                      <a:pt x="1740" y="529"/>
                    </a:lnTo>
                    <a:lnTo>
                      <a:pt x="1673" y="478"/>
                    </a:lnTo>
                    <a:lnTo>
                      <a:pt x="1673" y="478"/>
                    </a:lnTo>
                    <a:lnTo>
                      <a:pt x="1695" y="461"/>
                    </a:lnTo>
                    <a:lnTo>
                      <a:pt x="1695" y="461"/>
                    </a:lnTo>
                    <a:lnTo>
                      <a:pt x="1767" y="408"/>
                    </a:lnTo>
                    <a:lnTo>
                      <a:pt x="1767" y="408"/>
                    </a:lnTo>
                    <a:lnTo>
                      <a:pt x="1794" y="389"/>
                    </a:lnTo>
                    <a:lnTo>
                      <a:pt x="1794" y="389"/>
                    </a:lnTo>
                    <a:lnTo>
                      <a:pt x="1767" y="408"/>
                    </a:lnTo>
                    <a:lnTo>
                      <a:pt x="1767" y="408"/>
                    </a:lnTo>
                    <a:lnTo>
                      <a:pt x="1692" y="456"/>
                    </a:lnTo>
                    <a:lnTo>
                      <a:pt x="1692" y="456"/>
                    </a:lnTo>
                    <a:lnTo>
                      <a:pt x="1668" y="472"/>
                    </a:lnTo>
                    <a:lnTo>
                      <a:pt x="1665" y="472"/>
                    </a:lnTo>
                    <a:lnTo>
                      <a:pt x="1665" y="472"/>
                    </a:lnTo>
                    <a:lnTo>
                      <a:pt x="1563" y="392"/>
                    </a:lnTo>
                    <a:lnTo>
                      <a:pt x="1563" y="392"/>
                    </a:lnTo>
                    <a:lnTo>
                      <a:pt x="1520" y="362"/>
                    </a:lnTo>
                    <a:lnTo>
                      <a:pt x="1520" y="362"/>
                    </a:lnTo>
                    <a:lnTo>
                      <a:pt x="1598" y="308"/>
                    </a:lnTo>
                    <a:lnTo>
                      <a:pt x="1598" y="308"/>
                    </a:lnTo>
                    <a:lnTo>
                      <a:pt x="1670" y="255"/>
                    </a:lnTo>
                    <a:lnTo>
                      <a:pt x="1670" y="255"/>
                    </a:lnTo>
                    <a:lnTo>
                      <a:pt x="1670" y="255"/>
                    </a:lnTo>
                    <a:lnTo>
                      <a:pt x="1740" y="306"/>
                    </a:lnTo>
                    <a:lnTo>
                      <a:pt x="1740" y="306"/>
                    </a:lnTo>
                    <a:lnTo>
                      <a:pt x="1794" y="343"/>
                    </a:lnTo>
                    <a:lnTo>
                      <a:pt x="1794" y="343"/>
                    </a:lnTo>
                    <a:lnTo>
                      <a:pt x="1815" y="360"/>
                    </a:lnTo>
                    <a:lnTo>
                      <a:pt x="1815" y="360"/>
                    </a:lnTo>
                    <a:lnTo>
                      <a:pt x="1796" y="343"/>
                    </a:lnTo>
                    <a:lnTo>
                      <a:pt x="1796" y="343"/>
                    </a:lnTo>
                    <a:lnTo>
                      <a:pt x="1743" y="301"/>
                    </a:lnTo>
                    <a:lnTo>
                      <a:pt x="1743" y="301"/>
                    </a:lnTo>
                    <a:lnTo>
                      <a:pt x="1678" y="250"/>
                    </a:lnTo>
                    <a:lnTo>
                      <a:pt x="1678" y="250"/>
                    </a:lnTo>
                    <a:lnTo>
                      <a:pt x="1721" y="217"/>
                    </a:lnTo>
                    <a:lnTo>
                      <a:pt x="1721" y="217"/>
                    </a:lnTo>
                    <a:lnTo>
                      <a:pt x="1740" y="204"/>
                    </a:lnTo>
                    <a:lnTo>
                      <a:pt x="1740" y="204"/>
                    </a:lnTo>
                    <a:lnTo>
                      <a:pt x="1719" y="217"/>
                    </a:lnTo>
                    <a:lnTo>
                      <a:pt x="1719" y="217"/>
                    </a:lnTo>
                    <a:lnTo>
                      <a:pt x="1673" y="247"/>
                    </a:lnTo>
                    <a:lnTo>
                      <a:pt x="1673" y="247"/>
                    </a:lnTo>
                    <a:lnTo>
                      <a:pt x="1668" y="242"/>
                    </a:lnTo>
                    <a:lnTo>
                      <a:pt x="1668" y="242"/>
                    </a:lnTo>
                    <a:lnTo>
                      <a:pt x="1579" y="174"/>
                    </a:lnTo>
                    <a:lnTo>
                      <a:pt x="1579" y="174"/>
                    </a:lnTo>
                    <a:lnTo>
                      <a:pt x="1523" y="134"/>
                    </a:lnTo>
                    <a:lnTo>
                      <a:pt x="1523" y="134"/>
                    </a:lnTo>
                    <a:lnTo>
                      <a:pt x="1533" y="126"/>
                    </a:lnTo>
                    <a:lnTo>
                      <a:pt x="1533" y="126"/>
                    </a:lnTo>
                    <a:lnTo>
                      <a:pt x="1585" y="89"/>
                    </a:lnTo>
                    <a:lnTo>
                      <a:pt x="1585" y="89"/>
                    </a:lnTo>
                    <a:lnTo>
                      <a:pt x="1603" y="75"/>
                    </a:lnTo>
                    <a:lnTo>
                      <a:pt x="1603" y="75"/>
                    </a:lnTo>
                    <a:lnTo>
                      <a:pt x="1582" y="89"/>
                    </a:lnTo>
                    <a:lnTo>
                      <a:pt x="1582" y="89"/>
                    </a:lnTo>
                    <a:lnTo>
                      <a:pt x="1531" y="121"/>
                    </a:lnTo>
                    <a:lnTo>
                      <a:pt x="1531" y="121"/>
                    </a:lnTo>
                    <a:lnTo>
                      <a:pt x="1517" y="129"/>
                    </a:lnTo>
                    <a:lnTo>
                      <a:pt x="1517" y="129"/>
                    </a:lnTo>
                    <a:lnTo>
                      <a:pt x="1491" y="110"/>
                    </a:lnTo>
                    <a:lnTo>
                      <a:pt x="1491" y="110"/>
                    </a:lnTo>
                    <a:lnTo>
                      <a:pt x="1413" y="54"/>
                    </a:lnTo>
                    <a:lnTo>
                      <a:pt x="1413" y="54"/>
                    </a:lnTo>
                    <a:lnTo>
                      <a:pt x="1362" y="19"/>
                    </a:lnTo>
                    <a:lnTo>
                      <a:pt x="1362" y="19"/>
                    </a:lnTo>
                    <a:lnTo>
                      <a:pt x="1367" y="16"/>
                    </a:lnTo>
                    <a:lnTo>
                      <a:pt x="1367" y="16"/>
                    </a:lnTo>
                    <a:lnTo>
                      <a:pt x="1381" y="6"/>
                    </a:lnTo>
                    <a:lnTo>
                      <a:pt x="1381" y="6"/>
                    </a:lnTo>
                    <a:lnTo>
                      <a:pt x="1367" y="14"/>
                    </a:lnTo>
                    <a:lnTo>
                      <a:pt x="1367" y="14"/>
                    </a:lnTo>
                    <a:lnTo>
                      <a:pt x="1359" y="19"/>
                    </a:lnTo>
                    <a:lnTo>
                      <a:pt x="1359" y="19"/>
                    </a:lnTo>
                    <a:lnTo>
                      <a:pt x="1357" y="16"/>
                    </a:lnTo>
                    <a:lnTo>
                      <a:pt x="1357" y="16"/>
                    </a:lnTo>
                    <a:lnTo>
                      <a:pt x="1335" y="0"/>
                    </a:lnTo>
                    <a:lnTo>
                      <a:pt x="1335" y="0"/>
                    </a:lnTo>
                    <a:lnTo>
                      <a:pt x="1354" y="16"/>
                    </a:lnTo>
                    <a:lnTo>
                      <a:pt x="1357" y="19"/>
                    </a:lnTo>
                    <a:lnTo>
                      <a:pt x="1357" y="19"/>
                    </a:lnTo>
                    <a:lnTo>
                      <a:pt x="1332" y="35"/>
                    </a:lnTo>
                    <a:lnTo>
                      <a:pt x="1332" y="35"/>
                    </a:lnTo>
                    <a:lnTo>
                      <a:pt x="1281" y="67"/>
                    </a:lnTo>
                    <a:lnTo>
                      <a:pt x="1281" y="67"/>
                    </a:lnTo>
                    <a:lnTo>
                      <a:pt x="1228" y="105"/>
                    </a:lnTo>
                    <a:lnTo>
                      <a:pt x="1228" y="105"/>
                    </a:lnTo>
                    <a:lnTo>
                      <a:pt x="1198" y="126"/>
                    </a:lnTo>
                    <a:lnTo>
                      <a:pt x="1198" y="126"/>
                    </a:lnTo>
                    <a:lnTo>
                      <a:pt x="1139" y="83"/>
                    </a:lnTo>
                    <a:lnTo>
                      <a:pt x="1139" y="83"/>
                    </a:lnTo>
                    <a:lnTo>
                      <a:pt x="1110" y="62"/>
                    </a:lnTo>
                    <a:lnTo>
                      <a:pt x="1110" y="62"/>
                    </a:lnTo>
                    <a:lnTo>
                      <a:pt x="1137" y="83"/>
                    </a:lnTo>
                    <a:lnTo>
                      <a:pt x="1137" y="83"/>
                    </a:lnTo>
                    <a:lnTo>
                      <a:pt x="1196" y="129"/>
                    </a:lnTo>
                    <a:lnTo>
                      <a:pt x="1196" y="129"/>
                    </a:lnTo>
                    <a:lnTo>
                      <a:pt x="1172" y="145"/>
                    </a:lnTo>
                    <a:lnTo>
                      <a:pt x="1172" y="145"/>
                    </a:lnTo>
                    <a:lnTo>
                      <a:pt x="1126" y="180"/>
                    </a:lnTo>
                    <a:lnTo>
                      <a:pt x="1126" y="180"/>
                    </a:lnTo>
                    <a:lnTo>
                      <a:pt x="1091" y="204"/>
                    </a:lnTo>
                    <a:lnTo>
                      <a:pt x="1091" y="204"/>
                    </a:lnTo>
                    <a:lnTo>
                      <a:pt x="1080" y="215"/>
                    </a:lnTo>
                    <a:lnTo>
                      <a:pt x="1080" y="215"/>
                    </a:lnTo>
                    <a:lnTo>
                      <a:pt x="1094" y="207"/>
                    </a:lnTo>
                    <a:lnTo>
                      <a:pt x="1094" y="207"/>
                    </a:lnTo>
                    <a:lnTo>
                      <a:pt x="1129" y="185"/>
                    </a:lnTo>
                    <a:lnTo>
                      <a:pt x="1129" y="185"/>
                    </a:lnTo>
                    <a:lnTo>
                      <a:pt x="1177" y="153"/>
                    </a:lnTo>
                    <a:lnTo>
                      <a:pt x="1177" y="153"/>
                    </a:lnTo>
                    <a:lnTo>
                      <a:pt x="1204" y="134"/>
                    </a:lnTo>
                    <a:lnTo>
                      <a:pt x="1204" y="134"/>
                    </a:lnTo>
                    <a:lnTo>
                      <a:pt x="1212" y="142"/>
                    </a:lnTo>
                    <a:lnTo>
                      <a:pt x="1212" y="142"/>
                    </a:lnTo>
                    <a:lnTo>
                      <a:pt x="1316" y="220"/>
                    </a:lnTo>
                    <a:lnTo>
                      <a:pt x="1316" y="220"/>
                    </a:lnTo>
                    <a:lnTo>
                      <a:pt x="1349" y="244"/>
                    </a:lnTo>
                    <a:lnTo>
                      <a:pt x="1349" y="244"/>
                    </a:lnTo>
                    <a:lnTo>
                      <a:pt x="1292" y="284"/>
                    </a:lnTo>
                    <a:lnTo>
                      <a:pt x="1292" y="284"/>
                    </a:lnTo>
                    <a:lnTo>
                      <a:pt x="1220" y="338"/>
                    </a:lnTo>
                    <a:lnTo>
                      <a:pt x="1220" y="338"/>
                    </a:lnTo>
                    <a:lnTo>
                      <a:pt x="1198" y="354"/>
                    </a:lnTo>
                    <a:lnTo>
                      <a:pt x="1198" y="354"/>
                    </a:lnTo>
                    <a:lnTo>
                      <a:pt x="1185" y="343"/>
                    </a:lnTo>
                    <a:lnTo>
                      <a:pt x="1185" y="343"/>
                    </a:lnTo>
                    <a:lnTo>
                      <a:pt x="1150" y="322"/>
                    </a:lnTo>
                    <a:lnTo>
                      <a:pt x="1150" y="322"/>
                    </a:lnTo>
                    <a:lnTo>
                      <a:pt x="1182" y="346"/>
                    </a:lnTo>
                    <a:lnTo>
                      <a:pt x="1182" y="346"/>
                    </a:lnTo>
                    <a:lnTo>
                      <a:pt x="1196" y="354"/>
                    </a:lnTo>
                    <a:lnTo>
                      <a:pt x="1196" y="354"/>
                    </a:lnTo>
                    <a:lnTo>
                      <a:pt x="1169" y="376"/>
                    </a:lnTo>
                    <a:lnTo>
                      <a:pt x="1169" y="376"/>
                    </a:lnTo>
                    <a:lnTo>
                      <a:pt x="1150" y="389"/>
                    </a:lnTo>
                    <a:lnTo>
                      <a:pt x="1150" y="389"/>
                    </a:lnTo>
                    <a:lnTo>
                      <a:pt x="1172" y="376"/>
                    </a:lnTo>
                    <a:lnTo>
                      <a:pt x="1172" y="376"/>
                    </a:lnTo>
                    <a:lnTo>
                      <a:pt x="1198" y="360"/>
                    </a:lnTo>
                    <a:lnTo>
                      <a:pt x="1198" y="360"/>
                    </a:lnTo>
                    <a:lnTo>
                      <a:pt x="1271" y="413"/>
                    </a:lnTo>
                    <a:lnTo>
                      <a:pt x="1271" y="413"/>
                    </a:lnTo>
                    <a:lnTo>
                      <a:pt x="1349" y="472"/>
                    </a:lnTo>
                    <a:lnTo>
                      <a:pt x="1349" y="472"/>
                    </a:lnTo>
                    <a:lnTo>
                      <a:pt x="1298" y="510"/>
                    </a:lnTo>
                    <a:lnTo>
                      <a:pt x="1298" y="510"/>
                    </a:lnTo>
                    <a:lnTo>
                      <a:pt x="1279" y="523"/>
                    </a:lnTo>
                    <a:lnTo>
                      <a:pt x="1279" y="523"/>
                    </a:lnTo>
                    <a:lnTo>
                      <a:pt x="1300" y="510"/>
                    </a:lnTo>
                    <a:lnTo>
                      <a:pt x="1300" y="510"/>
                    </a:lnTo>
                    <a:lnTo>
                      <a:pt x="1351" y="475"/>
                    </a:lnTo>
                    <a:lnTo>
                      <a:pt x="1351" y="475"/>
                    </a:lnTo>
                    <a:lnTo>
                      <a:pt x="1394" y="507"/>
                    </a:lnTo>
                    <a:lnTo>
                      <a:pt x="1394" y="507"/>
                    </a:lnTo>
                    <a:lnTo>
                      <a:pt x="1502" y="588"/>
                    </a:lnTo>
                    <a:lnTo>
                      <a:pt x="1502" y="588"/>
                    </a:lnTo>
                    <a:lnTo>
                      <a:pt x="1467" y="609"/>
                    </a:lnTo>
                    <a:lnTo>
                      <a:pt x="1467" y="609"/>
                    </a:lnTo>
                    <a:lnTo>
                      <a:pt x="1349" y="692"/>
                    </a:lnTo>
                    <a:lnTo>
                      <a:pt x="1349" y="695"/>
                    </a:lnTo>
                    <a:lnTo>
                      <a:pt x="1349" y="695"/>
                    </a:lnTo>
                    <a:lnTo>
                      <a:pt x="1340" y="687"/>
                    </a:lnTo>
                    <a:lnTo>
                      <a:pt x="1340" y="687"/>
                    </a:lnTo>
                    <a:lnTo>
                      <a:pt x="1311" y="668"/>
                    </a:lnTo>
                    <a:lnTo>
                      <a:pt x="1311" y="668"/>
                    </a:lnTo>
                    <a:lnTo>
                      <a:pt x="1338" y="689"/>
                    </a:lnTo>
                    <a:lnTo>
                      <a:pt x="1338" y="689"/>
                    </a:lnTo>
                    <a:lnTo>
                      <a:pt x="1346" y="695"/>
                    </a:lnTo>
                    <a:lnTo>
                      <a:pt x="1346" y="695"/>
                    </a:lnTo>
                    <a:lnTo>
                      <a:pt x="1247" y="767"/>
                    </a:lnTo>
                    <a:lnTo>
                      <a:pt x="1247" y="767"/>
                    </a:lnTo>
                    <a:lnTo>
                      <a:pt x="1193" y="805"/>
                    </a:lnTo>
                    <a:lnTo>
                      <a:pt x="1193" y="805"/>
                    </a:lnTo>
                    <a:lnTo>
                      <a:pt x="1110" y="746"/>
                    </a:lnTo>
                    <a:lnTo>
                      <a:pt x="1110" y="746"/>
                    </a:lnTo>
                    <a:lnTo>
                      <a:pt x="1075" y="719"/>
                    </a:lnTo>
                    <a:lnTo>
                      <a:pt x="1075" y="719"/>
                    </a:lnTo>
                    <a:lnTo>
                      <a:pt x="1107" y="746"/>
                    </a:lnTo>
                    <a:lnTo>
                      <a:pt x="1107" y="746"/>
                    </a:lnTo>
                    <a:lnTo>
                      <a:pt x="1188" y="807"/>
                    </a:lnTo>
                    <a:lnTo>
                      <a:pt x="1188" y="807"/>
                    </a:lnTo>
                    <a:lnTo>
                      <a:pt x="1174" y="818"/>
                    </a:lnTo>
                    <a:lnTo>
                      <a:pt x="1174" y="818"/>
                    </a:lnTo>
                    <a:lnTo>
                      <a:pt x="1147" y="840"/>
                    </a:lnTo>
                    <a:lnTo>
                      <a:pt x="1147" y="840"/>
                    </a:lnTo>
                    <a:lnTo>
                      <a:pt x="1174" y="821"/>
                    </a:lnTo>
                    <a:lnTo>
                      <a:pt x="1174" y="821"/>
                    </a:lnTo>
                    <a:lnTo>
                      <a:pt x="1190" y="810"/>
                    </a:lnTo>
                    <a:lnTo>
                      <a:pt x="1190" y="810"/>
                    </a:lnTo>
                    <a:lnTo>
                      <a:pt x="1196" y="816"/>
                    </a:lnTo>
                    <a:lnTo>
                      <a:pt x="1196" y="816"/>
                    </a:lnTo>
                    <a:lnTo>
                      <a:pt x="1322" y="912"/>
                    </a:lnTo>
                    <a:lnTo>
                      <a:pt x="1322" y="912"/>
                    </a:lnTo>
                    <a:lnTo>
                      <a:pt x="1338" y="923"/>
                    </a:lnTo>
                    <a:lnTo>
                      <a:pt x="1338" y="923"/>
                    </a:lnTo>
                    <a:lnTo>
                      <a:pt x="1284" y="963"/>
                    </a:lnTo>
                    <a:lnTo>
                      <a:pt x="1284" y="963"/>
                    </a:lnTo>
                    <a:lnTo>
                      <a:pt x="1188" y="1030"/>
                    </a:lnTo>
                    <a:lnTo>
                      <a:pt x="1188" y="1030"/>
                    </a:lnTo>
                    <a:lnTo>
                      <a:pt x="1158" y="1009"/>
                    </a:lnTo>
                    <a:lnTo>
                      <a:pt x="1158" y="1009"/>
                    </a:lnTo>
                    <a:lnTo>
                      <a:pt x="1131" y="990"/>
                    </a:lnTo>
                    <a:lnTo>
                      <a:pt x="1131" y="990"/>
                    </a:lnTo>
                    <a:lnTo>
                      <a:pt x="1156" y="1011"/>
                    </a:lnTo>
                    <a:lnTo>
                      <a:pt x="1156" y="1011"/>
                    </a:lnTo>
                    <a:lnTo>
                      <a:pt x="1185" y="1033"/>
                    </a:lnTo>
                    <a:lnTo>
                      <a:pt x="1182" y="1035"/>
                    </a:lnTo>
                    <a:lnTo>
                      <a:pt x="1182" y="1035"/>
                    </a:lnTo>
                    <a:lnTo>
                      <a:pt x="1110" y="1086"/>
                    </a:lnTo>
                    <a:lnTo>
                      <a:pt x="1110" y="1086"/>
                    </a:lnTo>
                    <a:lnTo>
                      <a:pt x="1083" y="1108"/>
                    </a:lnTo>
                    <a:lnTo>
                      <a:pt x="1083" y="1108"/>
                    </a:lnTo>
                    <a:lnTo>
                      <a:pt x="1110" y="1089"/>
                    </a:lnTo>
                    <a:lnTo>
                      <a:pt x="1110" y="1089"/>
                    </a:lnTo>
                    <a:lnTo>
                      <a:pt x="1185" y="1041"/>
                    </a:lnTo>
                    <a:lnTo>
                      <a:pt x="1185" y="1041"/>
                    </a:lnTo>
                    <a:lnTo>
                      <a:pt x="1190" y="1038"/>
                    </a:lnTo>
                    <a:lnTo>
                      <a:pt x="1190" y="1038"/>
                    </a:lnTo>
                    <a:lnTo>
                      <a:pt x="1222" y="1062"/>
                    </a:lnTo>
                    <a:lnTo>
                      <a:pt x="1222" y="1062"/>
                    </a:lnTo>
                    <a:lnTo>
                      <a:pt x="1319" y="1137"/>
                    </a:lnTo>
                    <a:lnTo>
                      <a:pt x="1319" y="1137"/>
                    </a:lnTo>
                    <a:lnTo>
                      <a:pt x="1335" y="1148"/>
                    </a:lnTo>
                    <a:lnTo>
                      <a:pt x="1335" y="1148"/>
                    </a:lnTo>
                    <a:lnTo>
                      <a:pt x="1233" y="1223"/>
                    </a:lnTo>
                    <a:lnTo>
                      <a:pt x="1233" y="1223"/>
                    </a:lnTo>
                    <a:lnTo>
                      <a:pt x="1185" y="1258"/>
                    </a:lnTo>
                    <a:lnTo>
                      <a:pt x="1185" y="1258"/>
                    </a:lnTo>
                    <a:lnTo>
                      <a:pt x="1158" y="1239"/>
                    </a:lnTo>
                    <a:lnTo>
                      <a:pt x="1158" y="1239"/>
                    </a:lnTo>
                    <a:lnTo>
                      <a:pt x="1139" y="1226"/>
                    </a:lnTo>
                    <a:lnTo>
                      <a:pt x="1139" y="1226"/>
                    </a:lnTo>
                    <a:lnTo>
                      <a:pt x="1158" y="1239"/>
                    </a:lnTo>
                    <a:lnTo>
                      <a:pt x="1158" y="1239"/>
                    </a:lnTo>
                    <a:lnTo>
                      <a:pt x="1182" y="1261"/>
                    </a:lnTo>
                    <a:lnTo>
                      <a:pt x="1182" y="1261"/>
                    </a:lnTo>
                    <a:lnTo>
                      <a:pt x="1153" y="1282"/>
                    </a:lnTo>
                    <a:lnTo>
                      <a:pt x="1153" y="1282"/>
                    </a:lnTo>
                    <a:lnTo>
                      <a:pt x="1121" y="1304"/>
                    </a:lnTo>
                    <a:lnTo>
                      <a:pt x="1121" y="1304"/>
                    </a:lnTo>
                    <a:lnTo>
                      <a:pt x="1153" y="1282"/>
                    </a:lnTo>
                    <a:lnTo>
                      <a:pt x="1153" y="1282"/>
                    </a:lnTo>
                    <a:lnTo>
                      <a:pt x="1185" y="1263"/>
                    </a:lnTo>
                    <a:lnTo>
                      <a:pt x="1185" y="1263"/>
                    </a:lnTo>
                    <a:lnTo>
                      <a:pt x="1204" y="1277"/>
                    </a:lnTo>
                    <a:lnTo>
                      <a:pt x="1204" y="1277"/>
                    </a:lnTo>
                    <a:lnTo>
                      <a:pt x="1271" y="1328"/>
                    </a:lnTo>
                    <a:lnTo>
                      <a:pt x="1271" y="1328"/>
                    </a:lnTo>
                    <a:lnTo>
                      <a:pt x="1332" y="1376"/>
                    </a:lnTo>
                    <a:lnTo>
                      <a:pt x="1332" y="1376"/>
                    </a:lnTo>
                    <a:lnTo>
                      <a:pt x="1300" y="1397"/>
                    </a:lnTo>
                    <a:lnTo>
                      <a:pt x="1300" y="1397"/>
                    </a:lnTo>
                    <a:lnTo>
                      <a:pt x="1185" y="1480"/>
                    </a:lnTo>
                    <a:lnTo>
                      <a:pt x="1185" y="1480"/>
                    </a:lnTo>
                    <a:lnTo>
                      <a:pt x="1163" y="1467"/>
                    </a:lnTo>
                    <a:lnTo>
                      <a:pt x="1163" y="1467"/>
                    </a:lnTo>
                    <a:lnTo>
                      <a:pt x="1118" y="1435"/>
                    </a:lnTo>
                    <a:lnTo>
                      <a:pt x="1118" y="1435"/>
                    </a:lnTo>
                    <a:lnTo>
                      <a:pt x="1086" y="1414"/>
                    </a:lnTo>
                    <a:lnTo>
                      <a:pt x="1086" y="1414"/>
                    </a:lnTo>
                    <a:lnTo>
                      <a:pt x="1075" y="1405"/>
                    </a:lnTo>
                    <a:lnTo>
                      <a:pt x="1075" y="1405"/>
                    </a:lnTo>
                    <a:lnTo>
                      <a:pt x="1086" y="1414"/>
                    </a:lnTo>
                    <a:lnTo>
                      <a:pt x="1086" y="1414"/>
                    </a:lnTo>
                    <a:lnTo>
                      <a:pt x="1115" y="1440"/>
                    </a:lnTo>
                    <a:lnTo>
                      <a:pt x="1115" y="1440"/>
                    </a:lnTo>
                    <a:lnTo>
                      <a:pt x="1158" y="1475"/>
                    </a:lnTo>
                    <a:lnTo>
                      <a:pt x="1158" y="1475"/>
                    </a:lnTo>
                    <a:lnTo>
                      <a:pt x="1174" y="1486"/>
                    </a:lnTo>
                    <a:lnTo>
                      <a:pt x="1174" y="1486"/>
                    </a:lnTo>
                    <a:lnTo>
                      <a:pt x="1153" y="1502"/>
                    </a:lnTo>
                    <a:lnTo>
                      <a:pt x="1153" y="1502"/>
                    </a:lnTo>
                    <a:lnTo>
                      <a:pt x="1051" y="1574"/>
                    </a:lnTo>
                    <a:lnTo>
                      <a:pt x="1051" y="1574"/>
                    </a:lnTo>
                    <a:lnTo>
                      <a:pt x="1024" y="1596"/>
                    </a:lnTo>
                    <a:lnTo>
                      <a:pt x="1024" y="1596"/>
                    </a:lnTo>
                    <a:lnTo>
                      <a:pt x="997" y="1572"/>
                    </a:lnTo>
                    <a:lnTo>
                      <a:pt x="997" y="1572"/>
                    </a:lnTo>
                    <a:lnTo>
                      <a:pt x="952" y="1537"/>
                    </a:lnTo>
                    <a:lnTo>
                      <a:pt x="952" y="1537"/>
                    </a:lnTo>
                    <a:lnTo>
                      <a:pt x="898" y="1497"/>
                    </a:lnTo>
                    <a:lnTo>
                      <a:pt x="898" y="1497"/>
                    </a:lnTo>
                    <a:lnTo>
                      <a:pt x="876" y="1480"/>
                    </a:lnTo>
                    <a:lnTo>
                      <a:pt x="876" y="1480"/>
                    </a:lnTo>
                    <a:lnTo>
                      <a:pt x="911" y="1454"/>
                    </a:lnTo>
                    <a:lnTo>
                      <a:pt x="911" y="1454"/>
                    </a:lnTo>
                    <a:lnTo>
                      <a:pt x="973" y="1408"/>
                    </a:lnTo>
                    <a:lnTo>
                      <a:pt x="973" y="1408"/>
                    </a:lnTo>
                    <a:lnTo>
                      <a:pt x="995" y="1392"/>
                    </a:lnTo>
                    <a:lnTo>
                      <a:pt x="995" y="1392"/>
                    </a:lnTo>
                    <a:lnTo>
                      <a:pt x="970" y="1408"/>
                    </a:lnTo>
                    <a:lnTo>
                      <a:pt x="970" y="1408"/>
                    </a:lnTo>
                    <a:lnTo>
                      <a:pt x="909" y="1448"/>
                    </a:lnTo>
                    <a:lnTo>
                      <a:pt x="909" y="1448"/>
                    </a:lnTo>
                    <a:lnTo>
                      <a:pt x="869" y="1475"/>
                    </a:lnTo>
                    <a:lnTo>
                      <a:pt x="869" y="1475"/>
                    </a:lnTo>
                    <a:lnTo>
                      <a:pt x="845" y="1456"/>
                    </a:lnTo>
                    <a:lnTo>
                      <a:pt x="845" y="1456"/>
                    </a:lnTo>
                    <a:lnTo>
                      <a:pt x="799" y="1424"/>
                    </a:lnTo>
                    <a:lnTo>
                      <a:pt x="799" y="1424"/>
                    </a:lnTo>
                    <a:lnTo>
                      <a:pt x="764" y="1403"/>
                    </a:lnTo>
                    <a:lnTo>
                      <a:pt x="764" y="1403"/>
                    </a:lnTo>
                    <a:lnTo>
                      <a:pt x="753" y="1395"/>
                    </a:lnTo>
                    <a:lnTo>
                      <a:pt x="753" y="1395"/>
                    </a:lnTo>
                    <a:lnTo>
                      <a:pt x="764" y="1403"/>
                    </a:lnTo>
                    <a:lnTo>
                      <a:pt x="764" y="1403"/>
                    </a:lnTo>
                    <a:lnTo>
                      <a:pt x="796" y="1430"/>
                    </a:lnTo>
                    <a:lnTo>
                      <a:pt x="796" y="1430"/>
                    </a:lnTo>
                    <a:lnTo>
                      <a:pt x="839" y="1464"/>
                    </a:lnTo>
                    <a:lnTo>
                      <a:pt x="839" y="1464"/>
                    </a:lnTo>
                    <a:lnTo>
                      <a:pt x="861" y="1480"/>
                    </a:lnTo>
                    <a:lnTo>
                      <a:pt x="861" y="1480"/>
                    </a:lnTo>
                    <a:lnTo>
                      <a:pt x="820" y="1507"/>
                    </a:lnTo>
                    <a:lnTo>
                      <a:pt x="820" y="1507"/>
                    </a:lnTo>
                    <a:lnTo>
                      <a:pt x="721" y="1574"/>
                    </a:lnTo>
                    <a:lnTo>
                      <a:pt x="721" y="1574"/>
                    </a:lnTo>
                    <a:lnTo>
                      <a:pt x="708" y="1585"/>
                    </a:lnTo>
                    <a:lnTo>
                      <a:pt x="708" y="1585"/>
                    </a:lnTo>
                    <a:lnTo>
                      <a:pt x="686" y="1569"/>
                    </a:lnTo>
                    <a:lnTo>
                      <a:pt x="686" y="1569"/>
                    </a:lnTo>
                    <a:lnTo>
                      <a:pt x="638" y="1532"/>
                    </a:lnTo>
                    <a:lnTo>
                      <a:pt x="638" y="1532"/>
                    </a:lnTo>
                    <a:lnTo>
                      <a:pt x="579" y="1489"/>
                    </a:lnTo>
                    <a:lnTo>
                      <a:pt x="579" y="1489"/>
                    </a:lnTo>
                    <a:lnTo>
                      <a:pt x="563" y="1475"/>
                    </a:lnTo>
                    <a:lnTo>
                      <a:pt x="563" y="1475"/>
                    </a:lnTo>
                    <a:lnTo>
                      <a:pt x="600" y="1446"/>
                    </a:lnTo>
                    <a:lnTo>
                      <a:pt x="600" y="1446"/>
                    </a:lnTo>
                    <a:lnTo>
                      <a:pt x="652" y="1408"/>
                    </a:lnTo>
                    <a:lnTo>
                      <a:pt x="652" y="1408"/>
                    </a:lnTo>
                    <a:lnTo>
                      <a:pt x="670" y="1395"/>
                    </a:lnTo>
                    <a:lnTo>
                      <a:pt x="670" y="1395"/>
                    </a:lnTo>
                    <a:lnTo>
                      <a:pt x="649" y="1408"/>
                    </a:lnTo>
                    <a:lnTo>
                      <a:pt x="649" y="1408"/>
                    </a:lnTo>
                    <a:lnTo>
                      <a:pt x="595" y="1443"/>
                    </a:lnTo>
                    <a:lnTo>
                      <a:pt x="595" y="1443"/>
                    </a:lnTo>
                    <a:lnTo>
                      <a:pt x="555" y="1470"/>
                    </a:lnTo>
                    <a:lnTo>
                      <a:pt x="555" y="1470"/>
                    </a:lnTo>
                    <a:lnTo>
                      <a:pt x="523" y="1446"/>
                    </a:lnTo>
                    <a:lnTo>
                      <a:pt x="523" y="1446"/>
                    </a:lnTo>
                    <a:lnTo>
                      <a:pt x="472" y="1411"/>
                    </a:lnTo>
                    <a:lnTo>
                      <a:pt x="472" y="1411"/>
                    </a:lnTo>
                    <a:lnTo>
                      <a:pt x="437" y="1387"/>
                    </a:lnTo>
                    <a:lnTo>
                      <a:pt x="437" y="1387"/>
                    </a:lnTo>
                    <a:lnTo>
                      <a:pt x="421" y="1376"/>
                    </a:lnTo>
                    <a:lnTo>
                      <a:pt x="421" y="1376"/>
                    </a:lnTo>
                    <a:lnTo>
                      <a:pt x="434" y="1387"/>
                    </a:lnTo>
                    <a:lnTo>
                      <a:pt x="434" y="1387"/>
                    </a:lnTo>
                    <a:lnTo>
                      <a:pt x="469" y="1416"/>
                    </a:lnTo>
                    <a:lnTo>
                      <a:pt x="469" y="1416"/>
                    </a:lnTo>
                    <a:lnTo>
                      <a:pt x="517" y="1454"/>
                    </a:lnTo>
                    <a:lnTo>
                      <a:pt x="517" y="1454"/>
                    </a:lnTo>
                    <a:lnTo>
                      <a:pt x="547" y="1475"/>
                    </a:lnTo>
                    <a:lnTo>
                      <a:pt x="547" y="1475"/>
                    </a:lnTo>
                    <a:lnTo>
                      <a:pt x="520" y="1491"/>
                    </a:lnTo>
                    <a:lnTo>
                      <a:pt x="520" y="1491"/>
                    </a:lnTo>
                    <a:lnTo>
                      <a:pt x="434" y="1550"/>
                    </a:lnTo>
                    <a:lnTo>
                      <a:pt x="434" y="1550"/>
                    </a:lnTo>
                    <a:lnTo>
                      <a:pt x="394" y="1580"/>
                    </a:lnTo>
                    <a:lnTo>
                      <a:pt x="394" y="1580"/>
                    </a:lnTo>
                    <a:lnTo>
                      <a:pt x="367" y="1558"/>
                    </a:lnTo>
                    <a:lnTo>
                      <a:pt x="367" y="1558"/>
                    </a:lnTo>
                    <a:lnTo>
                      <a:pt x="289" y="1499"/>
                    </a:lnTo>
                    <a:lnTo>
                      <a:pt x="289" y="1499"/>
                    </a:lnTo>
                    <a:lnTo>
                      <a:pt x="247" y="1470"/>
                    </a:lnTo>
                    <a:lnTo>
                      <a:pt x="247" y="1470"/>
                    </a:lnTo>
                    <a:lnTo>
                      <a:pt x="276" y="1448"/>
                    </a:lnTo>
                    <a:lnTo>
                      <a:pt x="276" y="1448"/>
                    </a:lnTo>
                    <a:lnTo>
                      <a:pt x="327" y="1414"/>
                    </a:lnTo>
                    <a:lnTo>
                      <a:pt x="327" y="1414"/>
                    </a:lnTo>
                    <a:lnTo>
                      <a:pt x="359" y="1387"/>
                    </a:lnTo>
                    <a:lnTo>
                      <a:pt x="359" y="1387"/>
                    </a:lnTo>
                    <a:lnTo>
                      <a:pt x="372" y="1376"/>
                    </a:lnTo>
                    <a:lnTo>
                      <a:pt x="372" y="1376"/>
                    </a:lnTo>
                    <a:lnTo>
                      <a:pt x="359" y="1387"/>
                    </a:lnTo>
                    <a:lnTo>
                      <a:pt x="359" y="1387"/>
                    </a:lnTo>
                    <a:lnTo>
                      <a:pt x="322" y="1408"/>
                    </a:lnTo>
                    <a:lnTo>
                      <a:pt x="322" y="1408"/>
                    </a:lnTo>
                    <a:lnTo>
                      <a:pt x="271" y="1440"/>
                    </a:lnTo>
                    <a:lnTo>
                      <a:pt x="271" y="1440"/>
                    </a:lnTo>
                    <a:lnTo>
                      <a:pt x="238" y="1464"/>
                    </a:lnTo>
                    <a:lnTo>
                      <a:pt x="238" y="1464"/>
                    </a:lnTo>
                    <a:lnTo>
                      <a:pt x="220" y="1451"/>
                    </a:lnTo>
                    <a:lnTo>
                      <a:pt x="220" y="1451"/>
                    </a:lnTo>
                    <a:lnTo>
                      <a:pt x="169" y="1416"/>
                    </a:lnTo>
                    <a:lnTo>
                      <a:pt x="169" y="1416"/>
                    </a:lnTo>
                    <a:lnTo>
                      <a:pt x="150" y="1403"/>
                    </a:lnTo>
                    <a:lnTo>
                      <a:pt x="150" y="1403"/>
                    </a:lnTo>
                    <a:lnTo>
                      <a:pt x="169" y="1419"/>
                    </a:lnTo>
                    <a:lnTo>
                      <a:pt x="169" y="1419"/>
                    </a:lnTo>
                    <a:lnTo>
                      <a:pt x="214" y="1456"/>
                    </a:lnTo>
                    <a:lnTo>
                      <a:pt x="214" y="1456"/>
                    </a:lnTo>
                    <a:lnTo>
                      <a:pt x="233" y="1467"/>
                    </a:lnTo>
                    <a:lnTo>
                      <a:pt x="233" y="1467"/>
                    </a:lnTo>
                    <a:lnTo>
                      <a:pt x="214" y="1480"/>
                    </a:lnTo>
                    <a:lnTo>
                      <a:pt x="214" y="1480"/>
                    </a:lnTo>
                    <a:lnTo>
                      <a:pt x="158" y="1521"/>
                    </a:lnTo>
                    <a:lnTo>
                      <a:pt x="158" y="1521"/>
                    </a:lnTo>
                    <a:lnTo>
                      <a:pt x="110" y="1556"/>
                    </a:lnTo>
                    <a:lnTo>
                      <a:pt x="110" y="1556"/>
                    </a:lnTo>
                    <a:lnTo>
                      <a:pt x="83" y="1577"/>
                    </a:lnTo>
                    <a:lnTo>
                      <a:pt x="83" y="1577"/>
                    </a:lnTo>
                    <a:lnTo>
                      <a:pt x="54" y="1556"/>
                    </a:lnTo>
                    <a:lnTo>
                      <a:pt x="54" y="1556"/>
                    </a:lnTo>
                    <a:lnTo>
                      <a:pt x="13" y="1529"/>
                    </a:lnTo>
                    <a:lnTo>
                      <a:pt x="13" y="1529"/>
                    </a:lnTo>
                    <a:lnTo>
                      <a:pt x="0" y="1518"/>
                    </a:lnTo>
                    <a:lnTo>
                      <a:pt x="0" y="1518"/>
                    </a:lnTo>
                    <a:lnTo>
                      <a:pt x="13" y="1532"/>
                    </a:lnTo>
                    <a:lnTo>
                      <a:pt x="13" y="1532"/>
                    </a:lnTo>
                    <a:lnTo>
                      <a:pt x="48" y="1561"/>
                    </a:lnTo>
                    <a:lnTo>
                      <a:pt x="48" y="1561"/>
                    </a:lnTo>
                    <a:lnTo>
                      <a:pt x="75" y="1582"/>
                    </a:lnTo>
                    <a:lnTo>
                      <a:pt x="75" y="1582"/>
                    </a:lnTo>
                    <a:lnTo>
                      <a:pt x="75" y="1582"/>
                    </a:lnTo>
                    <a:lnTo>
                      <a:pt x="61" y="1593"/>
                    </a:lnTo>
                    <a:lnTo>
                      <a:pt x="61" y="1593"/>
                    </a:lnTo>
                    <a:lnTo>
                      <a:pt x="75" y="1585"/>
                    </a:lnTo>
                    <a:lnTo>
                      <a:pt x="78" y="1582"/>
                    </a:lnTo>
                    <a:lnTo>
                      <a:pt x="78" y="1582"/>
                    </a:lnTo>
                    <a:lnTo>
                      <a:pt x="102" y="1601"/>
                    </a:lnTo>
                    <a:lnTo>
                      <a:pt x="102" y="1601"/>
                    </a:lnTo>
                    <a:lnTo>
                      <a:pt x="163" y="1647"/>
                    </a:lnTo>
                    <a:lnTo>
                      <a:pt x="163" y="1647"/>
                    </a:lnTo>
                    <a:lnTo>
                      <a:pt x="225" y="1692"/>
                    </a:lnTo>
                    <a:lnTo>
                      <a:pt x="225" y="1692"/>
                    </a:lnTo>
                    <a:lnTo>
                      <a:pt x="230" y="1698"/>
                    </a:lnTo>
                    <a:lnTo>
                      <a:pt x="230" y="1698"/>
                    </a:lnTo>
                    <a:lnTo>
                      <a:pt x="225" y="1703"/>
                    </a:lnTo>
                    <a:lnTo>
                      <a:pt x="225" y="1703"/>
                    </a:lnTo>
                    <a:lnTo>
                      <a:pt x="206" y="1716"/>
                    </a:lnTo>
                    <a:lnTo>
                      <a:pt x="206" y="1716"/>
                    </a:lnTo>
                    <a:lnTo>
                      <a:pt x="228" y="1703"/>
                    </a:lnTo>
                    <a:lnTo>
                      <a:pt x="228" y="1703"/>
                    </a:lnTo>
                    <a:lnTo>
                      <a:pt x="233" y="1701"/>
                    </a:lnTo>
                    <a:lnTo>
                      <a:pt x="233" y="1701"/>
                    </a:lnTo>
                    <a:lnTo>
                      <a:pt x="281" y="1732"/>
                    </a:lnTo>
                    <a:lnTo>
                      <a:pt x="281" y="1732"/>
                    </a:lnTo>
                    <a:lnTo>
                      <a:pt x="319" y="1760"/>
                    </a:lnTo>
                    <a:lnTo>
                      <a:pt x="319" y="1760"/>
                    </a:lnTo>
                    <a:lnTo>
                      <a:pt x="335" y="1767"/>
                    </a:lnTo>
                    <a:lnTo>
                      <a:pt x="335" y="1767"/>
                    </a:lnTo>
                    <a:lnTo>
                      <a:pt x="322" y="1757"/>
                    </a:lnTo>
                    <a:lnTo>
                      <a:pt x="322" y="1757"/>
                    </a:lnTo>
                    <a:lnTo>
                      <a:pt x="284" y="1727"/>
                    </a:lnTo>
                    <a:lnTo>
                      <a:pt x="284" y="1727"/>
                    </a:lnTo>
                    <a:lnTo>
                      <a:pt x="241" y="1695"/>
                    </a:lnTo>
                    <a:lnTo>
                      <a:pt x="241" y="1695"/>
                    </a:lnTo>
                    <a:lnTo>
                      <a:pt x="281" y="1668"/>
                    </a:lnTo>
                    <a:lnTo>
                      <a:pt x="281" y="1668"/>
                    </a:lnTo>
                    <a:lnTo>
                      <a:pt x="356" y="1617"/>
                    </a:lnTo>
                    <a:lnTo>
                      <a:pt x="356" y="1617"/>
                    </a:lnTo>
                    <a:lnTo>
                      <a:pt x="394" y="1591"/>
                    </a:lnTo>
                    <a:lnTo>
                      <a:pt x="394" y="1591"/>
                    </a:lnTo>
                    <a:lnTo>
                      <a:pt x="440" y="1625"/>
                    </a:lnTo>
                    <a:lnTo>
                      <a:pt x="440" y="1625"/>
                    </a:lnTo>
                    <a:lnTo>
                      <a:pt x="509" y="1673"/>
                    </a:lnTo>
                    <a:lnTo>
                      <a:pt x="509" y="1673"/>
                    </a:lnTo>
                    <a:lnTo>
                      <a:pt x="547" y="1701"/>
                    </a:lnTo>
                    <a:lnTo>
                      <a:pt x="547" y="1701"/>
                    </a:lnTo>
                    <a:lnTo>
                      <a:pt x="536" y="1706"/>
                    </a:lnTo>
                    <a:lnTo>
                      <a:pt x="536" y="1706"/>
                    </a:lnTo>
                    <a:lnTo>
                      <a:pt x="477" y="1751"/>
                    </a:lnTo>
                    <a:lnTo>
                      <a:pt x="477" y="1751"/>
                    </a:lnTo>
                    <a:lnTo>
                      <a:pt x="453" y="1767"/>
                    </a:lnTo>
                    <a:lnTo>
                      <a:pt x="453" y="1767"/>
                    </a:lnTo>
                    <a:lnTo>
                      <a:pt x="477" y="1754"/>
                    </a:lnTo>
                    <a:lnTo>
                      <a:pt x="477" y="1754"/>
                    </a:lnTo>
                    <a:lnTo>
                      <a:pt x="539" y="1711"/>
                    </a:lnTo>
                    <a:lnTo>
                      <a:pt x="539" y="1711"/>
                    </a:lnTo>
                    <a:lnTo>
                      <a:pt x="552" y="1703"/>
                    </a:lnTo>
                    <a:lnTo>
                      <a:pt x="552" y="1703"/>
                    </a:lnTo>
                    <a:lnTo>
                      <a:pt x="558" y="1708"/>
                    </a:lnTo>
                    <a:lnTo>
                      <a:pt x="558" y="1708"/>
                    </a:lnTo>
                    <a:lnTo>
                      <a:pt x="579" y="1722"/>
                    </a:lnTo>
                    <a:lnTo>
                      <a:pt x="579" y="1722"/>
                    </a:lnTo>
                    <a:lnTo>
                      <a:pt x="560" y="1706"/>
                    </a:lnTo>
                    <a:lnTo>
                      <a:pt x="560" y="1706"/>
                    </a:lnTo>
                    <a:lnTo>
                      <a:pt x="555" y="1703"/>
                    </a:lnTo>
                    <a:lnTo>
                      <a:pt x="555" y="1703"/>
                    </a:lnTo>
                    <a:lnTo>
                      <a:pt x="627" y="1652"/>
                    </a:lnTo>
                    <a:lnTo>
                      <a:pt x="627" y="1652"/>
                    </a:lnTo>
                    <a:lnTo>
                      <a:pt x="713" y="1596"/>
                    </a:lnTo>
                    <a:lnTo>
                      <a:pt x="713" y="1596"/>
                    </a:lnTo>
                    <a:lnTo>
                      <a:pt x="718" y="1598"/>
                    </a:lnTo>
                    <a:lnTo>
                      <a:pt x="718" y="1598"/>
                    </a:lnTo>
                    <a:lnTo>
                      <a:pt x="732" y="1607"/>
                    </a:lnTo>
                    <a:lnTo>
                      <a:pt x="732" y="1607"/>
                    </a:lnTo>
                    <a:lnTo>
                      <a:pt x="718" y="1596"/>
                    </a:lnTo>
                    <a:lnTo>
                      <a:pt x="718" y="1596"/>
                    </a:lnTo>
                    <a:lnTo>
                      <a:pt x="716" y="1593"/>
                    </a:lnTo>
                    <a:lnTo>
                      <a:pt x="716" y="1593"/>
                    </a:lnTo>
                    <a:lnTo>
                      <a:pt x="727" y="1585"/>
                    </a:lnTo>
                    <a:lnTo>
                      <a:pt x="727" y="1585"/>
                    </a:lnTo>
                    <a:lnTo>
                      <a:pt x="826" y="1515"/>
                    </a:lnTo>
                    <a:lnTo>
                      <a:pt x="826" y="1515"/>
                    </a:lnTo>
                    <a:lnTo>
                      <a:pt x="866" y="1486"/>
                    </a:lnTo>
                    <a:lnTo>
                      <a:pt x="866" y="1486"/>
                    </a:lnTo>
                    <a:lnTo>
                      <a:pt x="893" y="1505"/>
                    </a:lnTo>
                    <a:lnTo>
                      <a:pt x="893" y="1505"/>
                    </a:lnTo>
                    <a:lnTo>
                      <a:pt x="946" y="1545"/>
                    </a:lnTo>
                    <a:lnTo>
                      <a:pt x="946" y="1545"/>
                    </a:lnTo>
                    <a:lnTo>
                      <a:pt x="992" y="1577"/>
                    </a:lnTo>
                    <a:lnTo>
                      <a:pt x="992" y="1577"/>
                    </a:lnTo>
                    <a:lnTo>
                      <a:pt x="1021" y="1596"/>
                    </a:lnTo>
                    <a:lnTo>
                      <a:pt x="1021" y="1596"/>
                    </a:lnTo>
                    <a:lnTo>
                      <a:pt x="1013" y="1604"/>
                    </a:lnTo>
                    <a:lnTo>
                      <a:pt x="1013" y="1604"/>
                    </a:lnTo>
                    <a:lnTo>
                      <a:pt x="1021" y="1596"/>
                    </a:lnTo>
                    <a:lnTo>
                      <a:pt x="1021" y="1596"/>
                    </a:lnTo>
                    <a:lnTo>
                      <a:pt x="1027" y="1598"/>
                    </a:lnTo>
                    <a:lnTo>
                      <a:pt x="1027" y="1598"/>
                    </a:lnTo>
                    <a:lnTo>
                      <a:pt x="1040" y="1607"/>
                    </a:lnTo>
                    <a:lnTo>
                      <a:pt x="1040" y="1607"/>
                    </a:lnTo>
                    <a:lnTo>
                      <a:pt x="1027" y="1598"/>
                    </a:lnTo>
                    <a:lnTo>
                      <a:pt x="1024" y="1596"/>
                    </a:lnTo>
                    <a:lnTo>
                      <a:pt x="1024" y="1596"/>
                    </a:lnTo>
                    <a:lnTo>
                      <a:pt x="1054" y="1577"/>
                    </a:lnTo>
                    <a:lnTo>
                      <a:pt x="1054" y="1577"/>
                    </a:lnTo>
                    <a:lnTo>
                      <a:pt x="1158" y="1507"/>
                    </a:lnTo>
                    <a:lnTo>
                      <a:pt x="1158" y="1507"/>
                    </a:lnTo>
                    <a:lnTo>
                      <a:pt x="1180" y="1491"/>
                    </a:lnTo>
                    <a:lnTo>
                      <a:pt x="1180" y="1491"/>
                    </a:lnTo>
                    <a:lnTo>
                      <a:pt x="1209" y="1513"/>
                    </a:lnTo>
                    <a:lnTo>
                      <a:pt x="1209" y="1513"/>
                    </a:lnTo>
                    <a:lnTo>
                      <a:pt x="1260" y="1550"/>
                    </a:lnTo>
                    <a:lnTo>
                      <a:pt x="1260" y="1550"/>
                    </a:lnTo>
                    <a:lnTo>
                      <a:pt x="1306" y="1582"/>
                    </a:lnTo>
                    <a:lnTo>
                      <a:pt x="1306" y="1582"/>
                    </a:lnTo>
                    <a:lnTo>
                      <a:pt x="1335" y="1601"/>
                    </a:lnTo>
                    <a:lnTo>
                      <a:pt x="1335" y="1601"/>
                    </a:lnTo>
                    <a:lnTo>
                      <a:pt x="1311" y="1620"/>
                    </a:lnTo>
                    <a:lnTo>
                      <a:pt x="1311" y="1620"/>
                    </a:lnTo>
                    <a:lnTo>
                      <a:pt x="1338" y="1601"/>
                    </a:lnTo>
                    <a:lnTo>
                      <a:pt x="1340" y="1604"/>
                    </a:lnTo>
                    <a:lnTo>
                      <a:pt x="1340" y="1604"/>
                    </a:lnTo>
                    <a:lnTo>
                      <a:pt x="1351" y="1612"/>
                    </a:lnTo>
                    <a:lnTo>
                      <a:pt x="1351" y="1612"/>
                    </a:lnTo>
                    <a:lnTo>
                      <a:pt x="1340" y="1601"/>
                    </a:lnTo>
                    <a:lnTo>
                      <a:pt x="1340" y="1601"/>
                    </a:lnTo>
                    <a:lnTo>
                      <a:pt x="1340" y="1601"/>
                    </a:lnTo>
                    <a:lnTo>
                      <a:pt x="1413" y="1553"/>
                    </a:lnTo>
                    <a:lnTo>
                      <a:pt x="1413" y="1553"/>
                    </a:lnTo>
                    <a:lnTo>
                      <a:pt x="1499" y="1497"/>
                    </a:lnTo>
                    <a:close/>
                    <a:moveTo>
                      <a:pt x="351" y="1609"/>
                    </a:moveTo>
                    <a:lnTo>
                      <a:pt x="351" y="1609"/>
                    </a:lnTo>
                    <a:lnTo>
                      <a:pt x="276" y="1663"/>
                    </a:lnTo>
                    <a:lnTo>
                      <a:pt x="276" y="1663"/>
                    </a:lnTo>
                    <a:lnTo>
                      <a:pt x="238" y="1692"/>
                    </a:lnTo>
                    <a:lnTo>
                      <a:pt x="238" y="1692"/>
                    </a:lnTo>
                    <a:lnTo>
                      <a:pt x="230" y="1684"/>
                    </a:lnTo>
                    <a:lnTo>
                      <a:pt x="230" y="1684"/>
                    </a:lnTo>
                    <a:lnTo>
                      <a:pt x="169" y="1639"/>
                    </a:lnTo>
                    <a:lnTo>
                      <a:pt x="169" y="1639"/>
                    </a:lnTo>
                    <a:lnTo>
                      <a:pt x="107" y="1593"/>
                    </a:lnTo>
                    <a:lnTo>
                      <a:pt x="107" y="1593"/>
                    </a:lnTo>
                    <a:lnTo>
                      <a:pt x="85" y="1577"/>
                    </a:lnTo>
                    <a:lnTo>
                      <a:pt x="85" y="1577"/>
                    </a:lnTo>
                    <a:lnTo>
                      <a:pt x="112" y="1561"/>
                    </a:lnTo>
                    <a:lnTo>
                      <a:pt x="112" y="1561"/>
                    </a:lnTo>
                    <a:lnTo>
                      <a:pt x="163" y="1529"/>
                    </a:lnTo>
                    <a:lnTo>
                      <a:pt x="163" y="1529"/>
                    </a:lnTo>
                    <a:lnTo>
                      <a:pt x="220" y="1489"/>
                    </a:lnTo>
                    <a:lnTo>
                      <a:pt x="220" y="1489"/>
                    </a:lnTo>
                    <a:lnTo>
                      <a:pt x="241" y="1475"/>
                    </a:lnTo>
                    <a:lnTo>
                      <a:pt x="241" y="1475"/>
                    </a:lnTo>
                    <a:lnTo>
                      <a:pt x="284" y="1507"/>
                    </a:lnTo>
                    <a:lnTo>
                      <a:pt x="284" y="1507"/>
                    </a:lnTo>
                    <a:lnTo>
                      <a:pt x="362" y="1566"/>
                    </a:lnTo>
                    <a:lnTo>
                      <a:pt x="362" y="1566"/>
                    </a:lnTo>
                    <a:lnTo>
                      <a:pt x="386" y="1585"/>
                    </a:lnTo>
                    <a:lnTo>
                      <a:pt x="386" y="1585"/>
                    </a:lnTo>
                    <a:lnTo>
                      <a:pt x="351" y="1609"/>
                    </a:lnTo>
                    <a:close/>
                    <a:moveTo>
                      <a:pt x="622" y="1644"/>
                    </a:moveTo>
                    <a:lnTo>
                      <a:pt x="622" y="1644"/>
                    </a:lnTo>
                    <a:lnTo>
                      <a:pt x="549" y="1698"/>
                    </a:lnTo>
                    <a:lnTo>
                      <a:pt x="549" y="1698"/>
                    </a:lnTo>
                    <a:lnTo>
                      <a:pt x="512" y="1668"/>
                    </a:lnTo>
                    <a:lnTo>
                      <a:pt x="512" y="1668"/>
                    </a:lnTo>
                    <a:lnTo>
                      <a:pt x="445" y="1617"/>
                    </a:lnTo>
                    <a:lnTo>
                      <a:pt x="445" y="1617"/>
                    </a:lnTo>
                    <a:lnTo>
                      <a:pt x="405" y="1585"/>
                    </a:lnTo>
                    <a:lnTo>
                      <a:pt x="405" y="1585"/>
                    </a:lnTo>
                    <a:lnTo>
                      <a:pt x="442" y="1561"/>
                    </a:lnTo>
                    <a:lnTo>
                      <a:pt x="442" y="1561"/>
                    </a:lnTo>
                    <a:lnTo>
                      <a:pt x="525" y="1499"/>
                    </a:lnTo>
                    <a:lnTo>
                      <a:pt x="525" y="1499"/>
                    </a:lnTo>
                    <a:lnTo>
                      <a:pt x="552" y="1480"/>
                    </a:lnTo>
                    <a:lnTo>
                      <a:pt x="552" y="1480"/>
                    </a:lnTo>
                    <a:lnTo>
                      <a:pt x="574" y="1497"/>
                    </a:lnTo>
                    <a:lnTo>
                      <a:pt x="574" y="1497"/>
                    </a:lnTo>
                    <a:lnTo>
                      <a:pt x="630" y="1539"/>
                    </a:lnTo>
                    <a:lnTo>
                      <a:pt x="630" y="1539"/>
                    </a:lnTo>
                    <a:lnTo>
                      <a:pt x="681" y="1574"/>
                    </a:lnTo>
                    <a:lnTo>
                      <a:pt x="681" y="1574"/>
                    </a:lnTo>
                    <a:lnTo>
                      <a:pt x="702" y="1588"/>
                    </a:lnTo>
                    <a:lnTo>
                      <a:pt x="702" y="1588"/>
                    </a:lnTo>
                    <a:lnTo>
                      <a:pt x="622" y="1644"/>
                    </a:lnTo>
                    <a:close/>
                    <a:moveTo>
                      <a:pt x="1625" y="1395"/>
                    </a:moveTo>
                    <a:lnTo>
                      <a:pt x="1625" y="1395"/>
                    </a:lnTo>
                    <a:lnTo>
                      <a:pt x="1509" y="1475"/>
                    </a:lnTo>
                    <a:lnTo>
                      <a:pt x="1509" y="1475"/>
                    </a:lnTo>
                    <a:lnTo>
                      <a:pt x="1496" y="1486"/>
                    </a:lnTo>
                    <a:lnTo>
                      <a:pt x="1496" y="1486"/>
                    </a:lnTo>
                    <a:lnTo>
                      <a:pt x="1432" y="1435"/>
                    </a:lnTo>
                    <a:lnTo>
                      <a:pt x="1432" y="1435"/>
                    </a:lnTo>
                    <a:lnTo>
                      <a:pt x="1354" y="1379"/>
                    </a:lnTo>
                    <a:lnTo>
                      <a:pt x="1354" y="1379"/>
                    </a:lnTo>
                    <a:lnTo>
                      <a:pt x="1351" y="1376"/>
                    </a:lnTo>
                    <a:lnTo>
                      <a:pt x="1351" y="1376"/>
                    </a:lnTo>
                    <a:lnTo>
                      <a:pt x="1472" y="1290"/>
                    </a:lnTo>
                    <a:lnTo>
                      <a:pt x="1472" y="1290"/>
                    </a:lnTo>
                    <a:lnTo>
                      <a:pt x="1499" y="1271"/>
                    </a:lnTo>
                    <a:lnTo>
                      <a:pt x="1499" y="1271"/>
                    </a:lnTo>
                    <a:lnTo>
                      <a:pt x="1542" y="1301"/>
                    </a:lnTo>
                    <a:lnTo>
                      <a:pt x="1542" y="1301"/>
                    </a:lnTo>
                    <a:lnTo>
                      <a:pt x="1638" y="1371"/>
                    </a:lnTo>
                    <a:lnTo>
                      <a:pt x="1638" y="1371"/>
                    </a:lnTo>
                    <a:lnTo>
                      <a:pt x="1649" y="1379"/>
                    </a:lnTo>
                    <a:lnTo>
                      <a:pt x="1649" y="1379"/>
                    </a:lnTo>
                    <a:lnTo>
                      <a:pt x="1625" y="1395"/>
                    </a:lnTo>
                    <a:close/>
                    <a:moveTo>
                      <a:pt x="1743" y="1221"/>
                    </a:moveTo>
                    <a:lnTo>
                      <a:pt x="1743" y="1221"/>
                    </a:lnTo>
                    <a:lnTo>
                      <a:pt x="1810" y="1269"/>
                    </a:lnTo>
                    <a:lnTo>
                      <a:pt x="1810" y="1269"/>
                    </a:lnTo>
                    <a:lnTo>
                      <a:pt x="1743" y="1314"/>
                    </a:lnTo>
                    <a:lnTo>
                      <a:pt x="1743" y="1314"/>
                    </a:lnTo>
                    <a:lnTo>
                      <a:pt x="1654" y="1376"/>
                    </a:lnTo>
                    <a:lnTo>
                      <a:pt x="1654" y="1376"/>
                    </a:lnTo>
                    <a:lnTo>
                      <a:pt x="1641" y="1365"/>
                    </a:lnTo>
                    <a:lnTo>
                      <a:pt x="1641" y="1365"/>
                    </a:lnTo>
                    <a:lnTo>
                      <a:pt x="1547" y="1293"/>
                    </a:lnTo>
                    <a:lnTo>
                      <a:pt x="1547" y="1293"/>
                    </a:lnTo>
                    <a:lnTo>
                      <a:pt x="1509" y="1266"/>
                    </a:lnTo>
                    <a:lnTo>
                      <a:pt x="1509" y="1266"/>
                    </a:lnTo>
                    <a:lnTo>
                      <a:pt x="1641" y="1172"/>
                    </a:lnTo>
                    <a:lnTo>
                      <a:pt x="1641" y="1172"/>
                    </a:lnTo>
                    <a:lnTo>
                      <a:pt x="1660" y="1161"/>
                    </a:lnTo>
                    <a:lnTo>
                      <a:pt x="1660" y="1161"/>
                    </a:lnTo>
                    <a:lnTo>
                      <a:pt x="1743" y="1221"/>
                    </a:lnTo>
                    <a:close/>
                    <a:moveTo>
                      <a:pt x="1499" y="1258"/>
                    </a:moveTo>
                    <a:lnTo>
                      <a:pt x="1499" y="1258"/>
                    </a:lnTo>
                    <a:lnTo>
                      <a:pt x="1437" y="1210"/>
                    </a:lnTo>
                    <a:lnTo>
                      <a:pt x="1437" y="1210"/>
                    </a:lnTo>
                    <a:lnTo>
                      <a:pt x="1351" y="1151"/>
                    </a:lnTo>
                    <a:lnTo>
                      <a:pt x="1351" y="1151"/>
                    </a:lnTo>
                    <a:lnTo>
                      <a:pt x="1485" y="1059"/>
                    </a:lnTo>
                    <a:lnTo>
                      <a:pt x="1485" y="1059"/>
                    </a:lnTo>
                    <a:lnTo>
                      <a:pt x="1504" y="1046"/>
                    </a:lnTo>
                    <a:lnTo>
                      <a:pt x="1504" y="1046"/>
                    </a:lnTo>
                    <a:lnTo>
                      <a:pt x="1614" y="1127"/>
                    </a:lnTo>
                    <a:lnTo>
                      <a:pt x="1614" y="1127"/>
                    </a:lnTo>
                    <a:lnTo>
                      <a:pt x="1651" y="1153"/>
                    </a:lnTo>
                    <a:lnTo>
                      <a:pt x="1651" y="1153"/>
                    </a:lnTo>
                    <a:lnTo>
                      <a:pt x="1636" y="1167"/>
                    </a:lnTo>
                    <a:lnTo>
                      <a:pt x="1636" y="1167"/>
                    </a:lnTo>
                    <a:lnTo>
                      <a:pt x="1499" y="1258"/>
                    </a:lnTo>
                    <a:close/>
                    <a:moveTo>
                      <a:pt x="1745" y="998"/>
                    </a:moveTo>
                    <a:lnTo>
                      <a:pt x="1745" y="998"/>
                    </a:lnTo>
                    <a:lnTo>
                      <a:pt x="1813" y="1046"/>
                    </a:lnTo>
                    <a:lnTo>
                      <a:pt x="1813" y="1046"/>
                    </a:lnTo>
                    <a:lnTo>
                      <a:pt x="1783" y="1065"/>
                    </a:lnTo>
                    <a:lnTo>
                      <a:pt x="1783" y="1065"/>
                    </a:lnTo>
                    <a:lnTo>
                      <a:pt x="1660" y="1148"/>
                    </a:lnTo>
                    <a:lnTo>
                      <a:pt x="1660" y="1148"/>
                    </a:lnTo>
                    <a:lnTo>
                      <a:pt x="1619" y="1118"/>
                    </a:lnTo>
                    <a:lnTo>
                      <a:pt x="1619" y="1118"/>
                    </a:lnTo>
                    <a:lnTo>
                      <a:pt x="1512" y="1038"/>
                    </a:lnTo>
                    <a:lnTo>
                      <a:pt x="1512" y="1038"/>
                    </a:lnTo>
                    <a:lnTo>
                      <a:pt x="1617" y="966"/>
                    </a:lnTo>
                    <a:lnTo>
                      <a:pt x="1617" y="966"/>
                    </a:lnTo>
                    <a:lnTo>
                      <a:pt x="1660" y="934"/>
                    </a:lnTo>
                    <a:lnTo>
                      <a:pt x="1660" y="934"/>
                    </a:lnTo>
                    <a:lnTo>
                      <a:pt x="1745" y="998"/>
                    </a:lnTo>
                    <a:close/>
                    <a:moveTo>
                      <a:pt x="1512" y="823"/>
                    </a:moveTo>
                    <a:lnTo>
                      <a:pt x="1512" y="823"/>
                    </a:lnTo>
                    <a:lnTo>
                      <a:pt x="1627" y="909"/>
                    </a:lnTo>
                    <a:lnTo>
                      <a:pt x="1627" y="909"/>
                    </a:lnTo>
                    <a:lnTo>
                      <a:pt x="1654" y="928"/>
                    </a:lnTo>
                    <a:lnTo>
                      <a:pt x="1654" y="928"/>
                    </a:lnTo>
                    <a:lnTo>
                      <a:pt x="1611" y="958"/>
                    </a:lnTo>
                    <a:lnTo>
                      <a:pt x="1611" y="958"/>
                    </a:lnTo>
                    <a:lnTo>
                      <a:pt x="1504" y="1033"/>
                    </a:lnTo>
                    <a:lnTo>
                      <a:pt x="1504" y="1033"/>
                    </a:lnTo>
                    <a:lnTo>
                      <a:pt x="1474" y="1011"/>
                    </a:lnTo>
                    <a:lnTo>
                      <a:pt x="1474" y="1011"/>
                    </a:lnTo>
                    <a:lnTo>
                      <a:pt x="1357" y="923"/>
                    </a:lnTo>
                    <a:lnTo>
                      <a:pt x="1357" y="923"/>
                    </a:lnTo>
                    <a:lnTo>
                      <a:pt x="1408" y="888"/>
                    </a:lnTo>
                    <a:lnTo>
                      <a:pt x="1408" y="888"/>
                    </a:lnTo>
                    <a:lnTo>
                      <a:pt x="1507" y="818"/>
                    </a:lnTo>
                    <a:lnTo>
                      <a:pt x="1507" y="818"/>
                    </a:lnTo>
                    <a:lnTo>
                      <a:pt x="1512" y="823"/>
                    </a:lnTo>
                    <a:close/>
                    <a:moveTo>
                      <a:pt x="1678" y="719"/>
                    </a:moveTo>
                    <a:lnTo>
                      <a:pt x="1678" y="719"/>
                    </a:lnTo>
                    <a:lnTo>
                      <a:pt x="1804" y="810"/>
                    </a:lnTo>
                    <a:lnTo>
                      <a:pt x="1804" y="810"/>
                    </a:lnTo>
                    <a:lnTo>
                      <a:pt x="1818" y="821"/>
                    </a:lnTo>
                    <a:lnTo>
                      <a:pt x="1818" y="821"/>
                    </a:lnTo>
                    <a:lnTo>
                      <a:pt x="1810" y="826"/>
                    </a:lnTo>
                    <a:lnTo>
                      <a:pt x="1810" y="826"/>
                    </a:lnTo>
                    <a:lnTo>
                      <a:pt x="1726" y="880"/>
                    </a:lnTo>
                    <a:lnTo>
                      <a:pt x="1726" y="880"/>
                    </a:lnTo>
                    <a:lnTo>
                      <a:pt x="1662" y="923"/>
                    </a:lnTo>
                    <a:lnTo>
                      <a:pt x="1662" y="923"/>
                    </a:lnTo>
                    <a:lnTo>
                      <a:pt x="1636" y="901"/>
                    </a:lnTo>
                    <a:lnTo>
                      <a:pt x="1636" y="901"/>
                    </a:lnTo>
                    <a:lnTo>
                      <a:pt x="1517" y="816"/>
                    </a:lnTo>
                    <a:lnTo>
                      <a:pt x="1515" y="813"/>
                    </a:lnTo>
                    <a:lnTo>
                      <a:pt x="1515" y="813"/>
                    </a:lnTo>
                    <a:lnTo>
                      <a:pt x="1526" y="805"/>
                    </a:lnTo>
                    <a:lnTo>
                      <a:pt x="1526" y="805"/>
                    </a:lnTo>
                    <a:lnTo>
                      <a:pt x="1627" y="732"/>
                    </a:lnTo>
                    <a:lnTo>
                      <a:pt x="1627" y="732"/>
                    </a:lnTo>
                    <a:lnTo>
                      <a:pt x="1662" y="708"/>
                    </a:lnTo>
                    <a:lnTo>
                      <a:pt x="1662" y="708"/>
                    </a:lnTo>
                    <a:lnTo>
                      <a:pt x="1678" y="719"/>
                    </a:lnTo>
                    <a:close/>
                    <a:moveTo>
                      <a:pt x="1571" y="185"/>
                    </a:moveTo>
                    <a:lnTo>
                      <a:pt x="1571" y="185"/>
                    </a:lnTo>
                    <a:lnTo>
                      <a:pt x="1660" y="250"/>
                    </a:lnTo>
                    <a:lnTo>
                      <a:pt x="1660" y="250"/>
                    </a:lnTo>
                    <a:lnTo>
                      <a:pt x="1665" y="252"/>
                    </a:lnTo>
                    <a:lnTo>
                      <a:pt x="1665" y="252"/>
                    </a:lnTo>
                    <a:lnTo>
                      <a:pt x="1592" y="301"/>
                    </a:lnTo>
                    <a:lnTo>
                      <a:pt x="1592" y="301"/>
                    </a:lnTo>
                    <a:lnTo>
                      <a:pt x="1512" y="354"/>
                    </a:lnTo>
                    <a:lnTo>
                      <a:pt x="1512" y="354"/>
                    </a:lnTo>
                    <a:lnTo>
                      <a:pt x="1443" y="303"/>
                    </a:lnTo>
                    <a:lnTo>
                      <a:pt x="1443" y="303"/>
                    </a:lnTo>
                    <a:lnTo>
                      <a:pt x="1365" y="247"/>
                    </a:lnTo>
                    <a:lnTo>
                      <a:pt x="1365" y="247"/>
                    </a:lnTo>
                    <a:lnTo>
                      <a:pt x="1381" y="236"/>
                    </a:lnTo>
                    <a:lnTo>
                      <a:pt x="1381" y="236"/>
                    </a:lnTo>
                    <a:lnTo>
                      <a:pt x="1464" y="177"/>
                    </a:lnTo>
                    <a:lnTo>
                      <a:pt x="1464" y="177"/>
                    </a:lnTo>
                    <a:lnTo>
                      <a:pt x="1515" y="140"/>
                    </a:lnTo>
                    <a:lnTo>
                      <a:pt x="1515" y="140"/>
                    </a:lnTo>
                    <a:lnTo>
                      <a:pt x="1571" y="185"/>
                    </a:lnTo>
                    <a:close/>
                    <a:moveTo>
                      <a:pt x="1322" y="212"/>
                    </a:moveTo>
                    <a:lnTo>
                      <a:pt x="1322" y="212"/>
                    </a:lnTo>
                    <a:lnTo>
                      <a:pt x="1215" y="137"/>
                    </a:lnTo>
                    <a:lnTo>
                      <a:pt x="1215" y="137"/>
                    </a:lnTo>
                    <a:lnTo>
                      <a:pt x="1209" y="132"/>
                    </a:lnTo>
                    <a:lnTo>
                      <a:pt x="1209" y="132"/>
                    </a:lnTo>
                    <a:lnTo>
                      <a:pt x="1233" y="115"/>
                    </a:lnTo>
                    <a:lnTo>
                      <a:pt x="1233" y="115"/>
                    </a:lnTo>
                    <a:lnTo>
                      <a:pt x="1287" y="75"/>
                    </a:lnTo>
                    <a:lnTo>
                      <a:pt x="1287" y="75"/>
                    </a:lnTo>
                    <a:lnTo>
                      <a:pt x="1335" y="40"/>
                    </a:lnTo>
                    <a:lnTo>
                      <a:pt x="1335" y="40"/>
                    </a:lnTo>
                    <a:lnTo>
                      <a:pt x="1359" y="22"/>
                    </a:lnTo>
                    <a:lnTo>
                      <a:pt x="1359" y="22"/>
                    </a:lnTo>
                    <a:lnTo>
                      <a:pt x="1408" y="59"/>
                    </a:lnTo>
                    <a:lnTo>
                      <a:pt x="1408" y="59"/>
                    </a:lnTo>
                    <a:lnTo>
                      <a:pt x="1485" y="118"/>
                    </a:lnTo>
                    <a:lnTo>
                      <a:pt x="1485" y="118"/>
                    </a:lnTo>
                    <a:lnTo>
                      <a:pt x="1507" y="137"/>
                    </a:lnTo>
                    <a:lnTo>
                      <a:pt x="1507" y="137"/>
                    </a:lnTo>
                    <a:lnTo>
                      <a:pt x="1456" y="169"/>
                    </a:lnTo>
                    <a:lnTo>
                      <a:pt x="1456" y="169"/>
                    </a:lnTo>
                    <a:lnTo>
                      <a:pt x="1373" y="228"/>
                    </a:lnTo>
                    <a:lnTo>
                      <a:pt x="1373" y="228"/>
                    </a:lnTo>
                    <a:lnTo>
                      <a:pt x="1357" y="239"/>
                    </a:lnTo>
                    <a:lnTo>
                      <a:pt x="1357" y="239"/>
                    </a:lnTo>
                    <a:lnTo>
                      <a:pt x="1322" y="212"/>
                    </a:lnTo>
                    <a:close/>
                    <a:moveTo>
                      <a:pt x="1201" y="357"/>
                    </a:moveTo>
                    <a:lnTo>
                      <a:pt x="1201" y="357"/>
                    </a:lnTo>
                    <a:lnTo>
                      <a:pt x="1222" y="343"/>
                    </a:lnTo>
                    <a:lnTo>
                      <a:pt x="1222" y="343"/>
                    </a:lnTo>
                    <a:lnTo>
                      <a:pt x="1298" y="292"/>
                    </a:lnTo>
                    <a:lnTo>
                      <a:pt x="1298" y="292"/>
                    </a:lnTo>
                    <a:lnTo>
                      <a:pt x="1357" y="252"/>
                    </a:lnTo>
                    <a:lnTo>
                      <a:pt x="1357" y="252"/>
                    </a:lnTo>
                    <a:lnTo>
                      <a:pt x="1434" y="311"/>
                    </a:lnTo>
                    <a:lnTo>
                      <a:pt x="1434" y="311"/>
                    </a:lnTo>
                    <a:lnTo>
                      <a:pt x="1504" y="362"/>
                    </a:lnTo>
                    <a:lnTo>
                      <a:pt x="1504" y="362"/>
                    </a:lnTo>
                    <a:lnTo>
                      <a:pt x="1421" y="419"/>
                    </a:lnTo>
                    <a:lnTo>
                      <a:pt x="1421" y="419"/>
                    </a:lnTo>
                    <a:lnTo>
                      <a:pt x="1354" y="467"/>
                    </a:lnTo>
                    <a:lnTo>
                      <a:pt x="1354" y="467"/>
                    </a:lnTo>
                    <a:lnTo>
                      <a:pt x="1274" y="408"/>
                    </a:lnTo>
                    <a:lnTo>
                      <a:pt x="1274" y="408"/>
                    </a:lnTo>
                    <a:lnTo>
                      <a:pt x="1201" y="357"/>
                    </a:lnTo>
                    <a:close/>
                    <a:moveTo>
                      <a:pt x="1399" y="499"/>
                    </a:moveTo>
                    <a:lnTo>
                      <a:pt x="1399" y="499"/>
                    </a:lnTo>
                    <a:lnTo>
                      <a:pt x="1359" y="472"/>
                    </a:lnTo>
                    <a:lnTo>
                      <a:pt x="1359" y="472"/>
                    </a:lnTo>
                    <a:lnTo>
                      <a:pt x="1429" y="426"/>
                    </a:lnTo>
                    <a:lnTo>
                      <a:pt x="1429" y="426"/>
                    </a:lnTo>
                    <a:lnTo>
                      <a:pt x="1512" y="367"/>
                    </a:lnTo>
                    <a:lnTo>
                      <a:pt x="1512" y="367"/>
                    </a:lnTo>
                    <a:lnTo>
                      <a:pt x="1512" y="367"/>
                    </a:lnTo>
                    <a:lnTo>
                      <a:pt x="1555" y="400"/>
                    </a:lnTo>
                    <a:lnTo>
                      <a:pt x="1555" y="400"/>
                    </a:lnTo>
                    <a:lnTo>
                      <a:pt x="1662" y="478"/>
                    </a:lnTo>
                    <a:lnTo>
                      <a:pt x="1662" y="478"/>
                    </a:lnTo>
                    <a:lnTo>
                      <a:pt x="1587" y="529"/>
                    </a:lnTo>
                    <a:lnTo>
                      <a:pt x="1587" y="529"/>
                    </a:lnTo>
                    <a:lnTo>
                      <a:pt x="1509" y="579"/>
                    </a:lnTo>
                    <a:lnTo>
                      <a:pt x="1509" y="579"/>
                    </a:lnTo>
                    <a:lnTo>
                      <a:pt x="1399" y="499"/>
                    </a:lnTo>
                    <a:close/>
                    <a:moveTo>
                      <a:pt x="1474" y="617"/>
                    </a:moveTo>
                    <a:lnTo>
                      <a:pt x="1474" y="617"/>
                    </a:lnTo>
                    <a:lnTo>
                      <a:pt x="1509" y="593"/>
                    </a:lnTo>
                    <a:lnTo>
                      <a:pt x="1509" y="593"/>
                    </a:lnTo>
                    <a:lnTo>
                      <a:pt x="1536" y="614"/>
                    </a:lnTo>
                    <a:lnTo>
                      <a:pt x="1536" y="614"/>
                    </a:lnTo>
                    <a:lnTo>
                      <a:pt x="1660" y="706"/>
                    </a:lnTo>
                    <a:lnTo>
                      <a:pt x="1660" y="706"/>
                    </a:lnTo>
                    <a:lnTo>
                      <a:pt x="1625" y="727"/>
                    </a:lnTo>
                    <a:lnTo>
                      <a:pt x="1625" y="727"/>
                    </a:lnTo>
                    <a:lnTo>
                      <a:pt x="1520" y="797"/>
                    </a:lnTo>
                    <a:lnTo>
                      <a:pt x="1520" y="797"/>
                    </a:lnTo>
                    <a:lnTo>
                      <a:pt x="1507" y="807"/>
                    </a:lnTo>
                    <a:lnTo>
                      <a:pt x="1507" y="807"/>
                    </a:lnTo>
                    <a:lnTo>
                      <a:pt x="1413" y="740"/>
                    </a:lnTo>
                    <a:lnTo>
                      <a:pt x="1413" y="740"/>
                    </a:lnTo>
                    <a:lnTo>
                      <a:pt x="1357" y="700"/>
                    </a:lnTo>
                    <a:lnTo>
                      <a:pt x="1357" y="700"/>
                    </a:lnTo>
                    <a:lnTo>
                      <a:pt x="1474" y="617"/>
                    </a:lnTo>
                    <a:close/>
                    <a:moveTo>
                      <a:pt x="1327" y="904"/>
                    </a:moveTo>
                    <a:lnTo>
                      <a:pt x="1327" y="904"/>
                    </a:lnTo>
                    <a:lnTo>
                      <a:pt x="1201" y="810"/>
                    </a:lnTo>
                    <a:lnTo>
                      <a:pt x="1201" y="810"/>
                    </a:lnTo>
                    <a:lnTo>
                      <a:pt x="1196" y="807"/>
                    </a:lnTo>
                    <a:lnTo>
                      <a:pt x="1196" y="807"/>
                    </a:lnTo>
                    <a:lnTo>
                      <a:pt x="1249" y="770"/>
                    </a:lnTo>
                    <a:lnTo>
                      <a:pt x="1249" y="770"/>
                    </a:lnTo>
                    <a:lnTo>
                      <a:pt x="1354" y="700"/>
                    </a:lnTo>
                    <a:lnTo>
                      <a:pt x="1354" y="700"/>
                    </a:lnTo>
                    <a:lnTo>
                      <a:pt x="1410" y="746"/>
                    </a:lnTo>
                    <a:lnTo>
                      <a:pt x="1410" y="746"/>
                    </a:lnTo>
                    <a:lnTo>
                      <a:pt x="1499" y="813"/>
                    </a:lnTo>
                    <a:lnTo>
                      <a:pt x="1499" y="813"/>
                    </a:lnTo>
                    <a:lnTo>
                      <a:pt x="1402" y="880"/>
                    </a:lnTo>
                    <a:lnTo>
                      <a:pt x="1402" y="880"/>
                    </a:lnTo>
                    <a:lnTo>
                      <a:pt x="1349" y="917"/>
                    </a:lnTo>
                    <a:lnTo>
                      <a:pt x="1349" y="917"/>
                    </a:lnTo>
                    <a:lnTo>
                      <a:pt x="1327" y="904"/>
                    </a:lnTo>
                    <a:close/>
                    <a:moveTo>
                      <a:pt x="1324" y="1129"/>
                    </a:moveTo>
                    <a:lnTo>
                      <a:pt x="1324" y="1129"/>
                    </a:lnTo>
                    <a:lnTo>
                      <a:pt x="1228" y="1059"/>
                    </a:lnTo>
                    <a:lnTo>
                      <a:pt x="1228" y="1059"/>
                    </a:lnTo>
                    <a:lnTo>
                      <a:pt x="1193" y="1035"/>
                    </a:lnTo>
                    <a:lnTo>
                      <a:pt x="1193" y="1035"/>
                    </a:lnTo>
                    <a:lnTo>
                      <a:pt x="1290" y="968"/>
                    </a:lnTo>
                    <a:lnTo>
                      <a:pt x="1290" y="968"/>
                    </a:lnTo>
                    <a:lnTo>
                      <a:pt x="1349" y="931"/>
                    </a:lnTo>
                    <a:lnTo>
                      <a:pt x="1349" y="931"/>
                    </a:lnTo>
                    <a:lnTo>
                      <a:pt x="1467" y="1019"/>
                    </a:lnTo>
                    <a:lnTo>
                      <a:pt x="1467" y="1019"/>
                    </a:lnTo>
                    <a:lnTo>
                      <a:pt x="1493" y="1038"/>
                    </a:lnTo>
                    <a:lnTo>
                      <a:pt x="1493" y="1038"/>
                    </a:lnTo>
                    <a:lnTo>
                      <a:pt x="1477" y="1049"/>
                    </a:lnTo>
                    <a:lnTo>
                      <a:pt x="1477" y="1049"/>
                    </a:lnTo>
                    <a:lnTo>
                      <a:pt x="1346" y="1143"/>
                    </a:lnTo>
                    <a:lnTo>
                      <a:pt x="1343" y="1143"/>
                    </a:lnTo>
                    <a:lnTo>
                      <a:pt x="1343" y="1143"/>
                    </a:lnTo>
                    <a:lnTo>
                      <a:pt x="1324" y="1129"/>
                    </a:lnTo>
                    <a:close/>
                    <a:moveTo>
                      <a:pt x="1276" y="1322"/>
                    </a:moveTo>
                    <a:lnTo>
                      <a:pt x="1276" y="1322"/>
                    </a:lnTo>
                    <a:lnTo>
                      <a:pt x="1209" y="1271"/>
                    </a:lnTo>
                    <a:lnTo>
                      <a:pt x="1209" y="1271"/>
                    </a:lnTo>
                    <a:lnTo>
                      <a:pt x="1190" y="1261"/>
                    </a:lnTo>
                    <a:lnTo>
                      <a:pt x="1190" y="1261"/>
                    </a:lnTo>
                    <a:lnTo>
                      <a:pt x="1236" y="1228"/>
                    </a:lnTo>
                    <a:lnTo>
                      <a:pt x="1236" y="1228"/>
                    </a:lnTo>
                    <a:lnTo>
                      <a:pt x="1343" y="1156"/>
                    </a:lnTo>
                    <a:lnTo>
                      <a:pt x="1343" y="1156"/>
                    </a:lnTo>
                    <a:lnTo>
                      <a:pt x="1429" y="1221"/>
                    </a:lnTo>
                    <a:lnTo>
                      <a:pt x="1429" y="1221"/>
                    </a:lnTo>
                    <a:lnTo>
                      <a:pt x="1491" y="1263"/>
                    </a:lnTo>
                    <a:lnTo>
                      <a:pt x="1491" y="1263"/>
                    </a:lnTo>
                    <a:lnTo>
                      <a:pt x="1467" y="1282"/>
                    </a:lnTo>
                    <a:lnTo>
                      <a:pt x="1467" y="1282"/>
                    </a:lnTo>
                    <a:lnTo>
                      <a:pt x="1340" y="1368"/>
                    </a:lnTo>
                    <a:lnTo>
                      <a:pt x="1340" y="1368"/>
                    </a:lnTo>
                    <a:lnTo>
                      <a:pt x="1276" y="1322"/>
                    </a:lnTo>
                    <a:close/>
                    <a:moveTo>
                      <a:pt x="1338" y="1598"/>
                    </a:moveTo>
                    <a:lnTo>
                      <a:pt x="1338" y="1598"/>
                    </a:lnTo>
                    <a:lnTo>
                      <a:pt x="1311" y="1577"/>
                    </a:lnTo>
                    <a:lnTo>
                      <a:pt x="1311" y="1577"/>
                    </a:lnTo>
                    <a:lnTo>
                      <a:pt x="1268" y="1542"/>
                    </a:lnTo>
                    <a:lnTo>
                      <a:pt x="1268" y="1542"/>
                    </a:lnTo>
                    <a:lnTo>
                      <a:pt x="1217" y="1505"/>
                    </a:lnTo>
                    <a:lnTo>
                      <a:pt x="1217" y="1505"/>
                    </a:lnTo>
                    <a:lnTo>
                      <a:pt x="1190" y="1483"/>
                    </a:lnTo>
                    <a:lnTo>
                      <a:pt x="1190" y="1483"/>
                    </a:lnTo>
                    <a:lnTo>
                      <a:pt x="1306" y="1405"/>
                    </a:lnTo>
                    <a:lnTo>
                      <a:pt x="1306" y="1405"/>
                    </a:lnTo>
                    <a:lnTo>
                      <a:pt x="1340" y="1381"/>
                    </a:lnTo>
                    <a:lnTo>
                      <a:pt x="1340" y="1381"/>
                    </a:lnTo>
                    <a:lnTo>
                      <a:pt x="1349" y="1387"/>
                    </a:lnTo>
                    <a:lnTo>
                      <a:pt x="1349" y="1387"/>
                    </a:lnTo>
                    <a:lnTo>
                      <a:pt x="1426" y="1443"/>
                    </a:lnTo>
                    <a:lnTo>
                      <a:pt x="1426" y="1443"/>
                    </a:lnTo>
                    <a:lnTo>
                      <a:pt x="1491" y="1489"/>
                    </a:lnTo>
                    <a:lnTo>
                      <a:pt x="1491" y="1489"/>
                    </a:lnTo>
                    <a:lnTo>
                      <a:pt x="1408" y="1548"/>
                    </a:lnTo>
                    <a:lnTo>
                      <a:pt x="1408" y="1548"/>
                    </a:lnTo>
                    <a:lnTo>
                      <a:pt x="1338" y="159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5" name="Freeform 72"/>
              <p:cNvSpPr>
                <a:spLocks noChangeArrowheads="1"/>
              </p:cNvSpPr>
              <p:nvPr/>
            </p:nvSpPr>
            <p:spPr bwMode="gray">
              <a:xfrm>
                <a:off x="3913188" y="5667375"/>
                <a:ext cx="26987" cy="20638"/>
              </a:xfrm>
              <a:custGeom>
                <a:avLst/>
                <a:gdLst>
                  <a:gd name="T0" fmla="*/ 61 w 76"/>
                  <a:gd name="T1" fmla="*/ 49 h 58"/>
                  <a:gd name="T2" fmla="*/ 61 w 76"/>
                  <a:gd name="T3" fmla="*/ 49 h 58"/>
                  <a:gd name="T4" fmla="*/ 75 w 76"/>
                  <a:gd name="T5" fmla="*/ 57 h 58"/>
                  <a:gd name="T6" fmla="*/ 75 w 76"/>
                  <a:gd name="T7" fmla="*/ 57 h 58"/>
                  <a:gd name="T8" fmla="*/ 64 w 76"/>
                  <a:gd name="T9" fmla="*/ 43 h 58"/>
                  <a:gd name="T10" fmla="*/ 64 w 76"/>
                  <a:gd name="T11" fmla="*/ 43 h 58"/>
                  <a:gd name="T12" fmla="*/ 40 w 76"/>
                  <a:gd name="T13" fmla="*/ 25 h 58"/>
                  <a:gd name="T14" fmla="*/ 40 w 76"/>
                  <a:gd name="T15" fmla="*/ 25 h 58"/>
                  <a:gd name="T16" fmla="*/ 13 w 76"/>
                  <a:gd name="T17" fmla="*/ 6 h 58"/>
                  <a:gd name="T18" fmla="*/ 13 w 76"/>
                  <a:gd name="T19" fmla="*/ 6 h 58"/>
                  <a:gd name="T20" fmla="*/ 0 w 76"/>
                  <a:gd name="T21" fmla="*/ 0 h 58"/>
                  <a:gd name="T22" fmla="*/ 0 w 76"/>
                  <a:gd name="T23" fmla="*/ 0 h 58"/>
                  <a:gd name="T24" fmla="*/ 10 w 76"/>
                  <a:gd name="T25" fmla="*/ 11 h 58"/>
                  <a:gd name="T26" fmla="*/ 10 w 76"/>
                  <a:gd name="T27" fmla="*/ 11 h 58"/>
                  <a:gd name="T28" fmla="*/ 35 w 76"/>
                  <a:gd name="T29" fmla="*/ 33 h 58"/>
                  <a:gd name="T30" fmla="*/ 35 w 76"/>
                  <a:gd name="T31" fmla="*/ 33 h 58"/>
                  <a:gd name="T32" fmla="*/ 61 w 76"/>
                  <a:gd name="T33"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8">
                    <a:moveTo>
                      <a:pt x="61" y="49"/>
                    </a:moveTo>
                    <a:lnTo>
                      <a:pt x="61" y="49"/>
                    </a:lnTo>
                    <a:lnTo>
                      <a:pt x="75" y="57"/>
                    </a:lnTo>
                    <a:lnTo>
                      <a:pt x="75" y="57"/>
                    </a:lnTo>
                    <a:lnTo>
                      <a:pt x="64" y="43"/>
                    </a:lnTo>
                    <a:lnTo>
                      <a:pt x="64" y="43"/>
                    </a:lnTo>
                    <a:lnTo>
                      <a:pt x="40" y="25"/>
                    </a:lnTo>
                    <a:lnTo>
                      <a:pt x="40" y="25"/>
                    </a:lnTo>
                    <a:lnTo>
                      <a:pt x="13" y="6"/>
                    </a:lnTo>
                    <a:lnTo>
                      <a:pt x="13" y="6"/>
                    </a:lnTo>
                    <a:lnTo>
                      <a:pt x="0" y="0"/>
                    </a:lnTo>
                    <a:lnTo>
                      <a:pt x="0" y="0"/>
                    </a:lnTo>
                    <a:lnTo>
                      <a:pt x="10" y="11"/>
                    </a:lnTo>
                    <a:lnTo>
                      <a:pt x="10" y="11"/>
                    </a:lnTo>
                    <a:lnTo>
                      <a:pt x="35" y="33"/>
                    </a:lnTo>
                    <a:lnTo>
                      <a:pt x="35" y="33"/>
                    </a:lnTo>
                    <a:lnTo>
                      <a:pt x="61" y="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6" name="Freeform 73"/>
              <p:cNvSpPr>
                <a:spLocks noChangeArrowheads="1"/>
              </p:cNvSpPr>
              <p:nvPr/>
            </p:nvSpPr>
            <p:spPr bwMode="gray">
              <a:xfrm>
                <a:off x="4032250" y="5673725"/>
                <a:ext cx="14288" cy="11113"/>
              </a:xfrm>
              <a:custGeom>
                <a:avLst/>
                <a:gdLst>
                  <a:gd name="T0" fmla="*/ 16 w 41"/>
                  <a:gd name="T1" fmla="*/ 18 h 30"/>
                  <a:gd name="T2" fmla="*/ 16 w 41"/>
                  <a:gd name="T3" fmla="*/ 18 h 30"/>
                  <a:gd name="T4" fmla="*/ 32 w 41"/>
                  <a:gd name="T5" fmla="*/ 26 h 30"/>
                  <a:gd name="T6" fmla="*/ 32 w 41"/>
                  <a:gd name="T7" fmla="*/ 26 h 30"/>
                  <a:gd name="T8" fmla="*/ 40 w 41"/>
                  <a:gd name="T9" fmla="*/ 29 h 30"/>
                  <a:gd name="T10" fmla="*/ 40 w 41"/>
                  <a:gd name="T11" fmla="*/ 29 h 30"/>
                  <a:gd name="T12" fmla="*/ 35 w 41"/>
                  <a:gd name="T13" fmla="*/ 21 h 30"/>
                  <a:gd name="T14" fmla="*/ 35 w 41"/>
                  <a:gd name="T15" fmla="*/ 21 h 30"/>
                  <a:gd name="T16" fmla="*/ 24 w 41"/>
                  <a:gd name="T17" fmla="*/ 10 h 30"/>
                  <a:gd name="T18" fmla="*/ 24 w 41"/>
                  <a:gd name="T19" fmla="*/ 10 h 30"/>
                  <a:gd name="T20" fmla="*/ 7 w 41"/>
                  <a:gd name="T21" fmla="*/ 2 h 30"/>
                  <a:gd name="T22" fmla="*/ 7 w 41"/>
                  <a:gd name="T23" fmla="*/ 2 h 30"/>
                  <a:gd name="T24" fmla="*/ 0 w 41"/>
                  <a:gd name="T25" fmla="*/ 0 h 30"/>
                  <a:gd name="T26" fmla="*/ 0 w 41"/>
                  <a:gd name="T27" fmla="*/ 0 h 30"/>
                  <a:gd name="T28" fmla="*/ 5 w 41"/>
                  <a:gd name="T29" fmla="*/ 8 h 30"/>
                  <a:gd name="T30" fmla="*/ 5 w 41"/>
                  <a:gd name="T31" fmla="*/ 8 h 30"/>
                  <a:gd name="T32" fmla="*/ 16 w 41"/>
                  <a:gd name="T33"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30">
                    <a:moveTo>
                      <a:pt x="16" y="18"/>
                    </a:moveTo>
                    <a:lnTo>
                      <a:pt x="16" y="18"/>
                    </a:lnTo>
                    <a:lnTo>
                      <a:pt x="32" y="26"/>
                    </a:lnTo>
                    <a:lnTo>
                      <a:pt x="32" y="26"/>
                    </a:lnTo>
                    <a:lnTo>
                      <a:pt x="40" y="29"/>
                    </a:lnTo>
                    <a:lnTo>
                      <a:pt x="40" y="29"/>
                    </a:lnTo>
                    <a:lnTo>
                      <a:pt x="35" y="21"/>
                    </a:lnTo>
                    <a:lnTo>
                      <a:pt x="35" y="21"/>
                    </a:lnTo>
                    <a:lnTo>
                      <a:pt x="24" y="10"/>
                    </a:lnTo>
                    <a:lnTo>
                      <a:pt x="24" y="10"/>
                    </a:lnTo>
                    <a:lnTo>
                      <a:pt x="7" y="2"/>
                    </a:lnTo>
                    <a:lnTo>
                      <a:pt x="7" y="2"/>
                    </a:lnTo>
                    <a:lnTo>
                      <a:pt x="0" y="0"/>
                    </a:lnTo>
                    <a:lnTo>
                      <a:pt x="0" y="0"/>
                    </a:lnTo>
                    <a:lnTo>
                      <a:pt x="5" y="8"/>
                    </a:lnTo>
                    <a:lnTo>
                      <a:pt x="5" y="8"/>
                    </a:lnTo>
                    <a:lnTo>
                      <a:pt x="16"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7" name="Freeform 74"/>
              <p:cNvSpPr>
                <a:spLocks noChangeArrowheads="1"/>
              </p:cNvSpPr>
              <p:nvPr/>
            </p:nvSpPr>
            <p:spPr bwMode="gray">
              <a:xfrm>
                <a:off x="3856038" y="5461000"/>
                <a:ext cx="22225" cy="15875"/>
              </a:xfrm>
              <a:custGeom>
                <a:avLst/>
                <a:gdLst>
                  <a:gd name="T0" fmla="*/ 8 w 60"/>
                  <a:gd name="T1" fmla="*/ 11 h 44"/>
                  <a:gd name="T2" fmla="*/ 8 w 60"/>
                  <a:gd name="T3" fmla="*/ 11 h 44"/>
                  <a:gd name="T4" fmla="*/ 27 w 60"/>
                  <a:gd name="T5" fmla="*/ 27 h 44"/>
                  <a:gd name="T6" fmla="*/ 27 w 60"/>
                  <a:gd name="T7" fmla="*/ 27 h 44"/>
                  <a:gd name="T8" fmla="*/ 48 w 60"/>
                  <a:gd name="T9" fmla="*/ 40 h 44"/>
                  <a:gd name="T10" fmla="*/ 48 w 60"/>
                  <a:gd name="T11" fmla="*/ 40 h 44"/>
                  <a:gd name="T12" fmla="*/ 59 w 60"/>
                  <a:gd name="T13" fmla="*/ 43 h 44"/>
                  <a:gd name="T14" fmla="*/ 59 w 60"/>
                  <a:gd name="T15" fmla="*/ 43 h 44"/>
                  <a:gd name="T16" fmla="*/ 51 w 60"/>
                  <a:gd name="T17" fmla="*/ 35 h 44"/>
                  <a:gd name="T18" fmla="*/ 51 w 60"/>
                  <a:gd name="T19" fmla="*/ 35 h 44"/>
                  <a:gd name="T20" fmla="*/ 32 w 60"/>
                  <a:gd name="T21" fmla="*/ 19 h 44"/>
                  <a:gd name="T22" fmla="*/ 32 w 60"/>
                  <a:gd name="T23" fmla="*/ 19 h 44"/>
                  <a:gd name="T24" fmla="*/ 11 w 60"/>
                  <a:gd name="T25" fmla="*/ 5 h 44"/>
                  <a:gd name="T26" fmla="*/ 11 w 60"/>
                  <a:gd name="T27" fmla="*/ 5 h 44"/>
                  <a:gd name="T28" fmla="*/ 0 w 60"/>
                  <a:gd name="T29" fmla="*/ 0 h 44"/>
                  <a:gd name="T30" fmla="*/ 0 w 60"/>
                  <a:gd name="T31" fmla="*/ 0 h 44"/>
                  <a:gd name="T32" fmla="*/ 8 w 60"/>
                  <a:gd name="T3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8" y="11"/>
                    </a:moveTo>
                    <a:lnTo>
                      <a:pt x="8" y="11"/>
                    </a:lnTo>
                    <a:lnTo>
                      <a:pt x="27" y="27"/>
                    </a:lnTo>
                    <a:lnTo>
                      <a:pt x="27" y="27"/>
                    </a:lnTo>
                    <a:lnTo>
                      <a:pt x="48" y="40"/>
                    </a:lnTo>
                    <a:lnTo>
                      <a:pt x="48" y="40"/>
                    </a:lnTo>
                    <a:lnTo>
                      <a:pt x="59" y="43"/>
                    </a:lnTo>
                    <a:lnTo>
                      <a:pt x="59" y="43"/>
                    </a:lnTo>
                    <a:lnTo>
                      <a:pt x="51" y="35"/>
                    </a:lnTo>
                    <a:lnTo>
                      <a:pt x="51" y="35"/>
                    </a:lnTo>
                    <a:lnTo>
                      <a:pt x="32" y="19"/>
                    </a:lnTo>
                    <a:lnTo>
                      <a:pt x="32" y="19"/>
                    </a:lnTo>
                    <a:lnTo>
                      <a:pt x="11" y="5"/>
                    </a:lnTo>
                    <a:lnTo>
                      <a:pt x="11" y="5"/>
                    </a:lnTo>
                    <a:lnTo>
                      <a:pt x="0" y="0"/>
                    </a:lnTo>
                    <a:lnTo>
                      <a:pt x="0" y="0"/>
                    </a:lnTo>
                    <a:lnTo>
                      <a:pt x="8"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8" name="Freeform 75"/>
              <p:cNvSpPr>
                <a:spLocks noChangeArrowheads="1"/>
              </p:cNvSpPr>
              <p:nvPr/>
            </p:nvSpPr>
            <p:spPr bwMode="gray">
              <a:xfrm>
                <a:off x="3970338" y="5462588"/>
                <a:ext cx="20637" cy="15875"/>
              </a:xfrm>
              <a:custGeom>
                <a:avLst/>
                <a:gdLst>
                  <a:gd name="T0" fmla="*/ 33 w 58"/>
                  <a:gd name="T1" fmla="*/ 19 h 44"/>
                  <a:gd name="T2" fmla="*/ 33 w 58"/>
                  <a:gd name="T3" fmla="*/ 19 h 44"/>
                  <a:gd name="T4" fmla="*/ 11 w 58"/>
                  <a:gd name="T5" fmla="*/ 6 h 44"/>
                  <a:gd name="T6" fmla="*/ 11 w 58"/>
                  <a:gd name="T7" fmla="*/ 6 h 44"/>
                  <a:gd name="T8" fmla="*/ 0 w 58"/>
                  <a:gd name="T9" fmla="*/ 0 h 44"/>
                  <a:gd name="T10" fmla="*/ 0 w 58"/>
                  <a:gd name="T11" fmla="*/ 0 h 44"/>
                  <a:gd name="T12" fmla="*/ 6 w 58"/>
                  <a:gd name="T13" fmla="*/ 11 h 44"/>
                  <a:gd name="T14" fmla="*/ 6 w 58"/>
                  <a:gd name="T15" fmla="*/ 11 h 44"/>
                  <a:gd name="T16" fmla="*/ 24 w 58"/>
                  <a:gd name="T17" fmla="*/ 27 h 44"/>
                  <a:gd name="T18" fmla="*/ 24 w 58"/>
                  <a:gd name="T19" fmla="*/ 27 h 44"/>
                  <a:gd name="T20" fmla="*/ 46 w 58"/>
                  <a:gd name="T21" fmla="*/ 40 h 44"/>
                  <a:gd name="T22" fmla="*/ 46 w 58"/>
                  <a:gd name="T23" fmla="*/ 40 h 44"/>
                  <a:gd name="T24" fmla="*/ 57 w 58"/>
                  <a:gd name="T25" fmla="*/ 43 h 44"/>
                  <a:gd name="T26" fmla="*/ 57 w 58"/>
                  <a:gd name="T27" fmla="*/ 43 h 44"/>
                  <a:gd name="T28" fmla="*/ 48 w 58"/>
                  <a:gd name="T29" fmla="*/ 35 h 44"/>
                  <a:gd name="T30" fmla="*/ 48 w 58"/>
                  <a:gd name="T31" fmla="*/ 35 h 44"/>
                  <a:gd name="T32" fmla="*/ 33 w 58"/>
                  <a:gd name="T3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4">
                    <a:moveTo>
                      <a:pt x="33" y="19"/>
                    </a:moveTo>
                    <a:lnTo>
                      <a:pt x="33" y="19"/>
                    </a:lnTo>
                    <a:lnTo>
                      <a:pt x="11" y="6"/>
                    </a:lnTo>
                    <a:lnTo>
                      <a:pt x="11" y="6"/>
                    </a:lnTo>
                    <a:lnTo>
                      <a:pt x="0" y="0"/>
                    </a:lnTo>
                    <a:lnTo>
                      <a:pt x="0" y="0"/>
                    </a:lnTo>
                    <a:lnTo>
                      <a:pt x="6" y="11"/>
                    </a:lnTo>
                    <a:lnTo>
                      <a:pt x="6" y="11"/>
                    </a:lnTo>
                    <a:lnTo>
                      <a:pt x="24" y="27"/>
                    </a:lnTo>
                    <a:lnTo>
                      <a:pt x="24" y="27"/>
                    </a:lnTo>
                    <a:lnTo>
                      <a:pt x="46" y="40"/>
                    </a:lnTo>
                    <a:lnTo>
                      <a:pt x="46" y="40"/>
                    </a:lnTo>
                    <a:lnTo>
                      <a:pt x="57" y="43"/>
                    </a:lnTo>
                    <a:lnTo>
                      <a:pt x="57" y="43"/>
                    </a:lnTo>
                    <a:lnTo>
                      <a:pt x="48" y="35"/>
                    </a:lnTo>
                    <a:lnTo>
                      <a:pt x="48" y="35"/>
                    </a:lnTo>
                    <a:lnTo>
                      <a:pt x="33" y="1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49" name="Freeform 76"/>
              <p:cNvSpPr>
                <a:spLocks noChangeArrowheads="1"/>
              </p:cNvSpPr>
              <p:nvPr/>
            </p:nvSpPr>
            <p:spPr bwMode="gray">
              <a:xfrm>
                <a:off x="4079875" y="5462588"/>
                <a:ext cx="34925" cy="25400"/>
              </a:xfrm>
              <a:custGeom>
                <a:avLst/>
                <a:gdLst>
                  <a:gd name="T0" fmla="*/ 78 w 95"/>
                  <a:gd name="T1" fmla="*/ 62 h 71"/>
                  <a:gd name="T2" fmla="*/ 78 w 95"/>
                  <a:gd name="T3" fmla="*/ 62 h 71"/>
                  <a:gd name="T4" fmla="*/ 94 w 95"/>
                  <a:gd name="T5" fmla="*/ 70 h 71"/>
                  <a:gd name="T6" fmla="*/ 94 w 95"/>
                  <a:gd name="T7" fmla="*/ 70 h 71"/>
                  <a:gd name="T8" fmla="*/ 80 w 95"/>
                  <a:gd name="T9" fmla="*/ 57 h 71"/>
                  <a:gd name="T10" fmla="*/ 80 w 95"/>
                  <a:gd name="T11" fmla="*/ 57 h 71"/>
                  <a:gd name="T12" fmla="*/ 67 w 95"/>
                  <a:gd name="T13" fmla="*/ 46 h 71"/>
                  <a:gd name="T14" fmla="*/ 67 w 95"/>
                  <a:gd name="T15" fmla="*/ 46 h 71"/>
                  <a:gd name="T16" fmla="*/ 51 w 95"/>
                  <a:gd name="T17" fmla="*/ 32 h 71"/>
                  <a:gd name="T18" fmla="*/ 51 w 95"/>
                  <a:gd name="T19" fmla="*/ 32 h 71"/>
                  <a:gd name="T20" fmla="*/ 32 w 95"/>
                  <a:gd name="T21" fmla="*/ 19 h 71"/>
                  <a:gd name="T22" fmla="*/ 32 w 95"/>
                  <a:gd name="T23" fmla="*/ 19 h 71"/>
                  <a:gd name="T24" fmla="*/ 16 w 95"/>
                  <a:gd name="T25" fmla="*/ 11 h 71"/>
                  <a:gd name="T26" fmla="*/ 16 w 95"/>
                  <a:gd name="T27" fmla="*/ 11 h 71"/>
                  <a:gd name="T28" fmla="*/ 0 w 95"/>
                  <a:gd name="T29" fmla="*/ 0 h 71"/>
                  <a:gd name="T30" fmla="*/ 0 w 95"/>
                  <a:gd name="T31" fmla="*/ 0 h 71"/>
                  <a:gd name="T32" fmla="*/ 13 w 95"/>
                  <a:gd name="T33" fmla="*/ 14 h 71"/>
                  <a:gd name="T34" fmla="*/ 13 w 95"/>
                  <a:gd name="T35" fmla="*/ 14 h 71"/>
                  <a:gd name="T36" fmla="*/ 27 w 95"/>
                  <a:gd name="T37" fmla="*/ 27 h 71"/>
                  <a:gd name="T38" fmla="*/ 27 w 95"/>
                  <a:gd name="T39" fmla="*/ 27 h 71"/>
                  <a:gd name="T40" fmla="*/ 43 w 95"/>
                  <a:gd name="T41" fmla="*/ 40 h 71"/>
                  <a:gd name="T42" fmla="*/ 43 w 95"/>
                  <a:gd name="T43" fmla="*/ 40 h 71"/>
                  <a:gd name="T44" fmla="*/ 62 w 95"/>
                  <a:gd name="T45" fmla="*/ 51 h 71"/>
                  <a:gd name="T46" fmla="*/ 62 w 95"/>
                  <a:gd name="T47" fmla="*/ 51 h 71"/>
                  <a:gd name="T48" fmla="*/ 78 w 95"/>
                  <a:gd name="T49"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71">
                    <a:moveTo>
                      <a:pt x="78" y="62"/>
                    </a:moveTo>
                    <a:lnTo>
                      <a:pt x="78" y="62"/>
                    </a:lnTo>
                    <a:lnTo>
                      <a:pt x="94" y="70"/>
                    </a:lnTo>
                    <a:lnTo>
                      <a:pt x="94" y="70"/>
                    </a:lnTo>
                    <a:lnTo>
                      <a:pt x="80" y="57"/>
                    </a:lnTo>
                    <a:lnTo>
                      <a:pt x="80" y="57"/>
                    </a:lnTo>
                    <a:lnTo>
                      <a:pt x="67" y="46"/>
                    </a:lnTo>
                    <a:lnTo>
                      <a:pt x="67" y="46"/>
                    </a:lnTo>
                    <a:lnTo>
                      <a:pt x="51" y="32"/>
                    </a:lnTo>
                    <a:lnTo>
                      <a:pt x="51" y="32"/>
                    </a:lnTo>
                    <a:lnTo>
                      <a:pt x="32" y="19"/>
                    </a:lnTo>
                    <a:lnTo>
                      <a:pt x="32" y="19"/>
                    </a:lnTo>
                    <a:lnTo>
                      <a:pt x="16" y="11"/>
                    </a:lnTo>
                    <a:lnTo>
                      <a:pt x="16" y="11"/>
                    </a:lnTo>
                    <a:lnTo>
                      <a:pt x="0" y="0"/>
                    </a:lnTo>
                    <a:lnTo>
                      <a:pt x="0" y="0"/>
                    </a:lnTo>
                    <a:lnTo>
                      <a:pt x="13" y="14"/>
                    </a:lnTo>
                    <a:lnTo>
                      <a:pt x="13" y="14"/>
                    </a:lnTo>
                    <a:lnTo>
                      <a:pt x="27" y="27"/>
                    </a:lnTo>
                    <a:lnTo>
                      <a:pt x="27" y="27"/>
                    </a:lnTo>
                    <a:lnTo>
                      <a:pt x="43" y="40"/>
                    </a:lnTo>
                    <a:lnTo>
                      <a:pt x="43" y="40"/>
                    </a:lnTo>
                    <a:lnTo>
                      <a:pt x="62" y="51"/>
                    </a:lnTo>
                    <a:lnTo>
                      <a:pt x="62" y="51"/>
                    </a:lnTo>
                    <a:lnTo>
                      <a:pt x="78" y="6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0" name="Freeform 77"/>
              <p:cNvSpPr>
                <a:spLocks noChangeArrowheads="1"/>
              </p:cNvSpPr>
              <p:nvPr/>
            </p:nvSpPr>
            <p:spPr bwMode="gray">
              <a:xfrm>
                <a:off x="3325813" y="5203825"/>
                <a:ext cx="1096962" cy="739775"/>
              </a:xfrm>
              <a:custGeom>
                <a:avLst/>
                <a:gdLst>
                  <a:gd name="T0" fmla="*/ 2839 w 3049"/>
                  <a:gd name="T1" fmla="*/ 882 h 2055"/>
                  <a:gd name="T2" fmla="*/ 2622 w 3049"/>
                  <a:gd name="T3" fmla="*/ 225 h 2055"/>
                  <a:gd name="T4" fmla="*/ 1772 w 3049"/>
                  <a:gd name="T5" fmla="*/ 50 h 2055"/>
                  <a:gd name="T6" fmla="*/ 1228 w 3049"/>
                  <a:gd name="T7" fmla="*/ 42 h 2055"/>
                  <a:gd name="T8" fmla="*/ 836 w 3049"/>
                  <a:gd name="T9" fmla="*/ 300 h 2055"/>
                  <a:gd name="T10" fmla="*/ 72 w 3049"/>
                  <a:gd name="T11" fmla="*/ 544 h 2055"/>
                  <a:gd name="T12" fmla="*/ 276 w 3049"/>
                  <a:gd name="T13" fmla="*/ 1260 h 2055"/>
                  <a:gd name="T14" fmla="*/ 531 w 3049"/>
                  <a:gd name="T15" fmla="*/ 1713 h 2055"/>
                  <a:gd name="T16" fmla="*/ 1198 w 3049"/>
                  <a:gd name="T17" fmla="*/ 1998 h 2055"/>
                  <a:gd name="T18" fmla="*/ 1939 w 3049"/>
                  <a:gd name="T19" fmla="*/ 1839 h 2055"/>
                  <a:gd name="T20" fmla="*/ 2284 w 3049"/>
                  <a:gd name="T21" fmla="*/ 1890 h 2055"/>
                  <a:gd name="T22" fmla="*/ 1880 w 3049"/>
                  <a:gd name="T23" fmla="*/ 1799 h 2055"/>
                  <a:gd name="T24" fmla="*/ 1214 w 3049"/>
                  <a:gd name="T25" fmla="*/ 1970 h 2055"/>
                  <a:gd name="T26" fmla="*/ 724 w 3049"/>
                  <a:gd name="T27" fmla="*/ 1713 h 2055"/>
                  <a:gd name="T28" fmla="*/ 536 w 3049"/>
                  <a:gd name="T29" fmla="*/ 1391 h 2055"/>
                  <a:gd name="T30" fmla="*/ 466 w 3049"/>
                  <a:gd name="T31" fmla="*/ 1598 h 2055"/>
                  <a:gd name="T32" fmla="*/ 496 w 3049"/>
                  <a:gd name="T33" fmla="*/ 1579 h 2055"/>
                  <a:gd name="T34" fmla="*/ 793 w 3049"/>
                  <a:gd name="T35" fmla="*/ 1600 h 2055"/>
                  <a:gd name="T36" fmla="*/ 868 w 3049"/>
                  <a:gd name="T37" fmla="*/ 1536 h 2055"/>
                  <a:gd name="T38" fmla="*/ 1064 w 3049"/>
                  <a:gd name="T39" fmla="*/ 1324 h 2055"/>
                  <a:gd name="T40" fmla="*/ 906 w 3049"/>
                  <a:gd name="T41" fmla="*/ 1067 h 2055"/>
                  <a:gd name="T42" fmla="*/ 860 w 3049"/>
                  <a:gd name="T43" fmla="*/ 879 h 2055"/>
                  <a:gd name="T44" fmla="*/ 911 w 3049"/>
                  <a:gd name="T45" fmla="*/ 624 h 2055"/>
                  <a:gd name="T46" fmla="*/ 1169 w 3049"/>
                  <a:gd name="T47" fmla="*/ 692 h 2055"/>
                  <a:gd name="T48" fmla="*/ 1094 w 3049"/>
                  <a:gd name="T49" fmla="*/ 624 h 2055"/>
                  <a:gd name="T50" fmla="*/ 1429 w 3049"/>
                  <a:gd name="T51" fmla="*/ 453 h 2055"/>
                  <a:gd name="T52" fmla="*/ 1453 w 3049"/>
                  <a:gd name="T53" fmla="*/ 466 h 2055"/>
                  <a:gd name="T54" fmla="*/ 1791 w 3049"/>
                  <a:gd name="T55" fmla="*/ 273 h 2055"/>
                  <a:gd name="T56" fmla="*/ 1968 w 3049"/>
                  <a:gd name="T57" fmla="*/ 399 h 2055"/>
                  <a:gd name="T58" fmla="*/ 1890 w 3049"/>
                  <a:gd name="T59" fmla="*/ 335 h 2055"/>
                  <a:gd name="T60" fmla="*/ 1611 w 3049"/>
                  <a:gd name="T61" fmla="*/ 128 h 2055"/>
                  <a:gd name="T62" fmla="*/ 1289 w 3049"/>
                  <a:gd name="T63" fmla="*/ 123 h 2055"/>
                  <a:gd name="T64" fmla="*/ 783 w 3049"/>
                  <a:gd name="T65" fmla="*/ 426 h 2055"/>
                  <a:gd name="T66" fmla="*/ 630 w 3049"/>
                  <a:gd name="T67" fmla="*/ 364 h 2055"/>
                  <a:gd name="T68" fmla="*/ 185 w 3049"/>
                  <a:gd name="T69" fmla="*/ 670 h 2055"/>
                  <a:gd name="T70" fmla="*/ 324 w 3049"/>
                  <a:gd name="T71" fmla="*/ 399 h 2055"/>
                  <a:gd name="T72" fmla="*/ 933 w 3049"/>
                  <a:gd name="T73" fmla="*/ 321 h 2055"/>
                  <a:gd name="T74" fmla="*/ 1346 w 3049"/>
                  <a:gd name="T75" fmla="*/ 69 h 2055"/>
                  <a:gd name="T76" fmla="*/ 1906 w 3049"/>
                  <a:gd name="T77" fmla="*/ 169 h 2055"/>
                  <a:gd name="T78" fmla="*/ 2641 w 3049"/>
                  <a:gd name="T79" fmla="*/ 284 h 2055"/>
                  <a:gd name="T80" fmla="*/ 2805 w 3049"/>
                  <a:gd name="T81" fmla="*/ 892 h 2055"/>
                  <a:gd name="T82" fmla="*/ 3022 w 3049"/>
                  <a:gd name="T83" fmla="*/ 1295 h 2055"/>
                  <a:gd name="T84" fmla="*/ 2893 w 3049"/>
                  <a:gd name="T85" fmla="*/ 1635 h 2055"/>
                  <a:gd name="T86" fmla="*/ 2614 w 3049"/>
                  <a:gd name="T87" fmla="*/ 1826 h 2055"/>
                  <a:gd name="T88" fmla="*/ 3022 w 3049"/>
                  <a:gd name="T89" fmla="*/ 1464 h 2055"/>
                  <a:gd name="T90" fmla="*/ 1228 w 3049"/>
                  <a:gd name="T91" fmla="*/ 571 h 2055"/>
                  <a:gd name="T92" fmla="*/ 152 w 3049"/>
                  <a:gd name="T93" fmla="*/ 1113 h 2055"/>
                  <a:gd name="T94" fmla="*/ 504 w 3049"/>
                  <a:gd name="T95" fmla="*/ 683 h 2055"/>
                  <a:gd name="T96" fmla="*/ 496 w 3049"/>
                  <a:gd name="T97" fmla="*/ 1123 h 2055"/>
                  <a:gd name="T98" fmla="*/ 244 w 3049"/>
                  <a:gd name="T99" fmla="*/ 1190 h 2055"/>
                  <a:gd name="T100" fmla="*/ 488 w 3049"/>
                  <a:gd name="T101" fmla="*/ 1142 h 2055"/>
                  <a:gd name="T102" fmla="*/ 716 w 3049"/>
                  <a:gd name="T103" fmla="*/ 1418 h 2055"/>
                  <a:gd name="T104" fmla="*/ 818 w 3049"/>
                  <a:gd name="T105" fmla="*/ 1348 h 2055"/>
                  <a:gd name="T106" fmla="*/ 654 w 3049"/>
                  <a:gd name="T107" fmla="*/ 1027 h 2055"/>
                  <a:gd name="T108" fmla="*/ 662 w 3049"/>
                  <a:gd name="T109" fmla="*/ 574 h 2055"/>
                  <a:gd name="T110" fmla="*/ 1043 w 3049"/>
                  <a:gd name="T111" fmla="*/ 541 h 2055"/>
                  <a:gd name="T112" fmla="*/ 1609 w 3049"/>
                  <a:gd name="T113" fmla="*/ 134 h 2055"/>
                  <a:gd name="T114" fmla="*/ 1341 w 3049"/>
                  <a:gd name="T115" fmla="*/ 163 h 2055"/>
                  <a:gd name="T116" fmla="*/ 1056 w 3049"/>
                  <a:gd name="T117" fmla="*/ 410 h 2055"/>
                  <a:gd name="T118" fmla="*/ 1180 w 3049"/>
                  <a:gd name="T119" fmla="*/ 426 h 2055"/>
                  <a:gd name="T120" fmla="*/ 767 w 3049"/>
                  <a:gd name="T121" fmla="*/ 640 h 2055"/>
                  <a:gd name="T122" fmla="*/ 348 w 3049"/>
                  <a:gd name="T123" fmla="*/ 568 h 2055"/>
                  <a:gd name="T124" fmla="*/ 255 w 3049"/>
                  <a:gd name="T125" fmla="*/ 847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9" h="2055">
                    <a:moveTo>
                      <a:pt x="3046" y="1292"/>
                    </a:moveTo>
                    <a:lnTo>
                      <a:pt x="3046" y="1271"/>
                    </a:lnTo>
                    <a:lnTo>
                      <a:pt x="3046" y="1271"/>
                    </a:lnTo>
                    <a:lnTo>
                      <a:pt x="3043" y="1249"/>
                    </a:lnTo>
                    <a:lnTo>
                      <a:pt x="3038" y="1225"/>
                    </a:lnTo>
                    <a:lnTo>
                      <a:pt x="3032" y="1206"/>
                    </a:lnTo>
                    <a:lnTo>
                      <a:pt x="3027" y="1185"/>
                    </a:lnTo>
                    <a:lnTo>
                      <a:pt x="3022" y="1163"/>
                    </a:lnTo>
                    <a:lnTo>
                      <a:pt x="3014" y="1142"/>
                    </a:lnTo>
                    <a:lnTo>
                      <a:pt x="3014" y="1142"/>
                    </a:lnTo>
                    <a:lnTo>
                      <a:pt x="3006" y="1123"/>
                    </a:lnTo>
                    <a:lnTo>
                      <a:pt x="2998" y="1102"/>
                    </a:lnTo>
                    <a:lnTo>
                      <a:pt x="2998" y="1102"/>
                    </a:lnTo>
                    <a:lnTo>
                      <a:pt x="2987" y="1083"/>
                    </a:lnTo>
                    <a:lnTo>
                      <a:pt x="2976" y="1064"/>
                    </a:lnTo>
                    <a:lnTo>
                      <a:pt x="2971" y="1054"/>
                    </a:lnTo>
                    <a:lnTo>
                      <a:pt x="2965" y="1045"/>
                    </a:lnTo>
                    <a:lnTo>
                      <a:pt x="2965" y="1045"/>
                    </a:lnTo>
                    <a:lnTo>
                      <a:pt x="2941" y="1008"/>
                    </a:lnTo>
                    <a:lnTo>
                      <a:pt x="2917" y="973"/>
                    </a:lnTo>
                    <a:lnTo>
                      <a:pt x="2917" y="973"/>
                    </a:lnTo>
                    <a:lnTo>
                      <a:pt x="2904" y="954"/>
                    </a:lnTo>
                    <a:lnTo>
                      <a:pt x="2890" y="938"/>
                    </a:lnTo>
                    <a:lnTo>
                      <a:pt x="2877" y="922"/>
                    </a:lnTo>
                    <a:lnTo>
                      <a:pt x="2877" y="922"/>
                    </a:lnTo>
                    <a:lnTo>
                      <a:pt x="2861" y="906"/>
                    </a:lnTo>
                    <a:lnTo>
                      <a:pt x="2839" y="882"/>
                    </a:lnTo>
                    <a:lnTo>
                      <a:pt x="2839" y="882"/>
                    </a:lnTo>
                    <a:lnTo>
                      <a:pt x="2855" y="850"/>
                    </a:lnTo>
                    <a:lnTo>
                      <a:pt x="2869" y="817"/>
                    </a:lnTo>
                    <a:lnTo>
                      <a:pt x="2869" y="817"/>
                    </a:lnTo>
                    <a:lnTo>
                      <a:pt x="2882" y="777"/>
                    </a:lnTo>
                    <a:lnTo>
                      <a:pt x="2893" y="737"/>
                    </a:lnTo>
                    <a:lnTo>
                      <a:pt x="2893" y="737"/>
                    </a:lnTo>
                    <a:lnTo>
                      <a:pt x="2901" y="697"/>
                    </a:lnTo>
                    <a:lnTo>
                      <a:pt x="2904" y="654"/>
                    </a:lnTo>
                    <a:lnTo>
                      <a:pt x="2904" y="654"/>
                    </a:lnTo>
                    <a:lnTo>
                      <a:pt x="2907" y="611"/>
                    </a:lnTo>
                    <a:lnTo>
                      <a:pt x="2904" y="568"/>
                    </a:lnTo>
                    <a:lnTo>
                      <a:pt x="2904" y="568"/>
                    </a:lnTo>
                    <a:lnTo>
                      <a:pt x="2896" y="528"/>
                    </a:lnTo>
                    <a:lnTo>
                      <a:pt x="2885" y="485"/>
                    </a:lnTo>
                    <a:lnTo>
                      <a:pt x="2885" y="485"/>
                    </a:lnTo>
                    <a:lnTo>
                      <a:pt x="2869" y="447"/>
                    </a:lnTo>
                    <a:lnTo>
                      <a:pt x="2850" y="410"/>
                    </a:lnTo>
                    <a:lnTo>
                      <a:pt x="2850" y="410"/>
                    </a:lnTo>
                    <a:lnTo>
                      <a:pt x="2826" y="372"/>
                    </a:lnTo>
                    <a:lnTo>
                      <a:pt x="2796" y="340"/>
                    </a:lnTo>
                    <a:lnTo>
                      <a:pt x="2767" y="311"/>
                    </a:lnTo>
                    <a:lnTo>
                      <a:pt x="2732" y="287"/>
                    </a:lnTo>
                    <a:lnTo>
                      <a:pt x="2732" y="287"/>
                    </a:lnTo>
                    <a:lnTo>
                      <a:pt x="2697" y="262"/>
                    </a:lnTo>
                    <a:lnTo>
                      <a:pt x="2660" y="241"/>
                    </a:lnTo>
                    <a:lnTo>
                      <a:pt x="2622" y="225"/>
                    </a:lnTo>
                    <a:lnTo>
                      <a:pt x="2582" y="209"/>
                    </a:lnTo>
                    <a:lnTo>
                      <a:pt x="2582" y="209"/>
                    </a:lnTo>
                    <a:lnTo>
                      <a:pt x="2542" y="198"/>
                    </a:lnTo>
                    <a:lnTo>
                      <a:pt x="2502" y="187"/>
                    </a:lnTo>
                    <a:lnTo>
                      <a:pt x="2461" y="182"/>
                    </a:lnTo>
                    <a:lnTo>
                      <a:pt x="2418" y="177"/>
                    </a:lnTo>
                    <a:lnTo>
                      <a:pt x="2418" y="177"/>
                    </a:lnTo>
                    <a:lnTo>
                      <a:pt x="2378" y="174"/>
                    </a:lnTo>
                    <a:lnTo>
                      <a:pt x="2335" y="174"/>
                    </a:lnTo>
                    <a:lnTo>
                      <a:pt x="2292" y="177"/>
                    </a:lnTo>
                    <a:lnTo>
                      <a:pt x="2252" y="182"/>
                    </a:lnTo>
                    <a:lnTo>
                      <a:pt x="2252" y="182"/>
                    </a:lnTo>
                    <a:lnTo>
                      <a:pt x="2215" y="190"/>
                    </a:lnTo>
                    <a:lnTo>
                      <a:pt x="2177" y="198"/>
                    </a:lnTo>
                    <a:lnTo>
                      <a:pt x="2139" y="211"/>
                    </a:lnTo>
                    <a:lnTo>
                      <a:pt x="2105" y="225"/>
                    </a:lnTo>
                    <a:lnTo>
                      <a:pt x="2046" y="184"/>
                    </a:lnTo>
                    <a:lnTo>
                      <a:pt x="2046" y="184"/>
                    </a:lnTo>
                    <a:lnTo>
                      <a:pt x="1970" y="142"/>
                    </a:lnTo>
                    <a:lnTo>
                      <a:pt x="1933" y="120"/>
                    </a:lnTo>
                    <a:lnTo>
                      <a:pt x="1911" y="109"/>
                    </a:lnTo>
                    <a:lnTo>
                      <a:pt x="1911" y="109"/>
                    </a:lnTo>
                    <a:lnTo>
                      <a:pt x="1893" y="101"/>
                    </a:lnTo>
                    <a:lnTo>
                      <a:pt x="1852" y="83"/>
                    </a:lnTo>
                    <a:lnTo>
                      <a:pt x="1834" y="75"/>
                    </a:lnTo>
                    <a:lnTo>
                      <a:pt x="1812" y="66"/>
                    </a:lnTo>
                    <a:lnTo>
                      <a:pt x="1772" y="50"/>
                    </a:lnTo>
                    <a:lnTo>
                      <a:pt x="1772" y="50"/>
                    </a:lnTo>
                    <a:lnTo>
                      <a:pt x="1729" y="37"/>
                    </a:lnTo>
                    <a:lnTo>
                      <a:pt x="1729" y="37"/>
                    </a:lnTo>
                    <a:lnTo>
                      <a:pt x="1687" y="24"/>
                    </a:lnTo>
                    <a:lnTo>
                      <a:pt x="1643" y="16"/>
                    </a:lnTo>
                    <a:lnTo>
                      <a:pt x="1643" y="16"/>
                    </a:lnTo>
                    <a:lnTo>
                      <a:pt x="1600" y="7"/>
                    </a:lnTo>
                    <a:lnTo>
                      <a:pt x="1600" y="7"/>
                    </a:lnTo>
                    <a:lnTo>
                      <a:pt x="1579" y="5"/>
                    </a:lnTo>
                    <a:lnTo>
                      <a:pt x="1558" y="2"/>
                    </a:lnTo>
                    <a:lnTo>
                      <a:pt x="1534" y="0"/>
                    </a:lnTo>
                    <a:lnTo>
                      <a:pt x="1523" y="0"/>
                    </a:lnTo>
                    <a:lnTo>
                      <a:pt x="1512" y="0"/>
                    </a:lnTo>
                    <a:lnTo>
                      <a:pt x="1469" y="0"/>
                    </a:lnTo>
                    <a:lnTo>
                      <a:pt x="1424" y="2"/>
                    </a:lnTo>
                    <a:lnTo>
                      <a:pt x="1424" y="2"/>
                    </a:lnTo>
                    <a:lnTo>
                      <a:pt x="1402" y="2"/>
                    </a:lnTo>
                    <a:lnTo>
                      <a:pt x="1381" y="5"/>
                    </a:lnTo>
                    <a:lnTo>
                      <a:pt x="1381" y="5"/>
                    </a:lnTo>
                    <a:lnTo>
                      <a:pt x="1357" y="10"/>
                    </a:lnTo>
                    <a:lnTo>
                      <a:pt x="1335" y="13"/>
                    </a:lnTo>
                    <a:lnTo>
                      <a:pt x="1335" y="13"/>
                    </a:lnTo>
                    <a:lnTo>
                      <a:pt x="1314" y="18"/>
                    </a:lnTo>
                    <a:lnTo>
                      <a:pt x="1292" y="24"/>
                    </a:lnTo>
                    <a:lnTo>
                      <a:pt x="1271" y="29"/>
                    </a:lnTo>
                    <a:lnTo>
                      <a:pt x="1249" y="37"/>
                    </a:lnTo>
                    <a:lnTo>
                      <a:pt x="1228" y="42"/>
                    </a:lnTo>
                    <a:lnTo>
                      <a:pt x="1228" y="42"/>
                    </a:lnTo>
                    <a:lnTo>
                      <a:pt x="1209" y="53"/>
                    </a:lnTo>
                    <a:lnTo>
                      <a:pt x="1188" y="61"/>
                    </a:lnTo>
                    <a:lnTo>
                      <a:pt x="1188" y="61"/>
                    </a:lnTo>
                    <a:lnTo>
                      <a:pt x="1166" y="69"/>
                    </a:lnTo>
                    <a:lnTo>
                      <a:pt x="1147" y="80"/>
                    </a:lnTo>
                    <a:lnTo>
                      <a:pt x="1129" y="91"/>
                    </a:lnTo>
                    <a:lnTo>
                      <a:pt x="1129" y="91"/>
                    </a:lnTo>
                    <a:lnTo>
                      <a:pt x="1107" y="101"/>
                    </a:lnTo>
                    <a:lnTo>
                      <a:pt x="1089" y="112"/>
                    </a:lnTo>
                    <a:lnTo>
                      <a:pt x="1089" y="112"/>
                    </a:lnTo>
                    <a:lnTo>
                      <a:pt x="1051" y="136"/>
                    </a:lnTo>
                    <a:lnTo>
                      <a:pt x="1051" y="136"/>
                    </a:lnTo>
                    <a:lnTo>
                      <a:pt x="1016" y="163"/>
                    </a:lnTo>
                    <a:lnTo>
                      <a:pt x="1016" y="163"/>
                    </a:lnTo>
                    <a:lnTo>
                      <a:pt x="981" y="190"/>
                    </a:lnTo>
                    <a:lnTo>
                      <a:pt x="981" y="190"/>
                    </a:lnTo>
                    <a:lnTo>
                      <a:pt x="949" y="219"/>
                    </a:lnTo>
                    <a:lnTo>
                      <a:pt x="917" y="252"/>
                    </a:lnTo>
                    <a:lnTo>
                      <a:pt x="917" y="252"/>
                    </a:lnTo>
                    <a:lnTo>
                      <a:pt x="890" y="287"/>
                    </a:lnTo>
                    <a:lnTo>
                      <a:pt x="890" y="287"/>
                    </a:lnTo>
                    <a:lnTo>
                      <a:pt x="874" y="303"/>
                    </a:lnTo>
                    <a:lnTo>
                      <a:pt x="874" y="303"/>
                    </a:lnTo>
                    <a:lnTo>
                      <a:pt x="871" y="305"/>
                    </a:lnTo>
                    <a:lnTo>
                      <a:pt x="836" y="300"/>
                    </a:lnTo>
                    <a:lnTo>
                      <a:pt x="836" y="300"/>
                    </a:lnTo>
                    <a:lnTo>
                      <a:pt x="783" y="294"/>
                    </a:lnTo>
                    <a:lnTo>
                      <a:pt x="783" y="294"/>
                    </a:lnTo>
                    <a:lnTo>
                      <a:pt x="729" y="289"/>
                    </a:lnTo>
                    <a:lnTo>
                      <a:pt x="702" y="287"/>
                    </a:lnTo>
                    <a:lnTo>
                      <a:pt x="702" y="287"/>
                    </a:lnTo>
                    <a:lnTo>
                      <a:pt x="675" y="287"/>
                    </a:lnTo>
                    <a:lnTo>
                      <a:pt x="675" y="287"/>
                    </a:lnTo>
                    <a:lnTo>
                      <a:pt x="622" y="284"/>
                    </a:lnTo>
                    <a:lnTo>
                      <a:pt x="568" y="287"/>
                    </a:lnTo>
                    <a:lnTo>
                      <a:pt x="568" y="287"/>
                    </a:lnTo>
                    <a:lnTo>
                      <a:pt x="515" y="292"/>
                    </a:lnTo>
                    <a:lnTo>
                      <a:pt x="458" y="300"/>
                    </a:lnTo>
                    <a:lnTo>
                      <a:pt x="458" y="300"/>
                    </a:lnTo>
                    <a:lnTo>
                      <a:pt x="407" y="311"/>
                    </a:lnTo>
                    <a:lnTo>
                      <a:pt x="354" y="327"/>
                    </a:lnTo>
                    <a:lnTo>
                      <a:pt x="354" y="327"/>
                    </a:lnTo>
                    <a:lnTo>
                      <a:pt x="303" y="348"/>
                    </a:lnTo>
                    <a:lnTo>
                      <a:pt x="252" y="372"/>
                    </a:lnTo>
                    <a:lnTo>
                      <a:pt x="252" y="372"/>
                    </a:lnTo>
                    <a:lnTo>
                      <a:pt x="206" y="402"/>
                    </a:lnTo>
                    <a:lnTo>
                      <a:pt x="161" y="437"/>
                    </a:lnTo>
                    <a:lnTo>
                      <a:pt x="142" y="455"/>
                    </a:lnTo>
                    <a:lnTo>
                      <a:pt x="123" y="477"/>
                    </a:lnTo>
                    <a:lnTo>
                      <a:pt x="104" y="498"/>
                    </a:lnTo>
                    <a:lnTo>
                      <a:pt x="88" y="520"/>
                    </a:lnTo>
                    <a:lnTo>
                      <a:pt x="88" y="520"/>
                    </a:lnTo>
                    <a:lnTo>
                      <a:pt x="72" y="544"/>
                    </a:lnTo>
                    <a:lnTo>
                      <a:pt x="59" y="568"/>
                    </a:lnTo>
                    <a:lnTo>
                      <a:pt x="34" y="619"/>
                    </a:lnTo>
                    <a:lnTo>
                      <a:pt x="16" y="673"/>
                    </a:lnTo>
                    <a:lnTo>
                      <a:pt x="5" y="726"/>
                    </a:lnTo>
                    <a:lnTo>
                      <a:pt x="5" y="726"/>
                    </a:lnTo>
                    <a:lnTo>
                      <a:pt x="0" y="783"/>
                    </a:lnTo>
                    <a:lnTo>
                      <a:pt x="0" y="839"/>
                    </a:lnTo>
                    <a:lnTo>
                      <a:pt x="0" y="839"/>
                    </a:lnTo>
                    <a:lnTo>
                      <a:pt x="5" y="892"/>
                    </a:lnTo>
                    <a:lnTo>
                      <a:pt x="16" y="946"/>
                    </a:lnTo>
                    <a:lnTo>
                      <a:pt x="16" y="946"/>
                    </a:lnTo>
                    <a:lnTo>
                      <a:pt x="32" y="1000"/>
                    </a:lnTo>
                    <a:lnTo>
                      <a:pt x="51" y="1051"/>
                    </a:lnTo>
                    <a:lnTo>
                      <a:pt x="51" y="1051"/>
                    </a:lnTo>
                    <a:lnTo>
                      <a:pt x="80" y="1102"/>
                    </a:lnTo>
                    <a:lnTo>
                      <a:pt x="93" y="1123"/>
                    </a:lnTo>
                    <a:lnTo>
                      <a:pt x="112" y="1147"/>
                    </a:lnTo>
                    <a:lnTo>
                      <a:pt x="112" y="1147"/>
                    </a:lnTo>
                    <a:lnTo>
                      <a:pt x="131" y="1166"/>
                    </a:lnTo>
                    <a:lnTo>
                      <a:pt x="150" y="1188"/>
                    </a:lnTo>
                    <a:lnTo>
                      <a:pt x="171" y="1206"/>
                    </a:lnTo>
                    <a:lnTo>
                      <a:pt x="195" y="1222"/>
                    </a:lnTo>
                    <a:lnTo>
                      <a:pt x="195" y="1222"/>
                    </a:lnTo>
                    <a:lnTo>
                      <a:pt x="214" y="1233"/>
                    </a:lnTo>
                    <a:lnTo>
                      <a:pt x="236" y="1244"/>
                    </a:lnTo>
                    <a:lnTo>
                      <a:pt x="255" y="1252"/>
                    </a:lnTo>
                    <a:lnTo>
                      <a:pt x="276" y="1260"/>
                    </a:lnTo>
                    <a:lnTo>
                      <a:pt x="276" y="1260"/>
                    </a:lnTo>
                    <a:lnTo>
                      <a:pt x="276" y="1268"/>
                    </a:lnTo>
                    <a:lnTo>
                      <a:pt x="276" y="1268"/>
                    </a:lnTo>
                    <a:lnTo>
                      <a:pt x="270" y="1300"/>
                    </a:lnTo>
                    <a:lnTo>
                      <a:pt x="268" y="1316"/>
                    </a:lnTo>
                    <a:lnTo>
                      <a:pt x="268" y="1332"/>
                    </a:lnTo>
                    <a:lnTo>
                      <a:pt x="268" y="1332"/>
                    </a:lnTo>
                    <a:lnTo>
                      <a:pt x="268" y="1365"/>
                    </a:lnTo>
                    <a:lnTo>
                      <a:pt x="268" y="1365"/>
                    </a:lnTo>
                    <a:lnTo>
                      <a:pt x="268" y="1399"/>
                    </a:lnTo>
                    <a:lnTo>
                      <a:pt x="273" y="1431"/>
                    </a:lnTo>
                    <a:lnTo>
                      <a:pt x="273" y="1431"/>
                    </a:lnTo>
                    <a:lnTo>
                      <a:pt x="279" y="1464"/>
                    </a:lnTo>
                    <a:lnTo>
                      <a:pt x="289" y="1496"/>
                    </a:lnTo>
                    <a:lnTo>
                      <a:pt x="289" y="1496"/>
                    </a:lnTo>
                    <a:lnTo>
                      <a:pt x="303" y="1528"/>
                    </a:lnTo>
                    <a:lnTo>
                      <a:pt x="319" y="1558"/>
                    </a:lnTo>
                    <a:lnTo>
                      <a:pt x="340" y="1584"/>
                    </a:lnTo>
                    <a:lnTo>
                      <a:pt x="362" y="1611"/>
                    </a:lnTo>
                    <a:lnTo>
                      <a:pt x="362" y="1611"/>
                    </a:lnTo>
                    <a:lnTo>
                      <a:pt x="386" y="1633"/>
                    </a:lnTo>
                    <a:lnTo>
                      <a:pt x="413" y="1654"/>
                    </a:lnTo>
                    <a:lnTo>
                      <a:pt x="439" y="1670"/>
                    </a:lnTo>
                    <a:lnTo>
                      <a:pt x="469" y="1686"/>
                    </a:lnTo>
                    <a:lnTo>
                      <a:pt x="469" y="1686"/>
                    </a:lnTo>
                    <a:lnTo>
                      <a:pt x="498" y="1702"/>
                    </a:lnTo>
                    <a:lnTo>
                      <a:pt x="531" y="1713"/>
                    </a:lnTo>
                    <a:lnTo>
                      <a:pt x="592" y="1732"/>
                    </a:lnTo>
                    <a:lnTo>
                      <a:pt x="592" y="1732"/>
                    </a:lnTo>
                    <a:lnTo>
                      <a:pt x="654" y="1745"/>
                    </a:lnTo>
                    <a:lnTo>
                      <a:pt x="718" y="1756"/>
                    </a:lnTo>
                    <a:lnTo>
                      <a:pt x="718" y="1756"/>
                    </a:lnTo>
                    <a:lnTo>
                      <a:pt x="783" y="1761"/>
                    </a:lnTo>
                    <a:lnTo>
                      <a:pt x="844" y="1761"/>
                    </a:lnTo>
                    <a:lnTo>
                      <a:pt x="844" y="1761"/>
                    </a:lnTo>
                    <a:lnTo>
                      <a:pt x="909" y="1761"/>
                    </a:lnTo>
                    <a:lnTo>
                      <a:pt x="909" y="1761"/>
                    </a:lnTo>
                    <a:lnTo>
                      <a:pt x="962" y="1759"/>
                    </a:lnTo>
                    <a:lnTo>
                      <a:pt x="973" y="1777"/>
                    </a:lnTo>
                    <a:lnTo>
                      <a:pt x="995" y="1807"/>
                    </a:lnTo>
                    <a:lnTo>
                      <a:pt x="995" y="1807"/>
                    </a:lnTo>
                    <a:lnTo>
                      <a:pt x="1037" y="1861"/>
                    </a:lnTo>
                    <a:lnTo>
                      <a:pt x="1037" y="1861"/>
                    </a:lnTo>
                    <a:lnTo>
                      <a:pt x="1059" y="1887"/>
                    </a:lnTo>
                    <a:lnTo>
                      <a:pt x="1059" y="1887"/>
                    </a:lnTo>
                    <a:lnTo>
                      <a:pt x="1086" y="1914"/>
                    </a:lnTo>
                    <a:lnTo>
                      <a:pt x="1086" y="1914"/>
                    </a:lnTo>
                    <a:lnTo>
                      <a:pt x="1110" y="1939"/>
                    </a:lnTo>
                    <a:lnTo>
                      <a:pt x="1110" y="1939"/>
                    </a:lnTo>
                    <a:lnTo>
                      <a:pt x="1139" y="1960"/>
                    </a:lnTo>
                    <a:lnTo>
                      <a:pt x="1139" y="1960"/>
                    </a:lnTo>
                    <a:lnTo>
                      <a:pt x="1166" y="1981"/>
                    </a:lnTo>
                    <a:lnTo>
                      <a:pt x="1198" y="1998"/>
                    </a:lnTo>
                    <a:lnTo>
                      <a:pt x="1198" y="1998"/>
                    </a:lnTo>
                    <a:lnTo>
                      <a:pt x="1230" y="2014"/>
                    </a:lnTo>
                    <a:lnTo>
                      <a:pt x="1263" y="2027"/>
                    </a:lnTo>
                    <a:lnTo>
                      <a:pt x="1263" y="2027"/>
                    </a:lnTo>
                    <a:lnTo>
                      <a:pt x="1298" y="2038"/>
                    </a:lnTo>
                    <a:lnTo>
                      <a:pt x="1332" y="2046"/>
                    </a:lnTo>
                    <a:lnTo>
                      <a:pt x="1332" y="2046"/>
                    </a:lnTo>
                    <a:lnTo>
                      <a:pt x="1367" y="2051"/>
                    </a:lnTo>
                    <a:lnTo>
                      <a:pt x="1402" y="2054"/>
                    </a:lnTo>
                    <a:lnTo>
                      <a:pt x="1402" y="2054"/>
                    </a:lnTo>
                    <a:lnTo>
                      <a:pt x="1437" y="2051"/>
                    </a:lnTo>
                    <a:lnTo>
                      <a:pt x="1472" y="2048"/>
                    </a:lnTo>
                    <a:lnTo>
                      <a:pt x="1507" y="2040"/>
                    </a:lnTo>
                    <a:lnTo>
                      <a:pt x="1541" y="2032"/>
                    </a:lnTo>
                    <a:lnTo>
                      <a:pt x="1541" y="2032"/>
                    </a:lnTo>
                    <a:lnTo>
                      <a:pt x="1576" y="2022"/>
                    </a:lnTo>
                    <a:lnTo>
                      <a:pt x="1609" y="2008"/>
                    </a:lnTo>
                    <a:lnTo>
                      <a:pt x="1641" y="1995"/>
                    </a:lnTo>
                    <a:lnTo>
                      <a:pt x="1670" y="1979"/>
                    </a:lnTo>
                    <a:lnTo>
                      <a:pt x="1670" y="1979"/>
                    </a:lnTo>
                    <a:lnTo>
                      <a:pt x="1732" y="1941"/>
                    </a:lnTo>
                    <a:lnTo>
                      <a:pt x="1788" y="1901"/>
                    </a:lnTo>
                    <a:lnTo>
                      <a:pt x="1788" y="1901"/>
                    </a:lnTo>
                    <a:lnTo>
                      <a:pt x="1842" y="1858"/>
                    </a:lnTo>
                    <a:lnTo>
                      <a:pt x="1842" y="1858"/>
                    </a:lnTo>
                    <a:lnTo>
                      <a:pt x="1887" y="1812"/>
                    </a:lnTo>
                    <a:lnTo>
                      <a:pt x="1909" y="1826"/>
                    </a:lnTo>
                    <a:lnTo>
                      <a:pt x="1939" y="1839"/>
                    </a:lnTo>
                    <a:lnTo>
                      <a:pt x="1939" y="1839"/>
                    </a:lnTo>
                    <a:lnTo>
                      <a:pt x="1970" y="1850"/>
                    </a:lnTo>
                    <a:lnTo>
                      <a:pt x="1970" y="1850"/>
                    </a:lnTo>
                    <a:lnTo>
                      <a:pt x="2000" y="1861"/>
                    </a:lnTo>
                    <a:lnTo>
                      <a:pt x="2000" y="1861"/>
                    </a:lnTo>
                    <a:lnTo>
                      <a:pt x="2032" y="1869"/>
                    </a:lnTo>
                    <a:lnTo>
                      <a:pt x="2032" y="1869"/>
                    </a:lnTo>
                    <a:lnTo>
                      <a:pt x="2062" y="1877"/>
                    </a:lnTo>
                    <a:lnTo>
                      <a:pt x="2062" y="1877"/>
                    </a:lnTo>
                    <a:lnTo>
                      <a:pt x="2094" y="1882"/>
                    </a:lnTo>
                    <a:lnTo>
                      <a:pt x="2094" y="1882"/>
                    </a:lnTo>
                    <a:lnTo>
                      <a:pt x="2126" y="1887"/>
                    </a:lnTo>
                    <a:lnTo>
                      <a:pt x="2126" y="1887"/>
                    </a:lnTo>
                    <a:lnTo>
                      <a:pt x="2156" y="1890"/>
                    </a:lnTo>
                    <a:lnTo>
                      <a:pt x="2156" y="1890"/>
                    </a:lnTo>
                    <a:lnTo>
                      <a:pt x="2188" y="1893"/>
                    </a:lnTo>
                    <a:lnTo>
                      <a:pt x="2188" y="1893"/>
                    </a:lnTo>
                    <a:lnTo>
                      <a:pt x="2220" y="1893"/>
                    </a:lnTo>
                    <a:lnTo>
                      <a:pt x="2220" y="1893"/>
                    </a:lnTo>
                    <a:lnTo>
                      <a:pt x="2252" y="1893"/>
                    </a:lnTo>
                    <a:lnTo>
                      <a:pt x="2284" y="1893"/>
                    </a:lnTo>
                    <a:lnTo>
                      <a:pt x="2316" y="1890"/>
                    </a:lnTo>
                    <a:lnTo>
                      <a:pt x="2349" y="1887"/>
                    </a:lnTo>
                    <a:lnTo>
                      <a:pt x="2378" y="1885"/>
                    </a:lnTo>
                    <a:lnTo>
                      <a:pt x="2349" y="1887"/>
                    </a:lnTo>
                    <a:lnTo>
                      <a:pt x="2316" y="1890"/>
                    </a:lnTo>
                    <a:lnTo>
                      <a:pt x="2284" y="1890"/>
                    </a:lnTo>
                    <a:lnTo>
                      <a:pt x="2252" y="1890"/>
                    </a:lnTo>
                    <a:lnTo>
                      <a:pt x="2252" y="1890"/>
                    </a:lnTo>
                    <a:lnTo>
                      <a:pt x="2220" y="1887"/>
                    </a:lnTo>
                    <a:lnTo>
                      <a:pt x="2220" y="1887"/>
                    </a:lnTo>
                    <a:lnTo>
                      <a:pt x="2191" y="1887"/>
                    </a:lnTo>
                    <a:lnTo>
                      <a:pt x="2191" y="1887"/>
                    </a:lnTo>
                    <a:lnTo>
                      <a:pt x="2158" y="1882"/>
                    </a:lnTo>
                    <a:lnTo>
                      <a:pt x="2158" y="1882"/>
                    </a:lnTo>
                    <a:lnTo>
                      <a:pt x="2126" y="1879"/>
                    </a:lnTo>
                    <a:lnTo>
                      <a:pt x="2126" y="1879"/>
                    </a:lnTo>
                    <a:lnTo>
                      <a:pt x="2097" y="1874"/>
                    </a:lnTo>
                    <a:lnTo>
                      <a:pt x="2097" y="1874"/>
                    </a:lnTo>
                    <a:lnTo>
                      <a:pt x="2064" y="1866"/>
                    </a:lnTo>
                    <a:lnTo>
                      <a:pt x="2064" y="1866"/>
                    </a:lnTo>
                    <a:lnTo>
                      <a:pt x="2035" y="1858"/>
                    </a:lnTo>
                    <a:lnTo>
                      <a:pt x="2035" y="1858"/>
                    </a:lnTo>
                    <a:lnTo>
                      <a:pt x="2003" y="1847"/>
                    </a:lnTo>
                    <a:lnTo>
                      <a:pt x="2003" y="1847"/>
                    </a:lnTo>
                    <a:lnTo>
                      <a:pt x="1973" y="1836"/>
                    </a:lnTo>
                    <a:lnTo>
                      <a:pt x="1973" y="1836"/>
                    </a:lnTo>
                    <a:lnTo>
                      <a:pt x="1946" y="1826"/>
                    </a:lnTo>
                    <a:lnTo>
                      <a:pt x="1917" y="1812"/>
                    </a:lnTo>
                    <a:lnTo>
                      <a:pt x="1890" y="1796"/>
                    </a:lnTo>
                    <a:lnTo>
                      <a:pt x="1890" y="1796"/>
                    </a:lnTo>
                    <a:lnTo>
                      <a:pt x="1885" y="1796"/>
                    </a:lnTo>
                    <a:lnTo>
                      <a:pt x="1880" y="1799"/>
                    </a:lnTo>
                    <a:lnTo>
                      <a:pt x="1880" y="1799"/>
                    </a:lnTo>
                    <a:lnTo>
                      <a:pt x="1880" y="1799"/>
                    </a:lnTo>
                    <a:lnTo>
                      <a:pt x="1855" y="1823"/>
                    </a:lnTo>
                    <a:lnTo>
                      <a:pt x="1828" y="1845"/>
                    </a:lnTo>
                    <a:lnTo>
                      <a:pt x="1828" y="1845"/>
                    </a:lnTo>
                    <a:lnTo>
                      <a:pt x="1775" y="1887"/>
                    </a:lnTo>
                    <a:lnTo>
                      <a:pt x="1775" y="1887"/>
                    </a:lnTo>
                    <a:lnTo>
                      <a:pt x="1718" y="1925"/>
                    </a:lnTo>
                    <a:lnTo>
                      <a:pt x="1659" y="1957"/>
                    </a:lnTo>
                    <a:lnTo>
                      <a:pt x="1659" y="1957"/>
                    </a:lnTo>
                    <a:lnTo>
                      <a:pt x="1630" y="1973"/>
                    </a:lnTo>
                    <a:lnTo>
                      <a:pt x="1598" y="1987"/>
                    </a:lnTo>
                    <a:lnTo>
                      <a:pt x="1568" y="1998"/>
                    </a:lnTo>
                    <a:lnTo>
                      <a:pt x="1536" y="2008"/>
                    </a:lnTo>
                    <a:lnTo>
                      <a:pt x="1536" y="2008"/>
                    </a:lnTo>
                    <a:lnTo>
                      <a:pt x="1501" y="2016"/>
                    </a:lnTo>
                    <a:lnTo>
                      <a:pt x="1469" y="2022"/>
                    </a:lnTo>
                    <a:lnTo>
                      <a:pt x="1437" y="2024"/>
                    </a:lnTo>
                    <a:lnTo>
                      <a:pt x="1402" y="2024"/>
                    </a:lnTo>
                    <a:lnTo>
                      <a:pt x="1402" y="2024"/>
                    </a:lnTo>
                    <a:lnTo>
                      <a:pt x="1370" y="2022"/>
                    </a:lnTo>
                    <a:lnTo>
                      <a:pt x="1338" y="2016"/>
                    </a:lnTo>
                    <a:lnTo>
                      <a:pt x="1338" y="2016"/>
                    </a:lnTo>
                    <a:lnTo>
                      <a:pt x="1306" y="2008"/>
                    </a:lnTo>
                    <a:lnTo>
                      <a:pt x="1273" y="2000"/>
                    </a:lnTo>
                    <a:lnTo>
                      <a:pt x="1273" y="2000"/>
                    </a:lnTo>
                    <a:lnTo>
                      <a:pt x="1244" y="1987"/>
                    </a:lnTo>
                    <a:lnTo>
                      <a:pt x="1214" y="1970"/>
                    </a:lnTo>
                    <a:lnTo>
                      <a:pt x="1214" y="1970"/>
                    </a:lnTo>
                    <a:lnTo>
                      <a:pt x="1185" y="1952"/>
                    </a:lnTo>
                    <a:lnTo>
                      <a:pt x="1158" y="1933"/>
                    </a:lnTo>
                    <a:lnTo>
                      <a:pt x="1158" y="1933"/>
                    </a:lnTo>
                    <a:lnTo>
                      <a:pt x="1134" y="1911"/>
                    </a:lnTo>
                    <a:lnTo>
                      <a:pt x="1134" y="1911"/>
                    </a:lnTo>
                    <a:lnTo>
                      <a:pt x="1110" y="1887"/>
                    </a:lnTo>
                    <a:lnTo>
                      <a:pt x="1110" y="1887"/>
                    </a:lnTo>
                    <a:lnTo>
                      <a:pt x="1086" y="1863"/>
                    </a:lnTo>
                    <a:lnTo>
                      <a:pt x="1086" y="1863"/>
                    </a:lnTo>
                    <a:lnTo>
                      <a:pt x="1064" y="1839"/>
                    </a:lnTo>
                    <a:lnTo>
                      <a:pt x="1064" y="1839"/>
                    </a:lnTo>
                    <a:lnTo>
                      <a:pt x="1024" y="1786"/>
                    </a:lnTo>
                    <a:lnTo>
                      <a:pt x="1005" y="1756"/>
                    </a:lnTo>
                    <a:lnTo>
                      <a:pt x="989" y="1727"/>
                    </a:lnTo>
                    <a:lnTo>
                      <a:pt x="989" y="1727"/>
                    </a:lnTo>
                    <a:lnTo>
                      <a:pt x="981" y="1721"/>
                    </a:lnTo>
                    <a:lnTo>
                      <a:pt x="976" y="1718"/>
                    </a:lnTo>
                    <a:lnTo>
                      <a:pt x="971" y="1718"/>
                    </a:lnTo>
                    <a:lnTo>
                      <a:pt x="968" y="1718"/>
                    </a:lnTo>
                    <a:lnTo>
                      <a:pt x="968" y="1718"/>
                    </a:lnTo>
                    <a:lnTo>
                      <a:pt x="909" y="1721"/>
                    </a:lnTo>
                    <a:lnTo>
                      <a:pt x="909" y="1721"/>
                    </a:lnTo>
                    <a:lnTo>
                      <a:pt x="847" y="1721"/>
                    </a:lnTo>
                    <a:lnTo>
                      <a:pt x="847" y="1721"/>
                    </a:lnTo>
                    <a:lnTo>
                      <a:pt x="785" y="1718"/>
                    </a:lnTo>
                    <a:lnTo>
                      <a:pt x="724" y="1713"/>
                    </a:lnTo>
                    <a:lnTo>
                      <a:pt x="724" y="1713"/>
                    </a:lnTo>
                    <a:lnTo>
                      <a:pt x="662" y="1702"/>
                    </a:lnTo>
                    <a:lnTo>
                      <a:pt x="603" y="1689"/>
                    </a:lnTo>
                    <a:lnTo>
                      <a:pt x="603" y="1689"/>
                    </a:lnTo>
                    <a:lnTo>
                      <a:pt x="544" y="1670"/>
                    </a:lnTo>
                    <a:lnTo>
                      <a:pt x="517" y="1659"/>
                    </a:lnTo>
                    <a:lnTo>
                      <a:pt x="491" y="1646"/>
                    </a:lnTo>
                    <a:lnTo>
                      <a:pt x="491" y="1646"/>
                    </a:lnTo>
                    <a:lnTo>
                      <a:pt x="464" y="1633"/>
                    </a:lnTo>
                    <a:lnTo>
                      <a:pt x="439" y="1617"/>
                    </a:lnTo>
                    <a:lnTo>
                      <a:pt x="418" y="1598"/>
                    </a:lnTo>
                    <a:lnTo>
                      <a:pt x="397" y="1576"/>
                    </a:lnTo>
                    <a:lnTo>
                      <a:pt x="397" y="1576"/>
                    </a:lnTo>
                    <a:lnTo>
                      <a:pt x="378" y="1555"/>
                    </a:lnTo>
                    <a:lnTo>
                      <a:pt x="359" y="1531"/>
                    </a:lnTo>
                    <a:lnTo>
                      <a:pt x="345" y="1507"/>
                    </a:lnTo>
                    <a:lnTo>
                      <a:pt x="335" y="1480"/>
                    </a:lnTo>
                    <a:lnTo>
                      <a:pt x="335" y="1480"/>
                    </a:lnTo>
                    <a:lnTo>
                      <a:pt x="332" y="1469"/>
                    </a:lnTo>
                    <a:lnTo>
                      <a:pt x="332" y="1469"/>
                    </a:lnTo>
                    <a:lnTo>
                      <a:pt x="338" y="1464"/>
                    </a:lnTo>
                    <a:lnTo>
                      <a:pt x="338" y="1464"/>
                    </a:lnTo>
                    <a:lnTo>
                      <a:pt x="410" y="1418"/>
                    </a:lnTo>
                    <a:lnTo>
                      <a:pt x="410" y="1418"/>
                    </a:lnTo>
                    <a:lnTo>
                      <a:pt x="493" y="1362"/>
                    </a:lnTo>
                    <a:lnTo>
                      <a:pt x="493" y="1362"/>
                    </a:lnTo>
                    <a:lnTo>
                      <a:pt x="536" y="1391"/>
                    </a:lnTo>
                    <a:lnTo>
                      <a:pt x="536" y="1391"/>
                    </a:lnTo>
                    <a:lnTo>
                      <a:pt x="638" y="1469"/>
                    </a:lnTo>
                    <a:lnTo>
                      <a:pt x="641" y="1472"/>
                    </a:lnTo>
                    <a:lnTo>
                      <a:pt x="641" y="1472"/>
                    </a:lnTo>
                    <a:lnTo>
                      <a:pt x="614" y="1488"/>
                    </a:lnTo>
                    <a:lnTo>
                      <a:pt x="614" y="1488"/>
                    </a:lnTo>
                    <a:lnTo>
                      <a:pt x="528" y="1552"/>
                    </a:lnTo>
                    <a:lnTo>
                      <a:pt x="528" y="1552"/>
                    </a:lnTo>
                    <a:lnTo>
                      <a:pt x="493" y="1576"/>
                    </a:lnTo>
                    <a:lnTo>
                      <a:pt x="493" y="1576"/>
                    </a:lnTo>
                    <a:lnTo>
                      <a:pt x="456" y="1549"/>
                    </a:lnTo>
                    <a:lnTo>
                      <a:pt x="456" y="1549"/>
                    </a:lnTo>
                    <a:lnTo>
                      <a:pt x="415" y="1520"/>
                    </a:lnTo>
                    <a:lnTo>
                      <a:pt x="415" y="1520"/>
                    </a:lnTo>
                    <a:lnTo>
                      <a:pt x="386" y="1501"/>
                    </a:lnTo>
                    <a:lnTo>
                      <a:pt x="386" y="1501"/>
                    </a:lnTo>
                    <a:lnTo>
                      <a:pt x="373" y="1493"/>
                    </a:lnTo>
                    <a:lnTo>
                      <a:pt x="373" y="1493"/>
                    </a:lnTo>
                    <a:lnTo>
                      <a:pt x="383" y="1504"/>
                    </a:lnTo>
                    <a:lnTo>
                      <a:pt x="383" y="1504"/>
                    </a:lnTo>
                    <a:lnTo>
                      <a:pt x="410" y="1525"/>
                    </a:lnTo>
                    <a:lnTo>
                      <a:pt x="410" y="1525"/>
                    </a:lnTo>
                    <a:lnTo>
                      <a:pt x="450" y="1558"/>
                    </a:lnTo>
                    <a:lnTo>
                      <a:pt x="450" y="1558"/>
                    </a:lnTo>
                    <a:lnTo>
                      <a:pt x="485" y="1584"/>
                    </a:lnTo>
                    <a:lnTo>
                      <a:pt x="485" y="1584"/>
                    </a:lnTo>
                    <a:lnTo>
                      <a:pt x="466" y="1598"/>
                    </a:lnTo>
                    <a:lnTo>
                      <a:pt x="466" y="1598"/>
                    </a:lnTo>
                    <a:lnTo>
                      <a:pt x="442" y="1614"/>
                    </a:lnTo>
                    <a:lnTo>
                      <a:pt x="442" y="1614"/>
                    </a:lnTo>
                    <a:lnTo>
                      <a:pt x="466" y="1600"/>
                    </a:lnTo>
                    <a:lnTo>
                      <a:pt x="466" y="1600"/>
                    </a:lnTo>
                    <a:lnTo>
                      <a:pt x="488" y="1584"/>
                    </a:lnTo>
                    <a:lnTo>
                      <a:pt x="488" y="1584"/>
                    </a:lnTo>
                    <a:lnTo>
                      <a:pt x="498" y="1593"/>
                    </a:lnTo>
                    <a:lnTo>
                      <a:pt x="498" y="1593"/>
                    </a:lnTo>
                    <a:lnTo>
                      <a:pt x="544" y="1627"/>
                    </a:lnTo>
                    <a:lnTo>
                      <a:pt x="544" y="1627"/>
                    </a:lnTo>
                    <a:lnTo>
                      <a:pt x="587" y="1657"/>
                    </a:lnTo>
                    <a:lnTo>
                      <a:pt x="587" y="1657"/>
                    </a:lnTo>
                    <a:lnTo>
                      <a:pt x="616" y="1676"/>
                    </a:lnTo>
                    <a:lnTo>
                      <a:pt x="616" y="1676"/>
                    </a:lnTo>
                    <a:lnTo>
                      <a:pt x="627" y="1684"/>
                    </a:lnTo>
                    <a:lnTo>
                      <a:pt x="627" y="1684"/>
                    </a:lnTo>
                    <a:lnTo>
                      <a:pt x="619" y="1676"/>
                    </a:lnTo>
                    <a:lnTo>
                      <a:pt x="619" y="1676"/>
                    </a:lnTo>
                    <a:lnTo>
                      <a:pt x="590" y="1652"/>
                    </a:lnTo>
                    <a:lnTo>
                      <a:pt x="590" y="1652"/>
                    </a:lnTo>
                    <a:lnTo>
                      <a:pt x="549" y="1619"/>
                    </a:lnTo>
                    <a:lnTo>
                      <a:pt x="549" y="1619"/>
                    </a:lnTo>
                    <a:lnTo>
                      <a:pt x="504" y="1584"/>
                    </a:lnTo>
                    <a:lnTo>
                      <a:pt x="504" y="1584"/>
                    </a:lnTo>
                    <a:lnTo>
                      <a:pt x="496" y="1579"/>
                    </a:lnTo>
                    <a:lnTo>
                      <a:pt x="496" y="1579"/>
                    </a:lnTo>
                    <a:lnTo>
                      <a:pt x="531" y="1558"/>
                    </a:lnTo>
                    <a:lnTo>
                      <a:pt x="531" y="1558"/>
                    </a:lnTo>
                    <a:lnTo>
                      <a:pt x="619" y="1496"/>
                    </a:lnTo>
                    <a:lnTo>
                      <a:pt x="619" y="1496"/>
                    </a:lnTo>
                    <a:lnTo>
                      <a:pt x="649" y="1477"/>
                    </a:lnTo>
                    <a:lnTo>
                      <a:pt x="649" y="1477"/>
                    </a:lnTo>
                    <a:lnTo>
                      <a:pt x="740" y="1544"/>
                    </a:lnTo>
                    <a:lnTo>
                      <a:pt x="740" y="1544"/>
                    </a:lnTo>
                    <a:lnTo>
                      <a:pt x="796" y="1584"/>
                    </a:lnTo>
                    <a:lnTo>
                      <a:pt x="796" y="1584"/>
                    </a:lnTo>
                    <a:lnTo>
                      <a:pt x="788" y="1593"/>
                    </a:lnTo>
                    <a:lnTo>
                      <a:pt x="788" y="1593"/>
                    </a:lnTo>
                    <a:lnTo>
                      <a:pt x="745" y="1622"/>
                    </a:lnTo>
                    <a:lnTo>
                      <a:pt x="745" y="1622"/>
                    </a:lnTo>
                    <a:lnTo>
                      <a:pt x="710" y="1649"/>
                    </a:lnTo>
                    <a:lnTo>
                      <a:pt x="710" y="1649"/>
                    </a:lnTo>
                    <a:lnTo>
                      <a:pt x="684" y="1670"/>
                    </a:lnTo>
                    <a:lnTo>
                      <a:pt x="684" y="1670"/>
                    </a:lnTo>
                    <a:lnTo>
                      <a:pt x="675" y="1678"/>
                    </a:lnTo>
                    <a:lnTo>
                      <a:pt x="675" y="1678"/>
                    </a:lnTo>
                    <a:lnTo>
                      <a:pt x="686" y="1670"/>
                    </a:lnTo>
                    <a:lnTo>
                      <a:pt x="686" y="1670"/>
                    </a:lnTo>
                    <a:lnTo>
                      <a:pt x="713" y="1654"/>
                    </a:lnTo>
                    <a:lnTo>
                      <a:pt x="713" y="1654"/>
                    </a:lnTo>
                    <a:lnTo>
                      <a:pt x="750" y="1630"/>
                    </a:lnTo>
                    <a:lnTo>
                      <a:pt x="750" y="1630"/>
                    </a:lnTo>
                    <a:lnTo>
                      <a:pt x="793" y="1600"/>
                    </a:lnTo>
                    <a:lnTo>
                      <a:pt x="793" y="1600"/>
                    </a:lnTo>
                    <a:lnTo>
                      <a:pt x="807" y="1593"/>
                    </a:lnTo>
                    <a:lnTo>
                      <a:pt x="807" y="1593"/>
                    </a:lnTo>
                    <a:lnTo>
                      <a:pt x="831" y="1609"/>
                    </a:lnTo>
                    <a:lnTo>
                      <a:pt x="831" y="1609"/>
                    </a:lnTo>
                    <a:lnTo>
                      <a:pt x="895" y="1654"/>
                    </a:lnTo>
                    <a:lnTo>
                      <a:pt x="895" y="1654"/>
                    </a:lnTo>
                    <a:lnTo>
                      <a:pt x="919" y="1673"/>
                    </a:lnTo>
                    <a:lnTo>
                      <a:pt x="919" y="1673"/>
                    </a:lnTo>
                    <a:lnTo>
                      <a:pt x="895" y="1654"/>
                    </a:lnTo>
                    <a:lnTo>
                      <a:pt x="895" y="1654"/>
                    </a:lnTo>
                    <a:lnTo>
                      <a:pt x="834" y="1606"/>
                    </a:lnTo>
                    <a:lnTo>
                      <a:pt x="834" y="1606"/>
                    </a:lnTo>
                    <a:lnTo>
                      <a:pt x="812" y="1587"/>
                    </a:lnTo>
                    <a:lnTo>
                      <a:pt x="812" y="1587"/>
                    </a:lnTo>
                    <a:lnTo>
                      <a:pt x="836" y="1571"/>
                    </a:lnTo>
                    <a:lnTo>
                      <a:pt x="836" y="1571"/>
                    </a:lnTo>
                    <a:lnTo>
                      <a:pt x="874" y="1542"/>
                    </a:lnTo>
                    <a:lnTo>
                      <a:pt x="874" y="1542"/>
                    </a:lnTo>
                    <a:lnTo>
                      <a:pt x="898" y="1523"/>
                    </a:lnTo>
                    <a:lnTo>
                      <a:pt x="898" y="1523"/>
                    </a:lnTo>
                    <a:lnTo>
                      <a:pt x="909" y="1515"/>
                    </a:lnTo>
                    <a:lnTo>
                      <a:pt x="909" y="1515"/>
                    </a:lnTo>
                    <a:lnTo>
                      <a:pt x="898" y="1520"/>
                    </a:lnTo>
                    <a:lnTo>
                      <a:pt x="898" y="1520"/>
                    </a:lnTo>
                    <a:lnTo>
                      <a:pt x="868" y="1536"/>
                    </a:lnTo>
                    <a:lnTo>
                      <a:pt x="868" y="1536"/>
                    </a:lnTo>
                    <a:lnTo>
                      <a:pt x="831" y="1563"/>
                    </a:lnTo>
                    <a:lnTo>
                      <a:pt x="831" y="1563"/>
                    </a:lnTo>
                    <a:lnTo>
                      <a:pt x="804" y="1582"/>
                    </a:lnTo>
                    <a:lnTo>
                      <a:pt x="804" y="1582"/>
                    </a:lnTo>
                    <a:lnTo>
                      <a:pt x="745" y="1536"/>
                    </a:lnTo>
                    <a:lnTo>
                      <a:pt x="745" y="1536"/>
                    </a:lnTo>
                    <a:lnTo>
                      <a:pt x="657" y="1472"/>
                    </a:lnTo>
                    <a:lnTo>
                      <a:pt x="657" y="1472"/>
                    </a:lnTo>
                    <a:lnTo>
                      <a:pt x="724" y="1426"/>
                    </a:lnTo>
                    <a:lnTo>
                      <a:pt x="724" y="1426"/>
                    </a:lnTo>
                    <a:lnTo>
                      <a:pt x="809" y="1365"/>
                    </a:lnTo>
                    <a:lnTo>
                      <a:pt x="809" y="1365"/>
                    </a:lnTo>
                    <a:lnTo>
                      <a:pt x="871" y="1410"/>
                    </a:lnTo>
                    <a:lnTo>
                      <a:pt x="871" y="1410"/>
                    </a:lnTo>
                    <a:lnTo>
                      <a:pt x="909" y="1434"/>
                    </a:lnTo>
                    <a:lnTo>
                      <a:pt x="909" y="1434"/>
                    </a:lnTo>
                    <a:lnTo>
                      <a:pt x="871" y="1407"/>
                    </a:lnTo>
                    <a:lnTo>
                      <a:pt x="871" y="1407"/>
                    </a:lnTo>
                    <a:lnTo>
                      <a:pt x="815" y="1362"/>
                    </a:lnTo>
                    <a:lnTo>
                      <a:pt x="815" y="1362"/>
                    </a:lnTo>
                    <a:lnTo>
                      <a:pt x="826" y="1354"/>
                    </a:lnTo>
                    <a:lnTo>
                      <a:pt x="826" y="1354"/>
                    </a:lnTo>
                    <a:lnTo>
                      <a:pt x="911" y="1292"/>
                    </a:lnTo>
                    <a:lnTo>
                      <a:pt x="911" y="1292"/>
                    </a:lnTo>
                    <a:lnTo>
                      <a:pt x="965" y="1252"/>
                    </a:lnTo>
                    <a:lnTo>
                      <a:pt x="965" y="1252"/>
                    </a:lnTo>
                    <a:lnTo>
                      <a:pt x="1064" y="1324"/>
                    </a:lnTo>
                    <a:lnTo>
                      <a:pt x="1064" y="1324"/>
                    </a:lnTo>
                    <a:lnTo>
                      <a:pt x="1107" y="1354"/>
                    </a:lnTo>
                    <a:lnTo>
                      <a:pt x="1107" y="1354"/>
                    </a:lnTo>
                    <a:lnTo>
                      <a:pt x="1064" y="1322"/>
                    </a:lnTo>
                    <a:lnTo>
                      <a:pt x="1064" y="1322"/>
                    </a:lnTo>
                    <a:lnTo>
                      <a:pt x="971" y="1249"/>
                    </a:lnTo>
                    <a:lnTo>
                      <a:pt x="971" y="1249"/>
                    </a:lnTo>
                    <a:lnTo>
                      <a:pt x="973" y="1247"/>
                    </a:lnTo>
                    <a:lnTo>
                      <a:pt x="973" y="1247"/>
                    </a:lnTo>
                    <a:lnTo>
                      <a:pt x="997" y="1228"/>
                    </a:lnTo>
                    <a:lnTo>
                      <a:pt x="997" y="1228"/>
                    </a:lnTo>
                    <a:lnTo>
                      <a:pt x="973" y="1244"/>
                    </a:lnTo>
                    <a:lnTo>
                      <a:pt x="973" y="1244"/>
                    </a:lnTo>
                    <a:lnTo>
                      <a:pt x="968" y="1249"/>
                    </a:lnTo>
                    <a:lnTo>
                      <a:pt x="968" y="1249"/>
                    </a:lnTo>
                    <a:lnTo>
                      <a:pt x="954" y="1238"/>
                    </a:lnTo>
                    <a:lnTo>
                      <a:pt x="954" y="1238"/>
                    </a:lnTo>
                    <a:lnTo>
                      <a:pt x="818" y="1134"/>
                    </a:lnTo>
                    <a:lnTo>
                      <a:pt x="818" y="1134"/>
                    </a:lnTo>
                    <a:lnTo>
                      <a:pt x="836" y="1120"/>
                    </a:lnTo>
                    <a:lnTo>
                      <a:pt x="836" y="1120"/>
                    </a:lnTo>
                    <a:lnTo>
                      <a:pt x="906" y="1069"/>
                    </a:lnTo>
                    <a:lnTo>
                      <a:pt x="906" y="1069"/>
                    </a:lnTo>
                    <a:lnTo>
                      <a:pt x="933" y="1051"/>
                    </a:lnTo>
                    <a:lnTo>
                      <a:pt x="933" y="1051"/>
                    </a:lnTo>
                    <a:lnTo>
                      <a:pt x="906" y="1067"/>
                    </a:lnTo>
                    <a:lnTo>
                      <a:pt x="906" y="1067"/>
                    </a:lnTo>
                    <a:lnTo>
                      <a:pt x="834" y="1115"/>
                    </a:lnTo>
                    <a:lnTo>
                      <a:pt x="834" y="1115"/>
                    </a:lnTo>
                    <a:lnTo>
                      <a:pt x="812" y="1131"/>
                    </a:lnTo>
                    <a:lnTo>
                      <a:pt x="812" y="1131"/>
                    </a:lnTo>
                    <a:lnTo>
                      <a:pt x="799" y="1120"/>
                    </a:lnTo>
                    <a:lnTo>
                      <a:pt x="799" y="1120"/>
                    </a:lnTo>
                    <a:lnTo>
                      <a:pt x="665" y="1019"/>
                    </a:lnTo>
                    <a:lnTo>
                      <a:pt x="665" y="1019"/>
                    </a:lnTo>
                    <a:lnTo>
                      <a:pt x="702" y="992"/>
                    </a:lnTo>
                    <a:lnTo>
                      <a:pt x="702" y="992"/>
                    </a:lnTo>
                    <a:lnTo>
                      <a:pt x="793" y="927"/>
                    </a:lnTo>
                    <a:lnTo>
                      <a:pt x="793" y="927"/>
                    </a:lnTo>
                    <a:lnTo>
                      <a:pt x="812" y="911"/>
                    </a:lnTo>
                    <a:lnTo>
                      <a:pt x="812" y="911"/>
                    </a:lnTo>
                    <a:lnTo>
                      <a:pt x="820" y="919"/>
                    </a:lnTo>
                    <a:lnTo>
                      <a:pt x="820" y="919"/>
                    </a:lnTo>
                    <a:lnTo>
                      <a:pt x="898" y="973"/>
                    </a:lnTo>
                    <a:lnTo>
                      <a:pt x="898" y="973"/>
                    </a:lnTo>
                    <a:lnTo>
                      <a:pt x="927" y="992"/>
                    </a:lnTo>
                    <a:lnTo>
                      <a:pt x="927" y="992"/>
                    </a:lnTo>
                    <a:lnTo>
                      <a:pt x="898" y="970"/>
                    </a:lnTo>
                    <a:lnTo>
                      <a:pt x="898" y="970"/>
                    </a:lnTo>
                    <a:lnTo>
                      <a:pt x="826" y="914"/>
                    </a:lnTo>
                    <a:lnTo>
                      <a:pt x="826" y="914"/>
                    </a:lnTo>
                    <a:lnTo>
                      <a:pt x="818" y="909"/>
                    </a:lnTo>
                    <a:lnTo>
                      <a:pt x="818" y="909"/>
                    </a:lnTo>
                    <a:lnTo>
                      <a:pt x="860" y="879"/>
                    </a:lnTo>
                    <a:lnTo>
                      <a:pt x="860" y="879"/>
                    </a:lnTo>
                    <a:lnTo>
                      <a:pt x="885" y="860"/>
                    </a:lnTo>
                    <a:lnTo>
                      <a:pt x="885" y="860"/>
                    </a:lnTo>
                    <a:lnTo>
                      <a:pt x="858" y="876"/>
                    </a:lnTo>
                    <a:lnTo>
                      <a:pt x="858" y="876"/>
                    </a:lnTo>
                    <a:lnTo>
                      <a:pt x="815" y="906"/>
                    </a:lnTo>
                    <a:lnTo>
                      <a:pt x="815" y="906"/>
                    </a:lnTo>
                    <a:lnTo>
                      <a:pt x="718" y="833"/>
                    </a:lnTo>
                    <a:lnTo>
                      <a:pt x="718" y="833"/>
                    </a:lnTo>
                    <a:lnTo>
                      <a:pt x="667" y="793"/>
                    </a:lnTo>
                    <a:lnTo>
                      <a:pt x="667" y="793"/>
                    </a:lnTo>
                    <a:lnTo>
                      <a:pt x="818" y="689"/>
                    </a:lnTo>
                    <a:lnTo>
                      <a:pt x="818" y="689"/>
                    </a:lnTo>
                    <a:lnTo>
                      <a:pt x="842" y="705"/>
                    </a:lnTo>
                    <a:lnTo>
                      <a:pt x="842" y="705"/>
                    </a:lnTo>
                    <a:lnTo>
                      <a:pt x="898" y="745"/>
                    </a:lnTo>
                    <a:lnTo>
                      <a:pt x="898" y="745"/>
                    </a:lnTo>
                    <a:lnTo>
                      <a:pt x="919" y="758"/>
                    </a:lnTo>
                    <a:lnTo>
                      <a:pt x="919" y="758"/>
                    </a:lnTo>
                    <a:lnTo>
                      <a:pt x="898" y="742"/>
                    </a:lnTo>
                    <a:lnTo>
                      <a:pt x="898" y="742"/>
                    </a:lnTo>
                    <a:lnTo>
                      <a:pt x="844" y="699"/>
                    </a:lnTo>
                    <a:lnTo>
                      <a:pt x="844" y="699"/>
                    </a:lnTo>
                    <a:lnTo>
                      <a:pt x="826" y="683"/>
                    </a:lnTo>
                    <a:lnTo>
                      <a:pt x="826" y="683"/>
                    </a:lnTo>
                    <a:lnTo>
                      <a:pt x="911" y="624"/>
                    </a:lnTo>
                    <a:lnTo>
                      <a:pt x="911" y="624"/>
                    </a:lnTo>
                    <a:lnTo>
                      <a:pt x="938" y="605"/>
                    </a:lnTo>
                    <a:lnTo>
                      <a:pt x="938" y="692"/>
                    </a:lnTo>
                    <a:lnTo>
                      <a:pt x="1027" y="692"/>
                    </a:lnTo>
                    <a:lnTo>
                      <a:pt x="1027" y="692"/>
                    </a:lnTo>
                    <a:lnTo>
                      <a:pt x="1046" y="692"/>
                    </a:lnTo>
                    <a:lnTo>
                      <a:pt x="1059" y="689"/>
                    </a:lnTo>
                    <a:lnTo>
                      <a:pt x="1072" y="683"/>
                    </a:lnTo>
                    <a:lnTo>
                      <a:pt x="1080" y="675"/>
                    </a:lnTo>
                    <a:lnTo>
                      <a:pt x="1080" y="675"/>
                    </a:lnTo>
                    <a:lnTo>
                      <a:pt x="1091" y="664"/>
                    </a:lnTo>
                    <a:lnTo>
                      <a:pt x="1091" y="664"/>
                    </a:lnTo>
                    <a:lnTo>
                      <a:pt x="1123" y="686"/>
                    </a:lnTo>
                    <a:lnTo>
                      <a:pt x="1123" y="692"/>
                    </a:lnTo>
                    <a:lnTo>
                      <a:pt x="1129" y="692"/>
                    </a:lnTo>
                    <a:lnTo>
                      <a:pt x="1129" y="692"/>
                    </a:lnTo>
                    <a:lnTo>
                      <a:pt x="1145" y="702"/>
                    </a:lnTo>
                    <a:lnTo>
                      <a:pt x="1145" y="702"/>
                    </a:lnTo>
                    <a:lnTo>
                      <a:pt x="1206" y="745"/>
                    </a:lnTo>
                    <a:lnTo>
                      <a:pt x="1206" y="745"/>
                    </a:lnTo>
                    <a:lnTo>
                      <a:pt x="1228" y="761"/>
                    </a:lnTo>
                    <a:lnTo>
                      <a:pt x="1228" y="761"/>
                    </a:lnTo>
                    <a:lnTo>
                      <a:pt x="1206" y="742"/>
                    </a:lnTo>
                    <a:lnTo>
                      <a:pt x="1206" y="742"/>
                    </a:lnTo>
                    <a:lnTo>
                      <a:pt x="1147" y="697"/>
                    </a:lnTo>
                    <a:lnTo>
                      <a:pt x="1147" y="697"/>
                    </a:lnTo>
                    <a:lnTo>
                      <a:pt x="1142" y="692"/>
                    </a:lnTo>
                    <a:lnTo>
                      <a:pt x="1169" y="692"/>
                    </a:lnTo>
                    <a:lnTo>
                      <a:pt x="1169" y="616"/>
                    </a:lnTo>
                    <a:lnTo>
                      <a:pt x="1201" y="616"/>
                    </a:lnTo>
                    <a:lnTo>
                      <a:pt x="1230" y="692"/>
                    </a:lnTo>
                    <a:lnTo>
                      <a:pt x="1282" y="692"/>
                    </a:lnTo>
                    <a:lnTo>
                      <a:pt x="1244" y="605"/>
                    </a:lnTo>
                    <a:lnTo>
                      <a:pt x="1244" y="605"/>
                    </a:lnTo>
                    <a:lnTo>
                      <a:pt x="1260" y="598"/>
                    </a:lnTo>
                    <a:lnTo>
                      <a:pt x="1271" y="587"/>
                    </a:lnTo>
                    <a:lnTo>
                      <a:pt x="1276" y="574"/>
                    </a:lnTo>
                    <a:lnTo>
                      <a:pt x="1279" y="557"/>
                    </a:lnTo>
                    <a:lnTo>
                      <a:pt x="1279" y="557"/>
                    </a:lnTo>
                    <a:lnTo>
                      <a:pt x="1276" y="539"/>
                    </a:lnTo>
                    <a:lnTo>
                      <a:pt x="1268" y="525"/>
                    </a:lnTo>
                    <a:lnTo>
                      <a:pt x="1268" y="525"/>
                    </a:lnTo>
                    <a:lnTo>
                      <a:pt x="1257" y="512"/>
                    </a:lnTo>
                    <a:lnTo>
                      <a:pt x="1247" y="504"/>
                    </a:lnTo>
                    <a:lnTo>
                      <a:pt x="1247" y="504"/>
                    </a:lnTo>
                    <a:lnTo>
                      <a:pt x="1228" y="501"/>
                    </a:lnTo>
                    <a:lnTo>
                      <a:pt x="1209" y="498"/>
                    </a:lnTo>
                    <a:lnTo>
                      <a:pt x="1123" y="498"/>
                    </a:lnTo>
                    <a:lnTo>
                      <a:pt x="1123" y="678"/>
                    </a:lnTo>
                    <a:lnTo>
                      <a:pt x="1123" y="678"/>
                    </a:lnTo>
                    <a:lnTo>
                      <a:pt x="1094" y="657"/>
                    </a:lnTo>
                    <a:lnTo>
                      <a:pt x="1094" y="657"/>
                    </a:lnTo>
                    <a:lnTo>
                      <a:pt x="1096" y="638"/>
                    </a:lnTo>
                    <a:lnTo>
                      <a:pt x="1096" y="638"/>
                    </a:lnTo>
                    <a:lnTo>
                      <a:pt x="1094" y="624"/>
                    </a:lnTo>
                    <a:lnTo>
                      <a:pt x="1089" y="608"/>
                    </a:lnTo>
                    <a:lnTo>
                      <a:pt x="1089" y="608"/>
                    </a:lnTo>
                    <a:lnTo>
                      <a:pt x="1083" y="603"/>
                    </a:lnTo>
                    <a:lnTo>
                      <a:pt x="1075" y="598"/>
                    </a:lnTo>
                    <a:lnTo>
                      <a:pt x="1056" y="592"/>
                    </a:lnTo>
                    <a:lnTo>
                      <a:pt x="1056" y="592"/>
                    </a:lnTo>
                    <a:lnTo>
                      <a:pt x="1072" y="584"/>
                    </a:lnTo>
                    <a:lnTo>
                      <a:pt x="1083" y="576"/>
                    </a:lnTo>
                    <a:lnTo>
                      <a:pt x="1091" y="563"/>
                    </a:lnTo>
                    <a:lnTo>
                      <a:pt x="1091" y="549"/>
                    </a:lnTo>
                    <a:lnTo>
                      <a:pt x="1091" y="549"/>
                    </a:lnTo>
                    <a:lnTo>
                      <a:pt x="1091" y="533"/>
                    </a:lnTo>
                    <a:lnTo>
                      <a:pt x="1083" y="522"/>
                    </a:lnTo>
                    <a:lnTo>
                      <a:pt x="1083" y="522"/>
                    </a:lnTo>
                    <a:lnTo>
                      <a:pt x="1072" y="512"/>
                    </a:lnTo>
                    <a:lnTo>
                      <a:pt x="1072" y="512"/>
                    </a:lnTo>
                    <a:lnTo>
                      <a:pt x="1185" y="434"/>
                    </a:lnTo>
                    <a:lnTo>
                      <a:pt x="1185" y="434"/>
                    </a:lnTo>
                    <a:lnTo>
                      <a:pt x="1292" y="359"/>
                    </a:lnTo>
                    <a:lnTo>
                      <a:pt x="1292" y="359"/>
                    </a:lnTo>
                    <a:lnTo>
                      <a:pt x="1322" y="378"/>
                    </a:lnTo>
                    <a:lnTo>
                      <a:pt x="1322" y="378"/>
                    </a:lnTo>
                    <a:lnTo>
                      <a:pt x="1375" y="418"/>
                    </a:lnTo>
                    <a:lnTo>
                      <a:pt x="1375" y="418"/>
                    </a:lnTo>
                    <a:lnTo>
                      <a:pt x="1413" y="442"/>
                    </a:lnTo>
                    <a:lnTo>
                      <a:pt x="1413" y="442"/>
                    </a:lnTo>
                    <a:lnTo>
                      <a:pt x="1429" y="453"/>
                    </a:lnTo>
                    <a:lnTo>
                      <a:pt x="1429" y="453"/>
                    </a:lnTo>
                    <a:lnTo>
                      <a:pt x="1416" y="442"/>
                    </a:lnTo>
                    <a:lnTo>
                      <a:pt x="1416" y="442"/>
                    </a:lnTo>
                    <a:lnTo>
                      <a:pt x="1378" y="412"/>
                    </a:lnTo>
                    <a:lnTo>
                      <a:pt x="1378" y="412"/>
                    </a:lnTo>
                    <a:lnTo>
                      <a:pt x="1327" y="370"/>
                    </a:lnTo>
                    <a:lnTo>
                      <a:pt x="1327" y="370"/>
                    </a:lnTo>
                    <a:lnTo>
                      <a:pt x="1300" y="351"/>
                    </a:lnTo>
                    <a:lnTo>
                      <a:pt x="1300" y="351"/>
                    </a:lnTo>
                    <a:lnTo>
                      <a:pt x="1424" y="265"/>
                    </a:lnTo>
                    <a:lnTo>
                      <a:pt x="1424" y="265"/>
                    </a:lnTo>
                    <a:lnTo>
                      <a:pt x="1450" y="246"/>
                    </a:lnTo>
                    <a:lnTo>
                      <a:pt x="1450" y="246"/>
                    </a:lnTo>
                    <a:lnTo>
                      <a:pt x="1499" y="284"/>
                    </a:lnTo>
                    <a:lnTo>
                      <a:pt x="1499" y="284"/>
                    </a:lnTo>
                    <a:lnTo>
                      <a:pt x="1584" y="346"/>
                    </a:lnTo>
                    <a:lnTo>
                      <a:pt x="1584" y="346"/>
                    </a:lnTo>
                    <a:lnTo>
                      <a:pt x="1600" y="356"/>
                    </a:lnTo>
                    <a:lnTo>
                      <a:pt x="1600" y="356"/>
                    </a:lnTo>
                    <a:lnTo>
                      <a:pt x="1582" y="370"/>
                    </a:lnTo>
                    <a:lnTo>
                      <a:pt x="1582" y="370"/>
                    </a:lnTo>
                    <a:lnTo>
                      <a:pt x="1517" y="418"/>
                    </a:lnTo>
                    <a:lnTo>
                      <a:pt x="1517" y="418"/>
                    </a:lnTo>
                    <a:lnTo>
                      <a:pt x="1469" y="453"/>
                    </a:lnTo>
                    <a:lnTo>
                      <a:pt x="1469" y="453"/>
                    </a:lnTo>
                    <a:lnTo>
                      <a:pt x="1453" y="466"/>
                    </a:lnTo>
                    <a:lnTo>
                      <a:pt x="1453" y="466"/>
                    </a:lnTo>
                    <a:lnTo>
                      <a:pt x="1472" y="453"/>
                    </a:lnTo>
                    <a:lnTo>
                      <a:pt x="1472" y="453"/>
                    </a:lnTo>
                    <a:lnTo>
                      <a:pt x="1520" y="423"/>
                    </a:lnTo>
                    <a:lnTo>
                      <a:pt x="1520" y="423"/>
                    </a:lnTo>
                    <a:lnTo>
                      <a:pt x="1587" y="378"/>
                    </a:lnTo>
                    <a:lnTo>
                      <a:pt x="1587" y="378"/>
                    </a:lnTo>
                    <a:lnTo>
                      <a:pt x="1609" y="364"/>
                    </a:lnTo>
                    <a:lnTo>
                      <a:pt x="1609" y="364"/>
                    </a:lnTo>
                    <a:lnTo>
                      <a:pt x="1659" y="402"/>
                    </a:lnTo>
                    <a:lnTo>
                      <a:pt x="1659" y="402"/>
                    </a:lnTo>
                    <a:lnTo>
                      <a:pt x="1713" y="439"/>
                    </a:lnTo>
                    <a:lnTo>
                      <a:pt x="1713" y="439"/>
                    </a:lnTo>
                    <a:lnTo>
                      <a:pt x="1735" y="453"/>
                    </a:lnTo>
                    <a:lnTo>
                      <a:pt x="1735" y="453"/>
                    </a:lnTo>
                    <a:lnTo>
                      <a:pt x="1716" y="437"/>
                    </a:lnTo>
                    <a:lnTo>
                      <a:pt x="1716" y="437"/>
                    </a:lnTo>
                    <a:lnTo>
                      <a:pt x="1665" y="396"/>
                    </a:lnTo>
                    <a:lnTo>
                      <a:pt x="1665" y="396"/>
                    </a:lnTo>
                    <a:lnTo>
                      <a:pt x="1617" y="359"/>
                    </a:lnTo>
                    <a:lnTo>
                      <a:pt x="1617" y="359"/>
                    </a:lnTo>
                    <a:lnTo>
                      <a:pt x="1665" y="324"/>
                    </a:lnTo>
                    <a:lnTo>
                      <a:pt x="1665" y="324"/>
                    </a:lnTo>
                    <a:lnTo>
                      <a:pt x="1743" y="270"/>
                    </a:lnTo>
                    <a:lnTo>
                      <a:pt x="1743" y="270"/>
                    </a:lnTo>
                    <a:lnTo>
                      <a:pt x="1764" y="254"/>
                    </a:lnTo>
                    <a:lnTo>
                      <a:pt x="1764" y="254"/>
                    </a:lnTo>
                    <a:lnTo>
                      <a:pt x="1791" y="273"/>
                    </a:lnTo>
                    <a:lnTo>
                      <a:pt x="1791" y="273"/>
                    </a:lnTo>
                    <a:lnTo>
                      <a:pt x="1885" y="343"/>
                    </a:lnTo>
                    <a:lnTo>
                      <a:pt x="1885" y="343"/>
                    </a:lnTo>
                    <a:lnTo>
                      <a:pt x="1914" y="362"/>
                    </a:lnTo>
                    <a:lnTo>
                      <a:pt x="1914" y="362"/>
                    </a:lnTo>
                    <a:lnTo>
                      <a:pt x="1909" y="364"/>
                    </a:lnTo>
                    <a:lnTo>
                      <a:pt x="1909" y="364"/>
                    </a:lnTo>
                    <a:lnTo>
                      <a:pt x="1866" y="396"/>
                    </a:lnTo>
                    <a:lnTo>
                      <a:pt x="1866" y="396"/>
                    </a:lnTo>
                    <a:lnTo>
                      <a:pt x="1828" y="423"/>
                    </a:lnTo>
                    <a:lnTo>
                      <a:pt x="1828" y="423"/>
                    </a:lnTo>
                    <a:lnTo>
                      <a:pt x="1802" y="445"/>
                    </a:lnTo>
                    <a:lnTo>
                      <a:pt x="1802" y="445"/>
                    </a:lnTo>
                    <a:lnTo>
                      <a:pt x="1794" y="453"/>
                    </a:lnTo>
                    <a:lnTo>
                      <a:pt x="1794" y="453"/>
                    </a:lnTo>
                    <a:lnTo>
                      <a:pt x="1804" y="447"/>
                    </a:lnTo>
                    <a:lnTo>
                      <a:pt x="1804" y="447"/>
                    </a:lnTo>
                    <a:lnTo>
                      <a:pt x="1831" y="429"/>
                    </a:lnTo>
                    <a:lnTo>
                      <a:pt x="1831" y="429"/>
                    </a:lnTo>
                    <a:lnTo>
                      <a:pt x="1871" y="405"/>
                    </a:lnTo>
                    <a:lnTo>
                      <a:pt x="1871" y="405"/>
                    </a:lnTo>
                    <a:lnTo>
                      <a:pt x="1914" y="375"/>
                    </a:lnTo>
                    <a:lnTo>
                      <a:pt x="1914" y="375"/>
                    </a:lnTo>
                    <a:lnTo>
                      <a:pt x="1922" y="370"/>
                    </a:lnTo>
                    <a:lnTo>
                      <a:pt x="1922" y="370"/>
                    </a:lnTo>
                    <a:lnTo>
                      <a:pt x="1968" y="399"/>
                    </a:lnTo>
                    <a:lnTo>
                      <a:pt x="1968" y="399"/>
                    </a:lnTo>
                    <a:lnTo>
                      <a:pt x="2027" y="442"/>
                    </a:lnTo>
                    <a:lnTo>
                      <a:pt x="2027" y="442"/>
                    </a:lnTo>
                    <a:lnTo>
                      <a:pt x="2048" y="455"/>
                    </a:lnTo>
                    <a:lnTo>
                      <a:pt x="2048" y="455"/>
                    </a:lnTo>
                    <a:lnTo>
                      <a:pt x="2027" y="439"/>
                    </a:lnTo>
                    <a:lnTo>
                      <a:pt x="2027" y="439"/>
                    </a:lnTo>
                    <a:lnTo>
                      <a:pt x="1970" y="396"/>
                    </a:lnTo>
                    <a:lnTo>
                      <a:pt x="1970" y="396"/>
                    </a:lnTo>
                    <a:lnTo>
                      <a:pt x="1930" y="364"/>
                    </a:lnTo>
                    <a:lnTo>
                      <a:pt x="1930" y="364"/>
                    </a:lnTo>
                    <a:lnTo>
                      <a:pt x="1960" y="343"/>
                    </a:lnTo>
                    <a:lnTo>
                      <a:pt x="1960" y="343"/>
                    </a:lnTo>
                    <a:lnTo>
                      <a:pt x="1998" y="316"/>
                    </a:lnTo>
                    <a:lnTo>
                      <a:pt x="1998" y="316"/>
                    </a:lnTo>
                    <a:lnTo>
                      <a:pt x="2022" y="294"/>
                    </a:lnTo>
                    <a:lnTo>
                      <a:pt x="2022" y="294"/>
                    </a:lnTo>
                    <a:lnTo>
                      <a:pt x="2032" y="287"/>
                    </a:lnTo>
                    <a:lnTo>
                      <a:pt x="2032" y="287"/>
                    </a:lnTo>
                    <a:lnTo>
                      <a:pt x="2022" y="292"/>
                    </a:lnTo>
                    <a:lnTo>
                      <a:pt x="2022" y="292"/>
                    </a:lnTo>
                    <a:lnTo>
                      <a:pt x="1992" y="311"/>
                    </a:lnTo>
                    <a:lnTo>
                      <a:pt x="1992" y="311"/>
                    </a:lnTo>
                    <a:lnTo>
                      <a:pt x="1955" y="335"/>
                    </a:lnTo>
                    <a:lnTo>
                      <a:pt x="1955" y="335"/>
                    </a:lnTo>
                    <a:lnTo>
                      <a:pt x="1922" y="356"/>
                    </a:lnTo>
                    <a:lnTo>
                      <a:pt x="1922" y="356"/>
                    </a:lnTo>
                    <a:lnTo>
                      <a:pt x="1890" y="335"/>
                    </a:lnTo>
                    <a:lnTo>
                      <a:pt x="1890" y="335"/>
                    </a:lnTo>
                    <a:lnTo>
                      <a:pt x="1799" y="265"/>
                    </a:lnTo>
                    <a:lnTo>
                      <a:pt x="1799" y="265"/>
                    </a:lnTo>
                    <a:lnTo>
                      <a:pt x="1775" y="246"/>
                    </a:lnTo>
                    <a:lnTo>
                      <a:pt x="1775" y="246"/>
                    </a:lnTo>
                    <a:lnTo>
                      <a:pt x="1807" y="222"/>
                    </a:lnTo>
                    <a:lnTo>
                      <a:pt x="1807" y="222"/>
                    </a:lnTo>
                    <a:lnTo>
                      <a:pt x="1855" y="187"/>
                    </a:lnTo>
                    <a:lnTo>
                      <a:pt x="1855" y="187"/>
                    </a:lnTo>
                    <a:lnTo>
                      <a:pt x="1871" y="174"/>
                    </a:lnTo>
                    <a:lnTo>
                      <a:pt x="1871" y="174"/>
                    </a:lnTo>
                    <a:lnTo>
                      <a:pt x="1852" y="184"/>
                    </a:lnTo>
                    <a:lnTo>
                      <a:pt x="1852" y="184"/>
                    </a:lnTo>
                    <a:lnTo>
                      <a:pt x="1804" y="217"/>
                    </a:lnTo>
                    <a:lnTo>
                      <a:pt x="1804" y="217"/>
                    </a:lnTo>
                    <a:lnTo>
                      <a:pt x="1767" y="241"/>
                    </a:lnTo>
                    <a:lnTo>
                      <a:pt x="1767" y="241"/>
                    </a:lnTo>
                    <a:lnTo>
                      <a:pt x="1705" y="195"/>
                    </a:lnTo>
                    <a:lnTo>
                      <a:pt x="1705" y="195"/>
                    </a:lnTo>
                    <a:lnTo>
                      <a:pt x="1622" y="136"/>
                    </a:lnTo>
                    <a:lnTo>
                      <a:pt x="1622" y="136"/>
                    </a:lnTo>
                    <a:lnTo>
                      <a:pt x="1614" y="131"/>
                    </a:lnTo>
                    <a:lnTo>
                      <a:pt x="1614" y="131"/>
                    </a:lnTo>
                    <a:lnTo>
                      <a:pt x="1657" y="99"/>
                    </a:lnTo>
                    <a:lnTo>
                      <a:pt x="1657" y="99"/>
                    </a:lnTo>
                    <a:lnTo>
                      <a:pt x="1611" y="128"/>
                    </a:lnTo>
                    <a:lnTo>
                      <a:pt x="1611" y="128"/>
                    </a:lnTo>
                    <a:lnTo>
                      <a:pt x="1566" y="96"/>
                    </a:lnTo>
                    <a:lnTo>
                      <a:pt x="1566" y="96"/>
                    </a:lnTo>
                    <a:lnTo>
                      <a:pt x="1541" y="80"/>
                    </a:lnTo>
                    <a:lnTo>
                      <a:pt x="1541" y="80"/>
                    </a:lnTo>
                    <a:lnTo>
                      <a:pt x="1563" y="99"/>
                    </a:lnTo>
                    <a:lnTo>
                      <a:pt x="1563" y="99"/>
                    </a:lnTo>
                    <a:lnTo>
                      <a:pt x="1609" y="134"/>
                    </a:lnTo>
                    <a:lnTo>
                      <a:pt x="1609" y="134"/>
                    </a:lnTo>
                    <a:lnTo>
                      <a:pt x="1593" y="144"/>
                    </a:lnTo>
                    <a:lnTo>
                      <a:pt x="1593" y="144"/>
                    </a:lnTo>
                    <a:lnTo>
                      <a:pt x="1453" y="238"/>
                    </a:lnTo>
                    <a:lnTo>
                      <a:pt x="1453" y="238"/>
                    </a:lnTo>
                    <a:lnTo>
                      <a:pt x="1421" y="211"/>
                    </a:lnTo>
                    <a:lnTo>
                      <a:pt x="1421" y="211"/>
                    </a:lnTo>
                    <a:lnTo>
                      <a:pt x="1346" y="158"/>
                    </a:lnTo>
                    <a:lnTo>
                      <a:pt x="1346" y="158"/>
                    </a:lnTo>
                    <a:lnTo>
                      <a:pt x="1298" y="125"/>
                    </a:lnTo>
                    <a:lnTo>
                      <a:pt x="1298" y="125"/>
                    </a:lnTo>
                    <a:lnTo>
                      <a:pt x="1348" y="91"/>
                    </a:lnTo>
                    <a:lnTo>
                      <a:pt x="1348" y="91"/>
                    </a:lnTo>
                    <a:lnTo>
                      <a:pt x="1298" y="125"/>
                    </a:lnTo>
                    <a:lnTo>
                      <a:pt x="1298" y="125"/>
                    </a:lnTo>
                    <a:lnTo>
                      <a:pt x="1292" y="120"/>
                    </a:lnTo>
                    <a:lnTo>
                      <a:pt x="1292" y="120"/>
                    </a:lnTo>
                    <a:lnTo>
                      <a:pt x="1271" y="107"/>
                    </a:lnTo>
                    <a:lnTo>
                      <a:pt x="1271" y="107"/>
                    </a:lnTo>
                    <a:lnTo>
                      <a:pt x="1289" y="123"/>
                    </a:lnTo>
                    <a:lnTo>
                      <a:pt x="1289" y="123"/>
                    </a:lnTo>
                    <a:lnTo>
                      <a:pt x="1295" y="125"/>
                    </a:lnTo>
                    <a:lnTo>
                      <a:pt x="1292" y="128"/>
                    </a:lnTo>
                    <a:lnTo>
                      <a:pt x="1292" y="128"/>
                    </a:lnTo>
                    <a:lnTo>
                      <a:pt x="1145" y="228"/>
                    </a:lnTo>
                    <a:lnTo>
                      <a:pt x="1145" y="228"/>
                    </a:lnTo>
                    <a:lnTo>
                      <a:pt x="1137" y="233"/>
                    </a:lnTo>
                    <a:lnTo>
                      <a:pt x="1137" y="233"/>
                    </a:lnTo>
                    <a:lnTo>
                      <a:pt x="1113" y="217"/>
                    </a:lnTo>
                    <a:lnTo>
                      <a:pt x="1113" y="217"/>
                    </a:lnTo>
                    <a:lnTo>
                      <a:pt x="1096" y="206"/>
                    </a:lnTo>
                    <a:lnTo>
                      <a:pt x="1096" y="206"/>
                    </a:lnTo>
                    <a:lnTo>
                      <a:pt x="1110" y="217"/>
                    </a:lnTo>
                    <a:lnTo>
                      <a:pt x="1110" y="217"/>
                    </a:lnTo>
                    <a:lnTo>
                      <a:pt x="1134" y="235"/>
                    </a:lnTo>
                    <a:lnTo>
                      <a:pt x="1134" y="235"/>
                    </a:lnTo>
                    <a:lnTo>
                      <a:pt x="978" y="343"/>
                    </a:lnTo>
                    <a:lnTo>
                      <a:pt x="978" y="343"/>
                    </a:lnTo>
                    <a:lnTo>
                      <a:pt x="957" y="329"/>
                    </a:lnTo>
                    <a:lnTo>
                      <a:pt x="957" y="329"/>
                    </a:lnTo>
                    <a:lnTo>
                      <a:pt x="973" y="346"/>
                    </a:lnTo>
                    <a:lnTo>
                      <a:pt x="973" y="346"/>
                    </a:lnTo>
                    <a:lnTo>
                      <a:pt x="936" y="370"/>
                    </a:lnTo>
                    <a:lnTo>
                      <a:pt x="936" y="370"/>
                    </a:lnTo>
                    <a:lnTo>
                      <a:pt x="820" y="453"/>
                    </a:lnTo>
                    <a:lnTo>
                      <a:pt x="820" y="453"/>
                    </a:lnTo>
                    <a:lnTo>
                      <a:pt x="783" y="426"/>
                    </a:lnTo>
                    <a:lnTo>
                      <a:pt x="783" y="426"/>
                    </a:lnTo>
                    <a:lnTo>
                      <a:pt x="721" y="383"/>
                    </a:lnTo>
                    <a:lnTo>
                      <a:pt x="721" y="383"/>
                    </a:lnTo>
                    <a:lnTo>
                      <a:pt x="700" y="367"/>
                    </a:lnTo>
                    <a:lnTo>
                      <a:pt x="700" y="367"/>
                    </a:lnTo>
                    <a:lnTo>
                      <a:pt x="721" y="386"/>
                    </a:lnTo>
                    <a:lnTo>
                      <a:pt x="721" y="386"/>
                    </a:lnTo>
                    <a:lnTo>
                      <a:pt x="780" y="431"/>
                    </a:lnTo>
                    <a:lnTo>
                      <a:pt x="780" y="431"/>
                    </a:lnTo>
                    <a:lnTo>
                      <a:pt x="812" y="455"/>
                    </a:lnTo>
                    <a:lnTo>
                      <a:pt x="812" y="455"/>
                    </a:lnTo>
                    <a:lnTo>
                      <a:pt x="700" y="536"/>
                    </a:lnTo>
                    <a:lnTo>
                      <a:pt x="700" y="536"/>
                    </a:lnTo>
                    <a:lnTo>
                      <a:pt x="662" y="560"/>
                    </a:lnTo>
                    <a:lnTo>
                      <a:pt x="662" y="560"/>
                    </a:lnTo>
                    <a:lnTo>
                      <a:pt x="587" y="506"/>
                    </a:lnTo>
                    <a:lnTo>
                      <a:pt x="587" y="506"/>
                    </a:lnTo>
                    <a:lnTo>
                      <a:pt x="512" y="453"/>
                    </a:lnTo>
                    <a:lnTo>
                      <a:pt x="512" y="453"/>
                    </a:lnTo>
                    <a:lnTo>
                      <a:pt x="563" y="418"/>
                    </a:lnTo>
                    <a:lnTo>
                      <a:pt x="563" y="418"/>
                    </a:lnTo>
                    <a:lnTo>
                      <a:pt x="632" y="367"/>
                    </a:lnTo>
                    <a:lnTo>
                      <a:pt x="632" y="367"/>
                    </a:lnTo>
                    <a:lnTo>
                      <a:pt x="659" y="346"/>
                    </a:lnTo>
                    <a:lnTo>
                      <a:pt x="659" y="346"/>
                    </a:lnTo>
                    <a:lnTo>
                      <a:pt x="630" y="364"/>
                    </a:lnTo>
                    <a:lnTo>
                      <a:pt x="630" y="364"/>
                    </a:lnTo>
                    <a:lnTo>
                      <a:pt x="557" y="412"/>
                    </a:lnTo>
                    <a:lnTo>
                      <a:pt x="557" y="412"/>
                    </a:lnTo>
                    <a:lnTo>
                      <a:pt x="504" y="447"/>
                    </a:lnTo>
                    <a:lnTo>
                      <a:pt x="504" y="447"/>
                    </a:lnTo>
                    <a:lnTo>
                      <a:pt x="450" y="410"/>
                    </a:lnTo>
                    <a:lnTo>
                      <a:pt x="450" y="410"/>
                    </a:lnTo>
                    <a:lnTo>
                      <a:pt x="429" y="394"/>
                    </a:lnTo>
                    <a:lnTo>
                      <a:pt x="429" y="394"/>
                    </a:lnTo>
                    <a:lnTo>
                      <a:pt x="448" y="410"/>
                    </a:lnTo>
                    <a:lnTo>
                      <a:pt x="448" y="410"/>
                    </a:lnTo>
                    <a:lnTo>
                      <a:pt x="498" y="450"/>
                    </a:lnTo>
                    <a:lnTo>
                      <a:pt x="498" y="450"/>
                    </a:lnTo>
                    <a:lnTo>
                      <a:pt x="458" y="480"/>
                    </a:lnTo>
                    <a:lnTo>
                      <a:pt x="458" y="480"/>
                    </a:lnTo>
                    <a:lnTo>
                      <a:pt x="345" y="557"/>
                    </a:lnTo>
                    <a:lnTo>
                      <a:pt x="345" y="557"/>
                    </a:lnTo>
                    <a:lnTo>
                      <a:pt x="292" y="520"/>
                    </a:lnTo>
                    <a:lnTo>
                      <a:pt x="292" y="520"/>
                    </a:lnTo>
                    <a:lnTo>
                      <a:pt x="263" y="498"/>
                    </a:lnTo>
                    <a:lnTo>
                      <a:pt x="263" y="498"/>
                    </a:lnTo>
                    <a:lnTo>
                      <a:pt x="289" y="522"/>
                    </a:lnTo>
                    <a:lnTo>
                      <a:pt x="289" y="522"/>
                    </a:lnTo>
                    <a:lnTo>
                      <a:pt x="340" y="560"/>
                    </a:lnTo>
                    <a:lnTo>
                      <a:pt x="340" y="560"/>
                    </a:lnTo>
                    <a:lnTo>
                      <a:pt x="228" y="640"/>
                    </a:lnTo>
                    <a:lnTo>
                      <a:pt x="228" y="640"/>
                    </a:lnTo>
                    <a:lnTo>
                      <a:pt x="185" y="670"/>
                    </a:lnTo>
                    <a:lnTo>
                      <a:pt x="185" y="670"/>
                    </a:lnTo>
                    <a:lnTo>
                      <a:pt x="169" y="657"/>
                    </a:lnTo>
                    <a:lnTo>
                      <a:pt x="169" y="657"/>
                    </a:lnTo>
                    <a:lnTo>
                      <a:pt x="126" y="627"/>
                    </a:lnTo>
                    <a:lnTo>
                      <a:pt x="126" y="627"/>
                    </a:lnTo>
                    <a:lnTo>
                      <a:pt x="169" y="659"/>
                    </a:lnTo>
                    <a:lnTo>
                      <a:pt x="169" y="659"/>
                    </a:lnTo>
                    <a:lnTo>
                      <a:pt x="185" y="670"/>
                    </a:lnTo>
                    <a:lnTo>
                      <a:pt x="185" y="670"/>
                    </a:lnTo>
                    <a:lnTo>
                      <a:pt x="128" y="710"/>
                    </a:lnTo>
                    <a:lnTo>
                      <a:pt x="128" y="710"/>
                    </a:lnTo>
                    <a:lnTo>
                      <a:pt x="59" y="761"/>
                    </a:lnTo>
                    <a:lnTo>
                      <a:pt x="56" y="764"/>
                    </a:lnTo>
                    <a:lnTo>
                      <a:pt x="56" y="764"/>
                    </a:lnTo>
                    <a:lnTo>
                      <a:pt x="59" y="734"/>
                    </a:lnTo>
                    <a:lnTo>
                      <a:pt x="59" y="734"/>
                    </a:lnTo>
                    <a:lnTo>
                      <a:pt x="69" y="686"/>
                    </a:lnTo>
                    <a:lnTo>
                      <a:pt x="86" y="640"/>
                    </a:lnTo>
                    <a:lnTo>
                      <a:pt x="107" y="595"/>
                    </a:lnTo>
                    <a:lnTo>
                      <a:pt x="134" y="552"/>
                    </a:lnTo>
                    <a:lnTo>
                      <a:pt x="134" y="552"/>
                    </a:lnTo>
                    <a:lnTo>
                      <a:pt x="163" y="514"/>
                    </a:lnTo>
                    <a:lnTo>
                      <a:pt x="198" y="480"/>
                    </a:lnTo>
                    <a:lnTo>
                      <a:pt x="238" y="447"/>
                    </a:lnTo>
                    <a:lnTo>
                      <a:pt x="281" y="421"/>
                    </a:lnTo>
                    <a:lnTo>
                      <a:pt x="281" y="421"/>
                    </a:lnTo>
                    <a:lnTo>
                      <a:pt x="324" y="399"/>
                    </a:lnTo>
                    <a:lnTo>
                      <a:pt x="373" y="380"/>
                    </a:lnTo>
                    <a:lnTo>
                      <a:pt x="373" y="380"/>
                    </a:lnTo>
                    <a:lnTo>
                      <a:pt x="421" y="367"/>
                    </a:lnTo>
                    <a:lnTo>
                      <a:pt x="469" y="356"/>
                    </a:lnTo>
                    <a:lnTo>
                      <a:pt x="469" y="356"/>
                    </a:lnTo>
                    <a:lnTo>
                      <a:pt x="520" y="348"/>
                    </a:lnTo>
                    <a:lnTo>
                      <a:pt x="571" y="346"/>
                    </a:lnTo>
                    <a:lnTo>
                      <a:pt x="571" y="346"/>
                    </a:lnTo>
                    <a:lnTo>
                      <a:pt x="622" y="343"/>
                    </a:lnTo>
                    <a:lnTo>
                      <a:pt x="673" y="343"/>
                    </a:lnTo>
                    <a:lnTo>
                      <a:pt x="673" y="343"/>
                    </a:lnTo>
                    <a:lnTo>
                      <a:pt x="726" y="346"/>
                    </a:lnTo>
                    <a:lnTo>
                      <a:pt x="777" y="351"/>
                    </a:lnTo>
                    <a:lnTo>
                      <a:pt x="777" y="351"/>
                    </a:lnTo>
                    <a:lnTo>
                      <a:pt x="828" y="359"/>
                    </a:lnTo>
                    <a:lnTo>
                      <a:pt x="879" y="367"/>
                    </a:lnTo>
                    <a:lnTo>
                      <a:pt x="879" y="367"/>
                    </a:lnTo>
                    <a:lnTo>
                      <a:pt x="879" y="367"/>
                    </a:lnTo>
                    <a:lnTo>
                      <a:pt x="887" y="367"/>
                    </a:lnTo>
                    <a:lnTo>
                      <a:pt x="895" y="364"/>
                    </a:lnTo>
                    <a:lnTo>
                      <a:pt x="903" y="359"/>
                    </a:lnTo>
                    <a:lnTo>
                      <a:pt x="909" y="353"/>
                    </a:lnTo>
                    <a:lnTo>
                      <a:pt x="909" y="353"/>
                    </a:lnTo>
                    <a:lnTo>
                      <a:pt x="919" y="337"/>
                    </a:lnTo>
                    <a:lnTo>
                      <a:pt x="919" y="337"/>
                    </a:lnTo>
                    <a:lnTo>
                      <a:pt x="933" y="321"/>
                    </a:lnTo>
                    <a:lnTo>
                      <a:pt x="933" y="321"/>
                    </a:lnTo>
                    <a:lnTo>
                      <a:pt x="960" y="292"/>
                    </a:lnTo>
                    <a:lnTo>
                      <a:pt x="960" y="292"/>
                    </a:lnTo>
                    <a:lnTo>
                      <a:pt x="989" y="262"/>
                    </a:lnTo>
                    <a:lnTo>
                      <a:pt x="1019" y="233"/>
                    </a:lnTo>
                    <a:lnTo>
                      <a:pt x="1019" y="233"/>
                    </a:lnTo>
                    <a:lnTo>
                      <a:pt x="1051" y="209"/>
                    </a:lnTo>
                    <a:lnTo>
                      <a:pt x="1051" y="209"/>
                    </a:lnTo>
                    <a:lnTo>
                      <a:pt x="1086" y="182"/>
                    </a:lnTo>
                    <a:lnTo>
                      <a:pt x="1086" y="182"/>
                    </a:lnTo>
                    <a:lnTo>
                      <a:pt x="1118" y="160"/>
                    </a:lnTo>
                    <a:lnTo>
                      <a:pt x="1137" y="150"/>
                    </a:lnTo>
                    <a:lnTo>
                      <a:pt x="1137" y="150"/>
                    </a:lnTo>
                    <a:lnTo>
                      <a:pt x="1155" y="139"/>
                    </a:lnTo>
                    <a:lnTo>
                      <a:pt x="1172" y="131"/>
                    </a:lnTo>
                    <a:lnTo>
                      <a:pt x="1190" y="120"/>
                    </a:lnTo>
                    <a:lnTo>
                      <a:pt x="1190" y="120"/>
                    </a:lnTo>
                    <a:lnTo>
                      <a:pt x="1209" y="112"/>
                    </a:lnTo>
                    <a:lnTo>
                      <a:pt x="1228" y="104"/>
                    </a:lnTo>
                    <a:lnTo>
                      <a:pt x="1228" y="104"/>
                    </a:lnTo>
                    <a:lnTo>
                      <a:pt x="1249" y="96"/>
                    </a:lnTo>
                    <a:lnTo>
                      <a:pt x="1268" y="91"/>
                    </a:lnTo>
                    <a:lnTo>
                      <a:pt x="1287" y="83"/>
                    </a:lnTo>
                    <a:lnTo>
                      <a:pt x="1308" y="77"/>
                    </a:lnTo>
                    <a:lnTo>
                      <a:pt x="1327" y="72"/>
                    </a:lnTo>
                    <a:lnTo>
                      <a:pt x="1327" y="72"/>
                    </a:lnTo>
                    <a:lnTo>
                      <a:pt x="1346" y="69"/>
                    </a:lnTo>
                    <a:lnTo>
                      <a:pt x="1346" y="69"/>
                    </a:lnTo>
                    <a:lnTo>
                      <a:pt x="1367" y="64"/>
                    </a:lnTo>
                    <a:lnTo>
                      <a:pt x="1386" y="61"/>
                    </a:lnTo>
                    <a:lnTo>
                      <a:pt x="1407" y="59"/>
                    </a:lnTo>
                    <a:lnTo>
                      <a:pt x="1407" y="59"/>
                    </a:lnTo>
                    <a:lnTo>
                      <a:pt x="1429" y="56"/>
                    </a:lnTo>
                    <a:lnTo>
                      <a:pt x="1469" y="56"/>
                    </a:lnTo>
                    <a:lnTo>
                      <a:pt x="1509" y="56"/>
                    </a:lnTo>
                    <a:lnTo>
                      <a:pt x="1520" y="56"/>
                    </a:lnTo>
                    <a:lnTo>
                      <a:pt x="1531" y="56"/>
                    </a:lnTo>
                    <a:lnTo>
                      <a:pt x="1552" y="59"/>
                    </a:lnTo>
                    <a:lnTo>
                      <a:pt x="1571" y="59"/>
                    </a:lnTo>
                    <a:lnTo>
                      <a:pt x="1571" y="59"/>
                    </a:lnTo>
                    <a:lnTo>
                      <a:pt x="1593" y="64"/>
                    </a:lnTo>
                    <a:lnTo>
                      <a:pt x="1593" y="64"/>
                    </a:lnTo>
                    <a:lnTo>
                      <a:pt x="1633" y="69"/>
                    </a:lnTo>
                    <a:lnTo>
                      <a:pt x="1633" y="69"/>
                    </a:lnTo>
                    <a:lnTo>
                      <a:pt x="1673" y="77"/>
                    </a:lnTo>
                    <a:lnTo>
                      <a:pt x="1713" y="91"/>
                    </a:lnTo>
                    <a:lnTo>
                      <a:pt x="1713" y="91"/>
                    </a:lnTo>
                    <a:lnTo>
                      <a:pt x="1753" y="101"/>
                    </a:lnTo>
                    <a:lnTo>
                      <a:pt x="1794" y="115"/>
                    </a:lnTo>
                    <a:lnTo>
                      <a:pt x="1812" y="123"/>
                    </a:lnTo>
                    <a:lnTo>
                      <a:pt x="1831" y="131"/>
                    </a:lnTo>
                    <a:lnTo>
                      <a:pt x="1869" y="150"/>
                    </a:lnTo>
                    <a:lnTo>
                      <a:pt x="1869" y="150"/>
                    </a:lnTo>
                    <a:lnTo>
                      <a:pt x="1890" y="158"/>
                    </a:lnTo>
                    <a:lnTo>
                      <a:pt x="1906" y="169"/>
                    </a:lnTo>
                    <a:lnTo>
                      <a:pt x="1944" y="187"/>
                    </a:lnTo>
                    <a:lnTo>
                      <a:pt x="2016" y="230"/>
                    </a:lnTo>
                    <a:lnTo>
                      <a:pt x="2089" y="276"/>
                    </a:lnTo>
                    <a:lnTo>
                      <a:pt x="2089" y="276"/>
                    </a:lnTo>
                    <a:lnTo>
                      <a:pt x="2089" y="276"/>
                    </a:lnTo>
                    <a:lnTo>
                      <a:pt x="2094" y="278"/>
                    </a:lnTo>
                    <a:lnTo>
                      <a:pt x="2102" y="281"/>
                    </a:lnTo>
                    <a:lnTo>
                      <a:pt x="2107" y="281"/>
                    </a:lnTo>
                    <a:lnTo>
                      <a:pt x="2115" y="278"/>
                    </a:lnTo>
                    <a:lnTo>
                      <a:pt x="2115" y="278"/>
                    </a:lnTo>
                    <a:lnTo>
                      <a:pt x="2148" y="262"/>
                    </a:lnTo>
                    <a:lnTo>
                      <a:pt x="2185" y="249"/>
                    </a:lnTo>
                    <a:lnTo>
                      <a:pt x="2223" y="238"/>
                    </a:lnTo>
                    <a:lnTo>
                      <a:pt x="2260" y="230"/>
                    </a:lnTo>
                    <a:lnTo>
                      <a:pt x="2260" y="230"/>
                    </a:lnTo>
                    <a:lnTo>
                      <a:pt x="2298" y="225"/>
                    </a:lnTo>
                    <a:lnTo>
                      <a:pt x="2338" y="222"/>
                    </a:lnTo>
                    <a:lnTo>
                      <a:pt x="2375" y="222"/>
                    </a:lnTo>
                    <a:lnTo>
                      <a:pt x="2416" y="225"/>
                    </a:lnTo>
                    <a:lnTo>
                      <a:pt x="2416" y="225"/>
                    </a:lnTo>
                    <a:lnTo>
                      <a:pt x="2453" y="228"/>
                    </a:lnTo>
                    <a:lnTo>
                      <a:pt x="2493" y="235"/>
                    </a:lnTo>
                    <a:lnTo>
                      <a:pt x="2531" y="244"/>
                    </a:lnTo>
                    <a:lnTo>
                      <a:pt x="2568" y="254"/>
                    </a:lnTo>
                    <a:lnTo>
                      <a:pt x="2568" y="254"/>
                    </a:lnTo>
                    <a:lnTo>
                      <a:pt x="2606" y="268"/>
                    </a:lnTo>
                    <a:lnTo>
                      <a:pt x="2641" y="284"/>
                    </a:lnTo>
                    <a:lnTo>
                      <a:pt x="2676" y="300"/>
                    </a:lnTo>
                    <a:lnTo>
                      <a:pt x="2708" y="321"/>
                    </a:lnTo>
                    <a:lnTo>
                      <a:pt x="2708" y="321"/>
                    </a:lnTo>
                    <a:lnTo>
                      <a:pt x="2737" y="346"/>
                    </a:lnTo>
                    <a:lnTo>
                      <a:pt x="2767" y="372"/>
                    </a:lnTo>
                    <a:lnTo>
                      <a:pt x="2791" y="399"/>
                    </a:lnTo>
                    <a:lnTo>
                      <a:pt x="2813" y="431"/>
                    </a:lnTo>
                    <a:lnTo>
                      <a:pt x="2813" y="431"/>
                    </a:lnTo>
                    <a:lnTo>
                      <a:pt x="2831" y="464"/>
                    </a:lnTo>
                    <a:lnTo>
                      <a:pt x="2848" y="498"/>
                    </a:lnTo>
                    <a:lnTo>
                      <a:pt x="2858" y="536"/>
                    </a:lnTo>
                    <a:lnTo>
                      <a:pt x="2864" y="574"/>
                    </a:lnTo>
                    <a:lnTo>
                      <a:pt x="2864" y="574"/>
                    </a:lnTo>
                    <a:lnTo>
                      <a:pt x="2866" y="614"/>
                    </a:lnTo>
                    <a:lnTo>
                      <a:pt x="2866" y="651"/>
                    </a:lnTo>
                    <a:lnTo>
                      <a:pt x="2861" y="689"/>
                    </a:lnTo>
                    <a:lnTo>
                      <a:pt x="2855" y="729"/>
                    </a:lnTo>
                    <a:lnTo>
                      <a:pt x="2855" y="729"/>
                    </a:lnTo>
                    <a:lnTo>
                      <a:pt x="2845" y="767"/>
                    </a:lnTo>
                    <a:lnTo>
                      <a:pt x="2834" y="804"/>
                    </a:lnTo>
                    <a:lnTo>
                      <a:pt x="2834" y="804"/>
                    </a:lnTo>
                    <a:lnTo>
                      <a:pt x="2821" y="842"/>
                    </a:lnTo>
                    <a:lnTo>
                      <a:pt x="2805" y="876"/>
                    </a:lnTo>
                    <a:lnTo>
                      <a:pt x="2805" y="876"/>
                    </a:lnTo>
                    <a:lnTo>
                      <a:pt x="2805" y="876"/>
                    </a:lnTo>
                    <a:lnTo>
                      <a:pt x="2805" y="887"/>
                    </a:lnTo>
                    <a:lnTo>
                      <a:pt x="2805" y="892"/>
                    </a:lnTo>
                    <a:lnTo>
                      <a:pt x="2807" y="898"/>
                    </a:lnTo>
                    <a:lnTo>
                      <a:pt x="2837" y="927"/>
                    </a:lnTo>
                    <a:lnTo>
                      <a:pt x="2837" y="927"/>
                    </a:lnTo>
                    <a:lnTo>
                      <a:pt x="2850" y="944"/>
                    </a:lnTo>
                    <a:lnTo>
                      <a:pt x="2864" y="960"/>
                    </a:lnTo>
                    <a:lnTo>
                      <a:pt x="2880" y="976"/>
                    </a:lnTo>
                    <a:lnTo>
                      <a:pt x="2880" y="976"/>
                    </a:lnTo>
                    <a:lnTo>
                      <a:pt x="2890" y="992"/>
                    </a:lnTo>
                    <a:lnTo>
                      <a:pt x="2917" y="1024"/>
                    </a:lnTo>
                    <a:lnTo>
                      <a:pt x="2917" y="1024"/>
                    </a:lnTo>
                    <a:lnTo>
                      <a:pt x="2939" y="1061"/>
                    </a:lnTo>
                    <a:lnTo>
                      <a:pt x="2944" y="1069"/>
                    </a:lnTo>
                    <a:lnTo>
                      <a:pt x="2949" y="1078"/>
                    </a:lnTo>
                    <a:lnTo>
                      <a:pt x="2960" y="1096"/>
                    </a:lnTo>
                    <a:lnTo>
                      <a:pt x="2960" y="1096"/>
                    </a:lnTo>
                    <a:lnTo>
                      <a:pt x="2971" y="1115"/>
                    </a:lnTo>
                    <a:lnTo>
                      <a:pt x="2979" y="1134"/>
                    </a:lnTo>
                    <a:lnTo>
                      <a:pt x="2979" y="1134"/>
                    </a:lnTo>
                    <a:lnTo>
                      <a:pt x="2987" y="1153"/>
                    </a:lnTo>
                    <a:lnTo>
                      <a:pt x="2995" y="1172"/>
                    </a:lnTo>
                    <a:lnTo>
                      <a:pt x="3003" y="1193"/>
                    </a:lnTo>
                    <a:lnTo>
                      <a:pt x="3008" y="1212"/>
                    </a:lnTo>
                    <a:lnTo>
                      <a:pt x="3014" y="1233"/>
                    </a:lnTo>
                    <a:lnTo>
                      <a:pt x="3016" y="1252"/>
                    </a:lnTo>
                    <a:lnTo>
                      <a:pt x="3016" y="1252"/>
                    </a:lnTo>
                    <a:lnTo>
                      <a:pt x="3019" y="1273"/>
                    </a:lnTo>
                    <a:lnTo>
                      <a:pt x="3022" y="1295"/>
                    </a:lnTo>
                    <a:lnTo>
                      <a:pt x="3022" y="1295"/>
                    </a:lnTo>
                    <a:lnTo>
                      <a:pt x="3024" y="1314"/>
                    </a:lnTo>
                    <a:lnTo>
                      <a:pt x="3024" y="1335"/>
                    </a:lnTo>
                    <a:lnTo>
                      <a:pt x="3024" y="1346"/>
                    </a:lnTo>
                    <a:lnTo>
                      <a:pt x="3022" y="1356"/>
                    </a:lnTo>
                    <a:lnTo>
                      <a:pt x="3019" y="1375"/>
                    </a:lnTo>
                    <a:lnTo>
                      <a:pt x="3019" y="1381"/>
                    </a:lnTo>
                    <a:lnTo>
                      <a:pt x="3019" y="1386"/>
                    </a:lnTo>
                    <a:lnTo>
                      <a:pt x="3016" y="1397"/>
                    </a:lnTo>
                    <a:lnTo>
                      <a:pt x="3014" y="1418"/>
                    </a:lnTo>
                    <a:lnTo>
                      <a:pt x="3008" y="1437"/>
                    </a:lnTo>
                    <a:lnTo>
                      <a:pt x="3008" y="1437"/>
                    </a:lnTo>
                    <a:lnTo>
                      <a:pt x="3000" y="1459"/>
                    </a:lnTo>
                    <a:lnTo>
                      <a:pt x="2995" y="1477"/>
                    </a:lnTo>
                    <a:lnTo>
                      <a:pt x="2995" y="1477"/>
                    </a:lnTo>
                    <a:lnTo>
                      <a:pt x="2990" y="1488"/>
                    </a:lnTo>
                    <a:lnTo>
                      <a:pt x="2987" y="1496"/>
                    </a:lnTo>
                    <a:lnTo>
                      <a:pt x="2976" y="1515"/>
                    </a:lnTo>
                    <a:lnTo>
                      <a:pt x="2976" y="1515"/>
                    </a:lnTo>
                    <a:lnTo>
                      <a:pt x="2968" y="1534"/>
                    </a:lnTo>
                    <a:lnTo>
                      <a:pt x="2968" y="1534"/>
                    </a:lnTo>
                    <a:lnTo>
                      <a:pt x="2957" y="1552"/>
                    </a:lnTo>
                    <a:lnTo>
                      <a:pt x="2944" y="1568"/>
                    </a:lnTo>
                    <a:lnTo>
                      <a:pt x="2944" y="1568"/>
                    </a:lnTo>
                    <a:lnTo>
                      <a:pt x="2920" y="1603"/>
                    </a:lnTo>
                    <a:lnTo>
                      <a:pt x="2893" y="1635"/>
                    </a:lnTo>
                    <a:lnTo>
                      <a:pt x="2893" y="1635"/>
                    </a:lnTo>
                    <a:lnTo>
                      <a:pt x="2861" y="1665"/>
                    </a:lnTo>
                    <a:lnTo>
                      <a:pt x="2861" y="1665"/>
                    </a:lnTo>
                    <a:lnTo>
                      <a:pt x="2831" y="1692"/>
                    </a:lnTo>
                    <a:lnTo>
                      <a:pt x="2796" y="1718"/>
                    </a:lnTo>
                    <a:lnTo>
                      <a:pt x="2796" y="1718"/>
                    </a:lnTo>
                    <a:lnTo>
                      <a:pt x="2761" y="1743"/>
                    </a:lnTo>
                    <a:lnTo>
                      <a:pt x="2761" y="1743"/>
                    </a:lnTo>
                    <a:lnTo>
                      <a:pt x="2727" y="1764"/>
                    </a:lnTo>
                    <a:lnTo>
                      <a:pt x="2727" y="1764"/>
                    </a:lnTo>
                    <a:lnTo>
                      <a:pt x="2689" y="1786"/>
                    </a:lnTo>
                    <a:lnTo>
                      <a:pt x="2689" y="1786"/>
                    </a:lnTo>
                    <a:lnTo>
                      <a:pt x="2649" y="1804"/>
                    </a:lnTo>
                    <a:lnTo>
                      <a:pt x="2649" y="1804"/>
                    </a:lnTo>
                    <a:lnTo>
                      <a:pt x="2612" y="1820"/>
                    </a:lnTo>
                    <a:lnTo>
                      <a:pt x="2612" y="1820"/>
                    </a:lnTo>
                    <a:lnTo>
                      <a:pt x="2571" y="1836"/>
                    </a:lnTo>
                    <a:lnTo>
                      <a:pt x="2571" y="1836"/>
                    </a:lnTo>
                    <a:lnTo>
                      <a:pt x="2531" y="1850"/>
                    </a:lnTo>
                    <a:lnTo>
                      <a:pt x="2491" y="1863"/>
                    </a:lnTo>
                    <a:lnTo>
                      <a:pt x="2448" y="1871"/>
                    </a:lnTo>
                    <a:lnTo>
                      <a:pt x="2491" y="1863"/>
                    </a:lnTo>
                    <a:lnTo>
                      <a:pt x="2531" y="1853"/>
                    </a:lnTo>
                    <a:lnTo>
                      <a:pt x="2531" y="1853"/>
                    </a:lnTo>
                    <a:lnTo>
                      <a:pt x="2574" y="1842"/>
                    </a:lnTo>
                    <a:lnTo>
                      <a:pt x="2574" y="1842"/>
                    </a:lnTo>
                    <a:lnTo>
                      <a:pt x="2614" y="1826"/>
                    </a:lnTo>
                    <a:lnTo>
                      <a:pt x="2614" y="1826"/>
                    </a:lnTo>
                    <a:lnTo>
                      <a:pt x="2654" y="1810"/>
                    </a:lnTo>
                    <a:lnTo>
                      <a:pt x="2654" y="1810"/>
                    </a:lnTo>
                    <a:lnTo>
                      <a:pt x="2692" y="1794"/>
                    </a:lnTo>
                    <a:lnTo>
                      <a:pt x="2692" y="1794"/>
                    </a:lnTo>
                    <a:lnTo>
                      <a:pt x="2730" y="1772"/>
                    </a:lnTo>
                    <a:lnTo>
                      <a:pt x="2730" y="1772"/>
                    </a:lnTo>
                    <a:lnTo>
                      <a:pt x="2767" y="1751"/>
                    </a:lnTo>
                    <a:lnTo>
                      <a:pt x="2767" y="1751"/>
                    </a:lnTo>
                    <a:lnTo>
                      <a:pt x="2805" y="1729"/>
                    </a:lnTo>
                    <a:lnTo>
                      <a:pt x="2839" y="1702"/>
                    </a:lnTo>
                    <a:lnTo>
                      <a:pt x="2839" y="1702"/>
                    </a:lnTo>
                    <a:lnTo>
                      <a:pt x="2872" y="1676"/>
                    </a:lnTo>
                    <a:lnTo>
                      <a:pt x="2872" y="1676"/>
                    </a:lnTo>
                    <a:lnTo>
                      <a:pt x="2904" y="1646"/>
                    </a:lnTo>
                    <a:lnTo>
                      <a:pt x="2904" y="1646"/>
                    </a:lnTo>
                    <a:lnTo>
                      <a:pt x="2933" y="1614"/>
                    </a:lnTo>
                    <a:lnTo>
                      <a:pt x="2960" y="1579"/>
                    </a:lnTo>
                    <a:lnTo>
                      <a:pt x="2973" y="1563"/>
                    </a:lnTo>
                    <a:lnTo>
                      <a:pt x="2973" y="1563"/>
                    </a:lnTo>
                    <a:lnTo>
                      <a:pt x="2984" y="1544"/>
                    </a:lnTo>
                    <a:lnTo>
                      <a:pt x="2984" y="1544"/>
                    </a:lnTo>
                    <a:lnTo>
                      <a:pt x="2995" y="1525"/>
                    </a:lnTo>
                    <a:lnTo>
                      <a:pt x="3006" y="1504"/>
                    </a:lnTo>
                    <a:lnTo>
                      <a:pt x="3008" y="1496"/>
                    </a:lnTo>
                    <a:lnTo>
                      <a:pt x="3008" y="1496"/>
                    </a:lnTo>
                    <a:lnTo>
                      <a:pt x="3014" y="1485"/>
                    </a:lnTo>
                    <a:lnTo>
                      <a:pt x="3022" y="1464"/>
                    </a:lnTo>
                    <a:lnTo>
                      <a:pt x="3022" y="1464"/>
                    </a:lnTo>
                    <a:lnTo>
                      <a:pt x="3027" y="1445"/>
                    </a:lnTo>
                    <a:lnTo>
                      <a:pt x="3035" y="1424"/>
                    </a:lnTo>
                    <a:lnTo>
                      <a:pt x="3041" y="1402"/>
                    </a:lnTo>
                    <a:lnTo>
                      <a:pt x="3041" y="1391"/>
                    </a:lnTo>
                    <a:lnTo>
                      <a:pt x="3043" y="1386"/>
                    </a:lnTo>
                    <a:lnTo>
                      <a:pt x="3043" y="1381"/>
                    </a:lnTo>
                    <a:lnTo>
                      <a:pt x="3046" y="1356"/>
                    </a:lnTo>
                    <a:lnTo>
                      <a:pt x="3046" y="1346"/>
                    </a:lnTo>
                    <a:lnTo>
                      <a:pt x="3048" y="1335"/>
                    </a:lnTo>
                    <a:lnTo>
                      <a:pt x="3048" y="1335"/>
                    </a:lnTo>
                    <a:lnTo>
                      <a:pt x="3048" y="1314"/>
                    </a:lnTo>
                    <a:lnTo>
                      <a:pt x="3046" y="1292"/>
                    </a:lnTo>
                    <a:close/>
                    <a:moveTo>
                      <a:pt x="1169" y="533"/>
                    </a:moveTo>
                    <a:lnTo>
                      <a:pt x="1196" y="533"/>
                    </a:lnTo>
                    <a:lnTo>
                      <a:pt x="1196" y="533"/>
                    </a:lnTo>
                    <a:lnTo>
                      <a:pt x="1217" y="536"/>
                    </a:lnTo>
                    <a:lnTo>
                      <a:pt x="1217" y="536"/>
                    </a:lnTo>
                    <a:lnTo>
                      <a:pt x="1223" y="539"/>
                    </a:lnTo>
                    <a:lnTo>
                      <a:pt x="1228" y="544"/>
                    </a:lnTo>
                    <a:lnTo>
                      <a:pt x="1228" y="544"/>
                    </a:lnTo>
                    <a:lnTo>
                      <a:pt x="1230" y="549"/>
                    </a:lnTo>
                    <a:lnTo>
                      <a:pt x="1230" y="557"/>
                    </a:lnTo>
                    <a:lnTo>
                      <a:pt x="1230" y="557"/>
                    </a:lnTo>
                    <a:lnTo>
                      <a:pt x="1230" y="565"/>
                    </a:lnTo>
                    <a:lnTo>
                      <a:pt x="1228" y="571"/>
                    </a:lnTo>
                    <a:lnTo>
                      <a:pt x="1228" y="571"/>
                    </a:lnTo>
                    <a:lnTo>
                      <a:pt x="1223" y="576"/>
                    </a:lnTo>
                    <a:lnTo>
                      <a:pt x="1217" y="581"/>
                    </a:lnTo>
                    <a:lnTo>
                      <a:pt x="1217" y="581"/>
                    </a:lnTo>
                    <a:lnTo>
                      <a:pt x="1196" y="581"/>
                    </a:lnTo>
                    <a:lnTo>
                      <a:pt x="1169" y="581"/>
                    </a:lnTo>
                    <a:lnTo>
                      <a:pt x="1169" y="533"/>
                    </a:lnTo>
                    <a:close/>
                    <a:moveTo>
                      <a:pt x="99" y="1029"/>
                    </a:moveTo>
                    <a:lnTo>
                      <a:pt x="99" y="1029"/>
                    </a:lnTo>
                    <a:lnTo>
                      <a:pt x="88" y="1003"/>
                    </a:lnTo>
                    <a:lnTo>
                      <a:pt x="77" y="973"/>
                    </a:lnTo>
                    <a:lnTo>
                      <a:pt x="77" y="973"/>
                    </a:lnTo>
                    <a:lnTo>
                      <a:pt x="112" y="951"/>
                    </a:lnTo>
                    <a:lnTo>
                      <a:pt x="112" y="951"/>
                    </a:lnTo>
                    <a:lnTo>
                      <a:pt x="185" y="901"/>
                    </a:lnTo>
                    <a:lnTo>
                      <a:pt x="185" y="901"/>
                    </a:lnTo>
                    <a:lnTo>
                      <a:pt x="195" y="909"/>
                    </a:lnTo>
                    <a:lnTo>
                      <a:pt x="195" y="909"/>
                    </a:lnTo>
                    <a:lnTo>
                      <a:pt x="329" y="1010"/>
                    </a:lnTo>
                    <a:lnTo>
                      <a:pt x="329" y="1010"/>
                    </a:lnTo>
                    <a:lnTo>
                      <a:pt x="335" y="1016"/>
                    </a:lnTo>
                    <a:lnTo>
                      <a:pt x="335" y="1016"/>
                    </a:lnTo>
                    <a:lnTo>
                      <a:pt x="225" y="1094"/>
                    </a:lnTo>
                    <a:lnTo>
                      <a:pt x="225" y="1094"/>
                    </a:lnTo>
                    <a:lnTo>
                      <a:pt x="169" y="1134"/>
                    </a:lnTo>
                    <a:lnTo>
                      <a:pt x="169" y="1134"/>
                    </a:lnTo>
                    <a:lnTo>
                      <a:pt x="152" y="1113"/>
                    </a:lnTo>
                    <a:lnTo>
                      <a:pt x="152" y="1113"/>
                    </a:lnTo>
                    <a:lnTo>
                      <a:pt x="136" y="1094"/>
                    </a:lnTo>
                    <a:lnTo>
                      <a:pt x="123" y="1072"/>
                    </a:lnTo>
                    <a:lnTo>
                      <a:pt x="99" y="1029"/>
                    </a:lnTo>
                    <a:close/>
                    <a:moveTo>
                      <a:pt x="434" y="860"/>
                    </a:moveTo>
                    <a:lnTo>
                      <a:pt x="434" y="860"/>
                    </a:lnTo>
                    <a:lnTo>
                      <a:pt x="493" y="903"/>
                    </a:lnTo>
                    <a:lnTo>
                      <a:pt x="493" y="903"/>
                    </a:lnTo>
                    <a:lnTo>
                      <a:pt x="391" y="976"/>
                    </a:lnTo>
                    <a:lnTo>
                      <a:pt x="391" y="976"/>
                    </a:lnTo>
                    <a:lnTo>
                      <a:pt x="343" y="1010"/>
                    </a:lnTo>
                    <a:lnTo>
                      <a:pt x="343" y="1010"/>
                    </a:lnTo>
                    <a:lnTo>
                      <a:pt x="335" y="1005"/>
                    </a:lnTo>
                    <a:lnTo>
                      <a:pt x="335" y="1005"/>
                    </a:lnTo>
                    <a:lnTo>
                      <a:pt x="198" y="906"/>
                    </a:lnTo>
                    <a:lnTo>
                      <a:pt x="198" y="906"/>
                    </a:lnTo>
                    <a:lnTo>
                      <a:pt x="190" y="898"/>
                    </a:lnTo>
                    <a:lnTo>
                      <a:pt x="190" y="898"/>
                    </a:lnTo>
                    <a:lnTo>
                      <a:pt x="260" y="850"/>
                    </a:lnTo>
                    <a:lnTo>
                      <a:pt x="260" y="850"/>
                    </a:lnTo>
                    <a:lnTo>
                      <a:pt x="343" y="793"/>
                    </a:lnTo>
                    <a:lnTo>
                      <a:pt x="343" y="793"/>
                    </a:lnTo>
                    <a:lnTo>
                      <a:pt x="434" y="860"/>
                    </a:lnTo>
                    <a:close/>
                    <a:moveTo>
                      <a:pt x="351" y="788"/>
                    </a:moveTo>
                    <a:lnTo>
                      <a:pt x="351" y="788"/>
                    </a:lnTo>
                    <a:lnTo>
                      <a:pt x="466" y="708"/>
                    </a:lnTo>
                    <a:lnTo>
                      <a:pt x="466" y="708"/>
                    </a:lnTo>
                    <a:lnTo>
                      <a:pt x="504" y="683"/>
                    </a:lnTo>
                    <a:lnTo>
                      <a:pt x="504" y="683"/>
                    </a:lnTo>
                    <a:lnTo>
                      <a:pt x="592" y="750"/>
                    </a:lnTo>
                    <a:lnTo>
                      <a:pt x="592" y="750"/>
                    </a:lnTo>
                    <a:lnTo>
                      <a:pt x="649" y="793"/>
                    </a:lnTo>
                    <a:lnTo>
                      <a:pt x="649" y="793"/>
                    </a:lnTo>
                    <a:lnTo>
                      <a:pt x="630" y="807"/>
                    </a:lnTo>
                    <a:lnTo>
                      <a:pt x="630" y="807"/>
                    </a:lnTo>
                    <a:lnTo>
                      <a:pt x="501" y="898"/>
                    </a:lnTo>
                    <a:lnTo>
                      <a:pt x="501" y="898"/>
                    </a:lnTo>
                    <a:lnTo>
                      <a:pt x="439" y="852"/>
                    </a:lnTo>
                    <a:lnTo>
                      <a:pt x="439" y="852"/>
                    </a:lnTo>
                    <a:lnTo>
                      <a:pt x="351" y="788"/>
                    </a:lnTo>
                    <a:close/>
                    <a:moveTo>
                      <a:pt x="491" y="1118"/>
                    </a:moveTo>
                    <a:lnTo>
                      <a:pt x="491" y="1118"/>
                    </a:lnTo>
                    <a:lnTo>
                      <a:pt x="348" y="1013"/>
                    </a:lnTo>
                    <a:lnTo>
                      <a:pt x="348" y="1013"/>
                    </a:lnTo>
                    <a:lnTo>
                      <a:pt x="397" y="981"/>
                    </a:lnTo>
                    <a:lnTo>
                      <a:pt x="397" y="981"/>
                    </a:lnTo>
                    <a:lnTo>
                      <a:pt x="498" y="909"/>
                    </a:lnTo>
                    <a:lnTo>
                      <a:pt x="498" y="909"/>
                    </a:lnTo>
                    <a:lnTo>
                      <a:pt x="614" y="994"/>
                    </a:lnTo>
                    <a:lnTo>
                      <a:pt x="614" y="994"/>
                    </a:lnTo>
                    <a:lnTo>
                      <a:pt x="646" y="1019"/>
                    </a:lnTo>
                    <a:lnTo>
                      <a:pt x="646" y="1019"/>
                    </a:lnTo>
                    <a:lnTo>
                      <a:pt x="590" y="1059"/>
                    </a:lnTo>
                    <a:lnTo>
                      <a:pt x="590" y="1059"/>
                    </a:lnTo>
                    <a:lnTo>
                      <a:pt x="496" y="1123"/>
                    </a:lnTo>
                    <a:lnTo>
                      <a:pt x="496" y="1123"/>
                    </a:lnTo>
                    <a:lnTo>
                      <a:pt x="491" y="1118"/>
                    </a:lnTo>
                    <a:close/>
                    <a:moveTo>
                      <a:pt x="169" y="1134"/>
                    </a:moveTo>
                    <a:lnTo>
                      <a:pt x="169" y="1134"/>
                    </a:lnTo>
                    <a:lnTo>
                      <a:pt x="225" y="1096"/>
                    </a:lnTo>
                    <a:lnTo>
                      <a:pt x="225" y="1096"/>
                    </a:lnTo>
                    <a:lnTo>
                      <a:pt x="338" y="1019"/>
                    </a:lnTo>
                    <a:lnTo>
                      <a:pt x="338" y="1019"/>
                    </a:lnTo>
                    <a:lnTo>
                      <a:pt x="482" y="1126"/>
                    </a:lnTo>
                    <a:lnTo>
                      <a:pt x="482" y="1126"/>
                    </a:lnTo>
                    <a:lnTo>
                      <a:pt x="488" y="1131"/>
                    </a:lnTo>
                    <a:lnTo>
                      <a:pt x="488" y="1131"/>
                    </a:lnTo>
                    <a:lnTo>
                      <a:pt x="482" y="1134"/>
                    </a:lnTo>
                    <a:lnTo>
                      <a:pt x="482" y="1134"/>
                    </a:lnTo>
                    <a:lnTo>
                      <a:pt x="391" y="1198"/>
                    </a:lnTo>
                    <a:lnTo>
                      <a:pt x="391" y="1198"/>
                    </a:lnTo>
                    <a:lnTo>
                      <a:pt x="332" y="1241"/>
                    </a:lnTo>
                    <a:lnTo>
                      <a:pt x="332" y="1241"/>
                    </a:lnTo>
                    <a:lnTo>
                      <a:pt x="332" y="1233"/>
                    </a:lnTo>
                    <a:lnTo>
                      <a:pt x="327" y="1225"/>
                    </a:lnTo>
                    <a:lnTo>
                      <a:pt x="321" y="1220"/>
                    </a:lnTo>
                    <a:lnTo>
                      <a:pt x="311" y="1217"/>
                    </a:lnTo>
                    <a:lnTo>
                      <a:pt x="311" y="1217"/>
                    </a:lnTo>
                    <a:lnTo>
                      <a:pt x="311" y="1217"/>
                    </a:lnTo>
                    <a:lnTo>
                      <a:pt x="289" y="1209"/>
                    </a:lnTo>
                    <a:lnTo>
                      <a:pt x="265" y="1201"/>
                    </a:lnTo>
                    <a:lnTo>
                      <a:pt x="244" y="1190"/>
                    </a:lnTo>
                    <a:lnTo>
                      <a:pt x="225" y="1179"/>
                    </a:lnTo>
                    <a:lnTo>
                      <a:pt x="225" y="1179"/>
                    </a:lnTo>
                    <a:lnTo>
                      <a:pt x="195" y="1158"/>
                    </a:lnTo>
                    <a:lnTo>
                      <a:pt x="169" y="1134"/>
                    </a:lnTo>
                    <a:close/>
                    <a:moveTo>
                      <a:pt x="404" y="1413"/>
                    </a:moveTo>
                    <a:lnTo>
                      <a:pt x="404" y="1413"/>
                    </a:lnTo>
                    <a:lnTo>
                      <a:pt x="338" y="1464"/>
                    </a:lnTo>
                    <a:lnTo>
                      <a:pt x="338" y="1464"/>
                    </a:lnTo>
                    <a:lnTo>
                      <a:pt x="332" y="1466"/>
                    </a:lnTo>
                    <a:lnTo>
                      <a:pt x="332" y="1466"/>
                    </a:lnTo>
                    <a:lnTo>
                      <a:pt x="321" y="1424"/>
                    </a:lnTo>
                    <a:lnTo>
                      <a:pt x="321" y="1424"/>
                    </a:lnTo>
                    <a:lnTo>
                      <a:pt x="319" y="1394"/>
                    </a:lnTo>
                    <a:lnTo>
                      <a:pt x="316" y="1365"/>
                    </a:lnTo>
                    <a:lnTo>
                      <a:pt x="316" y="1365"/>
                    </a:lnTo>
                    <a:lnTo>
                      <a:pt x="319" y="1335"/>
                    </a:lnTo>
                    <a:lnTo>
                      <a:pt x="319" y="1322"/>
                    </a:lnTo>
                    <a:lnTo>
                      <a:pt x="321" y="1306"/>
                    </a:lnTo>
                    <a:lnTo>
                      <a:pt x="321" y="1306"/>
                    </a:lnTo>
                    <a:lnTo>
                      <a:pt x="324" y="1276"/>
                    </a:lnTo>
                    <a:lnTo>
                      <a:pt x="332" y="1247"/>
                    </a:lnTo>
                    <a:lnTo>
                      <a:pt x="332" y="1247"/>
                    </a:lnTo>
                    <a:lnTo>
                      <a:pt x="332" y="1247"/>
                    </a:lnTo>
                    <a:lnTo>
                      <a:pt x="394" y="1204"/>
                    </a:lnTo>
                    <a:lnTo>
                      <a:pt x="394" y="1204"/>
                    </a:lnTo>
                    <a:lnTo>
                      <a:pt x="488" y="1142"/>
                    </a:lnTo>
                    <a:lnTo>
                      <a:pt x="488" y="1142"/>
                    </a:lnTo>
                    <a:lnTo>
                      <a:pt x="496" y="1137"/>
                    </a:lnTo>
                    <a:lnTo>
                      <a:pt x="496" y="1137"/>
                    </a:lnTo>
                    <a:lnTo>
                      <a:pt x="638" y="1241"/>
                    </a:lnTo>
                    <a:lnTo>
                      <a:pt x="638" y="1241"/>
                    </a:lnTo>
                    <a:lnTo>
                      <a:pt x="643" y="1244"/>
                    </a:lnTo>
                    <a:lnTo>
                      <a:pt x="643" y="1244"/>
                    </a:lnTo>
                    <a:lnTo>
                      <a:pt x="619" y="1263"/>
                    </a:lnTo>
                    <a:lnTo>
                      <a:pt x="619" y="1263"/>
                    </a:lnTo>
                    <a:lnTo>
                      <a:pt x="504" y="1343"/>
                    </a:lnTo>
                    <a:lnTo>
                      <a:pt x="504" y="1343"/>
                    </a:lnTo>
                    <a:lnTo>
                      <a:pt x="493" y="1351"/>
                    </a:lnTo>
                    <a:lnTo>
                      <a:pt x="493" y="1351"/>
                    </a:lnTo>
                    <a:lnTo>
                      <a:pt x="450" y="1319"/>
                    </a:lnTo>
                    <a:lnTo>
                      <a:pt x="450" y="1319"/>
                    </a:lnTo>
                    <a:lnTo>
                      <a:pt x="386" y="1273"/>
                    </a:lnTo>
                    <a:lnTo>
                      <a:pt x="386" y="1273"/>
                    </a:lnTo>
                    <a:lnTo>
                      <a:pt x="362" y="1257"/>
                    </a:lnTo>
                    <a:lnTo>
                      <a:pt x="362" y="1257"/>
                    </a:lnTo>
                    <a:lnTo>
                      <a:pt x="386" y="1276"/>
                    </a:lnTo>
                    <a:lnTo>
                      <a:pt x="386" y="1276"/>
                    </a:lnTo>
                    <a:lnTo>
                      <a:pt x="448" y="1324"/>
                    </a:lnTo>
                    <a:lnTo>
                      <a:pt x="448" y="1324"/>
                    </a:lnTo>
                    <a:lnTo>
                      <a:pt x="485" y="1354"/>
                    </a:lnTo>
                    <a:lnTo>
                      <a:pt x="485" y="1354"/>
                    </a:lnTo>
                    <a:lnTo>
                      <a:pt x="404" y="1413"/>
                    </a:lnTo>
                    <a:close/>
                    <a:moveTo>
                      <a:pt x="716" y="1418"/>
                    </a:moveTo>
                    <a:lnTo>
                      <a:pt x="716" y="1418"/>
                    </a:lnTo>
                    <a:lnTo>
                      <a:pt x="649" y="1464"/>
                    </a:lnTo>
                    <a:lnTo>
                      <a:pt x="649" y="1464"/>
                    </a:lnTo>
                    <a:lnTo>
                      <a:pt x="643" y="1461"/>
                    </a:lnTo>
                    <a:lnTo>
                      <a:pt x="643" y="1461"/>
                    </a:lnTo>
                    <a:lnTo>
                      <a:pt x="541" y="1386"/>
                    </a:lnTo>
                    <a:lnTo>
                      <a:pt x="541" y="1386"/>
                    </a:lnTo>
                    <a:lnTo>
                      <a:pt x="501" y="1356"/>
                    </a:lnTo>
                    <a:lnTo>
                      <a:pt x="501" y="1356"/>
                    </a:lnTo>
                    <a:lnTo>
                      <a:pt x="509" y="1348"/>
                    </a:lnTo>
                    <a:lnTo>
                      <a:pt x="509" y="1348"/>
                    </a:lnTo>
                    <a:lnTo>
                      <a:pt x="625" y="1271"/>
                    </a:lnTo>
                    <a:lnTo>
                      <a:pt x="625" y="1271"/>
                    </a:lnTo>
                    <a:lnTo>
                      <a:pt x="651" y="1252"/>
                    </a:lnTo>
                    <a:lnTo>
                      <a:pt x="651" y="1252"/>
                    </a:lnTo>
                    <a:lnTo>
                      <a:pt x="775" y="1340"/>
                    </a:lnTo>
                    <a:lnTo>
                      <a:pt x="775" y="1340"/>
                    </a:lnTo>
                    <a:lnTo>
                      <a:pt x="802" y="1359"/>
                    </a:lnTo>
                    <a:lnTo>
                      <a:pt x="802" y="1359"/>
                    </a:lnTo>
                    <a:lnTo>
                      <a:pt x="716" y="1418"/>
                    </a:lnTo>
                    <a:close/>
                    <a:moveTo>
                      <a:pt x="952" y="1244"/>
                    </a:moveTo>
                    <a:lnTo>
                      <a:pt x="952" y="1244"/>
                    </a:lnTo>
                    <a:lnTo>
                      <a:pt x="962" y="1252"/>
                    </a:lnTo>
                    <a:lnTo>
                      <a:pt x="962" y="1252"/>
                    </a:lnTo>
                    <a:lnTo>
                      <a:pt x="909" y="1287"/>
                    </a:lnTo>
                    <a:lnTo>
                      <a:pt x="909" y="1287"/>
                    </a:lnTo>
                    <a:lnTo>
                      <a:pt x="818" y="1348"/>
                    </a:lnTo>
                    <a:lnTo>
                      <a:pt x="818" y="1348"/>
                    </a:lnTo>
                    <a:lnTo>
                      <a:pt x="807" y="1356"/>
                    </a:lnTo>
                    <a:lnTo>
                      <a:pt x="807" y="1356"/>
                    </a:lnTo>
                    <a:lnTo>
                      <a:pt x="777" y="1335"/>
                    </a:lnTo>
                    <a:lnTo>
                      <a:pt x="777" y="1335"/>
                    </a:lnTo>
                    <a:lnTo>
                      <a:pt x="659" y="1247"/>
                    </a:lnTo>
                    <a:lnTo>
                      <a:pt x="659" y="1247"/>
                    </a:lnTo>
                    <a:lnTo>
                      <a:pt x="740" y="1190"/>
                    </a:lnTo>
                    <a:lnTo>
                      <a:pt x="740" y="1190"/>
                    </a:lnTo>
                    <a:lnTo>
                      <a:pt x="809" y="1139"/>
                    </a:lnTo>
                    <a:lnTo>
                      <a:pt x="809" y="1139"/>
                    </a:lnTo>
                    <a:lnTo>
                      <a:pt x="952" y="1244"/>
                    </a:lnTo>
                    <a:close/>
                    <a:moveTo>
                      <a:pt x="793" y="1129"/>
                    </a:moveTo>
                    <a:lnTo>
                      <a:pt x="793" y="1129"/>
                    </a:lnTo>
                    <a:lnTo>
                      <a:pt x="804" y="1137"/>
                    </a:lnTo>
                    <a:lnTo>
                      <a:pt x="804" y="1137"/>
                    </a:lnTo>
                    <a:lnTo>
                      <a:pt x="734" y="1182"/>
                    </a:lnTo>
                    <a:lnTo>
                      <a:pt x="734" y="1182"/>
                    </a:lnTo>
                    <a:lnTo>
                      <a:pt x="651" y="1238"/>
                    </a:lnTo>
                    <a:lnTo>
                      <a:pt x="651" y="1238"/>
                    </a:lnTo>
                    <a:lnTo>
                      <a:pt x="643" y="1233"/>
                    </a:lnTo>
                    <a:lnTo>
                      <a:pt x="643" y="1233"/>
                    </a:lnTo>
                    <a:lnTo>
                      <a:pt x="504" y="1129"/>
                    </a:lnTo>
                    <a:lnTo>
                      <a:pt x="504" y="1129"/>
                    </a:lnTo>
                    <a:lnTo>
                      <a:pt x="595" y="1067"/>
                    </a:lnTo>
                    <a:lnTo>
                      <a:pt x="595" y="1067"/>
                    </a:lnTo>
                    <a:lnTo>
                      <a:pt x="654" y="1027"/>
                    </a:lnTo>
                    <a:lnTo>
                      <a:pt x="654" y="1027"/>
                    </a:lnTo>
                    <a:lnTo>
                      <a:pt x="793" y="1129"/>
                    </a:lnTo>
                    <a:close/>
                    <a:moveTo>
                      <a:pt x="713" y="842"/>
                    </a:moveTo>
                    <a:lnTo>
                      <a:pt x="713" y="842"/>
                    </a:lnTo>
                    <a:lnTo>
                      <a:pt x="809" y="909"/>
                    </a:lnTo>
                    <a:lnTo>
                      <a:pt x="809" y="909"/>
                    </a:lnTo>
                    <a:lnTo>
                      <a:pt x="791" y="922"/>
                    </a:lnTo>
                    <a:lnTo>
                      <a:pt x="791" y="922"/>
                    </a:lnTo>
                    <a:lnTo>
                      <a:pt x="697" y="984"/>
                    </a:lnTo>
                    <a:lnTo>
                      <a:pt x="697" y="984"/>
                    </a:lnTo>
                    <a:lnTo>
                      <a:pt x="657" y="1013"/>
                    </a:lnTo>
                    <a:lnTo>
                      <a:pt x="657" y="1013"/>
                    </a:lnTo>
                    <a:lnTo>
                      <a:pt x="619" y="986"/>
                    </a:lnTo>
                    <a:lnTo>
                      <a:pt x="619" y="986"/>
                    </a:lnTo>
                    <a:lnTo>
                      <a:pt x="507" y="903"/>
                    </a:lnTo>
                    <a:lnTo>
                      <a:pt x="507" y="903"/>
                    </a:lnTo>
                    <a:lnTo>
                      <a:pt x="635" y="815"/>
                    </a:lnTo>
                    <a:lnTo>
                      <a:pt x="635" y="815"/>
                    </a:lnTo>
                    <a:lnTo>
                      <a:pt x="657" y="799"/>
                    </a:lnTo>
                    <a:lnTo>
                      <a:pt x="657" y="799"/>
                    </a:lnTo>
                    <a:lnTo>
                      <a:pt x="713" y="842"/>
                    </a:lnTo>
                    <a:close/>
                    <a:moveTo>
                      <a:pt x="659" y="788"/>
                    </a:moveTo>
                    <a:lnTo>
                      <a:pt x="659" y="788"/>
                    </a:lnTo>
                    <a:lnTo>
                      <a:pt x="598" y="742"/>
                    </a:lnTo>
                    <a:lnTo>
                      <a:pt x="598" y="742"/>
                    </a:lnTo>
                    <a:lnTo>
                      <a:pt x="512" y="678"/>
                    </a:lnTo>
                    <a:lnTo>
                      <a:pt x="512" y="678"/>
                    </a:lnTo>
                    <a:lnTo>
                      <a:pt x="662" y="574"/>
                    </a:lnTo>
                    <a:lnTo>
                      <a:pt x="662" y="574"/>
                    </a:lnTo>
                    <a:lnTo>
                      <a:pt x="670" y="581"/>
                    </a:lnTo>
                    <a:lnTo>
                      <a:pt x="670" y="581"/>
                    </a:lnTo>
                    <a:lnTo>
                      <a:pt x="761" y="649"/>
                    </a:lnTo>
                    <a:lnTo>
                      <a:pt x="761" y="649"/>
                    </a:lnTo>
                    <a:lnTo>
                      <a:pt x="809" y="683"/>
                    </a:lnTo>
                    <a:lnTo>
                      <a:pt x="809" y="683"/>
                    </a:lnTo>
                    <a:lnTo>
                      <a:pt x="659" y="788"/>
                    </a:lnTo>
                    <a:close/>
                    <a:moveTo>
                      <a:pt x="1019" y="657"/>
                    </a:moveTo>
                    <a:lnTo>
                      <a:pt x="984" y="657"/>
                    </a:lnTo>
                    <a:lnTo>
                      <a:pt x="984" y="608"/>
                    </a:lnTo>
                    <a:lnTo>
                      <a:pt x="1016" y="608"/>
                    </a:lnTo>
                    <a:lnTo>
                      <a:pt x="1016" y="608"/>
                    </a:lnTo>
                    <a:lnTo>
                      <a:pt x="1051" y="635"/>
                    </a:lnTo>
                    <a:lnTo>
                      <a:pt x="1051" y="635"/>
                    </a:lnTo>
                    <a:lnTo>
                      <a:pt x="1048" y="643"/>
                    </a:lnTo>
                    <a:lnTo>
                      <a:pt x="1043" y="649"/>
                    </a:lnTo>
                    <a:lnTo>
                      <a:pt x="1043" y="649"/>
                    </a:lnTo>
                    <a:lnTo>
                      <a:pt x="1032" y="654"/>
                    </a:lnTo>
                    <a:lnTo>
                      <a:pt x="1019" y="657"/>
                    </a:lnTo>
                    <a:close/>
                    <a:moveTo>
                      <a:pt x="1037" y="614"/>
                    </a:moveTo>
                    <a:lnTo>
                      <a:pt x="1037" y="614"/>
                    </a:lnTo>
                    <a:lnTo>
                      <a:pt x="1043" y="616"/>
                    </a:lnTo>
                    <a:lnTo>
                      <a:pt x="1046" y="619"/>
                    </a:lnTo>
                    <a:lnTo>
                      <a:pt x="1046" y="619"/>
                    </a:lnTo>
                    <a:lnTo>
                      <a:pt x="1037" y="614"/>
                    </a:lnTo>
                    <a:close/>
                    <a:moveTo>
                      <a:pt x="1043" y="541"/>
                    </a:moveTo>
                    <a:lnTo>
                      <a:pt x="1043" y="541"/>
                    </a:lnTo>
                    <a:lnTo>
                      <a:pt x="1046" y="546"/>
                    </a:lnTo>
                    <a:lnTo>
                      <a:pt x="1046" y="555"/>
                    </a:lnTo>
                    <a:lnTo>
                      <a:pt x="1046" y="555"/>
                    </a:lnTo>
                    <a:lnTo>
                      <a:pt x="1046" y="560"/>
                    </a:lnTo>
                    <a:lnTo>
                      <a:pt x="1040" y="568"/>
                    </a:lnTo>
                    <a:lnTo>
                      <a:pt x="1040" y="568"/>
                    </a:lnTo>
                    <a:lnTo>
                      <a:pt x="1037" y="571"/>
                    </a:lnTo>
                    <a:lnTo>
                      <a:pt x="1032" y="574"/>
                    </a:lnTo>
                    <a:lnTo>
                      <a:pt x="1019" y="576"/>
                    </a:lnTo>
                    <a:lnTo>
                      <a:pt x="989" y="576"/>
                    </a:lnTo>
                    <a:lnTo>
                      <a:pt x="989" y="576"/>
                    </a:lnTo>
                    <a:lnTo>
                      <a:pt x="984" y="574"/>
                    </a:lnTo>
                    <a:lnTo>
                      <a:pt x="984" y="574"/>
                    </a:lnTo>
                    <a:lnTo>
                      <a:pt x="1037" y="536"/>
                    </a:lnTo>
                    <a:lnTo>
                      <a:pt x="1037" y="536"/>
                    </a:lnTo>
                    <a:lnTo>
                      <a:pt x="1043" y="541"/>
                    </a:lnTo>
                    <a:close/>
                    <a:moveTo>
                      <a:pt x="984" y="560"/>
                    </a:moveTo>
                    <a:lnTo>
                      <a:pt x="984" y="533"/>
                    </a:lnTo>
                    <a:lnTo>
                      <a:pt x="1013" y="533"/>
                    </a:lnTo>
                    <a:lnTo>
                      <a:pt x="1013" y="533"/>
                    </a:lnTo>
                    <a:lnTo>
                      <a:pt x="1024" y="533"/>
                    </a:lnTo>
                    <a:lnTo>
                      <a:pt x="1024" y="533"/>
                    </a:lnTo>
                    <a:lnTo>
                      <a:pt x="984" y="560"/>
                    </a:lnTo>
                    <a:close/>
                    <a:moveTo>
                      <a:pt x="1593" y="144"/>
                    </a:moveTo>
                    <a:lnTo>
                      <a:pt x="1593" y="144"/>
                    </a:lnTo>
                    <a:lnTo>
                      <a:pt x="1609" y="134"/>
                    </a:lnTo>
                    <a:lnTo>
                      <a:pt x="1609" y="134"/>
                    </a:lnTo>
                    <a:lnTo>
                      <a:pt x="1619" y="142"/>
                    </a:lnTo>
                    <a:lnTo>
                      <a:pt x="1619" y="142"/>
                    </a:lnTo>
                    <a:lnTo>
                      <a:pt x="1700" y="203"/>
                    </a:lnTo>
                    <a:lnTo>
                      <a:pt x="1700" y="203"/>
                    </a:lnTo>
                    <a:lnTo>
                      <a:pt x="1759" y="249"/>
                    </a:lnTo>
                    <a:lnTo>
                      <a:pt x="1759" y="249"/>
                    </a:lnTo>
                    <a:lnTo>
                      <a:pt x="1737" y="262"/>
                    </a:lnTo>
                    <a:lnTo>
                      <a:pt x="1737" y="262"/>
                    </a:lnTo>
                    <a:lnTo>
                      <a:pt x="1659" y="316"/>
                    </a:lnTo>
                    <a:lnTo>
                      <a:pt x="1659" y="316"/>
                    </a:lnTo>
                    <a:lnTo>
                      <a:pt x="1606" y="351"/>
                    </a:lnTo>
                    <a:lnTo>
                      <a:pt x="1606" y="351"/>
                    </a:lnTo>
                    <a:lnTo>
                      <a:pt x="1590" y="340"/>
                    </a:lnTo>
                    <a:lnTo>
                      <a:pt x="1590" y="340"/>
                    </a:lnTo>
                    <a:lnTo>
                      <a:pt x="1507" y="276"/>
                    </a:lnTo>
                    <a:lnTo>
                      <a:pt x="1507" y="276"/>
                    </a:lnTo>
                    <a:lnTo>
                      <a:pt x="1458" y="241"/>
                    </a:lnTo>
                    <a:lnTo>
                      <a:pt x="1458" y="241"/>
                    </a:lnTo>
                    <a:lnTo>
                      <a:pt x="1593" y="144"/>
                    </a:lnTo>
                    <a:close/>
                    <a:moveTo>
                      <a:pt x="1147" y="233"/>
                    </a:moveTo>
                    <a:lnTo>
                      <a:pt x="1147" y="233"/>
                    </a:lnTo>
                    <a:lnTo>
                      <a:pt x="1292" y="131"/>
                    </a:lnTo>
                    <a:lnTo>
                      <a:pt x="1292" y="131"/>
                    </a:lnTo>
                    <a:lnTo>
                      <a:pt x="1295" y="128"/>
                    </a:lnTo>
                    <a:lnTo>
                      <a:pt x="1295" y="128"/>
                    </a:lnTo>
                    <a:lnTo>
                      <a:pt x="1341" y="163"/>
                    </a:lnTo>
                    <a:lnTo>
                      <a:pt x="1341" y="163"/>
                    </a:lnTo>
                    <a:lnTo>
                      <a:pt x="1416" y="219"/>
                    </a:lnTo>
                    <a:lnTo>
                      <a:pt x="1416" y="219"/>
                    </a:lnTo>
                    <a:lnTo>
                      <a:pt x="1445" y="244"/>
                    </a:lnTo>
                    <a:lnTo>
                      <a:pt x="1445" y="244"/>
                    </a:lnTo>
                    <a:lnTo>
                      <a:pt x="1421" y="260"/>
                    </a:lnTo>
                    <a:lnTo>
                      <a:pt x="1421" y="260"/>
                    </a:lnTo>
                    <a:lnTo>
                      <a:pt x="1295" y="346"/>
                    </a:lnTo>
                    <a:lnTo>
                      <a:pt x="1295" y="346"/>
                    </a:lnTo>
                    <a:lnTo>
                      <a:pt x="1265" y="324"/>
                    </a:lnTo>
                    <a:lnTo>
                      <a:pt x="1265" y="324"/>
                    </a:lnTo>
                    <a:lnTo>
                      <a:pt x="1204" y="281"/>
                    </a:lnTo>
                    <a:lnTo>
                      <a:pt x="1204" y="281"/>
                    </a:lnTo>
                    <a:lnTo>
                      <a:pt x="1150" y="241"/>
                    </a:lnTo>
                    <a:lnTo>
                      <a:pt x="1150" y="241"/>
                    </a:lnTo>
                    <a:lnTo>
                      <a:pt x="1142" y="238"/>
                    </a:lnTo>
                    <a:lnTo>
                      <a:pt x="1142" y="238"/>
                    </a:lnTo>
                    <a:lnTo>
                      <a:pt x="1147" y="233"/>
                    </a:lnTo>
                    <a:close/>
                    <a:moveTo>
                      <a:pt x="941" y="378"/>
                    </a:moveTo>
                    <a:lnTo>
                      <a:pt x="941" y="378"/>
                    </a:lnTo>
                    <a:lnTo>
                      <a:pt x="981" y="351"/>
                    </a:lnTo>
                    <a:lnTo>
                      <a:pt x="981" y="351"/>
                    </a:lnTo>
                    <a:lnTo>
                      <a:pt x="1000" y="370"/>
                    </a:lnTo>
                    <a:lnTo>
                      <a:pt x="1000" y="370"/>
                    </a:lnTo>
                    <a:lnTo>
                      <a:pt x="1027" y="391"/>
                    </a:lnTo>
                    <a:lnTo>
                      <a:pt x="1027" y="391"/>
                    </a:lnTo>
                    <a:lnTo>
                      <a:pt x="1056" y="410"/>
                    </a:lnTo>
                    <a:lnTo>
                      <a:pt x="1056" y="410"/>
                    </a:lnTo>
                    <a:lnTo>
                      <a:pt x="1080" y="426"/>
                    </a:lnTo>
                    <a:lnTo>
                      <a:pt x="1080" y="426"/>
                    </a:lnTo>
                    <a:lnTo>
                      <a:pt x="1107" y="442"/>
                    </a:lnTo>
                    <a:lnTo>
                      <a:pt x="1107" y="442"/>
                    </a:lnTo>
                    <a:lnTo>
                      <a:pt x="1086" y="421"/>
                    </a:lnTo>
                    <a:lnTo>
                      <a:pt x="1086" y="421"/>
                    </a:lnTo>
                    <a:lnTo>
                      <a:pt x="1061" y="402"/>
                    </a:lnTo>
                    <a:lnTo>
                      <a:pt x="1061" y="402"/>
                    </a:lnTo>
                    <a:lnTo>
                      <a:pt x="1035" y="380"/>
                    </a:lnTo>
                    <a:lnTo>
                      <a:pt x="1035" y="380"/>
                    </a:lnTo>
                    <a:lnTo>
                      <a:pt x="1005" y="362"/>
                    </a:lnTo>
                    <a:lnTo>
                      <a:pt x="1005" y="362"/>
                    </a:lnTo>
                    <a:lnTo>
                      <a:pt x="986" y="348"/>
                    </a:lnTo>
                    <a:lnTo>
                      <a:pt x="986" y="348"/>
                    </a:lnTo>
                    <a:lnTo>
                      <a:pt x="1137" y="241"/>
                    </a:lnTo>
                    <a:lnTo>
                      <a:pt x="1137" y="241"/>
                    </a:lnTo>
                    <a:lnTo>
                      <a:pt x="1147" y="246"/>
                    </a:lnTo>
                    <a:lnTo>
                      <a:pt x="1147" y="246"/>
                    </a:lnTo>
                    <a:lnTo>
                      <a:pt x="1198" y="289"/>
                    </a:lnTo>
                    <a:lnTo>
                      <a:pt x="1198" y="289"/>
                    </a:lnTo>
                    <a:lnTo>
                      <a:pt x="1260" y="335"/>
                    </a:lnTo>
                    <a:lnTo>
                      <a:pt x="1260" y="335"/>
                    </a:lnTo>
                    <a:lnTo>
                      <a:pt x="1284" y="353"/>
                    </a:lnTo>
                    <a:lnTo>
                      <a:pt x="1284" y="353"/>
                    </a:lnTo>
                    <a:lnTo>
                      <a:pt x="1180" y="426"/>
                    </a:lnTo>
                    <a:lnTo>
                      <a:pt x="1180" y="426"/>
                    </a:lnTo>
                    <a:lnTo>
                      <a:pt x="1064" y="506"/>
                    </a:lnTo>
                    <a:lnTo>
                      <a:pt x="1064" y="506"/>
                    </a:lnTo>
                    <a:lnTo>
                      <a:pt x="1064" y="506"/>
                    </a:lnTo>
                    <a:lnTo>
                      <a:pt x="1048" y="501"/>
                    </a:lnTo>
                    <a:lnTo>
                      <a:pt x="1027" y="498"/>
                    </a:lnTo>
                    <a:lnTo>
                      <a:pt x="938" y="498"/>
                    </a:lnTo>
                    <a:lnTo>
                      <a:pt x="938" y="539"/>
                    </a:lnTo>
                    <a:lnTo>
                      <a:pt x="938" y="539"/>
                    </a:lnTo>
                    <a:lnTo>
                      <a:pt x="868" y="488"/>
                    </a:lnTo>
                    <a:lnTo>
                      <a:pt x="868" y="488"/>
                    </a:lnTo>
                    <a:lnTo>
                      <a:pt x="828" y="458"/>
                    </a:lnTo>
                    <a:lnTo>
                      <a:pt x="828" y="458"/>
                    </a:lnTo>
                    <a:lnTo>
                      <a:pt x="941" y="378"/>
                    </a:lnTo>
                    <a:close/>
                    <a:moveTo>
                      <a:pt x="705" y="544"/>
                    </a:moveTo>
                    <a:lnTo>
                      <a:pt x="705" y="544"/>
                    </a:lnTo>
                    <a:lnTo>
                      <a:pt x="820" y="464"/>
                    </a:lnTo>
                    <a:lnTo>
                      <a:pt x="820" y="464"/>
                    </a:lnTo>
                    <a:lnTo>
                      <a:pt x="863" y="496"/>
                    </a:lnTo>
                    <a:lnTo>
                      <a:pt x="863" y="496"/>
                    </a:lnTo>
                    <a:lnTo>
                      <a:pt x="938" y="552"/>
                    </a:lnTo>
                    <a:lnTo>
                      <a:pt x="938" y="592"/>
                    </a:lnTo>
                    <a:lnTo>
                      <a:pt x="938" y="592"/>
                    </a:lnTo>
                    <a:lnTo>
                      <a:pt x="906" y="616"/>
                    </a:lnTo>
                    <a:lnTo>
                      <a:pt x="906" y="616"/>
                    </a:lnTo>
                    <a:lnTo>
                      <a:pt x="815" y="678"/>
                    </a:lnTo>
                    <a:lnTo>
                      <a:pt x="815" y="678"/>
                    </a:lnTo>
                    <a:lnTo>
                      <a:pt x="767" y="640"/>
                    </a:lnTo>
                    <a:lnTo>
                      <a:pt x="767" y="640"/>
                    </a:lnTo>
                    <a:lnTo>
                      <a:pt x="675" y="571"/>
                    </a:lnTo>
                    <a:lnTo>
                      <a:pt x="675" y="571"/>
                    </a:lnTo>
                    <a:lnTo>
                      <a:pt x="670" y="568"/>
                    </a:lnTo>
                    <a:lnTo>
                      <a:pt x="670" y="568"/>
                    </a:lnTo>
                    <a:lnTo>
                      <a:pt x="705" y="544"/>
                    </a:lnTo>
                    <a:close/>
                    <a:moveTo>
                      <a:pt x="464" y="488"/>
                    </a:moveTo>
                    <a:lnTo>
                      <a:pt x="464" y="488"/>
                    </a:lnTo>
                    <a:lnTo>
                      <a:pt x="507" y="455"/>
                    </a:lnTo>
                    <a:lnTo>
                      <a:pt x="507" y="455"/>
                    </a:lnTo>
                    <a:lnTo>
                      <a:pt x="579" y="514"/>
                    </a:lnTo>
                    <a:lnTo>
                      <a:pt x="579" y="514"/>
                    </a:lnTo>
                    <a:lnTo>
                      <a:pt x="651" y="568"/>
                    </a:lnTo>
                    <a:lnTo>
                      <a:pt x="651" y="568"/>
                    </a:lnTo>
                    <a:lnTo>
                      <a:pt x="504" y="673"/>
                    </a:lnTo>
                    <a:lnTo>
                      <a:pt x="504" y="673"/>
                    </a:lnTo>
                    <a:lnTo>
                      <a:pt x="474" y="651"/>
                    </a:lnTo>
                    <a:lnTo>
                      <a:pt x="474" y="651"/>
                    </a:lnTo>
                    <a:lnTo>
                      <a:pt x="367" y="574"/>
                    </a:lnTo>
                    <a:lnTo>
                      <a:pt x="367" y="574"/>
                    </a:lnTo>
                    <a:lnTo>
                      <a:pt x="354" y="563"/>
                    </a:lnTo>
                    <a:lnTo>
                      <a:pt x="354" y="563"/>
                    </a:lnTo>
                    <a:lnTo>
                      <a:pt x="464" y="488"/>
                    </a:lnTo>
                    <a:close/>
                    <a:moveTo>
                      <a:pt x="233" y="649"/>
                    </a:moveTo>
                    <a:lnTo>
                      <a:pt x="233" y="649"/>
                    </a:lnTo>
                    <a:lnTo>
                      <a:pt x="348" y="568"/>
                    </a:lnTo>
                    <a:lnTo>
                      <a:pt x="348" y="568"/>
                    </a:lnTo>
                    <a:lnTo>
                      <a:pt x="348" y="568"/>
                    </a:lnTo>
                    <a:lnTo>
                      <a:pt x="364" y="579"/>
                    </a:lnTo>
                    <a:lnTo>
                      <a:pt x="364" y="579"/>
                    </a:lnTo>
                    <a:lnTo>
                      <a:pt x="469" y="659"/>
                    </a:lnTo>
                    <a:lnTo>
                      <a:pt x="469" y="659"/>
                    </a:lnTo>
                    <a:lnTo>
                      <a:pt x="493" y="678"/>
                    </a:lnTo>
                    <a:lnTo>
                      <a:pt x="493" y="678"/>
                    </a:lnTo>
                    <a:lnTo>
                      <a:pt x="461" y="699"/>
                    </a:lnTo>
                    <a:lnTo>
                      <a:pt x="461" y="699"/>
                    </a:lnTo>
                    <a:lnTo>
                      <a:pt x="343" y="783"/>
                    </a:lnTo>
                    <a:lnTo>
                      <a:pt x="343" y="783"/>
                    </a:lnTo>
                    <a:lnTo>
                      <a:pt x="281" y="737"/>
                    </a:lnTo>
                    <a:lnTo>
                      <a:pt x="281" y="737"/>
                    </a:lnTo>
                    <a:lnTo>
                      <a:pt x="193" y="675"/>
                    </a:lnTo>
                    <a:lnTo>
                      <a:pt x="193" y="675"/>
                    </a:lnTo>
                    <a:lnTo>
                      <a:pt x="233" y="649"/>
                    </a:lnTo>
                    <a:close/>
                    <a:moveTo>
                      <a:pt x="59" y="764"/>
                    </a:moveTo>
                    <a:lnTo>
                      <a:pt x="59" y="764"/>
                    </a:lnTo>
                    <a:lnTo>
                      <a:pt x="131" y="716"/>
                    </a:lnTo>
                    <a:lnTo>
                      <a:pt x="131" y="716"/>
                    </a:lnTo>
                    <a:lnTo>
                      <a:pt x="190" y="675"/>
                    </a:lnTo>
                    <a:lnTo>
                      <a:pt x="190" y="675"/>
                    </a:lnTo>
                    <a:lnTo>
                      <a:pt x="279" y="742"/>
                    </a:lnTo>
                    <a:lnTo>
                      <a:pt x="279" y="742"/>
                    </a:lnTo>
                    <a:lnTo>
                      <a:pt x="338" y="788"/>
                    </a:lnTo>
                    <a:lnTo>
                      <a:pt x="338" y="788"/>
                    </a:lnTo>
                    <a:lnTo>
                      <a:pt x="255" y="847"/>
                    </a:lnTo>
                    <a:lnTo>
                      <a:pt x="255" y="847"/>
                    </a:lnTo>
                    <a:lnTo>
                      <a:pt x="185" y="895"/>
                    </a:lnTo>
                    <a:lnTo>
                      <a:pt x="185" y="895"/>
                    </a:lnTo>
                    <a:lnTo>
                      <a:pt x="102" y="836"/>
                    </a:lnTo>
                    <a:lnTo>
                      <a:pt x="102" y="836"/>
                    </a:lnTo>
                    <a:lnTo>
                      <a:pt x="67" y="809"/>
                    </a:lnTo>
                    <a:lnTo>
                      <a:pt x="67" y="809"/>
                    </a:lnTo>
                    <a:lnTo>
                      <a:pt x="102" y="836"/>
                    </a:lnTo>
                    <a:lnTo>
                      <a:pt x="102" y="836"/>
                    </a:lnTo>
                    <a:lnTo>
                      <a:pt x="182" y="898"/>
                    </a:lnTo>
                    <a:lnTo>
                      <a:pt x="182" y="898"/>
                    </a:lnTo>
                    <a:lnTo>
                      <a:pt x="110" y="949"/>
                    </a:lnTo>
                    <a:lnTo>
                      <a:pt x="110" y="949"/>
                    </a:lnTo>
                    <a:lnTo>
                      <a:pt x="77" y="973"/>
                    </a:lnTo>
                    <a:lnTo>
                      <a:pt x="77" y="973"/>
                    </a:lnTo>
                    <a:lnTo>
                      <a:pt x="67" y="935"/>
                    </a:lnTo>
                    <a:lnTo>
                      <a:pt x="67" y="935"/>
                    </a:lnTo>
                    <a:lnTo>
                      <a:pt x="59" y="892"/>
                    </a:lnTo>
                    <a:lnTo>
                      <a:pt x="56" y="850"/>
                    </a:lnTo>
                    <a:lnTo>
                      <a:pt x="53" y="807"/>
                    </a:lnTo>
                    <a:lnTo>
                      <a:pt x="56" y="767"/>
                    </a:lnTo>
                    <a:lnTo>
                      <a:pt x="56" y="767"/>
                    </a:lnTo>
                    <a:lnTo>
                      <a:pt x="59" y="76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1" name="Freeform 78"/>
              <p:cNvSpPr>
                <a:spLocks noChangeArrowheads="1"/>
              </p:cNvSpPr>
              <p:nvPr/>
            </p:nvSpPr>
            <p:spPr bwMode="gray">
              <a:xfrm>
                <a:off x="4130675" y="5497513"/>
                <a:ext cx="22225" cy="28575"/>
              </a:xfrm>
              <a:custGeom>
                <a:avLst/>
                <a:gdLst>
                  <a:gd name="T0" fmla="*/ 48 w 60"/>
                  <a:gd name="T1" fmla="*/ 77 h 78"/>
                  <a:gd name="T2" fmla="*/ 59 w 60"/>
                  <a:gd name="T3" fmla="*/ 77 h 78"/>
                  <a:gd name="T4" fmla="*/ 43 w 60"/>
                  <a:gd name="T5" fmla="*/ 43 h 78"/>
                  <a:gd name="T6" fmla="*/ 43 w 60"/>
                  <a:gd name="T7" fmla="*/ 43 h 78"/>
                  <a:gd name="T8" fmla="*/ 51 w 60"/>
                  <a:gd name="T9" fmla="*/ 37 h 78"/>
                  <a:gd name="T10" fmla="*/ 56 w 60"/>
                  <a:gd name="T11" fmla="*/ 35 h 78"/>
                  <a:gd name="T12" fmla="*/ 56 w 60"/>
                  <a:gd name="T13" fmla="*/ 35 h 78"/>
                  <a:gd name="T14" fmla="*/ 59 w 60"/>
                  <a:gd name="T15" fmla="*/ 27 h 78"/>
                  <a:gd name="T16" fmla="*/ 59 w 60"/>
                  <a:gd name="T17" fmla="*/ 21 h 78"/>
                  <a:gd name="T18" fmla="*/ 59 w 60"/>
                  <a:gd name="T19" fmla="*/ 21 h 78"/>
                  <a:gd name="T20" fmla="*/ 56 w 60"/>
                  <a:gd name="T21" fmla="*/ 13 h 78"/>
                  <a:gd name="T22" fmla="*/ 51 w 60"/>
                  <a:gd name="T23" fmla="*/ 8 h 78"/>
                  <a:gd name="T24" fmla="*/ 51 w 60"/>
                  <a:gd name="T25" fmla="*/ 8 h 78"/>
                  <a:gd name="T26" fmla="*/ 43 w 60"/>
                  <a:gd name="T27" fmla="*/ 2 h 78"/>
                  <a:gd name="T28" fmla="*/ 32 w 60"/>
                  <a:gd name="T29" fmla="*/ 0 h 78"/>
                  <a:gd name="T30" fmla="*/ 0 w 60"/>
                  <a:gd name="T31" fmla="*/ 0 h 78"/>
                  <a:gd name="T32" fmla="*/ 0 w 60"/>
                  <a:gd name="T33" fmla="*/ 77 h 78"/>
                  <a:gd name="T34" fmla="*/ 11 w 60"/>
                  <a:gd name="T35" fmla="*/ 77 h 78"/>
                  <a:gd name="T36" fmla="*/ 11 w 60"/>
                  <a:gd name="T37" fmla="*/ 43 h 78"/>
                  <a:gd name="T38" fmla="*/ 32 w 60"/>
                  <a:gd name="T39" fmla="*/ 43 h 78"/>
                  <a:gd name="T40" fmla="*/ 48 w 60"/>
                  <a:gd name="T41" fmla="*/ 77 h 78"/>
                  <a:gd name="T42" fmla="*/ 11 w 60"/>
                  <a:gd name="T43" fmla="*/ 35 h 78"/>
                  <a:gd name="T44" fmla="*/ 11 w 60"/>
                  <a:gd name="T45" fmla="*/ 11 h 78"/>
                  <a:gd name="T46" fmla="*/ 32 w 60"/>
                  <a:gd name="T47" fmla="*/ 11 h 78"/>
                  <a:gd name="T48" fmla="*/ 32 w 60"/>
                  <a:gd name="T49" fmla="*/ 11 h 78"/>
                  <a:gd name="T50" fmla="*/ 38 w 60"/>
                  <a:gd name="T51" fmla="*/ 11 h 78"/>
                  <a:gd name="T52" fmla="*/ 43 w 60"/>
                  <a:gd name="T53" fmla="*/ 13 h 78"/>
                  <a:gd name="T54" fmla="*/ 43 w 60"/>
                  <a:gd name="T55" fmla="*/ 13 h 78"/>
                  <a:gd name="T56" fmla="*/ 46 w 60"/>
                  <a:gd name="T57" fmla="*/ 16 h 78"/>
                  <a:gd name="T58" fmla="*/ 46 w 60"/>
                  <a:gd name="T59" fmla="*/ 21 h 78"/>
                  <a:gd name="T60" fmla="*/ 46 w 60"/>
                  <a:gd name="T61" fmla="*/ 21 h 78"/>
                  <a:gd name="T62" fmla="*/ 46 w 60"/>
                  <a:gd name="T63" fmla="*/ 27 h 78"/>
                  <a:gd name="T64" fmla="*/ 43 w 60"/>
                  <a:gd name="T65" fmla="*/ 32 h 78"/>
                  <a:gd name="T66" fmla="*/ 43 w 60"/>
                  <a:gd name="T67" fmla="*/ 32 h 78"/>
                  <a:gd name="T68" fmla="*/ 38 w 60"/>
                  <a:gd name="T69" fmla="*/ 35 h 78"/>
                  <a:gd name="T70" fmla="*/ 32 w 60"/>
                  <a:gd name="T71" fmla="*/ 35 h 78"/>
                  <a:gd name="T72" fmla="*/ 11 w 60"/>
                  <a:gd name="T73" fmla="*/ 3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78">
                    <a:moveTo>
                      <a:pt x="48" y="77"/>
                    </a:moveTo>
                    <a:lnTo>
                      <a:pt x="59" y="77"/>
                    </a:lnTo>
                    <a:lnTo>
                      <a:pt x="43" y="43"/>
                    </a:lnTo>
                    <a:lnTo>
                      <a:pt x="43" y="43"/>
                    </a:lnTo>
                    <a:lnTo>
                      <a:pt x="51" y="37"/>
                    </a:lnTo>
                    <a:lnTo>
                      <a:pt x="56" y="35"/>
                    </a:lnTo>
                    <a:lnTo>
                      <a:pt x="56" y="35"/>
                    </a:lnTo>
                    <a:lnTo>
                      <a:pt x="59" y="27"/>
                    </a:lnTo>
                    <a:lnTo>
                      <a:pt x="59" y="21"/>
                    </a:lnTo>
                    <a:lnTo>
                      <a:pt x="59" y="21"/>
                    </a:lnTo>
                    <a:lnTo>
                      <a:pt x="56" y="13"/>
                    </a:lnTo>
                    <a:lnTo>
                      <a:pt x="51" y="8"/>
                    </a:lnTo>
                    <a:lnTo>
                      <a:pt x="51" y="8"/>
                    </a:lnTo>
                    <a:lnTo>
                      <a:pt x="43" y="2"/>
                    </a:lnTo>
                    <a:lnTo>
                      <a:pt x="32" y="0"/>
                    </a:lnTo>
                    <a:lnTo>
                      <a:pt x="0" y="0"/>
                    </a:lnTo>
                    <a:lnTo>
                      <a:pt x="0" y="77"/>
                    </a:lnTo>
                    <a:lnTo>
                      <a:pt x="11" y="77"/>
                    </a:lnTo>
                    <a:lnTo>
                      <a:pt x="11" y="43"/>
                    </a:lnTo>
                    <a:lnTo>
                      <a:pt x="32" y="43"/>
                    </a:lnTo>
                    <a:lnTo>
                      <a:pt x="48" y="77"/>
                    </a:lnTo>
                    <a:close/>
                    <a:moveTo>
                      <a:pt x="11" y="35"/>
                    </a:moveTo>
                    <a:lnTo>
                      <a:pt x="11" y="11"/>
                    </a:lnTo>
                    <a:lnTo>
                      <a:pt x="32" y="11"/>
                    </a:lnTo>
                    <a:lnTo>
                      <a:pt x="32" y="11"/>
                    </a:lnTo>
                    <a:lnTo>
                      <a:pt x="38" y="11"/>
                    </a:lnTo>
                    <a:lnTo>
                      <a:pt x="43" y="13"/>
                    </a:lnTo>
                    <a:lnTo>
                      <a:pt x="43" y="13"/>
                    </a:lnTo>
                    <a:lnTo>
                      <a:pt x="46" y="16"/>
                    </a:lnTo>
                    <a:lnTo>
                      <a:pt x="46" y="21"/>
                    </a:lnTo>
                    <a:lnTo>
                      <a:pt x="46" y="21"/>
                    </a:lnTo>
                    <a:lnTo>
                      <a:pt x="46" y="27"/>
                    </a:lnTo>
                    <a:lnTo>
                      <a:pt x="43" y="32"/>
                    </a:lnTo>
                    <a:lnTo>
                      <a:pt x="43" y="32"/>
                    </a:lnTo>
                    <a:lnTo>
                      <a:pt x="38" y="35"/>
                    </a:lnTo>
                    <a:lnTo>
                      <a:pt x="32" y="35"/>
                    </a:lnTo>
                    <a:lnTo>
                      <a:pt x="11" y="35"/>
                    </a:lnTo>
                    <a:close/>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2" name="Freeform 79"/>
              <p:cNvSpPr>
                <a:spLocks noChangeArrowheads="1"/>
              </p:cNvSpPr>
              <p:nvPr/>
            </p:nvSpPr>
            <p:spPr bwMode="gray">
              <a:xfrm>
                <a:off x="4117975" y="5487988"/>
                <a:ext cx="46038" cy="47625"/>
              </a:xfrm>
              <a:custGeom>
                <a:avLst/>
                <a:gdLst>
                  <a:gd name="T0" fmla="*/ 110 w 130"/>
                  <a:gd name="T1" fmla="*/ 113 h 132"/>
                  <a:gd name="T2" fmla="*/ 124 w 130"/>
                  <a:gd name="T3" fmla="*/ 91 h 132"/>
                  <a:gd name="T4" fmla="*/ 129 w 130"/>
                  <a:gd name="T5" fmla="*/ 64 h 132"/>
                  <a:gd name="T6" fmla="*/ 129 w 130"/>
                  <a:gd name="T7" fmla="*/ 54 h 132"/>
                  <a:gd name="T8" fmla="*/ 118 w 130"/>
                  <a:gd name="T9" fmla="*/ 29 h 132"/>
                  <a:gd name="T10" fmla="*/ 110 w 130"/>
                  <a:gd name="T11" fmla="*/ 19 h 132"/>
                  <a:gd name="T12" fmla="*/ 89 w 130"/>
                  <a:gd name="T13" fmla="*/ 5 h 132"/>
                  <a:gd name="T14" fmla="*/ 65 w 130"/>
                  <a:gd name="T15" fmla="*/ 0 h 132"/>
                  <a:gd name="T16" fmla="*/ 51 w 130"/>
                  <a:gd name="T17" fmla="*/ 3 h 132"/>
                  <a:gd name="T18" fmla="*/ 27 w 130"/>
                  <a:gd name="T19" fmla="*/ 11 h 132"/>
                  <a:gd name="T20" fmla="*/ 19 w 130"/>
                  <a:gd name="T21" fmla="*/ 19 h 132"/>
                  <a:gd name="T22" fmla="*/ 3 w 130"/>
                  <a:gd name="T23" fmla="*/ 40 h 132"/>
                  <a:gd name="T24" fmla="*/ 0 w 130"/>
                  <a:gd name="T25" fmla="*/ 64 h 132"/>
                  <a:gd name="T26" fmla="*/ 0 w 130"/>
                  <a:gd name="T27" fmla="*/ 78 h 132"/>
                  <a:gd name="T28" fmla="*/ 11 w 130"/>
                  <a:gd name="T29" fmla="*/ 102 h 132"/>
                  <a:gd name="T30" fmla="*/ 19 w 130"/>
                  <a:gd name="T31" fmla="*/ 113 h 132"/>
                  <a:gd name="T32" fmla="*/ 40 w 130"/>
                  <a:gd name="T33" fmla="*/ 126 h 132"/>
                  <a:gd name="T34" fmla="*/ 65 w 130"/>
                  <a:gd name="T35" fmla="*/ 131 h 132"/>
                  <a:gd name="T36" fmla="*/ 78 w 130"/>
                  <a:gd name="T37" fmla="*/ 129 h 132"/>
                  <a:gd name="T38" fmla="*/ 99 w 130"/>
                  <a:gd name="T39" fmla="*/ 121 h 132"/>
                  <a:gd name="T40" fmla="*/ 8 w 130"/>
                  <a:gd name="T41" fmla="*/ 64 h 132"/>
                  <a:gd name="T42" fmla="*/ 8 w 130"/>
                  <a:gd name="T43" fmla="*/ 54 h 132"/>
                  <a:gd name="T44" fmla="*/ 16 w 130"/>
                  <a:gd name="T45" fmla="*/ 35 h 132"/>
                  <a:gd name="T46" fmla="*/ 24 w 130"/>
                  <a:gd name="T47" fmla="*/ 27 h 132"/>
                  <a:gd name="T48" fmla="*/ 43 w 130"/>
                  <a:gd name="T49" fmla="*/ 13 h 132"/>
                  <a:gd name="T50" fmla="*/ 65 w 130"/>
                  <a:gd name="T51" fmla="*/ 11 h 132"/>
                  <a:gd name="T52" fmla="*/ 75 w 130"/>
                  <a:gd name="T53" fmla="*/ 11 h 132"/>
                  <a:gd name="T54" fmla="*/ 94 w 130"/>
                  <a:gd name="T55" fmla="*/ 19 h 132"/>
                  <a:gd name="T56" fmla="*/ 105 w 130"/>
                  <a:gd name="T57" fmla="*/ 27 h 132"/>
                  <a:gd name="T58" fmla="*/ 115 w 130"/>
                  <a:gd name="T59" fmla="*/ 43 h 132"/>
                  <a:gd name="T60" fmla="*/ 121 w 130"/>
                  <a:gd name="T61" fmla="*/ 64 h 132"/>
                  <a:gd name="T62" fmla="*/ 118 w 130"/>
                  <a:gd name="T63" fmla="*/ 78 h 132"/>
                  <a:gd name="T64" fmla="*/ 110 w 130"/>
                  <a:gd name="T65" fmla="*/ 97 h 132"/>
                  <a:gd name="T66" fmla="*/ 105 w 130"/>
                  <a:gd name="T67" fmla="*/ 104 h 132"/>
                  <a:gd name="T68" fmla="*/ 86 w 130"/>
                  <a:gd name="T69" fmla="*/ 118 h 132"/>
                  <a:gd name="T70" fmla="*/ 65 w 130"/>
                  <a:gd name="T71" fmla="*/ 121 h 132"/>
                  <a:gd name="T72" fmla="*/ 54 w 130"/>
                  <a:gd name="T73" fmla="*/ 121 h 132"/>
                  <a:gd name="T74" fmla="*/ 32 w 130"/>
                  <a:gd name="T75" fmla="*/ 113 h 132"/>
                  <a:gd name="T76" fmla="*/ 24 w 130"/>
                  <a:gd name="T77" fmla="*/ 104 h 132"/>
                  <a:gd name="T78" fmla="*/ 11 w 130"/>
                  <a:gd name="T79" fmla="*/ 86 h 132"/>
                  <a:gd name="T80" fmla="*/ 8 w 130"/>
                  <a:gd name="T81" fmla="*/ 6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32">
                    <a:moveTo>
                      <a:pt x="110" y="113"/>
                    </a:moveTo>
                    <a:lnTo>
                      <a:pt x="110" y="113"/>
                    </a:lnTo>
                    <a:lnTo>
                      <a:pt x="118" y="102"/>
                    </a:lnTo>
                    <a:lnTo>
                      <a:pt x="124" y="91"/>
                    </a:lnTo>
                    <a:lnTo>
                      <a:pt x="129" y="78"/>
                    </a:lnTo>
                    <a:lnTo>
                      <a:pt x="129" y="64"/>
                    </a:lnTo>
                    <a:lnTo>
                      <a:pt x="129" y="64"/>
                    </a:lnTo>
                    <a:lnTo>
                      <a:pt x="129" y="54"/>
                    </a:lnTo>
                    <a:lnTo>
                      <a:pt x="124" y="40"/>
                    </a:lnTo>
                    <a:lnTo>
                      <a:pt x="118" y="29"/>
                    </a:lnTo>
                    <a:lnTo>
                      <a:pt x="110" y="19"/>
                    </a:lnTo>
                    <a:lnTo>
                      <a:pt x="110" y="19"/>
                    </a:lnTo>
                    <a:lnTo>
                      <a:pt x="99" y="11"/>
                    </a:lnTo>
                    <a:lnTo>
                      <a:pt x="89" y="5"/>
                    </a:lnTo>
                    <a:lnTo>
                      <a:pt x="78" y="3"/>
                    </a:lnTo>
                    <a:lnTo>
                      <a:pt x="65" y="0"/>
                    </a:lnTo>
                    <a:lnTo>
                      <a:pt x="65" y="0"/>
                    </a:lnTo>
                    <a:lnTo>
                      <a:pt x="51" y="3"/>
                    </a:lnTo>
                    <a:lnTo>
                      <a:pt x="40" y="5"/>
                    </a:lnTo>
                    <a:lnTo>
                      <a:pt x="27" y="11"/>
                    </a:lnTo>
                    <a:lnTo>
                      <a:pt x="19" y="19"/>
                    </a:lnTo>
                    <a:lnTo>
                      <a:pt x="19" y="19"/>
                    </a:lnTo>
                    <a:lnTo>
                      <a:pt x="11" y="29"/>
                    </a:lnTo>
                    <a:lnTo>
                      <a:pt x="3" y="40"/>
                    </a:lnTo>
                    <a:lnTo>
                      <a:pt x="0" y="54"/>
                    </a:lnTo>
                    <a:lnTo>
                      <a:pt x="0" y="64"/>
                    </a:lnTo>
                    <a:lnTo>
                      <a:pt x="0" y="64"/>
                    </a:lnTo>
                    <a:lnTo>
                      <a:pt x="0" y="78"/>
                    </a:lnTo>
                    <a:lnTo>
                      <a:pt x="3" y="91"/>
                    </a:lnTo>
                    <a:lnTo>
                      <a:pt x="11" y="102"/>
                    </a:lnTo>
                    <a:lnTo>
                      <a:pt x="19" y="113"/>
                    </a:lnTo>
                    <a:lnTo>
                      <a:pt x="19" y="113"/>
                    </a:lnTo>
                    <a:lnTo>
                      <a:pt x="27" y="121"/>
                    </a:lnTo>
                    <a:lnTo>
                      <a:pt x="40" y="126"/>
                    </a:lnTo>
                    <a:lnTo>
                      <a:pt x="51" y="129"/>
                    </a:lnTo>
                    <a:lnTo>
                      <a:pt x="65" y="131"/>
                    </a:lnTo>
                    <a:lnTo>
                      <a:pt x="65" y="131"/>
                    </a:lnTo>
                    <a:lnTo>
                      <a:pt x="78" y="129"/>
                    </a:lnTo>
                    <a:lnTo>
                      <a:pt x="89" y="126"/>
                    </a:lnTo>
                    <a:lnTo>
                      <a:pt x="99" y="121"/>
                    </a:lnTo>
                    <a:lnTo>
                      <a:pt x="110" y="113"/>
                    </a:lnTo>
                    <a:close/>
                    <a:moveTo>
                      <a:pt x="8" y="64"/>
                    </a:moveTo>
                    <a:lnTo>
                      <a:pt x="8" y="64"/>
                    </a:lnTo>
                    <a:lnTo>
                      <a:pt x="8" y="54"/>
                    </a:lnTo>
                    <a:lnTo>
                      <a:pt x="11" y="43"/>
                    </a:lnTo>
                    <a:lnTo>
                      <a:pt x="16" y="35"/>
                    </a:lnTo>
                    <a:lnTo>
                      <a:pt x="24" y="27"/>
                    </a:lnTo>
                    <a:lnTo>
                      <a:pt x="24" y="27"/>
                    </a:lnTo>
                    <a:lnTo>
                      <a:pt x="32" y="19"/>
                    </a:lnTo>
                    <a:lnTo>
                      <a:pt x="43" y="13"/>
                    </a:lnTo>
                    <a:lnTo>
                      <a:pt x="54" y="11"/>
                    </a:lnTo>
                    <a:lnTo>
                      <a:pt x="65" y="11"/>
                    </a:lnTo>
                    <a:lnTo>
                      <a:pt x="65" y="11"/>
                    </a:lnTo>
                    <a:lnTo>
                      <a:pt x="75" y="11"/>
                    </a:lnTo>
                    <a:lnTo>
                      <a:pt x="86" y="13"/>
                    </a:lnTo>
                    <a:lnTo>
                      <a:pt x="94" y="19"/>
                    </a:lnTo>
                    <a:lnTo>
                      <a:pt x="105" y="27"/>
                    </a:lnTo>
                    <a:lnTo>
                      <a:pt x="105" y="27"/>
                    </a:lnTo>
                    <a:lnTo>
                      <a:pt x="110" y="35"/>
                    </a:lnTo>
                    <a:lnTo>
                      <a:pt x="115" y="43"/>
                    </a:lnTo>
                    <a:lnTo>
                      <a:pt x="118" y="54"/>
                    </a:lnTo>
                    <a:lnTo>
                      <a:pt x="121" y="64"/>
                    </a:lnTo>
                    <a:lnTo>
                      <a:pt x="121" y="64"/>
                    </a:lnTo>
                    <a:lnTo>
                      <a:pt x="118" y="78"/>
                    </a:lnTo>
                    <a:lnTo>
                      <a:pt x="115" y="86"/>
                    </a:lnTo>
                    <a:lnTo>
                      <a:pt x="110" y="97"/>
                    </a:lnTo>
                    <a:lnTo>
                      <a:pt x="105" y="104"/>
                    </a:lnTo>
                    <a:lnTo>
                      <a:pt x="105" y="104"/>
                    </a:lnTo>
                    <a:lnTo>
                      <a:pt x="94" y="113"/>
                    </a:lnTo>
                    <a:lnTo>
                      <a:pt x="86" y="118"/>
                    </a:lnTo>
                    <a:lnTo>
                      <a:pt x="75" y="121"/>
                    </a:lnTo>
                    <a:lnTo>
                      <a:pt x="65" y="121"/>
                    </a:lnTo>
                    <a:lnTo>
                      <a:pt x="65" y="121"/>
                    </a:lnTo>
                    <a:lnTo>
                      <a:pt x="54" y="121"/>
                    </a:lnTo>
                    <a:lnTo>
                      <a:pt x="43" y="118"/>
                    </a:lnTo>
                    <a:lnTo>
                      <a:pt x="32" y="113"/>
                    </a:lnTo>
                    <a:lnTo>
                      <a:pt x="24" y="104"/>
                    </a:lnTo>
                    <a:lnTo>
                      <a:pt x="24" y="104"/>
                    </a:lnTo>
                    <a:lnTo>
                      <a:pt x="16" y="97"/>
                    </a:lnTo>
                    <a:lnTo>
                      <a:pt x="11" y="86"/>
                    </a:lnTo>
                    <a:lnTo>
                      <a:pt x="8" y="78"/>
                    </a:lnTo>
                    <a:lnTo>
                      <a:pt x="8" y="64"/>
                    </a:lnTo>
                    <a:close/>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3" name="Freeform 80"/>
              <p:cNvSpPr>
                <a:spLocks noChangeArrowheads="1"/>
              </p:cNvSpPr>
              <p:nvPr/>
            </p:nvSpPr>
            <p:spPr bwMode="gray">
              <a:xfrm>
                <a:off x="3724275" y="5518150"/>
                <a:ext cx="28575" cy="20638"/>
              </a:xfrm>
              <a:custGeom>
                <a:avLst/>
                <a:gdLst>
                  <a:gd name="T0" fmla="*/ 43 w 79"/>
                  <a:gd name="T1" fmla="*/ 32 h 57"/>
                  <a:gd name="T2" fmla="*/ 43 w 79"/>
                  <a:gd name="T3" fmla="*/ 32 h 57"/>
                  <a:gd name="T4" fmla="*/ 67 w 79"/>
                  <a:gd name="T5" fmla="*/ 11 h 57"/>
                  <a:gd name="T6" fmla="*/ 67 w 79"/>
                  <a:gd name="T7" fmla="*/ 11 h 57"/>
                  <a:gd name="T8" fmla="*/ 78 w 79"/>
                  <a:gd name="T9" fmla="*/ 0 h 57"/>
                  <a:gd name="T10" fmla="*/ 78 w 79"/>
                  <a:gd name="T11" fmla="*/ 0 h 57"/>
                  <a:gd name="T12" fmla="*/ 65 w 79"/>
                  <a:gd name="T13" fmla="*/ 8 h 57"/>
                  <a:gd name="T14" fmla="*/ 65 w 79"/>
                  <a:gd name="T15" fmla="*/ 8 h 57"/>
                  <a:gd name="T16" fmla="*/ 35 w 79"/>
                  <a:gd name="T17" fmla="*/ 24 h 57"/>
                  <a:gd name="T18" fmla="*/ 35 w 79"/>
                  <a:gd name="T19" fmla="*/ 24 h 57"/>
                  <a:gd name="T20" fmla="*/ 11 w 79"/>
                  <a:gd name="T21" fmla="*/ 45 h 57"/>
                  <a:gd name="T22" fmla="*/ 11 w 79"/>
                  <a:gd name="T23" fmla="*/ 45 h 57"/>
                  <a:gd name="T24" fmla="*/ 0 w 79"/>
                  <a:gd name="T25" fmla="*/ 56 h 57"/>
                  <a:gd name="T26" fmla="*/ 0 w 79"/>
                  <a:gd name="T27" fmla="*/ 56 h 57"/>
                  <a:gd name="T28" fmla="*/ 13 w 79"/>
                  <a:gd name="T29" fmla="*/ 51 h 57"/>
                  <a:gd name="T30" fmla="*/ 13 w 79"/>
                  <a:gd name="T31" fmla="*/ 51 h 57"/>
                  <a:gd name="T32" fmla="*/ 43 w 79"/>
                  <a:gd name="T33"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57">
                    <a:moveTo>
                      <a:pt x="43" y="32"/>
                    </a:moveTo>
                    <a:lnTo>
                      <a:pt x="43" y="32"/>
                    </a:lnTo>
                    <a:lnTo>
                      <a:pt x="67" y="11"/>
                    </a:lnTo>
                    <a:lnTo>
                      <a:pt x="67" y="11"/>
                    </a:lnTo>
                    <a:lnTo>
                      <a:pt x="78" y="0"/>
                    </a:lnTo>
                    <a:lnTo>
                      <a:pt x="78" y="0"/>
                    </a:lnTo>
                    <a:lnTo>
                      <a:pt x="65" y="8"/>
                    </a:lnTo>
                    <a:lnTo>
                      <a:pt x="65" y="8"/>
                    </a:lnTo>
                    <a:lnTo>
                      <a:pt x="35" y="24"/>
                    </a:lnTo>
                    <a:lnTo>
                      <a:pt x="35" y="24"/>
                    </a:lnTo>
                    <a:lnTo>
                      <a:pt x="11" y="45"/>
                    </a:lnTo>
                    <a:lnTo>
                      <a:pt x="11" y="45"/>
                    </a:lnTo>
                    <a:lnTo>
                      <a:pt x="0" y="56"/>
                    </a:lnTo>
                    <a:lnTo>
                      <a:pt x="0" y="56"/>
                    </a:lnTo>
                    <a:lnTo>
                      <a:pt x="13" y="51"/>
                    </a:lnTo>
                    <a:lnTo>
                      <a:pt x="13" y="51"/>
                    </a:lnTo>
                    <a:lnTo>
                      <a:pt x="43" y="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4" name="Freeform 81"/>
              <p:cNvSpPr>
                <a:spLocks noChangeArrowheads="1"/>
              </p:cNvSpPr>
              <p:nvPr/>
            </p:nvSpPr>
            <p:spPr bwMode="gray">
              <a:xfrm>
                <a:off x="3657600" y="5487988"/>
                <a:ext cx="147638" cy="171450"/>
              </a:xfrm>
              <a:custGeom>
                <a:avLst/>
                <a:gdLst>
                  <a:gd name="T0" fmla="*/ 145 w 412"/>
                  <a:gd name="T1" fmla="*/ 477 h 478"/>
                  <a:gd name="T2" fmla="*/ 266 w 412"/>
                  <a:gd name="T3" fmla="*/ 477 h 478"/>
                  <a:gd name="T4" fmla="*/ 411 w 412"/>
                  <a:gd name="T5" fmla="*/ 0 h 478"/>
                  <a:gd name="T6" fmla="*/ 317 w 412"/>
                  <a:gd name="T7" fmla="*/ 0 h 478"/>
                  <a:gd name="T8" fmla="*/ 215 w 412"/>
                  <a:gd name="T9" fmla="*/ 343 h 478"/>
                  <a:gd name="T10" fmla="*/ 121 w 412"/>
                  <a:gd name="T11" fmla="*/ 0 h 478"/>
                  <a:gd name="T12" fmla="*/ 0 w 412"/>
                  <a:gd name="T13" fmla="*/ 0 h 478"/>
                  <a:gd name="T14" fmla="*/ 145 w 412"/>
                  <a:gd name="T15" fmla="*/ 477 h 4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78">
                    <a:moveTo>
                      <a:pt x="145" y="477"/>
                    </a:moveTo>
                    <a:lnTo>
                      <a:pt x="266" y="477"/>
                    </a:lnTo>
                    <a:lnTo>
                      <a:pt x="411" y="0"/>
                    </a:lnTo>
                    <a:lnTo>
                      <a:pt x="317" y="0"/>
                    </a:lnTo>
                    <a:lnTo>
                      <a:pt x="215" y="343"/>
                    </a:lnTo>
                    <a:lnTo>
                      <a:pt x="121" y="0"/>
                    </a:lnTo>
                    <a:lnTo>
                      <a:pt x="0" y="0"/>
                    </a:lnTo>
                    <a:lnTo>
                      <a:pt x="145" y="477"/>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5" name="Freeform 82"/>
              <p:cNvSpPr>
                <a:spLocks noChangeArrowheads="1"/>
              </p:cNvSpPr>
              <p:nvPr/>
            </p:nvSpPr>
            <p:spPr bwMode="gray">
              <a:xfrm>
                <a:off x="3808413" y="5486400"/>
                <a:ext cx="147637" cy="177800"/>
              </a:xfrm>
              <a:custGeom>
                <a:avLst/>
                <a:gdLst>
                  <a:gd name="T0" fmla="*/ 56 w 408"/>
                  <a:gd name="T1" fmla="*/ 69 h 494"/>
                  <a:gd name="T2" fmla="*/ 32 w 408"/>
                  <a:gd name="T3" fmla="*/ 107 h 494"/>
                  <a:gd name="T4" fmla="*/ 13 w 408"/>
                  <a:gd name="T5" fmla="*/ 147 h 494"/>
                  <a:gd name="T6" fmla="*/ 2 w 408"/>
                  <a:gd name="T7" fmla="*/ 195 h 494"/>
                  <a:gd name="T8" fmla="*/ 0 w 408"/>
                  <a:gd name="T9" fmla="*/ 246 h 494"/>
                  <a:gd name="T10" fmla="*/ 0 w 408"/>
                  <a:gd name="T11" fmla="*/ 276 h 494"/>
                  <a:gd name="T12" fmla="*/ 7 w 408"/>
                  <a:gd name="T13" fmla="*/ 327 h 494"/>
                  <a:gd name="T14" fmla="*/ 21 w 408"/>
                  <a:gd name="T15" fmla="*/ 372 h 494"/>
                  <a:gd name="T16" fmla="*/ 45 w 408"/>
                  <a:gd name="T17" fmla="*/ 410 h 494"/>
                  <a:gd name="T18" fmla="*/ 59 w 408"/>
                  <a:gd name="T19" fmla="*/ 429 h 494"/>
                  <a:gd name="T20" fmla="*/ 91 w 408"/>
                  <a:gd name="T21" fmla="*/ 455 h 494"/>
                  <a:gd name="T22" fmla="*/ 125 w 408"/>
                  <a:gd name="T23" fmla="*/ 477 h 494"/>
                  <a:gd name="T24" fmla="*/ 166 w 408"/>
                  <a:gd name="T25" fmla="*/ 490 h 494"/>
                  <a:gd name="T26" fmla="*/ 211 w 408"/>
                  <a:gd name="T27" fmla="*/ 493 h 494"/>
                  <a:gd name="T28" fmla="*/ 249 w 408"/>
                  <a:gd name="T29" fmla="*/ 490 h 494"/>
                  <a:gd name="T30" fmla="*/ 316 w 408"/>
                  <a:gd name="T31" fmla="*/ 469 h 494"/>
                  <a:gd name="T32" fmla="*/ 343 w 408"/>
                  <a:gd name="T33" fmla="*/ 448 h 494"/>
                  <a:gd name="T34" fmla="*/ 367 w 408"/>
                  <a:gd name="T35" fmla="*/ 423 h 494"/>
                  <a:gd name="T36" fmla="*/ 386 w 408"/>
                  <a:gd name="T37" fmla="*/ 394 h 494"/>
                  <a:gd name="T38" fmla="*/ 399 w 408"/>
                  <a:gd name="T39" fmla="*/ 359 h 494"/>
                  <a:gd name="T40" fmla="*/ 300 w 408"/>
                  <a:gd name="T41" fmla="*/ 311 h 494"/>
                  <a:gd name="T42" fmla="*/ 294 w 408"/>
                  <a:gd name="T43" fmla="*/ 332 h 494"/>
                  <a:gd name="T44" fmla="*/ 278 w 408"/>
                  <a:gd name="T45" fmla="*/ 367 h 494"/>
                  <a:gd name="T46" fmla="*/ 257 w 408"/>
                  <a:gd name="T47" fmla="*/ 389 h 494"/>
                  <a:gd name="T48" fmla="*/ 230 w 408"/>
                  <a:gd name="T49" fmla="*/ 399 h 494"/>
                  <a:gd name="T50" fmla="*/ 214 w 408"/>
                  <a:gd name="T51" fmla="*/ 402 h 494"/>
                  <a:gd name="T52" fmla="*/ 176 w 408"/>
                  <a:gd name="T53" fmla="*/ 394 h 494"/>
                  <a:gd name="T54" fmla="*/ 147 w 408"/>
                  <a:gd name="T55" fmla="*/ 370 h 494"/>
                  <a:gd name="T56" fmla="*/ 136 w 408"/>
                  <a:gd name="T57" fmla="*/ 351 h 494"/>
                  <a:gd name="T58" fmla="*/ 125 w 408"/>
                  <a:gd name="T59" fmla="*/ 289 h 494"/>
                  <a:gd name="T60" fmla="*/ 123 w 408"/>
                  <a:gd name="T61" fmla="*/ 246 h 494"/>
                  <a:gd name="T62" fmla="*/ 128 w 408"/>
                  <a:gd name="T63" fmla="*/ 179 h 494"/>
                  <a:gd name="T64" fmla="*/ 144 w 408"/>
                  <a:gd name="T65" fmla="*/ 131 h 494"/>
                  <a:gd name="T66" fmla="*/ 171 w 408"/>
                  <a:gd name="T67" fmla="*/ 102 h 494"/>
                  <a:gd name="T68" fmla="*/ 211 w 408"/>
                  <a:gd name="T69" fmla="*/ 91 h 494"/>
                  <a:gd name="T70" fmla="*/ 230 w 408"/>
                  <a:gd name="T71" fmla="*/ 93 h 494"/>
                  <a:gd name="T72" fmla="*/ 257 w 408"/>
                  <a:gd name="T73" fmla="*/ 107 h 494"/>
                  <a:gd name="T74" fmla="*/ 278 w 408"/>
                  <a:gd name="T75" fmla="*/ 131 h 494"/>
                  <a:gd name="T76" fmla="*/ 289 w 408"/>
                  <a:gd name="T77" fmla="*/ 168 h 494"/>
                  <a:gd name="T78" fmla="*/ 407 w 408"/>
                  <a:gd name="T79" fmla="*/ 185 h 494"/>
                  <a:gd name="T80" fmla="*/ 399 w 408"/>
                  <a:gd name="T81" fmla="*/ 142 h 494"/>
                  <a:gd name="T82" fmla="*/ 380 w 408"/>
                  <a:gd name="T83" fmla="*/ 88 h 494"/>
                  <a:gd name="T84" fmla="*/ 359 w 408"/>
                  <a:gd name="T85" fmla="*/ 59 h 494"/>
                  <a:gd name="T86" fmla="*/ 335 w 408"/>
                  <a:gd name="T87" fmla="*/ 34 h 494"/>
                  <a:gd name="T88" fmla="*/ 305 w 408"/>
                  <a:gd name="T89" fmla="*/ 18 h 494"/>
                  <a:gd name="T90" fmla="*/ 273 w 408"/>
                  <a:gd name="T91" fmla="*/ 5 h 494"/>
                  <a:gd name="T92" fmla="*/ 214 w 408"/>
                  <a:gd name="T93" fmla="*/ 0 h 494"/>
                  <a:gd name="T94" fmla="*/ 190 w 408"/>
                  <a:gd name="T95" fmla="*/ 0 h 494"/>
                  <a:gd name="T96" fmla="*/ 144 w 408"/>
                  <a:gd name="T97" fmla="*/ 10 h 494"/>
                  <a:gd name="T98" fmla="*/ 104 w 408"/>
                  <a:gd name="T99" fmla="*/ 26 h 494"/>
                  <a:gd name="T100" fmla="*/ 72 w 408"/>
                  <a:gd name="T101" fmla="*/ 53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8" h="494">
                    <a:moveTo>
                      <a:pt x="56" y="69"/>
                    </a:moveTo>
                    <a:lnTo>
                      <a:pt x="56" y="69"/>
                    </a:lnTo>
                    <a:lnTo>
                      <a:pt x="42" y="88"/>
                    </a:lnTo>
                    <a:lnTo>
                      <a:pt x="32" y="107"/>
                    </a:lnTo>
                    <a:lnTo>
                      <a:pt x="21" y="126"/>
                    </a:lnTo>
                    <a:lnTo>
                      <a:pt x="13" y="147"/>
                    </a:lnTo>
                    <a:lnTo>
                      <a:pt x="7" y="171"/>
                    </a:lnTo>
                    <a:lnTo>
                      <a:pt x="2" y="195"/>
                    </a:lnTo>
                    <a:lnTo>
                      <a:pt x="0" y="220"/>
                    </a:lnTo>
                    <a:lnTo>
                      <a:pt x="0" y="246"/>
                    </a:lnTo>
                    <a:lnTo>
                      <a:pt x="0" y="246"/>
                    </a:lnTo>
                    <a:lnTo>
                      <a:pt x="0" y="276"/>
                    </a:lnTo>
                    <a:lnTo>
                      <a:pt x="2" y="300"/>
                    </a:lnTo>
                    <a:lnTo>
                      <a:pt x="7" y="327"/>
                    </a:lnTo>
                    <a:lnTo>
                      <a:pt x="13" y="351"/>
                    </a:lnTo>
                    <a:lnTo>
                      <a:pt x="21" y="372"/>
                    </a:lnTo>
                    <a:lnTo>
                      <a:pt x="32" y="391"/>
                    </a:lnTo>
                    <a:lnTo>
                      <a:pt x="45" y="410"/>
                    </a:lnTo>
                    <a:lnTo>
                      <a:pt x="59" y="429"/>
                    </a:lnTo>
                    <a:lnTo>
                      <a:pt x="59" y="429"/>
                    </a:lnTo>
                    <a:lnTo>
                      <a:pt x="75" y="442"/>
                    </a:lnTo>
                    <a:lnTo>
                      <a:pt x="91" y="455"/>
                    </a:lnTo>
                    <a:lnTo>
                      <a:pt x="107" y="469"/>
                    </a:lnTo>
                    <a:lnTo>
                      <a:pt x="125" y="477"/>
                    </a:lnTo>
                    <a:lnTo>
                      <a:pt x="147" y="485"/>
                    </a:lnTo>
                    <a:lnTo>
                      <a:pt x="166" y="490"/>
                    </a:lnTo>
                    <a:lnTo>
                      <a:pt x="190" y="493"/>
                    </a:lnTo>
                    <a:lnTo>
                      <a:pt x="211" y="493"/>
                    </a:lnTo>
                    <a:lnTo>
                      <a:pt x="211" y="493"/>
                    </a:lnTo>
                    <a:lnTo>
                      <a:pt x="249" y="490"/>
                    </a:lnTo>
                    <a:lnTo>
                      <a:pt x="284" y="482"/>
                    </a:lnTo>
                    <a:lnTo>
                      <a:pt x="316" y="469"/>
                    </a:lnTo>
                    <a:lnTo>
                      <a:pt x="343" y="448"/>
                    </a:lnTo>
                    <a:lnTo>
                      <a:pt x="343" y="448"/>
                    </a:lnTo>
                    <a:lnTo>
                      <a:pt x="356" y="437"/>
                    </a:lnTo>
                    <a:lnTo>
                      <a:pt x="367" y="423"/>
                    </a:lnTo>
                    <a:lnTo>
                      <a:pt x="377" y="410"/>
                    </a:lnTo>
                    <a:lnTo>
                      <a:pt x="386" y="394"/>
                    </a:lnTo>
                    <a:lnTo>
                      <a:pt x="394" y="378"/>
                    </a:lnTo>
                    <a:lnTo>
                      <a:pt x="399" y="359"/>
                    </a:lnTo>
                    <a:lnTo>
                      <a:pt x="407" y="319"/>
                    </a:lnTo>
                    <a:lnTo>
                      <a:pt x="300" y="311"/>
                    </a:lnTo>
                    <a:lnTo>
                      <a:pt x="300" y="311"/>
                    </a:lnTo>
                    <a:lnTo>
                      <a:pt x="294" y="332"/>
                    </a:lnTo>
                    <a:lnTo>
                      <a:pt x="286" y="351"/>
                    </a:lnTo>
                    <a:lnTo>
                      <a:pt x="278" y="367"/>
                    </a:lnTo>
                    <a:lnTo>
                      <a:pt x="270" y="380"/>
                    </a:lnTo>
                    <a:lnTo>
                      <a:pt x="257" y="389"/>
                    </a:lnTo>
                    <a:lnTo>
                      <a:pt x="246" y="396"/>
                    </a:lnTo>
                    <a:lnTo>
                      <a:pt x="230" y="399"/>
                    </a:lnTo>
                    <a:lnTo>
                      <a:pt x="214" y="402"/>
                    </a:lnTo>
                    <a:lnTo>
                      <a:pt x="214" y="402"/>
                    </a:lnTo>
                    <a:lnTo>
                      <a:pt x="193" y="399"/>
                    </a:lnTo>
                    <a:lnTo>
                      <a:pt x="176" y="394"/>
                    </a:lnTo>
                    <a:lnTo>
                      <a:pt x="160" y="383"/>
                    </a:lnTo>
                    <a:lnTo>
                      <a:pt x="147" y="370"/>
                    </a:lnTo>
                    <a:lnTo>
                      <a:pt x="147" y="370"/>
                    </a:lnTo>
                    <a:lnTo>
                      <a:pt x="136" y="351"/>
                    </a:lnTo>
                    <a:lnTo>
                      <a:pt x="128" y="324"/>
                    </a:lnTo>
                    <a:lnTo>
                      <a:pt x="125" y="289"/>
                    </a:lnTo>
                    <a:lnTo>
                      <a:pt x="123" y="246"/>
                    </a:lnTo>
                    <a:lnTo>
                      <a:pt x="123" y="246"/>
                    </a:lnTo>
                    <a:lnTo>
                      <a:pt x="125" y="211"/>
                    </a:lnTo>
                    <a:lnTo>
                      <a:pt x="128" y="179"/>
                    </a:lnTo>
                    <a:lnTo>
                      <a:pt x="136" y="152"/>
                    </a:lnTo>
                    <a:lnTo>
                      <a:pt x="144" y="131"/>
                    </a:lnTo>
                    <a:lnTo>
                      <a:pt x="158" y="112"/>
                    </a:lnTo>
                    <a:lnTo>
                      <a:pt x="171" y="102"/>
                    </a:lnTo>
                    <a:lnTo>
                      <a:pt x="190" y="93"/>
                    </a:lnTo>
                    <a:lnTo>
                      <a:pt x="211" y="91"/>
                    </a:lnTo>
                    <a:lnTo>
                      <a:pt x="211" y="91"/>
                    </a:lnTo>
                    <a:lnTo>
                      <a:pt x="230" y="93"/>
                    </a:lnTo>
                    <a:lnTo>
                      <a:pt x="243" y="99"/>
                    </a:lnTo>
                    <a:lnTo>
                      <a:pt x="257" y="107"/>
                    </a:lnTo>
                    <a:lnTo>
                      <a:pt x="268" y="118"/>
                    </a:lnTo>
                    <a:lnTo>
                      <a:pt x="278" y="131"/>
                    </a:lnTo>
                    <a:lnTo>
                      <a:pt x="284" y="147"/>
                    </a:lnTo>
                    <a:lnTo>
                      <a:pt x="289" y="168"/>
                    </a:lnTo>
                    <a:lnTo>
                      <a:pt x="289" y="193"/>
                    </a:lnTo>
                    <a:lnTo>
                      <a:pt x="407" y="185"/>
                    </a:lnTo>
                    <a:lnTo>
                      <a:pt x="407" y="185"/>
                    </a:lnTo>
                    <a:lnTo>
                      <a:pt x="399" y="142"/>
                    </a:lnTo>
                    <a:lnTo>
                      <a:pt x="388" y="104"/>
                    </a:lnTo>
                    <a:lnTo>
                      <a:pt x="380" y="88"/>
                    </a:lnTo>
                    <a:lnTo>
                      <a:pt x="370" y="72"/>
                    </a:lnTo>
                    <a:lnTo>
                      <a:pt x="359" y="59"/>
                    </a:lnTo>
                    <a:lnTo>
                      <a:pt x="348" y="45"/>
                    </a:lnTo>
                    <a:lnTo>
                      <a:pt x="335" y="34"/>
                    </a:lnTo>
                    <a:lnTo>
                      <a:pt x="321" y="26"/>
                    </a:lnTo>
                    <a:lnTo>
                      <a:pt x="305" y="18"/>
                    </a:lnTo>
                    <a:lnTo>
                      <a:pt x="289" y="10"/>
                    </a:lnTo>
                    <a:lnTo>
                      <a:pt x="273" y="5"/>
                    </a:lnTo>
                    <a:lnTo>
                      <a:pt x="254" y="2"/>
                    </a:lnTo>
                    <a:lnTo>
                      <a:pt x="214" y="0"/>
                    </a:lnTo>
                    <a:lnTo>
                      <a:pt x="214" y="0"/>
                    </a:lnTo>
                    <a:lnTo>
                      <a:pt x="190" y="0"/>
                    </a:lnTo>
                    <a:lnTo>
                      <a:pt x="166" y="5"/>
                    </a:lnTo>
                    <a:lnTo>
                      <a:pt x="144" y="10"/>
                    </a:lnTo>
                    <a:lnTo>
                      <a:pt x="123" y="18"/>
                    </a:lnTo>
                    <a:lnTo>
                      <a:pt x="104" y="26"/>
                    </a:lnTo>
                    <a:lnTo>
                      <a:pt x="88" y="40"/>
                    </a:lnTo>
                    <a:lnTo>
                      <a:pt x="72" y="53"/>
                    </a:lnTo>
                    <a:lnTo>
                      <a:pt x="56" y="69"/>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6" name="Freeform 83"/>
              <p:cNvSpPr>
                <a:spLocks noChangeArrowheads="1"/>
              </p:cNvSpPr>
              <p:nvPr/>
            </p:nvSpPr>
            <p:spPr bwMode="gray">
              <a:xfrm>
                <a:off x="3960813" y="5486400"/>
                <a:ext cx="141287" cy="177800"/>
              </a:xfrm>
              <a:custGeom>
                <a:avLst/>
                <a:gdLst>
                  <a:gd name="T0" fmla="*/ 204 w 393"/>
                  <a:gd name="T1" fmla="*/ 88 h 494"/>
                  <a:gd name="T2" fmla="*/ 231 w 393"/>
                  <a:gd name="T3" fmla="*/ 91 h 494"/>
                  <a:gd name="T4" fmla="*/ 255 w 393"/>
                  <a:gd name="T5" fmla="*/ 102 h 494"/>
                  <a:gd name="T6" fmla="*/ 271 w 393"/>
                  <a:gd name="T7" fmla="*/ 120 h 494"/>
                  <a:gd name="T8" fmla="*/ 284 w 393"/>
                  <a:gd name="T9" fmla="*/ 144 h 494"/>
                  <a:gd name="T10" fmla="*/ 381 w 393"/>
                  <a:gd name="T11" fmla="*/ 112 h 494"/>
                  <a:gd name="T12" fmla="*/ 354 w 393"/>
                  <a:gd name="T13" fmla="*/ 64 h 494"/>
                  <a:gd name="T14" fmla="*/ 314 w 393"/>
                  <a:gd name="T15" fmla="*/ 29 h 494"/>
                  <a:gd name="T16" fmla="*/ 263 w 393"/>
                  <a:gd name="T17" fmla="*/ 8 h 494"/>
                  <a:gd name="T18" fmla="*/ 199 w 393"/>
                  <a:gd name="T19" fmla="*/ 0 h 494"/>
                  <a:gd name="T20" fmla="*/ 161 w 393"/>
                  <a:gd name="T21" fmla="*/ 2 h 494"/>
                  <a:gd name="T22" fmla="*/ 113 w 393"/>
                  <a:gd name="T23" fmla="*/ 16 h 494"/>
                  <a:gd name="T24" fmla="*/ 86 w 393"/>
                  <a:gd name="T25" fmla="*/ 34 h 494"/>
                  <a:gd name="T26" fmla="*/ 72 w 393"/>
                  <a:gd name="T27" fmla="*/ 43 h 494"/>
                  <a:gd name="T28" fmla="*/ 38 w 393"/>
                  <a:gd name="T29" fmla="*/ 93 h 494"/>
                  <a:gd name="T30" fmla="*/ 27 w 393"/>
                  <a:gd name="T31" fmla="*/ 152 h 494"/>
                  <a:gd name="T32" fmla="*/ 30 w 393"/>
                  <a:gd name="T33" fmla="*/ 182 h 494"/>
                  <a:gd name="T34" fmla="*/ 48 w 393"/>
                  <a:gd name="T35" fmla="*/ 230 h 494"/>
                  <a:gd name="T36" fmla="*/ 64 w 393"/>
                  <a:gd name="T37" fmla="*/ 246 h 494"/>
                  <a:gd name="T38" fmla="*/ 118 w 393"/>
                  <a:gd name="T39" fmla="*/ 276 h 494"/>
                  <a:gd name="T40" fmla="*/ 196 w 393"/>
                  <a:gd name="T41" fmla="*/ 300 h 494"/>
                  <a:gd name="T42" fmla="*/ 236 w 393"/>
                  <a:gd name="T43" fmla="*/ 311 h 494"/>
                  <a:gd name="T44" fmla="*/ 263 w 393"/>
                  <a:gd name="T45" fmla="*/ 321 h 494"/>
                  <a:gd name="T46" fmla="*/ 268 w 393"/>
                  <a:gd name="T47" fmla="*/ 327 h 494"/>
                  <a:gd name="T48" fmla="*/ 279 w 393"/>
                  <a:gd name="T49" fmla="*/ 343 h 494"/>
                  <a:gd name="T50" fmla="*/ 279 w 393"/>
                  <a:gd name="T51" fmla="*/ 354 h 494"/>
                  <a:gd name="T52" fmla="*/ 274 w 393"/>
                  <a:gd name="T53" fmla="*/ 372 h 494"/>
                  <a:gd name="T54" fmla="*/ 260 w 393"/>
                  <a:gd name="T55" fmla="*/ 389 h 494"/>
                  <a:gd name="T56" fmla="*/ 250 w 393"/>
                  <a:gd name="T57" fmla="*/ 396 h 494"/>
                  <a:gd name="T58" fmla="*/ 220 w 393"/>
                  <a:gd name="T59" fmla="*/ 402 h 494"/>
                  <a:gd name="T60" fmla="*/ 201 w 393"/>
                  <a:gd name="T61" fmla="*/ 405 h 494"/>
                  <a:gd name="T62" fmla="*/ 166 w 393"/>
                  <a:gd name="T63" fmla="*/ 399 h 494"/>
                  <a:gd name="T64" fmla="*/ 140 w 393"/>
                  <a:gd name="T65" fmla="*/ 389 h 494"/>
                  <a:gd name="T66" fmla="*/ 118 w 393"/>
                  <a:gd name="T67" fmla="*/ 367 h 494"/>
                  <a:gd name="T68" fmla="*/ 105 w 393"/>
                  <a:gd name="T69" fmla="*/ 337 h 494"/>
                  <a:gd name="T70" fmla="*/ 0 w 393"/>
                  <a:gd name="T71" fmla="*/ 361 h 494"/>
                  <a:gd name="T72" fmla="*/ 27 w 393"/>
                  <a:gd name="T73" fmla="*/ 418 h 494"/>
                  <a:gd name="T74" fmla="*/ 70 w 393"/>
                  <a:gd name="T75" fmla="*/ 461 h 494"/>
                  <a:gd name="T76" fmla="*/ 97 w 393"/>
                  <a:gd name="T77" fmla="*/ 474 h 494"/>
                  <a:gd name="T78" fmla="*/ 158 w 393"/>
                  <a:gd name="T79" fmla="*/ 490 h 494"/>
                  <a:gd name="T80" fmla="*/ 196 w 393"/>
                  <a:gd name="T81" fmla="*/ 493 h 494"/>
                  <a:gd name="T82" fmla="*/ 263 w 393"/>
                  <a:gd name="T83" fmla="*/ 488 h 494"/>
                  <a:gd name="T84" fmla="*/ 298 w 393"/>
                  <a:gd name="T85" fmla="*/ 474 h 494"/>
                  <a:gd name="T86" fmla="*/ 330 w 393"/>
                  <a:gd name="T87" fmla="*/ 458 h 494"/>
                  <a:gd name="T88" fmla="*/ 343 w 393"/>
                  <a:gd name="T89" fmla="*/ 448 h 494"/>
                  <a:gd name="T90" fmla="*/ 373 w 393"/>
                  <a:gd name="T91" fmla="*/ 407 h 494"/>
                  <a:gd name="T92" fmla="*/ 386 w 393"/>
                  <a:gd name="T93" fmla="*/ 380 h 494"/>
                  <a:gd name="T94" fmla="*/ 392 w 393"/>
                  <a:gd name="T95" fmla="*/ 335 h 494"/>
                  <a:gd name="T96" fmla="*/ 392 w 393"/>
                  <a:gd name="T97" fmla="*/ 313 h 494"/>
                  <a:gd name="T98" fmla="*/ 381 w 393"/>
                  <a:gd name="T99" fmla="*/ 276 h 494"/>
                  <a:gd name="T100" fmla="*/ 370 w 393"/>
                  <a:gd name="T101" fmla="*/ 260 h 494"/>
                  <a:gd name="T102" fmla="*/ 343 w 393"/>
                  <a:gd name="T103" fmla="*/ 230 h 494"/>
                  <a:gd name="T104" fmla="*/ 311 w 393"/>
                  <a:gd name="T105" fmla="*/ 211 h 494"/>
                  <a:gd name="T106" fmla="*/ 292 w 393"/>
                  <a:gd name="T107" fmla="*/ 203 h 494"/>
                  <a:gd name="T108" fmla="*/ 204 w 393"/>
                  <a:gd name="T109" fmla="*/ 179 h 494"/>
                  <a:gd name="T110" fmla="*/ 169 w 393"/>
                  <a:gd name="T111" fmla="*/ 171 h 494"/>
                  <a:gd name="T112" fmla="*/ 147 w 393"/>
                  <a:gd name="T113" fmla="*/ 161 h 494"/>
                  <a:gd name="T114" fmla="*/ 142 w 393"/>
                  <a:gd name="T115" fmla="*/ 152 h 494"/>
                  <a:gd name="T116" fmla="*/ 137 w 393"/>
                  <a:gd name="T117" fmla="*/ 139 h 494"/>
                  <a:gd name="T118" fmla="*/ 137 w 393"/>
                  <a:gd name="T119" fmla="*/ 131 h 494"/>
                  <a:gd name="T120" fmla="*/ 140 w 393"/>
                  <a:gd name="T121" fmla="*/ 112 h 494"/>
                  <a:gd name="T122" fmla="*/ 153 w 393"/>
                  <a:gd name="T123" fmla="*/ 99 h 494"/>
                  <a:gd name="T124" fmla="*/ 175 w 393"/>
                  <a:gd name="T125" fmla="*/ 91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494">
                    <a:moveTo>
                      <a:pt x="204" y="88"/>
                    </a:moveTo>
                    <a:lnTo>
                      <a:pt x="204" y="88"/>
                    </a:lnTo>
                    <a:lnTo>
                      <a:pt x="217" y="88"/>
                    </a:lnTo>
                    <a:lnTo>
                      <a:pt x="231" y="91"/>
                    </a:lnTo>
                    <a:lnTo>
                      <a:pt x="244" y="96"/>
                    </a:lnTo>
                    <a:lnTo>
                      <a:pt x="255" y="102"/>
                    </a:lnTo>
                    <a:lnTo>
                      <a:pt x="263" y="109"/>
                    </a:lnTo>
                    <a:lnTo>
                      <a:pt x="271" y="120"/>
                    </a:lnTo>
                    <a:lnTo>
                      <a:pt x="279" y="131"/>
                    </a:lnTo>
                    <a:lnTo>
                      <a:pt x="284" y="144"/>
                    </a:lnTo>
                    <a:lnTo>
                      <a:pt x="381" y="112"/>
                    </a:lnTo>
                    <a:lnTo>
                      <a:pt x="381" y="112"/>
                    </a:lnTo>
                    <a:lnTo>
                      <a:pt x="368" y="85"/>
                    </a:lnTo>
                    <a:lnTo>
                      <a:pt x="354" y="64"/>
                    </a:lnTo>
                    <a:lnTo>
                      <a:pt x="335" y="43"/>
                    </a:lnTo>
                    <a:lnTo>
                      <a:pt x="314" y="29"/>
                    </a:lnTo>
                    <a:lnTo>
                      <a:pt x="290" y="16"/>
                    </a:lnTo>
                    <a:lnTo>
                      <a:pt x="263" y="8"/>
                    </a:lnTo>
                    <a:lnTo>
                      <a:pt x="234" y="2"/>
                    </a:lnTo>
                    <a:lnTo>
                      <a:pt x="199" y="0"/>
                    </a:lnTo>
                    <a:lnTo>
                      <a:pt x="199" y="0"/>
                    </a:lnTo>
                    <a:lnTo>
                      <a:pt x="161" y="2"/>
                    </a:lnTo>
                    <a:lnTo>
                      <a:pt x="126" y="10"/>
                    </a:lnTo>
                    <a:lnTo>
                      <a:pt x="113" y="16"/>
                    </a:lnTo>
                    <a:lnTo>
                      <a:pt x="97" y="24"/>
                    </a:lnTo>
                    <a:lnTo>
                      <a:pt x="86" y="34"/>
                    </a:lnTo>
                    <a:lnTo>
                      <a:pt x="72" y="43"/>
                    </a:lnTo>
                    <a:lnTo>
                      <a:pt x="72" y="43"/>
                    </a:lnTo>
                    <a:lnTo>
                      <a:pt x="51" y="67"/>
                    </a:lnTo>
                    <a:lnTo>
                      <a:pt x="38" y="93"/>
                    </a:lnTo>
                    <a:lnTo>
                      <a:pt x="30" y="120"/>
                    </a:lnTo>
                    <a:lnTo>
                      <a:pt x="27" y="152"/>
                    </a:lnTo>
                    <a:lnTo>
                      <a:pt x="27" y="152"/>
                    </a:lnTo>
                    <a:lnTo>
                      <a:pt x="30" y="182"/>
                    </a:lnTo>
                    <a:lnTo>
                      <a:pt x="35" y="206"/>
                    </a:lnTo>
                    <a:lnTo>
                      <a:pt x="48" y="230"/>
                    </a:lnTo>
                    <a:lnTo>
                      <a:pt x="64" y="246"/>
                    </a:lnTo>
                    <a:lnTo>
                      <a:pt x="64" y="246"/>
                    </a:lnTo>
                    <a:lnTo>
                      <a:pt x="88" y="262"/>
                    </a:lnTo>
                    <a:lnTo>
                      <a:pt x="118" y="276"/>
                    </a:lnTo>
                    <a:lnTo>
                      <a:pt x="153" y="289"/>
                    </a:lnTo>
                    <a:lnTo>
                      <a:pt x="196" y="300"/>
                    </a:lnTo>
                    <a:lnTo>
                      <a:pt x="196" y="300"/>
                    </a:lnTo>
                    <a:lnTo>
                      <a:pt x="236" y="311"/>
                    </a:lnTo>
                    <a:lnTo>
                      <a:pt x="252" y="316"/>
                    </a:lnTo>
                    <a:lnTo>
                      <a:pt x="263" y="321"/>
                    </a:lnTo>
                    <a:lnTo>
                      <a:pt x="263" y="321"/>
                    </a:lnTo>
                    <a:lnTo>
                      <a:pt x="268" y="327"/>
                    </a:lnTo>
                    <a:lnTo>
                      <a:pt x="274" y="335"/>
                    </a:lnTo>
                    <a:lnTo>
                      <a:pt x="279" y="343"/>
                    </a:lnTo>
                    <a:lnTo>
                      <a:pt x="279" y="354"/>
                    </a:lnTo>
                    <a:lnTo>
                      <a:pt x="279" y="354"/>
                    </a:lnTo>
                    <a:lnTo>
                      <a:pt x="279" y="364"/>
                    </a:lnTo>
                    <a:lnTo>
                      <a:pt x="274" y="372"/>
                    </a:lnTo>
                    <a:lnTo>
                      <a:pt x="268" y="380"/>
                    </a:lnTo>
                    <a:lnTo>
                      <a:pt x="260" y="389"/>
                    </a:lnTo>
                    <a:lnTo>
                      <a:pt x="260" y="389"/>
                    </a:lnTo>
                    <a:lnTo>
                      <a:pt x="250" y="396"/>
                    </a:lnTo>
                    <a:lnTo>
                      <a:pt x="236" y="399"/>
                    </a:lnTo>
                    <a:lnTo>
                      <a:pt x="220" y="402"/>
                    </a:lnTo>
                    <a:lnTo>
                      <a:pt x="201" y="405"/>
                    </a:lnTo>
                    <a:lnTo>
                      <a:pt x="201" y="405"/>
                    </a:lnTo>
                    <a:lnTo>
                      <a:pt x="182" y="402"/>
                    </a:lnTo>
                    <a:lnTo>
                      <a:pt x="166" y="399"/>
                    </a:lnTo>
                    <a:lnTo>
                      <a:pt x="150" y="394"/>
                    </a:lnTo>
                    <a:lnTo>
                      <a:pt x="140" y="389"/>
                    </a:lnTo>
                    <a:lnTo>
                      <a:pt x="126" y="378"/>
                    </a:lnTo>
                    <a:lnTo>
                      <a:pt x="118" y="367"/>
                    </a:lnTo>
                    <a:lnTo>
                      <a:pt x="110" y="354"/>
                    </a:lnTo>
                    <a:lnTo>
                      <a:pt x="105" y="337"/>
                    </a:lnTo>
                    <a:lnTo>
                      <a:pt x="0" y="361"/>
                    </a:lnTo>
                    <a:lnTo>
                      <a:pt x="0" y="361"/>
                    </a:lnTo>
                    <a:lnTo>
                      <a:pt x="11" y="391"/>
                    </a:lnTo>
                    <a:lnTo>
                      <a:pt x="27" y="418"/>
                    </a:lnTo>
                    <a:lnTo>
                      <a:pt x="46" y="442"/>
                    </a:lnTo>
                    <a:lnTo>
                      <a:pt x="70" y="461"/>
                    </a:lnTo>
                    <a:lnTo>
                      <a:pt x="70" y="461"/>
                    </a:lnTo>
                    <a:lnTo>
                      <a:pt x="97" y="474"/>
                    </a:lnTo>
                    <a:lnTo>
                      <a:pt x="126" y="485"/>
                    </a:lnTo>
                    <a:lnTo>
                      <a:pt x="158" y="490"/>
                    </a:lnTo>
                    <a:lnTo>
                      <a:pt x="196" y="493"/>
                    </a:lnTo>
                    <a:lnTo>
                      <a:pt x="196" y="493"/>
                    </a:lnTo>
                    <a:lnTo>
                      <a:pt x="241" y="490"/>
                    </a:lnTo>
                    <a:lnTo>
                      <a:pt x="263" y="488"/>
                    </a:lnTo>
                    <a:lnTo>
                      <a:pt x="282" y="482"/>
                    </a:lnTo>
                    <a:lnTo>
                      <a:pt x="298" y="474"/>
                    </a:lnTo>
                    <a:lnTo>
                      <a:pt x="314" y="466"/>
                    </a:lnTo>
                    <a:lnTo>
                      <a:pt x="330" y="458"/>
                    </a:lnTo>
                    <a:lnTo>
                      <a:pt x="343" y="448"/>
                    </a:lnTo>
                    <a:lnTo>
                      <a:pt x="343" y="448"/>
                    </a:lnTo>
                    <a:lnTo>
                      <a:pt x="365" y="421"/>
                    </a:lnTo>
                    <a:lnTo>
                      <a:pt x="373" y="407"/>
                    </a:lnTo>
                    <a:lnTo>
                      <a:pt x="381" y="394"/>
                    </a:lnTo>
                    <a:lnTo>
                      <a:pt x="386" y="380"/>
                    </a:lnTo>
                    <a:lnTo>
                      <a:pt x="389" y="364"/>
                    </a:lnTo>
                    <a:lnTo>
                      <a:pt x="392" y="335"/>
                    </a:lnTo>
                    <a:lnTo>
                      <a:pt x="392" y="335"/>
                    </a:lnTo>
                    <a:lnTo>
                      <a:pt x="392" y="313"/>
                    </a:lnTo>
                    <a:lnTo>
                      <a:pt x="386" y="295"/>
                    </a:lnTo>
                    <a:lnTo>
                      <a:pt x="381" y="276"/>
                    </a:lnTo>
                    <a:lnTo>
                      <a:pt x="370" y="260"/>
                    </a:lnTo>
                    <a:lnTo>
                      <a:pt x="370" y="260"/>
                    </a:lnTo>
                    <a:lnTo>
                      <a:pt x="357" y="244"/>
                    </a:lnTo>
                    <a:lnTo>
                      <a:pt x="343" y="230"/>
                    </a:lnTo>
                    <a:lnTo>
                      <a:pt x="330" y="220"/>
                    </a:lnTo>
                    <a:lnTo>
                      <a:pt x="311" y="211"/>
                    </a:lnTo>
                    <a:lnTo>
                      <a:pt x="311" y="211"/>
                    </a:lnTo>
                    <a:lnTo>
                      <a:pt x="292" y="203"/>
                    </a:lnTo>
                    <a:lnTo>
                      <a:pt x="268" y="195"/>
                    </a:lnTo>
                    <a:lnTo>
                      <a:pt x="204" y="179"/>
                    </a:lnTo>
                    <a:lnTo>
                      <a:pt x="204" y="179"/>
                    </a:lnTo>
                    <a:lnTo>
                      <a:pt x="169" y="171"/>
                    </a:lnTo>
                    <a:lnTo>
                      <a:pt x="158" y="166"/>
                    </a:lnTo>
                    <a:lnTo>
                      <a:pt x="147" y="161"/>
                    </a:lnTo>
                    <a:lnTo>
                      <a:pt x="147" y="161"/>
                    </a:lnTo>
                    <a:lnTo>
                      <a:pt x="142" y="152"/>
                    </a:lnTo>
                    <a:lnTo>
                      <a:pt x="140" y="147"/>
                    </a:lnTo>
                    <a:lnTo>
                      <a:pt x="137" y="139"/>
                    </a:lnTo>
                    <a:lnTo>
                      <a:pt x="137" y="131"/>
                    </a:lnTo>
                    <a:lnTo>
                      <a:pt x="137" y="131"/>
                    </a:lnTo>
                    <a:lnTo>
                      <a:pt x="137" y="120"/>
                    </a:lnTo>
                    <a:lnTo>
                      <a:pt x="140" y="112"/>
                    </a:lnTo>
                    <a:lnTo>
                      <a:pt x="145" y="104"/>
                    </a:lnTo>
                    <a:lnTo>
                      <a:pt x="153" y="99"/>
                    </a:lnTo>
                    <a:lnTo>
                      <a:pt x="164" y="93"/>
                    </a:lnTo>
                    <a:lnTo>
                      <a:pt x="175" y="91"/>
                    </a:lnTo>
                    <a:lnTo>
                      <a:pt x="204" y="88"/>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7" name="Freeform 84"/>
              <p:cNvSpPr>
                <a:spLocks noChangeArrowheads="1"/>
              </p:cNvSpPr>
              <p:nvPr/>
            </p:nvSpPr>
            <p:spPr bwMode="gray">
              <a:xfrm>
                <a:off x="3665538" y="5695950"/>
                <a:ext cx="55562" cy="79375"/>
              </a:xfrm>
              <a:custGeom>
                <a:avLst/>
                <a:gdLst>
                  <a:gd name="T0" fmla="*/ 155 w 156"/>
                  <a:gd name="T1" fmla="*/ 46 h 221"/>
                  <a:gd name="T2" fmla="*/ 155 w 156"/>
                  <a:gd name="T3" fmla="*/ 0 h 221"/>
                  <a:gd name="T4" fmla="*/ 0 w 156"/>
                  <a:gd name="T5" fmla="*/ 0 h 221"/>
                  <a:gd name="T6" fmla="*/ 0 w 156"/>
                  <a:gd name="T7" fmla="*/ 220 h 221"/>
                  <a:gd name="T8" fmla="*/ 54 w 156"/>
                  <a:gd name="T9" fmla="*/ 220 h 221"/>
                  <a:gd name="T10" fmla="*/ 54 w 156"/>
                  <a:gd name="T11" fmla="*/ 134 h 221"/>
                  <a:gd name="T12" fmla="*/ 134 w 156"/>
                  <a:gd name="T13" fmla="*/ 134 h 221"/>
                  <a:gd name="T14" fmla="*/ 134 w 156"/>
                  <a:gd name="T15" fmla="*/ 94 h 221"/>
                  <a:gd name="T16" fmla="*/ 54 w 156"/>
                  <a:gd name="T17" fmla="*/ 94 h 221"/>
                  <a:gd name="T18" fmla="*/ 54 w 156"/>
                  <a:gd name="T19" fmla="*/ 46 h 221"/>
                  <a:gd name="T20" fmla="*/ 155 w 156"/>
                  <a:gd name="T21" fmla="*/ 4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221">
                    <a:moveTo>
                      <a:pt x="155" y="46"/>
                    </a:moveTo>
                    <a:lnTo>
                      <a:pt x="155" y="0"/>
                    </a:lnTo>
                    <a:lnTo>
                      <a:pt x="0" y="0"/>
                    </a:lnTo>
                    <a:lnTo>
                      <a:pt x="0" y="220"/>
                    </a:lnTo>
                    <a:lnTo>
                      <a:pt x="54" y="220"/>
                    </a:lnTo>
                    <a:lnTo>
                      <a:pt x="54" y="134"/>
                    </a:lnTo>
                    <a:lnTo>
                      <a:pt x="134" y="134"/>
                    </a:lnTo>
                    <a:lnTo>
                      <a:pt x="134" y="94"/>
                    </a:lnTo>
                    <a:lnTo>
                      <a:pt x="54" y="94"/>
                    </a:lnTo>
                    <a:lnTo>
                      <a:pt x="54" y="46"/>
                    </a:lnTo>
                    <a:lnTo>
                      <a:pt x="155" y="46"/>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8" name="Freeform 85"/>
              <p:cNvSpPr>
                <a:spLocks noChangeArrowheads="1"/>
              </p:cNvSpPr>
              <p:nvPr/>
            </p:nvSpPr>
            <p:spPr bwMode="gray">
              <a:xfrm>
                <a:off x="3727450" y="5695950"/>
                <a:ext cx="71438" cy="79375"/>
              </a:xfrm>
              <a:custGeom>
                <a:avLst/>
                <a:gdLst>
                  <a:gd name="T0" fmla="*/ 59 w 199"/>
                  <a:gd name="T1" fmla="*/ 175 h 221"/>
                  <a:gd name="T2" fmla="*/ 131 w 199"/>
                  <a:gd name="T3" fmla="*/ 175 h 221"/>
                  <a:gd name="T4" fmla="*/ 144 w 199"/>
                  <a:gd name="T5" fmla="*/ 220 h 221"/>
                  <a:gd name="T6" fmla="*/ 198 w 199"/>
                  <a:gd name="T7" fmla="*/ 220 h 221"/>
                  <a:gd name="T8" fmla="*/ 131 w 199"/>
                  <a:gd name="T9" fmla="*/ 0 h 221"/>
                  <a:gd name="T10" fmla="*/ 72 w 199"/>
                  <a:gd name="T11" fmla="*/ 0 h 221"/>
                  <a:gd name="T12" fmla="*/ 0 w 199"/>
                  <a:gd name="T13" fmla="*/ 220 h 221"/>
                  <a:gd name="T14" fmla="*/ 45 w 199"/>
                  <a:gd name="T15" fmla="*/ 220 h 221"/>
                  <a:gd name="T16" fmla="*/ 59 w 199"/>
                  <a:gd name="T17" fmla="*/ 175 h 221"/>
                  <a:gd name="T18" fmla="*/ 96 w 199"/>
                  <a:gd name="T19" fmla="*/ 59 h 221"/>
                  <a:gd name="T20" fmla="*/ 117 w 199"/>
                  <a:gd name="T21" fmla="*/ 134 h 221"/>
                  <a:gd name="T22" fmla="*/ 72 w 199"/>
                  <a:gd name="T23" fmla="*/ 134 h 221"/>
                  <a:gd name="T24" fmla="*/ 96 w 199"/>
                  <a:gd name="T25" fmla="*/ 5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9" h="221">
                    <a:moveTo>
                      <a:pt x="59" y="175"/>
                    </a:moveTo>
                    <a:lnTo>
                      <a:pt x="131" y="175"/>
                    </a:lnTo>
                    <a:lnTo>
                      <a:pt x="144" y="220"/>
                    </a:lnTo>
                    <a:lnTo>
                      <a:pt x="198" y="220"/>
                    </a:lnTo>
                    <a:lnTo>
                      <a:pt x="131" y="0"/>
                    </a:lnTo>
                    <a:lnTo>
                      <a:pt x="72" y="0"/>
                    </a:lnTo>
                    <a:lnTo>
                      <a:pt x="0" y="220"/>
                    </a:lnTo>
                    <a:lnTo>
                      <a:pt x="45" y="220"/>
                    </a:lnTo>
                    <a:lnTo>
                      <a:pt x="59" y="175"/>
                    </a:lnTo>
                    <a:close/>
                    <a:moveTo>
                      <a:pt x="96" y="59"/>
                    </a:moveTo>
                    <a:lnTo>
                      <a:pt x="117" y="134"/>
                    </a:lnTo>
                    <a:lnTo>
                      <a:pt x="72" y="134"/>
                    </a:lnTo>
                    <a:lnTo>
                      <a:pt x="96" y="59"/>
                    </a:lnTo>
                    <a:close/>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59" name="Freeform 86"/>
              <p:cNvSpPr>
                <a:spLocks noChangeArrowheads="1"/>
              </p:cNvSpPr>
              <p:nvPr/>
            </p:nvSpPr>
            <p:spPr bwMode="gray">
              <a:xfrm>
                <a:off x="3814763" y="5695950"/>
                <a:ext cx="65087" cy="79375"/>
              </a:xfrm>
              <a:custGeom>
                <a:avLst/>
                <a:gdLst>
                  <a:gd name="T0" fmla="*/ 164 w 183"/>
                  <a:gd name="T1" fmla="*/ 204 h 221"/>
                  <a:gd name="T2" fmla="*/ 177 w 183"/>
                  <a:gd name="T3" fmla="*/ 182 h 221"/>
                  <a:gd name="T4" fmla="*/ 182 w 183"/>
                  <a:gd name="T5" fmla="*/ 161 h 221"/>
                  <a:gd name="T6" fmla="*/ 180 w 183"/>
                  <a:gd name="T7" fmla="*/ 142 h 221"/>
                  <a:gd name="T8" fmla="*/ 172 w 183"/>
                  <a:gd name="T9" fmla="*/ 126 h 221"/>
                  <a:gd name="T10" fmla="*/ 158 w 183"/>
                  <a:gd name="T11" fmla="*/ 116 h 221"/>
                  <a:gd name="T12" fmla="*/ 137 w 183"/>
                  <a:gd name="T13" fmla="*/ 107 h 221"/>
                  <a:gd name="T14" fmla="*/ 156 w 183"/>
                  <a:gd name="T15" fmla="*/ 99 h 221"/>
                  <a:gd name="T16" fmla="*/ 175 w 183"/>
                  <a:gd name="T17" fmla="*/ 75 h 221"/>
                  <a:gd name="T18" fmla="*/ 177 w 183"/>
                  <a:gd name="T19" fmla="*/ 59 h 221"/>
                  <a:gd name="T20" fmla="*/ 169 w 183"/>
                  <a:gd name="T21" fmla="*/ 27 h 221"/>
                  <a:gd name="T22" fmla="*/ 158 w 183"/>
                  <a:gd name="T23" fmla="*/ 16 h 221"/>
                  <a:gd name="T24" fmla="*/ 145 w 183"/>
                  <a:gd name="T25" fmla="*/ 8 h 221"/>
                  <a:gd name="T26" fmla="*/ 105 w 183"/>
                  <a:gd name="T27" fmla="*/ 0 h 221"/>
                  <a:gd name="T28" fmla="*/ 0 w 183"/>
                  <a:gd name="T29" fmla="*/ 220 h 221"/>
                  <a:gd name="T30" fmla="*/ 105 w 183"/>
                  <a:gd name="T31" fmla="*/ 220 h 221"/>
                  <a:gd name="T32" fmla="*/ 140 w 183"/>
                  <a:gd name="T33" fmla="*/ 217 h 221"/>
                  <a:gd name="T34" fmla="*/ 164 w 183"/>
                  <a:gd name="T35" fmla="*/ 204 h 221"/>
                  <a:gd name="T36" fmla="*/ 89 w 183"/>
                  <a:gd name="T37" fmla="*/ 40 h 221"/>
                  <a:gd name="T38" fmla="*/ 110 w 183"/>
                  <a:gd name="T39" fmla="*/ 40 h 221"/>
                  <a:gd name="T40" fmla="*/ 116 w 183"/>
                  <a:gd name="T41" fmla="*/ 43 h 221"/>
                  <a:gd name="T42" fmla="*/ 121 w 183"/>
                  <a:gd name="T43" fmla="*/ 48 h 221"/>
                  <a:gd name="T44" fmla="*/ 124 w 183"/>
                  <a:gd name="T45" fmla="*/ 64 h 221"/>
                  <a:gd name="T46" fmla="*/ 124 w 183"/>
                  <a:gd name="T47" fmla="*/ 73 h 221"/>
                  <a:gd name="T48" fmla="*/ 118 w 183"/>
                  <a:gd name="T49" fmla="*/ 81 h 221"/>
                  <a:gd name="T50" fmla="*/ 110 w 183"/>
                  <a:gd name="T51" fmla="*/ 86 h 221"/>
                  <a:gd name="T52" fmla="*/ 54 w 183"/>
                  <a:gd name="T53" fmla="*/ 89 h 221"/>
                  <a:gd name="T54" fmla="*/ 54 w 183"/>
                  <a:gd name="T55" fmla="*/ 180 h 221"/>
                  <a:gd name="T56" fmla="*/ 94 w 183"/>
                  <a:gd name="T57" fmla="*/ 126 h 221"/>
                  <a:gd name="T58" fmla="*/ 110 w 183"/>
                  <a:gd name="T59" fmla="*/ 129 h 221"/>
                  <a:gd name="T60" fmla="*/ 121 w 183"/>
                  <a:gd name="T61" fmla="*/ 134 h 221"/>
                  <a:gd name="T62" fmla="*/ 129 w 183"/>
                  <a:gd name="T63" fmla="*/ 153 h 221"/>
                  <a:gd name="T64" fmla="*/ 126 w 183"/>
                  <a:gd name="T65" fmla="*/ 164 h 221"/>
                  <a:gd name="T66" fmla="*/ 121 w 183"/>
                  <a:gd name="T67" fmla="*/ 172 h 221"/>
                  <a:gd name="T68" fmla="*/ 91 w 183"/>
                  <a:gd name="T69" fmla="*/ 18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21">
                    <a:moveTo>
                      <a:pt x="164" y="204"/>
                    </a:moveTo>
                    <a:lnTo>
                      <a:pt x="164" y="204"/>
                    </a:lnTo>
                    <a:lnTo>
                      <a:pt x="172" y="193"/>
                    </a:lnTo>
                    <a:lnTo>
                      <a:pt x="177" y="182"/>
                    </a:lnTo>
                    <a:lnTo>
                      <a:pt x="182" y="172"/>
                    </a:lnTo>
                    <a:lnTo>
                      <a:pt x="182" y="161"/>
                    </a:lnTo>
                    <a:lnTo>
                      <a:pt x="182" y="161"/>
                    </a:lnTo>
                    <a:lnTo>
                      <a:pt x="180" y="142"/>
                    </a:lnTo>
                    <a:lnTo>
                      <a:pt x="172" y="126"/>
                    </a:lnTo>
                    <a:lnTo>
                      <a:pt x="172" y="126"/>
                    </a:lnTo>
                    <a:lnTo>
                      <a:pt x="166" y="121"/>
                    </a:lnTo>
                    <a:lnTo>
                      <a:pt x="158" y="116"/>
                    </a:lnTo>
                    <a:lnTo>
                      <a:pt x="148" y="110"/>
                    </a:lnTo>
                    <a:lnTo>
                      <a:pt x="137" y="107"/>
                    </a:lnTo>
                    <a:lnTo>
                      <a:pt x="137" y="107"/>
                    </a:lnTo>
                    <a:lnTo>
                      <a:pt x="156" y="99"/>
                    </a:lnTo>
                    <a:lnTo>
                      <a:pt x="166" y="89"/>
                    </a:lnTo>
                    <a:lnTo>
                      <a:pt x="175" y="75"/>
                    </a:lnTo>
                    <a:lnTo>
                      <a:pt x="177" y="59"/>
                    </a:lnTo>
                    <a:lnTo>
                      <a:pt x="177" y="59"/>
                    </a:lnTo>
                    <a:lnTo>
                      <a:pt x="175" y="40"/>
                    </a:lnTo>
                    <a:lnTo>
                      <a:pt x="169" y="27"/>
                    </a:lnTo>
                    <a:lnTo>
                      <a:pt x="169" y="27"/>
                    </a:lnTo>
                    <a:lnTo>
                      <a:pt x="158" y="16"/>
                    </a:lnTo>
                    <a:lnTo>
                      <a:pt x="145" y="8"/>
                    </a:lnTo>
                    <a:lnTo>
                      <a:pt x="145" y="8"/>
                    </a:lnTo>
                    <a:lnTo>
                      <a:pt x="129" y="3"/>
                    </a:lnTo>
                    <a:lnTo>
                      <a:pt x="105" y="0"/>
                    </a:lnTo>
                    <a:lnTo>
                      <a:pt x="0" y="0"/>
                    </a:lnTo>
                    <a:lnTo>
                      <a:pt x="0" y="220"/>
                    </a:lnTo>
                    <a:lnTo>
                      <a:pt x="105" y="220"/>
                    </a:lnTo>
                    <a:lnTo>
                      <a:pt x="105" y="220"/>
                    </a:lnTo>
                    <a:lnTo>
                      <a:pt x="124" y="220"/>
                    </a:lnTo>
                    <a:lnTo>
                      <a:pt x="140" y="217"/>
                    </a:lnTo>
                    <a:lnTo>
                      <a:pt x="153" y="212"/>
                    </a:lnTo>
                    <a:lnTo>
                      <a:pt x="164" y="204"/>
                    </a:lnTo>
                    <a:close/>
                    <a:moveTo>
                      <a:pt x="54" y="40"/>
                    </a:moveTo>
                    <a:lnTo>
                      <a:pt x="89" y="40"/>
                    </a:lnTo>
                    <a:lnTo>
                      <a:pt x="89" y="40"/>
                    </a:lnTo>
                    <a:lnTo>
                      <a:pt x="110" y="40"/>
                    </a:lnTo>
                    <a:lnTo>
                      <a:pt x="110" y="40"/>
                    </a:lnTo>
                    <a:lnTo>
                      <a:pt x="116" y="43"/>
                    </a:lnTo>
                    <a:lnTo>
                      <a:pt x="121" y="48"/>
                    </a:lnTo>
                    <a:lnTo>
                      <a:pt x="121" y="48"/>
                    </a:lnTo>
                    <a:lnTo>
                      <a:pt x="124" y="57"/>
                    </a:lnTo>
                    <a:lnTo>
                      <a:pt x="124" y="64"/>
                    </a:lnTo>
                    <a:lnTo>
                      <a:pt x="124" y="64"/>
                    </a:lnTo>
                    <a:lnTo>
                      <a:pt x="124" y="73"/>
                    </a:lnTo>
                    <a:lnTo>
                      <a:pt x="118" y="81"/>
                    </a:lnTo>
                    <a:lnTo>
                      <a:pt x="118" y="81"/>
                    </a:lnTo>
                    <a:lnTo>
                      <a:pt x="116" y="83"/>
                    </a:lnTo>
                    <a:lnTo>
                      <a:pt x="110" y="86"/>
                    </a:lnTo>
                    <a:lnTo>
                      <a:pt x="91" y="89"/>
                    </a:lnTo>
                    <a:lnTo>
                      <a:pt x="54" y="89"/>
                    </a:lnTo>
                    <a:lnTo>
                      <a:pt x="54" y="40"/>
                    </a:lnTo>
                    <a:close/>
                    <a:moveTo>
                      <a:pt x="54" y="180"/>
                    </a:moveTo>
                    <a:lnTo>
                      <a:pt x="54" y="126"/>
                    </a:lnTo>
                    <a:lnTo>
                      <a:pt x="94" y="126"/>
                    </a:lnTo>
                    <a:lnTo>
                      <a:pt x="94" y="126"/>
                    </a:lnTo>
                    <a:lnTo>
                      <a:pt x="110" y="129"/>
                    </a:lnTo>
                    <a:lnTo>
                      <a:pt x="121" y="134"/>
                    </a:lnTo>
                    <a:lnTo>
                      <a:pt x="121" y="134"/>
                    </a:lnTo>
                    <a:lnTo>
                      <a:pt x="126" y="142"/>
                    </a:lnTo>
                    <a:lnTo>
                      <a:pt x="129" y="153"/>
                    </a:lnTo>
                    <a:lnTo>
                      <a:pt x="129" y="153"/>
                    </a:lnTo>
                    <a:lnTo>
                      <a:pt x="126" y="164"/>
                    </a:lnTo>
                    <a:lnTo>
                      <a:pt x="121" y="172"/>
                    </a:lnTo>
                    <a:lnTo>
                      <a:pt x="121" y="172"/>
                    </a:lnTo>
                    <a:lnTo>
                      <a:pt x="110" y="177"/>
                    </a:lnTo>
                    <a:lnTo>
                      <a:pt x="91" y="180"/>
                    </a:lnTo>
                    <a:lnTo>
                      <a:pt x="54" y="180"/>
                    </a:lnTo>
                    <a:close/>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0" name="Freeform 87"/>
              <p:cNvSpPr>
                <a:spLocks noChangeArrowheads="1"/>
              </p:cNvSpPr>
              <p:nvPr/>
            </p:nvSpPr>
            <p:spPr bwMode="gray">
              <a:xfrm>
                <a:off x="3902075" y="5695950"/>
                <a:ext cx="65088" cy="79375"/>
              </a:xfrm>
              <a:custGeom>
                <a:avLst/>
                <a:gdLst>
                  <a:gd name="T0" fmla="*/ 0 w 181"/>
                  <a:gd name="T1" fmla="*/ 220 h 221"/>
                  <a:gd name="T2" fmla="*/ 52 w 181"/>
                  <a:gd name="T3" fmla="*/ 220 h 221"/>
                  <a:gd name="T4" fmla="*/ 52 w 181"/>
                  <a:gd name="T5" fmla="*/ 134 h 221"/>
                  <a:gd name="T6" fmla="*/ 89 w 181"/>
                  <a:gd name="T7" fmla="*/ 134 h 221"/>
                  <a:gd name="T8" fmla="*/ 121 w 181"/>
                  <a:gd name="T9" fmla="*/ 220 h 221"/>
                  <a:gd name="T10" fmla="*/ 180 w 181"/>
                  <a:gd name="T11" fmla="*/ 220 h 221"/>
                  <a:gd name="T12" fmla="*/ 137 w 181"/>
                  <a:gd name="T13" fmla="*/ 123 h 221"/>
                  <a:gd name="T14" fmla="*/ 137 w 181"/>
                  <a:gd name="T15" fmla="*/ 123 h 221"/>
                  <a:gd name="T16" fmla="*/ 156 w 181"/>
                  <a:gd name="T17" fmla="*/ 113 h 221"/>
                  <a:gd name="T18" fmla="*/ 167 w 181"/>
                  <a:gd name="T19" fmla="*/ 102 h 221"/>
                  <a:gd name="T20" fmla="*/ 175 w 181"/>
                  <a:gd name="T21" fmla="*/ 86 h 221"/>
                  <a:gd name="T22" fmla="*/ 177 w 181"/>
                  <a:gd name="T23" fmla="*/ 67 h 221"/>
                  <a:gd name="T24" fmla="*/ 177 w 181"/>
                  <a:gd name="T25" fmla="*/ 67 h 221"/>
                  <a:gd name="T26" fmla="*/ 175 w 181"/>
                  <a:gd name="T27" fmla="*/ 48 h 221"/>
                  <a:gd name="T28" fmla="*/ 167 w 181"/>
                  <a:gd name="T29" fmla="*/ 30 h 221"/>
                  <a:gd name="T30" fmla="*/ 167 w 181"/>
                  <a:gd name="T31" fmla="*/ 30 h 221"/>
                  <a:gd name="T32" fmla="*/ 153 w 181"/>
                  <a:gd name="T33" fmla="*/ 16 h 221"/>
                  <a:gd name="T34" fmla="*/ 140 w 181"/>
                  <a:gd name="T35" fmla="*/ 8 h 221"/>
                  <a:gd name="T36" fmla="*/ 140 w 181"/>
                  <a:gd name="T37" fmla="*/ 8 h 221"/>
                  <a:gd name="T38" fmla="*/ 121 w 181"/>
                  <a:gd name="T39" fmla="*/ 3 h 221"/>
                  <a:gd name="T40" fmla="*/ 97 w 181"/>
                  <a:gd name="T41" fmla="*/ 0 h 221"/>
                  <a:gd name="T42" fmla="*/ 0 w 181"/>
                  <a:gd name="T43" fmla="*/ 0 h 221"/>
                  <a:gd name="T44" fmla="*/ 0 w 181"/>
                  <a:gd name="T45" fmla="*/ 220 h 221"/>
                  <a:gd name="T46" fmla="*/ 52 w 181"/>
                  <a:gd name="T47" fmla="*/ 40 h 221"/>
                  <a:gd name="T48" fmla="*/ 81 w 181"/>
                  <a:gd name="T49" fmla="*/ 40 h 221"/>
                  <a:gd name="T50" fmla="*/ 81 w 181"/>
                  <a:gd name="T51" fmla="*/ 40 h 221"/>
                  <a:gd name="T52" fmla="*/ 105 w 181"/>
                  <a:gd name="T53" fmla="*/ 43 h 221"/>
                  <a:gd name="T54" fmla="*/ 105 w 181"/>
                  <a:gd name="T55" fmla="*/ 43 h 221"/>
                  <a:gd name="T56" fmla="*/ 113 w 181"/>
                  <a:gd name="T57" fmla="*/ 46 h 221"/>
                  <a:gd name="T58" fmla="*/ 118 w 181"/>
                  <a:gd name="T59" fmla="*/ 51 h 221"/>
                  <a:gd name="T60" fmla="*/ 118 w 181"/>
                  <a:gd name="T61" fmla="*/ 51 h 221"/>
                  <a:gd name="T62" fmla="*/ 121 w 181"/>
                  <a:gd name="T63" fmla="*/ 59 h 221"/>
                  <a:gd name="T64" fmla="*/ 124 w 181"/>
                  <a:gd name="T65" fmla="*/ 67 h 221"/>
                  <a:gd name="T66" fmla="*/ 124 w 181"/>
                  <a:gd name="T67" fmla="*/ 67 h 221"/>
                  <a:gd name="T68" fmla="*/ 121 w 181"/>
                  <a:gd name="T69" fmla="*/ 75 h 221"/>
                  <a:gd name="T70" fmla="*/ 118 w 181"/>
                  <a:gd name="T71" fmla="*/ 83 h 221"/>
                  <a:gd name="T72" fmla="*/ 118 w 181"/>
                  <a:gd name="T73" fmla="*/ 83 h 221"/>
                  <a:gd name="T74" fmla="*/ 113 w 181"/>
                  <a:gd name="T75" fmla="*/ 92 h 221"/>
                  <a:gd name="T76" fmla="*/ 105 w 181"/>
                  <a:gd name="T77" fmla="*/ 94 h 221"/>
                  <a:gd name="T78" fmla="*/ 105 w 181"/>
                  <a:gd name="T79" fmla="*/ 94 h 221"/>
                  <a:gd name="T80" fmla="*/ 84 w 181"/>
                  <a:gd name="T81" fmla="*/ 97 h 221"/>
                  <a:gd name="T82" fmla="*/ 52 w 181"/>
                  <a:gd name="T83" fmla="*/ 97 h 221"/>
                  <a:gd name="T84" fmla="*/ 52 w 181"/>
                  <a:gd name="T85" fmla="*/ 4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221">
                    <a:moveTo>
                      <a:pt x="0" y="220"/>
                    </a:moveTo>
                    <a:lnTo>
                      <a:pt x="52" y="220"/>
                    </a:lnTo>
                    <a:lnTo>
                      <a:pt x="52" y="134"/>
                    </a:lnTo>
                    <a:lnTo>
                      <a:pt x="89" y="134"/>
                    </a:lnTo>
                    <a:lnTo>
                      <a:pt x="121" y="220"/>
                    </a:lnTo>
                    <a:lnTo>
                      <a:pt x="180" y="220"/>
                    </a:lnTo>
                    <a:lnTo>
                      <a:pt x="137" y="123"/>
                    </a:lnTo>
                    <a:lnTo>
                      <a:pt x="137" y="123"/>
                    </a:lnTo>
                    <a:lnTo>
                      <a:pt x="156" y="113"/>
                    </a:lnTo>
                    <a:lnTo>
                      <a:pt x="167" y="102"/>
                    </a:lnTo>
                    <a:lnTo>
                      <a:pt x="175" y="86"/>
                    </a:lnTo>
                    <a:lnTo>
                      <a:pt x="177" y="67"/>
                    </a:lnTo>
                    <a:lnTo>
                      <a:pt x="177" y="67"/>
                    </a:lnTo>
                    <a:lnTo>
                      <a:pt x="175" y="48"/>
                    </a:lnTo>
                    <a:lnTo>
                      <a:pt x="167" y="30"/>
                    </a:lnTo>
                    <a:lnTo>
                      <a:pt x="167" y="30"/>
                    </a:lnTo>
                    <a:lnTo>
                      <a:pt x="153" y="16"/>
                    </a:lnTo>
                    <a:lnTo>
                      <a:pt x="140" y="8"/>
                    </a:lnTo>
                    <a:lnTo>
                      <a:pt x="140" y="8"/>
                    </a:lnTo>
                    <a:lnTo>
                      <a:pt x="121" y="3"/>
                    </a:lnTo>
                    <a:lnTo>
                      <a:pt x="97" y="0"/>
                    </a:lnTo>
                    <a:lnTo>
                      <a:pt x="0" y="0"/>
                    </a:lnTo>
                    <a:lnTo>
                      <a:pt x="0" y="220"/>
                    </a:lnTo>
                    <a:close/>
                    <a:moveTo>
                      <a:pt x="52" y="40"/>
                    </a:moveTo>
                    <a:lnTo>
                      <a:pt x="81" y="40"/>
                    </a:lnTo>
                    <a:lnTo>
                      <a:pt x="81" y="40"/>
                    </a:lnTo>
                    <a:lnTo>
                      <a:pt x="105" y="43"/>
                    </a:lnTo>
                    <a:lnTo>
                      <a:pt x="105" y="43"/>
                    </a:lnTo>
                    <a:lnTo>
                      <a:pt x="113" y="46"/>
                    </a:lnTo>
                    <a:lnTo>
                      <a:pt x="118" y="51"/>
                    </a:lnTo>
                    <a:lnTo>
                      <a:pt x="118" y="51"/>
                    </a:lnTo>
                    <a:lnTo>
                      <a:pt x="121" y="59"/>
                    </a:lnTo>
                    <a:lnTo>
                      <a:pt x="124" y="67"/>
                    </a:lnTo>
                    <a:lnTo>
                      <a:pt x="124" y="67"/>
                    </a:lnTo>
                    <a:lnTo>
                      <a:pt x="121" y="75"/>
                    </a:lnTo>
                    <a:lnTo>
                      <a:pt x="118" y="83"/>
                    </a:lnTo>
                    <a:lnTo>
                      <a:pt x="118" y="83"/>
                    </a:lnTo>
                    <a:lnTo>
                      <a:pt x="113" y="92"/>
                    </a:lnTo>
                    <a:lnTo>
                      <a:pt x="105" y="94"/>
                    </a:lnTo>
                    <a:lnTo>
                      <a:pt x="105" y="94"/>
                    </a:lnTo>
                    <a:lnTo>
                      <a:pt x="84" y="97"/>
                    </a:lnTo>
                    <a:lnTo>
                      <a:pt x="52" y="97"/>
                    </a:lnTo>
                    <a:lnTo>
                      <a:pt x="52" y="40"/>
                    </a:lnTo>
                    <a:close/>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1" name="Freeform 88"/>
              <p:cNvSpPr>
                <a:spLocks noChangeArrowheads="1"/>
              </p:cNvSpPr>
              <p:nvPr/>
            </p:nvSpPr>
            <p:spPr bwMode="gray">
              <a:xfrm>
                <a:off x="3989388" y="5695950"/>
                <a:ext cx="19050" cy="79375"/>
              </a:xfrm>
              <a:custGeom>
                <a:avLst/>
                <a:gdLst>
                  <a:gd name="T0" fmla="*/ 51 w 52"/>
                  <a:gd name="T1" fmla="*/ 0 h 221"/>
                  <a:gd name="T2" fmla="*/ 0 w 52"/>
                  <a:gd name="T3" fmla="*/ 0 h 221"/>
                  <a:gd name="T4" fmla="*/ 0 w 52"/>
                  <a:gd name="T5" fmla="*/ 220 h 221"/>
                  <a:gd name="T6" fmla="*/ 51 w 52"/>
                  <a:gd name="T7" fmla="*/ 220 h 221"/>
                  <a:gd name="T8" fmla="*/ 51 w 52"/>
                  <a:gd name="T9" fmla="*/ 0 h 221"/>
                </a:gdLst>
                <a:ahLst/>
                <a:cxnLst>
                  <a:cxn ang="0">
                    <a:pos x="T0" y="T1"/>
                  </a:cxn>
                  <a:cxn ang="0">
                    <a:pos x="T2" y="T3"/>
                  </a:cxn>
                  <a:cxn ang="0">
                    <a:pos x="T4" y="T5"/>
                  </a:cxn>
                  <a:cxn ang="0">
                    <a:pos x="T6" y="T7"/>
                  </a:cxn>
                  <a:cxn ang="0">
                    <a:pos x="T8" y="T9"/>
                  </a:cxn>
                </a:cxnLst>
                <a:rect l="0" t="0" r="r" b="b"/>
                <a:pathLst>
                  <a:path w="52" h="221">
                    <a:moveTo>
                      <a:pt x="51" y="0"/>
                    </a:moveTo>
                    <a:lnTo>
                      <a:pt x="0" y="0"/>
                    </a:lnTo>
                    <a:lnTo>
                      <a:pt x="0" y="220"/>
                    </a:lnTo>
                    <a:lnTo>
                      <a:pt x="51" y="220"/>
                    </a:lnTo>
                    <a:lnTo>
                      <a:pt x="51" y="0"/>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2" name="Freeform 89"/>
              <p:cNvSpPr>
                <a:spLocks noChangeArrowheads="1"/>
              </p:cNvSpPr>
              <p:nvPr/>
            </p:nvSpPr>
            <p:spPr bwMode="gray">
              <a:xfrm>
                <a:off x="4029075" y="5695950"/>
                <a:ext cx="68263" cy="82550"/>
              </a:xfrm>
              <a:custGeom>
                <a:avLst/>
                <a:gdLst>
                  <a:gd name="T0" fmla="*/ 96 w 188"/>
                  <a:gd name="T1" fmla="*/ 42 h 229"/>
                  <a:gd name="T2" fmla="*/ 112 w 188"/>
                  <a:gd name="T3" fmla="*/ 45 h 229"/>
                  <a:gd name="T4" fmla="*/ 123 w 188"/>
                  <a:gd name="T5" fmla="*/ 53 h 229"/>
                  <a:gd name="T6" fmla="*/ 131 w 188"/>
                  <a:gd name="T7" fmla="*/ 88 h 229"/>
                  <a:gd name="T8" fmla="*/ 187 w 188"/>
                  <a:gd name="T9" fmla="*/ 85 h 229"/>
                  <a:gd name="T10" fmla="*/ 177 w 188"/>
                  <a:gd name="T11" fmla="*/ 48 h 229"/>
                  <a:gd name="T12" fmla="*/ 158 w 188"/>
                  <a:gd name="T13" fmla="*/ 21 h 229"/>
                  <a:gd name="T14" fmla="*/ 131 w 188"/>
                  <a:gd name="T15" fmla="*/ 5 h 229"/>
                  <a:gd name="T16" fmla="*/ 96 w 188"/>
                  <a:gd name="T17" fmla="*/ 0 h 229"/>
                  <a:gd name="T18" fmla="*/ 75 w 188"/>
                  <a:gd name="T19" fmla="*/ 2 h 229"/>
                  <a:gd name="T20" fmla="*/ 40 w 188"/>
                  <a:gd name="T21" fmla="*/ 18 h 229"/>
                  <a:gd name="T22" fmla="*/ 24 w 188"/>
                  <a:gd name="T23" fmla="*/ 32 h 229"/>
                  <a:gd name="T24" fmla="*/ 5 w 188"/>
                  <a:gd name="T25" fmla="*/ 66 h 229"/>
                  <a:gd name="T26" fmla="*/ 0 w 188"/>
                  <a:gd name="T27" fmla="*/ 112 h 229"/>
                  <a:gd name="T28" fmla="*/ 0 w 188"/>
                  <a:gd name="T29" fmla="*/ 139 h 229"/>
                  <a:gd name="T30" fmla="*/ 13 w 188"/>
                  <a:gd name="T31" fmla="*/ 179 h 229"/>
                  <a:gd name="T32" fmla="*/ 27 w 188"/>
                  <a:gd name="T33" fmla="*/ 195 h 229"/>
                  <a:gd name="T34" fmla="*/ 56 w 188"/>
                  <a:gd name="T35" fmla="*/ 219 h 229"/>
                  <a:gd name="T36" fmla="*/ 96 w 188"/>
                  <a:gd name="T37" fmla="*/ 228 h 229"/>
                  <a:gd name="T38" fmla="*/ 115 w 188"/>
                  <a:gd name="T39" fmla="*/ 225 h 229"/>
                  <a:gd name="T40" fmla="*/ 145 w 188"/>
                  <a:gd name="T41" fmla="*/ 214 h 229"/>
                  <a:gd name="T42" fmla="*/ 158 w 188"/>
                  <a:gd name="T43" fmla="*/ 206 h 229"/>
                  <a:gd name="T44" fmla="*/ 177 w 188"/>
                  <a:gd name="T45" fmla="*/ 182 h 229"/>
                  <a:gd name="T46" fmla="*/ 187 w 188"/>
                  <a:gd name="T47" fmla="*/ 147 h 229"/>
                  <a:gd name="T48" fmla="*/ 137 w 188"/>
                  <a:gd name="T49" fmla="*/ 142 h 229"/>
                  <a:gd name="T50" fmla="*/ 123 w 188"/>
                  <a:gd name="T51" fmla="*/ 174 h 229"/>
                  <a:gd name="T52" fmla="*/ 96 w 188"/>
                  <a:gd name="T53" fmla="*/ 184 h 229"/>
                  <a:gd name="T54" fmla="*/ 88 w 188"/>
                  <a:gd name="T55" fmla="*/ 184 h 229"/>
                  <a:gd name="T56" fmla="*/ 72 w 188"/>
                  <a:gd name="T57" fmla="*/ 177 h 229"/>
                  <a:gd name="T58" fmla="*/ 67 w 188"/>
                  <a:gd name="T59" fmla="*/ 169 h 229"/>
                  <a:gd name="T60" fmla="*/ 59 w 188"/>
                  <a:gd name="T61" fmla="*/ 147 h 229"/>
                  <a:gd name="T62" fmla="*/ 56 w 188"/>
                  <a:gd name="T63" fmla="*/ 115 h 229"/>
                  <a:gd name="T64" fmla="*/ 59 w 188"/>
                  <a:gd name="T65" fmla="*/ 83 h 229"/>
                  <a:gd name="T66" fmla="*/ 67 w 188"/>
                  <a:gd name="T67" fmla="*/ 59 h 229"/>
                  <a:gd name="T68" fmla="*/ 78 w 188"/>
                  <a:gd name="T69" fmla="*/ 45 h 229"/>
                  <a:gd name="T70" fmla="*/ 96 w 188"/>
                  <a:gd name="T71" fmla="*/ 4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8" h="229">
                    <a:moveTo>
                      <a:pt x="96" y="42"/>
                    </a:moveTo>
                    <a:lnTo>
                      <a:pt x="96" y="42"/>
                    </a:lnTo>
                    <a:lnTo>
                      <a:pt x="104" y="42"/>
                    </a:lnTo>
                    <a:lnTo>
                      <a:pt x="112" y="45"/>
                    </a:lnTo>
                    <a:lnTo>
                      <a:pt x="118" y="48"/>
                    </a:lnTo>
                    <a:lnTo>
                      <a:pt x="123" y="53"/>
                    </a:lnTo>
                    <a:lnTo>
                      <a:pt x="129" y="69"/>
                    </a:lnTo>
                    <a:lnTo>
                      <a:pt x="131" y="88"/>
                    </a:lnTo>
                    <a:lnTo>
                      <a:pt x="187" y="85"/>
                    </a:lnTo>
                    <a:lnTo>
                      <a:pt x="187" y="85"/>
                    </a:lnTo>
                    <a:lnTo>
                      <a:pt x="182" y="64"/>
                    </a:lnTo>
                    <a:lnTo>
                      <a:pt x="177" y="48"/>
                    </a:lnTo>
                    <a:lnTo>
                      <a:pt x="169" y="34"/>
                    </a:lnTo>
                    <a:lnTo>
                      <a:pt x="158" y="21"/>
                    </a:lnTo>
                    <a:lnTo>
                      <a:pt x="147" y="13"/>
                    </a:lnTo>
                    <a:lnTo>
                      <a:pt x="131" y="5"/>
                    </a:lnTo>
                    <a:lnTo>
                      <a:pt x="115" y="2"/>
                    </a:lnTo>
                    <a:lnTo>
                      <a:pt x="96" y="0"/>
                    </a:lnTo>
                    <a:lnTo>
                      <a:pt x="96" y="0"/>
                    </a:lnTo>
                    <a:lnTo>
                      <a:pt x="75" y="2"/>
                    </a:lnTo>
                    <a:lnTo>
                      <a:pt x="56" y="7"/>
                    </a:lnTo>
                    <a:lnTo>
                      <a:pt x="40" y="18"/>
                    </a:lnTo>
                    <a:lnTo>
                      <a:pt x="24" y="32"/>
                    </a:lnTo>
                    <a:lnTo>
                      <a:pt x="24" y="32"/>
                    </a:lnTo>
                    <a:lnTo>
                      <a:pt x="13" y="48"/>
                    </a:lnTo>
                    <a:lnTo>
                      <a:pt x="5" y="66"/>
                    </a:lnTo>
                    <a:lnTo>
                      <a:pt x="0" y="88"/>
                    </a:lnTo>
                    <a:lnTo>
                      <a:pt x="0" y="112"/>
                    </a:lnTo>
                    <a:lnTo>
                      <a:pt x="0" y="112"/>
                    </a:lnTo>
                    <a:lnTo>
                      <a:pt x="0" y="139"/>
                    </a:lnTo>
                    <a:lnTo>
                      <a:pt x="5" y="160"/>
                    </a:lnTo>
                    <a:lnTo>
                      <a:pt x="13" y="179"/>
                    </a:lnTo>
                    <a:lnTo>
                      <a:pt x="27" y="195"/>
                    </a:lnTo>
                    <a:lnTo>
                      <a:pt x="27" y="195"/>
                    </a:lnTo>
                    <a:lnTo>
                      <a:pt x="40" y="209"/>
                    </a:lnTo>
                    <a:lnTo>
                      <a:pt x="56" y="219"/>
                    </a:lnTo>
                    <a:lnTo>
                      <a:pt x="75" y="225"/>
                    </a:lnTo>
                    <a:lnTo>
                      <a:pt x="96" y="228"/>
                    </a:lnTo>
                    <a:lnTo>
                      <a:pt x="96" y="228"/>
                    </a:lnTo>
                    <a:lnTo>
                      <a:pt x="115" y="225"/>
                    </a:lnTo>
                    <a:lnTo>
                      <a:pt x="129" y="222"/>
                    </a:lnTo>
                    <a:lnTo>
                      <a:pt x="145" y="214"/>
                    </a:lnTo>
                    <a:lnTo>
                      <a:pt x="158" y="206"/>
                    </a:lnTo>
                    <a:lnTo>
                      <a:pt x="158" y="206"/>
                    </a:lnTo>
                    <a:lnTo>
                      <a:pt x="169" y="195"/>
                    </a:lnTo>
                    <a:lnTo>
                      <a:pt x="177" y="182"/>
                    </a:lnTo>
                    <a:lnTo>
                      <a:pt x="182" y="163"/>
                    </a:lnTo>
                    <a:lnTo>
                      <a:pt x="187" y="147"/>
                    </a:lnTo>
                    <a:lnTo>
                      <a:pt x="137" y="142"/>
                    </a:lnTo>
                    <a:lnTo>
                      <a:pt x="137" y="142"/>
                    </a:lnTo>
                    <a:lnTo>
                      <a:pt x="131" y="160"/>
                    </a:lnTo>
                    <a:lnTo>
                      <a:pt x="123" y="174"/>
                    </a:lnTo>
                    <a:lnTo>
                      <a:pt x="112" y="182"/>
                    </a:lnTo>
                    <a:lnTo>
                      <a:pt x="96" y="184"/>
                    </a:lnTo>
                    <a:lnTo>
                      <a:pt x="96" y="184"/>
                    </a:lnTo>
                    <a:lnTo>
                      <a:pt x="88" y="184"/>
                    </a:lnTo>
                    <a:lnTo>
                      <a:pt x="80" y="182"/>
                    </a:lnTo>
                    <a:lnTo>
                      <a:pt x="72" y="177"/>
                    </a:lnTo>
                    <a:lnTo>
                      <a:pt x="67" y="169"/>
                    </a:lnTo>
                    <a:lnTo>
                      <a:pt x="67" y="169"/>
                    </a:lnTo>
                    <a:lnTo>
                      <a:pt x="62" y="160"/>
                    </a:lnTo>
                    <a:lnTo>
                      <a:pt x="59" y="147"/>
                    </a:lnTo>
                    <a:lnTo>
                      <a:pt x="56" y="134"/>
                    </a:lnTo>
                    <a:lnTo>
                      <a:pt x="56" y="115"/>
                    </a:lnTo>
                    <a:lnTo>
                      <a:pt x="56" y="115"/>
                    </a:lnTo>
                    <a:lnTo>
                      <a:pt x="59" y="83"/>
                    </a:lnTo>
                    <a:lnTo>
                      <a:pt x="62" y="69"/>
                    </a:lnTo>
                    <a:lnTo>
                      <a:pt x="67" y="59"/>
                    </a:lnTo>
                    <a:lnTo>
                      <a:pt x="72" y="53"/>
                    </a:lnTo>
                    <a:lnTo>
                      <a:pt x="78" y="45"/>
                    </a:lnTo>
                    <a:lnTo>
                      <a:pt x="86" y="42"/>
                    </a:lnTo>
                    <a:lnTo>
                      <a:pt x="96" y="42"/>
                    </a:lnTo>
                  </a:path>
                </a:pathLst>
              </a:custGeom>
              <a:solidFill>
                <a:schemeClr val="bg2"/>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3" name="Freeform 90"/>
              <p:cNvSpPr>
                <a:spLocks noChangeArrowheads="1"/>
              </p:cNvSpPr>
              <p:nvPr/>
            </p:nvSpPr>
            <p:spPr bwMode="gray">
              <a:xfrm>
                <a:off x="3792538" y="5381625"/>
                <a:ext cx="58737" cy="71438"/>
              </a:xfrm>
              <a:custGeom>
                <a:avLst/>
                <a:gdLst>
                  <a:gd name="T0" fmla="*/ 83 w 164"/>
                  <a:gd name="T1" fmla="*/ 0 h 199"/>
                  <a:gd name="T2" fmla="*/ 48 w 164"/>
                  <a:gd name="T3" fmla="*/ 8 h 199"/>
                  <a:gd name="T4" fmla="*/ 21 w 164"/>
                  <a:gd name="T5" fmla="*/ 29 h 199"/>
                  <a:gd name="T6" fmla="*/ 10 w 164"/>
                  <a:gd name="T7" fmla="*/ 43 h 199"/>
                  <a:gd name="T8" fmla="*/ 0 w 164"/>
                  <a:gd name="T9" fmla="*/ 78 h 199"/>
                  <a:gd name="T10" fmla="*/ 0 w 164"/>
                  <a:gd name="T11" fmla="*/ 99 h 199"/>
                  <a:gd name="T12" fmla="*/ 5 w 164"/>
                  <a:gd name="T13" fmla="*/ 137 h 199"/>
                  <a:gd name="T14" fmla="*/ 21 w 164"/>
                  <a:gd name="T15" fmla="*/ 168 h 199"/>
                  <a:gd name="T16" fmla="*/ 32 w 164"/>
                  <a:gd name="T17" fmla="*/ 182 h 199"/>
                  <a:gd name="T18" fmla="*/ 61 w 164"/>
                  <a:gd name="T19" fmla="*/ 196 h 199"/>
                  <a:gd name="T20" fmla="*/ 80 w 164"/>
                  <a:gd name="T21" fmla="*/ 198 h 199"/>
                  <a:gd name="T22" fmla="*/ 115 w 164"/>
                  <a:gd name="T23" fmla="*/ 190 h 199"/>
                  <a:gd name="T24" fmla="*/ 142 w 164"/>
                  <a:gd name="T25" fmla="*/ 168 h 199"/>
                  <a:gd name="T26" fmla="*/ 152 w 164"/>
                  <a:gd name="T27" fmla="*/ 155 h 199"/>
                  <a:gd name="T28" fmla="*/ 163 w 164"/>
                  <a:gd name="T29" fmla="*/ 120 h 199"/>
                  <a:gd name="T30" fmla="*/ 163 w 164"/>
                  <a:gd name="T31" fmla="*/ 99 h 199"/>
                  <a:gd name="T32" fmla="*/ 158 w 164"/>
                  <a:gd name="T33" fmla="*/ 61 h 199"/>
                  <a:gd name="T34" fmla="*/ 142 w 164"/>
                  <a:gd name="T35" fmla="*/ 29 h 199"/>
                  <a:gd name="T36" fmla="*/ 131 w 164"/>
                  <a:gd name="T37" fmla="*/ 18 h 199"/>
                  <a:gd name="T38" fmla="*/ 102 w 164"/>
                  <a:gd name="T39" fmla="*/ 2 h 199"/>
                  <a:gd name="T40" fmla="*/ 83 w 164"/>
                  <a:gd name="T41" fmla="*/ 161 h 199"/>
                  <a:gd name="T42" fmla="*/ 75 w 164"/>
                  <a:gd name="T43" fmla="*/ 161 h 199"/>
                  <a:gd name="T44" fmla="*/ 61 w 164"/>
                  <a:gd name="T45" fmla="*/ 153 h 199"/>
                  <a:gd name="T46" fmla="*/ 50 w 164"/>
                  <a:gd name="T47" fmla="*/ 137 h 199"/>
                  <a:gd name="T48" fmla="*/ 45 w 164"/>
                  <a:gd name="T49" fmla="*/ 99 h 199"/>
                  <a:gd name="T50" fmla="*/ 48 w 164"/>
                  <a:gd name="T51" fmla="*/ 72 h 199"/>
                  <a:gd name="T52" fmla="*/ 56 w 164"/>
                  <a:gd name="T53" fmla="*/ 53 h 199"/>
                  <a:gd name="T54" fmla="*/ 67 w 164"/>
                  <a:gd name="T55" fmla="*/ 40 h 199"/>
                  <a:gd name="T56" fmla="*/ 83 w 164"/>
                  <a:gd name="T57" fmla="*/ 37 h 199"/>
                  <a:gd name="T58" fmla="*/ 91 w 164"/>
                  <a:gd name="T59" fmla="*/ 37 h 199"/>
                  <a:gd name="T60" fmla="*/ 102 w 164"/>
                  <a:gd name="T61" fmla="*/ 45 h 199"/>
                  <a:gd name="T62" fmla="*/ 112 w 164"/>
                  <a:gd name="T63" fmla="*/ 61 h 199"/>
                  <a:gd name="T64" fmla="*/ 115 w 164"/>
                  <a:gd name="T65" fmla="*/ 99 h 199"/>
                  <a:gd name="T66" fmla="*/ 115 w 164"/>
                  <a:gd name="T67" fmla="*/ 126 h 199"/>
                  <a:gd name="T68" fmla="*/ 107 w 164"/>
                  <a:gd name="T69" fmla="*/ 147 h 199"/>
                  <a:gd name="T70" fmla="*/ 96 w 164"/>
                  <a:gd name="T71" fmla="*/ 158 h 199"/>
                  <a:gd name="T72" fmla="*/ 83 w 164"/>
                  <a:gd name="T73" fmla="*/ 16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 h="199">
                    <a:moveTo>
                      <a:pt x="83" y="0"/>
                    </a:moveTo>
                    <a:lnTo>
                      <a:pt x="83" y="0"/>
                    </a:lnTo>
                    <a:lnTo>
                      <a:pt x="64" y="2"/>
                    </a:lnTo>
                    <a:lnTo>
                      <a:pt x="48" y="8"/>
                    </a:lnTo>
                    <a:lnTo>
                      <a:pt x="32" y="16"/>
                    </a:lnTo>
                    <a:lnTo>
                      <a:pt x="21" y="29"/>
                    </a:lnTo>
                    <a:lnTo>
                      <a:pt x="21" y="29"/>
                    </a:lnTo>
                    <a:lnTo>
                      <a:pt x="10" y="43"/>
                    </a:lnTo>
                    <a:lnTo>
                      <a:pt x="5" y="61"/>
                    </a:lnTo>
                    <a:lnTo>
                      <a:pt x="0" y="78"/>
                    </a:lnTo>
                    <a:lnTo>
                      <a:pt x="0" y="99"/>
                    </a:lnTo>
                    <a:lnTo>
                      <a:pt x="0" y="99"/>
                    </a:lnTo>
                    <a:lnTo>
                      <a:pt x="0" y="118"/>
                    </a:lnTo>
                    <a:lnTo>
                      <a:pt x="5" y="137"/>
                    </a:lnTo>
                    <a:lnTo>
                      <a:pt x="10" y="155"/>
                    </a:lnTo>
                    <a:lnTo>
                      <a:pt x="21" y="168"/>
                    </a:lnTo>
                    <a:lnTo>
                      <a:pt x="21" y="168"/>
                    </a:lnTo>
                    <a:lnTo>
                      <a:pt x="32" y="182"/>
                    </a:lnTo>
                    <a:lnTo>
                      <a:pt x="45" y="190"/>
                    </a:lnTo>
                    <a:lnTo>
                      <a:pt x="61" y="196"/>
                    </a:lnTo>
                    <a:lnTo>
                      <a:pt x="80" y="198"/>
                    </a:lnTo>
                    <a:lnTo>
                      <a:pt x="80" y="198"/>
                    </a:lnTo>
                    <a:lnTo>
                      <a:pt x="99" y="196"/>
                    </a:lnTo>
                    <a:lnTo>
                      <a:pt x="115" y="190"/>
                    </a:lnTo>
                    <a:lnTo>
                      <a:pt x="131" y="182"/>
                    </a:lnTo>
                    <a:lnTo>
                      <a:pt x="142" y="168"/>
                    </a:lnTo>
                    <a:lnTo>
                      <a:pt x="142" y="168"/>
                    </a:lnTo>
                    <a:lnTo>
                      <a:pt x="152" y="155"/>
                    </a:lnTo>
                    <a:lnTo>
                      <a:pt x="158" y="137"/>
                    </a:lnTo>
                    <a:lnTo>
                      <a:pt x="163" y="120"/>
                    </a:lnTo>
                    <a:lnTo>
                      <a:pt x="163" y="99"/>
                    </a:lnTo>
                    <a:lnTo>
                      <a:pt x="163" y="99"/>
                    </a:lnTo>
                    <a:lnTo>
                      <a:pt x="163" y="80"/>
                    </a:lnTo>
                    <a:lnTo>
                      <a:pt x="158" y="61"/>
                    </a:lnTo>
                    <a:lnTo>
                      <a:pt x="152" y="45"/>
                    </a:lnTo>
                    <a:lnTo>
                      <a:pt x="142" y="29"/>
                    </a:lnTo>
                    <a:lnTo>
                      <a:pt x="142" y="29"/>
                    </a:lnTo>
                    <a:lnTo>
                      <a:pt x="131" y="18"/>
                    </a:lnTo>
                    <a:lnTo>
                      <a:pt x="118" y="8"/>
                    </a:lnTo>
                    <a:lnTo>
                      <a:pt x="102" y="2"/>
                    </a:lnTo>
                    <a:lnTo>
                      <a:pt x="83" y="0"/>
                    </a:lnTo>
                    <a:close/>
                    <a:moveTo>
                      <a:pt x="83" y="161"/>
                    </a:moveTo>
                    <a:lnTo>
                      <a:pt x="83" y="161"/>
                    </a:lnTo>
                    <a:lnTo>
                      <a:pt x="75" y="161"/>
                    </a:lnTo>
                    <a:lnTo>
                      <a:pt x="67" y="158"/>
                    </a:lnTo>
                    <a:lnTo>
                      <a:pt x="61" y="153"/>
                    </a:lnTo>
                    <a:lnTo>
                      <a:pt x="56" y="147"/>
                    </a:lnTo>
                    <a:lnTo>
                      <a:pt x="50" y="137"/>
                    </a:lnTo>
                    <a:lnTo>
                      <a:pt x="48" y="126"/>
                    </a:lnTo>
                    <a:lnTo>
                      <a:pt x="45" y="99"/>
                    </a:lnTo>
                    <a:lnTo>
                      <a:pt x="45" y="99"/>
                    </a:lnTo>
                    <a:lnTo>
                      <a:pt x="48" y="72"/>
                    </a:lnTo>
                    <a:lnTo>
                      <a:pt x="50" y="61"/>
                    </a:lnTo>
                    <a:lnTo>
                      <a:pt x="56" y="53"/>
                    </a:lnTo>
                    <a:lnTo>
                      <a:pt x="61" y="45"/>
                    </a:lnTo>
                    <a:lnTo>
                      <a:pt x="67" y="40"/>
                    </a:lnTo>
                    <a:lnTo>
                      <a:pt x="75" y="37"/>
                    </a:lnTo>
                    <a:lnTo>
                      <a:pt x="83" y="37"/>
                    </a:lnTo>
                    <a:lnTo>
                      <a:pt x="83" y="37"/>
                    </a:lnTo>
                    <a:lnTo>
                      <a:pt x="91" y="37"/>
                    </a:lnTo>
                    <a:lnTo>
                      <a:pt x="96" y="40"/>
                    </a:lnTo>
                    <a:lnTo>
                      <a:pt x="102" y="45"/>
                    </a:lnTo>
                    <a:lnTo>
                      <a:pt x="107" y="53"/>
                    </a:lnTo>
                    <a:lnTo>
                      <a:pt x="112" y="61"/>
                    </a:lnTo>
                    <a:lnTo>
                      <a:pt x="115" y="72"/>
                    </a:lnTo>
                    <a:lnTo>
                      <a:pt x="115" y="99"/>
                    </a:lnTo>
                    <a:lnTo>
                      <a:pt x="115" y="99"/>
                    </a:lnTo>
                    <a:lnTo>
                      <a:pt x="115" y="126"/>
                    </a:lnTo>
                    <a:lnTo>
                      <a:pt x="112" y="137"/>
                    </a:lnTo>
                    <a:lnTo>
                      <a:pt x="107" y="147"/>
                    </a:lnTo>
                    <a:lnTo>
                      <a:pt x="102" y="153"/>
                    </a:lnTo>
                    <a:lnTo>
                      <a:pt x="96" y="158"/>
                    </a:lnTo>
                    <a:lnTo>
                      <a:pt x="91" y="161"/>
                    </a:lnTo>
                    <a:lnTo>
                      <a:pt x="83" y="1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4" name="Freeform 91"/>
              <p:cNvSpPr>
                <a:spLocks noChangeArrowheads="1"/>
              </p:cNvSpPr>
              <p:nvPr/>
            </p:nvSpPr>
            <p:spPr bwMode="gray">
              <a:xfrm>
                <a:off x="3857625" y="5381625"/>
                <a:ext cx="60325" cy="71438"/>
              </a:xfrm>
              <a:custGeom>
                <a:avLst/>
                <a:gdLst>
                  <a:gd name="T0" fmla="*/ 86 w 167"/>
                  <a:gd name="T1" fmla="*/ 37 h 199"/>
                  <a:gd name="T2" fmla="*/ 110 w 167"/>
                  <a:gd name="T3" fmla="*/ 48 h 199"/>
                  <a:gd name="T4" fmla="*/ 118 w 167"/>
                  <a:gd name="T5" fmla="*/ 78 h 199"/>
                  <a:gd name="T6" fmla="*/ 166 w 167"/>
                  <a:gd name="T7" fmla="*/ 75 h 199"/>
                  <a:gd name="T8" fmla="*/ 158 w 167"/>
                  <a:gd name="T9" fmla="*/ 43 h 199"/>
                  <a:gd name="T10" fmla="*/ 142 w 167"/>
                  <a:gd name="T11" fmla="*/ 18 h 199"/>
                  <a:gd name="T12" fmla="*/ 118 w 167"/>
                  <a:gd name="T13" fmla="*/ 5 h 199"/>
                  <a:gd name="T14" fmla="*/ 89 w 167"/>
                  <a:gd name="T15" fmla="*/ 0 h 199"/>
                  <a:gd name="T16" fmla="*/ 70 w 167"/>
                  <a:gd name="T17" fmla="*/ 2 h 199"/>
                  <a:gd name="T18" fmla="*/ 38 w 167"/>
                  <a:gd name="T19" fmla="*/ 16 h 199"/>
                  <a:gd name="T20" fmla="*/ 24 w 167"/>
                  <a:gd name="T21" fmla="*/ 29 h 199"/>
                  <a:gd name="T22" fmla="*/ 8 w 167"/>
                  <a:gd name="T23" fmla="*/ 59 h 199"/>
                  <a:gd name="T24" fmla="*/ 0 w 167"/>
                  <a:gd name="T25" fmla="*/ 99 h 199"/>
                  <a:gd name="T26" fmla="*/ 3 w 167"/>
                  <a:gd name="T27" fmla="*/ 120 h 199"/>
                  <a:gd name="T28" fmla="*/ 14 w 167"/>
                  <a:gd name="T29" fmla="*/ 158 h 199"/>
                  <a:gd name="T30" fmla="*/ 24 w 167"/>
                  <a:gd name="T31" fmla="*/ 171 h 199"/>
                  <a:gd name="T32" fmla="*/ 54 w 167"/>
                  <a:gd name="T33" fmla="*/ 193 h 199"/>
                  <a:gd name="T34" fmla="*/ 89 w 167"/>
                  <a:gd name="T35" fmla="*/ 198 h 199"/>
                  <a:gd name="T36" fmla="*/ 102 w 167"/>
                  <a:gd name="T37" fmla="*/ 198 h 199"/>
                  <a:gd name="T38" fmla="*/ 129 w 167"/>
                  <a:gd name="T39" fmla="*/ 187 h 199"/>
                  <a:gd name="T40" fmla="*/ 140 w 167"/>
                  <a:gd name="T41" fmla="*/ 179 h 199"/>
                  <a:gd name="T42" fmla="*/ 158 w 167"/>
                  <a:gd name="T43" fmla="*/ 158 h 199"/>
                  <a:gd name="T44" fmla="*/ 166 w 167"/>
                  <a:gd name="T45" fmla="*/ 128 h 199"/>
                  <a:gd name="T46" fmla="*/ 121 w 167"/>
                  <a:gd name="T47" fmla="*/ 126 h 199"/>
                  <a:gd name="T48" fmla="*/ 110 w 167"/>
                  <a:gd name="T49" fmla="*/ 153 h 199"/>
                  <a:gd name="T50" fmla="*/ 89 w 167"/>
                  <a:gd name="T51" fmla="*/ 161 h 199"/>
                  <a:gd name="T52" fmla="*/ 81 w 167"/>
                  <a:gd name="T53" fmla="*/ 161 h 199"/>
                  <a:gd name="T54" fmla="*/ 67 w 167"/>
                  <a:gd name="T55" fmla="*/ 155 h 199"/>
                  <a:gd name="T56" fmla="*/ 62 w 167"/>
                  <a:gd name="T57" fmla="*/ 150 h 199"/>
                  <a:gd name="T58" fmla="*/ 54 w 167"/>
                  <a:gd name="T59" fmla="*/ 131 h 199"/>
                  <a:gd name="T60" fmla="*/ 51 w 167"/>
                  <a:gd name="T61" fmla="*/ 99 h 199"/>
                  <a:gd name="T62" fmla="*/ 57 w 167"/>
                  <a:gd name="T63" fmla="*/ 61 h 199"/>
                  <a:gd name="T64" fmla="*/ 64 w 167"/>
                  <a:gd name="T65" fmla="*/ 45 h 199"/>
                  <a:gd name="T66" fmla="*/ 78 w 167"/>
                  <a:gd name="T67" fmla="*/ 3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199">
                    <a:moveTo>
                      <a:pt x="86" y="37"/>
                    </a:moveTo>
                    <a:lnTo>
                      <a:pt x="86" y="37"/>
                    </a:lnTo>
                    <a:lnTo>
                      <a:pt x="99" y="40"/>
                    </a:lnTo>
                    <a:lnTo>
                      <a:pt x="110" y="48"/>
                    </a:lnTo>
                    <a:lnTo>
                      <a:pt x="116" y="59"/>
                    </a:lnTo>
                    <a:lnTo>
                      <a:pt x="118" y="78"/>
                    </a:lnTo>
                    <a:lnTo>
                      <a:pt x="166" y="75"/>
                    </a:lnTo>
                    <a:lnTo>
                      <a:pt x="166" y="75"/>
                    </a:lnTo>
                    <a:lnTo>
                      <a:pt x="164" y="56"/>
                    </a:lnTo>
                    <a:lnTo>
                      <a:pt x="158" y="43"/>
                    </a:lnTo>
                    <a:lnTo>
                      <a:pt x="150" y="29"/>
                    </a:lnTo>
                    <a:lnTo>
                      <a:pt x="142" y="18"/>
                    </a:lnTo>
                    <a:lnTo>
                      <a:pt x="132" y="10"/>
                    </a:lnTo>
                    <a:lnTo>
                      <a:pt x="118" y="5"/>
                    </a:lnTo>
                    <a:lnTo>
                      <a:pt x="105" y="2"/>
                    </a:lnTo>
                    <a:lnTo>
                      <a:pt x="89" y="0"/>
                    </a:lnTo>
                    <a:lnTo>
                      <a:pt x="89" y="0"/>
                    </a:lnTo>
                    <a:lnTo>
                      <a:pt x="70" y="2"/>
                    </a:lnTo>
                    <a:lnTo>
                      <a:pt x="51" y="8"/>
                    </a:lnTo>
                    <a:lnTo>
                      <a:pt x="38" y="16"/>
                    </a:lnTo>
                    <a:lnTo>
                      <a:pt x="24" y="29"/>
                    </a:lnTo>
                    <a:lnTo>
                      <a:pt x="24" y="29"/>
                    </a:lnTo>
                    <a:lnTo>
                      <a:pt x="14" y="43"/>
                    </a:lnTo>
                    <a:lnTo>
                      <a:pt x="8" y="59"/>
                    </a:lnTo>
                    <a:lnTo>
                      <a:pt x="3" y="78"/>
                    </a:lnTo>
                    <a:lnTo>
                      <a:pt x="0" y="99"/>
                    </a:lnTo>
                    <a:lnTo>
                      <a:pt x="0" y="99"/>
                    </a:lnTo>
                    <a:lnTo>
                      <a:pt x="3" y="120"/>
                    </a:lnTo>
                    <a:lnTo>
                      <a:pt x="8" y="142"/>
                    </a:lnTo>
                    <a:lnTo>
                      <a:pt x="14" y="158"/>
                    </a:lnTo>
                    <a:lnTo>
                      <a:pt x="24" y="171"/>
                    </a:lnTo>
                    <a:lnTo>
                      <a:pt x="24" y="171"/>
                    </a:lnTo>
                    <a:lnTo>
                      <a:pt x="38" y="185"/>
                    </a:lnTo>
                    <a:lnTo>
                      <a:pt x="54" y="193"/>
                    </a:lnTo>
                    <a:lnTo>
                      <a:pt x="70" y="196"/>
                    </a:lnTo>
                    <a:lnTo>
                      <a:pt x="89" y="198"/>
                    </a:lnTo>
                    <a:lnTo>
                      <a:pt x="89" y="198"/>
                    </a:lnTo>
                    <a:lnTo>
                      <a:pt x="102" y="198"/>
                    </a:lnTo>
                    <a:lnTo>
                      <a:pt x="116" y="193"/>
                    </a:lnTo>
                    <a:lnTo>
                      <a:pt x="129" y="187"/>
                    </a:lnTo>
                    <a:lnTo>
                      <a:pt x="140" y="179"/>
                    </a:lnTo>
                    <a:lnTo>
                      <a:pt x="140" y="179"/>
                    </a:lnTo>
                    <a:lnTo>
                      <a:pt x="150" y="171"/>
                    </a:lnTo>
                    <a:lnTo>
                      <a:pt x="158" y="158"/>
                    </a:lnTo>
                    <a:lnTo>
                      <a:pt x="164" y="144"/>
                    </a:lnTo>
                    <a:lnTo>
                      <a:pt x="166" y="128"/>
                    </a:lnTo>
                    <a:lnTo>
                      <a:pt x="121" y="126"/>
                    </a:lnTo>
                    <a:lnTo>
                      <a:pt x="121" y="126"/>
                    </a:lnTo>
                    <a:lnTo>
                      <a:pt x="118" y="142"/>
                    </a:lnTo>
                    <a:lnTo>
                      <a:pt x="110" y="153"/>
                    </a:lnTo>
                    <a:lnTo>
                      <a:pt x="99" y="161"/>
                    </a:lnTo>
                    <a:lnTo>
                      <a:pt x="89" y="161"/>
                    </a:lnTo>
                    <a:lnTo>
                      <a:pt x="89" y="161"/>
                    </a:lnTo>
                    <a:lnTo>
                      <a:pt x="81" y="161"/>
                    </a:lnTo>
                    <a:lnTo>
                      <a:pt x="73" y="158"/>
                    </a:lnTo>
                    <a:lnTo>
                      <a:pt x="67" y="155"/>
                    </a:lnTo>
                    <a:lnTo>
                      <a:pt x="62" y="150"/>
                    </a:lnTo>
                    <a:lnTo>
                      <a:pt x="62" y="150"/>
                    </a:lnTo>
                    <a:lnTo>
                      <a:pt x="57" y="142"/>
                    </a:lnTo>
                    <a:lnTo>
                      <a:pt x="54" y="131"/>
                    </a:lnTo>
                    <a:lnTo>
                      <a:pt x="51" y="99"/>
                    </a:lnTo>
                    <a:lnTo>
                      <a:pt x="51" y="99"/>
                    </a:lnTo>
                    <a:lnTo>
                      <a:pt x="54" y="72"/>
                    </a:lnTo>
                    <a:lnTo>
                      <a:pt x="57" y="61"/>
                    </a:lnTo>
                    <a:lnTo>
                      <a:pt x="59" y="53"/>
                    </a:lnTo>
                    <a:lnTo>
                      <a:pt x="64" y="45"/>
                    </a:lnTo>
                    <a:lnTo>
                      <a:pt x="73" y="40"/>
                    </a:lnTo>
                    <a:lnTo>
                      <a:pt x="78" y="37"/>
                    </a:lnTo>
                    <a:lnTo>
                      <a:pt x="86" y="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5" name="Freeform 92"/>
              <p:cNvSpPr>
                <a:spLocks noChangeArrowheads="1"/>
              </p:cNvSpPr>
              <p:nvPr/>
            </p:nvSpPr>
            <p:spPr bwMode="gray">
              <a:xfrm>
                <a:off x="3917950" y="5383213"/>
                <a:ext cx="63500" cy="69850"/>
              </a:xfrm>
              <a:custGeom>
                <a:avLst/>
                <a:gdLst>
                  <a:gd name="T0" fmla="*/ 62 w 176"/>
                  <a:gd name="T1" fmla="*/ 0 h 195"/>
                  <a:gd name="T2" fmla="*/ 0 w 176"/>
                  <a:gd name="T3" fmla="*/ 194 h 195"/>
                  <a:gd name="T4" fmla="*/ 41 w 176"/>
                  <a:gd name="T5" fmla="*/ 194 h 195"/>
                  <a:gd name="T6" fmla="*/ 54 w 176"/>
                  <a:gd name="T7" fmla="*/ 153 h 195"/>
                  <a:gd name="T8" fmla="*/ 116 w 176"/>
                  <a:gd name="T9" fmla="*/ 153 h 195"/>
                  <a:gd name="T10" fmla="*/ 127 w 176"/>
                  <a:gd name="T11" fmla="*/ 194 h 195"/>
                  <a:gd name="T12" fmla="*/ 175 w 176"/>
                  <a:gd name="T13" fmla="*/ 194 h 195"/>
                  <a:gd name="T14" fmla="*/ 116 w 176"/>
                  <a:gd name="T15" fmla="*/ 0 h 195"/>
                  <a:gd name="T16" fmla="*/ 62 w 176"/>
                  <a:gd name="T17" fmla="*/ 0 h 195"/>
                  <a:gd name="T18" fmla="*/ 65 w 176"/>
                  <a:gd name="T19" fmla="*/ 118 h 195"/>
                  <a:gd name="T20" fmla="*/ 84 w 176"/>
                  <a:gd name="T21" fmla="*/ 51 h 195"/>
                  <a:gd name="T22" fmla="*/ 105 w 176"/>
                  <a:gd name="T23" fmla="*/ 118 h 195"/>
                  <a:gd name="T24" fmla="*/ 65 w 176"/>
                  <a:gd name="T25" fmla="*/ 11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95">
                    <a:moveTo>
                      <a:pt x="62" y="0"/>
                    </a:moveTo>
                    <a:lnTo>
                      <a:pt x="0" y="194"/>
                    </a:lnTo>
                    <a:lnTo>
                      <a:pt x="41" y="194"/>
                    </a:lnTo>
                    <a:lnTo>
                      <a:pt x="54" y="153"/>
                    </a:lnTo>
                    <a:lnTo>
                      <a:pt x="116" y="153"/>
                    </a:lnTo>
                    <a:lnTo>
                      <a:pt x="127" y="194"/>
                    </a:lnTo>
                    <a:lnTo>
                      <a:pt x="175" y="194"/>
                    </a:lnTo>
                    <a:lnTo>
                      <a:pt x="116" y="0"/>
                    </a:lnTo>
                    <a:lnTo>
                      <a:pt x="62" y="0"/>
                    </a:lnTo>
                    <a:close/>
                    <a:moveTo>
                      <a:pt x="65" y="118"/>
                    </a:moveTo>
                    <a:lnTo>
                      <a:pt x="84" y="51"/>
                    </a:lnTo>
                    <a:lnTo>
                      <a:pt x="105" y="118"/>
                    </a:lnTo>
                    <a:lnTo>
                      <a:pt x="65" y="11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6" name="Freeform 94"/>
              <p:cNvSpPr>
                <a:spLocks noChangeArrowheads="1"/>
              </p:cNvSpPr>
              <p:nvPr/>
            </p:nvSpPr>
            <p:spPr bwMode="gray">
              <a:xfrm>
                <a:off x="4054475" y="5383213"/>
                <a:ext cx="49213" cy="69850"/>
              </a:xfrm>
              <a:custGeom>
                <a:avLst/>
                <a:gdLst>
                  <a:gd name="T0" fmla="*/ 0 w 137"/>
                  <a:gd name="T1" fmla="*/ 194 h 195"/>
                  <a:gd name="T2" fmla="*/ 136 w 137"/>
                  <a:gd name="T3" fmla="*/ 194 h 195"/>
                  <a:gd name="T4" fmla="*/ 136 w 137"/>
                  <a:gd name="T5" fmla="*/ 156 h 195"/>
                  <a:gd name="T6" fmla="*/ 45 w 137"/>
                  <a:gd name="T7" fmla="*/ 156 h 195"/>
                  <a:gd name="T8" fmla="*/ 45 w 137"/>
                  <a:gd name="T9" fmla="*/ 113 h 195"/>
                  <a:gd name="T10" fmla="*/ 115 w 137"/>
                  <a:gd name="T11" fmla="*/ 113 h 195"/>
                  <a:gd name="T12" fmla="*/ 115 w 137"/>
                  <a:gd name="T13" fmla="*/ 78 h 195"/>
                  <a:gd name="T14" fmla="*/ 45 w 137"/>
                  <a:gd name="T15" fmla="*/ 78 h 195"/>
                  <a:gd name="T16" fmla="*/ 45 w 137"/>
                  <a:gd name="T17" fmla="*/ 38 h 195"/>
                  <a:gd name="T18" fmla="*/ 136 w 137"/>
                  <a:gd name="T19" fmla="*/ 38 h 195"/>
                  <a:gd name="T20" fmla="*/ 136 w 137"/>
                  <a:gd name="T21" fmla="*/ 0 h 195"/>
                  <a:gd name="T22" fmla="*/ 0 w 137"/>
                  <a:gd name="T23" fmla="*/ 0 h 195"/>
                  <a:gd name="T24" fmla="*/ 0 w 137"/>
                  <a:gd name="T25"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195">
                    <a:moveTo>
                      <a:pt x="0" y="194"/>
                    </a:moveTo>
                    <a:lnTo>
                      <a:pt x="136" y="194"/>
                    </a:lnTo>
                    <a:lnTo>
                      <a:pt x="136" y="156"/>
                    </a:lnTo>
                    <a:lnTo>
                      <a:pt x="45" y="156"/>
                    </a:lnTo>
                    <a:lnTo>
                      <a:pt x="45" y="113"/>
                    </a:lnTo>
                    <a:lnTo>
                      <a:pt x="115" y="113"/>
                    </a:lnTo>
                    <a:lnTo>
                      <a:pt x="115" y="78"/>
                    </a:lnTo>
                    <a:lnTo>
                      <a:pt x="45" y="78"/>
                    </a:lnTo>
                    <a:lnTo>
                      <a:pt x="45" y="38"/>
                    </a:lnTo>
                    <a:lnTo>
                      <a:pt x="136" y="38"/>
                    </a:lnTo>
                    <a:lnTo>
                      <a:pt x="136" y="0"/>
                    </a:lnTo>
                    <a:lnTo>
                      <a:pt x="0" y="0"/>
                    </a:lnTo>
                    <a:lnTo>
                      <a:pt x="0" y="19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767" name="Freeform 93"/>
              <p:cNvSpPr>
                <a:spLocks noChangeArrowheads="1"/>
              </p:cNvSpPr>
              <p:nvPr/>
            </p:nvSpPr>
            <p:spPr bwMode="gray">
              <a:xfrm>
                <a:off x="3986213" y="5383213"/>
                <a:ext cx="57150" cy="69850"/>
              </a:xfrm>
              <a:custGeom>
                <a:avLst/>
                <a:gdLst>
                  <a:gd name="T0" fmla="*/ 113 w 160"/>
                  <a:gd name="T1" fmla="*/ 11 h 195"/>
                  <a:gd name="T2" fmla="*/ 113 w 160"/>
                  <a:gd name="T3" fmla="*/ 11 h 195"/>
                  <a:gd name="T4" fmla="*/ 103 w 160"/>
                  <a:gd name="T5" fmla="*/ 6 h 195"/>
                  <a:gd name="T6" fmla="*/ 89 w 160"/>
                  <a:gd name="T7" fmla="*/ 3 h 195"/>
                  <a:gd name="T8" fmla="*/ 60 w 160"/>
                  <a:gd name="T9" fmla="*/ 0 h 195"/>
                  <a:gd name="T10" fmla="*/ 0 w 160"/>
                  <a:gd name="T11" fmla="*/ 0 h 195"/>
                  <a:gd name="T12" fmla="*/ 0 w 160"/>
                  <a:gd name="T13" fmla="*/ 194 h 195"/>
                  <a:gd name="T14" fmla="*/ 68 w 160"/>
                  <a:gd name="T15" fmla="*/ 194 h 195"/>
                  <a:gd name="T16" fmla="*/ 68 w 160"/>
                  <a:gd name="T17" fmla="*/ 194 h 195"/>
                  <a:gd name="T18" fmla="*/ 86 w 160"/>
                  <a:gd name="T19" fmla="*/ 191 h 195"/>
                  <a:gd name="T20" fmla="*/ 105 w 160"/>
                  <a:gd name="T21" fmla="*/ 185 h 195"/>
                  <a:gd name="T22" fmla="*/ 121 w 160"/>
                  <a:gd name="T23" fmla="*/ 177 h 195"/>
                  <a:gd name="T24" fmla="*/ 134 w 160"/>
                  <a:gd name="T25" fmla="*/ 166 h 195"/>
                  <a:gd name="T26" fmla="*/ 134 w 160"/>
                  <a:gd name="T27" fmla="*/ 166 h 195"/>
                  <a:gd name="T28" fmla="*/ 143 w 160"/>
                  <a:gd name="T29" fmla="*/ 151 h 195"/>
                  <a:gd name="T30" fmla="*/ 151 w 160"/>
                  <a:gd name="T31" fmla="*/ 135 h 195"/>
                  <a:gd name="T32" fmla="*/ 156 w 160"/>
                  <a:gd name="T33" fmla="*/ 116 h 195"/>
                  <a:gd name="T34" fmla="*/ 159 w 160"/>
                  <a:gd name="T35" fmla="*/ 97 h 195"/>
                  <a:gd name="T36" fmla="*/ 159 w 160"/>
                  <a:gd name="T37" fmla="*/ 97 h 195"/>
                  <a:gd name="T38" fmla="*/ 156 w 160"/>
                  <a:gd name="T39" fmla="*/ 81 h 195"/>
                  <a:gd name="T40" fmla="*/ 153 w 160"/>
                  <a:gd name="T41" fmla="*/ 67 h 195"/>
                  <a:gd name="T42" fmla="*/ 151 w 160"/>
                  <a:gd name="T43" fmla="*/ 54 h 195"/>
                  <a:gd name="T44" fmla="*/ 143 w 160"/>
                  <a:gd name="T45" fmla="*/ 43 h 195"/>
                  <a:gd name="T46" fmla="*/ 143 w 160"/>
                  <a:gd name="T47" fmla="*/ 43 h 195"/>
                  <a:gd name="T48" fmla="*/ 129 w 160"/>
                  <a:gd name="T49" fmla="*/ 24 h 195"/>
                  <a:gd name="T50" fmla="*/ 113 w 160"/>
                  <a:gd name="T51" fmla="*/ 11 h 195"/>
                  <a:gd name="T52" fmla="*/ 100 w 160"/>
                  <a:gd name="T53" fmla="*/ 140 h 195"/>
                  <a:gd name="T54" fmla="*/ 100 w 160"/>
                  <a:gd name="T55" fmla="*/ 140 h 195"/>
                  <a:gd name="T56" fmla="*/ 92 w 160"/>
                  <a:gd name="T57" fmla="*/ 148 h 195"/>
                  <a:gd name="T58" fmla="*/ 84 w 160"/>
                  <a:gd name="T59" fmla="*/ 153 h 195"/>
                  <a:gd name="T60" fmla="*/ 75 w 160"/>
                  <a:gd name="T61" fmla="*/ 156 h 195"/>
                  <a:gd name="T62" fmla="*/ 62 w 160"/>
                  <a:gd name="T63" fmla="*/ 156 h 195"/>
                  <a:gd name="T64" fmla="*/ 44 w 160"/>
                  <a:gd name="T65" fmla="*/ 156 h 195"/>
                  <a:gd name="T66" fmla="*/ 44 w 160"/>
                  <a:gd name="T67" fmla="*/ 35 h 195"/>
                  <a:gd name="T68" fmla="*/ 62 w 160"/>
                  <a:gd name="T69" fmla="*/ 35 h 195"/>
                  <a:gd name="T70" fmla="*/ 62 w 160"/>
                  <a:gd name="T71" fmla="*/ 35 h 195"/>
                  <a:gd name="T72" fmla="*/ 75 w 160"/>
                  <a:gd name="T73" fmla="*/ 38 h 195"/>
                  <a:gd name="T74" fmla="*/ 86 w 160"/>
                  <a:gd name="T75" fmla="*/ 43 h 195"/>
                  <a:gd name="T76" fmla="*/ 86 w 160"/>
                  <a:gd name="T77" fmla="*/ 43 h 195"/>
                  <a:gd name="T78" fmla="*/ 97 w 160"/>
                  <a:gd name="T79" fmla="*/ 51 h 195"/>
                  <a:gd name="T80" fmla="*/ 105 w 160"/>
                  <a:gd name="T81" fmla="*/ 62 h 195"/>
                  <a:gd name="T82" fmla="*/ 105 w 160"/>
                  <a:gd name="T83" fmla="*/ 62 h 195"/>
                  <a:gd name="T84" fmla="*/ 110 w 160"/>
                  <a:gd name="T85" fmla="*/ 78 h 195"/>
                  <a:gd name="T86" fmla="*/ 110 w 160"/>
                  <a:gd name="T87" fmla="*/ 97 h 195"/>
                  <a:gd name="T88" fmla="*/ 110 w 160"/>
                  <a:gd name="T89" fmla="*/ 97 h 195"/>
                  <a:gd name="T90" fmla="*/ 108 w 160"/>
                  <a:gd name="T91" fmla="*/ 118 h 195"/>
                  <a:gd name="T92" fmla="*/ 105 w 160"/>
                  <a:gd name="T93" fmla="*/ 129 h 195"/>
                  <a:gd name="T94" fmla="*/ 100 w 160"/>
                  <a:gd name="T95" fmla="*/ 14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195">
                    <a:moveTo>
                      <a:pt x="113" y="11"/>
                    </a:moveTo>
                    <a:lnTo>
                      <a:pt x="113" y="11"/>
                    </a:lnTo>
                    <a:lnTo>
                      <a:pt x="103" y="6"/>
                    </a:lnTo>
                    <a:lnTo>
                      <a:pt x="89" y="3"/>
                    </a:lnTo>
                    <a:lnTo>
                      <a:pt x="60" y="0"/>
                    </a:lnTo>
                    <a:lnTo>
                      <a:pt x="0" y="0"/>
                    </a:lnTo>
                    <a:lnTo>
                      <a:pt x="0" y="194"/>
                    </a:lnTo>
                    <a:lnTo>
                      <a:pt x="68" y="194"/>
                    </a:lnTo>
                    <a:lnTo>
                      <a:pt x="68" y="194"/>
                    </a:lnTo>
                    <a:lnTo>
                      <a:pt x="86" y="191"/>
                    </a:lnTo>
                    <a:lnTo>
                      <a:pt x="105" y="185"/>
                    </a:lnTo>
                    <a:lnTo>
                      <a:pt x="121" y="177"/>
                    </a:lnTo>
                    <a:lnTo>
                      <a:pt x="134" y="166"/>
                    </a:lnTo>
                    <a:lnTo>
                      <a:pt x="134" y="166"/>
                    </a:lnTo>
                    <a:lnTo>
                      <a:pt x="143" y="151"/>
                    </a:lnTo>
                    <a:lnTo>
                      <a:pt x="151" y="135"/>
                    </a:lnTo>
                    <a:lnTo>
                      <a:pt x="156" y="116"/>
                    </a:lnTo>
                    <a:lnTo>
                      <a:pt x="159" y="97"/>
                    </a:lnTo>
                    <a:lnTo>
                      <a:pt x="159" y="97"/>
                    </a:lnTo>
                    <a:lnTo>
                      <a:pt x="156" y="81"/>
                    </a:lnTo>
                    <a:lnTo>
                      <a:pt x="153" y="67"/>
                    </a:lnTo>
                    <a:lnTo>
                      <a:pt x="151" y="54"/>
                    </a:lnTo>
                    <a:lnTo>
                      <a:pt x="143" y="43"/>
                    </a:lnTo>
                    <a:lnTo>
                      <a:pt x="143" y="43"/>
                    </a:lnTo>
                    <a:lnTo>
                      <a:pt x="129" y="24"/>
                    </a:lnTo>
                    <a:lnTo>
                      <a:pt x="113" y="11"/>
                    </a:lnTo>
                    <a:close/>
                    <a:moveTo>
                      <a:pt x="100" y="140"/>
                    </a:moveTo>
                    <a:lnTo>
                      <a:pt x="100" y="140"/>
                    </a:lnTo>
                    <a:lnTo>
                      <a:pt x="92" y="148"/>
                    </a:lnTo>
                    <a:lnTo>
                      <a:pt x="84" y="153"/>
                    </a:lnTo>
                    <a:lnTo>
                      <a:pt x="75" y="156"/>
                    </a:lnTo>
                    <a:lnTo>
                      <a:pt x="62" y="156"/>
                    </a:lnTo>
                    <a:lnTo>
                      <a:pt x="44" y="156"/>
                    </a:lnTo>
                    <a:lnTo>
                      <a:pt x="44" y="35"/>
                    </a:lnTo>
                    <a:lnTo>
                      <a:pt x="62" y="35"/>
                    </a:lnTo>
                    <a:lnTo>
                      <a:pt x="62" y="35"/>
                    </a:lnTo>
                    <a:lnTo>
                      <a:pt x="75" y="38"/>
                    </a:lnTo>
                    <a:lnTo>
                      <a:pt x="86" y="43"/>
                    </a:lnTo>
                    <a:lnTo>
                      <a:pt x="86" y="43"/>
                    </a:lnTo>
                    <a:lnTo>
                      <a:pt x="97" y="51"/>
                    </a:lnTo>
                    <a:lnTo>
                      <a:pt x="105" y="62"/>
                    </a:lnTo>
                    <a:lnTo>
                      <a:pt x="105" y="62"/>
                    </a:lnTo>
                    <a:lnTo>
                      <a:pt x="110" y="78"/>
                    </a:lnTo>
                    <a:lnTo>
                      <a:pt x="110" y="97"/>
                    </a:lnTo>
                    <a:lnTo>
                      <a:pt x="110" y="97"/>
                    </a:lnTo>
                    <a:lnTo>
                      <a:pt x="108" y="118"/>
                    </a:lnTo>
                    <a:lnTo>
                      <a:pt x="105" y="129"/>
                    </a:lnTo>
                    <a:lnTo>
                      <a:pt x="100" y="1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grpSp>
      </p:grpSp>
      <p:grpSp>
        <p:nvGrpSpPr>
          <p:cNvPr id="770" name="Group 769"/>
          <p:cNvGrpSpPr/>
          <p:nvPr/>
        </p:nvGrpSpPr>
        <p:grpSpPr bwMode="gray">
          <a:xfrm>
            <a:off x="5312805" y="3042248"/>
            <a:ext cx="508876" cy="171907"/>
            <a:chOff x="6132599" y="2219224"/>
            <a:chExt cx="794131" cy="268270"/>
          </a:xfrm>
        </p:grpSpPr>
        <p:sp>
          <p:nvSpPr>
            <p:cNvPr id="836"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7"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8"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9"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0"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1"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2"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3"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4"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45"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1" name="Group 770"/>
          <p:cNvGrpSpPr/>
          <p:nvPr/>
        </p:nvGrpSpPr>
        <p:grpSpPr bwMode="gray">
          <a:xfrm>
            <a:off x="5403144" y="3074267"/>
            <a:ext cx="150566" cy="150187"/>
            <a:chOff x="7318948" y="2268681"/>
            <a:chExt cx="234968" cy="234374"/>
          </a:xfrm>
          <a:solidFill>
            <a:schemeClr val="accent2"/>
          </a:solidFill>
        </p:grpSpPr>
        <p:sp>
          <p:nvSpPr>
            <p:cNvPr id="833"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4"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5"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2" name="Group 771"/>
          <p:cNvGrpSpPr/>
          <p:nvPr/>
        </p:nvGrpSpPr>
        <p:grpSpPr bwMode="gray">
          <a:xfrm>
            <a:off x="5574677" y="3074267"/>
            <a:ext cx="150566" cy="150187"/>
            <a:chOff x="7586634" y="2268681"/>
            <a:chExt cx="234968" cy="234374"/>
          </a:xfrm>
          <a:solidFill>
            <a:schemeClr val="accent2"/>
          </a:solidFill>
        </p:grpSpPr>
        <p:sp>
          <p:nvSpPr>
            <p:cNvPr id="830"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1"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32"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3" name="Group 772"/>
          <p:cNvGrpSpPr/>
          <p:nvPr/>
        </p:nvGrpSpPr>
        <p:grpSpPr bwMode="gray">
          <a:xfrm>
            <a:off x="5312805" y="3314048"/>
            <a:ext cx="508876" cy="171907"/>
            <a:chOff x="6132599" y="2219224"/>
            <a:chExt cx="794131" cy="268270"/>
          </a:xfrm>
          <a:solidFill>
            <a:schemeClr val="tx1"/>
          </a:solidFill>
        </p:grpSpPr>
        <p:sp>
          <p:nvSpPr>
            <p:cNvPr id="820"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1"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2"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3"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4"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5"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6"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7"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8"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29"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4" name="Group 773"/>
          <p:cNvGrpSpPr/>
          <p:nvPr/>
        </p:nvGrpSpPr>
        <p:grpSpPr bwMode="gray">
          <a:xfrm>
            <a:off x="5403144" y="3346067"/>
            <a:ext cx="150566" cy="150187"/>
            <a:chOff x="7318948" y="2268681"/>
            <a:chExt cx="234968" cy="234374"/>
          </a:xfrm>
          <a:solidFill>
            <a:schemeClr val="accent2"/>
          </a:solidFill>
        </p:grpSpPr>
        <p:sp>
          <p:nvSpPr>
            <p:cNvPr id="817"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8"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9"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5" name="Group 774"/>
          <p:cNvGrpSpPr/>
          <p:nvPr/>
        </p:nvGrpSpPr>
        <p:grpSpPr bwMode="gray">
          <a:xfrm>
            <a:off x="5574677" y="3346067"/>
            <a:ext cx="150566" cy="150187"/>
            <a:chOff x="7586634" y="2268681"/>
            <a:chExt cx="234968" cy="234374"/>
          </a:xfrm>
          <a:solidFill>
            <a:schemeClr val="accent2">
              <a:lumMod val="60000"/>
              <a:lumOff val="40000"/>
            </a:schemeClr>
          </a:solidFill>
        </p:grpSpPr>
        <p:sp>
          <p:nvSpPr>
            <p:cNvPr id="814"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5"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6"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6" name="Group 775"/>
          <p:cNvGrpSpPr/>
          <p:nvPr/>
        </p:nvGrpSpPr>
        <p:grpSpPr bwMode="gray">
          <a:xfrm>
            <a:off x="5312813" y="3585130"/>
            <a:ext cx="508876" cy="171907"/>
            <a:chOff x="6132599" y="2219224"/>
            <a:chExt cx="794131" cy="268270"/>
          </a:xfrm>
        </p:grpSpPr>
        <p:sp>
          <p:nvSpPr>
            <p:cNvPr id="804"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5"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6"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7"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8"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9"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0"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1"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2"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13"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7" name="Group 776"/>
          <p:cNvGrpSpPr/>
          <p:nvPr/>
        </p:nvGrpSpPr>
        <p:grpSpPr bwMode="gray">
          <a:xfrm>
            <a:off x="5403152" y="3617149"/>
            <a:ext cx="150566" cy="150187"/>
            <a:chOff x="7318948" y="2268681"/>
            <a:chExt cx="234968" cy="234374"/>
          </a:xfrm>
          <a:solidFill>
            <a:schemeClr val="accent2">
              <a:lumMod val="60000"/>
              <a:lumOff val="40000"/>
            </a:schemeClr>
          </a:solidFill>
        </p:grpSpPr>
        <p:sp>
          <p:nvSpPr>
            <p:cNvPr id="801"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2"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3"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8" name="Group 777"/>
          <p:cNvGrpSpPr/>
          <p:nvPr/>
        </p:nvGrpSpPr>
        <p:grpSpPr bwMode="gray">
          <a:xfrm>
            <a:off x="5574685" y="3617149"/>
            <a:ext cx="150566" cy="150187"/>
            <a:chOff x="7586634" y="2268681"/>
            <a:chExt cx="234968" cy="234374"/>
          </a:xfrm>
          <a:solidFill>
            <a:schemeClr val="accent2">
              <a:lumMod val="60000"/>
              <a:lumOff val="40000"/>
            </a:schemeClr>
          </a:solidFill>
        </p:grpSpPr>
        <p:sp>
          <p:nvSpPr>
            <p:cNvPr id="798"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9"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800"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79" name="Group 778"/>
          <p:cNvGrpSpPr/>
          <p:nvPr/>
        </p:nvGrpSpPr>
        <p:grpSpPr bwMode="gray">
          <a:xfrm>
            <a:off x="5312805" y="3857922"/>
            <a:ext cx="508876" cy="171907"/>
            <a:chOff x="6132599" y="2219224"/>
            <a:chExt cx="794131" cy="268270"/>
          </a:xfrm>
        </p:grpSpPr>
        <p:sp>
          <p:nvSpPr>
            <p:cNvPr id="788"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9"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0"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1"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2"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3"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4"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5"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6"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97"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80" name="Group 779"/>
          <p:cNvGrpSpPr/>
          <p:nvPr/>
        </p:nvGrpSpPr>
        <p:grpSpPr bwMode="gray">
          <a:xfrm>
            <a:off x="5403144" y="3889941"/>
            <a:ext cx="150566" cy="150187"/>
            <a:chOff x="7318948" y="2268681"/>
            <a:chExt cx="234968" cy="234374"/>
          </a:xfrm>
          <a:solidFill>
            <a:schemeClr val="accent2"/>
          </a:solidFill>
        </p:grpSpPr>
        <p:sp>
          <p:nvSpPr>
            <p:cNvPr id="785"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6"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7"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81" name="Group 780"/>
          <p:cNvGrpSpPr/>
          <p:nvPr/>
        </p:nvGrpSpPr>
        <p:grpSpPr bwMode="gray">
          <a:xfrm>
            <a:off x="5574677" y="3889941"/>
            <a:ext cx="150566" cy="150187"/>
            <a:chOff x="7586634" y="2268681"/>
            <a:chExt cx="234968" cy="234374"/>
          </a:xfrm>
          <a:solidFill>
            <a:schemeClr val="accent2"/>
          </a:solidFill>
        </p:grpSpPr>
        <p:sp>
          <p:nvSpPr>
            <p:cNvPr id="782"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3"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784"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896" name="Group 895"/>
          <p:cNvGrpSpPr/>
          <p:nvPr/>
        </p:nvGrpSpPr>
        <p:grpSpPr bwMode="gray">
          <a:xfrm>
            <a:off x="4643780" y="3042248"/>
            <a:ext cx="508876" cy="171907"/>
            <a:chOff x="6132599" y="2219224"/>
            <a:chExt cx="794131" cy="268270"/>
          </a:xfrm>
        </p:grpSpPr>
        <p:sp>
          <p:nvSpPr>
            <p:cNvPr id="962"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3"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4"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5"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6"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7"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8"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9"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70"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71"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897" name="Group 896"/>
          <p:cNvGrpSpPr/>
          <p:nvPr/>
        </p:nvGrpSpPr>
        <p:grpSpPr bwMode="gray">
          <a:xfrm>
            <a:off x="4734119" y="3074267"/>
            <a:ext cx="150566" cy="150187"/>
            <a:chOff x="7318948" y="2268681"/>
            <a:chExt cx="234968" cy="234374"/>
          </a:xfrm>
          <a:solidFill>
            <a:schemeClr val="accent2"/>
          </a:solidFill>
        </p:grpSpPr>
        <p:sp>
          <p:nvSpPr>
            <p:cNvPr id="959"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0"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61"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898" name="Group 897"/>
          <p:cNvGrpSpPr/>
          <p:nvPr/>
        </p:nvGrpSpPr>
        <p:grpSpPr bwMode="gray">
          <a:xfrm>
            <a:off x="4905652" y="3074267"/>
            <a:ext cx="150566" cy="150187"/>
            <a:chOff x="7586634" y="2268681"/>
            <a:chExt cx="234968" cy="234374"/>
          </a:xfrm>
          <a:solidFill>
            <a:schemeClr val="accent2"/>
          </a:solidFill>
        </p:grpSpPr>
        <p:sp>
          <p:nvSpPr>
            <p:cNvPr id="956"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7"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8"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899" name="Group 898"/>
          <p:cNvGrpSpPr/>
          <p:nvPr/>
        </p:nvGrpSpPr>
        <p:grpSpPr bwMode="gray">
          <a:xfrm>
            <a:off x="4643780" y="3314048"/>
            <a:ext cx="508876" cy="171907"/>
            <a:chOff x="6132599" y="2219224"/>
            <a:chExt cx="794131" cy="268270"/>
          </a:xfrm>
          <a:solidFill>
            <a:schemeClr val="tx1"/>
          </a:solidFill>
        </p:grpSpPr>
        <p:sp>
          <p:nvSpPr>
            <p:cNvPr id="946"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7"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8"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9"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0"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1"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2"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3"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4"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55"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0" name="Group 899"/>
          <p:cNvGrpSpPr/>
          <p:nvPr/>
        </p:nvGrpSpPr>
        <p:grpSpPr bwMode="gray">
          <a:xfrm>
            <a:off x="4734119" y="3346067"/>
            <a:ext cx="150566" cy="150187"/>
            <a:chOff x="7318948" y="2268681"/>
            <a:chExt cx="234968" cy="234374"/>
          </a:xfrm>
          <a:solidFill>
            <a:schemeClr val="accent2">
              <a:lumMod val="60000"/>
              <a:lumOff val="40000"/>
            </a:schemeClr>
          </a:solidFill>
        </p:grpSpPr>
        <p:sp>
          <p:nvSpPr>
            <p:cNvPr id="943"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4"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5"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1" name="Group 900"/>
          <p:cNvGrpSpPr/>
          <p:nvPr/>
        </p:nvGrpSpPr>
        <p:grpSpPr bwMode="gray">
          <a:xfrm>
            <a:off x="4905652" y="3346067"/>
            <a:ext cx="150566" cy="150187"/>
            <a:chOff x="7586634" y="2268681"/>
            <a:chExt cx="234968" cy="234374"/>
          </a:xfrm>
          <a:solidFill>
            <a:schemeClr val="accent2">
              <a:lumMod val="60000"/>
              <a:lumOff val="40000"/>
            </a:schemeClr>
          </a:solidFill>
        </p:grpSpPr>
        <p:sp>
          <p:nvSpPr>
            <p:cNvPr id="940"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1"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42"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2" name="Group 901"/>
          <p:cNvGrpSpPr/>
          <p:nvPr/>
        </p:nvGrpSpPr>
        <p:grpSpPr bwMode="gray">
          <a:xfrm>
            <a:off x="4643788" y="3585130"/>
            <a:ext cx="508876" cy="171907"/>
            <a:chOff x="6132599" y="2219224"/>
            <a:chExt cx="794131" cy="268270"/>
          </a:xfrm>
        </p:grpSpPr>
        <p:sp>
          <p:nvSpPr>
            <p:cNvPr id="930"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1"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2"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3"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4"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5"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6"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7"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8"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39"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3" name="Group 902"/>
          <p:cNvGrpSpPr/>
          <p:nvPr/>
        </p:nvGrpSpPr>
        <p:grpSpPr bwMode="gray">
          <a:xfrm>
            <a:off x="4734127" y="3617149"/>
            <a:ext cx="150566" cy="150187"/>
            <a:chOff x="7318948" y="2268681"/>
            <a:chExt cx="234968" cy="234374"/>
          </a:xfrm>
          <a:solidFill>
            <a:schemeClr val="accent2">
              <a:lumMod val="60000"/>
              <a:lumOff val="40000"/>
            </a:schemeClr>
          </a:solidFill>
        </p:grpSpPr>
        <p:sp>
          <p:nvSpPr>
            <p:cNvPr id="927"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8"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9"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4" name="Group 903"/>
          <p:cNvGrpSpPr/>
          <p:nvPr/>
        </p:nvGrpSpPr>
        <p:grpSpPr bwMode="gray">
          <a:xfrm>
            <a:off x="4905660" y="3617149"/>
            <a:ext cx="150566" cy="150187"/>
            <a:chOff x="7586634" y="2268681"/>
            <a:chExt cx="234968" cy="234374"/>
          </a:xfrm>
          <a:solidFill>
            <a:schemeClr val="accent2">
              <a:lumMod val="60000"/>
              <a:lumOff val="40000"/>
            </a:schemeClr>
          </a:solidFill>
        </p:grpSpPr>
        <p:sp>
          <p:nvSpPr>
            <p:cNvPr id="924"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5"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6"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5" name="Group 904"/>
          <p:cNvGrpSpPr/>
          <p:nvPr/>
        </p:nvGrpSpPr>
        <p:grpSpPr bwMode="gray">
          <a:xfrm>
            <a:off x="4643780" y="3857922"/>
            <a:ext cx="508876" cy="171907"/>
            <a:chOff x="6132599" y="2219224"/>
            <a:chExt cx="794131" cy="268270"/>
          </a:xfrm>
        </p:grpSpPr>
        <p:sp>
          <p:nvSpPr>
            <p:cNvPr id="914"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5"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6"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7"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8"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9"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0"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1"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2"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23"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6" name="Group 905"/>
          <p:cNvGrpSpPr/>
          <p:nvPr/>
        </p:nvGrpSpPr>
        <p:grpSpPr bwMode="gray">
          <a:xfrm>
            <a:off x="4734119" y="3889941"/>
            <a:ext cx="150566" cy="150187"/>
            <a:chOff x="7318948" y="2268681"/>
            <a:chExt cx="234968" cy="234374"/>
          </a:xfrm>
          <a:solidFill>
            <a:schemeClr val="accent2"/>
          </a:solidFill>
        </p:grpSpPr>
        <p:sp>
          <p:nvSpPr>
            <p:cNvPr id="911"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2"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3"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907" name="Group 906"/>
          <p:cNvGrpSpPr/>
          <p:nvPr/>
        </p:nvGrpSpPr>
        <p:grpSpPr bwMode="gray">
          <a:xfrm>
            <a:off x="4905652" y="3889941"/>
            <a:ext cx="150566" cy="150187"/>
            <a:chOff x="7586634" y="2268681"/>
            <a:chExt cx="234968" cy="234374"/>
          </a:xfrm>
          <a:solidFill>
            <a:schemeClr val="accent2"/>
          </a:solidFill>
        </p:grpSpPr>
        <p:sp>
          <p:nvSpPr>
            <p:cNvPr id="908"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09"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910"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3" name="Group 1022"/>
          <p:cNvGrpSpPr/>
          <p:nvPr/>
        </p:nvGrpSpPr>
        <p:grpSpPr bwMode="gray">
          <a:xfrm>
            <a:off x="2756342" y="3042248"/>
            <a:ext cx="508876" cy="171907"/>
            <a:chOff x="6132599" y="2219224"/>
            <a:chExt cx="794131" cy="268270"/>
          </a:xfrm>
        </p:grpSpPr>
        <p:sp>
          <p:nvSpPr>
            <p:cNvPr id="1089"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0"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1"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2"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3"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4"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5"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6"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7"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98"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4" name="Group 1023"/>
          <p:cNvGrpSpPr/>
          <p:nvPr/>
        </p:nvGrpSpPr>
        <p:grpSpPr bwMode="gray">
          <a:xfrm>
            <a:off x="2846681" y="3074267"/>
            <a:ext cx="150566" cy="150187"/>
            <a:chOff x="7318948" y="2268681"/>
            <a:chExt cx="234968" cy="234374"/>
          </a:xfrm>
          <a:solidFill>
            <a:schemeClr val="accent4"/>
          </a:solidFill>
        </p:grpSpPr>
        <p:sp>
          <p:nvSpPr>
            <p:cNvPr id="1086"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7"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8"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5" name="Group 1024"/>
          <p:cNvGrpSpPr/>
          <p:nvPr/>
        </p:nvGrpSpPr>
        <p:grpSpPr bwMode="gray">
          <a:xfrm>
            <a:off x="3018214" y="3074267"/>
            <a:ext cx="150566" cy="150187"/>
            <a:chOff x="7586634" y="2268681"/>
            <a:chExt cx="234968" cy="234374"/>
          </a:xfrm>
          <a:solidFill>
            <a:schemeClr val="accent4"/>
          </a:solidFill>
        </p:grpSpPr>
        <p:sp>
          <p:nvSpPr>
            <p:cNvPr id="1083"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4"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5"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6" name="Group 1025"/>
          <p:cNvGrpSpPr/>
          <p:nvPr/>
        </p:nvGrpSpPr>
        <p:grpSpPr bwMode="gray">
          <a:xfrm>
            <a:off x="2756342" y="3314048"/>
            <a:ext cx="508876" cy="171907"/>
            <a:chOff x="6132599" y="2219224"/>
            <a:chExt cx="794131" cy="268270"/>
          </a:xfrm>
          <a:solidFill>
            <a:schemeClr val="tx1"/>
          </a:solidFill>
        </p:grpSpPr>
        <p:sp>
          <p:nvSpPr>
            <p:cNvPr id="1073"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4"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5"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6"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7"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8"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9"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0"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1"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82"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7" name="Group 1026"/>
          <p:cNvGrpSpPr/>
          <p:nvPr/>
        </p:nvGrpSpPr>
        <p:grpSpPr bwMode="gray">
          <a:xfrm>
            <a:off x="2846681" y="3346067"/>
            <a:ext cx="150566" cy="150187"/>
            <a:chOff x="7318948" y="2268681"/>
            <a:chExt cx="234968" cy="234374"/>
          </a:xfrm>
          <a:solidFill>
            <a:schemeClr val="accent2"/>
          </a:solidFill>
        </p:grpSpPr>
        <p:sp>
          <p:nvSpPr>
            <p:cNvPr id="1070"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1"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72"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8" name="Group 1027"/>
          <p:cNvGrpSpPr/>
          <p:nvPr/>
        </p:nvGrpSpPr>
        <p:grpSpPr bwMode="gray">
          <a:xfrm>
            <a:off x="3018214" y="3346067"/>
            <a:ext cx="150566" cy="150187"/>
            <a:chOff x="7586634" y="2268681"/>
            <a:chExt cx="234968" cy="234374"/>
          </a:xfrm>
          <a:solidFill>
            <a:schemeClr val="accent2"/>
          </a:solidFill>
        </p:grpSpPr>
        <p:sp>
          <p:nvSpPr>
            <p:cNvPr id="1067"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8"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9"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29" name="Group 1028"/>
          <p:cNvGrpSpPr/>
          <p:nvPr/>
        </p:nvGrpSpPr>
        <p:grpSpPr bwMode="gray">
          <a:xfrm>
            <a:off x="2756350" y="3585130"/>
            <a:ext cx="508876" cy="171907"/>
            <a:chOff x="6132599" y="2219224"/>
            <a:chExt cx="794131" cy="268270"/>
          </a:xfrm>
        </p:grpSpPr>
        <p:sp>
          <p:nvSpPr>
            <p:cNvPr id="1057"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8"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9"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0"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1"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2"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3"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4"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5"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66"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30" name="Group 1029"/>
          <p:cNvGrpSpPr/>
          <p:nvPr/>
        </p:nvGrpSpPr>
        <p:grpSpPr bwMode="gray">
          <a:xfrm>
            <a:off x="2846689" y="3617149"/>
            <a:ext cx="150566" cy="150187"/>
            <a:chOff x="7318948" y="2268681"/>
            <a:chExt cx="234968" cy="234374"/>
          </a:xfrm>
          <a:solidFill>
            <a:schemeClr val="accent6"/>
          </a:solidFill>
        </p:grpSpPr>
        <p:sp>
          <p:nvSpPr>
            <p:cNvPr id="1054"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5"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6"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31" name="Group 1030"/>
          <p:cNvGrpSpPr/>
          <p:nvPr/>
        </p:nvGrpSpPr>
        <p:grpSpPr bwMode="gray">
          <a:xfrm>
            <a:off x="3018222" y="3617149"/>
            <a:ext cx="150566" cy="150187"/>
            <a:chOff x="7586634" y="2268681"/>
            <a:chExt cx="234968" cy="234374"/>
          </a:xfrm>
          <a:solidFill>
            <a:schemeClr val="accent6"/>
          </a:solidFill>
        </p:grpSpPr>
        <p:sp>
          <p:nvSpPr>
            <p:cNvPr id="1051"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2"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3"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32" name="Group 1031"/>
          <p:cNvGrpSpPr/>
          <p:nvPr/>
        </p:nvGrpSpPr>
        <p:grpSpPr bwMode="gray">
          <a:xfrm>
            <a:off x="2756342" y="3857922"/>
            <a:ext cx="508876" cy="171907"/>
            <a:chOff x="6132599" y="2219224"/>
            <a:chExt cx="794131" cy="268270"/>
          </a:xfrm>
        </p:grpSpPr>
        <p:sp>
          <p:nvSpPr>
            <p:cNvPr id="1041" name="Freeform 7"/>
            <p:cNvSpPr>
              <a:spLocks/>
            </p:cNvSpPr>
            <p:nvPr/>
          </p:nvSpPr>
          <p:spPr bwMode="gray">
            <a:xfrm>
              <a:off x="6132599" y="2286442"/>
              <a:ext cx="141576" cy="19868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2" name="Freeform 8"/>
            <p:cNvSpPr>
              <a:spLocks/>
            </p:cNvSpPr>
            <p:nvPr/>
          </p:nvSpPr>
          <p:spPr bwMode="gray">
            <a:xfrm>
              <a:off x="6844640" y="2286442"/>
              <a:ext cx="82090" cy="198087"/>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3" name="Freeform 9"/>
            <p:cNvSpPr>
              <a:spLocks/>
            </p:cNvSpPr>
            <p:nvPr/>
          </p:nvSpPr>
          <p:spPr bwMode="gray">
            <a:xfrm>
              <a:off x="6149255" y="2317377"/>
              <a:ext cx="45803" cy="24984"/>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4" name="Freeform 10"/>
            <p:cNvSpPr>
              <a:spLocks/>
            </p:cNvSpPr>
            <p:nvPr/>
          </p:nvSpPr>
          <p:spPr bwMode="gray">
            <a:xfrm>
              <a:off x="6149255" y="2430399"/>
              <a:ext cx="45803" cy="24388"/>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5" name="Freeform 11"/>
            <p:cNvSpPr>
              <a:spLocks/>
            </p:cNvSpPr>
            <p:nvPr/>
          </p:nvSpPr>
          <p:spPr bwMode="gray">
            <a:xfrm>
              <a:off x="6861891" y="2317377"/>
              <a:ext cx="45803" cy="24984"/>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6" name="Freeform 12"/>
            <p:cNvSpPr>
              <a:spLocks/>
            </p:cNvSpPr>
            <p:nvPr/>
          </p:nvSpPr>
          <p:spPr bwMode="gray">
            <a:xfrm>
              <a:off x="6861891" y="2430399"/>
              <a:ext cx="45803" cy="24388"/>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7" name="Freeform 19"/>
            <p:cNvSpPr>
              <a:spLocks/>
            </p:cNvSpPr>
            <p:nvPr/>
          </p:nvSpPr>
          <p:spPr bwMode="gray">
            <a:xfrm>
              <a:off x="6203386" y="2219224"/>
              <a:ext cx="653151" cy="78521"/>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8" name="Freeform 20"/>
            <p:cNvSpPr>
              <a:spLocks/>
            </p:cNvSpPr>
            <p:nvPr/>
          </p:nvSpPr>
          <p:spPr bwMode="gray">
            <a:xfrm>
              <a:off x="6504977" y="2288228"/>
              <a:ext cx="43423" cy="12491"/>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9" name="Freeform 21"/>
            <p:cNvSpPr>
              <a:spLocks/>
            </p:cNvSpPr>
            <p:nvPr/>
          </p:nvSpPr>
          <p:spPr bwMode="gray">
            <a:xfrm>
              <a:off x="6502004" y="2474994"/>
              <a:ext cx="43423" cy="12491"/>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50" name="Freeform 22"/>
            <p:cNvSpPr>
              <a:spLocks/>
            </p:cNvSpPr>
            <p:nvPr/>
          </p:nvSpPr>
          <p:spPr bwMode="gray">
            <a:xfrm>
              <a:off x="6775632" y="2475003"/>
              <a:ext cx="77331" cy="12491"/>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33" name="Group 1032"/>
          <p:cNvGrpSpPr/>
          <p:nvPr/>
        </p:nvGrpSpPr>
        <p:grpSpPr bwMode="gray">
          <a:xfrm>
            <a:off x="2846681" y="3889941"/>
            <a:ext cx="150566" cy="150187"/>
            <a:chOff x="7318948" y="2268681"/>
            <a:chExt cx="234968" cy="234374"/>
          </a:xfrm>
          <a:solidFill>
            <a:schemeClr val="accent2"/>
          </a:solidFill>
        </p:grpSpPr>
        <p:sp>
          <p:nvSpPr>
            <p:cNvPr id="1038"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39"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40"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034" name="Group 1033"/>
          <p:cNvGrpSpPr/>
          <p:nvPr/>
        </p:nvGrpSpPr>
        <p:grpSpPr bwMode="gray">
          <a:xfrm>
            <a:off x="3018214" y="3889941"/>
            <a:ext cx="150566" cy="150187"/>
            <a:chOff x="7586634" y="2268681"/>
            <a:chExt cx="234968" cy="234374"/>
          </a:xfrm>
          <a:solidFill>
            <a:schemeClr val="accent2"/>
          </a:solidFill>
        </p:grpSpPr>
        <p:sp>
          <p:nvSpPr>
            <p:cNvPr id="1035"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36"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37"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147" name="Group 1146"/>
          <p:cNvGrpSpPr/>
          <p:nvPr/>
        </p:nvGrpSpPr>
        <p:grpSpPr bwMode="gray">
          <a:xfrm>
            <a:off x="2698409" y="2997210"/>
            <a:ext cx="1272296" cy="1346797"/>
            <a:chOff x="2029146" y="3577196"/>
            <a:chExt cx="1272296" cy="1346797"/>
          </a:xfrm>
        </p:grpSpPr>
        <p:grpSp>
          <p:nvGrpSpPr>
            <p:cNvPr id="1148" name="Group 1147"/>
            <p:cNvGrpSpPr/>
            <p:nvPr/>
          </p:nvGrpSpPr>
          <p:grpSpPr bwMode="gray">
            <a:xfrm>
              <a:off x="2029146" y="3577196"/>
              <a:ext cx="624423" cy="1346797"/>
              <a:chOff x="7275397" y="3249208"/>
              <a:chExt cx="507798" cy="915944"/>
            </a:xfrm>
            <a:noFill/>
          </p:grpSpPr>
          <p:sp>
            <p:nvSpPr>
              <p:cNvPr id="1152" name="Rectangle 1151"/>
              <p:cNvSpPr/>
              <p:nvPr/>
            </p:nvSpPr>
            <p:spPr bwMode="gray">
              <a:xfrm>
                <a:off x="7330997" y="4018631"/>
                <a:ext cx="396557" cy="146521"/>
              </a:xfrm>
              <a:prstGeom prst="rect">
                <a:avLst/>
              </a:prstGeom>
              <a:grpFill/>
            </p:spPr>
            <p:txBody>
              <a:bodyPr wrap="none">
                <a:spAutoFit/>
              </a:bodyPr>
              <a:lstStyle/>
              <a:p>
                <a:pPr algn="ctr"/>
                <a:r>
                  <a:rPr lang="en-US" sz="800" dirty="0" smtClean="0"/>
                  <a:t>Rack-1</a:t>
                </a:r>
                <a:endParaRPr lang="en-US" sz="800" dirty="0"/>
              </a:p>
            </p:txBody>
          </p:sp>
          <p:sp>
            <p:nvSpPr>
              <p:cNvPr id="1153" name="Rounded Rectangle 1152"/>
              <p:cNvSpPr/>
              <p:nvPr/>
            </p:nvSpPr>
            <p:spPr bwMode="gray">
              <a:xfrm>
                <a:off x="7275397" y="3249208"/>
                <a:ext cx="507798" cy="771530"/>
              </a:xfrm>
              <a:prstGeom prst="roundRect">
                <a:avLst>
                  <a:gd name="adj" fmla="val 0"/>
                </a:avLst>
              </a:prstGeom>
              <a:grpFill/>
              <a:ln w="12700" algn="ctr">
                <a:solidFill>
                  <a:srgbClr val="FFC000"/>
                </a:solidFill>
                <a:prstDash val="sysDash"/>
                <a:miter lim="800000"/>
                <a:headEnd/>
                <a:tailEnd/>
              </a:ln>
              <a:effectLst/>
            </p:spPr>
            <p:txBody>
              <a:bodyPr wrap="none" rtlCol="0" anchor="ctr"/>
              <a:lstStyle/>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p:txBody>
          </p:sp>
        </p:grpSp>
        <p:grpSp>
          <p:nvGrpSpPr>
            <p:cNvPr id="1149" name="Group 1148"/>
            <p:cNvGrpSpPr/>
            <p:nvPr/>
          </p:nvGrpSpPr>
          <p:grpSpPr bwMode="gray">
            <a:xfrm>
              <a:off x="2665901" y="3579325"/>
              <a:ext cx="635541" cy="1344666"/>
              <a:chOff x="7271123" y="3250657"/>
              <a:chExt cx="516839" cy="914495"/>
            </a:xfrm>
            <a:noFill/>
          </p:grpSpPr>
          <p:sp>
            <p:nvSpPr>
              <p:cNvPr id="1150" name="Rectangle 1149"/>
              <p:cNvSpPr/>
              <p:nvPr/>
            </p:nvSpPr>
            <p:spPr bwMode="gray">
              <a:xfrm>
                <a:off x="7271123" y="4018631"/>
                <a:ext cx="426541" cy="146521"/>
              </a:xfrm>
              <a:prstGeom prst="rect">
                <a:avLst/>
              </a:prstGeom>
              <a:grpFill/>
            </p:spPr>
            <p:txBody>
              <a:bodyPr wrap="none">
                <a:spAutoFit/>
              </a:bodyPr>
              <a:lstStyle/>
              <a:p>
                <a:pPr algn="ctr"/>
                <a:r>
                  <a:rPr lang="en-US" sz="800" dirty="0" smtClean="0"/>
                  <a:t>Rack-2</a:t>
                </a:r>
                <a:endParaRPr lang="en-US" sz="800" dirty="0"/>
              </a:p>
            </p:txBody>
          </p:sp>
          <p:sp>
            <p:nvSpPr>
              <p:cNvPr id="1151" name="Rounded Rectangle 1150"/>
              <p:cNvSpPr/>
              <p:nvPr/>
            </p:nvSpPr>
            <p:spPr bwMode="gray">
              <a:xfrm>
                <a:off x="7285684" y="3250657"/>
                <a:ext cx="502278" cy="770081"/>
              </a:xfrm>
              <a:prstGeom prst="roundRect">
                <a:avLst>
                  <a:gd name="adj" fmla="val 0"/>
                </a:avLst>
              </a:prstGeom>
              <a:grpFill/>
              <a:ln w="12700" algn="ctr">
                <a:solidFill>
                  <a:srgbClr val="FFC000"/>
                </a:solidFill>
                <a:prstDash val="sysDash"/>
                <a:miter lim="800000"/>
                <a:headEnd/>
                <a:tailEnd/>
              </a:ln>
              <a:effectLst/>
            </p:spPr>
            <p:txBody>
              <a:bodyPr wrap="none" rtlCol="0" anchor="ctr"/>
              <a:lstStyle/>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a:p>
                <a:pPr algn="ctr"/>
                <a:endParaRPr lang="en-US" sz="2000" dirty="0">
                  <a:solidFill>
                    <a:srgbClr val="000000"/>
                  </a:solidFill>
                </a:endParaRPr>
              </a:p>
            </p:txBody>
          </p:sp>
        </p:grpSp>
      </p:grpSp>
      <p:grpSp>
        <p:nvGrpSpPr>
          <p:cNvPr id="562" name="Group 561"/>
          <p:cNvGrpSpPr/>
          <p:nvPr/>
        </p:nvGrpSpPr>
        <p:grpSpPr bwMode="gray">
          <a:xfrm>
            <a:off x="3408229" y="2669681"/>
            <a:ext cx="488149" cy="269056"/>
            <a:chOff x="4632080" y="3262401"/>
            <a:chExt cx="488149" cy="269056"/>
          </a:xfrm>
        </p:grpSpPr>
        <p:grpSp>
          <p:nvGrpSpPr>
            <p:cNvPr id="563" name="Group 562"/>
            <p:cNvGrpSpPr/>
            <p:nvPr/>
          </p:nvGrpSpPr>
          <p:grpSpPr bwMode="gray">
            <a:xfrm>
              <a:off x="4632080" y="3262401"/>
              <a:ext cx="233837" cy="269056"/>
              <a:chOff x="5584337" y="3077156"/>
              <a:chExt cx="233837" cy="269056"/>
            </a:xfrm>
          </p:grpSpPr>
          <p:sp>
            <p:nvSpPr>
              <p:cNvPr id="574" name="Freeform 573"/>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75" name="Rectangle 574"/>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76"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77" name="TextBox 576"/>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78" name="Group 577"/>
              <p:cNvGrpSpPr/>
              <p:nvPr/>
            </p:nvGrpSpPr>
            <p:grpSpPr bwMode="gray">
              <a:xfrm>
                <a:off x="5617554" y="3110802"/>
                <a:ext cx="165957" cy="101193"/>
                <a:chOff x="3135313" y="6065838"/>
                <a:chExt cx="846137" cy="515937"/>
              </a:xfrm>
              <a:solidFill>
                <a:schemeClr val="tx1"/>
              </a:solidFill>
            </p:grpSpPr>
            <p:sp>
              <p:nvSpPr>
                <p:cNvPr id="579"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80"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81"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82"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nvGrpSpPr>
            <p:cNvPr id="564" name="Group 563"/>
            <p:cNvGrpSpPr/>
            <p:nvPr/>
          </p:nvGrpSpPr>
          <p:grpSpPr bwMode="gray">
            <a:xfrm>
              <a:off x="4886392" y="3262401"/>
              <a:ext cx="233837" cy="269056"/>
              <a:chOff x="5584337" y="3077156"/>
              <a:chExt cx="233837" cy="269056"/>
            </a:xfrm>
          </p:grpSpPr>
          <p:sp>
            <p:nvSpPr>
              <p:cNvPr id="565" name="Freeform 564"/>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66" name="Rectangle 565"/>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67"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68" name="TextBox 567"/>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69" name="Group 568"/>
              <p:cNvGrpSpPr/>
              <p:nvPr/>
            </p:nvGrpSpPr>
            <p:grpSpPr bwMode="gray">
              <a:xfrm>
                <a:off x="5617554" y="3110802"/>
                <a:ext cx="165957" cy="101193"/>
                <a:chOff x="3135313" y="6065838"/>
                <a:chExt cx="846137" cy="515937"/>
              </a:xfrm>
              <a:solidFill>
                <a:schemeClr val="tx1"/>
              </a:solidFill>
            </p:grpSpPr>
            <p:sp>
              <p:nvSpPr>
                <p:cNvPr id="570"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71"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72"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73"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grpSp>
        <p:nvGrpSpPr>
          <p:cNvPr id="541" name="Group 540"/>
          <p:cNvGrpSpPr/>
          <p:nvPr/>
        </p:nvGrpSpPr>
        <p:grpSpPr bwMode="gray">
          <a:xfrm>
            <a:off x="2763063" y="2669681"/>
            <a:ext cx="488149" cy="269056"/>
            <a:chOff x="4632080" y="3262401"/>
            <a:chExt cx="488149" cy="269056"/>
          </a:xfrm>
        </p:grpSpPr>
        <p:grpSp>
          <p:nvGrpSpPr>
            <p:cNvPr id="542" name="Group 541"/>
            <p:cNvGrpSpPr/>
            <p:nvPr/>
          </p:nvGrpSpPr>
          <p:grpSpPr bwMode="gray">
            <a:xfrm>
              <a:off x="4632080" y="3262401"/>
              <a:ext cx="233837" cy="269056"/>
              <a:chOff x="5584337" y="3077156"/>
              <a:chExt cx="233837" cy="269056"/>
            </a:xfrm>
          </p:grpSpPr>
          <p:sp>
            <p:nvSpPr>
              <p:cNvPr id="553" name="Freeform 552"/>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54" name="Rectangle 553"/>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55"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56" name="TextBox 555"/>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57" name="Group 556"/>
              <p:cNvGrpSpPr/>
              <p:nvPr/>
            </p:nvGrpSpPr>
            <p:grpSpPr bwMode="gray">
              <a:xfrm>
                <a:off x="5617554" y="3110802"/>
                <a:ext cx="165957" cy="101193"/>
                <a:chOff x="3135313" y="6065838"/>
                <a:chExt cx="846137" cy="515937"/>
              </a:xfrm>
              <a:solidFill>
                <a:schemeClr val="tx1"/>
              </a:solidFill>
            </p:grpSpPr>
            <p:sp>
              <p:nvSpPr>
                <p:cNvPr id="558"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59"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60"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61"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nvGrpSpPr>
            <p:cNvPr id="543" name="Group 542"/>
            <p:cNvGrpSpPr/>
            <p:nvPr/>
          </p:nvGrpSpPr>
          <p:grpSpPr bwMode="gray">
            <a:xfrm>
              <a:off x="4886392" y="3262401"/>
              <a:ext cx="233837" cy="269056"/>
              <a:chOff x="5584337" y="3077156"/>
              <a:chExt cx="233837" cy="269056"/>
            </a:xfrm>
          </p:grpSpPr>
          <p:sp>
            <p:nvSpPr>
              <p:cNvPr id="544" name="Freeform 543"/>
              <p:cNvSpPr/>
              <p:nvPr/>
            </p:nvSpPr>
            <p:spPr bwMode="gray">
              <a:xfrm>
                <a:off x="5584337" y="3078002"/>
                <a:ext cx="232393" cy="22809"/>
              </a:xfrm>
              <a:custGeom>
                <a:avLst/>
                <a:gdLst>
                  <a:gd name="connsiteX0" fmla="*/ 569119 w 764381"/>
                  <a:gd name="connsiteY0" fmla="*/ 0 h 76200"/>
                  <a:gd name="connsiteX1" fmla="*/ 188119 w 764381"/>
                  <a:gd name="connsiteY1" fmla="*/ 0 h 76200"/>
                  <a:gd name="connsiteX2" fmla="*/ 0 w 764381"/>
                  <a:gd name="connsiteY2" fmla="*/ 73819 h 76200"/>
                  <a:gd name="connsiteX3" fmla="*/ 764381 w 764381"/>
                  <a:gd name="connsiteY3" fmla="*/ 76200 h 76200"/>
                  <a:gd name="connsiteX4" fmla="*/ 569119 w 764381"/>
                  <a:gd name="connsiteY4" fmla="*/ 0 h 7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381" h="76200">
                    <a:moveTo>
                      <a:pt x="569119" y="0"/>
                    </a:moveTo>
                    <a:lnTo>
                      <a:pt x="188119" y="0"/>
                    </a:lnTo>
                    <a:lnTo>
                      <a:pt x="0" y="73819"/>
                    </a:lnTo>
                    <a:lnTo>
                      <a:pt x="764381" y="76200"/>
                    </a:lnTo>
                    <a:lnTo>
                      <a:pt x="569119"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45" name="Rectangle 544"/>
              <p:cNvSpPr/>
              <p:nvPr/>
            </p:nvSpPr>
            <p:spPr bwMode="gray">
              <a:xfrm>
                <a:off x="5588841" y="3102916"/>
                <a:ext cx="227889" cy="1176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400" dirty="0">
                  <a:solidFill>
                    <a:srgbClr val="FFFFFF"/>
                  </a:solidFill>
                  <a:latin typeface="Dual 300" panose="02000503020000020004" pitchFamily="2" charset="0"/>
                </a:endParaRPr>
              </a:p>
            </p:txBody>
          </p:sp>
          <p:sp>
            <p:nvSpPr>
              <p:cNvPr id="546" name="Freeform 64"/>
              <p:cNvSpPr>
                <a:spLocks noChangeArrowheads="1"/>
              </p:cNvSpPr>
              <p:nvPr/>
            </p:nvSpPr>
            <p:spPr bwMode="gray">
              <a:xfrm>
                <a:off x="5584337" y="3077156"/>
                <a:ext cx="233837" cy="146908"/>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solidFill>
                <a:schemeClr val="tx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47" name="TextBox 546"/>
              <p:cNvSpPr txBox="1"/>
              <p:nvPr/>
            </p:nvSpPr>
            <p:spPr bwMode="gray">
              <a:xfrm>
                <a:off x="5614702" y="3247211"/>
                <a:ext cx="180305" cy="99001"/>
              </a:xfrm>
              <a:prstGeom prst="rect">
                <a:avLst/>
              </a:prstGeom>
              <a:noFill/>
              <a:ln w="19050" algn="ctr">
                <a:noFill/>
                <a:miter lim="800000"/>
                <a:headEnd/>
                <a:tailEnd/>
              </a:ln>
            </p:spPr>
            <p:txBody>
              <a:bodyPr wrap="square" lIns="0" tIns="0" rIns="0" bIns="0" rtlCol="0">
                <a:spAutoFit/>
              </a:bodyPr>
              <a:lstStyle/>
              <a:p>
                <a:pPr algn="ctr" defTabSz="457200">
                  <a:lnSpc>
                    <a:spcPct val="80000"/>
                  </a:lnSpc>
                </a:pPr>
                <a:r>
                  <a:rPr lang="en-US" sz="400" dirty="0" smtClean="0">
                    <a:cs typeface="Franklin Gothic Medium Cond"/>
                  </a:rPr>
                  <a:t>VDX</a:t>
                </a:r>
                <a:br>
                  <a:rPr lang="en-US" sz="400" dirty="0" smtClean="0">
                    <a:cs typeface="Franklin Gothic Medium Cond"/>
                  </a:rPr>
                </a:br>
                <a:r>
                  <a:rPr lang="en-US" sz="400" dirty="0" smtClean="0">
                    <a:cs typeface="Franklin Gothic Medium Cond"/>
                  </a:rPr>
                  <a:t>67xx</a:t>
                </a:r>
              </a:p>
            </p:txBody>
          </p:sp>
          <p:grpSp>
            <p:nvGrpSpPr>
              <p:cNvPr id="548" name="Group 547"/>
              <p:cNvGrpSpPr/>
              <p:nvPr/>
            </p:nvGrpSpPr>
            <p:grpSpPr bwMode="gray">
              <a:xfrm>
                <a:off x="5617554" y="3110802"/>
                <a:ext cx="165957" cy="101193"/>
                <a:chOff x="3135313" y="6065838"/>
                <a:chExt cx="846137" cy="515937"/>
              </a:xfrm>
              <a:solidFill>
                <a:schemeClr val="tx1"/>
              </a:solidFill>
            </p:grpSpPr>
            <p:sp>
              <p:nvSpPr>
                <p:cNvPr id="549" name="Freeform 21"/>
                <p:cNvSpPr>
                  <a:spLocks noChangeArrowheads="1"/>
                </p:cNvSpPr>
                <p:nvPr/>
              </p:nvSpPr>
              <p:spPr bwMode="gray">
                <a:xfrm>
                  <a:off x="3587750" y="6065838"/>
                  <a:ext cx="393700" cy="195262"/>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50" name="Freeform 22"/>
                <p:cNvSpPr>
                  <a:spLocks noChangeArrowheads="1"/>
                </p:cNvSpPr>
                <p:nvPr/>
              </p:nvSpPr>
              <p:spPr bwMode="gray">
                <a:xfrm>
                  <a:off x="3135313" y="6145213"/>
                  <a:ext cx="392112" cy="19685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51" name="Freeform 23"/>
                <p:cNvSpPr>
                  <a:spLocks noChangeArrowheads="1"/>
                </p:cNvSpPr>
                <p:nvPr/>
              </p:nvSpPr>
              <p:spPr bwMode="gray">
                <a:xfrm>
                  <a:off x="3587750" y="6305550"/>
                  <a:ext cx="393700" cy="195263"/>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sp>
              <p:nvSpPr>
                <p:cNvPr id="552" name="Freeform 24"/>
                <p:cNvSpPr>
                  <a:spLocks noChangeArrowheads="1"/>
                </p:cNvSpPr>
                <p:nvPr/>
              </p:nvSpPr>
              <p:spPr bwMode="gray">
                <a:xfrm>
                  <a:off x="3135313" y="6384925"/>
                  <a:ext cx="392112" cy="19685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400" dirty="0"/>
                </a:p>
              </p:txBody>
            </p:sp>
          </p:grpSp>
        </p:grpSp>
      </p:grpSp>
      <p:grpSp>
        <p:nvGrpSpPr>
          <p:cNvPr id="26" name="Group 25"/>
          <p:cNvGrpSpPr/>
          <p:nvPr/>
        </p:nvGrpSpPr>
        <p:grpSpPr bwMode="gray">
          <a:xfrm>
            <a:off x="6209781" y="2987629"/>
            <a:ext cx="1222671" cy="508625"/>
            <a:chOff x="6526151" y="3103696"/>
            <a:chExt cx="1222671" cy="508625"/>
          </a:xfrm>
        </p:grpSpPr>
        <p:grpSp>
          <p:nvGrpSpPr>
            <p:cNvPr id="184" name="Group 183"/>
            <p:cNvGrpSpPr/>
            <p:nvPr/>
          </p:nvGrpSpPr>
          <p:grpSpPr bwMode="gray">
            <a:xfrm>
              <a:off x="6619737" y="3456737"/>
              <a:ext cx="155977" cy="155584"/>
              <a:chOff x="7318948" y="2268681"/>
              <a:chExt cx="234968" cy="234374"/>
            </a:xfrm>
            <a:solidFill>
              <a:schemeClr val="accent6"/>
            </a:solidFill>
          </p:grpSpPr>
          <p:sp>
            <p:nvSpPr>
              <p:cNvPr id="185"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88"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89"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04" name="Group 203"/>
            <p:cNvGrpSpPr/>
            <p:nvPr/>
          </p:nvGrpSpPr>
          <p:grpSpPr bwMode="gray">
            <a:xfrm>
              <a:off x="6797433" y="3456737"/>
              <a:ext cx="155977" cy="155584"/>
              <a:chOff x="7586634" y="2268681"/>
              <a:chExt cx="234968" cy="234374"/>
            </a:xfrm>
            <a:solidFill>
              <a:schemeClr val="accent2"/>
            </a:solidFill>
          </p:grpSpPr>
          <p:sp>
            <p:nvSpPr>
              <p:cNvPr id="205"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6"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07"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08" name="Group 207"/>
            <p:cNvGrpSpPr/>
            <p:nvPr/>
          </p:nvGrpSpPr>
          <p:grpSpPr bwMode="gray">
            <a:xfrm>
              <a:off x="6978681" y="3456737"/>
              <a:ext cx="155977" cy="155584"/>
              <a:chOff x="7586634" y="2268681"/>
              <a:chExt cx="234968" cy="234374"/>
            </a:xfrm>
            <a:solidFill>
              <a:schemeClr val="accent6"/>
            </a:solidFill>
          </p:grpSpPr>
          <p:sp>
            <p:nvSpPr>
              <p:cNvPr id="209"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0"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1"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12" name="Group 211"/>
            <p:cNvGrpSpPr/>
            <p:nvPr/>
          </p:nvGrpSpPr>
          <p:grpSpPr bwMode="gray">
            <a:xfrm>
              <a:off x="6526151" y="3423567"/>
              <a:ext cx="879981" cy="178085"/>
              <a:chOff x="3585110" y="3589868"/>
              <a:chExt cx="1696388" cy="343303"/>
            </a:xfrm>
          </p:grpSpPr>
          <p:sp>
            <p:nvSpPr>
              <p:cNvPr id="213" name="Freeform 7"/>
              <p:cNvSpPr>
                <a:spLocks/>
              </p:cNvSpPr>
              <p:nvPr/>
            </p:nvSpPr>
            <p:spPr bwMode="gray">
              <a:xfrm>
                <a:off x="3585110" y="3675886"/>
                <a:ext cx="181173" cy="25425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4" name="Freeform 9"/>
              <p:cNvSpPr>
                <a:spLocks/>
              </p:cNvSpPr>
              <p:nvPr/>
            </p:nvSpPr>
            <p:spPr bwMode="gray">
              <a:xfrm>
                <a:off x="3606424" y="3715474"/>
                <a:ext cx="58614" cy="31972"/>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5" name="Freeform 10"/>
              <p:cNvSpPr>
                <a:spLocks/>
              </p:cNvSpPr>
              <p:nvPr/>
            </p:nvSpPr>
            <p:spPr bwMode="gray">
              <a:xfrm>
                <a:off x="3606424" y="3860107"/>
                <a:ext cx="58614" cy="31209"/>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216" name="Group 215"/>
              <p:cNvGrpSpPr/>
              <p:nvPr/>
            </p:nvGrpSpPr>
            <p:grpSpPr bwMode="gray">
              <a:xfrm>
                <a:off x="5176448" y="3675886"/>
                <a:ext cx="105050" cy="253490"/>
                <a:chOff x="4496300" y="3675886"/>
                <a:chExt cx="105050" cy="253490"/>
              </a:xfrm>
            </p:grpSpPr>
            <p:sp>
              <p:nvSpPr>
                <p:cNvPr id="225" name="Freeform 8"/>
                <p:cNvSpPr>
                  <a:spLocks/>
                </p:cNvSpPr>
                <p:nvPr/>
              </p:nvSpPr>
              <p:spPr bwMode="gray">
                <a:xfrm>
                  <a:off x="4496300" y="3675886"/>
                  <a:ext cx="105050" cy="253490"/>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6" name="Freeform 11"/>
                <p:cNvSpPr>
                  <a:spLocks/>
                </p:cNvSpPr>
                <p:nvPr/>
              </p:nvSpPr>
              <p:spPr bwMode="gray">
                <a:xfrm>
                  <a:off x="4518376" y="3715474"/>
                  <a:ext cx="58614" cy="31972"/>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7" name="Freeform 12"/>
                <p:cNvSpPr>
                  <a:spLocks/>
                </p:cNvSpPr>
                <p:nvPr/>
              </p:nvSpPr>
              <p:spPr bwMode="gray">
                <a:xfrm>
                  <a:off x="4518376" y="3860107"/>
                  <a:ext cx="58614" cy="31209"/>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217" name="Freeform 19"/>
              <p:cNvSpPr>
                <a:spLocks/>
              </p:cNvSpPr>
              <p:nvPr/>
            </p:nvSpPr>
            <p:spPr bwMode="gray">
              <a:xfrm>
                <a:off x="3675695" y="3589868"/>
                <a:ext cx="1533116" cy="100483"/>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8" name="Freeform 20"/>
              <p:cNvSpPr>
                <a:spLocks/>
              </p:cNvSpPr>
              <p:nvPr/>
            </p:nvSpPr>
            <p:spPr bwMode="gray">
              <a:xfrm>
                <a:off x="4061638"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19" name="Freeform 21"/>
              <p:cNvSpPr>
                <a:spLocks/>
              </p:cNvSpPr>
              <p:nvPr/>
            </p:nvSpPr>
            <p:spPr bwMode="gray">
              <a:xfrm>
                <a:off x="4057833"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0" name="Freeform 22"/>
              <p:cNvSpPr>
                <a:spLocks/>
              </p:cNvSpPr>
              <p:nvPr/>
            </p:nvSpPr>
            <p:spPr bwMode="gray">
              <a:xfrm>
                <a:off x="5093088" y="3917186"/>
                <a:ext cx="98960" cy="15985"/>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1" name="Freeform 20"/>
              <p:cNvSpPr>
                <a:spLocks/>
              </p:cNvSpPr>
              <p:nvPr/>
            </p:nvSpPr>
            <p:spPr bwMode="gray">
              <a:xfrm>
                <a:off x="4411040"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2" name="Freeform 21"/>
              <p:cNvSpPr>
                <a:spLocks/>
              </p:cNvSpPr>
              <p:nvPr/>
            </p:nvSpPr>
            <p:spPr bwMode="gray">
              <a:xfrm>
                <a:off x="4407235"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3" name="Freeform 20"/>
              <p:cNvSpPr>
                <a:spLocks/>
              </p:cNvSpPr>
              <p:nvPr/>
            </p:nvSpPr>
            <p:spPr bwMode="gray">
              <a:xfrm>
                <a:off x="4755489"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24" name="Freeform 21"/>
              <p:cNvSpPr>
                <a:spLocks/>
              </p:cNvSpPr>
              <p:nvPr/>
            </p:nvSpPr>
            <p:spPr bwMode="gray">
              <a:xfrm>
                <a:off x="4751684"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28" name="Group 227"/>
            <p:cNvGrpSpPr/>
            <p:nvPr/>
          </p:nvGrpSpPr>
          <p:grpSpPr bwMode="gray">
            <a:xfrm>
              <a:off x="7157360" y="3456737"/>
              <a:ext cx="155977" cy="155584"/>
              <a:chOff x="7586634" y="2268681"/>
              <a:chExt cx="234968" cy="234374"/>
            </a:xfrm>
            <a:solidFill>
              <a:schemeClr val="accent2"/>
            </a:solidFill>
          </p:grpSpPr>
          <p:sp>
            <p:nvSpPr>
              <p:cNvPr id="229"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30"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31"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198" name="Group 1197"/>
            <p:cNvGrpSpPr/>
            <p:nvPr/>
          </p:nvGrpSpPr>
          <p:grpSpPr bwMode="gray">
            <a:xfrm>
              <a:off x="6769258" y="3103696"/>
              <a:ext cx="379737" cy="340558"/>
              <a:chOff x="3560030" y="4305775"/>
              <a:chExt cx="225857" cy="202554"/>
            </a:xfrm>
          </p:grpSpPr>
          <p:sp>
            <p:nvSpPr>
              <p:cNvPr id="1199" name="Can 1198"/>
              <p:cNvSpPr/>
              <p:nvPr/>
            </p:nvSpPr>
            <p:spPr bwMode="gray">
              <a:xfrm>
                <a:off x="3564740" y="4311473"/>
                <a:ext cx="217161" cy="190458"/>
              </a:xfrm>
              <a:prstGeom prst="can">
                <a:avLst>
                  <a:gd name="adj" fmla="val 33752"/>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200" name="Group 1199"/>
              <p:cNvGrpSpPr/>
              <p:nvPr/>
            </p:nvGrpSpPr>
            <p:grpSpPr bwMode="gray">
              <a:xfrm>
                <a:off x="3560030" y="4305775"/>
                <a:ext cx="225857" cy="202554"/>
                <a:chOff x="8008818" y="378198"/>
                <a:chExt cx="680042" cy="609878"/>
              </a:xfrm>
            </p:grpSpPr>
            <p:sp>
              <p:nvSpPr>
                <p:cNvPr id="1201" name="Can 1200"/>
                <p:cNvSpPr/>
                <p:nvPr/>
              </p:nvSpPr>
              <p:spPr bwMode="gray">
                <a:xfrm>
                  <a:off x="8020051" y="378198"/>
                  <a:ext cx="651278" cy="603846"/>
                </a:xfrm>
                <a:prstGeom prst="can">
                  <a:avLst>
                    <a:gd name="adj" fmla="val 36913"/>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202" name="Group 1201"/>
                <p:cNvGrpSpPr/>
                <p:nvPr/>
              </p:nvGrpSpPr>
              <p:grpSpPr bwMode="gray">
                <a:xfrm>
                  <a:off x="8008818" y="378198"/>
                  <a:ext cx="680042" cy="609878"/>
                  <a:chOff x="7308850" y="3757613"/>
                  <a:chExt cx="1000125" cy="896937"/>
                </a:xfrm>
                <a:solidFill>
                  <a:schemeClr val="bg2"/>
                </a:solidFill>
              </p:grpSpPr>
              <p:sp>
                <p:nvSpPr>
                  <p:cNvPr id="1203" name="Freeform 295"/>
                  <p:cNvSpPr>
                    <a:spLocks noChangeArrowheads="1"/>
                  </p:cNvSpPr>
                  <p:nvPr/>
                </p:nvSpPr>
                <p:spPr bwMode="gray">
                  <a:xfrm>
                    <a:off x="7848600" y="3757613"/>
                    <a:ext cx="6350" cy="1587"/>
                  </a:xfrm>
                  <a:custGeom>
                    <a:avLst/>
                    <a:gdLst>
                      <a:gd name="T0" fmla="*/ 15 w 16"/>
                      <a:gd name="T1" fmla="*/ 3 h 4"/>
                      <a:gd name="T2" fmla="*/ 15 w 16"/>
                      <a:gd name="T3" fmla="*/ 3 h 4"/>
                      <a:gd name="T4" fmla="*/ 15 w 16"/>
                      <a:gd name="T5" fmla="*/ 0 h 4"/>
                      <a:gd name="T6" fmla="*/ 0 w 16"/>
                      <a:gd name="T7" fmla="*/ 0 h 4"/>
                      <a:gd name="T8" fmla="*/ 15 w 16"/>
                      <a:gd name="T9" fmla="*/ 3 h 4"/>
                    </a:gdLst>
                    <a:ahLst/>
                    <a:cxnLst>
                      <a:cxn ang="0">
                        <a:pos x="T0" y="T1"/>
                      </a:cxn>
                      <a:cxn ang="0">
                        <a:pos x="T2" y="T3"/>
                      </a:cxn>
                      <a:cxn ang="0">
                        <a:pos x="T4" y="T5"/>
                      </a:cxn>
                      <a:cxn ang="0">
                        <a:pos x="T6" y="T7"/>
                      </a:cxn>
                      <a:cxn ang="0">
                        <a:pos x="T8" y="T9"/>
                      </a:cxn>
                    </a:cxnLst>
                    <a:rect l="0" t="0" r="r" b="b"/>
                    <a:pathLst>
                      <a:path w="16" h="4">
                        <a:moveTo>
                          <a:pt x="15" y="3"/>
                        </a:moveTo>
                        <a:lnTo>
                          <a:pt x="15" y="3"/>
                        </a:lnTo>
                        <a:lnTo>
                          <a:pt x="15" y="0"/>
                        </a:lnTo>
                        <a:lnTo>
                          <a:pt x="0" y="0"/>
                        </a:lnTo>
                        <a:lnTo>
                          <a:pt x="15"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4" name="Freeform 296"/>
                  <p:cNvSpPr>
                    <a:spLocks noChangeArrowheads="1"/>
                  </p:cNvSpPr>
                  <p:nvPr/>
                </p:nvSpPr>
                <p:spPr bwMode="gray">
                  <a:xfrm>
                    <a:off x="7912100" y="3757613"/>
                    <a:ext cx="14288" cy="6350"/>
                  </a:xfrm>
                  <a:custGeom>
                    <a:avLst/>
                    <a:gdLst>
                      <a:gd name="T0" fmla="*/ 6 w 41"/>
                      <a:gd name="T1" fmla="*/ 14 h 18"/>
                      <a:gd name="T2" fmla="*/ 32 w 41"/>
                      <a:gd name="T3" fmla="*/ 17 h 18"/>
                      <a:gd name="T4" fmla="*/ 32 w 41"/>
                      <a:gd name="T5" fmla="*/ 17 h 18"/>
                      <a:gd name="T6" fmla="*/ 32 w 41"/>
                      <a:gd name="T7" fmla="*/ 17 h 18"/>
                      <a:gd name="T8" fmla="*/ 37 w 41"/>
                      <a:gd name="T9" fmla="*/ 14 h 18"/>
                      <a:gd name="T10" fmla="*/ 40 w 41"/>
                      <a:gd name="T11" fmla="*/ 8 h 18"/>
                      <a:gd name="T12" fmla="*/ 40 w 41"/>
                      <a:gd name="T13" fmla="*/ 8 h 18"/>
                      <a:gd name="T14" fmla="*/ 37 w 41"/>
                      <a:gd name="T15" fmla="*/ 6 h 18"/>
                      <a:gd name="T16" fmla="*/ 35 w 41"/>
                      <a:gd name="T17" fmla="*/ 3 h 18"/>
                      <a:gd name="T18" fmla="*/ 6 w 41"/>
                      <a:gd name="T19" fmla="*/ 0 h 18"/>
                      <a:gd name="T20" fmla="*/ 6 w 41"/>
                      <a:gd name="T21" fmla="*/ 0 h 18"/>
                      <a:gd name="T22" fmla="*/ 3 w 41"/>
                      <a:gd name="T23" fmla="*/ 3 h 18"/>
                      <a:gd name="T24" fmla="*/ 0 w 41"/>
                      <a:gd name="T25" fmla="*/ 6 h 18"/>
                      <a:gd name="T26" fmla="*/ 0 w 41"/>
                      <a:gd name="T27" fmla="*/ 6 h 18"/>
                      <a:gd name="T28" fmla="*/ 3 w 41"/>
                      <a:gd name="T29" fmla="*/ 11 h 18"/>
                      <a:gd name="T30" fmla="*/ 6 w 41"/>
                      <a:gd name="T3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8">
                        <a:moveTo>
                          <a:pt x="6" y="14"/>
                        </a:moveTo>
                        <a:lnTo>
                          <a:pt x="32" y="17"/>
                        </a:lnTo>
                        <a:lnTo>
                          <a:pt x="32" y="17"/>
                        </a:lnTo>
                        <a:lnTo>
                          <a:pt x="32" y="17"/>
                        </a:lnTo>
                        <a:lnTo>
                          <a:pt x="37" y="14"/>
                        </a:lnTo>
                        <a:lnTo>
                          <a:pt x="40" y="8"/>
                        </a:lnTo>
                        <a:lnTo>
                          <a:pt x="40" y="8"/>
                        </a:lnTo>
                        <a:lnTo>
                          <a:pt x="37" y="6"/>
                        </a:lnTo>
                        <a:lnTo>
                          <a:pt x="35" y="3"/>
                        </a:lnTo>
                        <a:lnTo>
                          <a:pt x="6" y="0"/>
                        </a:lnTo>
                        <a:lnTo>
                          <a:pt x="6" y="0"/>
                        </a:lnTo>
                        <a:lnTo>
                          <a:pt x="3" y="3"/>
                        </a:lnTo>
                        <a:lnTo>
                          <a:pt x="0" y="6"/>
                        </a:lnTo>
                        <a:lnTo>
                          <a:pt x="0" y="6"/>
                        </a:lnTo>
                        <a:lnTo>
                          <a:pt x="3"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5" name="Freeform 297"/>
                  <p:cNvSpPr>
                    <a:spLocks noChangeArrowheads="1"/>
                  </p:cNvSpPr>
                  <p:nvPr/>
                </p:nvSpPr>
                <p:spPr bwMode="gray">
                  <a:xfrm>
                    <a:off x="7978775" y="3762375"/>
                    <a:ext cx="17463" cy="11113"/>
                  </a:xfrm>
                  <a:custGeom>
                    <a:avLst/>
                    <a:gdLst>
                      <a:gd name="T0" fmla="*/ 37 w 50"/>
                      <a:gd name="T1" fmla="*/ 3 h 30"/>
                      <a:gd name="T2" fmla="*/ 11 w 50"/>
                      <a:gd name="T3" fmla="*/ 0 h 30"/>
                      <a:gd name="T4" fmla="*/ 11 w 50"/>
                      <a:gd name="T5" fmla="*/ 0 h 30"/>
                      <a:gd name="T6" fmla="*/ 3 w 50"/>
                      <a:gd name="T7" fmla="*/ 3 h 30"/>
                      <a:gd name="T8" fmla="*/ 0 w 50"/>
                      <a:gd name="T9" fmla="*/ 12 h 30"/>
                      <a:gd name="T10" fmla="*/ 0 w 50"/>
                      <a:gd name="T11" fmla="*/ 12 h 30"/>
                      <a:gd name="T12" fmla="*/ 0 w 50"/>
                      <a:gd name="T13" fmla="*/ 15 h 30"/>
                      <a:gd name="T14" fmla="*/ 0 w 50"/>
                      <a:gd name="T15" fmla="*/ 20 h 30"/>
                      <a:gd name="T16" fmla="*/ 3 w 50"/>
                      <a:gd name="T17" fmla="*/ 23 h 30"/>
                      <a:gd name="T18" fmla="*/ 9 w 50"/>
                      <a:gd name="T19" fmla="*/ 23 h 30"/>
                      <a:gd name="T20" fmla="*/ 9 w 50"/>
                      <a:gd name="T21" fmla="*/ 23 h 30"/>
                      <a:gd name="T22" fmla="*/ 35 w 50"/>
                      <a:gd name="T23" fmla="*/ 29 h 30"/>
                      <a:gd name="T24" fmla="*/ 35 w 50"/>
                      <a:gd name="T25" fmla="*/ 29 h 30"/>
                      <a:gd name="T26" fmla="*/ 35 w 50"/>
                      <a:gd name="T27" fmla="*/ 29 h 30"/>
                      <a:gd name="T28" fmla="*/ 35 w 50"/>
                      <a:gd name="T29" fmla="*/ 29 h 30"/>
                      <a:gd name="T30" fmla="*/ 40 w 50"/>
                      <a:gd name="T31" fmla="*/ 29 h 30"/>
                      <a:gd name="T32" fmla="*/ 46 w 50"/>
                      <a:gd name="T33" fmla="*/ 26 h 30"/>
                      <a:gd name="T34" fmla="*/ 49 w 50"/>
                      <a:gd name="T35" fmla="*/ 23 h 30"/>
                      <a:gd name="T36" fmla="*/ 49 w 50"/>
                      <a:gd name="T37" fmla="*/ 18 h 30"/>
                      <a:gd name="T38" fmla="*/ 49 w 50"/>
                      <a:gd name="T39" fmla="*/ 18 h 30"/>
                      <a:gd name="T40" fmla="*/ 49 w 50"/>
                      <a:gd name="T41" fmla="*/ 12 h 30"/>
                      <a:gd name="T42" fmla="*/ 46 w 50"/>
                      <a:gd name="T43" fmla="*/ 9 h 30"/>
                      <a:gd name="T44" fmla="*/ 43 w 50"/>
                      <a:gd name="T45" fmla="*/ 6 h 30"/>
                      <a:gd name="T46" fmla="*/ 37 w 50"/>
                      <a:gd name="T4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0">
                        <a:moveTo>
                          <a:pt x="37" y="3"/>
                        </a:moveTo>
                        <a:lnTo>
                          <a:pt x="11" y="0"/>
                        </a:lnTo>
                        <a:lnTo>
                          <a:pt x="11" y="0"/>
                        </a:lnTo>
                        <a:lnTo>
                          <a:pt x="3" y="3"/>
                        </a:lnTo>
                        <a:lnTo>
                          <a:pt x="0" y="12"/>
                        </a:lnTo>
                        <a:lnTo>
                          <a:pt x="0" y="12"/>
                        </a:lnTo>
                        <a:lnTo>
                          <a:pt x="0" y="15"/>
                        </a:lnTo>
                        <a:lnTo>
                          <a:pt x="0" y="20"/>
                        </a:lnTo>
                        <a:lnTo>
                          <a:pt x="3" y="23"/>
                        </a:lnTo>
                        <a:lnTo>
                          <a:pt x="9" y="23"/>
                        </a:lnTo>
                        <a:lnTo>
                          <a:pt x="9" y="23"/>
                        </a:lnTo>
                        <a:lnTo>
                          <a:pt x="35" y="29"/>
                        </a:lnTo>
                        <a:lnTo>
                          <a:pt x="35" y="29"/>
                        </a:lnTo>
                        <a:lnTo>
                          <a:pt x="35" y="29"/>
                        </a:lnTo>
                        <a:lnTo>
                          <a:pt x="35" y="29"/>
                        </a:lnTo>
                        <a:lnTo>
                          <a:pt x="40" y="29"/>
                        </a:lnTo>
                        <a:lnTo>
                          <a:pt x="46" y="26"/>
                        </a:lnTo>
                        <a:lnTo>
                          <a:pt x="49" y="23"/>
                        </a:lnTo>
                        <a:lnTo>
                          <a:pt x="49" y="18"/>
                        </a:lnTo>
                        <a:lnTo>
                          <a:pt x="49" y="18"/>
                        </a:lnTo>
                        <a:lnTo>
                          <a:pt x="49" y="12"/>
                        </a:lnTo>
                        <a:lnTo>
                          <a:pt x="46" y="9"/>
                        </a:lnTo>
                        <a:lnTo>
                          <a:pt x="43" y="6"/>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6" name="Freeform 298"/>
                  <p:cNvSpPr>
                    <a:spLocks noChangeArrowheads="1"/>
                  </p:cNvSpPr>
                  <p:nvPr/>
                </p:nvSpPr>
                <p:spPr bwMode="gray">
                  <a:xfrm>
                    <a:off x="8047038" y="3773488"/>
                    <a:ext cx="20637" cy="14287"/>
                  </a:xfrm>
                  <a:custGeom>
                    <a:avLst/>
                    <a:gdLst>
                      <a:gd name="T0" fmla="*/ 12 w 59"/>
                      <a:gd name="T1" fmla="*/ 31 h 38"/>
                      <a:gd name="T2" fmla="*/ 12 w 59"/>
                      <a:gd name="T3" fmla="*/ 31 h 38"/>
                      <a:gd name="T4" fmla="*/ 38 w 59"/>
                      <a:gd name="T5" fmla="*/ 37 h 38"/>
                      <a:gd name="T6" fmla="*/ 38 w 59"/>
                      <a:gd name="T7" fmla="*/ 37 h 38"/>
                      <a:gd name="T8" fmla="*/ 38 w 59"/>
                      <a:gd name="T9" fmla="*/ 37 h 38"/>
                      <a:gd name="T10" fmla="*/ 38 w 59"/>
                      <a:gd name="T11" fmla="*/ 37 h 38"/>
                      <a:gd name="T12" fmla="*/ 46 w 59"/>
                      <a:gd name="T13" fmla="*/ 37 h 38"/>
                      <a:gd name="T14" fmla="*/ 52 w 59"/>
                      <a:gd name="T15" fmla="*/ 34 h 38"/>
                      <a:gd name="T16" fmla="*/ 55 w 59"/>
                      <a:gd name="T17" fmla="*/ 28 h 38"/>
                      <a:gd name="T18" fmla="*/ 58 w 59"/>
                      <a:gd name="T19" fmla="*/ 23 h 38"/>
                      <a:gd name="T20" fmla="*/ 58 w 59"/>
                      <a:gd name="T21" fmla="*/ 23 h 38"/>
                      <a:gd name="T22" fmla="*/ 58 w 59"/>
                      <a:gd name="T23" fmla="*/ 17 h 38"/>
                      <a:gd name="T24" fmla="*/ 55 w 59"/>
                      <a:gd name="T25" fmla="*/ 11 h 38"/>
                      <a:gd name="T26" fmla="*/ 52 w 59"/>
                      <a:gd name="T27" fmla="*/ 6 h 38"/>
                      <a:gd name="T28" fmla="*/ 43 w 59"/>
                      <a:gd name="T29" fmla="*/ 3 h 38"/>
                      <a:gd name="T30" fmla="*/ 17 w 59"/>
                      <a:gd name="T31" fmla="*/ 0 h 38"/>
                      <a:gd name="T32" fmla="*/ 17 w 59"/>
                      <a:gd name="T33" fmla="*/ 0 h 38"/>
                      <a:gd name="T34" fmla="*/ 12 w 59"/>
                      <a:gd name="T35" fmla="*/ 0 h 38"/>
                      <a:gd name="T36" fmla="*/ 6 w 59"/>
                      <a:gd name="T37" fmla="*/ 3 h 38"/>
                      <a:gd name="T38" fmla="*/ 3 w 59"/>
                      <a:gd name="T39" fmla="*/ 6 h 38"/>
                      <a:gd name="T40" fmla="*/ 0 w 59"/>
                      <a:gd name="T41" fmla="*/ 11 h 38"/>
                      <a:gd name="T42" fmla="*/ 0 w 59"/>
                      <a:gd name="T43" fmla="*/ 11 h 38"/>
                      <a:gd name="T44" fmla="*/ 0 w 59"/>
                      <a:gd name="T45" fmla="*/ 17 h 38"/>
                      <a:gd name="T46" fmla="*/ 3 w 59"/>
                      <a:gd name="T47" fmla="*/ 23 h 38"/>
                      <a:gd name="T48" fmla="*/ 6 w 59"/>
                      <a:gd name="T49" fmla="*/ 28 h 38"/>
                      <a:gd name="T50" fmla="*/ 12 w 59"/>
                      <a:gd name="T5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38">
                        <a:moveTo>
                          <a:pt x="12" y="31"/>
                        </a:moveTo>
                        <a:lnTo>
                          <a:pt x="12" y="31"/>
                        </a:lnTo>
                        <a:lnTo>
                          <a:pt x="38" y="37"/>
                        </a:lnTo>
                        <a:lnTo>
                          <a:pt x="38" y="37"/>
                        </a:lnTo>
                        <a:lnTo>
                          <a:pt x="38" y="37"/>
                        </a:lnTo>
                        <a:lnTo>
                          <a:pt x="38" y="37"/>
                        </a:lnTo>
                        <a:lnTo>
                          <a:pt x="46" y="37"/>
                        </a:lnTo>
                        <a:lnTo>
                          <a:pt x="52" y="34"/>
                        </a:lnTo>
                        <a:lnTo>
                          <a:pt x="55" y="28"/>
                        </a:lnTo>
                        <a:lnTo>
                          <a:pt x="58" y="23"/>
                        </a:lnTo>
                        <a:lnTo>
                          <a:pt x="58" y="23"/>
                        </a:lnTo>
                        <a:lnTo>
                          <a:pt x="58" y="17"/>
                        </a:lnTo>
                        <a:lnTo>
                          <a:pt x="55" y="11"/>
                        </a:lnTo>
                        <a:lnTo>
                          <a:pt x="52" y="6"/>
                        </a:lnTo>
                        <a:lnTo>
                          <a:pt x="43" y="3"/>
                        </a:lnTo>
                        <a:lnTo>
                          <a:pt x="17" y="0"/>
                        </a:lnTo>
                        <a:lnTo>
                          <a:pt x="17" y="0"/>
                        </a:lnTo>
                        <a:lnTo>
                          <a:pt x="12" y="0"/>
                        </a:lnTo>
                        <a:lnTo>
                          <a:pt x="6" y="3"/>
                        </a:lnTo>
                        <a:lnTo>
                          <a:pt x="3" y="6"/>
                        </a:lnTo>
                        <a:lnTo>
                          <a:pt x="0" y="11"/>
                        </a:lnTo>
                        <a:lnTo>
                          <a:pt x="0" y="11"/>
                        </a:lnTo>
                        <a:lnTo>
                          <a:pt x="0" y="17"/>
                        </a:lnTo>
                        <a:lnTo>
                          <a:pt x="3" y="23"/>
                        </a:lnTo>
                        <a:lnTo>
                          <a:pt x="6" y="28"/>
                        </a:lnTo>
                        <a:lnTo>
                          <a:pt x="12" y="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7" name="Freeform 299"/>
                  <p:cNvSpPr>
                    <a:spLocks noChangeArrowheads="1"/>
                  </p:cNvSpPr>
                  <p:nvPr/>
                </p:nvSpPr>
                <p:spPr bwMode="gray">
                  <a:xfrm>
                    <a:off x="8112125" y="3787775"/>
                    <a:ext cx="23813" cy="17463"/>
                  </a:xfrm>
                  <a:custGeom>
                    <a:avLst/>
                    <a:gdLst>
                      <a:gd name="T0" fmla="*/ 14 w 67"/>
                      <a:gd name="T1" fmla="*/ 40 h 50"/>
                      <a:gd name="T2" fmla="*/ 14 w 67"/>
                      <a:gd name="T3" fmla="*/ 40 h 50"/>
                      <a:gd name="T4" fmla="*/ 40 w 67"/>
                      <a:gd name="T5" fmla="*/ 46 h 50"/>
                      <a:gd name="T6" fmla="*/ 40 w 67"/>
                      <a:gd name="T7" fmla="*/ 46 h 50"/>
                      <a:gd name="T8" fmla="*/ 40 w 67"/>
                      <a:gd name="T9" fmla="*/ 49 h 50"/>
                      <a:gd name="T10" fmla="*/ 40 w 67"/>
                      <a:gd name="T11" fmla="*/ 49 h 50"/>
                      <a:gd name="T12" fmla="*/ 48 w 67"/>
                      <a:gd name="T13" fmla="*/ 49 h 50"/>
                      <a:gd name="T14" fmla="*/ 57 w 67"/>
                      <a:gd name="T15" fmla="*/ 46 h 50"/>
                      <a:gd name="T16" fmla="*/ 63 w 67"/>
                      <a:gd name="T17" fmla="*/ 40 h 50"/>
                      <a:gd name="T18" fmla="*/ 66 w 67"/>
                      <a:gd name="T19" fmla="*/ 32 h 50"/>
                      <a:gd name="T20" fmla="*/ 66 w 67"/>
                      <a:gd name="T21" fmla="*/ 32 h 50"/>
                      <a:gd name="T22" fmla="*/ 66 w 67"/>
                      <a:gd name="T23" fmla="*/ 23 h 50"/>
                      <a:gd name="T24" fmla="*/ 63 w 67"/>
                      <a:gd name="T25" fmla="*/ 17 h 50"/>
                      <a:gd name="T26" fmla="*/ 60 w 67"/>
                      <a:gd name="T27" fmla="*/ 12 h 50"/>
                      <a:gd name="T28" fmla="*/ 51 w 67"/>
                      <a:gd name="T29" fmla="*/ 6 h 50"/>
                      <a:gd name="T30" fmla="*/ 25 w 67"/>
                      <a:gd name="T31" fmla="*/ 0 h 50"/>
                      <a:gd name="T32" fmla="*/ 25 w 67"/>
                      <a:gd name="T33" fmla="*/ 0 h 50"/>
                      <a:gd name="T34" fmla="*/ 17 w 67"/>
                      <a:gd name="T35" fmla="*/ 0 h 50"/>
                      <a:gd name="T36" fmla="*/ 11 w 67"/>
                      <a:gd name="T37" fmla="*/ 3 h 50"/>
                      <a:gd name="T38" fmla="*/ 3 w 67"/>
                      <a:gd name="T39" fmla="*/ 6 h 50"/>
                      <a:gd name="T40" fmla="*/ 0 w 67"/>
                      <a:gd name="T41" fmla="*/ 14 h 50"/>
                      <a:gd name="T42" fmla="*/ 0 w 67"/>
                      <a:gd name="T43" fmla="*/ 14 h 50"/>
                      <a:gd name="T44" fmla="*/ 0 w 67"/>
                      <a:gd name="T45" fmla="*/ 23 h 50"/>
                      <a:gd name="T46" fmla="*/ 3 w 67"/>
                      <a:gd name="T47" fmla="*/ 29 h 50"/>
                      <a:gd name="T48" fmla="*/ 5 w 67"/>
                      <a:gd name="T49" fmla="*/ 35 h 50"/>
                      <a:gd name="T50" fmla="*/ 14 w 67"/>
                      <a:gd name="T5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 h="50">
                        <a:moveTo>
                          <a:pt x="14" y="40"/>
                        </a:moveTo>
                        <a:lnTo>
                          <a:pt x="14" y="40"/>
                        </a:lnTo>
                        <a:lnTo>
                          <a:pt x="40" y="46"/>
                        </a:lnTo>
                        <a:lnTo>
                          <a:pt x="40" y="46"/>
                        </a:lnTo>
                        <a:lnTo>
                          <a:pt x="40" y="49"/>
                        </a:lnTo>
                        <a:lnTo>
                          <a:pt x="40" y="49"/>
                        </a:lnTo>
                        <a:lnTo>
                          <a:pt x="48" y="49"/>
                        </a:lnTo>
                        <a:lnTo>
                          <a:pt x="57" y="46"/>
                        </a:lnTo>
                        <a:lnTo>
                          <a:pt x="63" y="40"/>
                        </a:lnTo>
                        <a:lnTo>
                          <a:pt x="66" y="32"/>
                        </a:lnTo>
                        <a:lnTo>
                          <a:pt x="66" y="32"/>
                        </a:lnTo>
                        <a:lnTo>
                          <a:pt x="66" y="23"/>
                        </a:lnTo>
                        <a:lnTo>
                          <a:pt x="63" y="17"/>
                        </a:lnTo>
                        <a:lnTo>
                          <a:pt x="60" y="12"/>
                        </a:lnTo>
                        <a:lnTo>
                          <a:pt x="51" y="6"/>
                        </a:lnTo>
                        <a:lnTo>
                          <a:pt x="25" y="0"/>
                        </a:lnTo>
                        <a:lnTo>
                          <a:pt x="25" y="0"/>
                        </a:lnTo>
                        <a:lnTo>
                          <a:pt x="17" y="0"/>
                        </a:lnTo>
                        <a:lnTo>
                          <a:pt x="11" y="3"/>
                        </a:lnTo>
                        <a:lnTo>
                          <a:pt x="3" y="6"/>
                        </a:lnTo>
                        <a:lnTo>
                          <a:pt x="0" y="14"/>
                        </a:lnTo>
                        <a:lnTo>
                          <a:pt x="0" y="14"/>
                        </a:lnTo>
                        <a:lnTo>
                          <a:pt x="0" y="23"/>
                        </a:lnTo>
                        <a:lnTo>
                          <a:pt x="3" y="29"/>
                        </a:lnTo>
                        <a:lnTo>
                          <a:pt x="5" y="35"/>
                        </a:lnTo>
                        <a:lnTo>
                          <a:pt x="14"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8" name="Freeform 300"/>
                  <p:cNvSpPr>
                    <a:spLocks noChangeArrowheads="1"/>
                  </p:cNvSpPr>
                  <p:nvPr/>
                </p:nvSpPr>
                <p:spPr bwMode="gray">
                  <a:xfrm>
                    <a:off x="8199438" y="3997325"/>
                    <a:ext cx="34925" cy="30163"/>
                  </a:xfrm>
                  <a:custGeom>
                    <a:avLst/>
                    <a:gdLst>
                      <a:gd name="T0" fmla="*/ 52 w 96"/>
                      <a:gd name="T1" fmla="*/ 78 h 82"/>
                      <a:gd name="T2" fmla="*/ 63 w 96"/>
                      <a:gd name="T3" fmla="*/ 72 h 82"/>
                      <a:gd name="T4" fmla="*/ 77 w 96"/>
                      <a:gd name="T5" fmla="*/ 63 h 82"/>
                      <a:gd name="T6" fmla="*/ 77 w 96"/>
                      <a:gd name="T7" fmla="*/ 63 h 82"/>
                      <a:gd name="T8" fmla="*/ 86 w 96"/>
                      <a:gd name="T9" fmla="*/ 55 h 82"/>
                      <a:gd name="T10" fmla="*/ 92 w 96"/>
                      <a:gd name="T11" fmla="*/ 44 h 82"/>
                      <a:gd name="T12" fmla="*/ 95 w 96"/>
                      <a:gd name="T13" fmla="*/ 32 h 82"/>
                      <a:gd name="T14" fmla="*/ 89 w 96"/>
                      <a:gd name="T15" fmla="*/ 18 h 82"/>
                      <a:gd name="T16" fmla="*/ 89 w 96"/>
                      <a:gd name="T17" fmla="*/ 18 h 82"/>
                      <a:gd name="T18" fmla="*/ 80 w 96"/>
                      <a:gd name="T19" fmla="*/ 6 h 82"/>
                      <a:gd name="T20" fmla="*/ 69 w 96"/>
                      <a:gd name="T21" fmla="*/ 0 h 82"/>
                      <a:gd name="T22" fmla="*/ 57 w 96"/>
                      <a:gd name="T23" fmla="*/ 0 h 82"/>
                      <a:gd name="T24" fmla="*/ 43 w 96"/>
                      <a:gd name="T25" fmla="*/ 3 h 82"/>
                      <a:gd name="T26" fmla="*/ 43 w 96"/>
                      <a:gd name="T27" fmla="*/ 3 h 82"/>
                      <a:gd name="T28" fmla="*/ 32 w 96"/>
                      <a:gd name="T29" fmla="*/ 9 h 82"/>
                      <a:gd name="T30" fmla="*/ 20 w 96"/>
                      <a:gd name="T31" fmla="*/ 15 h 82"/>
                      <a:gd name="T32" fmla="*/ 20 w 96"/>
                      <a:gd name="T33" fmla="*/ 15 h 82"/>
                      <a:gd name="T34" fmla="*/ 20 w 96"/>
                      <a:gd name="T35" fmla="*/ 15 h 82"/>
                      <a:gd name="T36" fmla="*/ 20 w 96"/>
                      <a:gd name="T37" fmla="*/ 15 h 82"/>
                      <a:gd name="T38" fmla="*/ 9 w 96"/>
                      <a:gd name="T39" fmla="*/ 23 h 82"/>
                      <a:gd name="T40" fmla="*/ 3 w 96"/>
                      <a:gd name="T41" fmla="*/ 38 h 82"/>
                      <a:gd name="T42" fmla="*/ 0 w 96"/>
                      <a:gd name="T43" fmla="*/ 49 h 82"/>
                      <a:gd name="T44" fmla="*/ 6 w 96"/>
                      <a:gd name="T45" fmla="*/ 63 h 82"/>
                      <a:gd name="T46" fmla="*/ 6 w 96"/>
                      <a:gd name="T47" fmla="*/ 63 h 82"/>
                      <a:gd name="T48" fmla="*/ 14 w 96"/>
                      <a:gd name="T49" fmla="*/ 75 h 82"/>
                      <a:gd name="T50" fmla="*/ 26 w 96"/>
                      <a:gd name="T51" fmla="*/ 81 h 82"/>
                      <a:gd name="T52" fmla="*/ 37 w 96"/>
                      <a:gd name="T53" fmla="*/ 81 h 82"/>
                      <a:gd name="T54" fmla="*/ 52 w 96"/>
                      <a:gd name="T55"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82">
                        <a:moveTo>
                          <a:pt x="52" y="78"/>
                        </a:moveTo>
                        <a:lnTo>
                          <a:pt x="63" y="72"/>
                        </a:lnTo>
                        <a:lnTo>
                          <a:pt x="77" y="63"/>
                        </a:lnTo>
                        <a:lnTo>
                          <a:pt x="77" y="63"/>
                        </a:lnTo>
                        <a:lnTo>
                          <a:pt x="86" y="55"/>
                        </a:lnTo>
                        <a:lnTo>
                          <a:pt x="92" y="44"/>
                        </a:lnTo>
                        <a:lnTo>
                          <a:pt x="95" y="32"/>
                        </a:lnTo>
                        <a:lnTo>
                          <a:pt x="89" y="18"/>
                        </a:lnTo>
                        <a:lnTo>
                          <a:pt x="89" y="18"/>
                        </a:lnTo>
                        <a:lnTo>
                          <a:pt x="80" y="6"/>
                        </a:lnTo>
                        <a:lnTo>
                          <a:pt x="69" y="0"/>
                        </a:lnTo>
                        <a:lnTo>
                          <a:pt x="57" y="0"/>
                        </a:lnTo>
                        <a:lnTo>
                          <a:pt x="43" y="3"/>
                        </a:lnTo>
                        <a:lnTo>
                          <a:pt x="43" y="3"/>
                        </a:lnTo>
                        <a:lnTo>
                          <a:pt x="32" y="9"/>
                        </a:lnTo>
                        <a:lnTo>
                          <a:pt x="20" y="15"/>
                        </a:lnTo>
                        <a:lnTo>
                          <a:pt x="20" y="15"/>
                        </a:lnTo>
                        <a:lnTo>
                          <a:pt x="20" y="15"/>
                        </a:lnTo>
                        <a:lnTo>
                          <a:pt x="20" y="15"/>
                        </a:lnTo>
                        <a:lnTo>
                          <a:pt x="9" y="23"/>
                        </a:lnTo>
                        <a:lnTo>
                          <a:pt x="3" y="38"/>
                        </a:lnTo>
                        <a:lnTo>
                          <a:pt x="0" y="49"/>
                        </a:lnTo>
                        <a:lnTo>
                          <a:pt x="6" y="63"/>
                        </a:lnTo>
                        <a:lnTo>
                          <a:pt x="6" y="63"/>
                        </a:lnTo>
                        <a:lnTo>
                          <a:pt x="14" y="75"/>
                        </a:lnTo>
                        <a:lnTo>
                          <a:pt x="26" y="81"/>
                        </a:lnTo>
                        <a:lnTo>
                          <a:pt x="37" y="81"/>
                        </a:lnTo>
                        <a:lnTo>
                          <a:pt x="52" y="7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09" name="Freeform 301"/>
                  <p:cNvSpPr>
                    <a:spLocks noChangeArrowheads="1"/>
                  </p:cNvSpPr>
                  <p:nvPr/>
                </p:nvSpPr>
                <p:spPr bwMode="gray">
                  <a:xfrm>
                    <a:off x="8135938" y="4024313"/>
                    <a:ext cx="34925" cy="28575"/>
                  </a:xfrm>
                  <a:custGeom>
                    <a:avLst/>
                    <a:gdLst>
                      <a:gd name="T0" fmla="*/ 51 w 98"/>
                      <a:gd name="T1" fmla="*/ 3 h 81"/>
                      <a:gd name="T2" fmla="*/ 51 w 98"/>
                      <a:gd name="T3" fmla="*/ 3 h 81"/>
                      <a:gd name="T4" fmla="*/ 25 w 98"/>
                      <a:gd name="T5" fmla="*/ 11 h 81"/>
                      <a:gd name="T6" fmla="*/ 25 w 98"/>
                      <a:gd name="T7" fmla="*/ 11 h 81"/>
                      <a:gd name="T8" fmla="*/ 25 w 98"/>
                      <a:gd name="T9" fmla="*/ 11 h 81"/>
                      <a:gd name="T10" fmla="*/ 25 w 98"/>
                      <a:gd name="T11" fmla="*/ 11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1 h 81"/>
                      <a:gd name="T32" fmla="*/ 74 w 98"/>
                      <a:gd name="T33" fmla="*/ 71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1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1"/>
                        </a:lnTo>
                        <a:lnTo>
                          <a:pt x="25" y="11"/>
                        </a:lnTo>
                        <a:lnTo>
                          <a:pt x="25" y="11"/>
                        </a:lnTo>
                        <a:lnTo>
                          <a:pt x="25" y="11"/>
                        </a:lnTo>
                        <a:lnTo>
                          <a:pt x="11" y="17"/>
                        </a:lnTo>
                        <a:lnTo>
                          <a:pt x="3" y="29"/>
                        </a:lnTo>
                        <a:lnTo>
                          <a:pt x="0" y="43"/>
                        </a:lnTo>
                        <a:lnTo>
                          <a:pt x="3" y="57"/>
                        </a:lnTo>
                        <a:lnTo>
                          <a:pt x="3" y="57"/>
                        </a:lnTo>
                        <a:lnTo>
                          <a:pt x="8" y="69"/>
                        </a:lnTo>
                        <a:lnTo>
                          <a:pt x="20" y="77"/>
                        </a:lnTo>
                        <a:lnTo>
                          <a:pt x="34" y="80"/>
                        </a:lnTo>
                        <a:lnTo>
                          <a:pt x="48" y="80"/>
                        </a:lnTo>
                        <a:lnTo>
                          <a:pt x="74" y="71"/>
                        </a:lnTo>
                        <a:lnTo>
                          <a:pt x="74" y="71"/>
                        </a:lnTo>
                        <a:lnTo>
                          <a:pt x="86" y="63"/>
                        </a:lnTo>
                        <a:lnTo>
                          <a:pt x="94" y="51"/>
                        </a:lnTo>
                        <a:lnTo>
                          <a:pt x="97" y="40"/>
                        </a:lnTo>
                        <a:lnTo>
                          <a:pt x="97" y="26"/>
                        </a:lnTo>
                        <a:lnTo>
                          <a:pt x="97" y="26"/>
                        </a:lnTo>
                        <a:lnTo>
                          <a:pt x="88" y="11"/>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0" name="Freeform 302"/>
                  <p:cNvSpPr>
                    <a:spLocks noChangeArrowheads="1"/>
                  </p:cNvSpPr>
                  <p:nvPr/>
                </p:nvSpPr>
                <p:spPr bwMode="gray">
                  <a:xfrm>
                    <a:off x="8067675" y="4043363"/>
                    <a:ext cx="36513" cy="28575"/>
                  </a:xfrm>
                  <a:custGeom>
                    <a:avLst/>
                    <a:gdLst>
                      <a:gd name="T0" fmla="*/ 45 w 101"/>
                      <a:gd name="T1" fmla="*/ 80 h 81"/>
                      <a:gd name="T2" fmla="*/ 71 w 101"/>
                      <a:gd name="T3" fmla="*/ 72 h 81"/>
                      <a:gd name="T4" fmla="*/ 71 w 101"/>
                      <a:gd name="T5" fmla="*/ 72 h 81"/>
                      <a:gd name="T6" fmla="*/ 85 w 101"/>
                      <a:gd name="T7" fmla="*/ 66 h 81"/>
                      <a:gd name="T8" fmla="*/ 94 w 101"/>
                      <a:gd name="T9" fmla="*/ 58 h 81"/>
                      <a:gd name="T10" fmla="*/ 100 w 101"/>
                      <a:gd name="T11" fmla="*/ 43 h 81"/>
                      <a:gd name="T12" fmla="*/ 100 w 101"/>
                      <a:gd name="T13" fmla="*/ 29 h 81"/>
                      <a:gd name="T14" fmla="*/ 100 w 101"/>
                      <a:gd name="T15" fmla="*/ 29 h 81"/>
                      <a:gd name="T16" fmla="*/ 94 w 101"/>
                      <a:gd name="T17" fmla="*/ 15 h 81"/>
                      <a:gd name="T18" fmla="*/ 82 w 101"/>
                      <a:gd name="T19" fmla="*/ 3 h 81"/>
                      <a:gd name="T20" fmla="*/ 68 w 101"/>
                      <a:gd name="T21" fmla="*/ 0 h 81"/>
                      <a:gd name="T22" fmla="*/ 54 w 101"/>
                      <a:gd name="T23" fmla="*/ 0 h 81"/>
                      <a:gd name="T24" fmla="*/ 54 w 101"/>
                      <a:gd name="T25" fmla="*/ 0 h 81"/>
                      <a:gd name="T26" fmla="*/ 28 w 101"/>
                      <a:gd name="T27" fmla="*/ 6 h 81"/>
                      <a:gd name="T28" fmla="*/ 28 w 101"/>
                      <a:gd name="T29" fmla="*/ 6 h 81"/>
                      <a:gd name="T30" fmla="*/ 28 w 101"/>
                      <a:gd name="T31" fmla="*/ 6 h 81"/>
                      <a:gd name="T32" fmla="*/ 28 w 101"/>
                      <a:gd name="T33" fmla="*/ 6 h 81"/>
                      <a:gd name="T34" fmla="*/ 14 w 101"/>
                      <a:gd name="T35" fmla="*/ 12 h 81"/>
                      <a:gd name="T36" fmla="*/ 2 w 101"/>
                      <a:gd name="T37" fmla="*/ 23 h 81"/>
                      <a:gd name="T38" fmla="*/ 0 w 101"/>
                      <a:gd name="T39" fmla="*/ 38 h 81"/>
                      <a:gd name="T40" fmla="*/ 0 w 101"/>
                      <a:gd name="T41" fmla="*/ 52 h 81"/>
                      <a:gd name="T42" fmla="*/ 0 w 101"/>
                      <a:gd name="T43" fmla="*/ 52 h 81"/>
                      <a:gd name="T44" fmla="*/ 5 w 101"/>
                      <a:gd name="T45" fmla="*/ 66 h 81"/>
                      <a:gd name="T46" fmla="*/ 17 w 101"/>
                      <a:gd name="T47" fmla="*/ 75 h 81"/>
                      <a:gd name="T48" fmla="*/ 31 w 101"/>
                      <a:gd name="T49" fmla="*/ 80 h 81"/>
                      <a:gd name="T50" fmla="*/ 45 w 101"/>
                      <a:gd name="T51"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1">
                        <a:moveTo>
                          <a:pt x="45" y="80"/>
                        </a:moveTo>
                        <a:lnTo>
                          <a:pt x="71" y="72"/>
                        </a:lnTo>
                        <a:lnTo>
                          <a:pt x="71" y="72"/>
                        </a:lnTo>
                        <a:lnTo>
                          <a:pt x="85" y="66"/>
                        </a:lnTo>
                        <a:lnTo>
                          <a:pt x="94" y="58"/>
                        </a:lnTo>
                        <a:lnTo>
                          <a:pt x="100" y="43"/>
                        </a:lnTo>
                        <a:lnTo>
                          <a:pt x="100" y="29"/>
                        </a:lnTo>
                        <a:lnTo>
                          <a:pt x="100" y="29"/>
                        </a:lnTo>
                        <a:lnTo>
                          <a:pt x="94" y="15"/>
                        </a:lnTo>
                        <a:lnTo>
                          <a:pt x="82" y="3"/>
                        </a:lnTo>
                        <a:lnTo>
                          <a:pt x="68" y="0"/>
                        </a:lnTo>
                        <a:lnTo>
                          <a:pt x="54" y="0"/>
                        </a:ln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0"/>
                        </a:lnTo>
                        <a:lnTo>
                          <a:pt x="4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1" name="Freeform 303"/>
                  <p:cNvSpPr>
                    <a:spLocks noChangeArrowheads="1"/>
                  </p:cNvSpPr>
                  <p:nvPr/>
                </p:nvSpPr>
                <p:spPr bwMode="gray">
                  <a:xfrm>
                    <a:off x="7999413" y="4056063"/>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68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5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68"/>
                        </a:lnTo>
                        <a:lnTo>
                          <a:pt x="97" y="60"/>
                        </a:lnTo>
                        <a:lnTo>
                          <a:pt x="103" y="45"/>
                        </a:lnTo>
                        <a:lnTo>
                          <a:pt x="103" y="31"/>
                        </a:lnTo>
                        <a:lnTo>
                          <a:pt x="103" y="31"/>
                        </a:lnTo>
                        <a:lnTo>
                          <a:pt x="97" y="17"/>
                        </a:lnTo>
                        <a:lnTo>
                          <a:pt x="88" y="5"/>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2" name="Freeform 304"/>
                  <p:cNvSpPr>
                    <a:spLocks noChangeArrowheads="1"/>
                  </p:cNvSpPr>
                  <p:nvPr/>
                </p:nvSpPr>
                <p:spPr bwMode="gray">
                  <a:xfrm>
                    <a:off x="7929563" y="4065588"/>
                    <a:ext cx="38100" cy="30162"/>
                  </a:xfrm>
                  <a:custGeom>
                    <a:avLst/>
                    <a:gdLst>
                      <a:gd name="T0" fmla="*/ 43 w 107"/>
                      <a:gd name="T1" fmla="*/ 82 h 83"/>
                      <a:gd name="T2" fmla="*/ 68 w 107"/>
                      <a:gd name="T3" fmla="*/ 80 h 83"/>
                      <a:gd name="T4" fmla="*/ 68 w 107"/>
                      <a:gd name="T5" fmla="*/ 80 h 83"/>
                      <a:gd name="T6" fmla="*/ 83 w 107"/>
                      <a:gd name="T7" fmla="*/ 74 h 83"/>
                      <a:gd name="T8" fmla="*/ 97 w 107"/>
                      <a:gd name="T9" fmla="*/ 65 h 83"/>
                      <a:gd name="T10" fmla="*/ 103 w 107"/>
                      <a:gd name="T11" fmla="*/ 51 h 83"/>
                      <a:gd name="T12" fmla="*/ 106 w 107"/>
                      <a:gd name="T13" fmla="*/ 37 h 83"/>
                      <a:gd name="T14" fmla="*/ 106 w 107"/>
                      <a:gd name="T15" fmla="*/ 37 h 83"/>
                      <a:gd name="T16" fmla="*/ 100 w 107"/>
                      <a:gd name="T17" fmla="*/ 19 h 83"/>
                      <a:gd name="T18" fmla="*/ 91 w 107"/>
                      <a:gd name="T19" fmla="*/ 8 h 83"/>
                      <a:gd name="T20" fmla="*/ 77 w 107"/>
                      <a:gd name="T21" fmla="*/ 2 h 83"/>
                      <a:gd name="T22" fmla="*/ 60 w 107"/>
                      <a:gd name="T23" fmla="*/ 0 h 83"/>
                      <a:gd name="T24" fmla="*/ 34 w 107"/>
                      <a:gd name="T25" fmla="*/ 2 h 83"/>
                      <a:gd name="T26" fmla="*/ 34 w 107"/>
                      <a:gd name="T27" fmla="*/ 2 h 83"/>
                      <a:gd name="T28" fmla="*/ 34 w 107"/>
                      <a:gd name="T29" fmla="*/ 2 h 83"/>
                      <a:gd name="T30" fmla="*/ 20 w 107"/>
                      <a:gd name="T31" fmla="*/ 8 h 83"/>
                      <a:gd name="T32" fmla="*/ 8 w 107"/>
                      <a:gd name="T33" fmla="*/ 17 h 83"/>
                      <a:gd name="T34" fmla="*/ 0 w 107"/>
                      <a:gd name="T35" fmla="*/ 31 h 83"/>
                      <a:gd name="T36" fmla="*/ 0 w 107"/>
                      <a:gd name="T37" fmla="*/ 45 h 83"/>
                      <a:gd name="T38" fmla="*/ 0 w 107"/>
                      <a:gd name="T39" fmla="*/ 45 h 83"/>
                      <a:gd name="T40" fmla="*/ 2 w 107"/>
                      <a:gd name="T41" fmla="*/ 63 h 83"/>
                      <a:gd name="T42" fmla="*/ 14 w 107"/>
                      <a:gd name="T43" fmla="*/ 74 h 83"/>
                      <a:gd name="T44" fmla="*/ 28 w 107"/>
                      <a:gd name="T45" fmla="*/ 80 h 83"/>
                      <a:gd name="T46" fmla="*/ 43 w 107"/>
                      <a:gd name="T4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43" y="82"/>
                        </a:moveTo>
                        <a:lnTo>
                          <a:pt x="68" y="80"/>
                        </a:lnTo>
                        <a:lnTo>
                          <a:pt x="68" y="80"/>
                        </a:lnTo>
                        <a:lnTo>
                          <a:pt x="83" y="74"/>
                        </a:lnTo>
                        <a:lnTo>
                          <a:pt x="97" y="65"/>
                        </a:lnTo>
                        <a:lnTo>
                          <a:pt x="103" y="51"/>
                        </a:lnTo>
                        <a:lnTo>
                          <a:pt x="106" y="37"/>
                        </a:lnTo>
                        <a:lnTo>
                          <a:pt x="106" y="37"/>
                        </a:lnTo>
                        <a:lnTo>
                          <a:pt x="100" y="19"/>
                        </a:lnTo>
                        <a:lnTo>
                          <a:pt x="91" y="8"/>
                        </a:lnTo>
                        <a:lnTo>
                          <a:pt x="77" y="2"/>
                        </a:lnTo>
                        <a:lnTo>
                          <a:pt x="60" y="0"/>
                        </a:lnTo>
                        <a:lnTo>
                          <a:pt x="34" y="2"/>
                        </a:lnTo>
                        <a:lnTo>
                          <a:pt x="34" y="2"/>
                        </a:lnTo>
                        <a:lnTo>
                          <a:pt x="34" y="2"/>
                        </a:lnTo>
                        <a:lnTo>
                          <a:pt x="20" y="8"/>
                        </a:lnTo>
                        <a:lnTo>
                          <a:pt x="8" y="17"/>
                        </a:lnTo>
                        <a:lnTo>
                          <a:pt x="0" y="31"/>
                        </a:lnTo>
                        <a:lnTo>
                          <a:pt x="0" y="45"/>
                        </a:lnTo>
                        <a:lnTo>
                          <a:pt x="0" y="45"/>
                        </a:lnTo>
                        <a:lnTo>
                          <a:pt x="2" y="63"/>
                        </a:lnTo>
                        <a:lnTo>
                          <a:pt x="14" y="74"/>
                        </a:lnTo>
                        <a:lnTo>
                          <a:pt x="28" y="80"/>
                        </a:lnTo>
                        <a:lnTo>
                          <a:pt x="43" y="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3" name="Freeform 305"/>
                  <p:cNvSpPr>
                    <a:spLocks noChangeArrowheads="1"/>
                  </p:cNvSpPr>
                  <p:nvPr/>
                </p:nvSpPr>
                <p:spPr bwMode="gray">
                  <a:xfrm>
                    <a:off x="7859713" y="4070350"/>
                    <a:ext cx="38100" cy="30163"/>
                  </a:xfrm>
                  <a:custGeom>
                    <a:avLst/>
                    <a:gdLst>
                      <a:gd name="T0" fmla="*/ 37 w 107"/>
                      <a:gd name="T1" fmla="*/ 3 h 84"/>
                      <a:gd name="T2" fmla="*/ 37 w 107"/>
                      <a:gd name="T3" fmla="*/ 3 h 84"/>
                      <a:gd name="T4" fmla="*/ 23 w 107"/>
                      <a:gd name="T5" fmla="*/ 5 h 84"/>
                      <a:gd name="T6" fmla="*/ 11 w 107"/>
                      <a:gd name="T7" fmla="*/ 14 h 84"/>
                      <a:gd name="T8" fmla="*/ 3 w 107"/>
                      <a:gd name="T9" fmla="*/ 29 h 84"/>
                      <a:gd name="T10" fmla="*/ 0 w 107"/>
                      <a:gd name="T11" fmla="*/ 46 h 84"/>
                      <a:gd name="T12" fmla="*/ 0 w 107"/>
                      <a:gd name="T13" fmla="*/ 46 h 84"/>
                      <a:gd name="T14" fmla="*/ 6 w 107"/>
                      <a:gd name="T15" fmla="*/ 60 h 84"/>
                      <a:gd name="T16" fmla="*/ 14 w 107"/>
                      <a:gd name="T17" fmla="*/ 71 h 84"/>
                      <a:gd name="T18" fmla="*/ 26 w 107"/>
                      <a:gd name="T19" fmla="*/ 80 h 84"/>
                      <a:gd name="T20" fmla="*/ 43 w 107"/>
                      <a:gd name="T21" fmla="*/ 83 h 84"/>
                      <a:gd name="T22" fmla="*/ 69 w 107"/>
                      <a:gd name="T23" fmla="*/ 80 h 84"/>
                      <a:gd name="T24" fmla="*/ 69 w 107"/>
                      <a:gd name="T25" fmla="*/ 80 h 84"/>
                      <a:gd name="T26" fmla="*/ 86 w 107"/>
                      <a:gd name="T27" fmla="*/ 77 h 84"/>
                      <a:gd name="T28" fmla="*/ 97 w 107"/>
                      <a:gd name="T29" fmla="*/ 68 h 84"/>
                      <a:gd name="T30" fmla="*/ 106 w 107"/>
                      <a:gd name="T31" fmla="*/ 54 h 84"/>
                      <a:gd name="T32" fmla="*/ 106 w 107"/>
                      <a:gd name="T33" fmla="*/ 40 h 84"/>
                      <a:gd name="T34" fmla="*/ 106 w 107"/>
                      <a:gd name="T35" fmla="*/ 40 h 84"/>
                      <a:gd name="T36" fmla="*/ 103 w 107"/>
                      <a:gd name="T37" fmla="*/ 23 h 84"/>
                      <a:gd name="T38" fmla="*/ 94 w 107"/>
                      <a:gd name="T39" fmla="*/ 11 h 84"/>
                      <a:gd name="T40" fmla="*/ 80 w 107"/>
                      <a:gd name="T41" fmla="*/ 3 h 84"/>
                      <a:gd name="T42" fmla="*/ 66 w 107"/>
                      <a:gd name="T43" fmla="*/ 0 h 84"/>
                      <a:gd name="T44" fmla="*/ 40 w 107"/>
                      <a:gd name="T45" fmla="*/ 3 h 84"/>
                      <a:gd name="T46" fmla="*/ 37 w 107"/>
                      <a:gd name="T4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37" y="3"/>
                        </a:moveTo>
                        <a:lnTo>
                          <a:pt x="37" y="3"/>
                        </a:lnTo>
                        <a:lnTo>
                          <a:pt x="23" y="5"/>
                        </a:lnTo>
                        <a:lnTo>
                          <a:pt x="11" y="14"/>
                        </a:lnTo>
                        <a:lnTo>
                          <a:pt x="3" y="29"/>
                        </a:lnTo>
                        <a:lnTo>
                          <a:pt x="0" y="46"/>
                        </a:lnTo>
                        <a:lnTo>
                          <a:pt x="0" y="46"/>
                        </a:lnTo>
                        <a:lnTo>
                          <a:pt x="6" y="60"/>
                        </a:lnTo>
                        <a:lnTo>
                          <a:pt x="14" y="71"/>
                        </a:lnTo>
                        <a:lnTo>
                          <a:pt x="26" y="80"/>
                        </a:lnTo>
                        <a:lnTo>
                          <a:pt x="43" y="83"/>
                        </a:lnTo>
                        <a:lnTo>
                          <a:pt x="69" y="80"/>
                        </a:lnTo>
                        <a:lnTo>
                          <a:pt x="69" y="80"/>
                        </a:lnTo>
                        <a:lnTo>
                          <a:pt x="86" y="77"/>
                        </a:lnTo>
                        <a:lnTo>
                          <a:pt x="97" y="68"/>
                        </a:lnTo>
                        <a:lnTo>
                          <a:pt x="106" y="54"/>
                        </a:lnTo>
                        <a:lnTo>
                          <a:pt x="106" y="40"/>
                        </a:lnTo>
                        <a:lnTo>
                          <a:pt x="106" y="40"/>
                        </a:lnTo>
                        <a:lnTo>
                          <a:pt x="103" y="23"/>
                        </a:lnTo>
                        <a:lnTo>
                          <a:pt x="94" y="11"/>
                        </a:lnTo>
                        <a:lnTo>
                          <a:pt x="80" y="3"/>
                        </a:lnTo>
                        <a:lnTo>
                          <a:pt x="66" y="0"/>
                        </a:lnTo>
                        <a:lnTo>
                          <a:pt x="40" y="3"/>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4" name="Freeform 306"/>
                  <p:cNvSpPr>
                    <a:spLocks noChangeArrowheads="1"/>
                  </p:cNvSpPr>
                  <p:nvPr/>
                </p:nvSpPr>
                <p:spPr bwMode="gray">
                  <a:xfrm>
                    <a:off x="7789863" y="4071938"/>
                    <a:ext cx="39687" cy="30162"/>
                  </a:xfrm>
                  <a:custGeom>
                    <a:avLst/>
                    <a:gdLst>
                      <a:gd name="T0" fmla="*/ 43 w 110"/>
                      <a:gd name="T1" fmla="*/ 81 h 82"/>
                      <a:gd name="T2" fmla="*/ 69 w 110"/>
                      <a:gd name="T3" fmla="*/ 81 h 82"/>
                      <a:gd name="T4" fmla="*/ 69 w 110"/>
                      <a:gd name="T5" fmla="*/ 81 h 82"/>
                      <a:gd name="T6" fmla="*/ 83 w 110"/>
                      <a:gd name="T7" fmla="*/ 78 h 82"/>
                      <a:gd name="T8" fmla="*/ 98 w 110"/>
                      <a:gd name="T9" fmla="*/ 69 h 82"/>
                      <a:gd name="T10" fmla="*/ 106 w 110"/>
                      <a:gd name="T11" fmla="*/ 58 h 82"/>
                      <a:gd name="T12" fmla="*/ 109 w 110"/>
                      <a:gd name="T13" fmla="*/ 41 h 82"/>
                      <a:gd name="T14" fmla="*/ 109 w 110"/>
                      <a:gd name="T15" fmla="*/ 41 h 82"/>
                      <a:gd name="T16" fmla="*/ 106 w 110"/>
                      <a:gd name="T17" fmla="*/ 26 h 82"/>
                      <a:gd name="T18" fmla="*/ 98 w 110"/>
                      <a:gd name="T19" fmla="*/ 12 h 82"/>
                      <a:gd name="T20" fmla="*/ 83 w 110"/>
                      <a:gd name="T21" fmla="*/ 3 h 82"/>
                      <a:gd name="T22" fmla="*/ 69 w 110"/>
                      <a:gd name="T23" fmla="*/ 0 h 82"/>
                      <a:gd name="T24" fmla="*/ 69 w 110"/>
                      <a:gd name="T25" fmla="*/ 0 h 82"/>
                      <a:gd name="T26" fmla="*/ 43 w 110"/>
                      <a:gd name="T27" fmla="*/ 0 h 82"/>
                      <a:gd name="T28" fmla="*/ 43 w 110"/>
                      <a:gd name="T29" fmla="*/ 0 h 82"/>
                      <a:gd name="T30" fmla="*/ 43 w 110"/>
                      <a:gd name="T31" fmla="*/ 0 h 82"/>
                      <a:gd name="T32" fmla="*/ 43 w 110"/>
                      <a:gd name="T33" fmla="*/ 0 h 82"/>
                      <a:gd name="T34" fmla="*/ 26 w 110"/>
                      <a:gd name="T35" fmla="*/ 3 h 82"/>
                      <a:gd name="T36" fmla="*/ 14 w 110"/>
                      <a:gd name="T37" fmla="*/ 12 h 82"/>
                      <a:gd name="T38" fmla="*/ 6 w 110"/>
                      <a:gd name="T39" fmla="*/ 26 h 82"/>
                      <a:gd name="T40" fmla="*/ 0 w 110"/>
                      <a:gd name="T41" fmla="*/ 41 h 82"/>
                      <a:gd name="T42" fmla="*/ 0 w 110"/>
                      <a:gd name="T43" fmla="*/ 41 h 82"/>
                      <a:gd name="T44" fmla="*/ 6 w 110"/>
                      <a:gd name="T45" fmla="*/ 58 h 82"/>
                      <a:gd name="T46" fmla="*/ 14 w 110"/>
                      <a:gd name="T47" fmla="*/ 69 h 82"/>
                      <a:gd name="T48" fmla="*/ 26 w 110"/>
                      <a:gd name="T49" fmla="*/ 78 h 82"/>
                      <a:gd name="T50" fmla="*/ 43 w 110"/>
                      <a:gd name="T5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2">
                        <a:moveTo>
                          <a:pt x="43" y="81"/>
                        </a:moveTo>
                        <a:lnTo>
                          <a:pt x="69" y="81"/>
                        </a:lnTo>
                        <a:lnTo>
                          <a:pt x="69" y="81"/>
                        </a:lnTo>
                        <a:lnTo>
                          <a:pt x="83" y="78"/>
                        </a:lnTo>
                        <a:lnTo>
                          <a:pt x="98" y="69"/>
                        </a:lnTo>
                        <a:lnTo>
                          <a:pt x="106" y="58"/>
                        </a:lnTo>
                        <a:lnTo>
                          <a:pt x="109" y="41"/>
                        </a:lnTo>
                        <a:lnTo>
                          <a:pt x="109" y="41"/>
                        </a:lnTo>
                        <a:lnTo>
                          <a:pt x="106" y="26"/>
                        </a:lnTo>
                        <a:lnTo>
                          <a:pt x="98" y="12"/>
                        </a:lnTo>
                        <a:lnTo>
                          <a:pt x="83" y="3"/>
                        </a:lnTo>
                        <a:lnTo>
                          <a:pt x="69" y="0"/>
                        </a:lnTo>
                        <a:lnTo>
                          <a:pt x="69" y="0"/>
                        </a:lnTo>
                        <a:lnTo>
                          <a:pt x="43" y="0"/>
                        </a:lnTo>
                        <a:lnTo>
                          <a:pt x="43" y="0"/>
                        </a:lnTo>
                        <a:lnTo>
                          <a:pt x="43" y="0"/>
                        </a:lnTo>
                        <a:lnTo>
                          <a:pt x="43" y="0"/>
                        </a:lnTo>
                        <a:lnTo>
                          <a:pt x="26" y="3"/>
                        </a:lnTo>
                        <a:lnTo>
                          <a:pt x="14" y="12"/>
                        </a:lnTo>
                        <a:lnTo>
                          <a:pt x="6" y="26"/>
                        </a:lnTo>
                        <a:lnTo>
                          <a:pt x="0" y="41"/>
                        </a:lnTo>
                        <a:lnTo>
                          <a:pt x="0" y="41"/>
                        </a:lnTo>
                        <a:lnTo>
                          <a:pt x="6" y="58"/>
                        </a:lnTo>
                        <a:lnTo>
                          <a:pt x="14" y="69"/>
                        </a:lnTo>
                        <a:lnTo>
                          <a:pt x="26" y="78"/>
                        </a:lnTo>
                        <a:lnTo>
                          <a:pt x="43" y="8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5" name="Freeform 307"/>
                  <p:cNvSpPr>
                    <a:spLocks noChangeArrowheads="1"/>
                  </p:cNvSpPr>
                  <p:nvPr/>
                </p:nvSpPr>
                <p:spPr bwMode="gray">
                  <a:xfrm>
                    <a:off x="7720013" y="4070350"/>
                    <a:ext cx="38100" cy="30163"/>
                  </a:xfrm>
                  <a:custGeom>
                    <a:avLst/>
                    <a:gdLst>
                      <a:gd name="T0" fmla="*/ 66 w 107"/>
                      <a:gd name="T1" fmla="*/ 83 h 84"/>
                      <a:gd name="T2" fmla="*/ 66 w 107"/>
                      <a:gd name="T3" fmla="*/ 83 h 84"/>
                      <a:gd name="T4" fmla="*/ 66 w 107"/>
                      <a:gd name="T5" fmla="*/ 83 h 84"/>
                      <a:gd name="T6" fmla="*/ 80 w 107"/>
                      <a:gd name="T7" fmla="*/ 80 h 84"/>
                      <a:gd name="T8" fmla="*/ 95 w 107"/>
                      <a:gd name="T9" fmla="*/ 71 h 84"/>
                      <a:gd name="T10" fmla="*/ 103 w 107"/>
                      <a:gd name="T11" fmla="*/ 60 h 84"/>
                      <a:gd name="T12" fmla="*/ 106 w 107"/>
                      <a:gd name="T13" fmla="*/ 46 h 84"/>
                      <a:gd name="T14" fmla="*/ 106 w 107"/>
                      <a:gd name="T15" fmla="*/ 46 h 84"/>
                      <a:gd name="T16" fmla="*/ 106 w 107"/>
                      <a:gd name="T17" fmla="*/ 29 h 84"/>
                      <a:gd name="T18" fmla="*/ 98 w 107"/>
                      <a:gd name="T19" fmla="*/ 14 h 84"/>
                      <a:gd name="T20" fmla="*/ 83 w 107"/>
                      <a:gd name="T21" fmla="*/ 5 h 84"/>
                      <a:gd name="T22" fmla="*/ 69 w 107"/>
                      <a:gd name="T23" fmla="*/ 3 h 84"/>
                      <a:gd name="T24" fmla="*/ 43 w 107"/>
                      <a:gd name="T25" fmla="*/ 0 h 84"/>
                      <a:gd name="T26" fmla="*/ 43 w 107"/>
                      <a:gd name="T27" fmla="*/ 0 h 84"/>
                      <a:gd name="T28" fmla="*/ 26 w 107"/>
                      <a:gd name="T29" fmla="*/ 3 h 84"/>
                      <a:gd name="T30" fmla="*/ 14 w 107"/>
                      <a:gd name="T31" fmla="*/ 11 h 84"/>
                      <a:gd name="T32" fmla="*/ 6 w 107"/>
                      <a:gd name="T33" fmla="*/ 23 h 84"/>
                      <a:gd name="T34" fmla="*/ 0 w 107"/>
                      <a:gd name="T35" fmla="*/ 40 h 84"/>
                      <a:gd name="T36" fmla="*/ 0 w 107"/>
                      <a:gd name="T37" fmla="*/ 40 h 84"/>
                      <a:gd name="T38" fmla="*/ 3 w 107"/>
                      <a:gd name="T39" fmla="*/ 54 h 84"/>
                      <a:gd name="T40" fmla="*/ 12 w 107"/>
                      <a:gd name="T41" fmla="*/ 68 h 84"/>
                      <a:gd name="T42" fmla="*/ 23 w 107"/>
                      <a:gd name="T43" fmla="*/ 77 h 84"/>
                      <a:gd name="T44" fmla="*/ 38 w 107"/>
                      <a:gd name="T45" fmla="*/ 80 h 84"/>
                      <a:gd name="T46" fmla="*/ 66 w 107"/>
                      <a:gd name="T47"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83"/>
                        </a:moveTo>
                        <a:lnTo>
                          <a:pt x="66" y="83"/>
                        </a:lnTo>
                        <a:lnTo>
                          <a:pt x="66" y="83"/>
                        </a:lnTo>
                        <a:lnTo>
                          <a:pt x="80" y="80"/>
                        </a:lnTo>
                        <a:lnTo>
                          <a:pt x="95" y="71"/>
                        </a:lnTo>
                        <a:lnTo>
                          <a:pt x="103" y="60"/>
                        </a:lnTo>
                        <a:lnTo>
                          <a:pt x="106" y="46"/>
                        </a:lnTo>
                        <a:lnTo>
                          <a:pt x="106" y="46"/>
                        </a:lnTo>
                        <a:lnTo>
                          <a:pt x="106" y="29"/>
                        </a:lnTo>
                        <a:lnTo>
                          <a:pt x="98" y="14"/>
                        </a:lnTo>
                        <a:lnTo>
                          <a:pt x="83" y="5"/>
                        </a:lnTo>
                        <a:lnTo>
                          <a:pt x="69" y="3"/>
                        </a:lnTo>
                        <a:lnTo>
                          <a:pt x="43" y="0"/>
                        </a:lnTo>
                        <a:lnTo>
                          <a:pt x="43" y="0"/>
                        </a:lnTo>
                        <a:lnTo>
                          <a:pt x="26" y="3"/>
                        </a:lnTo>
                        <a:lnTo>
                          <a:pt x="14" y="11"/>
                        </a:lnTo>
                        <a:lnTo>
                          <a:pt x="6" y="23"/>
                        </a:lnTo>
                        <a:lnTo>
                          <a:pt x="0" y="40"/>
                        </a:lnTo>
                        <a:lnTo>
                          <a:pt x="0" y="40"/>
                        </a:lnTo>
                        <a:lnTo>
                          <a:pt x="3" y="54"/>
                        </a:lnTo>
                        <a:lnTo>
                          <a:pt x="12" y="68"/>
                        </a:lnTo>
                        <a:lnTo>
                          <a:pt x="23" y="77"/>
                        </a:lnTo>
                        <a:lnTo>
                          <a:pt x="38" y="80"/>
                        </a:lnTo>
                        <a:lnTo>
                          <a:pt x="66" y="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6" name="Freeform 308"/>
                  <p:cNvSpPr>
                    <a:spLocks noChangeArrowheads="1"/>
                  </p:cNvSpPr>
                  <p:nvPr/>
                </p:nvSpPr>
                <p:spPr bwMode="gray">
                  <a:xfrm>
                    <a:off x="7651750" y="4065588"/>
                    <a:ext cx="38100" cy="30162"/>
                  </a:xfrm>
                  <a:custGeom>
                    <a:avLst/>
                    <a:gdLst>
                      <a:gd name="T0" fmla="*/ 35 w 107"/>
                      <a:gd name="T1" fmla="*/ 80 h 83"/>
                      <a:gd name="T2" fmla="*/ 63 w 107"/>
                      <a:gd name="T3" fmla="*/ 82 h 83"/>
                      <a:gd name="T4" fmla="*/ 63 w 107"/>
                      <a:gd name="T5" fmla="*/ 82 h 83"/>
                      <a:gd name="T6" fmla="*/ 63 w 107"/>
                      <a:gd name="T7" fmla="*/ 82 h 83"/>
                      <a:gd name="T8" fmla="*/ 78 w 107"/>
                      <a:gd name="T9" fmla="*/ 80 h 83"/>
                      <a:gd name="T10" fmla="*/ 92 w 107"/>
                      <a:gd name="T11" fmla="*/ 74 h 83"/>
                      <a:gd name="T12" fmla="*/ 101 w 107"/>
                      <a:gd name="T13" fmla="*/ 63 h 83"/>
                      <a:gd name="T14" fmla="*/ 106 w 107"/>
                      <a:gd name="T15" fmla="*/ 45 h 83"/>
                      <a:gd name="T16" fmla="*/ 106 w 107"/>
                      <a:gd name="T17" fmla="*/ 45 h 83"/>
                      <a:gd name="T18" fmla="*/ 104 w 107"/>
                      <a:gd name="T19" fmla="*/ 31 h 83"/>
                      <a:gd name="T20" fmla="*/ 98 w 107"/>
                      <a:gd name="T21" fmla="*/ 17 h 83"/>
                      <a:gd name="T22" fmla="*/ 86 w 107"/>
                      <a:gd name="T23" fmla="*/ 8 h 83"/>
                      <a:gd name="T24" fmla="*/ 69 w 107"/>
                      <a:gd name="T25" fmla="*/ 2 h 83"/>
                      <a:gd name="T26" fmla="*/ 43 w 107"/>
                      <a:gd name="T27" fmla="*/ 0 h 83"/>
                      <a:gd name="T28" fmla="*/ 43 w 107"/>
                      <a:gd name="T29" fmla="*/ 0 h 83"/>
                      <a:gd name="T30" fmla="*/ 29 w 107"/>
                      <a:gd name="T31" fmla="*/ 2 h 83"/>
                      <a:gd name="T32" fmla="*/ 15 w 107"/>
                      <a:gd name="T33" fmla="*/ 8 h 83"/>
                      <a:gd name="T34" fmla="*/ 6 w 107"/>
                      <a:gd name="T35" fmla="*/ 22 h 83"/>
                      <a:gd name="T36" fmla="*/ 0 w 107"/>
                      <a:gd name="T37" fmla="*/ 37 h 83"/>
                      <a:gd name="T38" fmla="*/ 0 w 107"/>
                      <a:gd name="T39" fmla="*/ 37 h 83"/>
                      <a:gd name="T40" fmla="*/ 3 w 107"/>
                      <a:gd name="T41" fmla="*/ 51 h 83"/>
                      <a:gd name="T42" fmla="*/ 9 w 107"/>
                      <a:gd name="T43" fmla="*/ 65 h 83"/>
                      <a:gd name="T44" fmla="*/ 20 w 107"/>
                      <a:gd name="T45" fmla="*/ 74 h 83"/>
                      <a:gd name="T46" fmla="*/ 35 w 107"/>
                      <a:gd name="T4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35" y="80"/>
                        </a:moveTo>
                        <a:lnTo>
                          <a:pt x="63" y="82"/>
                        </a:lnTo>
                        <a:lnTo>
                          <a:pt x="63" y="82"/>
                        </a:lnTo>
                        <a:lnTo>
                          <a:pt x="63" y="82"/>
                        </a:lnTo>
                        <a:lnTo>
                          <a:pt x="78" y="80"/>
                        </a:lnTo>
                        <a:lnTo>
                          <a:pt x="92" y="74"/>
                        </a:lnTo>
                        <a:lnTo>
                          <a:pt x="101" y="63"/>
                        </a:lnTo>
                        <a:lnTo>
                          <a:pt x="106" y="45"/>
                        </a:lnTo>
                        <a:lnTo>
                          <a:pt x="106" y="45"/>
                        </a:lnTo>
                        <a:lnTo>
                          <a:pt x="104" y="31"/>
                        </a:lnTo>
                        <a:lnTo>
                          <a:pt x="98" y="17"/>
                        </a:lnTo>
                        <a:lnTo>
                          <a:pt x="86" y="8"/>
                        </a:lnTo>
                        <a:lnTo>
                          <a:pt x="69" y="2"/>
                        </a:lnTo>
                        <a:lnTo>
                          <a:pt x="43" y="0"/>
                        </a:lnTo>
                        <a:lnTo>
                          <a:pt x="43" y="0"/>
                        </a:lnTo>
                        <a:lnTo>
                          <a:pt x="29" y="2"/>
                        </a:lnTo>
                        <a:lnTo>
                          <a:pt x="15" y="8"/>
                        </a:lnTo>
                        <a:lnTo>
                          <a:pt x="6" y="22"/>
                        </a:lnTo>
                        <a:lnTo>
                          <a:pt x="0" y="37"/>
                        </a:lnTo>
                        <a:lnTo>
                          <a:pt x="0" y="37"/>
                        </a:lnTo>
                        <a:lnTo>
                          <a:pt x="3" y="51"/>
                        </a:lnTo>
                        <a:lnTo>
                          <a:pt x="9" y="65"/>
                        </a:lnTo>
                        <a:lnTo>
                          <a:pt x="20" y="74"/>
                        </a:lnTo>
                        <a:lnTo>
                          <a:pt x="3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7" name="Freeform 309"/>
                  <p:cNvSpPr>
                    <a:spLocks noChangeArrowheads="1"/>
                  </p:cNvSpPr>
                  <p:nvPr/>
                </p:nvSpPr>
                <p:spPr bwMode="gray">
                  <a:xfrm>
                    <a:off x="7581900" y="4056063"/>
                    <a:ext cx="38100" cy="28575"/>
                  </a:xfrm>
                  <a:custGeom>
                    <a:avLst/>
                    <a:gdLst>
                      <a:gd name="T0" fmla="*/ 35 w 108"/>
                      <a:gd name="T1" fmla="*/ 77 h 81"/>
                      <a:gd name="T2" fmla="*/ 60 w 108"/>
                      <a:gd name="T3" fmla="*/ 80 h 81"/>
                      <a:gd name="T4" fmla="*/ 60 w 108"/>
                      <a:gd name="T5" fmla="*/ 80 h 81"/>
                      <a:gd name="T6" fmla="*/ 60 w 108"/>
                      <a:gd name="T7" fmla="*/ 80 h 81"/>
                      <a:gd name="T8" fmla="*/ 75 w 108"/>
                      <a:gd name="T9" fmla="*/ 80 h 81"/>
                      <a:gd name="T10" fmla="*/ 89 w 108"/>
                      <a:gd name="T11" fmla="*/ 74 h 81"/>
                      <a:gd name="T12" fmla="*/ 101 w 108"/>
                      <a:gd name="T13" fmla="*/ 63 h 81"/>
                      <a:gd name="T14" fmla="*/ 107 w 108"/>
                      <a:gd name="T15" fmla="*/ 48 h 81"/>
                      <a:gd name="T16" fmla="*/ 107 w 108"/>
                      <a:gd name="T17" fmla="*/ 48 h 81"/>
                      <a:gd name="T18" fmla="*/ 104 w 108"/>
                      <a:gd name="T19" fmla="*/ 31 h 81"/>
                      <a:gd name="T20" fmla="*/ 98 w 108"/>
                      <a:gd name="T21" fmla="*/ 20 h 81"/>
                      <a:gd name="T22" fmla="*/ 86 w 108"/>
                      <a:gd name="T23" fmla="*/ 8 h 81"/>
                      <a:gd name="T24" fmla="*/ 72 w 108"/>
                      <a:gd name="T25" fmla="*/ 3 h 81"/>
                      <a:gd name="T26" fmla="*/ 72 w 108"/>
                      <a:gd name="T27" fmla="*/ 3 h 81"/>
                      <a:gd name="T28" fmla="*/ 46 w 108"/>
                      <a:gd name="T29" fmla="*/ 0 h 81"/>
                      <a:gd name="T30" fmla="*/ 46 w 108"/>
                      <a:gd name="T31" fmla="*/ 0 h 81"/>
                      <a:gd name="T32" fmla="*/ 46 w 108"/>
                      <a:gd name="T33" fmla="*/ 0 h 81"/>
                      <a:gd name="T34" fmla="*/ 32 w 108"/>
                      <a:gd name="T35" fmla="*/ 0 h 81"/>
                      <a:gd name="T36" fmla="*/ 18 w 108"/>
                      <a:gd name="T37" fmla="*/ 5 h 81"/>
                      <a:gd name="T38" fmla="*/ 6 w 108"/>
                      <a:gd name="T39" fmla="*/ 17 h 81"/>
                      <a:gd name="T40" fmla="*/ 0 w 108"/>
                      <a:gd name="T41" fmla="*/ 31 h 81"/>
                      <a:gd name="T42" fmla="*/ 0 w 108"/>
                      <a:gd name="T43" fmla="*/ 31 h 81"/>
                      <a:gd name="T44" fmla="*/ 3 w 108"/>
                      <a:gd name="T45" fmla="*/ 45 h 81"/>
                      <a:gd name="T46" fmla="*/ 9 w 108"/>
                      <a:gd name="T47" fmla="*/ 60 h 81"/>
                      <a:gd name="T48" fmla="*/ 18 w 108"/>
                      <a:gd name="T49" fmla="*/ 71 h 81"/>
                      <a:gd name="T50" fmla="*/ 35 w 108"/>
                      <a:gd name="T51"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35" y="77"/>
                        </a:move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lnTo>
                          <a:pt x="72" y="3"/>
                        </a:lnTo>
                        <a:lnTo>
                          <a:pt x="46" y="0"/>
                        </a:lnTo>
                        <a:lnTo>
                          <a:pt x="46" y="0"/>
                        </a:lnTo>
                        <a:lnTo>
                          <a:pt x="46" y="0"/>
                        </a:lnTo>
                        <a:lnTo>
                          <a:pt x="32" y="0"/>
                        </a:lnTo>
                        <a:lnTo>
                          <a:pt x="18" y="5"/>
                        </a:lnTo>
                        <a:lnTo>
                          <a:pt x="6" y="17"/>
                        </a:lnTo>
                        <a:lnTo>
                          <a:pt x="0" y="31"/>
                        </a:lnTo>
                        <a:lnTo>
                          <a:pt x="0" y="31"/>
                        </a:lnTo>
                        <a:lnTo>
                          <a:pt x="3" y="45"/>
                        </a:lnTo>
                        <a:lnTo>
                          <a:pt x="9" y="60"/>
                        </a:lnTo>
                        <a:lnTo>
                          <a:pt x="18" y="71"/>
                        </a:lnTo>
                        <a:lnTo>
                          <a:pt x="35" y="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8" name="Freeform 310"/>
                  <p:cNvSpPr>
                    <a:spLocks noChangeArrowheads="1"/>
                  </p:cNvSpPr>
                  <p:nvPr/>
                </p:nvSpPr>
                <p:spPr bwMode="gray">
                  <a:xfrm>
                    <a:off x="7515225" y="4043363"/>
                    <a:ext cx="36513" cy="28575"/>
                  </a:xfrm>
                  <a:custGeom>
                    <a:avLst/>
                    <a:gdLst>
                      <a:gd name="T0" fmla="*/ 26 w 102"/>
                      <a:gd name="T1" fmla="*/ 75 h 81"/>
                      <a:gd name="T2" fmla="*/ 55 w 102"/>
                      <a:gd name="T3" fmla="*/ 80 h 81"/>
                      <a:gd name="T4" fmla="*/ 55 w 102"/>
                      <a:gd name="T5" fmla="*/ 80 h 81"/>
                      <a:gd name="T6" fmla="*/ 55 w 102"/>
                      <a:gd name="T7" fmla="*/ 80 h 81"/>
                      <a:gd name="T8" fmla="*/ 69 w 102"/>
                      <a:gd name="T9" fmla="*/ 80 h 81"/>
                      <a:gd name="T10" fmla="*/ 83 w 102"/>
                      <a:gd name="T11" fmla="*/ 75 h 81"/>
                      <a:gd name="T12" fmla="*/ 95 w 102"/>
                      <a:gd name="T13" fmla="*/ 66 h 81"/>
                      <a:gd name="T14" fmla="*/ 101 w 102"/>
                      <a:gd name="T15" fmla="*/ 52 h 81"/>
                      <a:gd name="T16" fmla="*/ 101 w 102"/>
                      <a:gd name="T17" fmla="*/ 52 h 81"/>
                      <a:gd name="T18" fmla="*/ 101 w 102"/>
                      <a:gd name="T19" fmla="*/ 38 h 81"/>
                      <a:gd name="T20" fmla="*/ 95 w 102"/>
                      <a:gd name="T21" fmla="*/ 23 h 81"/>
                      <a:gd name="T22" fmla="*/ 86 w 102"/>
                      <a:gd name="T23" fmla="*/ 12 h 81"/>
                      <a:gd name="T24" fmla="*/ 72 w 102"/>
                      <a:gd name="T25" fmla="*/ 6 h 81"/>
                      <a:gd name="T26" fmla="*/ 72 w 102"/>
                      <a:gd name="T27" fmla="*/ 6 h 81"/>
                      <a:gd name="T28" fmla="*/ 46 w 102"/>
                      <a:gd name="T29" fmla="*/ 0 h 81"/>
                      <a:gd name="T30" fmla="*/ 43 w 102"/>
                      <a:gd name="T31" fmla="*/ 0 h 81"/>
                      <a:gd name="T32" fmla="*/ 43 w 102"/>
                      <a:gd name="T33" fmla="*/ 0 h 81"/>
                      <a:gd name="T34" fmla="*/ 29 w 102"/>
                      <a:gd name="T35" fmla="*/ 0 h 81"/>
                      <a:gd name="T36" fmla="*/ 18 w 102"/>
                      <a:gd name="T37" fmla="*/ 6 h 81"/>
                      <a:gd name="T38" fmla="*/ 6 w 102"/>
                      <a:gd name="T39" fmla="*/ 15 h 81"/>
                      <a:gd name="T40" fmla="*/ 0 w 102"/>
                      <a:gd name="T41" fmla="*/ 29 h 81"/>
                      <a:gd name="T42" fmla="*/ 0 w 102"/>
                      <a:gd name="T43" fmla="*/ 29 h 81"/>
                      <a:gd name="T44" fmla="*/ 0 w 102"/>
                      <a:gd name="T45" fmla="*/ 43 h 81"/>
                      <a:gd name="T46" fmla="*/ 3 w 102"/>
                      <a:gd name="T47" fmla="*/ 58 h 81"/>
                      <a:gd name="T48" fmla="*/ 15 w 102"/>
                      <a:gd name="T49" fmla="*/ 66 h 81"/>
                      <a:gd name="T50" fmla="*/ 26 w 102"/>
                      <a:gd name="T51" fmla="*/ 7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1">
                        <a:moveTo>
                          <a:pt x="26" y="75"/>
                        </a:moveTo>
                        <a:lnTo>
                          <a:pt x="55" y="80"/>
                        </a:lnTo>
                        <a:lnTo>
                          <a:pt x="55" y="80"/>
                        </a:lnTo>
                        <a:lnTo>
                          <a:pt x="55" y="80"/>
                        </a:lnTo>
                        <a:lnTo>
                          <a:pt x="69" y="80"/>
                        </a:lnTo>
                        <a:lnTo>
                          <a:pt x="83" y="75"/>
                        </a:lnTo>
                        <a:lnTo>
                          <a:pt x="95" y="66"/>
                        </a:lnTo>
                        <a:lnTo>
                          <a:pt x="101" y="52"/>
                        </a:lnTo>
                        <a:lnTo>
                          <a:pt x="101" y="52"/>
                        </a:lnTo>
                        <a:lnTo>
                          <a:pt x="101" y="38"/>
                        </a:lnTo>
                        <a:lnTo>
                          <a:pt x="95" y="23"/>
                        </a:lnTo>
                        <a:lnTo>
                          <a:pt x="86" y="12"/>
                        </a:lnTo>
                        <a:lnTo>
                          <a:pt x="72" y="6"/>
                        </a:lnTo>
                        <a:lnTo>
                          <a:pt x="72" y="6"/>
                        </a:lnTo>
                        <a:lnTo>
                          <a:pt x="46" y="0"/>
                        </a:lnTo>
                        <a:lnTo>
                          <a:pt x="43" y="0"/>
                        </a:lnTo>
                        <a:lnTo>
                          <a:pt x="43" y="0"/>
                        </a:lnTo>
                        <a:lnTo>
                          <a:pt x="29" y="0"/>
                        </a:lnTo>
                        <a:lnTo>
                          <a:pt x="18" y="6"/>
                        </a:lnTo>
                        <a:lnTo>
                          <a:pt x="6" y="15"/>
                        </a:lnTo>
                        <a:lnTo>
                          <a:pt x="0" y="29"/>
                        </a:lnTo>
                        <a:lnTo>
                          <a:pt x="0" y="29"/>
                        </a:lnTo>
                        <a:lnTo>
                          <a:pt x="0" y="43"/>
                        </a:lnTo>
                        <a:lnTo>
                          <a:pt x="3" y="58"/>
                        </a:lnTo>
                        <a:lnTo>
                          <a:pt x="15" y="66"/>
                        </a:lnTo>
                        <a:lnTo>
                          <a:pt x="26" y="7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19" name="Freeform 311"/>
                  <p:cNvSpPr>
                    <a:spLocks noChangeArrowheads="1"/>
                  </p:cNvSpPr>
                  <p:nvPr/>
                </p:nvSpPr>
                <p:spPr bwMode="gray">
                  <a:xfrm>
                    <a:off x="7448550" y="4024313"/>
                    <a:ext cx="34925" cy="30162"/>
                  </a:xfrm>
                  <a:custGeom>
                    <a:avLst/>
                    <a:gdLst>
                      <a:gd name="T0" fmla="*/ 26 w 98"/>
                      <a:gd name="T1" fmla="*/ 71 h 84"/>
                      <a:gd name="T2" fmla="*/ 49 w 98"/>
                      <a:gd name="T3" fmla="*/ 80 h 84"/>
                      <a:gd name="T4" fmla="*/ 52 w 98"/>
                      <a:gd name="T5" fmla="*/ 80 h 84"/>
                      <a:gd name="T6" fmla="*/ 52 w 98"/>
                      <a:gd name="T7" fmla="*/ 80 h 84"/>
                      <a:gd name="T8" fmla="*/ 66 w 98"/>
                      <a:gd name="T9" fmla="*/ 83 h 84"/>
                      <a:gd name="T10" fmla="*/ 78 w 98"/>
                      <a:gd name="T11" fmla="*/ 77 h 84"/>
                      <a:gd name="T12" fmla="*/ 89 w 98"/>
                      <a:gd name="T13" fmla="*/ 69 h 84"/>
                      <a:gd name="T14" fmla="*/ 97 w 98"/>
                      <a:gd name="T15" fmla="*/ 57 h 84"/>
                      <a:gd name="T16" fmla="*/ 97 w 98"/>
                      <a:gd name="T17" fmla="*/ 57 h 84"/>
                      <a:gd name="T18" fmla="*/ 97 w 98"/>
                      <a:gd name="T19" fmla="*/ 43 h 84"/>
                      <a:gd name="T20" fmla="*/ 95 w 98"/>
                      <a:gd name="T21" fmla="*/ 29 h 84"/>
                      <a:gd name="T22" fmla="*/ 86 w 98"/>
                      <a:gd name="T23" fmla="*/ 17 h 84"/>
                      <a:gd name="T24" fmla="*/ 75 w 98"/>
                      <a:gd name="T25" fmla="*/ 11 h 84"/>
                      <a:gd name="T26" fmla="*/ 75 w 98"/>
                      <a:gd name="T27" fmla="*/ 11 h 84"/>
                      <a:gd name="T28" fmla="*/ 49 w 98"/>
                      <a:gd name="T29" fmla="*/ 3 h 84"/>
                      <a:gd name="T30" fmla="*/ 49 w 98"/>
                      <a:gd name="T31" fmla="*/ 3 h 84"/>
                      <a:gd name="T32" fmla="*/ 49 w 98"/>
                      <a:gd name="T33" fmla="*/ 3 h 84"/>
                      <a:gd name="T34" fmla="*/ 34 w 98"/>
                      <a:gd name="T35" fmla="*/ 0 h 84"/>
                      <a:gd name="T36" fmla="*/ 20 w 98"/>
                      <a:gd name="T37" fmla="*/ 6 h 84"/>
                      <a:gd name="T38" fmla="*/ 9 w 98"/>
                      <a:gd name="T39" fmla="*/ 11 h 84"/>
                      <a:gd name="T40" fmla="*/ 3 w 98"/>
                      <a:gd name="T41" fmla="*/ 26 h 84"/>
                      <a:gd name="T42" fmla="*/ 3 w 98"/>
                      <a:gd name="T43" fmla="*/ 26 h 84"/>
                      <a:gd name="T44" fmla="*/ 0 w 98"/>
                      <a:gd name="T45" fmla="*/ 40 h 84"/>
                      <a:gd name="T46" fmla="*/ 3 w 98"/>
                      <a:gd name="T47" fmla="*/ 51 h 84"/>
                      <a:gd name="T48" fmla="*/ 12 w 98"/>
                      <a:gd name="T49" fmla="*/ 63 h 84"/>
                      <a:gd name="T50" fmla="*/ 26 w 98"/>
                      <a:gd name="T51"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26" y="71"/>
                        </a:move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1"/>
                        </a:lnTo>
                        <a:lnTo>
                          <a:pt x="75" y="11"/>
                        </a:lnTo>
                        <a:lnTo>
                          <a:pt x="49" y="3"/>
                        </a:lnTo>
                        <a:lnTo>
                          <a:pt x="49" y="3"/>
                        </a:lnTo>
                        <a:lnTo>
                          <a:pt x="49" y="3"/>
                        </a:lnTo>
                        <a:lnTo>
                          <a:pt x="34" y="0"/>
                        </a:lnTo>
                        <a:lnTo>
                          <a:pt x="20" y="6"/>
                        </a:lnTo>
                        <a:lnTo>
                          <a:pt x="9" y="11"/>
                        </a:lnTo>
                        <a:lnTo>
                          <a:pt x="3" y="26"/>
                        </a:lnTo>
                        <a:lnTo>
                          <a:pt x="3" y="26"/>
                        </a:lnTo>
                        <a:lnTo>
                          <a:pt x="0" y="40"/>
                        </a:lnTo>
                        <a:lnTo>
                          <a:pt x="3" y="51"/>
                        </a:lnTo>
                        <a:lnTo>
                          <a:pt x="12" y="63"/>
                        </a:lnTo>
                        <a:lnTo>
                          <a:pt x="26"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0" name="Freeform 312"/>
                  <p:cNvSpPr>
                    <a:spLocks noChangeArrowheads="1"/>
                  </p:cNvSpPr>
                  <p:nvPr/>
                </p:nvSpPr>
                <p:spPr bwMode="gray">
                  <a:xfrm>
                    <a:off x="7385050" y="3997325"/>
                    <a:ext cx="33338" cy="30163"/>
                  </a:xfrm>
                  <a:custGeom>
                    <a:avLst/>
                    <a:gdLst>
                      <a:gd name="T0" fmla="*/ 75 w 93"/>
                      <a:gd name="T1" fmla="*/ 18 h 84"/>
                      <a:gd name="T2" fmla="*/ 75 w 93"/>
                      <a:gd name="T3" fmla="*/ 18 h 84"/>
                      <a:gd name="T4" fmla="*/ 61 w 93"/>
                      <a:gd name="T5" fmla="*/ 12 h 84"/>
                      <a:gd name="T6" fmla="*/ 49 w 93"/>
                      <a:gd name="T7" fmla="*/ 3 h 84"/>
                      <a:gd name="T8" fmla="*/ 49 w 93"/>
                      <a:gd name="T9" fmla="*/ 3 h 84"/>
                      <a:gd name="T10" fmla="*/ 49 w 93"/>
                      <a:gd name="T11" fmla="*/ 3 h 84"/>
                      <a:gd name="T12" fmla="*/ 38 w 93"/>
                      <a:gd name="T13" fmla="*/ 0 h 84"/>
                      <a:gd name="T14" fmla="*/ 23 w 93"/>
                      <a:gd name="T15" fmla="*/ 3 h 84"/>
                      <a:gd name="T16" fmla="*/ 12 w 93"/>
                      <a:gd name="T17" fmla="*/ 9 h 84"/>
                      <a:gd name="T18" fmla="*/ 3 w 93"/>
                      <a:gd name="T19" fmla="*/ 18 h 84"/>
                      <a:gd name="T20" fmla="*/ 3 w 93"/>
                      <a:gd name="T21" fmla="*/ 18 h 84"/>
                      <a:gd name="T22" fmla="*/ 0 w 93"/>
                      <a:gd name="T23" fmla="*/ 32 h 84"/>
                      <a:gd name="T24" fmla="*/ 0 w 93"/>
                      <a:gd name="T25" fmla="*/ 46 h 84"/>
                      <a:gd name="T26" fmla="*/ 6 w 93"/>
                      <a:gd name="T27" fmla="*/ 58 h 84"/>
                      <a:gd name="T28" fmla="*/ 17 w 93"/>
                      <a:gd name="T29" fmla="*/ 66 h 84"/>
                      <a:gd name="T30" fmla="*/ 29 w 93"/>
                      <a:gd name="T31" fmla="*/ 72 h 84"/>
                      <a:gd name="T32" fmla="*/ 40 w 93"/>
                      <a:gd name="T33" fmla="*/ 78 h 84"/>
                      <a:gd name="T34" fmla="*/ 43 w 93"/>
                      <a:gd name="T35" fmla="*/ 78 h 84"/>
                      <a:gd name="T36" fmla="*/ 43 w 93"/>
                      <a:gd name="T37" fmla="*/ 78 h 84"/>
                      <a:gd name="T38" fmla="*/ 55 w 93"/>
                      <a:gd name="T39" fmla="*/ 83 h 84"/>
                      <a:gd name="T40" fmla="*/ 69 w 93"/>
                      <a:gd name="T41" fmla="*/ 81 h 84"/>
                      <a:gd name="T42" fmla="*/ 80 w 93"/>
                      <a:gd name="T43" fmla="*/ 75 h 84"/>
                      <a:gd name="T44" fmla="*/ 89 w 93"/>
                      <a:gd name="T45" fmla="*/ 63 h 84"/>
                      <a:gd name="T46" fmla="*/ 89 w 93"/>
                      <a:gd name="T47" fmla="*/ 63 h 84"/>
                      <a:gd name="T48" fmla="*/ 92 w 93"/>
                      <a:gd name="T49" fmla="*/ 49 h 84"/>
                      <a:gd name="T50" fmla="*/ 92 w 93"/>
                      <a:gd name="T51" fmla="*/ 38 h 84"/>
                      <a:gd name="T52" fmla="*/ 83 w 93"/>
                      <a:gd name="T53" fmla="*/ 26 h 84"/>
                      <a:gd name="T54" fmla="*/ 75 w 93"/>
                      <a:gd name="T5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84">
                        <a:moveTo>
                          <a:pt x="75" y="18"/>
                        </a:moveTo>
                        <a:lnTo>
                          <a:pt x="75" y="18"/>
                        </a:lnTo>
                        <a:lnTo>
                          <a:pt x="61" y="12"/>
                        </a:lnTo>
                        <a:lnTo>
                          <a:pt x="49" y="3"/>
                        </a:lnTo>
                        <a:lnTo>
                          <a:pt x="49" y="3"/>
                        </a:lnTo>
                        <a:lnTo>
                          <a:pt x="49" y="3"/>
                        </a:lnTo>
                        <a:lnTo>
                          <a:pt x="38" y="0"/>
                        </a:lnTo>
                        <a:lnTo>
                          <a:pt x="23" y="3"/>
                        </a:lnTo>
                        <a:lnTo>
                          <a:pt x="12" y="9"/>
                        </a:lnTo>
                        <a:lnTo>
                          <a:pt x="3" y="18"/>
                        </a:lnTo>
                        <a:lnTo>
                          <a:pt x="3" y="18"/>
                        </a:lnTo>
                        <a:lnTo>
                          <a:pt x="0" y="32"/>
                        </a:lnTo>
                        <a:lnTo>
                          <a:pt x="0" y="46"/>
                        </a:lnTo>
                        <a:lnTo>
                          <a:pt x="6" y="58"/>
                        </a:lnTo>
                        <a:lnTo>
                          <a:pt x="17" y="66"/>
                        </a:lnTo>
                        <a:lnTo>
                          <a:pt x="29" y="72"/>
                        </a:lnTo>
                        <a:lnTo>
                          <a:pt x="40" y="78"/>
                        </a:lnTo>
                        <a:lnTo>
                          <a:pt x="43" y="78"/>
                        </a:lnTo>
                        <a:lnTo>
                          <a:pt x="43" y="78"/>
                        </a:lnTo>
                        <a:lnTo>
                          <a:pt x="55" y="83"/>
                        </a:lnTo>
                        <a:lnTo>
                          <a:pt x="69" y="81"/>
                        </a:lnTo>
                        <a:lnTo>
                          <a:pt x="80" y="75"/>
                        </a:lnTo>
                        <a:lnTo>
                          <a:pt x="89" y="63"/>
                        </a:lnTo>
                        <a:lnTo>
                          <a:pt x="89" y="63"/>
                        </a:lnTo>
                        <a:lnTo>
                          <a:pt x="92" y="49"/>
                        </a:lnTo>
                        <a:lnTo>
                          <a:pt x="92" y="38"/>
                        </a:lnTo>
                        <a:lnTo>
                          <a:pt x="83" y="26"/>
                        </a:lnTo>
                        <a:lnTo>
                          <a:pt x="75"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1" name="Freeform 313"/>
                  <p:cNvSpPr>
                    <a:spLocks noChangeArrowheads="1"/>
                  </p:cNvSpPr>
                  <p:nvPr/>
                </p:nvSpPr>
                <p:spPr bwMode="gray">
                  <a:xfrm>
                    <a:off x="7308850" y="3810000"/>
                    <a:ext cx="131763" cy="771525"/>
                  </a:xfrm>
                  <a:custGeom>
                    <a:avLst/>
                    <a:gdLst>
                      <a:gd name="T0" fmla="*/ 309 w 367"/>
                      <a:gd name="T1" fmla="*/ 12 h 2143"/>
                      <a:gd name="T2" fmla="*/ 294 w 367"/>
                      <a:gd name="T3" fmla="*/ 34 h 2143"/>
                      <a:gd name="T4" fmla="*/ 246 w 367"/>
                      <a:gd name="T5" fmla="*/ 59 h 2143"/>
                      <a:gd name="T6" fmla="*/ 177 w 367"/>
                      <a:gd name="T7" fmla="*/ 88 h 2143"/>
                      <a:gd name="T8" fmla="*/ 157 w 367"/>
                      <a:gd name="T9" fmla="*/ 91 h 2143"/>
                      <a:gd name="T10" fmla="*/ 134 w 367"/>
                      <a:gd name="T11" fmla="*/ 108 h 2143"/>
                      <a:gd name="T12" fmla="*/ 88 w 367"/>
                      <a:gd name="T13" fmla="*/ 157 h 2143"/>
                      <a:gd name="T14" fmla="*/ 40 w 367"/>
                      <a:gd name="T15" fmla="*/ 217 h 2143"/>
                      <a:gd name="T16" fmla="*/ 20 w 367"/>
                      <a:gd name="T17" fmla="*/ 254 h 2143"/>
                      <a:gd name="T18" fmla="*/ 11 w 367"/>
                      <a:gd name="T19" fmla="*/ 286 h 2143"/>
                      <a:gd name="T20" fmla="*/ 8 w 367"/>
                      <a:gd name="T21" fmla="*/ 328 h 2143"/>
                      <a:gd name="T22" fmla="*/ 5 w 367"/>
                      <a:gd name="T23" fmla="*/ 495 h 2143"/>
                      <a:gd name="T24" fmla="*/ 5 w 367"/>
                      <a:gd name="T25" fmla="*/ 1382 h 2143"/>
                      <a:gd name="T26" fmla="*/ 20 w 367"/>
                      <a:gd name="T27" fmla="*/ 1867 h 2143"/>
                      <a:gd name="T28" fmla="*/ 34 w 367"/>
                      <a:gd name="T29" fmla="*/ 1927 h 2143"/>
                      <a:gd name="T30" fmla="*/ 63 w 367"/>
                      <a:gd name="T31" fmla="*/ 1987 h 2143"/>
                      <a:gd name="T32" fmla="*/ 86 w 367"/>
                      <a:gd name="T33" fmla="*/ 2016 h 2143"/>
                      <a:gd name="T34" fmla="*/ 103 w 367"/>
                      <a:gd name="T35" fmla="*/ 2027 h 2143"/>
                      <a:gd name="T36" fmla="*/ 180 w 367"/>
                      <a:gd name="T37" fmla="*/ 2076 h 2143"/>
                      <a:gd name="T38" fmla="*/ 214 w 367"/>
                      <a:gd name="T39" fmla="*/ 2102 h 2143"/>
                      <a:gd name="T40" fmla="*/ 243 w 367"/>
                      <a:gd name="T41" fmla="*/ 2130 h 2143"/>
                      <a:gd name="T42" fmla="*/ 266 w 367"/>
                      <a:gd name="T43" fmla="*/ 2142 h 2143"/>
                      <a:gd name="T44" fmla="*/ 297 w 367"/>
                      <a:gd name="T45" fmla="*/ 2130 h 2143"/>
                      <a:gd name="T46" fmla="*/ 300 w 367"/>
                      <a:gd name="T47" fmla="*/ 2127 h 2143"/>
                      <a:gd name="T48" fmla="*/ 306 w 367"/>
                      <a:gd name="T49" fmla="*/ 2096 h 2143"/>
                      <a:gd name="T50" fmla="*/ 275 w 367"/>
                      <a:gd name="T51" fmla="*/ 2070 h 2143"/>
                      <a:gd name="T52" fmla="*/ 252 w 367"/>
                      <a:gd name="T53" fmla="*/ 2058 h 2143"/>
                      <a:gd name="T54" fmla="*/ 217 w 367"/>
                      <a:gd name="T55" fmla="*/ 2079 h 2143"/>
                      <a:gd name="T56" fmla="*/ 166 w 367"/>
                      <a:gd name="T57" fmla="*/ 2038 h 2143"/>
                      <a:gd name="T58" fmla="*/ 146 w 367"/>
                      <a:gd name="T59" fmla="*/ 1993 h 2143"/>
                      <a:gd name="T60" fmla="*/ 128 w 367"/>
                      <a:gd name="T61" fmla="*/ 1964 h 2143"/>
                      <a:gd name="T62" fmla="*/ 120 w 367"/>
                      <a:gd name="T63" fmla="*/ 1956 h 2143"/>
                      <a:gd name="T64" fmla="*/ 86 w 367"/>
                      <a:gd name="T65" fmla="*/ 1947 h 2143"/>
                      <a:gd name="T66" fmla="*/ 65 w 367"/>
                      <a:gd name="T67" fmla="*/ 1895 h 2143"/>
                      <a:gd name="T68" fmla="*/ 71 w 367"/>
                      <a:gd name="T69" fmla="*/ 1681 h 2143"/>
                      <a:gd name="T70" fmla="*/ 80 w 367"/>
                      <a:gd name="T71" fmla="*/ 1088 h 2143"/>
                      <a:gd name="T72" fmla="*/ 77 w 367"/>
                      <a:gd name="T73" fmla="*/ 469 h 2143"/>
                      <a:gd name="T74" fmla="*/ 88 w 367"/>
                      <a:gd name="T75" fmla="*/ 483 h 2143"/>
                      <a:gd name="T76" fmla="*/ 126 w 367"/>
                      <a:gd name="T77" fmla="*/ 489 h 2143"/>
                      <a:gd name="T78" fmla="*/ 146 w 367"/>
                      <a:gd name="T79" fmla="*/ 457 h 2143"/>
                      <a:gd name="T80" fmla="*/ 128 w 367"/>
                      <a:gd name="T81" fmla="*/ 426 h 2143"/>
                      <a:gd name="T82" fmla="*/ 120 w 367"/>
                      <a:gd name="T83" fmla="*/ 417 h 2143"/>
                      <a:gd name="T84" fmla="*/ 77 w 367"/>
                      <a:gd name="T85" fmla="*/ 412 h 2143"/>
                      <a:gd name="T86" fmla="*/ 74 w 367"/>
                      <a:gd name="T87" fmla="*/ 309 h 2143"/>
                      <a:gd name="T88" fmla="*/ 80 w 367"/>
                      <a:gd name="T89" fmla="*/ 268 h 2143"/>
                      <a:gd name="T90" fmla="*/ 80 w 367"/>
                      <a:gd name="T91" fmla="*/ 263 h 2143"/>
                      <a:gd name="T92" fmla="*/ 123 w 367"/>
                      <a:gd name="T93" fmla="*/ 188 h 2143"/>
                      <a:gd name="T94" fmla="*/ 168 w 367"/>
                      <a:gd name="T95" fmla="*/ 151 h 2143"/>
                      <a:gd name="T96" fmla="*/ 189 w 367"/>
                      <a:gd name="T97" fmla="*/ 137 h 2143"/>
                      <a:gd name="T98" fmla="*/ 200 w 367"/>
                      <a:gd name="T99" fmla="*/ 117 h 2143"/>
                      <a:gd name="T100" fmla="*/ 254 w 367"/>
                      <a:gd name="T101" fmla="*/ 76 h 2143"/>
                      <a:gd name="T102" fmla="*/ 312 w 367"/>
                      <a:gd name="T103" fmla="*/ 56 h 2143"/>
                      <a:gd name="T104" fmla="*/ 352 w 367"/>
                      <a:gd name="T105" fmla="*/ 45 h 2143"/>
                      <a:gd name="T106" fmla="*/ 366 w 367"/>
                      <a:gd name="T107" fmla="*/ 31 h 2143"/>
                      <a:gd name="T108" fmla="*/ 360 w 367"/>
                      <a:gd name="T109" fmla="*/ 6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7" h="2143">
                        <a:moveTo>
                          <a:pt x="335" y="0"/>
                        </a:moveTo>
                        <a:lnTo>
                          <a:pt x="320" y="6"/>
                        </a:lnTo>
                        <a:lnTo>
                          <a:pt x="309" y="12"/>
                        </a:lnTo>
                        <a:lnTo>
                          <a:pt x="309" y="12"/>
                        </a:lnTo>
                        <a:lnTo>
                          <a:pt x="309" y="12"/>
                        </a:lnTo>
                        <a:lnTo>
                          <a:pt x="300" y="16"/>
                        </a:lnTo>
                        <a:lnTo>
                          <a:pt x="294" y="25"/>
                        </a:lnTo>
                        <a:lnTo>
                          <a:pt x="294" y="34"/>
                        </a:lnTo>
                        <a:lnTo>
                          <a:pt x="294" y="42"/>
                        </a:lnTo>
                        <a:lnTo>
                          <a:pt x="294" y="42"/>
                        </a:lnTo>
                        <a:lnTo>
                          <a:pt x="246" y="59"/>
                        </a:lnTo>
                        <a:lnTo>
                          <a:pt x="246" y="59"/>
                        </a:lnTo>
                        <a:lnTo>
                          <a:pt x="214" y="74"/>
                        </a:lnTo>
                        <a:lnTo>
                          <a:pt x="186" y="91"/>
                        </a:lnTo>
                        <a:lnTo>
                          <a:pt x="186" y="91"/>
                        </a:lnTo>
                        <a:lnTo>
                          <a:pt x="177" y="88"/>
                        </a:lnTo>
                        <a:lnTo>
                          <a:pt x="171" y="88"/>
                        </a:lnTo>
                        <a:lnTo>
                          <a:pt x="163" y="88"/>
                        </a:lnTo>
                        <a:lnTo>
                          <a:pt x="157" y="91"/>
                        </a:lnTo>
                        <a:lnTo>
                          <a:pt x="157" y="91"/>
                        </a:lnTo>
                        <a:lnTo>
                          <a:pt x="146" y="100"/>
                        </a:lnTo>
                        <a:lnTo>
                          <a:pt x="134" y="108"/>
                        </a:lnTo>
                        <a:lnTo>
                          <a:pt x="134" y="108"/>
                        </a:lnTo>
                        <a:lnTo>
                          <a:pt x="134" y="108"/>
                        </a:lnTo>
                        <a:lnTo>
                          <a:pt x="126" y="117"/>
                        </a:lnTo>
                        <a:lnTo>
                          <a:pt x="123" y="128"/>
                        </a:lnTo>
                        <a:lnTo>
                          <a:pt x="123" y="128"/>
                        </a:lnTo>
                        <a:lnTo>
                          <a:pt x="88" y="157"/>
                        </a:lnTo>
                        <a:lnTo>
                          <a:pt x="71" y="174"/>
                        </a:lnTo>
                        <a:lnTo>
                          <a:pt x="57" y="191"/>
                        </a:lnTo>
                        <a:lnTo>
                          <a:pt x="57" y="191"/>
                        </a:lnTo>
                        <a:lnTo>
                          <a:pt x="40" y="217"/>
                        </a:lnTo>
                        <a:lnTo>
                          <a:pt x="25" y="246"/>
                        </a:lnTo>
                        <a:lnTo>
                          <a:pt x="25" y="246"/>
                        </a:lnTo>
                        <a:lnTo>
                          <a:pt x="23" y="251"/>
                        </a:lnTo>
                        <a:lnTo>
                          <a:pt x="20" y="254"/>
                        </a:lnTo>
                        <a:lnTo>
                          <a:pt x="20" y="254"/>
                        </a:lnTo>
                        <a:lnTo>
                          <a:pt x="17" y="265"/>
                        </a:lnTo>
                        <a:lnTo>
                          <a:pt x="17" y="265"/>
                        </a:lnTo>
                        <a:lnTo>
                          <a:pt x="11" y="286"/>
                        </a:lnTo>
                        <a:lnTo>
                          <a:pt x="8" y="309"/>
                        </a:lnTo>
                        <a:lnTo>
                          <a:pt x="8" y="314"/>
                        </a:lnTo>
                        <a:lnTo>
                          <a:pt x="8" y="317"/>
                        </a:lnTo>
                        <a:lnTo>
                          <a:pt x="8" y="328"/>
                        </a:lnTo>
                        <a:lnTo>
                          <a:pt x="8" y="346"/>
                        </a:lnTo>
                        <a:lnTo>
                          <a:pt x="8" y="346"/>
                        </a:lnTo>
                        <a:lnTo>
                          <a:pt x="5" y="495"/>
                        </a:lnTo>
                        <a:lnTo>
                          <a:pt x="5" y="495"/>
                        </a:lnTo>
                        <a:lnTo>
                          <a:pt x="0" y="790"/>
                        </a:lnTo>
                        <a:lnTo>
                          <a:pt x="0" y="1088"/>
                        </a:lnTo>
                        <a:lnTo>
                          <a:pt x="0" y="1088"/>
                        </a:lnTo>
                        <a:lnTo>
                          <a:pt x="5" y="1382"/>
                        </a:lnTo>
                        <a:lnTo>
                          <a:pt x="11" y="1681"/>
                        </a:lnTo>
                        <a:lnTo>
                          <a:pt x="17" y="1827"/>
                        </a:lnTo>
                        <a:lnTo>
                          <a:pt x="20" y="1867"/>
                        </a:lnTo>
                        <a:lnTo>
                          <a:pt x="20" y="1867"/>
                        </a:lnTo>
                        <a:lnTo>
                          <a:pt x="23" y="1887"/>
                        </a:lnTo>
                        <a:lnTo>
                          <a:pt x="25" y="1907"/>
                        </a:lnTo>
                        <a:lnTo>
                          <a:pt x="25" y="1907"/>
                        </a:lnTo>
                        <a:lnTo>
                          <a:pt x="34" y="1927"/>
                        </a:lnTo>
                        <a:lnTo>
                          <a:pt x="42" y="1944"/>
                        </a:lnTo>
                        <a:lnTo>
                          <a:pt x="63" y="1975"/>
                        </a:lnTo>
                        <a:lnTo>
                          <a:pt x="63" y="1975"/>
                        </a:lnTo>
                        <a:lnTo>
                          <a:pt x="63" y="1987"/>
                        </a:lnTo>
                        <a:lnTo>
                          <a:pt x="68" y="1998"/>
                        </a:lnTo>
                        <a:lnTo>
                          <a:pt x="68" y="1998"/>
                        </a:lnTo>
                        <a:lnTo>
                          <a:pt x="80" y="2010"/>
                        </a:lnTo>
                        <a:lnTo>
                          <a:pt x="86" y="2016"/>
                        </a:lnTo>
                        <a:lnTo>
                          <a:pt x="88" y="2019"/>
                        </a:lnTo>
                        <a:lnTo>
                          <a:pt x="88" y="2021"/>
                        </a:lnTo>
                        <a:lnTo>
                          <a:pt x="88" y="2021"/>
                        </a:lnTo>
                        <a:lnTo>
                          <a:pt x="103" y="2027"/>
                        </a:lnTo>
                        <a:lnTo>
                          <a:pt x="114" y="2030"/>
                        </a:lnTo>
                        <a:lnTo>
                          <a:pt x="114" y="2030"/>
                        </a:lnTo>
                        <a:lnTo>
                          <a:pt x="149" y="2056"/>
                        </a:lnTo>
                        <a:lnTo>
                          <a:pt x="180" y="2076"/>
                        </a:lnTo>
                        <a:lnTo>
                          <a:pt x="180" y="2076"/>
                        </a:lnTo>
                        <a:lnTo>
                          <a:pt x="214" y="2093"/>
                        </a:lnTo>
                        <a:lnTo>
                          <a:pt x="214" y="2093"/>
                        </a:lnTo>
                        <a:lnTo>
                          <a:pt x="214" y="2102"/>
                        </a:lnTo>
                        <a:lnTo>
                          <a:pt x="217" y="2110"/>
                        </a:lnTo>
                        <a:lnTo>
                          <a:pt x="223" y="2119"/>
                        </a:lnTo>
                        <a:lnTo>
                          <a:pt x="231" y="2124"/>
                        </a:lnTo>
                        <a:lnTo>
                          <a:pt x="243" y="2130"/>
                        </a:lnTo>
                        <a:lnTo>
                          <a:pt x="254" y="2136"/>
                        </a:lnTo>
                        <a:lnTo>
                          <a:pt x="257" y="2139"/>
                        </a:lnTo>
                        <a:lnTo>
                          <a:pt x="257" y="2139"/>
                        </a:lnTo>
                        <a:lnTo>
                          <a:pt x="266" y="2142"/>
                        </a:lnTo>
                        <a:lnTo>
                          <a:pt x="278" y="2142"/>
                        </a:lnTo>
                        <a:lnTo>
                          <a:pt x="289" y="2136"/>
                        </a:lnTo>
                        <a:lnTo>
                          <a:pt x="297" y="2130"/>
                        </a:lnTo>
                        <a:lnTo>
                          <a:pt x="297" y="2130"/>
                        </a:lnTo>
                        <a:lnTo>
                          <a:pt x="317" y="2139"/>
                        </a:lnTo>
                        <a:lnTo>
                          <a:pt x="317" y="2139"/>
                        </a:lnTo>
                        <a:lnTo>
                          <a:pt x="300" y="2127"/>
                        </a:lnTo>
                        <a:lnTo>
                          <a:pt x="300" y="2127"/>
                        </a:lnTo>
                        <a:lnTo>
                          <a:pt x="303" y="2121"/>
                        </a:lnTo>
                        <a:lnTo>
                          <a:pt x="303" y="2121"/>
                        </a:lnTo>
                        <a:lnTo>
                          <a:pt x="306" y="2107"/>
                        </a:lnTo>
                        <a:lnTo>
                          <a:pt x="306" y="2096"/>
                        </a:lnTo>
                        <a:lnTo>
                          <a:pt x="297" y="2084"/>
                        </a:lnTo>
                        <a:lnTo>
                          <a:pt x="289" y="2076"/>
                        </a:lnTo>
                        <a:lnTo>
                          <a:pt x="289" y="2076"/>
                        </a:lnTo>
                        <a:lnTo>
                          <a:pt x="275" y="2070"/>
                        </a:lnTo>
                        <a:lnTo>
                          <a:pt x="263" y="2064"/>
                        </a:lnTo>
                        <a:lnTo>
                          <a:pt x="263" y="2061"/>
                        </a:lnTo>
                        <a:lnTo>
                          <a:pt x="263" y="2061"/>
                        </a:lnTo>
                        <a:lnTo>
                          <a:pt x="252" y="2058"/>
                        </a:lnTo>
                        <a:lnTo>
                          <a:pt x="237" y="2061"/>
                        </a:lnTo>
                        <a:lnTo>
                          <a:pt x="226" y="2067"/>
                        </a:lnTo>
                        <a:lnTo>
                          <a:pt x="217" y="2076"/>
                        </a:lnTo>
                        <a:lnTo>
                          <a:pt x="217" y="2079"/>
                        </a:lnTo>
                        <a:lnTo>
                          <a:pt x="217" y="2079"/>
                        </a:lnTo>
                        <a:lnTo>
                          <a:pt x="191" y="2058"/>
                        </a:lnTo>
                        <a:lnTo>
                          <a:pt x="191" y="2058"/>
                        </a:lnTo>
                        <a:lnTo>
                          <a:pt x="166" y="2038"/>
                        </a:lnTo>
                        <a:lnTo>
                          <a:pt x="140" y="2016"/>
                        </a:lnTo>
                        <a:lnTo>
                          <a:pt x="140" y="2016"/>
                        </a:lnTo>
                        <a:lnTo>
                          <a:pt x="146" y="2004"/>
                        </a:lnTo>
                        <a:lnTo>
                          <a:pt x="146" y="1993"/>
                        </a:lnTo>
                        <a:lnTo>
                          <a:pt x="143" y="1984"/>
                        </a:lnTo>
                        <a:lnTo>
                          <a:pt x="137" y="1973"/>
                        </a:lnTo>
                        <a:lnTo>
                          <a:pt x="131" y="1970"/>
                        </a:lnTo>
                        <a:lnTo>
                          <a:pt x="128" y="1964"/>
                        </a:lnTo>
                        <a:lnTo>
                          <a:pt x="128" y="1964"/>
                        </a:lnTo>
                        <a:lnTo>
                          <a:pt x="120" y="1956"/>
                        </a:lnTo>
                        <a:lnTo>
                          <a:pt x="120" y="1956"/>
                        </a:lnTo>
                        <a:lnTo>
                          <a:pt x="120" y="1956"/>
                        </a:lnTo>
                        <a:lnTo>
                          <a:pt x="111" y="1950"/>
                        </a:lnTo>
                        <a:lnTo>
                          <a:pt x="103" y="1947"/>
                        </a:lnTo>
                        <a:lnTo>
                          <a:pt x="94" y="1944"/>
                        </a:lnTo>
                        <a:lnTo>
                          <a:pt x="86" y="1947"/>
                        </a:lnTo>
                        <a:lnTo>
                          <a:pt x="86" y="1947"/>
                        </a:lnTo>
                        <a:lnTo>
                          <a:pt x="74" y="1921"/>
                        </a:lnTo>
                        <a:lnTo>
                          <a:pt x="65" y="1895"/>
                        </a:lnTo>
                        <a:lnTo>
                          <a:pt x="65" y="1895"/>
                        </a:lnTo>
                        <a:lnTo>
                          <a:pt x="65" y="1881"/>
                        </a:lnTo>
                        <a:lnTo>
                          <a:pt x="63" y="1864"/>
                        </a:lnTo>
                        <a:lnTo>
                          <a:pt x="65" y="1827"/>
                        </a:lnTo>
                        <a:lnTo>
                          <a:pt x="71" y="1681"/>
                        </a:lnTo>
                        <a:lnTo>
                          <a:pt x="71" y="1681"/>
                        </a:lnTo>
                        <a:lnTo>
                          <a:pt x="77" y="1382"/>
                        </a:lnTo>
                        <a:lnTo>
                          <a:pt x="80" y="1088"/>
                        </a:lnTo>
                        <a:lnTo>
                          <a:pt x="80" y="1088"/>
                        </a:lnTo>
                        <a:lnTo>
                          <a:pt x="80" y="790"/>
                        </a:lnTo>
                        <a:lnTo>
                          <a:pt x="77" y="495"/>
                        </a:lnTo>
                        <a:lnTo>
                          <a:pt x="77" y="495"/>
                        </a:lnTo>
                        <a:lnTo>
                          <a:pt x="77" y="469"/>
                        </a:lnTo>
                        <a:lnTo>
                          <a:pt x="80" y="472"/>
                        </a:lnTo>
                        <a:lnTo>
                          <a:pt x="86" y="477"/>
                        </a:lnTo>
                        <a:lnTo>
                          <a:pt x="88" y="480"/>
                        </a:lnTo>
                        <a:lnTo>
                          <a:pt x="88" y="483"/>
                        </a:lnTo>
                        <a:lnTo>
                          <a:pt x="88" y="483"/>
                        </a:lnTo>
                        <a:lnTo>
                          <a:pt x="100" y="489"/>
                        </a:lnTo>
                        <a:lnTo>
                          <a:pt x="114" y="492"/>
                        </a:lnTo>
                        <a:lnTo>
                          <a:pt x="126" y="489"/>
                        </a:lnTo>
                        <a:lnTo>
                          <a:pt x="137" y="483"/>
                        </a:lnTo>
                        <a:lnTo>
                          <a:pt x="137" y="483"/>
                        </a:lnTo>
                        <a:lnTo>
                          <a:pt x="143" y="472"/>
                        </a:lnTo>
                        <a:lnTo>
                          <a:pt x="146" y="457"/>
                        </a:lnTo>
                        <a:lnTo>
                          <a:pt x="143" y="446"/>
                        </a:lnTo>
                        <a:lnTo>
                          <a:pt x="137" y="435"/>
                        </a:lnTo>
                        <a:lnTo>
                          <a:pt x="131" y="432"/>
                        </a:lnTo>
                        <a:lnTo>
                          <a:pt x="128" y="426"/>
                        </a:lnTo>
                        <a:lnTo>
                          <a:pt x="128" y="426"/>
                        </a:lnTo>
                        <a:lnTo>
                          <a:pt x="120" y="417"/>
                        </a:lnTo>
                        <a:lnTo>
                          <a:pt x="120" y="417"/>
                        </a:lnTo>
                        <a:lnTo>
                          <a:pt x="120" y="417"/>
                        </a:lnTo>
                        <a:lnTo>
                          <a:pt x="108" y="409"/>
                        </a:lnTo>
                        <a:lnTo>
                          <a:pt x="100" y="406"/>
                        </a:lnTo>
                        <a:lnTo>
                          <a:pt x="86" y="409"/>
                        </a:lnTo>
                        <a:lnTo>
                          <a:pt x="77" y="412"/>
                        </a:lnTo>
                        <a:lnTo>
                          <a:pt x="77" y="412"/>
                        </a:lnTo>
                        <a:lnTo>
                          <a:pt x="74" y="346"/>
                        </a:lnTo>
                        <a:lnTo>
                          <a:pt x="74" y="309"/>
                        </a:lnTo>
                        <a:lnTo>
                          <a:pt x="74" y="309"/>
                        </a:lnTo>
                        <a:lnTo>
                          <a:pt x="74" y="283"/>
                        </a:lnTo>
                        <a:lnTo>
                          <a:pt x="77" y="280"/>
                        </a:lnTo>
                        <a:lnTo>
                          <a:pt x="77" y="280"/>
                        </a:lnTo>
                        <a:lnTo>
                          <a:pt x="80" y="268"/>
                        </a:lnTo>
                        <a:lnTo>
                          <a:pt x="80" y="268"/>
                        </a:lnTo>
                        <a:lnTo>
                          <a:pt x="80" y="268"/>
                        </a:lnTo>
                        <a:lnTo>
                          <a:pt x="80" y="263"/>
                        </a:lnTo>
                        <a:lnTo>
                          <a:pt x="80" y="263"/>
                        </a:lnTo>
                        <a:lnTo>
                          <a:pt x="88" y="243"/>
                        </a:lnTo>
                        <a:lnTo>
                          <a:pt x="100" y="220"/>
                        </a:lnTo>
                        <a:lnTo>
                          <a:pt x="100" y="220"/>
                        </a:lnTo>
                        <a:lnTo>
                          <a:pt x="123" y="188"/>
                        </a:lnTo>
                        <a:lnTo>
                          <a:pt x="151" y="160"/>
                        </a:lnTo>
                        <a:lnTo>
                          <a:pt x="151" y="160"/>
                        </a:lnTo>
                        <a:lnTo>
                          <a:pt x="160" y="157"/>
                        </a:lnTo>
                        <a:lnTo>
                          <a:pt x="168" y="151"/>
                        </a:lnTo>
                        <a:lnTo>
                          <a:pt x="168" y="151"/>
                        </a:lnTo>
                        <a:lnTo>
                          <a:pt x="180" y="145"/>
                        </a:lnTo>
                        <a:lnTo>
                          <a:pt x="189" y="137"/>
                        </a:lnTo>
                        <a:lnTo>
                          <a:pt x="189" y="137"/>
                        </a:lnTo>
                        <a:lnTo>
                          <a:pt x="189" y="137"/>
                        </a:lnTo>
                        <a:lnTo>
                          <a:pt x="197" y="128"/>
                        </a:lnTo>
                        <a:lnTo>
                          <a:pt x="200" y="117"/>
                        </a:lnTo>
                        <a:lnTo>
                          <a:pt x="200" y="117"/>
                        </a:lnTo>
                        <a:lnTo>
                          <a:pt x="226" y="97"/>
                        </a:lnTo>
                        <a:lnTo>
                          <a:pt x="226" y="97"/>
                        </a:lnTo>
                        <a:lnTo>
                          <a:pt x="254" y="76"/>
                        </a:lnTo>
                        <a:lnTo>
                          <a:pt x="254" y="76"/>
                        </a:lnTo>
                        <a:lnTo>
                          <a:pt x="297" y="48"/>
                        </a:lnTo>
                        <a:lnTo>
                          <a:pt x="297" y="48"/>
                        </a:lnTo>
                        <a:lnTo>
                          <a:pt x="303" y="53"/>
                        </a:lnTo>
                        <a:lnTo>
                          <a:pt x="312" y="56"/>
                        </a:lnTo>
                        <a:lnTo>
                          <a:pt x="320" y="56"/>
                        </a:lnTo>
                        <a:lnTo>
                          <a:pt x="329" y="56"/>
                        </a:lnTo>
                        <a:lnTo>
                          <a:pt x="341" y="51"/>
                        </a:lnTo>
                        <a:lnTo>
                          <a:pt x="352" y="45"/>
                        </a:lnTo>
                        <a:lnTo>
                          <a:pt x="352" y="45"/>
                        </a:lnTo>
                        <a:lnTo>
                          <a:pt x="352" y="45"/>
                        </a:lnTo>
                        <a:lnTo>
                          <a:pt x="360" y="39"/>
                        </a:lnTo>
                        <a:lnTo>
                          <a:pt x="366" y="31"/>
                        </a:lnTo>
                        <a:lnTo>
                          <a:pt x="366" y="22"/>
                        </a:lnTo>
                        <a:lnTo>
                          <a:pt x="366" y="14"/>
                        </a:lnTo>
                        <a:lnTo>
                          <a:pt x="366" y="14"/>
                        </a:lnTo>
                        <a:lnTo>
                          <a:pt x="360" y="6"/>
                        </a:lnTo>
                        <a:lnTo>
                          <a:pt x="352" y="0"/>
                        </a:lnTo>
                        <a:lnTo>
                          <a:pt x="343"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2" name="Freeform 314"/>
                  <p:cNvSpPr>
                    <a:spLocks noChangeArrowheads="1"/>
                  </p:cNvSpPr>
                  <p:nvPr/>
                </p:nvSpPr>
                <p:spPr bwMode="gray">
                  <a:xfrm>
                    <a:off x="7480300" y="3787775"/>
                    <a:ext cx="25400" cy="17463"/>
                  </a:xfrm>
                  <a:custGeom>
                    <a:avLst/>
                    <a:gdLst>
                      <a:gd name="T0" fmla="*/ 28 w 70"/>
                      <a:gd name="T1" fmla="*/ 49 h 50"/>
                      <a:gd name="T2" fmla="*/ 28 w 70"/>
                      <a:gd name="T3" fmla="*/ 49 h 50"/>
                      <a:gd name="T4" fmla="*/ 54 w 70"/>
                      <a:gd name="T5" fmla="*/ 40 h 50"/>
                      <a:gd name="T6" fmla="*/ 54 w 70"/>
                      <a:gd name="T7" fmla="*/ 40 h 50"/>
                      <a:gd name="T8" fmla="*/ 54 w 70"/>
                      <a:gd name="T9" fmla="*/ 40 h 50"/>
                      <a:gd name="T10" fmla="*/ 60 w 70"/>
                      <a:gd name="T11" fmla="*/ 37 h 50"/>
                      <a:gd name="T12" fmla="*/ 66 w 70"/>
                      <a:gd name="T13" fmla="*/ 32 h 50"/>
                      <a:gd name="T14" fmla="*/ 69 w 70"/>
                      <a:gd name="T15" fmla="*/ 23 h 50"/>
                      <a:gd name="T16" fmla="*/ 69 w 70"/>
                      <a:gd name="T17" fmla="*/ 14 h 50"/>
                      <a:gd name="T18" fmla="*/ 69 w 70"/>
                      <a:gd name="T19" fmla="*/ 14 h 50"/>
                      <a:gd name="T20" fmla="*/ 63 w 70"/>
                      <a:gd name="T21" fmla="*/ 9 h 50"/>
                      <a:gd name="T22" fmla="*/ 57 w 70"/>
                      <a:gd name="T23" fmla="*/ 3 h 50"/>
                      <a:gd name="T24" fmla="*/ 52 w 70"/>
                      <a:gd name="T25" fmla="*/ 0 h 50"/>
                      <a:gd name="T26" fmla="*/ 43 w 70"/>
                      <a:gd name="T27" fmla="*/ 0 h 50"/>
                      <a:gd name="T28" fmla="*/ 17 w 70"/>
                      <a:gd name="T29" fmla="*/ 9 h 50"/>
                      <a:gd name="T30" fmla="*/ 14 w 70"/>
                      <a:gd name="T31" fmla="*/ 9 h 50"/>
                      <a:gd name="T32" fmla="*/ 14 w 70"/>
                      <a:gd name="T33" fmla="*/ 9 h 50"/>
                      <a:gd name="T34" fmla="*/ 8 w 70"/>
                      <a:gd name="T35" fmla="*/ 12 h 50"/>
                      <a:gd name="T36" fmla="*/ 3 w 70"/>
                      <a:gd name="T37" fmla="*/ 17 h 50"/>
                      <a:gd name="T38" fmla="*/ 0 w 70"/>
                      <a:gd name="T39" fmla="*/ 26 h 50"/>
                      <a:gd name="T40" fmla="*/ 3 w 70"/>
                      <a:gd name="T41" fmla="*/ 35 h 50"/>
                      <a:gd name="T42" fmla="*/ 3 w 70"/>
                      <a:gd name="T43" fmla="*/ 35 h 50"/>
                      <a:gd name="T44" fmla="*/ 6 w 70"/>
                      <a:gd name="T45" fmla="*/ 43 h 50"/>
                      <a:gd name="T46" fmla="*/ 11 w 70"/>
                      <a:gd name="T47" fmla="*/ 46 h 50"/>
                      <a:gd name="T48" fmla="*/ 20 w 70"/>
                      <a:gd name="T49" fmla="*/ 49 h 50"/>
                      <a:gd name="T50" fmla="*/ 28 w 70"/>
                      <a:gd name="T5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50">
                        <a:moveTo>
                          <a:pt x="28" y="49"/>
                        </a:moveTo>
                        <a:lnTo>
                          <a:pt x="28" y="49"/>
                        </a:lnTo>
                        <a:lnTo>
                          <a:pt x="54" y="40"/>
                        </a:lnTo>
                        <a:lnTo>
                          <a:pt x="54" y="40"/>
                        </a:lnTo>
                        <a:lnTo>
                          <a:pt x="54" y="40"/>
                        </a:lnTo>
                        <a:lnTo>
                          <a:pt x="60" y="37"/>
                        </a:lnTo>
                        <a:lnTo>
                          <a:pt x="66" y="32"/>
                        </a:lnTo>
                        <a:lnTo>
                          <a:pt x="69" y="23"/>
                        </a:lnTo>
                        <a:lnTo>
                          <a:pt x="69" y="14"/>
                        </a:lnTo>
                        <a:lnTo>
                          <a:pt x="69" y="14"/>
                        </a:lnTo>
                        <a:lnTo>
                          <a:pt x="63" y="9"/>
                        </a:lnTo>
                        <a:lnTo>
                          <a:pt x="57" y="3"/>
                        </a:lnTo>
                        <a:lnTo>
                          <a:pt x="52" y="0"/>
                        </a:lnTo>
                        <a:lnTo>
                          <a:pt x="43" y="0"/>
                        </a:lnTo>
                        <a:lnTo>
                          <a:pt x="17" y="9"/>
                        </a:lnTo>
                        <a:lnTo>
                          <a:pt x="14" y="9"/>
                        </a:lnTo>
                        <a:lnTo>
                          <a:pt x="14" y="9"/>
                        </a:lnTo>
                        <a:lnTo>
                          <a:pt x="8" y="12"/>
                        </a:lnTo>
                        <a:lnTo>
                          <a:pt x="3" y="17"/>
                        </a:lnTo>
                        <a:lnTo>
                          <a:pt x="0" y="26"/>
                        </a:lnTo>
                        <a:lnTo>
                          <a:pt x="3" y="35"/>
                        </a:lnTo>
                        <a:lnTo>
                          <a:pt x="3" y="35"/>
                        </a:lnTo>
                        <a:lnTo>
                          <a:pt x="6" y="43"/>
                        </a:lnTo>
                        <a:lnTo>
                          <a:pt x="11" y="46"/>
                        </a:lnTo>
                        <a:lnTo>
                          <a:pt x="20" y="49"/>
                        </a:lnTo>
                        <a:lnTo>
                          <a:pt x="28" y="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3" name="Freeform 315"/>
                  <p:cNvSpPr>
                    <a:spLocks noChangeArrowheads="1"/>
                  </p:cNvSpPr>
                  <p:nvPr/>
                </p:nvSpPr>
                <p:spPr bwMode="gray">
                  <a:xfrm>
                    <a:off x="7550150" y="3773488"/>
                    <a:ext cx="22225" cy="14287"/>
                  </a:xfrm>
                  <a:custGeom>
                    <a:avLst/>
                    <a:gdLst>
                      <a:gd name="T0" fmla="*/ 20 w 61"/>
                      <a:gd name="T1" fmla="*/ 37 h 38"/>
                      <a:gd name="T2" fmla="*/ 20 w 61"/>
                      <a:gd name="T3" fmla="*/ 37 h 38"/>
                      <a:gd name="T4" fmla="*/ 49 w 61"/>
                      <a:gd name="T5" fmla="*/ 31 h 38"/>
                      <a:gd name="T6" fmla="*/ 49 w 61"/>
                      <a:gd name="T7" fmla="*/ 31 h 38"/>
                      <a:gd name="T8" fmla="*/ 49 w 61"/>
                      <a:gd name="T9" fmla="*/ 31 h 38"/>
                      <a:gd name="T10" fmla="*/ 54 w 61"/>
                      <a:gd name="T11" fmla="*/ 28 h 38"/>
                      <a:gd name="T12" fmla="*/ 57 w 61"/>
                      <a:gd name="T13" fmla="*/ 26 h 38"/>
                      <a:gd name="T14" fmla="*/ 60 w 61"/>
                      <a:gd name="T15" fmla="*/ 20 h 38"/>
                      <a:gd name="T16" fmla="*/ 60 w 61"/>
                      <a:gd name="T17" fmla="*/ 11 h 38"/>
                      <a:gd name="T18" fmla="*/ 60 w 61"/>
                      <a:gd name="T19" fmla="*/ 11 h 38"/>
                      <a:gd name="T20" fmla="*/ 57 w 61"/>
                      <a:gd name="T21" fmla="*/ 6 h 38"/>
                      <a:gd name="T22" fmla="*/ 54 w 61"/>
                      <a:gd name="T23" fmla="*/ 3 h 38"/>
                      <a:gd name="T24" fmla="*/ 49 w 61"/>
                      <a:gd name="T25" fmla="*/ 0 h 38"/>
                      <a:gd name="T26" fmla="*/ 40 w 61"/>
                      <a:gd name="T27" fmla="*/ 0 h 38"/>
                      <a:gd name="T28" fmla="*/ 14 w 61"/>
                      <a:gd name="T29" fmla="*/ 6 h 38"/>
                      <a:gd name="T30" fmla="*/ 14 w 61"/>
                      <a:gd name="T31" fmla="*/ 6 h 38"/>
                      <a:gd name="T32" fmla="*/ 14 w 61"/>
                      <a:gd name="T33" fmla="*/ 6 h 38"/>
                      <a:gd name="T34" fmla="*/ 8 w 61"/>
                      <a:gd name="T35" fmla="*/ 9 h 38"/>
                      <a:gd name="T36" fmla="*/ 3 w 61"/>
                      <a:gd name="T37" fmla="*/ 11 h 38"/>
                      <a:gd name="T38" fmla="*/ 0 w 61"/>
                      <a:gd name="T39" fmla="*/ 17 h 38"/>
                      <a:gd name="T40" fmla="*/ 0 w 61"/>
                      <a:gd name="T41" fmla="*/ 26 h 38"/>
                      <a:gd name="T42" fmla="*/ 0 w 61"/>
                      <a:gd name="T43" fmla="*/ 26 h 38"/>
                      <a:gd name="T44" fmla="*/ 3 w 61"/>
                      <a:gd name="T45" fmla="*/ 31 h 38"/>
                      <a:gd name="T46" fmla="*/ 8 w 61"/>
                      <a:gd name="T47" fmla="*/ 34 h 38"/>
                      <a:gd name="T48" fmla="*/ 14 w 61"/>
                      <a:gd name="T49" fmla="*/ 37 h 38"/>
                      <a:gd name="T50" fmla="*/ 20 w 61"/>
                      <a:gd name="T51"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38">
                        <a:moveTo>
                          <a:pt x="20" y="37"/>
                        </a:moveTo>
                        <a:lnTo>
                          <a:pt x="20" y="37"/>
                        </a:lnTo>
                        <a:lnTo>
                          <a:pt x="49" y="31"/>
                        </a:lnTo>
                        <a:lnTo>
                          <a:pt x="49" y="31"/>
                        </a:lnTo>
                        <a:lnTo>
                          <a:pt x="49" y="31"/>
                        </a:lnTo>
                        <a:lnTo>
                          <a:pt x="54" y="28"/>
                        </a:lnTo>
                        <a:lnTo>
                          <a:pt x="57" y="26"/>
                        </a:lnTo>
                        <a:lnTo>
                          <a:pt x="60" y="20"/>
                        </a:lnTo>
                        <a:lnTo>
                          <a:pt x="60" y="11"/>
                        </a:lnTo>
                        <a:lnTo>
                          <a:pt x="60" y="11"/>
                        </a:lnTo>
                        <a:lnTo>
                          <a:pt x="57" y="6"/>
                        </a:lnTo>
                        <a:lnTo>
                          <a:pt x="54" y="3"/>
                        </a:lnTo>
                        <a:lnTo>
                          <a:pt x="49" y="0"/>
                        </a:lnTo>
                        <a:lnTo>
                          <a:pt x="40" y="0"/>
                        </a:lnTo>
                        <a:lnTo>
                          <a:pt x="14" y="6"/>
                        </a:lnTo>
                        <a:lnTo>
                          <a:pt x="14" y="6"/>
                        </a:lnTo>
                        <a:lnTo>
                          <a:pt x="14" y="6"/>
                        </a:lnTo>
                        <a:lnTo>
                          <a:pt x="8" y="9"/>
                        </a:lnTo>
                        <a:lnTo>
                          <a:pt x="3" y="11"/>
                        </a:lnTo>
                        <a:lnTo>
                          <a:pt x="0" y="17"/>
                        </a:lnTo>
                        <a:lnTo>
                          <a:pt x="0" y="26"/>
                        </a:lnTo>
                        <a:lnTo>
                          <a:pt x="0" y="26"/>
                        </a:lnTo>
                        <a:lnTo>
                          <a:pt x="3" y="31"/>
                        </a:lnTo>
                        <a:lnTo>
                          <a:pt x="8" y="34"/>
                        </a:lnTo>
                        <a:lnTo>
                          <a:pt x="14" y="37"/>
                        </a:lnTo>
                        <a:lnTo>
                          <a:pt x="20" y="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4" name="Freeform 316"/>
                  <p:cNvSpPr>
                    <a:spLocks noChangeArrowheads="1"/>
                  </p:cNvSpPr>
                  <p:nvPr/>
                </p:nvSpPr>
                <p:spPr bwMode="gray">
                  <a:xfrm>
                    <a:off x="7620000" y="3763963"/>
                    <a:ext cx="19050" cy="9525"/>
                  </a:xfrm>
                  <a:custGeom>
                    <a:avLst/>
                    <a:gdLst>
                      <a:gd name="T0" fmla="*/ 40 w 52"/>
                      <a:gd name="T1" fmla="*/ 0 h 27"/>
                      <a:gd name="T2" fmla="*/ 11 w 52"/>
                      <a:gd name="T3" fmla="*/ 3 h 27"/>
                      <a:gd name="T4" fmla="*/ 11 w 52"/>
                      <a:gd name="T5" fmla="*/ 3 h 27"/>
                      <a:gd name="T6" fmla="*/ 11 w 52"/>
                      <a:gd name="T7" fmla="*/ 3 h 27"/>
                      <a:gd name="T8" fmla="*/ 5 w 52"/>
                      <a:gd name="T9" fmla="*/ 3 h 27"/>
                      <a:gd name="T10" fmla="*/ 3 w 52"/>
                      <a:gd name="T11" fmla="*/ 6 h 27"/>
                      <a:gd name="T12" fmla="*/ 3 w 52"/>
                      <a:gd name="T13" fmla="*/ 12 h 27"/>
                      <a:gd name="T14" fmla="*/ 0 w 52"/>
                      <a:gd name="T15" fmla="*/ 17 h 27"/>
                      <a:gd name="T16" fmla="*/ 0 w 52"/>
                      <a:gd name="T17" fmla="*/ 17 h 27"/>
                      <a:gd name="T18" fmla="*/ 3 w 52"/>
                      <a:gd name="T19" fmla="*/ 20 h 27"/>
                      <a:gd name="T20" fmla="*/ 5 w 52"/>
                      <a:gd name="T21" fmla="*/ 23 h 27"/>
                      <a:gd name="T22" fmla="*/ 11 w 52"/>
                      <a:gd name="T23" fmla="*/ 26 h 27"/>
                      <a:gd name="T24" fmla="*/ 14 w 52"/>
                      <a:gd name="T25" fmla="*/ 26 h 27"/>
                      <a:gd name="T26" fmla="*/ 14 w 52"/>
                      <a:gd name="T27" fmla="*/ 26 h 27"/>
                      <a:gd name="T28" fmla="*/ 42 w 52"/>
                      <a:gd name="T29" fmla="*/ 23 h 27"/>
                      <a:gd name="T30" fmla="*/ 42 w 52"/>
                      <a:gd name="T31" fmla="*/ 23 h 27"/>
                      <a:gd name="T32" fmla="*/ 42 w 52"/>
                      <a:gd name="T33" fmla="*/ 23 h 27"/>
                      <a:gd name="T34" fmla="*/ 48 w 52"/>
                      <a:gd name="T35" fmla="*/ 17 h 27"/>
                      <a:gd name="T36" fmla="*/ 51 w 52"/>
                      <a:gd name="T37" fmla="*/ 9 h 27"/>
                      <a:gd name="T38" fmla="*/ 51 w 52"/>
                      <a:gd name="T39" fmla="*/ 9 h 27"/>
                      <a:gd name="T40" fmla="*/ 51 w 52"/>
                      <a:gd name="T41" fmla="*/ 6 h 27"/>
                      <a:gd name="T42" fmla="*/ 48 w 52"/>
                      <a:gd name="T43" fmla="*/ 0 h 27"/>
                      <a:gd name="T44" fmla="*/ 42 w 52"/>
                      <a:gd name="T45" fmla="*/ 0 h 27"/>
                      <a:gd name="T46" fmla="*/ 40 w 52"/>
                      <a:gd name="T4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27">
                        <a:moveTo>
                          <a:pt x="40" y="0"/>
                        </a:moveTo>
                        <a:lnTo>
                          <a:pt x="11" y="3"/>
                        </a:lnTo>
                        <a:lnTo>
                          <a:pt x="11" y="3"/>
                        </a:lnTo>
                        <a:lnTo>
                          <a:pt x="11" y="3"/>
                        </a:lnTo>
                        <a:lnTo>
                          <a:pt x="5" y="3"/>
                        </a:lnTo>
                        <a:lnTo>
                          <a:pt x="3" y="6"/>
                        </a:lnTo>
                        <a:lnTo>
                          <a:pt x="3" y="12"/>
                        </a:lnTo>
                        <a:lnTo>
                          <a:pt x="0" y="17"/>
                        </a:lnTo>
                        <a:lnTo>
                          <a:pt x="0" y="17"/>
                        </a:lnTo>
                        <a:lnTo>
                          <a:pt x="3" y="20"/>
                        </a:lnTo>
                        <a:lnTo>
                          <a:pt x="5" y="23"/>
                        </a:lnTo>
                        <a:lnTo>
                          <a:pt x="11" y="26"/>
                        </a:lnTo>
                        <a:lnTo>
                          <a:pt x="14" y="26"/>
                        </a:lnTo>
                        <a:lnTo>
                          <a:pt x="14" y="26"/>
                        </a:lnTo>
                        <a:lnTo>
                          <a:pt x="42" y="23"/>
                        </a:lnTo>
                        <a:lnTo>
                          <a:pt x="42" y="23"/>
                        </a:lnTo>
                        <a:lnTo>
                          <a:pt x="42" y="23"/>
                        </a:lnTo>
                        <a:lnTo>
                          <a:pt x="48" y="17"/>
                        </a:lnTo>
                        <a:lnTo>
                          <a:pt x="51" y="9"/>
                        </a:lnTo>
                        <a:lnTo>
                          <a:pt x="51" y="9"/>
                        </a:lnTo>
                        <a:lnTo>
                          <a:pt x="51" y="6"/>
                        </a:lnTo>
                        <a:lnTo>
                          <a:pt x="48" y="0"/>
                        </a:lnTo>
                        <a:lnTo>
                          <a:pt x="42" y="0"/>
                        </a:lnTo>
                        <a:lnTo>
                          <a:pt x="4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5" name="Freeform 317"/>
                  <p:cNvSpPr>
                    <a:spLocks noChangeArrowheads="1"/>
                  </p:cNvSpPr>
                  <p:nvPr/>
                </p:nvSpPr>
                <p:spPr bwMode="gray">
                  <a:xfrm>
                    <a:off x="7691438" y="3759200"/>
                    <a:ext cx="14287" cy="4763"/>
                  </a:xfrm>
                  <a:custGeom>
                    <a:avLst/>
                    <a:gdLst>
                      <a:gd name="T0" fmla="*/ 6 w 38"/>
                      <a:gd name="T1" fmla="*/ 14 h 15"/>
                      <a:gd name="T2" fmla="*/ 31 w 38"/>
                      <a:gd name="T3" fmla="*/ 11 h 15"/>
                      <a:gd name="T4" fmla="*/ 31 w 38"/>
                      <a:gd name="T5" fmla="*/ 11 h 15"/>
                      <a:gd name="T6" fmla="*/ 37 w 38"/>
                      <a:gd name="T7" fmla="*/ 8 h 15"/>
                      <a:gd name="T8" fmla="*/ 37 w 38"/>
                      <a:gd name="T9" fmla="*/ 5 h 15"/>
                      <a:gd name="T10" fmla="*/ 37 w 38"/>
                      <a:gd name="T11" fmla="*/ 5 h 15"/>
                      <a:gd name="T12" fmla="*/ 37 w 38"/>
                      <a:gd name="T13" fmla="*/ 0 h 15"/>
                      <a:gd name="T14" fmla="*/ 31 w 38"/>
                      <a:gd name="T15" fmla="*/ 0 h 15"/>
                      <a:gd name="T16" fmla="*/ 6 w 38"/>
                      <a:gd name="T17" fmla="*/ 0 h 15"/>
                      <a:gd name="T18" fmla="*/ 6 w 38"/>
                      <a:gd name="T19" fmla="*/ 0 h 15"/>
                      <a:gd name="T20" fmla="*/ 6 w 38"/>
                      <a:gd name="T21" fmla="*/ 0 h 15"/>
                      <a:gd name="T22" fmla="*/ 0 w 38"/>
                      <a:gd name="T23" fmla="*/ 3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1" y="11"/>
                        </a:lnTo>
                        <a:lnTo>
                          <a:pt x="31" y="11"/>
                        </a:lnTo>
                        <a:lnTo>
                          <a:pt x="37" y="8"/>
                        </a:lnTo>
                        <a:lnTo>
                          <a:pt x="37" y="5"/>
                        </a:lnTo>
                        <a:lnTo>
                          <a:pt x="37" y="5"/>
                        </a:lnTo>
                        <a:lnTo>
                          <a:pt x="37" y="0"/>
                        </a:lnTo>
                        <a:lnTo>
                          <a:pt x="31" y="0"/>
                        </a:lnTo>
                        <a:lnTo>
                          <a:pt x="6" y="0"/>
                        </a:lnTo>
                        <a:lnTo>
                          <a:pt x="6" y="0"/>
                        </a:lnTo>
                        <a:lnTo>
                          <a:pt x="6" y="0"/>
                        </a:lnTo>
                        <a:lnTo>
                          <a:pt x="0" y="3"/>
                        </a:lnTo>
                        <a:lnTo>
                          <a:pt x="0" y="8"/>
                        </a:lnTo>
                        <a:lnTo>
                          <a:pt x="0" y="8"/>
                        </a:lnTo>
                        <a:lnTo>
                          <a:pt x="0"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6" name="Freeform 318"/>
                  <p:cNvSpPr>
                    <a:spLocks noChangeArrowheads="1"/>
                  </p:cNvSpPr>
                  <p:nvPr/>
                </p:nvSpPr>
                <p:spPr bwMode="gray">
                  <a:xfrm>
                    <a:off x="7762875" y="3757613"/>
                    <a:ext cx="4763" cy="1587"/>
                  </a:xfrm>
                  <a:custGeom>
                    <a:avLst/>
                    <a:gdLst>
                      <a:gd name="T0" fmla="*/ 14 w 15"/>
                      <a:gd name="T1" fmla="*/ 0 h 4"/>
                      <a:gd name="T2" fmla="*/ 3 w 15"/>
                      <a:gd name="T3" fmla="*/ 0 h 4"/>
                      <a:gd name="T4" fmla="*/ 3 w 15"/>
                      <a:gd name="T5" fmla="*/ 0 h 4"/>
                      <a:gd name="T6" fmla="*/ 0 w 15"/>
                      <a:gd name="T7" fmla="*/ 3 h 4"/>
                      <a:gd name="T8" fmla="*/ 3 w 15"/>
                      <a:gd name="T9" fmla="*/ 3 h 4"/>
                      <a:gd name="T10" fmla="*/ 14 w 15"/>
                      <a:gd name="T11" fmla="*/ 0 h 4"/>
                    </a:gdLst>
                    <a:ahLst/>
                    <a:cxnLst>
                      <a:cxn ang="0">
                        <a:pos x="T0" y="T1"/>
                      </a:cxn>
                      <a:cxn ang="0">
                        <a:pos x="T2" y="T3"/>
                      </a:cxn>
                      <a:cxn ang="0">
                        <a:pos x="T4" y="T5"/>
                      </a:cxn>
                      <a:cxn ang="0">
                        <a:pos x="T6" y="T7"/>
                      </a:cxn>
                      <a:cxn ang="0">
                        <a:pos x="T8" y="T9"/>
                      </a:cxn>
                      <a:cxn ang="0">
                        <a:pos x="T10" y="T11"/>
                      </a:cxn>
                    </a:cxnLst>
                    <a:rect l="0" t="0" r="r" b="b"/>
                    <a:pathLst>
                      <a:path w="15" h="4">
                        <a:moveTo>
                          <a:pt x="14" y="0"/>
                        </a:moveTo>
                        <a:lnTo>
                          <a:pt x="3" y="0"/>
                        </a:lnTo>
                        <a:lnTo>
                          <a:pt x="3" y="0"/>
                        </a:lnTo>
                        <a:lnTo>
                          <a:pt x="0" y="3"/>
                        </a:lnTo>
                        <a:lnTo>
                          <a:pt x="3" y="3"/>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7" name="Freeform 319"/>
                  <p:cNvSpPr>
                    <a:spLocks noChangeArrowheads="1"/>
                  </p:cNvSpPr>
                  <p:nvPr/>
                </p:nvSpPr>
                <p:spPr bwMode="gray">
                  <a:xfrm>
                    <a:off x="8135938" y="4576763"/>
                    <a:ext cx="34925" cy="28575"/>
                  </a:xfrm>
                  <a:custGeom>
                    <a:avLst/>
                    <a:gdLst>
                      <a:gd name="T0" fmla="*/ 51 w 98"/>
                      <a:gd name="T1" fmla="*/ 3 h 81"/>
                      <a:gd name="T2" fmla="*/ 51 w 98"/>
                      <a:gd name="T3" fmla="*/ 3 h 81"/>
                      <a:gd name="T4" fmla="*/ 25 w 98"/>
                      <a:gd name="T5" fmla="*/ 12 h 81"/>
                      <a:gd name="T6" fmla="*/ 25 w 98"/>
                      <a:gd name="T7" fmla="*/ 12 h 81"/>
                      <a:gd name="T8" fmla="*/ 25 w 98"/>
                      <a:gd name="T9" fmla="*/ 12 h 81"/>
                      <a:gd name="T10" fmla="*/ 25 w 98"/>
                      <a:gd name="T11" fmla="*/ 12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2 h 81"/>
                      <a:gd name="T32" fmla="*/ 74 w 98"/>
                      <a:gd name="T33" fmla="*/ 72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2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2"/>
                        </a:lnTo>
                        <a:lnTo>
                          <a:pt x="25" y="12"/>
                        </a:lnTo>
                        <a:lnTo>
                          <a:pt x="25" y="12"/>
                        </a:lnTo>
                        <a:lnTo>
                          <a:pt x="25" y="12"/>
                        </a:lnTo>
                        <a:lnTo>
                          <a:pt x="11" y="17"/>
                        </a:lnTo>
                        <a:lnTo>
                          <a:pt x="3" y="29"/>
                        </a:lnTo>
                        <a:lnTo>
                          <a:pt x="0" y="43"/>
                        </a:lnTo>
                        <a:lnTo>
                          <a:pt x="3" y="57"/>
                        </a:lnTo>
                        <a:lnTo>
                          <a:pt x="3" y="57"/>
                        </a:lnTo>
                        <a:lnTo>
                          <a:pt x="8" y="69"/>
                        </a:lnTo>
                        <a:lnTo>
                          <a:pt x="20" y="77"/>
                        </a:lnTo>
                        <a:lnTo>
                          <a:pt x="34" y="80"/>
                        </a:lnTo>
                        <a:lnTo>
                          <a:pt x="48" y="80"/>
                        </a:lnTo>
                        <a:lnTo>
                          <a:pt x="74" y="72"/>
                        </a:lnTo>
                        <a:lnTo>
                          <a:pt x="74" y="72"/>
                        </a:lnTo>
                        <a:lnTo>
                          <a:pt x="86" y="63"/>
                        </a:lnTo>
                        <a:lnTo>
                          <a:pt x="94" y="51"/>
                        </a:lnTo>
                        <a:lnTo>
                          <a:pt x="97" y="40"/>
                        </a:lnTo>
                        <a:lnTo>
                          <a:pt x="97" y="26"/>
                        </a:lnTo>
                        <a:lnTo>
                          <a:pt x="97" y="26"/>
                        </a:lnTo>
                        <a:lnTo>
                          <a:pt x="88" y="12"/>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8" name="Freeform 320"/>
                  <p:cNvSpPr>
                    <a:spLocks noChangeArrowheads="1"/>
                  </p:cNvSpPr>
                  <p:nvPr/>
                </p:nvSpPr>
                <p:spPr bwMode="gray">
                  <a:xfrm>
                    <a:off x="8067675" y="4597400"/>
                    <a:ext cx="36513" cy="30163"/>
                  </a:xfrm>
                  <a:custGeom>
                    <a:avLst/>
                    <a:gdLst>
                      <a:gd name="T0" fmla="*/ 54 w 101"/>
                      <a:gd name="T1" fmla="*/ 0 h 82"/>
                      <a:gd name="T2" fmla="*/ 54 w 101"/>
                      <a:gd name="T3" fmla="*/ 0 h 82"/>
                      <a:gd name="T4" fmla="*/ 28 w 101"/>
                      <a:gd name="T5" fmla="*/ 6 h 82"/>
                      <a:gd name="T6" fmla="*/ 28 w 101"/>
                      <a:gd name="T7" fmla="*/ 6 h 82"/>
                      <a:gd name="T8" fmla="*/ 28 w 101"/>
                      <a:gd name="T9" fmla="*/ 6 h 82"/>
                      <a:gd name="T10" fmla="*/ 28 w 101"/>
                      <a:gd name="T11" fmla="*/ 6 h 82"/>
                      <a:gd name="T12" fmla="*/ 14 w 101"/>
                      <a:gd name="T13" fmla="*/ 12 h 82"/>
                      <a:gd name="T14" fmla="*/ 2 w 101"/>
                      <a:gd name="T15" fmla="*/ 23 h 82"/>
                      <a:gd name="T16" fmla="*/ 0 w 101"/>
                      <a:gd name="T17" fmla="*/ 38 h 82"/>
                      <a:gd name="T18" fmla="*/ 0 w 101"/>
                      <a:gd name="T19" fmla="*/ 52 h 82"/>
                      <a:gd name="T20" fmla="*/ 0 w 101"/>
                      <a:gd name="T21" fmla="*/ 52 h 82"/>
                      <a:gd name="T22" fmla="*/ 5 w 101"/>
                      <a:gd name="T23" fmla="*/ 66 h 82"/>
                      <a:gd name="T24" fmla="*/ 17 w 101"/>
                      <a:gd name="T25" fmla="*/ 75 h 82"/>
                      <a:gd name="T26" fmla="*/ 31 w 101"/>
                      <a:gd name="T27" fmla="*/ 81 h 82"/>
                      <a:gd name="T28" fmla="*/ 45 w 101"/>
                      <a:gd name="T29" fmla="*/ 81 h 82"/>
                      <a:gd name="T30" fmla="*/ 71 w 101"/>
                      <a:gd name="T31" fmla="*/ 72 h 82"/>
                      <a:gd name="T32" fmla="*/ 71 w 101"/>
                      <a:gd name="T33" fmla="*/ 72 h 82"/>
                      <a:gd name="T34" fmla="*/ 85 w 101"/>
                      <a:gd name="T35" fmla="*/ 66 h 82"/>
                      <a:gd name="T36" fmla="*/ 94 w 101"/>
                      <a:gd name="T37" fmla="*/ 58 h 82"/>
                      <a:gd name="T38" fmla="*/ 100 w 101"/>
                      <a:gd name="T39" fmla="*/ 44 h 82"/>
                      <a:gd name="T40" fmla="*/ 100 w 101"/>
                      <a:gd name="T41" fmla="*/ 29 h 82"/>
                      <a:gd name="T42" fmla="*/ 100 w 101"/>
                      <a:gd name="T43" fmla="*/ 29 h 82"/>
                      <a:gd name="T44" fmla="*/ 94 w 101"/>
                      <a:gd name="T45" fmla="*/ 15 h 82"/>
                      <a:gd name="T46" fmla="*/ 82 w 101"/>
                      <a:gd name="T47" fmla="*/ 3 h 82"/>
                      <a:gd name="T48" fmla="*/ 68 w 101"/>
                      <a:gd name="T49" fmla="*/ 0 h 82"/>
                      <a:gd name="T50" fmla="*/ 54 w 10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2">
                        <a:moveTo>
                          <a:pt x="54" y="0"/>
                        </a:move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1"/>
                        </a:lnTo>
                        <a:lnTo>
                          <a:pt x="45" y="81"/>
                        </a:lnTo>
                        <a:lnTo>
                          <a:pt x="71" y="72"/>
                        </a:lnTo>
                        <a:lnTo>
                          <a:pt x="71" y="72"/>
                        </a:lnTo>
                        <a:lnTo>
                          <a:pt x="85" y="66"/>
                        </a:lnTo>
                        <a:lnTo>
                          <a:pt x="94" y="58"/>
                        </a:lnTo>
                        <a:lnTo>
                          <a:pt x="100" y="44"/>
                        </a:lnTo>
                        <a:lnTo>
                          <a:pt x="100" y="29"/>
                        </a:lnTo>
                        <a:lnTo>
                          <a:pt x="100" y="29"/>
                        </a:lnTo>
                        <a:lnTo>
                          <a:pt x="94" y="15"/>
                        </a:lnTo>
                        <a:lnTo>
                          <a:pt x="82" y="3"/>
                        </a:lnTo>
                        <a:lnTo>
                          <a:pt x="68" y="0"/>
                        </a:lnTo>
                        <a:lnTo>
                          <a:pt x="5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29" name="Freeform 321"/>
                  <p:cNvSpPr>
                    <a:spLocks noChangeArrowheads="1"/>
                  </p:cNvSpPr>
                  <p:nvPr/>
                </p:nvSpPr>
                <p:spPr bwMode="gray">
                  <a:xfrm>
                    <a:off x="7999413" y="4610100"/>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71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6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71"/>
                        </a:lnTo>
                        <a:lnTo>
                          <a:pt x="97" y="60"/>
                        </a:lnTo>
                        <a:lnTo>
                          <a:pt x="103" y="45"/>
                        </a:lnTo>
                        <a:lnTo>
                          <a:pt x="103" y="31"/>
                        </a:lnTo>
                        <a:lnTo>
                          <a:pt x="103" y="31"/>
                        </a:lnTo>
                        <a:lnTo>
                          <a:pt x="97" y="17"/>
                        </a:lnTo>
                        <a:lnTo>
                          <a:pt x="88" y="6"/>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0" name="Freeform 322"/>
                  <p:cNvSpPr>
                    <a:spLocks noChangeArrowheads="1"/>
                  </p:cNvSpPr>
                  <p:nvPr/>
                </p:nvSpPr>
                <p:spPr bwMode="gray">
                  <a:xfrm>
                    <a:off x="7929563" y="4618038"/>
                    <a:ext cx="38100" cy="30162"/>
                  </a:xfrm>
                  <a:custGeom>
                    <a:avLst/>
                    <a:gdLst>
                      <a:gd name="T0" fmla="*/ 60 w 107"/>
                      <a:gd name="T1" fmla="*/ 0 h 85"/>
                      <a:gd name="T2" fmla="*/ 34 w 107"/>
                      <a:gd name="T3" fmla="*/ 3 h 85"/>
                      <a:gd name="T4" fmla="*/ 34 w 107"/>
                      <a:gd name="T5" fmla="*/ 3 h 85"/>
                      <a:gd name="T6" fmla="*/ 34 w 107"/>
                      <a:gd name="T7" fmla="*/ 3 h 85"/>
                      <a:gd name="T8" fmla="*/ 20 w 107"/>
                      <a:gd name="T9" fmla="*/ 9 h 85"/>
                      <a:gd name="T10" fmla="*/ 8 w 107"/>
                      <a:gd name="T11" fmla="*/ 18 h 85"/>
                      <a:gd name="T12" fmla="*/ 0 w 107"/>
                      <a:gd name="T13" fmla="*/ 32 h 85"/>
                      <a:gd name="T14" fmla="*/ 0 w 107"/>
                      <a:gd name="T15" fmla="*/ 47 h 85"/>
                      <a:gd name="T16" fmla="*/ 0 w 107"/>
                      <a:gd name="T17" fmla="*/ 47 h 85"/>
                      <a:gd name="T18" fmla="*/ 2 w 107"/>
                      <a:gd name="T19" fmla="*/ 63 h 85"/>
                      <a:gd name="T20" fmla="*/ 14 w 107"/>
                      <a:gd name="T21" fmla="*/ 75 h 85"/>
                      <a:gd name="T22" fmla="*/ 28 w 107"/>
                      <a:gd name="T23" fmla="*/ 81 h 85"/>
                      <a:gd name="T24" fmla="*/ 43 w 107"/>
                      <a:gd name="T25" fmla="*/ 84 h 85"/>
                      <a:gd name="T26" fmla="*/ 68 w 107"/>
                      <a:gd name="T27" fmla="*/ 81 h 85"/>
                      <a:gd name="T28" fmla="*/ 68 w 107"/>
                      <a:gd name="T29" fmla="*/ 81 h 85"/>
                      <a:gd name="T30" fmla="*/ 83 w 107"/>
                      <a:gd name="T31" fmla="*/ 75 h 85"/>
                      <a:gd name="T32" fmla="*/ 97 w 107"/>
                      <a:gd name="T33" fmla="*/ 66 h 85"/>
                      <a:gd name="T34" fmla="*/ 103 w 107"/>
                      <a:gd name="T35" fmla="*/ 52 h 85"/>
                      <a:gd name="T36" fmla="*/ 106 w 107"/>
                      <a:gd name="T37" fmla="*/ 38 h 85"/>
                      <a:gd name="T38" fmla="*/ 106 w 107"/>
                      <a:gd name="T39" fmla="*/ 38 h 85"/>
                      <a:gd name="T40" fmla="*/ 100 w 107"/>
                      <a:gd name="T41" fmla="*/ 23 h 85"/>
                      <a:gd name="T42" fmla="*/ 91 w 107"/>
                      <a:gd name="T43" fmla="*/ 9 h 85"/>
                      <a:gd name="T44" fmla="*/ 77 w 107"/>
                      <a:gd name="T45" fmla="*/ 3 h 85"/>
                      <a:gd name="T46" fmla="*/ 60 w 107"/>
                      <a:gd name="T4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0" y="0"/>
                        </a:moveTo>
                        <a:lnTo>
                          <a:pt x="34" y="3"/>
                        </a:lnTo>
                        <a:lnTo>
                          <a:pt x="34" y="3"/>
                        </a:lnTo>
                        <a:lnTo>
                          <a:pt x="34" y="3"/>
                        </a:lnTo>
                        <a:lnTo>
                          <a:pt x="20" y="9"/>
                        </a:lnTo>
                        <a:lnTo>
                          <a:pt x="8" y="18"/>
                        </a:lnTo>
                        <a:lnTo>
                          <a:pt x="0" y="32"/>
                        </a:lnTo>
                        <a:lnTo>
                          <a:pt x="0" y="47"/>
                        </a:lnTo>
                        <a:lnTo>
                          <a:pt x="0" y="47"/>
                        </a:lnTo>
                        <a:lnTo>
                          <a:pt x="2" y="63"/>
                        </a:lnTo>
                        <a:lnTo>
                          <a:pt x="14" y="75"/>
                        </a:lnTo>
                        <a:lnTo>
                          <a:pt x="28" y="81"/>
                        </a:lnTo>
                        <a:lnTo>
                          <a:pt x="43" y="84"/>
                        </a:lnTo>
                        <a:lnTo>
                          <a:pt x="68" y="81"/>
                        </a:lnTo>
                        <a:lnTo>
                          <a:pt x="68" y="81"/>
                        </a:lnTo>
                        <a:lnTo>
                          <a:pt x="83" y="75"/>
                        </a:lnTo>
                        <a:lnTo>
                          <a:pt x="97" y="66"/>
                        </a:lnTo>
                        <a:lnTo>
                          <a:pt x="103" y="52"/>
                        </a:lnTo>
                        <a:lnTo>
                          <a:pt x="106" y="38"/>
                        </a:lnTo>
                        <a:lnTo>
                          <a:pt x="106" y="38"/>
                        </a:lnTo>
                        <a:lnTo>
                          <a:pt x="100" y="23"/>
                        </a:lnTo>
                        <a:lnTo>
                          <a:pt x="91" y="9"/>
                        </a:lnTo>
                        <a:lnTo>
                          <a:pt x="77"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1" name="Freeform 323"/>
                  <p:cNvSpPr>
                    <a:spLocks noChangeArrowheads="1"/>
                  </p:cNvSpPr>
                  <p:nvPr/>
                </p:nvSpPr>
                <p:spPr bwMode="gray">
                  <a:xfrm>
                    <a:off x="7859713" y="4624388"/>
                    <a:ext cx="38100" cy="30162"/>
                  </a:xfrm>
                  <a:custGeom>
                    <a:avLst/>
                    <a:gdLst>
                      <a:gd name="T0" fmla="*/ 66 w 107"/>
                      <a:gd name="T1" fmla="*/ 0 h 84"/>
                      <a:gd name="T2" fmla="*/ 40 w 107"/>
                      <a:gd name="T3" fmla="*/ 3 h 84"/>
                      <a:gd name="T4" fmla="*/ 37 w 107"/>
                      <a:gd name="T5" fmla="*/ 3 h 84"/>
                      <a:gd name="T6" fmla="*/ 37 w 107"/>
                      <a:gd name="T7" fmla="*/ 3 h 84"/>
                      <a:gd name="T8" fmla="*/ 23 w 107"/>
                      <a:gd name="T9" fmla="*/ 6 h 84"/>
                      <a:gd name="T10" fmla="*/ 11 w 107"/>
                      <a:gd name="T11" fmla="*/ 17 h 84"/>
                      <a:gd name="T12" fmla="*/ 3 w 107"/>
                      <a:gd name="T13" fmla="*/ 29 h 84"/>
                      <a:gd name="T14" fmla="*/ 0 w 107"/>
                      <a:gd name="T15" fmla="*/ 46 h 84"/>
                      <a:gd name="T16" fmla="*/ 0 w 107"/>
                      <a:gd name="T17" fmla="*/ 46 h 84"/>
                      <a:gd name="T18" fmla="*/ 6 w 107"/>
                      <a:gd name="T19" fmla="*/ 60 h 84"/>
                      <a:gd name="T20" fmla="*/ 14 w 107"/>
                      <a:gd name="T21" fmla="*/ 71 h 84"/>
                      <a:gd name="T22" fmla="*/ 26 w 107"/>
                      <a:gd name="T23" fmla="*/ 80 h 84"/>
                      <a:gd name="T24" fmla="*/ 43 w 107"/>
                      <a:gd name="T25" fmla="*/ 83 h 84"/>
                      <a:gd name="T26" fmla="*/ 69 w 107"/>
                      <a:gd name="T27" fmla="*/ 80 h 84"/>
                      <a:gd name="T28" fmla="*/ 69 w 107"/>
                      <a:gd name="T29" fmla="*/ 80 h 84"/>
                      <a:gd name="T30" fmla="*/ 86 w 107"/>
                      <a:gd name="T31" fmla="*/ 77 h 84"/>
                      <a:gd name="T32" fmla="*/ 97 w 107"/>
                      <a:gd name="T33" fmla="*/ 69 h 84"/>
                      <a:gd name="T34" fmla="*/ 106 w 107"/>
                      <a:gd name="T35" fmla="*/ 54 h 84"/>
                      <a:gd name="T36" fmla="*/ 106 w 107"/>
                      <a:gd name="T37" fmla="*/ 40 h 84"/>
                      <a:gd name="T38" fmla="*/ 106 w 107"/>
                      <a:gd name="T39" fmla="*/ 40 h 84"/>
                      <a:gd name="T40" fmla="*/ 103 w 107"/>
                      <a:gd name="T41" fmla="*/ 23 h 84"/>
                      <a:gd name="T42" fmla="*/ 94 w 107"/>
                      <a:gd name="T43" fmla="*/ 11 h 84"/>
                      <a:gd name="T44" fmla="*/ 80 w 107"/>
                      <a:gd name="T45" fmla="*/ 3 h 84"/>
                      <a:gd name="T46" fmla="*/ 66 w 107"/>
                      <a:gd name="T4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0"/>
                        </a:moveTo>
                        <a:lnTo>
                          <a:pt x="40" y="3"/>
                        </a:lnTo>
                        <a:lnTo>
                          <a:pt x="37" y="3"/>
                        </a:lnTo>
                        <a:lnTo>
                          <a:pt x="37" y="3"/>
                        </a:lnTo>
                        <a:lnTo>
                          <a:pt x="23" y="6"/>
                        </a:lnTo>
                        <a:lnTo>
                          <a:pt x="11" y="17"/>
                        </a:lnTo>
                        <a:lnTo>
                          <a:pt x="3" y="29"/>
                        </a:lnTo>
                        <a:lnTo>
                          <a:pt x="0" y="46"/>
                        </a:lnTo>
                        <a:lnTo>
                          <a:pt x="0" y="46"/>
                        </a:lnTo>
                        <a:lnTo>
                          <a:pt x="6" y="60"/>
                        </a:lnTo>
                        <a:lnTo>
                          <a:pt x="14" y="71"/>
                        </a:lnTo>
                        <a:lnTo>
                          <a:pt x="26" y="80"/>
                        </a:lnTo>
                        <a:lnTo>
                          <a:pt x="43" y="83"/>
                        </a:lnTo>
                        <a:lnTo>
                          <a:pt x="69" y="80"/>
                        </a:lnTo>
                        <a:lnTo>
                          <a:pt x="69" y="80"/>
                        </a:lnTo>
                        <a:lnTo>
                          <a:pt x="86" y="77"/>
                        </a:lnTo>
                        <a:lnTo>
                          <a:pt x="97" y="69"/>
                        </a:lnTo>
                        <a:lnTo>
                          <a:pt x="106" y="54"/>
                        </a:lnTo>
                        <a:lnTo>
                          <a:pt x="106" y="40"/>
                        </a:lnTo>
                        <a:lnTo>
                          <a:pt x="106" y="40"/>
                        </a:lnTo>
                        <a:lnTo>
                          <a:pt x="103" y="23"/>
                        </a:lnTo>
                        <a:lnTo>
                          <a:pt x="94" y="11"/>
                        </a:lnTo>
                        <a:lnTo>
                          <a:pt x="80" y="3"/>
                        </a:lnTo>
                        <a:lnTo>
                          <a:pt x="6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2" name="Freeform 324"/>
                  <p:cNvSpPr>
                    <a:spLocks noChangeArrowheads="1"/>
                  </p:cNvSpPr>
                  <p:nvPr/>
                </p:nvSpPr>
                <p:spPr bwMode="gray">
                  <a:xfrm>
                    <a:off x="7789863" y="4625975"/>
                    <a:ext cx="39687" cy="28575"/>
                  </a:xfrm>
                  <a:custGeom>
                    <a:avLst/>
                    <a:gdLst>
                      <a:gd name="T0" fmla="*/ 69 w 110"/>
                      <a:gd name="T1" fmla="*/ 0 h 81"/>
                      <a:gd name="T2" fmla="*/ 69 w 110"/>
                      <a:gd name="T3" fmla="*/ 0 h 81"/>
                      <a:gd name="T4" fmla="*/ 43 w 110"/>
                      <a:gd name="T5" fmla="*/ 0 h 81"/>
                      <a:gd name="T6" fmla="*/ 43 w 110"/>
                      <a:gd name="T7" fmla="*/ 0 h 81"/>
                      <a:gd name="T8" fmla="*/ 43 w 110"/>
                      <a:gd name="T9" fmla="*/ 0 h 81"/>
                      <a:gd name="T10" fmla="*/ 43 w 110"/>
                      <a:gd name="T11" fmla="*/ 0 h 81"/>
                      <a:gd name="T12" fmla="*/ 26 w 110"/>
                      <a:gd name="T13" fmla="*/ 2 h 81"/>
                      <a:gd name="T14" fmla="*/ 14 w 110"/>
                      <a:gd name="T15" fmla="*/ 11 h 81"/>
                      <a:gd name="T16" fmla="*/ 6 w 110"/>
                      <a:gd name="T17" fmla="*/ 26 h 81"/>
                      <a:gd name="T18" fmla="*/ 0 w 110"/>
                      <a:gd name="T19" fmla="*/ 40 h 81"/>
                      <a:gd name="T20" fmla="*/ 0 w 110"/>
                      <a:gd name="T21" fmla="*/ 40 h 81"/>
                      <a:gd name="T22" fmla="*/ 6 w 110"/>
                      <a:gd name="T23" fmla="*/ 57 h 81"/>
                      <a:gd name="T24" fmla="*/ 14 w 110"/>
                      <a:gd name="T25" fmla="*/ 68 h 81"/>
                      <a:gd name="T26" fmla="*/ 26 w 110"/>
                      <a:gd name="T27" fmla="*/ 77 h 81"/>
                      <a:gd name="T28" fmla="*/ 43 w 110"/>
                      <a:gd name="T29" fmla="*/ 80 h 81"/>
                      <a:gd name="T30" fmla="*/ 69 w 110"/>
                      <a:gd name="T31" fmla="*/ 80 h 81"/>
                      <a:gd name="T32" fmla="*/ 69 w 110"/>
                      <a:gd name="T33" fmla="*/ 80 h 81"/>
                      <a:gd name="T34" fmla="*/ 83 w 110"/>
                      <a:gd name="T35" fmla="*/ 77 h 81"/>
                      <a:gd name="T36" fmla="*/ 98 w 110"/>
                      <a:gd name="T37" fmla="*/ 68 h 81"/>
                      <a:gd name="T38" fmla="*/ 106 w 110"/>
                      <a:gd name="T39" fmla="*/ 57 h 81"/>
                      <a:gd name="T40" fmla="*/ 109 w 110"/>
                      <a:gd name="T41" fmla="*/ 40 h 81"/>
                      <a:gd name="T42" fmla="*/ 109 w 110"/>
                      <a:gd name="T43" fmla="*/ 40 h 81"/>
                      <a:gd name="T44" fmla="*/ 106 w 110"/>
                      <a:gd name="T45" fmla="*/ 26 h 81"/>
                      <a:gd name="T46" fmla="*/ 98 w 110"/>
                      <a:gd name="T47" fmla="*/ 11 h 81"/>
                      <a:gd name="T48" fmla="*/ 83 w 110"/>
                      <a:gd name="T49" fmla="*/ 2 h 81"/>
                      <a:gd name="T50" fmla="*/ 69 w 110"/>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1">
                        <a:moveTo>
                          <a:pt x="69" y="0"/>
                        </a:moveTo>
                        <a:lnTo>
                          <a:pt x="69" y="0"/>
                        </a:lnTo>
                        <a:lnTo>
                          <a:pt x="43" y="0"/>
                        </a:lnTo>
                        <a:lnTo>
                          <a:pt x="43" y="0"/>
                        </a:lnTo>
                        <a:lnTo>
                          <a:pt x="43" y="0"/>
                        </a:lnTo>
                        <a:lnTo>
                          <a:pt x="43" y="0"/>
                        </a:lnTo>
                        <a:lnTo>
                          <a:pt x="26" y="2"/>
                        </a:lnTo>
                        <a:lnTo>
                          <a:pt x="14" y="11"/>
                        </a:lnTo>
                        <a:lnTo>
                          <a:pt x="6" y="26"/>
                        </a:lnTo>
                        <a:lnTo>
                          <a:pt x="0" y="40"/>
                        </a:lnTo>
                        <a:lnTo>
                          <a:pt x="0" y="40"/>
                        </a:lnTo>
                        <a:lnTo>
                          <a:pt x="6" y="57"/>
                        </a:lnTo>
                        <a:lnTo>
                          <a:pt x="14" y="68"/>
                        </a:lnTo>
                        <a:lnTo>
                          <a:pt x="26" y="77"/>
                        </a:lnTo>
                        <a:lnTo>
                          <a:pt x="43" y="80"/>
                        </a:lnTo>
                        <a:lnTo>
                          <a:pt x="69" y="80"/>
                        </a:lnTo>
                        <a:lnTo>
                          <a:pt x="69" y="80"/>
                        </a:lnTo>
                        <a:lnTo>
                          <a:pt x="83" y="77"/>
                        </a:lnTo>
                        <a:lnTo>
                          <a:pt x="98" y="68"/>
                        </a:lnTo>
                        <a:lnTo>
                          <a:pt x="106" y="57"/>
                        </a:lnTo>
                        <a:lnTo>
                          <a:pt x="109" y="40"/>
                        </a:lnTo>
                        <a:lnTo>
                          <a:pt x="109" y="40"/>
                        </a:lnTo>
                        <a:lnTo>
                          <a:pt x="106" y="26"/>
                        </a:lnTo>
                        <a:lnTo>
                          <a:pt x="98" y="11"/>
                        </a:lnTo>
                        <a:lnTo>
                          <a:pt x="83" y="2"/>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3" name="Freeform 325"/>
                  <p:cNvSpPr>
                    <a:spLocks noChangeArrowheads="1"/>
                  </p:cNvSpPr>
                  <p:nvPr/>
                </p:nvSpPr>
                <p:spPr bwMode="gray">
                  <a:xfrm>
                    <a:off x="7720013" y="4624388"/>
                    <a:ext cx="38100" cy="28575"/>
                  </a:xfrm>
                  <a:custGeom>
                    <a:avLst/>
                    <a:gdLst>
                      <a:gd name="T0" fmla="*/ 69 w 107"/>
                      <a:gd name="T1" fmla="*/ 0 h 81"/>
                      <a:gd name="T2" fmla="*/ 43 w 107"/>
                      <a:gd name="T3" fmla="*/ 0 h 81"/>
                      <a:gd name="T4" fmla="*/ 43 w 107"/>
                      <a:gd name="T5" fmla="*/ 0 h 81"/>
                      <a:gd name="T6" fmla="*/ 26 w 107"/>
                      <a:gd name="T7" fmla="*/ 0 h 81"/>
                      <a:gd name="T8" fmla="*/ 14 w 107"/>
                      <a:gd name="T9" fmla="*/ 8 h 81"/>
                      <a:gd name="T10" fmla="*/ 6 w 107"/>
                      <a:gd name="T11" fmla="*/ 20 h 81"/>
                      <a:gd name="T12" fmla="*/ 0 w 107"/>
                      <a:gd name="T13" fmla="*/ 37 h 81"/>
                      <a:gd name="T14" fmla="*/ 0 w 107"/>
                      <a:gd name="T15" fmla="*/ 37 h 81"/>
                      <a:gd name="T16" fmla="*/ 3 w 107"/>
                      <a:gd name="T17" fmla="*/ 51 h 81"/>
                      <a:gd name="T18" fmla="*/ 12 w 107"/>
                      <a:gd name="T19" fmla="*/ 66 h 81"/>
                      <a:gd name="T20" fmla="*/ 23 w 107"/>
                      <a:gd name="T21" fmla="*/ 74 h 81"/>
                      <a:gd name="T22" fmla="*/ 38 w 107"/>
                      <a:gd name="T23" fmla="*/ 77 h 81"/>
                      <a:gd name="T24" fmla="*/ 66 w 107"/>
                      <a:gd name="T25" fmla="*/ 80 h 81"/>
                      <a:gd name="T26" fmla="*/ 66 w 107"/>
                      <a:gd name="T27" fmla="*/ 80 h 81"/>
                      <a:gd name="T28" fmla="*/ 66 w 107"/>
                      <a:gd name="T29" fmla="*/ 80 h 81"/>
                      <a:gd name="T30" fmla="*/ 80 w 107"/>
                      <a:gd name="T31" fmla="*/ 77 h 81"/>
                      <a:gd name="T32" fmla="*/ 95 w 107"/>
                      <a:gd name="T33" fmla="*/ 68 h 81"/>
                      <a:gd name="T34" fmla="*/ 103 w 107"/>
                      <a:gd name="T35" fmla="*/ 57 h 81"/>
                      <a:gd name="T36" fmla="*/ 106 w 107"/>
                      <a:gd name="T37" fmla="*/ 43 h 81"/>
                      <a:gd name="T38" fmla="*/ 106 w 107"/>
                      <a:gd name="T39" fmla="*/ 43 h 81"/>
                      <a:gd name="T40" fmla="*/ 106 w 107"/>
                      <a:gd name="T41" fmla="*/ 26 h 81"/>
                      <a:gd name="T42" fmla="*/ 98 w 107"/>
                      <a:gd name="T43" fmla="*/ 11 h 81"/>
                      <a:gd name="T44" fmla="*/ 83 w 107"/>
                      <a:gd name="T45" fmla="*/ 3 h 81"/>
                      <a:gd name="T46" fmla="*/ 69 w 107"/>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69" y="0"/>
                        </a:moveTo>
                        <a:lnTo>
                          <a:pt x="43" y="0"/>
                        </a:lnTo>
                        <a:lnTo>
                          <a:pt x="43" y="0"/>
                        </a:lnTo>
                        <a:lnTo>
                          <a:pt x="26" y="0"/>
                        </a:lnTo>
                        <a:lnTo>
                          <a:pt x="14" y="8"/>
                        </a:lnTo>
                        <a:lnTo>
                          <a:pt x="6" y="20"/>
                        </a:lnTo>
                        <a:lnTo>
                          <a:pt x="0" y="37"/>
                        </a:lnTo>
                        <a:lnTo>
                          <a:pt x="0" y="37"/>
                        </a:lnTo>
                        <a:lnTo>
                          <a:pt x="3" y="51"/>
                        </a:lnTo>
                        <a:lnTo>
                          <a:pt x="12" y="66"/>
                        </a:lnTo>
                        <a:lnTo>
                          <a:pt x="23" y="74"/>
                        </a:lnTo>
                        <a:lnTo>
                          <a:pt x="38" y="77"/>
                        </a:lnTo>
                        <a:lnTo>
                          <a:pt x="66" y="80"/>
                        </a:lnTo>
                        <a:lnTo>
                          <a:pt x="66" y="80"/>
                        </a:lnTo>
                        <a:lnTo>
                          <a:pt x="66" y="80"/>
                        </a:lnTo>
                        <a:lnTo>
                          <a:pt x="80" y="77"/>
                        </a:lnTo>
                        <a:lnTo>
                          <a:pt x="95" y="68"/>
                        </a:lnTo>
                        <a:lnTo>
                          <a:pt x="103" y="57"/>
                        </a:lnTo>
                        <a:lnTo>
                          <a:pt x="106" y="43"/>
                        </a:lnTo>
                        <a:lnTo>
                          <a:pt x="106" y="43"/>
                        </a:lnTo>
                        <a:lnTo>
                          <a:pt x="106" y="26"/>
                        </a:lnTo>
                        <a:lnTo>
                          <a:pt x="98" y="11"/>
                        </a:lnTo>
                        <a:lnTo>
                          <a:pt x="83" y="3"/>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4" name="Freeform 326"/>
                  <p:cNvSpPr>
                    <a:spLocks noChangeArrowheads="1"/>
                  </p:cNvSpPr>
                  <p:nvPr/>
                </p:nvSpPr>
                <p:spPr bwMode="gray">
                  <a:xfrm>
                    <a:off x="7651750" y="4618038"/>
                    <a:ext cx="38100" cy="30162"/>
                  </a:xfrm>
                  <a:custGeom>
                    <a:avLst/>
                    <a:gdLst>
                      <a:gd name="T0" fmla="*/ 69 w 107"/>
                      <a:gd name="T1" fmla="*/ 3 h 85"/>
                      <a:gd name="T2" fmla="*/ 43 w 107"/>
                      <a:gd name="T3" fmla="*/ 0 h 85"/>
                      <a:gd name="T4" fmla="*/ 43 w 107"/>
                      <a:gd name="T5" fmla="*/ 0 h 85"/>
                      <a:gd name="T6" fmla="*/ 29 w 107"/>
                      <a:gd name="T7" fmla="*/ 3 h 85"/>
                      <a:gd name="T8" fmla="*/ 15 w 107"/>
                      <a:gd name="T9" fmla="*/ 12 h 85"/>
                      <a:gd name="T10" fmla="*/ 6 w 107"/>
                      <a:gd name="T11" fmla="*/ 23 h 85"/>
                      <a:gd name="T12" fmla="*/ 0 w 107"/>
                      <a:gd name="T13" fmla="*/ 38 h 85"/>
                      <a:gd name="T14" fmla="*/ 0 w 107"/>
                      <a:gd name="T15" fmla="*/ 38 h 85"/>
                      <a:gd name="T16" fmla="*/ 3 w 107"/>
                      <a:gd name="T17" fmla="*/ 52 h 85"/>
                      <a:gd name="T18" fmla="*/ 9 w 107"/>
                      <a:gd name="T19" fmla="*/ 66 h 85"/>
                      <a:gd name="T20" fmla="*/ 20 w 107"/>
                      <a:gd name="T21" fmla="*/ 75 h 85"/>
                      <a:gd name="T22" fmla="*/ 35 w 107"/>
                      <a:gd name="T23" fmla="*/ 81 h 85"/>
                      <a:gd name="T24" fmla="*/ 63 w 107"/>
                      <a:gd name="T25" fmla="*/ 84 h 85"/>
                      <a:gd name="T26" fmla="*/ 63 w 107"/>
                      <a:gd name="T27" fmla="*/ 84 h 85"/>
                      <a:gd name="T28" fmla="*/ 63 w 107"/>
                      <a:gd name="T29" fmla="*/ 84 h 85"/>
                      <a:gd name="T30" fmla="*/ 78 w 107"/>
                      <a:gd name="T31" fmla="*/ 81 h 85"/>
                      <a:gd name="T32" fmla="*/ 92 w 107"/>
                      <a:gd name="T33" fmla="*/ 75 h 85"/>
                      <a:gd name="T34" fmla="*/ 101 w 107"/>
                      <a:gd name="T35" fmla="*/ 63 h 85"/>
                      <a:gd name="T36" fmla="*/ 106 w 107"/>
                      <a:gd name="T37" fmla="*/ 47 h 85"/>
                      <a:gd name="T38" fmla="*/ 106 w 107"/>
                      <a:gd name="T39" fmla="*/ 47 h 85"/>
                      <a:gd name="T40" fmla="*/ 104 w 107"/>
                      <a:gd name="T41" fmla="*/ 32 h 85"/>
                      <a:gd name="T42" fmla="*/ 98 w 107"/>
                      <a:gd name="T43" fmla="*/ 18 h 85"/>
                      <a:gd name="T44" fmla="*/ 86 w 107"/>
                      <a:gd name="T45" fmla="*/ 9 h 85"/>
                      <a:gd name="T46" fmla="*/ 69 w 107"/>
                      <a:gd name="T4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9" y="3"/>
                        </a:moveTo>
                        <a:lnTo>
                          <a:pt x="43" y="0"/>
                        </a:lnTo>
                        <a:lnTo>
                          <a:pt x="43" y="0"/>
                        </a:lnTo>
                        <a:lnTo>
                          <a:pt x="29" y="3"/>
                        </a:lnTo>
                        <a:lnTo>
                          <a:pt x="15" y="12"/>
                        </a:lnTo>
                        <a:lnTo>
                          <a:pt x="6" y="23"/>
                        </a:lnTo>
                        <a:lnTo>
                          <a:pt x="0" y="38"/>
                        </a:lnTo>
                        <a:lnTo>
                          <a:pt x="0" y="38"/>
                        </a:lnTo>
                        <a:lnTo>
                          <a:pt x="3" y="52"/>
                        </a:lnTo>
                        <a:lnTo>
                          <a:pt x="9" y="66"/>
                        </a:lnTo>
                        <a:lnTo>
                          <a:pt x="20" y="75"/>
                        </a:lnTo>
                        <a:lnTo>
                          <a:pt x="35" y="81"/>
                        </a:lnTo>
                        <a:lnTo>
                          <a:pt x="63" y="84"/>
                        </a:lnTo>
                        <a:lnTo>
                          <a:pt x="63" y="84"/>
                        </a:lnTo>
                        <a:lnTo>
                          <a:pt x="63" y="84"/>
                        </a:lnTo>
                        <a:lnTo>
                          <a:pt x="78" y="81"/>
                        </a:lnTo>
                        <a:lnTo>
                          <a:pt x="92" y="75"/>
                        </a:lnTo>
                        <a:lnTo>
                          <a:pt x="101" y="63"/>
                        </a:lnTo>
                        <a:lnTo>
                          <a:pt x="106" y="47"/>
                        </a:lnTo>
                        <a:lnTo>
                          <a:pt x="106" y="47"/>
                        </a:lnTo>
                        <a:lnTo>
                          <a:pt x="104" y="32"/>
                        </a:lnTo>
                        <a:lnTo>
                          <a:pt x="98" y="18"/>
                        </a:lnTo>
                        <a:lnTo>
                          <a:pt x="86" y="9"/>
                        </a:lnTo>
                        <a:lnTo>
                          <a:pt x="69"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5" name="Freeform 327"/>
                  <p:cNvSpPr>
                    <a:spLocks noChangeArrowheads="1"/>
                  </p:cNvSpPr>
                  <p:nvPr/>
                </p:nvSpPr>
                <p:spPr bwMode="gray">
                  <a:xfrm>
                    <a:off x="7581900" y="4610100"/>
                    <a:ext cx="38100" cy="28575"/>
                  </a:xfrm>
                  <a:custGeom>
                    <a:avLst/>
                    <a:gdLst>
                      <a:gd name="T0" fmla="*/ 72 w 108"/>
                      <a:gd name="T1" fmla="*/ 3 h 81"/>
                      <a:gd name="T2" fmla="*/ 72 w 108"/>
                      <a:gd name="T3" fmla="*/ 3 h 81"/>
                      <a:gd name="T4" fmla="*/ 46 w 108"/>
                      <a:gd name="T5" fmla="*/ 0 h 81"/>
                      <a:gd name="T6" fmla="*/ 46 w 108"/>
                      <a:gd name="T7" fmla="*/ 0 h 81"/>
                      <a:gd name="T8" fmla="*/ 46 w 108"/>
                      <a:gd name="T9" fmla="*/ 0 h 81"/>
                      <a:gd name="T10" fmla="*/ 32 w 108"/>
                      <a:gd name="T11" fmla="*/ 0 h 81"/>
                      <a:gd name="T12" fmla="*/ 18 w 108"/>
                      <a:gd name="T13" fmla="*/ 6 h 81"/>
                      <a:gd name="T14" fmla="*/ 6 w 108"/>
                      <a:gd name="T15" fmla="*/ 17 h 81"/>
                      <a:gd name="T16" fmla="*/ 0 w 108"/>
                      <a:gd name="T17" fmla="*/ 31 h 81"/>
                      <a:gd name="T18" fmla="*/ 0 w 108"/>
                      <a:gd name="T19" fmla="*/ 31 h 81"/>
                      <a:gd name="T20" fmla="*/ 3 w 108"/>
                      <a:gd name="T21" fmla="*/ 45 h 81"/>
                      <a:gd name="T22" fmla="*/ 9 w 108"/>
                      <a:gd name="T23" fmla="*/ 60 h 81"/>
                      <a:gd name="T24" fmla="*/ 18 w 108"/>
                      <a:gd name="T25" fmla="*/ 71 h 81"/>
                      <a:gd name="T26" fmla="*/ 35 w 108"/>
                      <a:gd name="T27" fmla="*/ 77 h 81"/>
                      <a:gd name="T28" fmla="*/ 60 w 108"/>
                      <a:gd name="T29" fmla="*/ 80 h 81"/>
                      <a:gd name="T30" fmla="*/ 60 w 108"/>
                      <a:gd name="T31" fmla="*/ 80 h 81"/>
                      <a:gd name="T32" fmla="*/ 60 w 108"/>
                      <a:gd name="T33" fmla="*/ 80 h 81"/>
                      <a:gd name="T34" fmla="*/ 75 w 108"/>
                      <a:gd name="T35" fmla="*/ 80 h 81"/>
                      <a:gd name="T36" fmla="*/ 89 w 108"/>
                      <a:gd name="T37" fmla="*/ 74 h 81"/>
                      <a:gd name="T38" fmla="*/ 101 w 108"/>
                      <a:gd name="T39" fmla="*/ 63 h 81"/>
                      <a:gd name="T40" fmla="*/ 107 w 108"/>
                      <a:gd name="T41" fmla="*/ 48 h 81"/>
                      <a:gd name="T42" fmla="*/ 107 w 108"/>
                      <a:gd name="T43" fmla="*/ 48 h 81"/>
                      <a:gd name="T44" fmla="*/ 104 w 108"/>
                      <a:gd name="T45" fmla="*/ 31 h 81"/>
                      <a:gd name="T46" fmla="*/ 98 w 108"/>
                      <a:gd name="T47" fmla="*/ 20 h 81"/>
                      <a:gd name="T48" fmla="*/ 86 w 108"/>
                      <a:gd name="T49" fmla="*/ 8 h 81"/>
                      <a:gd name="T50" fmla="*/ 72 w 10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72" y="3"/>
                        </a:moveTo>
                        <a:lnTo>
                          <a:pt x="72" y="3"/>
                        </a:lnTo>
                        <a:lnTo>
                          <a:pt x="46" y="0"/>
                        </a:lnTo>
                        <a:lnTo>
                          <a:pt x="46" y="0"/>
                        </a:lnTo>
                        <a:lnTo>
                          <a:pt x="46" y="0"/>
                        </a:lnTo>
                        <a:lnTo>
                          <a:pt x="32" y="0"/>
                        </a:lnTo>
                        <a:lnTo>
                          <a:pt x="18" y="6"/>
                        </a:lnTo>
                        <a:lnTo>
                          <a:pt x="6" y="17"/>
                        </a:lnTo>
                        <a:lnTo>
                          <a:pt x="0" y="31"/>
                        </a:lnTo>
                        <a:lnTo>
                          <a:pt x="0" y="31"/>
                        </a:lnTo>
                        <a:lnTo>
                          <a:pt x="3" y="45"/>
                        </a:lnTo>
                        <a:lnTo>
                          <a:pt x="9" y="60"/>
                        </a:lnTo>
                        <a:lnTo>
                          <a:pt x="18" y="71"/>
                        </a:lnTo>
                        <a:lnTo>
                          <a:pt x="35" y="77"/>
                        </a:ln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6" name="Freeform 328"/>
                  <p:cNvSpPr>
                    <a:spLocks noChangeArrowheads="1"/>
                  </p:cNvSpPr>
                  <p:nvPr/>
                </p:nvSpPr>
                <p:spPr bwMode="gray">
                  <a:xfrm>
                    <a:off x="7515225" y="4597400"/>
                    <a:ext cx="36513" cy="30163"/>
                  </a:xfrm>
                  <a:custGeom>
                    <a:avLst/>
                    <a:gdLst>
                      <a:gd name="T0" fmla="*/ 72 w 102"/>
                      <a:gd name="T1" fmla="*/ 6 h 82"/>
                      <a:gd name="T2" fmla="*/ 72 w 102"/>
                      <a:gd name="T3" fmla="*/ 6 h 82"/>
                      <a:gd name="T4" fmla="*/ 46 w 102"/>
                      <a:gd name="T5" fmla="*/ 0 h 82"/>
                      <a:gd name="T6" fmla="*/ 43 w 102"/>
                      <a:gd name="T7" fmla="*/ 0 h 82"/>
                      <a:gd name="T8" fmla="*/ 43 w 102"/>
                      <a:gd name="T9" fmla="*/ 0 h 82"/>
                      <a:gd name="T10" fmla="*/ 29 w 102"/>
                      <a:gd name="T11" fmla="*/ 0 h 82"/>
                      <a:gd name="T12" fmla="*/ 18 w 102"/>
                      <a:gd name="T13" fmla="*/ 6 h 82"/>
                      <a:gd name="T14" fmla="*/ 6 w 102"/>
                      <a:gd name="T15" fmla="*/ 15 h 82"/>
                      <a:gd name="T16" fmla="*/ 0 w 102"/>
                      <a:gd name="T17" fmla="*/ 29 h 82"/>
                      <a:gd name="T18" fmla="*/ 0 w 102"/>
                      <a:gd name="T19" fmla="*/ 29 h 82"/>
                      <a:gd name="T20" fmla="*/ 0 w 102"/>
                      <a:gd name="T21" fmla="*/ 44 h 82"/>
                      <a:gd name="T22" fmla="*/ 3 w 102"/>
                      <a:gd name="T23" fmla="*/ 58 h 82"/>
                      <a:gd name="T24" fmla="*/ 15 w 102"/>
                      <a:gd name="T25" fmla="*/ 66 h 82"/>
                      <a:gd name="T26" fmla="*/ 26 w 102"/>
                      <a:gd name="T27" fmla="*/ 75 h 82"/>
                      <a:gd name="T28" fmla="*/ 55 w 102"/>
                      <a:gd name="T29" fmla="*/ 81 h 82"/>
                      <a:gd name="T30" fmla="*/ 55 w 102"/>
                      <a:gd name="T31" fmla="*/ 81 h 82"/>
                      <a:gd name="T32" fmla="*/ 55 w 102"/>
                      <a:gd name="T33" fmla="*/ 81 h 82"/>
                      <a:gd name="T34" fmla="*/ 69 w 102"/>
                      <a:gd name="T35" fmla="*/ 81 h 82"/>
                      <a:gd name="T36" fmla="*/ 83 w 102"/>
                      <a:gd name="T37" fmla="*/ 75 h 82"/>
                      <a:gd name="T38" fmla="*/ 95 w 102"/>
                      <a:gd name="T39" fmla="*/ 66 h 82"/>
                      <a:gd name="T40" fmla="*/ 101 w 102"/>
                      <a:gd name="T41" fmla="*/ 52 h 82"/>
                      <a:gd name="T42" fmla="*/ 101 w 102"/>
                      <a:gd name="T43" fmla="*/ 52 h 82"/>
                      <a:gd name="T44" fmla="*/ 101 w 102"/>
                      <a:gd name="T45" fmla="*/ 38 h 82"/>
                      <a:gd name="T46" fmla="*/ 95 w 102"/>
                      <a:gd name="T47" fmla="*/ 23 h 82"/>
                      <a:gd name="T48" fmla="*/ 86 w 102"/>
                      <a:gd name="T49" fmla="*/ 12 h 82"/>
                      <a:gd name="T50" fmla="*/ 72 w 102"/>
                      <a:gd name="T51"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2">
                        <a:moveTo>
                          <a:pt x="72" y="6"/>
                        </a:moveTo>
                        <a:lnTo>
                          <a:pt x="72" y="6"/>
                        </a:lnTo>
                        <a:lnTo>
                          <a:pt x="46" y="0"/>
                        </a:lnTo>
                        <a:lnTo>
                          <a:pt x="43" y="0"/>
                        </a:lnTo>
                        <a:lnTo>
                          <a:pt x="43" y="0"/>
                        </a:lnTo>
                        <a:lnTo>
                          <a:pt x="29" y="0"/>
                        </a:lnTo>
                        <a:lnTo>
                          <a:pt x="18" y="6"/>
                        </a:lnTo>
                        <a:lnTo>
                          <a:pt x="6" y="15"/>
                        </a:lnTo>
                        <a:lnTo>
                          <a:pt x="0" y="29"/>
                        </a:lnTo>
                        <a:lnTo>
                          <a:pt x="0" y="29"/>
                        </a:lnTo>
                        <a:lnTo>
                          <a:pt x="0" y="44"/>
                        </a:lnTo>
                        <a:lnTo>
                          <a:pt x="3" y="58"/>
                        </a:lnTo>
                        <a:lnTo>
                          <a:pt x="15" y="66"/>
                        </a:lnTo>
                        <a:lnTo>
                          <a:pt x="26" y="75"/>
                        </a:lnTo>
                        <a:lnTo>
                          <a:pt x="55" y="81"/>
                        </a:lnTo>
                        <a:lnTo>
                          <a:pt x="55" y="81"/>
                        </a:lnTo>
                        <a:lnTo>
                          <a:pt x="55" y="81"/>
                        </a:lnTo>
                        <a:lnTo>
                          <a:pt x="69" y="81"/>
                        </a:lnTo>
                        <a:lnTo>
                          <a:pt x="83" y="75"/>
                        </a:lnTo>
                        <a:lnTo>
                          <a:pt x="95" y="66"/>
                        </a:lnTo>
                        <a:lnTo>
                          <a:pt x="101" y="52"/>
                        </a:lnTo>
                        <a:lnTo>
                          <a:pt x="101" y="52"/>
                        </a:lnTo>
                        <a:lnTo>
                          <a:pt x="101" y="38"/>
                        </a:lnTo>
                        <a:lnTo>
                          <a:pt x="95" y="23"/>
                        </a:lnTo>
                        <a:lnTo>
                          <a:pt x="86" y="12"/>
                        </a:lnTo>
                        <a:lnTo>
                          <a:pt x="72"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7" name="Freeform 329"/>
                  <p:cNvSpPr>
                    <a:spLocks noChangeArrowheads="1"/>
                  </p:cNvSpPr>
                  <p:nvPr/>
                </p:nvSpPr>
                <p:spPr bwMode="gray">
                  <a:xfrm>
                    <a:off x="7448550" y="4576763"/>
                    <a:ext cx="34925" cy="30162"/>
                  </a:xfrm>
                  <a:custGeom>
                    <a:avLst/>
                    <a:gdLst>
                      <a:gd name="T0" fmla="*/ 75 w 98"/>
                      <a:gd name="T1" fmla="*/ 12 h 84"/>
                      <a:gd name="T2" fmla="*/ 75 w 98"/>
                      <a:gd name="T3" fmla="*/ 12 h 84"/>
                      <a:gd name="T4" fmla="*/ 49 w 98"/>
                      <a:gd name="T5" fmla="*/ 3 h 84"/>
                      <a:gd name="T6" fmla="*/ 49 w 98"/>
                      <a:gd name="T7" fmla="*/ 3 h 84"/>
                      <a:gd name="T8" fmla="*/ 49 w 98"/>
                      <a:gd name="T9" fmla="*/ 3 h 84"/>
                      <a:gd name="T10" fmla="*/ 34 w 98"/>
                      <a:gd name="T11" fmla="*/ 0 h 84"/>
                      <a:gd name="T12" fmla="*/ 20 w 98"/>
                      <a:gd name="T13" fmla="*/ 6 h 84"/>
                      <a:gd name="T14" fmla="*/ 9 w 98"/>
                      <a:gd name="T15" fmla="*/ 14 h 84"/>
                      <a:gd name="T16" fmla="*/ 3 w 98"/>
                      <a:gd name="T17" fmla="*/ 26 h 84"/>
                      <a:gd name="T18" fmla="*/ 3 w 98"/>
                      <a:gd name="T19" fmla="*/ 26 h 84"/>
                      <a:gd name="T20" fmla="*/ 0 w 98"/>
                      <a:gd name="T21" fmla="*/ 40 h 84"/>
                      <a:gd name="T22" fmla="*/ 3 w 98"/>
                      <a:gd name="T23" fmla="*/ 54 h 84"/>
                      <a:gd name="T24" fmla="*/ 12 w 98"/>
                      <a:gd name="T25" fmla="*/ 63 h 84"/>
                      <a:gd name="T26" fmla="*/ 26 w 98"/>
                      <a:gd name="T27" fmla="*/ 72 h 84"/>
                      <a:gd name="T28" fmla="*/ 49 w 98"/>
                      <a:gd name="T29" fmla="*/ 80 h 84"/>
                      <a:gd name="T30" fmla="*/ 52 w 98"/>
                      <a:gd name="T31" fmla="*/ 80 h 84"/>
                      <a:gd name="T32" fmla="*/ 52 w 98"/>
                      <a:gd name="T33" fmla="*/ 80 h 84"/>
                      <a:gd name="T34" fmla="*/ 66 w 98"/>
                      <a:gd name="T35" fmla="*/ 83 h 84"/>
                      <a:gd name="T36" fmla="*/ 78 w 98"/>
                      <a:gd name="T37" fmla="*/ 77 h 84"/>
                      <a:gd name="T38" fmla="*/ 89 w 98"/>
                      <a:gd name="T39" fmla="*/ 69 h 84"/>
                      <a:gd name="T40" fmla="*/ 97 w 98"/>
                      <a:gd name="T41" fmla="*/ 57 h 84"/>
                      <a:gd name="T42" fmla="*/ 97 w 98"/>
                      <a:gd name="T43" fmla="*/ 57 h 84"/>
                      <a:gd name="T44" fmla="*/ 97 w 98"/>
                      <a:gd name="T45" fmla="*/ 43 h 84"/>
                      <a:gd name="T46" fmla="*/ 95 w 98"/>
                      <a:gd name="T47" fmla="*/ 29 h 84"/>
                      <a:gd name="T48" fmla="*/ 86 w 98"/>
                      <a:gd name="T49" fmla="*/ 17 h 84"/>
                      <a:gd name="T50" fmla="*/ 75 w 98"/>
                      <a:gd name="T51"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75" y="12"/>
                        </a:moveTo>
                        <a:lnTo>
                          <a:pt x="75" y="12"/>
                        </a:lnTo>
                        <a:lnTo>
                          <a:pt x="49" y="3"/>
                        </a:lnTo>
                        <a:lnTo>
                          <a:pt x="49" y="3"/>
                        </a:lnTo>
                        <a:lnTo>
                          <a:pt x="49" y="3"/>
                        </a:lnTo>
                        <a:lnTo>
                          <a:pt x="34" y="0"/>
                        </a:lnTo>
                        <a:lnTo>
                          <a:pt x="20" y="6"/>
                        </a:lnTo>
                        <a:lnTo>
                          <a:pt x="9" y="14"/>
                        </a:lnTo>
                        <a:lnTo>
                          <a:pt x="3" y="26"/>
                        </a:lnTo>
                        <a:lnTo>
                          <a:pt x="3" y="26"/>
                        </a:lnTo>
                        <a:lnTo>
                          <a:pt x="0" y="40"/>
                        </a:lnTo>
                        <a:lnTo>
                          <a:pt x="3" y="54"/>
                        </a:lnTo>
                        <a:lnTo>
                          <a:pt x="12" y="63"/>
                        </a:lnTo>
                        <a:lnTo>
                          <a:pt x="26" y="72"/>
                        </a:ln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8" name="Freeform 330"/>
                  <p:cNvSpPr>
                    <a:spLocks noChangeArrowheads="1"/>
                  </p:cNvSpPr>
                  <p:nvPr/>
                </p:nvSpPr>
                <p:spPr bwMode="gray">
                  <a:xfrm>
                    <a:off x="8177213" y="3808413"/>
                    <a:ext cx="131762" cy="771525"/>
                  </a:xfrm>
                  <a:custGeom>
                    <a:avLst/>
                    <a:gdLst>
                      <a:gd name="T0" fmla="*/ 361 w 368"/>
                      <a:gd name="T1" fmla="*/ 320 h 2143"/>
                      <a:gd name="T2" fmla="*/ 355 w 368"/>
                      <a:gd name="T3" fmla="*/ 289 h 2143"/>
                      <a:gd name="T4" fmla="*/ 347 w 368"/>
                      <a:gd name="T5" fmla="*/ 254 h 2143"/>
                      <a:gd name="T6" fmla="*/ 344 w 368"/>
                      <a:gd name="T7" fmla="*/ 249 h 2143"/>
                      <a:gd name="T8" fmla="*/ 295 w 368"/>
                      <a:gd name="T9" fmla="*/ 174 h 2143"/>
                      <a:gd name="T10" fmla="*/ 238 w 368"/>
                      <a:gd name="T11" fmla="*/ 120 h 2143"/>
                      <a:gd name="T12" fmla="*/ 209 w 368"/>
                      <a:gd name="T13" fmla="*/ 94 h 2143"/>
                      <a:gd name="T14" fmla="*/ 189 w 368"/>
                      <a:gd name="T15" fmla="*/ 88 h 2143"/>
                      <a:gd name="T16" fmla="*/ 155 w 368"/>
                      <a:gd name="T17" fmla="*/ 79 h 2143"/>
                      <a:gd name="T18" fmla="*/ 69 w 368"/>
                      <a:gd name="T19" fmla="*/ 45 h 2143"/>
                      <a:gd name="T20" fmla="*/ 57 w 368"/>
                      <a:gd name="T21" fmla="*/ 15 h 2143"/>
                      <a:gd name="T22" fmla="*/ 23 w 368"/>
                      <a:gd name="T23" fmla="*/ 0 h 2143"/>
                      <a:gd name="T24" fmla="*/ 0 w 368"/>
                      <a:gd name="T25" fmla="*/ 15 h 2143"/>
                      <a:gd name="T26" fmla="*/ 14 w 368"/>
                      <a:gd name="T27" fmla="*/ 45 h 2143"/>
                      <a:gd name="T28" fmla="*/ 37 w 368"/>
                      <a:gd name="T29" fmla="*/ 56 h 2143"/>
                      <a:gd name="T30" fmla="*/ 63 w 368"/>
                      <a:gd name="T31" fmla="*/ 54 h 2143"/>
                      <a:gd name="T32" fmla="*/ 115 w 368"/>
                      <a:gd name="T33" fmla="*/ 79 h 2143"/>
                      <a:gd name="T34" fmla="*/ 166 w 368"/>
                      <a:gd name="T35" fmla="*/ 117 h 2143"/>
                      <a:gd name="T36" fmla="*/ 186 w 368"/>
                      <a:gd name="T37" fmla="*/ 145 h 2143"/>
                      <a:gd name="T38" fmla="*/ 198 w 368"/>
                      <a:gd name="T39" fmla="*/ 154 h 2143"/>
                      <a:gd name="T40" fmla="*/ 243 w 368"/>
                      <a:gd name="T41" fmla="*/ 191 h 2143"/>
                      <a:gd name="T42" fmla="*/ 287 w 368"/>
                      <a:gd name="T43" fmla="*/ 266 h 2143"/>
                      <a:gd name="T44" fmla="*/ 292 w 368"/>
                      <a:gd name="T45" fmla="*/ 280 h 2143"/>
                      <a:gd name="T46" fmla="*/ 295 w 368"/>
                      <a:gd name="T47" fmla="*/ 297 h 2143"/>
                      <a:gd name="T48" fmla="*/ 292 w 368"/>
                      <a:gd name="T49" fmla="*/ 412 h 2143"/>
                      <a:gd name="T50" fmla="*/ 261 w 368"/>
                      <a:gd name="T51" fmla="*/ 412 h 2143"/>
                      <a:gd name="T52" fmla="*/ 243 w 368"/>
                      <a:gd name="T53" fmla="*/ 429 h 2143"/>
                      <a:gd name="T54" fmla="*/ 232 w 368"/>
                      <a:gd name="T55" fmla="*/ 438 h 2143"/>
                      <a:gd name="T56" fmla="*/ 226 w 368"/>
                      <a:gd name="T57" fmla="*/ 472 h 2143"/>
                      <a:gd name="T58" fmla="*/ 258 w 368"/>
                      <a:gd name="T59" fmla="*/ 492 h 2143"/>
                      <a:gd name="T60" fmla="*/ 289 w 368"/>
                      <a:gd name="T61" fmla="*/ 472 h 2143"/>
                      <a:gd name="T62" fmla="*/ 287 w 368"/>
                      <a:gd name="T63" fmla="*/ 793 h 2143"/>
                      <a:gd name="T64" fmla="*/ 298 w 368"/>
                      <a:gd name="T65" fmla="*/ 1684 h 2143"/>
                      <a:gd name="T66" fmla="*/ 304 w 368"/>
                      <a:gd name="T67" fmla="*/ 1884 h 2143"/>
                      <a:gd name="T68" fmla="*/ 284 w 368"/>
                      <a:gd name="T69" fmla="*/ 1947 h 2143"/>
                      <a:gd name="T70" fmla="*/ 258 w 368"/>
                      <a:gd name="T71" fmla="*/ 1950 h 2143"/>
                      <a:gd name="T72" fmla="*/ 243 w 368"/>
                      <a:gd name="T73" fmla="*/ 1967 h 2143"/>
                      <a:gd name="T74" fmla="*/ 232 w 368"/>
                      <a:gd name="T75" fmla="*/ 1976 h 2143"/>
                      <a:gd name="T76" fmla="*/ 226 w 368"/>
                      <a:gd name="T77" fmla="*/ 2007 h 2143"/>
                      <a:gd name="T78" fmla="*/ 175 w 368"/>
                      <a:gd name="T79" fmla="*/ 2061 h 2143"/>
                      <a:gd name="T80" fmla="*/ 143 w 368"/>
                      <a:gd name="T81" fmla="*/ 2067 h 2143"/>
                      <a:gd name="T82" fmla="*/ 106 w 368"/>
                      <a:gd name="T83" fmla="*/ 2064 h 2143"/>
                      <a:gd name="T84" fmla="*/ 83 w 368"/>
                      <a:gd name="T85" fmla="*/ 2076 h 2143"/>
                      <a:gd name="T86" fmla="*/ 63 w 368"/>
                      <a:gd name="T87" fmla="*/ 2110 h 2143"/>
                      <a:gd name="T88" fmla="*/ 72 w 368"/>
                      <a:gd name="T89" fmla="*/ 2130 h 2143"/>
                      <a:gd name="T90" fmla="*/ 75 w 368"/>
                      <a:gd name="T91" fmla="*/ 2133 h 2143"/>
                      <a:gd name="T92" fmla="*/ 115 w 368"/>
                      <a:gd name="T93" fmla="*/ 2139 h 2143"/>
                      <a:gd name="T94" fmla="*/ 146 w 368"/>
                      <a:gd name="T95" fmla="*/ 2119 h 2143"/>
                      <a:gd name="T96" fmla="*/ 158 w 368"/>
                      <a:gd name="T97" fmla="*/ 2096 h 2143"/>
                      <a:gd name="T98" fmla="*/ 255 w 368"/>
                      <a:gd name="T99" fmla="*/ 2030 h 2143"/>
                      <a:gd name="T100" fmla="*/ 281 w 368"/>
                      <a:gd name="T101" fmla="*/ 2022 h 2143"/>
                      <a:gd name="T102" fmla="*/ 301 w 368"/>
                      <a:gd name="T103" fmla="*/ 1998 h 2143"/>
                      <a:gd name="T104" fmla="*/ 327 w 368"/>
                      <a:gd name="T105" fmla="*/ 1944 h 2143"/>
                      <a:gd name="T106" fmla="*/ 347 w 368"/>
                      <a:gd name="T107" fmla="*/ 1890 h 2143"/>
                      <a:gd name="T108" fmla="*/ 355 w 368"/>
                      <a:gd name="T109" fmla="*/ 1684 h 2143"/>
                      <a:gd name="T110" fmla="*/ 367 w 368"/>
                      <a:gd name="T111" fmla="*/ 793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8" h="2143">
                        <a:moveTo>
                          <a:pt x="364" y="498"/>
                        </a:moveTo>
                        <a:lnTo>
                          <a:pt x="361" y="349"/>
                        </a:lnTo>
                        <a:lnTo>
                          <a:pt x="361" y="331"/>
                        </a:lnTo>
                        <a:lnTo>
                          <a:pt x="361" y="320"/>
                        </a:lnTo>
                        <a:lnTo>
                          <a:pt x="361" y="317"/>
                        </a:lnTo>
                        <a:lnTo>
                          <a:pt x="358" y="312"/>
                        </a:lnTo>
                        <a:lnTo>
                          <a:pt x="358" y="312"/>
                        </a:lnTo>
                        <a:lnTo>
                          <a:pt x="355" y="289"/>
                        </a:lnTo>
                        <a:lnTo>
                          <a:pt x="355" y="289"/>
                        </a:lnTo>
                        <a:lnTo>
                          <a:pt x="352" y="268"/>
                        </a:lnTo>
                        <a:lnTo>
                          <a:pt x="352" y="268"/>
                        </a:lnTo>
                        <a:lnTo>
                          <a:pt x="347" y="254"/>
                        </a:lnTo>
                        <a:lnTo>
                          <a:pt x="347" y="251"/>
                        </a:lnTo>
                        <a:lnTo>
                          <a:pt x="347" y="251"/>
                        </a:lnTo>
                        <a:lnTo>
                          <a:pt x="344" y="249"/>
                        </a:lnTo>
                        <a:lnTo>
                          <a:pt x="344" y="249"/>
                        </a:lnTo>
                        <a:lnTo>
                          <a:pt x="329" y="220"/>
                        </a:lnTo>
                        <a:lnTo>
                          <a:pt x="312" y="194"/>
                        </a:lnTo>
                        <a:lnTo>
                          <a:pt x="312" y="194"/>
                        </a:lnTo>
                        <a:lnTo>
                          <a:pt x="295" y="174"/>
                        </a:lnTo>
                        <a:lnTo>
                          <a:pt x="278" y="160"/>
                        </a:lnTo>
                        <a:lnTo>
                          <a:pt x="243" y="128"/>
                        </a:lnTo>
                        <a:lnTo>
                          <a:pt x="243" y="128"/>
                        </a:lnTo>
                        <a:lnTo>
                          <a:pt x="238" y="120"/>
                        </a:lnTo>
                        <a:lnTo>
                          <a:pt x="232" y="108"/>
                        </a:lnTo>
                        <a:lnTo>
                          <a:pt x="221" y="100"/>
                        </a:lnTo>
                        <a:lnTo>
                          <a:pt x="215" y="97"/>
                        </a:lnTo>
                        <a:lnTo>
                          <a:pt x="209" y="94"/>
                        </a:lnTo>
                        <a:lnTo>
                          <a:pt x="209" y="94"/>
                        </a:lnTo>
                        <a:lnTo>
                          <a:pt x="203" y="91"/>
                        </a:lnTo>
                        <a:lnTo>
                          <a:pt x="195" y="88"/>
                        </a:lnTo>
                        <a:lnTo>
                          <a:pt x="189" y="88"/>
                        </a:lnTo>
                        <a:lnTo>
                          <a:pt x="180" y="91"/>
                        </a:lnTo>
                        <a:lnTo>
                          <a:pt x="180" y="91"/>
                        </a:lnTo>
                        <a:lnTo>
                          <a:pt x="155" y="79"/>
                        </a:lnTo>
                        <a:lnTo>
                          <a:pt x="155" y="79"/>
                        </a:lnTo>
                        <a:lnTo>
                          <a:pt x="120" y="62"/>
                        </a:lnTo>
                        <a:lnTo>
                          <a:pt x="120" y="62"/>
                        </a:lnTo>
                        <a:lnTo>
                          <a:pt x="69" y="45"/>
                        </a:lnTo>
                        <a:lnTo>
                          <a:pt x="69" y="45"/>
                        </a:lnTo>
                        <a:lnTo>
                          <a:pt x="72" y="34"/>
                        </a:lnTo>
                        <a:lnTo>
                          <a:pt x="69" y="25"/>
                        </a:lnTo>
                        <a:lnTo>
                          <a:pt x="66" y="19"/>
                        </a:lnTo>
                        <a:lnTo>
                          <a:pt x="57" y="15"/>
                        </a:lnTo>
                        <a:lnTo>
                          <a:pt x="43" y="9"/>
                        </a:lnTo>
                        <a:lnTo>
                          <a:pt x="32" y="3"/>
                        </a:lnTo>
                        <a:lnTo>
                          <a:pt x="32" y="3"/>
                        </a:lnTo>
                        <a:lnTo>
                          <a:pt x="23" y="0"/>
                        </a:lnTo>
                        <a:lnTo>
                          <a:pt x="14" y="3"/>
                        </a:lnTo>
                        <a:lnTo>
                          <a:pt x="6" y="9"/>
                        </a:lnTo>
                        <a:lnTo>
                          <a:pt x="0" y="15"/>
                        </a:lnTo>
                        <a:lnTo>
                          <a:pt x="0" y="15"/>
                        </a:lnTo>
                        <a:lnTo>
                          <a:pt x="0" y="25"/>
                        </a:lnTo>
                        <a:lnTo>
                          <a:pt x="0" y="34"/>
                        </a:lnTo>
                        <a:lnTo>
                          <a:pt x="6" y="42"/>
                        </a:lnTo>
                        <a:lnTo>
                          <a:pt x="14" y="45"/>
                        </a:lnTo>
                        <a:lnTo>
                          <a:pt x="26" y="51"/>
                        </a:lnTo>
                        <a:lnTo>
                          <a:pt x="37" y="56"/>
                        </a:lnTo>
                        <a:lnTo>
                          <a:pt x="37" y="56"/>
                        </a:lnTo>
                        <a:lnTo>
                          <a:pt x="37" y="56"/>
                        </a:lnTo>
                        <a:lnTo>
                          <a:pt x="37" y="56"/>
                        </a:lnTo>
                        <a:lnTo>
                          <a:pt x="46" y="59"/>
                        </a:lnTo>
                        <a:lnTo>
                          <a:pt x="54" y="59"/>
                        </a:lnTo>
                        <a:lnTo>
                          <a:pt x="63" y="54"/>
                        </a:lnTo>
                        <a:lnTo>
                          <a:pt x="69" y="48"/>
                        </a:lnTo>
                        <a:lnTo>
                          <a:pt x="69" y="48"/>
                        </a:lnTo>
                        <a:lnTo>
                          <a:pt x="115" y="79"/>
                        </a:lnTo>
                        <a:lnTo>
                          <a:pt x="115" y="79"/>
                        </a:lnTo>
                        <a:lnTo>
                          <a:pt x="143" y="100"/>
                        </a:lnTo>
                        <a:lnTo>
                          <a:pt x="143" y="100"/>
                        </a:lnTo>
                        <a:lnTo>
                          <a:pt x="166" y="117"/>
                        </a:lnTo>
                        <a:lnTo>
                          <a:pt x="166" y="117"/>
                        </a:lnTo>
                        <a:lnTo>
                          <a:pt x="169" y="128"/>
                        </a:lnTo>
                        <a:lnTo>
                          <a:pt x="177" y="137"/>
                        </a:lnTo>
                        <a:lnTo>
                          <a:pt x="177" y="137"/>
                        </a:lnTo>
                        <a:lnTo>
                          <a:pt x="186" y="145"/>
                        </a:lnTo>
                        <a:lnTo>
                          <a:pt x="198" y="154"/>
                        </a:lnTo>
                        <a:lnTo>
                          <a:pt x="198" y="154"/>
                        </a:lnTo>
                        <a:lnTo>
                          <a:pt x="198" y="154"/>
                        </a:lnTo>
                        <a:lnTo>
                          <a:pt x="198" y="154"/>
                        </a:lnTo>
                        <a:lnTo>
                          <a:pt x="206" y="157"/>
                        </a:lnTo>
                        <a:lnTo>
                          <a:pt x="215" y="160"/>
                        </a:lnTo>
                        <a:lnTo>
                          <a:pt x="215" y="160"/>
                        </a:lnTo>
                        <a:lnTo>
                          <a:pt x="243" y="191"/>
                        </a:lnTo>
                        <a:lnTo>
                          <a:pt x="266" y="226"/>
                        </a:lnTo>
                        <a:lnTo>
                          <a:pt x="266" y="226"/>
                        </a:lnTo>
                        <a:lnTo>
                          <a:pt x="278" y="246"/>
                        </a:lnTo>
                        <a:lnTo>
                          <a:pt x="287" y="266"/>
                        </a:lnTo>
                        <a:lnTo>
                          <a:pt x="287" y="266"/>
                        </a:lnTo>
                        <a:lnTo>
                          <a:pt x="289" y="268"/>
                        </a:lnTo>
                        <a:lnTo>
                          <a:pt x="289" y="277"/>
                        </a:lnTo>
                        <a:lnTo>
                          <a:pt x="292" y="280"/>
                        </a:lnTo>
                        <a:lnTo>
                          <a:pt x="292" y="280"/>
                        </a:lnTo>
                        <a:lnTo>
                          <a:pt x="292" y="283"/>
                        </a:lnTo>
                        <a:lnTo>
                          <a:pt x="292" y="283"/>
                        </a:lnTo>
                        <a:lnTo>
                          <a:pt x="295" y="297"/>
                        </a:lnTo>
                        <a:lnTo>
                          <a:pt x="295" y="297"/>
                        </a:lnTo>
                        <a:lnTo>
                          <a:pt x="295" y="312"/>
                        </a:lnTo>
                        <a:lnTo>
                          <a:pt x="292" y="349"/>
                        </a:lnTo>
                        <a:lnTo>
                          <a:pt x="292" y="412"/>
                        </a:lnTo>
                        <a:lnTo>
                          <a:pt x="292" y="412"/>
                        </a:lnTo>
                        <a:lnTo>
                          <a:pt x="281" y="409"/>
                        </a:lnTo>
                        <a:lnTo>
                          <a:pt x="269" y="409"/>
                        </a:lnTo>
                        <a:lnTo>
                          <a:pt x="261" y="412"/>
                        </a:lnTo>
                        <a:lnTo>
                          <a:pt x="249" y="418"/>
                        </a:lnTo>
                        <a:lnTo>
                          <a:pt x="249" y="418"/>
                        </a:lnTo>
                        <a:lnTo>
                          <a:pt x="246" y="423"/>
                        </a:lnTo>
                        <a:lnTo>
                          <a:pt x="243" y="429"/>
                        </a:lnTo>
                        <a:lnTo>
                          <a:pt x="243" y="429"/>
                        </a:lnTo>
                        <a:lnTo>
                          <a:pt x="235" y="438"/>
                        </a:lnTo>
                        <a:lnTo>
                          <a:pt x="235" y="438"/>
                        </a:lnTo>
                        <a:lnTo>
                          <a:pt x="232" y="438"/>
                        </a:lnTo>
                        <a:lnTo>
                          <a:pt x="232" y="438"/>
                        </a:lnTo>
                        <a:lnTo>
                          <a:pt x="226" y="449"/>
                        </a:lnTo>
                        <a:lnTo>
                          <a:pt x="224" y="460"/>
                        </a:lnTo>
                        <a:lnTo>
                          <a:pt x="226" y="472"/>
                        </a:lnTo>
                        <a:lnTo>
                          <a:pt x="235" y="483"/>
                        </a:lnTo>
                        <a:lnTo>
                          <a:pt x="235" y="483"/>
                        </a:lnTo>
                        <a:lnTo>
                          <a:pt x="246" y="492"/>
                        </a:lnTo>
                        <a:lnTo>
                          <a:pt x="258" y="492"/>
                        </a:lnTo>
                        <a:lnTo>
                          <a:pt x="269" y="489"/>
                        </a:lnTo>
                        <a:lnTo>
                          <a:pt x="281" y="483"/>
                        </a:lnTo>
                        <a:lnTo>
                          <a:pt x="281" y="483"/>
                        </a:lnTo>
                        <a:lnTo>
                          <a:pt x="289" y="472"/>
                        </a:lnTo>
                        <a:lnTo>
                          <a:pt x="292" y="472"/>
                        </a:lnTo>
                        <a:lnTo>
                          <a:pt x="289" y="498"/>
                        </a:lnTo>
                        <a:lnTo>
                          <a:pt x="289" y="498"/>
                        </a:lnTo>
                        <a:lnTo>
                          <a:pt x="287" y="793"/>
                        </a:lnTo>
                        <a:lnTo>
                          <a:pt x="287" y="1091"/>
                        </a:lnTo>
                        <a:lnTo>
                          <a:pt x="287" y="1091"/>
                        </a:lnTo>
                        <a:lnTo>
                          <a:pt x="289" y="1385"/>
                        </a:lnTo>
                        <a:lnTo>
                          <a:pt x="298" y="1684"/>
                        </a:lnTo>
                        <a:lnTo>
                          <a:pt x="304" y="1830"/>
                        </a:lnTo>
                        <a:lnTo>
                          <a:pt x="304" y="1867"/>
                        </a:lnTo>
                        <a:lnTo>
                          <a:pt x="304" y="1867"/>
                        </a:lnTo>
                        <a:lnTo>
                          <a:pt x="304" y="1884"/>
                        </a:lnTo>
                        <a:lnTo>
                          <a:pt x="301" y="1898"/>
                        </a:lnTo>
                        <a:lnTo>
                          <a:pt x="301" y="1898"/>
                        </a:lnTo>
                        <a:lnTo>
                          <a:pt x="295" y="1924"/>
                        </a:lnTo>
                        <a:lnTo>
                          <a:pt x="284" y="1947"/>
                        </a:lnTo>
                        <a:lnTo>
                          <a:pt x="284" y="1947"/>
                        </a:lnTo>
                        <a:lnTo>
                          <a:pt x="275" y="1947"/>
                        </a:lnTo>
                        <a:lnTo>
                          <a:pt x="266" y="1947"/>
                        </a:lnTo>
                        <a:lnTo>
                          <a:pt x="258" y="1950"/>
                        </a:lnTo>
                        <a:lnTo>
                          <a:pt x="249" y="1956"/>
                        </a:lnTo>
                        <a:lnTo>
                          <a:pt x="249" y="1956"/>
                        </a:lnTo>
                        <a:lnTo>
                          <a:pt x="246" y="1961"/>
                        </a:lnTo>
                        <a:lnTo>
                          <a:pt x="243" y="1967"/>
                        </a:lnTo>
                        <a:lnTo>
                          <a:pt x="243" y="1967"/>
                        </a:lnTo>
                        <a:lnTo>
                          <a:pt x="235" y="1976"/>
                        </a:lnTo>
                        <a:lnTo>
                          <a:pt x="235" y="1976"/>
                        </a:lnTo>
                        <a:lnTo>
                          <a:pt x="232" y="1976"/>
                        </a:lnTo>
                        <a:lnTo>
                          <a:pt x="232" y="1976"/>
                        </a:lnTo>
                        <a:lnTo>
                          <a:pt x="226" y="1984"/>
                        </a:lnTo>
                        <a:lnTo>
                          <a:pt x="224" y="1996"/>
                        </a:lnTo>
                        <a:lnTo>
                          <a:pt x="226" y="2007"/>
                        </a:lnTo>
                        <a:lnTo>
                          <a:pt x="229" y="2016"/>
                        </a:lnTo>
                        <a:lnTo>
                          <a:pt x="229" y="2016"/>
                        </a:lnTo>
                        <a:lnTo>
                          <a:pt x="203" y="2041"/>
                        </a:lnTo>
                        <a:lnTo>
                          <a:pt x="175" y="2061"/>
                        </a:lnTo>
                        <a:lnTo>
                          <a:pt x="175" y="2061"/>
                        </a:lnTo>
                        <a:lnTo>
                          <a:pt x="152" y="2079"/>
                        </a:lnTo>
                        <a:lnTo>
                          <a:pt x="152" y="2079"/>
                        </a:lnTo>
                        <a:lnTo>
                          <a:pt x="143" y="2067"/>
                        </a:lnTo>
                        <a:lnTo>
                          <a:pt x="132" y="2061"/>
                        </a:lnTo>
                        <a:lnTo>
                          <a:pt x="120" y="2061"/>
                        </a:lnTo>
                        <a:lnTo>
                          <a:pt x="106" y="2064"/>
                        </a:lnTo>
                        <a:lnTo>
                          <a:pt x="106" y="2064"/>
                        </a:lnTo>
                        <a:lnTo>
                          <a:pt x="95" y="2070"/>
                        </a:lnTo>
                        <a:lnTo>
                          <a:pt x="83" y="2076"/>
                        </a:lnTo>
                        <a:lnTo>
                          <a:pt x="83" y="2076"/>
                        </a:lnTo>
                        <a:lnTo>
                          <a:pt x="83" y="2076"/>
                        </a:lnTo>
                        <a:lnTo>
                          <a:pt x="83" y="2076"/>
                        </a:lnTo>
                        <a:lnTo>
                          <a:pt x="72" y="2085"/>
                        </a:lnTo>
                        <a:lnTo>
                          <a:pt x="66" y="2099"/>
                        </a:lnTo>
                        <a:lnTo>
                          <a:pt x="63" y="2110"/>
                        </a:lnTo>
                        <a:lnTo>
                          <a:pt x="69" y="2124"/>
                        </a:lnTo>
                        <a:lnTo>
                          <a:pt x="69" y="2124"/>
                        </a:lnTo>
                        <a:lnTo>
                          <a:pt x="72" y="2130"/>
                        </a:lnTo>
                        <a:lnTo>
                          <a:pt x="72" y="2130"/>
                        </a:lnTo>
                        <a:lnTo>
                          <a:pt x="52" y="2142"/>
                        </a:lnTo>
                        <a:lnTo>
                          <a:pt x="52" y="2142"/>
                        </a:lnTo>
                        <a:lnTo>
                          <a:pt x="75" y="2133"/>
                        </a:lnTo>
                        <a:lnTo>
                          <a:pt x="75" y="2133"/>
                        </a:lnTo>
                        <a:lnTo>
                          <a:pt x="83" y="2139"/>
                        </a:lnTo>
                        <a:lnTo>
                          <a:pt x="95" y="2142"/>
                        </a:lnTo>
                        <a:lnTo>
                          <a:pt x="103" y="2142"/>
                        </a:lnTo>
                        <a:lnTo>
                          <a:pt x="115" y="2139"/>
                        </a:lnTo>
                        <a:lnTo>
                          <a:pt x="126" y="2133"/>
                        </a:lnTo>
                        <a:lnTo>
                          <a:pt x="140" y="2124"/>
                        </a:lnTo>
                        <a:lnTo>
                          <a:pt x="140" y="2124"/>
                        </a:lnTo>
                        <a:lnTo>
                          <a:pt x="146" y="2119"/>
                        </a:lnTo>
                        <a:lnTo>
                          <a:pt x="152" y="2113"/>
                        </a:lnTo>
                        <a:lnTo>
                          <a:pt x="155" y="2105"/>
                        </a:lnTo>
                        <a:lnTo>
                          <a:pt x="158" y="2096"/>
                        </a:lnTo>
                        <a:lnTo>
                          <a:pt x="158" y="2096"/>
                        </a:lnTo>
                        <a:lnTo>
                          <a:pt x="186" y="2079"/>
                        </a:lnTo>
                        <a:lnTo>
                          <a:pt x="186" y="2079"/>
                        </a:lnTo>
                        <a:lnTo>
                          <a:pt x="221" y="2056"/>
                        </a:lnTo>
                        <a:lnTo>
                          <a:pt x="255" y="2030"/>
                        </a:lnTo>
                        <a:lnTo>
                          <a:pt x="255" y="2030"/>
                        </a:lnTo>
                        <a:lnTo>
                          <a:pt x="269" y="2030"/>
                        </a:lnTo>
                        <a:lnTo>
                          <a:pt x="281" y="2022"/>
                        </a:lnTo>
                        <a:lnTo>
                          <a:pt x="281" y="2022"/>
                        </a:lnTo>
                        <a:lnTo>
                          <a:pt x="289" y="2010"/>
                        </a:lnTo>
                        <a:lnTo>
                          <a:pt x="295" y="2004"/>
                        </a:lnTo>
                        <a:lnTo>
                          <a:pt x="301" y="1998"/>
                        </a:lnTo>
                        <a:lnTo>
                          <a:pt x="301" y="1998"/>
                        </a:lnTo>
                        <a:lnTo>
                          <a:pt x="306" y="1987"/>
                        </a:lnTo>
                        <a:lnTo>
                          <a:pt x="306" y="1976"/>
                        </a:lnTo>
                        <a:lnTo>
                          <a:pt x="306" y="1976"/>
                        </a:lnTo>
                        <a:lnTo>
                          <a:pt x="327" y="1944"/>
                        </a:lnTo>
                        <a:lnTo>
                          <a:pt x="335" y="1927"/>
                        </a:lnTo>
                        <a:lnTo>
                          <a:pt x="341" y="1910"/>
                        </a:lnTo>
                        <a:lnTo>
                          <a:pt x="341" y="1910"/>
                        </a:lnTo>
                        <a:lnTo>
                          <a:pt x="347" y="1890"/>
                        </a:lnTo>
                        <a:lnTo>
                          <a:pt x="350" y="1870"/>
                        </a:lnTo>
                        <a:lnTo>
                          <a:pt x="352" y="1830"/>
                        </a:lnTo>
                        <a:lnTo>
                          <a:pt x="355" y="1684"/>
                        </a:lnTo>
                        <a:lnTo>
                          <a:pt x="355" y="1684"/>
                        </a:lnTo>
                        <a:lnTo>
                          <a:pt x="364" y="1385"/>
                        </a:lnTo>
                        <a:lnTo>
                          <a:pt x="367" y="1091"/>
                        </a:lnTo>
                        <a:lnTo>
                          <a:pt x="367" y="1091"/>
                        </a:lnTo>
                        <a:lnTo>
                          <a:pt x="367" y="793"/>
                        </a:lnTo>
                        <a:lnTo>
                          <a:pt x="364" y="4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39" name="Freeform 331"/>
                  <p:cNvSpPr>
                    <a:spLocks noChangeArrowheads="1"/>
                  </p:cNvSpPr>
                  <p:nvPr/>
                </p:nvSpPr>
                <p:spPr bwMode="gray">
                  <a:xfrm>
                    <a:off x="8039100" y="4159250"/>
                    <a:ext cx="104775" cy="344488"/>
                  </a:xfrm>
                  <a:custGeom>
                    <a:avLst/>
                    <a:gdLst>
                      <a:gd name="T0" fmla="*/ 287 w 293"/>
                      <a:gd name="T1" fmla="*/ 722 h 958"/>
                      <a:gd name="T2" fmla="*/ 292 w 293"/>
                      <a:gd name="T3" fmla="*/ 467 h 958"/>
                      <a:gd name="T4" fmla="*/ 289 w 293"/>
                      <a:gd name="T5" fmla="*/ 447 h 958"/>
                      <a:gd name="T6" fmla="*/ 272 w 293"/>
                      <a:gd name="T7" fmla="*/ 415 h 958"/>
                      <a:gd name="T8" fmla="*/ 244 w 293"/>
                      <a:gd name="T9" fmla="*/ 404 h 958"/>
                      <a:gd name="T10" fmla="*/ 232 w 293"/>
                      <a:gd name="T11" fmla="*/ 407 h 958"/>
                      <a:gd name="T12" fmla="*/ 184 w 293"/>
                      <a:gd name="T13" fmla="*/ 418 h 958"/>
                      <a:gd name="T14" fmla="*/ 175 w 293"/>
                      <a:gd name="T15" fmla="*/ 189 h 958"/>
                      <a:gd name="T16" fmla="*/ 155 w 293"/>
                      <a:gd name="T17" fmla="*/ 0 h 958"/>
                      <a:gd name="T18" fmla="*/ 129 w 293"/>
                      <a:gd name="T19" fmla="*/ 258 h 958"/>
                      <a:gd name="T20" fmla="*/ 121 w 293"/>
                      <a:gd name="T21" fmla="*/ 435 h 958"/>
                      <a:gd name="T22" fmla="*/ 72 w 293"/>
                      <a:gd name="T23" fmla="*/ 447 h 958"/>
                      <a:gd name="T24" fmla="*/ 58 w 293"/>
                      <a:gd name="T25" fmla="*/ 450 h 958"/>
                      <a:gd name="T26" fmla="*/ 23 w 293"/>
                      <a:gd name="T27" fmla="*/ 475 h 958"/>
                      <a:gd name="T28" fmla="*/ 3 w 293"/>
                      <a:gd name="T29" fmla="*/ 513 h 958"/>
                      <a:gd name="T30" fmla="*/ 0 w 293"/>
                      <a:gd name="T31" fmla="*/ 533 h 958"/>
                      <a:gd name="T32" fmla="*/ 12 w 293"/>
                      <a:gd name="T33" fmla="*/ 799 h 958"/>
                      <a:gd name="T34" fmla="*/ 29 w 293"/>
                      <a:gd name="T35" fmla="*/ 825 h 958"/>
                      <a:gd name="T36" fmla="*/ 58 w 293"/>
                      <a:gd name="T37" fmla="*/ 836 h 958"/>
                      <a:gd name="T38" fmla="*/ 58 w 293"/>
                      <a:gd name="T39" fmla="*/ 834 h 958"/>
                      <a:gd name="T40" fmla="*/ 32 w 293"/>
                      <a:gd name="T41" fmla="*/ 816 h 958"/>
                      <a:gd name="T42" fmla="*/ 23 w 293"/>
                      <a:gd name="T43" fmla="*/ 799 h 958"/>
                      <a:gd name="T44" fmla="*/ 29 w 293"/>
                      <a:gd name="T45" fmla="*/ 653 h 958"/>
                      <a:gd name="T46" fmla="*/ 34 w 293"/>
                      <a:gd name="T47" fmla="*/ 527 h 958"/>
                      <a:gd name="T48" fmla="*/ 46 w 293"/>
                      <a:gd name="T49" fmla="*/ 498 h 958"/>
                      <a:gd name="T50" fmla="*/ 63 w 293"/>
                      <a:gd name="T51" fmla="*/ 487 h 958"/>
                      <a:gd name="T52" fmla="*/ 158 w 293"/>
                      <a:gd name="T53" fmla="*/ 464 h 958"/>
                      <a:gd name="T54" fmla="*/ 229 w 293"/>
                      <a:gd name="T55" fmla="*/ 447 h 958"/>
                      <a:gd name="T56" fmla="*/ 252 w 293"/>
                      <a:gd name="T57" fmla="*/ 453 h 958"/>
                      <a:gd name="T58" fmla="*/ 261 w 293"/>
                      <a:gd name="T59" fmla="*/ 473 h 958"/>
                      <a:gd name="T60" fmla="*/ 264 w 293"/>
                      <a:gd name="T61" fmla="*/ 725 h 958"/>
                      <a:gd name="T62" fmla="*/ 258 w 293"/>
                      <a:gd name="T63" fmla="*/ 756 h 958"/>
                      <a:gd name="T64" fmla="*/ 238 w 293"/>
                      <a:gd name="T65" fmla="*/ 782 h 958"/>
                      <a:gd name="T66" fmla="*/ 98 w 293"/>
                      <a:gd name="T67" fmla="*/ 828 h 958"/>
                      <a:gd name="T68" fmla="*/ 135 w 293"/>
                      <a:gd name="T69" fmla="*/ 822 h 958"/>
                      <a:gd name="T70" fmla="*/ 152 w 293"/>
                      <a:gd name="T71" fmla="*/ 957 h 958"/>
                      <a:gd name="T72" fmla="*/ 169 w 293"/>
                      <a:gd name="T73" fmla="*/ 816 h 958"/>
                      <a:gd name="T74" fmla="*/ 232 w 293"/>
                      <a:gd name="T75" fmla="*/ 805 h 958"/>
                      <a:gd name="T76" fmla="*/ 261 w 293"/>
                      <a:gd name="T77" fmla="*/ 785 h 958"/>
                      <a:gd name="T78" fmla="*/ 281 w 293"/>
                      <a:gd name="T79" fmla="*/ 750 h 958"/>
                      <a:gd name="T80" fmla="*/ 161 w 293"/>
                      <a:gd name="T81" fmla="*/ 424 h 958"/>
                      <a:gd name="T82" fmla="*/ 155 w 293"/>
                      <a:gd name="T83" fmla="*/ 427 h 958"/>
                      <a:gd name="T84" fmla="*/ 149 w 293"/>
                      <a:gd name="T85" fmla="*/ 427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3" h="958">
                        <a:moveTo>
                          <a:pt x="287" y="725"/>
                        </a:moveTo>
                        <a:lnTo>
                          <a:pt x="287" y="722"/>
                        </a:lnTo>
                        <a:lnTo>
                          <a:pt x="287" y="722"/>
                        </a:lnTo>
                        <a:lnTo>
                          <a:pt x="287" y="722"/>
                        </a:lnTo>
                        <a:lnTo>
                          <a:pt x="292" y="473"/>
                        </a:lnTo>
                        <a:lnTo>
                          <a:pt x="292" y="467"/>
                        </a:lnTo>
                        <a:lnTo>
                          <a:pt x="292" y="464"/>
                        </a:lnTo>
                        <a:lnTo>
                          <a:pt x="292" y="464"/>
                        </a:lnTo>
                        <a:lnTo>
                          <a:pt x="289" y="447"/>
                        </a:lnTo>
                        <a:lnTo>
                          <a:pt x="287" y="432"/>
                        </a:lnTo>
                        <a:lnTo>
                          <a:pt x="281" y="424"/>
                        </a:lnTo>
                        <a:lnTo>
                          <a:pt x="272" y="415"/>
                        </a:lnTo>
                        <a:lnTo>
                          <a:pt x="264" y="409"/>
                        </a:lnTo>
                        <a:lnTo>
                          <a:pt x="255" y="407"/>
                        </a:lnTo>
                        <a:lnTo>
                          <a:pt x="244" y="404"/>
                        </a:lnTo>
                        <a:lnTo>
                          <a:pt x="232" y="407"/>
                        </a:lnTo>
                        <a:lnTo>
                          <a:pt x="232" y="407"/>
                        </a:lnTo>
                        <a:lnTo>
                          <a:pt x="232" y="407"/>
                        </a:lnTo>
                        <a:lnTo>
                          <a:pt x="229" y="407"/>
                        </a:lnTo>
                        <a:lnTo>
                          <a:pt x="229" y="407"/>
                        </a:lnTo>
                        <a:lnTo>
                          <a:pt x="184" y="418"/>
                        </a:lnTo>
                        <a:lnTo>
                          <a:pt x="184" y="418"/>
                        </a:lnTo>
                        <a:lnTo>
                          <a:pt x="181" y="301"/>
                        </a:lnTo>
                        <a:lnTo>
                          <a:pt x="175" y="189"/>
                        </a:lnTo>
                        <a:lnTo>
                          <a:pt x="166" y="86"/>
                        </a:lnTo>
                        <a:lnTo>
                          <a:pt x="155" y="0"/>
                        </a:lnTo>
                        <a:lnTo>
                          <a:pt x="155" y="0"/>
                        </a:lnTo>
                        <a:lnTo>
                          <a:pt x="149" y="34"/>
                        </a:lnTo>
                        <a:lnTo>
                          <a:pt x="138" y="120"/>
                        </a:lnTo>
                        <a:lnTo>
                          <a:pt x="129" y="258"/>
                        </a:lnTo>
                        <a:lnTo>
                          <a:pt x="123" y="341"/>
                        </a:lnTo>
                        <a:lnTo>
                          <a:pt x="121" y="435"/>
                        </a:lnTo>
                        <a:lnTo>
                          <a:pt x="121" y="435"/>
                        </a:lnTo>
                        <a:lnTo>
                          <a:pt x="81" y="444"/>
                        </a:lnTo>
                        <a:lnTo>
                          <a:pt x="75" y="444"/>
                        </a:lnTo>
                        <a:lnTo>
                          <a:pt x="72" y="447"/>
                        </a:lnTo>
                        <a:lnTo>
                          <a:pt x="69" y="447"/>
                        </a:lnTo>
                        <a:lnTo>
                          <a:pt x="69" y="447"/>
                        </a:lnTo>
                        <a:lnTo>
                          <a:pt x="58" y="450"/>
                        </a:lnTo>
                        <a:lnTo>
                          <a:pt x="43" y="458"/>
                        </a:lnTo>
                        <a:lnTo>
                          <a:pt x="32" y="467"/>
                        </a:lnTo>
                        <a:lnTo>
                          <a:pt x="23" y="475"/>
                        </a:lnTo>
                        <a:lnTo>
                          <a:pt x="15" y="487"/>
                        </a:lnTo>
                        <a:lnTo>
                          <a:pt x="9" y="498"/>
                        </a:lnTo>
                        <a:lnTo>
                          <a:pt x="3" y="513"/>
                        </a:lnTo>
                        <a:lnTo>
                          <a:pt x="0" y="527"/>
                        </a:lnTo>
                        <a:lnTo>
                          <a:pt x="0" y="533"/>
                        </a:lnTo>
                        <a:lnTo>
                          <a:pt x="0" y="533"/>
                        </a:lnTo>
                        <a:lnTo>
                          <a:pt x="6" y="679"/>
                        </a:lnTo>
                        <a:lnTo>
                          <a:pt x="9" y="756"/>
                        </a:lnTo>
                        <a:lnTo>
                          <a:pt x="12" y="799"/>
                        </a:lnTo>
                        <a:lnTo>
                          <a:pt x="12" y="799"/>
                        </a:lnTo>
                        <a:lnTo>
                          <a:pt x="18" y="813"/>
                        </a:lnTo>
                        <a:lnTo>
                          <a:pt x="29" y="825"/>
                        </a:lnTo>
                        <a:lnTo>
                          <a:pt x="37" y="831"/>
                        </a:lnTo>
                        <a:lnTo>
                          <a:pt x="46" y="834"/>
                        </a:lnTo>
                        <a:lnTo>
                          <a:pt x="58" y="836"/>
                        </a:lnTo>
                        <a:lnTo>
                          <a:pt x="69" y="834"/>
                        </a:lnTo>
                        <a:lnTo>
                          <a:pt x="69" y="834"/>
                        </a:lnTo>
                        <a:lnTo>
                          <a:pt x="58" y="834"/>
                        </a:lnTo>
                        <a:lnTo>
                          <a:pt x="46" y="828"/>
                        </a:lnTo>
                        <a:lnTo>
                          <a:pt x="37" y="822"/>
                        </a:lnTo>
                        <a:lnTo>
                          <a:pt x="32" y="816"/>
                        </a:lnTo>
                        <a:lnTo>
                          <a:pt x="26" y="805"/>
                        </a:lnTo>
                        <a:lnTo>
                          <a:pt x="23" y="799"/>
                        </a:lnTo>
                        <a:lnTo>
                          <a:pt x="23" y="799"/>
                        </a:lnTo>
                        <a:lnTo>
                          <a:pt x="23" y="768"/>
                        </a:lnTo>
                        <a:lnTo>
                          <a:pt x="23" y="768"/>
                        </a:lnTo>
                        <a:lnTo>
                          <a:pt x="29" y="653"/>
                        </a:lnTo>
                        <a:lnTo>
                          <a:pt x="34" y="536"/>
                        </a:lnTo>
                        <a:lnTo>
                          <a:pt x="34" y="527"/>
                        </a:lnTo>
                        <a:lnTo>
                          <a:pt x="34" y="527"/>
                        </a:lnTo>
                        <a:lnTo>
                          <a:pt x="34" y="519"/>
                        </a:lnTo>
                        <a:lnTo>
                          <a:pt x="37" y="510"/>
                        </a:lnTo>
                        <a:lnTo>
                          <a:pt x="46" y="498"/>
                        </a:lnTo>
                        <a:lnTo>
                          <a:pt x="55" y="490"/>
                        </a:lnTo>
                        <a:lnTo>
                          <a:pt x="63" y="487"/>
                        </a:lnTo>
                        <a:lnTo>
                          <a:pt x="63" y="487"/>
                        </a:lnTo>
                        <a:lnTo>
                          <a:pt x="72" y="484"/>
                        </a:lnTo>
                        <a:lnTo>
                          <a:pt x="72" y="484"/>
                        </a:lnTo>
                        <a:lnTo>
                          <a:pt x="158" y="464"/>
                        </a:lnTo>
                        <a:lnTo>
                          <a:pt x="218" y="450"/>
                        </a:lnTo>
                        <a:lnTo>
                          <a:pt x="229" y="447"/>
                        </a:lnTo>
                        <a:lnTo>
                          <a:pt x="229" y="447"/>
                        </a:lnTo>
                        <a:lnTo>
                          <a:pt x="229" y="447"/>
                        </a:lnTo>
                        <a:lnTo>
                          <a:pt x="244" y="447"/>
                        </a:lnTo>
                        <a:lnTo>
                          <a:pt x="252" y="453"/>
                        </a:lnTo>
                        <a:lnTo>
                          <a:pt x="258" y="461"/>
                        </a:lnTo>
                        <a:lnTo>
                          <a:pt x="261" y="470"/>
                        </a:lnTo>
                        <a:lnTo>
                          <a:pt x="261" y="473"/>
                        </a:lnTo>
                        <a:lnTo>
                          <a:pt x="261" y="475"/>
                        </a:lnTo>
                        <a:lnTo>
                          <a:pt x="261" y="475"/>
                        </a:lnTo>
                        <a:lnTo>
                          <a:pt x="264" y="725"/>
                        </a:lnTo>
                        <a:lnTo>
                          <a:pt x="264" y="725"/>
                        </a:lnTo>
                        <a:lnTo>
                          <a:pt x="264" y="742"/>
                        </a:lnTo>
                        <a:lnTo>
                          <a:pt x="258" y="756"/>
                        </a:lnTo>
                        <a:lnTo>
                          <a:pt x="252" y="768"/>
                        </a:lnTo>
                        <a:lnTo>
                          <a:pt x="241" y="779"/>
                        </a:lnTo>
                        <a:lnTo>
                          <a:pt x="238" y="782"/>
                        </a:lnTo>
                        <a:lnTo>
                          <a:pt x="238" y="782"/>
                        </a:lnTo>
                        <a:lnTo>
                          <a:pt x="215" y="791"/>
                        </a:lnTo>
                        <a:lnTo>
                          <a:pt x="98" y="828"/>
                        </a:lnTo>
                        <a:lnTo>
                          <a:pt x="98" y="828"/>
                        </a:lnTo>
                        <a:lnTo>
                          <a:pt x="135" y="822"/>
                        </a:lnTo>
                        <a:lnTo>
                          <a:pt x="135" y="822"/>
                        </a:lnTo>
                        <a:lnTo>
                          <a:pt x="146" y="914"/>
                        </a:lnTo>
                        <a:lnTo>
                          <a:pt x="152" y="957"/>
                        </a:lnTo>
                        <a:lnTo>
                          <a:pt x="152" y="957"/>
                        </a:lnTo>
                        <a:lnTo>
                          <a:pt x="163" y="879"/>
                        </a:lnTo>
                        <a:lnTo>
                          <a:pt x="169" y="816"/>
                        </a:lnTo>
                        <a:lnTo>
                          <a:pt x="169" y="816"/>
                        </a:lnTo>
                        <a:lnTo>
                          <a:pt x="169" y="816"/>
                        </a:lnTo>
                        <a:lnTo>
                          <a:pt x="232" y="805"/>
                        </a:lnTo>
                        <a:lnTo>
                          <a:pt x="232" y="805"/>
                        </a:lnTo>
                        <a:lnTo>
                          <a:pt x="244" y="799"/>
                        </a:lnTo>
                        <a:lnTo>
                          <a:pt x="252" y="793"/>
                        </a:lnTo>
                        <a:lnTo>
                          <a:pt x="261" y="785"/>
                        </a:lnTo>
                        <a:lnTo>
                          <a:pt x="270" y="776"/>
                        </a:lnTo>
                        <a:lnTo>
                          <a:pt x="275" y="765"/>
                        </a:lnTo>
                        <a:lnTo>
                          <a:pt x="281" y="750"/>
                        </a:lnTo>
                        <a:lnTo>
                          <a:pt x="284" y="739"/>
                        </a:lnTo>
                        <a:lnTo>
                          <a:pt x="287" y="725"/>
                        </a:lnTo>
                        <a:close/>
                        <a:moveTo>
                          <a:pt x="161" y="424"/>
                        </a:moveTo>
                        <a:lnTo>
                          <a:pt x="161" y="424"/>
                        </a:lnTo>
                        <a:lnTo>
                          <a:pt x="155" y="427"/>
                        </a:lnTo>
                        <a:lnTo>
                          <a:pt x="155" y="427"/>
                        </a:lnTo>
                        <a:lnTo>
                          <a:pt x="161" y="424"/>
                        </a:lnTo>
                        <a:close/>
                        <a:moveTo>
                          <a:pt x="152" y="427"/>
                        </a:moveTo>
                        <a:lnTo>
                          <a:pt x="149" y="427"/>
                        </a:lnTo>
                        <a:lnTo>
                          <a:pt x="152"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0" name="Freeform 332"/>
                  <p:cNvSpPr>
                    <a:spLocks noChangeArrowheads="1"/>
                  </p:cNvSpPr>
                  <p:nvPr/>
                </p:nvSpPr>
                <p:spPr bwMode="gray">
                  <a:xfrm>
                    <a:off x="7645400" y="4186238"/>
                    <a:ext cx="128588" cy="346075"/>
                  </a:xfrm>
                  <a:custGeom>
                    <a:avLst/>
                    <a:gdLst>
                      <a:gd name="T0" fmla="*/ 272 w 359"/>
                      <a:gd name="T1" fmla="*/ 435 h 960"/>
                      <a:gd name="T2" fmla="*/ 267 w 359"/>
                      <a:gd name="T3" fmla="*/ 435 h 960"/>
                      <a:gd name="T4" fmla="*/ 212 w 359"/>
                      <a:gd name="T5" fmla="*/ 432 h 960"/>
                      <a:gd name="T6" fmla="*/ 209 w 359"/>
                      <a:gd name="T7" fmla="*/ 312 h 960"/>
                      <a:gd name="T8" fmla="*/ 189 w 359"/>
                      <a:gd name="T9" fmla="*/ 91 h 960"/>
                      <a:gd name="T10" fmla="*/ 175 w 359"/>
                      <a:gd name="T11" fmla="*/ 0 h 960"/>
                      <a:gd name="T12" fmla="*/ 152 w 359"/>
                      <a:gd name="T13" fmla="*/ 172 h 960"/>
                      <a:gd name="T14" fmla="*/ 138 w 359"/>
                      <a:gd name="T15" fmla="*/ 426 h 960"/>
                      <a:gd name="T16" fmla="*/ 175 w 359"/>
                      <a:gd name="T17" fmla="*/ 429 h 960"/>
                      <a:gd name="T18" fmla="*/ 92 w 359"/>
                      <a:gd name="T19" fmla="*/ 423 h 960"/>
                      <a:gd name="T20" fmla="*/ 83 w 359"/>
                      <a:gd name="T21" fmla="*/ 421 h 960"/>
                      <a:gd name="T22" fmla="*/ 34 w 359"/>
                      <a:gd name="T23" fmla="*/ 426 h 960"/>
                      <a:gd name="T24" fmla="*/ 12 w 359"/>
                      <a:gd name="T25" fmla="*/ 449 h 960"/>
                      <a:gd name="T26" fmla="*/ 0 w 359"/>
                      <a:gd name="T27" fmla="*/ 472 h 960"/>
                      <a:gd name="T28" fmla="*/ 0 w 359"/>
                      <a:gd name="T29" fmla="*/ 495 h 960"/>
                      <a:gd name="T30" fmla="*/ 6 w 359"/>
                      <a:gd name="T31" fmla="*/ 681 h 960"/>
                      <a:gd name="T32" fmla="*/ 9 w 359"/>
                      <a:gd name="T33" fmla="*/ 721 h 960"/>
                      <a:gd name="T34" fmla="*/ 14 w 359"/>
                      <a:gd name="T35" fmla="*/ 759 h 960"/>
                      <a:gd name="T36" fmla="*/ 29 w 359"/>
                      <a:gd name="T37" fmla="*/ 785 h 960"/>
                      <a:gd name="T38" fmla="*/ 55 w 359"/>
                      <a:gd name="T39" fmla="*/ 804 h 960"/>
                      <a:gd name="T40" fmla="*/ 75 w 359"/>
                      <a:gd name="T41" fmla="*/ 807 h 960"/>
                      <a:gd name="T42" fmla="*/ 49 w 359"/>
                      <a:gd name="T43" fmla="*/ 796 h 960"/>
                      <a:gd name="T44" fmla="*/ 34 w 359"/>
                      <a:gd name="T45" fmla="*/ 782 h 960"/>
                      <a:gd name="T46" fmla="*/ 26 w 359"/>
                      <a:gd name="T47" fmla="*/ 756 h 960"/>
                      <a:gd name="T48" fmla="*/ 26 w 359"/>
                      <a:gd name="T49" fmla="*/ 721 h 960"/>
                      <a:gd name="T50" fmla="*/ 34 w 359"/>
                      <a:gd name="T51" fmla="*/ 538 h 960"/>
                      <a:gd name="T52" fmla="*/ 34 w 359"/>
                      <a:gd name="T53" fmla="*/ 501 h 960"/>
                      <a:gd name="T54" fmla="*/ 43 w 359"/>
                      <a:gd name="T55" fmla="*/ 472 h 960"/>
                      <a:gd name="T56" fmla="*/ 52 w 359"/>
                      <a:gd name="T57" fmla="*/ 461 h 960"/>
                      <a:gd name="T58" fmla="*/ 77 w 359"/>
                      <a:gd name="T59" fmla="*/ 458 h 960"/>
                      <a:gd name="T60" fmla="*/ 83 w 359"/>
                      <a:gd name="T61" fmla="*/ 458 h 960"/>
                      <a:gd name="T62" fmla="*/ 258 w 359"/>
                      <a:gd name="T63" fmla="*/ 472 h 960"/>
                      <a:gd name="T64" fmla="*/ 267 w 359"/>
                      <a:gd name="T65" fmla="*/ 475 h 960"/>
                      <a:gd name="T66" fmla="*/ 272 w 359"/>
                      <a:gd name="T67" fmla="*/ 475 h 960"/>
                      <a:gd name="T68" fmla="*/ 304 w 359"/>
                      <a:gd name="T69" fmla="*/ 486 h 960"/>
                      <a:gd name="T70" fmla="*/ 315 w 359"/>
                      <a:gd name="T71" fmla="*/ 512 h 960"/>
                      <a:gd name="T72" fmla="*/ 315 w 359"/>
                      <a:gd name="T73" fmla="*/ 521 h 960"/>
                      <a:gd name="T74" fmla="*/ 321 w 359"/>
                      <a:gd name="T75" fmla="*/ 744 h 960"/>
                      <a:gd name="T76" fmla="*/ 321 w 359"/>
                      <a:gd name="T77" fmla="*/ 767 h 960"/>
                      <a:gd name="T78" fmla="*/ 321 w 359"/>
                      <a:gd name="T79" fmla="*/ 779 h 960"/>
                      <a:gd name="T80" fmla="*/ 312 w 359"/>
                      <a:gd name="T81" fmla="*/ 796 h 960"/>
                      <a:gd name="T82" fmla="*/ 292 w 359"/>
                      <a:gd name="T83" fmla="*/ 810 h 960"/>
                      <a:gd name="T84" fmla="*/ 284 w 359"/>
                      <a:gd name="T85" fmla="*/ 813 h 960"/>
                      <a:gd name="T86" fmla="*/ 106 w 359"/>
                      <a:gd name="T87" fmla="*/ 810 h 960"/>
                      <a:gd name="T88" fmla="*/ 175 w 359"/>
                      <a:gd name="T89" fmla="*/ 822 h 960"/>
                      <a:gd name="T90" fmla="*/ 152 w 359"/>
                      <a:gd name="T91" fmla="*/ 819 h 960"/>
                      <a:gd name="T92" fmla="*/ 175 w 359"/>
                      <a:gd name="T93" fmla="*/ 959 h 960"/>
                      <a:gd name="T94" fmla="*/ 184 w 359"/>
                      <a:gd name="T95" fmla="*/ 899 h 960"/>
                      <a:gd name="T96" fmla="*/ 195 w 359"/>
                      <a:gd name="T97" fmla="*/ 824 h 960"/>
                      <a:gd name="T98" fmla="*/ 278 w 359"/>
                      <a:gd name="T99" fmla="*/ 833 h 960"/>
                      <a:gd name="T100" fmla="*/ 304 w 359"/>
                      <a:gd name="T101" fmla="*/ 830 h 960"/>
                      <a:gd name="T102" fmla="*/ 327 w 359"/>
                      <a:gd name="T103" fmla="*/ 816 h 960"/>
                      <a:gd name="T104" fmla="*/ 344 w 359"/>
                      <a:gd name="T105" fmla="*/ 799 h 960"/>
                      <a:gd name="T106" fmla="*/ 352 w 359"/>
                      <a:gd name="T107" fmla="*/ 776 h 960"/>
                      <a:gd name="T108" fmla="*/ 352 w 359"/>
                      <a:gd name="T109" fmla="*/ 770 h 960"/>
                      <a:gd name="T110" fmla="*/ 352 w 359"/>
                      <a:gd name="T111" fmla="*/ 747 h 960"/>
                      <a:gd name="T112" fmla="*/ 358 w 359"/>
                      <a:gd name="T113" fmla="*/ 561 h 960"/>
                      <a:gd name="T114" fmla="*/ 358 w 359"/>
                      <a:gd name="T115" fmla="*/ 524 h 960"/>
                      <a:gd name="T116" fmla="*/ 349 w 359"/>
                      <a:gd name="T117" fmla="*/ 478 h 960"/>
                      <a:gd name="T118" fmla="*/ 324 w 359"/>
                      <a:gd name="T119" fmla="*/ 449 h 960"/>
                      <a:gd name="T120" fmla="*/ 295 w 359"/>
                      <a:gd name="T121" fmla="*/ 43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960">
                        <a:moveTo>
                          <a:pt x="275" y="435"/>
                        </a:moveTo>
                        <a:lnTo>
                          <a:pt x="272" y="435"/>
                        </a:lnTo>
                        <a:lnTo>
                          <a:pt x="272" y="435"/>
                        </a:lnTo>
                        <a:lnTo>
                          <a:pt x="267" y="435"/>
                        </a:lnTo>
                        <a:lnTo>
                          <a:pt x="267" y="435"/>
                        </a:lnTo>
                        <a:lnTo>
                          <a:pt x="212" y="432"/>
                        </a:lnTo>
                        <a:lnTo>
                          <a:pt x="212" y="432"/>
                        </a:lnTo>
                        <a:lnTo>
                          <a:pt x="209" y="312"/>
                        </a:lnTo>
                        <a:lnTo>
                          <a:pt x="201" y="197"/>
                        </a:lnTo>
                        <a:lnTo>
                          <a:pt x="189" y="91"/>
                        </a:lnTo>
                        <a:lnTo>
                          <a:pt x="175" y="0"/>
                        </a:lnTo>
                        <a:lnTo>
                          <a:pt x="175" y="0"/>
                        </a:lnTo>
                        <a:lnTo>
                          <a:pt x="163" y="74"/>
                        </a:lnTo>
                        <a:lnTo>
                          <a:pt x="152" y="172"/>
                        </a:lnTo>
                        <a:lnTo>
                          <a:pt x="140" y="289"/>
                        </a:lnTo>
                        <a:lnTo>
                          <a:pt x="138" y="426"/>
                        </a:lnTo>
                        <a:lnTo>
                          <a:pt x="138" y="426"/>
                        </a:lnTo>
                        <a:lnTo>
                          <a:pt x="175" y="429"/>
                        </a:lnTo>
                        <a:lnTo>
                          <a:pt x="175" y="429"/>
                        </a:lnTo>
                        <a:lnTo>
                          <a:pt x="92" y="423"/>
                        </a:lnTo>
                        <a:lnTo>
                          <a:pt x="83" y="421"/>
                        </a:lnTo>
                        <a:lnTo>
                          <a:pt x="83" y="421"/>
                        </a:lnTo>
                        <a:lnTo>
                          <a:pt x="55" y="421"/>
                        </a:lnTo>
                        <a:lnTo>
                          <a:pt x="34" y="426"/>
                        </a:lnTo>
                        <a:lnTo>
                          <a:pt x="20" y="438"/>
                        </a:lnTo>
                        <a:lnTo>
                          <a:pt x="12" y="449"/>
                        </a:lnTo>
                        <a:lnTo>
                          <a:pt x="6" y="461"/>
                        </a:lnTo>
                        <a:lnTo>
                          <a:pt x="0" y="472"/>
                        </a:lnTo>
                        <a:lnTo>
                          <a:pt x="0" y="486"/>
                        </a:lnTo>
                        <a:lnTo>
                          <a:pt x="0" y="495"/>
                        </a:lnTo>
                        <a:lnTo>
                          <a:pt x="0" y="495"/>
                        </a:lnTo>
                        <a:lnTo>
                          <a:pt x="6" y="681"/>
                        </a:lnTo>
                        <a:lnTo>
                          <a:pt x="9" y="721"/>
                        </a:lnTo>
                        <a:lnTo>
                          <a:pt x="9" y="721"/>
                        </a:lnTo>
                        <a:lnTo>
                          <a:pt x="12" y="744"/>
                        </a:lnTo>
                        <a:lnTo>
                          <a:pt x="14" y="759"/>
                        </a:lnTo>
                        <a:lnTo>
                          <a:pt x="20" y="773"/>
                        </a:lnTo>
                        <a:lnTo>
                          <a:pt x="29" y="785"/>
                        </a:lnTo>
                        <a:lnTo>
                          <a:pt x="40" y="796"/>
                        </a:lnTo>
                        <a:lnTo>
                          <a:pt x="55" y="804"/>
                        </a:lnTo>
                        <a:lnTo>
                          <a:pt x="75" y="807"/>
                        </a:lnTo>
                        <a:lnTo>
                          <a:pt x="75" y="807"/>
                        </a:lnTo>
                        <a:lnTo>
                          <a:pt x="58" y="801"/>
                        </a:lnTo>
                        <a:lnTo>
                          <a:pt x="49" y="796"/>
                        </a:lnTo>
                        <a:lnTo>
                          <a:pt x="40" y="790"/>
                        </a:lnTo>
                        <a:lnTo>
                          <a:pt x="34" y="782"/>
                        </a:lnTo>
                        <a:lnTo>
                          <a:pt x="29" y="770"/>
                        </a:lnTo>
                        <a:lnTo>
                          <a:pt x="26" y="756"/>
                        </a:lnTo>
                        <a:lnTo>
                          <a:pt x="26" y="741"/>
                        </a:lnTo>
                        <a:lnTo>
                          <a:pt x="26" y="721"/>
                        </a:lnTo>
                        <a:lnTo>
                          <a:pt x="26" y="721"/>
                        </a:lnTo>
                        <a:lnTo>
                          <a:pt x="34" y="538"/>
                        </a:lnTo>
                        <a:lnTo>
                          <a:pt x="34" y="501"/>
                        </a:lnTo>
                        <a:lnTo>
                          <a:pt x="34" y="501"/>
                        </a:lnTo>
                        <a:lnTo>
                          <a:pt x="37" y="481"/>
                        </a:lnTo>
                        <a:lnTo>
                          <a:pt x="43" y="472"/>
                        </a:lnTo>
                        <a:lnTo>
                          <a:pt x="46" y="466"/>
                        </a:lnTo>
                        <a:lnTo>
                          <a:pt x="52" y="461"/>
                        </a:lnTo>
                        <a:lnTo>
                          <a:pt x="60" y="458"/>
                        </a:lnTo>
                        <a:lnTo>
                          <a:pt x="77" y="458"/>
                        </a:lnTo>
                        <a:lnTo>
                          <a:pt x="83" y="458"/>
                        </a:lnTo>
                        <a:lnTo>
                          <a:pt x="83" y="458"/>
                        </a:lnTo>
                        <a:lnTo>
                          <a:pt x="169" y="466"/>
                        </a:lnTo>
                        <a:lnTo>
                          <a:pt x="258" y="472"/>
                        </a:lnTo>
                        <a:lnTo>
                          <a:pt x="267" y="475"/>
                        </a:lnTo>
                        <a:lnTo>
                          <a:pt x="267" y="475"/>
                        </a:lnTo>
                        <a:lnTo>
                          <a:pt x="272" y="475"/>
                        </a:lnTo>
                        <a:lnTo>
                          <a:pt x="272" y="475"/>
                        </a:lnTo>
                        <a:lnTo>
                          <a:pt x="292" y="478"/>
                        </a:lnTo>
                        <a:lnTo>
                          <a:pt x="304" y="486"/>
                        </a:lnTo>
                        <a:lnTo>
                          <a:pt x="312" y="501"/>
                        </a:lnTo>
                        <a:lnTo>
                          <a:pt x="315" y="512"/>
                        </a:lnTo>
                        <a:lnTo>
                          <a:pt x="315" y="521"/>
                        </a:lnTo>
                        <a:lnTo>
                          <a:pt x="315" y="521"/>
                        </a:lnTo>
                        <a:lnTo>
                          <a:pt x="318" y="707"/>
                        </a:lnTo>
                        <a:lnTo>
                          <a:pt x="321" y="744"/>
                        </a:lnTo>
                        <a:lnTo>
                          <a:pt x="321" y="764"/>
                        </a:lnTo>
                        <a:lnTo>
                          <a:pt x="321" y="767"/>
                        </a:lnTo>
                        <a:lnTo>
                          <a:pt x="321" y="767"/>
                        </a:lnTo>
                        <a:lnTo>
                          <a:pt x="321" y="779"/>
                        </a:lnTo>
                        <a:lnTo>
                          <a:pt x="318" y="790"/>
                        </a:lnTo>
                        <a:lnTo>
                          <a:pt x="312" y="796"/>
                        </a:lnTo>
                        <a:lnTo>
                          <a:pt x="307" y="801"/>
                        </a:lnTo>
                        <a:lnTo>
                          <a:pt x="292" y="810"/>
                        </a:lnTo>
                        <a:lnTo>
                          <a:pt x="284" y="813"/>
                        </a:lnTo>
                        <a:lnTo>
                          <a:pt x="284" y="813"/>
                        </a:lnTo>
                        <a:lnTo>
                          <a:pt x="106" y="810"/>
                        </a:lnTo>
                        <a:lnTo>
                          <a:pt x="106" y="810"/>
                        </a:lnTo>
                        <a:lnTo>
                          <a:pt x="175" y="822"/>
                        </a:lnTo>
                        <a:lnTo>
                          <a:pt x="175" y="822"/>
                        </a:lnTo>
                        <a:lnTo>
                          <a:pt x="152" y="819"/>
                        </a:lnTo>
                        <a:lnTo>
                          <a:pt x="152" y="819"/>
                        </a:lnTo>
                        <a:lnTo>
                          <a:pt x="166" y="913"/>
                        </a:lnTo>
                        <a:lnTo>
                          <a:pt x="175" y="959"/>
                        </a:lnTo>
                        <a:lnTo>
                          <a:pt x="175" y="959"/>
                        </a:lnTo>
                        <a:lnTo>
                          <a:pt x="184" y="899"/>
                        </a:lnTo>
                        <a:lnTo>
                          <a:pt x="195" y="824"/>
                        </a:lnTo>
                        <a:lnTo>
                          <a:pt x="195" y="824"/>
                        </a:lnTo>
                        <a:lnTo>
                          <a:pt x="278" y="833"/>
                        </a:lnTo>
                        <a:lnTo>
                          <a:pt x="278" y="833"/>
                        </a:lnTo>
                        <a:lnTo>
                          <a:pt x="292" y="833"/>
                        </a:lnTo>
                        <a:lnTo>
                          <a:pt x="304" y="830"/>
                        </a:lnTo>
                        <a:lnTo>
                          <a:pt x="318" y="824"/>
                        </a:lnTo>
                        <a:lnTo>
                          <a:pt x="327" y="816"/>
                        </a:lnTo>
                        <a:lnTo>
                          <a:pt x="338" y="807"/>
                        </a:lnTo>
                        <a:lnTo>
                          <a:pt x="344" y="799"/>
                        </a:lnTo>
                        <a:lnTo>
                          <a:pt x="349" y="787"/>
                        </a:lnTo>
                        <a:lnTo>
                          <a:pt x="352" y="776"/>
                        </a:lnTo>
                        <a:lnTo>
                          <a:pt x="352" y="773"/>
                        </a:lnTo>
                        <a:lnTo>
                          <a:pt x="352" y="770"/>
                        </a:lnTo>
                        <a:lnTo>
                          <a:pt x="352" y="764"/>
                        </a:lnTo>
                        <a:lnTo>
                          <a:pt x="352" y="747"/>
                        </a:lnTo>
                        <a:lnTo>
                          <a:pt x="352" y="747"/>
                        </a:lnTo>
                        <a:lnTo>
                          <a:pt x="358" y="561"/>
                        </a:lnTo>
                        <a:lnTo>
                          <a:pt x="358" y="524"/>
                        </a:lnTo>
                        <a:lnTo>
                          <a:pt x="358" y="524"/>
                        </a:lnTo>
                        <a:lnTo>
                          <a:pt x="355" y="498"/>
                        </a:lnTo>
                        <a:lnTo>
                          <a:pt x="349" y="478"/>
                        </a:lnTo>
                        <a:lnTo>
                          <a:pt x="338" y="461"/>
                        </a:lnTo>
                        <a:lnTo>
                          <a:pt x="324" y="449"/>
                        </a:lnTo>
                        <a:lnTo>
                          <a:pt x="310" y="444"/>
                        </a:lnTo>
                        <a:lnTo>
                          <a:pt x="295" y="438"/>
                        </a:lnTo>
                        <a:lnTo>
                          <a:pt x="275" y="4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1" name="Freeform 333"/>
                  <p:cNvSpPr>
                    <a:spLocks noChangeArrowheads="1"/>
                  </p:cNvSpPr>
                  <p:nvPr/>
                </p:nvSpPr>
                <p:spPr bwMode="gray">
                  <a:xfrm>
                    <a:off x="7847013" y="4186238"/>
                    <a:ext cx="130175" cy="344487"/>
                  </a:xfrm>
                  <a:custGeom>
                    <a:avLst/>
                    <a:gdLst>
                      <a:gd name="T0" fmla="*/ 283 w 362"/>
                      <a:gd name="T1" fmla="*/ 155 h 958"/>
                      <a:gd name="T2" fmla="*/ 209 w 362"/>
                      <a:gd name="T3" fmla="*/ 161 h 958"/>
                      <a:gd name="T4" fmla="*/ 194 w 362"/>
                      <a:gd name="T5" fmla="*/ 46 h 958"/>
                      <a:gd name="T6" fmla="*/ 177 w 362"/>
                      <a:gd name="T7" fmla="*/ 49 h 958"/>
                      <a:gd name="T8" fmla="*/ 163 w 362"/>
                      <a:gd name="T9" fmla="*/ 164 h 958"/>
                      <a:gd name="T10" fmla="*/ 86 w 362"/>
                      <a:gd name="T11" fmla="*/ 170 h 958"/>
                      <a:gd name="T12" fmla="*/ 66 w 362"/>
                      <a:gd name="T13" fmla="*/ 172 h 958"/>
                      <a:gd name="T14" fmla="*/ 23 w 362"/>
                      <a:gd name="T15" fmla="*/ 195 h 958"/>
                      <a:gd name="T16" fmla="*/ 3 w 362"/>
                      <a:gd name="T17" fmla="*/ 227 h 958"/>
                      <a:gd name="T18" fmla="*/ 0 w 362"/>
                      <a:gd name="T19" fmla="*/ 247 h 958"/>
                      <a:gd name="T20" fmla="*/ 14 w 362"/>
                      <a:gd name="T21" fmla="*/ 510 h 958"/>
                      <a:gd name="T22" fmla="*/ 31 w 362"/>
                      <a:gd name="T23" fmla="*/ 539 h 958"/>
                      <a:gd name="T24" fmla="*/ 60 w 362"/>
                      <a:gd name="T25" fmla="*/ 553 h 958"/>
                      <a:gd name="T26" fmla="*/ 83 w 362"/>
                      <a:gd name="T27" fmla="*/ 556 h 958"/>
                      <a:gd name="T28" fmla="*/ 34 w 362"/>
                      <a:gd name="T29" fmla="*/ 530 h 958"/>
                      <a:gd name="T30" fmla="*/ 26 w 362"/>
                      <a:gd name="T31" fmla="*/ 482 h 958"/>
                      <a:gd name="T32" fmla="*/ 34 w 362"/>
                      <a:gd name="T33" fmla="*/ 382 h 958"/>
                      <a:gd name="T34" fmla="*/ 40 w 362"/>
                      <a:gd name="T35" fmla="*/ 247 h 958"/>
                      <a:gd name="T36" fmla="*/ 57 w 362"/>
                      <a:gd name="T37" fmla="*/ 215 h 958"/>
                      <a:gd name="T38" fmla="*/ 74 w 362"/>
                      <a:gd name="T39" fmla="*/ 207 h 958"/>
                      <a:gd name="T40" fmla="*/ 171 w 362"/>
                      <a:gd name="T41" fmla="*/ 204 h 958"/>
                      <a:gd name="T42" fmla="*/ 283 w 362"/>
                      <a:gd name="T43" fmla="*/ 192 h 958"/>
                      <a:gd name="T44" fmla="*/ 309 w 362"/>
                      <a:gd name="T45" fmla="*/ 204 h 958"/>
                      <a:gd name="T46" fmla="*/ 320 w 362"/>
                      <a:gd name="T47" fmla="*/ 224 h 958"/>
                      <a:gd name="T48" fmla="*/ 323 w 362"/>
                      <a:gd name="T49" fmla="*/ 344 h 958"/>
                      <a:gd name="T50" fmla="*/ 326 w 362"/>
                      <a:gd name="T51" fmla="*/ 487 h 958"/>
                      <a:gd name="T52" fmla="*/ 315 w 362"/>
                      <a:gd name="T53" fmla="*/ 516 h 958"/>
                      <a:gd name="T54" fmla="*/ 292 w 362"/>
                      <a:gd name="T55" fmla="*/ 530 h 958"/>
                      <a:gd name="T56" fmla="*/ 117 w 362"/>
                      <a:gd name="T57" fmla="*/ 553 h 958"/>
                      <a:gd name="T58" fmla="*/ 149 w 362"/>
                      <a:gd name="T59" fmla="*/ 556 h 958"/>
                      <a:gd name="T60" fmla="*/ 169 w 362"/>
                      <a:gd name="T61" fmla="*/ 874 h 958"/>
                      <a:gd name="T62" fmla="*/ 194 w 362"/>
                      <a:gd name="T63" fmla="*/ 897 h 958"/>
                      <a:gd name="T64" fmla="*/ 220 w 362"/>
                      <a:gd name="T65" fmla="*/ 619 h 958"/>
                      <a:gd name="T66" fmla="*/ 217 w 362"/>
                      <a:gd name="T67" fmla="*/ 553 h 958"/>
                      <a:gd name="T68" fmla="*/ 283 w 362"/>
                      <a:gd name="T69" fmla="*/ 550 h 958"/>
                      <a:gd name="T70" fmla="*/ 320 w 362"/>
                      <a:gd name="T71" fmla="*/ 539 h 958"/>
                      <a:gd name="T72" fmla="*/ 346 w 362"/>
                      <a:gd name="T73" fmla="*/ 510 h 958"/>
                      <a:gd name="T74" fmla="*/ 355 w 362"/>
                      <a:gd name="T75" fmla="*/ 479 h 958"/>
                      <a:gd name="T76" fmla="*/ 355 w 362"/>
                      <a:gd name="T77" fmla="*/ 476 h 958"/>
                      <a:gd name="T78" fmla="*/ 361 w 362"/>
                      <a:gd name="T79" fmla="*/ 224 h 958"/>
                      <a:gd name="T80" fmla="*/ 358 w 362"/>
                      <a:gd name="T81" fmla="*/ 201 h 958"/>
                      <a:gd name="T82" fmla="*/ 332 w 362"/>
                      <a:gd name="T83" fmla="*/ 167 h 958"/>
                      <a:gd name="T84" fmla="*/ 286 w 362"/>
                      <a:gd name="T85" fmla="*/ 155 h 958"/>
                      <a:gd name="T86" fmla="*/ 177 w 362"/>
                      <a:gd name="T87" fmla="*/ 164 h 958"/>
                      <a:gd name="T88" fmla="*/ 203 w 362"/>
                      <a:gd name="T89" fmla="*/ 161 h 958"/>
                      <a:gd name="T90" fmla="*/ 197 w 362"/>
                      <a:gd name="T91" fmla="*/ 16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2" h="958">
                        <a:moveTo>
                          <a:pt x="286" y="155"/>
                        </a:moveTo>
                        <a:lnTo>
                          <a:pt x="283" y="155"/>
                        </a:lnTo>
                        <a:lnTo>
                          <a:pt x="283" y="155"/>
                        </a:lnTo>
                        <a:lnTo>
                          <a:pt x="280" y="155"/>
                        </a:lnTo>
                        <a:lnTo>
                          <a:pt x="280" y="155"/>
                        </a:lnTo>
                        <a:lnTo>
                          <a:pt x="209" y="161"/>
                        </a:lnTo>
                        <a:lnTo>
                          <a:pt x="209" y="161"/>
                        </a:lnTo>
                        <a:lnTo>
                          <a:pt x="200" y="92"/>
                        </a:lnTo>
                        <a:lnTo>
                          <a:pt x="194" y="46"/>
                        </a:lnTo>
                        <a:lnTo>
                          <a:pt x="186" y="0"/>
                        </a:lnTo>
                        <a:lnTo>
                          <a:pt x="186" y="0"/>
                        </a:lnTo>
                        <a:lnTo>
                          <a:pt x="177" y="49"/>
                        </a:lnTo>
                        <a:lnTo>
                          <a:pt x="169" y="101"/>
                        </a:lnTo>
                        <a:lnTo>
                          <a:pt x="163" y="164"/>
                        </a:lnTo>
                        <a:lnTo>
                          <a:pt x="163" y="164"/>
                        </a:lnTo>
                        <a:lnTo>
                          <a:pt x="97" y="170"/>
                        </a:lnTo>
                        <a:lnTo>
                          <a:pt x="89" y="170"/>
                        </a:lnTo>
                        <a:lnTo>
                          <a:pt x="86" y="170"/>
                        </a:lnTo>
                        <a:lnTo>
                          <a:pt x="83" y="170"/>
                        </a:lnTo>
                        <a:lnTo>
                          <a:pt x="83" y="170"/>
                        </a:lnTo>
                        <a:lnTo>
                          <a:pt x="66" y="172"/>
                        </a:lnTo>
                        <a:lnTo>
                          <a:pt x="48" y="178"/>
                        </a:lnTo>
                        <a:lnTo>
                          <a:pt x="34" y="187"/>
                        </a:lnTo>
                        <a:lnTo>
                          <a:pt x="23" y="195"/>
                        </a:lnTo>
                        <a:lnTo>
                          <a:pt x="14" y="204"/>
                        </a:lnTo>
                        <a:lnTo>
                          <a:pt x="8" y="215"/>
                        </a:lnTo>
                        <a:lnTo>
                          <a:pt x="3" y="227"/>
                        </a:lnTo>
                        <a:lnTo>
                          <a:pt x="0" y="238"/>
                        </a:lnTo>
                        <a:lnTo>
                          <a:pt x="0" y="247"/>
                        </a:lnTo>
                        <a:lnTo>
                          <a:pt x="0" y="247"/>
                        </a:lnTo>
                        <a:lnTo>
                          <a:pt x="8" y="407"/>
                        </a:lnTo>
                        <a:lnTo>
                          <a:pt x="14" y="510"/>
                        </a:lnTo>
                        <a:lnTo>
                          <a:pt x="14" y="510"/>
                        </a:lnTo>
                        <a:lnTo>
                          <a:pt x="17" y="522"/>
                        </a:lnTo>
                        <a:lnTo>
                          <a:pt x="23" y="530"/>
                        </a:lnTo>
                        <a:lnTo>
                          <a:pt x="31" y="539"/>
                        </a:lnTo>
                        <a:lnTo>
                          <a:pt x="40" y="545"/>
                        </a:lnTo>
                        <a:lnTo>
                          <a:pt x="48" y="550"/>
                        </a:lnTo>
                        <a:lnTo>
                          <a:pt x="60" y="553"/>
                        </a:lnTo>
                        <a:lnTo>
                          <a:pt x="71" y="556"/>
                        </a:lnTo>
                        <a:lnTo>
                          <a:pt x="83" y="556"/>
                        </a:lnTo>
                        <a:lnTo>
                          <a:pt x="83" y="556"/>
                        </a:lnTo>
                        <a:lnTo>
                          <a:pt x="60" y="550"/>
                        </a:lnTo>
                        <a:lnTo>
                          <a:pt x="45" y="542"/>
                        </a:lnTo>
                        <a:lnTo>
                          <a:pt x="34" y="530"/>
                        </a:lnTo>
                        <a:lnTo>
                          <a:pt x="28" y="513"/>
                        </a:lnTo>
                        <a:lnTo>
                          <a:pt x="28" y="513"/>
                        </a:lnTo>
                        <a:lnTo>
                          <a:pt x="26" y="482"/>
                        </a:lnTo>
                        <a:lnTo>
                          <a:pt x="28" y="447"/>
                        </a:lnTo>
                        <a:lnTo>
                          <a:pt x="34" y="382"/>
                        </a:lnTo>
                        <a:lnTo>
                          <a:pt x="34" y="382"/>
                        </a:lnTo>
                        <a:lnTo>
                          <a:pt x="40" y="253"/>
                        </a:lnTo>
                        <a:lnTo>
                          <a:pt x="40" y="247"/>
                        </a:lnTo>
                        <a:lnTo>
                          <a:pt x="40" y="247"/>
                        </a:lnTo>
                        <a:lnTo>
                          <a:pt x="43" y="235"/>
                        </a:lnTo>
                        <a:lnTo>
                          <a:pt x="45" y="227"/>
                        </a:lnTo>
                        <a:lnTo>
                          <a:pt x="57" y="215"/>
                        </a:lnTo>
                        <a:lnTo>
                          <a:pt x="66" y="209"/>
                        </a:lnTo>
                        <a:lnTo>
                          <a:pt x="74" y="207"/>
                        </a:lnTo>
                        <a:lnTo>
                          <a:pt x="74" y="207"/>
                        </a:lnTo>
                        <a:lnTo>
                          <a:pt x="86" y="207"/>
                        </a:lnTo>
                        <a:lnTo>
                          <a:pt x="86" y="207"/>
                        </a:lnTo>
                        <a:lnTo>
                          <a:pt x="171" y="204"/>
                        </a:lnTo>
                        <a:lnTo>
                          <a:pt x="266" y="195"/>
                        </a:lnTo>
                        <a:lnTo>
                          <a:pt x="280" y="195"/>
                        </a:lnTo>
                        <a:lnTo>
                          <a:pt x="283" y="192"/>
                        </a:lnTo>
                        <a:lnTo>
                          <a:pt x="283" y="192"/>
                        </a:lnTo>
                        <a:lnTo>
                          <a:pt x="298" y="195"/>
                        </a:lnTo>
                        <a:lnTo>
                          <a:pt x="309" y="204"/>
                        </a:lnTo>
                        <a:lnTo>
                          <a:pt x="317" y="212"/>
                        </a:lnTo>
                        <a:lnTo>
                          <a:pt x="320" y="224"/>
                        </a:lnTo>
                        <a:lnTo>
                          <a:pt x="320" y="224"/>
                        </a:lnTo>
                        <a:lnTo>
                          <a:pt x="320" y="230"/>
                        </a:lnTo>
                        <a:lnTo>
                          <a:pt x="320" y="230"/>
                        </a:lnTo>
                        <a:lnTo>
                          <a:pt x="323" y="344"/>
                        </a:lnTo>
                        <a:lnTo>
                          <a:pt x="326" y="479"/>
                        </a:lnTo>
                        <a:lnTo>
                          <a:pt x="326" y="479"/>
                        </a:lnTo>
                        <a:lnTo>
                          <a:pt x="326" y="487"/>
                        </a:lnTo>
                        <a:lnTo>
                          <a:pt x="323" y="502"/>
                        </a:lnTo>
                        <a:lnTo>
                          <a:pt x="320" y="508"/>
                        </a:lnTo>
                        <a:lnTo>
                          <a:pt x="315" y="516"/>
                        </a:lnTo>
                        <a:lnTo>
                          <a:pt x="306" y="522"/>
                        </a:lnTo>
                        <a:lnTo>
                          <a:pt x="295" y="527"/>
                        </a:lnTo>
                        <a:lnTo>
                          <a:pt x="292" y="530"/>
                        </a:lnTo>
                        <a:lnTo>
                          <a:pt x="292" y="530"/>
                        </a:lnTo>
                        <a:lnTo>
                          <a:pt x="263" y="536"/>
                        </a:lnTo>
                        <a:lnTo>
                          <a:pt x="117" y="553"/>
                        </a:lnTo>
                        <a:lnTo>
                          <a:pt x="117" y="553"/>
                        </a:lnTo>
                        <a:lnTo>
                          <a:pt x="149" y="556"/>
                        </a:lnTo>
                        <a:lnTo>
                          <a:pt x="149" y="556"/>
                        </a:lnTo>
                        <a:lnTo>
                          <a:pt x="152" y="668"/>
                        </a:lnTo>
                        <a:lnTo>
                          <a:pt x="160" y="774"/>
                        </a:lnTo>
                        <a:lnTo>
                          <a:pt x="169" y="874"/>
                        </a:lnTo>
                        <a:lnTo>
                          <a:pt x="183" y="957"/>
                        </a:lnTo>
                        <a:lnTo>
                          <a:pt x="183" y="957"/>
                        </a:lnTo>
                        <a:lnTo>
                          <a:pt x="194" y="897"/>
                        </a:lnTo>
                        <a:lnTo>
                          <a:pt x="203" y="837"/>
                        </a:lnTo>
                        <a:lnTo>
                          <a:pt x="215" y="719"/>
                        </a:lnTo>
                        <a:lnTo>
                          <a:pt x="220" y="619"/>
                        </a:lnTo>
                        <a:lnTo>
                          <a:pt x="223" y="556"/>
                        </a:lnTo>
                        <a:lnTo>
                          <a:pt x="223" y="556"/>
                        </a:lnTo>
                        <a:lnTo>
                          <a:pt x="217" y="553"/>
                        </a:lnTo>
                        <a:lnTo>
                          <a:pt x="217" y="553"/>
                        </a:lnTo>
                        <a:lnTo>
                          <a:pt x="283" y="550"/>
                        </a:lnTo>
                        <a:lnTo>
                          <a:pt x="283" y="550"/>
                        </a:lnTo>
                        <a:lnTo>
                          <a:pt x="298" y="550"/>
                        </a:lnTo>
                        <a:lnTo>
                          <a:pt x="309" y="545"/>
                        </a:lnTo>
                        <a:lnTo>
                          <a:pt x="320" y="539"/>
                        </a:lnTo>
                        <a:lnTo>
                          <a:pt x="329" y="530"/>
                        </a:lnTo>
                        <a:lnTo>
                          <a:pt x="341" y="522"/>
                        </a:lnTo>
                        <a:lnTo>
                          <a:pt x="346" y="510"/>
                        </a:lnTo>
                        <a:lnTo>
                          <a:pt x="352" y="496"/>
                        </a:lnTo>
                        <a:lnTo>
                          <a:pt x="355" y="482"/>
                        </a:lnTo>
                        <a:lnTo>
                          <a:pt x="355" y="479"/>
                        </a:lnTo>
                        <a:lnTo>
                          <a:pt x="355" y="479"/>
                        </a:lnTo>
                        <a:lnTo>
                          <a:pt x="355" y="476"/>
                        </a:lnTo>
                        <a:lnTo>
                          <a:pt x="355" y="476"/>
                        </a:lnTo>
                        <a:lnTo>
                          <a:pt x="361" y="347"/>
                        </a:lnTo>
                        <a:lnTo>
                          <a:pt x="361" y="230"/>
                        </a:lnTo>
                        <a:lnTo>
                          <a:pt x="361" y="224"/>
                        </a:lnTo>
                        <a:lnTo>
                          <a:pt x="361" y="221"/>
                        </a:lnTo>
                        <a:lnTo>
                          <a:pt x="361" y="221"/>
                        </a:lnTo>
                        <a:lnTo>
                          <a:pt x="358" y="201"/>
                        </a:lnTo>
                        <a:lnTo>
                          <a:pt x="352" y="187"/>
                        </a:lnTo>
                        <a:lnTo>
                          <a:pt x="343" y="175"/>
                        </a:lnTo>
                        <a:lnTo>
                          <a:pt x="332" y="167"/>
                        </a:lnTo>
                        <a:lnTo>
                          <a:pt x="320" y="161"/>
                        </a:lnTo>
                        <a:lnTo>
                          <a:pt x="309" y="155"/>
                        </a:lnTo>
                        <a:lnTo>
                          <a:pt x="286" y="155"/>
                        </a:lnTo>
                        <a:close/>
                        <a:moveTo>
                          <a:pt x="197" y="161"/>
                        </a:moveTo>
                        <a:lnTo>
                          <a:pt x="197" y="161"/>
                        </a:lnTo>
                        <a:lnTo>
                          <a:pt x="177" y="164"/>
                        </a:lnTo>
                        <a:lnTo>
                          <a:pt x="177" y="164"/>
                        </a:lnTo>
                        <a:lnTo>
                          <a:pt x="197" y="161"/>
                        </a:lnTo>
                        <a:close/>
                        <a:moveTo>
                          <a:pt x="203" y="161"/>
                        </a:moveTo>
                        <a:lnTo>
                          <a:pt x="203" y="161"/>
                        </a:lnTo>
                        <a:lnTo>
                          <a:pt x="197" y="161"/>
                        </a:lnTo>
                        <a:lnTo>
                          <a:pt x="197" y="161"/>
                        </a:lnTo>
                        <a:lnTo>
                          <a:pt x="203" y="1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2" name="Freeform 334"/>
                  <p:cNvSpPr>
                    <a:spLocks noChangeArrowheads="1"/>
                  </p:cNvSpPr>
                  <p:nvPr/>
                </p:nvSpPr>
                <p:spPr bwMode="gray">
                  <a:xfrm>
                    <a:off x="7478713" y="4159250"/>
                    <a:ext cx="103187" cy="344488"/>
                  </a:xfrm>
                  <a:custGeom>
                    <a:avLst/>
                    <a:gdLst>
                      <a:gd name="T0" fmla="*/ 286 w 287"/>
                      <a:gd name="T1" fmla="*/ 269 h 958"/>
                      <a:gd name="T2" fmla="*/ 283 w 287"/>
                      <a:gd name="T3" fmla="*/ 249 h 958"/>
                      <a:gd name="T4" fmla="*/ 272 w 287"/>
                      <a:gd name="T5" fmla="*/ 218 h 958"/>
                      <a:gd name="T6" fmla="*/ 249 w 287"/>
                      <a:gd name="T7" fmla="*/ 198 h 958"/>
                      <a:gd name="T8" fmla="*/ 220 w 287"/>
                      <a:gd name="T9" fmla="*/ 181 h 958"/>
                      <a:gd name="T10" fmla="*/ 218 w 287"/>
                      <a:gd name="T11" fmla="*/ 181 h 958"/>
                      <a:gd name="T12" fmla="*/ 215 w 287"/>
                      <a:gd name="T13" fmla="*/ 181 h 958"/>
                      <a:gd name="T14" fmla="*/ 155 w 287"/>
                      <a:gd name="T15" fmla="*/ 166 h 958"/>
                      <a:gd name="T16" fmla="*/ 138 w 287"/>
                      <a:gd name="T17" fmla="*/ 0 h 958"/>
                      <a:gd name="T18" fmla="*/ 129 w 287"/>
                      <a:gd name="T19" fmla="*/ 52 h 958"/>
                      <a:gd name="T20" fmla="*/ 118 w 287"/>
                      <a:gd name="T21" fmla="*/ 158 h 958"/>
                      <a:gd name="T22" fmla="*/ 63 w 287"/>
                      <a:gd name="T23" fmla="*/ 143 h 958"/>
                      <a:gd name="T24" fmla="*/ 57 w 287"/>
                      <a:gd name="T25" fmla="*/ 140 h 958"/>
                      <a:gd name="T26" fmla="*/ 46 w 287"/>
                      <a:gd name="T27" fmla="*/ 140 h 958"/>
                      <a:gd name="T28" fmla="*/ 26 w 287"/>
                      <a:gd name="T29" fmla="*/ 143 h 958"/>
                      <a:gd name="T30" fmla="*/ 11 w 287"/>
                      <a:gd name="T31" fmla="*/ 158 h 958"/>
                      <a:gd name="T32" fmla="*/ 3 w 287"/>
                      <a:gd name="T33" fmla="*/ 178 h 958"/>
                      <a:gd name="T34" fmla="*/ 0 w 287"/>
                      <a:gd name="T35" fmla="*/ 198 h 958"/>
                      <a:gd name="T36" fmla="*/ 6 w 287"/>
                      <a:gd name="T37" fmla="*/ 393 h 958"/>
                      <a:gd name="T38" fmla="*/ 9 w 287"/>
                      <a:gd name="T39" fmla="*/ 470 h 958"/>
                      <a:gd name="T40" fmla="*/ 26 w 287"/>
                      <a:gd name="T41" fmla="*/ 507 h 958"/>
                      <a:gd name="T42" fmla="*/ 46 w 287"/>
                      <a:gd name="T43" fmla="*/ 524 h 958"/>
                      <a:gd name="T44" fmla="*/ 57 w 287"/>
                      <a:gd name="T45" fmla="*/ 527 h 958"/>
                      <a:gd name="T46" fmla="*/ 34 w 287"/>
                      <a:gd name="T47" fmla="*/ 510 h 958"/>
                      <a:gd name="T48" fmla="*/ 20 w 287"/>
                      <a:gd name="T49" fmla="*/ 484 h 958"/>
                      <a:gd name="T50" fmla="*/ 17 w 287"/>
                      <a:gd name="T51" fmla="*/ 473 h 958"/>
                      <a:gd name="T52" fmla="*/ 23 w 287"/>
                      <a:gd name="T53" fmla="*/ 338 h 958"/>
                      <a:gd name="T54" fmla="*/ 26 w 287"/>
                      <a:gd name="T55" fmla="*/ 206 h 958"/>
                      <a:gd name="T56" fmla="*/ 29 w 287"/>
                      <a:gd name="T57" fmla="*/ 198 h 958"/>
                      <a:gd name="T58" fmla="*/ 37 w 287"/>
                      <a:gd name="T59" fmla="*/ 181 h 958"/>
                      <a:gd name="T60" fmla="*/ 52 w 287"/>
                      <a:gd name="T61" fmla="*/ 178 h 958"/>
                      <a:gd name="T62" fmla="*/ 63 w 287"/>
                      <a:gd name="T63" fmla="*/ 181 h 958"/>
                      <a:gd name="T64" fmla="*/ 132 w 287"/>
                      <a:gd name="T65" fmla="*/ 201 h 958"/>
                      <a:gd name="T66" fmla="*/ 215 w 287"/>
                      <a:gd name="T67" fmla="*/ 221 h 958"/>
                      <a:gd name="T68" fmla="*/ 218 w 287"/>
                      <a:gd name="T69" fmla="*/ 221 h 958"/>
                      <a:gd name="T70" fmla="*/ 232 w 287"/>
                      <a:gd name="T71" fmla="*/ 226 h 958"/>
                      <a:gd name="T72" fmla="*/ 246 w 287"/>
                      <a:gd name="T73" fmla="*/ 249 h 958"/>
                      <a:gd name="T74" fmla="*/ 249 w 287"/>
                      <a:gd name="T75" fmla="*/ 261 h 958"/>
                      <a:gd name="T76" fmla="*/ 249 w 287"/>
                      <a:gd name="T77" fmla="*/ 264 h 958"/>
                      <a:gd name="T78" fmla="*/ 255 w 287"/>
                      <a:gd name="T79" fmla="*/ 516 h 958"/>
                      <a:gd name="T80" fmla="*/ 255 w 287"/>
                      <a:gd name="T81" fmla="*/ 533 h 958"/>
                      <a:gd name="T82" fmla="*/ 241 w 287"/>
                      <a:gd name="T83" fmla="*/ 553 h 958"/>
                      <a:gd name="T84" fmla="*/ 223 w 287"/>
                      <a:gd name="T85" fmla="*/ 559 h 958"/>
                      <a:gd name="T86" fmla="*/ 201 w 287"/>
                      <a:gd name="T87" fmla="*/ 556 h 958"/>
                      <a:gd name="T88" fmla="*/ 83 w 287"/>
                      <a:gd name="T89" fmla="*/ 536 h 958"/>
                      <a:gd name="T90" fmla="*/ 106 w 287"/>
                      <a:gd name="T91" fmla="*/ 544 h 958"/>
                      <a:gd name="T92" fmla="*/ 106 w 287"/>
                      <a:gd name="T93" fmla="*/ 610 h 958"/>
                      <a:gd name="T94" fmla="*/ 120 w 287"/>
                      <a:gd name="T95" fmla="*/ 834 h 958"/>
                      <a:gd name="T96" fmla="*/ 135 w 287"/>
                      <a:gd name="T97" fmla="*/ 957 h 958"/>
                      <a:gd name="T98" fmla="*/ 146 w 287"/>
                      <a:gd name="T99" fmla="*/ 876 h 958"/>
                      <a:gd name="T100" fmla="*/ 163 w 287"/>
                      <a:gd name="T101" fmla="*/ 673 h 958"/>
                      <a:gd name="T102" fmla="*/ 166 w 287"/>
                      <a:gd name="T103" fmla="*/ 564 h 958"/>
                      <a:gd name="T104" fmla="*/ 163 w 287"/>
                      <a:gd name="T105" fmla="*/ 561 h 958"/>
                      <a:gd name="T106" fmla="*/ 218 w 287"/>
                      <a:gd name="T107" fmla="*/ 579 h 958"/>
                      <a:gd name="T108" fmla="*/ 241 w 287"/>
                      <a:gd name="T109" fmla="*/ 579 h 958"/>
                      <a:gd name="T110" fmla="*/ 258 w 287"/>
                      <a:gd name="T111" fmla="*/ 570 h 958"/>
                      <a:gd name="T112" fmla="*/ 275 w 287"/>
                      <a:gd name="T113" fmla="*/ 553 h 958"/>
                      <a:gd name="T114" fmla="*/ 281 w 287"/>
                      <a:gd name="T115" fmla="*/ 527 h 958"/>
                      <a:gd name="T116" fmla="*/ 281 w 287"/>
                      <a:gd name="T117" fmla="*/ 524 h 958"/>
                      <a:gd name="T118" fmla="*/ 281 w 287"/>
                      <a:gd name="T119" fmla="*/ 524 h 958"/>
                      <a:gd name="T120" fmla="*/ 286 w 287"/>
                      <a:gd name="T121" fmla="*/ 278 h 958"/>
                      <a:gd name="T122" fmla="*/ 215 w 287"/>
                      <a:gd name="T123" fmla="*/ 2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7" h="958">
                        <a:moveTo>
                          <a:pt x="286" y="272"/>
                        </a:moveTo>
                        <a:lnTo>
                          <a:pt x="286" y="269"/>
                        </a:lnTo>
                        <a:lnTo>
                          <a:pt x="286" y="269"/>
                        </a:lnTo>
                        <a:lnTo>
                          <a:pt x="283" y="249"/>
                        </a:lnTo>
                        <a:lnTo>
                          <a:pt x="278" y="232"/>
                        </a:lnTo>
                        <a:lnTo>
                          <a:pt x="272" y="218"/>
                        </a:lnTo>
                        <a:lnTo>
                          <a:pt x="261" y="206"/>
                        </a:lnTo>
                        <a:lnTo>
                          <a:pt x="249" y="198"/>
                        </a:lnTo>
                        <a:lnTo>
                          <a:pt x="241" y="189"/>
                        </a:lnTo>
                        <a:lnTo>
                          <a:pt x="220" y="181"/>
                        </a:lnTo>
                        <a:lnTo>
                          <a:pt x="218" y="181"/>
                        </a:lnTo>
                        <a:lnTo>
                          <a:pt x="218" y="181"/>
                        </a:lnTo>
                        <a:lnTo>
                          <a:pt x="215" y="181"/>
                        </a:lnTo>
                        <a:lnTo>
                          <a:pt x="215" y="181"/>
                        </a:lnTo>
                        <a:lnTo>
                          <a:pt x="155" y="166"/>
                        </a:lnTo>
                        <a:lnTo>
                          <a:pt x="155" y="166"/>
                        </a:lnTo>
                        <a:lnTo>
                          <a:pt x="149" y="89"/>
                        </a:lnTo>
                        <a:lnTo>
                          <a:pt x="138" y="0"/>
                        </a:lnTo>
                        <a:lnTo>
                          <a:pt x="138" y="0"/>
                        </a:lnTo>
                        <a:lnTo>
                          <a:pt x="129" y="52"/>
                        </a:lnTo>
                        <a:lnTo>
                          <a:pt x="118" y="158"/>
                        </a:lnTo>
                        <a:lnTo>
                          <a:pt x="118" y="158"/>
                        </a:lnTo>
                        <a:lnTo>
                          <a:pt x="69" y="143"/>
                        </a:lnTo>
                        <a:lnTo>
                          <a:pt x="63" y="143"/>
                        </a:lnTo>
                        <a:lnTo>
                          <a:pt x="60" y="143"/>
                        </a:lnTo>
                        <a:lnTo>
                          <a:pt x="57" y="140"/>
                        </a:lnTo>
                        <a:lnTo>
                          <a:pt x="57" y="140"/>
                        </a:lnTo>
                        <a:lnTo>
                          <a:pt x="46" y="140"/>
                        </a:lnTo>
                        <a:lnTo>
                          <a:pt x="34" y="140"/>
                        </a:lnTo>
                        <a:lnTo>
                          <a:pt x="26" y="143"/>
                        </a:lnTo>
                        <a:lnTo>
                          <a:pt x="17" y="149"/>
                        </a:lnTo>
                        <a:lnTo>
                          <a:pt x="11" y="158"/>
                        </a:lnTo>
                        <a:lnTo>
                          <a:pt x="6" y="166"/>
                        </a:lnTo>
                        <a:lnTo>
                          <a:pt x="3" y="178"/>
                        </a:lnTo>
                        <a:lnTo>
                          <a:pt x="0" y="192"/>
                        </a:lnTo>
                        <a:lnTo>
                          <a:pt x="0" y="198"/>
                        </a:lnTo>
                        <a:lnTo>
                          <a:pt x="0" y="198"/>
                        </a:lnTo>
                        <a:lnTo>
                          <a:pt x="6" y="393"/>
                        </a:lnTo>
                        <a:lnTo>
                          <a:pt x="9" y="470"/>
                        </a:lnTo>
                        <a:lnTo>
                          <a:pt x="9" y="470"/>
                        </a:lnTo>
                        <a:lnTo>
                          <a:pt x="14" y="490"/>
                        </a:lnTo>
                        <a:lnTo>
                          <a:pt x="26" y="507"/>
                        </a:lnTo>
                        <a:lnTo>
                          <a:pt x="40" y="519"/>
                        </a:lnTo>
                        <a:lnTo>
                          <a:pt x="46" y="524"/>
                        </a:lnTo>
                        <a:lnTo>
                          <a:pt x="57" y="527"/>
                        </a:lnTo>
                        <a:lnTo>
                          <a:pt x="57" y="527"/>
                        </a:lnTo>
                        <a:lnTo>
                          <a:pt x="46" y="522"/>
                        </a:lnTo>
                        <a:lnTo>
                          <a:pt x="34" y="510"/>
                        </a:lnTo>
                        <a:lnTo>
                          <a:pt x="23" y="496"/>
                        </a:lnTo>
                        <a:lnTo>
                          <a:pt x="20" y="484"/>
                        </a:lnTo>
                        <a:lnTo>
                          <a:pt x="17" y="473"/>
                        </a:lnTo>
                        <a:lnTo>
                          <a:pt x="17" y="473"/>
                        </a:lnTo>
                        <a:lnTo>
                          <a:pt x="23" y="338"/>
                        </a:lnTo>
                        <a:lnTo>
                          <a:pt x="23" y="338"/>
                        </a:lnTo>
                        <a:lnTo>
                          <a:pt x="26" y="212"/>
                        </a:lnTo>
                        <a:lnTo>
                          <a:pt x="26" y="206"/>
                        </a:lnTo>
                        <a:lnTo>
                          <a:pt x="26" y="206"/>
                        </a:lnTo>
                        <a:lnTo>
                          <a:pt x="29" y="198"/>
                        </a:lnTo>
                        <a:lnTo>
                          <a:pt x="31" y="189"/>
                        </a:lnTo>
                        <a:lnTo>
                          <a:pt x="37" y="181"/>
                        </a:lnTo>
                        <a:lnTo>
                          <a:pt x="46" y="178"/>
                        </a:lnTo>
                        <a:lnTo>
                          <a:pt x="52" y="178"/>
                        </a:lnTo>
                        <a:lnTo>
                          <a:pt x="52" y="178"/>
                        </a:lnTo>
                        <a:lnTo>
                          <a:pt x="63" y="181"/>
                        </a:lnTo>
                        <a:lnTo>
                          <a:pt x="63" y="181"/>
                        </a:lnTo>
                        <a:lnTo>
                          <a:pt x="132" y="201"/>
                        </a:lnTo>
                        <a:lnTo>
                          <a:pt x="203" y="218"/>
                        </a:lnTo>
                        <a:lnTo>
                          <a:pt x="215" y="221"/>
                        </a:lnTo>
                        <a:lnTo>
                          <a:pt x="218" y="221"/>
                        </a:lnTo>
                        <a:lnTo>
                          <a:pt x="218" y="221"/>
                        </a:lnTo>
                        <a:lnTo>
                          <a:pt x="226" y="223"/>
                        </a:lnTo>
                        <a:lnTo>
                          <a:pt x="232" y="226"/>
                        </a:lnTo>
                        <a:lnTo>
                          <a:pt x="244" y="238"/>
                        </a:lnTo>
                        <a:lnTo>
                          <a:pt x="246" y="249"/>
                        </a:lnTo>
                        <a:lnTo>
                          <a:pt x="249" y="258"/>
                        </a:lnTo>
                        <a:lnTo>
                          <a:pt x="249" y="261"/>
                        </a:lnTo>
                        <a:lnTo>
                          <a:pt x="249" y="264"/>
                        </a:lnTo>
                        <a:lnTo>
                          <a:pt x="249" y="264"/>
                        </a:lnTo>
                        <a:lnTo>
                          <a:pt x="252" y="361"/>
                        </a:lnTo>
                        <a:lnTo>
                          <a:pt x="255" y="516"/>
                        </a:lnTo>
                        <a:lnTo>
                          <a:pt x="255" y="516"/>
                        </a:lnTo>
                        <a:lnTo>
                          <a:pt x="255" y="533"/>
                        </a:lnTo>
                        <a:lnTo>
                          <a:pt x="249" y="544"/>
                        </a:lnTo>
                        <a:lnTo>
                          <a:pt x="241" y="553"/>
                        </a:lnTo>
                        <a:lnTo>
                          <a:pt x="229" y="559"/>
                        </a:lnTo>
                        <a:lnTo>
                          <a:pt x="223" y="559"/>
                        </a:lnTo>
                        <a:lnTo>
                          <a:pt x="223" y="559"/>
                        </a:lnTo>
                        <a:lnTo>
                          <a:pt x="201" y="556"/>
                        </a:lnTo>
                        <a:lnTo>
                          <a:pt x="83" y="536"/>
                        </a:lnTo>
                        <a:lnTo>
                          <a:pt x="83" y="536"/>
                        </a:lnTo>
                        <a:lnTo>
                          <a:pt x="106" y="544"/>
                        </a:lnTo>
                        <a:lnTo>
                          <a:pt x="106" y="544"/>
                        </a:lnTo>
                        <a:lnTo>
                          <a:pt x="106" y="544"/>
                        </a:lnTo>
                        <a:lnTo>
                          <a:pt x="106" y="610"/>
                        </a:lnTo>
                        <a:lnTo>
                          <a:pt x="112" y="713"/>
                        </a:lnTo>
                        <a:lnTo>
                          <a:pt x="120" y="834"/>
                        </a:lnTo>
                        <a:lnTo>
                          <a:pt x="126" y="897"/>
                        </a:lnTo>
                        <a:lnTo>
                          <a:pt x="135" y="957"/>
                        </a:lnTo>
                        <a:lnTo>
                          <a:pt x="135" y="957"/>
                        </a:lnTo>
                        <a:lnTo>
                          <a:pt x="146" y="876"/>
                        </a:lnTo>
                        <a:lnTo>
                          <a:pt x="155" y="779"/>
                        </a:lnTo>
                        <a:lnTo>
                          <a:pt x="163" y="673"/>
                        </a:lnTo>
                        <a:lnTo>
                          <a:pt x="166" y="564"/>
                        </a:lnTo>
                        <a:lnTo>
                          <a:pt x="166" y="564"/>
                        </a:lnTo>
                        <a:lnTo>
                          <a:pt x="163" y="561"/>
                        </a:lnTo>
                        <a:lnTo>
                          <a:pt x="163" y="561"/>
                        </a:lnTo>
                        <a:lnTo>
                          <a:pt x="218" y="579"/>
                        </a:lnTo>
                        <a:lnTo>
                          <a:pt x="218" y="579"/>
                        </a:lnTo>
                        <a:lnTo>
                          <a:pt x="229" y="579"/>
                        </a:lnTo>
                        <a:lnTo>
                          <a:pt x="241" y="579"/>
                        </a:lnTo>
                        <a:lnTo>
                          <a:pt x="249" y="576"/>
                        </a:lnTo>
                        <a:lnTo>
                          <a:pt x="258" y="570"/>
                        </a:lnTo>
                        <a:lnTo>
                          <a:pt x="266" y="564"/>
                        </a:lnTo>
                        <a:lnTo>
                          <a:pt x="275" y="553"/>
                        </a:lnTo>
                        <a:lnTo>
                          <a:pt x="278" y="541"/>
                        </a:lnTo>
                        <a:lnTo>
                          <a:pt x="281" y="527"/>
                        </a:lnTo>
                        <a:lnTo>
                          <a:pt x="281" y="527"/>
                        </a:lnTo>
                        <a:lnTo>
                          <a:pt x="281" y="524"/>
                        </a:lnTo>
                        <a:lnTo>
                          <a:pt x="281" y="524"/>
                        </a:lnTo>
                        <a:lnTo>
                          <a:pt x="281" y="524"/>
                        </a:lnTo>
                        <a:lnTo>
                          <a:pt x="286" y="398"/>
                        </a:lnTo>
                        <a:lnTo>
                          <a:pt x="286" y="278"/>
                        </a:lnTo>
                        <a:lnTo>
                          <a:pt x="286" y="272"/>
                        </a:lnTo>
                        <a:close/>
                        <a:moveTo>
                          <a:pt x="215" y="221"/>
                        </a:moveTo>
                        <a:lnTo>
                          <a:pt x="215" y="2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3" name="Freeform 335"/>
                  <p:cNvSpPr>
                    <a:spLocks noChangeArrowheads="1"/>
                  </p:cNvSpPr>
                  <p:nvPr/>
                </p:nvSpPr>
                <p:spPr bwMode="gray">
                  <a:xfrm>
                    <a:off x="7689850" y="3817938"/>
                    <a:ext cx="238125" cy="179387"/>
                  </a:xfrm>
                  <a:custGeom>
                    <a:avLst/>
                    <a:gdLst>
                      <a:gd name="T0" fmla="*/ 264 w 663"/>
                      <a:gd name="T1" fmla="*/ 479 h 497"/>
                      <a:gd name="T2" fmla="*/ 35 w 663"/>
                      <a:gd name="T3" fmla="*/ 476 h 497"/>
                      <a:gd name="T4" fmla="*/ 78 w 663"/>
                      <a:gd name="T5" fmla="*/ 435 h 497"/>
                      <a:gd name="T6" fmla="*/ 141 w 663"/>
                      <a:gd name="T7" fmla="*/ 387 h 497"/>
                      <a:gd name="T8" fmla="*/ 226 w 663"/>
                      <a:gd name="T9" fmla="*/ 330 h 497"/>
                      <a:gd name="T10" fmla="*/ 295 w 663"/>
                      <a:gd name="T11" fmla="*/ 295 h 497"/>
                      <a:gd name="T12" fmla="*/ 367 w 663"/>
                      <a:gd name="T13" fmla="*/ 267 h 497"/>
                      <a:gd name="T14" fmla="*/ 341 w 663"/>
                      <a:gd name="T15" fmla="*/ 229 h 497"/>
                      <a:gd name="T16" fmla="*/ 272 w 663"/>
                      <a:gd name="T17" fmla="*/ 195 h 497"/>
                      <a:gd name="T18" fmla="*/ 184 w 663"/>
                      <a:gd name="T19" fmla="*/ 143 h 497"/>
                      <a:gd name="T20" fmla="*/ 141 w 663"/>
                      <a:gd name="T21" fmla="*/ 112 h 497"/>
                      <a:gd name="T22" fmla="*/ 61 w 663"/>
                      <a:gd name="T23" fmla="*/ 46 h 497"/>
                      <a:gd name="T24" fmla="*/ 430 w 663"/>
                      <a:gd name="T25" fmla="*/ 29 h 497"/>
                      <a:gd name="T26" fmla="*/ 533 w 663"/>
                      <a:gd name="T27" fmla="*/ 29 h 497"/>
                      <a:gd name="T28" fmla="*/ 613 w 663"/>
                      <a:gd name="T29" fmla="*/ 72 h 497"/>
                      <a:gd name="T30" fmla="*/ 642 w 663"/>
                      <a:gd name="T31" fmla="*/ 160 h 497"/>
                      <a:gd name="T32" fmla="*/ 616 w 663"/>
                      <a:gd name="T33" fmla="*/ 229 h 497"/>
                      <a:gd name="T34" fmla="*/ 613 w 663"/>
                      <a:gd name="T35" fmla="*/ 267 h 497"/>
                      <a:gd name="T36" fmla="*/ 645 w 663"/>
                      <a:gd name="T37" fmla="*/ 327 h 497"/>
                      <a:gd name="T38" fmla="*/ 648 w 663"/>
                      <a:gd name="T39" fmla="*/ 352 h 497"/>
                      <a:gd name="T40" fmla="*/ 648 w 663"/>
                      <a:gd name="T41" fmla="*/ 378 h 497"/>
                      <a:gd name="T42" fmla="*/ 636 w 663"/>
                      <a:gd name="T43" fmla="*/ 410 h 497"/>
                      <a:gd name="T44" fmla="*/ 619 w 663"/>
                      <a:gd name="T45" fmla="*/ 438 h 497"/>
                      <a:gd name="T46" fmla="*/ 593 w 663"/>
                      <a:gd name="T47" fmla="*/ 464 h 497"/>
                      <a:gd name="T48" fmla="*/ 562 w 663"/>
                      <a:gd name="T49" fmla="*/ 479 h 497"/>
                      <a:gd name="T50" fmla="*/ 585 w 663"/>
                      <a:gd name="T51" fmla="*/ 470 h 497"/>
                      <a:gd name="T52" fmla="*/ 622 w 663"/>
                      <a:gd name="T53" fmla="*/ 441 h 497"/>
                      <a:gd name="T54" fmla="*/ 636 w 663"/>
                      <a:gd name="T55" fmla="*/ 421 h 497"/>
                      <a:gd name="T56" fmla="*/ 653 w 663"/>
                      <a:gd name="T57" fmla="*/ 378 h 497"/>
                      <a:gd name="T58" fmla="*/ 656 w 663"/>
                      <a:gd name="T59" fmla="*/ 361 h 497"/>
                      <a:gd name="T60" fmla="*/ 653 w 663"/>
                      <a:gd name="T61" fmla="*/ 324 h 497"/>
                      <a:gd name="T62" fmla="*/ 636 w 663"/>
                      <a:gd name="T63" fmla="*/ 278 h 497"/>
                      <a:gd name="T64" fmla="*/ 645 w 663"/>
                      <a:gd name="T65" fmla="*/ 215 h 497"/>
                      <a:gd name="T66" fmla="*/ 662 w 663"/>
                      <a:gd name="T67" fmla="*/ 135 h 497"/>
                      <a:gd name="T68" fmla="*/ 630 w 663"/>
                      <a:gd name="T69" fmla="*/ 57 h 497"/>
                      <a:gd name="T70" fmla="*/ 536 w 663"/>
                      <a:gd name="T71" fmla="*/ 6 h 497"/>
                      <a:gd name="T72" fmla="*/ 224 w 663"/>
                      <a:gd name="T73" fmla="*/ 3 h 497"/>
                      <a:gd name="T74" fmla="*/ 29 w 663"/>
                      <a:gd name="T75" fmla="*/ 0 h 497"/>
                      <a:gd name="T76" fmla="*/ 12 w 663"/>
                      <a:gd name="T77" fmla="*/ 3 h 497"/>
                      <a:gd name="T78" fmla="*/ 6 w 663"/>
                      <a:gd name="T79" fmla="*/ 9 h 497"/>
                      <a:gd name="T80" fmla="*/ 0 w 663"/>
                      <a:gd name="T81" fmla="*/ 23 h 497"/>
                      <a:gd name="T82" fmla="*/ 20 w 663"/>
                      <a:gd name="T83" fmla="*/ 52 h 497"/>
                      <a:gd name="T84" fmla="*/ 100 w 663"/>
                      <a:gd name="T85" fmla="*/ 120 h 497"/>
                      <a:gd name="T86" fmla="*/ 144 w 663"/>
                      <a:gd name="T87" fmla="*/ 152 h 497"/>
                      <a:gd name="T88" fmla="*/ 235 w 663"/>
                      <a:gd name="T89" fmla="*/ 209 h 497"/>
                      <a:gd name="T90" fmla="*/ 281 w 663"/>
                      <a:gd name="T91" fmla="*/ 235 h 497"/>
                      <a:gd name="T92" fmla="*/ 307 w 663"/>
                      <a:gd name="T93" fmla="*/ 258 h 497"/>
                      <a:gd name="T94" fmla="*/ 235 w 663"/>
                      <a:gd name="T95" fmla="*/ 292 h 497"/>
                      <a:gd name="T96" fmla="*/ 166 w 663"/>
                      <a:gd name="T97" fmla="*/ 335 h 497"/>
                      <a:gd name="T98" fmla="*/ 83 w 663"/>
                      <a:gd name="T99" fmla="*/ 398 h 497"/>
                      <a:gd name="T100" fmla="*/ 43 w 663"/>
                      <a:gd name="T101" fmla="*/ 435 h 497"/>
                      <a:gd name="T102" fmla="*/ 0 w 663"/>
                      <a:gd name="T103" fmla="*/ 481 h 497"/>
                      <a:gd name="T104" fmla="*/ 3 w 663"/>
                      <a:gd name="T105" fmla="*/ 490 h 497"/>
                      <a:gd name="T106" fmla="*/ 15 w 663"/>
                      <a:gd name="T107" fmla="*/ 496 h 497"/>
                      <a:gd name="T108" fmla="*/ 37 w 663"/>
                      <a:gd name="T109" fmla="*/ 496 h 497"/>
                      <a:gd name="T110" fmla="*/ 393 w 663"/>
                      <a:gd name="T111" fmla="*/ 490 h 497"/>
                      <a:gd name="T112" fmla="*/ 20 w 663"/>
                      <a:gd name="T113" fmla="*/ 48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3" h="497">
                        <a:moveTo>
                          <a:pt x="522" y="487"/>
                        </a:moveTo>
                        <a:lnTo>
                          <a:pt x="456" y="484"/>
                        </a:lnTo>
                        <a:lnTo>
                          <a:pt x="456" y="484"/>
                        </a:lnTo>
                        <a:lnTo>
                          <a:pt x="393" y="481"/>
                        </a:lnTo>
                        <a:lnTo>
                          <a:pt x="264" y="479"/>
                        </a:lnTo>
                        <a:lnTo>
                          <a:pt x="264" y="479"/>
                        </a:lnTo>
                        <a:lnTo>
                          <a:pt x="135" y="476"/>
                        </a:lnTo>
                        <a:lnTo>
                          <a:pt x="69" y="476"/>
                        </a:lnTo>
                        <a:lnTo>
                          <a:pt x="37" y="476"/>
                        </a:lnTo>
                        <a:lnTo>
                          <a:pt x="35" y="476"/>
                        </a:lnTo>
                        <a:lnTo>
                          <a:pt x="40" y="470"/>
                        </a:lnTo>
                        <a:lnTo>
                          <a:pt x="40" y="470"/>
                        </a:lnTo>
                        <a:lnTo>
                          <a:pt x="61" y="453"/>
                        </a:lnTo>
                        <a:lnTo>
                          <a:pt x="61" y="453"/>
                        </a:lnTo>
                        <a:lnTo>
                          <a:pt x="78" y="435"/>
                        </a:lnTo>
                        <a:lnTo>
                          <a:pt x="78" y="435"/>
                        </a:lnTo>
                        <a:lnTo>
                          <a:pt x="98" y="418"/>
                        </a:lnTo>
                        <a:lnTo>
                          <a:pt x="98" y="418"/>
                        </a:lnTo>
                        <a:lnTo>
                          <a:pt x="121" y="401"/>
                        </a:lnTo>
                        <a:lnTo>
                          <a:pt x="141" y="387"/>
                        </a:lnTo>
                        <a:lnTo>
                          <a:pt x="161" y="372"/>
                        </a:lnTo>
                        <a:lnTo>
                          <a:pt x="184" y="358"/>
                        </a:lnTo>
                        <a:lnTo>
                          <a:pt x="184" y="358"/>
                        </a:lnTo>
                        <a:lnTo>
                          <a:pt x="226" y="330"/>
                        </a:lnTo>
                        <a:lnTo>
                          <a:pt x="226" y="330"/>
                        </a:lnTo>
                        <a:lnTo>
                          <a:pt x="250" y="318"/>
                        </a:lnTo>
                        <a:lnTo>
                          <a:pt x="272" y="304"/>
                        </a:lnTo>
                        <a:lnTo>
                          <a:pt x="272" y="304"/>
                        </a:lnTo>
                        <a:lnTo>
                          <a:pt x="295" y="295"/>
                        </a:lnTo>
                        <a:lnTo>
                          <a:pt x="295" y="295"/>
                        </a:lnTo>
                        <a:lnTo>
                          <a:pt x="318" y="284"/>
                        </a:lnTo>
                        <a:lnTo>
                          <a:pt x="318" y="284"/>
                        </a:lnTo>
                        <a:lnTo>
                          <a:pt x="341" y="275"/>
                        </a:lnTo>
                        <a:lnTo>
                          <a:pt x="341" y="275"/>
                        </a:lnTo>
                        <a:lnTo>
                          <a:pt x="367" y="267"/>
                        </a:lnTo>
                        <a:lnTo>
                          <a:pt x="404" y="252"/>
                        </a:lnTo>
                        <a:lnTo>
                          <a:pt x="367" y="238"/>
                        </a:lnTo>
                        <a:lnTo>
                          <a:pt x="367" y="238"/>
                        </a:lnTo>
                        <a:lnTo>
                          <a:pt x="341" y="229"/>
                        </a:lnTo>
                        <a:lnTo>
                          <a:pt x="341" y="229"/>
                        </a:lnTo>
                        <a:lnTo>
                          <a:pt x="318" y="218"/>
                        </a:lnTo>
                        <a:lnTo>
                          <a:pt x="318" y="218"/>
                        </a:lnTo>
                        <a:lnTo>
                          <a:pt x="295" y="206"/>
                        </a:lnTo>
                        <a:lnTo>
                          <a:pt x="272" y="195"/>
                        </a:lnTo>
                        <a:lnTo>
                          <a:pt x="272" y="195"/>
                        </a:lnTo>
                        <a:lnTo>
                          <a:pt x="250" y="183"/>
                        </a:lnTo>
                        <a:lnTo>
                          <a:pt x="250" y="183"/>
                        </a:lnTo>
                        <a:lnTo>
                          <a:pt x="226" y="172"/>
                        </a:lnTo>
                        <a:lnTo>
                          <a:pt x="226" y="172"/>
                        </a:lnTo>
                        <a:lnTo>
                          <a:pt x="184" y="143"/>
                        </a:lnTo>
                        <a:lnTo>
                          <a:pt x="184" y="143"/>
                        </a:lnTo>
                        <a:lnTo>
                          <a:pt x="161" y="129"/>
                        </a:lnTo>
                        <a:lnTo>
                          <a:pt x="161" y="129"/>
                        </a:lnTo>
                        <a:lnTo>
                          <a:pt x="141" y="112"/>
                        </a:lnTo>
                        <a:lnTo>
                          <a:pt x="141" y="112"/>
                        </a:lnTo>
                        <a:lnTo>
                          <a:pt x="121" y="97"/>
                        </a:lnTo>
                        <a:lnTo>
                          <a:pt x="100" y="80"/>
                        </a:lnTo>
                        <a:lnTo>
                          <a:pt x="80" y="63"/>
                        </a:lnTo>
                        <a:lnTo>
                          <a:pt x="61" y="46"/>
                        </a:lnTo>
                        <a:lnTo>
                          <a:pt x="61" y="46"/>
                        </a:lnTo>
                        <a:lnTo>
                          <a:pt x="46" y="31"/>
                        </a:lnTo>
                        <a:lnTo>
                          <a:pt x="69" y="31"/>
                        </a:lnTo>
                        <a:lnTo>
                          <a:pt x="121" y="31"/>
                        </a:lnTo>
                        <a:lnTo>
                          <a:pt x="224" y="31"/>
                        </a:lnTo>
                        <a:lnTo>
                          <a:pt x="430" y="29"/>
                        </a:lnTo>
                        <a:lnTo>
                          <a:pt x="481" y="29"/>
                        </a:lnTo>
                        <a:lnTo>
                          <a:pt x="507" y="29"/>
                        </a:lnTo>
                        <a:lnTo>
                          <a:pt x="522" y="29"/>
                        </a:lnTo>
                        <a:lnTo>
                          <a:pt x="522" y="29"/>
                        </a:lnTo>
                        <a:lnTo>
                          <a:pt x="533" y="29"/>
                        </a:lnTo>
                        <a:lnTo>
                          <a:pt x="533" y="29"/>
                        </a:lnTo>
                        <a:lnTo>
                          <a:pt x="556" y="34"/>
                        </a:lnTo>
                        <a:lnTo>
                          <a:pt x="579" y="43"/>
                        </a:lnTo>
                        <a:lnTo>
                          <a:pt x="599" y="54"/>
                        </a:lnTo>
                        <a:lnTo>
                          <a:pt x="613" y="72"/>
                        </a:lnTo>
                        <a:lnTo>
                          <a:pt x="613" y="72"/>
                        </a:lnTo>
                        <a:lnTo>
                          <a:pt x="628" y="92"/>
                        </a:lnTo>
                        <a:lnTo>
                          <a:pt x="639" y="115"/>
                        </a:lnTo>
                        <a:lnTo>
                          <a:pt x="642" y="138"/>
                        </a:lnTo>
                        <a:lnTo>
                          <a:pt x="642" y="160"/>
                        </a:lnTo>
                        <a:lnTo>
                          <a:pt x="642" y="160"/>
                        </a:lnTo>
                        <a:lnTo>
                          <a:pt x="639" y="186"/>
                        </a:lnTo>
                        <a:lnTo>
                          <a:pt x="630" y="206"/>
                        </a:lnTo>
                        <a:lnTo>
                          <a:pt x="630" y="206"/>
                        </a:lnTo>
                        <a:lnTo>
                          <a:pt x="616" y="229"/>
                        </a:lnTo>
                        <a:lnTo>
                          <a:pt x="599" y="246"/>
                        </a:lnTo>
                        <a:lnTo>
                          <a:pt x="593" y="252"/>
                        </a:lnTo>
                        <a:lnTo>
                          <a:pt x="599" y="258"/>
                        </a:lnTo>
                        <a:lnTo>
                          <a:pt x="599" y="258"/>
                        </a:lnTo>
                        <a:lnTo>
                          <a:pt x="613" y="267"/>
                        </a:lnTo>
                        <a:lnTo>
                          <a:pt x="625" y="281"/>
                        </a:lnTo>
                        <a:lnTo>
                          <a:pt x="633" y="295"/>
                        </a:lnTo>
                        <a:lnTo>
                          <a:pt x="639" y="309"/>
                        </a:lnTo>
                        <a:lnTo>
                          <a:pt x="639" y="309"/>
                        </a:lnTo>
                        <a:lnTo>
                          <a:pt x="645" y="327"/>
                        </a:lnTo>
                        <a:lnTo>
                          <a:pt x="645" y="327"/>
                        </a:lnTo>
                        <a:lnTo>
                          <a:pt x="648" y="344"/>
                        </a:lnTo>
                        <a:lnTo>
                          <a:pt x="648" y="344"/>
                        </a:lnTo>
                        <a:lnTo>
                          <a:pt x="648" y="352"/>
                        </a:lnTo>
                        <a:lnTo>
                          <a:pt x="648" y="352"/>
                        </a:lnTo>
                        <a:lnTo>
                          <a:pt x="648" y="361"/>
                        </a:lnTo>
                        <a:lnTo>
                          <a:pt x="648" y="361"/>
                        </a:lnTo>
                        <a:lnTo>
                          <a:pt x="648" y="369"/>
                        </a:lnTo>
                        <a:lnTo>
                          <a:pt x="648" y="369"/>
                        </a:lnTo>
                        <a:lnTo>
                          <a:pt x="648" y="378"/>
                        </a:lnTo>
                        <a:lnTo>
                          <a:pt x="648" y="378"/>
                        </a:lnTo>
                        <a:lnTo>
                          <a:pt x="642" y="395"/>
                        </a:lnTo>
                        <a:lnTo>
                          <a:pt x="642" y="395"/>
                        </a:lnTo>
                        <a:lnTo>
                          <a:pt x="636" y="410"/>
                        </a:lnTo>
                        <a:lnTo>
                          <a:pt x="636" y="410"/>
                        </a:lnTo>
                        <a:lnTo>
                          <a:pt x="633" y="418"/>
                        </a:lnTo>
                        <a:lnTo>
                          <a:pt x="633" y="418"/>
                        </a:lnTo>
                        <a:lnTo>
                          <a:pt x="628" y="427"/>
                        </a:lnTo>
                        <a:lnTo>
                          <a:pt x="628" y="427"/>
                        </a:lnTo>
                        <a:lnTo>
                          <a:pt x="619" y="438"/>
                        </a:lnTo>
                        <a:lnTo>
                          <a:pt x="613" y="447"/>
                        </a:lnTo>
                        <a:lnTo>
                          <a:pt x="605" y="453"/>
                        </a:lnTo>
                        <a:lnTo>
                          <a:pt x="605" y="453"/>
                        </a:lnTo>
                        <a:lnTo>
                          <a:pt x="593" y="464"/>
                        </a:lnTo>
                        <a:lnTo>
                          <a:pt x="593" y="464"/>
                        </a:lnTo>
                        <a:lnTo>
                          <a:pt x="585" y="467"/>
                        </a:lnTo>
                        <a:lnTo>
                          <a:pt x="585" y="467"/>
                        </a:lnTo>
                        <a:lnTo>
                          <a:pt x="576" y="473"/>
                        </a:lnTo>
                        <a:lnTo>
                          <a:pt x="576" y="473"/>
                        </a:lnTo>
                        <a:lnTo>
                          <a:pt x="562" y="479"/>
                        </a:lnTo>
                        <a:lnTo>
                          <a:pt x="562" y="479"/>
                        </a:lnTo>
                        <a:lnTo>
                          <a:pt x="576" y="473"/>
                        </a:lnTo>
                        <a:lnTo>
                          <a:pt x="576" y="473"/>
                        </a:lnTo>
                        <a:lnTo>
                          <a:pt x="585" y="470"/>
                        </a:lnTo>
                        <a:lnTo>
                          <a:pt x="585" y="470"/>
                        </a:lnTo>
                        <a:lnTo>
                          <a:pt x="593" y="464"/>
                        </a:lnTo>
                        <a:lnTo>
                          <a:pt x="593" y="464"/>
                        </a:lnTo>
                        <a:lnTo>
                          <a:pt x="607" y="455"/>
                        </a:lnTo>
                        <a:lnTo>
                          <a:pt x="613" y="450"/>
                        </a:lnTo>
                        <a:lnTo>
                          <a:pt x="622" y="441"/>
                        </a:lnTo>
                        <a:lnTo>
                          <a:pt x="622" y="441"/>
                        </a:lnTo>
                        <a:lnTo>
                          <a:pt x="633" y="430"/>
                        </a:lnTo>
                        <a:lnTo>
                          <a:pt x="633" y="430"/>
                        </a:lnTo>
                        <a:lnTo>
                          <a:pt x="636" y="421"/>
                        </a:lnTo>
                        <a:lnTo>
                          <a:pt x="636" y="421"/>
                        </a:lnTo>
                        <a:lnTo>
                          <a:pt x="642" y="413"/>
                        </a:lnTo>
                        <a:lnTo>
                          <a:pt x="642" y="413"/>
                        </a:lnTo>
                        <a:lnTo>
                          <a:pt x="651" y="395"/>
                        </a:lnTo>
                        <a:lnTo>
                          <a:pt x="651" y="395"/>
                        </a:lnTo>
                        <a:lnTo>
                          <a:pt x="653" y="378"/>
                        </a:lnTo>
                        <a:lnTo>
                          <a:pt x="653" y="378"/>
                        </a:lnTo>
                        <a:lnTo>
                          <a:pt x="656" y="369"/>
                        </a:lnTo>
                        <a:lnTo>
                          <a:pt x="656" y="369"/>
                        </a:lnTo>
                        <a:lnTo>
                          <a:pt x="656" y="361"/>
                        </a:lnTo>
                        <a:lnTo>
                          <a:pt x="656" y="361"/>
                        </a:lnTo>
                        <a:lnTo>
                          <a:pt x="656" y="352"/>
                        </a:lnTo>
                        <a:lnTo>
                          <a:pt x="656" y="352"/>
                        </a:lnTo>
                        <a:lnTo>
                          <a:pt x="656" y="344"/>
                        </a:lnTo>
                        <a:lnTo>
                          <a:pt x="656" y="344"/>
                        </a:lnTo>
                        <a:lnTo>
                          <a:pt x="653" y="324"/>
                        </a:lnTo>
                        <a:lnTo>
                          <a:pt x="653" y="324"/>
                        </a:lnTo>
                        <a:lnTo>
                          <a:pt x="651" y="306"/>
                        </a:lnTo>
                        <a:lnTo>
                          <a:pt x="651" y="306"/>
                        </a:lnTo>
                        <a:lnTo>
                          <a:pt x="645" y="292"/>
                        </a:lnTo>
                        <a:lnTo>
                          <a:pt x="636" y="278"/>
                        </a:lnTo>
                        <a:lnTo>
                          <a:pt x="628" y="264"/>
                        </a:lnTo>
                        <a:lnTo>
                          <a:pt x="616" y="252"/>
                        </a:lnTo>
                        <a:lnTo>
                          <a:pt x="616" y="252"/>
                        </a:lnTo>
                        <a:lnTo>
                          <a:pt x="630" y="235"/>
                        </a:lnTo>
                        <a:lnTo>
                          <a:pt x="645" y="215"/>
                        </a:lnTo>
                        <a:lnTo>
                          <a:pt x="645" y="215"/>
                        </a:lnTo>
                        <a:lnTo>
                          <a:pt x="656" y="189"/>
                        </a:lnTo>
                        <a:lnTo>
                          <a:pt x="662" y="163"/>
                        </a:lnTo>
                        <a:lnTo>
                          <a:pt x="662" y="163"/>
                        </a:lnTo>
                        <a:lnTo>
                          <a:pt x="662" y="135"/>
                        </a:lnTo>
                        <a:lnTo>
                          <a:pt x="656" y="109"/>
                        </a:lnTo>
                        <a:lnTo>
                          <a:pt x="656" y="109"/>
                        </a:lnTo>
                        <a:lnTo>
                          <a:pt x="648" y="83"/>
                        </a:lnTo>
                        <a:lnTo>
                          <a:pt x="630" y="57"/>
                        </a:lnTo>
                        <a:lnTo>
                          <a:pt x="630" y="57"/>
                        </a:lnTo>
                        <a:lnTo>
                          <a:pt x="610" y="37"/>
                        </a:lnTo>
                        <a:lnTo>
                          <a:pt x="588" y="23"/>
                        </a:lnTo>
                        <a:lnTo>
                          <a:pt x="562" y="12"/>
                        </a:lnTo>
                        <a:lnTo>
                          <a:pt x="536" y="6"/>
                        </a:lnTo>
                        <a:lnTo>
                          <a:pt x="536" y="6"/>
                        </a:lnTo>
                        <a:lnTo>
                          <a:pt x="522" y="6"/>
                        </a:lnTo>
                        <a:lnTo>
                          <a:pt x="507" y="6"/>
                        </a:lnTo>
                        <a:lnTo>
                          <a:pt x="481" y="3"/>
                        </a:lnTo>
                        <a:lnTo>
                          <a:pt x="430" y="3"/>
                        </a:lnTo>
                        <a:lnTo>
                          <a:pt x="224" y="3"/>
                        </a:lnTo>
                        <a:lnTo>
                          <a:pt x="121" y="3"/>
                        </a:lnTo>
                        <a:lnTo>
                          <a:pt x="69" y="0"/>
                        </a:lnTo>
                        <a:lnTo>
                          <a:pt x="43" y="0"/>
                        </a:lnTo>
                        <a:lnTo>
                          <a:pt x="29" y="0"/>
                        </a:lnTo>
                        <a:lnTo>
                          <a:pt x="29" y="0"/>
                        </a:lnTo>
                        <a:lnTo>
                          <a:pt x="20" y="3"/>
                        </a:lnTo>
                        <a:lnTo>
                          <a:pt x="20" y="3"/>
                        </a:lnTo>
                        <a:lnTo>
                          <a:pt x="17" y="3"/>
                        </a:lnTo>
                        <a:lnTo>
                          <a:pt x="17" y="3"/>
                        </a:lnTo>
                        <a:lnTo>
                          <a:pt x="12" y="3"/>
                        </a:lnTo>
                        <a:lnTo>
                          <a:pt x="9" y="3"/>
                        </a:lnTo>
                        <a:lnTo>
                          <a:pt x="9" y="6"/>
                        </a:lnTo>
                        <a:lnTo>
                          <a:pt x="9" y="6"/>
                        </a:lnTo>
                        <a:lnTo>
                          <a:pt x="6" y="9"/>
                        </a:lnTo>
                        <a:lnTo>
                          <a:pt x="6" y="9"/>
                        </a:lnTo>
                        <a:lnTo>
                          <a:pt x="3" y="9"/>
                        </a:lnTo>
                        <a:lnTo>
                          <a:pt x="3" y="9"/>
                        </a:lnTo>
                        <a:lnTo>
                          <a:pt x="0" y="17"/>
                        </a:lnTo>
                        <a:lnTo>
                          <a:pt x="0" y="23"/>
                        </a:lnTo>
                        <a:lnTo>
                          <a:pt x="0" y="23"/>
                        </a:lnTo>
                        <a:lnTo>
                          <a:pt x="3" y="31"/>
                        </a:lnTo>
                        <a:lnTo>
                          <a:pt x="3" y="31"/>
                        </a:lnTo>
                        <a:lnTo>
                          <a:pt x="9" y="40"/>
                        </a:lnTo>
                        <a:lnTo>
                          <a:pt x="20" y="52"/>
                        </a:lnTo>
                        <a:lnTo>
                          <a:pt x="20" y="52"/>
                        </a:lnTo>
                        <a:lnTo>
                          <a:pt x="40" y="69"/>
                        </a:lnTo>
                        <a:lnTo>
                          <a:pt x="58" y="86"/>
                        </a:lnTo>
                        <a:lnTo>
                          <a:pt x="80" y="103"/>
                        </a:lnTo>
                        <a:lnTo>
                          <a:pt x="80" y="103"/>
                        </a:lnTo>
                        <a:lnTo>
                          <a:pt x="100" y="120"/>
                        </a:lnTo>
                        <a:lnTo>
                          <a:pt x="100" y="120"/>
                        </a:lnTo>
                        <a:lnTo>
                          <a:pt x="121" y="138"/>
                        </a:lnTo>
                        <a:lnTo>
                          <a:pt x="121" y="138"/>
                        </a:lnTo>
                        <a:lnTo>
                          <a:pt x="144" y="152"/>
                        </a:lnTo>
                        <a:lnTo>
                          <a:pt x="144" y="152"/>
                        </a:lnTo>
                        <a:lnTo>
                          <a:pt x="163" y="169"/>
                        </a:lnTo>
                        <a:lnTo>
                          <a:pt x="163" y="169"/>
                        </a:lnTo>
                        <a:lnTo>
                          <a:pt x="209" y="198"/>
                        </a:lnTo>
                        <a:lnTo>
                          <a:pt x="209" y="198"/>
                        </a:lnTo>
                        <a:lnTo>
                          <a:pt x="235" y="209"/>
                        </a:lnTo>
                        <a:lnTo>
                          <a:pt x="235" y="209"/>
                        </a:lnTo>
                        <a:lnTo>
                          <a:pt x="258" y="224"/>
                        </a:lnTo>
                        <a:lnTo>
                          <a:pt x="258" y="224"/>
                        </a:lnTo>
                        <a:lnTo>
                          <a:pt x="281" y="235"/>
                        </a:lnTo>
                        <a:lnTo>
                          <a:pt x="281" y="235"/>
                        </a:lnTo>
                        <a:lnTo>
                          <a:pt x="307" y="246"/>
                        </a:lnTo>
                        <a:lnTo>
                          <a:pt x="307" y="246"/>
                        </a:lnTo>
                        <a:lnTo>
                          <a:pt x="321" y="252"/>
                        </a:lnTo>
                        <a:lnTo>
                          <a:pt x="321" y="252"/>
                        </a:lnTo>
                        <a:lnTo>
                          <a:pt x="307" y="258"/>
                        </a:lnTo>
                        <a:lnTo>
                          <a:pt x="307" y="258"/>
                        </a:lnTo>
                        <a:lnTo>
                          <a:pt x="284" y="267"/>
                        </a:lnTo>
                        <a:lnTo>
                          <a:pt x="284" y="267"/>
                        </a:lnTo>
                        <a:lnTo>
                          <a:pt x="258" y="281"/>
                        </a:lnTo>
                        <a:lnTo>
                          <a:pt x="235" y="292"/>
                        </a:lnTo>
                        <a:lnTo>
                          <a:pt x="235" y="292"/>
                        </a:lnTo>
                        <a:lnTo>
                          <a:pt x="212" y="306"/>
                        </a:lnTo>
                        <a:lnTo>
                          <a:pt x="212" y="306"/>
                        </a:lnTo>
                        <a:lnTo>
                          <a:pt x="166" y="335"/>
                        </a:lnTo>
                        <a:lnTo>
                          <a:pt x="166" y="335"/>
                        </a:lnTo>
                        <a:lnTo>
                          <a:pt x="146" y="350"/>
                        </a:lnTo>
                        <a:lnTo>
                          <a:pt x="124" y="367"/>
                        </a:lnTo>
                        <a:lnTo>
                          <a:pt x="103" y="381"/>
                        </a:lnTo>
                        <a:lnTo>
                          <a:pt x="103" y="381"/>
                        </a:lnTo>
                        <a:lnTo>
                          <a:pt x="83" y="398"/>
                        </a:lnTo>
                        <a:lnTo>
                          <a:pt x="83" y="398"/>
                        </a:lnTo>
                        <a:lnTo>
                          <a:pt x="63" y="416"/>
                        </a:lnTo>
                        <a:lnTo>
                          <a:pt x="63" y="416"/>
                        </a:lnTo>
                        <a:lnTo>
                          <a:pt x="43" y="435"/>
                        </a:lnTo>
                        <a:lnTo>
                          <a:pt x="43" y="435"/>
                        </a:lnTo>
                        <a:lnTo>
                          <a:pt x="26" y="453"/>
                        </a:lnTo>
                        <a:lnTo>
                          <a:pt x="6" y="473"/>
                        </a:lnTo>
                        <a:lnTo>
                          <a:pt x="3" y="473"/>
                        </a:lnTo>
                        <a:lnTo>
                          <a:pt x="3" y="473"/>
                        </a:lnTo>
                        <a:lnTo>
                          <a:pt x="0" y="481"/>
                        </a:lnTo>
                        <a:lnTo>
                          <a:pt x="0" y="481"/>
                        </a:lnTo>
                        <a:lnTo>
                          <a:pt x="0" y="487"/>
                        </a:lnTo>
                        <a:lnTo>
                          <a:pt x="0" y="490"/>
                        </a:lnTo>
                        <a:lnTo>
                          <a:pt x="3" y="490"/>
                        </a:lnTo>
                        <a:lnTo>
                          <a:pt x="3" y="490"/>
                        </a:lnTo>
                        <a:lnTo>
                          <a:pt x="3" y="493"/>
                        </a:lnTo>
                        <a:lnTo>
                          <a:pt x="3" y="493"/>
                        </a:lnTo>
                        <a:lnTo>
                          <a:pt x="12" y="496"/>
                        </a:lnTo>
                        <a:lnTo>
                          <a:pt x="12" y="496"/>
                        </a:lnTo>
                        <a:lnTo>
                          <a:pt x="15" y="496"/>
                        </a:lnTo>
                        <a:lnTo>
                          <a:pt x="17" y="496"/>
                        </a:lnTo>
                        <a:lnTo>
                          <a:pt x="17" y="496"/>
                        </a:lnTo>
                        <a:lnTo>
                          <a:pt x="17" y="496"/>
                        </a:lnTo>
                        <a:lnTo>
                          <a:pt x="20" y="496"/>
                        </a:lnTo>
                        <a:lnTo>
                          <a:pt x="37" y="496"/>
                        </a:lnTo>
                        <a:lnTo>
                          <a:pt x="69" y="496"/>
                        </a:lnTo>
                        <a:lnTo>
                          <a:pt x="135" y="496"/>
                        </a:lnTo>
                        <a:lnTo>
                          <a:pt x="135" y="496"/>
                        </a:lnTo>
                        <a:lnTo>
                          <a:pt x="264" y="493"/>
                        </a:lnTo>
                        <a:lnTo>
                          <a:pt x="393" y="490"/>
                        </a:lnTo>
                        <a:lnTo>
                          <a:pt x="393" y="490"/>
                        </a:lnTo>
                        <a:lnTo>
                          <a:pt x="456" y="487"/>
                        </a:lnTo>
                        <a:lnTo>
                          <a:pt x="522" y="487"/>
                        </a:lnTo>
                        <a:close/>
                        <a:moveTo>
                          <a:pt x="20" y="487"/>
                        </a:moveTo>
                        <a:lnTo>
                          <a:pt x="20" y="4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4" name="Freeform 336"/>
                  <p:cNvSpPr>
                    <a:spLocks noChangeArrowheads="1"/>
                  </p:cNvSpPr>
                  <p:nvPr/>
                </p:nvSpPr>
                <p:spPr bwMode="gray">
                  <a:xfrm>
                    <a:off x="7747000" y="3917950"/>
                    <a:ext cx="152400" cy="53975"/>
                  </a:xfrm>
                  <a:custGeom>
                    <a:avLst/>
                    <a:gdLst>
                      <a:gd name="T0" fmla="*/ 404 w 425"/>
                      <a:gd name="T1" fmla="*/ 97 h 150"/>
                      <a:gd name="T2" fmla="*/ 386 w 425"/>
                      <a:gd name="T3" fmla="*/ 123 h 150"/>
                      <a:gd name="T4" fmla="*/ 372 w 425"/>
                      <a:gd name="T5" fmla="*/ 129 h 150"/>
                      <a:gd name="T6" fmla="*/ 355 w 425"/>
                      <a:gd name="T7" fmla="*/ 135 h 150"/>
                      <a:gd name="T8" fmla="*/ 389 w 425"/>
                      <a:gd name="T9" fmla="*/ 126 h 150"/>
                      <a:gd name="T10" fmla="*/ 404 w 425"/>
                      <a:gd name="T11" fmla="*/ 117 h 150"/>
                      <a:gd name="T12" fmla="*/ 415 w 425"/>
                      <a:gd name="T13" fmla="*/ 103 h 150"/>
                      <a:gd name="T14" fmla="*/ 421 w 425"/>
                      <a:gd name="T15" fmla="*/ 86 h 150"/>
                      <a:gd name="T16" fmla="*/ 424 w 425"/>
                      <a:gd name="T17" fmla="*/ 74 h 150"/>
                      <a:gd name="T18" fmla="*/ 424 w 425"/>
                      <a:gd name="T19" fmla="*/ 69 h 150"/>
                      <a:gd name="T20" fmla="*/ 421 w 425"/>
                      <a:gd name="T21" fmla="*/ 51 h 150"/>
                      <a:gd name="T22" fmla="*/ 412 w 425"/>
                      <a:gd name="T23" fmla="*/ 34 h 150"/>
                      <a:gd name="T24" fmla="*/ 386 w 425"/>
                      <a:gd name="T25" fmla="*/ 8 h 150"/>
                      <a:gd name="T26" fmla="*/ 367 w 425"/>
                      <a:gd name="T27" fmla="*/ 0 h 150"/>
                      <a:gd name="T28" fmla="*/ 361 w 425"/>
                      <a:gd name="T29" fmla="*/ 0 h 150"/>
                      <a:gd name="T30" fmla="*/ 358 w 425"/>
                      <a:gd name="T31" fmla="*/ 0 h 150"/>
                      <a:gd name="T32" fmla="*/ 355 w 425"/>
                      <a:gd name="T33" fmla="*/ 0 h 150"/>
                      <a:gd name="T34" fmla="*/ 349 w 425"/>
                      <a:gd name="T35" fmla="*/ 0 h 150"/>
                      <a:gd name="T36" fmla="*/ 315 w 425"/>
                      <a:gd name="T37" fmla="*/ 0 h 150"/>
                      <a:gd name="T38" fmla="*/ 281 w 425"/>
                      <a:gd name="T39" fmla="*/ 6 h 150"/>
                      <a:gd name="T40" fmla="*/ 249 w 425"/>
                      <a:gd name="T41" fmla="*/ 14 h 150"/>
                      <a:gd name="T42" fmla="*/ 215 w 425"/>
                      <a:gd name="T43" fmla="*/ 25 h 150"/>
                      <a:gd name="T44" fmla="*/ 183 w 425"/>
                      <a:gd name="T45" fmla="*/ 37 h 150"/>
                      <a:gd name="T46" fmla="*/ 155 w 425"/>
                      <a:gd name="T47" fmla="*/ 51 h 150"/>
                      <a:gd name="T48" fmla="*/ 123 w 425"/>
                      <a:gd name="T49" fmla="*/ 66 h 150"/>
                      <a:gd name="T50" fmla="*/ 94 w 425"/>
                      <a:gd name="T51" fmla="*/ 83 h 150"/>
                      <a:gd name="T52" fmla="*/ 68 w 425"/>
                      <a:gd name="T53" fmla="*/ 103 h 150"/>
                      <a:gd name="T54" fmla="*/ 40 w 425"/>
                      <a:gd name="T55" fmla="*/ 120 h 150"/>
                      <a:gd name="T56" fmla="*/ 49 w 425"/>
                      <a:gd name="T57" fmla="*/ 149 h 150"/>
                      <a:gd name="T58" fmla="*/ 120 w 425"/>
                      <a:gd name="T59" fmla="*/ 146 h 150"/>
                      <a:gd name="T60" fmla="*/ 192 w 425"/>
                      <a:gd name="T61" fmla="*/ 143 h 150"/>
                      <a:gd name="T62" fmla="*/ 260 w 425"/>
                      <a:gd name="T63" fmla="*/ 140 h 150"/>
                      <a:gd name="T64" fmla="*/ 298 w 425"/>
                      <a:gd name="T65" fmla="*/ 137 h 150"/>
                      <a:gd name="T66" fmla="*/ 332 w 425"/>
                      <a:gd name="T67" fmla="*/ 135 h 150"/>
                      <a:gd name="T68" fmla="*/ 298 w 425"/>
                      <a:gd name="T69" fmla="*/ 129 h 150"/>
                      <a:gd name="T70" fmla="*/ 260 w 425"/>
                      <a:gd name="T71" fmla="*/ 129 h 150"/>
                      <a:gd name="T72" fmla="*/ 192 w 425"/>
                      <a:gd name="T73" fmla="*/ 123 h 150"/>
                      <a:gd name="T74" fmla="*/ 120 w 425"/>
                      <a:gd name="T75" fmla="*/ 120 h 150"/>
                      <a:gd name="T76" fmla="*/ 97 w 425"/>
                      <a:gd name="T77" fmla="*/ 120 h 150"/>
                      <a:gd name="T78" fmla="*/ 112 w 425"/>
                      <a:gd name="T79" fmla="*/ 112 h 150"/>
                      <a:gd name="T80" fmla="*/ 140 w 425"/>
                      <a:gd name="T81" fmla="*/ 94 h 150"/>
                      <a:gd name="T82" fmla="*/ 169 w 425"/>
                      <a:gd name="T83" fmla="*/ 80 h 150"/>
                      <a:gd name="T84" fmla="*/ 197 w 425"/>
                      <a:gd name="T85" fmla="*/ 66 h 150"/>
                      <a:gd name="T86" fmla="*/ 226 w 425"/>
                      <a:gd name="T87" fmla="*/ 51 h 150"/>
                      <a:gd name="T88" fmla="*/ 257 w 425"/>
                      <a:gd name="T89" fmla="*/ 43 h 150"/>
                      <a:gd name="T90" fmla="*/ 286 w 425"/>
                      <a:gd name="T91" fmla="*/ 34 h 150"/>
                      <a:gd name="T92" fmla="*/ 318 w 425"/>
                      <a:gd name="T93" fmla="*/ 28 h 150"/>
                      <a:gd name="T94" fmla="*/ 349 w 425"/>
                      <a:gd name="T95" fmla="*/ 23 h 150"/>
                      <a:gd name="T96" fmla="*/ 355 w 425"/>
                      <a:gd name="T97" fmla="*/ 23 h 150"/>
                      <a:gd name="T98" fmla="*/ 355 w 425"/>
                      <a:gd name="T99" fmla="*/ 23 h 150"/>
                      <a:gd name="T100" fmla="*/ 355 w 425"/>
                      <a:gd name="T101" fmla="*/ 23 h 150"/>
                      <a:gd name="T102" fmla="*/ 361 w 425"/>
                      <a:gd name="T103" fmla="*/ 23 h 150"/>
                      <a:gd name="T104" fmla="*/ 364 w 425"/>
                      <a:gd name="T105" fmla="*/ 23 h 150"/>
                      <a:gd name="T106" fmla="*/ 378 w 425"/>
                      <a:gd name="T107" fmla="*/ 28 h 150"/>
                      <a:gd name="T108" fmla="*/ 389 w 425"/>
                      <a:gd name="T109" fmla="*/ 34 h 150"/>
                      <a:gd name="T110" fmla="*/ 398 w 425"/>
                      <a:gd name="T111" fmla="*/ 43 h 150"/>
                      <a:gd name="T112" fmla="*/ 409 w 425"/>
                      <a:gd name="T113" fmla="*/ 69 h 150"/>
                      <a:gd name="T114" fmla="*/ 409 w 425"/>
                      <a:gd name="T115" fmla="*/ 71 h 150"/>
                      <a:gd name="T116" fmla="*/ 409 w 425"/>
                      <a:gd name="T117" fmla="*/ 77 h 150"/>
                      <a:gd name="T118" fmla="*/ 409 w 425"/>
                      <a:gd name="T119"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 h="150">
                        <a:moveTo>
                          <a:pt x="404" y="97"/>
                        </a:moveTo>
                        <a:lnTo>
                          <a:pt x="404" y="97"/>
                        </a:lnTo>
                        <a:lnTo>
                          <a:pt x="398" y="112"/>
                        </a:lnTo>
                        <a:lnTo>
                          <a:pt x="386" y="123"/>
                        </a:lnTo>
                        <a:lnTo>
                          <a:pt x="386" y="123"/>
                        </a:lnTo>
                        <a:lnTo>
                          <a:pt x="372" y="129"/>
                        </a:lnTo>
                        <a:lnTo>
                          <a:pt x="355" y="135"/>
                        </a:lnTo>
                        <a:lnTo>
                          <a:pt x="355" y="135"/>
                        </a:lnTo>
                        <a:lnTo>
                          <a:pt x="372" y="132"/>
                        </a:lnTo>
                        <a:lnTo>
                          <a:pt x="389" y="126"/>
                        </a:lnTo>
                        <a:lnTo>
                          <a:pt x="389" y="126"/>
                        </a:lnTo>
                        <a:lnTo>
                          <a:pt x="404" y="117"/>
                        </a:lnTo>
                        <a:lnTo>
                          <a:pt x="415" y="103"/>
                        </a:lnTo>
                        <a:lnTo>
                          <a:pt x="415" y="103"/>
                        </a:lnTo>
                        <a:lnTo>
                          <a:pt x="421" y="86"/>
                        </a:lnTo>
                        <a:lnTo>
                          <a:pt x="421" y="86"/>
                        </a:lnTo>
                        <a:lnTo>
                          <a:pt x="424" y="77"/>
                        </a:lnTo>
                        <a:lnTo>
                          <a:pt x="424" y="74"/>
                        </a:lnTo>
                        <a:lnTo>
                          <a:pt x="424" y="74"/>
                        </a:lnTo>
                        <a:lnTo>
                          <a:pt x="424" y="69"/>
                        </a:lnTo>
                        <a:lnTo>
                          <a:pt x="424" y="69"/>
                        </a:lnTo>
                        <a:lnTo>
                          <a:pt x="421" y="51"/>
                        </a:lnTo>
                        <a:lnTo>
                          <a:pt x="412" y="34"/>
                        </a:lnTo>
                        <a:lnTo>
                          <a:pt x="412" y="34"/>
                        </a:lnTo>
                        <a:lnTo>
                          <a:pt x="401" y="17"/>
                        </a:lnTo>
                        <a:lnTo>
                          <a:pt x="386" y="8"/>
                        </a:lnTo>
                        <a:lnTo>
                          <a:pt x="386" y="8"/>
                        </a:lnTo>
                        <a:lnTo>
                          <a:pt x="367" y="0"/>
                        </a:lnTo>
                        <a:lnTo>
                          <a:pt x="367" y="0"/>
                        </a:lnTo>
                        <a:lnTo>
                          <a:pt x="361" y="0"/>
                        </a:lnTo>
                        <a:lnTo>
                          <a:pt x="358" y="0"/>
                        </a:lnTo>
                        <a:lnTo>
                          <a:pt x="358" y="0"/>
                        </a:lnTo>
                        <a:lnTo>
                          <a:pt x="355" y="0"/>
                        </a:lnTo>
                        <a:lnTo>
                          <a:pt x="355" y="0"/>
                        </a:lnTo>
                        <a:lnTo>
                          <a:pt x="352" y="0"/>
                        </a:lnTo>
                        <a:lnTo>
                          <a:pt x="349" y="0"/>
                        </a:lnTo>
                        <a:lnTo>
                          <a:pt x="349" y="0"/>
                        </a:lnTo>
                        <a:lnTo>
                          <a:pt x="315" y="0"/>
                        </a:lnTo>
                        <a:lnTo>
                          <a:pt x="315" y="0"/>
                        </a:lnTo>
                        <a:lnTo>
                          <a:pt x="281" y="6"/>
                        </a:lnTo>
                        <a:lnTo>
                          <a:pt x="263" y="8"/>
                        </a:lnTo>
                        <a:lnTo>
                          <a:pt x="249" y="14"/>
                        </a:lnTo>
                        <a:lnTo>
                          <a:pt x="249" y="14"/>
                        </a:lnTo>
                        <a:lnTo>
                          <a:pt x="215" y="25"/>
                        </a:lnTo>
                        <a:lnTo>
                          <a:pt x="215" y="25"/>
                        </a:lnTo>
                        <a:lnTo>
                          <a:pt x="183" y="37"/>
                        </a:lnTo>
                        <a:lnTo>
                          <a:pt x="183" y="37"/>
                        </a:lnTo>
                        <a:lnTo>
                          <a:pt x="155" y="51"/>
                        </a:lnTo>
                        <a:lnTo>
                          <a:pt x="155" y="51"/>
                        </a:lnTo>
                        <a:lnTo>
                          <a:pt x="123" y="66"/>
                        </a:lnTo>
                        <a:lnTo>
                          <a:pt x="123" y="66"/>
                        </a:lnTo>
                        <a:lnTo>
                          <a:pt x="94" y="83"/>
                        </a:lnTo>
                        <a:lnTo>
                          <a:pt x="94" y="83"/>
                        </a:lnTo>
                        <a:lnTo>
                          <a:pt x="68" y="103"/>
                        </a:lnTo>
                        <a:lnTo>
                          <a:pt x="68" y="103"/>
                        </a:lnTo>
                        <a:lnTo>
                          <a:pt x="40" y="120"/>
                        </a:lnTo>
                        <a:lnTo>
                          <a:pt x="0" y="149"/>
                        </a:lnTo>
                        <a:lnTo>
                          <a:pt x="49" y="149"/>
                        </a:lnTo>
                        <a:lnTo>
                          <a:pt x="49" y="149"/>
                        </a:lnTo>
                        <a:lnTo>
                          <a:pt x="120" y="146"/>
                        </a:lnTo>
                        <a:lnTo>
                          <a:pt x="120" y="146"/>
                        </a:lnTo>
                        <a:lnTo>
                          <a:pt x="192" y="143"/>
                        </a:lnTo>
                        <a:lnTo>
                          <a:pt x="192" y="143"/>
                        </a:lnTo>
                        <a:lnTo>
                          <a:pt x="260" y="140"/>
                        </a:lnTo>
                        <a:lnTo>
                          <a:pt x="260" y="140"/>
                        </a:lnTo>
                        <a:lnTo>
                          <a:pt x="298" y="137"/>
                        </a:lnTo>
                        <a:lnTo>
                          <a:pt x="298" y="137"/>
                        </a:lnTo>
                        <a:lnTo>
                          <a:pt x="332" y="135"/>
                        </a:lnTo>
                        <a:lnTo>
                          <a:pt x="332" y="135"/>
                        </a:lnTo>
                        <a:lnTo>
                          <a:pt x="298" y="129"/>
                        </a:lnTo>
                        <a:lnTo>
                          <a:pt x="298" y="129"/>
                        </a:lnTo>
                        <a:lnTo>
                          <a:pt x="260" y="129"/>
                        </a:lnTo>
                        <a:lnTo>
                          <a:pt x="260" y="129"/>
                        </a:lnTo>
                        <a:lnTo>
                          <a:pt x="192" y="123"/>
                        </a:lnTo>
                        <a:lnTo>
                          <a:pt x="192" y="123"/>
                        </a:lnTo>
                        <a:lnTo>
                          <a:pt x="120" y="120"/>
                        </a:lnTo>
                        <a:lnTo>
                          <a:pt x="120" y="120"/>
                        </a:lnTo>
                        <a:lnTo>
                          <a:pt x="97" y="120"/>
                        </a:lnTo>
                        <a:lnTo>
                          <a:pt x="97" y="120"/>
                        </a:lnTo>
                        <a:lnTo>
                          <a:pt x="112" y="112"/>
                        </a:lnTo>
                        <a:lnTo>
                          <a:pt x="112" y="112"/>
                        </a:lnTo>
                        <a:lnTo>
                          <a:pt x="140" y="94"/>
                        </a:lnTo>
                        <a:lnTo>
                          <a:pt x="140" y="94"/>
                        </a:lnTo>
                        <a:lnTo>
                          <a:pt x="169" y="80"/>
                        </a:lnTo>
                        <a:lnTo>
                          <a:pt x="169" y="80"/>
                        </a:lnTo>
                        <a:lnTo>
                          <a:pt x="197" y="66"/>
                        </a:lnTo>
                        <a:lnTo>
                          <a:pt x="197" y="66"/>
                        </a:lnTo>
                        <a:lnTo>
                          <a:pt x="226" y="51"/>
                        </a:lnTo>
                        <a:lnTo>
                          <a:pt x="226" y="51"/>
                        </a:lnTo>
                        <a:lnTo>
                          <a:pt x="257" y="43"/>
                        </a:lnTo>
                        <a:lnTo>
                          <a:pt x="272" y="37"/>
                        </a:lnTo>
                        <a:lnTo>
                          <a:pt x="286" y="34"/>
                        </a:lnTo>
                        <a:lnTo>
                          <a:pt x="286" y="34"/>
                        </a:lnTo>
                        <a:lnTo>
                          <a:pt x="318" y="28"/>
                        </a:lnTo>
                        <a:lnTo>
                          <a:pt x="318" y="28"/>
                        </a:lnTo>
                        <a:lnTo>
                          <a:pt x="349" y="23"/>
                        </a:lnTo>
                        <a:lnTo>
                          <a:pt x="352" y="23"/>
                        </a:lnTo>
                        <a:lnTo>
                          <a:pt x="355" y="23"/>
                        </a:lnTo>
                        <a:lnTo>
                          <a:pt x="355" y="23"/>
                        </a:lnTo>
                        <a:lnTo>
                          <a:pt x="355" y="23"/>
                        </a:lnTo>
                        <a:lnTo>
                          <a:pt x="355" y="23"/>
                        </a:lnTo>
                        <a:lnTo>
                          <a:pt x="355" y="23"/>
                        </a:lnTo>
                        <a:lnTo>
                          <a:pt x="358" y="23"/>
                        </a:lnTo>
                        <a:lnTo>
                          <a:pt x="361" y="23"/>
                        </a:lnTo>
                        <a:lnTo>
                          <a:pt x="361" y="23"/>
                        </a:lnTo>
                        <a:lnTo>
                          <a:pt x="364" y="23"/>
                        </a:lnTo>
                        <a:lnTo>
                          <a:pt x="364" y="23"/>
                        </a:lnTo>
                        <a:lnTo>
                          <a:pt x="378" y="28"/>
                        </a:lnTo>
                        <a:lnTo>
                          <a:pt x="378" y="28"/>
                        </a:lnTo>
                        <a:lnTo>
                          <a:pt x="389" y="34"/>
                        </a:lnTo>
                        <a:lnTo>
                          <a:pt x="398" y="43"/>
                        </a:lnTo>
                        <a:lnTo>
                          <a:pt x="398" y="43"/>
                        </a:lnTo>
                        <a:lnTo>
                          <a:pt x="404" y="54"/>
                        </a:lnTo>
                        <a:lnTo>
                          <a:pt x="409" y="69"/>
                        </a:lnTo>
                        <a:lnTo>
                          <a:pt x="409" y="69"/>
                        </a:lnTo>
                        <a:lnTo>
                          <a:pt x="409" y="71"/>
                        </a:lnTo>
                        <a:lnTo>
                          <a:pt x="409" y="77"/>
                        </a:lnTo>
                        <a:lnTo>
                          <a:pt x="409" y="77"/>
                        </a:lnTo>
                        <a:lnTo>
                          <a:pt x="409" y="83"/>
                        </a:lnTo>
                        <a:lnTo>
                          <a:pt x="409" y="83"/>
                        </a:lnTo>
                        <a:lnTo>
                          <a:pt x="404"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45" name="Freeform 337"/>
                  <p:cNvSpPr>
                    <a:spLocks noChangeArrowheads="1"/>
                  </p:cNvSpPr>
                  <p:nvPr/>
                </p:nvSpPr>
                <p:spPr bwMode="gray">
                  <a:xfrm>
                    <a:off x="7747000" y="3843338"/>
                    <a:ext cx="152400" cy="49212"/>
                  </a:xfrm>
                  <a:custGeom>
                    <a:avLst/>
                    <a:gdLst>
                      <a:gd name="T0" fmla="*/ 407 w 425"/>
                      <a:gd name="T1" fmla="*/ 100 h 138"/>
                      <a:gd name="T2" fmla="*/ 389 w 425"/>
                      <a:gd name="T3" fmla="*/ 126 h 138"/>
                      <a:gd name="T4" fmla="*/ 375 w 425"/>
                      <a:gd name="T5" fmla="*/ 132 h 138"/>
                      <a:gd name="T6" fmla="*/ 361 w 425"/>
                      <a:gd name="T7" fmla="*/ 137 h 138"/>
                      <a:gd name="T8" fmla="*/ 392 w 425"/>
                      <a:gd name="T9" fmla="*/ 129 h 138"/>
                      <a:gd name="T10" fmla="*/ 404 w 425"/>
                      <a:gd name="T11" fmla="*/ 120 h 138"/>
                      <a:gd name="T12" fmla="*/ 415 w 425"/>
                      <a:gd name="T13" fmla="*/ 106 h 138"/>
                      <a:gd name="T14" fmla="*/ 421 w 425"/>
                      <a:gd name="T15" fmla="*/ 91 h 138"/>
                      <a:gd name="T16" fmla="*/ 424 w 425"/>
                      <a:gd name="T17" fmla="*/ 77 h 138"/>
                      <a:gd name="T18" fmla="*/ 424 w 425"/>
                      <a:gd name="T19" fmla="*/ 74 h 138"/>
                      <a:gd name="T20" fmla="*/ 421 w 425"/>
                      <a:gd name="T21" fmla="*/ 57 h 138"/>
                      <a:gd name="T22" fmla="*/ 415 w 425"/>
                      <a:gd name="T23" fmla="*/ 40 h 138"/>
                      <a:gd name="T24" fmla="*/ 389 w 425"/>
                      <a:gd name="T25" fmla="*/ 14 h 138"/>
                      <a:gd name="T26" fmla="*/ 372 w 425"/>
                      <a:gd name="T27" fmla="*/ 8 h 138"/>
                      <a:gd name="T28" fmla="*/ 364 w 425"/>
                      <a:gd name="T29" fmla="*/ 6 h 138"/>
                      <a:gd name="T30" fmla="*/ 355 w 425"/>
                      <a:gd name="T31" fmla="*/ 6 h 138"/>
                      <a:gd name="T32" fmla="*/ 295 w 425"/>
                      <a:gd name="T33" fmla="*/ 3 h 138"/>
                      <a:gd name="T34" fmla="*/ 172 w 425"/>
                      <a:gd name="T35" fmla="*/ 0 h 138"/>
                      <a:gd name="T36" fmla="*/ 0 w 425"/>
                      <a:gd name="T37" fmla="*/ 3 h 138"/>
                      <a:gd name="T38" fmla="*/ 57 w 425"/>
                      <a:gd name="T39" fmla="*/ 40 h 138"/>
                      <a:gd name="T40" fmla="*/ 74 w 425"/>
                      <a:gd name="T41" fmla="*/ 51 h 138"/>
                      <a:gd name="T42" fmla="*/ 92 w 425"/>
                      <a:gd name="T43" fmla="*/ 63 h 138"/>
                      <a:gd name="T44" fmla="*/ 112 w 425"/>
                      <a:gd name="T45" fmla="*/ 71 h 138"/>
                      <a:gd name="T46" fmla="*/ 129 w 425"/>
                      <a:gd name="T47" fmla="*/ 83 h 138"/>
                      <a:gd name="T48" fmla="*/ 146 w 425"/>
                      <a:gd name="T49" fmla="*/ 91 h 138"/>
                      <a:gd name="T50" fmla="*/ 166 w 425"/>
                      <a:gd name="T51" fmla="*/ 100 h 138"/>
                      <a:gd name="T52" fmla="*/ 186 w 425"/>
                      <a:gd name="T53" fmla="*/ 108 h 138"/>
                      <a:gd name="T54" fmla="*/ 223 w 425"/>
                      <a:gd name="T55" fmla="*/ 120 h 138"/>
                      <a:gd name="T56" fmla="*/ 243 w 425"/>
                      <a:gd name="T57" fmla="*/ 126 h 138"/>
                      <a:gd name="T58" fmla="*/ 263 w 425"/>
                      <a:gd name="T59" fmla="*/ 132 h 138"/>
                      <a:gd name="T60" fmla="*/ 283 w 425"/>
                      <a:gd name="T61" fmla="*/ 134 h 138"/>
                      <a:gd name="T62" fmla="*/ 306 w 425"/>
                      <a:gd name="T63" fmla="*/ 137 h 138"/>
                      <a:gd name="T64" fmla="*/ 326 w 425"/>
                      <a:gd name="T65" fmla="*/ 137 h 138"/>
                      <a:gd name="T66" fmla="*/ 346 w 425"/>
                      <a:gd name="T67" fmla="*/ 137 h 138"/>
                      <a:gd name="T68" fmla="*/ 326 w 425"/>
                      <a:gd name="T69" fmla="*/ 134 h 138"/>
                      <a:gd name="T70" fmla="*/ 306 w 425"/>
                      <a:gd name="T71" fmla="*/ 132 h 138"/>
                      <a:gd name="T72" fmla="*/ 286 w 425"/>
                      <a:gd name="T73" fmla="*/ 126 h 138"/>
                      <a:gd name="T74" fmla="*/ 266 w 425"/>
                      <a:gd name="T75" fmla="*/ 120 h 138"/>
                      <a:gd name="T76" fmla="*/ 249 w 425"/>
                      <a:gd name="T77" fmla="*/ 111 h 138"/>
                      <a:gd name="T78" fmla="*/ 229 w 425"/>
                      <a:gd name="T79" fmla="*/ 106 h 138"/>
                      <a:gd name="T80" fmla="*/ 194 w 425"/>
                      <a:gd name="T81" fmla="*/ 88 h 138"/>
                      <a:gd name="T82" fmla="*/ 175 w 425"/>
                      <a:gd name="T83" fmla="*/ 80 h 138"/>
                      <a:gd name="T84" fmla="*/ 157 w 425"/>
                      <a:gd name="T85" fmla="*/ 69 h 138"/>
                      <a:gd name="T86" fmla="*/ 123 w 425"/>
                      <a:gd name="T87" fmla="*/ 48 h 138"/>
                      <a:gd name="T88" fmla="*/ 106 w 425"/>
                      <a:gd name="T89" fmla="*/ 37 h 138"/>
                      <a:gd name="T90" fmla="*/ 97 w 425"/>
                      <a:gd name="T91" fmla="*/ 31 h 138"/>
                      <a:gd name="T92" fmla="*/ 295 w 425"/>
                      <a:gd name="T93" fmla="*/ 31 h 138"/>
                      <a:gd name="T94" fmla="*/ 355 w 425"/>
                      <a:gd name="T95" fmla="*/ 28 h 138"/>
                      <a:gd name="T96" fmla="*/ 364 w 425"/>
                      <a:gd name="T97" fmla="*/ 28 h 138"/>
                      <a:gd name="T98" fmla="*/ 369 w 425"/>
                      <a:gd name="T99" fmla="*/ 28 h 138"/>
                      <a:gd name="T100" fmla="*/ 381 w 425"/>
                      <a:gd name="T101" fmla="*/ 34 h 138"/>
                      <a:gd name="T102" fmla="*/ 401 w 425"/>
                      <a:gd name="T103" fmla="*/ 48 h 138"/>
                      <a:gd name="T104" fmla="*/ 407 w 425"/>
                      <a:gd name="T105" fmla="*/ 60 h 138"/>
                      <a:gd name="T106" fmla="*/ 409 w 425"/>
                      <a:gd name="T107" fmla="*/ 77 h 138"/>
                      <a:gd name="T108" fmla="*/ 409 w 425"/>
                      <a:gd name="T109" fmla="*/ 80 h 138"/>
                      <a:gd name="T110" fmla="*/ 409 w 425"/>
                      <a:gd name="T111" fmla="*/ 8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5" h="138">
                        <a:moveTo>
                          <a:pt x="407" y="100"/>
                        </a:moveTo>
                        <a:lnTo>
                          <a:pt x="407" y="100"/>
                        </a:lnTo>
                        <a:lnTo>
                          <a:pt x="398" y="114"/>
                        </a:lnTo>
                        <a:lnTo>
                          <a:pt x="389" y="126"/>
                        </a:lnTo>
                        <a:lnTo>
                          <a:pt x="389" y="126"/>
                        </a:lnTo>
                        <a:lnTo>
                          <a:pt x="375" y="132"/>
                        </a:lnTo>
                        <a:lnTo>
                          <a:pt x="361" y="137"/>
                        </a:lnTo>
                        <a:lnTo>
                          <a:pt x="361" y="137"/>
                        </a:lnTo>
                        <a:lnTo>
                          <a:pt x="378" y="134"/>
                        </a:lnTo>
                        <a:lnTo>
                          <a:pt x="392" y="129"/>
                        </a:lnTo>
                        <a:lnTo>
                          <a:pt x="392" y="129"/>
                        </a:lnTo>
                        <a:lnTo>
                          <a:pt x="404" y="120"/>
                        </a:lnTo>
                        <a:lnTo>
                          <a:pt x="415" y="106"/>
                        </a:lnTo>
                        <a:lnTo>
                          <a:pt x="415" y="106"/>
                        </a:lnTo>
                        <a:lnTo>
                          <a:pt x="421" y="91"/>
                        </a:lnTo>
                        <a:lnTo>
                          <a:pt x="421" y="91"/>
                        </a:lnTo>
                        <a:lnTo>
                          <a:pt x="424" y="83"/>
                        </a:lnTo>
                        <a:lnTo>
                          <a:pt x="424" y="77"/>
                        </a:lnTo>
                        <a:lnTo>
                          <a:pt x="424" y="77"/>
                        </a:lnTo>
                        <a:lnTo>
                          <a:pt x="424" y="74"/>
                        </a:lnTo>
                        <a:lnTo>
                          <a:pt x="424" y="74"/>
                        </a:lnTo>
                        <a:lnTo>
                          <a:pt x="421" y="57"/>
                        </a:lnTo>
                        <a:lnTo>
                          <a:pt x="415" y="40"/>
                        </a:lnTo>
                        <a:lnTo>
                          <a:pt x="415" y="40"/>
                        </a:lnTo>
                        <a:lnTo>
                          <a:pt x="404" y="25"/>
                        </a:lnTo>
                        <a:lnTo>
                          <a:pt x="389" y="14"/>
                        </a:lnTo>
                        <a:lnTo>
                          <a:pt x="389" y="14"/>
                        </a:lnTo>
                        <a:lnTo>
                          <a:pt x="372" y="8"/>
                        </a:lnTo>
                        <a:lnTo>
                          <a:pt x="372" y="8"/>
                        </a:lnTo>
                        <a:lnTo>
                          <a:pt x="364" y="6"/>
                        </a:lnTo>
                        <a:lnTo>
                          <a:pt x="364" y="6"/>
                        </a:lnTo>
                        <a:lnTo>
                          <a:pt x="355" y="6"/>
                        </a:lnTo>
                        <a:lnTo>
                          <a:pt x="355" y="6"/>
                        </a:lnTo>
                        <a:lnTo>
                          <a:pt x="295" y="3"/>
                        </a:lnTo>
                        <a:lnTo>
                          <a:pt x="295" y="3"/>
                        </a:lnTo>
                        <a:lnTo>
                          <a:pt x="172" y="0"/>
                        </a:lnTo>
                        <a:lnTo>
                          <a:pt x="49" y="3"/>
                        </a:lnTo>
                        <a:lnTo>
                          <a:pt x="0" y="3"/>
                        </a:lnTo>
                        <a:lnTo>
                          <a:pt x="40" y="28"/>
                        </a:lnTo>
                        <a:lnTo>
                          <a:pt x="57" y="40"/>
                        </a:lnTo>
                        <a:lnTo>
                          <a:pt x="74" y="51"/>
                        </a:lnTo>
                        <a:lnTo>
                          <a:pt x="74" y="51"/>
                        </a:lnTo>
                        <a:lnTo>
                          <a:pt x="92" y="63"/>
                        </a:lnTo>
                        <a:lnTo>
                          <a:pt x="92" y="63"/>
                        </a:lnTo>
                        <a:lnTo>
                          <a:pt x="112" y="71"/>
                        </a:lnTo>
                        <a:lnTo>
                          <a:pt x="112" y="71"/>
                        </a:lnTo>
                        <a:lnTo>
                          <a:pt x="129" y="83"/>
                        </a:lnTo>
                        <a:lnTo>
                          <a:pt x="129" y="83"/>
                        </a:lnTo>
                        <a:lnTo>
                          <a:pt x="146" y="91"/>
                        </a:lnTo>
                        <a:lnTo>
                          <a:pt x="146" y="91"/>
                        </a:lnTo>
                        <a:lnTo>
                          <a:pt x="166" y="100"/>
                        </a:lnTo>
                        <a:lnTo>
                          <a:pt x="166" y="100"/>
                        </a:lnTo>
                        <a:lnTo>
                          <a:pt x="186" y="108"/>
                        </a:lnTo>
                        <a:lnTo>
                          <a:pt x="186" y="108"/>
                        </a:lnTo>
                        <a:lnTo>
                          <a:pt x="223" y="120"/>
                        </a:lnTo>
                        <a:lnTo>
                          <a:pt x="223" y="120"/>
                        </a:lnTo>
                        <a:lnTo>
                          <a:pt x="243" y="126"/>
                        </a:lnTo>
                        <a:lnTo>
                          <a:pt x="243" y="126"/>
                        </a:lnTo>
                        <a:lnTo>
                          <a:pt x="263" y="132"/>
                        </a:lnTo>
                        <a:lnTo>
                          <a:pt x="263" y="132"/>
                        </a:lnTo>
                        <a:lnTo>
                          <a:pt x="283" y="134"/>
                        </a:lnTo>
                        <a:lnTo>
                          <a:pt x="283" y="134"/>
                        </a:lnTo>
                        <a:lnTo>
                          <a:pt x="306" y="137"/>
                        </a:lnTo>
                        <a:lnTo>
                          <a:pt x="306" y="137"/>
                        </a:lnTo>
                        <a:lnTo>
                          <a:pt x="326" y="137"/>
                        </a:lnTo>
                        <a:lnTo>
                          <a:pt x="326" y="137"/>
                        </a:lnTo>
                        <a:lnTo>
                          <a:pt x="346" y="137"/>
                        </a:lnTo>
                        <a:lnTo>
                          <a:pt x="346" y="137"/>
                        </a:lnTo>
                        <a:lnTo>
                          <a:pt x="326" y="134"/>
                        </a:lnTo>
                        <a:lnTo>
                          <a:pt x="326" y="134"/>
                        </a:lnTo>
                        <a:lnTo>
                          <a:pt x="306" y="132"/>
                        </a:lnTo>
                        <a:lnTo>
                          <a:pt x="306" y="132"/>
                        </a:lnTo>
                        <a:lnTo>
                          <a:pt x="286" y="126"/>
                        </a:lnTo>
                        <a:lnTo>
                          <a:pt x="286" y="126"/>
                        </a:lnTo>
                        <a:lnTo>
                          <a:pt x="266" y="120"/>
                        </a:lnTo>
                        <a:lnTo>
                          <a:pt x="266" y="120"/>
                        </a:lnTo>
                        <a:lnTo>
                          <a:pt x="249" y="111"/>
                        </a:lnTo>
                        <a:lnTo>
                          <a:pt x="249" y="111"/>
                        </a:lnTo>
                        <a:lnTo>
                          <a:pt x="229" y="106"/>
                        </a:lnTo>
                        <a:lnTo>
                          <a:pt x="229" y="106"/>
                        </a:lnTo>
                        <a:lnTo>
                          <a:pt x="194" y="88"/>
                        </a:lnTo>
                        <a:lnTo>
                          <a:pt x="194" y="88"/>
                        </a:lnTo>
                        <a:lnTo>
                          <a:pt x="175" y="80"/>
                        </a:lnTo>
                        <a:lnTo>
                          <a:pt x="175" y="80"/>
                        </a:lnTo>
                        <a:lnTo>
                          <a:pt x="157" y="69"/>
                        </a:lnTo>
                        <a:lnTo>
                          <a:pt x="157" y="69"/>
                        </a:lnTo>
                        <a:lnTo>
                          <a:pt x="123" y="48"/>
                        </a:lnTo>
                        <a:lnTo>
                          <a:pt x="123" y="48"/>
                        </a:lnTo>
                        <a:lnTo>
                          <a:pt x="106" y="37"/>
                        </a:lnTo>
                        <a:lnTo>
                          <a:pt x="106" y="37"/>
                        </a:lnTo>
                        <a:lnTo>
                          <a:pt x="97" y="31"/>
                        </a:lnTo>
                        <a:lnTo>
                          <a:pt x="97" y="31"/>
                        </a:lnTo>
                        <a:lnTo>
                          <a:pt x="295" y="31"/>
                        </a:lnTo>
                        <a:lnTo>
                          <a:pt x="295" y="31"/>
                        </a:lnTo>
                        <a:lnTo>
                          <a:pt x="355" y="28"/>
                        </a:lnTo>
                        <a:lnTo>
                          <a:pt x="355" y="28"/>
                        </a:lnTo>
                        <a:lnTo>
                          <a:pt x="364" y="28"/>
                        </a:lnTo>
                        <a:lnTo>
                          <a:pt x="364" y="28"/>
                        </a:lnTo>
                        <a:lnTo>
                          <a:pt x="369" y="28"/>
                        </a:lnTo>
                        <a:lnTo>
                          <a:pt x="369" y="28"/>
                        </a:lnTo>
                        <a:lnTo>
                          <a:pt x="381" y="34"/>
                        </a:lnTo>
                        <a:lnTo>
                          <a:pt x="381" y="34"/>
                        </a:lnTo>
                        <a:lnTo>
                          <a:pt x="389" y="40"/>
                        </a:lnTo>
                        <a:lnTo>
                          <a:pt x="401" y="48"/>
                        </a:lnTo>
                        <a:lnTo>
                          <a:pt x="401" y="48"/>
                        </a:lnTo>
                        <a:lnTo>
                          <a:pt x="407" y="60"/>
                        </a:lnTo>
                        <a:lnTo>
                          <a:pt x="409" y="74"/>
                        </a:lnTo>
                        <a:lnTo>
                          <a:pt x="409" y="77"/>
                        </a:lnTo>
                        <a:lnTo>
                          <a:pt x="409" y="80"/>
                        </a:lnTo>
                        <a:lnTo>
                          <a:pt x="409" y="80"/>
                        </a:lnTo>
                        <a:lnTo>
                          <a:pt x="409" y="88"/>
                        </a:lnTo>
                        <a:lnTo>
                          <a:pt x="409" y="88"/>
                        </a:lnTo>
                        <a:lnTo>
                          <a:pt x="407" y="10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grpSp>
          </p:grpSp>
        </p:grpSp>
        <p:sp>
          <p:nvSpPr>
            <p:cNvPr id="1246" name="Rectangle 1245"/>
            <p:cNvSpPr/>
            <p:nvPr/>
          </p:nvSpPr>
          <p:spPr bwMode="gray">
            <a:xfrm>
              <a:off x="7079979" y="3161034"/>
              <a:ext cx="668843" cy="230832"/>
            </a:xfrm>
            <a:prstGeom prst="rect">
              <a:avLst/>
            </a:prstGeom>
            <a:noFill/>
          </p:spPr>
          <p:txBody>
            <a:bodyPr wrap="square">
              <a:spAutoFit/>
            </a:bodyPr>
            <a:lstStyle/>
            <a:p>
              <a:r>
                <a:rPr lang="en-US" sz="900" dirty="0" err="1" smtClean="0">
                  <a:solidFill>
                    <a:schemeClr val="bg2"/>
                  </a:solidFill>
                </a:rPr>
                <a:t>FWaaS</a:t>
              </a:r>
              <a:endParaRPr lang="en-US" sz="900" dirty="0">
                <a:solidFill>
                  <a:schemeClr val="bg2"/>
                </a:solidFill>
              </a:endParaRPr>
            </a:p>
          </p:txBody>
        </p:sp>
      </p:grpSp>
      <p:grpSp>
        <p:nvGrpSpPr>
          <p:cNvPr id="28" name="Group 27"/>
          <p:cNvGrpSpPr/>
          <p:nvPr/>
        </p:nvGrpSpPr>
        <p:grpSpPr bwMode="gray">
          <a:xfrm>
            <a:off x="5999926" y="3791455"/>
            <a:ext cx="1222671" cy="508625"/>
            <a:chOff x="6512703" y="3813978"/>
            <a:chExt cx="1222671" cy="508625"/>
          </a:xfrm>
        </p:grpSpPr>
        <p:grpSp>
          <p:nvGrpSpPr>
            <p:cNvPr id="1248" name="Group 1247"/>
            <p:cNvGrpSpPr/>
            <p:nvPr/>
          </p:nvGrpSpPr>
          <p:grpSpPr bwMode="gray">
            <a:xfrm>
              <a:off x="6606289" y="4167019"/>
              <a:ext cx="155977" cy="155584"/>
              <a:chOff x="7318948" y="2268681"/>
              <a:chExt cx="234968" cy="234374"/>
            </a:xfrm>
            <a:solidFill>
              <a:schemeClr val="accent4"/>
            </a:solidFill>
          </p:grpSpPr>
          <p:sp>
            <p:nvSpPr>
              <p:cNvPr id="1327"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8"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9"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249" name="Group 1248"/>
            <p:cNvGrpSpPr/>
            <p:nvPr/>
          </p:nvGrpSpPr>
          <p:grpSpPr bwMode="gray">
            <a:xfrm>
              <a:off x="6783985" y="4167019"/>
              <a:ext cx="155977" cy="155584"/>
              <a:chOff x="7586634" y="2268681"/>
              <a:chExt cx="234968" cy="234374"/>
            </a:xfrm>
            <a:solidFill>
              <a:schemeClr val="accent2"/>
            </a:solidFill>
          </p:grpSpPr>
          <p:sp>
            <p:nvSpPr>
              <p:cNvPr id="1324"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5"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6"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250" name="Group 1249"/>
            <p:cNvGrpSpPr/>
            <p:nvPr/>
          </p:nvGrpSpPr>
          <p:grpSpPr bwMode="gray">
            <a:xfrm>
              <a:off x="6965233" y="4167019"/>
              <a:ext cx="155977" cy="155584"/>
              <a:chOff x="7586634" y="2268681"/>
              <a:chExt cx="234968" cy="234374"/>
            </a:xfrm>
            <a:solidFill>
              <a:schemeClr val="accent6"/>
            </a:solidFill>
          </p:grpSpPr>
          <p:sp>
            <p:nvSpPr>
              <p:cNvPr id="1321"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2"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3"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251" name="Group 1250"/>
            <p:cNvGrpSpPr/>
            <p:nvPr/>
          </p:nvGrpSpPr>
          <p:grpSpPr bwMode="gray">
            <a:xfrm>
              <a:off x="6512703" y="4133849"/>
              <a:ext cx="879981" cy="178085"/>
              <a:chOff x="3585110" y="3589868"/>
              <a:chExt cx="1696388" cy="343303"/>
            </a:xfrm>
          </p:grpSpPr>
          <p:sp>
            <p:nvSpPr>
              <p:cNvPr id="1306" name="Freeform 7"/>
              <p:cNvSpPr>
                <a:spLocks/>
              </p:cNvSpPr>
              <p:nvPr/>
            </p:nvSpPr>
            <p:spPr bwMode="gray">
              <a:xfrm>
                <a:off x="3585110" y="3675886"/>
                <a:ext cx="181173" cy="25425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07" name="Freeform 9"/>
              <p:cNvSpPr>
                <a:spLocks/>
              </p:cNvSpPr>
              <p:nvPr/>
            </p:nvSpPr>
            <p:spPr bwMode="gray">
              <a:xfrm>
                <a:off x="3606424" y="3715474"/>
                <a:ext cx="58614" cy="31972"/>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08" name="Freeform 10"/>
              <p:cNvSpPr>
                <a:spLocks/>
              </p:cNvSpPr>
              <p:nvPr/>
            </p:nvSpPr>
            <p:spPr bwMode="gray">
              <a:xfrm>
                <a:off x="3606424" y="3860107"/>
                <a:ext cx="58614" cy="31209"/>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1309" name="Group 1308"/>
              <p:cNvGrpSpPr/>
              <p:nvPr/>
            </p:nvGrpSpPr>
            <p:grpSpPr bwMode="gray">
              <a:xfrm>
                <a:off x="5176448" y="3675886"/>
                <a:ext cx="105050" cy="253490"/>
                <a:chOff x="4496300" y="3675886"/>
                <a:chExt cx="105050" cy="253490"/>
              </a:xfrm>
            </p:grpSpPr>
            <p:sp>
              <p:nvSpPr>
                <p:cNvPr id="1318" name="Freeform 8"/>
                <p:cNvSpPr>
                  <a:spLocks/>
                </p:cNvSpPr>
                <p:nvPr/>
              </p:nvSpPr>
              <p:spPr bwMode="gray">
                <a:xfrm>
                  <a:off x="4496300" y="3675886"/>
                  <a:ext cx="105050" cy="253490"/>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9" name="Freeform 11"/>
                <p:cNvSpPr>
                  <a:spLocks/>
                </p:cNvSpPr>
                <p:nvPr/>
              </p:nvSpPr>
              <p:spPr bwMode="gray">
                <a:xfrm>
                  <a:off x="4518376" y="3715474"/>
                  <a:ext cx="58614" cy="31972"/>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20" name="Freeform 12"/>
                <p:cNvSpPr>
                  <a:spLocks/>
                </p:cNvSpPr>
                <p:nvPr/>
              </p:nvSpPr>
              <p:spPr bwMode="gray">
                <a:xfrm>
                  <a:off x="4518376" y="3860107"/>
                  <a:ext cx="58614" cy="31209"/>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1310" name="Freeform 19"/>
              <p:cNvSpPr>
                <a:spLocks/>
              </p:cNvSpPr>
              <p:nvPr/>
            </p:nvSpPr>
            <p:spPr bwMode="gray">
              <a:xfrm>
                <a:off x="3675695" y="3589868"/>
                <a:ext cx="1533116" cy="100483"/>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1" name="Freeform 20"/>
              <p:cNvSpPr>
                <a:spLocks/>
              </p:cNvSpPr>
              <p:nvPr/>
            </p:nvSpPr>
            <p:spPr bwMode="gray">
              <a:xfrm>
                <a:off x="4061638"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2" name="Freeform 21"/>
              <p:cNvSpPr>
                <a:spLocks/>
              </p:cNvSpPr>
              <p:nvPr/>
            </p:nvSpPr>
            <p:spPr bwMode="gray">
              <a:xfrm>
                <a:off x="4057833"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3" name="Freeform 22"/>
              <p:cNvSpPr>
                <a:spLocks/>
              </p:cNvSpPr>
              <p:nvPr/>
            </p:nvSpPr>
            <p:spPr bwMode="gray">
              <a:xfrm>
                <a:off x="5093088" y="3917186"/>
                <a:ext cx="98960" cy="15985"/>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4" name="Freeform 20"/>
              <p:cNvSpPr>
                <a:spLocks/>
              </p:cNvSpPr>
              <p:nvPr/>
            </p:nvSpPr>
            <p:spPr bwMode="gray">
              <a:xfrm>
                <a:off x="4411040"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5" name="Freeform 21"/>
              <p:cNvSpPr>
                <a:spLocks/>
              </p:cNvSpPr>
              <p:nvPr/>
            </p:nvSpPr>
            <p:spPr bwMode="gray">
              <a:xfrm>
                <a:off x="4407235"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6" name="Freeform 20"/>
              <p:cNvSpPr>
                <a:spLocks/>
              </p:cNvSpPr>
              <p:nvPr/>
            </p:nvSpPr>
            <p:spPr bwMode="gray">
              <a:xfrm>
                <a:off x="4755489"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17" name="Freeform 21"/>
              <p:cNvSpPr>
                <a:spLocks/>
              </p:cNvSpPr>
              <p:nvPr/>
            </p:nvSpPr>
            <p:spPr bwMode="gray">
              <a:xfrm>
                <a:off x="4751684"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252" name="Group 1251"/>
            <p:cNvGrpSpPr/>
            <p:nvPr/>
          </p:nvGrpSpPr>
          <p:grpSpPr bwMode="gray">
            <a:xfrm>
              <a:off x="7143912" y="4167019"/>
              <a:ext cx="155977" cy="155584"/>
              <a:chOff x="7586634" y="2268681"/>
              <a:chExt cx="234968" cy="234374"/>
            </a:xfrm>
            <a:solidFill>
              <a:schemeClr val="accent4"/>
            </a:solidFill>
          </p:grpSpPr>
          <p:sp>
            <p:nvSpPr>
              <p:cNvPr id="1303"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04"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05"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253" name="Group 1252"/>
            <p:cNvGrpSpPr/>
            <p:nvPr/>
          </p:nvGrpSpPr>
          <p:grpSpPr bwMode="gray">
            <a:xfrm>
              <a:off x="6755810" y="3813978"/>
              <a:ext cx="379737" cy="340558"/>
              <a:chOff x="3560030" y="4305775"/>
              <a:chExt cx="225857" cy="202554"/>
            </a:xfrm>
          </p:grpSpPr>
          <p:sp>
            <p:nvSpPr>
              <p:cNvPr id="1256" name="Can 1255"/>
              <p:cNvSpPr/>
              <p:nvPr/>
            </p:nvSpPr>
            <p:spPr bwMode="gray">
              <a:xfrm>
                <a:off x="3564740" y="4311473"/>
                <a:ext cx="217161" cy="190458"/>
              </a:xfrm>
              <a:prstGeom prst="can">
                <a:avLst>
                  <a:gd name="adj" fmla="val 33752"/>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257" name="Group 1256"/>
              <p:cNvGrpSpPr/>
              <p:nvPr/>
            </p:nvGrpSpPr>
            <p:grpSpPr bwMode="gray">
              <a:xfrm>
                <a:off x="3560030" y="4305775"/>
                <a:ext cx="225857" cy="202554"/>
                <a:chOff x="8008818" y="378198"/>
                <a:chExt cx="680042" cy="609878"/>
              </a:xfrm>
            </p:grpSpPr>
            <p:sp>
              <p:nvSpPr>
                <p:cNvPr id="1258" name="Can 1257"/>
                <p:cNvSpPr/>
                <p:nvPr/>
              </p:nvSpPr>
              <p:spPr bwMode="gray">
                <a:xfrm>
                  <a:off x="8020051" y="378198"/>
                  <a:ext cx="651278" cy="603846"/>
                </a:xfrm>
                <a:prstGeom prst="can">
                  <a:avLst>
                    <a:gd name="adj" fmla="val 36913"/>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259" name="Group 1258"/>
                <p:cNvGrpSpPr/>
                <p:nvPr/>
              </p:nvGrpSpPr>
              <p:grpSpPr bwMode="gray">
                <a:xfrm>
                  <a:off x="8008818" y="378198"/>
                  <a:ext cx="680042" cy="609878"/>
                  <a:chOff x="7308850" y="3757613"/>
                  <a:chExt cx="1000125" cy="896937"/>
                </a:xfrm>
                <a:solidFill>
                  <a:schemeClr val="bg2"/>
                </a:solidFill>
              </p:grpSpPr>
              <p:sp>
                <p:nvSpPr>
                  <p:cNvPr id="1260" name="Freeform 295"/>
                  <p:cNvSpPr>
                    <a:spLocks noChangeArrowheads="1"/>
                  </p:cNvSpPr>
                  <p:nvPr/>
                </p:nvSpPr>
                <p:spPr bwMode="gray">
                  <a:xfrm>
                    <a:off x="7848600" y="3757613"/>
                    <a:ext cx="6350" cy="1587"/>
                  </a:xfrm>
                  <a:custGeom>
                    <a:avLst/>
                    <a:gdLst>
                      <a:gd name="T0" fmla="*/ 15 w 16"/>
                      <a:gd name="T1" fmla="*/ 3 h 4"/>
                      <a:gd name="T2" fmla="*/ 15 w 16"/>
                      <a:gd name="T3" fmla="*/ 3 h 4"/>
                      <a:gd name="T4" fmla="*/ 15 w 16"/>
                      <a:gd name="T5" fmla="*/ 0 h 4"/>
                      <a:gd name="T6" fmla="*/ 0 w 16"/>
                      <a:gd name="T7" fmla="*/ 0 h 4"/>
                      <a:gd name="T8" fmla="*/ 15 w 16"/>
                      <a:gd name="T9" fmla="*/ 3 h 4"/>
                    </a:gdLst>
                    <a:ahLst/>
                    <a:cxnLst>
                      <a:cxn ang="0">
                        <a:pos x="T0" y="T1"/>
                      </a:cxn>
                      <a:cxn ang="0">
                        <a:pos x="T2" y="T3"/>
                      </a:cxn>
                      <a:cxn ang="0">
                        <a:pos x="T4" y="T5"/>
                      </a:cxn>
                      <a:cxn ang="0">
                        <a:pos x="T6" y="T7"/>
                      </a:cxn>
                      <a:cxn ang="0">
                        <a:pos x="T8" y="T9"/>
                      </a:cxn>
                    </a:cxnLst>
                    <a:rect l="0" t="0" r="r" b="b"/>
                    <a:pathLst>
                      <a:path w="16" h="4">
                        <a:moveTo>
                          <a:pt x="15" y="3"/>
                        </a:moveTo>
                        <a:lnTo>
                          <a:pt x="15" y="3"/>
                        </a:lnTo>
                        <a:lnTo>
                          <a:pt x="15" y="0"/>
                        </a:lnTo>
                        <a:lnTo>
                          <a:pt x="0" y="0"/>
                        </a:lnTo>
                        <a:lnTo>
                          <a:pt x="15"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1" name="Freeform 296"/>
                  <p:cNvSpPr>
                    <a:spLocks noChangeArrowheads="1"/>
                  </p:cNvSpPr>
                  <p:nvPr/>
                </p:nvSpPr>
                <p:spPr bwMode="gray">
                  <a:xfrm>
                    <a:off x="7912100" y="3757613"/>
                    <a:ext cx="14288" cy="6350"/>
                  </a:xfrm>
                  <a:custGeom>
                    <a:avLst/>
                    <a:gdLst>
                      <a:gd name="T0" fmla="*/ 6 w 41"/>
                      <a:gd name="T1" fmla="*/ 14 h 18"/>
                      <a:gd name="T2" fmla="*/ 32 w 41"/>
                      <a:gd name="T3" fmla="*/ 17 h 18"/>
                      <a:gd name="T4" fmla="*/ 32 w 41"/>
                      <a:gd name="T5" fmla="*/ 17 h 18"/>
                      <a:gd name="T6" fmla="*/ 32 w 41"/>
                      <a:gd name="T7" fmla="*/ 17 h 18"/>
                      <a:gd name="T8" fmla="*/ 37 w 41"/>
                      <a:gd name="T9" fmla="*/ 14 h 18"/>
                      <a:gd name="T10" fmla="*/ 40 w 41"/>
                      <a:gd name="T11" fmla="*/ 8 h 18"/>
                      <a:gd name="T12" fmla="*/ 40 w 41"/>
                      <a:gd name="T13" fmla="*/ 8 h 18"/>
                      <a:gd name="T14" fmla="*/ 37 w 41"/>
                      <a:gd name="T15" fmla="*/ 6 h 18"/>
                      <a:gd name="T16" fmla="*/ 35 w 41"/>
                      <a:gd name="T17" fmla="*/ 3 h 18"/>
                      <a:gd name="T18" fmla="*/ 6 w 41"/>
                      <a:gd name="T19" fmla="*/ 0 h 18"/>
                      <a:gd name="T20" fmla="*/ 6 w 41"/>
                      <a:gd name="T21" fmla="*/ 0 h 18"/>
                      <a:gd name="T22" fmla="*/ 3 w 41"/>
                      <a:gd name="T23" fmla="*/ 3 h 18"/>
                      <a:gd name="T24" fmla="*/ 0 w 41"/>
                      <a:gd name="T25" fmla="*/ 6 h 18"/>
                      <a:gd name="T26" fmla="*/ 0 w 41"/>
                      <a:gd name="T27" fmla="*/ 6 h 18"/>
                      <a:gd name="T28" fmla="*/ 3 w 41"/>
                      <a:gd name="T29" fmla="*/ 11 h 18"/>
                      <a:gd name="T30" fmla="*/ 6 w 41"/>
                      <a:gd name="T3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8">
                        <a:moveTo>
                          <a:pt x="6" y="14"/>
                        </a:moveTo>
                        <a:lnTo>
                          <a:pt x="32" y="17"/>
                        </a:lnTo>
                        <a:lnTo>
                          <a:pt x="32" y="17"/>
                        </a:lnTo>
                        <a:lnTo>
                          <a:pt x="32" y="17"/>
                        </a:lnTo>
                        <a:lnTo>
                          <a:pt x="37" y="14"/>
                        </a:lnTo>
                        <a:lnTo>
                          <a:pt x="40" y="8"/>
                        </a:lnTo>
                        <a:lnTo>
                          <a:pt x="40" y="8"/>
                        </a:lnTo>
                        <a:lnTo>
                          <a:pt x="37" y="6"/>
                        </a:lnTo>
                        <a:lnTo>
                          <a:pt x="35" y="3"/>
                        </a:lnTo>
                        <a:lnTo>
                          <a:pt x="6" y="0"/>
                        </a:lnTo>
                        <a:lnTo>
                          <a:pt x="6" y="0"/>
                        </a:lnTo>
                        <a:lnTo>
                          <a:pt x="3" y="3"/>
                        </a:lnTo>
                        <a:lnTo>
                          <a:pt x="0" y="6"/>
                        </a:lnTo>
                        <a:lnTo>
                          <a:pt x="0" y="6"/>
                        </a:lnTo>
                        <a:lnTo>
                          <a:pt x="3"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2" name="Freeform 297"/>
                  <p:cNvSpPr>
                    <a:spLocks noChangeArrowheads="1"/>
                  </p:cNvSpPr>
                  <p:nvPr/>
                </p:nvSpPr>
                <p:spPr bwMode="gray">
                  <a:xfrm>
                    <a:off x="7978775" y="3762375"/>
                    <a:ext cx="17463" cy="11113"/>
                  </a:xfrm>
                  <a:custGeom>
                    <a:avLst/>
                    <a:gdLst>
                      <a:gd name="T0" fmla="*/ 37 w 50"/>
                      <a:gd name="T1" fmla="*/ 3 h 30"/>
                      <a:gd name="T2" fmla="*/ 11 w 50"/>
                      <a:gd name="T3" fmla="*/ 0 h 30"/>
                      <a:gd name="T4" fmla="*/ 11 w 50"/>
                      <a:gd name="T5" fmla="*/ 0 h 30"/>
                      <a:gd name="T6" fmla="*/ 3 w 50"/>
                      <a:gd name="T7" fmla="*/ 3 h 30"/>
                      <a:gd name="T8" fmla="*/ 0 w 50"/>
                      <a:gd name="T9" fmla="*/ 12 h 30"/>
                      <a:gd name="T10" fmla="*/ 0 w 50"/>
                      <a:gd name="T11" fmla="*/ 12 h 30"/>
                      <a:gd name="T12" fmla="*/ 0 w 50"/>
                      <a:gd name="T13" fmla="*/ 15 h 30"/>
                      <a:gd name="T14" fmla="*/ 0 w 50"/>
                      <a:gd name="T15" fmla="*/ 20 h 30"/>
                      <a:gd name="T16" fmla="*/ 3 w 50"/>
                      <a:gd name="T17" fmla="*/ 23 h 30"/>
                      <a:gd name="T18" fmla="*/ 9 w 50"/>
                      <a:gd name="T19" fmla="*/ 23 h 30"/>
                      <a:gd name="T20" fmla="*/ 9 w 50"/>
                      <a:gd name="T21" fmla="*/ 23 h 30"/>
                      <a:gd name="T22" fmla="*/ 35 w 50"/>
                      <a:gd name="T23" fmla="*/ 29 h 30"/>
                      <a:gd name="T24" fmla="*/ 35 w 50"/>
                      <a:gd name="T25" fmla="*/ 29 h 30"/>
                      <a:gd name="T26" fmla="*/ 35 w 50"/>
                      <a:gd name="T27" fmla="*/ 29 h 30"/>
                      <a:gd name="T28" fmla="*/ 35 w 50"/>
                      <a:gd name="T29" fmla="*/ 29 h 30"/>
                      <a:gd name="T30" fmla="*/ 40 w 50"/>
                      <a:gd name="T31" fmla="*/ 29 h 30"/>
                      <a:gd name="T32" fmla="*/ 46 w 50"/>
                      <a:gd name="T33" fmla="*/ 26 h 30"/>
                      <a:gd name="T34" fmla="*/ 49 w 50"/>
                      <a:gd name="T35" fmla="*/ 23 h 30"/>
                      <a:gd name="T36" fmla="*/ 49 w 50"/>
                      <a:gd name="T37" fmla="*/ 18 h 30"/>
                      <a:gd name="T38" fmla="*/ 49 w 50"/>
                      <a:gd name="T39" fmla="*/ 18 h 30"/>
                      <a:gd name="T40" fmla="*/ 49 w 50"/>
                      <a:gd name="T41" fmla="*/ 12 h 30"/>
                      <a:gd name="T42" fmla="*/ 46 w 50"/>
                      <a:gd name="T43" fmla="*/ 9 h 30"/>
                      <a:gd name="T44" fmla="*/ 43 w 50"/>
                      <a:gd name="T45" fmla="*/ 6 h 30"/>
                      <a:gd name="T46" fmla="*/ 37 w 50"/>
                      <a:gd name="T4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0">
                        <a:moveTo>
                          <a:pt x="37" y="3"/>
                        </a:moveTo>
                        <a:lnTo>
                          <a:pt x="11" y="0"/>
                        </a:lnTo>
                        <a:lnTo>
                          <a:pt x="11" y="0"/>
                        </a:lnTo>
                        <a:lnTo>
                          <a:pt x="3" y="3"/>
                        </a:lnTo>
                        <a:lnTo>
                          <a:pt x="0" y="12"/>
                        </a:lnTo>
                        <a:lnTo>
                          <a:pt x="0" y="12"/>
                        </a:lnTo>
                        <a:lnTo>
                          <a:pt x="0" y="15"/>
                        </a:lnTo>
                        <a:lnTo>
                          <a:pt x="0" y="20"/>
                        </a:lnTo>
                        <a:lnTo>
                          <a:pt x="3" y="23"/>
                        </a:lnTo>
                        <a:lnTo>
                          <a:pt x="9" y="23"/>
                        </a:lnTo>
                        <a:lnTo>
                          <a:pt x="9" y="23"/>
                        </a:lnTo>
                        <a:lnTo>
                          <a:pt x="35" y="29"/>
                        </a:lnTo>
                        <a:lnTo>
                          <a:pt x="35" y="29"/>
                        </a:lnTo>
                        <a:lnTo>
                          <a:pt x="35" y="29"/>
                        </a:lnTo>
                        <a:lnTo>
                          <a:pt x="35" y="29"/>
                        </a:lnTo>
                        <a:lnTo>
                          <a:pt x="40" y="29"/>
                        </a:lnTo>
                        <a:lnTo>
                          <a:pt x="46" y="26"/>
                        </a:lnTo>
                        <a:lnTo>
                          <a:pt x="49" y="23"/>
                        </a:lnTo>
                        <a:lnTo>
                          <a:pt x="49" y="18"/>
                        </a:lnTo>
                        <a:lnTo>
                          <a:pt x="49" y="18"/>
                        </a:lnTo>
                        <a:lnTo>
                          <a:pt x="49" y="12"/>
                        </a:lnTo>
                        <a:lnTo>
                          <a:pt x="46" y="9"/>
                        </a:lnTo>
                        <a:lnTo>
                          <a:pt x="43" y="6"/>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3" name="Freeform 298"/>
                  <p:cNvSpPr>
                    <a:spLocks noChangeArrowheads="1"/>
                  </p:cNvSpPr>
                  <p:nvPr/>
                </p:nvSpPr>
                <p:spPr bwMode="gray">
                  <a:xfrm>
                    <a:off x="8047038" y="3773488"/>
                    <a:ext cx="20637" cy="14287"/>
                  </a:xfrm>
                  <a:custGeom>
                    <a:avLst/>
                    <a:gdLst>
                      <a:gd name="T0" fmla="*/ 12 w 59"/>
                      <a:gd name="T1" fmla="*/ 31 h 38"/>
                      <a:gd name="T2" fmla="*/ 12 w 59"/>
                      <a:gd name="T3" fmla="*/ 31 h 38"/>
                      <a:gd name="T4" fmla="*/ 38 w 59"/>
                      <a:gd name="T5" fmla="*/ 37 h 38"/>
                      <a:gd name="T6" fmla="*/ 38 w 59"/>
                      <a:gd name="T7" fmla="*/ 37 h 38"/>
                      <a:gd name="T8" fmla="*/ 38 w 59"/>
                      <a:gd name="T9" fmla="*/ 37 h 38"/>
                      <a:gd name="T10" fmla="*/ 38 w 59"/>
                      <a:gd name="T11" fmla="*/ 37 h 38"/>
                      <a:gd name="T12" fmla="*/ 46 w 59"/>
                      <a:gd name="T13" fmla="*/ 37 h 38"/>
                      <a:gd name="T14" fmla="*/ 52 w 59"/>
                      <a:gd name="T15" fmla="*/ 34 h 38"/>
                      <a:gd name="T16" fmla="*/ 55 w 59"/>
                      <a:gd name="T17" fmla="*/ 28 h 38"/>
                      <a:gd name="T18" fmla="*/ 58 w 59"/>
                      <a:gd name="T19" fmla="*/ 23 h 38"/>
                      <a:gd name="T20" fmla="*/ 58 w 59"/>
                      <a:gd name="T21" fmla="*/ 23 h 38"/>
                      <a:gd name="T22" fmla="*/ 58 w 59"/>
                      <a:gd name="T23" fmla="*/ 17 h 38"/>
                      <a:gd name="T24" fmla="*/ 55 w 59"/>
                      <a:gd name="T25" fmla="*/ 11 h 38"/>
                      <a:gd name="T26" fmla="*/ 52 w 59"/>
                      <a:gd name="T27" fmla="*/ 6 h 38"/>
                      <a:gd name="T28" fmla="*/ 43 w 59"/>
                      <a:gd name="T29" fmla="*/ 3 h 38"/>
                      <a:gd name="T30" fmla="*/ 17 w 59"/>
                      <a:gd name="T31" fmla="*/ 0 h 38"/>
                      <a:gd name="T32" fmla="*/ 17 w 59"/>
                      <a:gd name="T33" fmla="*/ 0 h 38"/>
                      <a:gd name="T34" fmla="*/ 12 w 59"/>
                      <a:gd name="T35" fmla="*/ 0 h 38"/>
                      <a:gd name="T36" fmla="*/ 6 w 59"/>
                      <a:gd name="T37" fmla="*/ 3 h 38"/>
                      <a:gd name="T38" fmla="*/ 3 w 59"/>
                      <a:gd name="T39" fmla="*/ 6 h 38"/>
                      <a:gd name="T40" fmla="*/ 0 w 59"/>
                      <a:gd name="T41" fmla="*/ 11 h 38"/>
                      <a:gd name="T42" fmla="*/ 0 w 59"/>
                      <a:gd name="T43" fmla="*/ 11 h 38"/>
                      <a:gd name="T44" fmla="*/ 0 w 59"/>
                      <a:gd name="T45" fmla="*/ 17 h 38"/>
                      <a:gd name="T46" fmla="*/ 3 w 59"/>
                      <a:gd name="T47" fmla="*/ 23 h 38"/>
                      <a:gd name="T48" fmla="*/ 6 w 59"/>
                      <a:gd name="T49" fmla="*/ 28 h 38"/>
                      <a:gd name="T50" fmla="*/ 12 w 59"/>
                      <a:gd name="T5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38">
                        <a:moveTo>
                          <a:pt x="12" y="31"/>
                        </a:moveTo>
                        <a:lnTo>
                          <a:pt x="12" y="31"/>
                        </a:lnTo>
                        <a:lnTo>
                          <a:pt x="38" y="37"/>
                        </a:lnTo>
                        <a:lnTo>
                          <a:pt x="38" y="37"/>
                        </a:lnTo>
                        <a:lnTo>
                          <a:pt x="38" y="37"/>
                        </a:lnTo>
                        <a:lnTo>
                          <a:pt x="38" y="37"/>
                        </a:lnTo>
                        <a:lnTo>
                          <a:pt x="46" y="37"/>
                        </a:lnTo>
                        <a:lnTo>
                          <a:pt x="52" y="34"/>
                        </a:lnTo>
                        <a:lnTo>
                          <a:pt x="55" y="28"/>
                        </a:lnTo>
                        <a:lnTo>
                          <a:pt x="58" y="23"/>
                        </a:lnTo>
                        <a:lnTo>
                          <a:pt x="58" y="23"/>
                        </a:lnTo>
                        <a:lnTo>
                          <a:pt x="58" y="17"/>
                        </a:lnTo>
                        <a:lnTo>
                          <a:pt x="55" y="11"/>
                        </a:lnTo>
                        <a:lnTo>
                          <a:pt x="52" y="6"/>
                        </a:lnTo>
                        <a:lnTo>
                          <a:pt x="43" y="3"/>
                        </a:lnTo>
                        <a:lnTo>
                          <a:pt x="17" y="0"/>
                        </a:lnTo>
                        <a:lnTo>
                          <a:pt x="17" y="0"/>
                        </a:lnTo>
                        <a:lnTo>
                          <a:pt x="12" y="0"/>
                        </a:lnTo>
                        <a:lnTo>
                          <a:pt x="6" y="3"/>
                        </a:lnTo>
                        <a:lnTo>
                          <a:pt x="3" y="6"/>
                        </a:lnTo>
                        <a:lnTo>
                          <a:pt x="0" y="11"/>
                        </a:lnTo>
                        <a:lnTo>
                          <a:pt x="0" y="11"/>
                        </a:lnTo>
                        <a:lnTo>
                          <a:pt x="0" y="17"/>
                        </a:lnTo>
                        <a:lnTo>
                          <a:pt x="3" y="23"/>
                        </a:lnTo>
                        <a:lnTo>
                          <a:pt x="6" y="28"/>
                        </a:lnTo>
                        <a:lnTo>
                          <a:pt x="12" y="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4" name="Freeform 299"/>
                  <p:cNvSpPr>
                    <a:spLocks noChangeArrowheads="1"/>
                  </p:cNvSpPr>
                  <p:nvPr/>
                </p:nvSpPr>
                <p:spPr bwMode="gray">
                  <a:xfrm>
                    <a:off x="8112125" y="3787775"/>
                    <a:ext cx="23813" cy="17463"/>
                  </a:xfrm>
                  <a:custGeom>
                    <a:avLst/>
                    <a:gdLst>
                      <a:gd name="T0" fmla="*/ 14 w 67"/>
                      <a:gd name="T1" fmla="*/ 40 h 50"/>
                      <a:gd name="T2" fmla="*/ 14 w 67"/>
                      <a:gd name="T3" fmla="*/ 40 h 50"/>
                      <a:gd name="T4" fmla="*/ 40 w 67"/>
                      <a:gd name="T5" fmla="*/ 46 h 50"/>
                      <a:gd name="T6" fmla="*/ 40 w 67"/>
                      <a:gd name="T7" fmla="*/ 46 h 50"/>
                      <a:gd name="T8" fmla="*/ 40 w 67"/>
                      <a:gd name="T9" fmla="*/ 49 h 50"/>
                      <a:gd name="T10" fmla="*/ 40 w 67"/>
                      <a:gd name="T11" fmla="*/ 49 h 50"/>
                      <a:gd name="T12" fmla="*/ 48 w 67"/>
                      <a:gd name="T13" fmla="*/ 49 h 50"/>
                      <a:gd name="T14" fmla="*/ 57 w 67"/>
                      <a:gd name="T15" fmla="*/ 46 h 50"/>
                      <a:gd name="T16" fmla="*/ 63 w 67"/>
                      <a:gd name="T17" fmla="*/ 40 h 50"/>
                      <a:gd name="T18" fmla="*/ 66 w 67"/>
                      <a:gd name="T19" fmla="*/ 32 h 50"/>
                      <a:gd name="T20" fmla="*/ 66 w 67"/>
                      <a:gd name="T21" fmla="*/ 32 h 50"/>
                      <a:gd name="T22" fmla="*/ 66 w 67"/>
                      <a:gd name="T23" fmla="*/ 23 h 50"/>
                      <a:gd name="T24" fmla="*/ 63 w 67"/>
                      <a:gd name="T25" fmla="*/ 17 h 50"/>
                      <a:gd name="T26" fmla="*/ 60 w 67"/>
                      <a:gd name="T27" fmla="*/ 12 h 50"/>
                      <a:gd name="T28" fmla="*/ 51 w 67"/>
                      <a:gd name="T29" fmla="*/ 6 h 50"/>
                      <a:gd name="T30" fmla="*/ 25 w 67"/>
                      <a:gd name="T31" fmla="*/ 0 h 50"/>
                      <a:gd name="T32" fmla="*/ 25 w 67"/>
                      <a:gd name="T33" fmla="*/ 0 h 50"/>
                      <a:gd name="T34" fmla="*/ 17 w 67"/>
                      <a:gd name="T35" fmla="*/ 0 h 50"/>
                      <a:gd name="T36" fmla="*/ 11 w 67"/>
                      <a:gd name="T37" fmla="*/ 3 h 50"/>
                      <a:gd name="T38" fmla="*/ 3 w 67"/>
                      <a:gd name="T39" fmla="*/ 6 h 50"/>
                      <a:gd name="T40" fmla="*/ 0 w 67"/>
                      <a:gd name="T41" fmla="*/ 14 h 50"/>
                      <a:gd name="T42" fmla="*/ 0 w 67"/>
                      <a:gd name="T43" fmla="*/ 14 h 50"/>
                      <a:gd name="T44" fmla="*/ 0 w 67"/>
                      <a:gd name="T45" fmla="*/ 23 h 50"/>
                      <a:gd name="T46" fmla="*/ 3 w 67"/>
                      <a:gd name="T47" fmla="*/ 29 h 50"/>
                      <a:gd name="T48" fmla="*/ 5 w 67"/>
                      <a:gd name="T49" fmla="*/ 35 h 50"/>
                      <a:gd name="T50" fmla="*/ 14 w 67"/>
                      <a:gd name="T5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 h="50">
                        <a:moveTo>
                          <a:pt x="14" y="40"/>
                        </a:moveTo>
                        <a:lnTo>
                          <a:pt x="14" y="40"/>
                        </a:lnTo>
                        <a:lnTo>
                          <a:pt x="40" y="46"/>
                        </a:lnTo>
                        <a:lnTo>
                          <a:pt x="40" y="46"/>
                        </a:lnTo>
                        <a:lnTo>
                          <a:pt x="40" y="49"/>
                        </a:lnTo>
                        <a:lnTo>
                          <a:pt x="40" y="49"/>
                        </a:lnTo>
                        <a:lnTo>
                          <a:pt x="48" y="49"/>
                        </a:lnTo>
                        <a:lnTo>
                          <a:pt x="57" y="46"/>
                        </a:lnTo>
                        <a:lnTo>
                          <a:pt x="63" y="40"/>
                        </a:lnTo>
                        <a:lnTo>
                          <a:pt x="66" y="32"/>
                        </a:lnTo>
                        <a:lnTo>
                          <a:pt x="66" y="32"/>
                        </a:lnTo>
                        <a:lnTo>
                          <a:pt x="66" y="23"/>
                        </a:lnTo>
                        <a:lnTo>
                          <a:pt x="63" y="17"/>
                        </a:lnTo>
                        <a:lnTo>
                          <a:pt x="60" y="12"/>
                        </a:lnTo>
                        <a:lnTo>
                          <a:pt x="51" y="6"/>
                        </a:lnTo>
                        <a:lnTo>
                          <a:pt x="25" y="0"/>
                        </a:lnTo>
                        <a:lnTo>
                          <a:pt x="25" y="0"/>
                        </a:lnTo>
                        <a:lnTo>
                          <a:pt x="17" y="0"/>
                        </a:lnTo>
                        <a:lnTo>
                          <a:pt x="11" y="3"/>
                        </a:lnTo>
                        <a:lnTo>
                          <a:pt x="3" y="6"/>
                        </a:lnTo>
                        <a:lnTo>
                          <a:pt x="0" y="14"/>
                        </a:lnTo>
                        <a:lnTo>
                          <a:pt x="0" y="14"/>
                        </a:lnTo>
                        <a:lnTo>
                          <a:pt x="0" y="23"/>
                        </a:lnTo>
                        <a:lnTo>
                          <a:pt x="3" y="29"/>
                        </a:lnTo>
                        <a:lnTo>
                          <a:pt x="5" y="35"/>
                        </a:lnTo>
                        <a:lnTo>
                          <a:pt x="14"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5" name="Freeform 300"/>
                  <p:cNvSpPr>
                    <a:spLocks noChangeArrowheads="1"/>
                  </p:cNvSpPr>
                  <p:nvPr/>
                </p:nvSpPr>
                <p:spPr bwMode="gray">
                  <a:xfrm>
                    <a:off x="8199438" y="3997325"/>
                    <a:ext cx="34925" cy="30163"/>
                  </a:xfrm>
                  <a:custGeom>
                    <a:avLst/>
                    <a:gdLst>
                      <a:gd name="T0" fmla="*/ 52 w 96"/>
                      <a:gd name="T1" fmla="*/ 78 h 82"/>
                      <a:gd name="T2" fmla="*/ 63 w 96"/>
                      <a:gd name="T3" fmla="*/ 72 h 82"/>
                      <a:gd name="T4" fmla="*/ 77 w 96"/>
                      <a:gd name="T5" fmla="*/ 63 h 82"/>
                      <a:gd name="T6" fmla="*/ 77 w 96"/>
                      <a:gd name="T7" fmla="*/ 63 h 82"/>
                      <a:gd name="T8" fmla="*/ 86 w 96"/>
                      <a:gd name="T9" fmla="*/ 55 h 82"/>
                      <a:gd name="T10" fmla="*/ 92 w 96"/>
                      <a:gd name="T11" fmla="*/ 44 h 82"/>
                      <a:gd name="T12" fmla="*/ 95 w 96"/>
                      <a:gd name="T13" fmla="*/ 32 h 82"/>
                      <a:gd name="T14" fmla="*/ 89 w 96"/>
                      <a:gd name="T15" fmla="*/ 18 h 82"/>
                      <a:gd name="T16" fmla="*/ 89 w 96"/>
                      <a:gd name="T17" fmla="*/ 18 h 82"/>
                      <a:gd name="T18" fmla="*/ 80 w 96"/>
                      <a:gd name="T19" fmla="*/ 6 h 82"/>
                      <a:gd name="T20" fmla="*/ 69 w 96"/>
                      <a:gd name="T21" fmla="*/ 0 h 82"/>
                      <a:gd name="T22" fmla="*/ 57 w 96"/>
                      <a:gd name="T23" fmla="*/ 0 h 82"/>
                      <a:gd name="T24" fmla="*/ 43 w 96"/>
                      <a:gd name="T25" fmla="*/ 3 h 82"/>
                      <a:gd name="T26" fmla="*/ 43 w 96"/>
                      <a:gd name="T27" fmla="*/ 3 h 82"/>
                      <a:gd name="T28" fmla="*/ 32 w 96"/>
                      <a:gd name="T29" fmla="*/ 9 h 82"/>
                      <a:gd name="T30" fmla="*/ 20 w 96"/>
                      <a:gd name="T31" fmla="*/ 15 h 82"/>
                      <a:gd name="T32" fmla="*/ 20 w 96"/>
                      <a:gd name="T33" fmla="*/ 15 h 82"/>
                      <a:gd name="T34" fmla="*/ 20 w 96"/>
                      <a:gd name="T35" fmla="*/ 15 h 82"/>
                      <a:gd name="T36" fmla="*/ 20 w 96"/>
                      <a:gd name="T37" fmla="*/ 15 h 82"/>
                      <a:gd name="T38" fmla="*/ 9 w 96"/>
                      <a:gd name="T39" fmla="*/ 23 h 82"/>
                      <a:gd name="T40" fmla="*/ 3 w 96"/>
                      <a:gd name="T41" fmla="*/ 38 h 82"/>
                      <a:gd name="T42" fmla="*/ 0 w 96"/>
                      <a:gd name="T43" fmla="*/ 49 h 82"/>
                      <a:gd name="T44" fmla="*/ 6 w 96"/>
                      <a:gd name="T45" fmla="*/ 63 h 82"/>
                      <a:gd name="T46" fmla="*/ 6 w 96"/>
                      <a:gd name="T47" fmla="*/ 63 h 82"/>
                      <a:gd name="T48" fmla="*/ 14 w 96"/>
                      <a:gd name="T49" fmla="*/ 75 h 82"/>
                      <a:gd name="T50" fmla="*/ 26 w 96"/>
                      <a:gd name="T51" fmla="*/ 81 h 82"/>
                      <a:gd name="T52" fmla="*/ 37 w 96"/>
                      <a:gd name="T53" fmla="*/ 81 h 82"/>
                      <a:gd name="T54" fmla="*/ 52 w 96"/>
                      <a:gd name="T55"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82">
                        <a:moveTo>
                          <a:pt x="52" y="78"/>
                        </a:moveTo>
                        <a:lnTo>
                          <a:pt x="63" y="72"/>
                        </a:lnTo>
                        <a:lnTo>
                          <a:pt x="77" y="63"/>
                        </a:lnTo>
                        <a:lnTo>
                          <a:pt x="77" y="63"/>
                        </a:lnTo>
                        <a:lnTo>
                          <a:pt x="86" y="55"/>
                        </a:lnTo>
                        <a:lnTo>
                          <a:pt x="92" y="44"/>
                        </a:lnTo>
                        <a:lnTo>
                          <a:pt x="95" y="32"/>
                        </a:lnTo>
                        <a:lnTo>
                          <a:pt x="89" y="18"/>
                        </a:lnTo>
                        <a:lnTo>
                          <a:pt x="89" y="18"/>
                        </a:lnTo>
                        <a:lnTo>
                          <a:pt x="80" y="6"/>
                        </a:lnTo>
                        <a:lnTo>
                          <a:pt x="69" y="0"/>
                        </a:lnTo>
                        <a:lnTo>
                          <a:pt x="57" y="0"/>
                        </a:lnTo>
                        <a:lnTo>
                          <a:pt x="43" y="3"/>
                        </a:lnTo>
                        <a:lnTo>
                          <a:pt x="43" y="3"/>
                        </a:lnTo>
                        <a:lnTo>
                          <a:pt x="32" y="9"/>
                        </a:lnTo>
                        <a:lnTo>
                          <a:pt x="20" y="15"/>
                        </a:lnTo>
                        <a:lnTo>
                          <a:pt x="20" y="15"/>
                        </a:lnTo>
                        <a:lnTo>
                          <a:pt x="20" y="15"/>
                        </a:lnTo>
                        <a:lnTo>
                          <a:pt x="20" y="15"/>
                        </a:lnTo>
                        <a:lnTo>
                          <a:pt x="9" y="23"/>
                        </a:lnTo>
                        <a:lnTo>
                          <a:pt x="3" y="38"/>
                        </a:lnTo>
                        <a:lnTo>
                          <a:pt x="0" y="49"/>
                        </a:lnTo>
                        <a:lnTo>
                          <a:pt x="6" y="63"/>
                        </a:lnTo>
                        <a:lnTo>
                          <a:pt x="6" y="63"/>
                        </a:lnTo>
                        <a:lnTo>
                          <a:pt x="14" y="75"/>
                        </a:lnTo>
                        <a:lnTo>
                          <a:pt x="26" y="81"/>
                        </a:lnTo>
                        <a:lnTo>
                          <a:pt x="37" y="81"/>
                        </a:lnTo>
                        <a:lnTo>
                          <a:pt x="52" y="7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6" name="Freeform 301"/>
                  <p:cNvSpPr>
                    <a:spLocks noChangeArrowheads="1"/>
                  </p:cNvSpPr>
                  <p:nvPr/>
                </p:nvSpPr>
                <p:spPr bwMode="gray">
                  <a:xfrm>
                    <a:off x="8135938" y="4024313"/>
                    <a:ext cx="34925" cy="28575"/>
                  </a:xfrm>
                  <a:custGeom>
                    <a:avLst/>
                    <a:gdLst>
                      <a:gd name="T0" fmla="*/ 51 w 98"/>
                      <a:gd name="T1" fmla="*/ 3 h 81"/>
                      <a:gd name="T2" fmla="*/ 51 w 98"/>
                      <a:gd name="T3" fmla="*/ 3 h 81"/>
                      <a:gd name="T4" fmla="*/ 25 w 98"/>
                      <a:gd name="T5" fmla="*/ 11 h 81"/>
                      <a:gd name="T6" fmla="*/ 25 w 98"/>
                      <a:gd name="T7" fmla="*/ 11 h 81"/>
                      <a:gd name="T8" fmla="*/ 25 w 98"/>
                      <a:gd name="T9" fmla="*/ 11 h 81"/>
                      <a:gd name="T10" fmla="*/ 25 w 98"/>
                      <a:gd name="T11" fmla="*/ 11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1 h 81"/>
                      <a:gd name="T32" fmla="*/ 74 w 98"/>
                      <a:gd name="T33" fmla="*/ 71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1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1"/>
                        </a:lnTo>
                        <a:lnTo>
                          <a:pt x="25" y="11"/>
                        </a:lnTo>
                        <a:lnTo>
                          <a:pt x="25" y="11"/>
                        </a:lnTo>
                        <a:lnTo>
                          <a:pt x="25" y="11"/>
                        </a:lnTo>
                        <a:lnTo>
                          <a:pt x="11" y="17"/>
                        </a:lnTo>
                        <a:lnTo>
                          <a:pt x="3" y="29"/>
                        </a:lnTo>
                        <a:lnTo>
                          <a:pt x="0" y="43"/>
                        </a:lnTo>
                        <a:lnTo>
                          <a:pt x="3" y="57"/>
                        </a:lnTo>
                        <a:lnTo>
                          <a:pt x="3" y="57"/>
                        </a:lnTo>
                        <a:lnTo>
                          <a:pt x="8" y="69"/>
                        </a:lnTo>
                        <a:lnTo>
                          <a:pt x="20" y="77"/>
                        </a:lnTo>
                        <a:lnTo>
                          <a:pt x="34" y="80"/>
                        </a:lnTo>
                        <a:lnTo>
                          <a:pt x="48" y="80"/>
                        </a:lnTo>
                        <a:lnTo>
                          <a:pt x="74" y="71"/>
                        </a:lnTo>
                        <a:lnTo>
                          <a:pt x="74" y="71"/>
                        </a:lnTo>
                        <a:lnTo>
                          <a:pt x="86" y="63"/>
                        </a:lnTo>
                        <a:lnTo>
                          <a:pt x="94" y="51"/>
                        </a:lnTo>
                        <a:lnTo>
                          <a:pt x="97" y="40"/>
                        </a:lnTo>
                        <a:lnTo>
                          <a:pt x="97" y="26"/>
                        </a:lnTo>
                        <a:lnTo>
                          <a:pt x="97" y="26"/>
                        </a:lnTo>
                        <a:lnTo>
                          <a:pt x="88" y="11"/>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7" name="Freeform 302"/>
                  <p:cNvSpPr>
                    <a:spLocks noChangeArrowheads="1"/>
                  </p:cNvSpPr>
                  <p:nvPr/>
                </p:nvSpPr>
                <p:spPr bwMode="gray">
                  <a:xfrm>
                    <a:off x="8067675" y="4043363"/>
                    <a:ext cx="36513" cy="28575"/>
                  </a:xfrm>
                  <a:custGeom>
                    <a:avLst/>
                    <a:gdLst>
                      <a:gd name="T0" fmla="*/ 45 w 101"/>
                      <a:gd name="T1" fmla="*/ 80 h 81"/>
                      <a:gd name="T2" fmla="*/ 71 w 101"/>
                      <a:gd name="T3" fmla="*/ 72 h 81"/>
                      <a:gd name="T4" fmla="*/ 71 w 101"/>
                      <a:gd name="T5" fmla="*/ 72 h 81"/>
                      <a:gd name="T6" fmla="*/ 85 w 101"/>
                      <a:gd name="T7" fmla="*/ 66 h 81"/>
                      <a:gd name="T8" fmla="*/ 94 w 101"/>
                      <a:gd name="T9" fmla="*/ 58 h 81"/>
                      <a:gd name="T10" fmla="*/ 100 w 101"/>
                      <a:gd name="T11" fmla="*/ 43 h 81"/>
                      <a:gd name="T12" fmla="*/ 100 w 101"/>
                      <a:gd name="T13" fmla="*/ 29 h 81"/>
                      <a:gd name="T14" fmla="*/ 100 w 101"/>
                      <a:gd name="T15" fmla="*/ 29 h 81"/>
                      <a:gd name="T16" fmla="*/ 94 w 101"/>
                      <a:gd name="T17" fmla="*/ 15 h 81"/>
                      <a:gd name="T18" fmla="*/ 82 w 101"/>
                      <a:gd name="T19" fmla="*/ 3 h 81"/>
                      <a:gd name="T20" fmla="*/ 68 w 101"/>
                      <a:gd name="T21" fmla="*/ 0 h 81"/>
                      <a:gd name="T22" fmla="*/ 54 w 101"/>
                      <a:gd name="T23" fmla="*/ 0 h 81"/>
                      <a:gd name="T24" fmla="*/ 54 w 101"/>
                      <a:gd name="T25" fmla="*/ 0 h 81"/>
                      <a:gd name="T26" fmla="*/ 28 w 101"/>
                      <a:gd name="T27" fmla="*/ 6 h 81"/>
                      <a:gd name="T28" fmla="*/ 28 w 101"/>
                      <a:gd name="T29" fmla="*/ 6 h 81"/>
                      <a:gd name="T30" fmla="*/ 28 w 101"/>
                      <a:gd name="T31" fmla="*/ 6 h 81"/>
                      <a:gd name="T32" fmla="*/ 28 w 101"/>
                      <a:gd name="T33" fmla="*/ 6 h 81"/>
                      <a:gd name="T34" fmla="*/ 14 w 101"/>
                      <a:gd name="T35" fmla="*/ 12 h 81"/>
                      <a:gd name="T36" fmla="*/ 2 w 101"/>
                      <a:gd name="T37" fmla="*/ 23 h 81"/>
                      <a:gd name="T38" fmla="*/ 0 w 101"/>
                      <a:gd name="T39" fmla="*/ 38 h 81"/>
                      <a:gd name="T40" fmla="*/ 0 w 101"/>
                      <a:gd name="T41" fmla="*/ 52 h 81"/>
                      <a:gd name="T42" fmla="*/ 0 w 101"/>
                      <a:gd name="T43" fmla="*/ 52 h 81"/>
                      <a:gd name="T44" fmla="*/ 5 w 101"/>
                      <a:gd name="T45" fmla="*/ 66 h 81"/>
                      <a:gd name="T46" fmla="*/ 17 w 101"/>
                      <a:gd name="T47" fmla="*/ 75 h 81"/>
                      <a:gd name="T48" fmla="*/ 31 w 101"/>
                      <a:gd name="T49" fmla="*/ 80 h 81"/>
                      <a:gd name="T50" fmla="*/ 45 w 101"/>
                      <a:gd name="T51"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1">
                        <a:moveTo>
                          <a:pt x="45" y="80"/>
                        </a:moveTo>
                        <a:lnTo>
                          <a:pt x="71" y="72"/>
                        </a:lnTo>
                        <a:lnTo>
                          <a:pt x="71" y="72"/>
                        </a:lnTo>
                        <a:lnTo>
                          <a:pt x="85" y="66"/>
                        </a:lnTo>
                        <a:lnTo>
                          <a:pt x="94" y="58"/>
                        </a:lnTo>
                        <a:lnTo>
                          <a:pt x="100" y="43"/>
                        </a:lnTo>
                        <a:lnTo>
                          <a:pt x="100" y="29"/>
                        </a:lnTo>
                        <a:lnTo>
                          <a:pt x="100" y="29"/>
                        </a:lnTo>
                        <a:lnTo>
                          <a:pt x="94" y="15"/>
                        </a:lnTo>
                        <a:lnTo>
                          <a:pt x="82" y="3"/>
                        </a:lnTo>
                        <a:lnTo>
                          <a:pt x="68" y="0"/>
                        </a:lnTo>
                        <a:lnTo>
                          <a:pt x="54" y="0"/>
                        </a:ln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0"/>
                        </a:lnTo>
                        <a:lnTo>
                          <a:pt x="4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8" name="Freeform 303"/>
                  <p:cNvSpPr>
                    <a:spLocks noChangeArrowheads="1"/>
                  </p:cNvSpPr>
                  <p:nvPr/>
                </p:nvSpPr>
                <p:spPr bwMode="gray">
                  <a:xfrm>
                    <a:off x="7999413" y="4056063"/>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68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5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68"/>
                        </a:lnTo>
                        <a:lnTo>
                          <a:pt x="97" y="60"/>
                        </a:lnTo>
                        <a:lnTo>
                          <a:pt x="103" y="45"/>
                        </a:lnTo>
                        <a:lnTo>
                          <a:pt x="103" y="31"/>
                        </a:lnTo>
                        <a:lnTo>
                          <a:pt x="103" y="31"/>
                        </a:lnTo>
                        <a:lnTo>
                          <a:pt x="97" y="17"/>
                        </a:lnTo>
                        <a:lnTo>
                          <a:pt x="88" y="5"/>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69" name="Freeform 304"/>
                  <p:cNvSpPr>
                    <a:spLocks noChangeArrowheads="1"/>
                  </p:cNvSpPr>
                  <p:nvPr/>
                </p:nvSpPr>
                <p:spPr bwMode="gray">
                  <a:xfrm>
                    <a:off x="7929563" y="4065588"/>
                    <a:ext cx="38100" cy="30162"/>
                  </a:xfrm>
                  <a:custGeom>
                    <a:avLst/>
                    <a:gdLst>
                      <a:gd name="T0" fmla="*/ 43 w 107"/>
                      <a:gd name="T1" fmla="*/ 82 h 83"/>
                      <a:gd name="T2" fmla="*/ 68 w 107"/>
                      <a:gd name="T3" fmla="*/ 80 h 83"/>
                      <a:gd name="T4" fmla="*/ 68 w 107"/>
                      <a:gd name="T5" fmla="*/ 80 h 83"/>
                      <a:gd name="T6" fmla="*/ 83 w 107"/>
                      <a:gd name="T7" fmla="*/ 74 h 83"/>
                      <a:gd name="T8" fmla="*/ 97 w 107"/>
                      <a:gd name="T9" fmla="*/ 65 h 83"/>
                      <a:gd name="T10" fmla="*/ 103 w 107"/>
                      <a:gd name="T11" fmla="*/ 51 h 83"/>
                      <a:gd name="T12" fmla="*/ 106 w 107"/>
                      <a:gd name="T13" fmla="*/ 37 h 83"/>
                      <a:gd name="T14" fmla="*/ 106 w 107"/>
                      <a:gd name="T15" fmla="*/ 37 h 83"/>
                      <a:gd name="T16" fmla="*/ 100 w 107"/>
                      <a:gd name="T17" fmla="*/ 19 h 83"/>
                      <a:gd name="T18" fmla="*/ 91 w 107"/>
                      <a:gd name="T19" fmla="*/ 8 h 83"/>
                      <a:gd name="T20" fmla="*/ 77 w 107"/>
                      <a:gd name="T21" fmla="*/ 2 h 83"/>
                      <a:gd name="T22" fmla="*/ 60 w 107"/>
                      <a:gd name="T23" fmla="*/ 0 h 83"/>
                      <a:gd name="T24" fmla="*/ 34 w 107"/>
                      <a:gd name="T25" fmla="*/ 2 h 83"/>
                      <a:gd name="T26" fmla="*/ 34 w 107"/>
                      <a:gd name="T27" fmla="*/ 2 h 83"/>
                      <a:gd name="T28" fmla="*/ 34 w 107"/>
                      <a:gd name="T29" fmla="*/ 2 h 83"/>
                      <a:gd name="T30" fmla="*/ 20 w 107"/>
                      <a:gd name="T31" fmla="*/ 8 h 83"/>
                      <a:gd name="T32" fmla="*/ 8 w 107"/>
                      <a:gd name="T33" fmla="*/ 17 h 83"/>
                      <a:gd name="T34" fmla="*/ 0 w 107"/>
                      <a:gd name="T35" fmla="*/ 31 h 83"/>
                      <a:gd name="T36" fmla="*/ 0 w 107"/>
                      <a:gd name="T37" fmla="*/ 45 h 83"/>
                      <a:gd name="T38" fmla="*/ 0 w 107"/>
                      <a:gd name="T39" fmla="*/ 45 h 83"/>
                      <a:gd name="T40" fmla="*/ 2 w 107"/>
                      <a:gd name="T41" fmla="*/ 63 h 83"/>
                      <a:gd name="T42" fmla="*/ 14 w 107"/>
                      <a:gd name="T43" fmla="*/ 74 h 83"/>
                      <a:gd name="T44" fmla="*/ 28 w 107"/>
                      <a:gd name="T45" fmla="*/ 80 h 83"/>
                      <a:gd name="T46" fmla="*/ 43 w 107"/>
                      <a:gd name="T4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43" y="82"/>
                        </a:moveTo>
                        <a:lnTo>
                          <a:pt x="68" y="80"/>
                        </a:lnTo>
                        <a:lnTo>
                          <a:pt x="68" y="80"/>
                        </a:lnTo>
                        <a:lnTo>
                          <a:pt x="83" y="74"/>
                        </a:lnTo>
                        <a:lnTo>
                          <a:pt x="97" y="65"/>
                        </a:lnTo>
                        <a:lnTo>
                          <a:pt x="103" y="51"/>
                        </a:lnTo>
                        <a:lnTo>
                          <a:pt x="106" y="37"/>
                        </a:lnTo>
                        <a:lnTo>
                          <a:pt x="106" y="37"/>
                        </a:lnTo>
                        <a:lnTo>
                          <a:pt x="100" y="19"/>
                        </a:lnTo>
                        <a:lnTo>
                          <a:pt x="91" y="8"/>
                        </a:lnTo>
                        <a:lnTo>
                          <a:pt x="77" y="2"/>
                        </a:lnTo>
                        <a:lnTo>
                          <a:pt x="60" y="0"/>
                        </a:lnTo>
                        <a:lnTo>
                          <a:pt x="34" y="2"/>
                        </a:lnTo>
                        <a:lnTo>
                          <a:pt x="34" y="2"/>
                        </a:lnTo>
                        <a:lnTo>
                          <a:pt x="34" y="2"/>
                        </a:lnTo>
                        <a:lnTo>
                          <a:pt x="20" y="8"/>
                        </a:lnTo>
                        <a:lnTo>
                          <a:pt x="8" y="17"/>
                        </a:lnTo>
                        <a:lnTo>
                          <a:pt x="0" y="31"/>
                        </a:lnTo>
                        <a:lnTo>
                          <a:pt x="0" y="45"/>
                        </a:lnTo>
                        <a:lnTo>
                          <a:pt x="0" y="45"/>
                        </a:lnTo>
                        <a:lnTo>
                          <a:pt x="2" y="63"/>
                        </a:lnTo>
                        <a:lnTo>
                          <a:pt x="14" y="74"/>
                        </a:lnTo>
                        <a:lnTo>
                          <a:pt x="28" y="80"/>
                        </a:lnTo>
                        <a:lnTo>
                          <a:pt x="43" y="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0" name="Freeform 305"/>
                  <p:cNvSpPr>
                    <a:spLocks noChangeArrowheads="1"/>
                  </p:cNvSpPr>
                  <p:nvPr/>
                </p:nvSpPr>
                <p:spPr bwMode="gray">
                  <a:xfrm>
                    <a:off x="7859713" y="4070350"/>
                    <a:ext cx="38100" cy="30163"/>
                  </a:xfrm>
                  <a:custGeom>
                    <a:avLst/>
                    <a:gdLst>
                      <a:gd name="T0" fmla="*/ 37 w 107"/>
                      <a:gd name="T1" fmla="*/ 3 h 84"/>
                      <a:gd name="T2" fmla="*/ 37 w 107"/>
                      <a:gd name="T3" fmla="*/ 3 h 84"/>
                      <a:gd name="T4" fmla="*/ 23 w 107"/>
                      <a:gd name="T5" fmla="*/ 5 h 84"/>
                      <a:gd name="T6" fmla="*/ 11 w 107"/>
                      <a:gd name="T7" fmla="*/ 14 h 84"/>
                      <a:gd name="T8" fmla="*/ 3 w 107"/>
                      <a:gd name="T9" fmla="*/ 29 h 84"/>
                      <a:gd name="T10" fmla="*/ 0 w 107"/>
                      <a:gd name="T11" fmla="*/ 46 h 84"/>
                      <a:gd name="T12" fmla="*/ 0 w 107"/>
                      <a:gd name="T13" fmla="*/ 46 h 84"/>
                      <a:gd name="T14" fmla="*/ 6 w 107"/>
                      <a:gd name="T15" fmla="*/ 60 h 84"/>
                      <a:gd name="T16" fmla="*/ 14 w 107"/>
                      <a:gd name="T17" fmla="*/ 71 h 84"/>
                      <a:gd name="T18" fmla="*/ 26 w 107"/>
                      <a:gd name="T19" fmla="*/ 80 h 84"/>
                      <a:gd name="T20" fmla="*/ 43 w 107"/>
                      <a:gd name="T21" fmla="*/ 83 h 84"/>
                      <a:gd name="T22" fmla="*/ 69 w 107"/>
                      <a:gd name="T23" fmla="*/ 80 h 84"/>
                      <a:gd name="T24" fmla="*/ 69 w 107"/>
                      <a:gd name="T25" fmla="*/ 80 h 84"/>
                      <a:gd name="T26" fmla="*/ 86 w 107"/>
                      <a:gd name="T27" fmla="*/ 77 h 84"/>
                      <a:gd name="T28" fmla="*/ 97 w 107"/>
                      <a:gd name="T29" fmla="*/ 68 h 84"/>
                      <a:gd name="T30" fmla="*/ 106 w 107"/>
                      <a:gd name="T31" fmla="*/ 54 h 84"/>
                      <a:gd name="T32" fmla="*/ 106 w 107"/>
                      <a:gd name="T33" fmla="*/ 40 h 84"/>
                      <a:gd name="T34" fmla="*/ 106 w 107"/>
                      <a:gd name="T35" fmla="*/ 40 h 84"/>
                      <a:gd name="T36" fmla="*/ 103 w 107"/>
                      <a:gd name="T37" fmla="*/ 23 h 84"/>
                      <a:gd name="T38" fmla="*/ 94 w 107"/>
                      <a:gd name="T39" fmla="*/ 11 h 84"/>
                      <a:gd name="T40" fmla="*/ 80 w 107"/>
                      <a:gd name="T41" fmla="*/ 3 h 84"/>
                      <a:gd name="T42" fmla="*/ 66 w 107"/>
                      <a:gd name="T43" fmla="*/ 0 h 84"/>
                      <a:gd name="T44" fmla="*/ 40 w 107"/>
                      <a:gd name="T45" fmla="*/ 3 h 84"/>
                      <a:gd name="T46" fmla="*/ 37 w 107"/>
                      <a:gd name="T4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37" y="3"/>
                        </a:moveTo>
                        <a:lnTo>
                          <a:pt x="37" y="3"/>
                        </a:lnTo>
                        <a:lnTo>
                          <a:pt x="23" y="5"/>
                        </a:lnTo>
                        <a:lnTo>
                          <a:pt x="11" y="14"/>
                        </a:lnTo>
                        <a:lnTo>
                          <a:pt x="3" y="29"/>
                        </a:lnTo>
                        <a:lnTo>
                          <a:pt x="0" y="46"/>
                        </a:lnTo>
                        <a:lnTo>
                          <a:pt x="0" y="46"/>
                        </a:lnTo>
                        <a:lnTo>
                          <a:pt x="6" y="60"/>
                        </a:lnTo>
                        <a:lnTo>
                          <a:pt x="14" y="71"/>
                        </a:lnTo>
                        <a:lnTo>
                          <a:pt x="26" y="80"/>
                        </a:lnTo>
                        <a:lnTo>
                          <a:pt x="43" y="83"/>
                        </a:lnTo>
                        <a:lnTo>
                          <a:pt x="69" y="80"/>
                        </a:lnTo>
                        <a:lnTo>
                          <a:pt x="69" y="80"/>
                        </a:lnTo>
                        <a:lnTo>
                          <a:pt x="86" y="77"/>
                        </a:lnTo>
                        <a:lnTo>
                          <a:pt x="97" y="68"/>
                        </a:lnTo>
                        <a:lnTo>
                          <a:pt x="106" y="54"/>
                        </a:lnTo>
                        <a:lnTo>
                          <a:pt x="106" y="40"/>
                        </a:lnTo>
                        <a:lnTo>
                          <a:pt x="106" y="40"/>
                        </a:lnTo>
                        <a:lnTo>
                          <a:pt x="103" y="23"/>
                        </a:lnTo>
                        <a:lnTo>
                          <a:pt x="94" y="11"/>
                        </a:lnTo>
                        <a:lnTo>
                          <a:pt x="80" y="3"/>
                        </a:lnTo>
                        <a:lnTo>
                          <a:pt x="66" y="0"/>
                        </a:lnTo>
                        <a:lnTo>
                          <a:pt x="40" y="3"/>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1" name="Freeform 306"/>
                  <p:cNvSpPr>
                    <a:spLocks noChangeArrowheads="1"/>
                  </p:cNvSpPr>
                  <p:nvPr/>
                </p:nvSpPr>
                <p:spPr bwMode="gray">
                  <a:xfrm>
                    <a:off x="7789863" y="4071938"/>
                    <a:ext cx="39687" cy="30162"/>
                  </a:xfrm>
                  <a:custGeom>
                    <a:avLst/>
                    <a:gdLst>
                      <a:gd name="T0" fmla="*/ 43 w 110"/>
                      <a:gd name="T1" fmla="*/ 81 h 82"/>
                      <a:gd name="T2" fmla="*/ 69 w 110"/>
                      <a:gd name="T3" fmla="*/ 81 h 82"/>
                      <a:gd name="T4" fmla="*/ 69 w 110"/>
                      <a:gd name="T5" fmla="*/ 81 h 82"/>
                      <a:gd name="T6" fmla="*/ 83 w 110"/>
                      <a:gd name="T7" fmla="*/ 78 h 82"/>
                      <a:gd name="T8" fmla="*/ 98 w 110"/>
                      <a:gd name="T9" fmla="*/ 69 h 82"/>
                      <a:gd name="T10" fmla="*/ 106 w 110"/>
                      <a:gd name="T11" fmla="*/ 58 h 82"/>
                      <a:gd name="T12" fmla="*/ 109 w 110"/>
                      <a:gd name="T13" fmla="*/ 41 h 82"/>
                      <a:gd name="T14" fmla="*/ 109 w 110"/>
                      <a:gd name="T15" fmla="*/ 41 h 82"/>
                      <a:gd name="T16" fmla="*/ 106 w 110"/>
                      <a:gd name="T17" fmla="*/ 26 h 82"/>
                      <a:gd name="T18" fmla="*/ 98 w 110"/>
                      <a:gd name="T19" fmla="*/ 12 h 82"/>
                      <a:gd name="T20" fmla="*/ 83 w 110"/>
                      <a:gd name="T21" fmla="*/ 3 h 82"/>
                      <a:gd name="T22" fmla="*/ 69 w 110"/>
                      <a:gd name="T23" fmla="*/ 0 h 82"/>
                      <a:gd name="T24" fmla="*/ 69 w 110"/>
                      <a:gd name="T25" fmla="*/ 0 h 82"/>
                      <a:gd name="T26" fmla="*/ 43 w 110"/>
                      <a:gd name="T27" fmla="*/ 0 h 82"/>
                      <a:gd name="T28" fmla="*/ 43 w 110"/>
                      <a:gd name="T29" fmla="*/ 0 h 82"/>
                      <a:gd name="T30" fmla="*/ 43 w 110"/>
                      <a:gd name="T31" fmla="*/ 0 h 82"/>
                      <a:gd name="T32" fmla="*/ 43 w 110"/>
                      <a:gd name="T33" fmla="*/ 0 h 82"/>
                      <a:gd name="T34" fmla="*/ 26 w 110"/>
                      <a:gd name="T35" fmla="*/ 3 h 82"/>
                      <a:gd name="T36" fmla="*/ 14 w 110"/>
                      <a:gd name="T37" fmla="*/ 12 h 82"/>
                      <a:gd name="T38" fmla="*/ 6 w 110"/>
                      <a:gd name="T39" fmla="*/ 26 h 82"/>
                      <a:gd name="T40" fmla="*/ 0 w 110"/>
                      <a:gd name="T41" fmla="*/ 41 h 82"/>
                      <a:gd name="T42" fmla="*/ 0 w 110"/>
                      <a:gd name="T43" fmla="*/ 41 h 82"/>
                      <a:gd name="T44" fmla="*/ 6 w 110"/>
                      <a:gd name="T45" fmla="*/ 58 h 82"/>
                      <a:gd name="T46" fmla="*/ 14 w 110"/>
                      <a:gd name="T47" fmla="*/ 69 h 82"/>
                      <a:gd name="T48" fmla="*/ 26 w 110"/>
                      <a:gd name="T49" fmla="*/ 78 h 82"/>
                      <a:gd name="T50" fmla="*/ 43 w 110"/>
                      <a:gd name="T5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2">
                        <a:moveTo>
                          <a:pt x="43" y="81"/>
                        </a:moveTo>
                        <a:lnTo>
                          <a:pt x="69" y="81"/>
                        </a:lnTo>
                        <a:lnTo>
                          <a:pt x="69" y="81"/>
                        </a:lnTo>
                        <a:lnTo>
                          <a:pt x="83" y="78"/>
                        </a:lnTo>
                        <a:lnTo>
                          <a:pt x="98" y="69"/>
                        </a:lnTo>
                        <a:lnTo>
                          <a:pt x="106" y="58"/>
                        </a:lnTo>
                        <a:lnTo>
                          <a:pt x="109" y="41"/>
                        </a:lnTo>
                        <a:lnTo>
                          <a:pt x="109" y="41"/>
                        </a:lnTo>
                        <a:lnTo>
                          <a:pt x="106" y="26"/>
                        </a:lnTo>
                        <a:lnTo>
                          <a:pt x="98" y="12"/>
                        </a:lnTo>
                        <a:lnTo>
                          <a:pt x="83" y="3"/>
                        </a:lnTo>
                        <a:lnTo>
                          <a:pt x="69" y="0"/>
                        </a:lnTo>
                        <a:lnTo>
                          <a:pt x="69" y="0"/>
                        </a:lnTo>
                        <a:lnTo>
                          <a:pt x="43" y="0"/>
                        </a:lnTo>
                        <a:lnTo>
                          <a:pt x="43" y="0"/>
                        </a:lnTo>
                        <a:lnTo>
                          <a:pt x="43" y="0"/>
                        </a:lnTo>
                        <a:lnTo>
                          <a:pt x="43" y="0"/>
                        </a:lnTo>
                        <a:lnTo>
                          <a:pt x="26" y="3"/>
                        </a:lnTo>
                        <a:lnTo>
                          <a:pt x="14" y="12"/>
                        </a:lnTo>
                        <a:lnTo>
                          <a:pt x="6" y="26"/>
                        </a:lnTo>
                        <a:lnTo>
                          <a:pt x="0" y="41"/>
                        </a:lnTo>
                        <a:lnTo>
                          <a:pt x="0" y="41"/>
                        </a:lnTo>
                        <a:lnTo>
                          <a:pt x="6" y="58"/>
                        </a:lnTo>
                        <a:lnTo>
                          <a:pt x="14" y="69"/>
                        </a:lnTo>
                        <a:lnTo>
                          <a:pt x="26" y="78"/>
                        </a:lnTo>
                        <a:lnTo>
                          <a:pt x="43" y="8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2" name="Freeform 307"/>
                  <p:cNvSpPr>
                    <a:spLocks noChangeArrowheads="1"/>
                  </p:cNvSpPr>
                  <p:nvPr/>
                </p:nvSpPr>
                <p:spPr bwMode="gray">
                  <a:xfrm>
                    <a:off x="7720013" y="4070350"/>
                    <a:ext cx="38100" cy="30163"/>
                  </a:xfrm>
                  <a:custGeom>
                    <a:avLst/>
                    <a:gdLst>
                      <a:gd name="T0" fmla="*/ 66 w 107"/>
                      <a:gd name="T1" fmla="*/ 83 h 84"/>
                      <a:gd name="T2" fmla="*/ 66 w 107"/>
                      <a:gd name="T3" fmla="*/ 83 h 84"/>
                      <a:gd name="T4" fmla="*/ 66 w 107"/>
                      <a:gd name="T5" fmla="*/ 83 h 84"/>
                      <a:gd name="T6" fmla="*/ 80 w 107"/>
                      <a:gd name="T7" fmla="*/ 80 h 84"/>
                      <a:gd name="T8" fmla="*/ 95 w 107"/>
                      <a:gd name="T9" fmla="*/ 71 h 84"/>
                      <a:gd name="T10" fmla="*/ 103 w 107"/>
                      <a:gd name="T11" fmla="*/ 60 h 84"/>
                      <a:gd name="T12" fmla="*/ 106 w 107"/>
                      <a:gd name="T13" fmla="*/ 46 h 84"/>
                      <a:gd name="T14" fmla="*/ 106 w 107"/>
                      <a:gd name="T15" fmla="*/ 46 h 84"/>
                      <a:gd name="T16" fmla="*/ 106 w 107"/>
                      <a:gd name="T17" fmla="*/ 29 h 84"/>
                      <a:gd name="T18" fmla="*/ 98 w 107"/>
                      <a:gd name="T19" fmla="*/ 14 h 84"/>
                      <a:gd name="T20" fmla="*/ 83 w 107"/>
                      <a:gd name="T21" fmla="*/ 5 h 84"/>
                      <a:gd name="T22" fmla="*/ 69 w 107"/>
                      <a:gd name="T23" fmla="*/ 3 h 84"/>
                      <a:gd name="T24" fmla="*/ 43 w 107"/>
                      <a:gd name="T25" fmla="*/ 0 h 84"/>
                      <a:gd name="T26" fmla="*/ 43 w 107"/>
                      <a:gd name="T27" fmla="*/ 0 h 84"/>
                      <a:gd name="T28" fmla="*/ 26 w 107"/>
                      <a:gd name="T29" fmla="*/ 3 h 84"/>
                      <a:gd name="T30" fmla="*/ 14 w 107"/>
                      <a:gd name="T31" fmla="*/ 11 h 84"/>
                      <a:gd name="T32" fmla="*/ 6 w 107"/>
                      <a:gd name="T33" fmla="*/ 23 h 84"/>
                      <a:gd name="T34" fmla="*/ 0 w 107"/>
                      <a:gd name="T35" fmla="*/ 40 h 84"/>
                      <a:gd name="T36" fmla="*/ 0 w 107"/>
                      <a:gd name="T37" fmla="*/ 40 h 84"/>
                      <a:gd name="T38" fmla="*/ 3 w 107"/>
                      <a:gd name="T39" fmla="*/ 54 h 84"/>
                      <a:gd name="T40" fmla="*/ 12 w 107"/>
                      <a:gd name="T41" fmla="*/ 68 h 84"/>
                      <a:gd name="T42" fmla="*/ 23 w 107"/>
                      <a:gd name="T43" fmla="*/ 77 h 84"/>
                      <a:gd name="T44" fmla="*/ 38 w 107"/>
                      <a:gd name="T45" fmla="*/ 80 h 84"/>
                      <a:gd name="T46" fmla="*/ 66 w 107"/>
                      <a:gd name="T47"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83"/>
                        </a:moveTo>
                        <a:lnTo>
                          <a:pt x="66" y="83"/>
                        </a:lnTo>
                        <a:lnTo>
                          <a:pt x="66" y="83"/>
                        </a:lnTo>
                        <a:lnTo>
                          <a:pt x="80" y="80"/>
                        </a:lnTo>
                        <a:lnTo>
                          <a:pt x="95" y="71"/>
                        </a:lnTo>
                        <a:lnTo>
                          <a:pt x="103" y="60"/>
                        </a:lnTo>
                        <a:lnTo>
                          <a:pt x="106" y="46"/>
                        </a:lnTo>
                        <a:lnTo>
                          <a:pt x="106" y="46"/>
                        </a:lnTo>
                        <a:lnTo>
                          <a:pt x="106" y="29"/>
                        </a:lnTo>
                        <a:lnTo>
                          <a:pt x="98" y="14"/>
                        </a:lnTo>
                        <a:lnTo>
                          <a:pt x="83" y="5"/>
                        </a:lnTo>
                        <a:lnTo>
                          <a:pt x="69" y="3"/>
                        </a:lnTo>
                        <a:lnTo>
                          <a:pt x="43" y="0"/>
                        </a:lnTo>
                        <a:lnTo>
                          <a:pt x="43" y="0"/>
                        </a:lnTo>
                        <a:lnTo>
                          <a:pt x="26" y="3"/>
                        </a:lnTo>
                        <a:lnTo>
                          <a:pt x="14" y="11"/>
                        </a:lnTo>
                        <a:lnTo>
                          <a:pt x="6" y="23"/>
                        </a:lnTo>
                        <a:lnTo>
                          <a:pt x="0" y="40"/>
                        </a:lnTo>
                        <a:lnTo>
                          <a:pt x="0" y="40"/>
                        </a:lnTo>
                        <a:lnTo>
                          <a:pt x="3" y="54"/>
                        </a:lnTo>
                        <a:lnTo>
                          <a:pt x="12" y="68"/>
                        </a:lnTo>
                        <a:lnTo>
                          <a:pt x="23" y="77"/>
                        </a:lnTo>
                        <a:lnTo>
                          <a:pt x="38" y="80"/>
                        </a:lnTo>
                        <a:lnTo>
                          <a:pt x="66" y="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3" name="Freeform 308"/>
                  <p:cNvSpPr>
                    <a:spLocks noChangeArrowheads="1"/>
                  </p:cNvSpPr>
                  <p:nvPr/>
                </p:nvSpPr>
                <p:spPr bwMode="gray">
                  <a:xfrm>
                    <a:off x="7651750" y="4065588"/>
                    <a:ext cx="38100" cy="30162"/>
                  </a:xfrm>
                  <a:custGeom>
                    <a:avLst/>
                    <a:gdLst>
                      <a:gd name="T0" fmla="*/ 35 w 107"/>
                      <a:gd name="T1" fmla="*/ 80 h 83"/>
                      <a:gd name="T2" fmla="*/ 63 w 107"/>
                      <a:gd name="T3" fmla="*/ 82 h 83"/>
                      <a:gd name="T4" fmla="*/ 63 w 107"/>
                      <a:gd name="T5" fmla="*/ 82 h 83"/>
                      <a:gd name="T6" fmla="*/ 63 w 107"/>
                      <a:gd name="T7" fmla="*/ 82 h 83"/>
                      <a:gd name="T8" fmla="*/ 78 w 107"/>
                      <a:gd name="T9" fmla="*/ 80 h 83"/>
                      <a:gd name="T10" fmla="*/ 92 w 107"/>
                      <a:gd name="T11" fmla="*/ 74 h 83"/>
                      <a:gd name="T12" fmla="*/ 101 w 107"/>
                      <a:gd name="T13" fmla="*/ 63 h 83"/>
                      <a:gd name="T14" fmla="*/ 106 w 107"/>
                      <a:gd name="T15" fmla="*/ 45 h 83"/>
                      <a:gd name="T16" fmla="*/ 106 w 107"/>
                      <a:gd name="T17" fmla="*/ 45 h 83"/>
                      <a:gd name="T18" fmla="*/ 104 w 107"/>
                      <a:gd name="T19" fmla="*/ 31 h 83"/>
                      <a:gd name="T20" fmla="*/ 98 w 107"/>
                      <a:gd name="T21" fmla="*/ 17 h 83"/>
                      <a:gd name="T22" fmla="*/ 86 w 107"/>
                      <a:gd name="T23" fmla="*/ 8 h 83"/>
                      <a:gd name="T24" fmla="*/ 69 w 107"/>
                      <a:gd name="T25" fmla="*/ 2 h 83"/>
                      <a:gd name="T26" fmla="*/ 43 w 107"/>
                      <a:gd name="T27" fmla="*/ 0 h 83"/>
                      <a:gd name="T28" fmla="*/ 43 w 107"/>
                      <a:gd name="T29" fmla="*/ 0 h 83"/>
                      <a:gd name="T30" fmla="*/ 29 w 107"/>
                      <a:gd name="T31" fmla="*/ 2 h 83"/>
                      <a:gd name="T32" fmla="*/ 15 w 107"/>
                      <a:gd name="T33" fmla="*/ 8 h 83"/>
                      <a:gd name="T34" fmla="*/ 6 w 107"/>
                      <a:gd name="T35" fmla="*/ 22 h 83"/>
                      <a:gd name="T36" fmla="*/ 0 w 107"/>
                      <a:gd name="T37" fmla="*/ 37 h 83"/>
                      <a:gd name="T38" fmla="*/ 0 w 107"/>
                      <a:gd name="T39" fmla="*/ 37 h 83"/>
                      <a:gd name="T40" fmla="*/ 3 w 107"/>
                      <a:gd name="T41" fmla="*/ 51 h 83"/>
                      <a:gd name="T42" fmla="*/ 9 w 107"/>
                      <a:gd name="T43" fmla="*/ 65 h 83"/>
                      <a:gd name="T44" fmla="*/ 20 w 107"/>
                      <a:gd name="T45" fmla="*/ 74 h 83"/>
                      <a:gd name="T46" fmla="*/ 35 w 107"/>
                      <a:gd name="T4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35" y="80"/>
                        </a:moveTo>
                        <a:lnTo>
                          <a:pt x="63" y="82"/>
                        </a:lnTo>
                        <a:lnTo>
                          <a:pt x="63" y="82"/>
                        </a:lnTo>
                        <a:lnTo>
                          <a:pt x="63" y="82"/>
                        </a:lnTo>
                        <a:lnTo>
                          <a:pt x="78" y="80"/>
                        </a:lnTo>
                        <a:lnTo>
                          <a:pt x="92" y="74"/>
                        </a:lnTo>
                        <a:lnTo>
                          <a:pt x="101" y="63"/>
                        </a:lnTo>
                        <a:lnTo>
                          <a:pt x="106" y="45"/>
                        </a:lnTo>
                        <a:lnTo>
                          <a:pt x="106" y="45"/>
                        </a:lnTo>
                        <a:lnTo>
                          <a:pt x="104" y="31"/>
                        </a:lnTo>
                        <a:lnTo>
                          <a:pt x="98" y="17"/>
                        </a:lnTo>
                        <a:lnTo>
                          <a:pt x="86" y="8"/>
                        </a:lnTo>
                        <a:lnTo>
                          <a:pt x="69" y="2"/>
                        </a:lnTo>
                        <a:lnTo>
                          <a:pt x="43" y="0"/>
                        </a:lnTo>
                        <a:lnTo>
                          <a:pt x="43" y="0"/>
                        </a:lnTo>
                        <a:lnTo>
                          <a:pt x="29" y="2"/>
                        </a:lnTo>
                        <a:lnTo>
                          <a:pt x="15" y="8"/>
                        </a:lnTo>
                        <a:lnTo>
                          <a:pt x="6" y="22"/>
                        </a:lnTo>
                        <a:lnTo>
                          <a:pt x="0" y="37"/>
                        </a:lnTo>
                        <a:lnTo>
                          <a:pt x="0" y="37"/>
                        </a:lnTo>
                        <a:lnTo>
                          <a:pt x="3" y="51"/>
                        </a:lnTo>
                        <a:lnTo>
                          <a:pt x="9" y="65"/>
                        </a:lnTo>
                        <a:lnTo>
                          <a:pt x="20" y="74"/>
                        </a:lnTo>
                        <a:lnTo>
                          <a:pt x="3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4" name="Freeform 309"/>
                  <p:cNvSpPr>
                    <a:spLocks noChangeArrowheads="1"/>
                  </p:cNvSpPr>
                  <p:nvPr/>
                </p:nvSpPr>
                <p:spPr bwMode="gray">
                  <a:xfrm>
                    <a:off x="7581900" y="4056063"/>
                    <a:ext cx="38100" cy="28575"/>
                  </a:xfrm>
                  <a:custGeom>
                    <a:avLst/>
                    <a:gdLst>
                      <a:gd name="T0" fmla="*/ 35 w 108"/>
                      <a:gd name="T1" fmla="*/ 77 h 81"/>
                      <a:gd name="T2" fmla="*/ 60 w 108"/>
                      <a:gd name="T3" fmla="*/ 80 h 81"/>
                      <a:gd name="T4" fmla="*/ 60 w 108"/>
                      <a:gd name="T5" fmla="*/ 80 h 81"/>
                      <a:gd name="T6" fmla="*/ 60 w 108"/>
                      <a:gd name="T7" fmla="*/ 80 h 81"/>
                      <a:gd name="T8" fmla="*/ 75 w 108"/>
                      <a:gd name="T9" fmla="*/ 80 h 81"/>
                      <a:gd name="T10" fmla="*/ 89 w 108"/>
                      <a:gd name="T11" fmla="*/ 74 h 81"/>
                      <a:gd name="T12" fmla="*/ 101 w 108"/>
                      <a:gd name="T13" fmla="*/ 63 h 81"/>
                      <a:gd name="T14" fmla="*/ 107 w 108"/>
                      <a:gd name="T15" fmla="*/ 48 h 81"/>
                      <a:gd name="T16" fmla="*/ 107 w 108"/>
                      <a:gd name="T17" fmla="*/ 48 h 81"/>
                      <a:gd name="T18" fmla="*/ 104 w 108"/>
                      <a:gd name="T19" fmla="*/ 31 h 81"/>
                      <a:gd name="T20" fmla="*/ 98 w 108"/>
                      <a:gd name="T21" fmla="*/ 20 h 81"/>
                      <a:gd name="T22" fmla="*/ 86 w 108"/>
                      <a:gd name="T23" fmla="*/ 8 h 81"/>
                      <a:gd name="T24" fmla="*/ 72 w 108"/>
                      <a:gd name="T25" fmla="*/ 3 h 81"/>
                      <a:gd name="T26" fmla="*/ 72 w 108"/>
                      <a:gd name="T27" fmla="*/ 3 h 81"/>
                      <a:gd name="T28" fmla="*/ 46 w 108"/>
                      <a:gd name="T29" fmla="*/ 0 h 81"/>
                      <a:gd name="T30" fmla="*/ 46 w 108"/>
                      <a:gd name="T31" fmla="*/ 0 h 81"/>
                      <a:gd name="T32" fmla="*/ 46 w 108"/>
                      <a:gd name="T33" fmla="*/ 0 h 81"/>
                      <a:gd name="T34" fmla="*/ 32 w 108"/>
                      <a:gd name="T35" fmla="*/ 0 h 81"/>
                      <a:gd name="T36" fmla="*/ 18 w 108"/>
                      <a:gd name="T37" fmla="*/ 5 h 81"/>
                      <a:gd name="T38" fmla="*/ 6 w 108"/>
                      <a:gd name="T39" fmla="*/ 17 h 81"/>
                      <a:gd name="T40" fmla="*/ 0 w 108"/>
                      <a:gd name="T41" fmla="*/ 31 h 81"/>
                      <a:gd name="T42" fmla="*/ 0 w 108"/>
                      <a:gd name="T43" fmla="*/ 31 h 81"/>
                      <a:gd name="T44" fmla="*/ 3 w 108"/>
                      <a:gd name="T45" fmla="*/ 45 h 81"/>
                      <a:gd name="T46" fmla="*/ 9 w 108"/>
                      <a:gd name="T47" fmla="*/ 60 h 81"/>
                      <a:gd name="T48" fmla="*/ 18 w 108"/>
                      <a:gd name="T49" fmla="*/ 71 h 81"/>
                      <a:gd name="T50" fmla="*/ 35 w 108"/>
                      <a:gd name="T51"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35" y="77"/>
                        </a:move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lnTo>
                          <a:pt x="72" y="3"/>
                        </a:lnTo>
                        <a:lnTo>
                          <a:pt x="46" y="0"/>
                        </a:lnTo>
                        <a:lnTo>
                          <a:pt x="46" y="0"/>
                        </a:lnTo>
                        <a:lnTo>
                          <a:pt x="46" y="0"/>
                        </a:lnTo>
                        <a:lnTo>
                          <a:pt x="32" y="0"/>
                        </a:lnTo>
                        <a:lnTo>
                          <a:pt x="18" y="5"/>
                        </a:lnTo>
                        <a:lnTo>
                          <a:pt x="6" y="17"/>
                        </a:lnTo>
                        <a:lnTo>
                          <a:pt x="0" y="31"/>
                        </a:lnTo>
                        <a:lnTo>
                          <a:pt x="0" y="31"/>
                        </a:lnTo>
                        <a:lnTo>
                          <a:pt x="3" y="45"/>
                        </a:lnTo>
                        <a:lnTo>
                          <a:pt x="9" y="60"/>
                        </a:lnTo>
                        <a:lnTo>
                          <a:pt x="18" y="71"/>
                        </a:lnTo>
                        <a:lnTo>
                          <a:pt x="35" y="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5" name="Freeform 310"/>
                  <p:cNvSpPr>
                    <a:spLocks noChangeArrowheads="1"/>
                  </p:cNvSpPr>
                  <p:nvPr/>
                </p:nvSpPr>
                <p:spPr bwMode="gray">
                  <a:xfrm>
                    <a:off x="7515225" y="4043363"/>
                    <a:ext cx="36513" cy="28575"/>
                  </a:xfrm>
                  <a:custGeom>
                    <a:avLst/>
                    <a:gdLst>
                      <a:gd name="T0" fmla="*/ 26 w 102"/>
                      <a:gd name="T1" fmla="*/ 75 h 81"/>
                      <a:gd name="T2" fmla="*/ 55 w 102"/>
                      <a:gd name="T3" fmla="*/ 80 h 81"/>
                      <a:gd name="T4" fmla="*/ 55 w 102"/>
                      <a:gd name="T5" fmla="*/ 80 h 81"/>
                      <a:gd name="T6" fmla="*/ 55 w 102"/>
                      <a:gd name="T7" fmla="*/ 80 h 81"/>
                      <a:gd name="T8" fmla="*/ 69 w 102"/>
                      <a:gd name="T9" fmla="*/ 80 h 81"/>
                      <a:gd name="T10" fmla="*/ 83 w 102"/>
                      <a:gd name="T11" fmla="*/ 75 h 81"/>
                      <a:gd name="T12" fmla="*/ 95 w 102"/>
                      <a:gd name="T13" fmla="*/ 66 h 81"/>
                      <a:gd name="T14" fmla="*/ 101 w 102"/>
                      <a:gd name="T15" fmla="*/ 52 h 81"/>
                      <a:gd name="T16" fmla="*/ 101 w 102"/>
                      <a:gd name="T17" fmla="*/ 52 h 81"/>
                      <a:gd name="T18" fmla="*/ 101 w 102"/>
                      <a:gd name="T19" fmla="*/ 38 h 81"/>
                      <a:gd name="T20" fmla="*/ 95 w 102"/>
                      <a:gd name="T21" fmla="*/ 23 h 81"/>
                      <a:gd name="T22" fmla="*/ 86 w 102"/>
                      <a:gd name="T23" fmla="*/ 12 h 81"/>
                      <a:gd name="T24" fmla="*/ 72 w 102"/>
                      <a:gd name="T25" fmla="*/ 6 h 81"/>
                      <a:gd name="T26" fmla="*/ 72 w 102"/>
                      <a:gd name="T27" fmla="*/ 6 h 81"/>
                      <a:gd name="T28" fmla="*/ 46 w 102"/>
                      <a:gd name="T29" fmla="*/ 0 h 81"/>
                      <a:gd name="T30" fmla="*/ 43 w 102"/>
                      <a:gd name="T31" fmla="*/ 0 h 81"/>
                      <a:gd name="T32" fmla="*/ 43 w 102"/>
                      <a:gd name="T33" fmla="*/ 0 h 81"/>
                      <a:gd name="T34" fmla="*/ 29 w 102"/>
                      <a:gd name="T35" fmla="*/ 0 h 81"/>
                      <a:gd name="T36" fmla="*/ 18 w 102"/>
                      <a:gd name="T37" fmla="*/ 6 h 81"/>
                      <a:gd name="T38" fmla="*/ 6 w 102"/>
                      <a:gd name="T39" fmla="*/ 15 h 81"/>
                      <a:gd name="T40" fmla="*/ 0 w 102"/>
                      <a:gd name="T41" fmla="*/ 29 h 81"/>
                      <a:gd name="T42" fmla="*/ 0 w 102"/>
                      <a:gd name="T43" fmla="*/ 29 h 81"/>
                      <a:gd name="T44" fmla="*/ 0 w 102"/>
                      <a:gd name="T45" fmla="*/ 43 h 81"/>
                      <a:gd name="T46" fmla="*/ 3 w 102"/>
                      <a:gd name="T47" fmla="*/ 58 h 81"/>
                      <a:gd name="T48" fmla="*/ 15 w 102"/>
                      <a:gd name="T49" fmla="*/ 66 h 81"/>
                      <a:gd name="T50" fmla="*/ 26 w 102"/>
                      <a:gd name="T51" fmla="*/ 7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1">
                        <a:moveTo>
                          <a:pt x="26" y="75"/>
                        </a:moveTo>
                        <a:lnTo>
                          <a:pt x="55" y="80"/>
                        </a:lnTo>
                        <a:lnTo>
                          <a:pt x="55" y="80"/>
                        </a:lnTo>
                        <a:lnTo>
                          <a:pt x="55" y="80"/>
                        </a:lnTo>
                        <a:lnTo>
                          <a:pt x="69" y="80"/>
                        </a:lnTo>
                        <a:lnTo>
                          <a:pt x="83" y="75"/>
                        </a:lnTo>
                        <a:lnTo>
                          <a:pt x="95" y="66"/>
                        </a:lnTo>
                        <a:lnTo>
                          <a:pt x="101" y="52"/>
                        </a:lnTo>
                        <a:lnTo>
                          <a:pt x="101" y="52"/>
                        </a:lnTo>
                        <a:lnTo>
                          <a:pt x="101" y="38"/>
                        </a:lnTo>
                        <a:lnTo>
                          <a:pt x="95" y="23"/>
                        </a:lnTo>
                        <a:lnTo>
                          <a:pt x="86" y="12"/>
                        </a:lnTo>
                        <a:lnTo>
                          <a:pt x="72" y="6"/>
                        </a:lnTo>
                        <a:lnTo>
                          <a:pt x="72" y="6"/>
                        </a:lnTo>
                        <a:lnTo>
                          <a:pt x="46" y="0"/>
                        </a:lnTo>
                        <a:lnTo>
                          <a:pt x="43" y="0"/>
                        </a:lnTo>
                        <a:lnTo>
                          <a:pt x="43" y="0"/>
                        </a:lnTo>
                        <a:lnTo>
                          <a:pt x="29" y="0"/>
                        </a:lnTo>
                        <a:lnTo>
                          <a:pt x="18" y="6"/>
                        </a:lnTo>
                        <a:lnTo>
                          <a:pt x="6" y="15"/>
                        </a:lnTo>
                        <a:lnTo>
                          <a:pt x="0" y="29"/>
                        </a:lnTo>
                        <a:lnTo>
                          <a:pt x="0" y="29"/>
                        </a:lnTo>
                        <a:lnTo>
                          <a:pt x="0" y="43"/>
                        </a:lnTo>
                        <a:lnTo>
                          <a:pt x="3" y="58"/>
                        </a:lnTo>
                        <a:lnTo>
                          <a:pt x="15" y="66"/>
                        </a:lnTo>
                        <a:lnTo>
                          <a:pt x="26" y="7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6" name="Freeform 311"/>
                  <p:cNvSpPr>
                    <a:spLocks noChangeArrowheads="1"/>
                  </p:cNvSpPr>
                  <p:nvPr/>
                </p:nvSpPr>
                <p:spPr bwMode="gray">
                  <a:xfrm>
                    <a:off x="7448550" y="4024313"/>
                    <a:ext cx="34925" cy="30162"/>
                  </a:xfrm>
                  <a:custGeom>
                    <a:avLst/>
                    <a:gdLst>
                      <a:gd name="T0" fmla="*/ 26 w 98"/>
                      <a:gd name="T1" fmla="*/ 71 h 84"/>
                      <a:gd name="T2" fmla="*/ 49 w 98"/>
                      <a:gd name="T3" fmla="*/ 80 h 84"/>
                      <a:gd name="T4" fmla="*/ 52 w 98"/>
                      <a:gd name="T5" fmla="*/ 80 h 84"/>
                      <a:gd name="T6" fmla="*/ 52 w 98"/>
                      <a:gd name="T7" fmla="*/ 80 h 84"/>
                      <a:gd name="T8" fmla="*/ 66 w 98"/>
                      <a:gd name="T9" fmla="*/ 83 h 84"/>
                      <a:gd name="T10" fmla="*/ 78 w 98"/>
                      <a:gd name="T11" fmla="*/ 77 h 84"/>
                      <a:gd name="T12" fmla="*/ 89 w 98"/>
                      <a:gd name="T13" fmla="*/ 69 h 84"/>
                      <a:gd name="T14" fmla="*/ 97 w 98"/>
                      <a:gd name="T15" fmla="*/ 57 h 84"/>
                      <a:gd name="T16" fmla="*/ 97 w 98"/>
                      <a:gd name="T17" fmla="*/ 57 h 84"/>
                      <a:gd name="T18" fmla="*/ 97 w 98"/>
                      <a:gd name="T19" fmla="*/ 43 h 84"/>
                      <a:gd name="T20" fmla="*/ 95 w 98"/>
                      <a:gd name="T21" fmla="*/ 29 h 84"/>
                      <a:gd name="T22" fmla="*/ 86 w 98"/>
                      <a:gd name="T23" fmla="*/ 17 h 84"/>
                      <a:gd name="T24" fmla="*/ 75 w 98"/>
                      <a:gd name="T25" fmla="*/ 11 h 84"/>
                      <a:gd name="T26" fmla="*/ 75 w 98"/>
                      <a:gd name="T27" fmla="*/ 11 h 84"/>
                      <a:gd name="T28" fmla="*/ 49 w 98"/>
                      <a:gd name="T29" fmla="*/ 3 h 84"/>
                      <a:gd name="T30" fmla="*/ 49 w 98"/>
                      <a:gd name="T31" fmla="*/ 3 h 84"/>
                      <a:gd name="T32" fmla="*/ 49 w 98"/>
                      <a:gd name="T33" fmla="*/ 3 h 84"/>
                      <a:gd name="T34" fmla="*/ 34 w 98"/>
                      <a:gd name="T35" fmla="*/ 0 h 84"/>
                      <a:gd name="T36" fmla="*/ 20 w 98"/>
                      <a:gd name="T37" fmla="*/ 6 h 84"/>
                      <a:gd name="T38" fmla="*/ 9 w 98"/>
                      <a:gd name="T39" fmla="*/ 11 h 84"/>
                      <a:gd name="T40" fmla="*/ 3 w 98"/>
                      <a:gd name="T41" fmla="*/ 26 h 84"/>
                      <a:gd name="T42" fmla="*/ 3 w 98"/>
                      <a:gd name="T43" fmla="*/ 26 h 84"/>
                      <a:gd name="T44" fmla="*/ 0 w 98"/>
                      <a:gd name="T45" fmla="*/ 40 h 84"/>
                      <a:gd name="T46" fmla="*/ 3 w 98"/>
                      <a:gd name="T47" fmla="*/ 51 h 84"/>
                      <a:gd name="T48" fmla="*/ 12 w 98"/>
                      <a:gd name="T49" fmla="*/ 63 h 84"/>
                      <a:gd name="T50" fmla="*/ 26 w 98"/>
                      <a:gd name="T51"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26" y="71"/>
                        </a:move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1"/>
                        </a:lnTo>
                        <a:lnTo>
                          <a:pt x="75" y="11"/>
                        </a:lnTo>
                        <a:lnTo>
                          <a:pt x="49" y="3"/>
                        </a:lnTo>
                        <a:lnTo>
                          <a:pt x="49" y="3"/>
                        </a:lnTo>
                        <a:lnTo>
                          <a:pt x="49" y="3"/>
                        </a:lnTo>
                        <a:lnTo>
                          <a:pt x="34" y="0"/>
                        </a:lnTo>
                        <a:lnTo>
                          <a:pt x="20" y="6"/>
                        </a:lnTo>
                        <a:lnTo>
                          <a:pt x="9" y="11"/>
                        </a:lnTo>
                        <a:lnTo>
                          <a:pt x="3" y="26"/>
                        </a:lnTo>
                        <a:lnTo>
                          <a:pt x="3" y="26"/>
                        </a:lnTo>
                        <a:lnTo>
                          <a:pt x="0" y="40"/>
                        </a:lnTo>
                        <a:lnTo>
                          <a:pt x="3" y="51"/>
                        </a:lnTo>
                        <a:lnTo>
                          <a:pt x="12" y="63"/>
                        </a:lnTo>
                        <a:lnTo>
                          <a:pt x="26"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7" name="Freeform 312"/>
                  <p:cNvSpPr>
                    <a:spLocks noChangeArrowheads="1"/>
                  </p:cNvSpPr>
                  <p:nvPr/>
                </p:nvSpPr>
                <p:spPr bwMode="gray">
                  <a:xfrm>
                    <a:off x="7385050" y="3997325"/>
                    <a:ext cx="33338" cy="30163"/>
                  </a:xfrm>
                  <a:custGeom>
                    <a:avLst/>
                    <a:gdLst>
                      <a:gd name="T0" fmla="*/ 75 w 93"/>
                      <a:gd name="T1" fmla="*/ 18 h 84"/>
                      <a:gd name="T2" fmla="*/ 75 w 93"/>
                      <a:gd name="T3" fmla="*/ 18 h 84"/>
                      <a:gd name="T4" fmla="*/ 61 w 93"/>
                      <a:gd name="T5" fmla="*/ 12 h 84"/>
                      <a:gd name="T6" fmla="*/ 49 w 93"/>
                      <a:gd name="T7" fmla="*/ 3 h 84"/>
                      <a:gd name="T8" fmla="*/ 49 w 93"/>
                      <a:gd name="T9" fmla="*/ 3 h 84"/>
                      <a:gd name="T10" fmla="*/ 49 w 93"/>
                      <a:gd name="T11" fmla="*/ 3 h 84"/>
                      <a:gd name="T12" fmla="*/ 38 w 93"/>
                      <a:gd name="T13" fmla="*/ 0 h 84"/>
                      <a:gd name="T14" fmla="*/ 23 w 93"/>
                      <a:gd name="T15" fmla="*/ 3 h 84"/>
                      <a:gd name="T16" fmla="*/ 12 w 93"/>
                      <a:gd name="T17" fmla="*/ 9 h 84"/>
                      <a:gd name="T18" fmla="*/ 3 w 93"/>
                      <a:gd name="T19" fmla="*/ 18 h 84"/>
                      <a:gd name="T20" fmla="*/ 3 w 93"/>
                      <a:gd name="T21" fmla="*/ 18 h 84"/>
                      <a:gd name="T22" fmla="*/ 0 w 93"/>
                      <a:gd name="T23" fmla="*/ 32 h 84"/>
                      <a:gd name="T24" fmla="*/ 0 w 93"/>
                      <a:gd name="T25" fmla="*/ 46 h 84"/>
                      <a:gd name="T26" fmla="*/ 6 w 93"/>
                      <a:gd name="T27" fmla="*/ 58 h 84"/>
                      <a:gd name="T28" fmla="*/ 17 w 93"/>
                      <a:gd name="T29" fmla="*/ 66 h 84"/>
                      <a:gd name="T30" fmla="*/ 29 w 93"/>
                      <a:gd name="T31" fmla="*/ 72 h 84"/>
                      <a:gd name="T32" fmla="*/ 40 w 93"/>
                      <a:gd name="T33" fmla="*/ 78 h 84"/>
                      <a:gd name="T34" fmla="*/ 43 w 93"/>
                      <a:gd name="T35" fmla="*/ 78 h 84"/>
                      <a:gd name="T36" fmla="*/ 43 w 93"/>
                      <a:gd name="T37" fmla="*/ 78 h 84"/>
                      <a:gd name="T38" fmla="*/ 55 w 93"/>
                      <a:gd name="T39" fmla="*/ 83 h 84"/>
                      <a:gd name="T40" fmla="*/ 69 w 93"/>
                      <a:gd name="T41" fmla="*/ 81 h 84"/>
                      <a:gd name="T42" fmla="*/ 80 w 93"/>
                      <a:gd name="T43" fmla="*/ 75 h 84"/>
                      <a:gd name="T44" fmla="*/ 89 w 93"/>
                      <a:gd name="T45" fmla="*/ 63 h 84"/>
                      <a:gd name="T46" fmla="*/ 89 w 93"/>
                      <a:gd name="T47" fmla="*/ 63 h 84"/>
                      <a:gd name="T48" fmla="*/ 92 w 93"/>
                      <a:gd name="T49" fmla="*/ 49 h 84"/>
                      <a:gd name="T50" fmla="*/ 92 w 93"/>
                      <a:gd name="T51" fmla="*/ 38 h 84"/>
                      <a:gd name="T52" fmla="*/ 83 w 93"/>
                      <a:gd name="T53" fmla="*/ 26 h 84"/>
                      <a:gd name="T54" fmla="*/ 75 w 93"/>
                      <a:gd name="T5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84">
                        <a:moveTo>
                          <a:pt x="75" y="18"/>
                        </a:moveTo>
                        <a:lnTo>
                          <a:pt x="75" y="18"/>
                        </a:lnTo>
                        <a:lnTo>
                          <a:pt x="61" y="12"/>
                        </a:lnTo>
                        <a:lnTo>
                          <a:pt x="49" y="3"/>
                        </a:lnTo>
                        <a:lnTo>
                          <a:pt x="49" y="3"/>
                        </a:lnTo>
                        <a:lnTo>
                          <a:pt x="49" y="3"/>
                        </a:lnTo>
                        <a:lnTo>
                          <a:pt x="38" y="0"/>
                        </a:lnTo>
                        <a:lnTo>
                          <a:pt x="23" y="3"/>
                        </a:lnTo>
                        <a:lnTo>
                          <a:pt x="12" y="9"/>
                        </a:lnTo>
                        <a:lnTo>
                          <a:pt x="3" y="18"/>
                        </a:lnTo>
                        <a:lnTo>
                          <a:pt x="3" y="18"/>
                        </a:lnTo>
                        <a:lnTo>
                          <a:pt x="0" y="32"/>
                        </a:lnTo>
                        <a:lnTo>
                          <a:pt x="0" y="46"/>
                        </a:lnTo>
                        <a:lnTo>
                          <a:pt x="6" y="58"/>
                        </a:lnTo>
                        <a:lnTo>
                          <a:pt x="17" y="66"/>
                        </a:lnTo>
                        <a:lnTo>
                          <a:pt x="29" y="72"/>
                        </a:lnTo>
                        <a:lnTo>
                          <a:pt x="40" y="78"/>
                        </a:lnTo>
                        <a:lnTo>
                          <a:pt x="43" y="78"/>
                        </a:lnTo>
                        <a:lnTo>
                          <a:pt x="43" y="78"/>
                        </a:lnTo>
                        <a:lnTo>
                          <a:pt x="55" y="83"/>
                        </a:lnTo>
                        <a:lnTo>
                          <a:pt x="69" y="81"/>
                        </a:lnTo>
                        <a:lnTo>
                          <a:pt x="80" y="75"/>
                        </a:lnTo>
                        <a:lnTo>
                          <a:pt x="89" y="63"/>
                        </a:lnTo>
                        <a:lnTo>
                          <a:pt x="89" y="63"/>
                        </a:lnTo>
                        <a:lnTo>
                          <a:pt x="92" y="49"/>
                        </a:lnTo>
                        <a:lnTo>
                          <a:pt x="92" y="38"/>
                        </a:lnTo>
                        <a:lnTo>
                          <a:pt x="83" y="26"/>
                        </a:lnTo>
                        <a:lnTo>
                          <a:pt x="75"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8" name="Freeform 313"/>
                  <p:cNvSpPr>
                    <a:spLocks noChangeArrowheads="1"/>
                  </p:cNvSpPr>
                  <p:nvPr/>
                </p:nvSpPr>
                <p:spPr bwMode="gray">
                  <a:xfrm>
                    <a:off x="7308850" y="3810000"/>
                    <a:ext cx="131763" cy="771525"/>
                  </a:xfrm>
                  <a:custGeom>
                    <a:avLst/>
                    <a:gdLst>
                      <a:gd name="T0" fmla="*/ 309 w 367"/>
                      <a:gd name="T1" fmla="*/ 12 h 2143"/>
                      <a:gd name="T2" fmla="*/ 294 w 367"/>
                      <a:gd name="T3" fmla="*/ 34 h 2143"/>
                      <a:gd name="T4" fmla="*/ 246 w 367"/>
                      <a:gd name="T5" fmla="*/ 59 h 2143"/>
                      <a:gd name="T6" fmla="*/ 177 w 367"/>
                      <a:gd name="T7" fmla="*/ 88 h 2143"/>
                      <a:gd name="T8" fmla="*/ 157 w 367"/>
                      <a:gd name="T9" fmla="*/ 91 h 2143"/>
                      <a:gd name="T10" fmla="*/ 134 w 367"/>
                      <a:gd name="T11" fmla="*/ 108 h 2143"/>
                      <a:gd name="T12" fmla="*/ 88 w 367"/>
                      <a:gd name="T13" fmla="*/ 157 h 2143"/>
                      <a:gd name="T14" fmla="*/ 40 w 367"/>
                      <a:gd name="T15" fmla="*/ 217 h 2143"/>
                      <a:gd name="T16" fmla="*/ 20 w 367"/>
                      <a:gd name="T17" fmla="*/ 254 h 2143"/>
                      <a:gd name="T18" fmla="*/ 11 w 367"/>
                      <a:gd name="T19" fmla="*/ 286 h 2143"/>
                      <a:gd name="T20" fmla="*/ 8 w 367"/>
                      <a:gd name="T21" fmla="*/ 328 h 2143"/>
                      <a:gd name="T22" fmla="*/ 5 w 367"/>
                      <a:gd name="T23" fmla="*/ 495 h 2143"/>
                      <a:gd name="T24" fmla="*/ 5 w 367"/>
                      <a:gd name="T25" fmla="*/ 1382 h 2143"/>
                      <a:gd name="T26" fmla="*/ 20 w 367"/>
                      <a:gd name="T27" fmla="*/ 1867 h 2143"/>
                      <a:gd name="T28" fmla="*/ 34 w 367"/>
                      <a:gd name="T29" fmla="*/ 1927 h 2143"/>
                      <a:gd name="T30" fmla="*/ 63 w 367"/>
                      <a:gd name="T31" fmla="*/ 1987 h 2143"/>
                      <a:gd name="T32" fmla="*/ 86 w 367"/>
                      <a:gd name="T33" fmla="*/ 2016 h 2143"/>
                      <a:gd name="T34" fmla="*/ 103 w 367"/>
                      <a:gd name="T35" fmla="*/ 2027 h 2143"/>
                      <a:gd name="T36" fmla="*/ 180 w 367"/>
                      <a:gd name="T37" fmla="*/ 2076 h 2143"/>
                      <a:gd name="T38" fmla="*/ 214 w 367"/>
                      <a:gd name="T39" fmla="*/ 2102 h 2143"/>
                      <a:gd name="T40" fmla="*/ 243 w 367"/>
                      <a:gd name="T41" fmla="*/ 2130 h 2143"/>
                      <a:gd name="T42" fmla="*/ 266 w 367"/>
                      <a:gd name="T43" fmla="*/ 2142 h 2143"/>
                      <a:gd name="T44" fmla="*/ 297 w 367"/>
                      <a:gd name="T45" fmla="*/ 2130 h 2143"/>
                      <a:gd name="T46" fmla="*/ 300 w 367"/>
                      <a:gd name="T47" fmla="*/ 2127 h 2143"/>
                      <a:gd name="T48" fmla="*/ 306 w 367"/>
                      <a:gd name="T49" fmla="*/ 2096 h 2143"/>
                      <a:gd name="T50" fmla="*/ 275 w 367"/>
                      <a:gd name="T51" fmla="*/ 2070 h 2143"/>
                      <a:gd name="T52" fmla="*/ 252 w 367"/>
                      <a:gd name="T53" fmla="*/ 2058 h 2143"/>
                      <a:gd name="T54" fmla="*/ 217 w 367"/>
                      <a:gd name="T55" fmla="*/ 2079 h 2143"/>
                      <a:gd name="T56" fmla="*/ 166 w 367"/>
                      <a:gd name="T57" fmla="*/ 2038 h 2143"/>
                      <a:gd name="T58" fmla="*/ 146 w 367"/>
                      <a:gd name="T59" fmla="*/ 1993 h 2143"/>
                      <a:gd name="T60" fmla="*/ 128 w 367"/>
                      <a:gd name="T61" fmla="*/ 1964 h 2143"/>
                      <a:gd name="T62" fmla="*/ 120 w 367"/>
                      <a:gd name="T63" fmla="*/ 1956 h 2143"/>
                      <a:gd name="T64" fmla="*/ 86 w 367"/>
                      <a:gd name="T65" fmla="*/ 1947 h 2143"/>
                      <a:gd name="T66" fmla="*/ 65 w 367"/>
                      <a:gd name="T67" fmla="*/ 1895 h 2143"/>
                      <a:gd name="T68" fmla="*/ 71 w 367"/>
                      <a:gd name="T69" fmla="*/ 1681 h 2143"/>
                      <a:gd name="T70" fmla="*/ 80 w 367"/>
                      <a:gd name="T71" fmla="*/ 1088 h 2143"/>
                      <a:gd name="T72" fmla="*/ 77 w 367"/>
                      <a:gd name="T73" fmla="*/ 469 h 2143"/>
                      <a:gd name="T74" fmla="*/ 88 w 367"/>
                      <a:gd name="T75" fmla="*/ 483 h 2143"/>
                      <a:gd name="T76" fmla="*/ 126 w 367"/>
                      <a:gd name="T77" fmla="*/ 489 h 2143"/>
                      <a:gd name="T78" fmla="*/ 146 w 367"/>
                      <a:gd name="T79" fmla="*/ 457 h 2143"/>
                      <a:gd name="T80" fmla="*/ 128 w 367"/>
                      <a:gd name="T81" fmla="*/ 426 h 2143"/>
                      <a:gd name="T82" fmla="*/ 120 w 367"/>
                      <a:gd name="T83" fmla="*/ 417 h 2143"/>
                      <a:gd name="T84" fmla="*/ 77 w 367"/>
                      <a:gd name="T85" fmla="*/ 412 h 2143"/>
                      <a:gd name="T86" fmla="*/ 74 w 367"/>
                      <a:gd name="T87" fmla="*/ 309 h 2143"/>
                      <a:gd name="T88" fmla="*/ 80 w 367"/>
                      <a:gd name="T89" fmla="*/ 268 h 2143"/>
                      <a:gd name="T90" fmla="*/ 80 w 367"/>
                      <a:gd name="T91" fmla="*/ 263 h 2143"/>
                      <a:gd name="T92" fmla="*/ 123 w 367"/>
                      <a:gd name="T93" fmla="*/ 188 h 2143"/>
                      <a:gd name="T94" fmla="*/ 168 w 367"/>
                      <a:gd name="T95" fmla="*/ 151 h 2143"/>
                      <a:gd name="T96" fmla="*/ 189 w 367"/>
                      <a:gd name="T97" fmla="*/ 137 h 2143"/>
                      <a:gd name="T98" fmla="*/ 200 w 367"/>
                      <a:gd name="T99" fmla="*/ 117 h 2143"/>
                      <a:gd name="T100" fmla="*/ 254 w 367"/>
                      <a:gd name="T101" fmla="*/ 76 h 2143"/>
                      <a:gd name="T102" fmla="*/ 312 w 367"/>
                      <a:gd name="T103" fmla="*/ 56 h 2143"/>
                      <a:gd name="T104" fmla="*/ 352 w 367"/>
                      <a:gd name="T105" fmla="*/ 45 h 2143"/>
                      <a:gd name="T106" fmla="*/ 366 w 367"/>
                      <a:gd name="T107" fmla="*/ 31 h 2143"/>
                      <a:gd name="T108" fmla="*/ 360 w 367"/>
                      <a:gd name="T109" fmla="*/ 6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7" h="2143">
                        <a:moveTo>
                          <a:pt x="335" y="0"/>
                        </a:moveTo>
                        <a:lnTo>
                          <a:pt x="320" y="6"/>
                        </a:lnTo>
                        <a:lnTo>
                          <a:pt x="309" y="12"/>
                        </a:lnTo>
                        <a:lnTo>
                          <a:pt x="309" y="12"/>
                        </a:lnTo>
                        <a:lnTo>
                          <a:pt x="309" y="12"/>
                        </a:lnTo>
                        <a:lnTo>
                          <a:pt x="300" y="16"/>
                        </a:lnTo>
                        <a:lnTo>
                          <a:pt x="294" y="25"/>
                        </a:lnTo>
                        <a:lnTo>
                          <a:pt x="294" y="34"/>
                        </a:lnTo>
                        <a:lnTo>
                          <a:pt x="294" y="42"/>
                        </a:lnTo>
                        <a:lnTo>
                          <a:pt x="294" y="42"/>
                        </a:lnTo>
                        <a:lnTo>
                          <a:pt x="246" y="59"/>
                        </a:lnTo>
                        <a:lnTo>
                          <a:pt x="246" y="59"/>
                        </a:lnTo>
                        <a:lnTo>
                          <a:pt x="214" y="74"/>
                        </a:lnTo>
                        <a:lnTo>
                          <a:pt x="186" y="91"/>
                        </a:lnTo>
                        <a:lnTo>
                          <a:pt x="186" y="91"/>
                        </a:lnTo>
                        <a:lnTo>
                          <a:pt x="177" y="88"/>
                        </a:lnTo>
                        <a:lnTo>
                          <a:pt x="171" y="88"/>
                        </a:lnTo>
                        <a:lnTo>
                          <a:pt x="163" y="88"/>
                        </a:lnTo>
                        <a:lnTo>
                          <a:pt x="157" y="91"/>
                        </a:lnTo>
                        <a:lnTo>
                          <a:pt x="157" y="91"/>
                        </a:lnTo>
                        <a:lnTo>
                          <a:pt x="146" y="100"/>
                        </a:lnTo>
                        <a:lnTo>
                          <a:pt x="134" y="108"/>
                        </a:lnTo>
                        <a:lnTo>
                          <a:pt x="134" y="108"/>
                        </a:lnTo>
                        <a:lnTo>
                          <a:pt x="134" y="108"/>
                        </a:lnTo>
                        <a:lnTo>
                          <a:pt x="126" y="117"/>
                        </a:lnTo>
                        <a:lnTo>
                          <a:pt x="123" y="128"/>
                        </a:lnTo>
                        <a:lnTo>
                          <a:pt x="123" y="128"/>
                        </a:lnTo>
                        <a:lnTo>
                          <a:pt x="88" y="157"/>
                        </a:lnTo>
                        <a:lnTo>
                          <a:pt x="71" y="174"/>
                        </a:lnTo>
                        <a:lnTo>
                          <a:pt x="57" y="191"/>
                        </a:lnTo>
                        <a:lnTo>
                          <a:pt x="57" y="191"/>
                        </a:lnTo>
                        <a:lnTo>
                          <a:pt x="40" y="217"/>
                        </a:lnTo>
                        <a:lnTo>
                          <a:pt x="25" y="246"/>
                        </a:lnTo>
                        <a:lnTo>
                          <a:pt x="25" y="246"/>
                        </a:lnTo>
                        <a:lnTo>
                          <a:pt x="23" y="251"/>
                        </a:lnTo>
                        <a:lnTo>
                          <a:pt x="20" y="254"/>
                        </a:lnTo>
                        <a:lnTo>
                          <a:pt x="20" y="254"/>
                        </a:lnTo>
                        <a:lnTo>
                          <a:pt x="17" y="265"/>
                        </a:lnTo>
                        <a:lnTo>
                          <a:pt x="17" y="265"/>
                        </a:lnTo>
                        <a:lnTo>
                          <a:pt x="11" y="286"/>
                        </a:lnTo>
                        <a:lnTo>
                          <a:pt x="8" y="309"/>
                        </a:lnTo>
                        <a:lnTo>
                          <a:pt x="8" y="314"/>
                        </a:lnTo>
                        <a:lnTo>
                          <a:pt x="8" y="317"/>
                        </a:lnTo>
                        <a:lnTo>
                          <a:pt x="8" y="328"/>
                        </a:lnTo>
                        <a:lnTo>
                          <a:pt x="8" y="346"/>
                        </a:lnTo>
                        <a:lnTo>
                          <a:pt x="8" y="346"/>
                        </a:lnTo>
                        <a:lnTo>
                          <a:pt x="5" y="495"/>
                        </a:lnTo>
                        <a:lnTo>
                          <a:pt x="5" y="495"/>
                        </a:lnTo>
                        <a:lnTo>
                          <a:pt x="0" y="790"/>
                        </a:lnTo>
                        <a:lnTo>
                          <a:pt x="0" y="1088"/>
                        </a:lnTo>
                        <a:lnTo>
                          <a:pt x="0" y="1088"/>
                        </a:lnTo>
                        <a:lnTo>
                          <a:pt x="5" y="1382"/>
                        </a:lnTo>
                        <a:lnTo>
                          <a:pt x="11" y="1681"/>
                        </a:lnTo>
                        <a:lnTo>
                          <a:pt x="17" y="1827"/>
                        </a:lnTo>
                        <a:lnTo>
                          <a:pt x="20" y="1867"/>
                        </a:lnTo>
                        <a:lnTo>
                          <a:pt x="20" y="1867"/>
                        </a:lnTo>
                        <a:lnTo>
                          <a:pt x="23" y="1887"/>
                        </a:lnTo>
                        <a:lnTo>
                          <a:pt x="25" y="1907"/>
                        </a:lnTo>
                        <a:lnTo>
                          <a:pt x="25" y="1907"/>
                        </a:lnTo>
                        <a:lnTo>
                          <a:pt x="34" y="1927"/>
                        </a:lnTo>
                        <a:lnTo>
                          <a:pt x="42" y="1944"/>
                        </a:lnTo>
                        <a:lnTo>
                          <a:pt x="63" y="1975"/>
                        </a:lnTo>
                        <a:lnTo>
                          <a:pt x="63" y="1975"/>
                        </a:lnTo>
                        <a:lnTo>
                          <a:pt x="63" y="1987"/>
                        </a:lnTo>
                        <a:lnTo>
                          <a:pt x="68" y="1998"/>
                        </a:lnTo>
                        <a:lnTo>
                          <a:pt x="68" y="1998"/>
                        </a:lnTo>
                        <a:lnTo>
                          <a:pt x="80" y="2010"/>
                        </a:lnTo>
                        <a:lnTo>
                          <a:pt x="86" y="2016"/>
                        </a:lnTo>
                        <a:lnTo>
                          <a:pt x="88" y="2019"/>
                        </a:lnTo>
                        <a:lnTo>
                          <a:pt x="88" y="2021"/>
                        </a:lnTo>
                        <a:lnTo>
                          <a:pt x="88" y="2021"/>
                        </a:lnTo>
                        <a:lnTo>
                          <a:pt x="103" y="2027"/>
                        </a:lnTo>
                        <a:lnTo>
                          <a:pt x="114" y="2030"/>
                        </a:lnTo>
                        <a:lnTo>
                          <a:pt x="114" y="2030"/>
                        </a:lnTo>
                        <a:lnTo>
                          <a:pt x="149" y="2056"/>
                        </a:lnTo>
                        <a:lnTo>
                          <a:pt x="180" y="2076"/>
                        </a:lnTo>
                        <a:lnTo>
                          <a:pt x="180" y="2076"/>
                        </a:lnTo>
                        <a:lnTo>
                          <a:pt x="214" y="2093"/>
                        </a:lnTo>
                        <a:lnTo>
                          <a:pt x="214" y="2093"/>
                        </a:lnTo>
                        <a:lnTo>
                          <a:pt x="214" y="2102"/>
                        </a:lnTo>
                        <a:lnTo>
                          <a:pt x="217" y="2110"/>
                        </a:lnTo>
                        <a:lnTo>
                          <a:pt x="223" y="2119"/>
                        </a:lnTo>
                        <a:lnTo>
                          <a:pt x="231" y="2124"/>
                        </a:lnTo>
                        <a:lnTo>
                          <a:pt x="243" y="2130"/>
                        </a:lnTo>
                        <a:lnTo>
                          <a:pt x="254" y="2136"/>
                        </a:lnTo>
                        <a:lnTo>
                          <a:pt x="257" y="2139"/>
                        </a:lnTo>
                        <a:lnTo>
                          <a:pt x="257" y="2139"/>
                        </a:lnTo>
                        <a:lnTo>
                          <a:pt x="266" y="2142"/>
                        </a:lnTo>
                        <a:lnTo>
                          <a:pt x="278" y="2142"/>
                        </a:lnTo>
                        <a:lnTo>
                          <a:pt x="289" y="2136"/>
                        </a:lnTo>
                        <a:lnTo>
                          <a:pt x="297" y="2130"/>
                        </a:lnTo>
                        <a:lnTo>
                          <a:pt x="297" y="2130"/>
                        </a:lnTo>
                        <a:lnTo>
                          <a:pt x="317" y="2139"/>
                        </a:lnTo>
                        <a:lnTo>
                          <a:pt x="317" y="2139"/>
                        </a:lnTo>
                        <a:lnTo>
                          <a:pt x="300" y="2127"/>
                        </a:lnTo>
                        <a:lnTo>
                          <a:pt x="300" y="2127"/>
                        </a:lnTo>
                        <a:lnTo>
                          <a:pt x="303" y="2121"/>
                        </a:lnTo>
                        <a:lnTo>
                          <a:pt x="303" y="2121"/>
                        </a:lnTo>
                        <a:lnTo>
                          <a:pt x="306" y="2107"/>
                        </a:lnTo>
                        <a:lnTo>
                          <a:pt x="306" y="2096"/>
                        </a:lnTo>
                        <a:lnTo>
                          <a:pt x="297" y="2084"/>
                        </a:lnTo>
                        <a:lnTo>
                          <a:pt x="289" y="2076"/>
                        </a:lnTo>
                        <a:lnTo>
                          <a:pt x="289" y="2076"/>
                        </a:lnTo>
                        <a:lnTo>
                          <a:pt x="275" y="2070"/>
                        </a:lnTo>
                        <a:lnTo>
                          <a:pt x="263" y="2064"/>
                        </a:lnTo>
                        <a:lnTo>
                          <a:pt x="263" y="2061"/>
                        </a:lnTo>
                        <a:lnTo>
                          <a:pt x="263" y="2061"/>
                        </a:lnTo>
                        <a:lnTo>
                          <a:pt x="252" y="2058"/>
                        </a:lnTo>
                        <a:lnTo>
                          <a:pt x="237" y="2061"/>
                        </a:lnTo>
                        <a:lnTo>
                          <a:pt x="226" y="2067"/>
                        </a:lnTo>
                        <a:lnTo>
                          <a:pt x="217" y="2076"/>
                        </a:lnTo>
                        <a:lnTo>
                          <a:pt x="217" y="2079"/>
                        </a:lnTo>
                        <a:lnTo>
                          <a:pt x="217" y="2079"/>
                        </a:lnTo>
                        <a:lnTo>
                          <a:pt x="191" y="2058"/>
                        </a:lnTo>
                        <a:lnTo>
                          <a:pt x="191" y="2058"/>
                        </a:lnTo>
                        <a:lnTo>
                          <a:pt x="166" y="2038"/>
                        </a:lnTo>
                        <a:lnTo>
                          <a:pt x="140" y="2016"/>
                        </a:lnTo>
                        <a:lnTo>
                          <a:pt x="140" y="2016"/>
                        </a:lnTo>
                        <a:lnTo>
                          <a:pt x="146" y="2004"/>
                        </a:lnTo>
                        <a:lnTo>
                          <a:pt x="146" y="1993"/>
                        </a:lnTo>
                        <a:lnTo>
                          <a:pt x="143" y="1984"/>
                        </a:lnTo>
                        <a:lnTo>
                          <a:pt x="137" y="1973"/>
                        </a:lnTo>
                        <a:lnTo>
                          <a:pt x="131" y="1970"/>
                        </a:lnTo>
                        <a:lnTo>
                          <a:pt x="128" y="1964"/>
                        </a:lnTo>
                        <a:lnTo>
                          <a:pt x="128" y="1964"/>
                        </a:lnTo>
                        <a:lnTo>
                          <a:pt x="120" y="1956"/>
                        </a:lnTo>
                        <a:lnTo>
                          <a:pt x="120" y="1956"/>
                        </a:lnTo>
                        <a:lnTo>
                          <a:pt x="120" y="1956"/>
                        </a:lnTo>
                        <a:lnTo>
                          <a:pt x="111" y="1950"/>
                        </a:lnTo>
                        <a:lnTo>
                          <a:pt x="103" y="1947"/>
                        </a:lnTo>
                        <a:lnTo>
                          <a:pt x="94" y="1944"/>
                        </a:lnTo>
                        <a:lnTo>
                          <a:pt x="86" y="1947"/>
                        </a:lnTo>
                        <a:lnTo>
                          <a:pt x="86" y="1947"/>
                        </a:lnTo>
                        <a:lnTo>
                          <a:pt x="74" y="1921"/>
                        </a:lnTo>
                        <a:lnTo>
                          <a:pt x="65" y="1895"/>
                        </a:lnTo>
                        <a:lnTo>
                          <a:pt x="65" y="1895"/>
                        </a:lnTo>
                        <a:lnTo>
                          <a:pt x="65" y="1881"/>
                        </a:lnTo>
                        <a:lnTo>
                          <a:pt x="63" y="1864"/>
                        </a:lnTo>
                        <a:lnTo>
                          <a:pt x="65" y="1827"/>
                        </a:lnTo>
                        <a:lnTo>
                          <a:pt x="71" y="1681"/>
                        </a:lnTo>
                        <a:lnTo>
                          <a:pt x="71" y="1681"/>
                        </a:lnTo>
                        <a:lnTo>
                          <a:pt x="77" y="1382"/>
                        </a:lnTo>
                        <a:lnTo>
                          <a:pt x="80" y="1088"/>
                        </a:lnTo>
                        <a:lnTo>
                          <a:pt x="80" y="1088"/>
                        </a:lnTo>
                        <a:lnTo>
                          <a:pt x="80" y="790"/>
                        </a:lnTo>
                        <a:lnTo>
                          <a:pt x="77" y="495"/>
                        </a:lnTo>
                        <a:lnTo>
                          <a:pt x="77" y="495"/>
                        </a:lnTo>
                        <a:lnTo>
                          <a:pt x="77" y="469"/>
                        </a:lnTo>
                        <a:lnTo>
                          <a:pt x="80" y="472"/>
                        </a:lnTo>
                        <a:lnTo>
                          <a:pt x="86" y="477"/>
                        </a:lnTo>
                        <a:lnTo>
                          <a:pt x="88" y="480"/>
                        </a:lnTo>
                        <a:lnTo>
                          <a:pt x="88" y="483"/>
                        </a:lnTo>
                        <a:lnTo>
                          <a:pt x="88" y="483"/>
                        </a:lnTo>
                        <a:lnTo>
                          <a:pt x="100" y="489"/>
                        </a:lnTo>
                        <a:lnTo>
                          <a:pt x="114" y="492"/>
                        </a:lnTo>
                        <a:lnTo>
                          <a:pt x="126" y="489"/>
                        </a:lnTo>
                        <a:lnTo>
                          <a:pt x="137" y="483"/>
                        </a:lnTo>
                        <a:lnTo>
                          <a:pt x="137" y="483"/>
                        </a:lnTo>
                        <a:lnTo>
                          <a:pt x="143" y="472"/>
                        </a:lnTo>
                        <a:lnTo>
                          <a:pt x="146" y="457"/>
                        </a:lnTo>
                        <a:lnTo>
                          <a:pt x="143" y="446"/>
                        </a:lnTo>
                        <a:lnTo>
                          <a:pt x="137" y="435"/>
                        </a:lnTo>
                        <a:lnTo>
                          <a:pt x="131" y="432"/>
                        </a:lnTo>
                        <a:lnTo>
                          <a:pt x="128" y="426"/>
                        </a:lnTo>
                        <a:lnTo>
                          <a:pt x="128" y="426"/>
                        </a:lnTo>
                        <a:lnTo>
                          <a:pt x="120" y="417"/>
                        </a:lnTo>
                        <a:lnTo>
                          <a:pt x="120" y="417"/>
                        </a:lnTo>
                        <a:lnTo>
                          <a:pt x="120" y="417"/>
                        </a:lnTo>
                        <a:lnTo>
                          <a:pt x="108" y="409"/>
                        </a:lnTo>
                        <a:lnTo>
                          <a:pt x="100" y="406"/>
                        </a:lnTo>
                        <a:lnTo>
                          <a:pt x="86" y="409"/>
                        </a:lnTo>
                        <a:lnTo>
                          <a:pt x="77" y="412"/>
                        </a:lnTo>
                        <a:lnTo>
                          <a:pt x="77" y="412"/>
                        </a:lnTo>
                        <a:lnTo>
                          <a:pt x="74" y="346"/>
                        </a:lnTo>
                        <a:lnTo>
                          <a:pt x="74" y="309"/>
                        </a:lnTo>
                        <a:lnTo>
                          <a:pt x="74" y="309"/>
                        </a:lnTo>
                        <a:lnTo>
                          <a:pt x="74" y="283"/>
                        </a:lnTo>
                        <a:lnTo>
                          <a:pt x="77" y="280"/>
                        </a:lnTo>
                        <a:lnTo>
                          <a:pt x="77" y="280"/>
                        </a:lnTo>
                        <a:lnTo>
                          <a:pt x="80" y="268"/>
                        </a:lnTo>
                        <a:lnTo>
                          <a:pt x="80" y="268"/>
                        </a:lnTo>
                        <a:lnTo>
                          <a:pt x="80" y="268"/>
                        </a:lnTo>
                        <a:lnTo>
                          <a:pt x="80" y="263"/>
                        </a:lnTo>
                        <a:lnTo>
                          <a:pt x="80" y="263"/>
                        </a:lnTo>
                        <a:lnTo>
                          <a:pt x="88" y="243"/>
                        </a:lnTo>
                        <a:lnTo>
                          <a:pt x="100" y="220"/>
                        </a:lnTo>
                        <a:lnTo>
                          <a:pt x="100" y="220"/>
                        </a:lnTo>
                        <a:lnTo>
                          <a:pt x="123" y="188"/>
                        </a:lnTo>
                        <a:lnTo>
                          <a:pt x="151" y="160"/>
                        </a:lnTo>
                        <a:lnTo>
                          <a:pt x="151" y="160"/>
                        </a:lnTo>
                        <a:lnTo>
                          <a:pt x="160" y="157"/>
                        </a:lnTo>
                        <a:lnTo>
                          <a:pt x="168" y="151"/>
                        </a:lnTo>
                        <a:lnTo>
                          <a:pt x="168" y="151"/>
                        </a:lnTo>
                        <a:lnTo>
                          <a:pt x="180" y="145"/>
                        </a:lnTo>
                        <a:lnTo>
                          <a:pt x="189" y="137"/>
                        </a:lnTo>
                        <a:lnTo>
                          <a:pt x="189" y="137"/>
                        </a:lnTo>
                        <a:lnTo>
                          <a:pt x="189" y="137"/>
                        </a:lnTo>
                        <a:lnTo>
                          <a:pt x="197" y="128"/>
                        </a:lnTo>
                        <a:lnTo>
                          <a:pt x="200" y="117"/>
                        </a:lnTo>
                        <a:lnTo>
                          <a:pt x="200" y="117"/>
                        </a:lnTo>
                        <a:lnTo>
                          <a:pt x="226" y="97"/>
                        </a:lnTo>
                        <a:lnTo>
                          <a:pt x="226" y="97"/>
                        </a:lnTo>
                        <a:lnTo>
                          <a:pt x="254" y="76"/>
                        </a:lnTo>
                        <a:lnTo>
                          <a:pt x="254" y="76"/>
                        </a:lnTo>
                        <a:lnTo>
                          <a:pt x="297" y="48"/>
                        </a:lnTo>
                        <a:lnTo>
                          <a:pt x="297" y="48"/>
                        </a:lnTo>
                        <a:lnTo>
                          <a:pt x="303" y="53"/>
                        </a:lnTo>
                        <a:lnTo>
                          <a:pt x="312" y="56"/>
                        </a:lnTo>
                        <a:lnTo>
                          <a:pt x="320" y="56"/>
                        </a:lnTo>
                        <a:lnTo>
                          <a:pt x="329" y="56"/>
                        </a:lnTo>
                        <a:lnTo>
                          <a:pt x="341" y="51"/>
                        </a:lnTo>
                        <a:lnTo>
                          <a:pt x="352" y="45"/>
                        </a:lnTo>
                        <a:lnTo>
                          <a:pt x="352" y="45"/>
                        </a:lnTo>
                        <a:lnTo>
                          <a:pt x="352" y="45"/>
                        </a:lnTo>
                        <a:lnTo>
                          <a:pt x="360" y="39"/>
                        </a:lnTo>
                        <a:lnTo>
                          <a:pt x="366" y="31"/>
                        </a:lnTo>
                        <a:lnTo>
                          <a:pt x="366" y="22"/>
                        </a:lnTo>
                        <a:lnTo>
                          <a:pt x="366" y="14"/>
                        </a:lnTo>
                        <a:lnTo>
                          <a:pt x="366" y="14"/>
                        </a:lnTo>
                        <a:lnTo>
                          <a:pt x="360" y="6"/>
                        </a:lnTo>
                        <a:lnTo>
                          <a:pt x="352" y="0"/>
                        </a:lnTo>
                        <a:lnTo>
                          <a:pt x="343"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79" name="Freeform 314"/>
                  <p:cNvSpPr>
                    <a:spLocks noChangeArrowheads="1"/>
                  </p:cNvSpPr>
                  <p:nvPr/>
                </p:nvSpPr>
                <p:spPr bwMode="gray">
                  <a:xfrm>
                    <a:off x="7480300" y="3787775"/>
                    <a:ext cx="25400" cy="17463"/>
                  </a:xfrm>
                  <a:custGeom>
                    <a:avLst/>
                    <a:gdLst>
                      <a:gd name="T0" fmla="*/ 28 w 70"/>
                      <a:gd name="T1" fmla="*/ 49 h 50"/>
                      <a:gd name="T2" fmla="*/ 28 w 70"/>
                      <a:gd name="T3" fmla="*/ 49 h 50"/>
                      <a:gd name="T4" fmla="*/ 54 w 70"/>
                      <a:gd name="T5" fmla="*/ 40 h 50"/>
                      <a:gd name="T6" fmla="*/ 54 w 70"/>
                      <a:gd name="T7" fmla="*/ 40 h 50"/>
                      <a:gd name="T8" fmla="*/ 54 w 70"/>
                      <a:gd name="T9" fmla="*/ 40 h 50"/>
                      <a:gd name="T10" fmla="*/ 60 w 70"/>
                      <a:gd name="T11" fmla="*/ 37 h 50"/>
                      <a:gd name="T12" fmla="*/ 66 w 70"/>
                      <a:gd name="T13" fmla="*/ 32 h 50"/>
                      <a:gd name="T14" fmla="*/ 69 w 70"/>
                      <a:gd name="T15" fmla="*/ 23 h 50"/>
                      <a:gd name="T16" fmla="*/ 69 w 70"/>
                      <a:gd name="T17" fmla="*/ 14 h 50"/>
                      <a:gd name="T18" fmla="*/ 69 w 70"/>
                      <a:gd name="T19" fmla="*/ 14 h 50"/>
                      <a:gd name="T20" fmla="*/ 63 w 70"/>
                      <a:gd name="T21" fmla="*/ 9 h 50"/>
                      <a:gd name="T22" fmla="*/ 57 w 70"/>
                      <a:gd name="T23" fmla="*/ 3 h 50"/>
                      <a:gd name="T24" fmla="*/ 52 w 70"/>
                      <a:gd name="T25" fmla="*/ 0 h 50"/>
                      <a:gd name="T26" fmla="*/ 43 w 70"/>
                      <a:gd name="T27" fmla="*/ 0 h 50"/>
                      <a:gd name="T28" fmla="*/ 17 w 70"/>
                      <a:gd name="T29" fmla="*/ 9 h 50"/>
                      <a:gd name="T30" fmla="*/ 14 w 70"/>
                      <a:gd name="T31" fmla="*/ 9 h 50"/>
                      <a:gd name="T32" fmla="*/ 14 w 70"/>
                      <a:gd name="T33" fmla="*/ 9 h 50"/>
                      <a:gd name="T34" fmla="*/ 8 w 70"/>
                      <a:gd name="T35" fmla="*/ 12 h 50"/>
                      <a:gd name="T36" fmla="*/ 3 w 70"/>
                      <a:gd name="T37" fmla="*/ 17 h 50"/>
                      <a:gd name="T38" fmla="*/ 0 w 70"/>
                      <a:gd name="T39" fmla="*/ 26 h 50"/>
                      <a:gd name="T40" fmla="*/ 3 w 70"/>
                      <a:gd name="T41" fmla="*/ 35 h 50"/>
                      <a:gd name="T42" fmla="*/ 3 w 70"/>
                      <a:gd name="T43" fmla="*/ 35 h 50"/>
                      <a:gd name="T44" fmla="*/ 6 w 70"/>
                      <a:gd name="T45" fmla="*/ 43 h 50"/>
                      <a:gd name="T46" fmla="*/ 11 w 70"/>
                      <a:gd name="T47" fmla="*/ 46 h 50"/>
                      <a:gd name="T48" fmla="*/ 20 w 70"/>
                      <a:gd name="T49" fmla="*/ 49 h 50"/>
                      <a:gd name="T50" fmla="*/ 28 w 70"/>
                      <a:gd name="T5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50">
                        <a:moveTo>
                          <a:pt x="28" y="49"/>
                        </a:moveTo>
                        <a:lnTo>
                          <a:pt x="28" y="49"/>
                        </a:lnTo>
                        <a:lnTo>
                          <a:pt x="54" y="40"/>
                        </a:lnTo>
                        <a:lnTo>
                          <a:pt x="54" y="40"/>
                        </a:lnTo>
                        <a:lnTo>
                          <a:pt x="54" y="40"/>
                        </a:lnTo>
                        <a:lnTo>
                          <a:pt x="60" y="37"/>
                        </a:lnTo>
                        <a:lnTo>
                          <a:pt x="66" y="32"/>
                        </a:lnTo>
                        <a:lnTo>
                          <a:pt x="69" y="23"/>
                        </a:lnTo>
                        <a:lnTo>
                          <a:pt x="69" y="14"/>
                        </a:lnTo>
                        <a:lnTo>
                          <a:pt x="69" y="14"/>
                        </a:lnTo>
                        <a:lnTo>
                          <a:pt x="63" y="9"/>
                        </a:lnTo>
                        <a:lnTo>
                          <a:pt x="57" y="3"/>
                        </a:lnTo>
                        <a:lnTo>
                          <a:pt x="52" y="0"/>
                        </a:lnTo>
                        <a:lnTo>
                          <a:pt x="43" y="0"/>
                        </a:lnTo>
                        <a:lnTo>
                          <a:pt x="17" y="9"/>
                        </a:lnTo>
                        <a:lnTo>
                          <a:pt x="14" y="9"/>
                        </a:lnTo>
                        <a:lnTo>
                          <a:pt x="14" y="9"/>
                        </a:lnTo>
                        <a:lnTo>
                          <a:pt x="8" y="12"/>
                        </a:lnTo>
                        <a:lnTo>
                          <a:pt x="3" y="17"/>
                        </a:lnTo>
                        <a:lnTo>
                          <a:pt x="0" y="26"/>
                        </a:lnTo>
                        <a:lnTo>
                          <a:pt x="3" y="35"/>
                        </a:lnTo>
                        <a:lnTo>
                          <a:pt x="3" y="35"/>
                        </a:lnTo>
                        <a:lnTo>
                          <a:pt x="6" y="43"/>
                        </a:lnTo>
                        <a:lnTo>
                          <a:pt x="11" y="46"/>
                        </a:lnTo>
                        <a:lnTo>
                          <a:pt x="20" y="49"/>
                        </a:lnTo>
                        <a:lnTo>
                          <a:pt x="28" y="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0" name="Freeform 315"/>
                  <p:cNvSpPr>
                    <a:spLocks noChangeArrowheads="1"/>
                  </p:cNvSpPr>
                  <p:nvPr/>
                </p:nvSpPr>
                <p:spPr bwMode="gray">
                  <a:xfrm>
                    <a:off x="7550150" y="3773488"/>
                    <a:ext cx="22225" cy="14287"/>
                  </a:xfrm>
                  <a:custGeom>
                    <a:avLst/>
                    <a:gdLst>
                      <a:gd name="T0" fmla="*/ 20 w 61"/>
                      <a:gd name="T1" fmla="*/ 37 h 38"/>
                      <a:gd name="T2" fmla="*/ 20 w 61"/>
                      <a:gd name="T3" fmla="*/ 37 h 38"/>
                      <a:gd name="T4" fmla="*/ 49 w 61"/>
                      <a:gd name="T5" fmla="*/ 31 h 38"/>
                      <a:gd name="T6" fmla="*/ 49 w 61"/>
                      <a:gd name="T7" fmla="*/ 31 h 38"/>
                      <a:gd name="T8" fmla="*/ 49 w 61"/>
                      <a:gd name="T9" fmla="*/ 31 h 38"/>
                      <a:gd name="T10" fmla="*/ 54 w 61"/>
                      <a:gd name="T11" fmla="*/ 28 h 38"/>
                      <a:gd name="T12" fmla="*/ 57 w 61"/>
                      <a:gd name="T13" fmla="*/ 26 h 38"/>
                      <a:gd name="T14" fmla="*/ 60 w 61"/>
                      <a:gd name="T15" fmla="*/ 20 h 38"/>
                      <a:gd name="T16" fmla="*/ 60 w 61"/>
                      <a:gd name="T17" fmla="*/ 11 h 38"/>
                      <a:gd name="T18" fmla="*/ 60 w 61"/>
                      <a:gd name="T19" fmla="*/ 11 h 38"/>
                      <a:gd name="T20" fmla="*/ 57 w 61"/>
                      <a:gd name="T21" fmla="*/ 6 h 38"/>
                      <a:gd name="T22" fmla="*/ 54 w 61"/>
                      <a:gd name="T23" fmla="*/ 3 h 38"/>
                      <a:gd name="T24" fmla="*/ 49 w 61"/>
                      <a:gd name="T25" fmla="*/ 0 h 38"/>
                      <a:gd name="T26" fmla="*/ 40 w 61"/>
                      <a:gd name="T27" fmla="*/ 0 h 38"/>
                      <a:gd name="T28" fmla="*/ 14 w 61"/>
                      <a:gd name="T29" fmla="*/ 6 h 38"/>
                      <a:gd name="T30" fmla="*/ 14 w 61"/>
                      <a:gd name="T31" fmla="*/ 6 h 38"/>
                      <a:gd name="T32" fmla="*/ 14 w 61"/>
                      <a:gd name="T33" fmla="*/ 6 h 38"/>
                      <a:gd name="T34" fmla="*/ 8 w 61"/>
                      <a:gd name="T35" fmla="*/ 9 h 38"/>
                      <a:gd name="T36" fmla="*/ 3 w 61"/>
                      <a:gd name="T37" fmla="*/ 11 h 38"/>
                      <a:gd name="T38" fmla="*/ 0 w 61"/>
                      <a:gd name="T39" fmla="*/ 17 h 38"/>
                      <a:gd name="T40" fmla="*/ 0 w 61"/>
                      <a:gd name="T41" fmla="*/ 26 h 38"/>
                      <a:gd name="T42" fmla="*/ 0 w 61"/>
                      <a:gd name="T43" fmla="*/ 26 h 38"/>
                      <a:gd name="T44" fmla="*/ 3 w 61"/>
                      <a:gd name="T45" fmla="*/ 31 h 38"/>
                      <a:gd name="T46" fmla="*/ 8 w 61"/>
                      <a:gd name="T47" fmla="*/ 34 h 38"/>
                      <a:gd name="T48" fmla="*/ 14 w 61"/>
                      <a:gd name="T49" fmla="*/ 37 h 38"/>
                      <a:gd name="T50" fmla="*/ 20 w 61"/>
                      <a:gd name="T51"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38">
                        <a:moveTo>
                          <a:pt x="20" y="37"/>
                        </a:moveTo>
                        <a:lnTo>
                          <a:pt x="20" y="37"/>
                        </a:lnTo>
                        <a:lnTo>
                          <a:pt x="49" y="31"/>
                        </a:lnTo>
                        <a:lnTo>
                          <a:pt x="49" y="31"/>
                        </a:lnTo>
                        <a:lnTo>
                          <a:pt x="49" y="31"/>
                        </a:lnTo>
                        <a:lnTo>
                          <a:pt x="54" y="28"/>
                        </a:lnTo>
                        <a:lnTo>
                          <a:pt x="57" y="26"/>
                        </a:lnTo>
                        <a:lnTo>
                          <a:pt x="60" y="20"/>
                        </a:lnTo>
                        <a:lnTo>
                          <a:pt x="60" y="11"/>
                        </a:lnTo>
                        <a:lnTo>
                          <a:pt x="60" y="11"/>
                        </a:lnTo>
                        <a:lnTo>
                          <a:pt x="57" y="6"/>
                        </a:lnTo>
                        <a:lnTo>
                          <a:pt x="54" y="3"/>
                        </a:lnTo>
                        <a:lnTo>
                          <a:pt x="49" y="0"/>
                        </a:lnTo>
                        <a:lnTo>
                          <a:pt x="40" y="0"/>
                        </a:lnTo>
                        <a:lnTo>
                          <a:pt x="14" y="6"/>
                        </a:lnTo>
                        <a:lnTo>
                          <a:pt x="14" y="6"/>
                        </a:lnTo>
                        <a:lnTo>
                          <a:pt x="14" y="6"/>
                        </a:lnTo>
                        <a:lnTo>
                          <a:pt x="8" y="9"/>
                        </a:lnTo>
                        <a:lnTo>
                          <a:pt x="3" y="11"/>
                        </a:lnTo>
                        <a:lnTo>
                          <a:pt x="0" y="17"/>
                        </a:lnTo>
                        <a:lnTo>
                          <a:pt x="0" y="26"/>
                        </a:lnTo>
                        <a:lnTo>
                          <a:pt x="0" y="26"/>
                        </a:lnTo>
                        <a:lnTo>
                          <a:pt x="3" y="31"/>
                        </a:lnTo>
                        <a:lnTo>
                          <a:pt x="8" y="34"/>
                        </a:lnTo>
                        <a:lnTo>
                          <a:pt x="14" y="37"/>
                        </a:lnTo>
                        <a:lnTo>
                          <a:pt x="20" y="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1" name="Freeform 316"/>
                  <p:cNvSpPr>
                    <a:spLocks noChangeArrowheads="1"/>
                  </p:cNvSpPr>
                  <p:nvPr/>
                </p:nvSpPr>
                <p:spPr bwMode="gray">
                  <a:xfrm>
                    <a:off x="7620000" y="3763963"/>
                    <a:ext cx="19050" cy="9525"/>
                  </a:xfrm>
                  <a:custGeom>
                    <a:avLst/>
                    <a:gdLst>
                      <a:gd name="T0" fmla="*/ 40 w 52"/>
                      <a:gd name="T1" fmla="*/ 0 h 27"/>
                      <a:gd name="T2" fmla="*/ 11 w 52"/>
                      <a:gd name="T3" fmla="*/ 3 h 27"/>
                      <a:gd name="T4" fmla="*/ 11 w 52"/>
                      <a:gd name="T5" fmla="*/ 3 h 27"/>
                      <a:gd name="T6" fmla="*/ 11 w 52"/>
                      <a:gd name="T7" fmla="*/ 3 h 27"/>
                      <a:gd name="T8" fmla="*/ 5 w 52"/>
                      <a:gd name="T9" fmla="*/ 3 h 27"/>
                      <a:gd name="T10" fmla="*/ 3 w 52"/>
                      <a:gd name="T11" fmla="*/ 6 h 27"/>
                      <a:gd name="T12" fmla="*/ 3 w 52"/>
                      <a:gd name="T13" fmla="*/ 12 h 27"/>
                      <a:gd name="T14" fmla="*/ 0 w 52"/>
                      <a:gd name="T15" fmla="*/ 17 h 27"/>
                      <a:gd name="T16" fmla="*/ 0 w 52"/>
                      <a:gd name="T17" fmla="*/ 17 h 27"/>
                      <a:gd name="T18" fmla="*/ 3 w 52"/>
                      <a:gd name="T19" fmla="*/ 20 h 27"/>
                      <a:gd name="T20" fmla="*/ 5 w 52"/>
                      <a:gd name="T21" fmla="*/ 23 h 27"/>
                      <a:gd name="T22" fmla="*/ 11 w 52"/>
                      <a:gd name="T23" fmla="*/ 26 h 27"/>
                      <a:gd name="T24" fmla="*/ 14 w 52"/>
                      <a:gd name="T25" fmla="*/ 26 h 27"/>
                      <a:gd name="T26" fmla="*/ 14 w 52"/>
                      <a:gd name="T27" fmla="*/ 26 h 27"/>
                      <a:gd name="T28" fmla="*/ 42 w 52"/>
                      <a:gd name="T29" fmla="*/ 23 h 27"/>
                      <a:gd name="T30" fmla="*/ 42 w 52"/>
                      <a:gd name="T31" fmla="*/ 23 h 27"/>
                      <a:gd name="T32" fmla="*/ 42 w 52"/>
                      <a:gd name="T33" fmla="*/ 23 h 27"/>
                      <a:gd name="T34" fmla="*/ 48 w 52"/>
                      <a:gd name="T35" fmla="*/ 17 h 27"/>
                      <a:gd name="T36" fmla="*/ 51 w 52"/>
                      <a:gd name="T37" fmla="*/ 9 h 27"/>
                      <a:gd name="T38" fmla="*/ 51 w 52"/>
                      <a:gd name="T39" fmla="*/ 9 h 27"/>
                      <a:gd name="T40" fmla="*/ 51 w 52"/>
                      <a:gd name="T41" fmla="*/ 6 h 27"/>
                      <a:gd name="T42" fmla="*/ 48 w 52"/>
                      <a:gd name="T43" fmla="*/ 0 h 27"/>
                      <a:gd name="T44" fmla="*/ 42 w 52"/>
                      <a:gd name="T45" fmla="*/ 0 h 27"/>
                      <a:gd name="T46" fmla="*/ 40 w 52"/>
                      <a:gd name="T4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27">
                        <a:moveTo>
                          <a:pt x="40" y="0"/>
                        </a:moveTo>
                        <a:lnTo>
                          <a:pt x="11" y="3"/>
                        </a:lnTo>
                        <a:lnTo>
                          <a:pt x="11" y="3"/>
                        </a:lnTo>
                        <a:lnTo>
                          <a:pt x="11" y="3"/>
                        </a:lnTo>
                        <a:lnTo>
                          <a:pt x="5" y="3"/>
                        </a:lnTo>
                        <a:lnTo>
                          <a:pt x="3" y="6"/>
                        </a:lnTo>
                        <a:lnTo>
                          <a:pt x="3" y="12"/>
                        </a:lnTo>
                        <a:lnTo>
                          <a:pt x="0" y="17"/>
                        </a:lnTo>
                        <a:lnTo>
                          <a:pt x="0" y="17"/>
                        </a:lnTo>
                        <a:lnTo>
                          <a:pt x="3" y="20"/>
                        </a:lnTo>
                        <a:lnTo>
                          <a:pt x="5" y="23"/>
                        </a:lnTo>
                        <a:lnTo>
                          <a:pt x="11" y="26"/>
                        </a:lnTo>
                        <a:lnTo>
                          <a:pt x="14" y="26"/>
                        </a:lnTo>
                        <a:lnTo>
                          <a:pt x="14" y="26"/>
                        </a:lnTo>
                        <a:lnTo>
                          <a:pt x="42" y="23"/>
                        </a:lnTo>
                        <a:lnTo>
                          <a:pt x="42" y="23"/>
                        </a:lnTo>
                        <a:lnTo>
                          <a:pt x="42" y="23"/>
                        </a:lnTo>
                        <a:lnTo>
                          <a:pt x="48" y="17"/>
                        </a:lnTo>
                        <a:lnTo>
                          <a:pt x="51" y="9"/>
                        </a:lnTo>
                        <a:lnTo>
                          <a:pt x="51" y="9"/>
                        </a:lnTo>
                        <a:lnTo>
                          <a:pt x="51" y="6"/>
                        </a:lnTo>
                        <a:lnTo>
                          <a:pt x="48" y="0"/>
                        </a:lnTo>
                        <a:lnTo>
                          <a:pt x="42" y="0"/>
                        </a:lnTo>
                        <a:lnTo>
                          <a:pt x="4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2" name="Freeform 317"/>
                  <p:cNvSpPr>
                    <a:spLocks noChangeArrowheads="1"/>
                  </p:cNvSpPr>
                  <p:nvPr/>
                </p:nvSpPr>
                <p:spPr bwMode="gray">
                  <a:xfrm>
                    <a:off x="7691438" y="3759200"/>
                    <a:ext cx="14287" cy="4763"/>
                  </a:xfrm>
                  <a:custGeom>
                    <a:avLst/>
                    <a:gdLst>
                      <a:gd name="T0" fmla="*/ 6 w 38"/>
                      <a:gd name="T1" fmla="*/ 14 h 15"/>
                      <a:gd name="T2" fmla="*/ 31 w 38"/>
                      <a:gd name="T3" fmla="*/ 11 h 15"/>
                      <a:gd name="T4" fmla="*/ 31 w 38"/>
                      <a:gd name="T5" fmla="*/ 11 h 15"/>
                      <a:gd name="T6" fmla="*/ 37 w 38"/>
                      <a:gd name="T7" fmla="*/ 8 h 15"/>
                      <a:gd name="T8" fmla="*/ 37 w 38"/>
                      <a:gd name="T9" fmla="*/ 5 h 15"/>
                      <a:gd name="T10" fmla="*/ 37 w 38"/>
                      <a:gd name="T11" fmla="*/ 5 h 15"/>
                      <a:gd name="T12" fmla="*/ 37 w 38"/>
                      <a:gd name="T13" fmla="*/ 0 h 15"/>
                      <a:gd name="T14" fmla="*/ 31 w 38"/>
                      <a:gd name="T15" fmla="*/ 0 h 15"/>
                      <a:gd name="T16" fmla="*/ 6 w 38"/>
                      <a:gd name="T17" fmla="*/ 0 h 15"/>
                      <a:gd name="T18" fmla="*/ 6 w 38"/>
                      <a:gd name="T19" fmla="*/ 0 h 15"/>
                      <a:gd name="T20" fmla="*/ 6 w 38"/>
                      <a:gd name="T21" fmla="*/ 0 h 15"/>
                      <a:gd name="T22" fmla="*/ 0 w 38"/>
                      <a:gd name="T23" fmla="*/ 3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1" y="11"/>
                        </a:lnTo>
                        <a:lnTo>
                          <a:pt x="31" y="11"/>
                        </a:lnTo>
                        <a:lnTo>
                          <a:pt x="37" y="8"/>
                        </a:lnTo>
                        <a:lnTo>
                          <a:pt x="37" y="5"/>
                        </a:lnTo>
                        <a:lnTo>
                          <a:pt x="37" y="5"/>
                        </a:lnTo>
                        <a:lnTo>
                          <a:pt x="37" y="0"/>
                        </a:lnTo>
                        <a:lnTo>
                          <a:pt x="31" y="0"/>
                        </a:lnTo>
                        <a:lnTo>
                          <a:pt x="6" y="0"/>
                        </a:lnTo>
                        <a:lnTo>
                          <a:pt x="6" y="0"/>
                        </a:lnTo>
                        <a:lnTo>
                          <a:pt x="6" y="0"/>
                        </a:lnTo>
                        <a:lnTo>
                          <a:pt x="0" y="3"/>
                        </a:lnTo>
                        <a:lnTo>
                          <a:pt x="0" y="8"/>
                        </a:lnTo>
                        <a:lnTo>
                          <a:pt x="0" y="8"/>
                        </a:lnTo>
                        <a:lnTo>
                          <a:pt x="0"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3" name="Freeform 318"/>
                  <p:cNvSpPr>
                    <a:spLocks noChangeArrowheads="1"/>
                  </p:cNvSpPr>
                  <p:nvPr/>
                </p:nvSpPr>
                <p:spPr bwMode="gray">
                  <a:xfrm>
                    <a:off x="7762875" y="3757613"/>
                    <a:ext cx="4763" cy="1587"/>
                  </a:xfrm>
                  <a:custGeom>
                    <a:avLst/>
                    <a:gdLst>
                      <a:gd name="T0" fmla="*/ 14 w 15"/>
                      <a:gd name="T1" fmla="*/ 0 h 4"/>
                      <a:gd name="T2" fmla="*/ 3 w 15"/>
                      <a:gd name="T3" fmla="*/ 0 h 4"/>
                      <a:gd name="T4" fmla="*/ 3 w 15"/>
                      <a:gd name="T5" fmla="*/ 0 h 4"/>
                      <a:gd name="T6" fmla="*/ 0 w 15"/>
                      <a:gd name="T7" fmla="*/ 3 h 4"/>
                      <a:gd name="T8" fmla="*/ 3 w 15"/>
                      <a:gd name="T9" fmla="*/ 3 h 4"/>
                      <a:gd name="T10" fmla="*/ 14 w 15"/>
                      <a:gd name="T11" fmla="*/ 0 h 4"/>
                    </a:gdLst>
                    <a:ahLst/>
                    <a:cxnLst>
                      <a:cxn ang="0">
                        <a:pos x="T0" y="T1"/>
                      </a:cxn>
                      <a:cxn ang="0">
                        <a:pos x="T2" y="T3"/>
                      </a:cxn>
                      <a:cxn ang="0">
                        <a:pos x="T4" y="T5"/>
                      </a:cxn>
                      <a:cxn ang="0">
                        <a:pos x="T6" y="T7"/>
                      </a:cxn>
                      <a:cxn ang="0">
                        <a:pos x="T8" y="T9"/>
                      </a:cxn>
                      <a:cxn ang="0">
                        <a:pos x="T10" y="T11"/>
                      </a:cxn>
                    </a:cxnLst>
                    <a:rect l="0" t="0" r="r" b="b"/>
                    <a:pathLst>
                      <a:path w="15" h="4">
                        <a:moveTo>
                          <a:pt x="14" y="0"/>
                        </a:moveTo>
                        <a:lnTo>
                          <a:pt x="3" y="0"/>
                        </a:lnTo>
                        <a:lnTo>
                          <a:pt x="3" y="0"/>
                        </a:lnTo>
                        <a:lnTo>
                          <a:pt x="0" y="3"/>
                        </a:lnTo>
                        <a:lnTo>
                          <a:pt x="3" y="3"/>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4" name="Freeform 319"/>
                  <p:cNvSpPr>
                    <a:spLocks noChangeArrowheads="1"/>
                  </p:cNvSpPr>
                  <p:nvPr/>
                </p:nvSpPr>
                <p:spPr bwMode="gray">
                  <a:xfrm>
                    <a:off x="8135938" y="4576763"/>
                    <a:ext cx="34925" cy="28575"/>
                  </a:xfrm>
                  <a:custGeom>
                    <a:avLst/>
                    <a:gdLst>
                      <a:gd name="T0" fmla="*/ 51 w 98"/>
                      <a:gd name="T1" fmla="*/ 3 h 81"/>
                      <a:gd name="T2" fmla="*/ 51 w 98"/>
                      <a:gd name="T3" fmla="*/ 3 h 81"/>
                      <a:gd name="T4" fmla="*/ 25 w 98"/>
                      <a:gd name="T5" fmla="*/ 12 h 81"/>
                      <a:gd name="T6" fmla="*/ 25 w 98"/>
                      <a:gd name="T7" fmla="*/ 12 h 81"/>
                      <a:gd name="T8" fmla="*/ 25 w 98"/>
                      <a:gd name="T9" fmla="*/ 12 h 81"/>
                      <a:gd name="T10" fmla="*/ 25 w 98"/>
                      <a:gd name="T11" fmla="*/ 12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2 h 81"/>
                      <a:gd name="T32" fmla="*/ 74 w 98"/>
                      <a:gd name="T33" fmla="*/ 72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2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2"/>
                        </a:lnTo>
                        <a:lnTo>
                          <a:pt x="25" y="12"/>
                        </a:lnTo>
                        <a:lnTo>
                          <a:pt x="25" y="12"/>
                        </a:lnTo>
                        <a:lnTo>
                          <a:pt x="25" y="12"/>
                        </a:lnTo>
                        <a:lnTo>
                          <a:pt x="11" y="17"/>
                        </a:lnTo>
                        <a:lnTo>
                          <a:pt x="3" y="29"/>
                        </a:lnTo>
                        <a:lnTo>
                          <a:pt x="0" y="43"/>
                        </a:lnTo>
                        <a:lnTo>
                          <a:pt x="3" y="57"/>
                        </a:lnTo>
                        <a:lnTo>
                          <a:pt x="3" y="57"/>
                        </a:lnTo>
                        <a:lnTo>
                          <a:pt x="8" y="69"/>
                        </a:lnTo>
                        <a:lnTo>
                          <a:pt x="20" y="77"/>
                        </a:lnTo>
                        <a:lnTo>
                          <a:pt x="34" y="80"/>
                        </a:lnTo>
                        <a:lnTo>
                          <a:pt x="48" y="80"/>
                        </a:lnTo>
                        <a:lnTo>
                          <a:pt x="74" y="72"/>
                        </a:lnTo>
                        <a:lnTo>
                          <a:pt x="74" y="72"/>
                        </a:lnTo>
                        <a:lnTo>
                          <a:pt x="86" y="63"/>
                        </a:lnTo>
                        <a:lnTo>
                          <a:pt x="94" y="51"/>
                        </a:lnTo>
                        <a:lnTo>
                          <a:pt x="97" y="40"/>
                        </a:lnTo>
                        <a:lnTo>
                          <a:pt x="97" y="26"/>
                        </a:lnTo>
                        <a:lnTo>
                          <a:pt x="97" y="26"/>
                        </a:lnTo>
                        <a:lnTo>
                          <a:pt x="88" y="12"/>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5" name="Freeform 320"/>
                  <p:cNvSpPr>
                    <a:spLocks noChangeArrowheads="1"/>
                  </p:cNvSpPr>
                  <p:nvPr/>
                </p:nvSpPr>
                <p:spPr bwMode="gray">
                  <a:xfrm>
                    <a:off x="8067675" y="4597400"/>
                    <a:ext cx="36513" cy="30163"/>
                  </a:xfrm>
                  <a:custGeom>
                    <a:avLst/>
                    <a:gdLst>
                      <a:gd name="T0" fmla="*/ 54 w 101"/>
                      <a:gd name="T1" fmla="*/ 0 h 82"/>
                      <a:gd name="T2" fmla="*/ 54 w 101"/>
                      <a:gd name="T3" fmla="*/ 0 h 82"/>
                      <a:gd name="T4" fmla="*/ 28 w 101"/>
                      <a:gd name="T5" fmla="*/ 6 h 82"/>
                      <a:gd name="T6" fmla="*/ 28 w 101"/>
                      <a:gd name="T7" fmla="*/ 6 h 82"/>
                      <a:gd name="T8" fmla="*/ 28 w 101"/>
                      <a:gd name="T9" fmla="*/ 6 h 82"/>
                      <a:gd name="T10" fmla="*/ 28 w 101"/>
                      <a:gd name="T11" fmla="*/ 6 h 82"/>
                      <a:gd name="T12" fmla="*/ 14 w 101"/>
                      <a:gd name="T13" fmla="*/ 12 h 82"/>
                      <a:gd name="T14" fmla="*/ 2 w 101"/>
                      <a:gd name="T15" fmla="*/ 23 h 82"/>
                      <a:gd name="T16" fmla="*/ 0 w 101"/>
                      <a:gd name="T17" fmla="*/ 38 h 82"/>
                      <a:gd name="T18" fmla="*/ 0 w 101"/>
                      <a:gd name="T19" fmla="*/ 52 h 82"/>
                      <a:gd name="T20" fmla="*/ 0 w 101"/>
                      <a:gd name="T21" fmla="*/ 52 h 82"/>
                      <a:gd name="T22" fmla="*/ 5 w 101"/>
                      <a:gd name="T23" fmla="*/ 66 h 82"/>
                      <a:gd name="T24" fmla="*/ 17 w 101"/>
                      <a:gd name="T25" fmla="*/ 75 h 82"/>
                      <a:gd name="T26" fmla="*/ 31 w 101"/>
                      <a:gd name="T27" fmla="*/ 81 h 82"/>
                      <a:gd name="T28" fmla="*/ 45 w 101"/>
                      <a:gd name="T29" fmla="*/ 81 h 82"/>
                      <a:gd name="T30" fmla="*/ 71 w 101"/>
                      <a:gd name="T31" fmla="*/ 72 h 82"/>
                      <a:gd name="T32" fmla="*/ 71 w 101"/>
                      <a:gd name="T33" fmla="*/ 72 h 82"/>
                      <a:gd name="T34" fmla="*/ 85 w 101"/>
                      <a:gd name="T35" fmla="*/ 66 h 82"/>
                      <a:gd name="T36" fmla="*/ 94 w 101"/>
                      <a:gd name="T37" fmla="*/ 58 h 82"/>
                      <a:gd name="T38" fmla="*/ 100 w 101"/>
                      <a:gd name="T39" fmla="*/ 44 h 82"/>
                      <a:gd name="T40" fmla="*/ 100 w 101"/>
                      <a:gd name="T41" fmla="*/ 29 h 82"/>
                      <a:gd name="T42" fmla="*/ 100 w 101"/>
                      <a:gd name="T43" fmla="*/ 29 h 82"/>
                      <a:gd name="T44" fmla="*/ 94 w 101"/>
                      <a:gd name="T45" fmla="*/ 15 h 82"/>
                      <a:gd name="T46" fmla="*/ 82 w 101"/>
                      <a:gd name="T47" fmla="*/ 3 h 82"/>
                      <a:gd name="T48" fmla="*/ 68 w 101"/>
                      <a:gd name="T49" fmla="*/ 0 h 82"/>
                      <a:gd name="T50" fmla="*/ 54 w 10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2">
                        <a:moveTo>
                          <a:pt x="54" y="0"/>
                        </a:move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1"/>
                        </a:lnTo>
                        <a:lnTo>
                          <a:pt x="45" y="81"/>
                        </a:lnTo>
                        <a:lnTo>
                          <a:pt x="71" y="72"/>
                        </a:lnTo>
                        <a:lnTo>
                          <a:pt x="71" y="72"/>
                        </a:lnTo>
                        <a:lnTo>
                          <a:pt x="85" y="66"/>
                        </a:lnTo>
                        <a:lnTo>
                          <a:pt x="94" y="58"/>
                        </a:lnTo>
                        <a:lnTo>
                          <a:pt x="100" y="44"/>
                        </a:lnTo>
                        <a:lnTo>
                          <a:pt x="100" y="29"/>
                        </a:lnTo>
                        <a:lnTo>
                          <a:pt x="100" y="29"/>
                        </a:lnTo>
                        <a:lnTo>
                          <a:pt x="94" y="15"/>
                        </a:lnTo>
                        <a:lnTo>
                          <a:pt x="82" y="3"/>
                        </a:lnTo>
                        <a:lnTo>
                          <a:pt x="68" y="0"/>
                        </a:lnTo>
                        <a:lnTo>
                          <a:pt x="5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6" name="Freeform 321"/>
                  <p:cNvSpPr>
                    <a:spLocks noChangeArrowheads="1"/>
                  </p:cNvSpPr>
                  <p:nvPr/>
                </p:nvSpPr>
                <p:spPr bwMode="gray">
                  <a:xfrm>
                    <a:off x="7999413" y="4610100"/>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71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6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71"/>
                        </a:lnTo>
                        <a:lnTo>
                          <a:pt x="97" y="60"/>
                        </a:lnTo>
                        <a:lnTo>
                          <a:pt x="103" y="45"/>
                        </a:lnTo>
                        <a:lnTo>
                          <a:pt x="103" y="31"/>
                        </a:lnTo>
                        <a:lnTo>
                          <a:pt x="103" y="31"/>
                        </a:lnTo>
                        <a:lnTo>
                          <a:pt x="97" y="17"/>
                        </a:lnTo>
                        <a:lnTo>
                          <a:pt x="88" y="6"/>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7" name="Freeform 322"/>
                  <p:cNvSpPr>
                    <a:spLocks noChangeArrowheads="1"/>
                  </p:cNvSpPr>
                  <p:nvPr/>
                </p:nvSpPr>
                <p:spPr bwMode="gray">
                  <a:xfrm>
                    <a:off x="7929563" y="4618038"/>
                    <a:ext cx="38100" cy="30162"/>
                  </a:xfrm>
                  <a:custGeom>
                    <a:avLst/>
                    <a:gdLst>
                      <a:gd name="T0" fmla="*/ 60 w 107"/>
                      <a:gd name="T1" fmla="*/ 0 h 85"/>
                      <a:gd name="T2" fmla="*/ 34 w 107"/>
                      <a:gd name="T3" fmla="*/ 3 h 85"/>
                      <a:gd name="T4" fmla="*/ 34 w 107"/>
                      <a:gd name="T5" fmla="*/ 3 h 85"/>
                      <a:gd name="T6" fmla="*/ 34 w 107"/>
                      <a:gd name="T7" fmla="*/ 3 h 85"/>
                      <a:gd name="T8" fmla="*/ 20 w 107"/>
                      <a:gd name="T9" fmla="*/ 9 h 85"/>
                      <a:gd name="T10" fmla="*/ 8 w 107"/>
                      <a:gd name="T11" fmla="*/ 18 h 85"/>
                      <a:gd name="T12" fmla="*/ 0 w 107"/>
                      <a:gd name="T13" fmla="*/ 32 h 85"/>
                      <a:gd name="T14" fmla="*/ 0 w 107"/>
                      <a:gd name="T15" fmla="*/ 47 h 85"/>
                      <a:gd name="T16" fmla="*/ 0 w 107"/>
                      <a:gd name="T17" fmla="*/ 47 h 85"/>
                      <a:gd name="T18" fmla="*/ 2 w 107"/>
                      <a:gd name="T19" fmla="*/ 63 h 85"/>
                      <a:gd name="T20" fmla="*/ 14 w 107"/>
                      <a:gd name="T21" fmla="*/ 75 h 85"/>
                      <a:gd name="T22" fmla="*/ 28 w 107"/>
                      <a:gd name="T23" fmla="*/ 81 h 85"/>
                      <a:gd name="T24" fmla="*/ 43 w 107"/>
                      <a:gd name="T25" fmla="*/ 84 h 85"/>
                      <a:gd name="T26" fmla="*/ 68 w 107"/>
                      <a:gd name="T27" fmla="*/ 81 h 85"/>
                      <a:gd name="T28" fmla="*/ 68 w 107"/>
                      <a:gd name="T29" fmla="*/ 81 h 85"/>
                      <a:gd name="T30" fmla="*/ 83 w 107"/>
                      <a:gd name="T31" fmla="*/ 75 h 85"/>
                      <a:gd name="T32" fmla="*/ 97 w 107"/>
                      <a:gd name="T33" fmla="*/ 66 h 85"/>
                      <a:gd name="T34" fmla="*/ 103 w 107"/>
                      <a:gd name="T35" fmla="*/ 52 h 85"/>
                      <a:gd name="T36" fmla="*/ 106 w 107"/>
                      <a:gd name="T37" fmla="*/ 38 h 85"/>
                      <a:gd name="T38" fmla="*/ 106 w 107"/>
                      <a:gd name="T39" fmla="*/ 38 h 85"/>
                      <a:gd name="T40" fmla="*/ 100 w 107"/>
                      <a:gd name="T41" fmla="*/ 23 h 85"/>
                      <a:gd name="T42" fmla="*/ 91 w 107"/>
                      <a:gd name="T43" fmla="*/ 9 h 85"/>
                      <a:gd name="T44" fmla="*/ 77 w 107"/>
                      <a:gd name="T45" fmla="*/ 3 h 85"/>
                      <a:gd name="T46" fmla="*/ 60 w 107"/>
                      <a:gd name="T4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0" y="0"/>
                        </a:moveTo>
                        <a:lnTo>
                          <a:pt x="34" y="3"/>
                        </a:lnTo>
                        <a:lnTo>
                          <a:pt x="34" y="3"/>
                        </a:lnTo>
                        <a:lnTo>
                          <a:pt x="34" y="3"/>
                        </a:lnTo>
                        <a:lnTo>
                          <a:pt x="20" y="9"/>
                        </a:lnTo>
                        <a:lnTo>
                          <a:pt x="8" y="18"/>
                        </a:lnTo>
                        <a:lnTo>
                          <a:pt x="0" y="32"/>
                        </a:lnTo>
                        <a:lnTo>
                          <a:pt x="0" y="47"/>
                        </a:lnTo>
                        <a:lnTo>
                          <a:pt x="0" y="47"/>
                        </a:lnTo>
                        <a:lnTo>
                          <a:pt x="2" y="63"/>
                        </a:lnTo>
                        <a:lnTo>
                          <a:pt x="14" y="75"/>
                        </a:lnTo>
                        <a:lnTo>
                          <a:pt x="28" y="81"/>
                        </a:lnTo>
                        <a:lnTo>
                          <a:pt x="43" y="84"/>
                        </a:lnTo>
                        <a:lnTo>
                          <a:pt x="68" y="81"/>
                        </a:lnTo>
                        <a:lnTo>
                          <a:pt x="68" y="81"/>
                        </a:lnTo>
                        <a:lnTo>
                          <a:pt x="83" y="75"/>
                        </a:lnTo>
                        <a:lnTo>
                          <a:pt x="97" y="66"/>
                        </a:lnTo>
                        <a:lnTo>
                          <a:pt x="103" y="52"/>
                        </a:lnTo>
                        <a:lnTo>
                          <a:pt x="106" y="38"/>
                        </a:lnTo>
                        <a:lnTo>
                          <a:pt x="106" y="38"/>
                        </a:lnTo>
                        <a:lnTo>
                          <a:pt x="100" y="23"/>
                        </a:lnTo>
                        <a:lnTo>
                          <a:pt x="91" y="9"/>
                        </a:lnTo>
                        <a:lnTo>
                          <a:pt x="77"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8" name="Freeform 323"/>
                  <p:cNvSpPr>
                    <a:spLocks noChangeArrowheads="1"/>
                  </p:cNvSpPr>
                  <p:nvPr/>
                </p:nvSpPr>
                <p:spPr bwMode="gray">
                  <a:xfrm>
                    <a:off x="7859713" y="4624388"/>
                    <a:ext cx="38100" cy="30162"/>
                  </a:xfrm>
                  <a:custGeom>
                    <a:avLst/>
                    <a:gdLst>
                      <a:gd name="T0" fmla="*/ 66 w 107"/>
                      <a:gd name="T1" fmla="*/ 0 h 84"/>
                      <a:gd name="T2" fmla="*/ 40 w 107"/>
                      <a:gd name="T3" fmla="*/ 3 h 84"/>
                      <a:gd name="T4" fmla="*/ 37 w 107"/>
                      <a:gd name="T5" fmla="*/ 3 h 84"/>
                      <a:gd name="T6" fmla="*/ 37 w 107"/>
                      <a:gd name="T7" fmla="*/ 3 h 84"/>
                      <a:gd name="T8" fmla="*/ 23 w 107"/>
                      <a:gd name="T9" fmla="*/ 6 h 84"/>
                      <a:gd name="T10" fmla="*/ 11 w 107"/>
                      <a:gd name="T11" fmla="*/ 17 h 84"/>
                      <a:gd name="T12" fmla="*/ 3 w 107"/>
                      <a:gd name="T13" fmla="*/ 29 h 84"/>
                      <a:gd name="T14" fmla="*/ 0 w 107"/>
                      <a:gd name="T15" fmla="*/ 46 h 84"/>
                      <a:gd name="T16" fmla="*/ 0 w 107"/>
                      <a:gd name="T17" fmla="*/ 46 h 84"/>
                      <a:gd name="T18" fmla="*/ 6 w 107"/>
                      <a:gd name="T19" fmla="*/ 60 h 84"/>
                      <a:gd name="T20" fmla="*/ 14 w 107"/>
                      <a:gd name="T21" fmla="*/ 71 h 84"/>
                      <a:gd name="T22" fmla="*/ 26 w 107"/>
                      <a:gd name="T23" fmla="*/ 80 h 84"/>
                      <a:gd name="T24" fmla="*/ 43 w 107"/>
                      <a:gd name="T25" fmla="*/ 83 h 84"/>
                      <a:gd name="T26" fmla="*/ 69 w 107"/>
                      <a:gd name="T27" fmla="*/ 80 h 84"/>
                      <a:gd name="T28" fmla="*/ 69 w 107"/>
                      <a:gd name="T29" fmla="*/ 80 h 84"/>
                      <a:gd name="T30" fmla="*/ 86 w 107"/>
                      <a:gd name="T31" fmla="*/ 77 h 84"/>
                      <a:gd name="T32" fmla="*/ 97 w 107"/>
                      <a:gd name="T33" fmla="*/ 69 h 84"/>
                      <a:gd name="T34" fmla="*/ 106 w 107"/>
                      <a:gd name="T35" fmla="*/ 54 h 84"/>
                      <a:gd name="T36" fmla="*/ 106 w 107"/>
                      <a:gd name="T37" fmla="*/ 40 h 84"/>
                      <a:gd name="T38" fmla="*/ 106 w 107"/>
                      <a:gd name="T39" fmla="*/ 40 h 84"/>
                      <a:gd name="T40" fmla="*/ 103 w 107"/>
                      <a:gd name="T41" fmla="*/ 23 h 84"/>
                      <a:gd name="T42" fmla="*/ 94 w 107"/>
                      <a:gd name="T43" fmla="*/ 11 h 84"/>
                      <a:gd name="T44" fmla="*/ 80 w 107"/>
                      <a:gd name="T45" fmla="*/ 3 h 84"/>
                      <a:gd name="T46" fmla="*/ 66 w 107"/>
                      <a:gd name="T4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0"/>
                        </a:moveTo>
                        <a:lnTo>
                          <a:pt x="40" y="3"/>
                        </a:lnTo>
                        <a:lnTo>
                          <a:pt x="37" y="3"/>
                        </a:lnTo>
                        <a:lnTo>
                          <a:pt x="37" y="3"/>
                        </a:lnTo>
                        <a:lnTo>
                          <a:pt x="23" y="6"/>
                        </a:lnTo>
                        <a:lnTo>
                          <a:pt x="11" y="17"/>
                        </a:lnTo>
                        <a:lnTo>
                          <a:pt x="3" y="29"/>
                        </a:lnTo>
                        <a:lnTo>
                          <a:pt x="0" y="46"/>
                        </a:lnTo>
                        <a:lnTo>
                          <a:pt x="0" y="46"/>
                        </a:lnTo>
                        <a:lnTo>
                          <a:pt x="6" y="60"/>
                        </a:lnTo>
                        <a:lnTo>
                          <a:pt x="14" y="71"/>
                        </a:lnTo>
                        <a:lnTo>
                          <a:pt x="26" y="80"/>
                        </a:lnTo>
                        <a:lnTo>
                          <a:pt x="43" y="83"/>
                        </a:lnTo>
                        <a:lnTo>
                          <a:pt x="69" y="80"/>
                        </a:lnTo>
                        <a:lnTo>
                          <a:pt x="69" y="80"/>
                        </a:lnTo>
                        <a:lnTo>
                          <a:pt x="86" y="77"/>
                        </a:lnTo>
                        <a:lnTo>
                          <a:pt x="97" y="69"/>
                        </a:lnTo>
                        <a:lnTo>
                          <a:pt x="106" y="54"/>
                        </a:lnTo>
                        <a:lnTo>
                          <a:pt x="106" y="40"/>
                        </a:lnTo>
                        <a:lnTo>
                          <a:pt x="106" y="40"/>
                        </a:lnTo>
                        <a:lnTo>
                          <a:pt x="103" y="23"/>
                        </a:lnTo>
                        <a:lnTo>
                          <a:pt x="94" y="11"/>
                        </a:lnTo>
                        <a:lnTo>
                          <a:pt x="80" y="3"/>
                        </a:lnTo>
                        <a:lnTo>
                          <a:pt x="6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89" name="Freeform 324"/>
                  <p:cNvSpPr>
                    <a:spLocks noChangeArrowheads="1"/>
                  </p:cNvSpPr>
                  <p:nvPr/>
                </p:nvSpPr>
                <p:spPr bwMode="gray">
                  <a:xfrm>
                    <a:off x="7789863" y="4625975"/>
                    <a:ext cx="39687" cy="28575"/>
                  </a:xfrm>
                  <a:custGeom>
                    <a:avLst/>
                    <a:gdLst>
                      <a:gd name="T0" fmla="*/ 69 w 110"/>
                      <a:gd name="T1" fmla="*/ 0 h 81"/>
                      <a:gd name="T2" fmla="*/ 69 w 110"/>
                      <a:gd name="T3" fmla="*/ 0 h 81"/>
                      <a:gd name="T4" fmla="*/ 43 w 110"/>
                      <a:gd name="T5" fmla="*/ 0 h 81"/>
                      <a:gd name="T6" fmla="*/ 43 w 110"/>
                      <a:gd name="T7" fmla="*/ 0 h 81"/>
                      <a:gd name="T8" fmla="*/ 43 w 110"/>
                      <a:gd name="T9" fmla="*/ 0 h 81"/>
                      <a:gd name="T10" fmla="*/ 43 w 110"/>
                      <a:gd name="T11" fmla="*/ 0 h 81"/>
                      <a:gd name="T12" fmla="*/ 26 w 110"/>
                      <a:gd name="T13" fmla="*/ 2 h 81"/>
                      <a:gd name="T14" fmla="*/ 14 w 110"/>
                      <a:gd name="T15" fmla="*/ 11 h 81"/>
                      <a:gd name="T16" fmla="*/ 6 w 110"/>
                      <a:gd name="T17" fmla="*/ 26 h 81"/>
                      <a:gd name="T18" fmla="*/ 0 w 110"/>
                      <a:gd name="T19" fmla="*/ 40 h 81"/>
                      <a:gd name="T20" fmla="*/ 0 w 110"/>
                      <a:gd name="T21" fmla="*/ 40 h 81"/>
                      <a:gd name="T22" fmla="*/ 6 w 110"/>
                      <a:gd name="T23" fmla="*/ 57 h 81"/>
                      <a:gd name="T24" fmla="*/ 14 w 110"/>
                      <a:gd name="T25" fmla="*/ 68 h 81"/>
                      <a:gd name="T26" fmla="*/ 26 w 110"/>
                      <a:gd name="T27" fmla="*/ 77 h 81"/>
                      <a:gd name="T28" fmla="*/ 43 w 110"/>
                      <a:gd name="T29" fmla="*/ 80 h 81"/>
                      <a:gd name="T30" fmla="*/ 69 w 110"/>
                      <a:gd name="T31" fmla="*/ 80 h 81"/>
                      <a:gd name="T32" fmla="*/ 69 w 110"/>
                      <a:gd name="T33" fmla="*/ 80 h 81"/>
                      <a:gd name="T34" fmla="*/ 83 w 110"/>
                      <a:gd name="T35" fmla="*/ 77 h 81"/>
                      <a:gd name="T36" fmla="*/ 98 w 110"/>
                      <a:gd name="T37" fmla="*/ 68 h 81"/>
                      <a:gd name="T38" fmla="*/ 106 w 110"/>
                      <a:gd name="T39" fmla="*/ 57 h 81"/>
                      <a:gd name="T40" fmla="*/ 109 w 110"/>
                      <a:gd name="T41" fmla="*/ 40 h 81"/>
                      <a:gd name="T42" fmla="*/ 109 w 110"/>
                      <a:gd name="T43" fmla="*/ 40 h 81"/>
                      <a:gd name="T44" fmla="*/ 106 w 110"/>
                      <a:gd name="T45" fmla="*/ 26 h 81"/>
                      <a:gd name="T46" fmla="*/ 98 w 110"/>
                      <a:gd name="T47" fmla="*/ 11 h 81"/>
                      <a:gd name="T48" fmla="*/ 83 w 110"/>
                      <a:gd name="T49" fmla="*/ 2 h 81"/>
                      <a:gd name="T50" fmla="*/ 69 w 110"/>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1">
                        <a:moveTo>
                          <a:pt x="69" y="0"/>
                        </a:moveTo>
                        <a:lnTo>
                          <a:pt x="69" y="0"/>
                        </a:lnTo>
                        <a:lnTo>
                          <a:pt x="43" y="0"/>
                        </a:lnTo>
                        <a:lnTo>
                          <a:pt x="43" y="0"/>
                        </a:lnTo>
                        <a:lnTo>
                          <a:pt x="43" y="0"/>
                        </a:lnTo>
                        <a:lnTo>
                          <a:pt x="43" y="0"/>
                        </a:lnTo>
                        <a:lnTo>
                          <a:pt x="26" y="2"/>
                        </a:lnTo>
                        <a:lnTo>
                          <a:pt x="14" y="11"/>
                        </a:lnTo>
                        <a:lnTo>
                          <a:pt x="6" y="26"/>
                        </a:lnTo>
                        <a:lnTo>
                          <a:pt x="0" y="40"/>
                        </a:lnTo>
                        <a:lnTo>
                          <a:pt x="0" y="40"/>
                        </a:lnTo>
                        <a:lnTo>
                          <a:pt x="6" y="57"/>
                        </a:lnTo>
                        <a:lnTo>
                          <a:pt x="14" y="68"/>
                        </a:lnTo>
                        <a:lnTo>
                          <a:pt x="26" y="77"/>
                        </a:lnTo>
                        <a:lnTo>
                          <a:pt x="43" y="80"/>
                        </a:lnTo>
                        <a:lnTo>
                          <a:pt x="69" y="80"/>
                        </a:lnTo>
                        <a:lnTo>
                          <a:pt x="69" y="80"/>
                        </a:lnTo>
                        <a:lnTo>
                          <a:pt x="83" y="77"/>
                        </a:lnTo>
                        <a:lnTo>
                          <a:pt x="98" y="68"/>
                        </a:lnTo>
                        <a:lnTo>
                          <a:pt x="106" y="57"/>
                        </a:lnTo>
                        <a:lnTo>
                          <a:pt x="109" y="40"/>
                        </a:lnTo>
                        <a:lnTo>
                          <a:pt x="109" y="40"/>
                        </a:lnTo>
                        <a:lnTo>
                          <a:pt x="106" y="26"/>
                        </a:lnTo>
                        <a:lnTo>
                          <a:pt x="98" y="11"/>
                        </a:lnTo>
                        <a:lnTo>
                          <a:pt x="83" y="2"/>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0" name="Freeform 325"/>
                  <p:cNvSpPr>
                    <a:spLocks noChangeArrowheads="1"/>
                  </p:cNvSpPr>
                  <p:nvPr/>
                </p:nvSpPr>
                <p:spPr bwMode="gray">
                  <a:xfrm>
                    <a:off x="7720013" y="4624388"/>
                    <a:ext cx="38100" cy="28575"/>
                  </a:xfrm>
                  <a:custGeom>
                    <a:avLst/>
                    <a:gdLst>
                      <a:gd name="T0" fmla="*/ 69 w 107"/>
                      <a:gd name="T1" fmla="*/ 0 h 81"/>
                      <a:gd name="T2" fmla="*/ 43 w 107"/>
                      <a:gd name="T3" fmla="*/ 0 h 81"/>
                      <a:gd name="T4" fmla="*/ 43 w 107"/>
                      <a:gd name="T5" fmla="*/ 0 h 81"/>
                      <a:gd name="T6" fmla="*/ 26 w 107"/>
                      <a:gd name="T7" fmla="*/ 0 h 81"/>
                      <a:gd name="T8" fmla="*/ 14 w 107"/>
                      <a:gd name="T9" fmla="*/ 8 h 81"/>
                      <a:gd name="T10" fmla="*/ 6 w 107"/>
                      <a:gd name="T11" fmla="*/ 20 h 81"/>
                      <a:gd name="T12" fmla="*/ 0 w 107"/>
                      <a:gd name="T13" fmla="*/ 37 h 81"/>
                      <a:gd name="T14" fmla="*/ 0 w 107"/>
                      <a:gd name="T15" fmla="*/ 37 h 81"/>
                      <a:gd name="T16" fmla="*/ 3 w 107"/>
                      <a:gd name="T17" fmla="*/ 51 h 81"/>
                      <a:gd name="T18" fmla="*/ 12 w 107"/>
                      <a:gd name="T19" fmla="*/ 66 h 81"/>
                      <a:gd name="T20" fmla="*/ 23 w 107"/>
                      <a:gd name="T21" fmla="*/ 74 h 81"/>
                      <a:gd name="T22" fmla="*/ 38 w 107"/>
                      <a:gd name="T23" fmla="*/ 77 h 81"/>
                      <a:gd name="T24" fmla="*/ 66 w 107"/>
                      <a:gd name="T25" fmla="*/ 80 h 81"/>
                      <a:gd name="T26" fmla="*/ 66 w 107"/>
                      <a:gd name="T27" fmla="*/ 80 h 81"/>
                      <a:gd name="T28" fmla="*/ 66 w 107"/>
                      <a:gd name="T29" fmla="*/ 80 h 81"/>
                      <a:gd name="T30" fmla="*/ 80 w 107"/>
                      <a:gd name="T31" fmla="*/ 77 h 81"/>
                      <a:gd name="T32" fmla="*/ 95 w 107"/>
                      <a:gd name="T33" fmla="*/ 68 h 81"/>
                      <a:gd name="T34" fmla="*/ 103 w 107"/>
                      <a:gd name="T35" fmla="*/ 57 h 81"/>
                      <a:gd name="T36" fmla="*/ 106 w 107"/>
                      <a:gd name="T37" fmla="*/ 43 h 81"/>
                      <a:gd name="T38" fmla="*/ 106 w 107"/>
                      <a:gd name="T39" fmla="*/ 43 h 81"/>
                      <a:gd name="T40" fmla="*/ 106 w 107"/>
                      <a:gd name="T41" fmla="*/ 26 h 81"/>
                      <a:gd name="T42" fmla="*/ 98 w 107"/>
                      <a:gd name="T43" fmla="*/ 11 h 81"/>
                      <a:gd name="T44" fmla="*/ 83 w 107"/>
                      <a:gd name="T45" fmla="*/ 3 h 81"/>
                      <a:gd name="T46" fmla="*/ 69 w 107"/>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69" y="0"/>
                        </a:moveTo>
                        <a:lnTo>
                          <a:pt x="43" y="0"/>
                        </a:lnTo>
                        <a:lnTo>
                          <a:pt x="43" y="0"/>
                        </a:lnTo>
                        <a:lnTo>
                          <a:pt x="26" y="0"/>
                        </a:lnTo>
                        <a:lnTo>
                          <a:pt x="14" y="8"/>
                        </a:lnTo>
                        <a:lnTo>
                          <a:pt x="6" y="20"/>
                        </a:lnTo>
                        <a:lnTo>
                          <a:pt x="0" y="37"/>
                        </a:lnTo>
                        <a:lnTo>
                          <a:pt x="0" y="37"/>
                        </a:lnTo>
                        <a:lnTo>
                          <a:pt x="3" y="51"/>
                        </a:lnTo>
                        <a:lnTo>
                          <a:pt x="12" y="66"/>
                        </a:lnTo>
                        <a:lnTo>
                          <a:pt x="23" y="74"/>
                        </a:lnTo>
                        <a:lnTo>
                          <a:pt x="38" y="77"/>
                        </a:lnTo>
                        <a:lnTo>
                          <a:pt x="66" y="80"/>
                        </a:lnTo>
                        <a:lnTo>
                          <a:pt x="66" y="80"/>
                        </a:lnTo>
                        <a:lnTo>
                          <a:pt x="66" y="80"/>
                        </a:lnTo>
                        <a:lnTo>
                          <a:pt x="80" y="77"/>
                        </a:lnTo>
                        <a:lnTo>
                          <a:pt x="95" y="68"/>
                        </a:lnTo>
                        <a:lnTo>
                          <a:pt x="103" y="57"/>
                        </a:lnTo>
                        <a:lnTo>
                          <a:pt x="106" y="43"/>
                        </a:lnTo>
                        <a:lnTo>
                          <a:pt x="106" y="43"/>
                        </a:lnTo>
                        <a:lnTo>
                          <a:pt x="106" y="26"/>
                        </a:lnTo>
                        <a:lnTo>
                          <a:pt x="98" y="11"/>
                        </a:lnTo>
                        <a:lnTo>
                          <a:pt x="83" y="3"/>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1" name="Freeform 326"/>
                  <p:cNvSpPr>
                    <a:spLocks noChangeArrowheads="1"/>
                  </p:cNvSpPr>
                  <p:nvPr/>
                </p:nvSpPr>
                <p:spPr bwMode="gray">
                  <a:xfrm>
                    <a:off x="7651750" y="4618038"/>
                    <a:ext cx="38100" cy="30162"/>
                  </a:xfrm>
                  <a:custGeom>
                    <a:avLst/>
                    <a:gdLst>
                      <a:gd name="T0" fmla="*/ 69 w 107"/>
                      <a:gd name="T1" fmla="*/ 3 h 85"/>
                      <a:gd name="T2" fmla="*/ 43 w 107"/>
                      <a:gd name="T3" fmla="*/ 0 h 85"/>
                      <a:gd name="T4" fmla="*/ 43 w 107"/>
                      <a:gd name="T5" fmla="*/ 0 h 85"/>
                      <a:gd name="T6" fmla="*/ 29 w 107"/>
                      <a:gd name="T7" fmla="*/ 3 h 85"/>
                      <a:gd name="T8" fmla="*/ 15 w 107"/>
                      <a:gd name="T9" fmla="*/ 12 h 85"/>
                      <a:gd name="T10" fmla="*/ 6 w 107"/>
                      <a:gd name="T11" fmla="*/ 23 h 85"/>
                      <a:gd name="T12" fmla="*/ 0 w 107"/>
                      <a:gd name="T13" fmla="*/ 38 h 85"/>
                      <a:gd name="T14" fmla="*/ 0 w 107"/>
                      <a:gd name="T15" fmla="*/ 38 h 85"/>
                      <a:gd name="T16" fmla="*/ 3 w 107"/>
                      <a:gd name="T17" fmla="*/ 52 h 85"/>
                      <a:gd name="T18" fmla="*/ 9 w 107"/>
                      <a:gd name="T19" fmla="*/ 66 h 85"/>
                      <a:gd name="T20" fmla="*/ 20 w 107"/>
                      <a:gd name="T21" fmla="*/ 75 h 85"/>
                      <a:gd name="T22" fmla="*/ 35 w 107"/>
                      <a:gd name="T23" fmla="*/ 81 h 85"/>
                      <a:gd name="T24" fmla="*/ 63 w 107"/>
                      <a:gd name="T25" fmla="*/ 84 h 85"/>
                      <a:gd name="T26" fmla="*/ 63 w 107"/>
                      <a:gd name="T27" fmla="*/ 84 h 85"/>
                      <a:gd name="T28" fmla="*/ 63 w 107"/>
                      <a:gd name="T29" fmla="*/ 84 h 85"/>
                      <a:gd name="T30" fmla="*/ 78 w 107"/>
                      <a:gd name="T31" fmla="*/ 81 h 85"/>
                      <a:gd name="T32" fmla="*/ 92 w 107"/>
                      <a:gd name="T33" fmla="*/ 75 h 85"/>
                      <a:gd name="T34" fmla="*/ 101 w 107"/>
                      <a:gd name="T35" fmla="*/ 63 h 85"/>
                      <a:gd name="T36" fmla="*/ 106 w 107"/>
                      <a:gd name="T37" fmla="*/ 47 h 85"/>
                      <a:gd name="T38" fmla="*/ 106 w 107"/>
                      <a:gd name="T39" fmla="*/ 47 h 85"/>
                      <a:gd name="T40" fmla="*/ 104 w 107"/>
                      <a:gd name="T41" fmla="*/ 32 h 85"/>
                      <a:gd name="T42" fmla="*/ 98 w 107"/>
                      <a:gd name="T43" fmla="*/ 18 h 85"/>
                      <a:gd name="T44" fmla="*/ 86 w 107"/>
                      <a:gd name="T45" fmla="*/ 9 h 85"/>
                      <a:gd name="T46" fmla="*/ 69 w 107"/>
                      <a:gd name="T4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9" y="3"/>
                        </a:moveTo>
                        <a:lnTo>
                          <a:pt x="43" y="0"/>
                        </a:lnTo>
                        <a:lnTo>
                          <a:pt x="43" y="0"/>
                        </a:lnTo>
                        <a:lnTo>
                          <a:pt x="29" y="3"/>
                        </a:lnTo>
                        <a:lnTo>
                          <a:pt x="15" y="12"/>
                        </a:lnTo>
                        <a:lnTo>
                          <a:pt x="6" y="23"/>
                        </a:lnTo>
                        <a:lnTo>
                          <a:pt x="0" y="38"/>
                        </a:lnTo>
                        <a:lnTo>
                          <a:pt x="0" y="38"/>
                        </a:lnTo>
                        <a:lnTo>
                          <a:pt x="3" y="52"/>
                        </a:lnTo>
                        <a:lnTo>
                          <a:pt x="9" y="66"/>
                        </a:lnTo>
                        <a:lnTo>
                          <a:pt x="20" y="75"/>
                        </a:lnTo>
                        <a:lnTo>
                          <a:pt x="35" y="81"/>
                        </a:lnTo>
                        <a:lnTo>
                          <a:pt x="63" y="84"/>
                        </a:lnTo>
                        <a:lnTo>
                          <a:pt x="63" y="84"/>
                        </a:lnTo>
                        <a:lnTo>
                          <a:pt x="63" y="84"/>
                        </a:lnTo>
                        <a:lnTo>
                          <a:pt x="78" y="81"/>
                        </a:lnTo>
                        <a:lnTo>
                          <a:pt x="92" y="75"/>
                        </a:lnTo>
                        <a:lnTo>
                          <a:pt x="101" y="63"/>
                        </a:lnTo>
                        <a:lnTo>
                          <a:pt x="106" y="47"/>
                        </a:lnTo>
                        <a:lnTo>
                          <a:pt x="106" y="47"/>
                        </a:lnTo>
                        <a:lnTo>
                          <a:pt x="104" y="32"/>
                        </a:lnTo>
                        <a:lnTo>
                          <a:pt x="98" y="18"/>
                        </a:lnTo>
                        <a:lnTo>
                          <a:pt x="86" y="9"/>
                        </a:lnTo>
                        <a:lnTo>
                          <a:pt x="69"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2" name="Freeform 327"/>
                  <p:cNvSpPr>
                    <a:spLocks noChangeArrowheads="1"/>
                  </p:cNvSpPr>
                  <p:nvPr/>
                </p:nvSpPr>
                <p:spPr bwMode="gray">
                  <a:xfrm>
                    <a:off x="7581900" y="4610100"/>
                    <a:ext cx="38100" cy="28575"/>
                  </a:xfrm>
                  <a:custGeom>
                    <a:avLst/>
                    <a:gdLst>
                      <a:gd name="T0" fmla="*/ 72 w 108"/>
                      <a:gd name="T1" fmla="*/ 3 h 81"/>
                      <a:gd name="T2" fmla="*/ 72 w 108"/>
                      <a:gd name="T3" fmla="*/ 3 h 81"/>
                      <a:gd name="T4" fmla="*/ 46 w 108"/>
                      <a:gd name="T5" fmla="*/ 0 h 81"/>
                      <a:gd name="T6" fmla="*/ 46 w 108"/>
                      <a:gd name="T7" fmla="*/ 0 h 81"/>
                      <a:gd name="T8" fmla="*/ 46 w 108"/>
                      <a:gd name="T9" fmla="*/ 0 h 81"/>
                      <a:gd name="T10" fmla="*/ 32 w 108"/>
                      <a:gd name="T11" fmla="*/ 0 h 81"/>
                      <a:gd name="T12" fmla="*/ 18 w 108"/>
                      <a:gd name="T13" fmla="*/ 6 h 81"/>
                      <a:gd name="T14" fmla="*/ 6 w 108"/>
                      <a:gd name="T15" fmla="*/ 17 h 81"/>
                      <a:gd name="T16" fmla="*/ 0 w 108"/>
                      <a:gd name="T17" fmla="*/ 31 h 81"/>
                      <a:gd name="T18" fmla="*/ 0 w 108"/>
                      <a:gd name="T19" fmla="*/ 31 h 81"/>
                      <a:gd name="T20" fmla="*/ 3 w 108"/>
                      <a:gd name="T21" fmla="*/ 45 h 81"/>
                      <a:gd name="T22" fmla="*/ 9 w 108"/>
                      <a:gd name="T23" fmla="*/ 60 h 81"/>
                      <a:gd name="T24" fmla="*/ 18 w 108"/>
                      <a:gd name="T25" fmla="*/ 71 h 81"/>
                      <a:gd name="T26" fmla="*/ 35 w 108"/>
                      <a:gd name="T27" fmla="*/ 77 h 81"/>
                      <a:gd name="T28" fmla="*/ 60 w 108"/>
                      <a:gd name="T29" fmla="*/ 80 h 81"/>
                      <a:gd name="T30" fmla="*/ 60 w 108"/>
                      <a:gd name="T31" fmla="*/ 80 h 81"/>
                      <a:gd name="T32" fmla="*/ 60 w 108"/>
                      <a:gd name="T33" fmla="*/ 80 h 81"/>
                      <a:gd name="T34" fmla="*/ 75 w 108"/>
                      <a:gd name="T35" fmla="*/ 80 h 81"/>
                      <a:gd name="T36" fmla="*/ 89 w 108"/>
                      <a:gd name="T37" fmla="*/ 74 h 81"/>
                      <a:gd name="T38" fmla="*/ 101 w 108"/>
                      <a:gd name="T39" fmla="*/ 63 h 81"/>
                      <a:gd name="T40" fmla="*/ 107 w 108"/>
                      <a:gd name="T41" fmla="*/ 48 h 81"/>
                      <a:gd name="T42" fmla="*/ 107 w 108"/>
                      <a:gd name="T43" fmla="*/ 48 h 81"/>
                      <a:gd name="T44" fmla="*/ 104 w 108"/>
                      <a:gd name="T45" fmla="*/ 31 h 81"/>
                      <a:gd name="T46" fmla="*/ 98 w 108"/>
                      <a:gd name="T47" fmla="*/ 20 h 81"/>
                      <a:gd name="T48" fmla="*/ 86 w 108"/>
                      <a:gd name="T49" fmla="*/ 8 h 81"/>
                      <a:gd name="T50" fmla="*/ 72 w 10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72" y="3"/>
                        </a:moveTo>
                        <a:lnTo>
                          <a:pt x="72" y="3"/>
                        </a:lnTo>
                        <a:lnTo>
                          <a:pt x="46" y="0"/>
                        </a:lnTo>
                        <a:lnTo>
                          <a:pt x="46" y="0"/>
                        </a:lnTo>
                        <a:lnTo>
                          <a:pt x="46" y="0"/>
                        </a:lnTo>
                        <a:lnTo>
                          <a:pt x="32" y="0"/>
                        </a:lnTo>
                        <a:lnTo>
                          <a:pt x="18" y="6"/>
                        </a:lnTo>
                        <a:lnTo>
                          <a:pt x="6" y="17"/>
                        </a:lnTo>
                        <a:lnTo>
                          <a:pt x="0" y="31"/>
                        </a:lnTo>
                        <a:lnTo>
                          <a:pt x="0" y="31"/>
                        </a:lnTo>
                        <a:lnTo>
                          <a:pt x="3" y="45"/>
                        </a:lnTo>
                        <a:lnTo>
                          <a:pt x="9" y="60"/>
                        </a:lnTo>
                        <a:lnTo>
                          <a:pt x="18" y="71"/>
                        </a:lnTo>
                        <a:lnTo>
                          <a:pt x="35" y="77"/>
                        </a:ln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3" name="Freeform 328"/>
                  <p:cNvSpPr>
                    <a:spLocks noChangeArrowheads="1"/>
                  </p:cNvSpPr>
                  <p:nvPr/>
                </p:nvSpPr>
                <p:spPr bwMode="gray">
                  <a:xfrm>
                    <a:off x="7515225" y="4597400"/>
                    <a:ext cx="36513" cy="30163"/>
                  </a:xfrm>
                  <a:custGeom>
                    <a:avLst/>
                    <a:gdLst>
                      <a:gd name="T0" fmla="*/ 72 w 102"/>
                      <a:gd name="T1" fmla="*/ 6 h 82"/>
                      <a:gd name="T2" fmla="*/ 72 w 102"/>
                      <a:gd name="T3" fmla="*/ 6 h 82"/>
                      <a:gd name="T4" fmla="*/ 46 w 102"/>
                      <a:gd name="T5" fmla="*/ 0 h 82"/>
                      <a:gd name="T6" fmla="*/ 43 w 102"/>
                      <a:gd name="T7" fmla="*/ 0 h 82"/>
                      <a:gd name="T8" fmla="*/ 43 w 102"/>
                      <a:gd name="T9" fmla="*/ 0 h 82"/>
                      <a:gd name="T10" fmla="*/ 29 w 102"/>
                      <a:gd name="T11" fmla="*/ 0 h 82"/>
                      <a:gd name="T12" fmla="*/ 18 w 102"/>
                      <a:gd name="T13" fmla="*/ 6 h 82"/>
                      <a:gd name="T14" fmla="*/ 6 w 102"/>
                      <a:gd name="T15" fmla="*/ 15 h 82"/>
                      <a:gd name="T16" fmla="*/ 0 w 102"/>
                      <a:gd name="T17" fmla="*/ 29 h 82"/>
                      <a:gd name="T18" fmla="*/ 0 w 102"/>
                      <a:gd name="T19" fmla="*/ 29 h 82"/>
                      <a:gd name="T20" fmla="*/ 0 w 102"/>
                      <a:gd name="T21" fmla="*/ 44 h 82"/>
                      <a:gd name="T22" fmla="*/ 3 w 102"/>
                      <a:gd name="T23" fmla="*/ 58 h 82"/>
                      <a:gd name="T24" fmla="*/ 15 w 102"/>
                      <a:gd name="T25" fmla="*/ 66 h 82"/>
                      <a:gd name="T26" fmla="*/ 26 w 102"/>
                      <a:gd name="T27" fmla="*/ 75 h 82"/>
                      <a:gd name="T28" fmla="*/ 55 w 102"/>
                      <a:gd name="T29" fmla="*/ 81 h 82"/>
                      <a:gd name="T30" fmla="*/ 55 w 102"/>
                      <a:gd name="T31" fmla="*/ 81 h 82"/>
                      <a:gd name="T32" fmla="*/ 55 w 102"/>
                      <a:gd name="T33" fmla="*/ 81 h 82"/>
                      <a:gd name="T34" fmla="*/ 69 w 102"/>
                      <a:gd name="T35" fmla="*/ 81 h 82"/>
                      <a:gd name="T36" fmla="*/ 83 w 102"/>
                      <a:gd name="T37" fmla="*/ 75 h 82"/>
                      <a:gd name="T38" fmla="*/ 95 w 102"/>
                      <a:gd name="T39" fmla="*/ 66 h 82"/>
                      <a:gd name="T40" fmla="*/ 101 w 102"/>
                      <a:gd name="T41" fmla="*/ 52 h 82"/>
                      <a:gd name="T42" fmla="*/ 101 w 102"/>
                      <a:gd name="T43" fmla="*/ 52 h 82"/>
                      <a:gd name="T44" fmla="*/ 101 w 102"/>
                      <a:gd name="T45" fmla="*/ 38 h 82"/>
                      <a:gd name="T46" fmla="*/ 95 w 102"/>
                      <a:gd name="T47" fmla="*/ 23 h 82"/>
                      <a:gd name="T48" fmla="*/ 86 w 102"/>
                      <a:gd name="T49" fmla="*/ 12 h 82"/>
                      <a:gd name="T50" fmla="*/ 72 w 102"/>
                      <a:gd name="T51"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2">
                        <a:moveTo>
                          <a:pt x="72" y="6"/>
                        </a:moveTo>
                        <a:lnTo>
                          <a:pt x="72" y="6"/>
                        </a:lnTo>
                        <a:lnTo>
                          <a:pt x="46" y="0"/>
                        </a:lnTo>
                        <a:lnTo>
                          <a:pt x="43" y="0"/>
                        </a:lnTo>
                        <a:lnTo>
                          <a:pt x="43" y="0"/>
                        </a:lnTo>
                        <a:lnTo>
                          <a:pt x="29" y="0"/>
                        </a:lnTo>
                        <a:lnTo>
                          <a:pt x="18" y="6"/>
                        </a:lnTo>
                        <a:lnTo>
                          <a:pt x="6" y="15"/>
                        </a:lnTo>
                        <a:lnTo>
                          <a:pt x="0" y="29"/>
                        </a:lnTo>
                        <a:lnTo>
                          <a:pt x="0" y="29"/>
                        </a:lnTo>
                        <a:lnTo>
                          <a:pt x="0" y="44"/>
                        </a:lnTo>
                        <a:lnTo>
                          <a:pt x="3" y="58"/>
                        </a:lnTo>
                        <a:lnTo>
                          <a:pt x="15" y="66"/>
                        </a:lnTo>
                        <a:lnTo>
                          <a:pt x="26" y="75"/>
                        </a:lnTo>
                        <a:lnTo>
                          <a:pt x="55" y="81"/>
                        </a:lnTo>
                        <a:lnTo>
                          <a:pt x="55" y="81"/>
                        </a:lnTo>
                        <a:lnTo>
                          <a:pt x="55" y="81"/>
                        </a:lnTo>
                        <a:lnTo>
                          <a:pt x="69" y="81"/>
                        </a:lnTo>
                        <a:lnTo>
                          <a:pt x="83" y="75"/>
                        </a:lnTo>
                        <a:lnTo>
                          <a:pt x="95" y="66"/>
                        </a:lnTo>
                        <a:lnTo>
                          <a:pt x="101" y="52"/>
                        </a:lnTo>
                        <a:lnTo>
                          <a:pt x="101" y="52"/>
                        </a:lnTo>
                        <a:lnTo>
                          <a:pt x="101" y="38"/>
                        </a:lnTo>
                        <a:lnTo>
                          <a:pt x="95" y="23"/>
                        </a:lnTo>
                        <a:lnTo>
                          <a:pt x="86" y="12"/>
                        </a:lnTo>
                        <a:lnTo>
                          <a:pt x="72"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4" name="Freeform 329"/>
                  <p:cNvSpPr>
                    <a:spLocks noChangeArrowheads="1"/>
                  </p:cNvSpPr>
                  <p:nvPr/>
                </p:nvSpPr>
                <p:spPr bwMode="gray">
                  <a:xfrm>
                    <a:off x="7448550" y="4576763"/>
                    <a:ext cx="34925" cy="30162"/>
                  </a:xfrm>
                  <a:custGeom>
                    <a:avLst/>
                    <a:gdLst>
                      <a:gd name="T0" fmla="*/ 75 w 98"/>
                      <a:gd name="T1" fmla="*/ 12 h 84"/>
                      <a:gd name="T2" fmla="*/ 75 w 98"/>
                      <a:gd name="T3" fmla="*/ 12 h 84"/>
                      <a:gd name="T4" fmla="*/ 49 w 98"/>
                      <a:gd name="T5" fmla="*/ 3 h 84"/>
                      <a:gd name="T6" fmla="*/ 49 w 98"/>
                      <a:gd name="T7" fmla="*/ 3 h 84"/>
                      <a:gd name="T8" fmla="*/ 49 w 98"/>
                      <a:gd name="T9" fmla="*/ 3 h 84"/>
                      <a:gd name="T10" fmla="*/ 34 w 98"/>
                      <a:gd name="T11" fmla="*/ 0 h 84"/>
                      <a:gd name="T12" fmla="*/ 20 w 98"/>
                      <a:gd name="T13" fmla="*/ 6 h 84"/>
                      <a:gd name="T14" fmla="*/ 9 w 98"/>
                      <a:gd name="T15" fmla="*/ 14 h 84"/>
                      <a:gd name="T16" fmla="*/ 3 w 98"/>
                      <a:gd name="T17" fmla="*/ 26 h 84"/>
                      <a:gd name="T18" fmla="*/ 3 w 98"/>
                      <a:gd name="T19" fmla="*/ 26 h 84"/>
                      <a:gd name="T20" fmla="*/ 0 w 98"/>
                      <a:gd name="T21" fmla="*/ 40 h 84"/>
                      <a:gd name="T22" fmla="*/ 3 w 98"/>
                      <a:gd name="T23" fmla="*/ 54 h 84"/>
                      <a:gd name="T24" fmla="*/ 12 w 98"/>
                      <a:gd name="T25" fmla="*/ 63 h 84"/>
                      <a:gd name="T26" fmla="*/ 26 w 98"/>
                      <a:gd name="T27" fmla="*/ 72 h 84"/>
                      <a:gd name="T28" fmla="*/ 49 w 98"/>
                      <a:gd name="T29" fmla="*/ 80 h 84"/>
                      <a:gd name="T30" fmla="*/ 52 w 98"/>
                      <a:gd name="T31" fmla="*/ 80 h 84"/>
                      <a:gd name="T32" fmla="*/ 52 w 98"/>
                      <a:gd name="T33" fmla="*/ 80 h 84"/>
                      <a:gd name="T34" fmla="*/ 66 w 98"/>
                      <a:gd name="T35" fmla="*/ 83 h 84"/>
                      <a:gd name="T36" fmla="*/ 78 w 98"/>
                      <a:gd name="T37" fmla="*/ 77 h 84"/>
                      <a:gd name="T38" fmla="*/ 89 w 98"/>
                      <a:gd name="T39" fmla="*/ 69 h 84"/>
                      <a:gd name="T40" fmla="*/ 97 w 98"/>
                      <a:gd name="T41" fmla="*/ 57 h 84"/>
                      <a:gd name="T42" fmla="*/ 97 w 98"/>
                      <a:gd name="T43" fmla="*/ 57 h 84"/>
                      <a:gd name="T44" fmla="*/ 97 w 98"/>
                      <a:gd name="T45" fmla="*/ 43 h 84"/>
                      <a:gd name="T46" fmla="*/ 95 w 98"/>
                      <a:gd name="T47" fmla="*/ 29 h 84"/>
                      <a:gd name="T48" fmla="*/ 86 w 98"/>
                      <a:gd name="T49" fmla="*/ 17 h 84"/>
                      <a:gd name="T50" fmla="*/ 75 w 98"/>
                      <a:gd name="T51"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75" y="12"/>
                        </a:moveTo>
                        <a:lnTo>
                          <a:pt x="75" y="12"/>
                        </a:lnTo>
                        <a:lnTo>
                          <a:pt x="49" y="3"/>
                        </a:lnTo>
                        <a:lnTo>
                          <a:pt x="49" y="3"/>
                        </a:lnTo>
                        <a:lnTo>
                          <a:pt x="49" y="3"/>
                        </a:lnTo>
                        <a:lnTo>
                          <a:pt x="34" y="0"/>
                        </a:lnTo>
                        <a:lnTo>
                          <a:pt x="20" y="6"/>
                        </a:lnTo>
                        <a:lnTo>
                          <a:pt x="9" y="14"/>
                        </a:lnTo>
                        <a:lnTo>
                          <a:pt x="3" y="26"/>
                        </a:lnTo>
                        <a:lnTo>
                          <a:pt x="3" y="26"/>
                        </a:lnTo>
                        <a:lnTo>
                          <a:pt x="0" y="40"/>
                        </a:lnTo>
                        <a:lnTo>
                          <a:pt x="3" y="54"/>
                        </a:lnTo>
                        <a:lnTo>
                          <a:pt x="12" y="63"/>
                        </a:lnTo>
                        <a:lnTo>
                          <a:pt x="26" y="72"/>
                        </a:ln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5" name="Freeform 330"/>
                  <p:cNvSpPr>
                    <a:spLocks noChangeArrowheads="1"/>
                  </p:cNvSpPr>
                  <p:nvPr/>
                </p:nvSpPr>
                <p:spPr bwMode="gray">
                  <a:xfrm>
                    <a:off x="8177213" y="3808413"/>
                    <a:ext cx="131762" cy="771525"/>
                  </a:xfrm>
                  <a:custGeom>
                    <a:avLst/>
                    <a:gdLst>
                      <a:gd name="T0" fmla="*/ 361 w 368"/>
                      <a:gd name="T1" fmla="*/ 320 h 2143"/>
                      <a:gd name="T2" fmla="*/ 355 w 368"/>
                      <a:gd name="T3" fmla="*/ 289 h 2143"/>
                      <a:gd name="T4" fmla="*/ 347 w 368"/>
                      <a:gd name="T5" fmla="*/ 254 h 2143"/>
                      <a:gd name="T6" fmla="*/ 344 w 368"/>
                      <a:gd name="T7" fmla="*/ 249 h 2143"/>
                      <a:gd name="T8" fmla="*/ 295 w 368"/>
                      <a:gd name="T9" fmla="*/ 174 h 2143"/>
                      <a:gd name="T10" fmla="*/ 238 w 368"/>
                      <a:gd name="T11" fmla="*/ 120 h 2143"/>
                      <a:gd name="T12" fmla="*/ 209 w 368"/>
                      <a:gd name="T13" fmla="*/ 94 h 2143"/>
                      <a:gd name="T14" fmla="*/ 189 w 368"/>
                      <a:gd name="T15" fmla="*/ 88 h 2143"/>
                      <a:gd name="T16" fmla="*/ 155 w 368"/>
                      <a:gd name="T17" fmla="*/ 79 h 2143"/>
                      <a:gd name="T18" fmla="*/ 69 w 368"/>
                      <a:gd name="T19" fmla="*/ 45 h 2143"/>
                      <a:gd name="T20" fmla="*/ 57 w 368"/>
                      <a:gd name="T21" fmla="*/ 15 h 2143"/>
                      <a:gd name="T22" fmla="*/ 23 w 368"/>
                      <a:gd name="T23" fmla="*/ 0 h 2143"/>
                      <a:gd name="T24" fmla="*/ 0 w 368"/>
                      <a:gd name="T25" fmla="*/ 15 h 2143"/>
                      <a:gd name="T26" fmla="*/ 14 w 368"/>
                      <a:gd name="T27" fmla="*/ 45 h 2143"/>
                      <a:gd name="T28" fmla="*/ 37 w 368"/>
                      <a:gd name="T29" fmla="*/ 56 h 2143"/>
                      <a:gd name="T30" fmla="*/ 63 w 368"/>
                      <a:gd name="T31" fmla="*/ 54 h 2143"/>
                      <a:gd name="T32" fmla="*/ 115 w 368"/>
                      <a:gd name="T33" fmla="*/ 79 h 2143"/>
                      <a:gd name="T34" fmla="*/ 166 w 368"/>
                      <a:gd name="T35" fmla="*/ 117 h 2143"/>
                      <a:gd name="T36" fmla="*/ 186 w 368"/>
                      <a:gd name="T37" fmla="*/ 145 h 2143"/>
                      <a:gd name="T38" fmla="*/ 198 w 368"/>
                      <a:gd name="T39" fmla="*/ 154 h 2143"/>
                      <a:gd name="T40" fmla="*/ 243 w 368"/>
                      <a:gd name="T41" fmla="*/ 191 h 2143"/>
                      <a:gd name="T42" fmla="*/ 287 w 368"/>
                      <a:gd name="T43" fmla="*/ 266 h 2143"/>
                      <a:gd name="T44" fmla="*/ 292 w 368"/>
                      <a:gd name="T45" fmla="*/ 280 h 2143"/>
                      <a:gd name="T46" fmla="*/ 295 w 368"/>
                      <a:gd name="T47" fmla="*/ 297 h 2143"/>
                      <a:gd name="T48" fmla="*/ 292 w 368"/>
                      <a:gd name="T49" fmla="*/ 412 h 2143"/>
                      <a:gd name="T50" fmla="*/ 261 w 368"/>
                      <a:gd name="T51" fmla="*/ 412 h 2143"/>
                      <a:gd name="T52" fmla="*/ 243 w 368"/>
                      <a:gd name="T53" fmla="*/ 429 h 2143"/>
                      <a:gd name="T54" fmla="*/ 232 w 368"/>
                      <a:gd name="T55" fmla="*/ 438 h 2143"/>
                      <a:gd name="T56" fmla="*/ 226 w 368"/>
                      <a:gd name="T57" fmla="*/ 472 h 2143"/>
                      <a:gd name="T58" fmla="*/ 258 w 368"/>
                      <a:gd name="T59" fmla="*/ 492 h 2143"/>
                      <a:gd name="T60" fmla="*/ 289 w 368"/>
                      <a:gd name="T61" fmla="*/ 472 h 2143"/>
                      <a:gd name="T62" fmla="*/ 287 w 368"/>
                      <a:gd name="T63" fmla="*/ 793 h 2143"/>
                      <a:gd name="T64" fmla="*/ 298 w 368"/>
                      <a:gd name="T65" fmla="*/ 1684 h 2143"/>
                      <a:gd name="T66" fmla="*/ 304 w 368"/>
                      <a:gd name="T67" fmla="*/ 1884 h 2143"/>
                      <a:gd name="T68" fmla="*/ 284 w 368"/>
                      <a:gd name="T69" fmla="*/ 1947 h 2143"/>
                      <a:gd name="T70" fmla="*/ 258 w 368"/>
                      <a:gd name="T71" fmla="*/ 1950 h 2143"/>
                      <a:gd name="T72" fmla="*/ 243 w 368"/>
                      <a:gd name="T73" fmla="*/ 1967 h 2143"/>
                      <a:gd name="T74" fmla="*/ 232 w 368"/>
                      <a:gd name="T75" fmla="*/ 1976 h 2143"/>
                      <a:gd name="T76" fmla="*/ 226 w 368"/>
                      <a:gd name="T77" fmla="*/ 2007 h 2143"/>
                      <a:gd name="T78" fmla="*/ 175 w 368"/>
                      <a:gd name="T79" fmla="*/ 2061 h 2143"/>
                      <a:gd name="T80" fmla="*/ 143 w 368"/>
                      <a:gd name="T81" fmla="*/ 2067 h 2143"/>
                      <a:gd name="T82" fmla="*/ 106 w 368"/>
                      <a:gd name="T83" fmla="*/ 2064 h 2143"/>
                      <a:gd name="T84" fmla="*/ 83 w 368"/>
                      <a:gd name="T85" fmla="*/ 2076 h 2143"/>
                      <a:gd name="T86" fmla="*/ 63 w 368"/>
                      <a:gd name="T87" fmla="*/ 2110 h 2143"/>
                      <a:gd name="T88" fmla="*/ 72 w 368"/>
                      <a:gd name="T89" fmla="*/ 2130 h 2143"/>
                      <a:gd name="T90" fmla="*/ 75 w 368"/>
                      <a:gd name="T91" fmla="*/ 2133 h 2143"/>
                      <a:gd name="T92" fmla="*/ 115 w 368"/>
                      <a:gd name="T93" fmla="*/ 2139 h 2143"/>
                      <a:gd name="T94" fmla="*/ 146 w 368"/>
                      <a:gd name="T95" fmla="*/ 2119 h 2143"/>
                      <a:gd name="T96" fmla="*/ 158 w 368"/>
                      <a:gd name="T97" fmla="*/ 2096 h 2143"/>
                      <a:gd name="T98" fmla="*/ 255 w 368"/>
                      <a:gd name="T99" fmla="*/ 2030 h 2143"/>
                      <a:gd name="T100" fmla="*/ 281 w 368"/>
                      <a:gd name="T101" fmla="*/ 2022 h 2143"/>
                      <a:gd name="T102" fmla="*/ 301 w 368"/>
                      <a:gd name="T103" fmla="*/ 1998 h 2143"/>
                      <a:gd name="T104" fmla="*/ 327 w 368"/>
                      <a:gd name="T105" fmla="*/ 1944 h 2143"/>
                      <a:gd name="T106" fmla="*/ 347 w 368"/>
                      <a:gd name="T107" fmla="*/ 1890 h 2143"/>
                      <a:gd name="T108" fmla="*/ 355 w 368"/>
                      <a:gd name="T109" fmla="*/ 1684 h 2143"/>
                      <a:gd name="T110" fmla="*/ 367 w 368"/>
                      <a:gd name="T111" fmla="*/ 793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8" h="2143">
                        <a:moveTo>
                          <a:pt x="364" y="498"/>
                        </a:moveTo>
                        <a:lnTo>
                          <a:pt x="361" y="349"/>
                        </a:lnTo>
                        <a:lnTo>
                          <a:pt x="361" y="331"/>
                        </a:lnTo>
                        <a:lnTo>
                          <a:pt x="361" y="320"/>
                        </a:lnTo>
                        <a:lnTo>
                          <a:pt x="361" y="317"/>
                        </a:lnTo>
                        <a:lnTo>
                          <a:pt x="358" y="312"/>
                        </a:lnTo>
                        <a:lnTo>
                          <a:pt x="358" y="312"/>
                        </a:lnTo>
                        <a:lnTo>
                          <a:pt x="355" y="289"/>
                        </a:lnTo>
                        <a:lnTo>
                          <a:pt x="355" y="289"/>
                        </a:lnTo>
                        <a:lnTo>
                          <a:pt x="352" y="268"/>
                        </a:lnTo>
                        <a:lnTo>
                          <a:pt x="352" y="268"/>
                        </a:lnTo>
                        <a:lnTo>
                          <a:pt x="347" y="254"/>
                        </a:lnTo>
                        <a:lnTo>
                          <a:pt x="347" y="251"/>
                        </a:lnTo>
                        <a:lnTo>
                          <a:pt x="347" y="251"/>
                        </a:lnTo>
                        <a:lnTo>
                          <a:pt x="344" y="249"/>
                        </a:lnTo>
                        <a:lnTo>
                          <a:pt x="344" y="249"/>
                        </a:lnTo>
                        <a:lnTo>
                          <a:pt x="329" y="220"/>
                        </a:lnTo>
                        <a:lnTo>
                          <a:pt x="312" y="194"/>
                        </a:lnTo>
                        <a:lnTo>
                          <a:pt x="312" y="194"/>
                        </a:lnTo>
                        <a:lnTo>
                          <a:pt x="295" y="174"/>
                        </a:lnTo>
                        <a:lnTo>
                          <a:pt x="278" y="160"/>
                        </a:lnTo>
                        <a:lnTo>
                          <a:pt x="243" y="128"/>
                        </a:lnTo>
                        <a:lnTo>
                          <a:pt x="243" y="128"/>
                        </a:lnTo>
                        <a:lnTo>
                          <a:pt x="238" y="120"/>
                        </a:lnTo>
                        <a:lnTo>
                          <a:pt x="232" y="108"/>
                        </a:lnTo>
                        <a:lnTo>
                          <a:pt x="221" y="100"/>
                        </a:lnTo>
                        <a:lnTo>
                          <a:pt x="215" y="97"/>
                        </a:lnTo>
                        <a:lnTo>
                          <a:pt x="209" y="94"/>
                        </a:lnTo>
                        <a:lnTo>
                          <a:pt x="209" y="94"/>
                        </a:lnTo>
                        <a:lnTo>
                          <a:pt x="203" y="91"/>
                        </a:lnTo>
                        <a:lnTo>
                          <a:pt x="195" y="88"/>
                        </a:lnTo>
                        <a:lnTo>
                          <a:pt x="189" y="88"/>
                        </a:lnTo>
                        <a:lnTo>
                          <a:pt x="180" y="91"/>
                        </a:lnTo>
                        <a:lnTo>
                          <a:pt x="180" y="91"/>
                        </a:lnTo>
                        <a:lnTo>
                          <a:pt x="155" y="79"/>
                        </a:lnTo>
                        <a:lnTo>
                          <a:pt x="155" y="79"/>
                        </a:lnTo>
                        <a:lnTo>
                          <a:pt x="120" y="62"/>
                        </a:lnTo>
                        <a:lnTo>
                          <a:pt x="120" y="62"/>
                        </a:lnTo>
                        <a:lnTo>
                          <a:pt x="69" y="45"/>
                        </a:lnTo>
                        <a:lnTo>
                          <a:pt x="69" y="45"/>
                        </a:lnTo>
                        <a:lnTo>
                          <a:pt x="72" y="34"/>
                        </a:lnTo>
                        <a:lnTo>
                          <a:pt x="69" y="25"/>
                        </a:lnTo>
                        <a:lnTo>
                          <a:pt x="66" y="19"/>
                        </a:lnTo>
                        <a:lnTo>
                          <a:pt x="57" y="15"/>
                        </a:lnTo>
                        <a:lnTo>
                          <a:pt x="43" y="9"/>
                        </a:lnTo>
                        <a:lnTo>
                          <a:pt x="32" y="3"/>
                        </a:lnTo>
                        <a:lnTo>
                          <a:pt x="32" y="3"/>
                        </a:lnTo>
                        <a:lnTo>
                          <a:pt x="23" y="0"/>
                        </a:lnTo>
                        <a:lnTo>
                          <a:pt x="14" y="3"/>
                        </a:lnTo>
                        <a:lnTo>
                          <a:pt x="6" y="9"/>
                        </a:lnTo>
                        <a:lnTo>
                          <a:pt x="0" y="15"/>
                        </a:lnTo>
                        <a:lnTo>
                          <a:pt x="0" y="15"/>
                        </a:lnTo>
                        <a:lnTo>
                          <a:pt x="0" y="25"/>
                        </a:lnTo>
                        <a:lnTo>
                          <a:pt x="0" y="34"/>
                        </a:lnTo>
                        <a:lnTo>
                          <a:pt x="6" y="42"/>
                        </a:lnTo>
                        <a:lnTo>
                          <a:pt x="14" y="45"/>
                        </a:lnTo>
                        <a:lnTo>
                          <a:pt x="26" y="51"/>
                        </a:lnTo>
                        <a:lnTo>
                          <a:pt x="37" y="56"/>
                        </a:lnTo>
                        <a:lnTo>
                          <a:pt x="37" y="56"/>
                        </a:lnTo>
                        <a:lnTo>
                          <a:pt x="37" y="56"/>
                        </a:lnTo>
                        <a:lnTo>
                          <a:pt x="37" y="56"/>
                        </a:lnTo>
                        <a:lnTo>
                          <a:pt x="46" y="59"/>
                        </a:lnTo>
                        <a:lnTo>
                          <a:pt x="54" y="59"/>
                        </a:lnTo>
                        <a:lnTo>
                          <a:pt x="63" y="54"/>
                        </a:lnTo>
                        <a:lnTo>
                          <a:pt x="69" y="48"/>
                        </a:lnTo>
                        <a:lnTo>
                          <a:pt x="69" y="48"/>
                        </a:lnTo>
                        <a:lnTo>
                          <a:pt x="115" y="79"/>
                        </a:lnTo>
                        <a:lnTo>
                          <a:pt x="115" y="79"/>
                        </a:lnTo>
                        <a:lnTo>
                          <a:pt x="143" y="100"/>
                        </a:lnTo>
                        <a:lnTo>
                          <a:pt x="143" y="100"/>
                        </a:lnTo>
                        <a:lnTo>
                          <a:pt x="166" y="117"/>
                        </a:lnTo>
                        <a:lnTo>
                          <a:pt x="166" y="117"/>
                        </a:lnTo>
                        <a:lnTo>
                          <a:pt x="169" y="128"/>
                        </a:lnTo>
                        <a:lnTo>
                          <a:pt x="177" y="137"/>
                        </a:lnTo>
                        <a:lnTo>
                          <a:pt x="177" y="137"/>
                        </a:lnTo>
                        <a:lnTo>
                          <a:pt x="186" y="145"/>
                        </a:lnTo>
                        <a:lnTo>
                          <a:pt x="198" y="154"/>
                        </a:lnTo>
                        <a:lnTo>
                          <a:pt x="198" y="154"/>
                        </a:lnTo>
                        <a:lnTo>
                          <a:pt x="198" y="154"/>
                        </a:lnTo>
                        <a:lnTo>
                          <a:pt x="198" y="154"/>
                        </a:lnTo>
                        <a:lnTo>
                          <a:pt x="206" y="157"/>
                        </a:lnTo>
                        <a:lnTo>
                          <a:pt x="215" y="160"/>
                        </a:lnTo>
                        <a:lnTo>
                          <a:pt x="215" y="160"/>
                        </a:lnTo>
                        <a:lnTo>
                          <a:pt x="243" y="191"/>
                        </a:lnTo>
                        <a:lnTo>
                          <a:pt x="266" y="226"/>
                        </a:lnTo>
                        <a:lnTo>
                          <a:pt x="266" y="226"/>
                        </a:lnTo>
                        <a:lnTo>
                          <a:pt x="278" y="246"/>
                        </a:lnTo>
                        <a:lnTo>
                          <a:pt x="287" y="266"/>
                        </a:lnTo>
                        <a:lnTo>
                          <a:pt x="287" y="266"/>
                        </a:lnTo>
                        <a:lnTo>
                          <a:pt x="289" y="268"/>
                        </a:lnTo>
                        <a:lnTo>
                          <a:pt x="289" y="277"/>
                        </a:lnTo>
                        <a:lnTo>
                          <a:pt x="292" y="280"/>
                        </a:lnTo>
                        <a:lnTo>
                          <a:pt x="292" y="280"/>
                        </a:lnTo>
                        <a:lnTo>
                          <a:pt x="292" y="283"/>
                        </a:lnTo>
                        <a:lnTo>
                          <a:pt x="292" y="283"/>
                        </a:lnTo>
                        <a:lnTo>
                          <a:pt x="295" y="297"/>
                        </a:lnTo>
                        <a:lnTo>
                          <a:pt x="295" y="297"/>
                        </a:lnTo>
                        <a:lnTo>
                          <a:pt x="295" y="312"/>
                        </a:lnTo>
                        <a:lnTo>
                          <a:pt x="292" y="349"/>
                        </a:lnTo>
                        <a:lnTo>
                          <a:pt x="292" y="412"/>
                        </a:lnTo>
                        <a:lnTo>
                          <a:pt x="292" y="412"/>
                        </a:lnTo>
                        <a:lnTo>
                          <a:pt x="281" y="409"/>
                        </a:lnTo>
                        <a:lnTo>
                          <a:pt x="269" y="409"/>
                        </a:lnTo>
                        <a:lnTo>
                          <a:pt x="261" y="412"/>
                        </a:lnTo>
                        <a:lnTo>
                          <a:pt x="249" y="418"/>
                        </a:lnTo>
                        <a:lnTo>
                          <a:pt x="249" y="418"/>
                        </a:lnTo>
                        <a:lnTo>
                          <a:pt x="246" y="423"/>
                        </a:lnTo>
                        <a:lnTo>
                          <a:pt x="243" y="429"/>
                        </a:lnTo>
                        <a:lnTo>
                          <a:pt x="243" y="429"/>
                        </a:lnTo>
                        <a:lnTo>
                          <a:pt x="235" y="438"/>
                        </a:lnTo>
                        <a:lnTo>
                          <a:pt x="235" y="438"/>
                        </a:lnTo>
                        <a:lnTo>
                          <a:pt x="232" y="438"/>
                        </a:lnTo>
                        <a:lnTo>
                          <a:pt x="232" y="438"/>
                        </a:lnTo>
                        <a:lnTo>
                          <a:pt x="226" y="449"/>
                        </a:lnTo>
                        <a:lnTo>
                          <a:pt x="224" y="460"/>
                        </a:lnTo>
                        <a:lnTo>
                          <a:pt x="226" y="472"/>
                        </a:lnTo>
                        <a:lnTo>
                          <a:pt x="235" y="483"/>
                        </a:lnTo>
                        <a:lnTo>
                          <a:pt x="235" y="483"/>
                        </a:lnTo>
                        <a:lnTo>
                          <a:pt x="246" y="492"/>
                        </a:lnTo>
                        <a:lnTo>
                          <a:pt x="258" y="492"/>
                        </a:lnTo>
                        <a:lnTo>
                          <a:pt x="269" y="489"/>
                        </a:lnTo>
                        <a:lnTo>
                          <a:pt x="281" y="483"/>
                        </a:lnTo>
                        <a:lnTo>
                          <a:pt x="281" y="483"/>
                        </a:lnTo>
                        <a:lnTo>
                          <a:pt x="289" y="472"/>
                        </a:lnTo>
                        <a:lnTo>
                          <a:pt x="292" y="472"/>
                        </a:lnTo>
                        <a:lnTo>
                          <a:pt x="289" y="498"/>
                        </a:lnTo>
                        <a:lnTo>
                          <a:pt x="289" y="498"/>
                        </a:lnTo>
                        <a:lnTo>
                          <a:pt x="287" y="793"/>
                        </a:lnTo>
                        <a:lnTo>
                          <a:pt x="287" y="1091"/>
                        </a:lnTo>
                        <a:lnTo>
                          <a:pt x="287" y="1091"/>
                        </a:lnTo>
                        <a:lnTo>
                          <a:pt x="289" y="1385"/>
                        </a:lnTo>
                        <a:lnTo>
                          <a:pt x="298" y="1684"/>
                        </a:lnTo>
                        <a:lnTo>
                          <a:pt x="304" y="1830"/>
                        </a:lnTo>
                        <a:lnTo>
                          <a:pt x="304" y="1867"/>
                        </a:lnTo>
                        <a:lnTo>
                          <a:pt x="304" y="1867"/>
                        </a:lnTo>
                        <a:lnTo>
                          <a:pt x="304" y="1884"/>
                        </a:lnTo>
                        <a:lnTo>
                          <a:pt x="301" y="1898"/>
                        </a:lnTo>
                        <a:lnTo>
                          <a:pt x="301" y="1898"/>
                        </a:lnTo>
                        <a:lnTo>
                          <a:pt x="295" y="1924"/>
                        </a:lnTo>
                        <a:lnTo>
                          <a:pt x="284" y="1947"/>
                        </a:lnTo>
                        <a:lnTo>
                          <a:pt x="284" y="1947"/>
                        </a:lnTo>
                        <a:lnTo>
                          <a:pt x="275" y="1947"/>
                        </a:lnTo>
                        <a:lnTo>
                          <a:pt x="266" y="1947"/>
                        </a:lnTo>
                        <a:lnTo>
                          <a:pt x="258" y="1950"/>
                        </a:lnTo>
                        <a:lnTo>
                          <a:pt x="249" y="1956"/>
                        </a:lnTo>
                        <a:lnTo>
                          <a:pt x="249" y="1956"/>
                        </a:lnTo>
                        <a:lnTo>
                          <a:pt x="246" y="1961"/>
                        </a:lnTo>
                        <a:lnTo>
                          <a:pt x="243" y="1967"/>
                        </a:lnTo>
                        <a:lnTo>
                          <a:pt x="243" y="1967"/>
                        </a:lnTo>
                        <a:lnTo>
                          <a:pt x="235" y="1976"/>
                        </a:lnTo>
                        <a:lnTo>
                          <a:pt x="235" y="1976"/>
                        </a:lnTo>
                        <a:lnTo>
                          <a:pt x="232" y="1976"/>
                        </a:lnTo>
                        <a:lnTo>
                          <a:pt x="232" y="1976"/>
                        </a:lnTo>
                        <a:lnTo>
                          <a:pt x="226" y="1984"/>
                        </a:lnTo>
                        <a:lnTo>
                          <a:pt x="224" y="1996"/>
                        </a:lnTo>
                        <a:lnTo>
                          <a:pt x="226" y="2007"/>
                        </a:lnTo>
                        <a:lnTo>
                          <a:pt x="229" y="2016"/>
                        </a:lnTo>
                        <a:lnTo>
                          <a:pt x="229" y="2016"/>
                        </a:lnTo>
                        <a:lnTo>
                          <a:pt x="203" y="2041"/>
                        </a:lnTo>
                        <a:lnTo>
                          <a:pt x="175" y="2061"/>
                        </a:lnTo>
                        <a:lnTo>
                          <a:pt x="175" y="2061"/>
                        </a:lnTo>
                        <a:lnTo>
                          <a:pt x="152" y="2079"/>
                        </a:lnTo>
                        <a:lnTo>
                          <a:pt x="152" y="2079"/>
                        </a:lnTo>
                        <a:lnTo>
                          <a:pt x="143" y="2067"/>
                        </a:lnTo>
                        <a:lnTo>
                          <a:pt x="132" y="2061"/>
                        </a:lnTo>
                        <a:lnTo>
                          <a:pt x="120" y="2061"/>
                        </a:lnTo>
                        <a:lnTo>
                          <a:pt x="106" y="2064"/>
                        </a:lnTo>
                        <a:lnTo>
                          <a:pt x="106" y="2064"/>
                        </a:lnTo>
                        <a:lnTo>
                          <a:pt x="95" y="2070"/>
                        </a:lnTo>
                        <a:lnTo>
                          <a:pt x="83" y="2076"/>
                        </a:lnTo>
                        <a:lnTo>
                          <a:pt x="83" y="2076"/>
                        </a:lnTo>
                        <a:lnTo>
                          <a:pt x="83" y="2076"/>
                        </a:lnTo>
                        <a:lnTo>
                          <a:pt x="83" y="2076"/>
                        </a:lnTo>
                        <a:lnTo>
                          <a:pt x="72" y="2085"/>
                        </a:lnTo>
                        <a:lnTo>
                          <a:pt x="66" y="2099"/>
                        </a:lnTo>
                        <a:lnTo>
                          <a:pt x="63" y="2110"/>
                        </a:lnTo>
                        <a:lnTo>
                          <a:pt x="69" y="2124"/>
                        </a:lnTo>
                        <a:lnTo>
                          <a:pt x="69" y="2124"/>
                        </a:lnTo>
                        <a:lnTo>
                          <a:pt x="72" y="2130"/>
                        </a:lnTo>
                        <a:lnTo>
                          <a:pt x="72" y="2130"/>
                        </a:lnTo>
                        <a:lnTo>
                          <a:pt x="52" y="2142"/>
                        </a:lnTo>
                        <a:lnTo>
                          <a:pt x="52" y="2142"/>
                        </a:lnTo>
                        <a:lnTo>
                          <a:pt x="75" y="2133"/>
                        </a:lnTo>
                        <a:lnTo>
                          <a:pt x="75" y="2133"/>
                        </a:lnTo>
                        <a:lnTo>
                          <a:pt x="83" y="2139"/>
                        </a:lnTo>
                        <a:lnTo>
                          <a:pt x="95" y="2142"/>
                        </a:lnTo>
                        <a:lnTo>
                          <a:pt x="103" y="2142"/>
                        </a:lnTo>
                        <a:lnTo>
                          <a:pt x="115" y="2139"/>
                        </a:lnTo>
                        <a:lnTo>
                          <a:pt x="126" y="2133"/>
                        </a:lnTo>
                        <a:lnTo>
                          <a:pt x="140" y="2124"/>
                        </a:lnTo>
                        <a:lnTo>
                          <a:pt x="140" y="2124"/>
                        </a:lnTo>
                        <a:lnTo>
                          <a:pt x="146" y="2119"/>
                        </a:lnTo>
                        <a:lnTo>
                          <a:pt x="152" y="2113"/>
                        </a:lnTo>
                        <a:lnTo>
                          <a:pt x="155" y="2105"/>
                        </a:lnTo>
                        <a:lnTo>
                          <a:pt x="158" y="2096"/>
                        </a:lnTo>
                        <a:lnTo>
                          <a:pt x="158" y="2096"/>
                        </a:lnTo>
                        <a:lnTo>
                          <a:pt x="186" y="2079"/>
                        </a:lnTo>
                        <a:lnTo>
                          <a:pt x="186" y="2079"/>
                        </a:lnTo>
                        <a:lnTo>
                          <a:pt x="221" y="2056"/>
                        </a:lnTo>
                        <a:lnTo>
                          <a:pt x="255" y="2030"/>
                        </a:lnTo>
                        <a:lnTo>
                          <a:pt x="255" y="2030"/>
                        </a:lnTo>
                        <a:lnTo>
                          <a:pt x="269" y="2030"/>
                        </a:lnTo>
                        <a:lnTo>
                          <a:pt x="281" y="2022"/>
                        </a:lnTo>
                        <a:lnTo>
                          <a:pt x="281" y="2022"/>
                        </a:lnTo>
                        <a:lnTo>
                          <a:pt x="289" y="2010"/>
                        </a:lnTo>
                        <a:lnTo>
                          <a:pt x="295" y="2004"/>
                        </a:lnTo>
                        <a:lnTo>
                          <a:pt x="301" y="1998"/>
                        </a:lnTo>
                        <a:lnTo>
                          <a:pt x="301" y="1998"/>
                        </a:lnTo>
                        <a:lnTo>
                          <a:pt x="306" y="1987"/>
                        </a:lnTo>
                        <a:lnTo>
                          <a:pt x="306" y="1976"/>
                        </a:lnTo>
                        <a:lnTo>
                          <a:pt x="306" y="1976"/>
                        </a:lnTo>
                        <a:lnTo>
                          <a:pt x="327" y="1944"/>
                        </a:lnTo>
                        <a:lnTo>
                          <a:pt x="335" y="1927"/>
                        </a:lnTo>
                        <a:lnTo>
                          <a:pt x="341" y="1910"/>
                        </a:lnTo>
                        <a:lnTo>
                          <a:pt x="341" y="1910"/>
                        </a:lnTo>
                        <a:lnTo>
                          <a:pt x="347" y="1890"/>
                        </a:lnTo>
                        <a:lnTo>
                          <a:pt x="350" y="1870"/>
                        </a:lnTo>
                        <a:lnTo>
                          <a:pt x="352" y="1830"/>
                        </a:lnTo>
                        <a:lnTo>
                          <a:pt x="355" y="1684"/>
                        </a:lnTo>
                        <a:lnTo>
                          <a:pt x="355" y="1684"/>
                        </a:lnTo>
                        <a:lnTo>
                          <a:pt x="364" y="1385"/>
                        </a:lnTo>
                        <a:lnTo>
                          <a:pt x="367" y="1091"/>
                        </a:lnTo>
                        <a:lnTo>
                          <a:pt x="367" y="1091"/>
                        </a:lnTo>
                        <a:lnTo>
                          <a:pt x="367" y="793"/>
                        </a:lnTo>
                        <a:lnTo>
                          <a:pt x="364" y="4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6" name="Freeform 331"/>
                  <p:cNvSpPr>
                    <a:spLocks noChangeArrowheads="1"/>
                  </p:cNvSpPr>
                  <p:nvPr/>
                </p:nvSpPr>
                <p:spPr bwMode="gray">
                  <a:xfrm>
                    <a:off x="8039100" y="4159250"/>
                    <a:ext cx="104775" cy="344488"/>
                  </a:xfrm>
                  <a:custGeom>
                    <a:avLst/>
                    <a:gdLst>
                      <a:gd name="T0" fmla="*/ 287 w 293"/>
                      <a:gd name="T1" fmla="*/ 722 h 958"/>
                      <a:gd name="T2" fmla="*/ 292 w 293"/>
                      <a:gd name="T3" fmla="*/ 467 h 958"/>
                      <a:gd name="T4" fmla="*/ 289 w 293"/>
                      <a:gd name="T5" fmla="*/ 447 h 958"/>
                      <a:gd name="T6" fmla="*/ 272 w 293"/>
                      <a:gd name="T7" fmla="*/ 415 h 958"/>
                      <a:gd name="T8" fmla="*/ 244 w 293"/>
                      <a:gd name="T9" fmla="*/ 404 h 958"/>
                      <a:gd name="T10" fmla="*/ 232 w 293"/>
                      <a:gd name="T11" fmla="*/ 407 h 958"/>
                      <a:gd name="T12" fmla="*/ 184 w 293"/>
                      <a:gd name="T13" fmla="*/ 418 h 958"/>
                      <a:gd name="T14" fmla="*/ 175 w 293"/>
                      <a:gd name="T15" fmla="*/ 189 h 958"/>
                      <a:gd name="T16" fmla="*/ 155 w 293"/>
                      <a:gd name="T17" fmla="*/ 0 h 958"/>
                      <a:gd name="T18" fmla="*/ 129 w 293"/>
                      <a:gd name="T19" fmla="*/ 258 h 958"/>
                      <a:gd name="T20" fmla="*/ 121 w 293"/>
                      <a:gd name="T21" fmla="*/ 435 h 958"/>
                      <a:gd name="T22" fmla="*/ 72 w 293"/>
                      <a:gd name="T23" fmla="*/ 447 h 958"/>
                      <a:gd name="T24" fmla="*/ 58 w 293"/>
                      <a:gd name="T25" fmla="*/ 450 h 958"/>
                      <a:gd name="T26" fmla="*/ 23 w 293"/>
                      <a:gd name="T27" fmla="*/ 475 h 958"/>
                      <a:gd name="T28" fmla="*/ 3 w 293"/>
                      <a:gd name="T29" fmla="*/ 513 h 958"/>
                      <a:gd name="T30" fmla="*/ 0 w 293"/>
                      <a:gd name="T31" fmla="*/ 533 h 958"/>
                      <a:gd name="T32" fmla="*/ 12 w 293"/>
                      <a:gd name="T33" fmla="*/ 799 h 958"/>
                      <a:gd name="T34" fmla="*/ 29 w 293"/>
                      <a:gd name="T35" fmla="*/ 825 h 958"/>
                      <a:gd name="T36" fmla="*/ 58 w 293"/>
                      <a:gd name="T37" fmla="*/ 836 h 958"/>
                      <a:gd name="T38" fmla="*/ 58 w 293"/>
                      <a:gd name="T39" fmla="*/ 834 h 958"/>
                      <a:gd name="T40" fmla="*/ 32 w 293"/>
                      <a:gd name="T41" fmla="*/ 816 h 958"/>
                      <a:gd name="T42" fmla="*/ 23 w 293"/>
                      <a:gd name="T43" fmla="*/ 799 h 958"/>
                      <a:gd name="T44" fmla="*/ 29 w 293"/>
                      <a:gd name="T45" fmla="*/ 653 h 958"/>
                      <a:gd name="T46" fmla="*/ 34 w 293"/>
                      <a:gd name="T47" fmla="*/ 527 h 958"/>
                      <a:gd name="T48" fmla="*/ 46 w 293"/>
                      <a:gd name="T49" fmla="*/ 498 h 958"/>
                      <a:gd name="T50" fmla="*/ 63 w 293"/>
                      <a:gd name="T51" fmla="*/ 487 h 958"/>
                      <a:gd name="T52" fmla="*/ 158 w 293"/>
                      <a:gd name="T53" fmla="*/ 464 h 958"/>
                      <a:gd name="T54" fmla="*/ 229 w 293"/>
                      <a:gd name="T55" fmla="*/ 447 h 958"/>
                      <a:gd name="T56" fmla="*/ 252 w 293"/>
                      <a:gd name="T57" fmla="*/ 453 h 958"/>
                      <a:gd name="T58" fmla="*/ 261 w 293"/>
                      <a:gd name="T59" fmla="*/ 473 h 958"/>
                      <a:gd name="T60" fmla="*/ 264 w 293"/>
                      <a:gd name="T61" fmla="*/ 725 h 958"/>
                      <a:gd name="T62" fmla="*/ 258 w 293"/>
                      <a:gd name="T63" fmla="*/ 756 h 958"/>
                      <a:gd name="T64" fmla="*/ 238 w 293"/>
                      <a:gd name="T65" fmla="*/ 782 h 958"/>
                      <a:gd name="T66" fmla="*/ 98 w 293"/>
                      <a:gd name="T67" fmla="*/ 828 h 958"/>
                      <a:gd name="T68" fmla="*/ 135 w 293"/>
                      <a:gd name="T69" fmla="*/ 822 h 958"/>
                      <a:gd name="T70" fmla="*/ 152 w 293"/>
                      <a:gd name="T71" fmla="*/ 957 h 958"/>
                      <a:gd name="T72" fmla="*/ 169 w 293"/>
                      <a:gd name="T73" fmla="*/ 816 h 958"/>
                      <a:gd name="T74" fmla="*/ 232 w 293"/>
                      <a:gd name="T75" fmla="*/ 805 h 958"/>
                      <a:gd name="T76" fmla="*/ 261 w 293"/>
                      <a:gd name="T77" fmla="*/ 785 h 958"/>
                      <a:gd name="T78" fmla="*/ 281 w 293"/>
                      <a:gd name="T79" fmla="*/ 750 h 958"/>
                      <a:gd name="T80" fmla="*/ 161 w 293"/>
                      <a:gd name="T81" fmla="*/ 424 h 958"/>
                      <a:gd name="T82" fmla="*/ 155 w 293"/>
                      <a:gd name="T83" fmla="*/ 427 h 958"/>
                      <a:gd name="T84" fmla="*/ 149 w 293"/>
                      <a:gd name="T85" fmla="*/ 427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3" h="958">
                        <a:moveTo>
                          <a:pt x="287" y="725"/>
                        </a:moveTo>
                        <a:lnTo>
                          <a:pt x="287" y="722"/>
                        </a:lnTo>
                        <a:lnTo>
                          <a:pt x="287" y="722"/>
                        </a:lnTo>
                        <a:lnTo>
                          <a:pt x="287" y="722"/>
                        </a:lnTo>
                        <a:lnTo>
                          <a:pt x="292" y="473"/>
                        </a:lnTo>
                        <a:lnTo>
                          <a:pt x="292" y="467"/>
                        </a:lnTo>
                        <a:lnTo>
                          <a:pt x="292" y="464"/>
                        </a:lnTo>
                        <a:lnTo>
                          <a:pt x="292" y="464"/>
                        </a:lnTo>
                        <a:lnTo>
                          <a:pt x="289" y="447"/>
                        </a:lnTo>
                        <a:lnTo>
                          <a:pt x="287" y="432"/>
                        </a:lnTo>
                        <a:lnTo>
                          <a:pt x="281" y="424"/>
                        </a:lnTo>
                        <a:lnTo>
                          <a:pt x="272" y="415"/>
                        </a:lnTo>
                        <a:lnTo>
                          <a:pt x="264" y="409"/>
                        </a:lnTo>
                        <a:lnTo>
                          <a:pt x="255" y="407"/>
                        </a:lnTo>
                        <a:lnTo>
                          <a:pt x="244" y="404"/>
                        </a:lnTo>
                        <a:lnTo>
                          <a:pt x="232" y="407"/>
                        </a:lnTo>
                        <a:lnTo>
                          <a:pt x="232" y="407"/>
                        </a:lnTo>
                        <a:lnTo>
                          <a:pt x="232" y="407"/>
                        </a:lnTo>
                        <a:lnTo>
                          <a:pt x="229" y="407"/>
                        </a:lnTo>
                        <a:lnTo>
                          <a:pt x="229" y="407"/>
                        </a:lnTo>
                        <a:lnTo>
                          <a:pt x="184" y="418"/>
                        </a:lnTo>
                        <a:lnTo>
                          <a:pt x="184" y="418"/>
                        </a:lnTo>
                        <a:lnTo>
                          <a:pt x="181" y="301"/>
                        </a:lnTo>
                        <a:lnTo>
                          <a:pt x="175" y="189"/>
                        </a:lnTo>
                        <a:lnTo>
                          <a:pt x="166" y="86"/>
                        </a:lnTo>
                        <a:lnTo>
                          <a:pt x="155" y="0"/>
                        </a:lnTo>
                        <a:lnTo>
                          <a:pt x="155" y="0"/>
                        </a:lnTo>
                        <a:lnTo>
                          <a:pt x="149" y="34"/>
                        </a:lnTo>
                        <a:lnTo>
                          <a:pt x="138" y="120"/>
                        </a:lnTo>
                        <a:lnTo>
                          <a:pt x="129" y="258"/>
                        </a:lnTo>
                        <a:lnTo>
                          <a:pt x="123" y="341"/>
                        </a:lnTo>
                        <a:lnTo>
                          <a:pt x="121" y="435"/>
                        </a:lnTo>
                        <a:lnTo>
                          <a:pt x="121" y="435"/>
                        </a:lnTo>
                        <a:lnTo>
                          <a:pt x="81" y="444"/>
                        </a:lnTo>
                        <a:lnTo>
                          <a:pt x="75" y="444"/>
                        </a:lnTo>
                        <a:lnTo>
                          <a:pt x="72" y="447"/>
                        </a:lnTo>
                        <a:lnTo>
                          <a:pt x="69" y="447"/>
                        </a:lnTo>
                        <a:lnTo>
                          <a:pt x="69" y="447"/>
                        </a:lnTo>
                        <a:lnTo>
                          <a:pt x="58" y="450"/>
                        </a:lnTo>
                        <a:lnTo>
                          <a:pt x="43" y="458"/>
                        </a:lnTo>
                        <a:lnTo>
                          <a:pt x="32" y="467"/>
                        </a:lnTo>
                        <a:lnTo>
                          <a:pt x="23" y="475"/>
                        </a:lnTo>
                        <a:lnTo>
                          <a:pt x="15" y="487"/>
                        </a:lnTo>
                        <a:lnTo>
                          <a:pt x="9" y="498"/>
                        </a:lnTo>
                        <a:lnTo>
                          <a:pt x="3" y="513"/>
                        </a:lnTo>
                        <a:lnTo>
                          <a:pt x="0" y="527"/>
                        </a:lnTo>
                        <a:lnTo>
                          <a:pt x="0" y="533"/>
                        </a:lnTo>
                        <a:lnTo>
                          <a:pt x="0" y="533"/>
                        </a:lnTo>
                        <a:lnTo>
                          <a:pt x="6" y="679"/>
                        </a:lnTo>
                        <a:lnTo>
                          <a:pt x="9" y="756"/>
                        </a:lnTo>
                        <a:lnTo>
                          <a:pt x="12" y="799"/>
                        </a:lnTo>
                        <a:lnTo>
                          <a:pt x="12" y="799"/>
                        </a:lnTo>
                        <a:lnTo>
                          <a:pt x="18" y="813"/>
                        </a:lnTo>
                        <a:lnTo>
                          <a:pt x="29" y="825"/>
                        </a:lnTo>
                        <a:lnTo>
                          <a:pt x="37" y="831"/>
                        </a:lnTo>
                        <a:lnTo>
                          <a:pt x="46" y="834"/>
                        </a:lnTo>
                        <a:lnTo>
                          <a:pt x="58" y="836"/>
                        </a:lnTo>
                        <a:lnTo>
                          <a:pt x="69" y="834"/>
                        </a:lnTo>
                        <a:lnTo>
                          <a:pt x="69" y="834"/>
                        </a:lnTo>
                        <a:lnTo>
                          <a:pt x="58" y="834"/>
                        </a:lnTo>
                        <a:lnTo>
                          <a:pt x="46" y="828"/>
                        </a:lnTo>
                        <a:lnTo>
                          <a:pt x="37" y="822"/>
                        </a:lnTo>
                        <a:lnTo>
                          <a:pt x="32" y="816"/>
                        </a:lnTo>
                        <a:lnTo>
                          <a:pt x="26" y="805"/>
                        </a:lnTo>
                        <a:lnTo>
                          <a:pt x="23" y="799"/>
                        </a:lnTo>
                        <a:lnTo>
                          <a:pt x="23" y="799"/>
                        </a:lnTo>
                        <a:lnTo>
                          <a:pt x="23" y="768"/>
                        </a:lnTo>
                        <a:lnTo>
                          <a:pt x="23" y="768"/>
                        </a:lnTo>
                        <a:lnTo>
                          <a:pt x="29" y="653"/>
                        </a:lnTo>
                        <a:lnTo>
                          <a:pt x="34" y="536"/>
                        </a:lnTo>
                        <a:lnTo>
                          <a:pt x="34" y="527"/>
                        </a:lnTo>
                        <a:lnTo>
                          <a:pt x="34" y="527"/>
                        </a:lnTo>
                        <a:lnTo>
                          <a:pt x="34" y="519"/>
                        </a:lnTo>
                        <a:lnTo>
                          <a:pt x="37" y="510"/>
                        </a:lnTo>
                        <a:lnTo>
                          <a:pt x="46" y="498"/>
                        </a:lnTo>
                        <a:lnTo>
                          <a:pt x="55" y="490"/>
                        </a:lnTo>
                        <a:lnTo>
                          <a:pt x="63" y="487"/>
                        </a:lnTo>
                        <a:lnTo>
                          <a:pt x="63" y="487"/>
                        </a:lnTo>
                        <a:lnTo>
                          <a:pt x="72" y="484"/>
                        </a:lnTo>
                        <a:lnTo>
                          <a:pt x="72" y="484"/>
                        </a:lnTo>
                        <a:lnTo>
                          <a:pt x="158" y="464"/>
                        </a:lnTo>
                        <a:lnTo>
                          <a:pt x="218" y="450"/>
                        </a:lnTo>
                        <a:lnTo>
                          <a:pt x="229" y="447"/>
                        </a:lnTo>
                        <a:lnTo>
                          <a:pt x="229" y="447"/>
                        </a:lnTo>
                        <a:lnTo>
                          <a:pt x="229" y="447"/>
                        </a:lnTo>
                        <a:lnTo>
                          <a:pt x="244" y="447"/>
                        </a:lnTo>
                        <a:lnTo>
                          <a:pt x="252" y="453"/>
                        </a:lnTo>
                        <a:lnTo>
                          <a:pt x="258" y="461"/>
                        </a:lnTo>
                        <a:lnTo>
                          <a:pt x="261" y="470"/>
                        </a:lnTo>
                        <a:lnTo>
                          <a:pt x="261" y="473"/>
                        </a:lnTo>
                        <a:lnTo>
                          <a:pt x="261" y="475"/>
                        </a:lnTo>
                        <a:lnTo>
                          <a:pt x="261" y="475"/>
                        </a:lnTo>
                        <a:lnTo>
                          <a:pt x="264" y="725"/>
                        </a:lnTo>
                        <a:lnTo>
                          <a:pt x="264" y="725"/>
                        </a:lnTo>
                        <a:lnTo>
                          <a:pt x="264" y="742"/>
                        </a:lnTo>
                        <a:lnTo>
                          <a:pt x="258" y="756"/>
                        </a:lnTo>
                        <a:lnTo>
                          <a:pt x="252" y="768"/>
                        </a:lnTo>
                        <a:lnTo>
                          <a:pt x="241" y="779"/>
                        </a:lnTo>
                        <a:lnTo>
                          <a:pt x="238" y="782"/>
                        </a:lnTo>
                        <a:lnTo>
                          <a:pt x="238" y="782"/>
                        </a:lnTo>
                        <a:lnTo>
                          <a:pt x="215" y="791"/>
                        </a:lnTo>
                        <a:lnTo>
                          <a:pt x="98" y="828"/>
                        </a:lnTo>
                        <a:lnTo>
                          <a:pt x="98" y="828"/>
                        </a:lnTo>
                        <a:lnTo>
                          <a:pt x="135" y="822"/>
                        </a:lnTo>
                        <a:lnTo>
                          <a:pt x="135" y="822"/>
                        </a:lnTo>
                        <a:lnTo>
                          <a:pt x="146" y="914"/>
                        </a:lnTo>
                        <a:lnTo>
                          <a:pt x="152" y="957"/>
                        </a:lnTo>
                        <a:lnTo>
                          <a:pt x="152" y="957"/>
                        </a:lnTo>
                        <a:lnTo>
                          <a:pt x="163" y="879"/>
                        </a:lnTo>
                        <a:lnTo>
                          <a:pt x="169" y="816"/>
                        </a:lnTo>
                        <a:lnTo>
                          <a:pt x="169" y="816"/>
                        </a:lnTo>
                        <a:lnTo>
                          <a:pt x="169" y="816"/>
                        </a:lnTo>
                        <a:lnTo>
                          <a:pt x="232" y="805"/>
                        </a:lnTo>
                        <a:lnTo>
                          <a:pt x="232" y="805"/>
                        </a:lnTo>
                        <a:lnTo>
                          <a:pt x="244" y="799"/>
                        </a:lnTo>
                        <a:lnTo>
                          <a:pt x="252" y="793"/>
                        </a:lnTo>
                        <a:lnTo>
                          <a:pt x="261" y="785"/>
                        </a:lnTo>
                        <a:lnTo>
                          <a:pt x="270" y="776"/>
                        </a:lnTo>
                        <a:lnTo>
                          <a:pt x="275" y="765"/>
                        </a:lnTo>
                        <a:lnTo>
                          <a:pt x="281" y="750"/>
                        </a:lnTo>
                        <a:lnTo>
                          <a:pt x="284" y="739"/>
                        </a:lnTo>
                        <a:lnTo>
                          <a:pt x="287" y="725"/>
                        </a:lnTo>
                        <a:close/>
                        <a:moveTo>
                          <a:pt x="161" y="424"/>
                        </a:moveTo>
                        <a:lnTo>
                          <a:pt x="161" y="424"/>
                        </a:lnTo>
                        <a:lnTo>
                          <a:pt x="155" y="427"/>
                        </a:lnTo>
                        <a:lnTo>
                          <a:pt x="155" y="427"/>
                        </a:lnTo>
                        <a:lnTo>
                          <a:pt x="161" y="424"/>
                        </a:lnTo>
                        <a:close/>
                        <a:moveTo>
                          <a:pt x="152" y="427"/>
                        </a:moveTo>
                        <a:lnTo>
                          <a:pt x="149" y="427"/>
                        </a:lnTo>
                        <a:lnTo>
                          <a:pt x="152"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7" name="Freeform 332"/>
                  <p:cNvSpPr>
                    <a:spLocks noChangeArrowheads="1"/>
                  </p:cNvSpPr>
                  <p:nvPr/>
                </p:nvSpPr>
                <p:spPr bwMode="gray">
                  <a:xfrm>
                    <a:off x="7645400" y="4186238"/>
                    <a:ext cx="128588" cy="346075"/>
                  </a:xfrm>
                  <a:custGeom>
                    <a:avLst/>
                    <a:gdLst>
                      <a:gd name="T0" fmla="*/ 272 w 359"/>
                      <a:gd name="T1" fmla="*/ 435 h 960"/>
                      <a:gd name="T2" fmla="*/ 267 w 359"/>
                      <a:gd name="T3" fmla="*/ 435 h 960"/>
                      <a:gd name="T4" fmla="*/ 212 w 359"/>
                      <a:gd name="T5" fmla="*/ 432 h 960"/>
                      <a:gd name="T6" fmla="*/ 209 w 359"/>
                      <a:gd name="T7" fmla="*/ 312 h 960"/>
                      <a:gd name="T8" fmla="*/ 189 w 359"/>
                      <a:gd name="T9" fmla="*/ 91 h 960"/>
                      <a:gd name="T10" fmla="*/ 175 w 359"/>
                      <a:gd name="T11" fmla="*/ 0 h 960"/>
                      <a:gd name="T12" fmla="*/ 152 w 359"/>
                      <a:gd name="T13" fmla="*/ 172 h 960"/>
                      <a:gd name="T14" fmla="*/ 138 w 359"/>
                      <a:gd name="T15" fmla="*/ 426 h 960"/>
                      <a:gd name="T16" fmla="*/ 175 w 359"/>
                      <a:gd name="T17" fmla="*/ 429 h 960"/>
                      <a:gd name="T18" fmla="*/ 92 w 359"/>
                      <a:gd name="T19" fmla="*/ 423 h 960"/>
                      <a:gd name="T20" fmla="*/ 83 w 359"/>
                      <a:gd name="T21" fmla="*/ 421 h 960"/>
                      <a:gd name="T22" fmla="*/ 34 w 359"/>
                      <a:gd name="T23" fmla="*/ 426 h 960"/>
                      <a:gd name="T24" fmla="*/ 12 w 359"/>
                      <a:gd name="T25" fmla="*/ 449 h 960"/>
                      <a:gd name="T26" fmla="*/ 0 w 359"/>
                      <a:gd name="T27" fmla="*/ 472 h 960"/>
                      <a:gd name="T28" fmla="*/ 0 w 359"/>
                      <a:gd name="T29" fmla="*/ 495 h 960"/>
                      <a:gd name="T30" fmla="*/ 6 w 359"/>
                      <a:gd name="T31" fmla="*/ 681 h 960"/>
                      <a:gd name="T32" fmla="*/ 9 w 359"/>
                      <a:gd name="T33" fmla="*/ 721 h 960"/>
                      <a:gd name="T34" fmla="*/ 14 w 359"/>
                      <a:gd name="T35" fmla="*/ 759 h 960"/>
                      <a:gd name="T36" fmla="*/ 29 w 359"/>
                      <a:gd name="T37" fmla="*/ 785 h 960"/>
                      <a:gd name="T38" fmla="*/ 55 w 359"/>
                      <a:gd name="T39" fmla="*/ 804 h 960"/>
                      <a:gd name="T40" fmla="*/ 75 w 359"/>
                      <a:gd name="T41" fmla="*/ 807 h 960"/>
                      <a:gd name="T42" fmla="*/ 49 w 359"/>
                      <a:gd name="T43" fmla="*/ 796 h 960"/>
                      <a:gd name="T44" fmla="*/ 34 w 359"/>
                      <a:gd name="T45" fmla="*/ 782 h 960"/>
                      <a:gd name="T46" fmla="*/ 26 w 359"/>
                      <a:gd name="T47" fmla="*/ 756 h 960"/>
                      <a:gd name="T48" fmla="*/ 26 w 359"/>
                      <a:gd name="T49" fmla="*/ 721 h 960"/>
                      <a:gd name="T50" fmla="*/ 34 w 359"/>
                      <a:gd name="T51" fmla="*/ 538 h 960"/>
                      <a:gd name="T52" fmla="*/ 34 w 359"/>
                      <a:gd name="T53" fmla="*/ 501 h 960"/>
                      <a:gd name="T54" fmla="*/ 43 w 359"/>
                      <a:gd name="T55" fmla="*/ 472 h 960"/>
                      <a:gd name="T56" fmla="*/ 52 w 359"/>
                      <a:gd name="T57" fmla="*/ 461 h 960"/>
                      <a:gd name="T58" fmla="*/ 77 w 359"/>
                      <a:gd name="T59" fmla="*/ 458 h 960"/>
                      <a:gd name="T60" fmla="*/ 83 w 359"/>
                      <a:gd name="T61" fmla="*/ 458 h 960"/>
                      <a:gd name="T62" fmla="*/ 258 w 359"/>
                      <a:gd name="T63" fmla="*/ 472 h 960"/>
                      <a:gd name="T64" fmla="*/ 267 w 359"/>
                      <a:gd name="T65" fmla="*/ 475 h 960"/>
                      <a:gd name="T66" fmla="*/ 272 w 359"/>
                      <a:gd name="T67" fmla="*/ 475 h 960"/>
                      <a:gd name="T68" fmla="*/ 304 w 359"/>
                      <a:gd name="T69" fmla="*/ 486 h 960"/>
                      <a:gd name="T70" fmla="*/ 315 w 359"/>
                      <a:gd name="T71" fmla="*/ 512 h 960"/>
                      <a:gd name="T72" fmla="*/ 315 w 359"/>
                      <a:gd name="T73" fmla="*/ 521 h 960"/>
                      <a:gd name="T74" fmla="*/ 321 w 359"/>
                      <a:gd name="T75" fmla="*/ 744 h 960"/>
                      <a:gd name="T76" fmla="*/ 321 w 359"/>
                      <a:gd name="T77" fmla="*/ 767 h 960"/>
                      <a:gd name="T78" fmla="*/ 321 w 359"/>
                      <a:gd name="T79" fmla="*/ 779 h 960"/>
                      <a:gd name="T80" fmla="*/ 312 w 359"/>
                      <a:gd name="T81" fmla="*/ 796 h 960"/>
                      <a:gd name="T82" fmla="*/ 292 w 359"/>
                      <a:gd name="T83" fmla="*/ 810 h 960"/>
                      <a:gd name="T84" fmla="*/ 284 w 359"/>
                      <a:gd name="T85" fmla="*/ 813 h 960"/>
                      <a:gd name="T86" fmla="*/ 106 w 359"/>
                      <a:gd name="T87" fmla="*/ 810 h 960"/>
                      <a:gd name="T88" fmla="*/ 175 w 359"/>
                      <a:gd name="T89" fmla="*/ 822 h 960"/>
                      <a:gd name="T90" fmla="*/ 152 w 359"/>
                      <a:gd name="T91" fmla="*/ 819 h 960"/>
                      <a:gd name="T92" fmla="*/ 175 w 359"/>
                      <a:gd name="T93" fmla="*/ 959 h 960"/>
                      <a:gd name="T94" fmla="*/ 184 w 359"/>
                      <a:gd name="T95" fmla="*/ 899 h 960"/>
                      <a:gd name="T96" fmla="*/ 195 w 359"/>
                      <a:gd name="T97" fmla="*/ 824 h 960"/>
                      <a:gd name="T98" fmla="*/ 278 w 359"/>
                      <a:gd name="T99" fmla="*/ 833 h 960"/>
                      <a:gd name="T100" fmla="*/ 304 w 359"/>
                      <a:gd name="T101" fmla="*/ 830 h 960"/>
                      <a:gd name="T102" fmla="*/ 327 w 359"/>
                      <a:gd name="T103" fmla="*/ 816 h 960"/>
                      <a:gd name="T104" fmla="*/ 344 w 359"/>
                      <a:gd name="T105" fmla="*/ 799 h 960"/>
                      <a:gd name="T106" fmla="*/ 352 w 359"/>
                      <a:gd name="T107" fmla="*/ 776 h 960"/>
                      <a:gd name="T108" fmla="*/ 352 w 359"/>
                      <a:gd name="T109" fmla="*/ 770 h 960"/>
                      <a:gd name="T110" fmla="*/ 352 w 359"/>
                      <a:gd name="T111" fmla="*/ 747 h 960"/>
                      <a:gd name="T112" fmla="*/ 358 w 359"/>
                      <a:gd name="T113" fmla="*/ 561 h 960"/>
                      <a:gd name="T114" fmla="*/ 358 w 359"/>
                      <a:gd name="T115" fmla="*/ 524 h 960"/>
                      <a:gd name="T116" fmla="*/ 349 w 359"/>
                      <a:gd name="T117" fmla="*/ 478 h 960"/>
                      <a:gd name="T118" fmla="*/ 324 w 359"/>
                      <a:gd name="T119" fmla="*/ 449 h 960"/>
                      <a:gd name="T120" fmla="*/ 295 w 359"/>
                      <a:gd name="T121" fmla="*/ 43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960">
                        <a:moveTo>
                          <a:pt x="275" y="435"/>
                        </a:moveTo>
                        <a:lnTo>
                          <a:pt x="272" y="435"/>
                        </a:lnTo>
                        <a:lnTo>
                          <a:pt x="272" y="435"/>
                        </a:lnTo>
                        <a:lnTo>
                          <a:pt x="267" y="435"/>
                        </a:lnTo>
                        <a:lnTo>
                          <a:pt x="267" y="435"/>
                        </a:lnTo>
                        <a:lnTo>
                          <a:pt x="212" y="432"/>
                        </a:lnTo>
                        <a:lnTo>
                          <a:pt x="212" y="432"/>
                        </a:lnTo>
                        <a:lnTo>
                          <a:pt x="209" y="312"/>
                        </a:lnTo>
                        <a:lnTo>
                          <a:pt x="201" y="197"/>
                        </a:lnTo>
                        <a:lnTo>
                          <a:pt x="189" y="91"/>
                        </a:lnTo>
                        <a:lnTo>
                          <a:pt x="175" y="0"/>
                        </a:lnTo>
                        <a:lnTo>
                          <a:pt x="175" y="0"/>
                        </a:lnTo>
                        <a:lnTo>
                          <a:pt x="163" y="74"/>
                        </a:lnTo>
                        <a:lnTo>
                          <a:pt x="152" y="172"/>
                        </a:lnTo>
                        <a:lnTo>
                          <a:pt x="140" y="289"/>
                        </a:lnTo>
                        <a:lnTo>
                          <a:pt x="138" y="426"/>
                        </a:lnTo>
                        <a:lnTo>
                          <a:pt x="138" y="426"/>
                        </a:lnTo>
                        <a:lnTo>
                          <a:pt x="175" y="429"/>
                        </a:lnTo>
                        <a:lnTo>
                          <a:pt x="175" y="429"/>
                        </a:lnTo>
                        <a:lnTo>
                          <a:pt x="92" y="423"/>
                        </a:lnTo>
                        <a:lnTo>
                          <a:pt x="83" y="421"/>
                        </a:lnTo>
                        <a:lnTo>
                          <a:pt x="83" y="421"/>
                        </a:lnTo>
                        <a:lnTo>
                          <a:pt x="55" y="421"/>
                        </a:lnTo>
                        <a:lnTo>
                          <a:pt x="34" y="426"/>
                        </a:lnTo>
                        <a:lnTo>
                          <a:pt x="20" y="438"/>
                        </a:lnTo>
                        <a:lnTo>
                          <a:pt x="12" y="449"/>
                        </a:lnTo>
                        <a:lnTo>
                          <a:pt x="6" y="461"/>
                        </a:lnTo>
                        <a:lnTo>
                          <a:pt x="0" y="472"/>
                        </a:lnTo>
                        <a:lnTo>
                          <a:pt x="0" y="486"/>
                        </a:lnTo>
                        <a:lnTo>
                          <a:pt x="0" y="495"/>
                        </a:lnTo>
                        <a:lnTo>
                          <a:pt x="0" y="495"/>
                        </a:lnTo>
                        <a:lnTo>
                          <a:pt x="6" y="681"/>
                        </a:lnTo>
                        <a:lnTo>
                          <a:pt x="9" y="721"/>
                        </a:lnTo>
                        <a:lnTo>
                          <a:pt x="9" y="721"/>
                        </a:lnTo>
                        <a:lnTo>
                          <a:pt x="12" y="744"/>
                        </a:lnTo>
                        <a:lnTo>
                          <a:pt x="14" y="759"/>
                        </a:lnTo>
                        <a:lnTo>
                          <a:pt x="20" y="773"/>
                        </a:lnTo>
                        <a:lnTo>
                          <a:pt x="29" y="785"/>
                        </a:lnTo>
                        <a:lnTo>
                          <a:pt x="40" y="796"/>
                        </a:lnTo>
                        <a:lnTo>
                          <a:pt x="55" y="804"/>
                        </a:lnTo>
                        <a:lnTo>
                          <a:pt x="75" y="807"/>
                        </a:lnTo>
                        <a:lnTo>
                          <a:pt x="75" y="807"/>
                        </a:lnTo>
                        <a:lnTo>
                          <a:pt x="58" y="801"/>
                        </a:lnTo>
                        <a:lnTo>
                          <a:pt x="49" y="796"/>
                        </a:lnTo>
                        <a:lnTo>
                          <a:pt x="40" y="790"/>
                        </a:lnTo>
                        <a:lnTo>
                          <a:pt x="34" y="782"/>
                        </a:lnTo>
                        <a:lnTo>
                          <a:pt x="29" y="770"/>
                        </a:lnTo>
                        <a:lnTo>
                          <a:pt x="26" y="756"/>
                        </a:lnTo>
                        <a:lnTo>
                          <a:pt x="26" y="741"/>
                        </a:lnTo>
                        <a:lnTo>
                          <a:pt x="26" y="721"/>
                        </a:lnTo>
                        <a:lnTo>
                          <a:pt x="26" y="721"/>
                        </a:lnTo>
                        <a:lnTo>
                          <a:pt x="34" y="538"/>
                        </a:lnTo>
                        <a:lnTo>
                          <a:pt x="34" y="501"/>
                        </a:lnTo>
                        <a:lnTo>
                          <a:pt x="34" y="501"/>
                        </a:lnTo>
                        <a:lnTo>
                          <a:pt x="37" y="481"/>
                        </a:lnTo>
                        <a:lnTo>
                          <a:pt x="43" y="472"/>
                        </a:lnTo>
                        <a:lnTo>
                          <a:pt x="46" y="466"/>
                        </a:lnTo>
                        <a:lnTo>
                          <a:pt x="52" y="461"/>
                        </a:lnTo>
                        <a:lnTo>
                          <a:pt x="60" y="458"/>
                        </a:lnTo>
                        <a:lnTo>
                          <a:pt x="77" y="458"/>
                        </a:lnTo>
                        <a:lnTo>
                          <a:pt x="83" y="458"/>
                        </a:lnTo>
                        <a:lnTo>
                          <a:pt x="83" y="458"/>
                        </a:lnTo>
                        <a:lnTo>
                          <a:pt x="169" y="466"/>
                        </a:lnTo>
                        <a:lnTo>
                          <a:pt x="258" y="472"/>
                        </a:lnTo>
                        <a:lnTo>
                          <a:pt x="267" y="475"/>
                        </a:lnTo>
                        <a:lnTo>
                          <a:pt x="267" y="475"/>
                        </a:lnTo>
                        <a:lnTo>
                          <a:pt x="272" y="475"/>
                        </a:lnTo>
                        <a:lnTo>
                          <a:pt x="272" y="475"/>
                        </a:lnTo>
                        <a:lnTo>
                          <a:pt x="292" y="478"/>
                        </a:lnTo>
                        <a:lnTo>
                          <a:pt x="304" y="486"/>
                        </a:lnTo>
                        <a:lnTo>
                          <a:pt x="312" y="501"/>
                        </a:lnTo>
                        <a:lnTo>
                          <a:pt x="315" y="512"/>
                        </a:lnTo>
                        <a:lnTo>
                          <a:pt x="315" y="521"/>
                        </a:lnTo>
                        <a:lnTo>
                          <a:pt x="315" y="521"/>
                        </a:lnTo>
                        <a:lnTo>
                          <a:pt x="318" y="707"/>
                        </a:lnTo>
                        <a:lnTo>
                          <a:pt x="321" y="744"/>
                        </a:lnTo>
                        <a:lnTo>
                          <a:pt x="321" y="764"/>
                        </a:lnTo>
                        <a:lnTo>
                          <a:pt x="321" y="767"/>
                        </a:lnTo>
                        <a:lnTo>
                          <a:pt x="321" y="767"/>
                        </a:lnTo>
                        <a:lnTo>
                          <a:pt x="321" y="779"/>
                        </a:lnTo>
                        <a:lnTo>
                          <a:pt x="318" y="790"/>
                        </a:lnTo>
                        <a:lnTo>
                          <a:pt x="312" y="796"/>
                        </a:lnTo>
                        <a:lnTo>
                          <a:pt x="307" y="801"/>
                        </a:lnTo>
                        <a:lnTo>
                          <a:pt x="292" y="810"/>
                        </a:lnTo>
                        <a:lnTo>
                          <a:pt x="284" y="813"/>
                        </a:lnTo>
                        <a:lnTo>
                          <a:pt x="284" y="813"/>
                        </a:lnTo>
                        <a:lnTo>
                          <a:pt x="106" y="810"/>
                        </a:lnTo>
                        <a:lnTo>
                          <a:pt x="106" y="810"/>
                        </a:lnTo>
                        <a:lnTo>
                          <a:pt x="175" y="822"/>
                        </a:lnTo>
                        <a:lnTo>
                          <a:pt x="175" y="822"/>
                        </a:lnTo>
                        <a:lnTo>
                          <a:pt x="152" y="819"/>
                        </a:lnTo>
                        <a:lnTo>
                          <a:pt x="152" y="819"/>
                        </a:lnTo>
                        <a:lnTo>
                          <a:pt x="166" y="913"/>
                        </a:lnTo>
                        <a:lnTo>
                          <a:pt x="175" y="959"/>
                        </a:lnTo>
                        <a:lnTo>
                          <a:pt x="175" y="959"/>
                        </a:lnTo>
                        <a:lnTo>
                          <a:pt x="184" y="899"/>
                        </a:lnTo>
                        <a:lnTo>
                          <a:pt x="195" y="824"/>
                        </a:lnTo>
                        <a:lnTo>
                          <a:pt x="195" y="824"/>
                        </a:lnTo>
                        <a:lnTo>
                          <a:pt x="278" y="833"/>
                        </a:lnTo>
                        <a:lnTo>
                          <a:pt x="278" y="833"/>
                        </a:lnTo>
                        <a:lnTo>
                          <a:pt x="292" y="833"/>
                        </a:lnTo>
                        <a:lnTo>
                          <a:pt x="304" y="830"/>
                        </a:lnTo>
                        <a:lnTo>
                          <a:pt x="318" y="824"/>
                        </a:lnTo>
                        <a:lnTo>
                          <a:pt x="327" y="816"/>
                        </a:lnTo>
                        <a:lnTo>
                          <a:pt x="338" y="807"/>
                        </a:lnTo>
                        <a:lnTo>
                          <a:pt x="344" y="799"/>
                        </a:lnTo>
                        <a:lnTo>
                          <a:pt x="349" y="787"/>
                        </a:lnTo>
                        <a:lnTo>
                          <a:pt x="352" y="776"/>
                        </a:lnTo>
                        <a:lnTo>
                          <a:pt x="352" y="773"/>
                        </a:lnTo>
                        <a:lnTo>
                          <a:pt x="352" y="770"/>
                        </a:lnTo>
                        <a:lnTo>
                          <a:pt x="352" y="764"/>
                        </a:lnTo>
                        <a:lnTo>
                          <a:pt x="352" y="747"/>
                        </a:lnTo>
                        <a:lnTo>
                          <a:pt x="352" y="747"/>
                        </a:lnTo>
                        <a:lnTo>
                          <a:pt x="358" y="561"/>
                        </a:lnTo>
                        <a:lnTo>
                          <a:pt x="358" y="524"/>
                        </a:lnTo>
                        <a:lnTo>
                          <a:pt x="358" y="524"/>
                        </a:lnTo>
                        <a:lnTo>
                          <a:pt x="355" y="498"/>
                        </a:lnTo>
                        <a:lnTo>
                          <a:pt x="349" y="478"/>
                        </a:lnTo>
                        <a:lnTo>
                          <a:pt x="338" y="461"/>
                        </a:lnTo>
                        <a:lnTo>
                          <a:pt x="324" y="449"/>
                        </a:lnTo>
                        <a:lnTo>
                          <a:pt x="310" y="444"/>
                        </a:lnTo>
                        <a:lnTo>
                          <a:pt x="295" y="438"/>
                        </a:lnTo>
                        <a:lnTo>
                          <a:pt x="275" y="4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8" name="Freeform 333"/>
                  <p:cNvSpPr>
                    <a:spLocks noChangeArrowheads="1"/>
                  </p:cNvSpPr>
                  <p:nvPr/>
                </p:nvSpPr>
                <p:spPr bwMode="gray">
                  <a:xfrm>
                    <a:off x="7847013" y="4186238"/>
                    <a:ext cx="130175" cy="344487"/>
                  </a:xfrm>
                  <a:custGeom>
                    <a:avLst/>
                    <a:gdLst>
                      <a:gd name="T0" fmla="*/ 283 w 362"/>
                      <a:gd name="T1" fmla="*/ 155 h 958"/>
                      <a:gd name="T2" fmla="*/ 209 w 362"/>
                      <a:gd name="T3" fmla="*/ 161 h 958"/>
                      <a:gd name="T4" fmla="*/ 194 w 362"/>
                      <a:gd name="T5" fmla="*/ 46 h 958"/>
                      <a:gd name="T6" fmla="*/ 177 w 362"/>
                      <a:gd name="T7" fmla="*/ 49 h 958"/>
                      <a:gd name="T8" fmla="*/ 163 w 362"/>
                      <a:gd name="T9" fmla="*/ 164 h 958"/>
                      <a:gd name="T10" fmla="*/ 86 w 362"/>
                      <a:gd name="T11" fmla="*/ 170 h 958"/>
                      <a:gd name="T12" fmla="*/ 66 w 362"/>
                      <a:gd name="T13" fmla="*/ 172 h 958"/>
                      <a:gd name="T14" fmla="*/ 23 w 362"/>
                      <a:gd name="T15" fmla="*/ 195 h 958"/>
                      <a:gd name="T16" fmla="*/ 3 w 362"/>
                      <a:gd name="T17" fmla="*/ 227 h 958"/>
                      <a:gd name="T18" fmla="*/ 0 w 362"/>
                      <a:gd name="T19" fmla="*/ 247 h 958"/>
                      <a:gd name="T20" fmla="*/ 14 w 362"/>
                      <a:gd name="T21" fmla="*/ 510 h 958"/>
                      <a:gd name="T22" fmla="*/ 31 w 362"/>
                      <a:gd name="T23" fmla="*/ 539 h 958"/>
                      <a:gd name="T24" fmla="*/ 60 w 362"/>
                      <a:gd name="T25" fmla="*/ 553 h 958"/>
                      <a:gd name="T26" fmla="*/ 83 w 362"/>
                      <a:gd name="T27" fmla="*/ 556 h 958"/>
                      <a:gd name="T28" fmla="*/ 34 w 362"/>
                      <a:gd name="T29" fmla="*/ 530 h 958"/>
                      <a:gd name="T30" fmla="*/ 26 w 362"/>
                      <a:gd name="T31" fmla="*/ 482 h 958"/>
                      <a:gd name="T32" fmla="*/ 34 w 362"/>
                      <a:gd name="T33" fmla="*/ 382 h 958"/>
                      <a:gd name="T34" fmla="*/ 40 w 362"/>
                      <a:gd name="T35" fmla="*/ 247 h 958"/>
                      <a:gd name="T36" fmla="*/ 57 w 362"/>
                      <a:gd name="T37" fmla="*/ 215 h 958"/>
                      <a:gd name="T38" fmla="*/ 74 w 362"/>
                      <a:gd name="T39" fmla="*/ 207 h 958"/>
                      <a:gd name="T40" fmla="*/ 171 w 362"/>
                      <a:gd name="T41" fmla="*/ 204 h 958"/>
                      <a:gd name="T42" fmla="*/ 283 w 362"/>
                      <a:gd name="T43" fmla="*/ 192 h 958"/>
                      <a:gd name="T44" fmla="*/ 309 w 362"/>
                      <a:gd name="T45" fmla="*/ 204 h 958"/>
                      <a:gd name="T46" fmla="*/ 320 w 362"/>
                      <a:gd name="T47" fmla="*/ 224 h 958"/>
                      <a:gd name="T48" fmla="*/ 323 w 362"/>
                      <a:gd name="T49" fmla="*/ 344 h 958"/>
                      <a:gd name="T50" fmla="*/ 326 w 362"/>
                      <a:gd name="T51" fmla="*/ 487 h 958"/>
                      <a:gd name="T52" fmla="*/ 315 w 362"/>
                      <a:gd name="T53" fmla="*/ 516 h 958"/>
                      <a:gd name="T54" fmla="*/ 292 w 362"/>
                      <a:gd name="T55" fmla="*/ 530 h 958"/>
                      <a:gd name="T56" fmla="*/ 117 w 362"/>
                      <a:gd name="T57" fmla="*/ 553 h 958"/>
                      <a:gd name="T58" fmla="*/ 149 w 362"/>
                      <a:gd name="T59" fmla="*/ 556 h 958"/>
                      <a:gd name="T60" fmla="*/ 169 w 362"/>
                      <a:gd name="T61" fmla="*/ 874 h 958"/>
                      <a:gd name="T62" fmla="*/ 194 w 362"/>
                      <a:gd name="T63" fmla="*/ 897 h 958"/>
                      <a:gd name="T64" fmla="*/ 220 w 362"/>
                      <a:gd name="T65" fmla="*/ 619 h 958"/>
                      <a:gd name="T66" fmla="*/ 217 w 362"/>
                      <a:gd name="T67" fmla="*/ 553 h 958"/>
                      <a:gd name="T68" fmla="*/ 283 w 362"/>
                      <a:gd name="T69" fmla="*/ 550 h 958"/>
                      <a:gd name="T70" fmla="*/ 320 w 362"/>
                      <a:gd name="T71" fmla="*/ 539 h 958"/>
                      <a:gd name="T72" fmla="*/ 346 w 362"/>
                      <a:gd name="T73" fmla="*/ 510 h 958"/>
                      <a:gd name="T74" fmla="*/ 355 w 362"/>
                      <a:gd name="T75" fmla="*/ 479 h 958"/>
                      <a:gd name="T76" fmla="*/ 355 w 362"/>
                      <a:gd name="T77" fmla="*/ 476 h 958"/>
                      <a:gd name="T78" fmla="*/ 361 w 362"/>
                      <a:gd name="T79" fmla="*/ 224 h 958"/>
                      <a:gd name="T80" fmla="*/ 358 w 362"/>
                      <a:gd name="T81" fmla="*/ 201 h 958"/>
                      <a:gd name="T82" fmla="*/ 332 w 362"/>
                      <a:gd name="T83" fmla="*/ 167 h 958"/>
                      <a:gd name="T84" fmla="*/ 286 w 362"/>
                      <a:gd name="T85" fmla="*/ 155 h 958"/>
                      <a:gd name="T86" fmla="*/ 177 w 362"/>
                      <a:gd name="T87" fmla="*/ 164 h 958"/>
                      <a:gd name="T88" fmla="*/ 203 w 362"/>
                      <a:gd name="T89" fmla="*/ 161 h 958"/>
                      <a:gd name="T90" fmla="*/ 197 w 362"/>
                      <a:gd name="T91" fmla="*/ 16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2" h="958">
                        <a:moveTo>
                          <a:pt x="286" y="155"/>
                        </a:moveTo>
                        <a:lnTo>
                          <a:pt x="283" y="155"/>
                        </a:lnTo>
                        <a:lnTo>
                          <a:pt x="283" y="155"/>
                        </a:lnTo>
                        <a:lnTo>
                          <a:pt x="280" y="155"/>
                        </a:lnTo>
                        <a:lnTo>
                          <a:pt x="280" y="155"/>
                        </a:lnTo>
                        <a:lnTo>
                          <a:pt x="209" y="161"/>
                        </a:lnTo>
                        <a:lnTo>
                          <a:pt x="209" y="161"/>
                        </a:lnTo>
                        <a:lnTo>
                          <a:pt x="200" y="92"/>
                        </a:lnTo>
                        <a:lnTo>
                          <a:pt x="194" y="46"/>
                        </a:lnTo>
                        <a:lnTo>
                          <a:pt x="186" y="0"/>
                        </a:lnTo>
                        <a:lnTo>
                          <a:pt x="186" y="0"/>
                        </a:lnTo>
                        <a:lnTo>
                          <a:pt x="177" y="49"/>
                        </a:lnTo>
                        <a:lnTo>
                          <a:pt x="169" y="101"/>
                        </a:lnTo>
                        <a:lnTo>
                          <a:pt x="163" y="164"/>
                        </a:lnTo>
                        <a:lnTo>
                          <a:pt x="163" y="164"/>
                        </a:lnTo>
                        <a:lnTo>
                          <a:pt x="97" y="170"/>
                        </a:lnTo>
                        <a:lnTo>
                          <a:pt x="89" y="170"/>
                        </a:lnTo>
                        <a:lnTo>
                          <a:pt x="86" y="170"/>
                        </a:lnTo>
                        <a:lnTo>
                          <a:pt x="83" y="170"/>
                        </a:lnTo>
                        <a:lnTo>
                          <a:pt x="83" y="170"/>
                        </a:lnTo>
                        <a:lnTo>
                          <a:pt x="66" y="172"/>
                        </a:lnTo>
                        <a:lnTo>
                          <a:pt x="48" y="178"/>
                        </a:lnTo>
                        <a:lnTo>
                          <a:pt x="34" y="187"/>
                        </a:lnTo>
                        <a:lnTo>
                          <a:pt x="23" y="195"/>
                        </a:lnTo>
                        <a:lnTo>
                          <a:pt x="14" y="204"/>
                        </a:lnTo>
                        <a:lnTo>
                          <a:pt x="8" y="215"/>
                        </a:lnTo>
                        <a:lnTo>
                          <a:pt x="3" y="227"/>
                        </a:lnTo>
                        <a:lnTo>
                          <a:pt x="0" y="238"/>
                        </a:lnTo>
                        <a:lnTo>
                          <a:pt x="0" y="247"/>
                        </a:lnTo>
                        <a:lnTo>
                          <a:pt x="0" y="247"/>
                        </a:lnTo>
                        <a:lnTo>
                          <a:pt x="8" y="407"/>
                        </a:lnTo>
                        <a:lnTo>
                          <a:pt x="14" y="510"/>
                        </a:lnTo>
                        <a:lnTo>
                          <a:pt x="14" y="510"/>
                        </a:lnTo>
                        <a:lnTo>
                          <a:pt x="17" y="522"/>
                        </a:lnTo>
                        <a:lnTo>
                          <a:pt x="23" y="530"/>
                        </a:lnTo>
                        <a:lnTo>
                          <a:pt x="31" y="539"/>
                        </a:lnTo>
                        <a:lnTo>
                          <a:pt x="40" y="545"/>
                        </a:lnTo>
                        <a:lnTo>
                          <a:pt x="48" y="550"/>
                        </a:lnTo>
                        <a:lnTo>
                          <a:pt x="60" y="553"/>
                        </a:lnTo>
                        <a:lnTo>
                          <a:pt x="71" y="556"/>
                        </a:lnTo>
                        <a:lnTo>
                          <a:pt x="83" y="556"/>
                        </a:lnTo>
                        <a:lnTo>
                          <a:pt x="83" y="556"/>
                        </a:lnTo>
                        <a:lnTo>
                          <a:pt x="60" y="550"/>
                        </a:lnTo>
                        <a:lnTo>
                          <a:pt x="45" y="542"/>
                        </a:lnTo>
                        <a:lnTo>
                          <a:pt x="34" y="530"/>
                        </a:lnTo>
                        <a:lnTo>
                          <a:pt x="28" y="513"/>
                        </a:lnTo>
                        <a:lnTo>
                          <a:pt x="28" y="513"/>
                        </a:lnTo>
                        <a:lnTo>
                          <a:pt x="26" y="482"/>
                        </a:lnTo>
                        <a:lnTo>
                          <a:pt x="28" y="447"/>
                        </a:lnTo>
                        <a:lnTo>
                          <a:pt x="34" y="382"/>
                        </a:lnTo>
                        <a:lnTo>
                          <a:pt x="34" y="382"/>
                        </a:lnTo>
                        <a:lnTo>
                          <a:pt x="40" y="253"/>
                        </a:lnTo>
                        <a:lnTo>
                          <a:pt x="40" y="247"/>
                        </a:lnTo>
                        <a:lnTo>
                          <a:pt x="40" y="247"/>
                        </a:lnTo>
                        <a:lnTo>
                          <a:pt x="43" y="235"/>
                        </a:lnTo>
                        <a:lnTo>
                          <a:pt x="45" y="227"/>
                        </a:lnTo>
                        <a:lnTo>
                          <a:pt x="57" y="215"/>
                        </a:lnTo>
                        <a:lnTo>
                          <a:pt x="66" y="209"/>
                        </a:lnTo>
                        <a:lnTo>
                          <a:pt x="74" y="207"/>
                        </a:lnTo>
                        <a:lnTo>
                          <a:pt x="74" y="207"/>
                        </a:lnTo>
                        <a:lnTo>
                          <a:pt x="86" y="207"/>
                        </a:lnTo>
                        <a:lnTo>
                          <a:pt x="86" y="207"/>
                        </a:lnTo>
                        <a:lnTo>
                          <a:pt x="171" y="204"/>
                        </a:lnTo>
                        <a:lnTo>
                          <a:pt x="266" y="195"/>
                        </a:lnTo>
                        <a:lnTo>
                          <a:pt x="280" y="195"/>
                        </a:lnTo>
                        <a:lnTo>
                          <a:pt x="283" y="192"/>
                        </a:lnTo>
                        <a:lnTo>
                          <a:pt x="283" y="192"/>
                        </a:lnTo>
                        <a:lnTo>
                          <a:pt x="298" y="195"/>
                        </a:lnTo>
                        <a:lnTo>
                          <a:pt x="309" y="204"/>
                        </a:lnTo>
                        <a:lnTo>
                          <a:pt x="317" y="212"/>
                        </a:lnTo>
                        <a:lnTo>
                          <a:pt x="320" y="224"/>
                        </a:lnTo>
                        <a:lnTo>
                          <a:pt x="320" y="224"/>
                        </a:lnTo>
                        <a:lnTo>
                          <a:pt x="320" y="230"/>
                        </a:lnTo>
                        <a:lnTo>
                          <a:pt x="320" y="230"/>
                        </a:lnTo>
                        <a:lnTo>
                          <a:pt x="323" y="344"/>
                        </a:lnTo>
                        <a:lnTo>
                          <a:pt x="326" y="479"/>
                        </a:lnTo>
                        <a:lnTo>
                          <a:pt x="326" y="479"/>
                        </a:lnTo>
                        <a:lnTo>
                          <a:pt x="326" y="487"/>
                        </a:lnTo>
                        <a:lnTo>
                          <a:pt x="323" y="502"/>
                        </a:lnTo>
                        <a:lnTo>
                          <a:pt x="320" y="508"/>
                        </a:lnTo>
                        <a:lnTo>
                          <a:pt x="315" y="516"/>
                        </a:lnTo>
                        <a:lnTo>
                          <a:pt x="306" y="522"/>
                        </a:lnTo>
                        <a:lnTo>
                          <a:pt x="295" y="527"/>
                        </a:lnTo>
                        <a:lnTo>
                          <a:pt x="292" y="530"/>
                        </a:lnTo>
                        <a:lnTo>
                          <a:pt x="292" y="530"/>
                        </a:lnTo>
                        <a:lnTo>
                          <a:pt x="263" y="536"/>
                        </a:lnTo>
                        <a:lnTo>
                          <a:pt x="117" y="553"/>
                        </a:lnTo>
                        <a:lnTo>
                          <a:pt x="117" y="553"/>
                        </a:lnTo>
                        <a:lnTo>
                          <a:pt x="149" y="556"/>
                        </a:lnTo>
                        <a:lnTo>
                          <a:pt x="149" y="556"/>
                        </a:lnTo>
                        <a:lnTo>
                          <a:pt x="152" y="668"/>
                        </a:lnTo>
                        <a:lnTo>
                          <a:pt x="160" y="774"/>
                        </a:lnTo>
                        <a:lnTo>
                          <a:pt x="169" y="874"/>
                        </a:lnTo>
                        <a:lnTo>
                          <a:pt x="183" y="957"/>
                        </a:lnTo>
                        <a:lnTo>
                          <a:pt x="183" y="957"/>
                        </a:lnTo>
                        <a:lnTo>
                          <a:pt x="194" y="897"/>
                        </a:lnTo>
                        <a:lnTo>
                          <a:pt x="203" y="837"/>
                        </a:lnTo>
                        <a:lnTo>
                          <a:pt x="215" y="719"/>
                        </a:lnTo>
                        <a:lnTo>
                          <a:pt x="220" y="619"/>
                        </a:lnTo>
                        <a:lnTo>
                          <a:pt x="223" y="556"/>
                        </a:lnTo>
                        <a:lnTo>
                          <a:pt x="223" y="556"/>
                        </a:lnTo>
                        <a:lnTo>
                          <a:pt x="217" y="553"/>
                        </a:lnTo>
                        <a:lnTo>
                          <a:pt x="217" y="553"/>
                        </a:lnTo>
                        <a:lnTo>
                          <a:pt x="283" y="550"/>
                        </a:lnTo>
                        <a:lnTo>
                          <a:pt x="283" y="550"/>
                        </a:lnTo>
                        <a:lnTo>
                          <a:pt x="298" y="550"/>
                        </a:lnTo>
                        <a:lnTo>
                          <a:pt x="309" y="545"/>
                        </a:lnTo>
                        <a:lnTo>
                          <a:pt x="320" y="539"/>
                        </a:lnTo>
                        <a:lnTo>
                          <a:pt x="329" y="530"/>
                        </a:lnTo>
                        <a:lnTo>
                          <a:pt x="341" y="522"/>
                        </a:lnTo>
                        <a:lnTo>
                          <a:pt x="346" y="510"/>
                        </a:lnTo>
                        <a:lnTo>
                          <a:pt x="352" y="496"/>
                        </a:lnTo>
                        <a:lnTo>
                          <a:pt x="355" y="482"/>
                        </a:lnTo>
                        <a:lnTo>
                          <a:pt x="355" y="479"/>
                        </a:lnTo>
                        <a:lnTo>
                          <a:pt x="355" y="479"/>
                        </a:lnTo>
                        <a:lnTo>
                          <a:pt x="355" y="476"/>
                        </a:lnTo>
                        <a:lnTo>
                          <a:pt x="355" y="476"/>
                        </a:lnTo>
                        <a:lnTo>
                          <a:pt x="361" y="347"/>
                        </a:lnTo>
                        <a:lnTo>
                          <a:pt x="361" y="230"/>
                        </a:lnTo>
                        <a:lnTo>
                          <a:pt x="361" y="224"/>
                        </a:lnTo>
                        <a:lnTo>
                          <a:pt x="361" y="221"/>
                        </a:lnTo>
                        <a:lnTo>
                          <a:pt x="361" y="221"/>
                        </a:lnTo>
                        <a:lnTo>
                          <a:pt x="358" y="201"/>
                        </a:lnTo>
                        <a:lnTo>
                          <a:pt x="352" y="187"/>
                        </a:lnTo>
                        <a:lnTo>
                          <a:pt x="343" y="175"/>
                        </a:lnTo>
                        <a:lnTo>
                          <a:pt x="332" y="167"/>
                        </a:lnTo>
                        <a:lnTo>
                          <a:pt x="320" y="161"/>
                        </a:lnTo>
                        <a:lnTo>
                          <a:pt x="309" y="155"/>
                        </a:lnTo>
                        <a:lnTo>
                          <a:pt x="286" y="155"/>
                        </a:lnTo>
                        <a:close/>
                        <a:moveTo>
                          <a:pt x="197" y="161"/>
                        </a:moveTo>
                        <a:lnTo>
                          <a:pt x="197" y="161"/>
                        </a:lnTo>
                        <a:lnTo>
                          <a:pt x="177" y="164"/>
                        </a:lnTo>
                        <a:lnTo>
                          <a:pt x="177" y="164"/>
                        </a:lnTo>
                        <a:lnTo>
                          <a:pt x="197" y="161"/>
                        </a:lnTo>
                        <a:close/>
                        <a:moveTo>
                          <a:pt x="203" y="161"/>
                        </a:moveTo>
                        <a:lnTo>
                          <a:pt x="203" y="161"/>
                        </a:lnTo>
                        <a:lnTo>
                          <a:pt x="197" y="161"/>
                        </a:lnTo>
                        <a:lnTo>
                          <a:pt x="197" y="161"/>
                        </a:lnTo>
                        <a:lnTo>
                          <a:pt x="203" y="1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299" name="Freeform 334"/>
                  <p:cNvSpPr>
                    <a:spLocks noChangeArrowheads="1"/>
                  </p:cNvSpPr>
                  <p:nvPr/>
                </p:nvSpPr>
                <p:spPr bwMode="gray">
                  <a:xfrm>
                    <a:off x="7478713" y="4159250"/>
                    <a:ext cx="103187" cy="344488"/>
                  </a:xfrm>
                  <a:custGeom>
                    <a:avLst/>
                    <a:gdLst>
                      <a:gd name="T0" fmla="*/ 286 w 287"/>
                      <a:gd name="T1" fmla="*/ 269 h 958"/>
                      <a:gd name="T2" fmla="*/ 283 w 287"/>
                      <a:gd name="T3" fmla="*/ 249 h 958"/>
                      <a:gd name="T4" fmla="*/ 272 w 287"/>
                      <a:gd name="T5" fmla="*/ 218 h 958"/>
                      <a:gd name="T6" fmla="*/ 249 w 287"/>
                      <a:gd name="T7" fmla="*/ 198 h 958"/>
                      <a:gd name="T8" fmla="*/ 220 w 287"/>
                      <a:gd name="T9" fmla="*/ 181 h 958"/>
                      <a:gd name="T10" fmla="*/ 218 w 287"/>
                      <a:gd name="T11" fmla="*/ 181 h 958"/>
                      <a:gd name="T12" fmla="*/ 215 w 287"/>
                      <a:gd name="T13" fmla="*/ 181 h 958"/>
                      <a:gd name="T14" fmla="*/ 155 w 287"/>
                      <a:gd name="T15" fmla="*/ 166 h 958"/>
                      <a:gd name="T16" fmla="*/ 138 w 287"/>
                      <a:gd name="T17" fmla="*/ 0 h 958"/>
                      <a:gd name="T18" fmla="*/ 129 w 287"/>
                      <a:gd name="T19" fmla="*/ 52 h 958"/>
                      <a:gd name="T20" fmla="*/ 118 w 287"/>
                      <a:gd name="T21" fmla="*/ 158 h 958"/>
                      <a:gd name="T22" fmla="*/ 63 w 287"/>
                      <a:gd name="T23" fmla="*/ 143 h 958"/>
                      <a:gd name="T24" fmla="*/ 57 w 287"/>
                      <a:gd name="T25" fmla="*/ 140 h 958"/>
                      <a:gd name="T26" fmla="*/ 46 w 287"/>
                      <a:gd name="T27" fmla="*/ 140 h 958"/>
                      <a:gd name="T28" fmla="*/ 26 w 287"/>
                      <a:gd name="T29" fmla="*/ 143 h 958"/>
                      <a:gd name="T30" fmla="*/ 11 w 287"/>
                      <a:gd name="T31" fmla="*/ 158 h 958"/>
                      <a:gd name="T32" fmla="*/ 3 w 287"/>
                      <a:gd name="T33" fmla="*/ 178 h 958"/>
                      <a:gd name="T34" fmla="*/ 0 w 287"/>
                      <a:gd name="T35" fmla="*/ 198 h 958"/>
                      <a:gd name="T36" fmla="*/ 6 w 287"/>
                      <a:gd name="T37" fmla="*/ 393 h 958"/>
                      <a:gd name="T38" fmla="*/ 9 w 287"/>
                      <a:gd name="T39" fmla="*/ 470 h 958"/>
                      <a:gd name="T40" fmla="*/ 26 w 287"/>
                      <a:gd name="T41" fmla="*/ 507 h 958"/>
                      <a:gd name="T42" fmla="*/ 46 w 287"/>
                      <a:gd name="T43" fmla="*/ 524 h 958"/>
                      <a:gd name="T44" fmla="*/ 57 w 287"/>
                      <a:gd name="T45" fmla="*/ 527 h 958"/>
                      <a:gd name="T46" fmla="*/ 34 w 287"/>
                      <a:gd name="T47" fmla="*/ 510 h 958"/>
                      <a:gd name="T48" fmla="*/ 20 w 287"/>
                      <a:gd name="T49" fmla="*/ 484 h 958"/>
                      <a:gd name="T50" fmla="*/ 17 w 287"/>
                      <a:gd name="T51" fmla="*/ 473 h 958"/>
                      <a:gd name="T52" fmla="*/ 23 w 287"/>
                      <a:gd name="T53" fmla="*/ 338 h 958"/>
                      <a:gd name="T54" fmla="*/ 26 w 287"/>
                      <a:gd name="T55" fmla="*/ 206 h 958"/>
                      <a:gd name="T56" fmla="*/ 29 w 287"/>
                      <a:gd name="T57" fmla="*/ 198 h 958"/>
                      <a:gd name="T58" fmla="*/ 37 w 287"/>
                      <a:gd name="T59" fmla="*/ 181 h 958"/>
                      <a:gd name="T60" fmla="*/ 52 w 287"/>
                      <a:gd name="T61" fmla="*/ 178 h 958"/>
                      <a:gd name="T62" fmla="*/ 63 w 287"/>
                      <a:gd name="T63" fmla="*/ 181 h 958"/>
                      <a:gd name="T64" fmla="*/ 132 w 287"/>
                      <a:gd name="T65" fmla="*/ 201 h 958"/>
                      <a:gd name="T66" fmla="*/ 215 w 287"/>
                      <a:gd name="T67" fmla="*/ 221 h 958"/>
                      <a:gd name="T68" fmla="*/ 218 w 287"/>
                      <a:gd name="T69" fmla="*/ 221 h 958"/>
                      <a:gd name="T70" fmla="*/ 232 w 287"/>
                      <a:gd name="T71" fmla="*/ 226 h 958"/>
                      <a:gd name="T72" fmla="*/ 246 w 287"/>
                      <a:gd name="T73" fmla="*/ 249 h 958"/>
                      <a:gd name="T74" fmla="*/ 249 w 287"/>
                      <a:gd name="T75" fmla="*/ 261 h 958"/>
                      <a:gd name="T76" fmla="*/ 249 w 287"/>
                      <a:gd name="T77" fmla="*/ 264 h 958"/>
                      <a:gd name="T78" fmla="*/ 255 w 287"/>
                      <a:gd name="T79" fmla="*/ 516 h 958"/>
                      <a:gd name="T80" fmla="*/ 255 w 287"/>
                      <a:gd name="T81" fmla="*/ 533 h 958"/>
                      <a:gd name="T82" fmla="*/ 241 w 287"/>
                      <a:gd name="T83" fmla="*/ 553 h 958"/>
                      <a:gd name="T84" fmla="*/ 223 w 287"/>
                      <a:gd name="T85" fmla="*/ 559 h 958"/>
                      <a:gd name="T86" fmla="*/ 201 w 287"/>
                      <a:gd name="T87" fmla="*/ 556 h 958"/>
                      <a:gd name="T88" fmla="*/ 83 w 287"/>
                      <a:gd name="T89" fmla="*/ 536 h 958"/>
                      <a:gd name="T90" fmla="*/ 106 w 287"/>
                      <a:gd name="T91" fmla="*/ 544 h 958"/>
                      <a:gd name="T92" fmla="*/ 106 w 287"/>
                      <a:gd name="T93" fmla="*/ 610 h 958"/>
                      <a:gd name="T94" fmla="*/ 120 w 287"/>
                      <a:gd name="T95" fmla="*/ 834 h 958"/>
                      <a:gd name="T96" fmla="*/ 135 w 287"/>
                      <a:gd name="T97" fmla="*/ 957 h 958"/>
                      <a:gd name="T98" fmla="*/ 146 w 287"/>
                      <a:gd name="T99" fmla="*/ 876 h 958"/>
                      <a:gd name="T100" fmla="*/ 163 w 287"/>
                      <a:gd name="T101" fmla="*/ 673 h 958"/>
                      <a:gd name="T102" fmla="*/ 166 w 287"/>
                      <a:gd name="T103" fmla="*/ 564 h 958"/>
                      <a:gd name="T104" fmla="*/ 163 w 287"/>
                      <a:gd name="T105" fmla="*/ 561 h 958"/>
                      <a:gd name="T106" fmla="*/ 218 w 287"/>
                      <a:gd name="T107" fmla="*/ 579 h 958"/>
                      <a:gd name="T108" fmla="*/ 241 w 287"/>
                      <a:gd name="T109" fmla="*/ 579 h 958"/>
                      <a:gd name="T110" fmla="*/ 258 w 287"/>
                      <a:gd name="T111" fmla="*/ 570 h 958"/>
                      <a:gd name="T112" fmla="*/ 275 w 287"/>
                      <a:gd name="T113" fmla="*/ 553 h 958"/>
                      <a:gd name="T114" fmla="*/ 281 w 287"/>
                      <a:gd name="T115" fmla="*/ 527 h 958"/>
                      <a:gd name="T116" fmla="*/ 281 w 287"/>
                      <a:gd name="T117" fmla="*/ 524 h 958"/>
                      <a:gd name="T118" fmla="*/ 281 w 287"/>
                      <a:gd name="T119" fmla="*/ 524 h 958"/>
                      <a:gd name="T120" fmla="*/ 286 w 287"/>
                      <a:gd name="T121" fmla="*/ 278 h 958"/>
                      <a:gd name="T122" fmla="*/ 215 w 287"/>
                      <a:gd name="T123" fmla="*/ 2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7" h="958">
                        <a:moveTo>
                          <a:pt x="286" y="272"/>
                        </a:moveTo>
                        <a:lnTo>
                          <a:pt x="286" y="269"/>
                        </a:lnTo>
                        <a:lnTo>
                          <a:pt x="286" y="269"/>
                        </a:lnTo>
                        <a:lnTo>
                          <a:pt x="283" y="249"/>
                        </a:lnTo>
                        <a:lnTo>
                          <a:pt x="278" y="232"/>
                        </a:lnTo>
                        <a:lnTo>
                          <a:pt x="272" y="218"/>
                        </a:lnTo>
                        <a:lnTo>
                          <a:pt x="261" y="206"/>
                        </a:lnTo>
                        <a:lnTo>
                          <a:pt x="249" y="198"/>
                        </a:lnTo>
                        <a:lnTo>
                          <a:pt x="241" y="189"/>
                        </a:lnTo>
                        <a:lnTo>
                          <a:pt x="220" y="181"/>
                        </a:lnTo>
                        <a:lnTo>
                          <a:pt x="218" y="181"/>
                        </a:lnTo>
                        <a:lnTo>
                          <a:pt x="218" y="181"/>
                        </a:lnTo>
                        <a:lnTo>
                          <a:pt x="215" y="181"/>
                        </a:lnTo>
                        <a:lnTo>
                          <a:pt x="215" y="181"/>
                        </a:lnTo>
                        <a:lnTo>
                          <a:pt x="155" y="166"/>
                        </a:lnTo>
                        <a:lnTo>
                          <a:pt x="155" y="166"/>
                        </a:lnTo>
                        <a:lnTo>
                          <a:pt x="149" y="89"/>
                        </a:lnTo>
                        <a:lnTo>
                          <a:pt x="138" y="0"/>
                        </a:lnTo>
                        <a:lnTo>
                          <a:pt x="138" y="0"/>
                        </a:lnTo>
                        <a:lnTo>
                          <a:pt x="129" y="52"/>
                        </a:lnTo>
                        <a:lnTo>
                          <a:pt x="118" y="158"/>
                        </a:lnTo>
                        <a:lnTo>
                          <a:pt x="118" y="158"/>
                        </a:lnTo>
                        <a:lnTo>
                          <a:pt x="69" y="143"/>
                        </a:lnTo>
                        <a:lnTo>
                          <a:pt x="63" y="143"/>
                        </a:lnTo>
                        <a:lnTo>
                          <a:pt x="60" y="143"/>
                        </a:lnTo>
                        <a:lnTo>
                          <a:pt x="57" y="140"/>
                        </a:lnTo>
                        <a:lnTo>
                          <a:pt x="57" y="140"/>
                        </a:lnTo>
                        <a:lnTo>
                          <a:pt x="46" y="140"/>
                        </a:lnTo>
                        <a:lnTo>
                          <a:pt x="34" y="140"/>
                        </a:lnTo>
                        <a:lnTo>
                          <a:pt x="26" y="143"/>
                        </a:lnTo>
                        <a:lnTo>
                          <a:pt x="17" y="149"/>
                        </a:lnTo>
                        <a:lnTo>
                          <a:pt x="11" y="158"/>
                        </a:lnTo>
                        <a:lnTo>
                          <a:pt x="6" y="166"/>
                        </a:lnTo>
                        <a:lnTo>
                          <a:pt x="3" y="178"/>
                        </a:lnTo>
                        <a:lnTo>
                          <a:pt x="0" y="192"/>
                        </a:lnTo>
                        <a:lnTo>
                          <a:pt x="0" y="198"/>
                        </a:lnTo>
                        <a:lnTo>
                          <a:pt x="0" y="198"/>
                        </a:lnTo>
                        <a:lnTo>
                          <a:pt x="6" y="393"/>
                        </a:lnTo>
                        <a:lnTo>
                          <a:pt x="9" y="470"/>
                        </a:lnTo>
                        <a:lnTo>
                          <a:pt x="9" y="470"/>
                        </a:lnTo>
                        <a:lnTo>
                          <a:pt x="14" y="490"/>
                        </a:lnTo>
                        <a:lnTo>
                          <a:pt x="26" y="507"/>
                        </a:lnTo>
                        <a:lnTo>
                          <a:pt x="40" y="519"/>
                        </a:lnTo>
                        <a:lnTo>
                          <a:pt x="46" y="524"/>
                        </a:lnTo>
                        <a:lnTo>
                          <a:pt x="57" y="527"/>
                        </a:lnTo>
                        <a:lnTo>
                          <a:pt x="57" y="527"/>
                        </a:lnTo>
                        <a:lnTo>
                          <a:pt x="46" y="522"/>
                        </a:lnTo>
                        <a:lnTo>
                          <a:pt x="34" y="510"/>
                        </a:lnTo>
                        <a:lnTo>
                          <a:pt x="23" y="496"/>
                        </a:lnTo>
                        <a:lnTo>
                          <a:pt x="20" y="484"/>
                        </a:lnTo>
                        <a:lnTo>
                          <a:pt x="17" y="473"/>
                        </a:lnTo>
                        <a:lnTo>
                          <a:pt x="17" y="473"/>
                        </a:lnTo>
                        <a:lnTo>
                          <a:pt x="23" y="338"/>
                        </a:lnTo>
                        <a:lnTo>
                          <a:pt x="23" y="338"/>
                        </a:lnTo>
                        <a:lnTo>
                          <a:pt x="26" y="212"/>
                        </a:lnTo>
                        <a:lnTo>
                          <a:pt x="26" y="206"/>
                        </a:lnTo>
                        <a:lnTo>
                          <a:pt x="26" y="206"/>
                        </a:lnTo>
                        <a:lnTo>
                          <a:pt x="29" y="198"/>
                        </a:lnTo>
                        <a:lnTo>
                          <a:pt x="31" y="189"/>
                        </a:lnTo>
                        <a:lnTo>
                          <a:pt x="37" y="181"/>
                        </a:lnTo>
                        <a:lnTo>
                          <a:pt x="46" y="178"/>
                        </a:lnTo>
                        <a:lnTo>
                          <a:pt x="52" y="178"/>
                        </a:lnTo>
                        <a:lnTo>
                          <a:pt x="52" y="178"/>
                        </a:lnTo>
                        <a:lnTo>
                          <a:pt x="63" y="181"/>
                        </a:lnTo>
                        <a:lnTo>
                          <a:pt x="63" y="181"/>
                        </a:lnTo>
                        <a:lnTo>
                          <a:pt x="132" y="201"/>
                        </a:lnTo>
                        <a:lnTo>
                          <a:pt x="203" y="218"/>
                        </a:lnTo>
                        <a:lnTo>
                          <a:pt x="215" y="221"/>
                        </a:lnTo>
                        <a:lnTo>
                          <a:pt x="218" y="221"/>
                        </a:lnTo>
                        <a:lnTo>
                          <a:pt x="218" y="221"/>
                        </a:lnTo>
                        <a:lnTo>
                          <a:pt x="226" y="223"/>
                        </a:lnTo>
                        <a:lnTo>
                          <a:pt x="232" y="226"/>
                        </a:lnTo>
                        <a:lnTo>
                          <a:pt x="244" y="238"/>
                        </a:lnTo>
                        <a:lnTo>
                          <a:pt x="246" y="249"/>
                        </a:lnTo>
                        <a:lnTo>
                          <a:pt x="249" y="258"/>
                        </a:lnTo>
                        <a:lnTo>
                          <a:pt x="249" y="261"/>
                        </a:lnTo>
                        <a:lnTo>
                          <a:pt x="249" y="264"/>
                        </a:lnTo>
                        <a:lnTo>
                          <a:pt x="249" y="264"/>
                        </a:lnTo>
                        <a:lnTo>
                          <a:pt x="252" y="361"/>
                        </a:lnTo>
                        <a:lnTo>
                          <a:pt x="255" y="516"/>
                        </a:lnTo>
                        <a:lnTo>
                          <a:pt x="255" y="516"/>
                        </a:lnTo>
                        <a:lnTo>
                          <a:pt x="255" y="533"/>
                        </a:lnTo>
                        <a:lnTo>
                          <a:pt x="249" y="544"/>
                        </a:lnTo>
                        <a:lnTo>
                          <a:pt x="241" y="553"/>
                        </a:lnTo>
                        <a:lnTo>
                          <a:pt x="229" y="559"/>
                        </a:lnTo>
                        <a:lnTo>
                          <a:pt x="223" y="559"/>
                        </a:lnTo>
                        <a:lnTo>
                          <a:pt x="223" y="559"/>
                        </a:lnTo>
                        <a:lnTo>
                          <a:pt x="201" y="556"/>
                        </a:lnTo>
                        <a:lnTo>
                          <a:pt x="83" y="536"/>
                        </a:lnTo>
                        <a:lnTo>
                          <a:pt x="83" y="536"/>
                        </a:lnTo>
                        <a:lnTo>
                          <a:pt x="106" y="544"/>
                        </a:lnTo>
                        <a:lnTo>
                          <a:pt x="106" y="544"/>
                        </a:lnTo>
                        <a:lnTo>
                          <a:pt x="106" y="544"/>
                        </a:lnTo>
                        <a:lnTo>
                          <a:pt x="106" y="610"/>
                        </a:lnTo>
                        <a:lnTo>
                          <a:pt x="112" y="713"/>
                        </a:lnTo>
                        <a:lnTo>
                          <a:pt x="120" y="834"/>
                        </a:lnTo>
                        <a:lnTo>
                          <a:pt x="126" y="897"/>
                        </a:lnTo>
                        <a:lnTo>
                          <a:pt x="135" y="957"/>
                        </a:lnTo>
                        <a:lnTo>
                          <a:pt x="135" y="957"/>
                        </a:lnTo>
                        <a:lnTo>
                          <a:pt x="146" y="876"/>
                        </a:lnTo>
                        <a:lnTo>
                          <a:pt x="155" y="779"/>
                        </a:lnTo>
                        <a:lnTo>
                          <a:pt x="163" y="673"/>
                        </a:lnTo>
                        <a:lnTo>
                          <a:pt x="166" y="564"/>
                        </a:lnTo>
                        <a:lnTo>
                          <a:pt x="166" y="564"/>
                        </a:lnTo>
                        <a:lnTo>
                          <a:pt x="163" y="561"/>
                        </a:lnTo>
                        <a:lnTo>
                          <a:pt x="163" y="561"/>
                        </a:lnTo>
                        <a:lnTo>
                          <a:pt x="218" y="579"/>
                        </a:lnTo>
                        <a:lnTo>
                          <a:pt x="218" y="579"/>
                        </a:lnTo>
                        <a:lnTo>
                          <a:pt x="229" y="579"/>
                        </a:lnTo>
                        <a:lnTo>
                          <a:pt x="241" y="579"/>
                        </a:lnTo>
                        <a:lnTo>
                          <a:pt x="249" y="576"/>
                        </a:lnTo>
                        <a:lnTo>
                          <a:pt x="258" y="570"/>
                        </a:lnTo>
                        <a:lnTo>
                          <a:pt x="266" y="564"/>
                        </a:lnTo>
                        <a:lnTo>
                          <a:pt x="275" y="553"/>
                        </a:lnTo>
                        <a:lnTo>
                          <a:pt x="278" y="541"/>
                        </a:lnTo>
                        <a:lnTo>
                          <a:pt x="281" y="527"/>
                        </a:lnTo>
                        <a:lnTo>
                          <a:pt x="281" y="527"/>
                        </a:lnTo>
                        <a:lnTo>
                          <a:pt x="281" y="524"/>
                        </a:lnTo>
                        <a:lnTo>
                          <a:pt x="281" y="524"/>
                        </a:lnTo>
                        <a:lnTo>
                          <a:pt x="281" y="524"/>
                        </a:lnTo>
                        <a:lnTo>
                          <a:pt x="286" y="398"/>
                        </a:lnTo>
                        <a:lnTo>
                          <a:pt x="286" y="278"/>
                        </a:lnTo>
                        <a:lnTo>
                          <a:pt x="286" y="272"/>
                        </a:lnTo>
                        <a:close/>
                        <a:moveTo>
                          <a:pt x="215" y="221"/>
                        </a:moveTo>
                        <a:lnTo>
                          <a:pt x="215" y="2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00" name="Freeform 335"/>
                  <p:cNvSpPr>
                    <a:spLocks noChangeArrowheads="1"/>
                  </p:cNvSpPr>
                  <p:nvPr/>
                </p:nvSpPr>
                <p:spPr bwMode="gray">
                  <a:xfrm>
                    <a:off x="7689850" y="3817938"/>
                    <a:ext cx="238125" cy="179387"/>
                  </a:xfrm>
                  <a:custGeom>
                    <a:avLst/>
                    <a:gdLst>
                      <a:gd name="T0" fmla="*/ 264 w 663"/>
                      <a:gd name="T1" fmla="*/ 479 h 497"/>
                      <a:gd name="T2" fmla="*/ 35 w 663"/>
                      <a:gd name="T3" fmla="*/ 476 h 497"/>
                      <a:gd name="T4" fmla="*/ 78 w 663"/>
                      <a:gd name="T5" fmla="*/ 435 h 497"/>
                      <a:gd name="T6" fmla="*/ 141 w 663"/>
                      <a:gd name="T7" fmla="*/ 387 h 497"/>
                      <a:gd name="T8" fmla="*/ 226 w 663"/>
                      <a:gd name="T9" fmla="*/ 330 h 497"/>
                      <a:gd name="T10" fmla="*/ 295 w 663"/>
                      <a:gd name="T11" fmla="*/ 295 h 497"/>
                      <a:gd name="T12" fmla="*/ 367 w 663"/>
                      <a:gd name="T13" fmla="*/ 267 h 497"/>
                      <a:gd name="T14" fmla="*/ 341 w 663"/>
                      <a:gd name="T15" fmla="*/ 229 h 497"/>
                      <a:gd name="T16" fmla="*/ 272 w 663"/>
                      <a:gd name="T17" fmla="*/ 195 h 497"/>
                      <a:gd name="T18" fmla="*/ 184 w 663"/>
                      <a:gd name="T19" fmla="*/ 143 h 497"/>
                      <a:gd name="T20" fmla="*/ 141 w 663"/>
                      <a:gd name="T21" fmla="*/ 112 h 497"/>
                      <a:gd name="T22" fmla="*/ 61 w 663"/>
                      <a:gd name="T23" fmla="*/ 46 h 497"/>
                      <a:gd name="T24" fmla="*/ 430 w 663"/>
                      <a:gd name="T25" fmla="*/ 29 h 497"/>
                      <a:gd name="T26" fmla="*/ 533 w 663"/>
                      <a:gd name="T27" fmla="*/ 29 h 497"/>
                      <a:gd name="T28" fmla="*/ 613 w 663"/>
                      <a:gd name="T29" fmla="*/ 72 h 497"/>
                      <a:gd name="T30" fmla="*/ 642 w 663"/>
                      <a:gd name="T31" fmla="*/ 160 h 497"/>
                      <a:gd name="T32" fmla="*/ 616 w 663"/>
                      <a:gd name="T33" fmla="*/ 229 h 497"/>
                      <a:gd name="T34" fmla="*/ 613 w 663"/>
                      <a:gd name="T35" fmla="*/ 267 h 497"/>
                      <a:gd name="T36" fmla="*/ 645 w 663"/>
                      <a:gd name="T37" fmla="*/ 327 h 497"/>
                      <a:gd name="T38" fmla="*/ 648 w 663"/>
                      <a:gd name="T39" fmla="*/ 352 h 497"/>
                      <a:gd name="T40" fmla="*/ 648 w 663"/>
                      <a:gd name="T41" fmla="*/ 378 h 497"/>
                      <a:gd name="T42" fmla="*/ 636 w 663"/>
                      <a:gd name="T43" fmla="*/ 410 h 497"/>
                      <a:gd name="T44" fmla="*/ 619 w 663"/>
                      <a:gd name="T45" fmla="*/ 438 h 497"/>
                      <a:gd name="T46" fmla="*/ 593 w 663"/>
                      <a:gd name="T47" fmla="*/ 464 h 497"/>
                      <a:gd name="T48" fmla="*/ 562 w 663"/>
                      <a:gd name="T49" fmla="*/ 479 h 497"/>
                      <a:gd name="T50" fmla="*/ 585 w 663"/>
                      <a:gd name="T51" fmla="*/ 470 h 497"/>
                      <a:gd name="T52" fmla="*/ 622 w 663"/>
                      <a:gd name="T53" fmla="*/ 441 h 497"/>
                      <a:gd name="T54" fmla="*/ 636 w 663"/>
                      <a:gd name="T55" fmla="*/ 421 h 497"/>
                      <a:gd name="T56" fmla="*/ 653 w 663"/>
                      <a:gd name="T57" fmla="*/ 378 h 497"/>
                      <a:gd name="T58" fmla="*/ 656 w 663"/>
                      <a:gd name="T59" fmla="*/ 361 h 497"/>
                      <a:gd name="T60" fmla="*/ 653 w 663"/>
                      <a:gd name="T61" fmla="*/ 324 h 497"/>
                      <a:gd name="T62" fmla="*/ 636 w 663"/>
                      <a:gd name="T63" fmla="*/ 278 h 497"/>
                      <a:gd name="T64" fmla="*/ 645 w 663"/>
                      <a:gd name="T65" fmla="*/ 215 h 497"/>
                      <a:gd name="T66" fmla="*/ 662 w 663"/>
                      <a:gd name="T67" fmla="*/ 135 h 497"/>
                      <a:gd name="T68" fmla="*/ 630 w 663"/>
                      <a:gd name="T69" fmla="*/ 57 h 497"/>
                      <a:gd name="T70" fmla="*/ 536 w 663"/>
                      <a:gd name="T71" fmla="*/ 6 h 497"/>
                      <a:gd name="T72" fmla="*/ 224 w 663"/>
                      <a:gd name="T73" fmla="*/ 3 h 497"/>
                      <a:gd name="T74" fmla="*/ 29 w 663"/>
                      <a:gd name="T75" fmla="*/ 0 h 497"/>
                      <a:gd name="T76" fmla="*/ 12 w 663"/>
                      <a:gd name="T77" fmla="*/ 3 h 497"/>
                      <a:gd name="T78" fmla="*/ 6 w 663"/>
                      <a:gd name="T79" fmla="*/ 9 h 497"/>
                      <a:gd name="T80" fmla="*/ 0 w 663"/>
                      <a:gd name="T81" fmla="*/ 23 h 497"/>
                      <a:gd name="T82" fmla="*/ 20 w 663"/>
                      <a:gd name="T83" fmla="*/ 52 h 497"/>
                      <a:gd name="T84" fmla="*/ 100 w 663"/>
                      <a:gd name="T85" fmla="*/ 120 h 497"/>
                      <a:gd name="T86" fmla="*/ 144 w 663"/>
                      <a:gd name="T87" fmla="*/ 152 h 497"/>
                      <a:gd name="T88" fmla="*/ 235 w 663"/>
                      <a:gd name="T89" fmla="*/ 209 h 497"/>
                      <a:gd name="T90" fmla="*/ 281 w 663"/>
                      <a:gd name="T91" fmla="*/ 235 h 497"/>
                      <a:gd name="T92" fmla="*/ 307 w 663"/>
                      <a:gd name="T93" fmla="*/ 258 h 497"/>
                      <a:gd name="T94" fmla="*/ 235 w 663"/>
                      <a:gd name="T95" fmla="*/ 292 h 497"/>
                      <a:gd name="T96" fmla="*/ 166 w 663"/>
                      <a:gd name="T97" fmla="*/ 335 h 497"/>
                      <a:gd name="T98" fmla="*/ 83 w 663"/>
                      <a:gd name="T99" fmla="*/ 398 h 497"/>
                      <a:gd name="T100" fmla="*/ 43 w 663"/>
                      <a:gd name="T101" fmla="*/ 435 h 497"/>
                      <a:gd name="T102" fmla="*/ 0 w 663"/>
                      <a:gd name="T103" fmla="*/ 481 h 497"/>
                      <a:gd name="T104" fmla="*/ 3 w 663"/>
                      <a:gd name="T105" fmla="*/ 490 h 497"/>
                      <a:gd name="T106" fmla="*/ 15 w 663"/>
                      <a:gd name="T107" fmla="*/ 496 h 497"/>
                      <a:gd name="T108" fmla="*/ 37 w 663"/>
                      <a:gd name="T109" fmla="*/ 496 h 497"/>
                      <a:gd name="T110" fmla="*/ 393 w 663"/>
                      <a:gd name="T111" fmla="*/ 490 h 497"/>
                      <a:gd name="T112" fmla="*/ 20 w 663"/>
                      <a:gd name="T113" fmla="*/ 48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3" h="497">
                        <a:moveTo>
                          <a:pt x="522" y="487"/>
                        </a:moveTo>
                        <a:lnTo>
                          <a:pt x="456" y="484"/>
                        </a:lnTo>
                        <a:lnTo>
                          <a:pt x="456" y="484"/>
                        </a:lnTo>
                        <a:lnTo>
                          <a:pt x="393" y="481"/>
                        </a:lnTo>
                        <a:lnTo>
                          <a:pt x="264" y="479"/>
                        </a:lnTo>
                        <a:lnTo>
                          <a:pt x="264" y="479"/>
                        </a:lnTo>
                        <a:lnTo>
                          <a:pt x="135" y="476"/>
                        </a:lnTo>
                        <a:lnTo>
                          <a:pt x="69" y="476"/>
                        </a:lnTo>
                        <a:lnTo>
                          <a:pt x="37" y="476"/>
                        </a:lnTo>
                        <a:lnTo>
                          <a:pt x="35" y="476"/>
                        </a:lnTo>
                        <a:lnTo>
                          <a:pt x="40" y="470"/>
                        </a:lnTo>
                        <a:lnTo>
                          <a:pt x="40" y="470"/>
                        </a:lnTo>
                        <a:lnTo>
                          <a:pt x="61" y="453"/>
                        </a:lnTo>
                        <a:lnTo>
                          <a:pt x="61" y="453"/>
                        </a:lnTo>
                        <a:lnTo>
                          <a:pt x="78" y="435"/>
                        </a:lnTo>
                        <a:lnTo>
                          <a:pt x="78" y="435"/>
                        </a:lnTo>
                        <a:lnTo>
                          <a:pt x="98" y="418"/>
                        </a:lnTo>
                        <a:lnTo>
                          <a:pt x="98" y="418"/>
                        </a:lnTo>
                        <a:lnTo>
                          <a:pt x="121" y="401"/>
                        </a:lnTo>
                        <a:lnTo>
                          <a:pt x="141" y="387"/>
                        </a:lnTo>
                        <a:lnTo>
                          <a:pt x="161" y="372"/>
                        </a:lnTo>
                        <a:lnTo>
                          <a:pt x="184" y="358"/>
                        </a:lnTo>
                        <a:lnTo>
                          <a:pt x="184" y="358"/>
                        </a:lnTo>
                        <a:lnTo>
                          <a:pt x="226" y="330"/>
                        </a:lnTo>
                        <a:lnTo>
                          <a:pt x="226" y="330"/>
                        </a:lnTo>
                        <a:lnTo>
                          <a:pt x="250" y="318"/>
                        </a:lnTo>
                        <a:lnTo>
                          <a:pt x="272" y="304"/>
                        </a:lnTo>
                        <a:lnTo>
                          <a:pt x="272" y="304"/>
                        </a:lnTo>
                        <a:lnTo>
                          <a:pt x="295" y="295"/>
                        </a:lnTo>
                        <a:lnTo>
                          <a:pt x="295" y="295"/>
                        </a:lnTo>
                        <a:lnTo>
                          <a:pt x="318" y="284"/>
                        </a:lnTo>
                        <a:lnTo>
                          <a:pt x="318" y="284"/>
                        </a:lnTo>
                        <a:lnTo>
                          <a:pt x="341" y="275"/>
                        </a:lnTo>
                        <a:lnTo>
                          <a:pt x="341" y="275"/>
                        </a:lnTo>
                        <a:lnTo>
                          <a:pt x="367" y="267"/>
                        </a:lnTo>
                        <a:lnTo>
                          <a:pt x="404" y="252"/>
                        </a:lnTo>
                        <a:lnTo>
                          <a:pt x="367" y="238"/>
                        </a:lnTo>
                        <a:lnTo>
                          <a:pt x="367" y="238"/>
                        </a:lnTo>
                        <a:lnTo>
                          <a:pt x="341" y="229"/>
                        </a:lnTo>
                        <a:lnTo>
                          <a:pt x="341" y="229"/>
                        </a:lnTo>
                        <a:lnTo>
                          <a:pt x="318" y="218"/>
                        </a:lnTo>
                        <a:lnTo>
                          <a:pt x="318" y="218"/>
                        </a:lnTo>
                        <a:lnTo>
                          <a:pt x="295" y="206"/>
                        </a:lnTo>
                        <a:lnTo>
                          <a:pt x="272" y="195"/>
                        </a:lnTo>
                        <a:lnTo>
                          <a:pt x="272" y="195"/>
                        </a:lnTo>
                        <a:lnTo>
                          <a:pt x="250" y="183"/>
                        </a:lnTo>
                        <a:lnTo>
                          <a:pt x="250" y="183"/>
                        </a:lnTo>
                        <a:lnTo>
                          <a:pt x="226" y="172"/>
                        </a:lnTo>
                        <a:lnTo>
                          <a:pt x="226" y="172"/>
                        </a:lnTo>
                        <a:lnTo>
                          <a:pt x="184" y="143"/>
                        </a:lnTo>
                        <a:lnTo>
                          <a:pt x="184" y="143"/>
                        </a:lnTo>
                        <a:lnTo>
                          <a:pt x="161" y="129"/>
                        </a:lnTo>
                        <a:lnTo>
                          <a:pt x="161" y="129"/>
                        </a:lnTo>
                        <a:lnTo>
                          <a:pt x="141" y="112"/>
                        </a:lnTo>
                        <a:lnTo>
                          <a:pt x="141" y="112"/>
                        </a:lnTo>
                        <a:lnTo>
                          <a:pt x="121" y="97"/>
                        </a:lnTo>
                        <a:lnTo>
                          <a:pt x="100" y="80"/>
                        </a:lnTo>
                        <a:lnTo>
                          <a:pt x="80" y="63"/>
                        </a:lnTo>
                        <a:lnTo>
                          <a:pt x="61" y="46"/>
                        </a:lnTo>
                        <a:lnTo>
                          <a:pt x="61" y="46"/>
                        </a:lnTo>
                        <a:lnTo>
                          <a:pt x="46" y="31"/>
                        </a:lnTo>
                        <a:lnTo>
                          <a:pt x="69" y="31"/>
                        </a:lnTo>
                        <a:lnTo>
                          <a:pt x="121" y="31"/>
                        </a:lnTo>
                        <a:lnTo>
                          <a:pt x="224" y="31"/>
                        </a:lnTo>
                        <a:lnTo>
                          <a:pt x="430" y="29"/>
                        </a:lnTo>
                        <a:lnTo>
                          <a:pt x="481" y="29"/>
                        </a:lnTo>
                        <a:lnTo>
                          <a:pt x="507" y="29"/>
                        </a:lnTo>
                        <a:lnTo>
                          <a:pt x="522" y="29"/>
                        </a:lnTo>
                        <a:lnTo>
                          <a:pt x="522" y="29"/>
                        </a:lnTo>
                        <a:lnTo>
                          <a:pt x="533" y="29"/>
                        </a:lnTo>
                        <a:lnTo>
                          <a:pt x="533" y="29"/>
                        </a:lnTo>
                        <a:lnTo>
                          <a:pt x="556" y="34"/>
                        </a:lnTo>
                        <a:lnTo>
                          <a:pt x="579" y="43"/>
                        </a:lnTo>
                        <a:lnTo>
                          <a:pt x="599" y="54"/>
                        </a:lnTo>
                        <a:lnTo>
                          <a:pt x="613" y="72"/>
                        </a:lnTo>
                        <a:lnTo>
                          <a:pt x="613" y="72"/>
                        </a:lnTo>
                        <a:lnTo>
                          <a:pt x="628" y="92"/>
                        </a:lnTo>
                        <a:lnTo>
                          <a:pt x="639" y="115"/>
                        </a:lnTo>
                        <a:lnTo>
                          <a:pt x="642" y="138"/>
                        </a:lnTo>
                        <a:lnTo>
                          <a:pt x="642" y="160"/>
                        </a:lnTo>
                        <a:lnTo>
                          <a:pt x="642" y="160"/>
                        </a:lnTo>
                        <a:lnTo>
                          <a:pt x="639" y="186"/>
                        </a:lnTo>
                        <a:lnTo>
                          <a:pt x="630" y="206"/>
                        </a:lnTo>
                        <a:lnTo>
                          <a:pt x="630" y="206"/>
                        </a:lnTo>
                        <a:lnTo>
                          <a:pt x="616" y="229"/>
                        </a:lnTo>
                        <a:lnTo>
                          <a:pt x="599" y="246"/>
                        </a:lnTo>
                        <a:lnTo>
                          <a:pt x="593" y="252"/>
                        </a:lnTo>
                        <a:lnTo>
                          <a:pt x="599" y="258"/>
                        </a:lnTo>
                        <a:lnTo>
                          <a:pt x="599" y="258"/>
                        </a:lnTo>
                        <a:lnTo>
                          <a:pt x="613" y="267"/>
                        </a:lnTo>
                        <a:lnTo>
                          <a:pt x="625" y="281"/>
                        </a:lnTo>
                        <a:lnTo>
                          <a:pt x="633" y="295"/>
                        </a:lnTo>
                        <a:lnTo>
                          <a:pt x="639" y="309"/>
                        </a:lnTo>
                        <a:lnTo>
                          <a:pt x="639" y="309"/>
                        </a:lnTo>
                        <a:lnTo>
                          <a:pt x="645" y="327"/>
                        </a:lnTo>
                        <a:lnTo>
                          <a:pt x="645" y="327"/>
                        </a:lnTo>
                        <a:lnTo>
                          <a:pt x="648" y="344"/>
                        </a:lnTo>
                        <a:lnTo>
                          <a:pt x="648" y="344"/>
                        </a:lnTo>
                        <a:lnTo>
                          <a:pt x="648" y="352"/>
                        </a:lnTo>
                        <a:lnTo>
                          <a:pt x="648" y="352"/>
                        </a:lnTo>
                        <a:lnTo>
                          <a:pt x="648" y="361"/>
                        </a:lnTo>
                        <a:lnTo>
                          <a:pt x="648" y="361"/>
                        </a:lnTo>
                        <a:lnTo>
                          <a:pt x="648" y="369"/>
                        </a:lnTo>
                        <a:lnTo>
                          <a:pt x="648" y="369"/>
                        </a:lnTo>
                        <a:lnTo>
                          <a:pt x="648" y="378"/>
                        </a:lnTo>
                        <a:lnTo>
                          <a:pt x="648" y="378"/>
                        </a:lnTo>
                        <a:lnTo>
                          <a:pt x="642" y="395"/>
                        </a:lnTo>
                        <a:lnTo>
                          <a:pt x="642" y="395"/>
                        </a:lnTo>
                        <a:lnTo>
                          <a:pt x="636" y="410"/>
                        </a:lnTo>
                        <a:lnTo>
                          <a:pt x="636" y="410"/>
                        </a:lnTo>
                        <a:lnTo>
                          <a:pt x="633" y="418"/>
                        </a:lnTo>
                        <a:lnTo>
                          <a:pt x="633" y="418"/>
                        </a:lnTo>
                        <a:lnTo>
                          <a:pt x="628" y="427"/>
                        </a:lnTo>
                        <a:lnTo>
                          <a:pt x="628" y="427"/>
                        </a:lnTo>
                        <a:lnTo>
                          <a:pt x="619" y="438"/>
                        </a:lnTo>
                        <a:lnTo>
                          <a:pt x="613" y="447"/>
                        </a:lnTo>
                        <a:lnTo>
                          <a:pt x="605" y="453"/>
                        </a:lnTo>
                        <a:lnTo>
                          <a:pt x="605" y="453"/>
                        </a:lnTo>
                        <a:lnTo>
                          <a:pt x="593" y="464"/>
                        </a:lnTo>
                        <a:lnTo>
                          <a:pt x="593" y="464"/>
                        </a:lnTo>
                        <a:lnTo>
                          <a:pt x="585" y="467"/>
                        </a:lnTo>
                        <a:lnTo>
                          <a:pt x="585" y="467"/>
                        </a:lnTo>
                        <a:lnTo>
                          <a:pt x="576" y="473"/>
                        </a:lnTo>
                        <a:lnTo>
                          <a:pt x="576" y="473"/>
                        </a:lnTo>
                        <a:lnTo>
                          <a:pt x="562" y="479"/>
                        </a:lnTo>
                        <a:lnTo>
                          <a:pt x="562" y="479"/>
                        </a:lnTo>
                        <a:lnTo>
                          <a:pt x="576" y="473"/>
                        </a:lnTo>
                        <a:lnTo>
                          <a:pt x="576" y="473"/>
                        </a:lnTo>
                        <a:lnTo>
                          <a:pt x="585" y="470"/>
                        </a:lnTo>
                        <a:lnTo>
                          <a:pt x="585" y="470"/>
                        </a:lnTo>
                        <a:lnTo>
                          <a:pt x="593" y="464"/>
                        </a:lnTo>
                        <a:lnTo>
                          <a:pt x="593" y="464"/>
                        </a:lnTo>
                        <a:lnTo>
                          <a:pt x="607" y="455"/>
                        </a:lnTo>
                        <a:lnTo>
                          <a:pt x="613" y="450"/>
                        </a:lnTo>
                        <a:lnTo>
                          <a:pt x="622" y="441"/>
                        </a:lnTo>
                        <a:lnTo>
                          <a:pt x="622" y="441"/>
                        </a:lnTo>
                        <a:lnTo>
                          <a:pt x="633" y="430"/>
                        </a:lnTo>
                        <a:lnTo>
                          <a:pt x="633" y="430"/>
                        </a:lnTo>
                        <a:lnTo>
                          <a:pt x="636" y="421"/>
                        </a:lnTo>
                        <a:lnTo>
                          <a:pt x="636" y="421"/>
                        </a:lnTo>
                        <a:lnTo>
                          <a:pt x="642" y="413"/>
                        </a:lnTo>
                        <a:lnTo>
                          <a:pt x="642" y="413"/>
                        </a:lnTo>
                        <a:lnTo>
                          <a:pt x="651" y="395"/>
                        </a:lnTo>
                        <a:lnTo>
                          <a:pt x="651" y="395"/>
                        </a:lnTo>
                        <a:lnTo>
                          <a:pt x="653" y="378"/>
                        </a:lnTo>
                        <a:lnTo>
                          <a:pt x="653" y="378"/>
                        </a:lnTo>
                        <a:lnTo>
                          <a:pt x="656" y="369"/>
                        </a:lnTo>
                        <a:lnTo>
                          <a:pt x="656" y="369"/>
                        </a:lnTo>
                        <a:lnTo>
                          <a:pt x="656" y="361"/>
                        </a:lnTo>
                        <a:lnTo>
                          <a:pt x="656" y="361"/>
                        </a:lnTo>
                        <a:lnTo>
                          <a:pt x="656" y="352"/>
                        </a:lnTo>
                        <a:lnTo>
                          <a:pt x="656" y="352"/>
                        </a:lnTo>
                        <a:lnTo>
                          <a:pt x="656" y="344"/>
                        </a:lnTo>
                        <a:lnTo>
                          <a:pt x="656" y="344"/>
                        </a:lnTo>
                        <a:lnTo>
                          <a:pt x="653" y="324"/>
                        </a:lnTo>
                        <a:lnTo>
                          <a:pt x="653" y="324"/>
                        </a:lnTo>
                        <a:lnTo>
                          <a:pt x="651" y="306"/>
                        </a:lnTo>
                        <a:lnTo>
                          <a:pt x="651" y="306"/>
                        </a:lnTo>
                        <a:lnTo>
                          <a:pt x="645" y="292"/>
                        </a:lnTo>
                        <a:lnTo>
                          <a:pt x="636" y="278"/>
                        </a:lnTo>
                        <a:lnTo>
                          <a:pt x="628" y="264"/>
                        </a:lnTo>
                        <a:lnTo>
                          <a:pt x="616" y="252"/>
                        </a:lnTo>
                        <a:lnTo>
                          <a:pt x="616" y="252"/>
                        </a:lnTo>
                        <a:lnTo>
                          <a:pt x="630" y="235"/>
                        </a:lnTo>
                        <a:lnTo>
                          <a:pt x="645" y="215"/>
                        </a:lnTo>
                        <a:lnTo>
                          <a:pt x="645" y="215"/>
                        </a:lnTo>
                        <a:lnTo>
                          <a:pt x="656" y="189"/>
                        </a:lnTo>
                        <a:lnTo>
                          <a:pt x="662" y="163"/>
                        </a:lnTo>
                        <a:lnTo>
                          <a:pt x="662" y="163"/>
                        </a:lnTo>
                        <a:lnTo>
                          <a:pt x="662" y="135"/>
                        </a:lnTo>
                        <a:lnTo>
                          <a:pt x="656" y="109"/>
                        </a:lnTo>
                        <a:lnTo>
                          <a:pt x="656" y="109"/>
                        </a:lnTo>
                        <a:lnTo>
                          <a:pt x="648" y="83"/>
                        </a:lnTo>
                        <a:lnTo>
                          <a:pt x="630" y="57"/>
                        </a:lnTo>
                        <a:lnTo>
                          <a:pt x="630" y="57"/>
                        </a:lnTo>
                        <a:lnTo>
                          <a:pt x="610" y="37"/>
                        </a:lnTo>
                        <a:lnTo>
                          <a:pt x="588" y="23"/>
                        </a:lnTo>
                        <a:lnTo>
                          <a:pt x="562" y="12"/>
                        </a:lnTo>
                        <a:lnTo>
                          <a:pt x="536" y="6"/>
                        </a:lnTo>
                        <a:lnTo>
                          <a:pt x="536" y="6"/>
                        </a:lnTo>
                        <a:lnTo>
                          <a:pt x="522" y="6"/>
                        </a:lnTo>
                        <a:lnTo>
                          <a:pt x="507" y="6"/>
                        </a:lnTo>
                        <a:lnTo>
                          <a:pt x="481" y="3"/>
                        </a:lnTo>
                        <a:lnTo>
                          <a:pt x="430" y="3"/>
                        </a:lnTo>
                        <a:lnTo>
                          <a:pt x="224" y="3"/>
                        </a:lnTo>
                        <a:lnTo>
                          <a:pt x="121" y="3"/>
                        </a:lnTo>
                        <a:lnTo>
                          <a:pt x="69" y="0"/>
                        </a:lnTo>
                        <a:lnTo>
                          <a:pt x="43" y="0"/>
                        </a:lnTo>
                        <a:lnTo>
                          <a:pt x="29" y="0"/>
                        </a:lnTo>
                        <a:lnTo>
                          <a:pt x="29" y="0"/>
                        </a:lnTo>
                        <a:lnTo>
                          <a:pt x="20" y="3"/>
                        </a:lnTo>
                        <a:lnTo>
                          <a:pt x="20" y="3"/>
                        </a:lnTo>
                        <a:lnTo>
                          <a:pt x="17" y="3"/>
                        </a:lnTo>
                        <a:lnTo>
                          <a:pt x="17" y="3"/>
                        </a:lnTo>
                        <a:lnTo>
                          <a:pt x="12" y="3"/>
                        </a:lnTo>
                        <a:lnTo>
                          <a:pt x="9" y="3"/>
                        </a:lnTo>
                        <a:lnTo>
                          <a:pt x="9" y="6"/>
                        </a:lnTo>
                        <a:lnTo>
                          <a:pt x="9" y="6"/>
                        </a:lnTo>
                        <a:lnTo>
                          <a:pt x="6" y="9"/>
                        </a:lnTo>
                        <a:lnTo>
                          <a:pt x="6" y="9"/>
                        </a:lnTo>
                        <a:lnTo>
                          <a:pt x="3" y="9"/>
                        </a:lnTo>
                        <a:lnTo>
                          <a:pt x="3" y="9"/>
                        </a:lnTo>
                        <a:lnTo>
                          <a:pt x="0" y="17"/>
                        </a:lnTo>
                        <a:lnTo>
                          <a:pt x="0" y="23"/>
                        </a:lnTo>
                        <a:lnTo>
                          <a:pt x="0" y="23"/>
                        </a:lnTo>
                        <a:lnTo>
                          <a:pt x="3" y="31"/>
                        </a:lnTo>
                        <a:lnTo>
                          <a:pt x="3" y="31"/>
                        </a:lnTo>
                        <a:lnTo>
                          <a:pt x="9" y="40"/>
                        </a:lnTo>
                        <a:lnTo>
                          <a:pt x="20" y="52"/>
                        </a:lnTo>
                        <a:lnTo>
                          <a:pt x="20" y="52"/>
                        </a:lnTo>
                        <a:lnTo>
                          <a:pt x="40" y="69"/>
                        </a:lnTo>
                        <a:lnTo>
                          <a:pt x="58" y="86"/>
                        </a:lnTo>
                        <a:lnTo>
                          <a:pt x="80" y="103"/>
                        </a:lnTo>
                        <a:lnTo>
                          <a:pt x="80" y="103"/>
                        </a:lnTo>
                        <a:lnTo>
                          <a:pt x="100" y="120"/>
                        </a:lnTo>
                        <a:lnTo>
                          <a:pt x="100" y="120"/>
                        </a:lnTo>
                        <a:lnTo>
                          <a:pt x="121" y="138"/>
                        </a:lnTo>
                        <a:lnTo>
                          <a:pt x="121" y="138"/>
                        </a:lnTo>
                        <a:lnTo>
                          <a:pt x="144" y="152"/>
                        </a:lnTo>
                        <a:lnTo>
                          <a:pt x="144" y="152"/>
                        </a:lnTo>
                        <a:lnTo>
                          <a:pt x="163" y="169"/>
                        </a:lnTo>
                        <a:lnTo>
                          <a:pt x="163" y="169"/>
                        </a:lnTo>
                        <a:lnTo>
                          <a:pt x="209" y="198"/>
                        </a:lnTo>
                        <a:lnTo>
                          <a:pt x="209" y="198"/>
                        </a:lnTo>
                        <a:lnTo>
                          <a:pt x="235" y="209"/>
                        </a:lnTo>
                        <a:lnTo>
                          <a:pt x="235" y="209"/>
                        </a:lnTo>
                        <a:lnTo>
                          <a:pt x="258" y="224"/>
                        </a:lnTo>
                        <a:lnTo>
                          <a:pt x="258" y="224"/>
                        </a:lnTo>
                        <a:lnTo>
                          <a:pt x="281" y="235"/>
                        </a:lnTo>
                        <a:lnTo>
                          <a:pt x="281" y="235"/>
                        </a:lnTo>
                        <a:lnTo>
                          <a:pt x="307" y="246"/>
                        </a:lnTo>
                        <a:lnTo>
                          <a:pt x="307" y="246"/>
                        </a:lnTo>
                        <a:lnTo>
                          <a:pt x="321" y="252"/>
                        </a:lnTo>
                        <a:lnTo>
                          <a:pt x="321" y="252"/>
                        </a:lnTo>
                        <a:lnTo>
                          <a:pt x="307" y="258"/>
                        </a:lnTo>
                        <a:lnTo>
                          <a:pt x="307" y="258"/>
                        </a:lnTo>
                        <a:lnTo>
                          <a:pt x="284" y="267"/>
                        </a:lnTo>
                        <a:lnTo>
                          <a:pt x="284" y="267"/>
                        </a:lnTo>
                        <a:lnTo>
                          <a:pt x="258" y="281"/>
                        </a:lnTo>
                        <a:lnTo>
                          <a:pt x="235" y="292"/>
                        </a:lnTo>
                        <a:lnTo>
                          <a:pt x="235" y="292"/>
                        </a:lnTo>
                        <a:lnTo>
                          <a:pt x="212" y="306"/>
                        </a:lnTo>
                        <a:lnTo>
                          <a:pt x="212" y="306"/>
                        </a:lnTo>
                        <a:lnTo>
                          <a:pt x="166" y="335"/>
                        </a:lnTo>
                        <a:lnTo>
                          <a:pt x="166" y="335"/>
                        </a:lnTo>
                        <a:lnTo>
                          <a:pt x="146" y="350"/>
                        </a:lnTo>
                        <a:lnTo>
                          <a:pt x="124" y="367"/>
                        </a:lnTo>
                        <a:lnTo>
                          <a:pt x="103" y="381"/>
                        </a:lnTo>
                        <a:lnTo>
                          <a:pt x="103" y="381"/>
                        </a:lnTo>
                        <a:lnTo>
                          <a:pt x="83" y="398"/>
                        </a:lnTo>
                        <a:lnTo>
                          <a:pt x="83" y="398"/>
                        </a:lnTo>
                        <a:lnTo>
                          <a:pt x="63" y="416"/>
                        </a:lnTo>
                        <a:lnTo>
                          <a:pt x="63" y="416"/>
                        </a:lnTo>
                        <a:lnTo>
                          <a:pt x="43" y="435"/>
                        </a:lnTo>
                        <a:lnTo>
                          <a:pt x="43" y="435"/>
                        </a:lnTo>
                        <a:lnTo>
                          <a:pt x="26" y="453"/>
                        </a:lnTo>
                        <a:lnTo>
                          <a:pt x="6" y="473"/>
                        </a:lnTo>
                        <a:lnTo>
                          <a:pt x="3" y="473"/>
                        </a:lnTo>
                        <a:lnTo>
                          <a:pt x="3" y="473"/>
                        </a:lnTo>
                        <a:lnTo>
                          <a:pt x="0" y="481"/>
                        </a:lnTo>
                        <a:lnTo>
                          <a:pt x="0" y="481"/>
                        </a:lnTo>
                        <a:lnTo>
                          <a:pt x="0" y="487"/>
                        </a:lnTo>
                        <a:lnTo>
                          <a:pt x="0" y="490"/>
                        </a:lnTo>
                        <a:lnTo>
                          <a:pt x="3" y="490"/>
                        </a:lnTo>
                        <a:lnTo>
                          <a:pt x="3" y="490"/>
                        </a:lnTo>
                        <a:lnTo>
                          <a:pt x="3" y="493"/>
                        </a:lnTo>
                        <a:lnTo>
                          <a:pt x="3" y="493"/>
                        </a:lnTo>
                        <a:lnTo>
                          <a:pt x="12" y="496"/>
                        </a:lnTo>
                        <a:lnTo>
                          <a:pt x="12" y="496"/>
                        </a:lnTo>
                        <a:lnTo>
                          <a:pt x="15" y="496"/>
                        </a:lnTo>
                        <a:lnTo>
                          <a:pt x="17" y="496"/>
                        </a:lnTo>
                        <a:lnTo>
                          <a:pt x="17" y="496"/>
                        </a:lnTo>
                        <a:lnTo>
                          <a:pt x="17" y="496"/>
                        </a:lnTo>
                        <a:lnTo>
                          <a:pt x="20" y="496"/>
                        </a:lnTo>
                        <a:lnTo>
                          <a:pt x="37" y="496"/>
                        </a:lnTo>
                        <a:lnTo>
                          <a:pt x="69" y="496"/>
                        </a:lnTo>
                        <a:lnTo>
                          <a:pt x="135" y="496"/>
                        </a:lnTo>
                        <a:lnTo>
                          <a:pt x="135" y="496"/>
                        </a:lnTo>
                        <a:lnTo>
                          <a:pt x="264" y="493"/>
                        </a:lnTo>
                        <a:lnTo>
                          <a:pt x="393" y="490"/>
                        </a:lnTo>
                        <a:lnTo>
                          <a:pt x="393" y="490"/>
                        </a:lnTo>
                        <a:lnTo>
                          <a:pt x="456" y="487"/>
                        </a:lnTo>
                        <a:lnTo>
                          <a:pt x="522" y="487"/>
                        </a:lnTo>
                        <a:close/>
                        <a:moveTo>
                          <a:pt x="20" y="487"/>
                        </a:moveTo>
                        <a:lnTo>
                          <a:pt x="20" y="4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01" name="Freeform 336"/>
                  <p:cNvSpPr>
                    <a:spLocks noChangeArrowheads="1"/>
                  </p:cNvSpPr>
                  <p:nvPr/>
                </p:nvSpPr>
                <p:spPr bwMode="gray">
                  <a:xfrm>
                    <a:off x="7747000" y="3917950"/>
                    <a:ext cx="152400" cy="53975"/>
                  </a:xfrm>
                  <a:custGeom>
                    <a:avLst/>
                    <a:gdLst>
                      <a:gd name="T0" fmla="*/ 404 w 425"/>
                      <a:gd name="T1" fmla="*/ 97 h 150"/>
                      <a:gd name="T2" fmla="*/ 386 w 425"/>
                      <a:gd name="T3" fmla="*/ 123 h 150"/>
                      <a:gd name="T4" fmla="*/ 372 w 425"/>
                      <a:gd name="T5" fmla="*/ 129 h 150"/>
                      <a:gd name="T6" fmla="*/ 355 w 425"/>
                      <a:gd name="T7" fmla="*/ 135 h 150"/>
                      <a:gd name="T8" fmla="*/ 389 w 425"/>
                      <a:gd name="T9" fmla="*/ 126 h 150"/>
                      <a:gd name="T10" fmla="*/ 404 w 425"/>
                      <a:gd name="T11" fmla="*/ 117 h 150"/>
                      <a:gd name="T12" fmla="*/ 415 w 425"/>
                      <a:gd name="T13" fmla="*/ 103 h 150"/>
                      <a:gd name="T14" fmla="*/ 421 w 425"/>
                      <a:gd name="T15" fmla="*/ 86 h 150"/>
                      <a:gd name="T16" fmla="*/ 424 w 425"/>
                      <a:gd name="T17" fmla="*/ 74 h 150"/>
                      <a:gd name="T18" fmla="*/ 424 w 425"/>
                      <a:gd name="T19" fmla="*/ 69 h 150"/>
                      <a:gd name="T20" fmla="*/ 421 w 425"/>
                      <a:gd name="T21" fmla="*/ 51 h 150"/>
                      <a:gd name="T22" fmla="*/ 412 w 425"/>
                      <a:gd name="T23" fmla="*/ 34 h 150"/>
                      <a:gd name="T24" fmla="*/ 386 w 425"/>
                      <a:gd name="T25" fmla="*/ 8 h 150"/>
                      <a:gd name="T26" fmla="*/ 367 w 425"/>
                      <a:gd name="T27" fmla="*/ 0 h 150"/>
                      <a:gd name="T28" fmla="*/ 361 w 425"/>
                      <a:gd name="T29" fmla="*/ 0 h 150"/>
                      <a:gd name="T30" fmla="*/ 358 w 425"/>
                      <a:gd name="T31" fmla="*/ 0 h 150"/>
                      <a:gd name="T32" fmla="*/ 355 w 425"/>
                      <a:gd name="T33" fmla="*/ 0 h 150"/>
                      <a:gd name="T34" fmla="*/ 349 w 425"/>
                      <a:gd name="T35" fmla="*/ 0 h 150"/>
                      <a:gd name="T36" fmla="*/ 315 w 425"/>
                      <a:gd name="T37" fmla="*/ 0 h 150"/>
                      <a:gd name="T38" fmla="*/ 281 w 425"/>
                      <a:gd name="T39" fmla="*/ 6 h 150"/>
                      <a:gd name="T40" fmla="*/ 249 w 425"/>
                      <a:gd name="T41" fmla="*/ 14 h 150"/>
                      <a:gd name="T42" fmla="*/ 215 w 425"/>
                      <a:gd name="T43" fmla="*/ 25 h 150"/>
                      <a:gd name="T44" fmla="*/ 183 w 425"/>
                      <a:gd name="T45" fmla="*/ 37 h 150"/>
                      <a:gd name="T46" fmla="*/ 155 w 425"/>
                      <a:gd name="T47" fmla="*/ 51 h 150"/>
                      <a:gd name="T48" fmla="*/ 123 w 425"/>
                      <a:gd name="T49" fmla="*/ 66 h 150"/>
                      <a:gd name="T50" fmla="*/ 94 w 425"/>
                      <a:gd name="T51" fmla="*/ 83 h 150"/>
                      <a:gd name="T52" fmla="*/ 68 w 425"/>
                      <a:gd name="T53" fmla="*/ 103 h 150"/>
                      <a:gd name="T54" fmla="*/ 40 w 425"/>
                      <a:gd name="T55" fmla="*/ 120 h 150"/>
                      <a:gd name="T56" fmla="*/ 49 w 425"/>
                      <a:gd name="T57" fmla="*/ 149 h 150"/>
                      <a:gd name="T58" fmla="*/ 120 w 425"/>
                      <a:gd name="T59" fmla="*/ 146 h 150"/>
                      <a:gd name="T60" fmla="*/ 192 w 425"/>
                      <a:gd name="T61" fmla="*/ 143 h 150"/>
                      <a:gd name="T62" fmla="*/ 260 w 425"/>
                      <a:gd name="T63" fmla="*/ 140 h 150"/>
                      <a:gd name="T64" fmla="*/ 298 w 425"/>
                      <a:gd name="T65" fmla="*/ 137 h 150"/>
                      <a:gd name="T66" fmla="*/ 332 w 425"/>
                      <a:gd name="T67" fmla="*/ 135 h 150"/>
                      <a:gd name="T68" fmla="*/ 298 w 425"/>
                      <a:gd name="T69" fmla="*/ 129 h 150"/>
                      <a:gd name="T70" fmla="*/ 260 w 425"/>
                      <a:gd name="T71" fmla="*/ 129 h 150"/>
                      <a:gd name="T72" fmla="*/ 192 w 425"/>
                      <a:gd name="T73" fmla="*/ 123 h 150"/>
                      <a:gd name="T74" fmla="*/ 120 w 425"/>
                      <a:gd name="T75" fmla="*/ 120 h 150"/>
                      <a:gd name="T76" fmla="*/ 97 w 425"/>
                      <a:gd name="T77" fmla="*/ 120 h 150"/>
                      <a:gd name="T78" fmla="*/ 112 w 425"/>
                      <a:gd name="T79" fmla="*/ 112 h 150"/>
                      <a:gd name="T80" fmla="*/ 140 w 425"/>
                      <a:gd name="T81" fmla="*/ 94 h 150"/>
                      <a:gd name="T82" fmla="*/ 169 w 425"/>
                      <a:gd name="T83" fmla="*/ 80 h 150"/>
                      <a:gd name="T84" fmla="*/ 197 w 425"/>
                      <a:gd name="T85" fmla="*/ 66 h 150"/>
                      <a:gd name="T86" fmla="*/ 226 w 425"/>
                      <a:gd name="T87" fmla="*/ 51 h 150"/>
                      <a:gd name="T88" fmla="*/ 257 w 425"/>
                      <a:gd name="T89" fmla="*/ 43 h 150"/>
                      <a:gd name="T90" fmla="*/ 286 w 425"/>
                      <a:gd name="T91" fmla="*/ 34 h 150"/>
                      <a:gd name="T92" fmla="*/ 318 w 425"/>
                      <a:gd name="T93" fmla="*/ 28 h 150"/>
                      <a:gd name="T94" fmla="*/ 349 w 425"/>
                      <a:gd name="T95" fmla="*/ 23 h 150"/>
                      <a:gd name="T96" fmla="*/ 355 w 425"/>
                      <a:gd name="T97" fmla="*/ 23 h 150"/>
                      <a:gd name="T98" fmla="*/ 355 w 425"/>
                      <a:gd name="T99" fmla="*/ 23 h 150"/>
                      <a:gd name="T100" fmla="*/ 355 w 425"/>
                      <a:gd name="T101" fmla="*/ 23 h 150"/>
                      <a:gd name="T102" fmla="*/ 361 w 425"/>
                      <a:gd name="T103" fmla="*/ 23 h 150"/>
                      <a:gd name="T104" fmla="*/ 364 w 425"/>
                      <a:gd name="T105" fmla="*/ 23 h 150"/>
                      <a:gd name="T106" fmla="*/ 378 w 425"/>
                      <a:gd name="T107" fmla="*/ 28 h 150"/>
                      <a:gd name="T108" fmla="*/ 389 w 425"/>
                      <a:gd name="T109" fmla="*/ 34 h 150"/>
                      <a:gd name="T110" fmla="*/ 398 w 425"/>
                      <a:gd name="T111" fmla="*/ 43 h 150"/>
                      <a:gd name="T112" fmla="*/ 409 w 425"/>
                      <a:gd name="T113" fmla="*/ 69 h 150"/>
                      <a:gd name="T114" fmla="*/ 409 w 425"/>
                      <a:gd name="T115" fmla="*/ 71 h 150"/>
                      <a:gd name="T116" fmla="*/ 409 w 425"/>
                      <a:gd name="T117" fmla="*/ 77 h 150"/>
                      <a:gd name="T118" fmla="*/ 409 w 425"/>
                      <a:gd name="T119"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 h="150">
                        <a:moveTo>
                          <a:pt x="404" y="97"/>
                        </a:moveTo>
                        <a:lnTo>
                          <a:pt x="404" y="97"/>
                        </a:lnTo>
                        <a:lnTo>
                          <a:pt x="398" y="112"/>
                        </a:lnTo>
                        <a:lnTo>
                          <a:pt x="386" y="123"/>
                        </a:lnTo>
                        <a:lnTo>
                          <a:pt x="386" y="123"/>
                        </a:lnTo>
                        <a:lnTo>
                          <a:pt x="372" y="129"/>
                        </a:lnTo>
                        <a:lnTo>
                          <a:pt x="355" y="135"/>
                        </a:lnTo>
                        <a:lnTo>
                          <a:pt x="355" y="135"/>
                        </a:lnTo>
                        <a:lnTo>
                          <a:pt x="372" y="132"/>
                        </a:lnTo>
                        <a:lnTo>
                          <a:pt x="389" y="126"/>
                        </a:lnTo>
                        <a:lnTo>
                          <a:pt x="389" y="126"/>
                        </a:lnTo>
                        <a:lnTo>
                          <a:pt x="404" y="117"/>
                        </a:lnTo>
                        <a:lnTo>
                          <a:pt x="415" y="103"/>
                        </a:lnTo>
                        <a:lnTo>
                          <a:pt x="415" y="103"/>
                        </a:lnTo>
                        <a:lnTo>
                          <a:pt x="421" y="86"/>
                        </a:lnTo>
                        <a:lnTo>
                          <a:pt x="421" y="86"/>
                        </a:lnTo>
                        <a:lnTo>
                          <a:pt x="424" y="77"/>
                        </a:lnTo>
                        <a:lnTo>
                          <a:pt x="424" y="74"/>
                        </a:lnTo>
                        <a:lnTo>
                          <a:pt x="424" y="74"/>
                        </a:lnTo>
                        <a:lnTo>
                          <a:pt x="424" y="69"/>
                        </a:lnTo>
                        <a:lnTo>
                          <a:pt x="424" y="69"/>
                        </a:lnTo>
                        <a:lnTo>
                          <a:pt x="421" y="51"/>
                        </a:lnTo>
                        <a:lnTo>
                          <a:pt x="412" y="34"/>
                        </a:lnTo>
                        <a:lnTo>
                          <a:pt x="412" y="34"/>
                        </a:lnTo>
                        <a:lnTo>
                          <a:pt x="401" y="17"/>
                        </a:lnTo>
                        <a:lnTo>
                          <a:pt x="386" y="8"/>
                        </a:lnTo>
                        <a:lnTo>
                          <a:pt x="386" y="8"/>
                        </a:lnTo>
                        <a:lnTo>
                          <a:pt x="367" y="0"/>
                        </a:lnTo>
                        <a:lnTo>
                          <a:pt x="367" y="0"/>
                        </a:lnTo>
                        <a:lnTo>
                          <a:pt x="361" y="0"/>
                        </a:lnTo>
                        <a:lnTo>
                          <a:pt x="358" y="0"/>
                        </a:lnTo>
                        <a:lnTo>
                          <a:pt x="358" y="0"/>
                        </a:lnTo>
                        <a:lnTo>
                          <a:pt x="355" y="0"/>
                        </a:lnTo>
                        <a:lnTo>
                          <a:pt x="355" y="0"/>
                        </a:lnTo>
                        <a:lnTo>
                          <a:pt x="352" y="0"/>
                        </a:lnTo>
                        <a:lnTo>
                          <a:pt x="349" y="0"/>
                        </a:lnTo>
                        <a:lnTo>
                          <a:pt x="349" y="0"/>
                        </a:lnTo>
                        <a:lnTo>
                          <a:pt x="315" y="0"/>
                        </a:lnTo>
                        <a:lnTo>
                          <a:pt x="315" y="0"/>
                        </a:lnTo>
                        <a:lnTo>
                          <a:pt x="281" y="6"/>
                        </a:lnTo>
                        <a:lnTo>
                          <a:pt x="263" y="8"/>
                        </a:lnTo>
                        <a:lnTo>
                          <a:pt x="249" y="14"/>
                        </a:lnTo>
                        <a:lnTo>
                          <a:pt x="249" y="14"/>
                        </a:lnTo>
                        <a:lnTo>
                          <a:pt x="215" y="25"/>
                        </a:lnTo>
                        <a:lnTo>
                          <a:pt x="215" y="25"/>
                        </a:lnTo>
                        <a:lnTo>
                          <a:pt x="183" y="37"/>
                        </a:lnTo>
                        <a:lnTo>
                          <a:pt x="183" y="37"/>
                        </a:lnTo>
                        <a:lnTo>
                          <a:pt x="155" y="51"/>
                        </a:lnTo>
                        <a:lnTo>
                          <a:pt x="155" y="51"/>
                        </a:lnTo>
                        <a:lnTo>
                          <a:pt x="123" y="66"/>
                        </a:lnTo>
                        <a:lnTo>
                          <a:pt x="123" y="66"/>
                        </a:lnTo>
                        <a:lnTo>
                          <a:pt x="94" y="83"/>
                        </a:lnTo>
                        <a:lnTo>
                          <a:pt x="94" y="83"/>
                        </a:lnTo>
                        <a:lnTo>
                          <a:pt x="68" y="103"/>
                        </a:lnTo>
                        <a:lnTo>
                          <a:pt x="68" y="103"/>
                        </a:lnTo>
                        <a:lnTo>
                          <a:pt x="40" y="120"/>
                        </a:lnTo>
                        <a:lnTo>
                          <a:pt x="0" y="149"/>
                        </a:lnTo>
                        <a:lnTo>
                          <a:pt x="49" y="149"/>
                        </a:lnTo>
                        <a:lnTo>
                          <a:pt x="49" y="149"/>
                        </a:lnTo>
                        <a:lnTo>
                          <a:pt x="120" y="146"/>
                        </a:lnTo>
                        <a:lnTo>
                          <a:pt x="120" y="146"/>
                        </a:lnTo>
                        <a:lnTo>
                          <a:pt x="192" y="143"/>
                        </a:lnTo>
                        <a:lnTo>
                          <a:pt x="192" y="143"/>
                        </a:lnTo>
                        <a:lnTo>
                          <a:pt x="260" y="140"/>
                        </a:lnTo>
                        <a:lnTo>
                          <a:pt x="260" y="140"/>
                        </a:lnTo>
                        <a:lnTo>
                          <a:pt x="298" y="137"/>
                        </a:lnTo>
                        <a:lnTo>
                          <a:pt x="298" y="137"/>
                        </a:lnTo>
                        <a:lnTo>
                          <a:pt x="332" y="135"/>
                        </a:lnTo>
                        <a:lnTo>
                          <a:pt x="332" y="135"/>
                        </a:lnTo>
                        <a:lnTo>
                          <a:pt x="298" y="129"/>
                        </a:lnTo>
                        <a:lnTo>
                          <a:pt x="298" y="129"/>
                        </a:lnTo>
                        <a:lnTo>
                          <a:pt x="260" y="129"/>
                        </a:lnTo>
                        <a:lnTo>
                          <a:pt x="260" y="129"/>
                        </a:lnTo>
                        <a:lnTo>
                          <a:pt x="192" y="123"/>
                        </a:lnTo>
                        <a:lnTo>
                          <a:pt x="192" y="123"/>
                        </a:lnTo>
                        <a:lnTo>
                          <a:pt x="120" y="120"/>
                        </a:lnTo>
                        <a:lnTo>
                          <a:pt x="120" y="120"/>
                        </a:lnTo>
                        <a:lnTo>
                          <a:pt x="97" y="120"/>
                        </a:lnTo>
                        <a:lnTo>
                          <a:pt x="97" y="120"/>
                        </a:lnTo>
                        <a:lnTo>
                          <a:pt x="112" y="112"/>
                        </a:lnTo>
                        <a:lnTo>
                          <a:pt x="112" y="112"/>
                        </a:lnTo>
                        <a:lnTo>
                          <a:pt x="140" y="94"/>
                        </a:lnTo>
                        <a:lnTo>
                          <a:pt x="140" y="94"/>
                        </a:lnTo>
                        <a:lnTo>
                          <a:pt x="169" y="80"/>
                        </a:lnTo>
                        <a:lnTo>
                          <a:pt x="169" y="80"/>
                        </a:lnTo>
                        <a:lnTo>
                          <a:pt x="197" y="66"/>
                        </a:lnTo>
                        <a:lnTo>
                          <a:pt x="197" y="66"/>
                        </a:lnTo>
                        <a:lnTo>
                          <a:pt x="226" y="51"/>
                        </a:lnTo>
                        <a:lnTo>
                          <a:pt x="226" y="51"/>
                        </a:lnTo>
                        <a:lnTo>
                          <a:pt x="257" y="43"/>
                        </a:lnTo>
                        <a:lnTo>
                          <a:pt x="272" y="37"/>
                        </a:lnTo>
                        <a:lnTo>
                          <a:pt x="286" y="34"/>
                        </a:lnTo>
                        <a:lnTo>
                          <a:pt x="286" y="34"/>
                        </a:lnTo>
                        <a:lnTo>
                          <a:pt x="318" y="28"/>
                        </a:lnTo>
                        <a:lnTo>
                          <a:pt x="318" y="28"/>
                        </a:lnTo>
                        <a:lnTo>
                          <a:pt x="349" y="23"/>
                        </a:lnTo>
                        <a:lnTo>
                          <a:pt x="352" y="23"/>
                        </a:lnTo>
                        <a:lnTo>
                          <a:pt x="355" y="23"/>
                        </a:lnTo>
                        <a:lnTo>
                          <a:pt x="355" y="23"/>
                        </a:lnTo>
                        <a:lnTo>
                          <a:pt x="355" y="23"/>
                        </a:lnTo>
                        <a:lnTo>
                          <a:pt x="355" y="23"/>
                        </a:lnTo>
                        <a:lnTo>
                          <a:pt x="355" y="23"/>
                        </a:lnTo>
                        <a:lnTo>
                          <a:pt x="358" y="23"/>
                        </a:lnTo>
                        <a:lnTo>
                          <a:pt x="361" y="23"/>
                        </a:lnTo>
                        <a:lnTo>
                          <a:pt x="361" y="23"/>
                        </a:lnTo>
                        <a:lnTo>
                          <a:pt x="364" y="23"/>
                        </a:lnTo>
                        <a:lnTo>
                          <a:pt x="364" y="23"/>
                        </a:lnTo>
                        <a:lnTo>
                          <a:pt x="378" y="28"/>
                        </a:lnTo>
                        <a:lnTo>
                          <a:pt x="378" y="28"/>
                        </a:lnTo>
                        <a:lnTo>
                          <a:pt x="389" y="34"/>
                        </a:lnTo>
                        <a:lnTo>
                          <a:pt x="398" y="43"/>
                        </a:lnTo>
                        <a:lnTo>
                          <a:pt x="398" y="43"/>
                        </a:lnTo>
                        <a:lnTo>
                          <a:pt x="404" y="54"/>
                        </a:lnTo>
                        <a:lnTo>
                          <a:pt x="409" y="69"/>
                        </a:lnTo>
                        <a:lnTo>
                          <a:pt x="409" y="69"/>
                        </a:lnTo>
                        <a:lnTo>
                          <a:pt x="409" y="71"/>
                        </a:lnTo>
                        <a:lnTo>
                          <a:pt x="409" y="77"/>
                        </a:lnTo>
                        <a:lnTo>
                          <a:pt x="409" y="77"/>
                        </a:lnTo>
                        <a:lnTo>
                          <a:pt x="409" y="83"/>
                        </a:lnTo>
                        <a:lnTo>
                          <a:pt x="409" y="83"/>
                        </a:lnTo>
                        <a:lnTo>
                          <a:pt x="404"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02" name="Freeform 337"/>
                  <p:cNvSpPr>
                    <a:spLocks noChangeArrowheads="1"/>
                  </p:cNvSpPr>
                  <p:nvPr/>
                </p:nvSpPr>
                <p:spPr bwMode="gray">
                  <a:xfrm>
                    <a:off x="7747000" y="3843338"/>
                    <a:ext cx="152400" cy="49212"/>
                  </a:xfrm>
                  <a:custGeom>
                    <a:avLst/>
                    <a:gdLst>
                      <a:gd name="T0" fmla="*/ 407 w 425"/>
                      <a:gd name="T1" fmla="*/ 100 h 138"/>
                      <a:gd name="T2" fmla="*/ 389 w 425"/>
                      <a:gd name="T3" fmla="*/ 126 h 138"/>
                      <a:gd name="T4" fmla="*/ 375 w 425"/>
                      <a:gd name="T5" fmla="*/ 132 h 138"/>
                      <a:gd name="T6" fmla="*/ 361 w 425"/>
                      <a:gd name="T7" fmla="*/ 137 h 138"/>
                      <a:gd name="T8" fmla="*/ 392 w 425"/>
                      <a:gd name="T9" fmla="*/ 129 h 138"/>
                      <a:gd name="T10" fmla="*/ 404 w 425"/>
                      <a:gd name="T11" fmla="*/ 120 h 138"/>
                      <a:gd name="T12" fmla="*/ 415 w 425"/>
                      <a:gd name="T13" fmla="*/ 106 h 138"/>
                      <a:gd name="T14" fmla="*/ 421 w 425"/>
                      <a:gd name="T15" fmla="*/ 91 h 138"/>
                      <a:gd name="T16" fmla="*/ 424 w 425"/>
                      <a:gd name="T17" fmla="*/ 77 h 138"/>
                      <a:gd name="T18" fmla="*/ 424 w 425"/>
                      <a:gd name="T19" fmla="*/ 74 h 138"/>
                      <a:gd name="T20" fmla="*/ 421 w 425"/>
                      <a:gd name="T21" fmla="*/ 57 h 138"/>
                      <a:gd name="T22" fmla="*/ 415 w 425"/>
                      <a:gd name="T23" fmla="*/ 40 h 138"/>
                      <a:gd name="T24" fmla="*/ 389 w 425"/>
                      <a:gd name="T25" fmla="*/ 14 h 138"/>
                      <a:gd name="T26" fmla="*/ 372 w 425"/>
                      <a:gd name="T27" fmla="*/ 8 h 138"/>
                      <a:gd name="T28" fmla="*/ 364 w 425"/>
                      <a:gd name="T29" fmla="*/ 6 h 138"/>
                      <a:gd name="T30" fmla="*/ 355 w 425"/>
                      <a:gd name="T31" fmla="*/ 6 h 138"/>
                      <a:gd name="T32" fmla="*/ 295 w 425"/>
                      <a:gd name="T33" fmla="*/ 3 h 138"/>
                      <a:gd name="T34" fmla="*/ 172 w 425"/>
                      <a:gd name="T35" fmla="*/ 0 h 138"/>
                      <a:gd name="T36" fmla="*/ 0 w 425"/>
                      <a:gd name="T37" fmla="*/ 3 h 138"/>
                      <a:gd name="T38" fmla="*/ 57 w 425"/>
                      <a:gd name="T39" fmla="*/ 40 h 138"/>
                      <a:gd name="T40" fmla="*/ 74 w 425"/>
                      <a:gd name="T41" fmla="*/ 51 h 138"/>
                      <a:gd name="T42" fmla="*/ 92 w 425"/>
                      <a:gd name="T43" fmla="*/ 63 h 138"/>
                      <a:gd name="T44" fmla="*/ 112 w 425"/>
                      <a:gd name="T45" fmla="*/ 71 h 138"/>
                      <a:gd name="T46" fmla="*/ 129 w 425"/>
                      <a:gd name="T47" fmla="*/ 83 h 138"/>
                      <a:gd name="T48" fmla="*/ 146 w 425"/>
                      <a:gd name="T49" fmla="*/ 91 h 138"/>
                      <a:gd name="T50" fmla="*/ 166 w 425"/>
                      <a:gd name="T51" fmla="*/ 100 h 138"/>
                      <a:gd name="T52" fmla="*/ 186 w 425"/>
                      <a:gd name="T53" fmla="*/ 108 h 138"/>
                      <a:gd name="T54" fmla="*/ 223 w 425"/>
                      <a:gd name="T55" fmla="*/ 120 h 138"/>
                      <a:gd name="T56" fmla="*/ 243 w 425"/>
                      <a:gd name="T57" fmla="*/ 126 h 138"/>
                      <a:gd name="T58" fmla="*/ 263 w 425"/>
                      <a:gd name="T59" fmla="*/ 132 h 138"/>
                      <a:gd name="T60" fmla="*/ 283 w 425"/>
                      <a:gd name="T61" fmla="*/ 134 h 138"/>
                      <a:gd name="T62" fmla="*/ 306 w 425"/>
                      <a:gd name="T63" fmla="*/ 137 h 138"/>
                      <a:gd name="T64" fmla="*/ 326 w 425"/>
                      <a:gd name="T65" fmla="*/ 137 h 138"/>
                      <a:gd name="T66" fmla="*/ 346 w 425"/>
                      <a:gd name="T67" fmla="*/ 137 h 138"/>
                      <a:gd name="T68" fmla="*/ 326 w 425"/>
                      <a:gd name="T69" fmla="*/ 134 h 138"/>
                      <a:gd name="T70" fmla="*/ 306 w 425"/>
                      <a:gd name="T71" fmla="*/ 132 h 138"/>
                      <a:gd name="T72" fmla="*/ 286 w 425"/>
                      <a:gd name="T73" fmla="*/ 126 h 138"/>
                      <a:gd name="T74" fmla="*/ 266 w 425"/>
                      <a:gd name="T75" fmla="*/ 120 h 138"/>
                      <a:gd name="T76" fmla="*/ 249 w 425"/>
                      <a:gd name="T77" fmla="*/ 111 h 138"/>
                      <a:gd name="T78" fmla="*/ 229 w 425"/>
                      <a:gd name="T79" fmla="*/ 106 h 138"/>
                      <a:gd name="T80" fmla="*/ 194 w 425"/>
                      <a:gd name="T81" fmla="*/ 88 h 138"/>
                      <a:gd name="T82" fmla="*/ 175 w 425"/>
                      <a:gd name="T83" fmla="*/ 80 h 138"/>
                      <a:gd name="T84" fmla="*/ 157 w 425"/>
                      <a:gd name="T85" fmla="*/ 69 h 138"/>
                      <a:gd name="T86" fmla="*/ 123 w 425"/>
                      <a:gd name="T87" fmla="*/ 48 h 138"/>
                      <a:gd name="T88" fmla="*/ 106 w 425"/>
                      <a:gd name="T89" fmla="*/ 37 h 138"/>
                      <a:gd name="T90" fmla="*/ 97 w 425"/>
                      <a:gd name="T91" fmla="*/ 31 h 138"/>
                      <a:gd name="T92" fmla="*/ 295 w 425"/>
                      <a:gd name="T93" fmla="*/ 31 h 138"/>
                      <a:gd name="T94" fmla="*/ 355 w 425"/>
                      <a:gd name="T95" fmla="*/ 28 h 138"/>
                      <a:gd name="T96" fmla="*/ 364 w 425"/>
                      <a:gd name="T97" fmla="*/ 28 h 138"/>
                      <a:gd name="T98" fmla="*/ 369 w 425"/>
                      <a:gd name="T99" fmla="*/ 28 h 138"/>
                      <a:gd name="T100" fmla="*/ 381 w 425"/>
                      <a:gd name="T101" fmla="*/ 34 h 138"/>
                      <a:gd name="T102" fmla="*/ 401 w 425"/>
                      <a:gd name="T103" fmla="*/ 48 h 138"/>
                      <a:gd name="T104" fmla="*/ 407 w 425"/>
                      <a:gd name="T105" fmla="*/ 60 h 138"/>
                      <a:gd name="T106" fmla="*/ 409 w 425"/>
                      <a:gd name="T107" fmla="*/ 77 h 138"/>
                      <a:gd name="T108" fmla="*/ 409 w 425"/>
                      <a:gd name="T109" fmla="*/ 80 h 138"/>
                      <a:gd name="T110" fmla="*/ 409 w 425"/>
                      <a:gd name="T111" fmla="*/ 8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5" h="138">
                        <a:moveTo>
                          <a:pt x="407" y="100"/>
                        </a:moveTo>
                        <a:lnTo>
                          <a:pt x="407" y="100"/>
                        </a:lnTo>
                        <a:lnTo>
                          <a:pt x="398" y="114"/>
                        </a:lnTo>
                        <a:lnTo>
                          <a:pt x="389" y="126"/>
                        </a:lnTo>
                        <a:lnTo>
                          <a:pt x="389" y="126"/>
                        </a:lnTo>
                        <a:lnTo>
                          <a:pt x="375" y="132"/>
                        </a:lnTo>
                        <a:lnTo>
                          <a:pt x="361" y="137"/>
                        </a:lnTo>
                        <a:lnTo>
                          <a:pt x="361" y="137"/>
                        </a:lnTo>
                        <a:lnTo>
                          <a:pt x="378" y="134"/>
                        </a:lnTo>
                        <a:lnTo>
                          <a:pt x="392" y="129"/>
                        </a:lnTo>
                        <a:lnTo>
                          <a:pt x="392" y="129"/>
                        </a:lnTo>
                        <a:lnTo>
                          <a:pt x="404" y="120"/>
                        </a:lnTo>
                        <a:lnTo>
                          <a:pt x="415" y="106"/>
                        </a:lnTo>
                        <a:lnTo>
                          <a:pt x="415" y="106"/>
                        </a:lnTo>
                        <a:lnTo>
                          <a:pt x="421" y="91"/>
                        </a:lnTo>
                        <a:lnTo>
                          <a:pt x="421" y="91"/>
                        </a:lnTo>
                        <a:lnTo>
                          <a:pt x="424" y="83"/>
                        </a:lnTo>
                        <a:lnTo>
                          <a:pt x="424" y="77"/>
                        </a:lnTo>
                        <a:lnTo>
                          <a:pt x="424" y="77"/>
                        </a:lnTo>
                        <a:lnTo>
                          <a:pt x="424" y="74"/>
                        </a:lnTo>
                        <a:lnTo>
                          <a:pt x="424" y="74"/>
                        </a:lnTo>
                        <a:lnTo>
                          <a:pt x="421" y="57"/>
                        </a:lnTo>
                        <a:lnTo>
                          <a:pt x="415" y="40"/>
                        </a:lnTo>
                        <a:lnTo>
                          <a:pt x="415" y="40"/>
                        </a:lnTo>
                        <a:lnTo>
                          <a:pt x="404" y="25"/>
                        </a:lnTo>
                        <a:lnTo>
                          <a:pt x="389" y="14"/>
                        </a:lnTo>
                        <a:lnTo>
                          <a:pt x="389" y="14"/>
                        </a:lnTo>
                        <a:lnTo>
                          <a:pt x="372" y="8"/>
                        </a:lnTo>
                        <a:lnTo>
                          <a:pt x="372" y="8"/>
                        </a:lnTo>
                        <a:lnTo>
                          <a:pt x="364" y="6"/>
                        </a:lnTo>
                        <a:lnTo>
                          <a:pt x="364" y="6"/>
                        </a:lnTo>
                        <a:lnTo>
                          <a:pt x="355" y="6"/>
                        </a:lnTo>
                        <a:lnTo>
                          <a:pt x="355" y="6"/>
                        </a:lnTo>
                        <a:lnTo>
                          <a:pt x="295" y="3"/>
                        </a:lnTo>
                        <a:lnTo>
                          <a:pt x="295" y="3"/>
                        </a:lnTo>
                        <a:lnTo>
                          <a:pt x="172" y="0"/>
                        </a:lnTo>
                        <a:lnTo>
                          <a:pt x="49" y="3"/>
                        </a:lnTo>
                        <a:lnTo>
                          <a:pt x="0" y="3"/>
                        </a:lnTo>
                        <a:lnTo>
                          <a:pt x="40" y="28"/>
                        </a:lnTo>
                        <a:lnTo>
                          <a:pt x="57" y="40"/>
                        </a:lnTo>
                        <a:lnTo>
                          <a:pt x="74" y="51"/>
                        </a:lnTo>
                        <a:lnTo>
                          <a:pt x="74" y="51"/>
                        </a:lnTo>
                        <a:lnTo>
                          <a:pt x="92" y="63"/>
                        </a:lnTo>
                        <a:lnTo>
                          <a:pt x="92" y="63"/>
                        </a:lnTo>
                        <a:lnTo>
                          <a:pt x="112" y="71"/>
                        </a:lnTo>
                        <a:lnTo>
                          <a:pt x="112" y="71"/>
                        </a:lnTo>
                        <a:lnTo>
                          <a:pt x="129" y="83"/>
                        </a:lnTo>
                        <a:lnTo>
                          <a:pt x="129" y="83"/>
                        </a:lnTo>
                        <a:lnTo>
                          <a:pt x="146" y="91"/>
                        </a:lnTo>
                        <a:lnTo>
                          <a:pt x="146" y="91"/>
                        </a:lnTo>
                        <a:lnTo>
                          <a:pt x="166" y="100"/>
                        </a:lnTo>
                        <a:lnTo>
                          <a:pt x="166" y="100"/>
                        </a:lnTo>
                        <a:lnTo>
                          <a:pt x="186" y="108"/>
                        </a:lnTo>
                        <a:lnTo>
                          <a:pt x="186" y="108"/>
                        </a:lnTo>
                        <a:lnTo>
                          <a:pt x="223" y="120"/>
                        </a:lnTo>
                        <a:lnTo>
                          <a:pt x="223" y="120"/>
                        </a:lnTo>
                        <a:lnTo>
                          <a:pt x="243" y="126"/>
                        </a:lnTo>
                        <a:lnTo>
                          <a:pt x="243" y="126"/>
                        </a:lnTo>
                        <a:lnTo>
                          <a:pt x="263" y="132"/>
                        </a:lnTo>
                        <a:lnTo>
                          <a:pt x="263" y="132"/>
                        </a:lnTo>
                        <a:lnTo>
                          <a:pt x="283" y="134"/>
                        </a:lnTo>
                        <a:lnTo>
                          <a:pt x="283" y="134"/>
                        </a:lnTo>
                        <a:lnTo>
                          <a:pt x="306" y="137"/>
                        </a:lnTo>
                        <a:lnTo>
                          <a:pt x="306" y="137"/>
                        </a:lnTo>
                        <a:lnTo>
                          <a:pt x="326" y="137"/>
                        </a:lnTo>
                        <a:lnTo>
                          <a:pt x="326" y="137"/>
                        </a:lnTo>
                        <a:lnTo>
                          <a:pt x="346" y="137"/>
                        </a:lnTo>
                        <a:lnTo>
                          <a:pt x="346" y="137"/>
                        </a:lnTo>
                        <a:lnTo>
                          <a:pt x="326" y="134"/>
                        </a:lnTo>
                        <a:lnTo>
                          <a:pt x="326" y="134"/>
                        </a:lnTo>
                        <a:lnTo>
                          <a:pt x="306" y="132"/>
                        </a:lnTo>
                        <a:lnTo>
                          <a:pt x="306" y="132"/>
                        </a:lnTo>
                        <a:lnTo>
                          <a:pt x="286" y="126"/>
                        </a:lnTo>
                        <a:lnTo>
                          <a:pt x="286" y="126"/>
                        </a:lnTo>
                        <a:lnTo>
                          <a:pt x="266" y="120"/>
                        </a:lnTo>
                        <a:lnTo>
                          <a:pt x="266" y="120"/>
                        </a:lnTo>
                        <a:lnTo>
                          <a:pt x="249" y="111"/>
                        </a:lnTo>
                        <a:lnTo>
                          <a:pt x="249" y="111"/>
                        </a:lnTo>
                        <a:lnTo>
                          <a:pt x="229" y="106"/>
                        </a:lnTo>
                        <a:lnTo>
                          <a:pt x="229" y="106"/>
                        </a:lnTo>
                        <a:lnTo>
                          <a:pt x="194" y="88"/>
                        </a:lnTo>
                        <a:lnTo>
                          <a:pt x="194" y="88"/>
                        </a:lnTo>
                        <a:lnTo>
                          <a:pt x="175" y="80"/>
                        </a:lnTo>
                        <a:lnTo>
                          <a:pt x="175" y="80"/>
                        </a:lnTo>
                        <a:lnTo>
                          <a:pt x="157" y="69"/>
                        </a:lnTo>
                        <a:lnTo>
                          <a:pt x="157" y="69"/>
                        </a:lnTo>
                        <a:lnTo>
                          <a:pt x="123" y="48"/>
                        </a:lnTo>
                        <a:lnTo>
                          <a:pt x="123" y="48"/>
                        </a:lnTo>
                        <a:lnTo>
                          <a:pt x="106" y="37"/>
                        </a:lnTo>
                        <a:lnTo>
                          <a:pt x="106" y="37"/>
                        </a:lnTo>
                        <a:lnTo>
                          <a:pt x="97" y="31"/>
                        </a:lnTo>
                        <a:lnTo>
                          <a:pt x="97" y="31"/>
                        </a:lnTo>
                        <a:lnTo>
                          <a:pt x="295" y="31"/>
                        </a:lnTo>
                        <a:lnTo>
                          <a:pt x="295" y="31"/>
                        </a:lnTo>
                        <a:lnTo>
                          <a:pt x="355" y="28"/>
                        </a:lnTo>
                        <a:lnTo>
                          <a:pt x="355" y="28"/>
                        </a:lnTo>
                        <a:lnTo>
                          <a:pt x="364" y="28"/>
                        </a:lnTo>
                        <a:lnTo>
                          <a:pt x="364" y="28"/>
                        </a:lnTo>
                        <a:lnTo>
                          <a:pt x="369" y="28"/>
                        </a:lnTo>
                        <a:lnTo>
                          <a:pt x="369" y="28"/>
                        </a:lnTo>
                        <a:lnTo>
                          <a:pt x="381" y="34"/>
                        </a:lnTo>
                        <a:lnTo>
                          <a:pt x="381" y="34"/>
                        </a:lnTo>
                        <a:lnTo>
                          <a:pt x="389" y="40"/>
                        </a:lnTo>
                        <a:lnTo>
                          <a:pt x="401" y="48"/>
                        </a:lnTo>
                        <a:lnTo>
                          <a:pt x="401" y="48"/>
                        </a:lnTo>
                        <a:lnTo>
                          <a:pt x="407" y="60"/>
                        </a:lnTo>
                        <a:lnTo>
                          <a:pt x="409" y="74"/>
                        </a:lnTo>
                        <a:lnTo>
                          <a:pt x="409" y="77"/>
                        </a:lnTo>
                        <a:lnTo>
                          <a:pt x="409" y="80"/>
                        </a:lnTo>
                        <a:lnTo>
                          <a:pt x="409" y="80"/>
                        </a:lnTo>
                        <a:lnTo>
                          <a:pt x="409" y="88"/>
                        </a:lnTo>
                        <a:lnTo>
                          <a:pt x="409" y="88"/>
                        </a:lnTo>
                        <a:lnTo>
                          <a:pt x="407" y="10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grpSp>
          </p:grpSp>
        </p:grpSp>
        <p:sp>
          <p:nvSpPr>
            <p:cNvPr id="1254" name="Rectangle 1253"/>
            <p:cNvSpPr/>
            <p:nvPr/>
          </p:nvSpPr>
          <p:spPr bwMode="gray">
            <a:xfrm>
              <a:off x="7066531" y="3871316"/>
              <a:ext cx="668843" cy="230832"/>
            </a:xfrm>
            <a:prstGeom prst="rect">
              <a:avLst/>
            </a:prstGeom>
            <a:noFill/>
          </p:spPr>
          <p:txBody>
            <a:bodyPr wrap="square">
              <a:spAutoFit/>
            </a:bodyPr>
            <a:lstStyle/>
            <a:p>
              <a:r>
                <a:rPr lang="en-US" sz="900" dirty="0" err="1" smtClean="0">
                  <a:solidFill>
                    <a:schemeClr val="bg2"/>
                  </a:solidFill>
                </a:rPr>
                <a:t>VPNaaS</a:t>
              </a:r>
              <a:endParaRPr lang="en-US" sz="900" dirty="0">
                <a:solidFill>
                  <a:schemeClr val="bg2"/>
                </a:solidFill>
              </a:endParaRPr>
            </a:p>
          </p:txBody>
        </p:sp>
      </p:grpSp>
      <p:grpSp>
        <p:nvGrpSpPr>
          <p:cNvPr id="13" name="Group 12"/>
          <p:cNvGrpSpPr/>
          <p:nvPr/>
        </p:nvGrpSpPr>
        <p:grpSpPr>
          <a:xfrm>
            <a:off x="3744106" y="4208187"/>
            <a:ext cx="1222671" cy="508625"/>
            <a:chOff x="3943789" y="4351308"/>
            <a:chExt cx="1222671" cy="508625"/>
          </a:xfrm>
        </p:grpSpPr>
        <p:grpSp>
          <p:nvGrpSpPr>
            <p:cNvPr id="1339" name="Group 1338"/>
            <p:cNvGrpSpPr/>
            <p:nvPr/>
          </p:nvGrpSpPr>
          <p:grpSpPr bwMode="gray">
            <a:xfrm>
              <a:off x="4037375" y="4704349"/>
              <a:ext cx="155977" cy="155584"/>
              <a:chOff x="7318948" y="2268681"/>
              <a:chExt cx="234968" cy="234374"/>
            </a:xfrm>
            <a:solidFill>
              <a:schemeClr val="accent2">
                <a:lumMod val="60000"/>
                <a:lumOff val="40000"/>
              </a:schemeClr>
            </a:solidFill>
          </p:grpSpPr>
          <p:sp>
            <p:nvSpPr>
              <p:cNvPr id="1340"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41"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42"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343" name="Group 1342"/>
            <p:cNvGrpSpPr/>
            <p:nvPr/>
          </p:nvGrpSpPr>
          <p:grpSpPr bwMode="gray">
            <a:xfrm>
              <a:off x="4215071" y="4704349"/>
              <a:ext cx="155977" cy="155584"/>
              <a:chOff x="7586634" y="2268681"/>
              <a:chExt cx="234968" cy="234374"/>
            </a:xfrm>
            <a:solidFill>
              <a:schemeClr val="accent2"/>
            </a:solidFill>
          </p:grpSpPr>
          <p:sp>
            <p:nvSpPr>
              <p:cNvPr id="1344"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45"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46"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347" name="Group 1346"/>
            <p:cNvGrpSpPr/>
            <p:nvPr/>
          </p:nvGrpSpPr>
          <p:grpSpPr bwMode="gray">
            <a:xfrm>
              <a:off x="4396319" y="4704349"/>
              <a:ext cx="155977" cy="155584"/>
              <a:chOff x="7586634" y="2268681"/>
              <a:chExt cx="234968" cy="234374"/>
            </a:xfrm>
            <a:solidFill>
              <a:schemeClr val="accent6"/>
            </a:solidFill>
          </p:grpSpPr>
          <p:sp>
            <p:nvSpPr>
              <p:cNvPr id="1348"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49"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0"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351" name="Group 1350"/>
            <p:cNvGrpSpPr/>
            <p:nvPr/>
          </p:nvGrpSpPr>
          <p:grpSpPr bwMode="gray">
            <a:xfrm>
              <a:off x="3943789" y="4671179"/>
              <a:ext cx="879981" cy="178085"/>
              <a:chOff x="3585110" y="3589868"/>
              <a:chExt cx="1696388" cy="343303"/>
            </a:xfrm>
          </p:grpSpPr>
          <p:sp>
            <p:nvSpPr>
              <p:cNvPr id="1352" name="Freeform 7"/>
              <p:cNvSpPr>
                <a:spLocks/>
              </p:cNvSpPr>
              <p:nvPr/>
            </p:nvSpPr>
            <p:spPr bwMode="gray">
              <a:xfrm>
                <a:off x="3585110" y="3675886"/>
                <a:ext cx="181173" cy="25425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3" name="Freeform 9"/>
              <p:cNvSpPr>
                <a:spLocks/>
              </p:cNvSpPr>
              <p:nvPr/>
            </p:nvSpPr>
            <p:spPr bwMode="gray">
              <a:xfrm>
                <a:off x="3606424" y="3715474"/>
                <a:ext cx="58614" cy="31972"/>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4" name="Freeform 10"/>
              <p:cNvSpPr>
                <a:spLocks/>
              </p:cNvSpPr>
              <p:nvPr/>
            </p:nvSpPr>
            <p:spPr bwMode="gray">
              <a:xfrm>
                <a:off x="3606424" y="3860107"/>
                <a:ext cx="58614" cy="31209"/>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1355" name="Group 1354"/>
              <p:cNvGrpSpPr/>
              <p:nvPr/>
            </p:nvGrpSpPr>
            <p:grpSpPr bwMode="gray">
              <a:xfrm>
                <a:off x="5176448" y="3675886"/>
                <a:ext cx="105050" cy="253490"/>
                <a:chOff x="4496300" y="3675886"/>
                <a:chExt cx="105050" cy="253490"/>
              </a:xfrm>
            </p:grpSpPr>
            <p:sp>
              <p:nvSpPr>
                <p:cNvPr id="1364" name="Freeform 8"/>
                <p:cNvSpPr>
                  <a:spLocks/>
                </p:cNvSpPr>
                <p:nvPr/>
              </p:nvSpPr>
              <p:spPr bwMode="gray">
                <a:xfrm>
                  <a:off x="4496300" y="3675886"/>
                  <a:ext cx="105050" cy="253490"/>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5" name="Freeform 11"/>
                <p:cNvSpPr>
                  <a:spLocks/>
                </p:cNvSpPr>
                <p:nvPr/>
              </p:nvSpPr>
              <p:spPr bwMode="gray">
                <a:xfrm>
                  <a:off x="4518376" y="3715474"/>
                  <a:ext cx="58614" cy="31972"/>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6" name="Freeform 12"/>
                <p:cNvSpPr>
                  <a:spLocks/>
                </p:cNvSpPr>
                <p:nvPr/>
              </p:nvSpPr>
              <p:spPr bwMode="gray">
                <a:xfrm>
                  <a:off x="4518376" y="3860107"/>
                  <a:ext cx="58614" cy="31209"/>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1356" name="Freeform 19"/>
              <p:cNvSpPr>
                <a:spLocks/>
              </p:cNvSpPr>
              <p:nvPr/>
            </p:nvSpPr>
            <p:spPr bwMode="gray">
              <a:xfrm>
                <a:off x="3675695" y="3589868"/>
                <a:ext cx="1533116" cy="100483"/>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7" name="Freeform 20"/>
              <p:cNvSpPr>
                <a:spLocks/>
              </p:cNvSpPr>
              <p:nvPr/>
            </p:nvSpPr>
            <p:spPr bwMode="gray">
              <a:xfrm>
                <a:off x="4061638"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8" name="Freeform 21"/>
              <p:cNvSpPr>
                <a:spLocks/>
              </p:cNvSpPr>
              <p:nvPr/>
            </p:nvSpPr>
            <p:spPr bwMode="gray">
              <a:xfrm>
                <a:off x="4057833"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59" name="Freeform 22"/>
              <p:cNvSpPr>
                <a:spLocks/>
              </p:cNvSpPr>
              <p:nvPr/>
            </p:nvSpPr>
            <p:spPr bwMode="gray">
              <a:xfrm>
                <a:off x="5093088" y="3917186"/>
                <a:ext cx="98960" cy="15985"/>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0" name="Freeform 20"/>
              <p:cNvSpPr>
                <a:spLocks/>
              </p:cNvSpPr>
              <p:nvPr/>
            </p:nvSpPr>
            <p:spPr bwMode="gray">
              <a:xfrm>
                <a:off x="4411040"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1" name="Freeform 21"/>
              <p:cNvSpPr>
                <a:spLocks/>
              </p:cNvSpPr>
              <p:nvPr/>
            </p:nvSpPr>
            <p:spPr bwMode="gray">
              <a:xfrm>
                <a:off x="4407235"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2" name="Freeform 20"/>
              <p:cNvSpPr>
                <a:spLocks/>
              </p:cNvSpPr>
              <p:nvPr/>
            </p:nvSpPr>
            <p:spPr bwMode="gray">
              <a:xfrm>
                <a:off x="4755489"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3" name="Freeform 21"/>
              <p:cNvSpPr>
                <a:spLocks/>
              </p:cNvSpPr>
              <p:nvPr/>
            </p:nvSpPr>
            <p:spPr bwMode="gray">
              <a:xfrm>
                <a:off x="4751684"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367" name="Group 1366"/>
            <p:cNvGrpSpPr/>
            <p:nvPr/>
          </p:nvGrpSpPr>
          <p:grpSpPr bwMode="gray">
            <a:xfrm>
              <a:off x="4574998" y="4704349"/>
              <a:ext cx="155977" cy="155584"/>
              <a:chOff x="7586634" y="2268681"/>
              <a:chExt cx="234968" cy="234374"/>
            </a:xfrm>
            <a:solidFill>
              <a:schemeClr val="accent2"/>
            </a:solidFill>
          </p:grpSpPr>
          <p:sp>
            <p:nvSpPr>
              <p:cNvPr id="1368"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69"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70"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371" name="Group 1370"/>
            <p:cNvGrpSpPr/>
            <p:nvPr/>
          </p:nvGrpSpPr>
          <p:grpSpPr bwMode="gray">
            <a:xfrm>
              <a:off x="4186896" y="4351308"/>
              <a:ext cx="379737" cy="340558"/>
              <a:chOff x="3560030" y="4305775"/>
              <a:chExt cx="225857" cy="202554"/>
            </a:xfrm>
          </p:grpSpPr>
          <p:sp>
            <p:nvSpPr>
              <p:cNvPr id="1372" name="Can 1371"/>
              <p:cNvSpPr/>
              <p:nvPr/>
            </p:nvSpPr>
            <p:spPr bwMode="gray">
              <a:xfrm>
                <a:off x="3564740" y="4311473"/>
                <a:ext cx="217161" cy="190458"/>
              </a:xfrm>
              <a:prstGeom prst="can">
                <a:avLst>
                  <a:gd name="adj" fmla="val 33752"/>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373" name="Group 1372"/>
              <p:cNvGrpSpPr/>
              <p:nvPr/>
            </p:nvGrpSpPr>
            <p:grpSpPr bwMode="gray">
              <a:xfrm>
                <a:off x="3560030" y="4305775"/>
                <a:ext cx="225857" cy="202554"/>
                <a:chOff x="8008818" y="378198"/>
                <a:chExt cx="680042" cy="609878"/>
              </a:xfrm>
            </p:grpSpPr>
            <p:sp>
              <p:nvSpPr>
                <p:cNvPr id="1374" name="Can 1373"/>
                <p:cNvSpPr/>
                <p:nvPr/>
              </p:nvSpPr>
              <p:spPr bwMode="gray">
                <a:xfrm>
                  <a:off x="8020051" y="378198"/>
                  <a:ext cx="651278" cy="603846"/>
                </a:xfrm>
                <a:prstGeom prst="can">
                  <a:avLst>
                    <a:gd name="adj" fmla="val 36913"/>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375" name="Group 1374"/>
                <p:cNvGrpSpPr/>
                <p:nvPr/>
              </p:nvGrpSpPr>
              <p:grpSpPr bwMode="gray">
                <a:xfrm>
                  <a:off x="8008818" y="378198"/>
                  <a:ext cx="680042" cy="609878"/>
                  <a:chOff x="7308850" y="3757613"/>
                  <a:chExt cx="1000125" cy="896937"/>
                </a:xfrm>
                <a:solidFill>
                  <a:schemeClr val="bg2"/>
                </a:solidFill>
              </p:grpSpPr>
              <p:sp>
                <p:nvSpPr>
                  <p:cNvPr id="1376" name="Freeform 295"/>
                  <p:cNvSpPr>
                    <a:spLocks noChangeArrowheads="1"/>
                  </p:cNvSpPr>
                  <p:nvPr/>
                </p:nvSpPr>
                <p:spPr bwMode="gray">
                  <a:xfrm>
                    <a:off x="7848600" y="3757613"/>
                    <a:ext cx="6350" cy="1587"/>
                  </a:xfrm>
                  <a:custGeom>
                    <a:avLst/>
                    <a:gdLst>
                      <a:gd name="T0" fmla="*/ 15 w 16"/>
                      <a:gd name="T1" fmla="*/ 3 h 4"/>
                      <a:gd name="T2" fmla="*/ 15 w 16"/>
                      <a:gd name="T3" fmla="*/ 3 h 4"/>
                      <a:gd name="T4" fmla="*/ 15 w 16"/>
                      <a:gd name="T5" fmla="*/ 0 h 4"/>
                      <a:gd name="T6" fmla="*/ 0 w 16"/>
                      <a:gd name="T7" fmla="*/ 0 h 4"/>
                      <a:gd name="T8" fmla="*/ 15 w 16"/>
                      <a:gd name="T9" fmla="*/ 3 h 4"/>
                    </a:gdLst>
                    <a:ahLst/>
                    <a:cxnLst>
                      <a:cxn ang="0">
                        <a:pos x="T0" y="T1"/>
                      </a:cxn>
                      <a:cxn ang="0">
                        <a:pos x="T2" y="T3"/>
                      </a:cxn>
                      <a:cxn ang="0">
                        <a:pos x="T4" y="T5"/>
                      </a:cxn>
                      <a:cxn ang="0">
                        <a:pos x="T6" y="T7"/>
                      </a:cxn>
                      <a:cxn ang="0">
                        <a:pos x="T8" y="T9"/>
                      </a:cxn>
                    </a:cxnLst>
                    <a:rect l="0" t="0" r="r" b="b"/>
                    <a:pathLst>
                      <a:path w="16" h="4">
                        <a:moveTo>
                          <a:pt x="15" y="3"/>
                        </a:moveTo>
                        <a:lnTo>
                          <a:pt x="15" y="3"/>
                        </a:lnTo>
                        <a:lnTo>
                          <a:pt x="15" y="0"/>
                        </a:lnTo>
                        <a:lnTo>
                          <a:pt x="0" y="0"/>
                        </a:lnTo>
                        <a:lnTo>
                          <a:pt x="15"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77" name="Freeform 296"/>
                  <p:cNvSpPr>
                    <a:spLocks noChangeArrowheads="1"/>
                  </p:cNvSpPr>
                  <p:nvPr/>
                </p:nvSpPr>
                <p:spPr bwMode="gray">
                  <a:xfrm>
                    <a:off x="7912100" y="3757613"/>
                    <a:ext cx="14288" cy="6350"/>
                  </a:xfrm>
                  <a:custGeom>
                    <a:avLst/>
                    <a:gdLst>
                      <a:gd name="T0" fmla="*/ 6 w 41"/>
                      <a:gd name="T1" fmla="*/ 14 h 18"/>
                      <a:gd name="T2" fmla="*/ 32 w 41"/>
                      <a:gd name="T3" fmla="*/ 17 h 18"/>
                      <a:gd name="T4" fmla="*/ 32 w 41"/>
                      <a:gd name="T5" fmla="*/ 17 h 18"/>
                      <a:gd name="T6" fmla="*/ 32 w 41"/>
                      <a:gd name="T7" fmla="*/ 17 h 18"/>
                      <a:gd name="T8" fmla="*/ 37 w 41"/>
                      <a:gd name="T9" fmla="*/ 14 h 18"/>
                      <a:gd name="T10" fmla="*/ 40 w 41"/>
                      <a:gd name="T11" fmla="*/ 8 h 18"/>
                      <a:gd name="T12" fmla="*/ 40 w 41"/>
                      <a:gd name="T13" fmla="*/ 8 h 18"/>
                      <a:gd name="T14" fmla="*/ 37 w 41"/>
                      <a:gd name="T15" fmla="*/ 6 h 18"/>
                      <a:gd name="T16" fmla="*/ 35 w 41"/>
                      <a:gd name="T17" fmla="*/ 3 h 18"/>
                      <a:gd name="T18" fmla="*/ 6 w 41"/>
                      <a:gd name="T19" fmla="*/ 0 h 18"/>
                      <a:gd name="T20" fmla="*/ 6 w 41"/>
                      <a:gd name="T21" fmla="*/ 0 h 18"/>
                      <a:gd name="T22" fmla="*/ 3 w 41"/>
                      <a:gd name="T23" fmla="*/ 3 h 18"/>
                      <a:gd name="T24" fmla="*/ 0 w 41"/>
                      <a:gd name="T25" fmla="*/ 6 h 18"/>
                      <a:gd name="T26" fmla="*/ 0 w 41"/>
                      <a:gd name="T27" fmla="*/ 6 h 18"/>
                      <a:gd name="T28" fmla="*/ 3 w 41"/>
                      <a:gd name="T29" fmla="*/ 11 h 18"/>
                      <a:gd name="T30" fmla="*/ 6 w 41"/>
                      <a:gd name="T3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8">
                        <a:moveTo>
                          <a:pt x="6" y="14"/>
                        </a:moveTo>
                        <a:lnTo>
                          <a:pt x="32" y="17"/>
                        </a:lnTo>
                        <a:lnTo>
                          <a:pt x="32" y="17"/>
                        </a:lnTo>
                        <a:lnTo>
                          <a:pt x="32" y="17"/>
                        </a:lnTo>
                        <a:lnTo>
                          <a:pt x="37" y="14"/>
                        </a:lnTo>
                        <a:lnTo>
                          <a:pt x="40" y="8"/>
                        </a:lnTo>
                        <a:lnTo>
                          <a:pt x="40" y="8"/>
                        </a:lnTo>
                        <a:lnTo>
                          <a:pt x="37" y="6"/>
                        </a:lnTo>
                        <a:lnTo>
                          <a:pt x="35" y="3"/>
                        </a:lnTo>
                        <a:lnTo>
                          <a:pt x="6" y="0"/>
                        </a:lnTo>
                        <a:lnTo>
                          <a:pt x="6" y="0"/>
                        </a:lnTo>
                        <a:lnTo>
                          <a:pt x="3" y="3"/>
                        </a:lnTo>
                        <a:lnTo>
                          <a:pt x="0" y="6"/>
                        </a:lnTo>
                        <a:lnTo>
                          <a:pt x="0" y="6"/>
                        </a:lnTo>
                        <a:lnTo>
                          <a:pt x="3"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78" name="Freeform 297"/>
                  <p:cNvSpPr>
                    <a:spLocks noChangeArrowheads="1"/>
                  </p:cNvSpPr>
                  <p:nvPr/>
                </p:nvSpPr>
                <p:spPr bwMode="gray">
                  <a:xfrm>
                    <a:off x="7978775" y="3762375"/>
                    <a:ext cx="17463" cy="11113"/>
                  </a:xfrm>
                  <a:custGeom>
                    <a:avLst/>
                    <a:gdLst>
                      <a:gd name="T0" fmla="*/ 37 w 50"/>
                      <a:gd name="T1" fmla="*/ 3 h 30"/>
                      <a:gd name="T2" fmla="*/ 11 w 50"/>
                      <a:gd name="T3" fmla="*/ 0 h 30"/>
                      <a:gd name="T4" fmla="*/ 11 w 50"/>
                      <a:gd name="T5" fmla="*/ 0 h 30"/>
                      <a:gd name="T6" fmla="*/ 3 w 50"/>
                      <a:gd name="T7" fmla="*/ 3 h 30"/>
                      <a:gd name="T8" fmla="*/ 0 w 50"/>
                      <a:gd name="T9" fmla="*/ 12 h 30"/>
                      <a:gd name="T10" fmla="*/ 0 w 50"/>
                      <a:gd name="T11" fmla="*/ 12 h 30"/>
                      <a:gd name="T12" fmla="*/ 0 w 50"/>
                      <a:gd name="T13" fmla="*/ 15 h 30"/>
                      <a:gd name="T14" fmla="*/ 0 w 50"/>
                      <a:gd name="T15" fmla="*/ 20 h 30"/>
                      <a:gd name="T16" fmla="*/ 3 w 50"/>
                      <a:gd name="T17" fmla="*/ 23 h 30"/>
                      <a:gd name="T18" fmla="*/ 9 w 50"/>
                      <a:gd name="T19" fmla="*/ 23 h 30"/>
                      <a:gd name="T20" fmla="*/ 9 w 50"/>
                      <a:gd name="T21" fmla="*/ 23 h 30"/>
                      <a:gd name="T22" fmla="*/ 35 w 50"/>
                      <a:gd name="T23" fmla="*/ 29 h 30"/>
                      <a:gd name="T24" fmla="*/ 35 w 50"/>
                      <a:gd name="T25" fmla="*/ 29 h 30"/>
                      <a:gd name="T26" fmla="*/ 35 w 50"/>
                      <a:gd name="T27" fmla="*/ 29 h 30"/>
                      <a:gd name="T28" fmla="*/ 35 w 50"/>
                      <a:gd name="T29" fmla="*/ 29 h 30"/>
                      <a:gd name="T30" fmla="*/ 40 w 50"/>
                      <a:gd name="T31" fmla="*/ 29 h 30"/>
                      <a:gd name="T32" fmla="*/ 46 w 50"/>
                      <a:gd name="T33" fmla="*/ 26 h 30"/>
                      <a:gd name="T34" fmla="*/ 49 w 50"/>
                      <a:gd name="T35" fmla="*/ 23 h 30"/>
                      <a:gd name="T36" fmla="*/ 49 w 50"/>
                      <a:gd name="T37" fmla="*/ 18 h 30"/>
                      <a:gd name="T38" fmla="*/ 49 w 50"/>
                      <a:gd name="T39" fmla="*/ 18 h 30"/>
                      <a:gd name="T40" fmla="*/ 49 w 50"/>
                      <a:gd name="T41" fmla="*/ 12 h 30"/>
                      <a:gd name="T42" fmla="*/ 46 w 50"/>
                      <a:gd name="T43" fmla="*/ 9 h 30"/>
                      <a:gd name="T44" fmla="*/ 43 w 50"/>
                      <a:gd name="T45" fmla="*/ 6 h 30"/>
                      <a:gd name="T46" fmla="*/ 37 w 50"/>
                      <a:gd name="T47" fmla="*/ 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0" h="30">
                        <a:moveTo>
                          <a:pt x="37" y="3"/>
                        </a:moveTo>
                        <a:lnTo>
                          <a:pt x="11" y="0"/>
                        </a:lnTo>
                        <a:lnTo>
                          <a:pt x="11" y="0"/>
                        </a:lnTo>
                        <a:lnTo>
                          <a:pt x="3" y="3"/>
                        </a:lnTo>
                        <a:lnTo>
                          <a:pt x="0" y="12"/>
                        </a:lnTo>
                        <a:lnTo>
                          <a:pt x="0" y="12"/>
                        </a:lnTo>
                        <a:lnTo>
                          <a:pt x="0" y="15"/>
                        </a:lnTo>
                        <a:lnTo>
                          <a:pt x="0" y="20"/>
                        </a:lnTo>
                        <a:lnTo>
                          <a:pt x="3" y="23"/>
                        </a:lnTo>
                        <a:lnTo>
                          <a:pt x="9" y="23"/>
                        </a:lnTo>
                        <a:lnTo>
                          <a:pt x="9" y="23"/>
                        </a:lnTo>
                        <a:lnTo>
                          <a:pt x="35" y="29"/>
                        </a:lnTo>
                        <a:lnTo>
                          <a:pt x="35" y="29"/>
                        </a:lnTo>
                        <a:lnTo>
                          <a:pt x="35" y="29"/>
                        </a:lnTo>
                        <a:lnTo>
                          <a:pt x="35" y="29"/>
                        </a:lnTo>
                        <a:lnTo>
                          <a:pt x="40" y="29"/>
                        </a:lnTo>
                        <a:lnTo>
                          <a:pt x="46" y="26"/>
                        </a:lnTo>
                        <a:lnTo>
                          <a:pt x="49" y="23"/>
                        </a:lnTo>
                        <a:lnTo>
                          <a:pt x="49" y="18"/>
                        </a:lnTo>
                        <a:lnTo>
                          <a:pt x="49" y="18"/>
                        </a:lnTo>
                        <a:lnTo>
                          <a:pt x="49" y="12"/>
                        </a:lnTo>
                        <a:lnTo>
                          <a:pt x="46" y="9"/>
                        </a:lnTo>
                        <a:lnTo>
                          <a:pt x="43" y="6"/>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79" name="Freeform 298"/>
                  <p:cNvSpPr>
                    <a:spLocks noChangeArrowheads="1"/>
                  </p:cNvSpPr>
                  <p:nvPr/>
                </p:nvSpPr>
                <p:spPr bwMode="gray">
                  <a:xfrm>
                    <a:off x="8047038" y="3773488"/>
                    <a:ext cx="20637" cy="14287"/>
                  </a:xfrm>
                  <a:custGeom>
                    <a:avLst/>
                    <a:gdLst>
                      <a:gd name="T0" fmla="*/ 12 w 59"/>
                      <a:gd name="T1" fmla="*/ 31 h 38"/>
                      <a:gd name="T2" fmla="*/ 12 w 59"/>
                      <a:gd name="T3" fmla="*/ 31 h 38"/>
                      <a:gd name="T4" fmla="*/ 38 w 59"/>
                      <a:gd name="T5" fmla="*/ 37 h 38"/>
                      <a:gd name="T6" fmla="*/ 38 w 59"/>
                      <a:gd name="T7" fmla="*/ 37 h 38"/>
                      <a:gd name="T8" fmla="*/ 38 w 59"/>
                      <a:gd name="T9" fmla="*/ 37 h 38"/>
                      <a:gd name="T10" fmla="*/ 38 w 59"/>
                      <a:gd name="T11" fmla="*/ 37 h 38"/>
                      <a:gd name="T12" fmla="*/ 46 w 59"/>
                      <a:gd name="T13" fmla="*/ 37 h 38"/>
                      <a:gd name="T14" fmla="*/ 52 w 59"/>
                      <a:gd name="T15" fmla="*/ 34 h 38"/>
                      <a:gd name="T16" fmla="*/ 55 w 59"/>
                      <a:gd name="T17" fmla="*/ 28 h 38"/>
                      <a:gd name="T18" fmla="*/ 58 w 59"/>
                      <a:gd name="T19" fmla="*/ 23 h 38"/>
                      <a:gd name="T20" fmla="*/ 58 w 59"/>
                      <a:gd name="T21" fmla="*/ 23 h 38"/>
                      <a:gd name="T22" fmla="*/ 58 w 59"/>
                      <a:gd name="T23" fmla="*/ 17 h 38"/>
                      <a:gd name="T24" fmla="*/ 55 w 59"/>
                      <a:gd name="T25" fmla="*/ 11 h 38"/>
                      <a:gd name="T26" fmla="*/ 52 w 59"/>
                      <a:gd name="T27" fmla="*/ 6 h 38"/>
                      <a:gd name="T28" fmla="*/ 43 w 59"/>
                      <a:gd name="T29" fmla="*/ 3 h 38"/>
                      <a:gd name="T30" fmla="*/ 17 w 59"/>
                      <a:gd name="T31" fmla="*/ 0 h 38"/>
                      <a:gd name="T32" fmla="*/ 17 w 59"/>
                      <a:gd name="T33" fmla="*/ 0 h 38"/>
                      <a:gd name="T34" fmla="*/ 12 w 59"/>
                      <a:gd name="T35" fmla="*/ 0 h 38"/>
                      <a:gd name="T36" fmla="*/ 6 w 59"/>
                      <a:gd name="T37" fmla="*/ 3 h 38"/>
                      <a:gd name="T38" fmla="*/ 3 w 59"/>
                      <a:gd name="T39" fmla="*/ 6 h 38"/>
                      <a:gd name="T40" fmla="*/ 0 w 59"/>
                      <a:gd name="T41" fmla="*/ 11 h 38"/>
                      <a:gd name="T42" fmla="*/ 0 w 59"/>
                      <a:gd name="T43" fmla="*/ 11 h 38"/>
                      <a:gd name="T44" fmla="*/ 0 w 59"/>
                      <a:gd name="T45" fmla="*/ 17 h 38"/>
                      <a:gd name="T46" fmla="*/ 3 w 59"/>
                      <a:gd name="T47" fmla="*/ 23 h 38"/>
                      <a:gd name="T48" fmla="*/ 6 w 59"/>
                      <a:gd name="T49" fmla="*/ 28 h 38"/>
                      <a:gd name="T50" fmla="*/ 12 w 59"/>
                      <a:gd name="T51"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38">
                        <a:moveTo>
                          <a:pt x="12" y="31"/>
                        </a:moveTo>
                        <a:lnTo>
                          <a:pt x="12" y="31"/>
                        </a:lnTo>
                        <a:lnTo>
                          <a:pt x="38" y="37"/>
                        </a:lnTo>
                        <a:lnTo>
                          <a:pt x="38" y="37"/>
                        </a:lnTo>
                        <a:lnTo>
                          <a:pt x="38" y="37"/>
                        </a:lnTo>
                        <a:lnTo>
                          <a:pt x="38" y="37"/>
                        </a:lnTo>
                        <a:lnTo>
                          <a:pt x="46" y="37"/>
                        </a:lnTo>
                        <a:lnTo>
                          <a:pt x="52" y="34"/>
                        </a:lnTo>
                        <a:lnTo>
                          <a:pt x="55" y="28"/>
                        </a:lnTo>
                        <a:lnTo>
                          <a:pt x="58" y="23"/>
                        </a:lnTo>
                        <a:lnTo>
                          <a:pt x="58" y="23"/>
                        </a:lnTo>
                        <a:lnTo>
                          <a:pt x="58" y="17"/>
                        </a:lnTo>
                        <a:lnTo>
                          <a:pt x="55" y="11"/>
                        </a:lnTo>
                        <a:lnTo>
                          <a:pt x="52" y="6"/>
                        </a:lnTo>
                        <a:lnTo>
                          <a:pt x="43" y="3"/>
                        </a:lnTo>
                        <a:lnTo>
                          <a:pt x="17" y="0"/>
                        </a:lnTo>
                        <a:lnTo>
                          <a:pt x="17" y="0"/>
                        </a:lnTo>
                        <a:lnTo>
                          <a:pt x="12" y="0"/>
                        </a:lnTo>
                        <a:lnTo>
                          <a:pt x="6" y="3"/>
                        </a:lnTo>
                        <a:lnTo>
                          <a:pt x="3" y="6"/>
                        </a:lnTo>
                        <a:lnTo>
                          <a:pt x="0" y="11"/>
                        </a:lnTo>
                        <a:lnTo>
                          <a:pt x="0" y="11"/>
                        </a:lnTo>
                        <a:lnTo>
                          <a:pt x="0" y="17"/>
                        </a:lnTo>
                        <a:lnTo>
                          <a:pt x="3" y="23"/>
                        </a:lnTo>
                        <a:lnTo>
                          <a:pt x="6" y="28"/>
                        </a:lnTo>
                        <a:lnTo>
                          <a:pt x="12" y="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0" name="Freeform 299"/>
                  <p:cNvSpPr>
                    <a:spLocks noChangeArrowheads="1"/>
                  </p:cNvSpPr>
                  <p:nvPr/>
                </p:nvSpPr>
                <p:spPr bwMode="gray">
                  <a:xfrm>
                    <a:off x="8112125" y="3787775"/>
                    <a:ext cx="23813" cy="17463"/>
                  </a:xfrm>
                  <a:custGeom>
                    <a:avLst/>
                    <a:gdLst>
                      <a:gd name="T0" fmla="*/ 14 w 67"/>
                      <a:gd name="T1" fmla="*/ 40 h 50"/>
                      <a:gd name="T2" fmla="*/ 14 w 67"/>
                      <a:gd name="T3" fmla="*/ 40 h 50"/>
                      <a:gd name="T4" fmla="*/ 40 w 67"/>
                      <a:gd name="T5" fmla="*/ 46 h 50"/>
                      <a:gd name="T6" fmla="*/ 40 w 67"/>
                      <a:gd name="T7" fmla="*/ 46 h 50"/>
                      <a:gd name="T8" fmla="*/ 40 w 67"/>
                      <a:gd name="T9" fmla="*/ 49 h 50"/>
                      <a:gd name="T10" fmla="*/ 40 w 67"/>
                      <a:gd name="T11" fmla="*/ 49 h 50"/>
                      <a:gd name="T12" fmla="*/ 48 w 67"/>
                      <a:gd name="T13" fmla="*/ 49 h 50"/>
                      <a:gd name="T14" fmla="*/ 57 w 67"/>
                      <a:gd name="T15" fmla="*/ 46 h 50"/>
                      <a:gd name="T16" fmla="*/ 63 w 67"/>
                      <a:gd name="T17" fmla="*/ 40 h 50"/>
                      <a:gd name="T18" fmla="*/ 66 w 67"/>
                      <a:gd name="T19" fmla="*/ 32 h 50"/>
                      <a:gd name="T20" fmla="*/ 66 w 67"/>
                      <a:gd name="T21" fmla="*/ 32 h 50"/>
                      <a:gd name="T22" fmla="*/ 66 w 67"/>
                      <a:gd name="T23" fmla="*/ 23 h 50"/>
                      <a:gd name="T24" fmla="*/ 63 w 67"/>
                      <a:gd name="T25" fmla="*/ 17 h 50"/>
                      <a:gd name="T26" fmla="*/ 60 w 67"/>
                      <a:gd name="T27" fmla="*/ 12 h 50"/>
                      <a:gd name="T28" fmla="*/ 51 w 67"/>
                      <a:gd name="T29" fmla="*/ 6 h 50"/>
                      <a:gd name="T30" fmla="*/ 25 w 67"/>
                      <a:gd name="T31" fmla="*/ 0 h 50"/>
                      <a:gd name="T32" fmla="*/ 25 w 67"/>
                      <a:gd name="T33" fmla="*/ 0 h 50"/>
                      <a:gd name="T34" fmla="*/ 17 w 67"/>
                      <a:gd name="T35" fmla="*/ 0 h 50"/>
                      <a:gd name="T36" fmla="*/ 11 w 67"/>
                      <a:gd name="T37" fmla="*/ 3 h 50"/>
                      <a:gd name="T38" fmla="*/ 3 w 67"/>
                      <a:gd name="T39" fmla="*/ 6 h 50"/>
                      <a:gd name="T40" fmla="*/ 0 w 67"/>
                      <a:gd name="T41" fmla="*/ 14 h 50"/>
                      <a:gd name="T42" fmla="*/ 0 w 67"/>
                      <a:gd name="T43" fmla="*/ 14 h 50"/>
                      <a:gd name="T44" fmla="*/ 0 w 67"/>
                      <a:gd name="T45" fmla="*/ 23 h 50"/>
                      <a:gd name="T46" fmla="*/ 3 w 67"/>
                      <a:gd name="T47" fmla="*/ 29 h 50"/>
                      <a:gd name="T48" fmla="*/ 5 w 67"/>
                      <a:gd name="T49" fmla="*/ 35 h 50"/>
                      <a:gd name="T50" fmla="*/ 14 w 67"/>
                      <a:gd name="T5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7" h="50">
                        <a:moveTo>
                          <a:pt x="14" y="40"/>
                        </a:moveTo>
                        <a:lnTo>
                          <a:pt x="14" y="40"/>
                        </a:lnTo>
                        <a:lnTo>
                          <a:pt x="40" y="46"/>
                        </a:lnTo>
                        <a:lnTo>
                          <a:pt x="40" y="46"/>
                        </a:lnTo>
                        <a:lnTo>
                          <a:pt x="40" y="49"/>
                        </a:lnTo>
                        <a:lnTo>
                          <a:pt x="40" y="49"/>
                        </a:lnTo>
                        <a:lnTo>
                          <a:pt x="48" y="49"/>
                        </a:lnTo>
                        <a:lnTo>
                          <a:pt x="57" y="46"/>
                        </a:lnTo>
                        <a:lnTo>
                          <a:pt x="63" y="40"/>
                        </a:lnTo>
                        <a:lnTo>
                          <a:pt x="66" y="32"/>
                        </a:lnTo>
                        <a:lnTo>
                          <a:pt x="66" y="32"/>
                        </a:lnTo>
                        <a:lnTo>
                          <a:pt x="66" y="23"/>
                        </a:lnTo>
                        <a:lnTo>
                          <a:pt x="63" y="17"/>
                        </a:lnTo>
                        <a:lnTo>
                          <a:pt x="60" y="12"/>
                        </a:lnTo>
                        <a:lnTo>
                          <a:pt x="51" y="6"/>
                        </a:lnTo>
                        <a:lnTo>
                          <a:pt x="25" y="0"/>
                        </a:lnTo>
                        <a:lnTo>
                          <a:pt x="25" y="0"/>
                        </a:lnTo>
                        <a:lnTo>
                          <a:pt x="17" y="0"/>
                        </a:lnTo>
                        <a:lnTo>
                          <a:pt x="11" y="3"/>
                        </a:lnTo>
                        <a:lnTo>
                          <a:pt x="3" y="6"/>
                        </a:lnTo>
                        <a:lnTo>
                          <a:pt x="0" y="14"/>
                        </a:lnTo>
                        <a:lnTo>
                          <a:pt x="0" y="14"/>
                        </a:lnTo>
                        <a:lnTo>
                          <a:pt x="0" y="23"/>
                        </a:lnTo>
                        <a:lnTo>
                          <a:pt x="3" y="29"/>
                        </a:lnTo>
                        <a:lnTo>
                          <a:pt x="5" y="35"/>
                        </a:lnTo>
                        <a:lnTo>
                          <a:pt x="14"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1" name="Freeform 300"/>
                  <p:cNvSpPr>
                    <a:spLocks noChangeArrowheads="1"/>
                  </p:cNvSpPr>
                  <p:nvPr/>
                </p:nvSpPr>
                <p:spPr bwMode="gray">
                  <a:xfrm>
                    <a:off x="8199438" y="3997325"/>
                    <a:ext cx="34925" cy="30163"/>
                  </a:xfrm>
                  <a:custGeom>
                    <a:avLst/>
                    <a:gdLst>
                      <a:gd name="T0" fmla="*/ 52 w 96"/>
                      <a:gd name="T1" fmla="*/ 78 h 82"/>
                      <a:gd name="T2" fmla="*/ 63 w 96"/>
                      <a:gd name="T3" fmla="*/ 72 h 82"/>
                      <a:gd name="T4" fmla="*/ 77 w 96"/>
                      <a:gd name="T5" fmla="*/ 63 h 82"/>
                      <a:gd name="T6" fmla="*/ 77 w 96"/>
                      <a:gd name="T7" fmla="*/ 63 h 82"/>
                      <a:gd name="T8" fmla="*/ 86 w 96"/>
                      <a:gd name="T9" fmla="*/ 55 h 82"/>
                      <a:gd name="T10" fmla="*/ 92 w 96"/>
                      <a:gd name="T11" fmla="*/ 44 h 82"/>
                      <a:gd name="T12" fmla="*/ 95 w 96"/>
                      <a:gd name="T13" fmla="*/ 32 h 82"/>
                      <a:gd name="T14" fmla="*/ 89 w 96"/>
                      <a:gd name="T15" fmla="*/ 18 h 82"/>
                      <a:gd name="T16" fmla="*/ 89 w 96"/>
                      <a:gd name="T17" fmla="*/ 18 h 82"/>
                      <a:gd name="T18" fmla="*/ 80 w 96"/>
                      <a:gd name="T19" fmla="*/ 6 h 82"/>
                      <a:gd name="T20" fmla="*/ 69 w 96"/>
                      <a:gd name="T21" fmla="*/ 0 h 82"/>
                      <a:gd name="T22" fmla="*/ 57 w 96"/>
                      <a:gd name="T23" fmla="*/ 0 h 82"/>
                      <a:gd name="T24" fmla="*/ 43 w 96"/>
                      <a:gd name="T25" fmla="*/ 3 h 82"/>
                      <a:gd name="T26" fmla="*/ 43 w 96"/>
                      <a:gd name="T27" fmla="*/ 3 h 82"/>
                      <a:gd name="T28" fmla="*/ 32 w 96"/>
                      <a:gd name="T29" fmla="*/ 9 h 82"/>
                      <a:gd name="T30" fmla="*/ 20 w 96"/>
                      <a:gd name="T31" fmla="*/ 15 h 82"/>
                      <a:gd name="T32" fmla="*/ 20 w 96"/>
                      <a:gd name="T33" fmla="*/ 15 h 82"/>
                      <a:gd name="T34" fmla="*/ 20 w 96"/>
                      <a:gd name="T35" fmla="*/ 15 h 82"/>
                      <a:gd name="T36" fmla="*/ 20 w 96"/>
                      <a:gd name="T37" fmla="*/ 15 h 82"/>
                      <a:gd name="T38" fmla="*/ 9 w 96"/>
                      <a:gd name="T39" fmla="*/ 23 h 82"/>
                      <a:gd name="T40" fmla="*/ 3 w 96"/>
                      <a:gd name="T41" fmla="*/ 38 h 82"/>
                      <a:gd name="T42" fmla="*/ 0 w 96"/>
                      <a:gd name="T43" fmla="*/ 49 h 82"/>
                      <a:gd name="T44" fmla="*/ 6 w 96"/>
                      <a:gd name="T45" fmla="*/ 63 h 82"/>
                      <a:gd name="T46" fmla="*/ 6 w 96"/>
                      <a:gd name="T47" fmla="*/ 63 h 82"/>
                      <a:gd name="T48" fmla="*/ 14 w 96"/>
                      <a:gd name="T49" fmla="*/ 75 h 82"/>
                      <a:gd name="T50" fmla="*/ 26 w 96"/>
                      <a:gd name="T51" fmla="*/ 81 h 82"/>
                      <a:gd name="T52" fmla="*/ 37 w 96"/>
                      <a:gd name="T53" fmla="*/ 81 h 82"/>
                      <a:gd name="T54" fmla="*/ 52 w 96"/>
                      <a:gd name="T55" fmla="*/ 7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6" h="82">
                        <a:moveTo>
                          <a:pt x="52" y="78"/>
                        </a:moveTo>
                        <a:lnTo>
                          <a:pt x="63" y="72"/>
                        </a:lnTo>
                        <a:lnTo>
                          <a:pt x="77" y="63"/>
                        </a:lnTo>
                        <a:lnTo>
                          <a:pt x="77" y="63"/>
                        </a:lnTo>
                        <a:lnTo>
                          <a:pt x="86" y="55"/>
                        </a:lnTo>
                        <a:lnTo>
                          <a:pt x="92" y="44"/>
                        </a:lnTo>
                        <a:lnTo>
                          <a:pt x="95" y="32"/>
                        </a:lnTo>
                        <a:lnTo>
                          <a:pt x="89" y="18"/>
                        </a:lnTo>
                        <a:lnTo>
                          <a:pt x="89" y="18"/>
                        </a:lnTo>
                        <a:lnTo>
                          <a:pt x="80" y="6"/>
                        </a:lnTo>
                        <a:lnTo>
                          <a:pt x="69" y="0"/>
                        </a:lnTo>
                        <a:lnTo>
                          <a:pt x="57" y="0"/>
                        </a:lnTo>
                        <a:lnTo>
                          <a:pt x="43" y="3"/>
                        </a:lnTo>
                        <a:lnTo>
                          <a:pt x="43" y="3"/>
                        </a:lnTo>
                        <a:lnTo>
                          <a:pt x="32" y="9"/>
                        </a:lnTo>
                        <a:lnTo>
                          <a:pt x="20" y="15"/>
                        </a:lnTo>
                        <a:lnTo>
                          <a:pt x="20" y="15"/>
                        </a:lnTo>
                        <a:lnTo>
                          <a:pt x="20" y="15"/>
                        </a:lnTo>
                        <a:lnTo>
                          <a:pt x="20" y="15"/>
                        </a:lnTo>
                        <a:lnTo>
                          <a:pt x="9" y="23"/>
                        </a:lnTo>
                        <a:lnTo>
                          <a:pt x="3" y="38"/>
                        </a:lnTo>
                        <a:lnTo>
                          <a:pt x="0" y="49"/>
                        </a:lnTo>
                        <a:lnTo>
                          <a:pt x="6" y="63"/>
                        </a:lnTo>
                        <a:lnTo>
                          <a:pt x="6" y="63"/>
                        </a:lnTo>
                        <a:lnTo>
                          <a:pt x="14" y="75"/>
                        </a:lnTo>
                        <a:lnTo>
                          <a:pt x="26" y="81"/>
                        </a:lnTo>
                        <a:lnTo>
                          <a:pt x="37" y="81"/>
                        </a:lnTo>
                        <a:lnTo>
                          <a:pt x="52" y="7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2" name="Freeform 301"/>
                  <p:cNvSpPr>
                    <a:spLocks noChangeArrowheads="1"/>
                  </p:cNvSpPr>
                  <p:nvPr/>
                </p:nvSpPr>
                <p:spPr bwMode="gray">
                  <a:xfrm>
                    <a:off x="8135938" y="4024313"/>
                    <a:ext cx="34925" cy="28575"/>
                  </a:xfrm>
                  <a:custGeom>
                    <a:avLst/>
                    <a:gdLst>
                      <a:gd name="T0" fmla="*/ 51 w 98"/>
                      <a:gd name="T1" fmla="*/ 3 h 81"/>
                      <a:gd name="T2" fmla="*/ 51 w 98"/>
                      <a:gd name="T3" fmla="*/ 3 h 81"/>
                      <a:gd name="T4" fmla="*/ 25 w 98"/>
                      <a:gd name="T5" fmla="*/ 11 h 81"/>
                      <a:gd name="T6" fmla="*/ 25 w 98"/>
                      <a:gd name="T7" fmla="*/ 11 h 81"/>
                      <a:gd name="T8" fmla="*/ 25 w 98"/>
                      <a:gd name="T9" fmla="*/ 11 h 81"/>
                      <a:gd name="T10" fmla="*/ 25 w 98"/>
                      <a:gd name="T11" fmla="*/ 11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1 h 81"/>
                      <a:gd name="T32" fmla="*/ 74 w 98"/>
                      <a:gd name="T33" fmla="*/ 71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1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1"/>
                        </a:lnTo>
                        <a:lnTo>
                          <a:pt x="25" y="11"/>
                        </a:lnTo>
                        <a:lnTo>
                          <a:pt x="25" y="11"/>
                        </a:lnTo>
                        <a:lnTo>
                          <a:pt x="25" y="11"/>
                        </a:lnTo>
                        <a:lnTo>
                          <a:pt x="11" y="17"/>
                        </a:lnTo>
                        <a:lnTo>
                          <a:pt x="3" y="29"/>
                        </a:lnTo>
                        <a:lnTo>
                          <a:pt x="0" y="43"/>
                        </a:lnTo>
                        <a:lnTo>
                          <a:pt x="3" y="57"/>
                        </a:lnTo>
                        <a:lnTo>
                          <a:pt x="3" y="57"/>
                        </a:lnTo>
                        <a:lnTo>
                          <a:pt x="8" y="69"/>
                        </a:lnTo>
                        <a:lnTo>
                          <a:pt x="20" y="77"/>
                        </a:lnTo>
                        <a:lnTo>
                          <a:pt x="34" y="80"/>
                        </a:lnTo>
                        <a:lnTo>
                          <a:pt x="48" y="80"/>
                        </a:lnTo>
                        <a:lnTo>
                          <a:pt x="74" y="71"/>
                        </a:lnTo>
                        <a:lnTo>
                          <a:pt x="74" y="71"/>
                        </a:lnTo>
                        <a:lnTo>
                          <a:pt x="86" y="63"/>
                        </a:lnTo>
                        <a:lnTo>
                          <a:pt x="94" y="51"/>
                        </a:lnTo>
                        <a:lnTo>
                          <a:pt x="97" y="40"/>
                        </a:lnTo>
                        <a:lnTo>
                          <a:pt x="97" y="26"/>
                        </a:lnTo>
                        <a:lnTo>
                          <a:pt x="97" y="26"/>
                        </a:lnTo>
                        <a:lnTo>
                          <a:pt x="88" y="11"/>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3" name="Freeform 302"/>
                  <p:cNvSpPr>
                    <a:spLocks noChangeArrowheads="1"/>
                  </p:cNvSpPr>
                  <p:nvPr/>
                </p:nvSpPr>
                <p:spPr bwMode="gray">
                  <a:xfrm>
                    <a:off x="8067675" y="4043363"/>
                    <a:ext cx="36513" cy="28575"/>
                  </a:xfrm>
                  <a:custGeom>
                    <a:avLst/>
                    <a:gdLst>
                      <a:gd name="T0" fmla="*/ 45 w 101"/>
                      <a:gd name="T1" fmla="*/ 80 h 81"/>
                      <a:gd name="T2" fmla="*/ 71 w 101"/>
                      <a:gd name="T3" fmla="*/ 72 h 81"/>
                      <a:gd name="T4" fmla="*/ 71 w 101"/>
                      <a:gd name="T5" fmla="*/ 72 h 81"/>
                      <a:gd name="T6" fmla="*/ 85 w 101"/>
                      <a:gd name="T7" fmla="*/ 66 h 81"/>
                      <a:gd name="T8" fmla="*/ 94 w 101"/>
                      <a:gd name="T9" fmla="*/ 58 h 81"/>
                      <a:gd name="T10" fmla="*/ 100 w 101"/>
                      <a:gd name="T11" fmla="*/ 43 h 81"/>
                      <a:gd name="T12" fmla="*/ 100 w 101"/>
                      <a:gd name="T13" fmla="*/ 29 h 81"/>
                      <a:gd name="T14" fmla="*/ 100 w 101"/>
                      <a:gd name="T15" fmla="*/ 29 h 81"/>
                      <a:gd name="T16" fmla="*/ 94 w 101"/>
                      <a:gd name="T17" fmla="*/ 15 h 81"/>
                      <a:gd name="T18" fmla="*/ 82 w 101"/>
                      <a:gd name="T19" fmla="*/ 3 h 81"/>
                      <a:gd name="T20" fmla="*/ 68 w 101"/>
                      <a:gd name="T21" fmla="*/ 0 h 81"/>
                      <a:gd name="T22" fmla="*/ 54 w 101"/>
                      <a:gd name="T23" fmla="*/ 0 h 81"/>
                      <a:gd name="T24" fmla="*/ 54 w 101"/>
                      <a:gd name="T25" fmla="*/ 0 h 81"/>
                      <a:gd name="T26" fmla="*/ 28 w 101"/>
                      <a:gd name="T27" fmla="*/ 6 h 81"/>
                      <a:gd name="T28" fmla="*/ 28 w 101"/>
                      <a:gd name="T29" fmla="*/ 6 h 81"/>
                      <a:gd name="T30" fmla="*/ 28 w 101"/>
                      <a:gd name="T31" fmla="*/ 6 h 81"/>
                      <a:gd name="T32" fmla="*/ 28 w 101"/>
                      <a:gd name="T33" fmla="*/ 6 h 81"/>
                      <a:gd name="T34" fmla="*/ 14 w 101"/>
                      <a:gd name="T35" fmla="*/ 12 h 81"/>
                      <a:gd name="T36" fmla="*/ 2 w 101"/>
                      <a:gd name="T37" fmla="*/ 23 h 81"/>
                      <a:gd name="T38" fmla="*/ 0 w 101"/>
                      <a:gd name="T39" fmla="*/ 38 h 81"/>
                      <a:gd name="T40" fmla="*/ 0 w 101"/>
                      <a:gd name="T41" fmla="*/ 52 h 81"/>
                      <a:gd name="T42" fmla="*/ 0 w 101"/>
                      <a:gd name="T43" fmla="*/ 52 h 81"/>
                      <a:gd name="T44" fmla="*/ 5 w 101"/>
                      <a:gd name="T45" fmla="*/ 66 h 81"/>
                      <a:gd name="T46" fmla="*/ 17 w 101"/>
                      <a:gd name="T47" fmla="*/ 75 h 81"/>
                      <a:gd name="T48" fmla="*/ 31 w 101"/>
                      <a:gd name="T49" fmla="*/ 80 h 81"/>
                      <a:gd name="T50" fmla="*/ 45 w 101"/>
                      <a:gd name="T51"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1">
                        <a:moveTo>
                          <a:pt x="45" y="80"/>
                        </a:moveTo>
                        <a:lnTo>
                          <a:pt x="71" y="72"/>
                        </a:lnTo>
                        <a:lnTo>
                          <a:pt x="71" y="72"/>
                        </a:lnTo>
                        <a:lnTo>
                          <a:pt x="85" y="66"/>
                        </a:lnTo>
                        <a:lnTo>
                          <a:pt x="94" y="58"/>
                        </a:lnTo>
                        <a:lnTo>
                          <a:pt x="100" y="43"/>
                        </a:lnTo>
                        <a:lnTo>
                          <a:pt x="100" y="29"/>
                        </a:lnTo>
                        <a:lnTo>
                          <a:pt x="100" y="29"/>
                        </a:lnTo>
                        <a:lnTo>
                          <a:pt x="94" y="15"/>
                        </a:lnTo>
                        <a:lnTo>
                          <a:pt x="82" y="3"/>
                        </a:lnTo>
                        <a:lnTo>
                          <a:pt x="68" y="0"/>
                        </a:lnTo>
                        <a:lnTo>
                          <a:pt x="54" y="0"/>
                        </a:ln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0"/>
                        </a:lnTo>
                        <a:lnTo>
                          <a:pt x="4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4" name="Freeform 303"/>
                  <p:cNvSpPr>
                    <a:spLocks noChangeArrowheads="1"/>
                  </p:cNvSpPr>
                  <p:nvPr/>
                </p:nvSpPr>
                <p:spPr bwMode="gray">
                  <a:xfrm>
                    <a:off x="7999413" y="4056063"/>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68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5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68"/>
                        </a:lnTo>
                        <a:lnTo>
                          <a:pt x="97" y="60"/>
                        </a:lnTo>
                        <a:lnTo>
                          <a:pt x="103" y="45"/>
                        </a:lnTo>
                        <a:lnTo>
                          <a:pt x="103" y="31"/>
                        </a:lnTo>
                        <a:lnTo>
                          <a:pt x="103" y="31"/>
                        </a:lnTo>
                        <a:lnTo>
                          <a:pt x="97" y="17"/>
                        </a:lnTo>
                        <a:lnTo>
                          <a:pt x="88" y="5"/>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5" name="Freeform 304"/>
                  <p:cNvSpPr>
                    <a:spLocks noChangeArrowheads="1"/>
                  </p:cNvSpPr>
                  <p:nvPr/>
                </p:nvSpPr>
                <p:spPr bwMode="gray">
                  <a:xfrm>
                    <a:off x="7929563" y="4065588"/>
                    <a:ext cx="38100" cy="30162"/>
                  </a:xfrm>
                  <a:custGeom>
                    <a:avLst/>
                    <a:gdLst>
                      <a:gd name="T0" fmla="*/ 43 w 107"/>
                      <a:gd name="T1" fmla="*/ 82 h 83"/>
                      <a:gd name="T2" fmla="*/ 68 w 107"/>
                      <a:gd name="T3" fmla="*/ 80 h 83"/>
                      <a:gd name="T4" fmla="*/ 68 w 107"/>
                      <a:gd name="T5" fmla="*/ 80 h 83"/>
                      <a:gd name="T6" fmla="*/ 83 w 107"/>
                      <a:gd name="T7" fmla="*/ 74 h 83"/>
                      <a:gd name="T8" fmla="*/ 97 w 107"/>
                      <a:gd name="T9" fmla="*/ 65 h 83"/>
                      <a:gd name="T10" fmla="*/ 103 w 107"/>
                      <a:gd name="T11" fmla="*/ 51 h 83"/>
                      <a:gd name="T12" fmla="*/ 106 w 107"/>
                      <a:gd name="T13" fmla="*/ 37 h 83"/>
                      <a:gd name="T14" fmla="*/ 106 w 107"/>
                      <a:gd name="T15" fmla="*/ 37 h 83"/>
                      <a:gd name="T16" fmla="*/ 100 w 107"/>
                      <a:gd name="T17" fmla="*/ 19 h 83"/>
                      <a:gd name="T18" fmla="*/ 91 w 107"/>
                      <a:gd name="T19" fmla="*/ 8 h 83"/>
                      <a:gd name="T20" fmla="*/ 77 w 107"/>
                      <a:gd name="T21" fmla="*/ 2 h 83"/>
                      <a:gd name="T22" fmla="*/ 60 w 107"/>
                      <a:gd name="T23" fmla="*/ 0 h 83"/>
                      <a:gd name="T24" fmla="*/ 34 w 107"/>
                      <a:gd name="T25" fmla="*/ 2 h 83"/>
                      <a:gd name="T26" fmla="*/ 34 w 107"/>
                      <a:gd name="T27" fmla="*/ 2 h 83"/>
                      <a:gd name="T28" fmla="*/ 34 w 107"/>
                      <a:gd name="T29" fmla="*/ 2 h 83"/>
                      <a:gd name="T30" fmla="*/ 20 w 107"/>
                      <a:gd name="T31" fmla="*/ 8 h 83"/>
                      <a:gd name="T32" fmla="*/ 8 w 107"/>
                      <a:gd name="T33" fmla="*/ 17 h 83"/>
                      <a:gd name="T34" fmla="*/ 0 w 107"/>
                      <a:gd name="T35" fmla="*/ 31 h 83"/>
                      <a:gd name="T36" fmla="*/ 0 w 107"/>
                      <a:gd name="T37" fmla="*/ 45 h 83"/>
                      <a:gd name="T38" fmla="*/ 0 w 107"/>
                      <a:gd name="T39" fmla="*/ 45 h 83"/>
                      <a:gd name="T40" fmla="*/ 2 w 107"/>
                      <a:gd name="T41" fmla="*/ 63 h 83"/>
                      <a:gd name="T42" fmla="*/ 14 w 107"/>
                      <a:gd name="T43" fmla="*/ 74 h 83"/>
                      <a:gd name="T44" fmla="*/ 28 w 107"/>
                      <a:gd name="T45" fmla="*/ 80 h 83"/>
                      <a:gd name="T46" fmla="*/ 43 w 107"/>
                      <a:gd name="T4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43" y="82"/>
                        </a:moveTo>
                        <a:lnTo>
                          <a:pt x="68" y="80"/>
                        </a:lnTo>
                        <a:lnTo>
                          <a:pt x="68" y="80"/>
                        </a:lnTo>
                        <a:lnTo>
                          <a:pt x="83" y="74"/>
                        </a:lnTo>
                        <a:lnTo>
                          <a:pt x="97" y="65"/>
                        </a:lnTo>
                        <a:lnTo>
                          <a:pt x="103" y="51"/>
                        </a:lnTo>
                        <a:lnTo>
                          <a:pt x="106" y="37"/>
                        </a:lnTo>
                        <a:lnTo>
                          <a:pt x="106" y="37"/>
                        </a:lnTo>
                        <a:lnTo>
                          <a:pt x="100" y="19"/>
                        </a:lnTo>
                        <a:lnTo>
                          <a:pt x="91" y="8"/>
                        </a:lnTo>
                        <a:lnTo>
                          <a:pt x="77" y="2"/>
                        </a:lnTo>
                        <a:lnTo>
                          <a:pt x="60" y="0"/>
                        </a:lnTo>
                        <a:lnTo>
                          <a:pt x="34" y="2"/>
                        </a:lnTo>
                        <a:lnTo>
                          <a:pt x="34" y="2"/>
                        </a:lnTo>
                        <a:lnTo>
                          <a:pt x="34" y="2"/>
                        </a:lnTo>
                        <a:lnTo>
                          <a:pt x="20" y="8"/>
                        </a:lnTo>
                        <a:lnTo>
                          <a:pt x="8" y="17"/>
                        </a:lnTo>
                        <a:lnTo>
                          <a:pt x="0" y="31"/>
                        </a:lnTo>
                        <a:lnTo>
                          <a:pt x="0" y="45"/>
                        </a:lnTo>
                        <a:lnTo>
                          <a:pt x="0" y="45"/>
                        </a:lnTo>
                        <a:lnTo>
                          <a:pt x="2" y="63"/>
                        </a:lnTo>
                        <a:lnTo>
                          <a:pt x="14" y="74"/>
                        </a:lnTo>
                        <a:lnTo>
                          <a:pt x="28" y="80"/>
                        </a:lnTo>
                        <a:lnTo>
                          <a:pt x="43" y="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6" name="Freeform 305"/>
                  <p:cNvSpPr>
                    <a:spLocks noChangeArrowheads="1"/>
                  </p:cNvSpPr>
                  <p:nvPr/>
                </p:nvSpPr>
                <p:spPr bwMode="gray">
                  <a:xfrm>
                    <a:off x="7859713" y="4070350"/>
                    <a:ext cx="38100" cy="30163"/>
                  </a:xfrm>
                  <a:custGeom>
                    <a:avLst/>
                    <a:gdLst>
                      <a:gd name="T0" fmla="*/ 37 w 107"/>
                      <a:gd name="T1" fmla="*/ 3 h 84"/>
                      <a:gd name="T2" fmla="*/ 37 w 107"/>
                      <a:gd name="T3" fmla="*/ 3 h 84"/>
                      <a:gd name="T4" fmla="*/ 23 w 107"/>
                      <a:gd name="T5" fmla="*/ 5 h 84"/>
                      <a:gd name="T6" fmla="*/ 11 w 107"/>
                      <a:gd name="T7" fmla="*/ 14 h 84"/>
                      <a:gd name="T8" fmla="*/ 3 w 107"/>
                      <a:gd name="T9" fmla="*/ 29 h 84"/>
                      <a:gd name="T10" fmla="*/ 0 w 107"/>
                      <a:gd name="T11" fmla="*/ 46 h 84"/>
                      <a:gd name="T12" fmla="*/ 0 w 107"/>
                      <a:gd name="T13" fmla="*/ 46 h 84"/>
                      <a:gd name="T14" fmla="*/ 6 w 107"/>
                      <a:gd name="T15" fmla="*/ 60 h 84"/>
                      <a:gd name="T16" fmla="*/ 14 w 107"/>
                      <a:gd name="T17" fmla="*/ 71 h 84"/>
                      <a:gd name="T18" fmla="*/ 26 w 107"/>
                      <a:gd name="T19" fmla="*/ 80 h 84"/>
                      <a:gd name="T20" fmla="*/ 43 w 107"/>
                      <a:gd name="T21" fmla="*/ 83 h 84"/>
                      <a:gd name="T22" fmla="*/ 69 w 107"/>
                      <a:gd name="T23" fmla="*/ 80 h 84"/>
                      <a:gd name="T24" fmla="*/ 69 w 107"/>
                      <a:gd name="T25" fmla="*/ 80 h 84"/>
                      <a:gd name="T26" fmla="*/ 86 w 107"/>
                      <a:gd name="T27" fmla="*/ 77 h 84"/>
                      <a:gd name="T28" fmla="*/ 97 w 107"/>
                      <a:gd name="T29" fmla="*/ 68 h 84"/>
                      <a:gd name="T30" fmla="*/ 106 w 107"/>
                      <a:gd name="T31" fmla="*/ 54 h 84"/>
                      <a:gd name="T32" fmla="*/ 106 w 107"/>
                      <a:gd name="T33" fmla="*/ 40 h 84"/>
                      <a:gd name="T34" fmla="*/ 106 w 107"/>
                      <a:gd name="T35" fmla="*/ 40 h 84"/>
                      <a:gd name="T36" fmla="*/ 103 w 107"/>
                      <a:gd name="T37" fmla="*/ 23 h 84"/>
                      <a:gd name="T38" fmla="*/ 94 w 107"/>
                      <a:gd name="T39" fmla="*/ 11 h 84"/>
                      <a:gd name="T40" fmla="*/ 80 w 107"/>
                      <a:gd name="T41" fmla="*/ 3 h 84"/>
                      <a:gd name="T42" fmla="*/ 66 w 107"/>
                      <a:gd name="T43" fmla="*/ 0 h 84"/>
                      <a:gd name="T44" fmla="*/ 40 w 107"/>
                      <a:gd name="T45" fmla="*/ 3 h 84"/>
                      <a:gd name="T46" fmla="*/ 37 w 107"/>
                      <a:gd name="T47" fmla="*/ 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37" y="3"/>
                        </a:moveTo>
                        <a:lnTo>
                          <a:pt x="37" y="3"/>
                        </a:lnTo>
                        <a:lnTo>
                          <a:pt x="23" y="5"/>
                        </a:lnTo>
                        <a:lnTo>
                          <a:pt x="11" y="14"/>
                        </a:lnTo>
                        <a:lnTo>
                          <a:pt x="3" y="29"/>
                        </a:lnTo>
                        <a:lnTo>
                          <a:pt x="0" y="46"/>
                        </a:lnTo>
                        <a:lnTo>
                          <a:pt x="0" y="46"/>
                        </a:lnTo>
                        <a:lnTo>
                          <a:pt x="6" y="60"/>
                        </a:lnTo>
                        <a:lnTo>
                          <a:pt x="14" y="71"/>
                        </a:lnTo>
                        <a:lnTo>
                          <a:pt x="26" y="80"/>
                        </a:lnTo>
                        <a:lnTo>
                          <a:pt x="43" y="83"/>
                        </a:lnTo>
                        <a:lnTo>
                          <a:pt x="69" y="80"/>
                        </a:lnTo>
                        <a:lnTo>
                          <a:pt x="69" y="80"/>
                        </a:lnTo>
                        <a:lnTo>
                          <a:pt x="86" y="77"/>
                        </a:lnTo>
                        <a:lnTo>
                          <a:pt x="97" y="68"/>
                        </a:lnTo>
                        <a:lnTo>
                          <a:pt x="106" y="54"/>
                        </a:lnTo>
                        <a:lnTo>
                          <a:pt x="106" y="40"/>
                        </a:lnTo>
                        <a:lnTo>
                          <a:pt x="106" y="40"/>
                        </a:lnTo>
                        <a:lnTo>
                          <a:pt x="103" y="23"/>
                        </a:lnTo>
                        <a:lnTo>
                          <a:pt x="94" y="11"/>
                        </a:lnTo>
                        <a:lnTo>
                          <a:pt x="80" y="3"/>
                        </a:lnTo>
                        <a:lnTo>
                          <a:pt x="66" y="0"/>
                        </a:lnTo>
                        <a:lnTo>
                          <a:pt x="40" y="3"/>
                        </a:lnTo>
                        <a:lnTo>
                          <a:pt x="37"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7" name="Freeform 306"/>
                  <p:cNvSpPr>
                    <a:spLocks noChangeArrowheads="1"/>
                  </p:cNvSpPr>
                  <p:nvPr/>
                </p:nvSpPr>
                <p:spPr bwMode="gray">
                  <a:xfrm>
                    <a:off x="7789863" y="4071938"/>
                    <a:ext cx="39687" cy="30162"/>
                  </a:xfrm>
                  <a:custGeom>
                    <a:avLst/>
                    <a:gdLst>
                      <a:gd name="T0" fmla="*/ 43 w 110"/>
                      <a:gd name="T1" fmla="*/ 81 h 82"/>
                      <a:gd name="T2" fmla="*/ 69 w 110"/>
                      <a:gd name="T3" fmla="*/ 81 h 82"/>
                      <a:gd name="T4" fmla="*/ 69 w 110"/>
                      <a:gd name="T5" fmla="*/ 81 h 82"/>
                      <a:gd name="T6" fmla="*/ 83 w 110"/>
                      <a:gd name="T7" fmla="*/ 78 h 82"/>
                      <a:gd name="T8" fmla="*/ 98 w 110"/>
                      <a:gd name="T9" fmla="*/ 69 h 82"/>
                      <a:gd name="T10" fmla="*/ 106 w 110"/>
                      <a:gd name="T11" fmla="*/ 58 h 82"/>
                      <a:gd name="T12" fmla="*/ 109 w 110"/>
                      <a:gd name="T13" fmla="*/ 41 h 82"/>
                      <a:gd name="T14" fmla="*/ 109 w 110"/>
                      <a:gd name="T15" fmla="*/ 41 h 82"/>
                      <a:gd name="T16" fmla="*/ 106 w 110"/>
                      <a:gd name="T17" fmla="*/ 26 h 82"/>
                      <a:gd name="T18" fmla="*/ 98 w 110"/>
                      <a:gd name="T19" fmla="*/ 12 h 82"/>
                      <a:gd name="T20" fmla="*/ 83 w 110"/>
                      <a:gd name="T21" fmla="*/ 3 h 82"/>
                      <a:gd name="T22" fmla="*/ 69 w 110"/>
                      <a:gd name="T23" fmla="*/ 0 h 82"/>
                      <a:gd name="T24" fmla="*/ 69 w 110"/>
                      <a:gd name="T25" fmla="*/ 0 h 82"/>
                      <a:gd name="T26" fmla="*/ 43 w 110"/>
                      <a:gd name="T27" fmla="*/ 0 h 82"/>
                      <a:gd name="T28" fmla="*/ 43 w 110"/>
                      <a:gd name="T29" fmla="*/ 0 h 82"/>
                      <a:gd name="T30" fmla="*/ 43 w 110"/>
                      <a:gd name="T31" fmla="*/ 0 h 82"/>
                      <a:gd name="T32" fmla="*/ 43 w 110"/>
                      <a:gd name="T33" fmla="*/ 0 h 82"/>
                      <a:gd name="T34" fmla="*/ 26 w 110"/>
                      <a:gd name="T35" fmla="*/ 3 h 82"/>
                      <a:gd name="T36" fmla="*/ 14 w 110"/>
                      <a:gd name="T37" fmla="*/ 12 h 82"/>
                      <a:gd name="T38" fmla="*/ 6 w 110"/>
                      <a:gd name="T39" fmla="*/ 26 h 82"/>
                      <a:gd name="T40" fmla="*/ 0 w 110"/>
                      <a:gd name="T41" fmla="*/ 41 h 82"/>
                      <a:gd name="T42" fmla="*/ 0 w 110"/>
                      <a:gd name="T43" fmla="*/ 41 h 82"/>
                      <a:gd name="T44" fmla="*/ 6 w 110"/>
                      <a:gd name="T45" fmla="*/ 58 h 82"/>
                      <a:gd name="T46" fmla="*/ 14 w 110"/>
                      <a:gd name="T47" fmla="*/ 69 h 82"/>
                      <a:gd name="T48" fmla="*/ 26 w 110"/>
                      <a:gd name="T49" fmla="*/ 78 h 82"/>
                      <a:gd name="T50" fmla="*/ 43 w 110"/>
                      <a:gd name="T5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2">
                        <a:moveTo>
                          <a:pt x="43" y="81"/>
                        </a:moveTo>
                        <a:lnTo>
                          <a:pt x="69" y="81"/>
                        </a:lnTo>
                        <a:lnTo>
                          <a:pt x="69" y="81"/>
                        </a:lnTo>
                        <a:lnTo>
                          <a:pt x="83" y="78"/>
                        </a:lnTo>
                        <a:lnTo>
                          <a:pt x="98" y="69"/>
                        </a:lnTo>
                        <a:lnTo>
                          <a:pt x="106" y="58"/>
                        </a:lnTo>
                        <a:lnTo>
                          <a:pt x="109" y="41"/>
                        </a:lnTo>
                        <a:lnTo>
                          <a:pt x="109" y="41"/>
                        </a:lnTo>
                        <a:lnTo>
                          <a:pt x="106" y="26"/>
                        </a:lnTo>
                        <a:lnTo>
                          <a:pt x="98" y="12"/>
                        </a:lnTo>
                        <a:lnTo>
                          <a:pt x="83" y="3"/>
                        </a:lnTo>
                        <a:lnTo>
                          <a:pt x="69" y="0"/>
                        </a:lnTo>
                        <a:lnTo>
                          <a:pt x="69" y="0"/>
                        </a:lnTo>
                        <a:lnTo>
                          <a:pt x="43" y="0"/>
                        </a:lnTo>
                        <a:lnTo>
                          <a:pt x="43" y="0"/>
                        </a:lnTo>
                        <a:lnTo>
                          <a:pt x="43" y="0"/>
                        </a:lnTo>
                        <a:lnTo>
                          <a:pt x="43" y="0"/>
                        </a:lnTo>
                        <a:lnTo>
                          <a:pt x="26" y="3"/>
                        </a:lnTo>
                        <a:lnTo>
                          <a:pt x="14" y="12"/>
                        </a:lnTo>
                        <a:lnTo>
                          <a:pt x="6" y="26"/>
                        </a:lnTo>
                        <a:lnTo>
                          <a:pt x="0" y="41"/>
                        </a:lnTo>
                        <a:lnTo>
                          <a:pt x="0" y="41"/>
                        </a:lnTo>
                        <a:lnTo>
                          <a:pt x="6" y="58"/>
                        </a:lnTo>
                        <a:lnTo>
                          <a:pt x="14" y="69"/>
                        </a:lnTo>
                        <a:lnTo>
                          <a:pt x="26" y="78"/>
                        </a:lnTo>
                        <a:lnTo>
                          <a:pt x="43" y="8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8" name="Freeform 307"/>
                  <p:cNvSpPr>
                    <a:spLocks noChangeArrowheads="1"/>
                  </p:cNvSpPr>
                  <p:nvPr/>
                </p:nvSpPr>
                <p:spPr bwMode="gray">
                  <a:xfrm>
                    <a:off x="7720013" y="4070350"/>
                    <a:ext cx="38100" cy="30163"/>
                  </a:xfrm>
                  <a:custGeom>
                    <a:avLst/>
                    <a:gdLst>
                      <a:gd name="T0" fmla="*/ 66 w 107"/>
                      <a:gd name="T1" fmla="*/ 83 h 84"/>
                      <a:gd name="T2" fmla="*/ 66 w 107"/>
                      <a:gd name="T3" fmla="*/ 83 h 84"/>
                      <a:gd name="T4" fmla="*/ 66 w 107"/>
                      <a:gd name="T5" fmla="*/ 83 h 84"/>
                      <a:gd name="T6" fmla="*/ 80 w 107"/>
                      <a:gd name="T7" fmla="*/ 80 h 84"/>
                      <a:gd name="T8" fmla="*/ 95 w 107"/>
                      <a:gd name="T9" fmla="*/ 71 h 84"/>
                      <a:gd name="T10" fmla="*/ 103 w 107"/>
                      <a:gd name="T11" fmla="*/ 60 h 84"/>
                      <a:gd name="T12" fmla="*/ 106 w 107"/>
                      <a:gd name="T13" fmla="*/ 46 h 84"/>
                      <a:gd name="T14" fmla="*/ 106 w 107"/>
                      <a:gd name="T15" fmla="*/ 46 h 84"/>
                      <a:gd name="T16" fmla="*/ 106 w 107"/>
                      <a:gd name="T17" fmla="*/ 29 h 84"/>
                      <a:gd name="T18" fmla="*/ 98 w 107"/>
                      <a:gd name="T19" fmla="*/ 14 h 84"/>
                      <a:gd name="T20" fmla="*/ 83 w 107"/>
                      <a:gd name="T21" fmla="*/ 5 h 84"/>
                      <a:gd name="T22" fmla="*/ 69 w 107"/>
                      <a:gd name="T23" fmla="*/ 3 h 84"/>
                      <a:gd name="T24" fmla="*/ 43 w 107"/>
                      <a:gd name="T25" fmla="*/ 0 h 84"/>
                      <a:gd name="T26" fmla="*/ 43 w 107"/>
                      <a:gd name="T27" fmla="*/ 0 h 84"/>
                      <a:gd name="T28" fmla="*/ 26 w 107"/>
                      <a:gd name="T29" fmla="*/ 3 h 84"/>
                      <a:gd name="T30" fmla="*/ 14 w 107"/>
                      <a:gd name="T31" fmla="*/ 11 h 84"/>
                      <a:gd name="T32" fmla="*/ 6 w 107"/>
                      <a:gd name="T33" fmla="*/ 23 h 84"/>
                      <a:gd name="T34" fmla="*/ 0 w 107"/>
                      <a:gd name="T35" fmla="*/ 40 h 84"/>
                      <a:gd name="T36" fmla="*/ 0 w 107"/>
                      <a:gd name="T37" fmla="*/ 40 h 84"/>
                      <a:gd name="T38" fmla="*/ 3 w 107"/>
                      <a:gd name="T39" fmla="*/ 54 h 84"/>
                      <a:gd name="T40" fmla="*/ 12 w 107"/>
                      <a:gd name="T41" fmla="*/ 68 h 84"/>
                      <a:gd name="T42" fmla="*/ 23 w 107"/>
                      <a:gd name="T43" fmla="*/ 77 h 84"/>
                      <a:gd name="T44" fmla="*/ 38 w 107"/>
                      <a:gd name="T45" fmla="*/ 80 h 84"/>
                      <a:gd name="T46" fmla="*/ 66 w 107"/>
                      <a:gd name="T47" fmla="*/ 8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83"/>
                        </a:moveTo>
                        <a:lnTo>
                          <a:pt x="66" y="83"/>
                        </a:lnTo>
                        <a:lnTo>
                          <a:pt x="66" y="83"/>
                        </a:lnTo>
                        <a:lnTo>
                          <a:pt x="80" y="80"/>
                        </a:lnTo>
                        <a:lnTo>
                          <a:pt x="95" y="71"/>
                        </a:lnTo>
                        <a:lnTo>
                          <a:pt x="103" y="60"/>
                        </a:lnTo>
                        <a:lnTo>
                          <a:pt x="106" y="46"/>
                        </a:lnTo>
                        <a:lnTo>
                          <a:pt x="106" y="46"/>
                        </a:lnTo>
                        <a:lnTo>
                          <a:pt x="106" y="29"/>
                        </a:lnTo>
                        <a:lnTo>
                          <a:pt x="98" y="14"/>
                        </a:lnTo>
                        <a:lnTo>
                          <a:pt x="83" y="5"/>
                        </a:lnTo>
                        <a:lnTo>
                          <a:pt x="69" y="3"/>
                        </a:lnTo>
                        <a:lnTo>
                          <a:pt x="43" y="0"/>
                        </a:lnTo>
                        <a:lnTo>
                          <a:pt x="43" y="0"/>
                        </a:lnTo>
                        <a:lnTo>
                          <a:pt x="26" y="3"/>
                        </a:lnTo>
                        <a:lnTo>
                          <a:pt x="14" y="11"/>
                        </a:lnTo>
                        <a:lnTo>
                          <a:pt x="6" y="23"/>
                        </a:lnTo>
                        <a:lnTo>
                          <a:pt x="0" y="40"/>
                        </a:lnTo>
                        <a:lnTo>
                          <a:pt x="0" y="40"/>
                        </a:lnTo>
                        <a:lnTo>
                          <a:pt x="3" y="54"/>
                        </a:lnTo>
                        <a:lnTo>
                          <a:pt x="12" y="68"/>
                        </a:lnTo>
                        <a:lnTo>
                          <a:pt x="23" y="77"/>
                        </a:lnTo>
                        <a:lnTo>
                          <a:pt x="38" y="80"/>
                        </a:lnTo>
                        <a:lnTo>
                          <a:pt x="66" y="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89" name="Freeform 308"/>
                  <p:cNvSpPr>
                    <a:spLocks noChangeArrowheads="1"/>
                  </p:cNvSpPr>
                  <p:nvPr/>
                </p:nvSpPr>
                <p:spPr bwMode="gray">
                  <a:xfrm>
                    <a:off x="7651750" y="4065588"/>
                    <a:ext cx="38100" cy="30162"/>
                  </a:xfrm>
                  <a:custGeom>
                    <a:avLst/>
                    <a:gdLst>
                      <a:gd name="T0" fmla="*/ 35 w 107"/>
                      <a:gd name="T1" fmla="*/ 80 h 83"/>
                      <a:gd name="T2" fmla="*/ 63 w 107"/>
                      <a:gd name="T3" fmla="*/ 82 h 83"/>
                      <a:gd name="T4" fmla="*/ 63 w 107"/>
                      <a:gd name="T5" fmla="*/ 82 h 83"/>
                      <a:gd name="T6" fmla="*/ 63 w 107"/>
                      <a:gd name="T7" fmla="*/ 82 h 83"/>
                      <a:gd name="T8" fmla="*/ 78 w 107"/>
                      <a:gd name="T9" fmla="*/ 80 h 83"/>
                      <a:gd name="T10" fmla="*/ 92 w 107"/>
                      <a:gd name="T11" fmla="*/ 74 h 83"/>
                      <a:gd name="T12" fmla="*/ 101 w 107"/>
                      <a:gd name="T13" fmla="*/ 63 h 83"/>
                      <a:gd name="T14" fmla="*/ 106 w 107"/>
                      <a:gd name="T15" fmla="*/ 45 h 83"/>
                      <a:gd name="T16" fmla="*/ 106 w 107"/>
                      <a:gd name="T17" fmla="*/ 45 h 83"/>
                      <a:gd name="T18" fmla="*/ 104 w 107"/>
                      <a:gd name="T19" fmla="*/ 31 h 83"/>
                      <a:gd name="T20" fmla="*/ 98 w 107"/>
                      <a:gd name="T21" fmla="*/ 17 h 83"/>
                      <a:gd name="T22" fmla="*/ 86 w 107"/>
                      <a:gd name="T23" fmla="*/ 8 h 83"/>
                      <a:gd name="T24" fmla="*/ 69 w 107"/>
                      <a:gd name="T25" fmla="*/ 2 h 83"/>
                      <a:gd name="T26" fmla="*/ 43 w 107"/>
                      <a:gd name="T27" fmla="*/ 0 h 83"/>
                      <a:gd name="T28" fmla="*/ 43 w 107"/>
                      <a:gd name="T29" fmla="*/ 0 h 83"/>
                      <a:gd name="T30" fmla="*/ 29 w 107"/>
                      <a:gd name="T31" fmla="*/ 2 h 83"/>
                      <a:gd name="T32" fmla="*/ 15 w 107"/>
                      <a:gd name="T33" fmla="*/ 8 h 83"/>
                      <a:gd name="T34" fmla="*/ 6 w 107"/>
                      <a:gd name="T35" fmla="*/ 22 h 83"/>
                      <a:gd name="T36" fmla="*/ 0 w 107"/>
                      <a:gd name="T37" fmla="*/ 37 h 83"/>
                      <a:gd name="T38" fmla="*/ 0 w 107"/>
                      <a:gd name="T39" fmla="*/ 37 h 83"/>
                      <a:gd name="T40" fmla="*/ 3 w 107"/>
                      <a:gd name="T41" fmla="*/ 51 h 83"/>
                      <a:gd name="T42" fmla="*/ 9 w 107"/>
                      <a:gd name="T43" fmla="*/ 65 h 83"/>
                      <a:gd name="T44" fmla="*/ 20 w 107"/>
                      <a:gd name="T45" fmla="*/ 74 h 83"/>
                      <a:gd name="T46" fmla="*/ 35 w 107"/>
                      <a:gd name="T47" fmla="*/ 8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3">
                        <a:moveTo>
                          <a:pt x="35" y="80"/>
                        </a:moveTo>
                        <a:lnTo>
                          <a:pt x="63" y="82"/>
                        </a:lnTo>
                        <a:lnTo>
                          <a:pt x="63" y="82"/>
                        </a:lnTo>
                        <a:lnTo>
                          <a:pt x="63" y="82"/>
                        </a:lnTo>
                        <a:lnTo>
                          <a:pt x="78" y="80"/>
                        </a:lnTo>
                        <a:lnTo>
                          <a:pt x="92" y="74"/>
                        </a:lnTo>
                        <a:lnTo>
                          <a:pt x="101" y="63"/>
                        </a:lnTo>
                        <a:lnTo>
                          <a:pt x="106" y="45"/>
                        </a:lnTo>
                        <a:lnTo>
                          <a:pt x="106" y="45"/>
                        </a:lnTo>
                        <a:lnTo>
                          <a:pt x="104" y="31"/>
                        </a:lnTo>
                        <a:lnTo>
                          <a:pt x="98" y="17"/>
                        </a:lnTo>
                        <a:lnTo>
                          <a:pt x="86" y="8"/>
                        </a:lnTo>
                        <a:lnTo>
                          <a:pt x="69" y="2"/>
                        </a:lnTo>
                        <a:lnTo>
                          <a:pt x="43" y="0"/>
                        </a:lnTo>
                        <a:lnTo>
                          <a:pt x="43" y="0"/>
                        </a:lnTo>
                        <a:lnTo>
                          <a:pt x="29" y="2"/>
                        </a:lnTo>
                        <a:lnTo>
                          <a:pt x="15" y="8"/>
                        </a:lnTo>
                        <a:lnTo>
                          <a:pt x="6" y="22"/>
                        </a:lnTo>
                        <a:lnTo>
                          <a:pt x="0" y="37"/>
                        </a:lnTo>
                        <a:lnTo>
                          <a:pt x="0" y="37"/>
                        </a:lnTo>
                        <a:lnTo>
                          <a:pt x="3" y="51"/>
                        </a:lnTo>
                        <a:lnTo>
                          <a:pt x="9" y="65"/>
                        </a:lnTo>
                        <a:lnTo>
                          <a:pt x="20" y="74"/>
                        </a:lnTo>
                        <a:lnTo>
                          <a:pt x="3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0" name="Freeform 309"/>
                  <p:cNvSpPr>
                    <a:spLocks noChangeArrowheads="1"/>
                  </p:cNvSpPr>
                  <p:nvPr/>
                </p:nvSpPr>
                <p:spPr bwMode="gray">
                  <a:xfrm>
                    <a:off x="7581900" y="4056063"/>
                    <a:ext cx="38100" cy="28575"/>
                  </a:xfrm>
                  <a:custGeom>
                    <a:avLst/>
                    <a:gdLst>
                      <a:gd name="T0" fmla="*/ 35 w 108"/>
                      <a:gd name="T1" fmla="*/ 77 h 81"/>
                      <a:gd name="T2" fmla="*/ 60 w 108"/>
                      <a:gd name="T3" fmla="*/ 80 h 81"/>
                      <a:gd name="T4" fmla="*/ 60 w 108"/>
                      <a:gd name="T5" fmla="*/ 80 h 81"/>
                      <a:gd name="T6" fmla="*/ 60 w 108"/>
                      <a:gd name="T7" fmla="*/ 80 h 81"/>
                      <a:gd name="T8" fmla="*/ 75 w 108"/>
                      <a:gd name="T9" fmla="*/ 80 h 81"/>
                      <a:gd name="T10" fmla="*/ 89 w 108"/>
                      <a:gd name="T11" fmla="*/ 74 h 81"/>
                      <a:gd name="T12" fmla="*/ 101 w 108"/>
                      <a:gd name="T13" fmla="*/ 63 h 81"/>
                      <a:gd name="T14" fmla="*/ 107 w 108"/>
                      <a:gd name="T15" fmla="*/ 48 h 81"/>
                      <a:gd name="T16" fmla="*/ 107 w 108"/>
                      <a:gd name="T17" fmla="*/ 48 h 81"/>
                      <a:gd name="T18" fmla="*/ 104 w 108"/>
                      <a:gd name="T19" fmla="*/ 31 h 81"/>
                      <a:gd name="T20" fmla="*/ 98 w 108"/>
                      <a:gd name="T21" fmla="*/ 20 h 81"/>
                      <a:gd name="T22" fmla="*/ 86 w 108"/>
                      <a:gd name="T23" fmla="*/ 8 h 81"/>
                      <a:gd name="T24" fmla="*/ 72 w 108"/>
                      <a:gd name="T25" fmla="*/ 3 h 81"/>
                      <a:gd name="T26" fmla="*/ 72 w 108"/>
                      <a:gd name="T27" fmla="*/ 3 h 81"/>
                      <a:gd name="T28" fmla="*/ 46 w 108"/>
                      <a:gd name="T29" fmla="*/ 0 h 81"/>
                      <a:gd name="T30" fmla="*/ 46 w 108"/>
                      <a:gd name="T31" fmla="*/ 0 h 81"/>
                      <a:gd name="T32" fmla="*/ 46 w 108"/>
                      <a:gd name="T33" fmla="*/ 0 h 81"/>
                      <a:gd name="T34" fmla="*/ 32 w 108"/>
                      <a:gd name="T35" fmla="*/ 0 h 81"/>
                      <a:gd name="T36" fmla="*/ 18 w 108"/>
                      <a:gd name="T37" fmla="*/ 5 h 81"/>
                      <a:gd name="T38" fmla="*/ 6 w 108"/>
                      <a:gd name="T39" fmla="*/ 17 h 81"/>
                      <a:gd name="T40" fmla="*/ 0 w 108"/>
                      <a:gd name="T41" fmla="*/ 31 h 81"/>
                      <a:gd name="T42" fmla="*/ 0 w 108"/>
                      <a:gd name="T43" fmla="*/ 31 h 81"/>
                      <a:gd name="T44" fmla="*/ 3 w 108"/>
                      <a:gd name="T45" fmla="*/ 45 h 81"/>
                      <a:gd name="T46" fmla="*/ 9 w 108"/>
                      <a:gd name="T47" fmla="*/ 60 h 81"/>
                      <a:gd name="T48" fmla="*/ 18 w 108"/>
                      <a:gd name="T49" fmla="*/ 71 h 81"/>
                      <a:gd name="T50" fmla="*/ 35 w 108"/>
                      <a:gd name="T51" fmla="*/ 7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35" y="77"/>
                        </a:move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lnTo>
                          <a:pt x="72" y="3"/>
                        </a:lnTo>
                        <a:lnTo>
                          <a:pt x="46" y="0"/>
                        </a:lnTo>
                        <a:lnTo>
                          <a:pt x="46" y="0"/>
                        </a:lnTo>
                        <a:lnTo>
                          <a:pt x="46" y="0"/>
                        </a:lnTo>
                        <a:lnTo>
                          <a:pt x="32" y="0"/>
                        </a:lnTo>
                        <a:lnTo>
                          <a:pt x="18" y="5"/>
                        </a:lnTo>
                        <a:lnTo>
                          <a:pt x="6" y="17"/>
                        </a:lnTo>
                        <a:lnTo>
                          <a:pt x="0" y="31"/>
                        </a:lnTo>
                        <a:lnTo>
                          <a:pt x="0" y="31"/>
                        </a:lnTo>
                        <a:lnTo>
                          <a:pt x="3" y="45"/>
                        </a:lnTo>
                        <a:lnTo>
                          <a:pt x="9" y="60"/>
                        </a:lnTo>
                        <a:lnTo>
                          <a:pt x="18" y="71"/>
                        </a:lnTo>
                        <a:lnTo>
                          <a:pt x="35" y="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1" name="Freeform 310"/>
                  <p:cNvSpPr>
                    <a:spLocks noChangeArrowheads="1"/>
                  </p:cNvSpPr>
                  <p:nvPr/>
                </p:nvSpPr>
                <p:spPr bwMode="gray">
                  <a:xfrm>
                    <a:off x="7515225" y="4043363"/>
                    <a:ext cx="36513" cy="28575"/>
                  </a:xfrm>
                  <a:custGeom>
                    <a:avLst/>
                    <a:gdLst>
                      <a:gd name="T0" fmla="*/ 26 w 102"/>
                      <a:gd name="T1" fmla="*/ 75 h 81"/>
                      <a:gd name="T2" fmla="*/ 55 w 102"/>
                      <a:gd name="T3" fmla="*/ 80 h 81"/>
                      <a:gd name="T4" fmla="*/ 55 w 102"/>
                      <a:gd name="T5" fmla="*/ 80 h 81"/>
                      <a:gd name="T6" fmla="*/ 55 w 102"/>
                      <a:gd name="T7" fmla="*/ 80 h 81"/>
                      <a:gd name="T8" fmla="*/ 69 w 102"/>
                      <a:gd name="T9" fmla="*/ 80 h 81"/>
                      <a:gd name="T10" fmla="*/ 83 w 102"/>
                      <a:gd name="T11" fmla="*/ 75 h 81"/>
                      <a:gd name="T12" fmla="*/ 95 w 102"/>
                      <a:gd name="T13" fmla="*/ 66 h 81"/>
                      <a:gd name="T14" fmla="*/ 101 w 102"/>
                      <a:gd name="T15" fmla="*/ 52 h 81"/>
                      <a:gd name="T16" fmla="*/ 101 w 102"/>
                      <a:gd name="T17" fmla="*/ 52 h 81"/>
                      <a:gd name="T18" fmla="*/ 101 w 102"/>
                      <a:gd name="T19" fmla="*/ 38 h 81"/>
                      <a:gd name="T20" fmla="*/ 95 w 102"/>
                      <a:gd name="T21" fmla="*/ 23 h 81"/>
                      <a:gd name="T22" fmla="*/ 86 w 102"/>
                      <a:gd name="T23" fmla="*/ 12 h 81"/>
                      <a:gd name="T24" fmla="*/ 72 w 102"/>
                      <a:gd name="T25" fmla="*/ 6 h 81"/>
                      <a:gd name="T26" fmla="*/ 72 w 102"/>
                      <a:gd name="T27" fmla="*/ 6 h 81"/>
                      <a:gd name="T28" fmla="*/ 46 w 102"/>
                      <a:gd name="T29" fmla="*/ 0 h 81"/>
                      <a:gd name="T30" fmla="*/ 43 w 102"/>
                      <a:gd name="T31" fmla="*/ 0 h 81"/>
                      <a:gd name="T32" fmla="*/ 43 w 102"/>
                      <a:gd name="T33" fmla="*/ 0 h 81"/>
                      <a:gd name="T34" fmla="*/ 29 w 102"/>
                      <a:gd name="T35" fmla="*/ 0 h 81"/>
                      <a:gd name="T36" fmla="*/ 18 w 102"/>
                      <a:gd name="T37" fmla="*/ 6 h 81"/>
                      <a:gd name="T38" fmla="*/ 6 w 102"/>
                      <a:gd name="T39" fmla="*/ 15 h 81"/>
                      <a:gd name="T40" fmla="*/ 0 w 102"/>
                      <a:gd name="T41" fmla="*/ 29 h 81"/>
                      <a:gd name="T42" fmla="*/ 0 w 102"/>
                      <a:gd name="T43" fmla="*/ 29 h 81"/>
                      <a:gd name="T44" fmla="*/ 0 w 102"/>
                      <a:gd name="T45" fmla="*/ 43 h 81"/>
                      <a:gd name="T46" fmla="*/ 3 w 102"/>
                      <a:gd name="T47" fmla="*/ 58 h 81"/>
                      <a:gd name="T48" fmla="*/ 15 w 102"/>
                      <a:gd name="T49" fmla="*/ 66 h 81"/>
                      <a:gd name="T50" fmla="*/ 26 w 102"/>
                      <a:gd name="T51" fmla="*/ 7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1">
                        <a:moveTo>
                          <a:pt x="26" y="75"/>
                        </a:moveTo>
                        <a:lnTo>
                          <a:pt x="55" y="80"/>
                        </a:lnTo>
                        <a:lnTo>
                          <a:pt x="55" y="80"/>
                        </a:lnTo>
                        <a:lnTo>
                          <a:pt x="55" y="80"/>
                        </a:lnTo>
                        <a:lnTo>
                          <a:pt x="69" y="80"/>
                        </a:lnTo>
                        <a:lnTo>
                          <a:pt x="83" y="75"/>
                        </a:lnTo>
                        <a:lnTo>
                          <a:pt x="95" y="66"/>
                        </a:lnTo>
                        <a:lnTo>
                          <a:pt x="101" y="52"/>
                        </a:lnTo>
                        <a:lnTo>
                          <a:pt x="101" y="52"/>
                        </a:lnTo>
                        <a:lnTo>
                          <a:pt x="101" y="38"/>
                        </a:lnTo>
                        <a:lnTo>
                          <a:pt x="95" y="23"/>
                        </a:lnTo>
                        <a:lnTo>
                          <a:pt x="86" y="12"/>
                        </a:lnTo>
                        <a:lnTo>
                          <a:pt x="72" y="6"/>
                        </a:lnTo>
                        <a:lnTo>
                          <a:pt x="72" y="6"/>
                        </a:lnTo>
                        <a:lnTo>
                          <a:pt x="46" y="0"/>
                        </a:lnTo>
                        <a:lnTo>
                          <a:pt x="43" y="0"/>
                        </a:lnTo>
                        <a:lnTo>
                          <a:pt x="43" y="0"/>
                        </a:lnTo>
                        <a:lnTo>
                          <a:pt x="29" y="0"/>
                        </a:lnTo>
                        <a:lnTo>
                          <a:pt x="18" y="6"/>
                        </a:lnTo>
                        <a:lnTo>
                          <a:pt x="6" y="15"/>
                        </a:lnTo>
                        <a:lnTo>
                          <a:pt x="0" y="29"/>
                        </a:lnTo>
                        <a:lnTo>
                          <a:pt x="0" y="29"/>
                        </a:lnTo>
                        <a:lnTo>
                          <a:pt x="0" y="43"/>
                        </a:lnTo>
                        <a:lnTo>
                          <a:pt x="3" y="58"/>
                        </a:lnTo>
                        <a:lnTo>
                          <a:pt x="15" y="66"/>
                        </a:lnTo>
                        <a:lnTo>
                          <a:pt x="26" y="7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2" name="Freeform 311"/>
                  <p:cNvSpPr>
                    <a:spLocks noChangeArrowheads="1"/>
                  </p:cNvSpPr>
                  <p:nvPr/>
                </p:nvSpPr>
                <p:spPr bwMode="gray">
                  <a:xfrm>
                    <a:off x="7448550" y="4024313"/>
                    <a:ext cx="34925" cy="30162"/>
                  </a:xfrm>
                  <a:custGeom>
                    <a:avLst/>
                    <a:gdLst>
                      <a:gd name="T0" fmla="*/ 26 w 98"/>
                      <a:gd name="T1" fmla="*/ 71 h 84"/>
                      <a:gd name="T2" fmla="*/ 49 w 98"/>
                      <a:gd name="T3" fmla="*/ 80 h 84"/>
                      <a:gd name="T4" fmla="*/ 52 w 98"/>
                      <a:gd name="T5" fmla="*/ 80 h 84"/>
                      <a:gd name="T6" fmla="*/ 52 w 98"/>
                      <a:gd name="T7" fmla="*/ 80 h 84"/>
                      <a:gd name="T8" fmla="*/ 66 w 98"/>
                      <a:gd name="T9" fmla="*/ 83 h 84"/>
                      <a:gd name="T10" fmla="*/ 78 w 98"/>
                      <a:gd name="T11" fmla="*/ 77 h 84"/>
                      <a:gd name="T12" fmla="*/ 89 w 98"/>
                      <a:gd name="T13" fmla="*/ 69 h 84"/>
                      <a:gd name="T14" fmla="*/ 97 w 98"/>
                      <a:gd name="T15" fmla="*/ 57 h 84"/>
                      <a:gd name="T16" fmla="*/ 97 w 98"/>
                      <a:gd name="T17" fmla="*/ 57 h 84"/>
                      <a:gd name="T18" fmla="*/ 97 w 98"/>
                      <a:gd name="T19" fmla="*/ 43 h 84"/>
                      <a:gd name="T20" fmla="*/ 95 w 98"/>
                      <a:gd name="T21" fmla="*/ 29 h 84"/>
                      <a:gd name="T22" fmla="*/ 86 w 98"/>
                      <a:gd name="T23" fmla="*/ 17 h 84"/>
                      <a:gd name="T24" fmla="*/ 75 w 98"/>
                      <a:gd name="T25" fmla="*/ 11 h 84"/>
                      <a:gd name="T26" fmla="*/ 75 w 98"/>
                      <a:gd name="T27" fmla="*/ 11 h 84"/>
                      <a:gd name="T28" fmla="*/ 49 w 98"/>
                      <a:gd name="T29" fmla="*/ 3 h 84"/>
                      <a:gd name="T30" fmla="*/ 49 w 98"/>
                      <a:gd name="T31" fmla="*/ 3 h 84"/>
                      <a:gd name="T32" fmla="*/ 49 w 98"/>
                      <a:gd name="T33" fmla="*/ 3 h 84"/>
                      <a:gd name="T34" fmla="*/ 34 w 98"/>
                      <a:gd name="T35" fmla="*/ 0 h 84"/>
                      <a:gd name="T36" fmla="*/ 20 w 98"/>
                      <a:gd name="T37" fmla="*/ 6 h 84"/>
                      <a:gd name="T38" fmla="*/ 9 w 98"/>
                      <a:gd name="T39" fmla="*/ 11 h 84"/>
                      <a:gd name="T40" fmla="*/ 3 w 98"/>
                      <a:gd name="T41" fmla="*/ 26 h 84"/>
                      <a:gd name="T42" fmla="*/ 3 w 98"/>
                      <a:gd name="T43" fmla="*/ 26 h 84"/>
                      <a:gd name="T44" fmla="*/ 0 w 98"/>
                      <a:gd name="T45" fmla="*/ 40 h 84"/>
                      <a:gd name="T46" fmla="*/ 3 w 98"/>
                      <a:gd name="T47" fmla="*/ 51 h 84"/>
                      <a:gd name="T48" fmla="*/ 12 w 98"/>
                      <a:gd name="T49" fmla="*/ 63 h 84"/>
                      <a:gd name="T50" fmla="*/ 26 w 98"/>
                      <a:gd name="T51"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26" y="71"/>
                        </a:move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1"/>
                        </a:lnTo>
                        <a:lnTo>
                          <a:pt x="75" y="11"/>
                        </a:lnTo>
                        <a:lnTo>
                          <a:pt x="49" y="3"/>
                        </a:lnTo>
                        <a:lnTo>
                          <a:pt x="49" y="3"/>
                        </a:lnTo>
                        <a:lnTo>
                          <a:pt x="49" y="3"/>
                        </a:lnTo>
                        <a:lnTo>
                          <a:pt x="34" y="0"/>
                        </a:lnTo>
                        <a:lnTo>
                          <a:pt x="20" y="6"/>
                        </a:lnTo>
                        <a:lnTo>
                          <a:pt x="9" y="11"/>
                        </a:lnTo>
                        <a:lnTo>
                          <a:pt x="3" y="26"/>
                        </a:lnTo>
                        <a:lnTo>
                          <a:pt x="3" y="26"/>
                        </a:lnTo>
                        <a:lnTo>
                          <a:pt x="0" y="40"/>
                        </a:lnTo>
                        <a:lnTo>
                          <a:pt x="3" y="51"/>
                        </a:lnTo>
                        <a:lnTo>
                          <a:pt x="12" y="63"/>
                        </a:lnTo>
                        <a:lnTo>
                          <a:pt x="26" y="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3" name="Freeform 312"/>
                  <p:cNvSpPr>
                    <a:spLocks noChangeArrowheads="1"/>
                  </p:cNvSpPr>
                  <p:nvPr/>
                </p:nvSpPr>
                <p:spPr bwMode="gray">
                  <a:xfrm>
                    <a:off x="7385050" y="3997325"/>
                    <a:ext cx="33338" cy="30163"/>
                  </a:xfrm>
                  <a:custGeom>
                    <a:avLst/>
                    <a:gdLst>
                      <a:gd name="T0" fmla="*/ 75 w 93"/>
                      <a:gd name="T1" fmla="*/ 18 h 84"/>
                      <a:gd name="T2" fmla="*/ 75 w 93"/>
                      <a:gd name="T3" fmla="*/ 18 h 84"/>
                      <a:gd name="T4" fmla="*/ 61 w 93"/>
                      <a:gd name="T5" fmla="*/ 12 h 84"/>
                      <a:gd name="T6" fmla="*/ 49 w 93"/>
                      <a:gd name="T7" fmla="*/ 3 h 84"/>
                      <a:gd name="T8" fmla="*/ 49 w 93"/>
                      <a:gd name="T9" fmla="*/ 3 h 84"/>
                      <a:gd name="T10" fmla="*/ 49 w 93"/>
                      <a:gd name="T11" fmla="*/ 3 h 84"/>
                      <a:gd name="T12" fmla="*/ 38 w 93"/>
                      <a:gd name="T13" fmla="*/ 0 h 84"/>
                      <a:gd name="T14" fmla="*/ 23 w 93"/>
                      <a:gd name="T15" fmla="*/ 3 h 84"/>
                      <a:gd name="T16" fmla="*/ 12 w 93"/>
                      <a:gd name="T17" fmla="*/ 9 h 84"/>
                      <a:gd name="T18" fmla="*/ 3 w 93"/>
                      <a:gd name="T19" fmla="*/ 18 h 84"/>
                      <a:gd name="T20" fmla="*/ 3 w 93"/>
                      <a:gd name="T21" fmla="*/ 18 h 84"/>
                      <a:gd name="T22" fmla="*/ 0 w 93"/>
                      <a:gd name="T23" fmla="*/ 32 h 84"/>
                      <a:gd name="T24" fmla="*/ 0 w 93"/>
                      <a:gd name="T25" fmla="*/ 46 h 84"/>
                      <a:gd name="T26" fmla="*/ 6 w 93"/>
                      <a:gd name="T27" fmla="*/ 58 h 84"/>
                      <a:gd name="T28" fmla="*/ 17 w 93"/>
                      <a:gd name="T29" fmla="*/ 66 h 84"/>
                      <a:gd name="T30" fmla="*/ 29 w 93"/>
                      <a:gd name="T31" fmla="*/ 72 h 84"/>
                      <a:gd name="T32" fmla="*/ 40 w 93"/>
                      <a:gd name="T33" fmla="*/ 78 h 84"/>
                      <a:gd name="T34" fmla="*/ 43 w 93"/>
                      <a:gd name="T35" fmla="*/ 78 h 84"/>
                      <a:gd name="T36" fmla="*/ 43 w 93"/>
                      <a:gd name="T37" fmla="*/ 78 h 84"/>
                      <a:gd name="T38" fmla="*/ 55 w 93"/>
                      <a:gd name="T39" fmla="*/ 83 h 84"/>
                      <a:gd name="T40" fmla="*/ 69 w 93"/>
                      <a:gd name="T41" fmla="*/ 81 h 84"/>
                      <a:gd name="T42" fmla="*/ 80 w 93"/>
                      <a:gd name="T43" fmla="*/ 75 h 84"/>
                      <a:gd name="T44" fmla="*/ 89 w 93"/>
                      <a:gd name="T45" fmla="*/ 63 h 84"/>
                      <a:gd name="T46" fmla="*/ 89 w 93"/>
                      <a:gd name="T47" fmla="*/ 63 h 84"/>
                      <a:gd name="T48" fmla="*/ 92 w 93"/>
                      <a:gd name="T49" fmla="*/ 49 h 84"/>
                      <a:gd name="T50" fmla="*/ 92 w 93"/>
                      <a:gd name="T51" fmla="*/ 38 h 84"/>
                      <a:gd name="T52" fmla="*/ 83 w 93"/>
                      <a:gd name="T53" fmla="*/ 26 h 84"/>
                      <a:gd name="T54" fmla="*/ 75 w 93"/>
                      <a:gd name="T5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3" h="84">
                        <a:moveTo>
                          <a:pt x="75" y="18"/>
                        </a:moveTo>
                        <a:lnTo>
                          <a:pt x="75" y="18"/>
                        </a:lnTo>
                        <a:lnTo>
                          <a:pt x="61" y="12"/>
                        </a:lnTo>
                        <a:lnTo>
                          <a:pt x="49" y="3"/>
                        </a:lnTo>
                        <a:lnTo>
                          <a:pt x="49" y="3"/>
                        </a:lnTo>
                        <a:lnTo>
                          <a:pt x="49" y="3"/>
                        </a:lnTo>
                        <a:lnTo>
                          <a:pt x="38" y="0"/>
                        </a:lnTo>
                        <a:lnTo>
                          <a:pt x="23" y="3"/>
                        </a:lnTo>
                        <a:lnTo>
                          <a:pt x="12" y="9"/>
                        </a:lnTo>
                        <a:lnTo>
                          <a:pt x="3" y="18"/>
                        </a:lnTo>
                        <a:lnTo>
                          <a:pt x="3" y="18"/>
                        </a:lnTo>
                        <a:lnTo>
                          <a:pt x="0" y="32"/>
                        </a:lnTo>
                        <a:lnTo>
                          <a:pt x="0" y="46"/>
                        </a:lnTo>
                        <a:lnTo>
                          <a:pt x="6" y="58"/>
                        </a:lnTo>
                        <a:lnTo>
                          <a:pt x="17" y="66"/>
                        </a:lnTo>
                        <a:lnTo>
                          <a:pt x="29" y="72"/>
                        </a:lnTo>
                        <a:lnTo>
                          <a:pt x="40" y="78"/>
                        </a:lnTo>
                        <a:lnTo>
                          <a:pt x="43" y="78"/>
                        </a:lnTo>
                        <a:lnTo>
                          <a:pt x="43" y="78"/>
                        </a:lnTo>
                        <a:lnTo>
                          <a:pt x="55" y="83"/>
                        </a:lnTo>
                        <a:lnTo>
                          <a:pt x="69" y="81"/>
                        </a:lnTo>
                        <a:lnTo>
                          <a:pt x="80" y="75"/>
                        </a:lnTo>
                        <a:lnTo>
                          <a:pt x="89" y="63"/>
                        </a:lnTo>
                        <a:lnTo>
                          <a:pt x="89" y="63"/>
                        </a:lnTo>
                        <a:lnTo>
                          <a:pt x="92" y="49"/>
                        </a:lnTo>
                        <a:lnTo>
                          <a:pt x="92" y="38"/>
                        </a:lnTo>
                        <a:lnTo>
                          <a:pt x="83" y="26"/>
                        </a:lnTo>
                        <a:lnTo>
                          <a:pt x="75"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4" name="Freeform 313"/>
                  <p:cNvSpPr>
                    <a:spLocks noChangeArrowheads="1"/>
                  </p:cNvSpPr>
                  <p:nvPr/>
                </p:nvSpPr>
                <p:spPr bwMode="gray">
                  <a:xfrm>
                    <a:off x="7308850" y="3810000"/>
                    <a:ext cx="131763" cy="771525"/>
                  </a:xfrm>
                  <a:custGeom>
                    <a:avLst/>
                    <a:gdLst>
                      <a:gd name="T0" fmla="*/ 309 w 367"/>
                      <a:gd name="T1" fmla="*/ 12 h 2143"/>
                      <a:gd name="T2" fmla="*/ 294 w 367"/>
                      <a:gd name="T3" fmla="*/ 34 h 2143"/>
                      <a:gd name="T4" fmla="*/ 246 w 367"/>
                      <a:gd name="T5" fmla="*/ 59 h 2143"/>
                      <a:gd name="T6" fmla="*/ 177 w 367"/>
                      <a:gd name="T7" fmla="*/ 88 h 2143"/>
                      <a:gd name="T8" fmla="*/ 157 w 367"/>
                      <a:gd name="T9" fmla="*/ 91 h 2143"/>
                      <a:gd name="T10" fmla="*/ 134 w 367"/>
                      <a:gd name="T11" fmla="*/ 108 h 2143"/>
                      <a:gd name="T12" fmla="*/ 88 w 367"/>
                      <a:gd name="T13" fmla="*/ 157 h 2143"/>
                      <a:gd name="T14" fmla="*/ 40 w 367"/>
                      <a:gd name="T15" fmla="*/ 217 h 2143"/>
                      <a:gd name="T16" fmla="*/ 20 w 367"/>
                      <a:gd name="T17" fmla="*/ 254 h 2143"/>
                      <a:gd name="T18" fmla="*/ 11 w 367"/>
                      <a:gd name="T19" fmla="*/ 286 h 2143"/>
                      <a:gd name="T20" fmla="*/ 8 w 367"/>
                      <a:gd name="T21" fmla="*/ 328 h 2143"/>
                      <a:gd name="T22" fmla="*/ 5 w 367"/>
                      <a:gd name="T23" fmla="*/ 495 h 2143"/>
                      <a:gd name="T24" fmla="*/ 5 w 367"/>
                      <a:gd name="T25" fmla="*/ 1382 h 2143"/>
                      <a:gd name="T26" fmla="*/ 20 w 367"/>
                      <a:gd name="T27" fmla="*/ 1867 h 2143"/>
                      <a:gd name="T28" fmla="*/ 34 w 367"/>
                      <a:gd name="T29" fmla="*/ 1927 h 2143"/>
                      <a:gd name="T30" fmla="*/ 63 w 367"/>
                      <a:gd name="T31" fmla="*/ 1987 h 2143"/>
                      <a:gd name="T32" fmla="*/ 86 w 367"/>
                      <a:gd name="T33" fmla="*/ 2016 h 2143"/>
                      <a:gd name="T34" fmla="*/ 103 w 367"/>
                      <a:gd name="T35" fmla="*/ 2027 h 2143"/>
                      <a:gd name="T36" fmla="*/ 180 w 367"/>
                      <a:gd name="T37" fmla="*/ 2076 h 2143"/>
                      <a:gd name="T38" fmla="*/ 214 w 367"/>
                      <a:gd name="T39" fmla="*/ 2102 h 2143"/>
                      <a:gd name="T40" fmla="*/ 243 w 367"/>
                      <a:gd name="T41" fmla="*/ 2130 h 2143"/>
                      <a:gd name="T42" fmla="*/ 266 w 367"/>
                      <a:gd name="T43" fmla="*/ 2142 h 2143"/>
                      <a:gd name="T44" fmla="*/ 297 w 367"/>
                      <a:gd name="T45" fmla="*/ 2130 h 2143"/>
                      <a:gd name="T46" fmla="*/ 300 w 367"/>
                      <a:gd name="T47" fmla="*/ 2127 h 2143"/>
                      <a:gd name="T48" fmla="*/ 306 w 367"/>
                      <a:gd name="T49" fmla="*/ 2096 h 2143"/>
                      <a:gd name="T50" fmla="*/ 275 w 367"/>
                      <a:gd name="T51" fmla="*/ 2070 h 2143"/>
                      <a:gd name="T52" fmla="*/ 252 w 367"/>
                      <a:gd name="T53" fmla="*/ 2058 h 2143"/>
                      <a:gd name="T54" fmla="*/ 217 w 367"/>
                      <a:gd name="T55" fmla="*/ 2079 h 2143"/>
                      <a:gd name="T56" fmla="*/ 166 w 367"/>
                      <a:gd name="T57" fmla="*/ 2038 h 2143"/>
                      <a:gd name="T58" fmla="*/ 146 w 367"/>
                      <a:gd name="T59" fmla="*/ 1993 h 2143"/>
                      <a:gd name="T60" fmla="*/ 128 w 367"/>
                      <a:gd name="T61" fmla="*/ 1964 h 2143"/>
                      <a:gd name="T62" fmla="*/ 120 w 367"/>
                      <a:gd name="T63" fmla="*/ 1956 h 2143"/>
                      <a:gd name="T64" fmla="*/ 86 w 367"/>
                      <a:gd name="T65" fmla="*/ 1947 h 2143"/>
                      <a:gd name="T66" fmla="*/ 65 w 367"/>
                      <a:gd name="T67" fmla="*/ 1895 h 2143"/>
                      <a:gd name="T68" fmla="*/ 71 w 367"/>
                      <a:gd name="T69" fmla="*/ 1681 h 2143"/>
                      <a:gd name="T70" fmla="*/ 80 w 367"/>
                      <a:gd name="T71" fmla="*/ 1088 h 2143"/>
                      <a:gd name="T72" fmla="*/ 77 w 367"/>
                      <a:gd name="T73" fmla="*/ 469 h 2143"/>
                      <a:gd name="T74" fmla="*/ 88 w 367"/>
                      <a:gd name="T75" fmla="*/ 483 h 2143"/>
                      <a:gd name="T76" fmla="*/ 126 w 367"/>
                      <a:gd name="T77" fmla="*/ 489 h 2143"/>
                      <a:gd name="T78" fmla="*/ 146 w 367"/>
                      <a:gd name="T79" fmla="*/ 457 h 2143"/>
                      <a:gd name="T80" fmla="*/ 128 w 367"/>
                      <a:gd name="T81" fmla="*/ 426 h 2143"/>
                      <a:gd name="T82" fmla="*/ 120 w 367"/>
                      <a:gd name="T83" fmla="*/ 417 h 2143"/>
                      <a:gd name="T84" fmla="*/ 77 w 367"/>
                      <a:gd name="T85" fmla="*/ 412 h 2143"/>
                      <a:gd name="T86" fmla="*/ 74 w 367"/>
                      <a:gd name="T87" fmla="*/ 309 h 2143"/>
                      <a:gd name="T88" fmla="*/ 80 w 367"/>
                      <a:gd name="T89" fmla="*/ 268 h 2143"/>
                      <a:gd name="T90" fmla="*/ 80 w 367"/>
                      <a:gd name="T91" fmla="*/ 263 h 2143"/>
                      <a:gd name="T92" fmla="*/ 123 w 367"/>
                      <a:gd name="T93" fmla="*/ 188 h 2143"/>
                      <a:gd name="T94" fmla="*/ 168 w 367"/>
                      <a:gd name="T95" fmla="*/ 151 h 2143"/>
                      <a:gd name="T96" fmla="*/ 189 w 367"/>
                      <a:gd name="T97" fmla="*/ 137 h 2143"/>
                      <a:gd name="T98" fmla="*/ 200 w 367"/>
                      <a:gd name="T99" fmla="*/ 117 h 2143"/>
                      <a:gd name="T100" fmla="*/ 254 w 367"/>
                      <a:gd name="T101" fmla="*/ 76 h 2143"/>
                      <a:gd name="T102" fmla="*/ 312 w 367"/>
                      <a:gd name="T103" fmla="*/ 56 h 2143"/>
                      <a:gd name="T104" fmla="*/ 352 w 367"/>
                      <a:gd name="T105" fmla="*/ 45 h 2143"/>
                      <a:gd name="T106" fmla="*/ 366 w 367"/>
                      <a:gd name="T107" fmla="*/ 31 h 2143"/>
                      <a:gd name="T108" fmla="*/ 360 w 367"/>
                      <a:gd name="T109" fmla="*/ 6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7" h="2143">
                        <a:moveTo>
                          <a:pt x="335" y="0"/>
                        </a:moveTo>
                        <a:lnTo>
                          <a:pt x="320" y="6"/>
                        </a:lnTo>
                        <a:lnTo>
                          <a:pt x="309" y="12"/>
                        </a:lnTo>
                        <a:lnTo>
                          <a:pt x="309" y="12"/>
                        </a:lnTo>
                        <a:lnTo>
                          <a:pt x="309" y="12"/>
                        </a:lnTo>
                        <a:lnTo>
                          <a:pt x="300" y="16"/>
                        </a:lnTo>
                        <a:lnTo>
                          <a:pt x="294" y="25"/>
                        </a:lnTo>
                        <a:lnTo>
                          <a:pt x="294" y="34"/>
                        </a:lnTo>
                        <a:lnTo>
                          <a:pt x="294" y="42"/>
                        </a:lnTo>
                        <a:lnTo>
                          <a:pt x="294" y="42"/>
                        </a:lnTo>
                        <a:lnTo>
                          <a:pt x="246" y="59"/>
                        </a:lnTo>
                        <a:lnTo>
                          <a:pt x="246" y="59"/>
                        </a:lnTo>
                        <a:lnTo>
                          <a:pt x="214" y="74"/>
                        </a:lnTo>
                        <a:lnTo>
                          <a:pt x="186" y="91"/>
                        </a:lnTo>
                        <a:lnTo>
                          <a:pt x="186" y="91"/>
                        </a:lnTo>
                        <a:lnTo>
                          <a:pt x="177" y="88"/>
                        </a:lnTo>
                        <a:lnTo>
                          <a:pt x="171" y="88"/>
                        </a:lnTo>
                        <a:lnTo>
                          <a:pt x="163" y="88"/>
                        </a:lnTo>
                        <a:lnTo>
                          <a:pt x="157" y="91"/>
                        </a:lnTo>
                        <a:lnTo>
                          <a:pt x="157" y="91"/>
                        </a:lnTo>
                        <a:lnTo>
                          <a:pt x="146" y="100"/>
                        </a:lnTo>
                        <a:lnTo>
                          <a:pt x="134" y="108"/>
                        </a:lnTo>
                        <a:lnTo>
                          <a:pt x="134" y="108"/>
                        </a:lnTo>
                        <a:lnTo>
                          <a:pt x="134" y="108"/>
                        </a:lnTo>
                        <a:lnTo>
                          <a:pt x="126" y="117"/>
                        </a:lnTo>
                        <a:lnTo>
                          <a:pt x="123" y="128"/>
                        </a:lnTo>
                        <a:lnTo>
                          <a:pt x="123" y="128"/>
                        </a:lnTo>
                        <a:lnTo>
                          <a:pt x="88" y="157"/>
                        </a:lnTo>
                        <a:lnTo>
                          <a:pt x="71" y="174"/>
                        </a:lnTo>
                        <a:lnTo>
                          <a:pt x="57" y="191"/>
                        </a:lnTo>
                        <a:lnTo>
                          <a:pt x="57" y="191"/>
                        </a:lnTo>
                        <a:lnTo>
                          <a:pt x="40" y="217"/>
                        </a:lnTo>
                        <a:lnTo>
                          <a:pt x="25" y="246"/>
                        </a:lnTo>
                        <a:lnTo>
                          <a:pt x="25" y="246"/>
                        </a:lnTo>
                        <a:lnTo>
                          <a:pt x="23" y="251"/>
                        </a:lnTo>
                        <a:lnTo>
                          <a:pt x="20" y="254"/>
                        </a:lnTo>
                        <a:lnTo>
                          <a:pt x="20" y="254"/>
                        </a:lnTo>
                        <a:lnTo>
                          <a:pt x="17" y="265"/>
                        </a:lnTo>
                        <a:lnTo>
                          <a:pt x="17" y="265"/>
                        </a:lnTo>
                        <a:lnTo>
                          <a:pt x="11" y="286"/>
                        </a:lnTo>
                        <a:lnTo>
                          <a:pt x="8" y="309"/>
                        </a:lnTo>
                        <a:lnTo>
                          <a:pt x="8" y="314"/>
                        </a:lnTo>
                        <a:lnTo>
                          <a:pt x="8" y="317"/>
                        </a:lnTo>
                        <a:lnTo>
                          <a:pt x="8" y="328"/>
                        </a:lnTo>
                        <a:lnTo>
                          <a:pt x="8" y="346"/>
                        </a:lnTo>
                        <a:lnTo>
                          <a:pt x="8" y="346"/>
                        </a:lnTo>
                        <a:lnTo>
                          <a:pt x="5" y="495"/>
                        </a:lnTo>
                        <a:lnTo>
                          <a:pt x="5" y="495"/>
                        </a:lnTo>
                        <a:lnTo>
                          <a:pt x="0" y="790"/>
                        </a:lnTo>
                        <a:lnTo>
                          <a:pt x="0" y="1088"/>
                        </a:lnTo>
                        <a:lnTo>
                          <a:pt x="0" y="1088"/>
                        </a:lnTo>
                        <a:lnTo>
                          <a:pt x="5" y="1382"/>
                        </a:lnTo>
                        <a:lnTo>
                          <a:pt x="11" y="1681"/>
                        </a:lnTo>
                        <a:lnTo>
                          <a:pt x="17" y="1827"/>
                        </a:lnTo>
                        <a:lnTo>
                          <a:pt x="20" y="1867"/>
                        </a:lnTo>
                        <a:lnTo>
                          <a:pt x="20" y="1867"/>
                        </a:lnTo>
                        <a:lnTo>
                          <a:pt x="23" y="1887"/>
                        </a:lnTo>
                        <a:lnTo>
                          <a:pt x="25" y="1907"/>
                        </a:lnTo>
                        <a:lnTo>
                          <a:pt x="25" y="1907"/>
                        </a:lnTo>
                        <a:lnTo>
                          <a:pt x="34" y="1927"/>
                        </a:lnTo>
                        <a:lnTo>
                          <a:pt x="42" y="1944"/>
                        </a:lnTo>
                        <a:lnTo>
                          <a:pt x="63" y="1975"/>
                        </a:lnTo>
                        <a:lnTo>
                          <a:pt x="63" y="1975"/>
                        </a:lnTo>
                        <a:lnTo>
                          <a:pt x="63" y="1987"/>
                        </a:lnTo>
                        <a:lnTo>
                          <a:pt x="68" y="1998"/>
                        </a:lnTo>
                        <a:lnTo>
                          <a:pt x="68" y="1998"/>
                        </a:lnTo>
                        <a:lnTo>
                          <a:pt x="80" y="2010"/>
                        </a:lnTo>
                        <a:lnTo>
                          <a:pt x="86" y="2016"/>
                        </a:lnTo>
                        <a:lnTo>
                          <a:pt x="88" y="2019"/>
                        </a:lnTo>
                        <a:lnTo>
                          <a:pt x="88" y="2021"/>
                        </a:lnTo>
                        <a:lnTo>
                          <a:pt x="88" y="2021"/>
                        </a:lnTo>
                        <a:lnTo>
                          <a:pt x="103" y="2027"/>
                        </a:lnTo>
                        <a:lnTo>
                          <a:pt x="114" y="2030"/>
                        </a:lnTo>
                        <a:lnTo>
                          <a:pt x="114" y="2030"/>
                        </a:lnTo>
                        <a:lnTo>
                          <a:pt x="149" y="2056"/>
                        </a:lnTo>
                        <a:lnTo>
                          <a:pt x="180" y="2076"/>
                        </a:lnTo>
                        <a:lnTo>
                          <a:pt x="180" y="2076"/>
                        </a:lnTo>
                        <a:lnTo>
                          <a:pt x="214" y="2093"/>
                        </a:lnTo>
                        <a:lnTo>
                          <a:pt x="214" y="2093"/>
                        </a:lnTo>
                        <a:lnTo>
                          <a:pt x="214" y="2102"/>
                        </a:lnTo>
                        <a:lnTo>
                          <a:pt x="217" y="2110"/>
                        </a:lnTo>
                        <a:lnTo>
                          <a:pt x="223" y="2119"/>
                        </a:lnTo>
                        <a:lnTo>
                          <a:pt x="231" y="2124"/>
                        </a:lnTo>
                        <a:lnTo>
                          <a:pt x="243" y="2130"/>
                        </a:lnTo>
                        <a:lnTo>
                          <a:pt x="254" y="2136"/>
                        </a:lnTo>
                        <a:lnTo>
                          <a:pt x="257" y="2139"/>
                        </a:lnTo>
                        <a:lnTo>
                          <a:pt x="257" y="2139"/>
                        </a:lnTo>
                        <a:lnTo>
                          <a:pt x="266" y="2142"/>
                        </a:lnTo>
                        <a:lnTo>
                          <a:pt x="278" y="2142"/>
                        </a:lnTo>
                        <a:lnTo>
                          <a:pt x="289" y="2136"/>
                        </a:lnTo>
                        <a:lnTo>
                          <a:pt x="297" y="2130"/>
                        </a:lnTo>
                        <a:lnTo>
                          <a:pt x="297" y="2130"/>
                        </a:lnTo>
                        <a:lnTo>
                          <a:pt x="317" y="2139"/>
                        </a:lnTo>
                        <a:lnTo>
                          <a:pt x="317" y="2139"/>
                        </a:lnTo>
                        <a:lnTo>
                          <a:pt x="300" y="2127"/>
                        </a:lnTo>
                        <a:lnTo>
                          <a:pt x="300" y="2127"/>
                        </a:lnTo>
                        <a:lnTo>
                          <a:pt x="303" y="2121"/>
                        </a:lnTo>
                        <a:lnTo>
                          <a:pt x="303" y="2121"/>
                        </a:lnTo>
                        <a:lnTo>
                          <a:pt x="306" y="2107"/>
                        </a:lnTo>
                        <a:lnTo>
                          <a:pt x="306" y="2096"/>
                        </a:lnTo>
                        <a:lnTo>
                          <a:pt x="297" y="2084"/>
                        </a:lnTo>
                        <a:lnTo>
                          <a:pt x="289" y="2076"/>
                        </a:lnTo>
                        <a:lnTo>
                          <a:pt x="289" y="2076"/>
                        </a:lnTo>
                        <a:lnTo>
                          <a:pt x="275" y="2070"/>
                        </a:lnTo>
                        <a:lnTo>
                          <a:pt x="263" y="2064"/>
                        </a:lnTo>
                        <a:lnTo>
                          <a:pt x="263" y="2061"/>
                        </a:lnTo>
                        <a:lnTo>
                          <a:pt x="263" y="2061"/>
                        </a:lnTo>
                        <a:lnTo>
                          <a:pt x="252" y="2058"/>
                        </a:lnTo>
                        <a:lnTo>
                          <a:pt x="237" y="2061"/>
                        </a:lnTo>
                        <a:lnTo>
                          <a:pt x="226" y="2067"/>
                        </a:lnTo>
                        <a:lnTo>
                          <a:pt x="217" y="2076"/>
                        </a:lnTo>
                        <a:lnTo>
                          <a:pt x="217" y="2079"/>
                        </a:lnTo>
                        <a:lnTo>
                          <a:pt x="217" y="2079"/>
                        </a:lnTo>
                        <a:lnTo>
                          <a:pt x="191" y="2058"/>
                        </a:lnTo>
                        <a:lnTo>
                          <a:pt x="191" y="2058"/>
                        </a:lnTo>
                        <a:lnTo>
                          <a:pt x="166" y="2038"/>
                        </a:lnTo>
                        <a:lnTo>
                          <a:pt x="140" y="2016"/>
                        </a:lnTo>
                        <a:lnTo>
                          <a:pt x="140" y="2016"/>
                        </a:lnTo>
                        <a:lnTo>
                          <a:pt x="146" y="2004"/>
                        </a:lnTo>
                        <a:lnTo>
                          <a:pt x="146" y="1993"/>
                        </a:lnTo>
                        <a:lnTo>
                          <a:pt x="143" y="1984"/>
                        </a:lnTo>
                        <a:lnTo>
                          <a:pt x="137" y="1973"/>
                        </a:lnTo>
                        <a:lnTo>
                          <a:pt x="131" y="1970"/>
                        </a:lnTo>
                        <a:lnTo>
                          <a:pt x="128" y="1964"/>
                        </a:lnTo>
                        <a:lnTo>
                          <a:pt x="128" y="1964"/>
                        </a:lnTo>
                        <a:lnTo>
                          <a:pt x="120" y="1956"/>
                        </a:lnTo>
                        <a:lnTo>
                          <a:pt x="120" y="1956"/>
                        </a:lnTo>
                        <a:lnTo>
                          <a:pt x="120" y="1956"/>
                        </a:lnTo>
                        <a:lnTo>
                          <a:pt x="111" y="1950"/>
                        </a:lnTo>
                        <a:lnTo>
                          <a:pt x="103" y="1947"/>
                        </a:lnTo>
                        <a:lnTo>
                          <a:pt x="94" y="1944"/>
                        </a:lnTo>
                        <a:lnTo>
                          <a:pt x="86" y="1947"/>
                        </a:lnTo>
                        <a:lnTo>
                          <a:pt x="86" y="1947"/>
                        </a:lnTo>
                        <a:lnTo>
                          <a:pt x="74" y="1921"/>
                        </a:lnTo>
                        <a:lnTo>
                          <a:pt x="65" y="1895"/>
                        </a:lnTo>
                        <a:lnTo>
                          <a:pt x="65" y="1895"/>
                        </a:lnTo>
                        <a:lnTo>
                          <a:pt x="65" y="1881"/>
                        </a:lnTo>
                        <a:lnTo>
                          <a:pt x="63" y="1864"/>
                        </a:lnTo>
                        <a:lnTo>
                          <a:pt x="65" y="1827"/>
                        </a:lnTo>
                        <a:lnTo>
                          <a:pt x="71" y="1681"/>
                        </a:lnTo>
                        <a:lnTo>
                          <a:pt x="71" y="1681"/>
                        </a:lnTo>
                        <a:lnTo>
                          <a:pt x="77" y="1382"/>
                        </a:lnTo>
                        <a:lnTo>
                          <a:pt x="80" y="1088"/>
                        </a:lnTo>
                        <a:lnTo>
                          <a:pt x="80" y="1088"/>
                        </a:lnTo>
                        <a:lnTo>
                          <a:pt x="80" y="790"/>
                        </a:lnTo>
                        <a:lnTo>
                          <a:pt x="77" y="495"/>
                        </a:lnTo>
                        <a:lnTo>
                          <a:pt x="77" y="495"/>
                        </a:lnTo>
                        <a:lnTo>
                          <a:pt x="77" y="469"/>
                        </a:lnTo>
                        <a:lnTo>
                          <a:pt x="80" y="472"/>
                        </a:lnTo>
                        <a:lnTo>
                          <a:pt x="86" y="477"/>
                        </a:lnTo>
                        <a:lnTo>
                          <a:pt x="88" y="480"/>
                        </a:lnTo>
                        <a:lnTo>
                          <a:pt x="88" y="483"/>
                        </a:lnTo>
                        <a:lnTo>
                          <a:pt x="88" y="483"/>
                        </a:lnTo>
                        <a:lnTo>
                          <a:pt x="100" y="489"/>
                        </a:lnTo>
                        <a:lnTo>
                          <a:pt x="114" y="492"/>
                        </a:lnTo>
                        <a:lnTo>
                          <a:pt x="126" y="489"/>
                        </a:lnTo>
                        <a:lnTo>
                          <a:pt x="137" y="483"/>
                        </a:lnTo>
                        <a:lnTo>
                          <a:pt x="137" y="483"/>
                        </a:lnTo>
                        <a:lnTo>
                          <a:pt x="143" y="472"/>
                        </a:lnTo>
                        <a:lnTo>
                          <a:pt x="146" y="457"/>
                        </a:lnTo>
                        <a:lnTo>
                          <a:pt x="143" y="446"/>
                        </a:lnTo>
                        <a:lnTo>
                          <a:pt x="137" y="435"/>
                        </a:lnTo>
                        <a:lnTo>
                          <a:pt x="131" y="432"/>
                        </a:lnTo>
                        <a:lnTo>
                          <a:pt x="128" y="426"/>
                        </a:lnTo>
                        <a:lnTo>
                          <a:pt x="128" y="426"/>
                        </a:lnTo>
                        <a:lnTo>
                          <a:pt x="120" y="417"/>
                        </a:lnTo>
                        <a:lnTo>
                          <a:pt x="120" y="417"/>
                        </a:lnTo>
                        <a:lnTo>
                          <a:pt x="120" y="417"/>
                        </a:lnTo>
                        <a:lnTo>
                          <a:pt x="108" y="409"/>
                        </a:lnTo>
                        <a:lnTo>
                          <a:pt x="100" y="406"/>
                        </a:lnTo>
                        <a:lnTo>
                          <a:pt x="86" y="409"/>
                        </a:lnTo>
                        <a:lnTo>
                          <a:pt x="77" y="412"/>
                        </a:lnTo>
                        <a:lnTo>
                          <a:pt x="77" y="412"/>
                        </a:lnTo>
                        <a:lnTo>
                          <a:pt x="74" y="346"/>
                        </a:lnTo>
                        <a:lnTo>
                          <a:pt x="74" y="309"/>
                        </a:lnTo>
                        <a:lnTo>
                          <a:pt x="74" y="309"/>
                        </a:lnTo>
                        <a:lnTo>
                          <a:pt x="74" y="283"/>
                        </a:lnTo>
                        <a:lnTo>
                          <a:pt x="77" y="280"/>
                        </a:lnTo>
                        <a:lnTo>
                          <a:pt x="77" y="280"/>
                        </a:lnTo>
                        <a:lnTo>
                          <a:pt x="80" y="268"/>
                        </a:lnTo>
                        <a:lnTo>
                          <a:pt x="80" y="268"/>
                        </a:lnTo>
                        <a:lnTo>
                          <a:pt x="80" y="268"/>
                        </a:lnTo>
                        <a:lnTo>
                          <a:pt x="80" y="263"/>
                        </a:lnTo>
                        <a:lnTo>
                          <a:pt x="80" y="263"/>
                        </a:lnTo>
                        <a:lnTo>
                          <a:pt x="88" y="243"/>
                        </a:lnTo>
                        <a:lnTo>
                          <a:pt x="100" y="220"/>
                        </a:lnTo>
                        <a:lnTo>
                          <a:pt x="100" y="220"/>
                        </a:lnTo>
                        <a:lnTo>
                          <a:pt x="123" y="188"/>
                        </a:lnTo>
                        <a:lnTo>
                          <a:pt x="151" y="160"/>
                        </a:lnTo>
                        <a:lnTo>
                          <a:pt x="151" y="160"/>
                        </a:lnTo>
                        <a:lnTo>
                          <a:pt x="160" y="157"/>
                        </a:lnTo>
                        <a:lnTo>
                          <a:pt x="168" y="151"/>
                        </a:lnTo>
                        <a:lnTo>
                          <a:pt x="168" y="151"/>
                        </a:lnTo>
                        <a:lnTo>
                          <a:pt x="180" y="145"/>
                        </a:lnTo>
                        <a:lnTo>
                          <a:pt x="189" y="137"/>
                        </a:lnTo>
                        <a:lnTo>
                          <a:pt x="189" y="137"/>
                        </a:lnTo>
                        <a:lnTo>
                          <a:pt x="189" y="137"/>
                        </a:lnTo>
                        <a:lnTo>
                          <a:pt x="197" y="128"/>
                        </a:lnTo>
                        <a:lnTo>
                          <a:pt x="200" y="117"/>
                        </a:lnTo>
                        <a:lnTo>
                          <a:pt x="200" y="117"/>
                        </a:lnTo>
                        <a:lnTo>
                          <a:pt x="226" y="97"/>
                        </a:lnTo>
                        <a:lnTo>
                          <a:pt x="226" y="97"/>
                        </a:lnTo>
                        <a:lnTo>
                          <a:pt x="254" y="76"/>
                        </a:lnTo>
                        <a:lnTo>
                          <a:pt x="254" y="76"/>
                        </a:lnTo>
                        <a:lnTo>
                          <a:pt x="297" y="48"/>
                        </a:lnTo>
                        <a:lnTo>
                          <a:pt x="297" y="48"/>
                        </a:lnTo>
                        <a:lnTo>
                          <a:pt x="303" y="53"/>
                        </a:lnTo>
                        <a:lnTo>
                          <a:pt x="312" y="56"/>
                        </a:lnTo>
                        <a:lnTo>
                          <a:pt x="320" y="56"/>
                        </a:lnTo>
                        <a:lnTo>
                          <a:pt x="329" y="56"/>
                        </a:lnTo>
                        <a:lnTo>
                          <a:pt x="341" y="51"/>
                        </a:lnTo>
                        <a:lnTo>
                          <a:pt x="352" y="45"/>
                        </a:lnTo>
                        <a:lnTo>
                          <a:pt x="352" y="45"/>
                        </a:lnTo>
                        <a:lnTo>
                          <a:pt x="352" y="45"/>
                        </a:lnTo>
                        <a:lnTo>
                          <a:pt x="360" y="39"/>
                        </a:lnTo>
                        <a:lnTo>
                          <a:pt x="366" y="31"/>
                        </a:lnTo>
                        <a:lnTo>
                          <a:pt x="366" y="22"/>
                        </a:lnTo>
                        <a:lnTo>
                          <a:pt x="366" y="14"/>
                        </a:lnTo>
                        <a:lnTo>
                          <a:pt x="366" y="14"/>
                        </a:lnTo>
                        <a:lnTo>
                          <a:pt x="360" y="6"/>
                        </a:lnTo>
                        <a:lnTo>
                          <a:pt x="352" y="0"/>
                        </a:lnTo>
                        <a:lnTo>
                          <a:pt x="343"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5" name="Freeform 314"/>
                  <p:cNvSpPr>
                    <a:spLocks noChangeArrowheads="1"/>
                  </p:cNvSpPr>
                  <p:nvPr/>
                </p:nvSpPr>
                <p:spPr bwMode="gray">
                  <a:xfrm>
                    <a:off x="7480300" y="3787775"/>
                    <a:ext cx="25400" cy="17463"/>
                  </a:xfrm>
                  <a:custGeom>
                    <a:avLst/>
                    <a:gdLst>
                      <a:gd name="T0" fmla="*/ 28 w 70"/>
                      <a:gd name="T1" fmla="*/ 49 h 50"/>
                      <a:gd name="T2" fmla="*/ 28 w 70"/>
                      <a:gd name="T3" fmla="*/ 49 h 50"/>
                      <a:gd name="T4" fmla="*/ 54 w 70"/>
                      <a:gd name="T5" fmla="*/ 40 h 50"/>
                      <a:gd name="T6" fmla="*/ 54 w 70"/>
                      <a:gd name="T7" fmla="*/ 40 h 50"/>
                      <a:gd name="T8" fmla="*/ 54 w 70"/>
                      <a:gd name="T9" fmla="*/ 40 h 50"/>
                      <a:gd name="T10" fmla="*/ 60 w 70"/>
                      <a:gd name="T11" fmla="*/ 37 h 50"/>
                      <a:gd name="T12" fmla="*/ 66 w 70"/>
                      <a:gd name="T13" fmla="*/ 32 h 50"/>
                      <a:gd name="T14" fmla="*/ 69 w 70"/>
                      <a:gd name="T15" fmla="*/ 23 h 50"/>
                      <a:gd name="T16" fmla="*/ 69 w 70"/>
                      <a:gd name="T17" fmla="*/ 14 h 50"/>
                      <a:gd name="T18" fmla="*/ 69 w 70"/>
                      <a:gd name="T19" fmla="*/ 14 h 50"/>
                      <a:gd name="T20" fmla="*/ 63 w 70"/>
                      <a:gd name="T21" fmla="*/ 9 h 50"/>
                      <a:gd name="T22" fmla="*/ 57 w 70"/>
                      <a:gd name="T23" fmla="*/ 3 h 50"/>
                      <a:gd name="T24" fmla="*/ 52 w 70"/>
                      <a:gd name="T25" fmla="*/ 0 h 50"/>
                      <a:gd name="T26" fmla="*/ 43 w 70"/>
                      <a:gd name="T27" fmla="*/ 0 h 50"/>
                      <a:gd name="T28" fmla="*/ 17 w 70"/>
                      <a:gd name="T29" fmla="*/ 9 h 50"/>
                      <a:gd name="T30" fmla="*/ 14 w 70"/>
                      <a:gd name="T31" fmla="*/ 9 h 50"/>
                      <a:gd name="T32" fmla="*/ 14 w 70"/>
                      <a:gd name="T33" fmla="*/ 9 h 50"/>
                      <a:gd name="T34" fmla="*/ 8 w 70"/>
                      <a:gd name="T35" fmla="*/ 12 h 50"/>
                      <a:gd name="T36" fmla="*/ 3 w 70"/>
                      <a:gd name="T37" fmla="*/ 17 h 50"/>
                      <a:gd name="T38" fmla="*/ 0 w 70"/>
                      <a:gd name="T39" fmla="*/ 26 h 50"/>
                      <a:gd name="T40" fmla="*/ 3 w 70"/>
                      <a:gd name="T41" fmla="*/ 35 h 50"/>
                      <a:gd name="T42" fmla="*/ 3 w 70"/>
                      <a:gd name="T43" fmla="*/ 35 h 50"/>
                      <a:gd name="T44" fmla="*/ 6 w 70"/>
                      <a:gd name="T45" fmla="*/ 43 h 50"/>
                      <a:gd name="T46" fmla="*/ 11 w 70"/>
                      <a:gd name="T47" fmla="*/ 46 h 50"/>
                      <a:gd name="T48" fmla="*/ 20 w 70"/>
                      <a:gd name="T49" fmla="*/ 49 h 50"/>
                      <a:gd name="T50" fmla="*/ 28 w 70"/>
                      <a:gd name="T51"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 h="50">
                        <a:moveTo>
                          <a:pt x="28" y="49"/>
                        </a:moveTo>
                        <a:lnTo>
                          <a:pt x="28" y="49"/>
                        </a:lnTo>
                        <a:lnTo>
                          <a:pt x="54" y="40"/>
                        </a:lnTo>
                        <a:lnTo>
                          <a:pt x="54" y="40"/>
                        </a:lnTo>
                        <a:lnTo>
                          <a:pt x="54" y="40"/>
                        </a:lnTo>
                        <a:lnTo>
                          <a:pt x="60" y="37"/>
                        </a:lnTo>
                        <a:lnTo>
                          <a:pt x="66" y="32"/>
                        </a:lnTo>
                        <a:lnTo>
                          <a:pt x="69" y="23"/>
                        </a:lnTo>
                        <a:lnTo>
                          <a:pt x="69" y="14"/>
                        </a:lnTo>
                        <a:lnTo>
                          <a:pt x="69" y="14"/>
                        </a:lnTo>
                        <a:lnTo>
                          <a:pt x="63" y="9"/>
                        </a:lnTo>
                        <a:lnTo>
                          <a:pt x="57" y="3"/>
                        </a:lnTo>
                        <a:lnTo>
                          <a:pt x="52" y="0"/>
                        </a:lnTo>
                        <a:lnTo>
                          <a:pt x="43" y="0"/>
                        </a:lnTo>
                        <a:lnTo>
                          <a:pt x="17" y="9"/>
                        </a:lnTo>
                        <a:lnTo>
                          <a:pt x="14" y="9"/>
                        </a:lnTo>
                        <a:lnTo>
                          <a:pt x="14" y="9"/>
                        </a:lnTo>
                        <a:lnTo>
                          <a:pt x="8" y="12"/>
                        </a:lnTo>
                        <a:lnTo>
                          <a:pt x="3" y="17"/>
                        </a:lnTo>
                        <a:lnTo>
                          <a:pt x="0" y="26"/>
                        </a:lnTo>
                        <a:lnTo>
                          <a:pt x="3" y="35"/>
                        </a:lnTo>
                        <a:lnTo>
                          <a:pt x="3" y="35"/>
                        </a:lnTo>
                        <a:lnTo>
                          <a:pt x="6" y="43"/>
                        </a:lnTo>
                        <a:lnTo>
                          <a:pt x="11" y="46"/>
                        </a:lnTo>
                        <a:lnTo>
                          <a:pt x="20" y="49"/>
                        </a:lnTo>
                        <a:lnTo>
                          <a:pt x="28" y="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6" name="Freeform 315"/>
                  <p:cNvSpPr>
                    <a:spLocks noChangeArrowheads="1"/>
                  </p:cNvSpPr>
                  <p:nvPr/>
                </p:nvSpPr>
                <p:spPr bwMode="gray">
                  <a:xfrm>
                    <a:off x="7550150" y="3773488"/>
                    <a:ext cx="22225" cy="14287"/>
                  </a:xfrm>
                  <a:custGeom>
                    <a:avLst/>
                    <a:gdLst>
                      <a:gd name="T0" fmla="*/ 20 w 61"/>
                      <a:gd name="T1" fmla="*/ 37 h 38"/>
                      <a:gd name="T2" fmla="*/ 20 w 61"/>
                      <a:gd name="T3" fmla="*/ 37 h 38"/>
                      <a:gd name="T4" fmla="*/ 49 w 61"/>
                      <a:gd name="T5" fmla="*/ 31 h 38"/>
                      <a:gd name="T6" fmla="*/ 49 w 61"/>
                      <a:gd name="T7" fmla="*/ 31 h 38"/>
                      <a:gd name="T8" fmla="*/ 49 w 61"/>
                      <a:gd name="T9" fmla="*/ 31 h 38"/>
                      <a:gd name="T10" fmla="*/ 54 w 61"/>
                      <a:gd name="T11" fmla="*/ 28 h 38"/>
                      <a:gd name="T12" fmla="*/ 57 w 61"/>
                      <a:gd name="T13" fmla="*/ 26 h 38"/>
                      <a:gd name="T14" fmla="*/ 60 w 61"/>
                      <a:gd name="T15" fmla="*/ 20 h 38"/>
                      <a:gd name="T16" fmla="*/ 60 w 61"/>
                      <a:gd name="T17" fmla="*/ 11 h 38"/>
                      <a:gd name="T18" fmla="*/ 60 w 61"/>
                      <a:gd name="T19" fmla="*/ 11 h 38"/>
                      <a:gd name="T20" fmla="*/ 57 w 61"/>
                      <a:gd name="T21" fmla="*/ 6 h 38"/>
                      <a:gd name="T22" fmla="*/ 54 w 61"/>
                      <a:gd name="T23" fmla="*/ 3 h 38"/>
                      <a:gd name="T24" fmla="*/ 49 w 61"/>
                      <a:gd name="T25" fmla="*/ 0 h 38"/>
                      <a:gd name="T26" fmla="*/ 40 w 61"/>
                      <a:gd name="T27" fmla="*/ 0 h 38"/>
                      <a:gd name="T28" fmla="*/ 14 w 61"/>
                      <a:gd name="T29" fmla="*/ 6 h 38"/>
                      <a:gd name="T30" fmla="*/ 14 w 61"/>
                      <a:gd name="T31" fmla="*/ 6 h 38"/>
                      <a:gd name="T32" fmla="*/ 14 w 61"/>
                      <a:gd name="T33" fmla="*/ 6 h 38"/>
                      <a:gd name="T34" fmla="*/ 8 w 61"/>
                      <a:gd name="T35" fmla="*/ 9 h 38"/>
                      <a:gd name="T36" fmla="*/ 3 w 61"/>
                      <a:gd name="T37" fmla="*/ 11 h 38"/>
                      <a:gd name="T38" fmla="*/ 0 w 61"/>
                      <a:gd name="T39" fmla="*/ 17 h 38"/>
                      <a:gd name="T40" fmla="*/ 0 w 61"/>
                      <a:gd name="T41" fmla="*/ 26 h 38"/>
                      <a:gd name="T42" fmla="*/ 0 w 61"/>
                      <a:gd name="T43" fmla="*/ 26 h 38"/>
                      <a:gd name="T44" fmla="*/ 3 w 61"/>
                      <a:gd name="T45" fmla="*/ 31 h 38"/>
                      <a:gd name="T46" fmla="*/ 8 w 61"/>
                      <a:gd name="T47" fmla="*/ 34 h 38"/>
                      <a:gd name="T48" fmla="*/ 14 w 61"/>
                      <a:gd name="T49" fmla="*/ 37 h 38"/>
                      <a:gd name="T50" fmla="*/ 20 w 61"/>
                      <a:gd name="T51"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38">
                        <a:moveTo>
                          <a:pt x="20" y="37"/>
                        </a:moveTo>
                        <a:lnTo>
                          <a:pt x="20" y="37"/>
                        </a:lnTo>
                        <a:lnTo>
                          <a:pt x="49" y="31"/>
                        </a:lnTo>
                        <a:lnTo>
                          <a:pt x="49" y="31"/>
                        </a:lnTo>
                        <a:lnTo>
                          <a:pt x="49" y="31"/>
                        </a:lnTo>
                        <a:lnTo>
                          <a:pt x="54" y="28"/>
                        </a:lnTo>
                        <a:lnTo>
                          <a:pt x="57" y="26"/>
                        </a:lnTo>
                        <a:lnTo>
                          <a:pt x="60" y="20"/>
                        </a:lnTo>
                        <a:lnTo>
                          <a:pt x="60" y="11"/>
                        </a:lnTo>
                        <a:lnTo>
                          <a:pt x="60" y="11"/>
                        </a:lnTo>
                        <a:lnTo>
                          <a:pt x="57" y="6"/>
                        </a:lnTo>
                        <a:lnTo>
                          <a:pt x="54" y="3"/>
                        </a:lnTo>
                        <a:lnTo>
                          <a:pt x="49" y="0"/>
                        </a:lnTo>
                        <a:lnTo>
                          <a:pt x="40" y="0"/>
                        </a:lnTo>
                        <a:lnTo>
                          <a:pt x="14" y="6"/>
                        </a:lnTo>
                        <a:lnTo>
                          <a:pt x="14" y="6"/>
                        </a:lnTo>
                        <a:lnTo>
                          <a:pt x="14" y="6"/>
                        </a:lnTo>
                        <a:lnTo>
                          <a:pt x="8" y="9"/>
                        </a:lnTo>
                        <a:lnTo>
                          <a:pt x="3" y="11"/>
                        </a:lnTo>
                        <a:lnTo>
                          <a:pt x="0" y="17"/>
                        </a:lnTo>
                        <a:lnTo>
                          <a:pt x="0" y="26"/>
                        </a:lnTo>
                        <a:lnTo>
                          <a:pt x="0" y="26"/>
                        </a:lnTo>
                        <a:lnTo>
                          <a:pt x="3" y="31"/>
                        </a:lnTo>
                        <a:lnTo>
                          <a:pt x="8" y="34"/>
                        </a:lnTo>
                        <a:lnTo>
                          <a:pt x="14" y="37"/>
                        </a:lnTo>
                        <a:lnTo>
                          <a:pt x="20" y="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7" name="Freeform 316"/>
                  <p:cNvSpPr>
                    <a:spLocks noChangeArrowheads="1"/>
                  </p:cNvSpPr>
                  <p:nvPr/>
                </p:nvSpPr>
                <p:spPr bwMode="gray">
                  <a:xfrm>
                    <a:off x="7620000" y="3763963"/>
                    <a:ext cx="19050" cy="9525"/>
                  </a:xfrm>
                  <a:custGeom>
                    <a:avLst/>
                    <a:gdLst>
                      <a:gd name="T0" fmla="*/ 40 w 52"/>
                      <a:gd name="T1" fmla="*/ 0 h 27"/>
                      <a:gd name="T2" fmla="*/ 11 w 52"/>
                      <a:gd name="T3" fmla="*/ 3 h 27"/>
                      <a:gd name="T4" fmla="*/ 11 w 52"/>
                      <a:gd name="T5" fmla="*/ 3 h 27"/>
                      <a:gd name="T6" fmla="*/ 11 w 52"/>
                      <a:gd name="T7" fmla="*/ 3 h 27"/>
                      <a:gd name="T8" fmla="*/ 5 w 52"/>
                      <a:gd name="T9" fmla="*/ 3 h 27"/>
                      <a:gd name="T10" fmla="*/ 3 w 52"/>
                      <a:gd name="T11" fmla="*/ 6 h 27"/>
                      <a:gd name="T12" fmla="*/ 3 w 52"/>
                      <a:gd name="T13" fmla="*/ 12 h 27"/>
                      <a:gd name="T14" fmla="*/ 0 w 52"/>
                      <a:gd name="T15" fmla="*/ 17 h 27"/>
                      <a:gd name="T16" fmla="*/ 0 w 52"/>
                      <a:gd name="T17" fmla="*/ 17 h 27"/>
                      <a:gd name="T18" fmla="*/ 3 w 52"/>
                      <a:gd name="T19" fmla="*/ 20 h 27"/>
                      <a:gd name="T20" fmla="*/ 5 w 52"/>
                      <a:gd name="T21" fmla="*/ 23 h 27"/>
                      <a:gd name="T22" fmla="*/ 11 w 52"/>
                      <a:gd name="T23" fmla="*/ 26 h 27"/>
                      <a:gd name="T24" fmla="*/ 14 w 52"/>
                      <a:gd name="T25" fmla="*/ 26 h 27"/>
                      <a:gd name="T26" fmla="*/ 14 w 52"/>
                      <a:gd name="T27" fmla="*/ 26 h 27"/>
                      <a:gd name="T28" fmla="*/ 42 w 52"/>
                      <a:gd name="T29" fmla="*/ 23 h 27"/>
                      <a:gd name="T30" fmla="*/ 42 w 52"/>
                      <a:gd name="T31" fmla="*/ 23 h 27"/>
                      <a:gd name="T32" fmla="*/ 42 w 52"/>
                      <a:gd name="T33" fmla="*/ 23 h 27"/>
                      <a:gd name="T34" fmla="*/ 48 w 52"/>
                      <a:gd name="T35" fmla="*/ 17 h 27"/>
                      <a:gd name="T36" fmla="*/ 51 w 52"/>
                      <a:gd name="T37" fmla="*/ 9 h 27"/>
                      <a:gd name="T38" fmla="*/ 51 w 52"/>
                      <a:gd name="T39" fmla="*/ 9 h 27"/>
                      <a:gd name="T40" fmla="*/ 51 w 52"/>
                      <a:gd name="T41" fmla="*/ 6 h 27"/>
                      <a:gd name="T42" fmla="*/ 48 w 52"/>
                      <a:gd name="T43" fmla="*/ 0 h 27"/>
                      <a:gd name="T44" fmla="*/ 42 w 52"/>
                      <a:gd name="T45" fmla="*/ 0 h 27"/>
                      <a:gd name="T46" fmla="*/ 40 w 52"/>
                      <a:gd name="T4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27">
                        <a:moveTo>
                          <a:pt x="40" y="0"/>
                        </a:moveTo>
                        <a:lnTo>
                          <a:pt x="11" y="3"/>
                        </a:lnTo>
                        <a:lnTo>
                          <a:pt x="11" y="3"/>
                        </a:lnTo>
                        <a:lnTo>
                          <a:pt x="11" y="3"/>
                        </a:lnTo>
                        <a:lnTo>
                          <a:pt x="5" y="3"/>
                        </a:lnTo>
                        <a:lnTo>
                          <a:pt x="3" y="6"/>
                        </a:lnTo>
                        <a:lnTo>
                          <a:pt x="3" y="12"/>
                        </a:lnTo>
                        <a:lnTo>
                          <a:pt x="0" y="17"/>
                        </a:lnTo>
                        <a:lnTo>
                          <a:pt x="0" y="17"/>
                        </a:lnTo>
                        <a:lnTo>
                          <a:pt x="3" y="20"/>
                        </a:lnTo>
                        <a:lnTo>
                          <a:pt x="5" y="23"/>
                        </a:lnTo>
                        <a:lnTo>
                          <a:pt x="11" y="26"/>
                        </a:lnTo>
                        <a:lnTo>
                          <a:pt x="14" y="26"/>
                        </a:lnTo>
                        <a:lnTo>
                          <a:pt x="14" y="26"/>
                        </a:lnTo>
                        <a:lnTo>
                          <a:pt x="42" y="23"/>
                        </a:lnTo>
                        <a:lnTo>
                          <a:pt x="42" y="23"/>
                        </a:lnTo>
                        <a:lnTo>
                          <a:pt x="42" y="23"/>
                        </a:lnTo>
                        <a:lnTo>
                          <a:pt x="48" y="17"/>
                        </a:lnTo>
                        <a:lnTo>
                          <a:pt x="51" y="9"/>
                        </a:lnTo>
                        <a:lnTo>
                          <a:pt x="51" y="9"/>
                        </a:lnTo>
                        <a:lnTo>
                          <a:pt x="51" y="6"/>
                        </a:lnTo>
                        <a:lnTo>
                          <a:pt x="48" y="0"/>
                        </a:lnTo>
                        <a:lnTo>
                          <a:pt x="42" y="0"/>
                        </a:lnTo>
                        <a:lnTo>
                          <a:pt x="4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8" name="Freeform 317"/>
                  <p:cNvSpPr>
                    <a:spLocks noChangeArrowheads="1"/>
                  </p:cNvSpPr>
                  <p:nvPr/>
                </p:nvSpPr>
                <p:spPr bwMode="gray">
                  <a:xfrm>
                    <a:off x="7691438" y="3759200"/>
                    <a:ext cx="14287" cy="4763"/>
                  </a:xfrm>
                  <a:custGeom>
                    <a:avLst/>
                    <a:gdLst>
                      <a:gd name="T0" fmla="*/ 6 w 38"/>
                      <a:gd name="T1" fmla="*/ 14 h 15"/>
                      <a:gd name="T2" fmla="*/ 31 w 38"/>
                      <a:gd name="T3" fmla="*/ 11 h 15"/>
                      <a:gd name="T4" fmla="*/ 31 w 38"/>
                      <a:gd name="T5" fmla="*/ 11 h 15"/>
                      <a:gd name="T6" fmla="*/ 37 w 38"/>
                      <a:gd name="T7" fmla="*/ 8 h 15"/>
                      <a:gd name="T8" fmla="*/ 37 w 38"/>
                      <a:gd name="T9" fmla="*/ 5 h 15"/>
                      <a:gd name="T10" fmla="*/ 37 w 38"/>
                      <a:gd name="T11" fmla="*/ 5 h 15"/>
                      <a:gd name="T12" fmla="*/ 37 w 38"/>
                      <a:gd name="T13" fmla="*/ 0 h 15"/>
                      <a:gd name="T14" fmla="*/ 31 w 38"/>
                      <a:gd name="T15" fmla="*/ 0 h 15"/>
                      <a:gd name="T16" fmla="*/ 6 w 38"/>
                      <a:gd name="T17" fmla="*/ 0 h 15"/>
                      <a:gd name="T18" fmla="*/ 6 w 38"/>
                      <a:gd name="T19" fmla="*/ 0 h 15"/>
                      <a:gd name="T20" fmla="*/ 6 w 38"/>
                      <a:gd name="T21" fmla="*/ 0 h 15"/>
                      <a:gd name="T22" fmla="*/ 0 w 38"/>
                      <a:gd name="T23" fmla="*/ 3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1" y="11"/>
                        </a:lnTo>
                        <a:lnTo>
                          <a:pt x="31" y="11"/>
                        </a:lnTo>
                        <a:lnTo>
                          <a:pt x="37" y="8"/>
                        </a:lnTo>
                        <a:lnTo>
                          <a:pt x="37" y="5"/>
                        </a:lnTo>
                        <a:lnTo>
                          <a:pt x="37" y="5"/>
                        </a:lnTo>
                        <a:lnTo>
                          <a:pt x="37" y="0"/>
                        </a:lnTo>
                        <a:lnTo>
                          <a:pt x="31" y="0"/>
                        </a:lnTo>
                        <a:lnTo>
                          <a:pt x="6" y="0"/>
                        </a:lnTo>
                        <a:lnTo>
                          <a:pt x="6" y="0"/>
                        </a:lnTo>
                        <a:lnTo>
                          <a:pt x="6" y="0"/>
                        </a:lnTo>
                        <a:lnTo>
                          <a:pt x="0" y="3"/>
                        </a:lnTo>
                        <a:lnTo>
                          <a:pt x="0" y="8"/>
                        </a:lnTo>
                        <a:lnTo>
                          <a:pt x="0" y="8"/>
                        </a:lnTo>
                        <a:lnTo>
                          <a:pt x="0"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399" name="Freeform 318"/>
                  <p:cNvSpPr>
                    <a:spLocks noChangeArrowheads="1"/>
                  </p:cNvSpPr>
                  <p:nvPr/>
                </p:nvSpPr>
                <p:spPr bwMode="gray">
                  <a:xfrm>
                    <a:off x="7762875" y="3757613"/>
                    <a:ext cx="4763" cy="1587"/>
                  </a:xfrm>
                  <a:custGeom>
                    <a:avLst/>
                    <a:gdLst>
                      <a:gd name="T0" fmla="*/ 14 w 15"/>
                      <a:gd name="T1" fmla="*/ 0 h 4"/>
                      <a:gd name="T2" fmla="*/ 3 w 15"/>
                      <a:gd name="T3" fmla="*/ 0 h 4"/>
                      <a:gd name="T4" fmla="*/ 3 w 15"/>
                      <a:gd name="T5" fmla="*/ 0 h 4"/>
                      <a:gd name="T6" fmla="*/ 0 w 15"/>
                      <a:gd name="T7" fmla="*/ 3 h 4"/>
                      <a:gd name="T8" fmla="*/ 3 w 15"/>
                      <a:gd name="T9" fmla="*/ 3 h 4"/>
                      <a:gd name="T10" fmla="*/ 14 w 15"/>
                      <a:gd name="T11" fmla="*/ 0 h 4"/>
                    </a:gdLst>
                    <a:ahLst/>
                    <a:cxnLst>
                      <a:cxn ang="0">
                        <a:pos x="T0" y="T1"/>
                      </a:cxn>
                      <a:cxn ang="0">
                        <a:pos x="T2" y="T3"/>
                      </a:cxn>
                      <a:cxn ang="0">
                        <a:pos x="T4" y="T5"/>
                      </a:cxn>
                      <a:cxn ang="0">
                        <a:pos x="T6" y="T7"/>
                      </a:cxn>
                      <a:cxn ang="0">
                        <a:pos x="T8" y="T9"/>
                      </a:cxn>
                      <a:cxn ang="0">
                        <a:pos x="T10" y="T11"/>
                      </a:cxn>
                    </a:cxnLst>
                    <a:rect l="0" t="0" r="r" b="b"/>
                    <a:pathLst>
                      <a:path w="15" h="4">
                        <a:moveTo>
                          <a:pt x="14" y="0"/>
                        </a:moveTo>
                        <a:lnTo>
                          <a:pt x="3" y="0"/>
                        </a:lnTo>
                        <a:lnTo>
                          <a:pt x="3" y="0"/>
                        </a:lnTo>
                        <a:lnTo>
                          <a:pt x="0" y="3"/>
                        </a:lnTo>
                        <a:lnTo>
                          <a:pt x="3" y="3"/>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0" name="Freeform 319"/>
                  <p:cNvSpPr>
                    <a:spLocks noChangeArrowheads="1"/>
                  </p:cNvSpPr>
                  <p:nvPr/>
                </p:nvSpPr>
                <p:spPr bwMode="gray">
                  <a:xfrm>
                    <a:off x="8135938" y="4576763"/>
                    <a:ext cx="34925" cy="28575"/>
                  </a:xfrm>
                  <a:custGeom>
                    <a:avLst/>
                    <a:gdLst>
                      <a:gd name="T0" fmla="*/ 51 w 98"/>
                      <a:gd name="T1" fmla="*/ 3 h 81"/>
                      <a:gd name="T2" fmla="*/ 51 w 98"/>
                      <a:gd name="T3" fmla="*/ 3 h 81"/>
                      <a:gd name="T4" fmla="*/ 25 w 98"/>
                      <a:gd name="T5" fmla="*/ 12 h 81"/>
                      <a:gd name="T6" fmla="*/ 25 w 98"/>
                      <a:gd name="T7" fmla="*/ 12 h 81"/>
                      <a:gd name="T8" fmla="*/ 25 w 98"/>
                      <a:gd name="T9" fmla="*/ 12 h 81"/>
                      <a:gd name="T10" fmla="*/ 25 w 98"/>
                      <a:gd name="T11" fmla="*/ 12 h 81"/>
                      <a:gd name="T12" fmla="*/ 11 w 98"/>
                      <a:gd name="T13" fmla="*/ 17 h 81"/>
                      <a:gd name="T14" fmla="*/ 3 w 98"/>
                      <a:gd name="T15" fmla="*/ 29 h 81"/>
                      <a:gd name="T16" fmla="*/ 0 w 98"/>
                      <a:gd name="T17" fmla="*/ 43 h 81"/>
                      <a:gd name="T18" fmla="*/ 3 w 98"/>
                      <a:gd name="T19" fmla="*/ 57 h 81"/>
                      <a:gd name="T20" fmla="*/ 3 w 98"/>
                      <a:gd name="T21" fmla="*/ 57 h 81"/>
                      <a:gd name="T22" fmla="*/ 8 w 98"/>
                      <a:gd name="T23" fmla="*/ 69 h 81"/>
                      <a:gd name="T24" fmla="*/ 20 w 98"/>
                      <a:gd name="T25" fmla="*/ 77 h 81"/>
                      <a:gd name="T26" fmla="*/ 34 w 98"/>
                      <a:gd name="T27" fmla="*/ 80 h 81"/>
                      <a:gd name="T28" fmla="*/ 48 w 98"/>
                      <a:gd name="T29" fmla="*/ 80 h 81"/>
                      <a:gd name="T30" fmla="*/ 74 w 98"/>
                      <a:gd name="T31" fmla="*/ 72 h 81"/>
                      <a:gd name="T32" fmla="*/ 74 w 98"/>
                      <a:gd name="T33" fmla="*/ 72 h 81"/>
                      <a:gd name="T34" fmla="*/ 86 w 98"/>
                      <a:gd name="T35" fmla="*/ 63 h 81"/>
                      <a:gd name="T36" fmla="*/ 94 w 98"/>
                      <a:gd name="T37" fmla="*/ 51 h 81"/>
                      <a:gd name="T38" fmla="*/ 97 w 98"/>
                      <a:gd name="T39" fmla="*/ 40 h 81"/>
                      <a:gd name="T40" fmla="*/ 97 w 98"/>
                      <a:gd name="T41" fmla="*/ 26 h 81"/>
                      <a:gd name="T42" fmla="*/ 97 w 98"/>
                      <a:gd name="T43" fmla="*/ 26 h 81"/>
                      <a:gd name="T44" fmla="*/ 88 w 98"/>
                      <a:gd name="T45" fmla="*/ 12 h 81"/>
                      <a:gd name="T46" fmla="*/ 77 w 98"/>
                      <a:gd name="T47" fmla="*/ 3 h 81"/>
                      <a:gd name="T48" fmla="*/ 66 w 98"/>
                      <a:gd name="T49" fmla="*/ 0 h 81"/>
                      <a:gd name="T50" fmla="*/ 51 w 9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1">
                        <a:moveTo>
                          <a:pt x="51" y="3"/>
                        </a:moveTo>
                        <a:lnTo>
                          <a:pt x="51" y="3"/>
                        </a:lnTo>
                        <a:lnTo>
                          <a:pt x="25" y="12"/>
                        </a:lnTo>
                        <a:lnTo>
                          <a:pt x="25" y="12"/>
                        </a:lnTo>
                        <a:lnTo>
                          <a:pt x="25" y="12"/>
                        </a:lnTo>
                        <a:lnTo>
                          <a:pt x="25" y="12"/>
                        </a:lnTo>
                        <a:lnTo>
                          <a:pt x="11" y="17"/>
                        </a:lnTo>
                        <a:lnTo>
                          <a:pt x="3" y="29"/>
                        </a:lnTo>
                        <a:lnTo>
                          <a:pt x="0" y="43"/>
                        </a:lnTo>
                        <a:lnTo>
                          <a:pt x="3" y="57"/>
                        </a:lnTo>
                        <a:lnTo>
                          <a:pt x="3" y="57"/>
                        </a:lnTo>
                        <a:lnTo>
                          <a:pt x="8" y="69"/>
                        </a:lnTo>
                        <a:lnTo>
                          <a:pt x="20" y="77"/>
                        </a:lnTo>
                        <a:lnTo>
                          <a:pt x="34" y="80"/>
                        </a:lnTo>
                        <a:lnTo>
                          <a:pt x="48" y="80"/>
                        </a:lnTo>
                        <a:lnTo>
                          <a:pt x="74" y="72"/>
                        </a:lnTo>
                        <a:lnTo>
                          <a:pt x="74" y="72"/>
                        </a:lnTo>
                        <a:lnTo>
                          <a:pt x="86" y="63"/>
                        </a:lnTo>
                        <a:lnTo>
                          <a:pt x="94" y="51"/>
                        </a:lnTo>
                        <a:lnTo>
                          <a:pt x="97" y="40"/>
                        </a:lnTo>
                        <a:lnTo>
                          <a:pt x="97" y="26"/>
                        </a:lnTo>
                        <a:lnTo>
                          <a:pt x="97" y="26"/>
                        </a:lnTo>
                        <a:lnTo>
                          <a:pt x="88" y="12"/>
                        </a:lnTo>
                        <a:lnTo>
                          <a:pt x="77" y="3"/>
                        </a:lnTo>
                        <a:lnTo>
                          <a:pt x="66" y="0"/>
                        </a:lnTo>
                        <a:lnTo>
                          <a:pt x="5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1" name="Freeform 320"/>
                  <p:cNvSpPr>
                    <a:spLocks noChangeArrowheads="1"/>
                  </p:cNvSpPr>
                  <p:nvPr/>
                </p:nvSpPr>
                <p:spPr bwMode="gray">
                  <a:xfrm>
                    <a:off x="8067675" y="4597400"/>
                    <a:ext cx="36513" cy="30163"/>
                  </a:xfrm>
                  <a:custGeom>
                    <a:avLst/>
                    <a:gdLst>
                      <a:gd name="T0" fmla="*/ 54 w 101"/>
                      <a:gd name="T1" fmla="*/ 0 h 82"/>
                      <a:gd name="T2" fmla="*/ 54 w 101"/>
                      <a:gd name="T3" fmla="*/ 0 h 82"/>
                      <a:gd name="T4" fmla="*/ 28 w 101"/>
                      <a:gd name="T5" fmla="*/ 6 h 82"/>
                      <a:gd name="T6" fmla="*/ 28 w 101"/>
                      <a:gd name="T7" fmla="*/ 6 h 82"/>
                      <a:gd name="T8" fmla="*/ 28 w 101"/>
                      <a:gd name="T9" fmla="*/ 6 h 82"/>
                      <a:gd name="T10" fmla="*/ 28 w 101"/>
                      <a:gd name="T11" fmla="*/ 6 h 82"/>
                      <a:gd name="T12" fmla="*/ 14 w 101"/>
                      <a:gd name="T13" fmla="*/ 12 h 82"/>
                      <a:gd name="T14" fmla="*/ 2 w 101"/>
                      <a:gd name="T15" fmla="*/ 23 h 82"/>
                      <a:gd name="T16" fmla="*/ 0 w 101"/>
                      <a:gd name="T17" fmla="*/ 38 h 82"/>
                      <a:gd name="T18" fmla="*/ 0 w 101"/>
                      <a:gd name="T19" fmla="*/ 52 h 82"/>
                      <a:gd name="T20" fmla="*/ 0 w 101"/>
                      <a:gd name="T21" fmla="*/ 52 h 82"/>
                      <a:gd name="T22" fmla="*/ 5 w 101"/>
                      <a:gd name="T23" fmla="*/ 66 h 82"/>
                      <a:gd name="T24" fmla="*/ 17 w 101"/>
                      <a:gd name="T25" fmla="*/ 75 h 82"/>
                      <a:gd name="T26" fmla="*/ 31 w 101"/>
                      <a:gd name="T27" fmla="*/ 81 h 82"/>
                      <a:gd name="T28" fmla="*/ 45 w 101"/>
                      <a:gd name="T29" fmla="*/ 81 h 82"/>
                      <a:gd name="T30" fmla="*/ 71 w 101"/>
                      <a:gd name="T31" fmla="*/ 72 h 82"/>
                      <a:gd name="T32" fmla="*/ 71 w 101"/>
                      <a:gd name="T33" fmla="*/ 72 h 82"/>
                      <a:gd name="T34" fmla="*/ 85 w 101"/>
                      <a:gd name="T35" fmla="*/ 66 h 82"/>
                      <a:gd name="T36" fmla="*/ 94 w 101"/>
                      <a:gd name="T37" fmla="*/ 58 h 82"/>
                      <a:gd name="T38" fmla="*/ 100 w 101"/>
                      <a:gd name="T39" fmla="*/ 44 h 82"/>
                      <a:gd name="T40" fmla="*/ 100 w 101"/>
                      <a:gd name="T41" fmla="*/ 29 h 82"/>
                      <a:gd name="T42" fmla="*/ 100 w 101"/>
                      <a:gd name="T43" fmla="*/ 29 h 82"/>
                      <a:gd name="T44" fmla="*/ 94 w 101"/>
                      <a:gd name="T45" fmla="*/ 15 h 82"/>
                      <a:gd name="T46" fmla="*/ 82 w 101"/>
                      <a:gd name="T47" fmla="*/ 3 h 82"/>
                      <a:gd name="T48" fmla="*/ 68 w 101"/>
                      <a:gd name="T49" fmla="*/ 0 h 82"/>
                      <a:gd name="T50" fmla="*/ 54 w 101"/>
                      <a:gd name="T5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 h="82">
                        <a:moveTo>
                          <a:pt x="54" y="0"/>
                        </a:moveTo>
                        <a:lnTo>
                          <a:pt x="54" y="0"/>
                        </a:lnTo>
                        <a:lnTo>
                          <a:pt x="28" y="6"/>
                        </a:lnTo>
                        <a:lnTo>
                          <a:pt x="28" y="6"/>
                        </a:lnTo>
                        <a:lnTo>
                          <a:pt x="28" y="6"/>
                        </a:lnTo>
                        <a:lnTo>
                          <a:pt x="28" y="6"/>
                        </a:lnTo>
                        <a:lnTo>
                          <a:pt x="14" y="12"/>
                        </a:lnTo>
                        <a:lnTo>
                          <a:pt x="2" y="23"/>
                        </a:lnTo>
                        <a:lnTo>
                          <a:pt x="0" y="38"/>
                        </a:lnTo>
                        <a:lnTo>
                          <a:pt x="0" y="52"/>
                        </a:lnTo>
                        <a:lnTo>
                          <a:pt x="0" y="52"/>
                        </a:lnTo>
                        <a:lnTo>
                          <a:pt x="5" y="66"/>
                        </a:lnTo>
                        <a:lnTo>
                          <a:pt x="17" y="75"/>
                        </a:lnTo>
                        <a:lnTo>
                          <a:pt x="31" y="81"/>
                        </a:lnTo>
                        <a:lnTo>
                          <a:pt x="45" y="81"/>
                        </a:lnTo>
                        <a:lnTo>
                          <a:pt x="71" y="72"/>
                        </a:lnTo>
                        <a:lnTo>
                          <a:pt x="71" y="72"/>
                        </a:lnTo>
                        <a:lnTo>
                          <a:pt x="85" y="66"/>
                        </a:lnTo>
                        <a:lnTo>
                          <a:pt x="94" y="58"/>
                        </a:lnTo>
                        <a:lnTo>
                          <a:pt x="100" y="44"/>
                        </a:lnTo>
                        <a:lnTo>
                          <a:pt x="100" y="29"/>
                        </a:lnTo>
                        <a:lnTo>
                          <a:pt x="100" y="29"/>
                        </a:lnTo>
                        <a:lnTo>
                          <a:pt x="94" y="15"/>
                        </a:lnTo>
                        <a:lnTo>
                          <a:pt x="82" y="3"/>
                        </a:lnTo>
                        <a:lnTo>
                          <a:pt x="68" y="0"/>
                        </a:lnTo>
                        <a:lnTo>
                          <a:pt x="5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2" name="Freeform 321"/>
                  <p:cNvSpPr>
                    <a:spLocks noChangeArrowheads="1"/>
                  </p:cNvSpPr>
                  <p:nvPr/>
                </p:nvSpPr>
                <p:spPr bwMode="gray">
                  <a:xfrm>
                    <a:off x="7999413" y="4610100"/>
                    <a:ext cx="38100" cy="28575"/>
                  </a:xfrm>
                  <a:custGeom>
                    <a:avLst/>
                    <a:gdLst>
                      <a:gd name="T0" fmla="*/ 60 w 104"/>
                      <a:gd name="T1" fmla="*/ 0 h 81"/>
                      <a:gd name="T2" fmla="*/ 60 w 104"/>
                      <a:gd name="T3" fmla="*/ 0 h 81"/>
                      <a:gd name="T4" fmla="*/ 34 w 104"/>
                      <a:gd name="T5" fmla="*/ 3 h 81"/>
                      <a:gd name="T6" fmla="*/ 31 w 104"/>
                      <a:gd name="T7" fmla="*/ 3 h 81"/>
                      <a:gd name="T8" fmla="*/ 31 w 104"/>
                      <a:gd name="T9" fmla="*/ 3 h 81"/>
                      <a:gd name="T10" fmla="*/ 31 w 104"/>
                      <a:gd name="T11" fmla="*/ 3 h 81"/>
                      <a:gd name="T12" fmla="*/ 17 w 104"/>
                      <a:gd name="T13" fmla="*/ 8 h 81"/>
                      <a:gd name="T14" fmla="*/ 5 w 104"/>
                      <a:gd name="T15" fmla="*/ 20 h 81"/>
                      <a:gd name="T16" fmla="*/ 0 w 104"/>
                      <a:gd name="T17" fmla="*/ 31 h 81"/>
                      <a:gd name="T18" fmla="*/ 0 w 104"/>
                      <a:gd name="T19" fmla="*/ 48 h 81"/>
                      <a:gd name="T20" fmla="*/ 0 w 104"/>
                      <a:gd name="T21" fmla="*/ 48 h 81"/>
                      <a:gd name="T22" fmla="*/ 5 w 104"/>
                      <a:gd name="T23" fmla="*/ 63 h 81"/>
                      <a:gd name="T24" fmla="*/ 17 w 104"/>
                      <a:gd name="T25" fmla="*/ 74 h 81"/>
                      <a:gd name="T26" fmla="*/ 28 w 104"/>
                      <a:gd name="T27" fmla="*/ 80 h 81"/>
                      <a:gd name="T28" fmla="*/ 45 w 104"/>
                      <a:gd name="T29" fmla="*/ 80 h 81"/>
                      <a:gd name="T30" fmla="*/ 71 w 104"/>
                      <a:gd name="T31" fmla="*/ 74 h 81"/>
                      <a:gd name="T32" fmla="*/ 71 w 104"/>
                      <a:gd name="T33" fmla="*/ 74 h 81"/>
                      <a:gd name="T34" fmla="*/ 85 w 104"/>
                      <a:gd name="T35" fmla="*/ 71 h 81"/>
                      <a:gd name="T36" fmla="*/ 97 w 104"/>
                      <a:gd name="T37" fmla="*/ 60 h 81"/>
                      <a:gd name="T38" fmla="*/ 103 w 104"/>
                      <a:gd name="T39" fmla="*/ 45 h 81"/>
                      <a:gd name="T40" fmla="*/ 103 w 104"/>
                      <a:gd name="T41" fmla="*/ 31 h 81"/>
                      <a:gd name="T42" fmla="*/ 103 w 104"/>
                      <a:gd name="T43" fmla="*/ 31 h 81"/>
                      <a:gd name="T44" fmla="*/ 97 w 104"/>
                      <a:gd name="T45" fmla="*/ 17 h 81"/>
                      <a:gd name="T46" fmla="*/ 88 w 104"/>
                      <a:gd name="T47" fmla="*/ 6 h 81"/>
                      <a:gd name="T48" fmla="*/ 74 w 104"/>
                      <a:gd name="T49" fmla="*/ 0 h 81"/>
                      <a:gd name="T50" fmla="*/ 60 w 104"/>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81">
                        <a:moveTo>
                          <a:pt x="60" y="0"/>
                        </a:moveTo>
                        <a:lnTo>
                          <a:pt x="60" y="0"/>
                        </a:lnTo>
                        <a:lnTo>
                          <a:pt x="34" y="3"/>
                        </a:lnTo>
                        <a:lnTo>
                          <a:pt x="31" y="3"/>
                        </a:lnTo>
                        <a:lnTo>
                          <a:pt x="31" y="3"/>
                        </a:lnTo>
                        <a:lnTo>
                          <a:pt x="31" y="3"/>
                        </a:lnTo>
                        <a:lnTo>
                          <a:pt x="17" y="8"/>
                        </a:lnTo>
                        <a:lnTo>
                          <a:pt x="5" y="20"/>
                        </a:lnTo>
                        <a:lnTo>
                          <a:pt x="0" y="31"/>
                        </a:lnTo>
                        <a:lnTo>
                          <a:pt x="0" y="48"/>
                        </a:lnTo>
                        <a:lnTo>
                          <a:pt x="0" y="48"/>
                        </a:lnTo>
                        <a:lnTo>
                          <a:pt x="5" y="63"/>
                        </a:lnTo>
                        <a:lnTo>
                          <a:pt x="17" y="74"/>
                        </a:lnTo>
                        <a:lnTo>
                          <a:pt x="28" y="80"/>
                        </a:lnTo>
                        <a:lnTo>
                          <a:pt x="45" y="80"/>
                        </a:lnTo>
                        <a:lnTo>
                          <a:pt x="71" y="74"/>
                        </a:lnTo>
                        <a:lnTo>
                          <a:pt x="71" y="74"/>
                        </a:lnTo>
                        <a:lnTo>
                          <a:pt x="85" y="71"/>
                        </a:lnTo>
                        <a:lnTo>
                          <a:pt x="97" y="60"/>
                        </a:lnTo>
                        <a:lnTo>
                          <a:pt x="103" y="45"/>
                        </a:lnTo>
                        <a:lnTo>
                          <a:pt x="103" y="31"/>
                        </a:lnTo>
                        <a:lnTo>
                          <a:pt x="103" y="31"/>
                        </a:lnTo>
                        <a:lnTo>
                          <a:pt x="97" y="17"/>
                        </a:lnTo>
                        <a:lnTo>
                          <a:pt x="88" y="6"/>
                        </a:lnTo>
                        <a:lnTo>
                          <a:pt x="74" y="0"/>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3" name="Freeform 322"/>
                  <p:cNvSpPr>
                    <a:spLocks noChangeArrowheads="1"/>
                  </p:cNvSpPr>
                  <p:nvPr/>
                </p:nvSpPr>
                <p:spPr bwMode="gray">
                  <a:xfrm>
                    <a:off x="7929563" y="4618038"/>
                    <a:ext cx="38100" cy="30162"/>
                  </a:xfrm>
                  <a:custGeom>
                    <a:avLst/>
                    <a:gdLst>
                      <a:gd name="T0" fmla="*/ 60 w 107"/>
                      <a:gd name="T1" fmla="*/ 0 h 85"/>
                      <a:gd name="T2" fmla="*/ 34 w 107"/>
                      <a:gd name="T3" fmla="*/ 3 h 85"/>
                      <a:gd name="T4" fmla="*/ 34 w 107"/>
                      <a:gd name="T5" fmla="*/ 3 h 85"/>
                      <a:gd name="T6" fmla="*/ 34 w 107"/>
                      <a:gd name="T7" fmla="*/ 3 h 85"/>
                      <a:gd name="T8" fmla="*/ 20 w 107"/>
                      <a:gd name="T9" fmla="*/ 9 h 85"/>
                      <a:gd name="T10" fmla="*/ 8 w 107"/>
                      <a:gd name="T11" fmla="*/ 18 h 85"/>
                      <a:gd name="T12" fmla="*/ 0 w 107"/>
                      <a:gd name="T13" fmla="*/ 32 h 85"/>
                      <a:gd name="T14" fmla="*/ 0 w 107"/>
                      <a:gd name="T15" fmla="*/ 47 h 85"/>
                      <a:gd name="T16" fmla="*/ 0 w 107"/>
                      <a:gd name="T17" fmla="*/ 47 h 85"/>
                      <a:gd name="T18" fmla="*/ 2 w 107"/>
                      <a:gd name="T19" fmla="*/ 63 h 85"/>
                      <a:gd name="T20" fmla="*/ 14 w 107"/>
                      <a:gd name="T21" fmla="*/ 75 h 85"/>
                      <a:gd name="T22" fmla="*/ 28 w 107"/>
                      <a:gd name="T23" fmla="*/ 81 h 85"/>
                      <a:gd name="T24" fmla="*/ 43 w 107"/>
                      <a:gd name="T25" fmla="*/ 84 h 85"/>
                      <a:gd name="T26" fmla="*/ 68 w 107"/>
                      <a:gd name="T27" fmla="*/ 81 h 85"/>
                      <a:gd name="T28" fmla="*/ 68 w 107"/>
                      <a:gd name="T29" fmla="*/ 81 h 85"/>
                      <a:gd name="T30" fmla="*/ 83 w 107"/>
                      <a:gd name="T31" fmla="*/ 75 h 85"/>
                      <a:gd name="T32" fmla="*/ 97 w 107"/>
                      <a:gd name="T33" fmla="*/ 66 h 85"/>
                      <a:gd name="T34" fmla="*/ 103 w 107"/>
                      <a:gd name="T35" fmla="*/ 52 h 85"/>
                      <a:gd name="T36" fmla="*/ 106 w 107"/>
                      <a:gd name="T37" fmla="*/ 38 h 85"/>
                      <a:gd name="T38" fmla="*/ 106 w 107"/>
                      <a:gd name="T39" fmla="*/ 38 h 85"/>
                      <a:gd name="T40" fmla="*/ 100 w 107"/>
                      <a:gd name="T41" fmla="*/ 23 h 85"/>
                      <a:gd name="T42" fmla="*/ 91 w 107"/>
                      <a:gd name="T43" fmla="*/ 9 h 85"/>
                      <a:gd name="T44" fmla="*/ 77 w 107"/>
                      <a:gd name="T45" fmla="*/ 3 h 85"/>
                      <a:gd name="T46" fmla="*/ 60 w 107"/>
                      <a:gd name="T4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0" y="0"/>
                        </a:moveTo>
                        <a:lnTo>
                          <a:pt x="34" y="3"/>
                        </a:lnTo>
                        <a:lnTo>
                          <a:pt x="34" y="3"/>
                        </a:lnTo>
                        <a:lnTo>
                          <a:pt x="34" y="3"/>
                        </a:lnTo>
                        <a:lnTo>
                          <a:pt x="20" y="9"/>
                        </a:lnTo>
                        <a:lnTo>
                          <a:pt x="8" y="18"/>
                        </a:lnTo>
                        <a:lnTo>
                          <a:pt x="0" y="32"/>
                        </a:lnTo>
                        <a:lnTo>
                          <a:pt x="0" y="47"/>
                        </a:lnTo>
                        <a:lnTo>
                          <a:pt x="0" y="47"/>
                        </a:lnTo>
                        <a:lnTo>
                          <a:pt x="2" y="63"/>
                        </a:lnTo>
                        <a:lnTo>
                          <a:pt x="14" y="75"/>
                        </a:lnTo>
                        <a:lnTo>
                          <a:pt x="28" y="81"/>
                        </a:lnTo>
                        <a:lnTo>
                          <a:pt x="43" y="84"/>
                        </a:lnTo>
                        <a:lnTo>
                          <a:pt x="68" y="81"/>
                        </a:lnTo>
                        <a:lnTo>
                          <a:pt x="68" y="81"/>
                        </a:lnTo>
                        <a:lnTo>
                          <a:pt x="83" y="75"/>
                        </a:lnTo>
                        <a:lnTo>
                          <a:pt x="97" y="66"/>
                        </a:lnTo>
                        <a:lnTo>
                          <a:pt x="103" y="52"/>
                        </a:lnTo>
                        <a:lnTo>
                          <a:pt x="106" y="38"/>
                        </a:lnTo>
                        <a:lnTo>
                          <a:pt x="106" y="38"/>
                        </a:lnTo>
                        <a:lnTo>
                          <a:pt x="100" y="23"/>
                        </a:lnTo>
                        <a:lnTo>
                          <a:pt x="91" y="9"/>
                        </a:lnTo>
                        <a:lnTo>
                          <a:pt x="77"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4" name="Freeform 323"/>
                  <p:cNvSpPr>
                    <a:spLocks noChangeArrowheads="1"/>
                  </p:cNvSpPr>
                  <p:nvPr/>
                </p:nvSpPr>
                <p:spPr bwMode="gray">
                  <a:xfrm>
                    <a:off x="7859713" y="4624388"/>
                    <a:ext cx="38100" cy="30162"/>
                  </a:xfrm>
                  <a:custGeom>
                    <a:avLst/>
                    <a:gdLst>
                      <a:gd name="T0" fmla="*/ 66 w 107"/>
                      <a:gd name="T1" fmla="*/ 0 h 84"/>
                      <a:gd name="T2" fmla="*/ 40 w 107"/>
                      <a:gd name="T3" fmla="*/ 3 h 84"/>
                      <a:gd name="T4" fmla="*/ 37 w 107"/>
                      <a:gd name="T5" fmla="*/ 3 h 84"/>
                      <a:gd name="T6" fmla="*/ 37 w 107"/>
                      <a:gd name="T7" fmla="*/ 3 h 84"/>
                      <a:gd name="T8" fmla="*/ 23 w 107"/>
                      <a:gd name="T9" fmla="*/ 6 h 84"/>
                      <a:gd name="T10" fmla="*/ 11 w 107"/>
                      <a:gd name="T11" fmla="*/ 17 h 84"/>
                      <a:gd name="T12" fmla="*/ 3 w 107"/>
                      <a:gd name="T13" fmla="*/ 29 h 84"/>
                      <a:gd name="T14" fmla="*/ 0 w 107"/>
                      <a:gd name="T15" fmla="*/ 46 h 84"/>
                      <a:gd name="T16" fmla="*/ 0 w 107"/>
                      <a:gd name="T17" fmla="*/ 46 h 84"/>
                      <a:gd name="T18" fmla="*/ 6 w 107"/>
                      <a:gd name="T19" fmla="*/ 60 h 84"/>
                      <a:gd name="T20" fmla="*/ 14 w 107"/>
                      <a:gd name="T21" fmla="*/ 71 h 84"/>
                      <a:gd name="T22" fmla="*/ 26 w 107"/>
                      <a:gd name="T23" fmla="*/ 80 h 84"/>
                      <a:gd name="T24" fmla="*/ 43 w 107"/>
                      <a:gd name="T25" fmla="*/ 83 h 84"/>
                      <a:gd name="T26" fmla="*/ 69 w 107"/>
                      <a:gd name="T27" fmla="*/ 80 h 84"/>
                      <a:gd name="T28" fmla="*/ 69 w 107"/>
                      <a:gd name="T29" fmla="*/ 80 h 84"/>
                      <a:gd name="T30" fmla="*/ 86 w 107"/>
                      <a:gd name="T31" fmla="*/ 77 h 84"/>
                      <a:gd name="T32" fmla="*/ 97 w 107"/>
                      <a:gd name="T33" fmla="*/ 69 h 84"/>
                      <a:gd name="T34" fmla="*/ 106 w 107"/>
                      <a:gd name="T35" fmla="*/ 54 h 84"/>
                      <a:gd name="T36" fmla="*/ 106 w 107"/>
                      <a:gd name="T37" fmla="*/ 40 h 84"/>
                      <a:gd name="T38" fmla="*/ 106 w 107"/>
                      <a:gd name="T39" fmla="*/ 40 h 84"/>
                      <a:gd name="T40" fmla="*/ 103 w 107"/>
                      <a:gd name="T41" fmla="*/ 23 h 84"/>
                      <a:gd name="T42" fmla="*/ 94 w 107"/>
                      <a:gd name="T43" fmla="*/ 11 h 84"/>
                      <a:gd name="T44" fmla="*/ 80 w 107"/>
                      <a:gd name="T45" fmla="*/ 3 h 84"/>
                      <a:gd name="T46" fmla="*/ 66 w 107"/>
                      <a:gd name="T4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4">
                        <a:moveTo>
                          <a:pt x="66" y="0"/>
                        </a:moveTo>
                        <a:lnTo>
                          <a:pt x="40" y="3"/>
                        </a:lnTo>
                        <a:lnTo>
                          <a:pt x="37" y="3"/>
                        </a:lnTo>
                        <a:lnTo>
                          <a:pt x="37" y="3"/>
                        </a:lnTo>
                        <a:lnTo>
                          <a:pt x="23" y="6"/>
                        </a:lnTo>
                        <a:lnTo>
                          <a:pt x="11" y="17"/>
                        </a:lnTo>
                        <a:lnTo>
                          <a:pt x="3" y="29"/>
                        </a:lnTo>
                        <a:lnTo>
                          <a:pt x="0" y="46"/>
                        </a:lnTo>
                        <a:lnTo>
                          <a:pt x="0" y="46"/>
                        </a:lnTo>
                        <a:lnTo>
                          <a:pt x="6" y="60"/>
                        </a:lnTo>
                        <a:lnTo>
                          <a:pt x="14" y="71"/>
                        </a:lnTo>
                        <a:lnTo>
                          <a:pt x="26" y="80"/>
                        </a:lnTo>
                        <a:lnTo>
                          <a:pt x="43" y="83"/>
                        </a:lnTo>
                        <a:lnTo>
                          <a:pt x="69" y="80"/>
                        </a:lnTo>
                        <a:lnTo>
                          <a:pt x="69" y="80"/>
                        </a:lnTo>
                        <a:lnTo>
                          <a:pt x="86" y="77"/>
                        </a:lnTo>
                        <a:lnTo>
                          <a:pt x="97" y="69"/>
                        </a:lnTo>
                        <a:lnTo>
                          <a:pt x="106" y="54"/>
                        </a:lnTo>
                        <a:lnTo>
                          <a:pt x="106" y="40"/>
                        </a:lnTo>
                        <a:lnTo>
                          <a:pt x="106" y="40"/>
                        </a:lnTo>
                        <a:lnTo>
                          <a:pt x="103" y="23"/>
                        </a:lnTo>
                        <a:lnTo>
                          <a:pt x="94" y="11"/>
                        </a:lnTo>
                        <a:lnTo>
                          <a:pt x="80" y="3"/>
                        </a:lnTo>
                        <a:lnTo>
                          <a:pt x="6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5" name="Freeform 324"/>
                  <p:cNvSpPr>
                    <a:spLocks noChangeArrowheads="1"/>
                  </p:cNvSpPr>
                  <p:nvPr/>
                </p:nvSpPr>
                <p:spPr bwMode="gray">
                  <a:xfrm>
                    <a:off x="7789863" y="4625975"/>
                    <a:ext cx="39687" cy="28575"/>
                  </a:xfrm>
                  <a:custGeom>
                    <a:avLst/>
                    <a:gdLst>
                      <a:gd name="T0" fmla="*/ 69 w 110"/>
                      <a:gd name="T1" fmla="*/ 0 h 81"/>
                      <a:gd name="T2" fmla="*/ 69 w 110"/>
                      <a:gd name="T3" fmla="*/ 0 h 81"/>
                      <a:gd name="T4" fmla="*/ 43 w 110"/>
                      <a:gd name="T5" fmla="*/ 0 h 81"/>
                      <a:gd name="T6" fmla="*/ 43 w 110"/>
                      <a:gd name="T7" fmla="*/ 0 h 81"/>
                      <a:gd name="T8" fmla="*/ 43 w 110"/>
                      <a:gd name="T9" fmla="*/ 0 h 81"/>
                      <a:gd name="T10" fmla="*/ 43 w 110"/>
                      <a:gd name="T11" fmla="*/ 0 h 81"/>
                      <a:gd name="T12" fmla="*/ 26 w 110"/>
                      <a:gd name="T13" fmla="*/ 2 h 81"/>
                      <a:gd name="T14" fmla="*/ 14 w 110"/>
                      <a:gd name="T15" fmla="*/ 11 h 81"/>
                      <a:gd name="T16" fmla="*/ 6 w 110"/>
                      <a:gd name="T17" fmla="*/ 26 h 81"/>
                      <a:gd name="T18" fmla="*/ 0 w 110"/>
                      <a:gd name="T19" fmla="*/ 40 h 81"/>
                      <a:gd name="T20" fmla="*/ 0 w 110"/>
                      <a:gd name="T21" fmla="*/ 40 h 81"/>
                      <a:gd name="T22" fmla="*/ 6 w 110"/>
                      <a:gd name="T23" fmla="*/ 57 h 81"/>
                      <a:gd name="T24" fmla="*/ 14 w 110"/>
                      <a:gd name="T25" fmla="*/ 68 h 81"/>
                      <a:gd name="T26" fmla="*/ 26 w 110"/>
                      <a:gd name="T27" fmla="*/ 77 h 81"/>
                      <a:gd name="T28" fmla="*/ 43 w 110"/>
                      <a:gd name="T29" fmla="*/ 80 h 81"/>
                      <a:gd name="T30" fmla="*/ 69 w 110"/>
                      <a:gd name="T31" fmla="*/ 80 h 81"/>
                      <a:gd name="T32" fmla="*/ 69 w 110"/>
                      <a:gd name="T33" fmla="*/ 80 h 81"/>
                      <a:gd name="T34" fmla="*/ 83 w 110"/>
                      <a:gd name="T35" fmla="*/ 77 h 81"/>
                      <a:gd name="T36" fmla="*/ 98 w 110"/>
                      <a:gd name="T37" fmla="*/ 68 h 81"/>
                      <a:gd name="T38" fmla="*/ 106 w 110"/>
                      <a:gd name="T39" fmla="*/ 57 h 81"/>
                      <a:gd name="T40" fmla="*/ 109 w 110"/>
                      <a:gd name="T41" fmla="*/ 40 h 81"/>
                      <a:gd name="T42" fmla="*/ 109 w 110"/>
                      <a:gd name="T43" fmla="*/ 40 h 81"/>
                      <a:gd name="T44" fmla="*/ 106 w 110"/>
                      <a:gd name="T45" fmla="*/ 26 h 81"/>
                      <a:gd name="T46" fmla="*/ 98 w 110"/>
                      <a:gd name="T47" fmla="*/ 11 h 81"/>
                      <a:gd name="T48" fmla="*/ 83 w 110"/>
                      <a:gd name="T49" fmla="*/ 2 h 81"/>
                      <a:gd name="T50" fmla="*/ 69 w 110"/>
                      <a:gd name="T5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 h="81">
                        <a:moveTo>
                          <a:pt x="69" y="0"/>
                        </a:moveTo>
                        <a:lnTo>
                          <a:pt x="69" y="0"/>
                        </a:lnTo>
                        <a:lnTo>
                          <a:pt x="43" y="0"/>
                        </a:lnTo>
                        <a:lnTo>
                          <a:pt x="43" y="0"/>
                        </a:lnTo>
                        <a:lnTo>
                          <a:pt x="43" y="0"/>
                        </a:lnTo>
                        <a:lnTo>
                          <a:pt x="43" y="0"/>
                        </a:lnTo>
                        <a:lnTo>
                          <a:pt x="26" y="2"/>
                        </a:lnTo>
                        <a:lnTo>
                          <a:pt x="14" y="11"/>
                        </a:lnTo>
                        <a:lnTo>
                          <a:pt x="6" y="26"/>
                        </a:lnTo>
                        <a:lnTo>
                          <a:pt x="0" y="40"/>
                        </a:lnTo>
                        <a:lnTo>
                          <a:pt x="0" y="40"/>
                        </a:lnTo>
                        <a:lnTo>
                          <a:pt x="6" y="57"/>
                        </a:lnTo>
                        <a:lnTo>
                          <a:pt x="14" y="68"/>
                        </a:lnTo>
                        <a:lnTo>
                          <a:pt x="26" y="77"/>
                        </a:lnTo>
                        <a:lnTo>
                          <a:pt x="43" y="80"/>
                        </a:lnTo>
                        <a:lnTo>
                          <a:pt x="69" y="80"/>
                        </a:lnTo>
                        <a:lnTo>
                          <a:pt x="69" y="80"/>
                        </a:lnTo>
                        <a:lnTo>
                          <a:pt x="83" y="77"/>
                        </a:lnTo>
                        <a:lnTo>
                          <a:pt x="98" y="68"/>
                        </a:lnTo>
                        <a:lnTo>
                          <a:pt x="106" y="57"/>
                        </a:lnTo>
                        <a:lnTo>
                          <a:pt x="109" y="40"/>
                        </a:lnTo>
                        <a:lnTo>
                          <a:pt x="109" y="40"/>
                        </a:lnTo>
                        <a:lnTo>
                          <a:pt x="106" y="26"/>
                        </a:lnTo>
                        <a:lnTo>
                          <a:pt x="98" y="11"/>
                        </a:lnTo>
                        <a:lnTo>
                          <a:pt x="83" y="2"/>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6" name="Freeform 325"/>
                  <p:cNvSpPr>
                    <a:spLocks noChangeArrowheads="1"/>
                  </p:cNvSpPr>
                  <p:nvPr/>
                </p:nvSpPr>
                <p:spPr bwMode="gray">
                  <a:xfrm>
                    <a:off x="7720013" y="4624388"/>
                    <a:ext cx="38100" cy="28575"/>
                  </a:xfrm>
                  <a:custGeom>
                    <a:avLst/>
                    <a:gdLst>
                      <a:gd name="T0" fmla="*/ 69 w 107"/>
                      <a:gd name="T1" fmla="*/ 0 h 81"/>
                      <a:gd name="T2" fmla="*/ 43 w 107"/>
                      <a:gd name="T3" fmla="*/ 0 h 81"/>
                      <a:gd name="T4" fmla="*/ 43 w 107"/>
                      <a:gd name="T5" fmla="*/ 0 h 81"/>
                      <a:gd name="T6" fmla="*/ 26 w 107"/>
                      <a:gd name="T7" fmla="*/ 0 h 81"/>
                      <a:gd name="T8" fmla="*/ 14 w 107"/>
                      <a:gd name="T9" fmla="*/ 8 h 81"/>
                      <a:gd name="T10" fmla="*/ 6 w 107"/>
                      <a:gd name="T11" fmla="*/ 20 h 81"/>
                      <a:gd name="T12" fmla="*/ 0 w 107"/>
                      <a:gd name="T13" fmla="*/ 37 h 81"/>
                      <a:gd name="T14" fmla="*/ 0 w 107"/>
                      <a:gd name="T15" fmla="*/ 37 h 81"/>
                      <a:gd name="T16" fmla="*/ 3 w 107"/>
                      <a:gd name="T17" fmla="*/ 51 h 81"/>
                      <a:gd name="T18" fmla="*/ 12 w 107"/>
                      <a:gd name="T19" fmla="*/ 66 h 81"/>
                      <a:gd name="T20" fmla="*/ 23 w 107"/>
                      <a:gd name="T21" fmla="*/ 74 h 81"/>
                      <a:gd name="T22" fmla="*/ 38 w 107"/>
                      <a:gd name="T23" fmla="*/ 77 h 81"/>
                      <a:gd name="T24" fmla="*/ 66 w 107"/>
                      <a:gd name="T25" fmla="*/ 80 h 81"/>
                      <a:gd name="T26" fmla="*/ 66 w 107"/>
                      <a:gd name="T27" fmla="*/ 80 h 81"/>
                      <a:gd name="T28" fmla="*/ 66 w 107"/>
                      <a:gd name="T29" fmla="*/ 80 h 81"/>
                      <a:gd name="T30" fmla="*/ 80 w 107"/>
                      <a:gd name="T31" fmla="*/ 77 h 81"/>
                      <a:gd name="T32" fmla="*/ 95 w 107"/>
                      <a:gd name="T33" fmla="*/ 68 h 81"/>
                      <a:gd name="T34" fmla="*/ 103 w 107"/>
                      <a:gd name="T35" fmla="*/ 57 h 81"/>
                      <a:gd name="T36" fmla="*/ 106 w 107"/>
                      <a:gd name="T37" fmla="*/ 43 h 81"/>
                      <a:gd name="T38" fmla="*/ 106 w 107"/>
                      <a:gd name="T39" fmla="*/ 43 h 81"/>
                      <a:gd name="T40" fmla="*/ 106 w 107"/>
                      <a:gd name="T41" fmla="*/ 26 h 81"/>
                      <a:gd name="T42" fmla="*/ 98 w 107"/>
                      <a:gd name="T43" fmla="*/ 11 h 81"/>
                      <a:gd name="T44" fmla="*/ 83 w 107"/>
                      <a:gd name="T45" fmla="*/ 3 h 81"/>
                      <a:gd name="T46" fmla="*/ 69 w 107"/>
                      <a:gd name="T4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1">
                        <a:moveTo>
                          <a:pt x="69" y="0"/>
                        </a:moveTo>
                        <a:lnTo>
                          <a:pt x="43" y="0"/>
                        </a:lnTo>
                        <a:lnTo>
                          <a:pt x="43" y="0"/>
                        </a:lnTo>
                        <a:lnTo>
                          <a:pt x="26" y="0"/>
                        </a:lnTo>
                        <a:lnTo>
                          <a:pt x="14" y="8"/>
                        </a:lnTo>
                        <a:lnTo>
                          <a:pt x="6" y="20"/>
                        </a:lnTo>
                        <a:lnTo>
                          <a:pt x="0" y="37"/>
                        </a:lnTo>
                        <a:lnTo>
                          <a:pt x="0" y="37"/>
                        </a:lnTo>
                        <a:lnTo>
                          <a:pt x="3" y="51"/>
                        </a:lnTo>
                        <a:lnTo>
                          <a:pt x="12" y="66"/>
                        </a:lnTo>
                        <a:lnTo>
                          <a:pt x="23" y="74"/>
                        </a:lnTo>
                        <a:lnTo>
                          <a:pt x="38" y="77"/>
                        </a:lnTo>
                        <a:lnTo>
                          <a:pt x="66" y="80"/>
                        </a:lnTo>
                        <a:lnTo>
                          <a:pt x="66" y="80"/>
                        </a:lnTo>
                        <a:lnTo>
                          <a:pt x="66" y="80"/>
                        </a:lnTo>
                        <a:lnTo>
                          <a:pt x="80" y="77"/>
                        </a:lnTo>
                        <a:lnTo>
                          <a:pt x="95" y="68"/>
                        </a:lnTo>
                        <a:lnTo>
                          <a:pt x="103" y="57"/>
                        </a:lnTo>
                        <a:lnTo>
                          <a:pt x="106" y="43"/>
                        </a:lnTo>
                        <a:lnTo>
                          <a:pt x="106" y="43"/>
                        </a:lnTo>
                        <a:lnTo>
                          <a:pt x="106" y="26"/>
                        </a:lnTo>
                        <a:lnTo>
                          <a:pt x="98" y="11"/>
                        </a:lnTo>
                        <a:lnTo>
                          <a:pt x="83" y="3"/>
                        </a:lnTo>
                        <a:lnTo>
                          <a:pt x="6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7" name="Freeform 326"/>
                  <p:cNvSpPr>
                    <a:spLocks noChangeArrowheads="1"/>
                  </p:cNvSpPr>
                  <p:nvPr/>
                </p:nvSpPr>
                <p:spPr bwMode="gray">
                  <a:xfrm>
                    <a:off x="7651750" y="4618038"/>
                    <a:ext cx="38100" cy="30162"/>
                  </a:xfrm>
                  <a:custGeom>
                    <a:avLst/>
                    <a:gdLst>
                      <a:gd name="T0" fmla="*/ 69 w 107"/>
                      <a:gd name="T1" fmla="*/ 3 h 85"/>
                      <a:gd name="T2" fmla="*/ 43 w 107"/>
                      <a:gd name="T3" fmla="*/ 0 h 85"/>
                      <a:gd name="T4" fmla="*/ 43 w 107"/>
                      <a:gd name="T5" fmla="*/ 0 h 85"/>
                      <a:gd name="T6" fmla="*/ 29 w 107"/>
                      <a:gd name="T7" fmla="*/ 3 h 85"/>
                      <a:gd name="T8" fmla="*/ 15 w 107"/>
                      <a:gd name="T9" fmla="*/ 12 h 85"/>
                      <a:gd name="T10" fmla="*/ 6 w 107"/>
                      <a:gd name="T11" fmla="*/ 23 h 85"/>
                      <a:gd name="T12" fmla="*/ 0 w 107"/>
                      <a:gd name="T13" fmla="*/ 38 h 85"/>
                      <a:gd name="T14" fmla="*/ 0 w 107"/>
                      <a:gd name="T15" fmla="*/ 38 h 85"/>
                      <a:gd name="T16" fmla="*/ 3 w 107"/>
                      <a:gd name="T17" fmla="*/ 52 h 85"/>
                      <a:gd name="T18" fmla="*/ 9 w 107"/>
                      <a:gd name="T19" fmla="*/ 66 h 85"/>
                      <a:gd name="T20" fmla="*/ 20 w 107"/>
                      <a:gd name="T21" fmla="*/ 75 h 85"/>
                      <a:gd name="T22" fmla="*/ 35 w 107"/>
                      <a:gd name="T23" fmla="*/ 81 h 85"/>
                      <a:gd name="T24" fmla="*/ 63 w 107"/>
                      <a:gd name="T25" fmla="*/ 84 h 85"/>
                      <a:gd name="T26" fmla="*/ 63 w 107"/>
                      <a:gd name="T27" fmla="*/ 84 h 85"/>
                      <a:gd name="T28" fmla="*/ 63 w 107"/>
                      <a:gd name="T29" fmla="*/ 84 h 85"/>
                      <a:gd name="T30" fmla="*/ 78 w 107"/>
                      <a:gd name="T31" fmla="*/ 81 h 85"/>
                      <a:gd name="T32" fmla="*/ 92 w 107"/>
                      <a:gd name="T33" fmla="*/ 75 h 85"/>
                      <a:gd name="T34" fmla="*/ 101 w 107"/>
                      <a:gd name="T35" fmla="*/ 63 h 85"/>
                      <a:gd name="T36" fmla="*/ 106 w 107"/>
                      <a:gd name="T37" fmla="*/ 47 h 85"/>
                      <a:gd name="T38" fmla="*/ 106 w 107"/>
                      <a:gd name="T39" fmla="*/ 47 h 85"/>
                      <a:gd name="T40" fmla="*/ 104 w 107"/>
                      <a:gd name="T41" fmla="*/ 32 h 85"/>
                      <a:gd name="T42" fmla="*/ 98 w 107"/>
                      <a:gd name="T43" fmla="*/ 18 h 85"/>
                      <a:gd name="T44" fmla="*/ 86 w 107"/>
                      <a:gd name="T45" fmla="*/ 9 h 85"/>
                      <a:gd name="T46" fmla="*/ 69 w 107"/>
                      <a:gd name="T47"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85">
                        <a:moveTo>
                          <a:pt x="69" y="3"/>
                        </a:moveTo>
                        <a:lnTo>
                          <a:pt x="43" y="0"/>
                        </a:lnTo>
                        <a:lnTo>
                          <a:pt x="43" y="0"/>
                        </a:lnTo>
                        <a:lnTo>
                          <a:pt x="29" y="3"/>
                        </a:lnTo>
                        <a:lnTo>
                          <a:pt x="15" y="12"/>
                        </a:lnTo>
                        <a:lnTo>
                          <a:pt x="6" y="23"/>
                        </a:lnTo>
                        <a:lnTo>
                          <a:pt x="0" y="38"/>
                        </a:lnTo>
                        <a:lnTo>
                          <a:pt x="0" y="38"/>
                        </a:lnTo>
                        <a:lnTo>
                          <a:pt x="3" y="52"/>
                        </a:lnTo>
                        <a:lnTo>
                          <a:pt x="9" y="66"/>
                        </a:lnTo>
                        <a:lnTo>
                          <a:pt x="20" y="75"/>
                        </a:lnTo>
                        <a:lnTo>
                          <a:pt x="35" y="81"/>
                        </a:lnTo>
                        <a:lnTo>
                          <a:pt x="63" y="84"/>
                        </a:lnTo>
                        <a:lnTo>
                          <a:pt x="63" y="84"/>
                        </a:lnTo>
                        <a:lnTo>
                          <a:pt x="63" y="84"/>
                        </a:lnTo>
                        <a:lnTo>
                          <a:pt x="78" y="81"/>
                        </a:lnTo>
                        <a:lnTo>
                          <a:pt x="92" y="75"/>
                        </a:lnTo>
                        <a:lnTo>
                          <a:pt x="101" y="63"/>
                        </a:lnTo>
                        <a:lnTo>
                          <a:pt x="106" y="47"/>
                        </a:lnTo>
                        <a:lnTo>
                          <a:pt x="106" y="47"/>
                        </a:lnTo>
                        <a:lnTo>
                          <a:pt x="104" y="32"/>
                        </a:lnTo>
                        <a:lnTo>
                          <a:pt x="98" y="18"/>
                        </a:lnTo>
                        <a:lnTo>
                          <a:pt x="86" y="9"/>
                        </a:lnTo>
                        <a:lnTo>
                          <a:pt x="69"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8" name="Freeform 327"/>
                  <p:cNvSpPr>
                    <a:spLocks noChangeArrowheads="1"/>
                  </p:cNvSpPr>
                  <p:nvPr/>
                </p:nvSpPr>
                <p:spPr bwMode="gray">
                  <a:xfrm>
                    <a:off x="7581900" y="4610100"/>
                    <a:ext cx="38100" cy="28575"/>
                  </a:xfrm>
                  <a:custGeom>
                    <a:avLst/>
                    <a:gdLst>
                      <a:gd name="T0" fmla="*/ 72 w 108"/>
                      <a:gd name="T1" fmla="*/ 3 h 81"/>
                      <a:gd name="T2" fmla="*/ 72 w 108"/>
                      <a:gd name="T3" fmla="*/ 3 h 81"/>
                      <a:gd name="T4" fmla="*/ 46 w 108"/>
                      <a:gd name="T5" fmla="*/ 0 h 81"/>
                      <a:gd name="T6" fmla="*/ 46 w 108"/>
                      <a:gd name="T7" fmla="*/ 0 h 81"/>
                      <a:gd name="T8" fmla="*/ 46 w 108"/>
                      <a:gd name="T9" fmla="*/ 0 h 81"/>
                      <a:gd name="T10" fmla="*/ 32 w 108"/>
                      <a:gd name="T11" fmla="*/ 0 h 81"/>
                      <a:gd name="T12" fmla="*/ 18 w 108"/>
                      <a:gd name="T13" fmla="*/ 6 h 81"/>
                      <a:gd name="T14" fmla="*/ 6 w 108"/>
                      <a:gd name="T15" fmla="*/ 17 h 81"/>
                      <a:gd name="T16" fmla="*/ 0 w 108"/>
                      <a:gd name="T17" fmla="*/ 31 h 81"/>
                      <a:gd name="T18" fmla="*/ 0 w 108"/>
                      <a:gd name="T19" fmla="*/ 31 h 81"/>
                      <a:gd name="T20" fmla="*/ 3 w 108"/>
                      <a:gd name="T21" fmla="*/ 45 h 81"/>
                      <a:gd name="T22" fmla="*/ 9 w 108"/>
                      <a:gd name="T23" fmla="*/ 60 h 81"/>
                      <a:gd name="T24" fmla="*/ 18 w 108"/>
                      <a:gd name="T25" fmla="*/ 71 h 81"/>
                      <a:gd name="T26" fmla="*/ 35 w 108"/>
                      <a:gd name="T27" fmla="*/ 77 h 81"/>
                      <a:gd name="T28" fmla="*/ 60 w 108"/>
                      <a:gd name="T29" fmla="*/ 80 h 81"/>
                      <a:gd name="T30" fmla="*/ 60 w 108"/>
                      <a:gd name="T31" fmla="*/ 80 h 81"/>
                      <a:gd name="T32" fmla="*/ 60 w 108"/>
                      <a:gd name="T33" fmla="*/ 80 h 81"/>
                      <a:gd name="T34" fmla="*/ 75 w 108"/>
                      <a:gd name="T35" fmla="*/ 80 h 81"/>
                      <a:gd name="T36" fmla="*/ 89 w 108"/>
                      <a:gd name="T37" fmla="*/ 74 h 81"/>
                      <a:gd name="T38" fmla="*/ 101 w 108"/>
                      <a:gd name="T39" fmla="*/ 63 h 81"/>
                      <a:gd name="T40" fmla="*/ 107 w 108"/>
                      <a:gd name="T41" fmla="*/ 48 h 81"/>
                      <a:gd name="T42" fmla="*/ 107 w 108"/>
                      <a:gd name="T43" fmla="*/ 48 h 81"/>
                      <a:gd name="T44" fmla="*/ 104 w 108"/>
                      <a:gd name="T45" fmla="*/ 31 h 81"/>
                      <a:gd name="T46" fmla="*/ 98 w 108"/>
                      <a:gd name="T47" fmla="*/ 20 h 81"/>
                      <a:gd name="T48" fmla="*/ 86 w 108"/>
                      <a:gd name="T49" fmla="*/ 8 h 81"/>
                      <a:gd name="T50" fmla="*/ 72 w 108"/>
                      <a:gd name="T51"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8" h="81">
                        <a:moveTo>
                          <a:pt x="72" y="3"/>
                        </a:moveTo>
                        <a:lnTo>
                          <a:pt x="72" y="3"/>
                        </a:lnTo>
                        <a:lnTo>
                          <a:pt x="46" y="0"/>
                        </a:lnTo>
                        <a:lnTo>
                          <a:pt x="46" y="0"/>
                        </a:lnTo>
                        <a:lnTo>
                          <a:pt x="46" y="0"/>
                        </a:lnTo>
                        <a:lnTo>
                          <a:pt x="32" y="0"/>
                        </a:lnTo>
                        <a:lnTo>
                          <a:pt x="18" y="6"/>
                        </a:lnTo>
                        <a:lnTo>
                          <a:pt x="6" y="17"/>
                        </a:lnTo>
                        <a:lnTo>
                          <a:pt x="0" y="31"/>
                        </a:lnTo>
                        <a:lnTo>
                          <a:pt x="0" y="31"/>
                        </a:lnTo>
                        <a:lnTo>
                          <a:pt x="3" y="45"/>
                        </a:lnTo>
                        <a:lnTo>
                          <a:pt x="9" y="60"/>
                        </a:lnTo>
                        <a:lnTo>
                          <a:pt x="18" y="71"/>
                        </a:lnTo>
                        <a:lnTo>
                          <a:pt x="35" y="77"/>
                        </a:lnTo>
                        <a:lnTo>
                          <a:pt x="60" y="80"/>
                        </a:lnTo>
                        <a:lnTo>
                          <a:pt x="60" y="80"/>
                        </a:lnTo>
                        <a:lnTo>
                          <a:pt x="60" y="80"/>
                        </a:lnTo>
                        <a:lnTo>
                          <a:pt x="75" y="80"/>
                        </a:lnTo>
                        <a:lnTo>
                          <a:pt x="89" y="74"/>
                        </a:lnTo>
                        <a:lnTo>
                          <a:pt x="101" y="63"/>
                        </a:lnTo>
                        <a:lnTo>
                          <a:pt x="107" y="48"/>
                        </a:lnTo>
                        <a:lnTo>
                          <a:pt x="107" y="48"/>
                        </a:lnTo>
                        <a:lnTo>
                          <a:pt x="104" y="31"/>
                        </a:lnTo>
                        <a:lnTo>
                          <a:pt x="98" y="20"/>
                        </a:lnTo>
                        <a:lnTo>
                          <a:pt x="86" y="8"/>
                        </a:lnTo>
                        <a:lnTo>
                          <a:pt x="72"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09" name="Freeform 328"/>
                  <p:cNvSpPr>
                    <a:spLocks noChangeArrowheads="1"/>
                  </p:cNvSpPr>
                  <p:nvPr/>
                </p:nvSpPr>
                <p:spPr bwMode="gray">
                  <a:xfrm>
                    <a:off x="7515225" y="4597400"/>
                    <a:ext cx="36513" cy="30163"/>
                  </a:xfrm>
                  <a:custGeom>
                    <a:avLst/>
                    <a:gdLst>
                      <a:gd name="T0" fmla="*/ 72 w 102"/>
                      <a:gd name="T1" fmla="*/ 6 h 82"/>
                      <a:gd name="T2" fmla="*/ 72 w 102"/>
                      <a:gd name="T3" fmla="*/ 6 h 82"/>
                      <a:gd name="T4" fmla="*/ 46 w 102"/>
                      <a:gd name="T5" fmla="*/ 0 h 82"/>
                      <a:gd name="T6" fmla="*/ 43 w 102"/>
                      <a:gd name="T7" fmla="*/ 0 h 82"/>
                      <a:gd name="T8" fmla="*/ 43 w 102"/>
                      <a:gd name="T9" fmla="*/ 0 h 82"/>
                      <a:gd name="T10" fmla="*/ 29 w 102"/>
                      <a:gd name="T11" fmla="*/ 0 h 82"/>
                      <a:gd name="T12" fmla="*/ 18 w 102"/>
                      <a:gd name="T13" fmla="*/ 6 h 82"/>
                      <a:gd name="T14" fmla="*/ 6 w 102"/>
                      <a:gd name="T15" fmla="*/ 15 h 82"/>
                      <a:gd name="T16" fmla="*/ 0 w 102"/>
                      <a:gd name="T17" fmla="*/ 29 h 82"/>
                      <a:gd name="T18" fmla="*/ 0 w 102"/>
                      <a:gd name="T19" fmla="*/ 29 h 82"/>
                      <a:gd name="T20" fmla="*/ 0 w 102"/>
                      <a:gd name="T21" fmla="*/ 44 h 82"/>
                      <a:gd name="T22" fmla="*/ 3 w 102"/>
                      <a:gd name="T23" fmla="*/ 58 h 82"/>
                      <a:gd name="T24" fmla="*/ 15 w 102"/>
                      <a:gd name="T25" fmla="*/ 66 h 82"/>
                      <a:gd name="T26" fmla="*/ 26 w 102"/>
                      <a:gd name="T27" fmla="*/ 75 h 82"/>
                      <a:gd name="T28" fmla="*/ 55 w 102"/>
                      <a:gd name="T29" fmla="*/ 81 h 82"/>
                      <a:gd name="T30" fmla="*/ 55 w 102"/>
                      <a:gd name="T31" fmla="*/ 81 h 82"/>
                      <a:gd name="T32" fmla="*/ 55 w 102"/>
                      <a:gd name="T33" fmla="*/ 81 h 82"/>
                      <a:gd name="T34" fmla="*/ 69 w 102"/>
                      <a:gd name="T35" fmla="*/ 81 h 82"/>
                      <a:gd name="T36" fmla="*/ 83 w 102"/>
                      <a:gd name="T37" fmla="*/ 75 h 82"/>
                      <a:gd name="T38" fmla="*/ 95 w 102"/>
                      <a:gd name="T39" fmla="*/ 66 h 82"/>
                      <a:gd name="T40" fmla="*/ 101 w 102"/>
                      <a:gd name="T41" fmla="*/ 52 h 82"/>
                      <a:gd name="T42" fmla="*/ 101 w 102"/>
                      <a:gd name="T43" fmla="*/ 52 h 82"/>
                      <a:gd name="T44" fmla="*/ 101 w 102"/>
                      <a:gd name="T45" fmla="*/ 38 h 82"/>
                      <a:gd name="T46" fmla="*/ 95 w 102"/>
                      <a:gd name="T47" fmla="*/ 23 h 82"/>
                      <a:gd name="T48" fmla="*/ 86 w 102"/>
                      <a:gd name="T49" fmla="*/ 12 h 82"/>
                      <a:gd name="T50" fmla="*/ 72 w 102"/>
                      <a:gd name="T51"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82">
                        <a:moveTo>
                          <a:pt x="72" y="6"/>
                        </a:moveTo>
                        <a:lnTo>
                          <a:pt x="72" y="6"/>
                        </a:lnTo>
                        <a:lnTo>
                          <a:pt x="46" y="0"/>
                        </a:lnTo>
                        <a:lnTo>
                          <a:pt x="43" y="0"/>
                        </a:lnTo>
                        <a:lnTo>
                          <a:pt x="43" y="0"/>
                        </a:lnTo>
                        <a:lnTo>
                          <a:pt x="29" y="0"/>
                        </a:lnTo>
                        <a:lnTo>
                          <a:pt x="18" y="6"/>
                        </a:lnTo>
                        <a:lnTo>
                          <a:pt x="6" y="15"/>
                        </a:lnTo>
                        <a:lnTo>
                          <a:pt x="0" y="29"/>
                        </a:lnTo>
                        <a:lnTo>
                          <a:pt x="0" y="29"/>
                        </a:lnTo>
                        <a:lnTo>
                          <a:pt x="0" y="44"/>
                        </a:lnTo>
                        <a:lnTo>
                          <a:pt x="3" y="58"/>
                        </a:lnTo>
                        <a:lnTo>
                          <a:pt x="15" y="66"/>
                        </a:lnTo>
                        <a:lnTo>
                          <a:pt x="26" y="75"/>
                        </a:lnTo>
                        <a:lnTo>
                          <a:pt x="55" y="81"/>
                        </a:lnTo>
                        <a:lnTo>
                          <a:pt x="55" y="81"/>
                        </a:lnTo>
                        <a:lnTo>
                          <a:pt x="55" y="81"/>
                        </a:lnTo>
                        <a:lnTo>
                          <a:pt x="69" y="81"/>
                        </a:lnTo>
                        <a:lnTo>
                          <a:pt x="83" y="75"/>
                        </a:lnTo>
                        <a:lnTo>
                          <a:pt x="95" y="66"/>
                        </a:lnTo>
                        <a:lnTo>
                          <a:pt x="101" y="52"/>
                        </a:lnTo>
                        <a:lnTo>
                          <a:pt x="101" y="52"/>
                        </a:lnTo>
                        <a:lnTo>
                          <a:pt x="101" y="38"/>
                        </a:lnTo>
                        <a:lnTo>
                          <a:pt x="95" y="23"/>
                        </a:lnTo>
                        <a:lnTo>
                          <a:pt x="86" y="12"/>
                        </a:lnTo>
                        <a:lnTo>
                          <a:pt x="72"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0" name="Freeform 329"/>
                  <p:cNvSpPr>
                    <a:spLocks noChangeArrowheads="1"/>
                  </p:cNvSpPr>
                  <p:nvPr/>
                </p:nvSpPr>
                <p:spPr bwMode="gray">
                  <a:xfrm>
                    <a:off x="7448550" y="4576763"/>
                    <a:ext cx="34925" cy="30162"/>
                  </a:xfrm>
                  <a:custGeom>
                    <a:avLst/>
                    <a:gdLst>
                      <a:gd name="T0" fmla="*/ 75 w 98"/>
                      <a:gd name="T1" fmla="*/ 12 h 84"/>
                      <a:gd name="T2" fmla="*/ 75 w 98"/>
                      <a:gd name="T3" fmla="*/ 12 h 84"/>
                      <a:gd name="T4" fmla="*/ 49 w 98"/>
                      <a:gd name="T5" fmla="*/ 3 h 84"/>
                      <a:gd name="T6" fmla="*/ 49 w 98"/>
                      <a:gd name="T7" fmla="*/ 3 h 84"/>
                      <a:gd name="T8" fmla="*/ 49 w 98"/>
                      <a:gd name="T9" fmla="*/ 3 h 84"/>
                      <a:gd name="T10" fmla="*/ 34 w 98"/>
                      <a:gd name="T11" fmla="*/ 0 h 84"/>
                      <a:gd name="T12" fmla="*/ 20 w 98"/>
                      <a:gd name="T13" fmla="*/ 6 h 84"/>
                      <a:gd name="T14" fmla="*/ 9 w 98"/>
                      <a:gd name="T15" fmla="*/ 14 h 84"/>
                      <a:gd name="T16" fmla="*/ 3 w 98"/>
                      <a:gd name="T17" fmla="*/ 26 h 84"/>
                      <a:gd name="T18" fmla="*/ 3 w 98"/>
                      <a:gd name="T19" fmla="*/ 26 h 84"/>
                      <a:gd name="T20" fmla="*/ 0 w 98"/>
                      <a:gd name="T21" fmla="*/ 40 h 84"/>
                      <a:gd name="T22" fmla="*/ 3 w 98"/>
                      <a:gd name="T23" fmla="*/ 54 h 84"/>
                      <a:gd name="T24" fmla="*/ 12 w 98"/>
                      <a:gd name="T25" fmla="*/ 63 h 84"/>
                      <a:gd name="T26" fmla="*/ 26 w 98"/>
                      <a:gd name="T27" fmla="*/ 72 h 84"/>
                      <a:gd name="T28" fmla="*/ 49 w 98"/>
                      <a:gd name="T29" fmla="*/ 80 h 84"/>
                      <a:gd name="T30" fmla="*/ 52 w 98"/>
                      <a:gd name="T31" fmla="*/ 80 h 84"/>
                      <a:gd name="T32" fmla="*/ 52 w 98"/>
                      <a:gd name="T33" fmla="*/ 80 h 84"/>
                      <a:gd name="T34" fmla="*/ 66 w 98"/>
                      <a:gd name="T35" fmla="*/ 83 h 84"/>
                      <a:gd name="T36" fmla="*/ 78 w 98"/>
                      <a:gd name="T37" fmla="*/ 77 h 84"/>
                      <a:gd name="T38" fmla="*/ 89 w 98"/>
                      <a:gd name="T39" fmla="*/ 69 h 84"/>
                      <a:gd name="T40" fmla="*/ 97 w 98"/>
                      <a:gd name="T41" fmla="*/ 57 h 84"/>
                      <a:gd name="T42" fmla="*/ 97 w 98"/>
                      <a:gd name="T43" fmla="*/ 57 h 84"/>
                      <a:gd name="T44" fmla="*/ 97 w 98"/>
                      <a:gd name="T45" fmla="*/ 43 h 84"/>
                      <a:gd name="T46" fmla="*/ 95 w 98"/>
                      <a:gd name="T47" fmla="*/ 29 h 84"/>
                      <a:gd name="T48" fmla="*/ 86 w 98"/>
                      <a:gd name="T49" fmla="*/ 17 h 84"/>
                      <a:gd name="T50" fmla="*/ 75 w 98"/>
                      <a:gd name="T51"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84">
                        <a:moveTo>
                          <a:pt x="75" y="12"/>
                        </a:moveTo>
                        <a:lnTo>
                          <a:pt x="75" y="12"/>
                        </a:lnTo>
                        <a:lnTo>
                          <a:pt x="49" y="3"/>
                        </a:lnTo>
                        <a:lnTo>
                          <a:pt x="49" y="3"/>
                        </a:lnTo>
                        <a:lnTo>
                          <a:pt x="49" y="3"/>
                        </a:lnTo>
                        <a:lnTo>
                          <a:pt x="34" y="0"/>
                        </a:lnTo>
                        <a:lnTo>
                          <a:pt x="20" y="6"/>
                        </a:lnTo>
                        <a:lnTo>
                          <a:pt x="9" y="14"/>
                        </a:lnTo>
                        <a:lnTo>
                          <a:pt x="3" y="26"/>
                        </a:lnTo>
                        <a:lnTo>
                          <a:pt x="3" y="26"/>
                        </a:lnTo>
                        <a:lnTo>
                          <a:pt x="0" y="40"/>
                        </a:lnTo>
                        <a:lnTo>
                          <a:pt x="3" y="54"/>
                        </a:lnTo>
                        <a:lnTo>
                          <a:pt x="12" y="63"/>
                        </a:lnTo>
                        <a:lnTo>
                          <a:pt x="26" y="72"/>
                        </a:lnTo>
                        <a:lnTo>
                          <a:pt x="49" y="80"/>
                        </a:lnTo>
                        <a:lnTo>
                          <a:pt x="52" y="80"/>
                        </a:lnTo>
                        <a:lnTo>
                          <a:pt x="52" y="80"/>
                        </a:lnTo>
                        <a:lnTo>
                          <a:pt x="66" y="83"/>
                        </a:lnTo>
                        <a:lnTo>
                          <a:pt x="78" y="77"/>
                        </a:lnTo>
                        <a:lnTo>
                          <a:pt x="89" y="69"/>
                        </a:lnTo>
                        <a:lnTo>
                          <a:pt x="97" y="57"/>
                        </a:lnTo>
                        <a:lnTo>
                          <a:pt x="97" y="57"/>
                        </a:lnTo>
                        <a:lnTo>
                          <a:pt x="97" y="43"/>
                        </a:lnTo>
                        <a:lnTo>
                          <a:pt x="95" y="29"/>
                        </a:lnTo>
                        <a:lnTo>
                          <a:pt x="86" y="17"/>
                        </a:lnTo>
                        <a:lnTo>
                          <a:pt x="7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1" name="Freeform 330"/>
                  <p:cNvSpPr>
                    <a:spLocks noChangeArrowheads="1"/>
                  </p:cNvSpPr>
                  <p:nvPr/>
                </p:nvSpPr>
                <p:spPr bwMode="gray">
                  <a:xfrm>
                    <a:off x="8177213" y="3808413"/>
                    <a:ext cx="131762" cy="771525"/>
                  </a:xfrm>
                  <a:custGeom>
                    <a:avLst/>
                    <a:gdLst>
                      <a:gd name="T0" fmla="*/ 361 w 368"/>
                      <a:gd name="T1" fmla="*/ 320 h 2143"/>
                      <a:gd name="T2" fmla="*/ 355 w 368"/>
                      <a:gd name="T3" fmla="*/ 289 h 2143"/>
                      <a:gd name="T4" fmla="*/ 347 w 368"/>
                      <a:gd name="T5" fmla="*/ 254 h 2143"/>
                      <a:gd name="T6" fmla="*/ 344 w 368"/>
                      <a:gd name="T7" fmla="*/ 249 h 2143"/>
                      <a:gd name="T8" fmla="*/ 295 w 368"/>
                      <a:gd name="T9" fmla="*/ 174 h 2143"/>
                      <a:gd name="T10" fmla="*/ 238 w 368"/>
                      <a:gd name="T11" fmla="*/ 120 h 2143"/>
                      <a:gd name="T12" fmla="*/ 209 w 368"/>
                      <a:gd name="T13" fmla="*/ 94 h 2143"/>
                      <a:gd name="T14" fmla="*/ 189 w 368"/>
                      <a:gd name="T15" fmla="*/ 88 h 2143"/>
                      <a:gd name="T16" fmla="*/ 155 w 368"/>
                      <a:gd name="T17" fmla="*/ 79 h 2143"/>
                      <a:gd name="T18" fmla="*/ 69 w 368"/>
                      <a:gd name="T19" fmla="*/ 45 h 2143"/>
                      <a:gd name="T20" fmla="*/ 57 w 368"/>
                      <a:gd name="T21" fmla="*/ 15 h 2143"/>
                      <a:gd name="T22" fmla="*/ 23 w 368"/>
                      <a:gd name="T23" fmla="*/ 0 h 2143"/>
                      <a:gd name="T24" fmla="*/ 0 w 368"/>
                      <a:gd name="T25" fmla="*/ 15 h 2143"/>
                      <a:gd name="T26" fmla="*/ 14 w 368"/>
                      <a:gd name="T27" fmla="*/ 45 h 2143"/>
                      <a:gd name="T28" fmla="*/ 37 w 368"/>
                      <a:gd name="T29" fmla="*/ 56 h 2143"/>
                      <a:gd name="T30" fmla="*/ 63 w 368"/>
                      <a:gd name="T31" fmla="*/ 54 h 2143"/>
                      <a:gd name="T32" fmla="*/ 115 w 368"/>
                      <a:gd name="T33" fmla="*/ 79 h 2143"/>
                      <a:gd name="T34" fmla="*/ 166 w 368"/>
                      <a:gd name="T35" fmla="*/ 117 h 2143"/>
                      <a:gd name="T36" fmla="*/ 186 w 368"/>
                      <a:gd name="T37" fmla="*/ 145 h 2143"/>
                      <a:gd name="T38" fmla="*/ 198 w 368"/>
                      <a:gd name="T39" fmla="*/ 154 h 2143"/>
                      <a:gd name="T40" fmla="*/ 243 w 368"/>
                      <a:gd name="T41" fmla="*/ 191 h 2143"/>
                      <a:gd name="T42" fmla="*/ 287 w 368"/>
                      <a:gd name="T43" fmla="*/ 266 h 2143"/>
                      <a:gd name="T44" fmla="*/ 292 w 368"/>
                      <a:gd name="T45" fmla="*/ 280 h 2143"/>
                      <a:gd name="T46" fmla="*/ 295 w 368"/>
                      <a:gd name="T47" fmla="*/ 297 h 2143"/>
                      <a:gd name="T48" fmla="*/ 292 w 368"/>
                      <a:gd name="T49" fmla="*/ 412 h 2143"/>
                      <a:gd name="T50" fmla="*/ 261 w 368"/>
                      <a:gd name="T51" fmla="*/ 412 h 2143"/>
                      <a:gd name="T52" fmla="*/ 243 w 368"/>
                      <a:gd name="T53" fmla="*/ 429 h 2143"/>
                      <a:gd name="T54" fmla="*/ 232 w 368"/>
                      <a:gd name="T55" fmla="*/ 438 h 2143"/>
                      <a:gd name="T56" fmla="*/ 226 w 368"/>
                      <a:gd name="T57" fmla="*/ 472 h 2143"/>
                      <a:gd name="T58" fmla="*/ 258 w 368"/>
                      <a:gd name="T59" fmla="*/ 492 h 2143"/>
                      <a:gd name="T60" fmla="*/ 289 w 368"/>
                      <a:gd name="T61" fmla="*/ 472 h 2143"/>
                      <a:gd name="T62" fmla="*/ 287 w 368"/>
                      <a:gd name="T63" fmla="*/ 793 h 2143"/>
                      <a:gd name="T64" fmla="*/ 298 w 368"/>
                      <a:gd name="T65" fmla="*/ 1684 h 2143"/>
                      <a:gd name="T66" fmla="*/ 304 w 368"/>
                      <a:gd name="T67" fmla="*/ 1884 h 2143"/>
                      <a:gd name="T68" fmla="*/ 284 w 368"/>
                      <a:gd name="T69" fmla="*/ 1947 h 2143"/>
                      <a:gd name="T70" fmla="*/ 258 w 368"/>
                      <a:gd name="T71" fmla="*/ 1950 h 2143"/>
                      <a:gd name="T72" fmla="*/ 243 w 368"/>
                      <a:gd name="T73" fmla="*/ 1967 h 2143"/>
                      <a:gd name="T74" fmla="*/ 232 w 368"/>
                      <a:gd name="T75" fmla="*/ 1976 h 2143"/>
                      <a:gd name="T76" fmla="*/ 226 w 368"/>
                      <a:gd name="T77" fmla="*/ 2007 h 2143"/>
                      <a:gd name="T78" fmla="*/ 175 w 368"/>
                      <a:gd name="T79" fmla="*/ 2061 h 2143"/>
                      <a:gd name="T80" fmla="*/ 143 w 368"/>
                      <a:gd name="T81" fmla="*/ 2067 h 2143"/>
                      <a:gd name="T82" fmla="*/ 106 w 368"/>
                      <a:gd name="T83" fmla="*/ 2064 h 2143"/>
                      <a:gd name="T84" fmla="*/ 83 w 368"/>
                      <a:gd name="T85" fmla="*/ 2076 h 2143"/>
                      <a:gd name="T86" fmla="*/ 63 w 368"/>
                      <a:gd name="T87" fmla="*/ 2110 h 2143"/>
                      <a:gd name="T88" fmla="*/ 72 w 368"/>
                      <a:gd name="T89" fmla="*/ 2130 h 2143"/>
                      <a:gd name="T90" fmla="*/ 75 w 368"/>
                      <a:gd name="T91" fmla="*/ 2133 h 2143"/>
                      <a:gd name="T92" fmla="*/ 115 w 368"/>
                      <a:gd name="T93" fmla="*/ 2139 h 2143"/>
                      <a:gd name="T94" fmla="*/ 146 w 368"/>
                      <a:gd name="T95" fmla="*/ 2119 h 2143"/>
                      <a:gd name="T96" fmla="*/ 158 w 368"/>
                      <a:gd name="T97" fmla="*/ 2096 h 2143"/>
                      <a:gd name="T98" fmla="*/ 255 w 368"/>
                      <a:gd name="T99" fmla="*/ 2030 h 2143"/>
                      <a:gd name="T100" fmla="*/ 281 w 368"/>
                      <a:gd name="T101" fmla="*/ 2022 h 2143"/>
                      <a:gd name="T102" fmla="*/ 301 w 368"/>
                      <a:gd name="T103" fmla="*/ 1998 h 2143"/>
                      <a:gd name="T104" fmla="*/ 327 w 368"/>
                      <a:gd name="T105" fmla="*/ 1944 h 2143"/>
                      <a:gd name="T106" fmla="*/ 347 w 368"/>
                      <a:gd name="T107" fmla="*/ 1890 h 2143"/>
                      <a:gd name="T108" fmla="*/ 355 w 368"/>
                      <a:gd name="T109" fmla="*/ 1684 h 2143"/>
                      <a:gd name="T110" fmla="*/ 367 w 368"/>
                      <a:gd name="T111" fmla="*/ 793 h 2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8" h="2143">
                        <a:moveTo>
                          <a:pt x="364" y="498"/>
                        </a:moveTo>
                        <a:lnTo>
                          <a:pt x="361" y="349"/>
                        </a:lnTo>
                        <a:lnTo>
                          <a:pt x="361" y="331"/>
                        </a:lnTo>
                        <a:lnTo>
                          <a:pt x="361" y="320"/>
                        </a:lnTo>
                        <a:lnTo>
                          <a:pt x="361" y="317"/>
                        </a:lnTo>
                        <a:lnTo>
                          <a:pt x="358" y="312"/>
                        </a:lnTo>
                        <a:lnTo>
                          <a:pt x="358" y="312"/>
                        </a:lnTo>
                        <a:lnTo>
                          <a:pt x="355" y="289"/>
                        </a:lnTo>
                        <a:lnTo>
                          <a:pt x="355" y="289"/>
                        </a:lnTo>
                        <a:lnTo>
                          <a:pt x="352" y="268"/>
                        </a:lnTo>
                        <a:lnTo>
                          <a:pt x="352" y="268"/>
                        </a:lnTo>
                        <a:lnTo>
                          <a:pt x="347" y="254"/>
                        </a:lnTo>
                        <a:lnTo>
                          <a:pt x="347" y="251"/>
                        </a:lnTo>
                        <a:lnTo>
                          <a:pt x="347" y="251"/>
                        </a:lnTo>
                        <a:lnTo>
                          <a:pt x="344" y="249"/>
                        </a:lnTo>
                        <a:lnTo>
                          <a:pt x="344" y="249"/>
                        </a:lnTo>
                        <a:lnTo>
                          <a:pt x="329" y="220"/>
                        </a:lnTo>
                        <a:lnTo>
                          <a:pt x="312" y="194"/>
                        </a:lnTo>
                        <a:lnTo>
                          <a:pt x="312" y="194"/>
                        </a:lnTo>
                        <a:lnTo>
                          <a:pt x="295" y="174"/>
                        </a:lnTo>
                        <a:lnTo>
                          <a:pt x="278" y="160"/>
                        </a:lnTo>
                        <a:lnTo>
                          <a:pt x="243" y="128"/>
                        </a:lnTo>
                        <a:lnTo>
                          <a:pt x="243" y="128"/>
                        </a:lnTo>
                        <a:lnTo>
                          <a:pt x="238" y="120"/>
                        </a:lnTo>
                        <a:lnTo>
                          <a:pt x="232" y="108"/>
                        </a:lnTo>
                        <a:lnTo>
                          <a:pt x="221" y="100"/>
                        </a:lnTo>
                        <a:lnTo>
                          <a:pt x="215" y="97"/>
                        </a:lnTo>
                        <a:lnTo>
                          <a:pt x="209" y="94"/>
                        </a:lnTo>
                        <a:lnTo>
                          <a:pt x="209" y="94"/>
                        </a:lnTo>
                        <a:lnTo>
                          <a:pt x="203" y="91"/>
                        </a:lnTo>
                        <a:lnTo>
                          <a:pt x="195" y="88"/>
                        </a:lnTo>
                        <a:lnTo>
                          <a:pt x="189" y="88"/>
                        </a:lnTo>
                        <a:lnTo>
                          <a:pt x="180" y="91"/>
                        </a:lnTo>
                        <a:lnTo>
                          <a:pt x="180" y="91"/>
                        </a:lnTo>
                        <a:lnTo>
                          <a:pt x="155" y="79"/>
                        </a:lnTo>
                        <a:lnTo>
                          <a:pt x="155" y="79"/>
                        </a:lnTo>
                        <a:lnTo>
                          <a:pt x="120" y="62"/>
                        </a:lnTo>
                        <a:lnTo>
                          <a:pt x="120" y="62"/>
                        </a:lnTo>
                        <a:lnTo>
                          <a:pt x="69" y="45"/>
                        </a:lnTo>
                        <a:lnTo>
                          <a:pt x="69" y="45"/>
                        </a:lnTo>
                        <a:lnTo>
                          <a:pt x="72" y="34"/>
                        </a:lnTo>
                        <a:lnTo>
                          <a:pt x="69" y="25"/>
                        </a:lnTo>
                        <a:lnTo>
                          <a:pt x="66" y="19"/>
                        </a:lnTo>
                        <a:lnTo>
                          <a:pt x="57" y="15"/>
                        </a:lnTo>
                        <a:lnTo>
                          <a:pt x="43" y="9"/>
                        </a:lnTo>
                        <a:lnTo>
                          <a:pt x="32" y="3"/>
                        </a:lnTo>
                        <a:lnTo>
                          <a:pt x="32" y="3"/>
                        </a:lnTo>
                        <a:lnTo>
                          <a:pt x="23" y="0"/>
                        </a:lnTo>
                        <a:lnTo>
                          <a:pt x="14" y="3"/>
                        </a:lnTo>
                        <a:lnTo>
                          <a:pt x="6" y="9"/>
                        </a:lnTo>
                        <a:lnTo>
                          <a:pt x="0" y="15"/>
                        </a:lnTo>
                        <a:lnTo>
                          <a:pt x="0" y="15"/>
                        </a:lnTo>
                        <a:lnTo>
                          <a:pt x="0" y="25"/>
                        </a:lnTo>
                        <a:lnTo>
                          <a:pt x="0" y="34"/>
                        </a:lnTo>
                        <a:lnTo>
                          <a:pt x="6" y="42"/>
                        </a:lnTo>
                        <a:lnTo>
                          <a:pt x="14" y="45"/>
                        </a:lnTo>
                        <a:lnTo>
                          <a:pt x="26" y="51"/>
                        </a:lnTo>
                        <a:lnTo>
                          <a:pt x="37" y="56"/>
                        </a:lnTo>
                        <a:lnTo>
                          <a:pt x="37" y="56"/>
                        </a:lnTo>
                        <a:lnTo>
                          <a:pt x="37" y="56"/>
                        </a:lnTo>
                        <a:lnTo>
                          <a:pt x="37" y="56"/>
                        </a:lnTo>
                        <a:lnTo>
                          <a:pt x="46" y="59"/>
                        </a:lnTo>
                        <a:lnTo>
                          <a:pt x="54" y="59"/>
                        </a:lnTo>
                        <a:lnTo>
                          <a:pt x="63" y="54"/>
                        </a:lnTo>
                        <a:lnTo>
                          <a:pt x="69" y="48"/>
                        </a:lnTo>
                        <a:lnTo>
                          <a:pt x="69" y="48"/>
                        </a:lnTo>
                        <a:lnTo>
                          <a:pt x="115" y="79"/>
                        </a:lnTo>
                        <a:lnTo>
                          <a:pt x="115" y="79"/>
                        </a:lnTo>
                        <a:lnTo>
                          <a:pt x="143" y="100"/>
                        </a:lnTo>
                        <a:lnTo>
                          <a:pt x="143" y="100"/>
                        </a:lnTo>
                        <a:lnTo>
                          <a:pt x="166" y="117"/>
                        </a:lnTo>
                        <a:lnTo>
                          <a:pt x="166" y="117"/>
                        </a:lnTo>
                        <a:lnTo>
                          <a:pt x="169" y="128"/>
                        </a:lnTo>
                        <a:lnTo>
                          <a:pt x="177" y="137"/>
                        </a:lnTo>
                        <a:lnTo>
                          <a:pt x="177" y="137"/>
                        </a:lnTo>
                        <a:lnTo>
                          <a:pt x="186" y="145"/>
                        </a:lnTo>
                        <a:lnTo>
                          <a:pt x="198" y="154"/>
                        </a:lnTo>
                        <a:lnTo>
                          <a:pt x="198" y="154"/>
                        </a:lnTo>
                        <a:lnTo>
                          <a:pt x="198" y="154"/>
                        </a:lnTo>
                        <a:lnTo>
                          <a:pt x="198" y="154"/>
                        </a:lnTo>
                        <a:lnTo>
                          <a:pt x="206" y="157"/>
                        </a:lnTo>
                        <a:lnTo>
                          <a:pt x="215" y="160"/>
                        </a:lnTo>
                        <a:lnTo>
                          <a:pt x="215" y="160"/>
                        </a:lnTo>
                        <a:lnTo>
                          <a:pt x="243" y="191"/>
                        </a:lnTo>
                        <a:lnTo>
                          <a:pt x="266" y="226"/>
                        </a:lnTo>
                        <a:lnTo>
                          <a:pt x="266" y="226"/>
                        </a:lnTo>
                        <a:lnTo>
                          <a:pt x="278" y="246"/>
                        </a:lnTo>
                        <a:lnTo>
                          <a:pt x="287" y="266"/>
                        </a:lnTo>
                        <a:lnTo>
                          <a:pt x="287" y="266"/>
                        </a:lnTo>
                        <a:lnTo>
                          <a:pt x="289" y="268"/>
                        </a:lnTo>
                        <a:lnTo>
                          <a:pt x="289" y="277"/>
                        </a:lnTo>
                        <a:lnTo>
                          <a:pt x="292" y="280"/>
                        </a:lnTo>
                        <a:lnTo>
                          <a:pt x="292" y="280"/>
                        </a:lnTo>
                        <a:lnTo>
                          <a:pt x="292" y="283"/>
                        </a:lnTo>
                        <a:lnTo>
                          <a:pt x="292" y="283"/>
                        </a:lnTo>
                        <a:lnTo>
                          <a:pt x="295" y="297"/>
                        </a:lnTo>
                        <a:lnTo>
                          <a:pt x="295" y="297"/>
                        </a:lnTo>
                        <a:lnTo>
                          <a:pt x="295" y="312"/>
                        </a:lnTo>
                        <a:lnTo>
                          <a:pt x="292" y="349"/>
                        </a:lnTo>
                        <a:lnTo>
                          <a:pt x="292" y="412"/>
                        </a:lnTo>
                        <a:lnTo>
                          <a:pt x="292" y="412"/>
                        </a:lnTo>
                        <a:lnTo>
                          <a:pt x="281" y="409"/>
                        </a:lnTo>
                        <a:lnTo>
                          <a:pt x="269" y="409"/>
                        </a:lnTo>
                        <a:lnTo>
                          <a:pt x="261" y="412"/>
                        </a:lnTo>
                        <a:lnTo>
                          <a:pt x="249" y="418"/>
                        </a:lnTo>
                        <a:lnTo>
                          <a:pt x="249" y="418"/>
                        </a:lnTo>
                        <a:lnTo>
                          <a:pt x="246" y="423"/>
                        </a:lnTo>
                        <a:lnTo>
                          <a:pt x="243" y="429"/>
                        </a:lnTo>
                        <a:lnTo>
                          <a:pt x="243" y="429"/>
                        </a:lnTo>
                        <a:lnTo>
                          <a:pt x="235" y="438"/>
                        </a:lnTo>
                        <a:lnTo>
                          <a:pt x="235" y="438"/>
                        </a:lnTo>
                        <a:lnTo>
                          <a:pt x="232" y="438"/>
                        </a:lnTo>
                        <a:lnTo>
                          <a:pt x="232" y="438"/>
                        </a:lnTo>
                        <a:lnTo>
                          <a:pt x="226" y="449"/>
                        </a:lnTo>
                        <a:lnTo>
                          <a:pt x="224" y="460"/>
                        </a:lnTo>
                        <a:lnTo>
                          <a:pt x="226" y="472"/>
                        </a:lnTo>
                        <a:lnTo>
                          <a:pt x="235" y="483"/>
                        </a:lnTo>
                        <a:lnTo>
                          <a:pt x="235" y="483"/>
                        </a:lnTo>
                        <a:lnTo>
                          <a:pt x="246" y="492"/>
                        </a:lnTo>
                        <a:lnTo>
                          <a:pt x="258" y="492"/>
                        </a:lnTo>
                        <a:lnTo>
                          <a:pt x="269" y="489"/>
                        </a:lnTo>
                        <a:lnTo>
                          <a:pt x="281" y="483"/>
                        </a:lnTo>
                        <a:lnTo>
                          <a:pt x="281" y="483"/>
                        </a:lnTo>
                        <a:lnTo>
                          <a:pt x="289" y="472"/>
                        </a:lnTo>
                        <a:lnTo>
                          <a:pt x="292" y="472"/>
                        </a:lnTo>
                        <a:lnTo>
                          <a:pt x="289" y="498"/>
                        </a:lnTo>
                        <a:lnTo>
                          <a:pt x="289" y="498"/>
                        </a:lnTo>
                        <a:lnTo>
                          <a:pt x="287" y="793"/>
                        </a:lnTo>
                        <a:lnTo>
                          <a:pt x="287" y="1091"/>
                        </a:lnTo>
                        <a:lnTo>
                          <a:pt x="287" y="1091"/>
                        </a:lnTo>
                        <a:lnTo>
                          <a:pt x="289" y="1385"/>
                        </a:lnTo>
                        <a:lnTo>
                          <a:pt x="298" y="1684"/>
                        </a:lnTo>
                        <a:lnTo>
                          <a:pt x="304" y="1830"/>
                        </a:lnTo>
                        <a:lnTo>
                          <a:pt x="304" y="1867"/>
                        </a:lnTo>
                        <a:lnTo>
                          <a:pt x="304" y="1867"/>
                        </a:lnTo>
                        <a:lnTo>
                          <a:pt x="304" y="1884"/>
                        </a:lnTo>
                        <a:lnTo>
                          <a:pt x="301" y="1898"/>
                        </a:lnTo>
                        <a:lnTo>
                          <a:pt x="301" y="1898"/>
                        </a:lnTo>
                        <a:lnTo>
                          <a:pt x="295" y="1924"/>
                        </a:lnTo>
                        <a:lnTo>
                          <a:pt x="284" y="1947"/>
                        </a:lnTo>
                        <a:lnTo>
                          <a:pt x="284" y="1947"/>
                        </a:lnTo>
                        <a:lnTo>
                          <a:pt x="275" y="1947"/>
                        </a:lnTo>
                        <a:lnTo>
                          <a:pt x="266" y="1947"/>
                        </a:lnTo>
                        <a:lnTo>
                          <a:pt x="258" y="1950"/>
                        </a:lnTo>
                        <a:lnTo>
                          <a:pt x="249" y="1956"/>
                        </a:lnTo>
                        <a:lnTo>
                          <a:pt x="249" y="1956"/>
                        </a:lnTo>
                        <a:lnTo>
                          <a:pt x="246" y="1961"/>
                        </a:lnTo>
                        <a:lnTo>
                          <a:pt x="243" y="1967"/>
                        </a:lnTo>
                        <a:lnTo>
                          <a:pt x="243" y="1967"/>
                        </a:lnTo>
                        <a:lnTo>
                          <a:pt x="235" y="1976"/>
                        </a:lnTo>
                        <a:lnTo>
                          <a:pt x="235" y="1976"/>
                        </a:lnTo>
                        <a:lnTo>
                          <a:pt x="232" y="1976"/>
                        </a:lnTo>
                        <a:lnTo>
                          <a:pt x="232" y="1976"/>
                        </a:lnTo>
                        <a:lnTo>
                          <a:pt x="226" y="1984"/>
                        </a:lnTo>
                        <a:lnTo>
                          <a:pt x="224" y="1996"/>
                        </a:lnTo>
                        <a:lnTo>
                          <a:pt x="226" y="2007"/>
                        </a:lnTo>
                        <a:lnTo>
                          <a:pt x="229" y="2016"/>
                        </a:lnTo>
                        <a:lnTo>
                          <a:pt x="229" y="2016"/>
                        </a:lnTo>
                        <a:lnTo>
                          <a:pt x="203" y="2041"/>
                        </a:lnTo>
                        <a:lnTo>
                          <a:pt x="175" y="2061"/>
                        </a:lnTo>
                        <a:lnTo>
                          <a:pt x="175" y="2061"/>
                        </a:lnTo>
                        <a:lnTo>
                          <a:pt x="152" y="2079"/>
                        </a:lnTo>
                        <a:lnTo>
                          <a:pt x="152" y="2079"/>
                        </a:lnTo>
                        <a:lnTo>
                          <a:pt x="143" y="2067"/>
                        </a:lnTo>
                        <a:lnTo>
                          <a:pt x="132" y="2061"/>
                        </a:lnTo>
                        <a:lnTo>
                          <a:pt x="120" y="2061"/>
                        </a:lnTo>
                        <a:lnTo>
                          <a:pt x="106" y="2064"/>
                        </a:lnTo>
                        <a:lnTo>
                          <a:pt x="106" y="2064"/>
                        </a:lnTo>
                        <a:lnTo>
                          <a:pt x="95" y="2070"/>
                        </a:lnTo>
                        <a:lnTo>
                          <a:pt x="83" y="2076"/>
                        </a:lnTo>
                        <a:lnTo>
                          <a:pt x="83" y="2076"/>
                        </a:lnTo>
                        <a:lnTo>
                          <a:pt x="83" y="2076"/>
                        </a:lnTo>
                        <a:lnTo>
                          <a:pt x="83" y="2076"/>
                        </a:lnTo>
                        <a:lnTo>
                          <a:pt x="72" y="2085"/>
                        </a:lnTo>
                        <a:lnTo>
                          <a:pt x="66" y="2099"/>
                        </a:lnTo>
                        <a:lnTo>
                          <a:pt x="63" y="2110"/>
                        </a:lnTo>
                        <a:lnTo>
                          <a:pt x="69" y="2124"/>
                        </a:lnTo>
                        <a:lnTo>
                          <a:pt x="69" y="2124"/>
                        </a:lnTo>
                        <a:lnTo>
                          <a:pt x="72" y="2130"/>
                        </a:lnTo>
                        <a:lnTo>
                          <a:pt x="72" y="2130"/>
                        </a:lnTo>
                        <a:lnTo>
                          <a:pt x="52" y="2142"/>
                        </a:lnTo>
                        <a:lnTo>
                          <a:pt x="52" y="2142"/>
                        </a:lnTo>
                        <a:lnTo>
                          <a:pt x="75" y="2133"/>
                        </a:lnTo>
                        <a:lnTo>
                          <a:pt x="75" y="2133"/>
                        </a:lnTo>
                        <a:lnTo>
                          <a:pt x="83" y="2139"/>
                        </a:lnTo>
                        <a:lnTo>
                          <a:pt x="95" y="2142"/>
                        </a:lnTo>
                        <a:lnTo>
                          <a:pt x="103" y="2142"/>
                        </a:lnTo>
                        <a:lnTo>
                          <a:pt x="115" y="2139"/>
                        </a:lnTo>
                        <a:lnTo>
                          <a:pt x="126" y="2133"/>
                        </a:lnTo>
                        <a:lnTo>
                          <a:pt x="140" y="2124"/>
                        </a:lnTo>
                        <a:lnTo>
                          <a:pt x="140" y="2124"/>
                        </a:lnTo>
                        <a:lnTo>
                          <a:pt x="146" y="2119"/>
                        </a:lnTo>
                        <a:lnTo>
                          <a:pt x="152" y="2113"/>
                        </a:lnTo>
                        <a:lnTo>
                          <a:pt x="155" y="2105"/>
                        </a:lnTo>
                        <a:lnTo>
                          <a:pt x="158" y="2096"/>
                        </a:lnTo>
                        <a:lnTo>
                          <a:pt x="158" y="2096"/>
                        </a:lnTo>
                        <a:lnTo>
                          <a:pt x="186" y="2079"/>
                        </a:lnTo>
                        <a:lnTo>
                          <a:pt x="186" y="2079"/>
                        </a:lnTo>
                        <a:lnTo>
                          <a:pt x="221" y="2056"/>
                        </a:lnTo>
                        <a:lnTo>
                          <a:pt x="255" y="2030"/>
                        </a:lnTo>
                        <a:lnTo>
                          <a:pt x="255" y="2030"/>
                        </a:lnTo>
                        <a:lnTo>
                          <a:pt x="269" y="2030"/>
                        </a:lnTo>
                        <a:lnTo>
                          <a:pt x="281" y="2022"/>
                        </a:lnTo>
                        <a:lnTo>
                          <a:pt x="281" y="2022"/>
                        </a:lnTo>
                        <a:lnTo>
                          <a:pt x="289" y="2010"/>
                        </a:lnTo>
                        <a:lnTo>
                          <a:pt x="295" y="2004"/>
                        </a:lnTo>
                        <a:lnTo>
                          <a:pt x="301" y="1998"/>
                        </a:lnTo>
                        <a:lnTo>
                          <a:pt x="301" y="1998"/>
                        </a:lnTo>
                        <a:lnTo>
                          <a:pt x="306" y="1987"/>
                        </a:lnTo>
                        <a:lnTo>
                          <a:pt x="306" y="1976"/>
                        </a:lnTo>
                        <a:lnTo>
                          <a:pt x="306" y="1976"/>
                        </a:lnTo>
                        <a:lnTo>
                          <a:pt x="327" y="1944"/>
                        </a:lnTo>
                        <a:lnTo>
                          <a:pt x="335" y="1927"/>
                        </a:lnTo>
                        <a:lnTo>
                          <a:pt x="341" y="1910"/>
                        </a:lnTo>
                        <a:lnTo>
                          <a:pt x="341" y="1910"/>
                        </a:lnTo>
                        <a:lnTo>
                          <a:pt x="347" y="1890"/>
                        </a:lnTo>
                        <a:lnTo>
                          <a:pt x="350" y="1870"/>
                        </a:lnTo>
                        <a:lnTo>
                          <a:pt x="352" y="1830"/>
                        </a:lnTo>
                        <a:lnTo>
                          <a:pt x="355" y="1684"/>
                        </a:lnTo>
                        <a:lnTo>
                          <a:pt x="355" y="1684"/>
                        </a:lnTo>
                        <a:lnTo>
                          <a:pt x="364" y="1385"/>
                        </a:lnTo>
                        <a:lnTo>
                          <a:pt x="367" y="1091"/>
                        </a:lnTo>
                        <a:lnTo>
                          <a:pt x="367" y="1091"/>
                        </a:lnTo>
                        <a:lnTo>
                          <a:pt x="367" y="793"/>
                        </a:lnTo>
                        <a:lnTo>
                          <a:pt x="364" y="4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2" name="Freeform 331"/>
                  <p:cNvSpPr>
                    <a:spLocks noChangeArrowheads="1"/>
                  </p:cNvSpPr>
                  <p:nvPr/>
                </p:nvSpPr>
                <p:spPr bwMode="gray">
                  <a:xfrm>
                    <a:off x="8039100" y="4159250"/>
                    <a:ext cx="104775" cy="344488"/>
                  </a:xfrm>
                  <a:custGeom>
                    <a:avLst/>
                    <a:gdLst>
                      <a:gd name="T0" fmla="*/ 287 w 293"/>
                      <a:gd name="T1" fmla="*/ 722 h 958"/>
                      <a:gd name="T2" fmla="*/ 292 w 293"/>
                      <a:gd name="T3" fmla="*/ 467 h 958"/>
                      <a:gd name="T4" fmla="*/ 289 w 293"/>
                      <a:gd name="T5" fmla="*/ 447 h 958"/>
                      <a:gd name="T6" fmla="*/ 272 w 293"/>
                      <a:gd name="T7" fmla="*/ 415 h 958"/>
                      <a:gd name="T8" fmla="*/ 244 w 293"/>
                      <a:gd name="T9" fmla="*/ 404 h 958"/>
                      <a:gd name="T10" fmla="*/ 232 w 293"/>
                      <a:gd name="T11" fmla="*/ 407 h 958"/>
                      <a:gd name="T12" fmla="*/ 184 w 293"/>
                      <a:gd name="T13" fmla="*/ 418 h 958"/>
                      <a:gd name="T14" fmla="*/ 175 w 293"/>
                      <a:gd name="T15" fmla="*/ 189 h 958"/>
                      <a:gd name="T16" fmla="*/ 155 w 293"/>
                      <a:gd name="T17" fmla="*/ 0 h 958"/>
                      <a:gd name="T18" fmla="*/ 129 w 293"/>
                      <a:gd name="T19" fmla="*/ 258 h 958"/>
                      <a:gd name="T20" fmla="*/ 121 w 293"/>
                      <a:gd name="T21" fmla="*/ 435 h 958"/>
                      <a:gd name="T22" fmla="*/ 72 w 293"/>
                      <a:gd name="T23" fmla="*/ 447 h 958"/>
                      <a:gd name="T24" fmla="*/ 58 w 293"/>
                      <a:gd name="T25" fmla="*/ 450 h 958"/>
                      <a:gd name="T26" fmla="*/ 23 w 293"/>
                      <a:gd name="T27" fmla="*/ 475 h 958"/>
                      <a:gd name="T28" fmla="*/ 3 w 293"/>
                      <a:gd name="T29" fmla="*/ 513 h 958"/>
                      <a:gd name="T30" fmla="*/ 0 w 293"/>
                      <a:gd name="T31" fmla="*/ 533 h 958"/>
                      <a:gd name="T32" fmla="*/ 12 w 293"/>
                      <a:gd name="T33" fmla="*/ 799 h 958"/>
                      <a:gd name="T34" fmla="*/ 29 w 293"/>
                      <a:gd name="T35" fmla="*/ 825 h 958"/>
                      <a:gd name="T36" fmla="*/ 58 w 293"/>
                      <a:gd name="T37" fmla="*/ 836 h 958"/>
                      <a:gd name="T38" fmla="*/ 58 w 293"/>
                      <a:gd name="T39" fmla="*/ 834 h 958"/>
                      <a:gd name="T40" fmla="*/ 32 w 293"/>
                      <a:gd name="T41" fmla="*/ 816 h 958"/>
                      <a:gd name="T42" fmla="*/ 23 w 293"/>
                      <a:gd name="T43" fmla="*/ 799 h 958"/>
                      <a:gd name="T44" fmla="*/ 29 w 293"/>
                      <a:gd name="T45" fmla="*/ 653 h 958"/>
                      <a:gd name="T46" fmla="*/ 34 w 293"/>
                      <a:gd name="T47" fmla="*/ 527 h 958"/>
                      <a:gd name="T48" fmla="*/ 46 w 293"/>
                      <a:gd name="T49" fmla="*/ 498 h 958"/>
                      <a:gd name="T50" fmla="*/ 63 w 293"/>
                      <a:gd name="T51" fmla="*/ 487 h 958"/>
                      <a:gd name="T52" fmla="*/ 158 w 293"/>
                      <a:gd name="T53" fmla="*/ 464 h 958"/>
                      <a:gd name="T54" fmla="*/ 229 w 293"/>
                      <a:gd name="T55" fmla="*/ 447 h 958"/>
                      <a:gd name="T56" fmla="*/ 252 w 293"/>
                      <a:gd name="T57" fmla="*/ 453 h 958"/>
                      <a:gd name="T58" fmla="*/ 261 w 293"/>
                      <a:gd name="T59" fmla="*/ 473 h 958"/>
                      <a:gd name="T60" fmla="*/ 264 w 293"/>
                      <a:gd name="T61" fmla="*/ 725 h 958"/>
                      <a:gd name="T62" fmla="*/ 258 w 293"/>
                      <a:gd name="T63" fmla="*/ 756 h 958"/>
                      <a:gd name="T64" fmla="*/ 238 w 293"/>
                      <a:gd name="T65" fmla="*/ 782 h 958"/>
                      <a:gd name="T66" fmla="*/ 98 w 293"/>
                      <a:gd name="T67" fmla="*/ 828 h 958"/>
                      <a:gd name="T68" fmla="*/ 135 w 293"/>
                      <a:gd name="T69" fmla="*/ 822 h 958"/>
                      <a:gd name="T70" fmla="*/ 152 w 293"/>
                      <a:gd name="T71" fmla="*/ 957 h 958"/>
                      <a:gd name="T72" fmla="*/ 169 w 293"/>
                      <a:gd name="T73" fmla="*/ 816 h 958"/>
                      <a:gd name="T74" fmla="*/ 232 w 293"/>
                      <a:gd name="T75" fmla="*/ 805 h 958"/>
                      <a:gd name="T76" fmla="*/ 261 w 293"/>
                      <a:gd name="T77" fmla="*/ 785 h 958"/>
                      <a:gd name="T78" fmla="*/ 281 w 293"/>
                      <a:gd name="T79" fmla="*/ 750 h 958"/>
                      <a:gd name="T80" fmla="*/ 161 w 293"/>
                      <a:gd name="T81" fmla="*/ 424 h 958"/>
                      <a:gd name="T82" fmla="*/ 155 w 293"/>
                      <a:gd name="T83" fmla="*/ 427 h 958"/>
                      <a:gd name="T84" fmla="*/ 149 w 293"/>
                      <a:gd name="T85" fmla="*/ 427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3" h="958">
                        <a:moveTo>
                          <a:pt x="287" y="725"/>
                        </a:moveTo>
                        <a:lnTo>
                          <a:pt x="287" y="722"/>
                        </a:lnTo>
                        <a:lnTo>
                          <a:pt x="287" y="722"/>
                        </a:lnTo>
                        <a:lnTo>
                          <a:pt x="287" y="722"/>
                        </a:lnTo>
                        <a:lnTo>
                          <a:pt x="292" y="473"/>
                        </a:lnTo>
                        <a:lnTo>
                          <a:pt x="292" y="467"/>
                        </a:lnTo>
                        <a:lnTo>
                          <a:pt x="292" y="464"/>
                        </a:lnTo>
                        <a:lnTo>
                          <a:pt x="292" y="464"/>
                        </a:lnTo>
                        <a:lnTo>
                          <a:pt x="289" y="447"/>
                        </a:lnTo>
                        <a:lnTo>
                          <a:pt x="287" y="432"/>
                        </a:lnTo>
                        <a:lnTo>
                          <a:pt x="281" y="424"/>
                        </a:lnTo>
                        <a:lnTo>
                          <a:pt x="272" y="415"/>
                        </a:lnTo>
                        <a:lnTo>
                          <a:pt x="264" y="409"/>
                        </a:lnTo>
                        <a:lnTo>
                          <a:pt x="255" y="407"/>
                        </a:lnTo>
                        <a:lnTo>
                          <a:pt x="244" y="404"/>
                        </a:lnTo>
                        <a:lnTo>
                          <a:pt x="232" y="407"/>
                        </a:lnTo>
                        <a:lnTo>
                          <a:pt x="232" y="407"/>
                        </a:lnTo>
                        <a:lnTo>
                          <a:pt x="232" y="407"/>
                        </a:lnTo>
                        <a:lnTo>
                          <a:pt x="229" y="407"/>
                        </a:lnTo>
                        <a:lnTo>
                          <a:pt x="229" y="407"/>
                        </a:lnTo>
                        <a:lnTo>
                          <a:pt x="184" y="418"/>
                        </a:lnTo>
                        <a:lnTo>
                          <a:pt x="184" y="418"/>
                        </a:lnTo>
                        <a:lnTo>
                          <a:pt x="181" y="301"/>
                        </a:lnTo>
                        <a:lnTo>
                          <a:pt x="175" y="189"/>
                        </a:lnTo>
                        <a:lnTo>
                          <a:pt x="166" y="86"/>
                        </a:lnTo>
                        <a:lnTo>
                          <a:pt x="155" y="0"/>
                        </a:lnTo>
                        <a:lnTo>
                          <a:pt x="155" y="0"/>
                        </a:lnTo>
                        <a:lnTo>
                          <a:pt x="149" y="34"/>
                        </a:lnTo>
                        <a:lnTo>
                          <a:pt x="138" y="120"/>
                        </a:lnTo>
                        <a:lnTo>
                          <a:pt x="129" y="258"/>
                        </a:lnTo>
                        <a:lnTo>
                          <a:pt x="123" y="341"/>
                        </a:lnTo>
                        <a:lnTo>
                          <a:pt x="121" y="435"/>
                        </a:lnTo>
                        <a:lnTo>
                          <a:pt x="121" y="435"/>
                        </a:lnTo>
                        <a:lnTo>
                          <a:pt x="81" y="444"/>
                        </a:lnTo>
                        <a:lnTo>
                          <a:pt x="75" y="444"/>
                        </a:lnTo>
                        <a:lnTo>
                          <a:pt x="72" y="447"/>
                        </a:lnTo>
                        <a:lnTo>
                          <a:pt x="69" y="447"/>
                        </a:lnTo>
                        <a:lnTo>
                          <a:pt x="69" y="447"/>
                        </a:lnTo>
                        <a:lnTo>
                          <a:pt x="58" y="450"/>
                        </a:lnTo>
                        <a:lnTo>
                          <a:pt x="43" y="458"/>
                        </a:lnTo>
                        <a:lnTo>
                          <a:pt x="32" y="467"/>
                        </a:lnTo>
                        <a:lnTo>
                          <a:pt x="23" y="475"/>
                        </a:lnTo>
                        <a:lnTo>
                          <a:pt x="15" y="487"/>
                        </a:lnTo>
                        <a:lnTo>
                          <a:pt x="9" y="498"/>
                        </a:lnTo>
                        <a:lnTo>
                          <a:pt x="3" y="513"/>
                        </a:lnTo>
                        <a:lnTo>
                          <a:pt x="0" y="527"/>
                        </a:lnTo>
                        <a:lnTo>
                          <a:pt x="0" y="533"/>
                        </a:lnTo>
                        <a:lnTo>
                          <a:pt x="0" y="533"/>
                        </a:lnTo>
                        <a:lnTo>
                          <a:pt x="6" y="679"/>
                        </a:lnTo>
                        <a:lnTo>
                          <a:pt x="9" y="756"/>
                        </a:lnTo>
                        <a:lnTo>
                          <a:pt x="12" y="799"/>
                        </a:lnTo>
                        <a:lnTo>
                          <a:pt x="12" y="799"/>
                        </a:lnTo>
                        <a:lnTo>
                          <a:pt x="18" y="813"/>
                        </a:lnTo>
                        <a:lnTo>
                          <a:pt x="29" y="825"/>
                        </a:lnTo>
                        <a:lnTo>
                          <a:pt x="37" y="831"/>
                        </a:lnTo>
                        <a:lnTo>
                          <a:pt x="46" y="834"/>
                        </a:lnTo>
                        <a:lnTo>
                          <a:pt x="58" y="836"/>
                        </a:lnTo>
                        <a:lnTo>
                          <a:pt x="69" y="834"/>
                        </a:lnTo>
                        <a:lnTo>
                          <a:pt x="69" y="834"/>
                        </a:lnTo>
                        <a:lnTo>
                          <a:pt x="58" y="834"/>
                        </a:lnTo>
                        <a:lnTo>
                          <a:pt x="46" y="828"/>
                        </a:lnTo>
                        <a:lnTo>
                          <a:pt x="37" y="822"/>
                        </a:lnTo>
                        <a:lnTo>
                          <a:pt x="32" y="816"/>
                        </a:lnTo>
                        <a:lnTo>
                          <a:pt x="26" y="805"/>
                        </a:lnTo>
                        <a:lnTo>
                          <a:pt x="23" y="799"/>
                        </a:lnTo>
                        <a:lnTo>
                          <a:pt x="23" y="799"/>
                        </a:lnTo>
                        <a:lnTo>
                          <a:pt x="23" y="768"/>
                        </a:lnTo>
                        <a:lnTo>
                          <a:pt x="23" y="768"/>
                        </a:lnTo>
                        <a:lnTo>
                          <a:pt x="29" y="653"/>
                        </a:lnTo>
                        <a:lnTo>
                          <a:pt x="34" y="536"/>
                        </a:lnTo>
                        <a:lnTo>
                          <a:pt x="34" y="527"/>
                        </a:lnTo>
                        <a:lnTo>
                          <a:pt x="34" y="527"/>
                        </a:lnTo>
                        <a:lnTo>
                          <a:pt x="34" y="519"/>
                        </a:lnTo>
                        <a:lnTo>
                          <a:pt x="37" y="510"/>
                        </a:lnTo>
                        <a:lnTo>
                          <a:pt x="46" y="498"/>
                        </a:lnTo>
                        <a:lnTo>
                          <a:pt x="55" y="490"/>
                        </a:lnTo>
                        <a:lnTo>
                          <a:pt x="63" y="487"/>
                        </a:lnTo>
                        <a:lnTo>
                          <a:pt x="63" y="487"/>
                        </a:lnTo>
                        <a:lnTo>
                          <a:pt x="72" y="484"/>
                        </a:lnTo>
                        <a:lnTo>
                          <a:pt x="72" y="484"/>
                        </a:lnTo>
                        <a:lnTo>
                          <a:pt x="158" y="464"/>
                        </a:lnTo>
                        <a:lnTo>
                          <a:pt x="218" y="450"/>
                        </a:lnTo>
                        <a:lnTo>
                          <a:pt x="229" y="447"/>
                        </a:lnTo>
                        <a:lnTo>
                          <a:pt x="229" y="447"/>
                        </a:lnTo>
                        <a:lnTo>
                          <a:pt x="229" y="447"/>
                        </a:lnTo>
                        <a:lnTo>
                          <a:pt x="244" y="447"/>
                        </a:lnTo>
                        <a:lnTo>
                          <a:pt x="252" y="453"/>
                        </a:lnTo>
                        <a:lnTo>
                          <a:pt x="258" y="461"/>
                        </a:lnTo>
                        <a:lnTo>
                          <a:pt x="261" y="470"/>
                        </a:lnTo>
                        <a:lnTo>
                          <a:pt x="261" y="473"/>
                        </a:lnTo>
                        <a:lnTo>
                          <a:pt x="261" y="475"/>
                        </a:lnTo>
                        <a:lnTo>
                          <a:pt x="261" y="475"/>
                        </a:lnTo>
                        <a:lnTo>
                          <a:pt x="264" y="725"/>
                        </a:lnTo>
                        <a:lnTo>
                          <a:pt x="264" y="725"/>
                        </a:lnTo>
                        <a:lnTo>
                          <a:pt x="264" y="742"/>
                        </a:lnTo>
                        <a:lnTo>
                          <a:pt x="258" y="756"/>
                        </a:lnTo>
                        <a:lnTo>
                          <a:pt x="252" y="768"/>
                        </a:lnTo>
                        <a:lnTo>
                          <a:pt x="241" y="779"/>
                        </a:lnTo>
                        <a:lnTo>
                          <a:pt x="238" y="782"/>
                        </a:lnTo>
                        <a:lnTo>
                          <a:pt x="238" y="782"/>
                        </a:lnTo>
                        <a:lnTo>
                          <a:pt x="215" y="791"/>
                        </a:lnTo>
                        <a:lnTo>
                          <a:pt x="98" y="828"/>
                        </a:lnTo>
                        <a:lnTo>
                          <a:pt x="98" y="828"/>
                        </a:lnTo>
                        <a:lnTo>
                          <a:pt x="135" y="822"/>
                        </a:lnTo>
                        <a:lnTo>
                          <a:pt x="135" y="822"/>
                        </a:lnTo>
                        <a:lnTo>
                          <a:pt x="146" y="914"/>
                        </a:lnTo>
                        <a:lnTo>
                          <a:pt x="152" y="957"/>
                        </a:lnTo>
                        <a:lnTo>
                          <a:pt x="152" y="957"/>
                        </a:lnTo>
                        <a:lnTo>
                          <a:pt x="163" y="879"/>
                        </a:lnTo>
                        <a:lnTo>
                          <a:pt x="169" y="816"/>
                        </a:lnTo>
                        <a:lnTo>
                          <a:pt x="169" y="816"/>
                        </a:lnTo>
                        <a:lnTo>
                          <a:pt x="169" y="816"/>
                        </a:lnTo>
                        <a:lnTo>
                          <a:pt x="232" y="805"/>
                        </a:lnTo>
                        <a:lnTo>
                          <a:pt x="232" y="805"/>
                        </a:lnTo>
                        <a:lnTo>
                          <a:pt x="244" y="799"/>
                        </a:lnTo>
                        <a:lnTo>
                          <a:pt x="252" y="793"/>
                        </a:lnTo>
                        <a:lnTo>
                          <a:pt x="261" y="785"/>
                        </a:lnTo>
                        <a:lnTo>
                          <a:pt x="270" y="776"/>
                        </a:lnTo>
                        <a:lnTo>
                          <a:pt x="275" y="765"/>
                        </a:lnTo>
                        <a:lnTo>
                          <a:pt x="281" y="750"/>
                        </a:lnTo>
                        <a:lnTo>
                          <a:pt x="284" y="739"/>
                        </a:lnTo>
                        <a:lnTo>
                          <a:pt x="287" y="725"/>
                        </a:lnTo>
                        <a:close/>
                        <a:moveTo>
                          <a:pt x="161" y="424"/>
                        </a:moveTo>
                        <a:lnTo>
                          <a:pt x="161" y="424"/>
                        </a:lnTo>
                        <a:lnTo>
                          <a:pt x="155" y="427"/>
                        </a:lnTo>
                        <a:lnTo>
                          <a:pt x="155" y="427"/>
                        </a:lnTo>
                        <a:lnTo>
                          <a:pt x="161" y="424"/>
                        </a:lnTo>
                        <a:close/>
                        <a:moveTo>
                          <a:pt x="152" y="427"/>
                        </a:moveTo>
                        <a:lnTo>
                          <a:pt x="149" y="427"/>
                        </a:lnTo>
                        <a:lnTo>
                          <a:pt x="152" y="42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3" name="Freeform 332"/>
                  <p:cNvSpPr>
                    <a:spLocks noChangeArrowheads="1"/>
                  </p:cNvSpPr>
                  <p:nvPr/>
                </p:nvSpPr>
                <p:spPr bwMode="gray">
                  <a:xfrm>
                    <a:off x="7645400" y="4186238"/>
                    <a:ext cx="128588" cy="346075"/>
                  </a:xfrm>
                  <a:custGeom>
                    <a:avLst/>
                    <a:gdLst>
                      <a:gd name="T0" fmla="*/ 272 w 359"/>
                      <a:gd name="T1" fmla="*/ 435 h 960"/>
                      <a:gd name="T2" fmla="*/ 267 w 359"/>
                      <a:gd name="T3" fmla="*/ 435 h 960"/>
                      <a:gd name="T4" fmla="*/ 212 w 359"/>
                      <a:gd name="T5" fmla="*/ 432 h 960"/>
                      <a:gd name="T6" fmla="*/ 209 w 359"/>
                      <a:gd name="T7" fmla="*/ 312 h 960"/>
                      <a:gd name="T8" fmla="*/ 189 w 359"/>
                      <a:gd name="T9" fmla="*/ 91 h 960"/>
                      <a:gd name="T10" fmla="*/ 175 w 359"/>
                      <a:gd name="T11" fmla="*/ 0 h 960"/>
                      <a:gd name="T12" fmla="*/ 152 w 359"/>
                      <a:gd name="T13" fmla="*/ 172 h 960"/>
                      <a:gd name="T14" fmla="*/ 138 w 359"/>
                      <a:gd name="T15" fmla="*/ 426 h 960"/>
                      <a:gd name="T16" fmla="*/ 175 w 359"/>
                      <a:gd name="T17" fmla="*/ 429 h 960"/>
                      <a:gd name="T18" fmla="*/ 92 w 359"/>
                      <a:gd name="T19" fmla="*/ 423 h 960"/>
                      <a:gd name="T20" fmla="*/ 83 w 359"/>
                      <a:gd name="T21" fmla="*/ 421 h 960"/>
                      <a:gd name="T22" fmla="*/ 34 w 359"/>
                      <a:gd name="T23" fmla="*/ 426 h 960"/>
                      <a:gd name="T24" fmla="*/ 12 w 359"/>
                      <a:gd name="T25" fmla="*/ 449 h 960"/>
                      <a:gd name="T26" fmla="*/ 0 w 359"/>
                      <a:gd name="T27" fmla="*/ 472 h 960"/>
                      <a:gd name="T28" fmla="*/ 0 w 359"/>
                      <a:gd name="T29" fmla="*/ 495 h 960"/>
                      <a:gd name="T30" fmla="*/ 6 w 359"/>
                      <a:gd name="T31" fmla="*/ 681 h 960"/>
                      <a:gd name="T32" fmla="*/ 9 w 359"/>
                      <a:gd name="T33" fmla="*/ 721 h 960"/>
                      <a:gd name="T34" fmla="*/ 14 w 359"/>
                      <a:gd name="T35" fmla="*/ 759 h 960"/>
                      <a:gd name="T36" fmla="*/ 29 w 359"/>
                      <a:gd name="T37" fmla="*/ 785 h 960"/>
                      <a:gd name="T38" fmla="*/ 55 w 359"/>
                      <a:gd name="T39" fmla="*/ 804 h 960"/>
                      <a:gd name="T40" fmla="*/ 75 w 359"/>
                      <a:gd name="T41" fmla="*/ 807 h 960"/>
                      <a:gd name="T42" fmla="*/ 49 w 359"/>
                      <a:gd name="T43" fmla="*/ 796 h 960"/>
                      <a:gd name="T44" fmla="*/ 34 w 359"/>
                      <a:gd name="T45" fmla="*/ 782 h 960"/>
                      <a:gd name="T46" fmla="*/ 26 w 359"/>
                      <a:gd name="T47" fmla="*/ 756 h 960"/>
                      <a:gd name="T48" fmla="*/ 26 w 359"/>
                      <a:gd name="T49" fmla="*/ 721 h 960"/>
                      <a:gd name="T50" fmla="*/ 34 w 359"/>
                      <a:gd name="T51" fmla="*/ 538 h 960"/>
                      <a:gd name="T52" fmla="*/ 34 w 359"/>
                      <a:gd name="T53" fmla="*/ 501 h 960"/>
                      <a:gd name="T54" fmla="*/ 43 w 359"/>
                      <a:gd name="T55" fmla="*/ 472 h 960"/>
                      <a:gd name="T56" fmla="*/ 52 w 359"/>
                      <a:gd name="T57" fmla="*/ 461 h 960"/>
                      <a:gd name="T58" fmla="*/ 77 w 359"/>
                      <a:gd name="T59" fmla="*/ 458 h 960"/>
                      <a:gd name="T60" fmla="*/ 83 w 359"/>
                      <a:gd name="T61" fmla="*/ 458 h 960"/>
                      <a:gd name="T62" fmla="*/ 258 w 359"/>
                      <a:gd name="T63" fmla="*/ 472 h 960"/>
                      <a:gd name="T64" fmla="*/ 267 w 359"/>
                      <a:gd name="T65" fmla="*/ 475 h 960"/>
                      <a:gd name="T66" fmla="*/ 272 w 359"/>
                      <a:gd name="T67" fmla="*/ 475 h 960"/>
                      <a:gd name="T68" fmla="*/ 304 w 359"/>
                      <a:gd name="T69" fmla="*/ 486 h 960"/>
                      <a:gd name="T70" fmla="*/ 315 w 359"/>
                      <a:gd name="T71" fmla="*/ 512 h 960"/>
                      <a:gd name="T72" fmla="*/ 315 w 359"/>
                      <a:gd name="T73" fmla="*/ 521 h 960"/>
                      <a:gd name="T74" fmla="*/ 321 w 359"/>
                      <a:gd name="T75" fmla="*/ 744 h 960"/>
                      <a:gd name="T76" fmla="*/ 321 w 359"/>
                      <a:gd name="T77" fmla="*/ 767 h 960"/>
                      <a:gd name="T78" fmla="*/ 321 w 359"/>
                      <a:gd name="T79" fmla="*/ 779 h 960"/>
                      <a:gd name="T80" fmla="*/ 312 w 359"/>
                      <a:gd name="T81" fmla="*/ 796 h 960"/>
                      <a:gd name="T82" fmla="*/ 292 w 359"/>
                      <a:gd name="T83" fmla="*/ 810 h 960"/>
                      <a:gd name="T84" fmla="*/ 284 w 359"/>
                      <a:gd name="T85" fmla="*/ 813 h 960"/>
                      <a:gd name="T86" fmla="*/ 106 w 359"/>
                      <a:gd name="T87" fmla="*/ 810 h 960"/>
                      <a:gd name="T88" fmla="*/ 175 w 359"/>
                      <a:gd name="T89" fmla="*/ 822 h 960"/>
                      <a:gd name="T90" fmla="*/ 152 w 359"/>
                      <a:gd name="T91" fmla="*/ 819 h 960"/>
                      <a:gd name="T92" fmla="*/ 175 w 359"/>
                      <a:gd name="T93" fmla="*/ 959 h 960"/>
                      <a:gd name="T94" fmla="*/ 184 w 359"/>
                      <a:gd name="T95" fmla="*/ 899 h 960"/>
                      <a:gd name="T96" fmla="*/ 195 w 359"/>
                      <a:gd name="T97" fmla="*/ 824 h 960"/>
                      <a:gd name="T98" fmla="*/ 278 w 359"/>
                      <a:gd name="T99" fmla="*/ 833 h 960"/>
                      <a:gd name="T100" fmla="*/ 304 w 359"/>
                      <a:gd name="T101" fmla="*/ 830 h 960"/>
                      <a:gd name="T102" fmla="*/ 327 w 359"/>
                      <a:gd name="T103" fmla="*/ 816 h 960"/>
                      <a:gd name="T104" fmla="*/ 344 w 359"/>
                      <a:gd name="T105" fmla="*/ 799 h 960"/>
                      <a:gd name="T106" fmla="*/ 352 w 359"/>
                      <a:gd name="T107" fmla="*/ 776 h 960"/>
                      <a:gd name="T108" fmla="*/ 352 w 359"/>
                      <a:gd name="T109" fmla="*/ 770 h 960"/>
                      <a:gd name="T110" fmla="*/ 352 w 359"/>
                      <a:gd name="T111" fmla="*/ 747 h 960"/>
                      <a:gd name="T112" fmla="*/ 358 w 359"/>
                      <a:gd name="T113" fmla="*/ 561 h 960"/>
                      <a:gd name="T114" fmla="*/ 358 w 359"/>
                      <a:gd name="T115" fmla="*/ 524 h 960"/>
                      <a:gd name="T116" fmla="*/ 349 w 359"/>
                      <a:gd name="T117" fmla="*/ 478 h 960"/>
                      <a:gd name="T118" fmla="*/ 324 w 359"/>
                      <a:gd name="T119" fmla="*/ 449 h 960"/>
                      <a:gd name="T120" fmla="*/ 295 w 359"/>
                      <a:gd name="T121" fmla="*/ 43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 h="960">
                        <a:moveTo>
                          <a:pt x="275" y="435"/>
                        </a:moveTo>
                        <a:lnTo>
                          <a:pt x="272" y="435"/>
                        </a:lnTo>
                        <a:lnTo>
                          <a:pt x="272" y="435"/>
                        </a:lnTo>
                        <a:lnTo>
                          <a:pt x="267" y="435"/>
                        </a:lnTo>
                        <a:lnTo>
                          <a:pt x="267" y="435"/>
                        </a:lnTo>
                        <a:lnTo>
                          <a:pt x="212" y="432"/>
                        </a:lnTo>
                        <a:lnTo>
                          <a:pt x="212" y="432"/>
                        </a:lnTo>
                        <a:lnTo>
                          <a:pt x="209" y="312"/>
                        </a:lnTo>
                        <a:lnTo>
                          <a:pt x="201" y="197"/>
                        </a:lnTo>
                        <a:lnTo>
                          <a:pt x="189" y="91"/>
                        </a:lnTo>
                        <a:lnTo>
                          <a:pt x="175" y="0"/>
                        </a:lnTo>
                        <a:lnTo>
                          <a:pt x="175" y="0"/>
                        </a:lnTo>
                        <a:lnTo>
                          <a:pt x="163" y="74"/>
                        </a:lnTo>
                        <a:lnTo>
                          <a:pt x="152" y="172"/>
                        </a:lnTo>
                        <a:lnTo>
                          <a:pt x="140" y="289"/>
                        </a:lnTo>
                        <a:lnTo>
                          <a:pt x="138" y="426"/>
                        </a:lnTo>
                        <a:lnTo>
                          <a:pt x="138" y="426"/>
                        </a:lnTo>
                        <a:lnTo>
                          <a:pt x="175" y="429"/>
                        </a:lnTo>
                        <a:lnTo>
                          <a:pt x="175" y="429"/>
                        </a:lnTo>
                        <a:lnTo>
                          <a:pt x="92" y="423"/>
                        </a:lnTo>
                        <a:lnTo>
                          <a:pt x="83" y="421"/>
                        </a:lnTo>
                        <a:lnTo>
                          <a:pt x="83" y="421"/>
                        </a:lnTo>
                        <a:lnTo>
                          <a:pt x="55" y="421"/>
                        </a:lnTo>
                        <a:lnTo>
                          <a:pt x="34" y="426"/>
                        </a:lnTo>
                        <a:lnTo>
                          <a:pt x="20" y="438"/>
                        </a:lnTo>
                        <a:lnTo>
                          <a:pt x="12" y="449"/>
                        </a:lnTo>
                        <a:lnTo>
                          <a:pt x="6" y="461"/>
                        </a:lnTo>
                        <a:lnTo>
                          <a:pt x="0" y="472"/>
                        </a:lnTo>
                        <a:lnTo>
                          <a:pt x="0" y="486"/>
                        </a:lnTo>
                        <a:lnTo>
                          <a:pt x="0" y="495"/>
                        </a:lnTo>
                        <a:lnTo>
                          <a:pt x="0" y="495"/>
                        </a:lnTo>
                        <a:lnTo>
                          <a:pt x="6" y="681"/>
                        </a:lnTo>
                        <a:lnTo>
                          <a:pt x="9" y="721"/>
                        </a:lnTo>
                        <a:lnTo>
                          <a:pt x="9" y="721"/>
                        </a:lnTo>
                        <a:lnTo>
                          <a:pt x="12" y="744"/>
                        </a:lnTo>
                        <a:lnTo>
                          <a:pt x="14" y="759"/>
                        </a:lnTo>
                        <a:lnTo>
                          <a:pt x="20" y="773"/>
                        </a:lnTo>
                        <a:lnTo>
                          <a:pt x="29" y="785"/>
                        </a:lnTo>
                        <a:lnTo>
                          <a:pt x="40" y="796"/>
                        </a:lnTo>
                        <a:lnTo>
                          <a:pt x="55" y="804"/>
                        </a:lnTo>
                        <a:lnTo>
                          <a:pt x="75" y="807"/>
                        </a:lnTo>
                        <a:lnTo>
                          <a:pt x="75" y="807"/>
                        </a:lnTo>
                        <a:lnTo>
                          <a:pt x="58" y="801"/>
                        </a:lnTo>
                        <a:lnTo>
                          <a:pt x="49" y="796"/>
                        </a:lnTo>
                        <a:lnTo>
                          <a:pt x="40" y="790"/>
                        </a:lnTo>
                        <a:lnTo>
                          <a:pt x="34" y="782"/>
                        </a:lnTo>
                        <a:lnTo>
                          <a:pt x="29" y="770"/>
                        </a:lnTo>
                        <a:lnTo>
                          <a:pt x="26" y="756"/>
                        </a:lnTo>
                        <a:lnTo>
                          <a:pt x="26" y="741"/>
                        </a:lnTo>
                        <a:lnTo>
                          <a:pt x="26" y="721"/>
                        </a:lnTo>
                        <a:lnTo>
                          <a:pt x="26" y="721"/>
                        </a:lnTo>
                        <a:lnTo>
                          <a:pt x="34" y="538"/>
                        </a:lnTo>
                        <a:lnTo>
                          <a:pt x="34" y="501"/>
                        </a:lnTo>
                        <a:lnTo>
                          <a:pt x="34" y="501"/>
                        </a:lnTo>
                        <a:lnTo>
                          <a:pt x="37" y="481"/>
                        </a:lnTo>
                        <a:lnTo>
                          <a:pt x="43" y="472"/>
                        </a:lnTo>
                        <a:lnTo>
                          <a:pt x="46" y="466"/>
                        </a:lnTo>
                        <a:lnTo>
                          <a:pt x="52" y="461"/>
                        </a:lnTo>
                        <a:lnTo>
                          <a:pt x="60" y="458"/>
                        </a:lnTo>
                        <a:lnTo>
                          <a:pt x="77" y="458"/>
                        </a:lnTo>
                        <a:lnTo>
                          <a:pt x="83" y="458"/>
                        </a:lnTo>
                        <a:lnTo>
                          <a:pt x="83" y="458"/>
                        </a:lnTo>
                        <a:lnTo>
                          <a:pt x="169" y="466"/>
                        </a:lnTo>
                        <a:lnTo>
                          <a:pt x="258" y="472"/>
                        </a:lnTo>
                        <a:lnTo>
                          <a:pt x="267" y="475"/>
                        </a:lnTo>
                        <a:lnTo>
                          <a:pt x="267" y="475"/>
                        </a:lnTo>
                        <a:lnTo>
                          <a:pt x="272" y="475"/>
                        </a:lnTo>
                        <a:lnTo>
                          <a:pt x="272" y="475"/>
                        </a:lnTo>
                        <a:lnTo>
                          <a:pt x="292" y="478"/>
                        </a:lnTo>
                        <a:lnTo>
                          <a:pt x="304" y="486"/>
                        </a:lnTo>
                        <a:lnTo>
                          <a:pt x="312" y="501"/>
                        </a:lnTo>
                        <a:lnTo>
                          <a:pt x="315" y="512"/>
                        </a:lnTo>
                        <a:lnTo>
                          <a:pt x="315" y="521"/>
                        </a:lnTo>
                        <a:lnTo>
                          <a:pt x="315" y="521"/>
                        </a:lnTo>
                        <a:lnTo>
                          <a:pt x="318" y="707"/>
                        </a:lnTo>
                        <a:lnTo>
                          <a:pt x="321" y="744"/>
                        </a:lnTo>
                        <a:lnTo>
                          <a:pt x="321" y="764"/>
                        </a:lnTo>
                        <a:lnTo>
                          <a:pt x="321" y="767"/>
                        </a:lnTo>
                        <a:lnTo>
                          <a:pt x="321" y="767"/>
                        </a:lnTo>
                        <a:lnTo>
                          <a:pt x="321" y="779"/>
                        </a:lnTo>
                        <a:lnTo>
                          <a:pt x="318" y="790"/>
                        </a:lnTo>
                        <a:lnTo>
                          <a:pt x="312" y="796"/>
                        </a:lnTo>
                        <a:lnTo>
                          <a:pt x="307" y="801"/>
                        </a:lnTo>
                        <a:lnTo>
                          <a:pt x="292" y="810"/>
                        </a:lnTo>
                        <a:lnTo>
                          <a:pt x="284" y="813"/>
                        </a:lnTo>
                        <a:lnTo>
                          <a:pt x="284" y="813"/>
                        </a:lnTo>
                        <a:lnTo>
                          <a:pt x="106" y="810"/>
                        </a:lnTo>
                        <a:lnTo>
                          <a:pt x="106" y="810"/>
                        </a:lnTo>
                        <a:lnTo>
                          <a:pt x="175" y="822"/>
                        </a:lnTo>
                        <a:lnTo>
                          <a:pt x="175" y="822"/>
                        </a:lnTo>
                        <a:lnTo>
                          <a:pt x="152" y="819"/>
                        </a:lnTo>
                        <a:lnTo>
                          <a:pt x="152" y="819"/>
                        </a:lnTo>
                        <a:lnTo>
                          <a:pt x="166" y="913"/>
                        </a:lnTo>
                        <a:lnTo>
                          <a:pt x="175" y="959"/>
                        </a:lnTo>
                        <a:lnTo>
                          <a:pt x="175" y="959"/>
                        </a:lnTo>
                        <a:lnTo>
                          <a:pt x="184" y="899"/>
                        </a:lnTo>
                        <a:lnTo>
                          <a:pt x="195" y="824"/>
                        </a:lnTo>
                        <a:lnTo>
                          <a:pt x="195" y="824"/>
                        </a:lnTo>
                        <a:lnTo>
                          <a:pt x="278" y="833"/>
                        </a:lnTo>
                        <a:lnTo>
                          <a:pt x="278" y="833"/>
                        </a:lnTo>
                        <a:lnTo>
                          <a:pt x="292" y="833"/>
                        </a:lnTo>
                        <a:lnTo>
                          <a:pt x="304" y="830"/>
                        </a:lnTo>
                        <a:lnTo>
                          <a:pt x="318" y="824"/>
                        </a:lnTo>
                        <a:lnTo>
                          <a:pt x="327" y="816"/>
                        </a:lnTo>
                        <a:lnTo>
                          <a:pt x="338" y="807"/>
                        </a:lnTo>
                        <a:lnTo>
                          <a:pt x="344" y="799"/>
                        </a:lnTo>
                        <a:lnTo>
                          <a:pt x="349" y="787"/>
                        </a:lnTo>
                        <a:lnTo>
                          <a:pt x="352" y="776"/>
                        </a:lnTo>
                        <a:lnTo>
                          <a:pt x="352" y="773"/>
                        </a:lnTo>
                        <a:lnTo>
                          <a:pt x="352" y="770"/>
                        </a:lnTo>
                        <a:lnTo>
                          <a:pt x="352" y="764"/>
                        </a:lnTo>
                        <a:lnTo>
                          <a:pt x="352" y="747"/>
                        </a:lnTo>
                        <a:lnTo>
                          <a:pt x="352" y="747"/>
                        </a:lnTo>
                        <a:lnTo>
                          <a:pt x="358" y="561"/>
                        </a:lnTo>
                        <a:lnTo>
                          <a:pt x="358" y="524"/>
                        </a:lnTo>
                        <a:lnTo>
                          <a:pt x="358" y="524"/>
                        </a:lnTo>
                        <a:lnTo>
                          <a:pt x="355" y="498"/>
                        </a:lnTo>
                        <a:lnTo>
                          <a:pt x="349" y="478"/>
                        </a:lnTo>
                        <a:lnTo>
                          <a:pt x="338" y="461"/>
                        </a:lnTo>
                        <a:lnTo>
                          <a:pt x="324" y="449"/>
                        </a:lnTo>
                        <a:lnTo>
                          <a:pt x="310" y="444"/>
                        </a:lnTo>
                        <a:lnTo>
                          <a:pt x="295" y="438"/>
                        </a:lnTo>
                        <a:lnTo>
                          <a:pt x="275" y="4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4" name="Freeform 333"/>
                  <p:cNvSpPr>
                    <a:spLocks noChangeArrowheads="1"/>
                  </p:cNvSpPr>
                  <p:nvPr/>
                </p:nvSpPr>
                <p:spPr bwMode="gray">
                  <a:xfrm>
                    <a:off x="7847013" y="4186238"/>
                    <a:ext cx="130175" cy="344487"/>
                  </a:xfrm>
                  <a:custGeom>
                    <a:avLst/>
                    <a:gdLst>
                      <a:gd name="T0" fmla="*/ 283 w 362"/>
                      <a:gd name="T1" fmla="*/ 155 h 958"/>
                      <a:gd name="T2" fmla="*/ 209 w 362"/>
                      <a:gd name="T3" fmla="*/ 161 h 958"/>
                      <a:gd name="T4" fmla="*/ 194 w 362"/>
                      <a:gd name="T5" fmla="*/ 46 h 958"/>
                      <a:gd name="T6" fmla="*/ 177 w 362"/>
                      <a:gd name="T7" fmla="*/ 49 h 958"/>
                      <a:gd name="T8" fmla="*/ 163 w 362"/>
                      <a:gd name="T9" fmla="*/ 164 h 958"/>
                      <a:gd name="T10" fmla="*/ 86 w 362"/>
                      <a:gd name="T11" fmla="*/ 170 h 958"/>
                      <a:gd name="T12" fmla="*/ 66 w 362"/>
                      <a:gd name="T13" fmla="*/ 172 h 958"/>
                      <a:gd name="T14" fmla="*/ 23 w 362"/>
                      <a:gd name="T15" fmla="*/ 195 h 958"/>
                      <a:gd name="T16" fmla="*/ 3 w 362"/>
                      <a:gd name="T17" fmla="*/ 227 h 958"/>
                      <a:gd name="T18" fmla="*/ 0 w 362"/>
                      <a:gd name="T19" fmla="*/ 247 h 958"/>
                      <a:gd name="T20" fmla="*/ 14 w 362"/>
                      <a:gd name="T21" fmla="*/ 510 h 958"/>
                      <a:gd name="T22" fmla="*/ 31 w 362"/>
                      <a:gd name="T23" fmla="*/ 539 h 958"/>
                      <a:gd name="T24" fmla="*/ 60 w 362"/>
                      <a:gd name="T25" fmla="*/ 553 h 958"/>
                      <a:gd name="T26" fmla="*/ 83 w 362"/>
                      <a:gd name="T27" fmla="*/ 556 h 958"/>
                      <a:gd name="T28" fmla="*/ 34 w 362"/>
                      <a:gd name="T29" fmla="*/ 530 h 958"/>
                      <a:gd name="T30" fmla="*/ 26 w 362"/>
                      <a:gd name="T31" fmla="*/ 482 h 958"/>
                      <a:gd name="T32" fmla="*/ 34 w 362"/>
                      <a:gd name="T33" fmla="*/ 382 h 958"/>
                      <a:gd name="T34" fmla="*/ 40 w 362"/>
                      <a:gd name="T35" fmla="*/ 247 h 958"/>
                      <a:gd name="T36" fmla="*/ 57 w 362"/>
                      <a:gd name="T37" fmla="*/ 215 h 958"/>
                      <a:gd name="T38" fmla="*/ 74 w 362"/>
                      <a:gd name="T39" fmla="*/ 207 h 958"/>
                      <a:gd name="T40" fmla="*/ 171 w 362"/>
                      <a:gd name="T41" fmla="*/ 204 h 958"/>
                      <a:gd name="T42" fmla="*/ 283 w 362"/>
                      <a:gd name="T43" fmla="*/ 192 h 958"/>
                      <a:gd name="T44" fmla="*/ 309 w 362"/>
                      <a:gd name="T45" fmla="*/ 204 h 958"/>
                      <a:gd name="T46" fmla="*/ 320 w 362"/>
                      <a:gd name="T47" fmla="*/ 224 h 958"/>
                      <a:gd name="T48" fmla="*/ 323 w 362"/>
                      <a:gd name="T49" fmla="*/ 344 h 958"/>
                      <a:gd name="T50" fmla="*/ 326 w 362"/>
                      <a:gd name="T51" fmla="*/ 487 h 958"/>
                      <a:gd name="T52" fmla="*/ 315 w 362"/>
                      <a:gd name="T53" fmla="*/ 516 h 958"/>
                      <a:gd name="T54" fmla="*/ 292 w 362"/>
                      <a:gd name="T55" fmla="*/ 530 h 958"/>
                      <a:gd name="T56" fmla="*/ 117 w 362"/>
                      <a:gd name="T57" fmla="*/ 553 h 958"/>
                      <a:gd name="T58" fmla="*/ 149 w 362"/>
                      <a:gd name="T59" fmla="*/ 556 h 958"/>
                      <a:gd name="T60" fmla="*/ 169 w 362"/>
                      <a:gd name="T61" fmla="*/ 874 h 958"/>
                      <a:gd name="T62" fmla="*/ 194 w 362"/>
                      <a:gd name="T63" fmla="*/ 897 h 958"/>
                      <a:gd name="T64" fmla="*/ 220 w 362"/>
                      <a:gd name="T65" fmla="*/ 619 h 958"/>
                      <a:gd name="T66" fmla="*/ 217 w 362"/>
                      <a:gd name="T67" fmla="*/ 553 h 958"/>
                      <a:gd name="T68" fmla="*/ 283 w 362"/>
                      <a:gd name="T69" fmla="*/ 550 h 958"/>
                      <a:gd name="T70" fmla="*/ 320 w 362"/>
                      <a:gd name="T71" fmla="*/ 539 h 958"/>
                      <a:gd name="T72" fmla="*/ 346 w 362"/>
                      <a:gd name="T73" fmla="*/ 510 h 958"/>
                      <a:gd name="T74" fmla="*/ 355 w 362"/>
                      <a:gd name="T75" fmla="*/ 479 h 958"/>
                      <a:gd name="T76" fmla="*/ 355 w 362"/>
                      <a:gd name="T77" fmla="*/ 476 h 958"/>
                      <a:gd name="T78" fmla="*/ 361 w 362"/>
                      <a:gd name="T79" fmla="*/ 224 h 958"/>
                      <a:gd name="T80" fmla="*/ 358 w 362"/>
                      <a:gd name="T81" fmla="*/ 201 h 958"/>
                      <a:gd name="T82" fmla="*/ 332 w 362"/>
                      <a:gd name="T83" fmla="*/ 167 h 958"/>
                      <a:gd name="T84" fmla="*/ 286 w 362"/>
                      <a:gd name="T85" fmla="*/ 155 h 958"/>
                      <a:gd name="T86" fmla="*/ 177 w 362"/>
                      <a:gd name="T87" fmla="*/ 164 h 958"/>
                      <a:gd name="T88" fmla="*/ 203 w 362"/>
                      <a:gd name="T89" fmla="*/ 161 h 958"/>
                      <a:gd name="T90" fmla="*/ 197 w 362"/>
                      <a:gd name="T91" fmla="*/ 16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2" h="958">
                        <a:moveTo>
                          <a:pt x="286" y="155"/>
                        </a:moveTo>
                        <a:lnTo>
                          <a:pt x="283" y="155"/>
                        </a:lnTo>
                        <a:lnTo>
                          <a:pt x="283" y="155"/>
                        </a:lnTo>
                        <a:lnTo>
                          <a:pt x="280" y="155"/>
                        </a:lnTo>
                        <a:lnTo>
                          <a:pt x="280" y="155"/>
                        </a:lnTo>
                        <a:lnTo>
                          <a:pt x="209" y="161"/>
                        </a:lnTo>
                        <a:lnTo>
                          <a:pt x="209" y="161"/>
                        </a:lnTo>
                        <a:lnTo>
                          <a:pt x="200" y="92"/>
                        </a:lnTo>
                        <a:lnTo>
                          <a:pt x="194" y="46"/>
                        </a:lnTo>
                        <a:lnTo>
                          <a:pt x="186" y="0"/>
                        </a:lnTo>
                        <a:lnTo>
                          <a:pt x="186" y="0"/>
                        </a:lnTo>
                        <a:lnTo>
                          <a:pt x="177" y="49"/>
                        </a:lnTo>
                        <a:lnTo>
                          <a:pt x="169" y="101"/>
                        </a:lnTo>
                        <a:lnTo>
                          <a:pt x="163" y="164"/>
                        </a:lnTo>
                        <a:lnTo>
                          <a:pt x="163" y="164"/>
                        </a:lnTo>
                        <a:lnTo>
                          <a:pt x="97" y="170"/>
                        </a:lnTo>
                        <a:lnTo>
                          <a:pt x="89" y="170"/>
                        </a:lnTo>
                        <a:lnTo>
                          <a:pt x="86" y="170"/>
                        </a:lnTo>
                        <a:lnTo>
                          <a:pt x="83" y="170"/>
                        </a:lnTo>
                        <a:lnTo>
                          <a:pt x="83" y="170"/>
                        </a:lnTo>
                        <a:lnTo>
                          <a:pt x="66" y="172"/>
                        </a:lnTo>
                        <a:lnTo>
                          <a:pt x="48" y="178"/>
                        </a:lnTo>
                        <a:lnTo>
                          <a:pt x="34" y="187"/>
                        </a:lnTo>
                        <a:lnTo>
                          <a:pt x="23" y="195"/>
                        </a:lnTo>
                        <a:lnTo>
                          <a:pt x="14" y="204"/>
                        </a:lnTo>
                        <a:lnTo>
                          <a:pt x="8" y="215"/>
                        </a:lnTo>
                        <a:lnTo>
                          <a:pt x="3" y="227"/>
                        </a:lnTo>
                        <a:lnTo>
                          <a:pt x="0" y="238"/>
                        </a:lnTo>
                        <a:lnTo>
                          <a:pt x="0" y="247"/>
                        </a:lnTo>
                        <a:lnTo>
                          <a:pt x="0" y="247"/>
                        </a:lnTo>
                        <a:lnTo>
                          <a:pt x="8" y="407"/>
                        </a:lnTo>
                        <a:lnTo>
                          <a:pt x="14" y="510"/>
                        </a:lnTo>
                        <a:lnTo>
                          <a:pt x="14" y="510"/>
                        </a:lnTo>
                        <a:lnTo>
                          <a:pt x="17" y="522"/>
                        </a:lnTo>
                        <a:lnTo>
                          <a:pt x="23" y="530"/>
                        </a:lnTo>
                        <a:lnTo>
                          <a:pt x="31" y="539"/>
                        </a:lnTo>
                        <a:lnTo>
                          <a:pt x="40" y="545"/>
                        </a:lnTo>
                        <a:lnTo>
                          <a:pt x="48" y="550"/>
                        </a:lnTo>
                        <a:lnTo>
                          <a:pt x="60" y="553"/>
                        </a:lnTo>
                        <a:lnTo>
                          <a:pt x="71" y="556"/>
                        </a:lnTo>
                        <a:lnTo>
                          <a:pt x="83" y="556"/>
                        </a:lnTo>
                        <a:lnTo>
                          <a:pt x="83" y="556"/>
                        </a:lnTo>
                        <a:lnTo>
                          <a:pt x="60" y="550"/>
                        </a:lnTo>
                        <a:lnTo>
                          <a:pt x="45" y="542"/>
                        </a:lnTo>
                        <a:lnTo>
                          <a:pt x="34" y="530"/>
                        </a:lnTo>
                        <a:lnTo>
                          <a:pt x="28" y="513"/>
                        </a:lnTo>
                        <a:lnTo>
                          <a:pt x="28" y="513"/>
                        </a:lnTo>
                        <a:lnTo>
                          <a:pt x="26" y="482"/>
                        </a:lnTo>
                        <a:lnTo>
                          <a:pt x="28" y="447"/>
                        </a:lnTo>
                        <a:lnTo>
                          <a:pt x="34" y="382"/>
                        </a:lnTo>
                        <a:lnTo>
                          <a:pt x="34" y="382"/>
                        </a:lnTo>
                        <a:lnTo>
                          <a:pt x="40" y="253"/>
                        </a:lnTo>
                        <a:lnTo>
                          <a:pt x="40" y="247"/>
                        </a:lnTo>
                        <a:lnTo>
                          <a:pt x="40" y="247"/>
                        </a:lnTo>
                        <a:lnTo>
                          <a:pt x="43" y="235"/>
                        </a:lnTo>
                        <a:lnTo>
                          <a:pt x="45" y="227"/>
                        </a:lnTo>
                        <a:lnTo>
                          <a:pt x="57" y="215"/>
                        </a:lnTo>
                        <a:lnTo>
                          <a:pt x="66" y="209"/>
                        </a:lnTo>
                        <a:lnTo>
                          <a:pt x="74" y="207"/>
                        </a:lnTo>
                        <a:lnTo>
                          <a:pt x="74" y="207"/>
                        </a:lnTo>
                        <a:lnTo>
                          <a:pt x="86" y="207"/>
                        </a:lnTo>
                        <a:lnTo>
                          <a:pt x="86" y="207"/>
                        </a:lnTo>
                        <a:lnTo>
                          <a:pt x="171" y="204"/>
                        </a:lnTo>
                        <a:lnTo>
                          <a:pt x="266" y="195"/>
                        </a:lnTo>
                        <a:lnTo>
                          <a:pt x="280" y="195"/>
                        </a:lnTo>
                        <a:lnTo>
                          <a:pt x="283" y="192"/>
                        </a:lnTo>
                        <a:lnTo>
                          <a:pt x="283" y="192"/>
                        </a:lnTo>
                        <a:lnTo>
                          <a:pt x="298" y="195"/>
                        </a:lnTo>
                        <a:lnTo>
                          <a:pt x="309" y="204"/>
                        </a:lnTo>
                        <a:lnTo>
                          <a:pt x="317" y="212"/>
                        </a:lnTo>
                        <a:lnTo>
                          <a:pt x="320" y="224"/>
                        </a:lnTo>
                        <a:lnTo>
                          <a:pt x="320" y="224"/>
                        </a:lnTo>
                        <a:lnTo>
                          <a:pt x="320" y="230"/>
                        </a:lnTo>
                        <a:lnTo>
                          <a:pt x="320" y="230"/>
                        </a:lnTo>
                        <a:lnTo>
                          <a:pt x="323" y="344"/>
                        </a:lnTo>
                        <a:lnTo>
                          <a:pt x="326" y="479"/>
                        </a:lnTo>
                        <a:lnTo>
                          <a:pt x="326" y="479"/>
                        </a:lnTo>
                        <a:lnTo>
                          <a:pt x="326" y="487"/>
                        </a:lnTo>
                        <a:lnTo>
                          <a:pt x="323" y="502"/>
                        </a:lnTo>
                        <a:lnTo>
                          <a:pt x="320" y="508"/>
                        </a:lnTo>
                        <a:lnTo>
                          <a:pt x="315" y="516"/>
                        </a:lnTo>
                        <a:lnTo>
                          <a:pt x="306" y="522"/>
                        </a:lnTo>
                        <a:lnTo>
                          <a:pt x="295" y="527"/>
                        </a:lnTo>
                        <a:lnTo>
                          <a:pt x="292" y="530"/>
                        </a:lnTo>
                        <a:lnTo>
                          <a:pt x="292" y="530"/>
                        </a:lnTo>
                        <a:lnTo>
                          <a:pt x="263" y="536"/>
                        </a:lnTo>
                        <a:lnTo>
                          <a:pt x="117" y="553"/>
                        </a:lnTo>
                        <a:lnTo>
                          <a:pt x="117" y="553"/>
                        </a:lnTo>
                        <a:lnTo>
                          <a:pt x="149" y="556"/>
                        </a:lnTo>
                        <a:lnTo>
                          <a:pt x="149" y="556"/>
                        </a:lnTo>
                        <a:lnTo>
                          <a:pt x="152" y="668"/>
                        </a:lnTo>
                        <a:lnTo>
                          <a:pt x="160" y="774"/>
                        </a:lnTo>
                        <a:lnTo>
                          <a:pt x="169" y="874"/>
                        </a:lnTo>
                        <a:lnTo>
                          <a:pt x="183" y="957"/>
                        </a:lnTo>
                        <a:lnTo>
                          <a:pt x="183" y="957"/>
                        </a:lnTo>
                        <a:lnTo>
                          <a:pt x="194" y="897"/>
                        </a:lnTo>
                        <a:lnTo>
                          <a:pt x="203" y="837"/>
                        </a:lnTo>
                        <a:lnTo>
                          <a:pt x="215" y="719"/>
                        </a:lnTo>
                        <a:lnTo>
                          <a:pt x="220" y="619"/>
                        </a:lnTo>
                        <a:lnTo>
                          <a:pt x="223" y="556"/>
                        </a:lnTo>
                        <a:lnTo>
                          <a:pt x="223" y="556"/>
                        </a:lnTo>
                        <a:lnTo>
                          <a:pt x="217" y="553"/>
                        </a:lnTo>
                        <a:lnTo>
                          <a:pt x="217" y="553"/>
                        </a:lnTo>
                        <a:lnTo>
                          <a:pt x="283" y="550"/>
                        </a:lnTo>
                        <a:lnTo>
                          <a:pt x="283" y="550"/>
                        </a:lnTo>
                        <a:lnTo>
                          <a:pt x="298" y="550"/>
                        </a:lnTo>
                        <a:lnTo>
                          <a:pt x="309" y="545"/>
                        </a:lnTo>
                        <a:lnTo>
                          <a:pt x="320" y="539"/>
                        </a:lnTo>
                        <a:lnTo>
                          <a:pt x="329" y="530"/>
                        </a:lnTo>
                        <a:lnTo>
                          <a:pt x="341" y="522"/>
                        </a:lnTo>
                        <a:lnTo>
                          <a:pt x="346" y="510"/>
                        </a:lnTo>
                        <a:lnTo>
                          <a:pt x="352" y="496"/>
                        </a:lnTo>
                        <a:lnTo>
                          <a:pt x="355" y="482"/>
                        </a:lnTo>
                        <a:lnTo>
                          <a:pt x="355" y="479"/>
                        </a:lnTo>
                        <a:lnTo>
                          <a:pt x="355" y="479"/>
                        </a:lnTo>
                        <a:lnTo>
                          <a:pt x="355" y="476"/>
                        </a:lnTo>
                        <a:lnTo>
                          <a:pt x="355" y="476"/>
                        </a:lnTo>
                        <a:lnTo>
                          <a:pt x="361" y="347"/>
                        </a:lnTo>
                        <a:lnTo>
                          <a:pt x="361" y="230"/>
                        </a:lnTo>
                        <a:lnTo>
                          <a:pt x="361" y="224"/>
                        </a:lnTo>
                        <a:lnTo>
                          <a:pt x="361" y="221"/>
                        </a:lnTo>
                        <a:lnTo>
                          <a:pt x="361" y="221"/>
                        </a:lnTo>
                        <a:lnTo>
                          <a:pt x="358" y="201"/>
                        </a:lnTo>
                        <a:lnTo>
                          <a:pt x="352" y="187"/>
                        </a:lnTo>
                        <a:lnTo>
                          <a:pt x="343" y="175"/>
                        </a:lnTo>
                        <a:lnTo>
                          <a:pt x="332" y="167"/>
                        </a:lnTo>
                        <a:lnTo>
                          <a:pt x="320" y="161"/>
                        </a:lnTo>
                        <a:lnTo>
                          <a:pt x="309" y="155"/>
                        </a:lnTo>
                        <a:lnTo>
                          <a:pt x="286" y="155"/>
                        </a:lnTo>
                        <a:close/>
                        <a:moveTo>
                          <a:pt x="197" y="161"/>
                        </a:moveTo>
                        <a:lnTo>
                          <a:pt x="197" y="161"/>
                        </a:lnTo>
                        <a:lnTo>
                          <a:pt x="177" y="164"/>
                        </a:lnTo>
                        <a:lnTo>
                          <a:pt x="177" y="164"/>
                        </a:lnTo>
                        <a:lnTo>
                          <a:pt x="197" y="161"/>
                        </a:lnTo>
                        <a:close/>
                        <a:moveTo>
                          <a:pt x="203" y="161"/>
                        </a:moveTo>
                        <a:lnTo>
                          <a:pt x="203" y="161"/>
                        </a:lnTo>
                        <a:lnTo>
                          <a:pt x="197" y="161"/>
                        </a:lnTo>
                        <a:lnTo>
                          <a:pt x="197" y="161"/>
                        </a:lnTo>
                        <a:lnTo>
                          <a:pt x="203" y="1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5" name="Freeform 334"/>
                  <p:cNvSpPr>
                    <a:spLocks noChangeArrowheads="1"/>
                  </p:cNvSpPr>
                  <p:nvPr/>
                </p:nvSpPr>
                <p:spPr bwMode="gray">
                  <a:xfrm>
                    <a:off x="7478713" y="4159250"/>
                    <a:ext cx="103187" cy="344488"/>
                  </a:xfrm>
                  <a:custGeom>
                    <a:avLst/>
                    <a:gdLst>
                      <a:gd name="T0" fmla="*/ 286 w 287"/>
                      <a:gd name="T1" fmla="*/ 269 h 958"/>
                      <a:gd name="T2" fmla="*/ 283 w 287"/>
                      <a:gd name="T3" fmla="*/ 249 h 958"/>
                      <a:gd name="T4" fmla="*/ 272 w 287"/>
                      <a:gd name="T5" fmla="*/ 218 h 958"/>
                      <a:gd name="T6" fmla="*/ 249 w 287"/>
                      <a:gd name="T7" fmla="*/ 198 h 958"/>
                      <a:gd name="T8" fmla="*/ 220 w 287"/>
                      <a:gd name="T9" fmla="*/ 181 h 958"/>
                      <a:gd name="T10" fmla="*/ 218 w 287"/>
                      <a:gd name="T11" fmla="*/ 181 h 958"/>
                      <a:gd name="T12" fmla="*/ 215 w 287"/>
                      <a:gd name="T13" fmla="*/ 181 h 958"/>
                      <a:gd name="T14" fmla="*/ 155 w 287"/>
                      <a:gd name="T15" fmla="*/ 166 h 958"/>
                      <a:gd name="T16" fmla="*/ 138 w 287"/>
                      <a:gd name="T17" fmla="*/ 0 h 958"/>
                      <a:gd name="T18" fmla="*/ 129 w 287"/>
                      <a:gd name="T19" fmla="*/ 52 h 958"/>
                      <a:gd name="T20" fmla="*/ 118 w 287"/>
                      <a:gd name="T21" fmla="*/ 158 h 958"/>
                      <a:gd name="T22" fmla="*/ 63 w 287"/>
                      <a:gd name="T23" fmla="*/ 143 h 958"/>
                      <a:gd name="T24" fmla="*/ 57 w 287"/>
                      <a:gd name="T25" fmla="*/ 140 h 958"/>
                      <a:gd name="T26" fmla="*/ 46 w 287"/>
                      <a:gd name="T27" fmla="*/ 140 h 958"/>
                      <a:gd name="T28" fmla="*/ 26 w 287"/>
                      <a:gd name="T29" fmla="*/ 143 h 958"/>
                      <a:gd name="T30" fmla="*/ 11 w 287"/>
                      <a:gd name="T31" fmla="*/ 158 h 958"/>
                      <a:gd name="T32" fmla="*/ 3 w 287"/>
                      <a:gd name="T33" fmla="*/ 178 h 958"/>
                      <a:gd name="T34" fmla="*/ 0 w 287"/>
                      <a:gd name="T35" fmla="*/ 198 h 958"/>
                      <a:gd name="T36" fmla="*/ 6 w 287"/>
                      <a:gd name="T37" fmla="*/ 393 h 958"/>
                      <a:gd name="T38" fmla="*/ 9 w 287"/>
                      <a:gd name="T39" fmla="*/ 470 h 958"/>
                      <a:gd name="T40" fmla="*/ 26 w 287"/>
                      <a:gd name="T41" fmla="*/ 507 h 958"/>
                      <a:gd name="T42" fmla="*/ 46 w 287"/>
                      <a:gd name="T43" fmla="*/ 524 h 958"/>
                      <a:gd name="T44" fmla="*/ 57 w 287"/>
                      <a:gd name="T45" fmla="*/ 527 h 958"/>
                      <a:gd name="T46" fmla="*/ 34 w 287"/>
                      <a:gd name="T47" fmla="*/ 510 h 958"/>
                      <a:gd name="T48" fmla="*/ 20 w 287"/>
                      <a:gd name="T49" fmla="*/ 484 h 958"/>
                      <a:gd name="T50" fmla="*/ 17 w 287"/>
                      <a:gd name="T51" fmla="*/ 473 h 958"/>
                      <a:gd name="T52" fmla="*/ 23 w 287"/>
                      <a:gd name="T53" fmla="*/ 338 h 958"/>
                      <a:gd name="T54" fmla="*/ 26 w 287"/>
                      <a:gd name="T55" fmla="*/ 206 h 958"/>
                      <a:gd name="T56" fmla="*/ 29 w 287"/>
                      <a:gd name="T57" fmla="*/ 198 h 958"/>
                      <a:gd name="T58" fmla="*/ 37 w 287"/>
                      <a:gd name="T59" fmla="*/ 181 h 958"/>
                      <a:gd name="T60" fmla="*/ 52 w 287"/>
                      <a:gd name="T61" fmla="*/ 178 h 958"/>
                      <a:gd name="T62" fmla="*/ 63 w 287"/>
                      <a:gd name="T63" fmla="*/ 181 h 958"/>
                      <a:gd name="T64" fmla="*/ 132 w 287"/>
                      <a:gd name="T65" fmla="*/ 201 h 958"/>
                      <a:gd name="T66" fmla="*/ 215 w 287"/>
                      <a:gd name="T67" fmla="*/ 221 h 958"/>
                      <a:gd name="T68" fmla="*/ 218 w 287"/>
                      <a:gd name="T69" fmla="*/ 221 h 958"/>
                      <a:gd name="T70" fmla="*/ 232 w 287"/>
                      <a:gd name="T71" fmla="*/ 226 h 958"/>
                      <a:gd name="T72" fmla="*/ 246 w 287"/>
                      <a:gd name="T73" fmla="*/ 249 h 958"/>
                      <a:gd name="T74" fmla="*/ 249 w 287"/>
                      <a:gd name="T75" fmla="*/ 261 h 958"/>
                      <a:gd name="T76" fmla="*/ 249 w 287"/>
                      <a:gd name="T77" fmla="*/ 264 h 958"/>
                      <a:gd name="T78" fmla="*/ 255 w 287"/>
                      <a:gd name="T79" fmla="*/ 516 h 958"/>
                      <a:gd name="T80" fmla="*/ 255 w 287"/>
                      <a:gd name="T81" fmla="*/ 533 h 958"/>
                      <a:gd name="T82" fmla="*/ 241 w 287"/>
                      <a:gd name="T83" fmla="*/ 553 h 958"/>
                      <a:gd name="T84" fmla="*/ 223 w 287"/>
                      <a:gd name="T85" fmla="*/ 559 h 958"/>
                      <a:gd name="T86" fmla="*/ 201 w 287"/>
                      <a:gd name="T87" fmla="*/ 556 h 958"/>
                      <a:gd name="T88" fmla="*/ 83 w 287"/>
                      <a:gd name="T89" fmla="*/ 536 h 958"/>
                      <a:gd name="T90" fmla="*/ 106 w 287"/>
                      <a:gd name="T91" fmla="*/ 544 h 958"/>
                      <a:gd name="T92" fmla="*/ 106 w 287"/>
                      <a:gd name="T93" fmla="*/ 610 h 958"/>
                      <a:gd name="T94" fmla="*/ 120 w 287"/>
                      <a:gd name="T95" fmla="*/ 834 h 958"/>
                      <a:gd name="T96" fmla="*/ 135 w 287"/>
                      <a:gd name="T97" fmla="*/ 957 h 958"/>
                      <a:gd name="T98" fmla="*/ 146 w 287"/>
                      <a:gd name="T99" fmla="*/ 876 h 958"/>
                      <a:gd name="T100" fmla="*/ 163 w 287"/>
                      <a:gd name="T101" fmla="*/ 673 h 958"/>
                      <a:gd name="T102" fmla="*/ 166 w 287"/>
                      <a:gd name="T103" fmla="*/ 564 h 958"/>
                      <a:gd name="T104" fmla="*/ 163 w 287"/>
                      <a:gd name="T105" fmla="*/ 561 h 958"/>
                      <a:gd name="T106" fmla="*/ 218 w 287"/>
                      <a:gd name="T107" fmla="*/ 579 h 958"/>
                      <a:gd name="T108" fmla="*/ 241 w 287"/>
                      <a:gd name="T109" fmla="*/ 579 h 958"/>
                      <a:gd name="T110" fmla="*/ 258 w 287"/>
                      <a:gd name="T111" fmla="*/ 570 h 958"/>
                      <a:gd name="T112" fmla="*/ 275 w 287"/>
                      <a:gd name="T113" fmla="*/ 553 h 958"/>
                      <a:gd name="T114" fmla="*/ 281 w 287"/>
                      <a:gd name="T115" fmla="*/ 527 h 958"/>
                      <a:gd name="T116" fmla="*/ 281 w 287"/>
                      <a:gd name="T117" fmla="*/ 524 h 958"/>
                      <a:gd name="T118" fmla="*/ 281 w 287"/>
                      <a:gd name="T119" fmla="*/ 524 h 958"/>
                      <a:gd name="T120" fmla="*/ 286 w 287"/>
                      <a:gd name="T121" fmla="*/ 278 h 958"/>
                      <a:gd name="T122" fmla="*/ 215 w 287"/>
                      <a:gd name="T123" fmla="*/ 221 h 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7" h="958">
                        <a:moveTo>
                          <a:pt x="286" y="272"/>
                        </a:moveTo>
                        <a:lnTo>
                          <a:pt x="286" y="269"/>
                        </a:lnTo>
                        <a:lnTo>
                          <a:pt x="286" y="269"/>
                        </a:lnTo>
                        <a:lnTo>
                          <a:pt x="283" y="249"/>
                        </a:lnTo>
                        <a:lnTo>
                          <a:pt x="278" y="232"/>
                        </a:lnTo>
                        <a:lnTo>
                          <a:pt x="272" y="218"/>
                        </a:lnTo>
                        <a:lnTo>
                          <a:pt x="261" y="206"/>
                        </a:lnTo>
                        <a:lnTo>
                          <a:pt x="249" y="198"/>
                        </a:lnTo>
                        <a:lnTo>
                          <a:pt x="241" y="189"/>
                        </a:lnTo>
                        <a:lnTo>
                          <a:pt x="220" y="181"/>
                        </a:lnTo>
                        <a:lnTo>
                          <a:pt x="218" y="181"/>
                        </a:lnTo>
                        <a:lnTo>
                          <a:pt x="218" y="181"/>
                        </a:lnTo>
                        <a:lnTo>
                          <a:pt x="215" y="181"/>
                        </a:lnTo>
                        <a:lnTo>
                          <a:pt x="215" y="181"/>
                        </a:lnTo>
                        <a:lnTo>
                          <a:pt x="155" y="166"/>
                        </a:lnTo>
                        <a:lnTo>
                          <a:pt x="155" y="166"/>
                        </a:lnTo>
                        <a:lnTo>
                          <a:pt x="149" y="89"/>
                        </a:lnTo>
                        <a:lnTo>
                          <a:pt x="138" y="0"/>
                        </a:lnTo>
                        <a:lnTo>
                          <a:pt x="138" y="0"/>
                        </a:lnTo>
                        <a:lnTo>
                          <a:pt x="129" y="52"/>
                        </a:lnTo>
                        <a:lnTo>
                          <a:pt x="118" y="158"/>
                        </a:lnTo>
                        <a:lnTo>
                          <a:pt x="118" y="158"/>
                        </a:lnTo>
                        <a:lnTo>
                          <a:pt x="69" y="143"/>
                        </a:lnTo>
                        <a:lnTo>
                          <a:pt x="63" y="143"/>
                        </a:lnTo>
                        <a:lnTo>
                          <a:pt x="60" y="143"/>
                        </a:lnTo>
                        <a:lnTo>
                          <a:pt x="57" y="140"/>
                        </a:lnTo>
                        <a:lnTo>
                          <a:pt x="57" y="140"/>
                        </a:lnTo>
                        <a:lnTo>
                          <a:pt x="46" y="140"/>
                        </a:lnTo>
                        <a:lnTo>
                          <a:pt x="34" y="140"/>
                        </a:lnTo>
                        <a:lnTo>
                          <a:pt x="26" y="143"/>
                        </a:lnTo>
                        <a:lnTo>
                          <a:pt x="17" y="149"/>
                        </a:lnTo>
                        <a:lnTo>
                          <a:pt x="11" y="158"/>
                        </a:lnTo>
                        <a:lnTo>
                          <a:pt x="6" y="166"/>
                        </a:lnTo>
                        <a:lnTo>
                          <a:pt x="3" y="178"/>
                        </a:lnTo>
                        <a:lnTo>
                          <a:pt x="0" y="192"/>
                        </a:lnTo>
                        <a:lnTo>
                          <a:pt x="0" y="198"/>
                        </a:lnTo>
                        <a:lnTo>
                          <a:pt x="0" y="198"/>
                        </a:lnTo>
                        <a:lnTo>
                          <a:pt x="6" y="393"/>
                        </a:lnTo>
                        <a:lnTo>
                          <a:pt x="9" y="470"/>
                        </a:lnTo>
                        <a:lnTo>
                          <a:pt x="9" y="470"/>
                        </a:lnTo>
                        <a:lnTo>
                          <a:pt x="14" y="490"/>
                        </a:lnTo>
                        <a:lnTo>
                          <a:pt x="26" y="507"/>
                        </a:lnTo>
                        <a:lnTo>
                          <a:pt x="40" y="519"/>
                        </a:lnTo>
                        <a:lnTo>
                          <a:pt x="46" y="524"/>
                        </a:lnTo>
                        <a:lnTo>
                          <a:pt x="57" y="527"/>
                        </a:lnTo>
                        <a:lnTo>
                          <a:pt x="57" y="527"/>
                        </a:lnTo>
                        <a:lnTo>
                          <a:pt x="46" y="522"/>
                        </a:lnTo>
                        <a:lnTo>
                          <a:pt x="34" y="510"/>
                        </a:lnTo>
                        <a:lnTo>
                          <a:pt x="23" y="496"/>
                        </a:lnTo>
                        <a:lnTo>
                          <a:pt x="20" y="484"/>
                        </a:lnTo>
                        <a:lnTo>
                          <a:pt x="17" y="473"/>
                        </a:lnTo>
                        <a:lnTo>
                          <a:pt x="17" y="473"/>
                        </a:lnTo>
                        <a:lnTo>
                          <a:pt x="23" y="338"/>
                        </a:lnTo>
                        <a:lnTo>
                          <a:pt x="23" y="338"/>
                        </a:lnTo>
                        <a:lnTo>
                          <a:pt x="26" y="212"/>
                        </a:lnTo>
                        <a:lnTo>
                          <a:pt x="26" y="206"/>
                        </a:lnTo>
                        <a:lnTo>
                          <a:pt x="26" y="206"/>
                        </a:lnTo>
                        <a:lnTo>
                          <a:pt x="29" y="198"/>
                        </a:lnTo>
                        <a:lnTo>
                          <a:pt x="31" y="189"/>
                        </a:lnTo>
                        <a:lnTo>
                          <a:pt x="37" y="181"/>
                        </a:lnTo>
                        <a:lnTo>
                          <a:pt x="46" y="178"/>
                        </a:lnTo>
                        <a:lnTo>
                          <a:pt x="52" y="178"/>
                        </a:lnTo>
                        <a:lnTo>
                          <a:pt x="52" y="178"/>
                        </a:lnTo>
                        <a:lnTo>
                          <a:pt x="63" y="181"/>
                        </a:lnTo>
                        <a:lnTo>
                          <a:pt x="63" y="181"/>
                        </a:lnTo>
                        <a:lnTo>
                          <a:pt x="132" y="201"/>
                        </a:lnTo>
                        <a:lnTo>
                          <a:pt x="203" y="218"/>
                        </a:lnTo>
                        <a:lnTo>
                          <a:pt x="215" y="221"/>
                        </a:lnTo>
                        <a:lnTo>
                          <a:pt x="218" y="221"/>
                        </a:lnTo>
                        <a:lnTo>
                          <a:pt x="218" y="221"/>
                        </a:lnTo>
                        <a:lnTo>
                          <a:pt x="226" y="223"/>
                        </a:lnTo>
                        <a:lnTo>
                          <a:pt x="232" y="226"/>
                        </a:lnTo>
                        <a:lnTo>
                          <a:pt x="244" y="238"/>
                        </a:lnTo>
                        <a:lnTo>
                          <a:pt x="246" y="249"/>
                        </a:lnTo>
                        <a:lnTo>
                          <a:pt x="249" y="258"/>
                        </a:lnTo>
                        <a:lnTo>
                          <a:pt x="249" y="261"/>
                        </a:lnTo>
                        <a:lnTo>
                          <a:pt x="249" y="264"/>
                        </a:lnTo>
                        <a:lnTo>
                          <a:pt x="249" y="264"/>
                        </a:lnTo>
                        <a:lnTo>
                          <a:pt x="252" y="361"/>
                        </a:lnTo>
                        <a:lnTo>
                          <a:pt x="255" y="516"/>
                        </a:lnTo>
                        <a:lnTo>
                          <a:pt x="255" y="516"/>
                        </a:lnTo>
                        <a:lnTo>
                          <a:pt x="255" y="533"/>
                        </a:lnTo>
                        <a:lnTo>
                          <a:pt x="249" y="544"/>
                        </a:lnTo>
                        <a:lnTo>
                          <a:pt x="241" y="553"/>
                        </a:lnTo>
                        <a:lnTo>
                          <a:pt x="229" y="559"/>
                        </a:lnTo>
                        <a:lnTo>
                          <a:pt x="223" y="559"/>
                        </a:lnTo>
                        <a:lnTo>
                          <a:pt x="223" y="559"/>
                        </a:lnTo>
                        <a:lnTo>
                          <a:pt x="201" y="556"/>
                        </a:lnTo>
                        <a:lnTo>
                          <a:pt x="83" y="536"/>
                        </a:lnTo>
                        <a:lnTo>
                          <a:pt x="83" y="536"/>
                        </a:lnTo>
                        <a:lnTo>
                          <a:pt x="106" y="544"/>
                        </a:lnTo>
                        <a:lnTo>
                          <a:pt x="106" y="544"/>
                        </a:lnTo>
                        <a:lnTo>
                          <a:pt x="106" y="544"/>
                        </a:lnTo>
                        <a:lnTo>
                          <a:pt x="106" y="610"/>
                        </a:lnTo>
                        <a:lnTo>
                          <a:pt x="112" y="713"/>
                        </a:lnTo>
                        <a:lnTo>
                          <a:pt x="120" y="834"/>
                        </a:lnTo>
                        <a:lnTo>
                          <a:pt x="126" y="897"/>
                        </a:lnTo>
                        <a:lnTo>
                          <a:pt x="135" y="957"/>
                        </a:lnTo>
                        <a:lnTo>
                          <a:pt x="135" y="957"/>
                        </a:lnTo>
                        <a:lnTo>
                          <a:pt x="146" y="876"/>
                        </a:lnTo>
                        <a:lnTo>
                          <a:pt x="155" y="779"/>
                        </a:lnTo>
                        <a:lnTo>
                          <a:pt x="163" y="673"/>
                        </a:lnTo>
                        <a:lnTo>
                          <a:pt x="166" y="564"/>
                        </a:lnTo>
                        <a:lnTo>
                          <a:pt x="166" y="564"/>
                        </a:lnTo>
                        <a:lnTo>
                          <a:pt x="163" y="561"/>
                        </a:lnTo>
                        <a:lnTo>
                          <a:pt x="163" y="561"/>
                        </a:lnTo>
                        <a:lnTo>
                          <a:pt x="218" y="579"/>
                        </a:lnTo>
                        <a:lnTo>
                          <a:pt x="218" y="579"/>
                        </a:lnTo>
                        <a:lnTo>
                          <a:pt x="229" y="579"/>
                        </a:lnTo>
                        <a:lnTo>
                          <a:pt x="241" y="579"/>
                        </a:lnTo>
                        <a:lnTo>
                          <a:pt x="249" y="576"/>
                        </a:lnTo>
                        <a:lnTo>
                          <a:pt x="258" y="570"/>
                        </a:lnTo>
                        <a:lnTo>
                          <a:pt x="266" y="564"/>
                        </a:lnTo>
                        <a:lnTo>
                          <a:pt x="275" y="553"/>
                        </a:lnTo>
                        <a:lnTo>
                          <a:pt x="278" y="541"/>
                        </a:lnTo>
                        <a:lnTo>
                          <a:pt x="281" y="527"/>
                        </a:lnTo>
                        <a:lnTo>
                          <a:pt x="281" y="527"/>
                        </a:lnTo>
                        <a:lnTo>
                          <a:pt x="281" y="524"/>
                        </a:lnTo>
                        <a:lnTo>
                          <a:pt x="281" y="524"/>
                        </a:lnTo>
                        <a:lnTo>
                          <a:pt x="281" y="524"/>
                        </a:lnTo>
                        <a:lnTo>
                          <a:pt x="286" y="398"/>
                        </a:lnTo>
                        <a:lnTo>
                          <a:pt x="286" y="278"/>
                        </a:lnTo>
                        <a:lnTo>
                          <a:pt x="286" y="272"/>
                        </a:lnTo>
                        <a:close/>
                        <a:moveTo>
                          <a:pt x="215" y="221"/>
                        </a:moveTo>
                        <a:lnTo>
                          <a:pt x="215" y="2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6" name="Freeform 335"/>
                  <p:cNvSpPr>
                    <a:spLocks noChangeArrowheads="1"/>
                  </p:cNvSpPr>
                  <p:nvPr/>
                </p:nvSpPr>
                <p:spPr bwMode="gray">
                  <a:xfrm>
                    <a:off x="7689850" y="3817938"/>
                    <a:ext cx="238125" cy="179387"/>
                  </a:xfrm>
                  <a:custGeom>
                    <a:avLst/>
                    <a:gdLst>
                      <a:gd name="T0" fmla="*/ 264 w 663"/>
                      <a:gd name="T1" fmla="*/ 479 h 497"/>
                      <a:gd name="T2" fmla="*/ 35 w 663"/>
                      <a:gd name="T3" fmla="*/ 476 h 497"/>
                      <a:gd name="T4" fmla="*/ 78 w 663"/>
                      <a:gd name="T5" fmla="*/ 435 h 497"/>
                      <a:gd name="T6" fmla="*/ 141 w 663"/>
                      <a:gd name="T7" fmla="*/ 387 h 497"/>
                      <a:gd name="T8" fmla="*/ 226 w 663"/>
                      <a:gd name="T9" fmla="*/ 330 h 497"/>
                      <a:gd name="T10" fmla="*/ 295 w 663"/>
                      <a:gd name="T11" fmla="*/ 295 h 497"/>
                      <a:gd name="T12" fmla="*/ 367 w 663"/>
                      <a:gd name="T13" fmla="*/ 267 h 497"/>
                      <a:gd name="T14" fmla="*/ 341 w 663"/>
                      <a:gd name="T15" fmla="*/ 229 h 497"/>
                      <a:gd name="T16" fmla="*/ 272 w 663"/>
                      <a:gd name="T17" fmla="*/ 195 h 497"/>
                      <a:gd name="T18" fmla="*/ 184 w 663"/>
                      <a:gd name="T19" fmla="*/ 143 h 497"/>
                      <a:gd name="T20" fmla="*/ 141 w 663"/>
                      <a:gd name="T21" fmla="*/ 112 h 497"/>
                      <a:gd name="T22" fmla="*/ 61 w 663"/>
                      <a:gd name="T23" fmla="*/ 46 h 497"/>
                      <a:gd name="T24" fmla="*/ 430 w 663"/>
                      <a:gd name="T25" fmla="*/ 29 h 497"/>
                      <a:gd name="T26" fmla="*/ 533 w 663"/>
                      <a:gd name="T27" fmla="*/ 29 h 497"/>
                      <a:gd name="T28" fmla="*/ 613 w 663"/>
                      <a:gd name="T29" fmla="*/ 72 h 497"/>
                      <a:gd name="T30" fmla="*/ 642 w 663"/>
                      <a:gd name="T31" fmla="*/ 160 h 497"/>
                      <a:gd name="T32" fmla="*/ 616 w 663"/>
                      <a:gd name="T33" fmla="*/ 229 h 497"/>
                      <a:gd name="T34" fmla="*/ 613 w 663"/>
                      <a:gd name="T35" fmla="*/ 267 h 497"/>
                      <a:gd name="T36" fmla="*/ 645 w 663"/>
                      <a:gd name="T37" fmla="*/ 327 h 497"/>
                      <a:gd name="T38" fmla="*/ 648 w 663"/>
                      <a:gd name="T39" fmla="*/ 352 h 497"/>
                      <a:gd name="T40" fmla="*/ 648 w 663"/>
                      <a:gd name="T41" fmla="*/ 378 h 497"/>
                      <a:gd name="T42" fmla="*/ 636 w 663"/>
                      <a:gd name="T43" fmla="*/ 410 h 497"/>
                      <a:gd name="T44" fmla="*/ 619 w 663"/>
                      <a:gd name="T45" fmla="*/ 438 h 497"/>
                      <a:gd name="T46" fmla="*/ 593 w 663"/>
                      <a:gd name="T47" fmla="*/ 464 h 497"/>
                      <a:gd name="T48" fmla="*/ 562 w 663"/>
                      <a:gd name="T49" fmla="*/ 479 h 497"/>
                      <a:gd name="T50" fmla="*/ 585 w 663"/>
                      <a:gd name="T51" fmla="*/ 470 h 497"/>
                      <a:gd name="T52" fmla="*/ 622 w 663"/>
                      <a:gd name="T53" fmla="*/ 441 h 497"/>
                      <a:gd name="T54" fmla="*/ 636 w 663"/>
                      <a:gd name="T55" fmla="*/ 421 h 497"/>
                      <a:gd name="T56" fmla="*/ 653 w 663"/>
                      <a:gd name="T57" fmla="*/ 378 h 497"/>
                      <a:gd name="T58" fmla="*/ 656 w 663"/>
                      <a:gd name="T59" fmla="*/ 361 h 497"/>
                      <a:gd name="T60" fmla="*/ 653 w 663"/>
                      <a:gd name="T61" fmla="*/ 324 h 497"/>
                      <a:gd name="T62" fmla="*/ 636 w 663"/>
                      <a:gd name="T63" fmla="*/ 278 h 497"/>
                      <a:gd name="T64" fmla="*/ 645 w 663"/>
                      <a:gd name="T65" fmla="*/ 215 h 497"/>
                      <a:gd name="T66" fmla="*/ 662 w 663"/>
                      <a:gd name="T67" fmla="*/ 135 h 497"/>
                      <a:gd name="T68" fmla="*/ 630 w 663"/>
                      <a:gd name="T69" fmla="*/ 57 h 497"/>
                      <a:gd name="T70" fmla="*/ 536 w 663"/>
                      <a:gd name="T71" fmla="*/ 6 h 497"/>
                      <a:gd name="T72" fmla="*/ 224 w 663"/>
                      <a:gd name="T73" fmla="*/ 3 h 497"/>
                      <a:gd name="T74" fmla="*/ 29 w 663"/>
                      <a:gd name="T75" fmla="*/ 0 h 497"/>
                      <a:gd name="T76" fmla="*/ 12 w 663"/>
                      <a:gd name="T77" fmla="*/ 3 h 497"/>
                      <a:gd name="T78" fmla="*/ 6 w 663"/>
                      <a:gd name="T79" fmla="*/ 9 h 497"/>
                      <a:gd name="T80" fmla="*/ 0 w 663"/>
                      <a:gd name="T81" fmla="*/ 23 h 497"/>
                      <a:gd name="T82" fmla="*/ 20 w 663"/>
                      <a:gd name="T83" fmla="*/ 52 h 497"/>
                      <a:gd name="T84" fmla="*/ 100 w 663"/>
                      <a:gd name="T85" fmla="*/ 120 h 497"/>
                      <a:gd name="T86" fmla="*/ 144 w 663"/>
                      <a:gd name="T87" fmla="*/ 152 h 497"/>
                      <a:gd name="T88" fmla="*/ 235 w 663"/>
                      <a:gd name="T89" fmla="*/ 209 h 497"/>
                      <a:gd name="T90" fmla="*/ 281 w 663"/>
                      <a:gd name="T91" fmla="*/ 235 h 497"/>
                      <a:gd name="T92" fmla="*/ 307 w 663"/>
                      <a:gd name="T93" fmla="*/ 258 h 497"/>
                      <a:gd name="T94" fmla="*/ 235 w 663"/>
                      <a:gd name="T95" fmla="*/ 292 h 497"/>
                      <a:gd name="T96" fmla="*/ 166 w 663"/>
                      <a:gd name="T97" fmla="*/ 335 h 497"/>
                      <a:gd name="T98" fmla="*/ 83 w 663"/>
                      <a:gd name="T99" fmla="*/ 398 h 497"/>
                      <a:gd name="T100" fmla="*/ 43 w 663"/>
                      <a:gd name="T101" fmla="*/ 435 h 497"/>
                      <a:gd name="T102" fmla="*/ 0 w 663"/>
                      <a:gd name="T103" fmla="*/ 481 h 497"/>
                      <a:gd name="T104" fmla="*/ 3 w 663"/>
                      <a:gd name="T105" fmla="*/ 490 h 497"/>
                      <a:gd name="T106" fmla="*/ 15 w 663"/>
                      <a:gd name="T107" fmla="*/ 496 h 497"/>
                      <a:gd name="T108" fmla="*/ 37 w 663"/>
                      <a:gd name="T109" fmla="*/ 496 h 497"/>
                      <a:gd name="T110" fmla="*/ 393 w 663"/>
                      <a:gd name="T111" fmla="*/ 490 h 497"/>
                      <a:gd name="T112" fmla="*/ 20 w 663"/>
                      <a:gd name="T113" fmla="*/ 487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3" h="497">
                        <a:moveTo>
                          <a:pt x="522" y="487"/>
                        </a:moveTo>
                        <a:lnTo>
                          <a:pt x="456" y="484"/>
                        </a:lnTo>
                        <a:lnTo>
                          <a:pt x="456" y="484"/>
                        </a:lnTo>
                        <a:lnTo>
                          <a:pt x="393" y="481"/>
                        </a:lnTo>
                        <a:lnTo>
                          <a:pt x="264" y="479"/>
                        </a:lnTo>
                        <a:lnTo>
                          <a:pt x="264" y="479"/>
                        </a:lnTo>
                        <a:lnTo>
                          <a:pt x="135" y="476"/>
                        </a:lnTo>
                        <a:lnTo>
                          <a:pt x="69" y="476"/>
                        </a:lnTo>
                        <a:lnTo>
                          <a:pt x="37" y="476"/>
                        </a:lnTo>
                        <a:lnTo>
                          <a:pt x="35" y="476"/>
                        </a:lnTo>
                        <a:lnTo>
                          <a:pt x="40" y="470"/>
                        </a:lnTo>
                        <a:lnTo>
                          <a:pt x="40" y="470"/>
                        </a:lnTo>
                        <a:lnTo>
                          <a:pt x="61" y="453"/>
                        </a:lnTo>
                        <a:lnTo>
                          <a:pt x="61" y="453"/>
                        </a:lnTo>
                        <a:lnTo>
                          <a:pt x="78" y="435"/>
                        </a:lnTo>
                        <a:lnTo>
                          <a:pt x="78" y="435"/>
                        </a:lnTo>
                        <a:lnTo>
                          <a:pt x="98" y="418"/>
                        </a:lnTo>
                        <a:lnTo>
                          <a:pt x="98" y="418"/>
                        </a:lnTo>
                        <a:lnTo>
                          <a:pt x="121" y="401"/>
                        </a:lnTo>
                        <a:lnTo>
                          <a:pt x="141" y="387"/>
                        </a:lnTo>
                        <a:lnTo>
                          <a:pt x="161" y="372"/>
                        </a:lnTo>
                        <a:lnTo>
                          <a:pt x="184" y="358"/>
                        </a:lnTo>
                        <a:lnTo>
                          <a:pt x="184" y="358"/>
                        </a:lnTo>
                        <a:lnTo>
                          <a:pt x="226" y="330"/>
                        </a:lnTo>
                        <a:lnTo>
                          <a:pt x="226" y="330"/>
                        </a:lnTo>
                        <a:lnTo>
                          <a:pt x="250" y="318"/>
                        </a:lnTo>
                        <a:lnTo>
                          <a:pt x="272" y="304"/>
                        </a:lnTo>
                        <a:lnTo>
                          <a:pt x="272" y="304"/>
                        </a:lnTo>
                        <a:lnTo>
                          <a:pt x="295" y="295"/>
                        </a:lnTo>
                        <a:lnTo>
                          <a:pt x="295" y="295"/>
                        </a:lnTo>
                        <a:lnTo>
                          <a:pt x="318" y="284"/>
                        </a:lnTo>
                        <a:lnTo>
                          <a:pt x="318" y="284"/>
                        </a:lnTo>
                        <a:lnTo>
                          <a:pt x="341" y="275"/>
                        </a:lnTo>
                        <a:lnTo>
                          <a:pt x="341" y="275"/>
                        </a:lnTo>
                        <a:lnTo>
                          <a:pt x="367" y="267"/>
                        </a:lnTo>
                        <a:lnTo>
                          <a:pt x="404" y="252"/>
                        </a:lnTo>
                        <a:lnTo>
                          <a:pt x="367" y="238"/>
                        </a:lnTo>
                        <a:lnTo>
                          <a:pt x="367" y="238"/>
                        </a:lnTo>
                        <a:lnTo>
                          <a:pt x="341" y="229"/>
                        </a:lnTo>
                        <a:lnTo>
                          <a:pt x="341" y="229"/>
                        </a:lnTo>
                        <a:lnTo>
                          <a:pt x="318" y="218"/>
                        </a:lnTo>
                        <a:lnTo>
                          <a:pt x="318" y="218"/>
                        </a:lnTo>
                        <a:lnTo>
                          <a:pt x="295" y="206"/>
                        </a:lnTo>
                        <a:lnTo>
                          <a:pt x="272" y="195"/>
                        </a:lnTo>
                        <a:lnTo>
                          <a:pt x="272" y="195"/>
                        </a:lnTo>
                        <a:lnTo>
                          <a:pt x="250" y="183"/>
                        </a:lnTo>
                        <a:lnTo>
                          <a:pt x="250" y="183"/>
                        </a:lnTo>
                        <a:lnTo>
                          <a:pt x="226" y="172"/>
                        </a:lnTo>
                        <a:lnTo>
                          <a:pt x="226" y="172"/>
                        </a:lnTo>
                        <a:lnTo>
                          <a:pt x="184" y="143"/>
                        </a:lnTo>
                        <a:lnTo>
                          <a:pt x="184" y="143"/>
                        </a:lnTo>
                        <a:lnTo>
                          <a:pt x="161" y="129"/>
                        </a:lnTo>
                        <a:lnTo>
                          <a:pt x="161" y="129"/>
                        </a:lnTo>
                        <a:lnTo>
                          <a:pt x="141" y="112"/>
                        </a:lnTo>
                        <a:lnTo>
                          <a:pt x="141" y="112"/>
                        </a:lnTo>
                        <a:lnTo>
                          <a:pt x="121" y="97"/>
                        </a:lnTo>
                        <a:lnTo>
                          <a:pt x="100" y="80"/>
                        </a:lnTo>
                        <a:lnTo>
                          <a:pt x="80" y="63"/>
                        </a:lnTo>
                        <a:lnTo>
                          <a:pt x="61" y="46"/>
                        </a:lnTo>
                        <a:lnTo>
                          <a:pt x="61" y="46"/>
                        </a:lnTo>
                        <a:lnTo>
                          <a:pt x="46" y="31"/>
                        </a:lnTo>
                        <a:lnTo>
                          <a:pt x="69" y="31"/>
                        </a:lnTo>
                        <a:lnTo>
                          <a:pt x="121" y="31"/>
                        </a:lnTo>
                        <a:lnTo>
                          <a:pt x="224" y="31"/>
                        </a:lnTo>
                        <a:lnTo>
                          <a:pt x="430" y="29"/>
                        </a:lnTo>
                        <a:lnTo>
                          <a:pt x="481" y="29"/>
                        </a:lnTo>
                        <a:lnTo>
                          <a:pt x="507" y="29"/>
                        </a:lnTo>
                        <a:lnTo>
                          <a:pt x="522" y="29"/>
                        </a:lnTo>
                        <a:lnTo>
                          <a:pt x="522" y="29"/>
                        </a:lnTo>
                        <a:lnTo>
                          <a:pt x="533" y="29"/>
                        </a:lnTo>
                        <a:lnTo>
                          <a:pt x="533" y="29"/>
                        </a:lnTo>
                        <a:lnTo>
                          <a:pt x="556" y="34"/>
                        </a:lnTo>
                        <a:lnTo>
                          <a:pt x="579" y="43"/>
                        </a:lnTo>
                        <a:lnTo>
                          <a:pt x="599" y="54"/>
                        </a:lnTo>
                        <a:lnTo>
                          <a:pt x="613" y="72"/>
                        </a:lnTo>
                        <a:lnTo>
                          <a:pt x="613" y="72"/>
                        </a:lnTo>
                        <a:lnTo>
                          <a:pt x="628" y="92"/>
                        </a:lnTo>
                        <a:lnTo>
                          <a:pt x="639" y="115"/>
                        </a:lnTo>
                        <a:lnTo>
                          <a:pt x="642" y="138"/>
                        </a:lnTo>
                        <a:lnTo>
                          <a:pt x="642" y="160"/>
                        </a:lnTo>
                        <a:lnTo>
                          <a:pt x="642" y="160"/>
                        </a:lnTo>
                        <a:lnTo>
                          <a:pt x="639" y="186"/>
                        </a:lnTo>
                        <a:lnTo>
                          <a:pt x="630" y="206"/>
                        </a:lnTo>
                        <a:lnTo>
                          <a:pt x="630" y="206"/>
                        </a:lnTo>
                        <a:lnTo>
                          <a:pt x="616" y="229"/>
                        </a:lnTo>
                        <a:lnTo>
                          <a:pt x="599" y="246"/>
                        </a:lnTo>
                        <a:lnTo>
                          <a:pt x="593" y="252"/>
                        </a:lnTo>
                        <a:lnTo>
                          <a:pt x="599" y="258"/>
                        </a:lnTo>
                        <a:lnTo>
                          <a:pt x="599" y="258"/>
                        </a:lnTo>
                        <a:lnTo>
                          <a:pt x="613" y="267"/>
                        </a:lnTo>
                        <a:lnTo>
                          <a:pt x="625" y="281"/>
                        </a:lnTo>
                        <a:lnTo>
                          <a:pt x="633" y="295"/>
                        </a:lnTo>
                        <a:lnTo>
                          <a:pt x="639" y="309"/>
                        </a:lnTo>
                        <a:lnTo>
                          <a:pt x="639" y="309"/>
                        </a:lnTo>
                        <a:lnTo>
                          <a:pt x="645" y="327"/>
                        </a:lnTo>
                        <a:lnTo>
                          <a:pt x="645" y="327"/>
                        </a:lnTo>
                        <a:lnTo>
                          <a:pt x="648" y="344"/>
                        </a:lnTo>
                        <a:lnTo>
                          <a:pt x="648" y="344"/>
                        </a:lnTo>
                        <a:lnTo>
                          <a:pt x="648" y="352"/>
                        </a:lnTo>
                        <a:lnTo>
                          <a:pt x="648" y="352"/>
                        </a:lnTo>
                        <a:lnTo>
                          <a:pt x="648" y="361"/>
                        </a:lnTo>
                        <a:lnTo>
                          <a:pt x="648" y="361"/>
                        </a:lnTo>
                        <a:lnTo>
                          <a:pt x="648" y="369"/>
                        </a:lnTo>
                        <a:lnTo>
                          <a:pt x="648" y="369"/>
                        </a:lnTo>
                        <a:lnTo>
                          <a:pt x="648" y="378"/>
                        </a:lnTo>
                        <a:lnTo>
                          <a:pt x="648" y="378"/>
                        </a:lnTo>
                        <a:lnTo>
                          <a:pt x="642" y="395"/>
                        </a:lnTo>
                        <a:lnTo>
                          <a:pt x="642" y="395"/>
                        </a:lnTo>
                        <a:lnTo>
                          <a:pt x="636" y="410"/>
                        </a:lnTo>
                        <a:lnTo>
                          <a:pt x="636" y="410"/>
                        </a:lnTo>
                        <a:lnTo>
                          <a:pt x="633" y="418"/>
                        </a:lnTo>
                        <a:lnTo>
                          <a:pt x="633" y="418"/>
                        </a:lnTo>
                        <a:lnTo>
                          <a:pt x="628" y="427"/>
                        </a:lnTo>
                        <a:lnTo>
                          <a:pt x="628" y="427"/>
                        </a:lnTo>
                        <a:lnTo>
                          <a:pt x="619" y="438"/>
                        </a:lnTo>
                        <a:lnTo>
                          <a:pt x="613" y="447"/>
                        </a:lnTo>
                        <a:lnTo>
                          <a:pt x="605" y="453"/>
                        </a:lnTo>
                        <a:lnTo>
                          <a:pt x="605" y="453"/>
                        </a:lnTo>
                        <a:lnTo>
                          <a:pt x="593" y="464"/>
                        </a:lnTo>
                        <a:lnTo>
                          <a:pt x="593" y="464"/>
                        </a:lnTo>
                        <a:lnTo>
                          <a:pt x="585" y="467"/>
                        </a:lnTo>
                        <a:lnTo>
                          <a:pt x="585" y="467"/>
                        </a:lnTo>
                        <a:lnTo>
                          <a:pt x="576" y="473"/>
                        </a:lnTo>
                        <a:lnTo>
                          <a:pt x="576" y="473"/>
                        </a:lnTo>
                        <a:lnTo>
                          <a:pt x="562" y="479"/>
                        </a:lnTo>
                        <a:lnTo>
                          <a:pt x="562" y="479"/>
                        </a:lnTo>
                        <a:lnTo>
                          <a:pt x="576" y="473"/>
                        </a:lnTo>
                        <a:lnTo>
                          <a:pt x="576" y="473"/>
                        </a:lnTo>
                        <a:lnTo>
                          <a:pt x="585" y="470"/>
                        </a:lnTo>
                        <a:lnTo>
                          <a:pt x="585" y="470"/>
                        </a:lnTo>
                        <a:lnTo>
                          <a:pt x="593" y="464"/>
                        </a:lnTo>
                        <a:lnTo>
                          <a:pt x="593" y="464"/>
                        </a:lnTo>
                        <a:lnTo>
                          <a:pt x="607" y="455"/>
                        </a:lnTo>
                        <a:lnTo>
                          <a:pt x="613" y="450"/>
                        </a:lnTo>
                        <a:lnTo>
                          <a:pt x="622" y="441"/>
                        </a:lnTo>
                        <a:lnTo>
                          <a:pt x="622" y="441"/>
                        </a:lnTo>
                        <a:lnTo>
                          <a:pt x="633" y="430"/>
                        </a:lnTo>
                        <a:lnTo>
                          <a:pt x="633" y="430"/>
                        </a:lnTo>
                        <a:lnTo>
                          <a:pt x="636" y="421"/>
                        </a:lnTo>
                        <a:lnTo>
                          <a:pt x="636" y="421"/>
                        </a:lnTo>
                        <a:lnTo>
                          <a:pt x="642" y="413"/>
                        </a:lnTo>
                        <a:lnTo>
                          <a:pt x="642" y="413"/>
                        </a:lnTo>
                        <a:lnTo>
                          <a:pt x="651" y="395"/>
                        </a:lnTo>
                        <a:lnTo>
                          <a:pt x="651" y="395"/>
                        </a:lnTo>
                        <a:lnTo>
                          <a:pt x="653" y="378"/>
                        </a:lnTo>
                        <a:lnTo>
                          <a:pt x="653" y="378"/>
                        </a:lnTo>
                        <a:lnTo>
                          <a:pt x="656" y="369"/>
                        </a:lnTo>
                        <a:lnTo>
                          <a:pt x="656" y="369"/>
                        </a:lnTo>
                        <a:lnTo>
                          <a:pt x="656" y="361"/>
                        </a:lnTo>
                        <a:lnTo>
                          <a:pt x="656" y="361"/>
                        </a:lnTo>
                        <a:lnTo>
                          <a:pt x="656" y="352"/>
                        </a:lnTo>
                        <a:lnTo>
                          <a:pt x="656" y="352"/>
                        </a:lnTo>
                        <a:lnTo>
                          <a:pt x="656" y="344"/>
                        </a:lnTo>
                        <a:lnTo>
                          <a:pt x="656" y="344"/>
                        </a:lnTo>
                        <a:lnTo>
                          <a:pt x="653" y="324"/>
                        </a:lnTo>
                        <a:lnTo>
                          <a:pt x="653" y="324"/>
                        </a:lnTo>
                        <a:lnTo>
                          <a:pt x="651" y="306"/>
                        </a:lnTo>
                        <a:lnTo>
                          <a:pt x="651" y="306"/>
                        </a:lnTo>
                        <a:lnTo>
                          <a:pt x="645" y="292"/>
                        </a:lnTo>
                        <a:lnTo>
                          <a:pt x="636" y="278"/>
                        </a:lnTo>
                        <a:lnTo>
                          <a:pt x="628" y="264"/>
                        </a:lnTo>
                        <a:lnTo>
                          <a:pt x="616" y="252"/>
                        </a:lnTo>
                        <a:lnTo>
                          <a:pt x="616" y="252"/>
                        </a:lnTo>
                        <a:lnTo>
                          <a:pt x="630" y="235"/>
                        </a:lnTo>
                        <a:lnTo>
                          <a:pt x="645" y="215"/>
                        </a:lnTo>
                        <a:lnTo>
                          <a:pt x="645" y="215"/>
                        </a:lnTo>
                        <a:lnTo>
                          <a:pt x="656" y="189"/>
                        </a:lnTo>
                        <a:lnTo>
                          <a:pt x="662" y="163"/>
                        </a:lnTo>
                        <a:lnTo>
                          <a:pt x="662" y="163"/>
                        </a:lnTo>
                        <a:lnTo>
                          <a:pt x="662" y="135"/>
                        </a:lnTo>
                        <a:lnTo>
                          <a:pt x="656" y="109"/>
                        </a:lnTo>
                        <a:lnTo>
                          <a:pt x="656" y="109"/>
                        </a:lnTo>
                        <a:lnTo>
                          <a:pt x="648" y="83"/>
                        </a:lnTo>
                        <a:lnTo>
                          <a:pt x="630" y="57"/>
                        </a:lnTo>
                        <a:lnTo>
                          <a:pt x="630" y="57"/>
                        </a:lnTo>
                        <a:lnTo>
                          <a:pt x="610" y="37"/>
                        </a:lnTo>
                        <a:lnTo>
                          <a:pt x="588" y="23"/>
                        </a:lnTo>
                        <a:lnTo>
                          <a:pt x="562" y="12"/>
                        </a:lnTo>
                        <a:lnTo>
                          <a:pt x="536" y="6"/>
                        </a:lnTo>
                        <a:lnTo>
                          <a:pt x="536" y="6"/>
                        </a:lnTo>
                        <a:lnTo>
                          <a:pt x="522" y="6"/>
                        </a:lnTo>
                        <a:lnTo>
                          <a:pt x="507" y="6"/>
                        </a:lnTo>
                        <a:lnTo>
                          <a:pt x="481" y="3"/>
                        </a:lnTo>
                        <a:lnTo>
                          <a:pt x="430" y="3"/>
                        </a:lnTo>
                        <a:lnTo>
                          <a:pt x="224" y="3"/>
                        </a:lnTo>
                        <a:lnTo>
                          <a:pt x="121" y="3"/>
                        </a:lnTo>
                        <a:lnTo>
                          <a:pt x="69" y="0"/>
                        </a:lnTo>
                        <a:lnTo>
                          <a:pt x="43" y="0"/>
                        </a:lnTo>
                        <a:lnTo>
                          <a:pt x="29" y="0"/>
                        </a:lnTo>
                        <a:lnTo>
                          <a:pt x="29" y="0"/>
                        </a:lnTo>
                        <a:lnTo>
                          <a:pt x="20" y="3"/>
                        </a:lnTo>
                        <a:lnTo>
                          <a:pt x="20" y="3"/>
                        </a:lnTo>
                        <a:lnTo>
                          <a:pt x="17" y="3"/>
                        </a:lnTo>
                        <a:lnTo>
                          <a:pt x="17" y="3"/>
                        </a:lnTo>
                        <a:lnTo>
                          <a:pt x="12" y="3"/>
                        </a:lnTo>
                        <a:lnTo>
                          <a:pt x="9" y="3"/>
                        </a:lnTo>
                        <a:lnTo>
                          <a:pt x="9" y="6"/>
                        </a:lnTo>
                        <a:lnTo>
                          <a:pt x="9" y="6"/>
                        </a:lnTo>
                        <a:lnTo>
                          <a:pt x="6" y="9"/>
                        </a:lnTo>
                        <a:lnTo>
                          <a:pt x="6" y="9"/>
                        </a:lnTo>
                        <a:lnTo>
                          <a:pt x="3" y="9"/>
                        </a:lnTo>
                        <a:lnTo>
                          <a:pt x="3" y="9"/>
                        </a:lnTo>
                        <a:lnTo>
                          <a:pt x="0" y="17"/>
                        </a:lnTo>
                        <a:lnTo>
                          <a:pt x="0" y="23"/>
                        </a:lnTo>
                        <a:lnTo>
                          <a:pt x="0" y="23"/>
                        </a:lnTo>
                        <a:lnTo>
                          <a:pt x="3" y="31"/>
                        </a:lnTo>
                        <a:lnTo>
                          <a:pt x="3" y="31"/>
                        </a:lnTo>
                        <a:lnTo>
                          <a:pt x="9" y="40"/>
                        </a:lnTo>
                        <a:lnTo>
                          <a:pt x="20" y="52"/>
                        </a:lnTo>
                        <a:lnTo>
                          <a:pt x="20" y="52"/>
                        </a:lnTo>
                        <a:lnTo>
                          <a:pt x="40" y="69"/>
                        </a:lnTo>
                        <a:lnTo>
                          <a:pt x="58" y="86"/>
                        </a:lnTo>
                        <a:lnTo>
                          <a:pt x="80" y="103"/>
                        </a:lnTo>
                        <a:lnTo>
                          <a:pt x="80" y="103"/>
                        </a:lnTo>
                        <a:lnTo>
                          <a:pt x="100" y="120"/>
                        </a:lnTo>
                        <a:lnTo>
                          <a:pt x="100" y="120"/>
                        </a:lnTo>
                        <a:lnTo>
                          <a:pt x="121" y="138"/>
                        </a:lnTo>
                        <a:lnTo>
                          <a:pt x="121" y="138"/>
                        </a:lnTo>
                        <a:lnTo>
                          <a:pt x="144" y="152"/>
                        </a:lnTo>
                        <a:lnTo>
                          <a:pt x="144" y="152"/>
                        </a:lnTo>
                        <a:lnTo>
                          <a:pt x="163" y="169"/>
                        </a:lnTo>
                        <a:lnTo>
                          <a:pt x="163" y="169"/>
                        </a:lnTo>
                        <a:lnTo>
                          <a:pt x="209" y="198"/>
                        </a:lnTo>
                        <a:lnTo>
                          <a:pt x="209" y="198"/>
                        </a:lnTo>
                        <a:lnTo>
                          <a:pt x="235" y="209"/>
                        </a:lnTo>
                        <a:lnTo>
                          <a:pt x="235" y="209"/>
                        </a:lnTo>
                        <a:lnTo>
                          <a:pt x="258" y="224"/>
                        </a:lnTo>
                        <a:lnTo>
                          <a:pt x="258" y="224"/>
                        </a:lnTo>
                        <a:lnTo>
                          <a:pt x="281" y="235"/>
                        </a:lnTo>
                        <a:lnTo>
                          <a:pt x="281" y="235"/>
                        </a:lnTo>
                        <a:lnTo>
                          <a:pt x="307" y="246"/>
                        </a:lnTo>
                        <a:lnTo>
                          <a:pt x="307" y="246"/>
                        </a:lnTo>
                        <a:lnTo>
                          <a:pt x="321" y="252"/>
                        </a:lnTo>
                        <a:lnTo>
                          <a:pt x="321" y="252"/>
                        </a:lnTo>
                        <a:lnTo>
                          <a:pt x="307" y="258"/>
                        </a:lnTo>
                        <a:lnTo>
                          <a:pt x="307" y="258"/>
                        </a:lnTo>
                        <a:lnTo>
                          <a:pt x="284" y="267"/>
                        </a:lnTo>
                        <a:lnTo>
                          <a:pt x="284" y="267"/>
                        </a:lnTo>
                        <a:lnTo>
                          <a:pt x="258" y="281"/>
                        </a:lnTo>
                        <a:lnTo>
                          <a:pt x="235" y="292"/>
                        </a:lnTo>
                        <a:lnTo>
                          <a:pt x="235" y="292"/>
                        </a:lnTo>
                        <a:lnTo>
                          <a:pt x="212" y="306"/>
                        </a:lnTo>
                        <a:lnTo>
                          <a:pt x="212" y="306"/>
                        </a:lnTo>
                        <a:lnTo>
                          <a:pt x="166" y="335"/>
                        </a:lnTo>
                        <a:lnTo>
                          <a:pt x="166" y="335"/>
                        </a:lnTo>
                        <a:lnTo>
                          <a:pt x="146" y="350"/>
                        </a:lnTo>
                        <a:lnTo>
                          <a:pt x="124" y="367"/>
                        </a:lnTo>
                        <a:lnTo>
                          <a:pt x="103" y="381"/>
                        </a:lnTo>
                        <a:lnTo>
                          <a:pt x="103" y="381"/>
                        </a:lnTo>
                        <a:lnTo>
                          <a:pt x="83" y="398"/>
                        </a:lnTo>
                        <a:lnTo>
                          <a:pt x="83" y="398"/>
                        </a:lnTo>
                        <a:lnTo>
                          <a:pt x="63" y="416"/>
                        </a:lnTo>
                        <a:lnTo>
                          <a:pt x="63" y="416"/>
                        </a:lnTo>
                        <a:lnTo>
                          <a:pt x="43" y="435"/>
                        </a:lnTo>
                        <a:lnTo>
                          <a:pt x="43" y="435"/>
                        </a:lnTo>
                        <a:lnTo>
                          <a:pt x="26" y="453"/>
                        </a:lnTo>
                        <a:lnTo>
                          <a:pt x="6" y="473"/>
                        </a:lnTo>
                        <a:lnTo>
                          <a:pt x="3" y="473"/>
                        </a:lnTo>
                        <a:lnTo>
                          <a:pt x="3" y="473"/>
                        </a:lnTo>
                        <a:lnTo>
                          <a:pt x="0" y="481"/>
                        </a:lnTo>
                        <a:lnTo>
                          <a:pt x="0" y="481"/>
                        </a:lnTo>
                        <a:lnTo>
                          <a:pt x="0" y="487"/>
                        </a:lnTo>
                        <a:lnTo>
                          <a:pt x="0" y="490"/>
                        </a:lnTo>
                        <a:lnTo>
                          <a:pt x="3" y="490"/>
                        </a:lnTo>
                        <a:lnTo>
                          <a:pt x="3" y="490"/>
                        </a:lnTo>
                        <a:lnTo>
                          <a:pt x="3" y="493"/>
                        </a:lnTo>
                        <a:lnTo>
                          <a:pt x="3" y="493"/>
                        </a:lnTo>
                        <a:lnTo>
                          <a:pt x="12" y="496"/>
                        </a:lnTo>
                        <a:lnTo>
                          <a:pt x="12" y="496"/>
                        </a:lnTo>
                        <a:lnTo>
                          <a:pt x="15" y="496"/>
                        </a:lnTo>
                        <a:lnTo>
                          <a:pt x="17" y="496"/>
                        </a:lnTo>
                        <a:lnTo>
                          <a:pt x="17" y="496"/>
                        </a:lnTo>
                        <a:lnTo>
                          <a:pt x="17" y="496"/>
                        </a:lnTo>
                        <a:lnTo>
                          <a:pt x="20" y="496"/>
                        </a:lnTo>
                        <a:lnTo>
                          <a:pt x="37" y="496"/>
                        </a:lnTo>
                        <a:lnTo>
                          <a:pt x="69" y="496"/>
                        </a:lnTo>
                        <a:lnTo>
                          <a:pt x="135" y="496"/>
                        </a:lnTo>
                        <a:lnTo>
                          <a:pt x="135" y="496"/>
                        </a:lnTo>
                        <a:lnTo>
                          <a:pt x="264" y="493"/>
                        </a:lnTo>
                        <a:lnTo>
                          <a:pt x="393" y="490"/>
                        </a:lnTo>
                        <a:lnTo>
                          <a:pt x="393" y="490"/>
                        </a:lnTo>
                        <a:lnTo>
                          <a:pt x="456" y="487"/>
                        </a:lnTo>
                        <a:lnTo>
                          <a:pt x="522" y="487"/>
                        </a:lnTo>
                        <a:close/>
                        <a:moveTo>
                          <a:pt x="20" y="487"/>
                        </a:moveTo>
                        <a:lnTo>
                          <a:pt x="20" y="4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7" name="Freeform 336"/>
                  <p:cNvSpPr>
                    <a:spLocks noChangeArrowheads="1"/>
                  </p:cNvSpPr>
                  <p:nvPr/>
                </p:nvSpPr>
                <p:spPr bwMode="gray">
                  <a:xfrm>
                    <a:off x="7747000" y="3917950"/>
                    <a:ext cx="152400" cy="53975"/>
                  </a:xfrm>
                  <a:custGeom>
                    <a:avLst/>
                    <a:gdLst>
                      <a:gd name="T0" fmla="*/ 404 w 425"/>
                      <a:gd name="T1" fmla="*/ 97 h 150"/>
                      <a:gd name="T2" fmla="*/ 386 w 425"/>
                      <a:gd name="T3" fmla="*/ 123 h 150"/>
                      <a:gd name="T4" fmla="*/ 372 w 425"/>
                      <a:gd name="T5" fmla="*/ 129 h 150"/>
                      <a:gd name="T6" fmla="*/ 355 w 425"/>
                      <a:gd name="T7" fmla="*/ 135 h 150"/>
                      <a:gd name="T8" fmla="*/ 389 w 425"/>
                      <a:gd name="T9" fmla="*/ 126 h 150"/>
                      <a:gd name="T10" fmla="*/ 404 w 425"/>
                      <a:gd name="T11" fmla="*/ 117 h 150"/>
                      <a:gd name="T12" fmla="*/ 415 w 425"/>
                      <a:gd name="T13" fmla="*/ 103 h 150"/>
                      <a:gd name="T14" fmla="*/ 421 w 425"/>
                      <a:gd name="T15" fmla="*/ 86 h 150"/>
                      <a:gd name="T16" fmla="*/ 424 w 425"/>
                      <a:gd name="T17" fmla="*/ 74 h 150"/>
                      <a:gd name="T18" fmla="*/ 424 w 425"/>
                      <a:gd name="T19" fmla="*/ 69 h 150"/>
                      <a:gd name="T20" fmla="*/ 421 w 425"/>
                      <a:gd name="T21" fmla="*/ 51 h 150"/>
                      <a:gd name="T22" fmla="*/ 412 w 425"/>
                      <a:gd name="T23" fmla="*/ 34 h 150"/>
                      <a:gd name="T24" fmla="*/ 386 w 425"/>
                      <a:gd name="T25" fmla="*/ 8 h 150"/>
                      <a:gd name="T26" fmla="*/ 367 w 425"/>
                      <a:gd name="T27" fmla="*/ 0 h 150"/>
                      <a:gd name="T28" fmla="*/ 361 w 425"/>
                      <a:gd name="T29" fmla="*/ 0 h 150"/>
                      <a:gd name="T30" fmla="*/ 358 w 425"/>
                      <a:gd name="T31" fmla="*/ 0 h 150"/>
                      <a:gd name="T32" fmla="*/ 355 w 425"/>
                      <a:gd name="T33" fmla="*/ 0 h 150"/>
                      <a:gd name="T34" fmla="*/ 349 w 425"/>
                      <a:gd name="T35" fmla="*/ 0 h 150"/>
                      <a:gd name="T36" fmla="*/ 315 w 425"/>
                      <a:gd name="T37" fmla="*/ 0 h 150"/>
                      <a:gd name="T38" fmla="*/ 281 w 425"/>
                      <a:gd name="T39" fmla="*/ 6 h 150"/>
                      <a:gd name="T40" fmla="*/ 249 w 425"/>
                      <a:gd name="T41" fmla="*/ 14 h 150"/>
                      <a:gd name="T42" fmla="*/ 215 w 425"/>
                      <a:gd name="T43" fmla="*/ 25 h 150"/>
                      <a:gd name="T44" fmla="*/ 183 w 425"/>
                      <a:gd name="T45" fmla="*/ 37 h 150"/>
                      <a:gd name="T46" fmla="*/ 155 w 425"/>
                      <a:gd name="T47" fmla="*/ 51 h 150"/>
                      <a:gd name="T48" fmla="*/ 123 w 425"/>
                      <a:gd name="T49" fmla="*/ 66 h 150"/>
                      <a:gd name="T50" fmla="*/ 94 w 425"/>
                      <a:gd name="T51" fmla="*/ 83 h 150"/>
                      <a:gd name="T52" fmla="*/ 68 w 425"/>
                      <a:gd name="T53" fmla="*/ 103 h 150"/>
                      <a:gd name="T54" fmla="*/ 40 w 425"/>
                      <a:gd name="T55" fmla="*/ 120 h 150"/>
                      <a:gd name="T56" fmla="*/ 49 w 425"/>
                      <a:gd name="T57" fmla="*/ 149 h 150"/>
                      <a:gd name="T58" fmla="*/ 120 w 425"/>
                      <a:gd name="T59" fmla="*/ 146 h 150"/>
                      <a:gd name="T60" fmla="*/ 192 w 425"/>
                      <a:gd name="T61" fmla="*/ 143 h 150"/>
                      <a:gd name="T62" fmla="*/ 260 w 425"/>
                      <a:gd name="T63" fmla="*/ 140 h 150"/>
                      <a:gd name="T64" fmla="*/ 298 w 425"/>
                      <a:gd name="T65" fmla="*/ 137 h 150"/>
                      <a:gd name="T66" fmla="*/ 332 w 425"/>
                      <a:gd name="T67" fmla="*/ 135 h 150"/>
                      <a:gd name="T68" fmla="*/ 298 w 425"/>
                      <a:gd name="T69" fmla="*/ 129 h 150"/>
                      <a:gd name="T70" fmla="*/ 260 w 425"/>
                      <a:gd name="T71" fmla="*/ 129 h 150"/>
                      <a:gd name="T72" fmla="*/ 192 w 425"/>
                      <a:gd name="T73" fmla="*/ 123 h 150"/>
                      <a:gd name="T74" fmla="*/ 120 w 425"/>
                      <a:gd name="T75" fmla="*/ 120 h 150"/>
                      <a:gd name="T76" fmla="*/ 97 w 425"/>
                      <a:gd name="T77" fmla="*/ 120 h 150"/>
                      <a:gd name="T78" fmla="*/ 112 w 425"/>
                      <a:gd name="T79" fmla="*/ 112 h 150"/>
                      <a:gd name="T80" fmla="*/ 140 w 425"/>
                      <a:gd name="T81" fmla="*/ 94 h 150"/>
                      <a:gd name="T82" fmla="*/ 169 w 425"/>
                      <a:gd name="T83" fmla="*/ 80 h 150"/>
                      <a:gd name="T84" fmla="*/ 197 w 425"/>
                      <a:gd name="T85" fmla="*/ 66 h 150"/>
                      <a:gd name="T86" fmla="*/ 226 w 425"/>
                      <a:gd name="T87" fmla="*/ 51 h 150"/>
                      <a:gd name="T88" fmla="*/ 257 w 425"/>
                      <a:gd name="T89" fmla="*/ 43 h 150"/>
                      <a:gd name="T90" fmla="*/ 286 w 425"/>
                      <a:gd name="T91" fmla="*/ 34 h 150"/>
                      <a:gd name="T92" fmla="*/ 318 w 425"/>
                      <a:gd name="T93" fmla="*/ 28 h 150"/>
                      <a:gd name="T94" fmla="*/ 349 w 425"/>
                      <a:gd name="T95" fmla="*/ 23 h 150"/>
                      <a:gd name="T96" fmla="*/ 355 w 425"/>
                      <a:gd name="T97" fmla="*/ 23 h 150"/>
                      <a:gd name="T98" fmla="*/ 355 w 425"/>
                      <a:gd name="T99" fmla="*/ 23 h 150"/>
                      <a:gd name="T100" fmla="*/ 355 w 425"/>
                      <a:gd name="T101" fmla="*/ 23 h 150"/>
                      <a:gd name="T102" fmla="*/ 361 w 425"/>
                      <a:gd name="T103" fmla="*/ 23 h 150"/>
                      <a:gd name="T104" fmla="*/ 364 w 425"/>
                      <a:gd name="T105" fmla="*/ 23 h 150"/>
                      <a:gd name="T106" fmla="*/ 378 w 425"/>
                      <a:gd name="T107" fmla="*/ 28 h 150"/>
                      <a:gd name="T108" fmla="*/ 389 w 425"/>
                      <a:gd name="T109" fmla="*/ 34 h 150"/>
                      <a:gd name="T110" fmla="*/ 398 w 425"/>
                      <a:gd name="T111" fmla="*/ 43 h 150"/>
                      <a:gd name="T112" fmla="*/ 409 w 425"/>
                      <a:gd name="T113" fmla="*/ 69 h 150"/>
                      <a:gd name="T114" fmla="*/ 409 w 425"/>
                      <a:gd name="T115" fmla="*/ 71 h 150"/>
                      <a:gd name="T116" fmla="*/ 409 w 425"/>
                      <a:gd name="T117" fmla="*/ 77 h 150"/>
                      <a:gd name="T118" fmla="*/ 409 w 425"/>
                      <a:gd name="T119" fmla="*/ 8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5" h="150">
                        <a:moveTo>
                          <a:pt x="404" y="97"/>
                        </a:moveTo>
                        <a:lnTo>
                          <a:pt x="404" y="97"/>
                        </a:lnTo>
                        <a:lnTo>
                          <a:pt x="398" y="112"/>
                        </a:lnTo>
                        <a:lnTo>
                          <a:pt x="386" y="123"/>
                        </a:lnTo>
                        <a:lnTo>
                          <a:pt x="386" y="123"/>
                        </a:lnTo>
                        <a:lnTo>
                          <a:pt x="372" y="129"/>
                        </a:lnTo>
                        <a:lnTo>
                          <a:pt x="355" y="135"/>
                        </a:lnTo>
                        <a:lnTo>
                          <a:pt x="355" y="135"/>
                        </a:lnTo>
                        <a:lnTo>
                          <a:pt x="372" y="132"/>
                        </a:lnTo>
                        <a:lnTo>
                          <a:pt x="389" y="126"/>
                        </a:lnTo>
                        <a:lnTo>
                          <a:pt x="389" y="126"/>
                        </a:lnTo>
                        <a:lnTo>
                          <a:pt x="404" y="117"/>
                        </a:lnTo>
                        <a:lnTo>
                          <a:pt x="415" y="103"/>
                        </a:lnTo>
                        <a:lnTo>
                          <a:pt x="415" y="103"/>
                        </a:lnTo>
                        <a:lnTo>
                          <a:pt x="421" y="86"/>
                        </a:lnTo>
                        <a:lnTo>
                          <a:pt x="421" y="86"/>
                        </a:lnTo>
                        <a:lnTo>
                          <a:pt x="424" y="77"/>
                        </a:lnTo>
                        <a:lnTo>
                          <a:pt x="424" y="74"/>
                        </a:lnTo>
                        <a:lnTo>
                          <a:pt x="424" y="74"/>
                        </a:lnTo>
                        <a:lnTo>
                          <a:pt x="424" y="69"/>
                        </a:lnTo>
                        <a:lnTo>
                          <a:pt x="424" y="69"/>
                        </a:lnTo>
                        <a:lnTo>
                          <a:pt x="421" y="51"/>
                        </a:lnTo>
                        <a:lnTo>
                          <a:pt x="412" y="34"/>
                        </a:lnTo>
                        <a:lnTo>
                          <a:pt x="412" y="34"/>
                        </a:lnTo>
                        <a:lnTo>
                          <a:pt x="401" y="17"/>
                        </a:lnTo>
                        <a:lnTo>
                          <a:pt x="386" y="8"/>
                        </a:lnTo>
                        <a:lnTo>
                          <a:pt x="386" y="8"/>
                        </a:lnTo>
                        <a:lnTo>
                          <a:pt x="367" y="0"/>
                        </a:lnTo>
                        <a:lnTo>
                          <a:pt x="367" y="0"/>
                        </a:lnTo>
                        <a:lnTo>
                          <a:pt x="361" y="0"/>
                        </a:lnTo>
                        <a:lnTo>
                          <a:pt x="358" y="0"/>
                        </a:lnTo>
                        <a:lnTo>
                          <a:pt x="358" y="0"/>
                        </a:lnTo>
                        <a:lnTo>
                          <a:pt x="355" y="0"/>
                        </a:lnTo>
                        <a:lnTo>
                          <a:pt x="355" y="0"/>
                        </a:lnTo>
                        <a:lnTo>
                          <a:pt x="352" y="0"/>
                        </a:lnTo>
                        <a:lnTo>
                          <a:pt x="349" y="0"/>
                        </a:lnTo>
                        <a:lnTo>
                          <a:pt x="349" y="0"/>
                        </a:lnTo>
                        <a:lnTo>
                          <a:pt x="315" y="0"/>
                        </a:lnTo>
                        <a:lnTo>
                          <a:pt x="315" y="0"/>
                        </a:lnTo>
                        <a:lnTo>
                          <a:pt x="281" y="6"/>
                        </a:lnTo>
                        <a:lnTo>
                          <a:pt x="263" y="8"/>
                        </a:lnTo>
                        <a:lnTo>
                          <a:pt x="249" y="14"/>
                        </a:lnTo>
                        <a:lnTo>
                          <a:pt x="249" y="14"/>
                        </a:lnTo>
                        <a:lnTo>
                          <a:pt x="215" y="25"/>
                        </a:lnTo>
                        <a:lnTo>
                          <a:pt x="215" y="25"/>
                        </a:lnTo>
                        <a:lnTo>
                          <a:pt x="183" y="37"/>
                        </a:lnTo>
                        <a:lnTo>
                          <a:pt x="183" y="37"/>
                        </a:lnTo>
                        <a:lnTo>
                          <a:pt x="155" y="51"/>
                        </a:lnTo>
                        <a:lnTo>
                          <a:pt x="155" y="51"/>
                        </a:lnTo>
                        <a:lnTo>
                          <a:pt x="123" y="66"/>
                        </a:lnTo>
                        <a:lnTo>
                          <a:pt x="123" y="66"/>
                        </a:lnTo>
                        <a:lnTo>
                          <a:pt x="94" y="83"/>
                        </a:lnTo>
                        <a:lnTo>
                          <a:pt x="94" y="83"/>
                        </a:lnTo>
                        <a:lnTo>
                          <a:pt x="68" y="103"/>
                        </a:lnTo>
                        <a:lnTo>
                          <a:pt x="68" y="103"/>
                        </a:lnTo>
                        <a:lnTo>
                          <a:pt x="40" y="120"/>
                        </a:lnTo>
                        <a:lnTo>
                          <a:pt x="0" y="149"/>
                        </a:lnTo>
                        <a:lnTo>
                          <a:pt x="49" y="149"/>
                        </a:lnTo>
                        <a:lnTo>
                          <a:pt x="49" y="149"/>
                        </a:lnTo>
                        <a:lnTo>
                          <a:pt x="120" y="146"/>
                        </a:lnTo>
                        <a:lnTo>
                          <a:pt x="120" y="146"/>
                        </a:lnTo>
                        <a:lnTo>
                          <a:pt x="192" y="143"/>
                        </a:lnTo>
                        <a:lnTo>
                          <a:pt x="192" y="143"/>
                        </a:lnTo>
                        <a:lnTo>
                          <a:pt x="260" y="140"/>
                        </a:lnTo>
                        <a:lnTo>
                          <a:pt x="260" y="140"/>
                        </a:lnTo>
                        <a:lnTo>
                          <a:pt x="298" y="137"/>
                        </a:lnTo>
                        <a:lnTo>
                          <a:pt x="298" y="137"/>
                        </a:lnTo>
                        <a:lnTo>
                          <a:pt x="332" y="135"/>
                        </a:lnTo>
                        <a:lnTo>
                          <a:pt x="332" y="135"/>
                        </a:lnTo>
                        <a:lnTo>
                          <a:pt x="298" y="129"/>
                        </a:lnTo>
                        <a:lnTo>
                          <a:pt x="298" y="129"/>
                        </a:lnTo>
                        <a:lnTo>
                          <a:pt x="260" y="129"/>
                        </a:lnTo>
                        <a:lnTo>
                          <a:pt x="260" y="129"/>
                        </a:lnTo>
                        <a:lnTo>
                          <a:pt x="192" y="123"/>
                        </a:lnTo>
                        <a:lnTo>
                          <a:pt x="192" y="123"/>
                        </a:lnTo>
                        <a:lnTo>
                          <a:pt x="120" y="120"/>
                        </a:lnTo>
                        <a:lnTo>
                          <a:pt x="120" y="120"/>
                        </a:lnTo>
                        <a:lnTo>
                          <a:pt x="97" y="120"/>
                        </a:lnTo>
                        <a:lnTo>
                          <a:pt x="97" y="120"/>
                        </a:lnTo>
                        <a:lnTo>
                          <a:pt x="112" y="112"/>
                        </a:lnTo>
                        <a:lnTo>
                          <a:pt x="112" y="112"/>
                        </a:lnTo>
                        <a:lnTo>
                          <a:pt x="140" y="94"/>
                        </a:lnTo>
                        <a:lnTo>
                          <a:pt x="140" y="94"/>
                        </a:lnTo>
                        <a:lnTo>
                          <a:pt x="169" y="80"/>
                        </a:lnTo>
                        <a:lnTo>
                          <a:pt x="169" y="80"/>
                        </a:lnTo>
                        <a:lnTo>
                          <a:pt x="197" y="66"/>
                        </a:lnTo>
                        <a:lnTo>
                          <a:pt x="197" y="66"/>
                        </a:lnTo>
                        <a:lnTo>
                          <a:pt x="226" y="51"/>
                        </a:lnTo>
                        <a:lnTo>
                          <a:pt x="226" y="51"/>
                        </a:lnTo>
                        <a:lnTo>
                          <a:pt x="257" y="43"/>
                        </a:lnTo>
                        <a:lnTo>
                          <a:pt x="272" y="37"/>
                        </a:lnTo>
                        <a:lnTo>
                          <a:pt x="286" y="34"/>
                        </a:lnTo>
                        <a:lnTo>
                          <a:pt x="286" y="34"/>
                        </a:lnTo>
                        <a:lnTo>
                          <a:pt x="318" y="28"/>
                        </a:lnTo>
                        <a:lnTo>
                          <a:pt x="318" y="28"/>
                        </a:lnTo>
                        <a:lnTo>
                          <a:pt x="349" y="23"/>
                        </a:lnTo>
                        <a:lnTo>
                          <a:pt x="352" y="23"/>
                        </a:lnTo>
                        <a:lnTo>
                          <a:pt x="355" y="23"/>
                        </a:lnTo>
                        <a:lnTo>
                          <a:pt x="355" y="23"/>
                        </a:lnTo>
                        <a:lnTo>
                          <a:pt x="355" y="23"/>
                        </a:lnTo>
                        <a:lnTo>
                          <a:pt x="355" y="23"/>
                        </a:lnTo>
                        <a:lnTo>
                          <a:pt x="355" y="23"/>
                        </a:lnTo>
                        <a:lnTo>
                          <a:pt x="358" y="23"/>
                        </a:lnTo>
                        <a:lnTo>
                          <a:pt x="361" y="23"/>
                        </a:lnTo>
                        <a:lnTo>
                          <a:pt x="361" y="23"/>
                        </a:lnTo>
                        <a:lnTo>
                          <a:pt x="364" y="23"/>
                        </a:lnTo>
                        <a:lnTo>
                          <a:pt x="364" y="23"/>
                        </a:lnTo>
                        <a:lnTo>
                          <a:pt x="378" y="28"/>
                        </a:lnTo>
                        <a:lnTo>
                          <a:pt x="378" y="28"/>
                        </a:lnTo>
                        <a:lnTo>
                          <a:pt x="389" y="34"/>
                        </a:lnTo>
                        <a:lnTo>
                          <a:pt x="398" y="43"/>
                        </a:lnTo>
                        <a:lnTo>
                          <a:pt x="398" y="43"/>
                        </a:lnTo>
                        <a:lnTo>
                          <a:pt x="404" y="54"/>
                        </a:lnTo>
                        <a:lnTo>
                          <a:pt x="409" y="69"/>
                        </a:lnTo>
                        <a:lnTo>
                          <a:pt x="409" y="69"/>
                        </a:lnTo>
                        <a:lnTo>
                          <a:pt x="409" y="71"/>
                        </a:lnTo>
                        <a:lnTo>
                          <a:pt x="409" y="77"/>
                        </a:lnTo>
                        <a:lnTo>
                          <a:pt x="409" y="77"/>
                        </a:lnTo>
                        <a:lnTo>
                          <a:pt x="409" y="83"/>
                        </a:lnTo>
                        <a:lnTo>
                          <a:pt x="409" y="83"/>
                        </a:lnTo>
                        <a:lnTo>
                          <a:pt x="404"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sp>
                <p:nvSpPr>
                  <p:cNvPr id="1418" name="Freeform 337"/>
                  <p:cNvSpPr>
                    <a:spLocks noChangeArrowheads="1"/>
                  </p:cNvSpPr>
                  <p:nvPr/>
                </p:nvSpPr>
                <p:spPr bwMode="gray">
                  <a:xfrm>
                    <a:off x="7747000" y="3843338"/>
                    <a:ext cx="152400" cy="49212"/>
                  </a:xfrm>
                  <a:custGeom>
                    <a:avLst/>
                    <a:gdLst>
                      <a:gd name="T0" fmla="*/ 407 w 425"/>
                      <a:gd name="T1" fmla="*/ 100 h 138"/>
                      <a:gd name="T2" fmla="*/ 389 w 425"/>
                      <a:gd name="T3" fmla="*/ 126 h 138"/>
                      <a:gd name="T4" fmla="*/ 375 w 425"/>
                      <a:gd name="T5" fmla="*/ 132 h 138"/>
                      <a:gd name="T6" fmla="*/ 361 w 425"/>
                      <a:gd name="T7" fmla="*/ 137 h 138"/>
                      <a:gd name="T8" fmla="*/ 392 w 425"/>
                      <a:gd name="T9" fmla="*/ 129 h 138"/>
                      <a:gd name="T10" fmla="*/ 404 w 425"/>
                      <a:gd name="T11" fmla="*/ 120 h 138"/>
                      <a:gd name="T12" fmla="*/ 415 w 425"/>
                      <a:gd name="T13" fmla="*/ 106 h 138"/>
                      <a:gd name="T14" fmla="*/ 421 w 425"/>
                      <a:gd name="T15" fmla="*/ 91 h 138"/>
                      <a:gd name="T16" fmla="*/ 424 w 425"/>
                      <a:gd name="T17" fmla="*/ 77 h 138"/>
                      <a:gd name="T18" fmla="*/ 424 w 425"/>
                      <a:gd name="T19" fmla="*/ 74 h 138"/>
                      <a:gd name="T20" fmla="*/ 421 w 425"/>
                      <a:gd name="T21" fmla="*/ 57 h 138"/>
                      <a:gd name="T22" fmla="*/ 415 w 425"/>
                      <a:gd name="T23" fmla="*/ 40 h 138"/>
                      <a:gd name="T24" fmla="*/ 389 w 425"/>
                      <a:gd name="T25" fmla="*/ 14 h 138"/>
                      <a:gd name="T26" fmla="*/ 372 w 425"/>
                      <a:gd name="T27" fmla="*/ 8 h 138"/>
                      <a:gd name="T28" fmla="*/ 364 w 425"/>
                      <a:gd name="T29" fmla="*/ 6 h 138"/>
                      <a:gd name="T30" fmla="*/ 355 w 425"/>
                      <a:gd name="T31" fmla="*/ 6 h 138"/>
                      <a:gd name="T32" fmla="*/ 295 w 425"/>
                      <a:gd name="T33" fmla="*/ 3 h 138"/>
                      <a:gd name="T34" fmla="*/ 172 w 425"/>
                      <a:gd name="T35" fmla="*/ 0 h 138"/>
                      <a:gd name="T36" fmla="*/ 0 w 425"/>
                      <a:gd name="T37" fmla="*/ 3 h 138"/>
                      <a:gd name="T38" fmla="*/ 57 w 425"/>
                      <a:gd name="T39" fmla="*/ 40 h 138"/>
                      <a:gd name="T40" fmla="*/ 74 w 425"/>
                      <a:gd name="T41" fmla="*/ 51 h 138"/>
                      <a:gd name="T42" fmla="*/ 92 w 425"/>
                      <a:gd name="T43" fmla="*/ 63 h 138"/>
                      <a:gd name="T44" fmla="*/ 112 w 425"/>
                      <a:gd name="T45" fmla="*/ 71 h 138"/>
                      <a:gd name="T46" fmla="*/ 129 w 425"/>
                      <a:gd name="T47" fmla="*/ 83 h 138"/>
                      <a:gd name="T48" fmla="*/ 146 w 425"/>
                      <a:gd name="T49" fmla="*/ 91 h 138"/>
                      <a:gd name="T50" fmla="*/ 166 w 425"/>
                      <a:gd name="T51" fmla="*/ 100 h 138"/>
                      <a:gd name="T52" fmla="*/ 186 w 425"/>
                      <a:gd name="T53" fmla="*/ 108 h 138"/>
                      <a:gd name="T54" fmla="*/ 223 w 425"/>
                      <a:gd name="T55" fmla="*/ 120 h 138"/>
                      <a:gd name="T56" fmla="*/ 243 w 425"/>
                      <a:gd name="T57" fmla="*/ 126 h 138"/>
                      <a:gd name="T58" fmla="*/ 263 w 425"/>
                      <a:gd name="T59" fmla="*/ 132 h 138"/>
                      <a:gd name="T60" fmla="*/ 283 w 425"/>
                      <a:gd name="T61" fmla="*/ 134 h 138"/>
                      <a:gd name="T62" fmla="*/ 306 w 425"/>
                      <a:gd name="T63" fmla="*/ 137 h 138"/>
                      <a:gd name="T64" fmla="*/ 326 w 425"/>
                      <a:gd name="T65" fmla="*/ 137 h 138"/>
                      <a:gd name="T66" fmla="*/ 346 w 425"/>
                      <a:gd name="T67" fmla="*/ 137 h 138"/>
                      <a:gd name="T68" fmla="*/ 326 w 425"/>
                      <a:gd name="T69" fmla="*/ 134 h 138"/>
                      <a:gd name="T70" fmla="*/ 306 w 425"/>
                      <a:gd name="T71" fmla="*/ 132 h 138"/>
                      <a:gd name="T72" fmla="*/ 286 w 425"/>
                      <a:gd name="T73" fmla="*/ 126 h 138"/>
                      <a:gd name="T74" fmla="*/ 266 w 425"/>
                      <a:gd name="T75" fmla="*/ 120 h 138"/>
                      <a:gd name="T76" fmla="*/ 249 w 425"/>
                      <a:gd name="T77" fmla="*/ 111 h 138"/>
                      <a:gd name="T78" fmla="*/ 229 w 425"/>
                      <a:gd name="T79" fmla="*/ 106 h 138"/>
                      <a:gd name="T80" fmla="*/ 194 w 425"/>
                      <a:gd name="T81" fmla="*/ 88 h 138"/>
                      <a:gd name="T82" fmla="*/ 175 w 425"/>
                      <a:gd name="T83" fmla="*/ 80 h 138"/>
                      <a:gd name="T84" fmla="*/ 157 w 425"/>
                      <a:gd name="T85" fmla="*/ 69 h 138"/>
                      <a:gd name="T86" fmla="*/ 123 w 425"/>
                      <a:gd name="T87" fmla="*/ 48 h 138"/>
                      <a:gd name="T88" fmla="*/ 106 w 425"/>
                      <a:gd name="T89" fmla="*/ 37 h 138"/>
                      <a:gd name="T90" fmla="*/ 97 w 425"/>
                      <a:gd name="T91" fmla="*/ 31 h 138"/>
                      <a:gd name="T92" fmla="*/ 295 w 425"/>
                      <a:gd name="T93" fmla="*/ 31 h 138"/>
                      <a:gd name="T94" fmla="*/ 355 w 425"/>
                      <a:gd name="T95" fmla="*/ 28 h 138"/>
                      <a:gd name="T96" fmla="*/ 364 w 425"/>
                      <a:gd name="T97" fmla="*/ 28 h 138"/>
                      <a:gd name="T98" fmla="*/ 369 w 425"/>
                      <a:gd name="T99" fmla="*/ 28 h 138"/>
                      <a:gd name="T100" fmla="*/ 381 w 425"/>
                      <a:gd name="T101" fmla="*/ 34 h 138"/>
                      <a:gd name="T102" fmla="*/ 401 w 425"/>
                      <a:gd name="T103" fmla="*/ 48 h 138"/>
                      <a:gd name="T104" fmla="*/ 407 w 425"/>
                      <a:gd name="T105" fmla="*/ 60 h 138"/>
                      <a:gd name="T106" fmla="*/ 409 w 425"/>
                      <a:gd name="T107" fmla="*/ 77 h 138"/>
                      <a:gd name="T108" fmla="*/ 409 w 425"/>
                      <a:gd name="T109" fmla="*/ 80 h 138"/>
                      <a:gd name="T110" fmla="*/ 409 w 425"/>
                      <a:gd name="T111" fmla="*/ 8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5" h="138">
                        <a:moveTo>
                          <a:pt x="407" y="100"/>
                        </a:moveTo>
                        <a:lnTo>
                          <a:pt x="407" y="100"/>
                        </a:lnTo>
                        <a:lnTo>
                          <a:pt x="398" y="114"/>
                        </a:lnTo>
                        <a:lnTo>
                          <a:pt x="389" y="126"/>
                        </a:lnTo>
                        <a:lnTo>
                          <a:pt x="389" y="126"/>
                        </a:lnTo>
                        <a:lnTo>
                          <a:pt x="375" y="132"/>
                        </a:lnTo>
                        <a:lnTo>
                          <a:pt x="361" y="137"/>
                        </a:lnTo>
                        <a:lnTo>
                          <a:pt x="361" y="137"/>
                        </a:lnTo>
                        <a:lnTo>
                          <a:pt x="378" y="134"/>
                        </a:lnTo>
                        <a:lnTo>
                          <a:pt x="392" y="129"/>
                        </a:lnTo>
                        <a:lnTo>
                          <a:pt x="392" y="129"/>
                        </a:lnTo>
                        <a:lnTo>
                          <a:pt x="404" y="120"/>
                        </a:lnTo>
                        <a:lnTo>
                          <a:pt x="415" y="106"/>
                        </a:lnTo>
                        <a:lnTo>
                          <a:pt x="415" y="106"/>
                        </a:lnTo>
                        <a:lnTo>
                          <a:pt x="421" y="91"/>
                        </a:lnTo>
                        <a:lnTo>
                          <a:pt x="421" y="91"/>
                        </a:lnTo>
                        <a:lnTo>
                          <a:pt x="424" y="83"/>
                        </a:lnTo>
                        <a:lnTo>
                          <a:pt x="424" y="77"/>
                        </a:lnTo>
                        <a:lnTo>
                          <a:pt x="424" y="77"/>
                        </a:lnTo>
                        <a:lnTo>
                          <a:pt x="424" y="74"/>
                        </a:lnTo>
                        <a:lnTo>
                          <a:pt x="424" y="74"/>
                        </a:lnTo>
                        <a:lnTo>
                          <a:pt x="421" y="57"/>
                        </a:lnTo>
                        <a:lnTo>
                          <a:pt x="415" y="40"/>
                        </a:lnTo>
                        <a:lnTo>
                          <a:pt x="415" y="40"/>
                        </a:lnTo>
                        <a:lnTo>
                          <a:pt x="404" y="25"/>
                        </a:lnTo>
                        <a:lnTo>
                          <a:pt x="389" y="14"/>
                        </a:lnTo>
                        <a:lnTo>
                          <a:pt x="389" y="14"/>
                        </a:lnTo>
                        <a:lnTo>
                          <a:pt x="372" y="8"/>
                        </a:lnTo>
                        <a:lnTo>
                          <a:pt x="372" y="8"/>
                        </a:lnTo>
                        <a:lnTo>
                          <a:pt x="364" y="6"/>
                        </a:lnTo>
                        <a:lnTo>
                          <a:pt x="364" y="6"/>
                        </a:lnTo>
                        <a:lnTo>
                          <a:pt x="355" y="6"/>
                        </a:lnTo>
                        <a:lnTo>
                          <a:pt x="355" y="6"/>
                        </a:lnTo>
                        <a:lnTo>
                          <a:pt x="295" y="3"/>
                        </a:lnTo>
                        <a:lnTo>
                          <a:pt x="295" y="3"/>
                        </a:lnTo>
                        <a:lnTo>
                          <a:pt x="172" y="0"/>
                        </a:lnTo>
                        <a:lnTo>
                          <a:pt x="49" y="3"/>
                        </a:lnTo>
                        <a:lnTo>
                          <a:pt x="0" y="3"/>
                        </a:lnTo>
                        <a:lnTo>
                          <a:pt x="40" y="28"/>
                        </a:lnTo>
                        <a:lnTo>
                          <a:pt x="57" y="40"/>
                        </a:lnTo>
                        <a:lnTo>
                          <a:pt x="74" y="51"/>
                        </a:lnTo>
                        <a:lnTo>
                          <a:pt x="74" y="51"/>
                        </a:lnTo>
                        <a:lnTo>
                          <a:pt x="92" y="63"/>
                        </a:lnTo>
                        <a:lnTo>
                          <a:pt x="92" y="63"/>
                        </a:lnTo>
                        <a:lnTo>
                          <a:pt x="112" y="71"/>
                        </a:lnTo>
                        <a:lnTo>
                          <a:pt x="112" y="71"/>
                        </a:lnTo>
                        <a:lnTo>
                          <a:pt x="129" y="83"/>
                        </a:lnTo>
                        <a:lnTo>
                          <a:pt x="129" y="83"/>
                        </a:lnTo>
                        <a:lnTo>
                          <a:pt x="146" y="91"/>
                        </a:lnTo>
                        <a:lnTo>
                          <a:pt x="146" y="91"/>
                        </a:lnTo>
                        <a:lnTo>
                          <a:pt x="166" y="100"/>
                        </a:lnTo>
                        <a:lnTo>
                          <a:pt x="166" y="100"/>
                        </a:lnTo>
                        <a:lnTo>
                          <a:pt x="186" y="108"/>
                        </a:lnTo>
                        <a:lnTo>
                          <a:pt x="186" y="108"/>
                        </a:lnTo>
                        <a:lnTo>
                          <a:pt x="223" y="120"/>
                        </a:lnTo>
                        <a:lnTo>
                          <a:pt x="223" y="120"/>
                        </a:lnTo>
                        <a:lnTo>
                          <a:pt x="243" y="126"/>
                        </a:lnTo>
                        <a:lnTo>
                          <a:pt x="243" y="126"/>
                        </a:lnTo>
                        <a:lnTo>
                          <a:pt x="263" y="132"/>
                        </a:lnTo>
                        <a:lnTo>
                          <a:pt x="263" y="132"/>
                        </a:lnTo>
                        <a:lnTo>
                          <a:pt x="283" y="134"/>
                        </a:lnTo>
                        <a:lnTo>
                          <a:pt x="283" y="134"/>
                        </a:lnTo>
                        <a:lnTo>
                          <a:pt x="306" y="137"/>
                        </a:lnTo>
                        <a:lnTo>
                          <a:pt x="306" y="137"/>
                        </a:lnTo>
                        <a:lnTo>
                          <a:pt x="326" y="137"/>
                        </a:lnTo>
                        <a:lnTo>
                          <a:pt x="326" y="137"/>
                        </a:lnTo>
                        <a:lnTo>
                          <a:pt x="346" y="137"/>
                        </a:lnTo>
                        <a:lnTo>
                          <a:pt x="346" y="137"/>
                        </a:lnTo>
                        <a:lnTo>
                          <a:pt x="326" y="134"/>
                        </a:lnTo>
                        <a:lnTo>
                          <a:pt x="326" y="134"/>
                        </a:lnTo>
                        <a:lnTo>
                          <a:pt x="306" y="132"/>
                        </a:lnTo>
                        <a:lnTo>
                          <a:pt x="306" y="132"/>
                        </a:lnTo>
                        <a:lnTo>
                          <a:pt x="286" y="126"/>
                        </a:lnTo>
                        <a:lnTo>
                          <a:pt x="286" y="126"/>
                        </a:lnTo>
                        <a:lnTo>
                          <a:pt x="266" y="120"/>
                        </a:lnTo>
                        <a:lnTo>
                          <a:pt x="266" y="120"/>
                        </a:lnTo>
                        <a:lnTo>
                          <a:pt x="249" y="111"/>
                        </a:lnTo>
                        <a:lnTo>
                          <a:pt x="249" y="111"/>
                        </a:lnTo>
                        <a:lnTo>
                          <a:pt x="229" y="106"/>
                        </a:lnTo>
                        <a:lnTo>
                          <a:pt x="229" y="106"/>
                        </a:lnTo>
                        <a:lnTo>
                          <a:pt x="194" y="88"/>
                        </a:lnTo>
                        <a:lnTo>
                          <a:pt x="194" y="88"/>
                        </a:lnTo>
                        <a:lnTo>
                          <a:pt x="175" y="80"/>
                        </a:lnTo>
                        <a:lnTo>
                          <a:pt x="175" y="80"/>
                        </a:lnTo>
                        <a:lnTo>
                          <a:pt x="157" y="69"/>
                        </a:lnTo>
                        <a:lnTo>
                          <a:pt x="157" y="69"/>
                        </a:lnTo>
                        <a:lnTo>
                          <a:pt x="123" y="48"/>
                        </a:lnTo>
                        <a:lnTo>
                          <a:pt x="123" y="48"/>
                        </a:lnTo>
                        <a:lnTo>
                          <a:pt x="106" y="37"/>
                        </a:lnTo>
                        <a:lnTo>
                          <a:pt x="106" y="37"/>
                        </a:lnTo>
                        <a:lnTo>
                          <a:pt x="97" y="31"/>
                        </a:lnTo>
                        <a:lnTo>
                          <a:pt x="97" y="31"/>
                        </a:lnTo>
                        <a:lnTo>
                          <a:pt x="295" y="31"/>
                        </a:lnTo>
                        <a:lnTo>
                          <a:pt x="295" y="31"/>
                        </a:lnTo>
                        <a:lnTo>
                          <a:pt x="355" y="28"/>
                        </a:lnTo>
                        <a:lnTo>
                          <a:pt x="355" y="28"/>
                        </a:lnTo>
                        <a:lnTo>
                          <a:pt x="364" y="28"/>
                        </a:lnTo>
                        <a:lnTo>
                          <a:pt x="364" y="28"/>
                        </a:lnTo>
                        <a:lnTo>
                          <a:pt x="369" y="28"/>
                        </a:lnTo>
                        <a:lnTo>
                          <a:pt x="369" y="28"/>
                        </a:lnTo>
                        <a:lnTo>
                          <a:pt x="381" y="34"/>
                        </a:lnTo>
                        <a:lnTo>
                          <a:pt x="381" y="34"/>
                        </a:lnTo>
                        <a:lnTo>
                          <a:pt x="389" y="40"/>
                        </a:lnTo>
                        <a:lnTo>
                          <a:pt x="401" y="48"/>
                        </a:lnTo>
                        <a:lnTo>
                          <a:pt x="401" y="48"/>
                        </a:lnTo>
                        <a:lnTo>
                          <a:pt x="407" y="60"/>
                        </a:lnTo>
                        <a:lnTo>
                          <a:pt x="409" y="74"/>
                        </a:lnTo>
                        <a:lnTo>
                          <a:pt x="409" y="77"/>
                        </a:lnTo>
                        <a:lnTo>
                          <a:pt x="409" y="80"/>
                        </a:lnTo>
                        <a:lnTo>
                          <a:pt x="409" y="80"/>
                        </a:lnTo>
                        <a:lnTo>
                          <a:pt x="409" y="88"/>
                        </a:lnTo>
                        <a:lnTo>
                          <a:pt x="409" y="88"/>
                        </a:lnTo>
                        <a:lnTo>
                          <a:pt x="407" y="10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solidFill>
                        <a:srgbClr val="FF0000"/>
                      </a:solidFill>
                    </a:endParaRPr>
                  </a:p>
                </p:txBody>
              </p:sp>
            </p:grpSp>
          </p:grpSp>
        </p:grpSp>
        <p:sp>
          <p:nvSpPr>
            <p:cNvPr id="1419" name="Rectangle 1418"/>
            <p:cNvSpPr/>
            <p:nvPr/>
          </p:nvSpPr>
          <p:spPr bwMode="gray">
            <a:xfrm>
              <a:off x="4497617" y="4408646"/>
              <a:ext cx="668843" cy="230832"/>
            </a:xfrm>
            <a:prstGeom prst="rect">
              <a:avLst/>
            </a:prstGeom>
            <a:noFill/>
          </p:spPr>
          <p:txBody>
            <a:bodyPr wrap="square">
              <a:spAutoFit/>
            </a:bodyPr>
            <a:lstStyle/>
            <a:p>
              <a:r>
                <a:rPr lang="en-US" sz="900" dirty="0" err="1" smtClean="0">
                  <a:solidFill>
                    <a:schemeClr val="bg2"/>
                  </a:solidFill>
                </a:rPr>
                <a:t>vRouter</a:t>
              </a:r>
              <a:endParaRPr lang="en-US" sz="900" dirty="0">
                <a:solidFill>
                  <a:schemeClr val="bg2"/>
                </a:solidFill>
              </a:endParaRPr>
            </a:p>
          </p:txBody>
        </p:sp>
      </p:grpSp>
      <p:sp>
        <p:nvSpPr>
          <p:cNvPr id="1431" name="Rectangle 1430"/>
          <p:cNvSpPr/>
          <p:nvPr/>
        </p:nvSpPr>
        <p:spPr bwMode="gray">
          <a:xfrm>
            <a:off x="2033366" y="3325882"/>
            <a:ext cx="668843" cy="230832"/>
          </a:xfrm>
          <a:prstGeom prst="rect">
            <a:avLst/>
          </a:prstGeom>
          <a:noFill/>
        </p:spPr>
        <p:txBody>
          <a:bodyPr wrap="square">
            <a:spAutoFit/>
          </a:bodyPr>
          <a:lstStyle/>
          <a:p>
            <a:r>
              <a:rPr lang="en-US" sz="900" dirty="0" err="1" smtClean="0">
                <a:solidFill>
                  <a:schemeClr val="bg2"/>
                </a:solidFill>
              </a:rPr>
              <a:t>vADC</a:t>
            </a:r>
            <a:endParaRPr lang="en-US" sz="900" dirty="0">
              <a:solidFill>
                <a:schemeClr val="bg2"/>
              </a:solidFill>
            </a:endParaRPr>
          </a:p>
        </p:txBody>
      </p:sp>
      <p:grpSp>
        <p:nvGrpSpPr>
          <p:cNvPr id="31" name="Group 30"/>
          <p:cNvGrpSpPr/>
          <p:nvPr/>
        </p:nvGrpSpPr>
        <p:grpSpPr bwMode="gray">
          <a:xfrm>
            <a:off x="1479538" y="3250565"/>
            <a:ext cx="879981" cy="526604"/>
            <a:chOff x="1348749" y="2992563"/>
            <a:chExt cx="879981" cy="526604"/>
          </a:xfrm>
        </p:grpSpPr>
        <p:grpSp>
          <p:nvGrpSpPr>
            <p:cNvPr id="1425" name="Group 1424"/>
            <p:cNvGrpSpPr/>
            <p:nvPr/>
          </p:nvGrpSpPr>
          <p:grpSpPr bwMode="gray">
            <a:xfrm>
              <a:off x="1442335" y="3363583"/>
              <a:ext cx="155977" cy="155584"/>
              <a:chOff x="7318948" y="2268681"/>
              <a:chExt cx="234968" cy="234374"/>
            </a:xfrm>
            <a:solidFill>
              <a:schemeClr val="accent6"/>
            </a:solidFill>
          </p:grpSpPr>
          <p:sp>
            <p:nvSpPr>
              <p:cNvPr id="1503" name="Freeform 13"/>
              <p:cNvSpPr>
                <a:spLocks noEditPoints="1"/>
              </p:cNvSpPr>
              <p:nvPr/>
            </p:nvSpPr>
            <p:spPr bwMode="gray">
              <a:xfrm>
                <a:off x="7318948" y="2268681"/>
                <a:ext cx="234968" cy="234374"/>
              </a:xfrm>
              <a:custGeom>
                <a:avLst/>
                <a:gdLst>
                  <a:gd name="T0" fmla="*/ 1006 w 1054"/>
                  <a:gd name="T1" fmla="*/ 8 h 1050"/>
                  <a:gd name="T2" fmla="*/ 982 w 1054"/>
                  <a:gd name="T3" fmla="*/ 7 h 1050"/>
                  <a:gd name="T4" fmla="*/ 477 w 1054"/>
                  <a:gd name="T5" fmla="*/ 2 h 1050"/>
                  <a:gd name="T6" fmla="*/ 80 w 1054"/>
                  <a:gd name="T7" fmla="*/ 0 h 1050"/>
                  <a:gd name="T8" fmla="*/ 63 w 1054"/>
                  <a:gd name="T9" fmla="*/ 1 h 1050"/>
                  <a:gd name="T10" fmla="*/ 9 w 1054"/>
                  <a:gd name="T11" fmla="*/ 30 h 1050"/>
                  <a:gd name="T12" fmla="*/ 0 w 1054"/>
                  <a:gd name="T13" fmla="*/ 61 h 1050"/>
                  <a:gd name="T14" fmla="*/ 0 w 1054"/>
                  <a:gd name="T15" fmla="*/ 71 h 1050"/>
                  <a:gd name="T16" fmla="*/ 0 w 1054"/>
                  <a:gd name="T17" fmla="*/ 137 h 1050"/>
                  <a:gd name="T18" fmla="*/ 4 w 1054"/>
                  <a:gd name="T19" fmla="*/ 655 h 1050"/>
                  <a:gd name="T20" fmla="*/ 10 w 1054"/>
                  <a:gd name="T21" fmla="*/ 993 h 1050"/>
                  <a:gd name="T22" fmla="*/ 11 w 1054"/>
                  <a:gd name="T23" fmla="*/ 1007 h 1050"/>
                  <a:gd name="T24" fmla="*/ 45 w 1054"/>
                  <a:gd name="T25" fmla="*/ 1047 h 1050"/>
                  <a:gd name="T26" fmla="*/ 72 w 1054"/>
                  <a:gd name="T27" fmla="*/ 1049 h 1050"/>
                  <a:gd name="T28" fmla="*/ 283 w 1054"/>
                  <a:gd name="T29" fmla="*/ 1045 h 1050"/>
                  <a:gd name="T30" fmla="*/ 874 w 1054"/>
                  <a:gd name="T31" fmla="*/ 1025 h 1050"/>
                  <a:gd name="T32" fmla="*/ 283 w 1054"/>
                  <a:gd name="T33" fmla="*/ 1004 h 1050"/>
                  <a:gd name="T34" fmla="*/ 72 w 1054"/>
                  <a:gd name="T35" fmla="*/ 1000 h 1050"/>
                  <a:gd name="T36" fmla="*/ 62 w 1054"/>
                  <a:gd name="T37" fmla="*/ 999 h 1050"/>
                  <a:gd name="T38" fmla="*/ 62 w 1054"/>
                  <a:gd name="T39" fmla="*/ 999 h 1050"/>
                  <a:gd name="T40" fmla="*/ 62 w 1054"/>
                  <a:gd name="T41" fmla="*/ 993 h 1050"/>
                  <a:gd name="T42" fmla="*/ 68 w 1054"/>
                  <a:gd name="T43" fmla="*/ 655 h 1050"/>
                  <a:gd name="T44" fmla="*/ 71 w 1054"/>
                  <a:gd name="T45" fmla="*/ 137 h 1050"/>
                  <a:gd name="T46" fmla="*/ 72 w 1054"/>
                  <a:gd name="T47" fmla="*/ 73 h 1050"/>
                  <a:gd name="T48" fmla="*/ 124 w 1054"/>
                  <a:gd name="T49" fmla="*/ 73 h 1050"/>
                  <a:gd name="T50" fmla="*/ 819 w 1054"/>
                  <a:gd name="T51" fmla="*/ 68 h 1050"/>
                  <a:gd name="T52" fmla="*/ 996 w 1054"/>
                  <a:gd name="T53" fmla="*/ 66 h 1050"/>
                  <a:gd name="T54" fmla="*/ 998 w 1054"/>
                  <a:gd name="T55" fmla="*/ 162 h 1050"/>
                  <a:gd name="T56" fmla="*/ 1017 w 1054"/>
                  <a:gd name="T57" fmla="*/ 877 h 1050"/>
                  <a:gd name="T58" fmla="*/ 1008 w 1054"/>
                  <a:gd name="T59" fmla="*/ 1022 h 1050"/>
                  <a:gd name="T60" fmla="*/ 1009 w 1054"/>
                  <a:gd name="T61" fmla="*/ 1023 h 1050"/>
                  <a:gd name="T62" fmla="*/ 1031 w 1054"/>
                  <a:gd name="T63" fmla="*/ 877 h 1050"/>
                  <a:gd name="T64" fmla="*/ 1051 w 1054"/>
                  <a:gd name="T65" fmla="*/ 162 h 1050"/>
                  <a:gd name="T66" fmla="*/ 1053 w 1054"/>
                  <a:gd name="T67" fmla="*/ 65 h 1050"/>
                  <a:gd name="T68" fmla="*/ 63 w 1054"/>
                  <a:gd name="T69" fmla="*/ 73 h 1050"/>
                  <a:gd name="T70" fmla="*/ 63 w 1054"/>
                  <a:gd name="T71" fmla="*/ 73 h 1050"/>
                  <a:gd name="T72" fmla="*/ 72 w 1054"/>
                  <a:gd name="T73" fmla="*/ 63 h 1050"/>
                  <a:gd name="T74" fmla="*/ 996 w 1054"/>
                  <a:gd name="T75"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54" h="1050">
                    <a:moveTo>
                      <a:pt x="1041" y="29"/>
                    </a:moveTo>
                    <a:cubicBezTo>
                      <a:pt x="1033" y="18"/>
                      <a:pt x="1021" y="10"/>
                      <a:pt x="1006" y="8"/>
                    </a:cubicBezTo>
                    <a:cubicBezTo>
                      <a:pt x="998" y="7"/>
                      <a:pt x="995" y="7"/>
                      <a:pt x="992" y="7"/>
                    </a:cubicBezTo>
                    <a:cubicBezTo>
                      <a:pt x="982" y="7"/>
                      <a:pt x="982" y="7"/>
                      <a:pt x="982" y="7"/>
                    </a:cubicBezTo>
                    <a:cubicBezTo>
                      <a:pt x="929" y="6"/>
                      <a:pt x="874" y="5"/>
                      <a:pt x="819" y="5"/>
                    </a:cubicBezTo>
                    <a:cubicBezTo>
                      <a:pt x="708" y="4"/>
                      <a:pt x="593" y="3"/>
                      <a:pt x="477" y="2"/>
                    </a:cubicBezTo>
                    <a:cubicBezTo>
                      <a:pt x="360" y="1"/>
                      <a:pt x="242" y="1"/>
                      <a:pt x="124" y="0"/>
                    </a:cubicBezTo>
                    <a:cubicBezTo>
                      <a:pt x="80" y="0"/>
                      <a:pt x="80" y="0"/>
                      <a:pt x="80" y="0"/>
                    </a:cubicBezTo>
                    <a:cubicBezTo>
                      <a:pt x="68" y="0"/>
                      <a:pt x="68" y="0"/>
                      <a:pt x="68" y="0"/>
                    </a:cubicBezTo>
                    <a:cubicBezTo>
                      <a:pt x="63" y="1"/>
                      <a:pt x="63" y="1"/>
                      <a:pt x="63" y="1"/>
                    </a:cubicBezTo>
                    <a:cubicBezTo>
                      <a:pt x="61" y="0"/>
                      <a:pt x="55" y="1"/>
                      <a:pt x="51" y="2"/>
                    </a:cubicBezTo>
                    <a:cubicBezTo>
                      <a:pt x="34" y="5"/>
                      <a:pt x="18" y="16"/>
                      <a:pt x="9" y="30"/>
                    </a:cubicBezTo>
                    <a:cubicBezTo>
                      <a:pt x="4" y="39"/>
                      <a:pt x="2" y="45"/>
                      <a:pt x="0" y="56"/>
                    </a:cubicBezTo>
                    <a:cubicBezTo>
                      <a:pt x="0" y="61"/>
                      <a:pt x="0" y="61"/>
                      <a:pt x="0" y="61"/>
                    </a:cubicBezTo>
                    <a:cubicBezTo>
                      <a:pt x="0" y="65"/>
                      <a:pt x="0" y="65"/>
                      <a:pt x="0" y="65"/>
                    </a:cubicBezTo>
                    <a:cubicBezTo>
                      <a:pt x="0" y="71"/>
                      <a:pt x="0" y="71"/>
                      <a:pt x="0" y="71"/>
                    </a:cubicBezTo>
                    <a:cubicBezTo>
                      <a:pt x="0" y="93"/>
                      <a:pt x="0" y="93"/>
                      <a:pt x="0" y="93"/>
                    </a:cubicBezTo>
                    <a:cubicBezTo>
                      <a:pt x="0" y="137"/>
                      <a:pt x="0" y="137"/>
                      <a:pt x="0" y="137"/>
                    </a:cubicBezTo>
                    <a:cubicBezTo>
                      <a:pt x="0" y="196"/>
                      <a:pt x="1" y="254"/>
                      <a:pt x="1" y="313"/>
                    </a:cubicBezTo>
                    <a:cubicBezTo>
                      <a:pt x="2" y="429"/>
                      <a:pt x="3" y="544"/>
                      <a:pt x="4" y="655"/>
                    </a:cubicBezTo>
                    <a:cubicBezTo>
                      <a:pt x="6" y="765"/>
                      <a:pt x="8" y="873"/>
                      <a:pt x="10" y="974"/>
                    </a:cubicBezTo>
                    <a:cubicBezTo>
                      <a:pt x="10" y="993"/>
                      <a:pt x="10" y="993"/>
                      <a:pt x="10" y="993"/>
                    </a:cubicBezTo>
                    <a:cubicBezTo>
                      <a:pt x="10" y="998"/>
                      <a:pt x="10" y="998"/>
                      <a:pt x="10" y="998"/>
                    </a:cubicBezTo>
                    <a:cubicBezTo>
                      <a:pt x="10" y="1000"/>
                      <a:pt x="10" y="1004"/>
                      <a:pt x="11" y="1007"/>
                    </a:cubicBezTo>
                    <a:cubicBezTo>
                      <a:pt x="12" y="1013"/>
                      <a:pt x="14" y="1019"/>
                      <a:pt x="17" y="1024"/>
                    </a:cubicBezTo>
                    <a:cubicBezTo>
                      <a:pt x="23" y="1035"/>
                      <a:pt x="33" y="1043"/>
                      <a:pt x="45" y="1047"/>
                    </a:cubicBezTo>
                    <a:cubicBezTo>
                      <a:pt x="50" y="1049"/>
                      <a:pt x="59" y="1050"/>
                      <a:pt x="62" y="1050"/>
                    </a:cubicBezTo>
                    <a:cubicBezTo>
                      <a:pt x="72" y="1049"/>
                      <a:pt x="72" y="1049"/>
                      <a:pt x="72" y="1049"/>
                    </a:cubicBezTo>
                    <a:cubicBezTo>
                      <a:pt x="96" y="1049"/>
                      <a:pt x="121" y="1048"/>
                      <a:pt x="145" y="1048"/>
                    </a:cubicBezTo>
                    <a:cubicBezTo>
                      <a:pt x="192" y="1047"/>
                      <a:pt x="239" y="1046"/>
                      <a:pt x="283" y="1045"/>
                    </a:cubicBezTo>
                    <a:cubicBezTo>
                      <a:pt x="460" y="1042"/>
                      <a:pt x="608" y="1035"/>
                      <a:pt x="712" y="1032"/>
                    </a:cubicBezTo>
                    <a:cubicBezTo>
                      <a:pt x="815" y="1027"/>
                      <a:pt x="874" y="1025"/>
                      <a:pt x="874" y="1025"/>
                    </a:cubicBezTo>
                    <a:cubicBezTo>
                      <a:pt x="874" y="1025"/>
                      <a:pt x="815" y="1022"/>
                      <a:pt x="712" y="1018"/>
                    </a:cubicBezTo>
                    <a:cubicBezTo>
                      <a:pt x="608" y="1015"/>
                      <a:pt x="460" y="1008"/>
                      <a:pt x="283" y="1004"/>
                    </a:cubicBezTo>
                    <a:cubicBezTo>
                      <a:pt x="239" y="1003"/>
                      <a:pt x="192" y="1002"/>
                      <a:pt x="145" y="1001"/>
                    </a:cubicBezTo>
                    <a:cubicBezTo>
                      <a:pt x="121" y="1001"/>
                      <a:pt x="96" y="1000"/>
                      <a:pt x="72" y="1000"/>
                    </a:cubicBezTo>
                    <a:cubicBezTo>
                      <a:pt x="62" y="1000"/>
                      <a:pt x="62" y="1000"/>
                      <a:pt x="62" y="1000"/>
                    </a:cubicBezTo>
                    <a:cubicBezTo>
                      <a:pt x="60" y="999"/>
                      <a:pt x="62" y="1000"/>
                      <a:pt x="62" y="999"/>
                    </a:cubicBezTo>
                    <a:cubicBezTo>
                      <a:pt x="62" y="999"/>
                      <a:pt x="61" y="999"/>
                      <a:pt x="62" y="999"/>
                    </a:cubicBezTo>
                    <a:cubicBezTo>
                      <a:pt x="62" y="999"/>
                      <a:pt x="62" y="999"/>
                      <a:pt x="62" y="999"/>
                    </a:cubicBezTo>
                    <a:cubicBezTo>
                      <a:pt x="62" y="998"/>
                      <a:pt x="62" y="999"/>
                      <a:pt x="62" y="998"/>
                    </a:cubicBezTo>
                    <a:cubicBezTo>
                      <a:pt x="62" y="993"/>
                      <a:pt x="62" y="993"/>
                      <a:pt x="62" y="993"/>
                    </a:cubicBezTo>
                    <a:cubicBezTo>
                      <a:pt x="62" y="974"/>
                      <a:pt x="62" y="974"/>
                      <a:pt x="62" y="974"/>
                    </a:cubicBezTo>
                    <a:cubicBezTo>
                      <a:pt x="64" y="873"/>
                      <a:pt x="66" y="765"/>
                      <a:pt x="68" y="655"/>
                    </a:cubicBezTo>
                    <a:cubicBezTo>
                      <a:pt x="69" y="544"/>
                      <a:pt x="70" y="429"/>
                      <a:pt x="71" y="313"/>
                    </a:cubicBezTo>
                    <a:cubicBezTo>
                      <a:pt x="71" y="254"/>
                      <a:pt x="71" y="196"/>
                      <a:pt x="71" y="137"/>
                    </a:cubicBezTo>
                    <a:cubicBezTo>
                      <a:pt x="72" y="93"/>
                      <a:pt x="72" y="93"/>
                      <a:pt x="72" y="93"/>
                    </a:cubicBezTo>
                    <a:cubicBezTo>
                      <a:pt x="72" y="73"/>
                      <a:pt x="72" y="73"/>
                      <a:pt x="72" y="73"/>
                    </a:cubicBezTo>
                    <a:cubicBezTo>
                      <a:pt x="80" y="73"/>
                      <a:pt x="80" y="73"/>
                      <a:pt x="80" y="73"/>
                    </a:cubicBezTo>
                    <a:cubicBezTo>
                      <a:pt x="124" y="73"/>
                      <a:pt x="124" y="73"/>
                      <a:pt x="124" y="73"/>
                    </a:cubicBezTo>
                    <a:cubicBezTo>
                      <a:pt x="242" y="72"/>
                      <a:pt x="360" y="72"/>
                      <a:pt x="477" y="72"/>
                    </a:cubicBezTo>
                    <a:cubicBezTo>
                      <a:pt x="593" y="70"/>
                      <a:pt x="708" y="69"/>
                      <a:pt x="819" y="68"/>
                    </a:cubicBezTo>
                    <a:cubicBezTo>
                      <a:pt x="874" y="68"/>
                      <a:pt x="929" y="67"/>
                      <a:pt x="982" y="66"/>
                    </a:cubicBezTo>
                    <a:cubicBezTo>
                      <a:pt x="996" y="66"/>
                      <a:pt x="996" y="66"/>
                      <a:pt x="996" y="66"/>
                    </a:cubicBezTo>
                    <a:cubicBezTo>
                      <a:pt x="996" y="85"/>
                      <a:pt x="996" y="85"/>
                      <a:pt x="996" y="85"/>
                    </a:cubicBezTo>
                    <a:cubicBezTo>
                      <a:pt x="996" y="111"/>
                      <a:pt x="997" y="137"/>
                      <a:pt x="998" y="162"/>
                    </a:cubicBezTo>
                    <a:cubicBezTo>
                      <a:pt x="1000" y="264"/>
                      <a:pt x="1002" y="360"/>
                      <a:pt x="1004" y="448"/>
                    </a:cubicBezTo>
                    <a:cubicBezTo>
                      <a:pt x="1007" y="626"/>
                      <a:pt x="1014" y="774"/>
                      <a:pt x="1017" y="877"/>
                    </a:cubicBezTo>
                    <a:cubicBezTo>
                      <a:pt x="1019" y="929"/>
                      <a:pt x="1021" y="970"/>
                      <a:pt x="1022" y="997"/>
                    </a:cubicBezTo>
                    <a:cubicBezTo>
                      <a:pt x="1023" y="1011"/>
                      <a:pt x="1014" y="1019"/>
                      <a:pt x="1008" y="1022"/>
                    </a:cubicBezTo>
                    <a:cubicBezTo>
                      <a:pt x="1002" y="1025"/>
                      <a:pt x="998" y="1025"/>
                      <a:pt x="998" y="1025"/>
                    </a:cubicBezTo>
                    <a:cubicBezTo>
                      <a:pt x="998" y="1025"/>
                      <a:pt x="1002" y="1025"/>
                      <a:pt x="1009" y="1023"/>
                    </a:cubicBezTo>
                    <a:cubicBezTo>
                      <a:pt x="1015" y="1021"/>
                      <a:pt x="1026" y="1012"/>
                      <a:pt x="1026" y="997"/>
                    </a:cubicBezTo>
                    <a:cubicBezTo>
                      <a:pt x="1027" y="970"/>
                      <a:pt x="1029" y="929"/>
                      <a:pt x="1031" y="877"/>
                    </a:cubicBezTo>
                    <a:cubicBezTo>
                      <a:pt x="1034" y="774"/>
                      <a:pt x="1041" y="626"/>
                      <a:pt x="1044" y="448"/>
                    </a:cubicBezTo>
                    <a:cubicBezTo>
                      <a:pt x="1046" y="360"/>
                      <a:pt x="1048" y="264"/>
                      <a:pt x="1051" y="162"/>
                    </a:cubicBezTo>
                    <a:cubicBezTo>
                      <a:pt x="1051" y="137"/>
                      <a:pt x="1052" y="111"/>
                      <a:pt x="1052" y="85"/>
                    </a:cubicBezTo>
                    <a:cubicBezTo>
                      <a:pt x="1053" y="65"/>
                      <a:pt x="1053" y="65"/>
                      <a:pt x="1053" y="65"/>
                    </a:cubicBezTo>
                    <a:cubicBezTo>
                      <a:pt x="1054" y="57"/>
                      <a:pt x="1050" y="39"/>
                      <a:pt x="1041" y="29"/>
                    </a:cubicBezTo>
                    <a:close/>
                    <a:moveTo>
                      <a:pt x="63" y="73"/>
                    </a:moveTo>
                    <a:cubicBezTo>
                      <a:pt x="63" y="73"/>
                      <a:pt x="63" y="73"/>
                      <a:pt x="63" y="73"/>
                    </a:cubicBezTo>
                    <a:cubicBezTo>
                      <a:pt x="62" y="73"/>
                      <a:pt x="62" y="73"/>
                      <a:pt x="63" y="73"/>
                    </a:cubicBezTo>
                    <a:close/>
                    <a:moveTo>
                      <a:pt x="72" y="63"/>
                    </a:moveTo>
                    <a:cubicBezTo>
                      <a:pt x="72" y="62"/>
                      <a:pt x="72" y="62"/>
                      <a:pt x="72" y="63"/>
                    </a:cubicBezTo>
                    <a:cubicBezTo>
                      <a:pt x="72" y="63"/>
                      <a:pt x="72" y="63"/>
                      <a:pt x="72" y="63"/>
                    </a:cubicBezTo>
                    <a:close/>
                    <a:moveTo>
                      <a:pt x="996" y="64"/>
                    </a:moveTo>
                    <a:cubicBezTo>
                      <a:pt x="995" y="64"/>
                      <a:pt x="995" y="63"/>
                      <a:pt x="996"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04" name="Freeform 14"/>
              <p:cNvSpPr>
                <a:spLocks/>
              </p:cNvSpPr>
              <p:nvPr/>
            </p:nvSpPr>
            <p:spPr bwMode="gray">
              <a:xfrm>
                <a:off x="7384978" y="2342444"/>
                <a:ext cx="145739" cy="63651"/>
              </a:xfrm>
              <a:custGeom>
                <a:avLst/>
                <a:gdLst>
                  <a:gd name="T0" fmla="*/ 652 w 654"/>
                  <a:gd name="T1" fmla="*/ 138 h 283"/>
                  <a:gd name="T2" fmla="*/ 645 w 654"/>
                  <a:gd name="T3" fmla="*/ 109 h 283"/>
                  <a:gd name="T4" fmla="*/ 614 w 654"/>
                  <a:gd name="T5" fmla="*/ 56 h 283"/>
                  <a:gd name="T6" fmla="*/ 503 w 654"/>
                  <a:gd name="T7" fmla="*/ 3 h 283"/>
                  <a:gd name="T8" fmla="*/ 398 w 654"/>
                  <a:gd name="T9" fmla="*/ 36 h 283"/>
                  <a:gd name="T10" fmla="*/ 350 w 654"/>
                  <a:gd name="T11" fmla="*/ 9 h 283"/>
                  <a:gd name="T12" fmla="*/ 315 w 654"/>
                  <a:gd name="T13" fmla="*/ 2 h 283"/>
                  <a:gd name="T14" fmla="*/ 297 w 654"/>
                  <a:gd name="T15" fmla="*/ 1 h 283"/>
                  <a:gd name="T16" fmla="*/ 280 w 654"/>
                  <a:gd name="T17" fmla="*/ 2 h 283"/>
                  <a:gd name="T18" fmla="*/ 186 w 654"/>
                  <a:gd name="T19" fmla="*/ 47 h 283"/>
                  <a:gd name="T20" fmla="*/ 177 w 654"/>
                  <a:gd name="T21" fmla="*/ 35 h 283"/>
                  <a:gd name="T22" fmla="*/ 155 w 654"/>
                  <a:gd name="T23" fmla="*/ 19 h 283"/>
                  <a:gd name="T24" fmla="*/ 130 w 654"/>
                  <a:gd name="T25" fmla="*/ 14 h 283"/>
                  <a:gd name="T26" fmla="*/ 85 w 654"/>
                  <a:gd name="T27" fmla="*/ 35 h 283"/>
                  <a:gd name="T28" fmla="*/ 73 w 654"/>
                  <a:gd name="T29" fmla="*/ 55 h 283"/>
                  <a:gd name="T30" fmla="*/ 64 w 654"/>
                  <a:gd name="T31" fmla="*/ 74 h 283"/>
                  <a:gd name="T32" fmla="*/ 0 w 654"/>
                  <a:gd name="T33" fmla="*/ 224 h 283"/>
                  <a:gd name="T34" fmla="*/ 82 w 654"/>
                  <a:gd name="T35" fmla="*/ 83 h 283"/>
                  <a:gd name="T36" fmla="*/ 92 w 654"/>
                  <a:gd name="T37" fmla="*/ 65 h 283"/>
                  <a:gd name="T38" fmla="*/ 102 w 654"/>
                  <a:gd name="T39" fmla="*/ 51 h 283"/>
                  <a:gd name="T40" fmla="*/ 130 w 654"/>
                  <a:gd name="T41" fmla="*/ 41 h 283"/>
                  <a:gd name="T42" fmla="*/ 144 w 654"/>
                  <a:gd name="T43" fmla="*/ 45 h 283"/>
                  <a:gd name="T44" fmla="*/ 154 w 654"/>
                  <a:gd name="T45" fmla="*/ 54 h 283"/>
                  <a:gd name="T46" fmla="*/ 161 w 654"/>
                  <a:gd name="T47" fmla="*/ 81 h 283"/>
                  <a:gd name="T48" fmla="*/ 167 w 654"/>
                  <a:gd name="T49" fmla="*/ 96 h 283"/>
                  <a:gd name="T50" fmla="*/ 189 w 654"/>
                  <a:gd name="T51" fmla="*/ 92 h 283"/>
                  <a:gd name="T52" fmla="*/ 190 w 654"/>
                  <a:gd name="T53" fmla="*/ 92 h 283"/>
                  <a:gd name="T54" fmla="*/ 284 w 654"/>
                  <a:gd name="T55" fmla="*/ 37 h 283"/>
                  <a:gd name="T56" fmla="*/ 298 w 654"/>
                  <a:gd name="T57" fmla="*/ 37 h 283"/>
                  <a:gd name="T58" fmla="*/ 311 w 654"/>
                  <a:gd name="T59" fmla="*/ 37 h 283"/>
                  <a:gd name="T60" fmla="*/ 338 w 654"/>
                  <a:gd name="T61" fmla="*/ 43 h 283"/>
                  <a:gd name="T62" fmla="*/ 386 w 654"/>
                  <a:gd name="T63" fmla="*/ 71 h 283"/>
                  <a:gd name="T64" fmla="*/ 386 w 654"/>
                  <a:gd name="T65" fmla="*/ 71 h 283"/>
                  <a:gd name="T66" fmla="*/ 410 w 654"/>
                  <a:gd name="T67" fmla="*/ 71 h 283"/>
                  <a:gd name="T68" fmla="*/ 502 w 654"/>
                  <a:gd name="T69" fmla="*/ 35 h 283"/>
                  <a:gd name="T70" fmla="*/ 595 w 654"/>
                  <a:gd name="T71" fmla="*/ 73 h 283"/>
                  <a:gd name="T72" fmla="*/ 625 w 654"/>
                  <a:gd name="T73" fmla="*/ 116 h 283"/>
                  <a:gd name="T74" fmla="*/ 634 w 654"/>
                  <a:gd name="T75" fmla="*/ 142 h 283"/>
                  <a:gd name="T76" fmla="*/ 638 w 654"/>
                  <a:gd name="T77" fmla="*/ 169 h 283"/>
                  <a:gd name="T78" fmla="*/ 645 w 654"/>
                  <a:gd name="T79" fmla="*/ 283 h 283"/>
                  <a:gd name="T80" fmla="*/ 653 w 654"/>
                  <a:gd name="T81" fmla="*/ 169 h 283"/>
                  <a:gd name="T82" fmla="*/ 652 w 654"/>
                  <a:gd name="T83" fmla="*/ 1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3">
                    <a:moveTo>
                      <a:pt x="652" y="138"/>
                    </a:moveTo>
                    <a:cubicBezTo>
                      <a:pt x="651" y="128"/>
                      <a:pt x="648" y="118"/>
                      <a:pt x="645" y="109"/>
                    </a:cubicBezTo>
                    <a:cubicBezTo>
                      <a:pt x="638" y="89"/>
                      <a:pt x="627" y="71"/>
                      <a:pt x="614" y="56"/>
                    </a:cubicBezTo>
                    <a:cubicBezTo>
                      <a:pt x="586" y="25"/>
                      <a:pt x="546" y="4"/>
                      <a:pt x="503" y="3"/>
                    </a:cubicBezTo>
                    <a:cubicBezTo>
                      <a:pt x="466" y="0"/>
                      <a:pt x="428" y="13"/>
                      <a:pt x="398" y="36"/>
                    </a:cubicBezTo>
                    <a:cubicBezTo>
                      <a:pt x="383" y="25"/>
                      <a:pt x="367" y="15"/>
                      <a:pt x="350" y="9"/>
                    </a:cubicBezTo>
                    <a:cubicBezTo>
                      <a:pt x="338" y="5"/>
                      <a:pt x="327" y="3"/>
                      <a:pt x="315" y="2"/>
                    </a:cubicBezTo>
                    <a:cubicBezTo>
                      <a:pt x="309" y="1"/>
                      <a:pt x="304" y="1"/>
                      <a:pt x="297" y="1"/>
                    </a:cubicBezTo>
                    <a:cubicBezTo>
                      <a:pt x="292" y="1"/>
                      <a:pt x="286" y="1"/>
                      <a:pt x="280" y="2"/>
                    </a:cubicBezTo>
                    <a:cubicBezTo>
                      <a:pt x="244" y="6"/>
                      <a:pt x="211" y="23"/>
                      <a:pt x="186" y="47"/>
                    </a:cubicBezTo>
                    <a:cubicBezTo>
                      <a:pt x="183" y="43"/>
                      <a:pt x="180" y="39"/>
                      <a:pt x="177" y="35"/>
                    </a:cubicBezTo>
                    <a:cubicBezTo>
                      <a:pt x="171" y="28"/>
                      <a:pt x="164" y="23"/>
                      <a:pt x="155" y="19"/>
                    </a:cubicBezTo>
                    <a:cubicBezTo>
                      <a:pt x="149" y="17"/>
                      <a:pt x="138" y="14"/>
                      <a:pt x="130" y="14"/>
                    </a:cubicBezTo>
                    <a:cubicBezTo>
                      <a:pt x="113" y="15"/>
                      <a:pt x="96" y="22"/>
                      <a:pt x="85" y="35"/>
                    </a:cubicBezTo>
                    <a:cubicBezTo>
                      <a:pt x="79" y="41"/>
                      <a:pt x="75" y="50"/>
                      <a:pt x="73" y="55"/>
                    </a:cubicBezTo>
                    <a:cubicBezTo>
                      <a:pt x="64" y="74"/>
                      <a:pt x="64" y="74"/>
                      <a:pt x="64" y="74"/>
                    </a:cubicBezTo>
                    <a:cubicBezTo>
                      <a:pt x="42" y="123"/>
                      <a:pt x="20" y="173"/>
                      <a:pt x="0" y="224"/>
                    </a:cubicBezTo>
                    <a:cubicBezTo>
                      <a:pt x="28" y="177"/>
                      <a:pt x="56" y="131"/>
                      <a:pt x="82" y="83"/>
                    </a:cubicBezTo>
                    <a:cubicBezTo>
                      <a:pt x="92" y="65"/>
                      <a:pt x="92" y="65"/>
                      <a:pt x="92" y="65"/>
                    </a:cubicBezTo>
                    <a:cubicBezTo>
                      <a:pt x="96" y="59"/>
                      <a:pt x="98" y="55"/>
                      <a:pt x="102" y="51"/>
                    </a:cubicBezTo>
                    <a:cubicBezTo>
                      <a:pt x="109" y="44"/>
                      <a:pt x="120" y="40"/>
                      <a:pt x="130" y="41"/>
                    </a:cubicBezTo>
                    <a:cubicBezTo>
                      <a:pt x="135" y="42"/>
                      <a:pt x="138" y="42"/>
                      <a:pt x="144" y="45"/>
                    </a:cubicBezTo>
                    <a:cubicBezTo>
                      <a:pt x="147" y="47"/>
                      <a:pt x="151" y="51"/>
                      <a:pt x="154" y="54"/>
                    </a:cubicBezTo>
                    <a:cubicBezTo>
                      <a:pt x="160" y="62"/>
                      <a:pt x="163" y="71"/>
                      <a:pt x="161" y="81"/>
                    </a:cubicBezTo>
                    <a:cubicBezTo>
                      <a:pt x="160" y="86"/>
                      <a:pt x="162" y="92"/>
                      <a:pt x="167" y="96"/>
                    </a:cubicBezTo>
                    <a:cubicBezTo>
                      <a:pt x="174" y="101"/>
                      <a:pt x="184" y="99"/>
                      <a:pt x="189" y="92"/>
                    </a:cubicBezTo>
                    <a:cubicBezTo>
                      <a:pt x="190" y="92"/>
                      <a:pt x="190" y="92"/>
                      <a:pt x="190" y="92"/>
                    </a:cubicBezTo>
                    <a:cubicBezTo>
                      <a:pt x="212" y="61"/>
                      <a:pt x="247" y="41"/>
                      <a:pt x="284" y="37"/>
                    </a:cubicBezTo>
                    <a:cubicBezTo>
                      <a:pt x="288" y="37"/>
                      <a:pt x="293" y="37"/>
                      <a:pt x="298" y="37"/>
                    </a:cubicBezTo>
                    <a:cubicBezTo>
                      <a:pt x="302" y="37"/>
                      <a:pt x="307" y="37"/>
                      <a:pt x="311" y="37"/>
                    </a:cubicBezTo>
                    <a:cubicBezTo>
                      <a:pt x="321" y="38"/>
                      <a:pt x="330" y="40"/>
                      <a:pt x="338" y="43"/>
                    </a:cubicBezTo>
                    <a:cubicBezTo>
                      <a:pt x="356" y="49"/>
                      <a:pt x="372" y="59"/>
                      <a:pt x="386" y="71"/>
                    </a:cubicBezTo>
                    <a:cubicBezTo>
                      <a:pt x="386" y="71"/>
                      <a:pt x="386" y="71"/>
                      <a:pt x="386" y="71"/>
                    </a:cubicBezTo>
                    <a:cubicBezTo>
                      <a:pt x="393" y="77"/>
                      <a:pt x="403" y="77"/>
                      <a:pt x="410" y="71"/>
                    </a:cubicBezTo>
                    <a:cubicBezTo>
                      <a:pt x="435" y="48"/>
                      <a:pt x="468" y="34"/>
                      <a:pt x="502" y="35"/>
                    </a:cubicBezTo>
                    <a:cubicBezTo>
                      <a:pt x="536" y="36"/>
                      <a:pt x="570" y="49"/>
                      <a:pt x="595" y="73"/>
                    </a:cubicBezTo>
                    <a:cubicBezTo>
                      <a:pt x="608" y="86"/>
                      <a:pt x="618" y="100"/>
                      <a:pt x="625" y="116"/>
                    </a:cubicBezTo>
                    <a:cubicBezTo>
                      <a:pt x="629" y="125"/>
                      <a:pt x="632" y="133"/>
                      <a:pt x="634" y="142"/>
                    </a:cubicBezTo>
                    <a:cubicBezTo>
                      <a:pt x="635" y="150"/>
                      <a:pt x="637" y="160"/>
                      <a:pt x="638" y="169"/>
                    </a:cubicBezTo>
                    <a:cubicBezTo>
                      <a:pt x="640" y="207"/>
                      <a:pt x="642" y="245"/>
                      <a:pt x="645" y="283"/>
                    </a:cubicBezTo>
                    <a:cubicBezTo>
                      <a:pt x="649" y="245"/>
                      <a:pt x="651" y="207"/>
                      <a:pt x="653" y="169"/>
                    </a:cubicBezTo>
                    <a:cubicBezTo>
                      <a:pt x="654" y="158"/>
                      <a:pt x="654" y="149"/>
                      <a:pt x="652" y="13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05" name="Freeform 15"/>
              <p:cNvSpPr>
                <a:spLocks/>
              </p:cNvSpPr>
              <p:nvPr/>
            </p:nvSpPr>
            <p:spPr bwMode="gray">
              <a:xfrm>
                <a:off x="7342742" y="2346607"/>
                <a:ext cx="186189" cy="85066"/>
              </a:xfrm>
              <a:custGeom>
                <a:avLst/>
                <a:gdLst>
                  <a:gd name="T0" fmla="*/ 764 w 836"/>
                  <a:gd name="T1" fmla="*/ 353 h 380"/>
                  <a:gd name="T2" fmla="*/ 747 w 836"/>
                  <a:gd name="T3" fmla="*/ 160 h 380"/>
                  <a:gd name="T4" fmla="*/ 674 w 836"/>
                  <a:gd name="T5" fmla="*/ 89 h 380"/>
                  <a:gd name="T6" fmla="*/ 625 w 836"/>
                  <a:gd name="T7" fmla="*/ 183 h 380"/>
                  <a:gd name="T8" fmla="*/ 623 w 836"/>
                  <a:gd name="T9" fmla="*/ 310 h 380"/>
                  <a:gd name="T10" fmla="*/ 590 w 836"/>
                  <a:gd name="T11" fmla="*/ 347 h 380"/>
                  <a:gd name="T12" fmla="*/ 555 w 836"/>
                  <a:gd name="T13" fmla="*/ 316 h 380"/>
                  <a:gd name="T14" fmla="*/ 555 w 836"/>
                  <a:gd name="T15" fmla="*/ 189 h 380"/>
                  <a:gd name="T16" fmla="*/ 554 w 836"/>
                  <a:gd name="T17" fmla="*/ 135 h 380"/>
                  <a:gd name="T18" fmla="*/ 494 w 836"/>
                  <a:gd name="T19" fmla="*/ 81 h 380"/>
                  <a:gd name="T20" fmla="*/ 447 w 836"/>
                  <a:gd name="T21" fmla="*/ 95 h 380"/>
                  <a:gd name="T22" fmla="*/ 420 w 836"/>
                  <a:gd name="T23" fmla="*/ 153 h 380"/>
                  <a:gd name="T24" fmla="*/ 419 w 836"/>
                  <a:gd name="T25" fmla="*/ 307 h 380"/>
                  <a:gd name="T26" fmla="*/ 394 w 836"/>
                  <a:gd name="T27" fmla="*/ 344 h 380"/>
                  <a:gd name="T28" fmla="*/ 385 w 836"/>
                  <a:gd name="T29" fmla="*/ 345 h 380"/>
                  <a:gd name="T30" fmla="*/ 358 w 836"/>
                  <a:gd name="T31" fmla="*/ 319 h 380"/>
                  <a:gd name="T32" fmla="*/ 360 w 836"/>
                  <a:gd name="T33" fmla="*/ 120 h 380"/>
                  <a:gd name="T34" fmla="*/ 351 w 836"/>
                  <a:gd name="T35" fmla="*/ 102 h 380"/>
                  <a:gd name="T36" fmla="*/ 226 w 836"/>
                  <a:gd name="T37" fmla="*/ 317 h 380"/>
                  <a:gd name="T38" fmla="*/ 214 w 836"/>
                  <a:gd name="T39" fmla="*/ 338 h 380"/>
                  <a:gd name="T40" fmla="*/ 160 w 836"/>
                  <a:gd name="T41" fmla="*/ 333 h 380"/>
                  <a:gd name="T42" fmla="*/ 52 w 836"/>
                  <a:gd name="T43" fmla="*/ 128 h 380"/>
                  <a:gd name="T44" fmla="*/ 29 w 836"/>
                  <a:gd name="T45" fmla="*/ 31 h 380"/>
                  <a:gd name="T46" fmla="*/ 111 w 836"/>
                  <a:gd name="T47" fmla="*/ 57 h 380"/>
                  <a:gd name="T48" fmla="*/ 117 w 836"/>
                  <a:gd name="T49" fmla="*/ 54 h 380"/>
                  <a:gd name="T50" fmla="*/ 79 w 836"/>
                  <a:gd name="T51" fmla="*/ 8 h 380"/>
                  <a:gd name="T52" fmla="*/ 11 w 836"/>
                  <a:gd name="T53" fmla="*/ 84 h 380"/>
                  <a:gd name="T54" fmla="*/ 86 w 836"/>
                  <a:gd name="T55" fmla="*/ 241 h 380"/>
                  <a:gd name="T56" fmla="*/ 138 w 836"/>
                  <a:gd name="T57" fmla="*/ 347 h 380"/>
                  <a:gd name="T58" fmla="*/ 234 w 836"/>
                  <a:gd name="T59" fmla="*/ 358 h 380"/>
                  <a:gd name="T60" fmla="*/ 253 w 836"/>
                  <a:gd name="T61" fmla="*/ 330 h 380"/>
                  <a:gd name="T62" fmla="*/ 323 w 836"/>
                  <a:gd name="T63" fmla="*/ 218 h 380"/>
                  <a:gd name="T64" fmla="*/ 364 w 836"/>
                  <a:gd name="T65" fmla="*/ 375 h 380"/>
                  <a:gd name="T66" fmla="*/ 390 w 836"/>
                  <a:gd name="T67" fmla="*/ 380 h 380"/>
                  <a:gd name="T68" fmla="*/ 430 w 836"/>
                  <a:gd name="T69" fmla="*/ 366 h 380"/>
                  <a:gd name="T70" fmla="*/ 456 w 836"/>
                  <a:gd name="T71" fmla="*/ 307 h 380"/>
                  <a:gd name="T72" fmla="*/ 455 w 836"/>
                  <a:gd name="T73" fmla="*/ 153 h 380"/>
                  <a:gd name="T74" fmla="*/ 522 w 836"/>
                  <a:gd name="T75" fmla="*/ 142 h 380"/>
                  <a:gd name="T76" fmla="*/ 523 w 836"/>
                  <a:gd name="T77" fmla="*/ 189 h 380"/>
                  <a:gd name="T78" fmla="*/ 524 w 836"/>
                  <a:gd name="T79" fmla="*/ 318 h 380"/>
                  <a:gd name="T80" fmla="*/ 592 w 836"/>
                  <a:gd name="T81" fmla="*/ 377 h 380"/>
                  <a:gd name="T82" fmla="*/ 650 w 836"/>
                  <a:gd name="T83" fmla="*/ 310 h 380"/>
                  <a:gd name="T84" fmla="*/ 648 w 836"/>
                  <a:gd name="T85" fmla="*/ 183 h 380"/>
                  <a:gd name="T86" fmla="*/ 678 w 836"/>
                  <a:gd name="T87" fmla="*/ 109 h 380"/>
                  <a:gd name="T88" fmla="*/ 730 w 836"/>
                  <a:gd name="T89" fmla="*/ 160 h 380"/>
                  <a:gd name="T90" fmla="*/ 734 w 836"/>
                  <a:gd name="T91" fmla="*/ 313 h 380"/>
                  <a:gd name="T92" fmla="*/ 812 w 836"/>
                  <a:gd name="T93" fmla="*/ 358 h 380"/>
                  <a:gd name="T94" fmla="*/ 810 w 836"/>
                  <a:gd name="T95" fmla="*/ 35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6" h="380">
                    <a:moveTo>
                      <a:pt x="810" y="355"/>
                    </a:moveTo>
                    <a:cubicBezTo>
                      <a:pt x="796" y="362"/>
                      <a:pt x="777" y="361"/>
                      <a:pt x="764" y="353"/>
                    </a:cubicBezTo>
                    <a:cubicBezTo>
                      <a:pt x="733" y="335"/>
                      <a:pt x="745" y="295"/>
                      <a:pt x="744" y="262"/>
                    </a:cubicBezTo>
                    <a:cubicBezTo>
                      <a:pt x="747" y="160"/>
                      <a:pt x="747" y="160"/>
                      <a:pt x="747" y="160"/>
                    </a:cubicBezTo>
                    <a:cubicBezTo>
                      <a:pt x="749" y="144"/>
                      <a:pt x="745" y="120"/>
                      <a:pt x="730" y="106"/>
                    </a:cubicBezTo>
                    <a:cubicBezTo>
                      <a:pt x="716" y="92"/>
                      <a:pt x="694" y="85"/>
                      <a:pt x="674" y="89"/>
                    </a:cubicBezTo>
                    <a:cubicBezTo>
                      <a:pt x="654" y="93"/>
                      <a:pt x="636" y="108"/>
                      <a:pt x="629" y="128"/>
                    </a:cubicBezTo>
                    <a:cubicBezTo>
                      <a:pt x="622" y="151"/>
                      <a:pt x="626" y="165"/>
                      <a:pt x="625" y="183"/>
                    </a:cubicBezTo>
                    <a:cubicBezTo>
                      <a:pt x="623" y="285"/>
                      <a:pt x="623" y="285"/>
                      <a:pt x="623" y="285"/>
                    </a:cubicBezTo>
                    <a:cubicBezTo>
                      <a:pt x="623" y="310"/>
                      <a:pt x="623" y="310"/>
                      <a:pt x="623" y="310"/>
                    </a:cubicBezTo>
                    <a:cubicBezTo>
                      <a:pt x="623" y="318"/>
                      <a:pt x="622" y="323"/>
                      <a:pt x="619" y="329"/>
                    </a:cubicBezTo>
                    <a:cubicBezTo>
                      <a:pt x="613" y="340"/>
                      <a:pt x="602" y="347"/>
                      <a:pt x="590" y="347"/>
                    </a:cubicBezTo>
                    <a:cubicBezTo>
                      <a:pt x="578" y="348"/>
                      <a:pt x="567" y="342"/>
                      <a:pt x="560" y="332"/>
                    </a:cubicBezTo>
                    <a:cubicBezTo>
                      <a:pt x="557" y="327"/>
                      <a:pt x="555" y="322"/>
                      <a:pt x="555" y="316"/>
                    </a:cubicBezTo>
                    <a:cubicBezTo>
                      <a:pt x="555" y="291"/>
                      <a:pt x="555" y="291"/>
                      <a:pt x="555" y="291"/>
                    </a:cubicBezTo>
                    <a:cubicBezTo>
                      <a:pt x="555" y="189"/>
                      <a:pt x="555" y="189"/>
                      <a:pt x="555" y="189"/>
                    </a:cubicBezTo>
                    <a:cubicBezTo>
                      <a:pt x="556" y="163"/>
                      <a:pt x="556" y="163"/>
                      <a:pt x="556" y="163"/>
                    </a:cubicBezTo>
                    <a:cubicBezTo>
                      <a:pt x="555" y="155"/>
                      <a:pt x="557" y="147"/>
                      <a:pt x="554" y="135"/>
                    </a:cubicBezTo>
                    <a:cubicBezTo>
                      <a:pt x="550" y="112"/>
                      <a:pt x="533" y="93"/>
                      <a:pt x="512" y="85"/>
                    </a:cubicBezTo>
                    <a:cubicBezTo>
                      <a:pt x="506" y="83"/>
                      <a:pt x="501" y="82"/>
                      <a:pt x="494" y="81"/>
                    </a:cubicBezTo>
                    <a:cubicBezTo>
                      <a:pt x="491" y="81"/>
                      <a:pt x="483" y="81"/>
                      <a:pt x="478" y="82"/>
                    </a:cubicBezTo>
                    <a:cubicBezTo>
                      <a:pt x="467" y="83"/>
                      <a:pt x="456" y="88"/>
                      <a:pt x="447" y="95"/>
                    </a:cubicBezTo>
                    <a:cubicBezTo>
                      <a:pt x="438" y="102"/>
                      <a:pt x="431" y="111"/>
                      <a:pt x="426" y="122"/>
                    </a:cubicBezTo>
                    <a:cubicBezTo>
                      <a:pt x="421" y="132"/>
                      <a:pt x="420" y="145"/>
                      <a:pt x="420" y="153"/>
                    </a:cubicBezTo>
                    <a:cubicBezTo>
                      <a:pt x="420" y="256"/>
                      <a:pt x="420" y="256"/>
                      <a:pt x="420" y="256"/>
                    </a:cubicBezTo>
                    <a:cubicBezTo>
                      <a:pt x="419" y="307"/>
                      <a:pt x="419" y="307"/>
                      <a:pt x="419" y="307"/>
                    </a:cubicBezTo>
                    <a:cubicBezTo>
                      <a:pt x="420" y="323"/>
                      <a:pt x="417" y="330"/>
                      <a:pt x="408" y="338"/>
                    </a:cubicBezTo>
                    <a:cubicBezTo>
                      <a:pt x="404" y="341"/>
                      <a:pt x="398" y="344"/>
                      <a:pt x="394" y="344"/>
                    </a:cubicBezTo>
                    <a:cubicBezTo>
                      <a:pt x="393" y="345"/>
                      <a:pt x="390" y="345"/>
                      <a:pt x="388" y="345"/>
                    </a:cubicBezTo>
                    <a:cubicBezTo>
                      <a:pt x="385" y="345"/>
                      <a:pt x="385" y="345"/>
                      <a:pt x="385" y="345"/>
                    </a:cubicBezTo>
                    <a:cubicBezTo>
                      <a:pt x="382" y="344"/>
                      <a:pt x="380" y="344"/>
                      <a:pt x="377" y="343"/>
                    </a:cubicBezTo>
                    <a:cubicBezTo>
                      <a:pt x="367" y="339"/>
                      <a:pt x="359" y="328"/>
                      <a:pt x="358" y="319"/>
                    </a:cubicBezTo>
                    <a:cubicBezTo>
                      <a:pt x="357" y="288"/>
                      <a:pt x="357" y="251"/>
                      <a:pt x="357" y="218"/>
                    </a:cubicBezTo>
                    <a:cubicBezTo>
                      <a:pt x="357" y="185"/>
                      <a:pt x="355" y="148"/>
                      <a:pt x="360" y="120"/>
                    </a:cubicBezTo>
                    <a:cubicBezTo>
                      <a:pt x="360" y="119"/>
                      <a:pt x="360" y="119"/>
                      <a:pt x="360" y="119"/>
                    </a:cubicBezTo>
                    <a:cubicBezTo>
                      <a:pt x="361" y="112"/>
                      <a:pt x="358" y="105"/>
                      <a:pt x="351" y="102"/>
                    </a:cubicBezTo>
                    <a:cubicBezTo>
                      <a:pt x="343" y="98"/>
                      <a:pt x="334" y="101"/>
                      <a:pt x="330" y="109"/>
                    </a:cubicBezTo>
                    <a:cubicBezTo>
                      <a:pt x="226" y="317"/>
                      <a:pt x="226" y="317"/>
                      <a:pt x="226" y="317"/>
                    </a:cubicBezTo>
                    <a:cubicBezTo>
                      <a:pt x="220" y="330"/>
                      <a:pt x="220" y="330"/>
                      <a:pt x="220" y="330"/>
                    </a:cubicBezTo>
                    <a:cubicBezTo>
                      <a:pt x="219" y="333"/>
                      <a:pt x="217" y="336"/>
                      <a:pt x="214" y="338"/>
                    </a:cubicBezTo>
                    <a:cubicBezTo>
                      <a:pt x="210" y="343"/>
                      <a:pt x="203" y="347"/>
                      <a:pt x="196" y="348"/>
                    </a:cubicBezTo>
                    <a:cubicBezTo>
                      <a:pt x="183" y="351"/>
                      <a:pt x="167" y="345"/>
                      <a:pt x="160" y="333"/>
                    </a:cubicBezTo>
                    <a:cubicBezTo>
                      <a:pt x="106" y="231"/>
                      <a:pt x="106" y="231"/>
                      <a:pt x="106" y="231"/>
                    </a:cubicBezTo>
                    <a:cubicBezTo>
                      <a:pt x="52" y="128"/>
                      <a:pt x="52" y="128"/>
                      <a:pt x="52" y="128"/>
                    </a:cubicBezTo>
                    <a:cubicBezTo>
                      <a:pt x="25" y="77"/>
                      <a:pt x="25" y="77"/>
                      <a:pt x="25" y="77"/>
                    </a:cubicBezTo>
                    <a:cubicBezTo>
                      <a:pt x="17" y="63"/>
                      <a:pt x="19" y="44"/>
                      <a:pt x="29" y="31"/>
                    </a:cubicBezTo>
                    <a:cubicBezTo>
                      <a:pt x="40" y="18"/>
                      <a:pt x="59" y="12"/>
                      <a:pt x="76" y="17"/>
                    </a:cubicBezTo>
                    <a:cubicBezTo>
                      <a:pt x="94" y="22"/>
                      <a:pt x="102" y="39"/>
                      <a:pt x="111" y="57"/>
                    </a:cubicBezTo>
                    <a:cubicBezTo>
                      <a:pt x="166" y="159"/>
                      <a:pt x="166" y="159"/>
                      <a:pt x="166" y="159"/>
                    </a:cubicBezTo>
                    <a:cubicBezTo>
                      <a:pt x="117" y="54"/>
                      <a:pt x="117" y="54"/>
                      <a:pt x="117" y="54"/>
                    </a:cubicBezTo>
                    <a:cubicBezTo>
                      <a:pt x="113" y="45"/>
                      <a:pt x="110" y="36"/>
                      <a:pt x="104" y="27"/>
                    </a:cubicBezTo>
                    <a:cubicBezTo>
                      <a:pt x="98" y="18"/>
                      <a:pt x="89" y="12"/>
                      <a:pt x="79" y="8"/>
                    </a:cubicBezTo>
                    <a:cubicBezTo>
                      <a:pt x="59" y="0"/>
                      <a:pt x="35" y="5"/>
                      <a:pt x="20" y="22"/>
                    </a:cubicBezTo>
                    <a:cubicBezTo>
                      <a:pt x="4" y="38"/>
                      <a:pt x="0" y="64"/>
                      <a:pt x="11" y="84"/>
                    </a:cubicBezTo>
                    <a:cubicBezTo>
                      <a:pt x="36" y="137"/>
                      <a:pt x="36" y="137"/>
                      <a:pt x="36" y="137"/>
                    </a:cubicBezTo>
                    <a:cubicBezTo>
                      <a:pt x="86" y="241"/>
                      <a:pt x="86" y="241"/>
                      <a:pt x="86" y="241"/>
                    </a:cubicBezTo>
                    <a:cubicBezTo>
                      <a:pt x="112" y="294"/>
                      <a:pt x="112" y="294"/>
                      <a:pt x="112" y="294"/>
                    </a:cubicBezTo>
                    <a:cubicBezTo>
                      <a:pt x="138" y="347"/>
                      <a:pt x="138" y="347"/>
                      <a:pt x="138" y="347"/>
                    </a:cubicBezTo>
                    <a:cubicBezTo>
                      <a:pt x="151" y="368"/>
                      <a:pt x="177" y="380"/>
                      <a:pt x="202" y="375"/>
                    </a:cubicBezTo>
                    <a:cubicBezTo>
                      <a:pt x="214" y="373"/>
                      <a:pt x="226" y="367"/>
                      <a:pt x="234" y="358"/>
                    </a:cubicBezTo>
                    <a:cubicBezTo>
                      <a:pt x="239" y="354"/>
                      <a:pt x="243" y="349"/>
                      <a:pt x="246" y="343"/>
                    </a:cubicBezTo>
                    <a:cubicBezTo>
                      <a:pt x="253" y="330"/>
                      <a:pt x="253" y="330"/>
                      <a:pt x="253" y="330"/>
                    </a:cubicBezTo>
                    <a:cubicBezTo>
                      <a:pt x="324" y="192"/>
                      <a:pt x="324" y="192"/>
                      <a:pt x="324" y="192"/>
                    </a:cubicBezTo>
                    <a:cubicBezTo>
                      <a:pt x="324" y="201"/>
                      <a:pt x="324" y="209"/>
                      <a:pt x="323" y="218"/>
                    </a:cubicBezTo>
                    <a:cubicBezTo>
                      <a:pt x="323" y="253"/>
                      <a:pt x="323" y="285"/>
                      <a:pt x="323" y="322"/>
                    </a:cubicBezTo>
                    <a:cubicBezTo>
                      <a:pt x="326" y="346"/>
                      <a:pt x="342" y="366"/>
                      <a:pt x="364" y="375"/>
                    </a:cubicBezTo>
                    <a:cubicBezTo>
                      <a:pt x="369" y="377"/>
                      <a:pt x="375" y="379"/>
                      <a:pt x="381" y="380"/>
                    </a:cubicBezTo>
                    <a:cubicBezTo>
                      <a:pt x="384" y="380"/>
                      <a:pt x="386" y="380"/>
                      <a:pt x="390" y="380"/>
                    </a:cubicBezTo>
                    <a:cubicBezTo>
                      <a:pt x="393" y="380"/>
                      <a:pt x="394" y="380"/>
                      <a:pt x="398" y="380"/>
                    </a:cubicBezTo>
                    <a:cubicBezTo>
                      <a:pt x="410" y="378"/>
                      <a:pt x="421" y="373"/>
                      <a:pt x="430" y="366"/>
                    </a:cubicBezTo>
                    <a:cubicBezTo>
                      <a:pt x="439" y="359"/>
                      <a:pt x="446" y="349"/>
                      <a:pt x="451" y="339"/>
                    </a:cubicBezTo>
                    <a:cubicBezTo>
                      <a:pt x="455" y="328"/>
                      <a:pt x="456" y="314"/>
                      <a:pt x="456" y="307"/>
                    </a:cubicBezTo>
                    <a:cubicBezTo>
                      <a:pt x="455" y="256"/>
                      <a:pt x="455" y="256"/>
                      <a:pt x="455" y="256"/>
                    </a:cubicBezTo>
                    <a:cubicBezTo>
                      <a:pt x="455" y="153"/>
                      <a:pt x="455" y="153"/>
                      <a:pt x="455" y="153"/>
                    </a:cubicBezTo>
                    <a:cubicBezTo>
                      <a:pt x="452" y="127"/>
                      <a:pt x="478" y="109"/>
                      <a:pt x="500" y="117"/>
                    </a:cubicBezTo>
                    <a:cubicBezTo>
                      <a:pt x="511" y="121"/>
                      <a:pt x="519" y="130"/>
                      <a:pt x="522" y="142"/>
                    </a:cubicBezTo>
                    <a:cubicBezTo>
                      <a:pt x="523" y="146"/>
                      <a:pt x="523" y="155"/>
                      <a:pt x="523" y="163"/>
                    </a:cubicBezTo>
                    <a:cubicBezTo>
                      <a:pt x="523" y="189"/>
                      <a:pt x="523" y="189"/>
                      <a:pt x="523" y="189"/>
                    </a:cubicBezTo>
                    <a:cubicBezTo>
                      <a:pt x="523" y="291"/>
                      <a:pt x="523" y="291"/>
                      <a:pt x="523" y="291"/>
                    </a:cubicBezTo>
                    <a:cubicBezTo>
                      <a:pt x="524" y="318"/>
                      <a:pt x="524" y="318"/>
                      <a:pt x="524" y="318"/>
                    </a:cubicBezTo>
                    <a:cubicBezTo>
                      <a:pt x="524" y="329"/>
                      <a:pt x="528" y="340"/>
                      <a:pt x="534" y="349"/>
                    </a:cubicBezTo>
                    <a:cubicBezTo>
                      <a:pt x="547" y="368"/>
                      <a:pt x="570" y="380"/>
                      <a:pt x="592" y="377"/>
                    </a:cubicBezTo>
                    <a:cubicBezTo>
                      <a:pt x="615" y="376"/>
                      <a:pt x="635" y="362"/>
                      <a:pt x="644" y="341"/>
                    </a:cubicBezTo>
                    <a:cubicBezTo>
                      <a:pt x="649" y="332"/>
                      <a:pt x="651" y="319"/>
                      <a:pt x="650" y="310"/>
                    </a:cubicBezTo>
                    <a:cubicBezTo>
                      <a:pt x="650" y="285"/>
                      <a:pt x="650" y="285"/>
                      <a:pt x="650" y="285"/>
                    </a:cubicBezTo>
                    <a:cubicBezTo>
                      <a:pt x="648" y="183"/>
                      <a:pt x="648" y="183"/>
                      <a:pt x="648" y="183"/>
                    </a:cubicBezTo>
                    <a:cubicBezTo>
                      <a:pt x="649" y="167"/>
                      <a:pt x="646" y="146"/>
                      <a:pt x="650" y="136"/>
                    </a:cubicBezTo>
                    <a:cubicBezTo>
                      <a:pt x="654" y="123"/>
                      <a:pt x="665" y="113"/>
                      <a:pt x="678" y="109"/>
                    </a:cubicBezTo>
                    <a:cubicBezTo>
                      <a:pt x="691" y="106"/>
                      <a:pt x="707" y="110"/>
                      <a:pt x="716" y="120"/>
                    </a:cubicBezTo>
                    <a:cubicBezTo>
                      <a:pt x="727" y="130"/>
                      <a:pt x="730" y="142"/>
                      <a:pt x="730" y="160"/>
                    </a:cubicBezTo>
                    <a:cubicBezTo>
                      <a:pt x="732" y="262"/>
                      <a:pt x="732" y="262"/>
                      <a:pt x="732" y="262"/>
                    </a:cubicBezTo>
                    <a:cubicBezTo>
                      <a:pt x="734" y="313"/>
                      <a:pt x="734" y="313"/>
                      <a:pt x="734" y="313"/>
                    </a:cubicBezTo>
                    <a:cubicBezTo>
                      <a:pt x="734" y="332"/>
                      <a:pt x="744" y="350"/>
                      <a:pt x="761" y="359"/>
                    </a:cubicBezTo>
                    <a:cubicBezTo>
                      <a:pt x="776" y="368"/>
                      <a:pt x="797" y="367"/>
                      <a:pt x="812" y="358"/>
                    </a:cubicBezTo>
                    <a:cubicBezTo>
                      <a:pt x="827" y="348"/>
                      <a:pt x="836" y="331"/>
                      <a:pt x="835" y="314"/>
                    </a:cubicBezTo>
                    <a:cubicBezTo>
                      <a:pt x="835" y="331"/>
                      <a:pt x="825" y="347"/>
                      <a:pt x="810" y="35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426" name="Group 1425"/>
            <p:cNvGrpSpPr/>
            <p:nvPr/>
          </p:nvGrpSpPr>
          <p:grpSpPr bwMode="gray">
            <a:xfrm>
              <a:off x="1620031" y="3363583"/>
              <a:ext cx="155977" cy="155584"/>
              <a:chOff x="7586634" y="2268681"/>
              <a:chExt cx="234968" cy="234374"/>
            </a:xfrm>
            <a:solidFill>
              <a:schemeClr val="accent2"/>
            </a:solidFill>
          </p:grpSpPr>
          <p:sp>
            <p:nvSpPr>
              <p:cNvPr id="1500"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01"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02"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427" name="Group 1426"/>
            <p:cNvGrpSpPr/>
            <p:nvPr/>
          </p:nvGrpSpPr>
          <p:grpSpPr bwMode="gray">
            <a:xfrm>
              <a:off x="1801279" y="3363583"/>
              <a:ext cx="155977" cy="155584"/>
              <a:chOff x="7586634" y="2268681"/>
              <a:chExt cx="234968" cy="234374"/>
            </a:xfrm>
            <a:solidFill>
              <a:schemeClr val="accent6"/>
            </a:solidFill>
          </p:grpSpPr>
          <p:sp>
            <p:nvSpPr>
              <p:cNvPr id="1497"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8"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9"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428" name="Group 1427"/>
            <p:cNvGrpSpPr/>
            <p:nvPr/>
          </p:nvGrpSpPr>
          <p:grpSpPr bwMode="gray">
            <a:xfrm>
              <a:off x="1348749" y="3330413"/>
              <a:ext cx="879981" cy="178085"/>
              <a:chOff x="3585110" y="3589868"/>
              <a:chExt cx="1696388" cy="343303"/>
            </a:xfrm>
          </p:grpSpPr>
          <p:sp>
            <p:nvSpPr>
              <p:cNvPr id="1482" name="Freeform 7"/>
              <p:cNvSpPr>
                <a:spLocks/>
              </p:cNvSpPr>
              <p:nvPr/>
            </p:nvSpPr>
            <p:spPr bwMode="gray">
              <a:xfrm>
                <a:off x="3585110" y="3675886"/>
                <a:ext cx="181173" cy="254253"/>
              </a:xfrm>
              <a:custGeom>
                <a:avLst/>
                <a:gdLst>
                  <a:gd name="T0" fmla="*/ 348 w 634"/>
                  <a:gd name="T1" fmla="*/ 857 h 892"/>
                  <a:gd name="T2" fmla="*/ 361 w 634"/>
                  <a:gd name="T3" fmla="*/ 455 h 892"/>
                  <a:gd name="T4" fmla="*/ 366 w 634"/>
                  <a:gd name="T5" fmla="*/ 36 h 892"/>
                  <a:gd name="T6" fmla="*/ 366 w 634"/>
                  <a:gd name="T7" fmla="*/ 35 h 892"/>
                  <a:gd name="T8" fmla="*/ 330 w 634"/>
                  <a:gd name="T9" fmla="*/ 0 h 892"/>
                  <a:gd name="T10" fmla="*/ 162 w 634"/>
                  <a:gd name="T11" fmla="*/ 0 h 892"/>
                  <a:gd name="T12" fmla="*/ 78 w 634"/>
                  <a:gd name="T13" fmla="*/ 0 h 892"/>
                  <a:gd name="T14" fmla="*/ 57 w 634"/>
                  <a:gd name="T15" fmla="*/ 0 h 892"/>
                  <a:gd name="T16" fmla="*/ 33 w 634"/>
                  <a:gd name="T17" fmla="*/ 4 h 892"/>
                  <a:gd name="T18" fmla="*/ 9 w 634"/>
                  <a:gd name="T19" fmla="*/ 23 h 892"/>
                  <a:gd name="T20" fmla="*/ 0 w 634"/>
                  <a:gd name="T21" fmla="*/ 51 h 892"/>
                  <a:gd name="T22" fmla="*/ 0 w 634"/>
                  <a:gd name="T23" fmla="*/ 63 h 892"/>
                  <a:gd name="T24" fmla="*/ 0 w 634"/>
                  <a:gd name="T25" fmla="*/ 84 h 892"/>
                  <a:gd name="T26" fmla="*/ 5 w 634"/>
                  <a:gd name="T27" fmla="*/ 421 h 892"/>
                  <a:gd name="T28" fmla="*/ 16 w 634"/>
                  <a:gd name="T29" fmla="*/ 757 h 892"/>
                  <a:gd name="T30" fmla="*/ 20 w 634"/>
                  <a:gd name="T31" fmla="*/ 841 h 892"/>
                  <a:gd name="T32" fmla="*/ 23 w 634"/>
                  <a:gd name="T33" fmla="*/ 867 h 892"/>
                  <a:gd name="T34" fmla="*/ 52 w 634"/>
                  <a:gd name="T35" fmla="*/ 886 h 892"/>
                  <a:gd name="T36" fmla="*/ 94 w 634"/>
                  <a:gd name="T37" fmla="*/ 884 h 892"/>
                  <a:gd name="T38" fmla="*/ 262 w 634"/>
                  <a:gd name="T39" fmla="*/ 874 h 892"/>
                  <a:gd name="T40" fmla="*/ 94 w 634"/>
                  <a:gd name="T41" fmla="*/ 864 h 892"/>
                  <a:gd name="T42" fmla="*/ 53 w 634"/>
                  <a:gd name="T43" fmla="*/ 861 h 892"/>
                  <a:gd name="T44" fmla="*/ 49 w 634"/>
                  <a:gd name="T45" fmla="*/ 841 h 892"/>
                  <a:gd name="T46" fmla="*/ 53 w 634"/>
                  <a:gd name="T47" fmla="*/ 757 h 892"/>
                  <a:gd name="T48" fmla="*/ 64 w 634"/>
                  <a:gd name="T49" fmla="*/ 421 h 892"/>
                  <a:gd name="T50" fmla="*/ 70 w 634"/>
                  <a:gd name="T51" fmla="*/ 84 h 892"/>
                  <a:gd name="T52" fmla="*/ 70 w 634"/>
                  <a:gd name="T53" fmla="*/ 71 h 892"/>
                  <a:gd name="T54" fmla="*/ 78 w 634"/>
                  <a:gd name="T55" fmla="*/ 71 h 892"/>
                  <a:gd name="T56" fmla="*/ 162 w 634"/>
                  <a:gd name="T57" fmla="*/ 71 h 892"/>
                  <a:gd name="T58" fmla="*/ 295 w 634"/>
                  <a:gd name="T59" fmla="*/ 71 h 892"/>
                  <a:gd name="T60" fmla="*/ 299 w 634"/>
                  <a:gd name="T61" fmla="*/ 455 h 892"/>
                  <a:gd name="T62" fmla="*/ 313 w 634"/>
                  <a:gd name="T63" fmla="*/ 874 h 892"/>
                  <a:gd name="T64" fmla="*/ 313 w 634"/>
                  <a:gd name="T65" fmla="*/ 876 h 892"/>
                  <a:gd name="T66" fmla="*/ 313 w 634"/>
                  <a:gd name="T67" fmla="*/ 876 h 892"/>
                  <a:gd name="T68" fmla="*/ 330 w 634"/>
                  <a:gd name="T69" fmla="*/ 891 h 892"/>
                  <a:gd name="T70" fmla="*/ 634 w 634"/>
                  <a:gd name="T71" fmla="*/ 874 h 892"/>
                  <a:gd name="T72" fmla="*/ 348 w 634"/>
                  <a:gd name="T73" fmla="*/ 857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4" h="892">
                    <a:moveTo>
                      <a:pt x="348" y="857"/>
                    </a:moveTo>
                    <a:cubicBezTo>
                      <a:pt x="354" y="723"/>
                      <a:pt x="358" y="589"/>
                      <a:pt x="361" y="455"/>
                    </a:cubicBezTo>
                    <a:cubicBezTo>
                      <a:pt x="363" y="315"/>
                      <a:pt x="365" y="175"/>
                      <a:pt x="366" y="36"/>
                    </a:cubicBezTo>
                    <a:cubicBezTo>
                      <a:pt x="366" y="35"/>
                      <a:pt x="366" y="35"/>
                      <a:pt x="366" y="35"/>
                    </a:cubicBezTo>
                    <a:cubicBezTo>
                      <a:pt x="366" y="16"/>
                      <a:pt x="350" y="0"/>
                      <a:pt x="330" y="0"/>
                    </a:cubicBezTo>
                    <a:cubicBezTo>
                      <a:pt x="162" y="0"/>
                      <a:pt x="162" y="0"/>
                      <a:pt x="162" y="0"/>
                    </a:cubicBezTo>
                    <a:cubicBezTo>
                      <a:pt x="78" y="0"/>
                      <a:pt x="78" y="0"/>
                      <a:pt x="78" y="0"/>
                    </a:cubicBezTo>
                    <a:cubicBezTo>
                      <a:pt x="57" y="0"/>
                      <a:pt x="57" y="0"/>
                      <a:pt x="57" y="0"/>
                    </a:cubicBezTo>
                    <a:cubicBezTo>
                      <a:pt x="56" y="0"/>
                      <a:pt x="43" y="0"/>
                      <a:pt x="33" y="4"/>
                    </a:cubicBezTo>
                    <a:cubicBezTo>
                      <a:pt x="24" y="8"/>
                      <a:pt x="15" y="14"/>
                      <a:pt x="9" y="23"/>
                    </a:cubicBezTo>
                    <a:cubicBezTo>
                      <a:pt x="4" y="30"/>
                      <a:pt x="0" y="42"/>
                      <a:pt x="0" y="51"/>
                    </a:cubicBezTo>
                    <a:cubicBezTo>
                      <a:pt x="0" y="63"/>
                      <a:pt x="0" y="63"/>
                      <a:pt x="0" y="63"/>
                    </a:cubicBezTo>
                    <a:cubicBezTo>
                      <a:pt x="0" y="84"/>
                      <a:pt x="0" y="84"/>
                      <a:pt x="0" y="84"/>
                    </a:cubicBezTo>
                    <a:cubicBezTo>
                      <a:pt x="1" y="197"/>
                      <a:pt x="3" y="309"/>
                      <a:pt x="5" y="421"/>
                    </a:cubicBezTo>
                    <a:cubicBezTo>
                      <a:pt x="8" y="533"/>
                      <a:pt x="11" y="645"/>
                      <a:pt x="16" y="757"/>
                    </a:cubicBezTo>
                    <a:cubicBezTo>
                      <a:pt x="20" y="841"/>
                      <a:pt x="20" y="841"/>
                      <a:pt x="20" y="841"/>
                    </a:cubicBezTo>
                    <a:cubicBezTo>
                      <a:pt x="21" y="849"/>
                      <a:pt x="19" y="853"/>
                      <a:pt x="23" y="867"/>
                    </a:cubicBezTo>
                    <a:cubicBezTo>
                      <a:pt x="28" y="878"/>
                      <a:pt x="40" y="886"/>
                      <a:pt x="52" y="886"/>
                    </a:cubicBezTo>
                    <a:cubicBezTo>
                      <a:pt x="94" y="884"/>
                      <a:pt x="94" y="884"/>
                      <a:pt x="94" y="884"/>
                    </a:cubicBezTo>
                    <a:cubicBezTo>
                      <a:pt x="150" y="881"/>
                      <a:pt x="206" y="878"/>
                      <a:pt x="262" y="874"/>
                    </a:cubicBezTo>
                    <a:cubicBezTo>
                      <a:pt x="206" y="869"/>
                      <a:pt x="150" y="866"/>
                      <a:pt x="94" y="864"/>
                    </a:cubicBezTo>
                    <a:cubicBezTo>
                      <a:pt x="53" y="861"/>
                      <a:pt x="53" y="861"/>
                      <a:pt x="53" y="861"/>
                    </a:cubicBezTo>
                    <a:cubicBezTo>
                      <a:pt x="47" y="859"/>
                      <a:pt x="48" y="860"/>
                      <a:pt x="49" y="841"/>
                    </a:cubicBezTo>
                    <a:cubicBezTo>
                      <a:pt x="53" y="757"/>
                      <a:pt x="53" y="757"/>
                      <a:pt x="53" y="757"/>
                    </a:cubicBezTo>
                    <a:cubicBezTo>
                      <a:pt x="58" y="645"/>
                      <a:pt x="62" y="533"/>
                      <a:pt x="64" y="421"/>
                    </a:cubicBezTo>
                    <a:cubicBezTo>
                      <a:pt x="67" y="309"/>
                      <a:pt x="69" y="197"/>
                      <a:pt x="70" y="84"/>
                    </a:cubicBezTo>
                    <a:cubicBezTo>
                      <a:pt x="70" y="71"/>
                      <a:pt x="70" y="71"/>
                      <a:pt x="70" y="71"/>
                    </a:cubicBezTo>
                    <a:cubicBezTo>
                      <a:pt x="78" y="71"/>
                      <a:pt x="78" y="71"/>
                      <a:pt x="78" y="71"/>
                    </a:cubicBezTo>
                    <a:cubicBezTo>
                      <a:pt x="162" y="71"/>
                      <a:pt x="162" y="71"/>
                      <a:pt x="162" y="71"/>
                    </a:cubicBezTo>
                    <a:cubicBezTo>
                      <a:pt x="295" y="71"/>
                      <a:pt x="295" y="71"/>
                      <a:pt x="295" y="71"/>
                    </a:cubicBezTo>
                    <a:cubicBezTo>
                      <a:pt x="295" y="199"/>
                      <a:pt x="297" y="327"/>
                      <a:pt x="299" y="455"/>
                    </a:cubicBezTo>
                    <a:cubicBezTo>
                      <a:pt x="302" y="594"/>
                      <a:pt x="306" y="734"/>
                      <a:pt x="313" y="874"/>
                    </a:cubicBezTo>
                    <a:cubicBezTo>
                      <a:pt x="313" y="876"/>
                      <a:pt x="313" y="876"/>
                      <a:pt x="313" y="876"/>
                    </a:cubicBezTo>
                    <a:cubicBezTo>
                      <a:pt x="313" y="876"/>
                      <a:pt x="313" y="876"/>
                      <a:pt x="313" y="876"/>
                    </a:cubicBezTo>
                    <a:cubicBezTo>
                      <a:pt x="313" y="885"/>
                      <a:pt x="321" y="892"/>
                      <a:pt x="330" y="891"/>
                    </a:cubicBezTo>
                    <a:cubicBezTo>
                      <a:pt x="431" y="885"/>
                      <a:pt x="533" y="882"/>
                      <a:pt x="634" y="874"/>
                    </a:cubicBezTo>
                    <a:cubicBezTo>
                      <a:pt x="539" y="866"/>
                      <a:pt x="443" y="862"/>
                      <a:pt x="348" y="85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3" name="Freeform 9"/>
              <p:cNvSpPr>
                <a:spLocks/>
              </p:cNvSpPr>
              <p:nvPr/>
            </p:nvSpPr>
            <p:spPr bwMode="gray">
              <a:xfrm>
                <a:off x="3606424" y="3715474"/>
                <a:ext cx="58614" cy="31972"/>
              </a:xfrm>
              <a:custGeom>
                <a:avLst/>
                <a:gdLst>
                  <a:gd name="T0" fmla="*/ 157 w 205"/>
                  <a:gd name="T1" fmla="*/ 91 h 110"/>
                  <a:gd name="T2" fmla="*/ 170 w 205"/>
                  <a:gd name="T3" fmla="*/ 82 h 110"/>
                  <a:gd name="T4" fmla="*/ 173 w 205"/>
                  <a:gd name="T5" fmla="*/ 55 h 110"/>
                  <a:gd name="T6" fmla="*/ 163 w 205"/>
                  <a:gd name="T7" fmla="*/ 48 h 110"/>
                  <a:gd name="T8" fmla="*/ 157 w 205"/>
                  <a:gd name="T9" fmla="*/ 49 h 110"/>
                  <a:gd name="T10" fmla="*/ 141 w 205"/>
                  <a:gd name="T11" fmla="*/ 51 h 110"/>
                  <a:gd name="T12" fmla="*/ 73 w 205"/>
                  <a:gd name="T13" fmla="*/ 54 h 110"/>
                  <a:gd name="T14" fmla="*/ 57 w 205"/>
                  <a:gd name="T15" fmla="*/ 54 h 110"/>
                  <a:gd name="T16" fmla="*/ 55 w 205"/>
                  <a:gd name="T17" fmla="*/ 54 h 110"/>
                  <a:gd name="T18" fmla="*/ 51 w 205"/>
                  <a:gd name="T19" fmla="*/ 61 h 110"/>
                  <a:gd name="T20" fmla="*/ 53 w 205"/>
                  <a:gd name="T21" fmla="*/ 69 h 110"/>
                  <a:gd name="T22" fmla="*/ 58 w 205"/>
                  <a:gd name="T23" fmla="*/ 73 h 110"/>
                  <a:gd name="T24" fmla="*/ 71 w 205"/>
                  <a:gd name="T25" fmla="*/ 75 h 110"/>
                  <a:gd name="T26" fmla="*/ 128 w 205"/>
                  <a:gd name="T27" fmla="*/ 91 h 110"/>
                  <a:gd name="T28" fmla="*/ 71 w 205"/>
                  <a:gd name="T29" fmla="*/ 107 h 110"/>
                  <a:gd name="T30" fmla="*/ 56 w 205"/>
                  <a:gd name="T31" fmla="*/ 109 h 110"/>
                  <a:gd name="T32" fmla="*/ 34 w 205"/>
                  <a:gd name="T33" fmla="*/ 105 h 110"/>
                  <a:gd name="T34" fmla="*/ 3 w 205"/>
                  <a:gd name="T35" fmla="*/ 63 h 110"/>
                  <a:gd name="T36" fmla="*/ 24 w 205"/>
                  <a:gd name="T37" fmla="*/ 12 h 110"/>
                  <a:gd name="T38" fmla="*/ 54 w 205"/>
                  <a:gd name="T39" fmla="*/ 0 h 110"/>
                  <a:gd name="T40" fmla="*/ 73 w 205"/>
                  <a:gd name="T41" fmla="*/ 0 h 110"/>
                  <a:gd name="T42" fmla="*/ 141 w 205"/>
                  <a:gd name="T43" fmla="*/ 3 h 110"/>
                  <a:gd name="T44" fmla="*/ 157 w 205"/>
                  <a:gd name="T45" fmla="*/ 5 h 110"/>
                  <a:gd name="T46" fmla="*/ 181 w 205"/>
                  <a:gd name="T47" fmla="*/ 12 h 110"/>
                  <a:gd name="T48" fmla="*/ 204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1" y="51"/>
                      <a:pt x="166" y="49"/>
                      <a:pt x="163" y="48"/>
                    </a:cubicBezTo>
                    <a:cubicBezTo>
                      <a:pt x="160" y="48"/>
                      <a:pt x="159" y="49"/>
                      <a:pt x="157" y="49"/>
                    </a:cubicBezTo>
                    <a:cubicBezTo>
                      <a:pt x="152" y="50"/>
                      <a:pt x="146" y="50"/>
                      <a:pt x="141" y="51"/>
                    </a:cubicBezTo>
                    <a:cubicBezTo>
                      <a:pt x="119" y="53"/>
                      <a:pt x="96" y="54"/>
                      <a:pt x="73" y="54"/>
                    </a:cubicBezTo>
                    <a:cubicBezTo>
                      <a:pt x="57" y="54"/>
                      <a:pt x="57" y="54"/>
                      <a:pt x="57" y="54"/>
                    </a:cubicBezTo>
                    <a:cubicBezTo>
                      <a:pt x="58" y="54"/>
                      <a:pt x="56" y="54"/>
                      <a:pt x="55" y="54"/>
                    </a:cubicBezTo>
                    <a:cubicBezTo>
                      <a:pt x="54" y="56"/>
                      <a:pt x="51" y="56"/>
                      <a:pt x="51" y="61"/>
                    </a:cubicBezTo>
                    <a:cubicBezTo>
                      <a:pt x="50" y="61"/>
                      <a:pt x="50" y="67"/>
                      <a:pt x="53" y="69"/>
                    </a:cubicBezTo>
                    <a:cubicBezTo>
                      <a:pt x="54" y="71"/>
                      <a:pt x="56" y="72"/>
                      <a:pt x="58" y="73"/>
                    </a:cubicBezTo>
                    <a:cubicBezTo>
                      <a:pt x="61" y="74"/>
                      <a:pt x="67" y="74"/>
                      <a:pt x="71" y="75"/>
                    </a:cubicBezTo>
                    <a:cubicBezTo>
                      <a:pt x="105" y="82"/>
                      <a:pt x="128" y="91"/>
                      <a:pt x="128" y="91"/>
                    </a:cubicBezTo>
                    <a:cubicBezTo>
                      <a:pt x="128" y="91"/>
                      <a:pt x="105" y="100"/>
                      <a:pt x="71" y="107"/>
                    </a:cubicBezTo>
                    <a:cubicBezTo>
                      <a:pt x="66" y="107"/>
                      <a:pt x="63" y="108"/>
                      <a:pt x="56" y="109"/>
                    </a:cubicBezTo>
                    <a:cubicBezTo>
                      <a:pt x="49" y="110"/>
                      <a:pt x="41" y="108"/>
                      <a:pt x="34" y="105"/>
                    </a:cubicBezTo>
                    <a:cubicBezTo>
                      <a:pt x="19" y="98"/>
                      <a:pt x="5" y="85"/>
                      <a:pt x="3" y="63"/>
                    </a:cubicBezTo>
                    <a:cubicBezTo>
                      <a:pt x="0" y="47"/>
                      <a:pt x="7" y="23"/>
                      <a:pt x="24" y="12"/>
                    </a:cubicBezTo>
                    <a:cubicBezTo>
                      <a:pt x="33" y="6"/>
                      <a:pt x="42" y="2"/>
                      <a:pt x="54" y="0"/>
                    </a:cubicBezTo>
                    <a:cubicBezTo>
                      <a:pt x="73" y="0"/>
                      <a:pt x="73" y="0"/>
                      <a:pt x="73" y="0"/>
                    </a:cubicBezTo>
                    <a:cubicBezTo>
                      <a:pt x="96" y="0"/>
                      <a:pt x="119" y="1"/>
                      <a:pt x="141" y="3"/>
                    </a:cubicBezTo>
                    <a:cubicBezTo>
                      <a:pt x="146" y="4"/>
                      <a:pt x="152" y="4"/>
                      <a:pt x="157" y="5"/>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4" name="Freeform 10"/>
              <p:cNvSpPr>
                <a:spLocks/>
              </p:cNvSpPr>
              <p:nvPr/>
            </p:nvSpPr>
            <p:spPr bwMode="gray">
              <a:xfrm>
                <a:off x="3606424" y="3860107"/>
                <a:ext cx="58614" cy="31209"/>
              </a:xfrm>
              <a:custGeom>
                <a:avLst/>
                <a:gdLst>
                  <a:gd name="T0" fmla="*/ 157 w 205"/>
                  <a:gd name="T1" fmla="*/ 91 h 109"/>
                  <a:gd name="T2" fmla="*/ 170 w 205"/>
                  <a:gd name="T3" fmla="*/ 82 h 109"/>
                  <a:gd name="T4" fmla="*/ 173 w 205"/>
                  <a:gd name="T5" fmla="*/ 55 h 109"/>
                  <a:gd name="T6" fmla="*/ 163 w 205"/>
                  <a:gd name="T7" fmla="*/ 48 h 109"/>
                  <a:gd name="T8" fmla="*/ 157 w 205"/>
                  <a:gd name="T9" fmla="*/ 49 h 109"/>
                  <a:gd name="T10" fmla="*/ 141 w 205"/>
                  <a:gd name="T11" fmla="*/ 51 h 109"/>
                  <a:gd name="T12" fmla="*/ 73 w 205"/>
                  <a:gd name="T13" fmla="*/ 54 h 109"/>
                  <a:gd name="T14" fmla="*/ 57 w 205"/>
                  <a:gd name="T15" fmla="*/ 54 h 109"/>
                  <a:gd name="T16" fmla="*/ 55 w 205"/>
                  <a:gd name="T17" fmla="*/ 54 h 109"/>
                  <a:gd name="T18" fmla="*/ 51 w 205"/>
                  <a:gd name="T19" fmla="*/ 61 h 109"/>
                  <a:gd name="T20" fmla="*/ 53 w 205"/>
                  <a:gd name="T21" fmla="*/ 69 h 109"/>
                  <a:gd name="T22" fmla="*/ 58 w 205"/>
                  <a:gd name="T23" fmla="*/ 72 h 109"/>
                  <a:gd name="T24" fmla="*/ 71 w 205"/>
                  <a:gd name="T25" fmla="*/ 75 h 109"/>
                  <a:gd name="T26" fmla="*/ 128 w 205"/>
                  <a:gd name="T27" fmla="*/ 91 h 109"/>
                  <a:gd name="T28" fmla="*/ 71 w 205"/>
                  <a:gd name="T29" fmla="*/ 106 h 109"/>
                  <a:gd name="T30" fmla="*/ 56 w 205"/>
                  <a:gd name="T31" fmla="*/ 109 h 109"/>
                  <a:gd name="T32" fmla="*/ 34 w 205"/>
                  <a:gd name="T33" fmla="*/ 105 h 109"/>
                  <a:gd name="T34" fmla="*/ 3 w 205"/>
                  <a:gd name="T35" fmla="*/ 63 h 109"/>
                  <a:gd name="T36" fmla="*/ 24 w 205"/>
                  <a:gd name="T37" fmla="*/ 12 h 109"/>
                  <a:gd name="T38" fmla="*/ 54 w 205"/>
                  <a:gd name="T39" fmla="*/ 0 h 109"/>
                  <a:gd name="T40" fmla="*/ 73 w 205"/>
                  <a:gd name="T41" fmla="*/ 0 h 109"/>
                  <a:gd name="T42" fmla="*/ 141 w 205"/>
                  <a:gd name="T43" fmla="*/ 3 h 109"/>
                  <a:gd name="T44" fmla="*/ 157 w 205"/>
                  <a:gd name="T45" fmla="*/ 4 h 109"/>
                  <a:gd name="T46" fmla="*/ 181 w 205"/>
                  <a:gd name="T47" fmla="*/ 12 h 109"/>
                  <a:gd name="T48" fmla="*/ 204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1" y="51"/>
                      <a:pt x="166" y="49"/>
                      <a:pt x="163" y="48"/>
                    </a:cubicBezTo>
                    <a:cubicBezTo>
                      <a:pt x="160" y="48"/>
                      <a:pt x="159" y="48"/>
                      <a:pt x="157" y="49"/>
                    </a:cubicBezTo>
                    <a:cubicBezTo>
                      <a:pt x="152" y="50"/>
                      <a:pt x="146" y="50"/>
                      <a:pt x="141" y="51"/>
                    </a:cubicBezTo>
                    <a:cubicBezTo>
                      <a:pt x="119" y="53"/>
                      <a:pt x="96" y="53"/>
                      <a:pt x="73" y="54"/>
                    </a:cubicBezTo>
                    <a:cubicBezTo>
                      <a:pt x="57" y="54"/>
                      <a:pt x="57" y="54"/>
                      <a:pt x="57" y="54"/>
                    </a:cubicBezTo>
                    <a:cubicBezTo>
                      <a:pt x="58" y="53"/>
                      <a:pt x="56" y="54"/>
                      <a:pt x="55" y="54"/>
                    </a:cubicBezTo>
                    <a:cubicBezTo>
                      <a:pt x="54" y="56"/>
                      <a:pt x="51" y="55"/>
                      <a:pt x="51" y="61"/>
                    </a:cubicBezTo>
                    <a:cubicBezTo>
                      <a:pt x="50" y="61"/>
                      <a:pt x="50" y="66"/>
                      <a:pt x="53" y="69"/>
                    </a:cubicBezTo>
                    <a:cubicBezTo>
                      <a:pt x="54" y="70"/>
                      <a:pt x="56" y="71"/>
                      <a:pt x="58" y="72"/>
                    </a:cubicBezTo>
                    <a:cubicBezTo>
                      <a:pt x="61" y="73"/>
                      <a:pt x="67" y="74"/>
                      <a:pt x="71" y="75"/>
                    </a:cubicBezTo>
                    <a:cubicBezTo>
                      <a:pt x="105" y="82"/>
                      <a:pt x="128" y="91"/>
                      <a:pt x="128" y="91"/>
                    </a:cubicBezTo>
                    <a:cubicBezTo>
                      <a:pt x="128" y="91"/>
                      <a:pt x="105" y="100"/>
                      <a:pt x="71" y="106"/>
                    </a:cubicBezTo>
                    <a:cubicBezTo>
                      <a:pt x="66" y="107"/>
                      <a:pt x="63" y="108"/>
                      <a:pt x="56" y="109"/>
                    </a:cubicBezTo>
                    <a:cubicBezTo>
                      <a:pt x="49" y="109"/>
                      <a:pt x="41" y="108"/>
                      <a:pt x="34" y="105"/>
                    </a:cubicBezTo>
                    <a:cubicBezTo>
                      <a:pt x="19" y="98"/>
                      <a:pt x="5" y="85"/>
                      <a:pt x="3" y="63"/>
                    </a:cubicBezTo>
                    <a:cubicBezTo>
                      <a:pt x="0" y="47"/>
                      <a:pt x="7" y="23"/>
                      <a:pt x="24" y="12"/>
                    </a:cubicBezTo>
                    <a:cubicBezTo>
                      <a:pt x="33" y="5"/>
                      <a:pt x="42" y="1"/>
                      <a:pt x="54" y="0"/>
                    </a:cubicBezTo>
                    <a:cubicBezTo>
                      <a:pt x="73" y="0"/>
                      <a:pt x="73" y="0"/>
                      <a:pt x="73" y="0"/>
                    </a:cubicBezTo>
                    <a:cubicBezTo>
                      <a:pt x="96" y="0"/>
                      <a:pt x="119" y="1"/>
                      <a:pt x="141" y="3"/>
                    </a:cubicBezTo>
                    <a:cubicBezTo>
                      <a:pt x="146" y="3"/>
                      <a:pt x="152" y="4"/>
                      <a:pt x="157" y="4"/>
                    </a:cubicBezTo>
                    <a:cubicBezTo>
                      <a:pt x="165" y="5"/>
                      <a:pt x="174" y="8"/>
                      <a:pt x="181" y="12"/>
                    </a:cubicBezTo>
                    <a:cubicBezTo>
                      <a:pt x="195" y="20"/>
                      <a:pt x="202" y="35"/>
                      <a:pt x="204" y="48"/>
                    </a:cubicBezTo>
                    <a:cubicBezTo>
                      <a:pt x="205" y="60"/>
                      <a:pt x="200" y="72"/>
                      <a:pt x="194" y="79"/>
                    </a:cubicBezTo>
                    <a:cubicBezTo>
                      <a:pt x="189"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1485" name="Group 1484"/>
              <p:cNvGrpSpPr/>
              <p:nvPr/>
            </p:nvGrpSpPr>
            <p:grpSpPr bwMode="gray">
              <a:xfrm>
                <a:off x="5176448" y="3675886"/>
                <a:ext cx="105050" cy="253490"/>
                <a:chOff x="4496300" y="3675886"/>
                <a:chExt cx="105050" cy="253490"/>
              </a:xfrm>
            </p:grpSpPr>
            <p:sp>
              <p:nvSpPr>
                <p:cNvPr id="1494" name="Freeform 8"/>
                <p:cNvSpPr>
                  <a:spLocks/>
                </p:cNvSpPr>
                <p:nvPr/>
              </p:nvSpPr>
              <p:spPr bwMode="gray">
                <a:xfrm>
                  <a:off x="4496300" y="3675886"/>
                  <a:ext cx="105050" cy="253490"/>
                </a:xfrm>
                <a:custGeom>
                  <a:avLst/>
                  <a:gdLst>
                    <a:gd name="T0" fmla="*/ 364 w 366"/>
                    <a:gd name="T1" fmla="*/ 44 h 890"/>
                    <a:gd name="T2" fmla="*/ 333 w 366"/>
                    <a:gd name="T3" fmla="*/ 6 h 890"/>
                    <a:gd name="T4" fmla="*/ 320 w 366"/>
                    <a:gd name="T5" fmla="*/ 2 h 890"/>
                    <a:gd name="T6" fmla="*/ 311 w 366"/>
                    <a:gd name="T7" fmla="*/ 2 h 890"/>
                    <a:gd name="T8" fmla="*/ 302 w 366"/>
                    <a:gd name="T9" fmla="*/ 2 h 890"/>
                    <a:gd name="T10" fmla="*/ 284 w 366"/>
                    <a:gd name="T11" fmla="*/ 2 h 890"/>
                    <a:gd name="T12" fmla="*/ 249 w 366"/>
                    <a:gd name="T13" fmla="*/ 1 h 890"/>
                    <a:gd name="T14" fmla="*/ 178 w 366"/>
                    <a:gd name="T15" fmla="*/ 1 h 890"/>
                    <a:gd name="T16" fmla="*/ 36 w 366"/>
                    <a:gd name="T17" fmla="*/ 0 h 890"/>
                    <a:gd name="T18" fmla="*/ 36 w 366"/>
                    <a:gd name="T19" fmla="*/ 0 h 890"/>
                    <a:gd name="T20" fmla="*/ 0 w 366"/>
                    <a:gd name="T21" fmla="*/ 37 h 890"/>
                    <a:gd name="T22" fmla="*/ 5 w 366"/>
                    <a:gd name="T23" fmla="*/ 456 h 890"/>
                    <a:gd name="T24" fmla="*/ 21 w 366"/>
                    <a:gd name="T25" fmla="*/ 875 h 890"/>
                    <a:gd name="T26" fmla="*/ 22 w 366"/>
                    <a:gd name="T27" fmla="*/ 876 h 890"/>
                    <a:gd name="T28" fmla="*/ 22 w 366"/>
                    <a:gd name="T29" fmla="*/ 877 h 890"/>
                    <a:gd name="T30" fmla="*/ 36 w 366"/>
                    <a:gd name="T31" fmla="*/ 889 h 890"/>
                    <a:gd name="T32" fmla="*/ 255 w 366"/>
                    <a:gd name="T33" fmla="*/ 875 h 890"/>
                    <a:gd name="T34" fmla="*/ 51 w 366"/>
                    <a:gd name="T35" fmla="*/ 861 h 890"/>
                    <a:gd name="T36" fmla="*/ 67 w 366"/>
                    <a:gd name="T37" fmla="*/ 456 h 890"/>
                    <a:gd name="T38" fmla="*/ 72 w 366"/>
                    <a:gd name="T39" fmla="*/ 72 h 890"/>
                    <a:gd name="T40" fmla="*/ 178 w 366"/>
                    <a:gd name="T41" fmla="*/ 72 h 890"/>
                    <a:gd name="T42" fmla="*/ 249 w 366"/>
                    <a:gd name="T43" fmla="*/ 72 h 890"/>
                    <a:gd name="T44" fmla="*/ 284 w 366"/>
                    <a:gd name="T45" fmla="*/ 71 h 890"/>
                    <a:gd name="T46" fmla="*/ 297 w 366"/>
                    <a:gd name="T47" fmla="*/ 71 h 890"/>
                    <a:gd name="T48" fmla="*/ 298 w 366"/>
                    <a:gd name="T49" fmla="*/ 104 h 890"/>
                    <a:gd name="T50" fmla="*/ 299 w 366"/>
                    <a:gd name="T51" fmla="*/ 175 h 890"/>
                    <a:gd name="T52" fmla="*/ 302 w 366"/>
                    <a:gd name="T53" fmla="*/ 317 h 890"/>
                    <a:gd name="T54" fmla="*/ 313 w 366"/>
                    <a:gd name="T55" fmla="*/ 601 h 890"/>
                    <a:gd name="T56" fmla="*/ 321 w 366"/>
                    <a:gd name="T57" fmla="*/ 743 h 890"/>
                    <a:gd name="T58" fmla="*/ 326 w 366"/>
                    <a:gd name="T59" fmla="*/ 814 h 890"/>
                    <a:gd name="T60" fmla="*/ 328 w 366"/>
                    <a:gd name="T61" fmla="*/ 850 h 890"/>
                    <a:gd name="T62" fmla="*/ 313 w 366"/>
                    <a:gd name="T63" fmla="*/ 875 h 890"/>
                    <a:gd name="T64" fmla="*/ 334 w 366"/>
                    <a:gd name="T65" fmla="*/ 850 h 890"/>
                    <a:gd name="T66" fmla="*/ 337 w 366"/>
                    <a:gd name="T67" fmla="*/ 814 h 890"/>
                    <a:gd name="T68" fmla="*/ 341 w 366"/>
                    <a:gd name="T69" fmla="*/ 743 h 890"/>
                    <a:gd name="T70" fmla="*/ 349 w 366"/>
                    <a:gd name="T71" fmla="*/ 601 h 890"/>
                    <a:gd name="T72" fmla="*/ 360 w 366"/>
                    <a:gd name="T73" fmla="*/ 317 h 890"/>
                    <a:gd name="T74" fmla="*/ 363 w 366"/>
                    <a:gd name="T75" fmla="*/ 175 h 890"/>
                    <a:gd name="T76" fmla="*/ 365 w 366"/>
                    <a:gd name="T77" fmla="*/ 104 h 890"/>
                    <a:gd name="T78" fmla="*/ 365 w 366"/>
                    <a:gd name="T79" fmla="*/ 69 h 890"/>
                    <a:gd name="T80" fmla="*/ 365 w 366"/>
                    <a:gd name="T81" fmla="*/ 60 h 890"/>
                    <a:gd name="T82" fmla="*/ 364 w 366"/>
                    <a:gd name="T83" fmla="*/ 44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90">
                      <a:moveTo>
                        <a:pt x="364" y="44"/>
                      </a:moveTo>
                      <a:cubicBezTo>
                        <a:pt x="361" y="27"/>
                        <a:pt x="349" y="12"/>
                        <a:pt x="333" y="6"/>
                      </a:cubicBezTo>
                      <a:cubicBezTo>
                        <a:pt x="329" y="4"/>
                        <a:pt x="325" y="3"/>
                        <a:pt x="320" y="2"/>
                      </a:cubicBezTo>
                      <a:cubicBezTo>
                        <a:pt x="316" y="2"/>
                        <a:pt x="311" y="2"/>
                        <a:pt x="311" y="2"/>
                      </a:cubicBezTo>
                      <a:cubicBezTo>
                        <a:pt x="302" y="2"/>
                        <a:pt x="302" y="2"/>
                        <a:pt x="302" y="2"/>
                      </a:cubicBezTo>
                      <a:cubicBezTo>
                        <a:pt x="284" y="2"/>
                        <a:pt x="284" y="2"/>
                        <a:pt x="284" y="2"/>
                      </a:cubicBezTo>
                      <a:cubicBezTo>
                        <a:pt x="249" y="1"/>
                        <a:pt x="249" y="1"/>
                        <a:pt x="249" y="1"/>
                      </a:cubicBezTo>
                      <a:cubicBezTo>
                        <a:pt x="178" y="1"/>
                        <a:pt x="178" y="1"/>
                        <a:pt x="178" y="1"/>
                      </a:cubicBezTo>
                      <a:cubicBezTo>
                        <a:pt x="36" y="0"/>
                        <a:pt x="36" y="0"/>
                        <a:pt x="36" y="0"/>
                      </a:cubicBezTo>
                      <a:cubicBezTo>
                        <a:pt x="36" y="0"/>
                        <a:pt x="36" y="0"/>
                        <a:pt x="36" y="0"/>
                      </a:cubicBezTo>
                      <a:cubicBezTo>
                        <a:pt x="16" y="1"/>
                        <a:pt x="0" y="17"/>
                        <a:pt x="0" y="37"/>
                      </a:cubicBezTo>
                      <a:cubicBezTo>
                        <a:pt x="0" y="176"/>
                        <a:pt x="2" y="316"/>
                        <a:pt x="5" y="456"/>
                      </a:cubicBezTo>
                      <a:cubicBezTo>
                        <a:pt x="9" y="595"/>
                        <a:pt x="13" y="735"/>
                        <a:pt x="21" y="875"/>
                      </a:cubicBezTo>
                      <a:cubicBezTo>
                        <a:pt x="22" y="876"/>
                        <a:pt x="22" y="876"/>
                        <a:pt x="22" y="876"/>
                      </a:cubicBezTo>
                      <a:cubicBezTo>
                        <a:pt x="22" y="877"/>
                        <a:pt x="22" y="877"/>
                        <a:pt x="22" y="877"/>
                      </a:cubicBezTo>
                      <a:cubicBezTo>
                        <a:pt x="22" y="884"/>
                        <a:pt x="28" y="890"/>
                        <a:pt x="36" y="889"/>
                      </a:cubicBezTo>
                      <a:cubicBezTo>
                        <a:pt x="109" y="885"/>
                        <a:pt x="182" y="881"/>
                        <a:pt x="255" y="875"/>
                      </a:cubicBezTo>
                      <a:cubicBezTo>
                        <a:pt x="187" y="869"/>
                        <a:pt x="119" y="865"/>
                        <a:pt x="51" y="861"/>
                      </a:cubicBezTo>
                      <a:cubicBezTo>
                        <a:pt x="59" y="726"/>
                        <a:pt x="63" y="591"/>
                        <a:pt x="67" y="456"/>
                      </a:cubicBezTo>
                      <a:cubicBezTo>
                        <a:pt x="70" y="328"/>
                        <a:pt x="71" y="200"/>
                        <a:pt x="72" y="72"/>
                      </a:cubicBezTo>
                      <a:cubicBezTo>
                        <a:pt x="178" y="72"/>
                        <a:pt x="178" y="72"/>
                        <a:pt x="178" y="72"/>
                      </a:cubicBezTo>
                      <a:cubicBezTo>
                        <a:pt x="249" y="72"/>
                        <a:pt x="249" y="72"/>
                        <a:pt x="249" y="72"/>
                      </a:cubicBezTo>
                      <a:cubicBezTo>
                        <a:pt x="284" y="71"/>
                        <a:pt x="284" y="71"/>
                        <a:pt x="284" y="71"/>
                      </a:cubicBezTo>
                      <a:cubicBezTo>
                        <a:pt x="297" y="71"/>
                        <a:pt x="297" y="71"/>
                        <a:pt x="297" y="71"/>
                      </a:cubicBezTo>
                      <a:cubicBezTo>
                        <a:pt x="298" y="104"/>
                        <a:pt x="298" y="104"/>
                        <a:pt x="298" y="104"/>
                      </a:cubicBezTo>
                      <a:cubicBezTo>
                        <a:pt x="299" y="175"/>
                        <a:pt x="299" y="175"/>
                        <a:pt x="299" y="175"/>
                      </a:cubicBezTo>
                      <a:cubicBezTo>
                        <a:pt x="302" y="317"/>
                        <a:pt x="302" y="317"/>
                        <a:pt x="302" y="317"/>
                      </a:cubicBezTo>
                      <a:cubicBezTo>
                        <a:pt x="305" y="412"/>
                        <a:pt x="309" y="506"/>
                        <a:pt x="313" y="601"/>
                      </a:cubicBezTo>
                      <a:cubicBezTo>
                        <a:pt x="321" y="743"/>
                        <a:pt x="321" y="743"/>
                        <a:pt x="321" y="743"/>
                      </a:cubicBezTo>
                      <a:cubicBezTo>
                        <a:pt x="326" y="814"/>
                        <a:pt x="326" y="814"/>
                        <a:pt x="326" y="814"/>
                      </a:cubicBezTo>
                      <a:cubicBezTo>
                        <a:pt x="328" y="850"/>
                        <a:pt x="328" y="850"/>
                        <a:pt x="328" y="850"/>
                      </a:cubicBezTo>
                      <a:cubicBezTo>
                        <a:pt x="331" y="861"/>
                        <a:pt x="326" y="874"/>
                        <a:pt x="313" y="875"/>
                      </a:cubicBezTo>
                      <a:cubicBezTo>
                        <a:pt x="326" y="877"/>
                        <a:pt x="336" y="862"/>
                        <a:pt x="334" y="850"/>
                      </a:cubicBezTo>
                      <a:cubicBezTo>
                        <a:pt x="337" y="814"/>
                        <a:pt x="337" y="814"/>
                        <a:pt x="337" y="814"/>
                      </a:cubicBezTo>
                      <a:cubicBezTo>
                        <a:pt x="341" y="743"/>
                        <a:pt x="341" y="743"/>
                        <a:pt x="341" y="743"/>
                      </a:cubicBezTo>
                      <a:cubicBezTo>
                        <a:pt x="349" y="601"/>
                        <a:pt x="349" y="601"/>
                        <a:pt x="349" y="601"/>
                      </a:cubicBezTo>
                      <a:cubicBezTo>
                        <a:pt x="354" y="506"/>
                        <a:pt x="357" y="412"/>
                        <a:pt x="360" y="317"/>
                      </a:cubicBezTo>
                      <a:cubicBezTo>
                        <a:pt x="363" y="175"/>
                        <a:pt x="363" y="175"/>
                        <a:pt x="363" y="175"/>
                      </a:cubicBezTo>
                      <a:cubicBezTo>
                        <a:pt x="365" y="104"/>
                        <a:pt x="365" y="104"/>
                        <a:pt x="365" y="104"/>
                      </a:cubicBezTo>
                      <a:cubicBezTo>
                        <a:pt x="365" y="69"/>
                        <a:pt x="365" y="69"/>
                        <a:pt x="365" y="69"/>
                      </a:cubicBezTo>
                      <a:cubicBezTo>
                        <a:pt x="365" y="60"/>
                        <a:pt x="365" y="60"/>
                        <a:pt x="365" y="60"/>
                      </a:cubicBezTo>
                      <a:cubicBezTo>
                        <a:pt x="365" y="56"/>
                        <a:pt x="366" y="57"/>
                        <a:pt x="364" y="44"/>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5" name="Freeform 11"/>
                <p:cNvSpPr>
                  <a:spLocks/>
                </p:cNvSpPr>
                <p:nvPr/>
              </p:nvSpPr>
              <p:spPr bwMode="gray">
                <a:xfrm>
                  <a:off x="4518376" y="3715474"/>
                  <a:ext cx="58614" cy="31972"/>
                </a:xfrm>
                <a:custGeom>
                  <a:avLst/>
                  <a:gdLst>
                    <a:gd name="T0" fmla="*/ 157 w 205"/>
                    <a:gd name="T1" fmla="*/ 91 h 110"/>
                    <a:gd name="T2" fmla="*/ 170 w 205"/>
                    <a:gd name="T3" fmla="*/ 82 h 110"/>
                    <a:gd name="T4" fmla="*/ 173 w 205"/>
                    <a:gd name="T5" fmla="*/ 55 h 110"/>
                    <a:gd name="T6" fmla="*/ 162 w 205"/>
                    <a:gd name="T7" fmla="*/ 48 h 110"/>
                    <a:gd name="T8" fmla="*/ 156 w 205"/>
                    <a:gd name="T9" fmla="*/ 49 h 110"/>
                    <a:gd name="T10" fmla="*/ 140 w 205"/>
                    <a:gd name="T11" fmla="*/ 51 h 110"/>
                    <a:gd name="T12" fmla="*/ 73 w 205"/>
                    <a:gd name="T13" fmla="*/ 54 h 110"/>
                    <a:gd name="T14" fmla="*/ 57 w 205"/>
                    <a:gd name="T15" fmla="*/ 54 h 110"/>
                    <a:gd name="T16" fmla="*/ 55 w 205"/>
                    <a:gd name="T17" fmla="*/ 54 h 110"/>
                    <a:gd name="T18" fmla="*/ 50 w 205"/>
                    <a:gd name="T19" fmla="*/ 61 h 110"/>
                    <a:gd name="T20" fmla="*/ 53 w 205"/>
                    <a:gd name="T21" fmla="*/ 69 h 110"/>
                    <a:gd name="T22" fmla="*/ 58 w 205"/>
                    <a:gd name="T23" fmla="*/ 73 h 110"/>
                    <a:gd name="T24" fmla="*/ 70 w 205"/>
                    <a:gd name="T25" fmla="*/ 75 h 110"/>
                    <a:gd name="T26" fmla="*/ 128 w 205"/>
                    <a:gd name="T27" fmla="*/ 91 h 110"/>
                    <a:gd name="T28" fmla="*/ 70 w 205"/>
                    <a:gd name="T29" fmla="*/ 107 h 110"/>
                    <a:gd name="T30" fmla="*/ 56 w 205"/>
                    <a:gd name="T31" fmla="*/ 109 h 110"/>
                    <a:gd name="T32" fmla="*/ 33 w 205"/>
                    <a:gd name="T33" fmla="*/ 105 h 110"/>
                    <a:gd name="T34" fmla="*/ 2 w 205"/>
                    <a:gd name="T35" fmla="*/ 63 h 110"/>
                    <a:gd name="T36" fmla="*/ 24 w 205"/>
                    <a:gd name="T37" fmla="*/ 12 h 110"/>
                    <a:gd name="T38" fmla="*/ 54 w 205"/>
                    <a:gd name="T39" fmla="*/ 0 h 110"/>
                    <a:gd name="T40" fmla="*/ 73 w 205"/>
                    <a:gd name="T41" fmla="*/ 0 h 110"/>
                    <a:gd name="T42" fmla="*/ 140 w 205"/>
                    <a:gd name="T43" fmla="*/ 3 h 110"/>
                    <a:gd name="T44" fmla="*/ 156 w 205"/>
                    <a:gd name="T45" fmla="*/ 5 h 110"/>
                    <a:gd name="T46" fmla="*/ 180 w 205"/>
                    <a:gd name="T47" fmla="*/ 12 h 110"/>
                    <a:gd name="T48" fmla="*/ 203 w 205"/>
                    <a:gd name="T49" fmla="*/ 48 h 110"/>
                    <a:gd name="T50" fmla="*/ 194 w 205"/>
                    <a:gd name="T51" fmla="*/ 79 h 110"/>
                    <a:gd name="T52" fmla="*/ 175 w 205"/>
                    <a:gd name="T53" fmla="*/ 92 h 110"/>
                    <a:gd name="T54" fmla="*/ 157 w 205"/>
                    <a:gd name="T55" fmla="*/ 9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10">
                      <a:moveTo>
                        <a:pt x="157" y="91"/>
                      </a:moveTo>
                      <a:cubicBezTo>
                        <a:pt x="157" y="91"/>
                        <a:pt x="164" y="89"/>
                        <a:pt x="170" y="82"/>
                      </a:cubicBezTo>
                      <a:cubicBezTo>
                        <a:pt x="176" y="76"/>
                        <a:pt x="179" y="63"/>
                        <a:pt x="173" y="55"/>
                      </a:cubicBezTo>
                      <a:cubicBezTo>
                        <a:pt x="170" y="51"/>
                        <a:pt x="166" y="49"/>
                        <a:pt x="162" y="48"/>
                      </a:cubicBezTo>
                      <a:cubicBezTo>
                        <a:pt x="160" y="48"/>
                        <a:pt x="159" y="49"/>
                        <a:pt x="156" y="49"/>
                      </a:cubicBezTo>
                      <a:cubicBezTo>
                        <a:pt x="151" y="50"/>
                        <a:pt x="146" y="50"/>
                        <a:pt x="140" y="51"/>
                      </a:cubicBezTo>
                      <a:cubicBezTo>
                        <a:pt x="119" y="53"/>
                        <a:pt x="96" y="54"/>
                        <a:pt x="73" y="54"/>
                      </a:cubicBezTo>
                      <a:cubicBezTo>
                        <a:pt x="57" y="54"/>
                        <a:pt x="57" y="54"/>
                        <a:pt x="57" y="54"/>
                      </a:cubicBezTo>
                      <a:cubicBezTo>
                        <a:pt x="58" y="54"/>
                        <a:pt x="55" y="54"/>
                        <a:pt x="55" y="54"/>
                      </a:cubicBezTo>
                      <a:cubicBezTo>
                        <a:pt x="53" y="56"/>
                        <a:pt x="51" y="56"/>
                        <a:pt x="50" y="61"/>
                      </a:cubicBezTo>
                      <a:cubicBezTo>
                        <a:pt x="50" y="61"/>
                        <a:pt x="50" y="67"/>
                        <a:pt x="53" y="69"/>
                      </a:cubicBezTo>
                      <a:cubicBezTo>
                        <a:pt x="54" y="71"/>
                        <a:pt x="56" y="72"/>
                        <a:pt x="58" y="73"/>
                      </a:cubicBezTo>
                      <a:cubicBezTo>
                        <a:pt x="61" y="74"/>
                        <a:pt x="66" y="74"/>
                        <a:pt x="70" y="75"/>
                      </a:cubicBezTo>
                      <a:cubicBezTo>
                        <a:pt x="105" y="82"/>
                        <a:pt x="128" y="91"/>
                        <a:pt x="128" y="91"/>
                      </a:cubicBezTo>
                      <a:cubicBezTo>
                        <a:pt x="128" y="91"/>
                        <a:pt x="105" y="100"/>
                        <a:pt x="70" y="107"/>
                      </a:cubicBezTo>
                      <a:cubicBezTo>
                        <a:pt x="66" y="107"/>
                        <a:pt x="62" y="108"/>
                        <a:pt x="56" y="109"/>
                      </a:cubicBezTo>
                      <a:cubicBezTo>
                        <a:pt x="49" y="110"/>
                        <a:pt x="41" y="108"/>
                        <a:pt x="33" y="105"/>
                      </a:cubicBezTo>
                      <a:cubicBezTo>
                        <a:pt x="18" y="98"/>
                        <a:pt x="5" y="85"/>
                        <a:pt x="2" y="63"/>
                      </a:cubicBezTo>
                      <a:cubicBezTo>
                        <a:pt x="0" y="47"/>
                        <a:pt x="7" y="23"/>
                        <a:pt x="24" y="12"/>
                      </a:cubicBezTo>
                      <a:cubicBezTo>
                        <a:pt x="33" y="6"/>
                        <a:pt x="41" y="2"/>
                        <a:pt x="54" y="0"/>
                      </a:cubicBezTo>
                      <a:cubicBezTo>
                        <a:pt x="73" y="0"/>
                        <a:pt x="73" y="0"/>
                        <a:pt x="73" y="0"/>
                      </a:cubicBezTo>
                      <a:cubicBezTo>
                        <a:pt x="96" y="0"/>
                        <a:pt x="119" y="1"/>
                        <a:pt x="140" y="3"/>
                      </a:cubicBezTo>
                      <a:cubicBezTo>
                        <a:pt x="146" y="4"/>
                        <a:pt x="151" y="4"/>
                        <a:pt x="156" y="5"/>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6" name="Freeform 12"/>
                <p:cNvSpPr>
                  <a:spLocks/>
                </p:cNvSpPr>
                <p:nvPr/>
              </p:nvSpPr>
              <p:spPr bwMode="gray">
                <a:xfrm>
                  <a:off x="4518376" y="3860107"/>
                  <a:ext cx="58614" cy="31209"/>
                </a:xfrm>
                <a:custGeom>
                  <a:avLst/>
                  <a:gdLst>
                    <a:gd name="T0" fmla="*/ 157 w 205"/>
                    <a:gd name="T1" fmla="*/ 91 h 109"/>
                    <a:gd name="T2" fmla="*/ 170 w 205"/>
                    <a:gd name="T3" fmla="*/ 82 h 109"/>
                    <a:gd name="T4" fmla="*/ 173 w 205"/>
                    <a:gd name="T5" fmla="*/ 55 h 109"/>
                    <a:gd name="T6" fmla="*/ 162 w 205"/>
                    <a:gd name="T7" fmla="*/ 48 h 109"/>
                    <a:gd name="T8" fmla="*/ 156 w 205"/>
                    <a:gd name="T9" fmla="*/ 49 h 109"/>
                    <a:gd name="T10" fmla="*/ 140 w 205"/>
                    <a:gd name="T11" fmla="*/ 51 h 109"/>
                    <a:gd name="T12" fmla="*/ 73 w 205"/>
                    <a:gd name="T13" fmla="*/ 54 h 109"/>
                    <a:gd name="T14" fmla="*/ 57 w 205"/>
                    <a:gd name="T15" fmla="*/ 54 h 109"/>
                    <a:gd name="T16" fmla="*/ 55 w 205"/>
                    <a:gd name="T17" fmla="*/ 54 h 109"/>
                    <a:gd name="T18" fmla="*/ 50 w 205"/>
                    <a:gd name="T19" fmla="*/ 61 h 109"/>
                    <a:gd name="T20" fmla="*/ 53 w 205"/>
                    <a:gd name="T21" fmla="*/ 69 h 109"/>
                    <a:gd name="T22" fmla="*/ 58 w 205"/>
                    <a:gd name="T23" fmla="*/ 72 h 109"/>
                    <a:gd name="T24" fmla="*/ 70 w 205"/>
                    <a:gd name="T25" fmla="*/ 75 h 109"/>
                    <a:gd name="T26" fmla="*/ 128 w 205"/>
                    <a:gd name="T27" fmla="*/ 91 h 109"/>
                    <a:gd name="T28" fmla="*/ 70 w 205"/>
                    <a:gd name="T29" fmla="*/ 106 h 109"/>
                    <a:gd name="T30" fmla="*/ 56 w 205"/>
                    <a:gd name="T31" fmla="*/ 109 h 109"/>
                    <a:gd name="T32" fmla="*/ 33 w 205"/>
                    <a:gd name="T33" fmla="*/ 105 h 109"/>
                    <a:gd name="T34" fmla="*/ 2 w 205"/>
                    <a:gd name="T35" fmla="*/ 63 h 109"/>
                    <a:gd name="T36" fmla="*/ 24 w 205"/>
                    <a:gd name="T37" fmla="*/ 12 h 109"/>
                    <a:gd name="T38" fmla="*/ 54 w 205"/>
                    <a:gd name="T39" fmla="*/ 0 h 109"/>
                    <a:gd name="T40" fmla="*/ 73 w 205"/>
                    <a:gd name="T41" fmla="*/ 0 h 109"/>
                    <a:gd name="T42" fmla="*/ 140 w 205"/>
                    <a:gd name="T43" fmla="*/ 3 h 109"/>
                    <a:gd name="T44" fmla="*/ 156 w 205"/>
                    <a:gd name="T45" fmla="*/ 4 h 109"/>
                    <a:gd name="T46" fmla="*/ 180 w 205"/>
                    <a:gd name="T47" fmla="*/ 12 h 109"/>
                    <a:gd name="T48" fmla="*/ 203 w 205"/>
                    <a:gd name="T49" fmla="*/ 48 h 109"/>
                    <a:gd name="T50" fmla="*/ 194 w 205"/>
                    <a:gd name="T51" fmla="*/ 79 h 109"/>
                    <a:gd name="T52" fmla="*/ 175 w 205"/>
                    <a:gd name="T53" fmla="*/ 92 h 109"/>
                    <a:gd name="T54" fmla="*/ 157 w 205"/>
                    <a:gd name="T55" fmla="*/ 9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09">
                      <a:moveTo>
                        <a:pt x="157" y="91"/>
                      </a:moveTo>
                      <a:cubicBezTo>
                        <a:pt x="157" y="91"/>
                        <a:pt x="164" y="89"/>
                        <a:pt x="170" y="82"/>
                      </a:cubicBezTo>
                      <a:cubicBezTo>
                        <a:pt x="176" y="76"/>
                        <a:pt x="179" y="63"/>
                        <a:pt x="173" y="55"/>
                      </a:cubicBezTo>
                      <a:cubicBezTo>
                        <a:pt x="170" y="51"/>
                        <a:pt x="166" y="49"/>
                        <a:pt x="162" y="48"/>
                      </a:cubicBezTo>
                      <a:cubicBezTo>
                        <a:pt x="160" y="48"/>
                        <a:pt x="159" y="48"/>
                        <a:pt x="156" y="49"/>
                      </a:cubicBezTo>
                      <a:cubicBezTo>
                        <a:pt x="151" y="50"/>
                        <a:pt x="146" y="50"/>
                        <a:pt x="140" y="51"/>
                      </a:cubicBezTo>
                      <a:cubicBezTo>
                        <a:pt x="119" y="53"/>
                        <a:pt x="96" y="53"/>
                        <a:pt x="73" y="54"/>
                      </a:cubicBezTo>
                      <a:cubicBezTo>
                        <a:pt x="57" y="54"/>
                        <a:pt x="57" y="54"/>
                        <a:pt x="57" y="54"/>
                      </a:cubicBezTo>
                      <a:cubicBezTo>
                        <a:pt x="58" y="53"/>
                        <a:pt x="55" y="54"/>
                        <a:pt x="55" y="54"/>
                      </a:cubicBezTo>
                      <a:cubicBezTo>
                        <a:pt x="53" y="56"/>
                        <a:pt x="51" y="55"/>
                        <a:pt x="50" y="61"/>
                      </a:cubicBezTo>
                      <a:cubicBezTo>
                        <a:pt x="50" y="61"/>
                        <a:pt x="50" y="66"/>
                        <a:pt x="53" y="69"/>
                      </a:cubicBezTo>
                      <a:cubicBezTo>
                        <a:pt x="54" y="70"/>
                        <a:pt x="56" y="71"/>
                        <a:pt x="58" y="72"/>
                      </a:cubicBezTo>
                      <a:cubicBezTo>
                        <a:pt x="61" y="73"/>
                        <a:pt x="66" y="74"/>
                        <a:pt x="70" y="75"/>
                      </a:cubicBezTo>
                      <a:cubicBezTo>
                        <a:pt x="105" y="82"/>
                        <a:pt x="128" y="91"/>
                        <a:pt x="128" y="91"/>
                      </a:cubicBezTo>
                      <a:cubicBezTo>
                        <a:pt x="128" y="91"/>
                        <a:pt x="105" y="100"/>
                        <a:pt x="70" y="106"/>
                      </a:cubicBezTo>
                      <a:cubicBezTo>
                        <a:pt x="66" y="107"/>
                        <a:pt x="62" y="108"/>
                        <a:pt x="56" y="109"/>
                      </a:cubicBezTo>
                      <a:cubicBezTo>
                        <a:pt x="49" y="109"/>
                        <a:pt x="41" y="108"/>
                        <a:pt x="33" y="105"/>
                      </a:cubicBezTo>
                      <a:cubicBezTo>
                        <a:pt x="18" y="98"/>
                        <a:pt x="5" y="85"/>
                        <a:pt x="2" y="63"/>
                      </a:cubicBezTo>
                      <a:cubicBezTo>
                        <a:pt x="0" y="47"/>
                        <a:pt x="7" y="23"/>
                        <a:pt x="24" y="12"/>
                      </a:cubicBezTo>
                      <a:cubicBezTo>
                        <a:pt x="33" y="5"/>
                        <a:pt x="41" y="1"/>
                        <a:pt x="54" y="0"/>
                      </a:cubicBezTo>
                      <a:cubicBezTo>
                        <a:pt x="73" y="0"/>
                        <a:pt x="73" y="0"/>
                        <a:pt x="73" y="0"/>
                      </a:cubicBezTo>
                      <a:cubicBezTo>
                        <a:pt x="96" y="0"/>
                        <a:pt x="119" y="1"/>
                        <a:pt x="140" y="3"/>
                      </a:cubicBezTo>
                      <a:cubicBezTo>
                        <a:pt x="146" y="3"/>
                        <a:pt x="151" y="4"/>
                        <a:pt x="156" y="4"/>
                      </a:cubicBezTo>
                      <a:cubicBezTo>
                        <a:pt x="164" y="5"/>
                        <a:pt x="173" y="8"/>
                        <a:pt x="180" y="12"/>
                      </a:cubicBezTo>
                      <a:cubicBezTo>
                        <a:pt x="194" y="20"/>
                        <a:pt x="202" y="35"/>
                        <a:pt x="203" y="48"/>
                      </a:cubicBezTo>
                      <a:cubicBezTo>
                        <a:pt x="205" y="60"/>
                        <a:pt x="200" y="72"/>
                        <a:pt x="194" y="79"/>
                      </a:cubicBezTo>
                      <a:cubicBezTo>
                        <a:pt x="188" y="87"/>
                        <a:pt x="181" y="90"/>
                        <a:pt x="175" y="92"/>
                      </a:cubicBezTo>
                      <a:cubicBezTo>
                        <a:pt x="163" y="94"/>
                        <a:pt x="157" y="90"/>
                        <a:pt x="157" y="91"/>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1486" name="Freeform 19"/>
              <p:cNvSpPr>
                <a:spLocks/>
              </p:cNvSpPr>
              <p:nvPr/>
            </p:nvSpPr>
            <p:spPr bwMode="gray">
              <a:xfrm>
                <a:off x="3675695" y="3589868"/>
                <a:ext cx="1533116" cy="100483"/>
              </a:xfrm>
              <a:custGeom>
                <a:avLst/>
                <a:gdLst>
                  <a:gd name="T0" fmla="*/ 2918 w 2926"/>
                  <a:gd name="T1" fmla="*/ 326 h 352"/>
                  <a:gd name="T2" fmla="*/ 2917 w 2926"/>
                  <a:gd name="T3" fmla="*/ 325 h 352"/>
                  <a:gd name="T4" fmla="*/ 2657 w 2926"/>
                  <a:gd name="T5" fmla="*/ 168 h 352"/>
                  <a:gd name="T6" fmla="*/ 2396 w 2926"/>
                  <a:gd name="T7" fmla="*/ 11 h 352"/>
                  <a:gd name="T8" fmla="*/ 2383 w 2926"/>
                  <a:gd name="T9" fmla="*/ 7 h 352"/>
                  <a:gd name="T10" fmla="*/ 2381 w 2926"/>
                  <a:gd name="T11" fmla="*/ 7 h 352"/>
                  <a:gd name="T12" fmla="*/ 1462 w 2926"/>
                  <a:gd name="T13" fmla="*/ 0 h 352"/>
                  <a:gd name="T14" fmla="*/ 1002 w 2926"/>
                  <a:gd name="T15" fmla="*/ 2 h 352"/>
                  <a:gd name="T16" fmla="*/ 542 w 2926"/>
                  <a:gd name="T17" fmla="*/ 8 h 352"/>
                  <a:gd name="T18" fmla="*/ 541 w 2926"/>
                  <a:gd name="T19" fmla="*/ 8 h 352"/>
                  <a:gd name="T20" fmla="*/ 529 w 2926"/>
                  <a:gd name="T21" fmla="*/ 12 h 352"/>
                  <a:gd name="T22" fmla="*/ 7 w 2926"/>
                  <a:gd name="T23" fmla="*/ 326 h 352"/>
                  <a:gd name="T24" fmla="*/ 7 w 2926"/>
                  <a:gd name="T25" fmla="*/ 327 h 352"/>
                  <a:gd name="T26" fmla="*/ 1 w 2926"/>
                  <a:gd name="T27" fmla="*/ 338 h 352"/>
                  <a:gd name="T28" fmla="*/ 14 w 2926"/>
                  <a:gd name="T29" fmla="*/ 351 h 352"/>
                  <a:gd name="T30" fmla="*/ 350 w 2926"/>
                  <a:gd name="T31" fmla="*/ 337 h 352"/>
                  <a:gd name="T32" fmla="*/ 63 w 2926"/>
                  <a:gd name="T33" fmla="*/ 326 h 352"/>
                  <a:gd name="T34" fmla="*/ 549 w 2926"/>
                  <a:gd name="T35" fmla="*/ 64 h 352"/>
                  <a:gd name="T36" fmla="*/ 1002 w 2926"/>
                  <a:gd name="T37" fmla="*/ 70 h 352"/>
                  <a:gd name="T38" fmla="*/ 1462 w 2926"/>
                  <a:gd name="T39" fmla="*/ 72 h 352"/>
                  <a:gd name="T40" fmla="*/ 2374 w 2926"/>
                  <a:gd name="T41" fmla="*/ 64 h 352"/>
                  <a:gd name="T42" fmla="*/ 2635 w 2926"/>
                  <a:gd name="T43" fmla="*/ 206 h 352"/>
                  <a:gd name="T44" fmla="*/ 2857 w 2926"/>
                  <a:gd name="T45" fmla="*/ 325 h 352"/>
                  <a:gd name="T46" fmla="*/ 2551 w 2926"/>
                  <a:gd name="T47" fmla="*/ 337 h 352"/>
                  <a:gd name="T48" fmla="*/ 2910 w 2926"/>
                  <a:gd name="T49" fmla="*/ 351 h 352"/>
                  <a:gd name="T50" fmla="*/ 2922 w 2926"/>
                  <a:gd name="T51" fmla="*/ 345 h 352"/>
                  <a:gd name="T52" fmla="*/ 2918 w 2926"/>
                  <a:gd name="T53" fmla="*/ 32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26" h="352">
                    <a:moveTo>
                      <a:pt x="2918" y="326"/>
                    </a:moveTo>
                    <a:cubicBezTo>
                      <a:pt x="2917" y="325"/>
                      <a:pt x="2917" y="325"/>
                      <a:pt x="2917" y="325"/>
                    </a:cubicBezTo>
                    <a:cubicBezTo>
                      <a:pt x="2831" y="272"/>
                      <a:pt x="2744" y="220"/>
                      <a:pt x="2657" y="168"/>
                    </a:cubicBezTo>
                    <a:cubicBezTo>
                      <a:pt x="2396" y="11"/>
                      <a:pt x="2396" y="11"/>
                      <a:pt x="2396" y="11"/>
                    </a:cubicBezTo>
                    <a:cubicBezTo>
                      <a:pt x="2392" y="9"/>
                      <a:pt x="2387" y="7"/>
                      <a:pt x="2383" y="7"/>
                    </a:cubicBezTo>
                    <a:cubicBezTo>
                      <a:pt x="2381" y="7"/>
                      <a:pt x="2381" y="7"/>
                      <a:pt x="2381" y="7"/>
                    </a:cubicBezTo>
                    <a:cubicBezTo>
                      <a:pt x="2075" y="1"/>
                      <a:pt x="1768" y="0"/>
                      <a:pt x="1462" y="0"/>
                    </a:cubicBezTo>
                    <a:cubicBezTo>
                      <a:pt x="1002" y="2"/>
                      <a:pt x="1002" y="2"/>
                      <a:pt x="1002" y="2"/>
                    </a:cubicBezTo>
                    <a:cubicBezTo>
                      <a:pt x="849" y="4"/>
                      <a:pt x="696" y="4"/>
                      <a:pt x="542" y="8"/>
                    </a:cubicBezTo>
                    <a:cubicBezTo>
                      <a:pt x="541" y="8"/>
                      <a:pt x="541" y="8"/>
                      <a:pt x="541" y="8"/>
                    </a:cubicBezTo>
                    <a:cubicBezTo>
                      <a:pt x="537" y="8"/>
                      <a:pt x="532" y="9"/>
                      <a:pt x="529" y="12"/>
                    </a:cubicBezTo>
                    <a:cubicBezTo>
                      <a:pt x="355" y="117"/>
                      <a:pt x="180" y="218"/>
                      <a:pt x="7" y="326"/>
                    </a:cubicBezTo>
                    <a:cubicBezTo>
                      <a:pt x="7" y="327"/>
                      <a:pt x="7" y="327"/>
                      <a:pt x="7" y="327"/>
                    </a:cubicBezTo>
                    <a:cubicBezTo>
                      <a:pt x="3" y="329"/>
                      <a:pt x="0" y="333"/>
                      <a:pt x="1" y="338"/>
                    </a:cubicBezTo>
                    <a:cubicBezTo>
                      <a:pt x="1" y="345"/>
                      <a:pt x="7" y="351"/>
                      <a:pt x="14" y="351"/>
                    </a:cubicBezTo>
                    <a:cubicBezTo>
                      <a:pt x="126" y="347"/>
                      <a:pt x="238" y="343"/>
                      <a:pt x="350" y="337"/>
                    </a:cubicBezTo>
                    <a:cubicBezTo>
                      <a:pt x="254" y="333"/>
                      <a:pt x="159" y="329"/>
                      <a:pt x="63" y="326"/>
                    </a:cubicBezTo>
                    <a:cubicBezTo>
                      <a:pt x="226" y="241"/>
                      <a:pt x="387" y="151"/>
                      <a:pt x="549" y="64"/>
                    </a:cubicBezTo>
                    <a:cubicBezTo>
                      <a:pt x="700" y="68"/>
                      <a:pt x="851" y="68"/>
                      <a:pt x="1002" y="70"/>
                    </a:cubicBezTo>
                    <a:cubicBezTo>
                      <a:pt x="1462" y="72"/>
                      <a:pt x="1462" y="72"/>
                      <a:pt x="1462" y="72"/>
                    </a:cubicBezTo>
                    <a:cubicBezTo>
                      <a:pt x="1766" y="72"/>
                      <a:pt x="2070" y="70"/>
                      <a:pt x="2374" y="64"/>
                    </a:cubicBezTo>
                    <a:cubicBezTo>
                      <a:pt x="2635" y="206"/>
                      <a:pt x="2635" y="206"/>
                      <a:pt x="2635" y="206"/>
                    </a:cubicBezTo>
                    <a:cubicBezTo>
                      <a:pt x="2709" y="246"/>
                      <a:pt x="2783" y="286"/>
                      <a:pt x="2857" y="325"/>
                    </a:cubicBezTo>
                    <a:cubicBezTo>
                      <a:pt x="2755" y="329"/>
                      <a:pt x="2653" y="332"/>
                      <a:pt x="2551" y="337"/>
                    </a:cubicBezTo>
                    <a:cubicBezTo>
                      <a:pt x="2670" y="344"/>
                      <a:pt x="2790" y="347"/>
                      <a:pt x="2910" y="351"/>
                    </a:cubicBezTo>
                    <a:cubicBezTo>
                      <a:pt x="2915" y="352"/>
                      <a:pt x="2919" y="349"/>
                      <a:pt x="2922" y="345"/>
                    </a:cubicBezTo>
                    <a:cubicBezTo>
                      <a:pt x="2926" y="338"/>
                      <a:pt x="2924" y="330"/>
                      <a:pt x="2918" y="326"/>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7" name="Freeform 20"/>
              <p:cNvSpPr>
                <a:spLocks/>
              </p:cNvSpPr>
              <p:nvPr/>
            </p:nvSpPr>
            <p:spPr bwMode="gray">
              <a:xfrm>
                <a:off x="4061638"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8" name="Freeform 21"/>
              <p:cNvSpPr>
                <a:spLocks/>
              </p:cNvSpPr>
              <p:nvPr/>
            </p:nvSpPr>
            <p:spPr bwMode="gray">
              <a:xfrm>
                <a:off x="4057833"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9" name="Freeform 22"/>
              <p:cNvSpPr>
                <a:spLocks/>
              </p:cNvSpPr>
              <p:nvPr/>
            </p:nvSpPr>
            <p:spPr bwMode="gray">
              <a:xfrm>
                <a:off x="5093088" y="3917186"/>
                <a:ext cx="98960" cy="15985"/>
              </a:xfrm>
              <a:custGeom>
                <a:avLst/>
                <a:gdLst>
                  <a:gd name="T0" fmla="*/ 346 w 346"/>
                  <a:gd name="T1" fmla="*/ 27 h 54"/>
                  <a:gd name="T2" fmla="*/ 292 w 346"/>
                  <a:gd name="T3" fmla="*/ 42 h 54"/>
                  <a:gd name="T4" fmla="*/ 173 w 346"/>
                  <a:gd name="T5" fmla="*/ 54 h 54"/>
                  <a:gd name="T6" fmla="*/ 54 w 346"/>
                  <a:gd name="T7" fmla="*/ 42 h 54"/>
                  <a:gd name="T8" fmla="*/ 0 w 346"/>
                  <a:gd name="T9" fmla="*/ 27 h 54"/>
                  <a:gd name="T10" fmla="*/ 54 w 346"/>
                  <a:gd name="T11" fmla="*/ 11 h 54"/>
                  <a:gd name="T12" fmla="*/ 173 w 346"/>
                  <a:gd name="T13" fmla="*/ 0 h 54"/>
                  <a:gd name="T14" fmla="*/ 292 w 346"/>
                  <a:gd name="T15" fmla="*/ 11 h 54"/>
                  <a:gd name="T16" fmla="*/ 346 w 346"/>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6" h="54">
                    <a:moveTo>
                      <a:pt x="346" y="27"/>
                    </a:moveTo>
                    <a:cubicBezTo>
                      <a:pt x="346" y="27"/>
                      <a:pt x="324" y="36"/>
                      <a:pt x="292" y="42"/>
                    </a:cubicBezTo>
                    <a:cubicBezTo>
                      <a:pt x="259" y="49"/>
                      <a:pt x="216" y="54"/>
                      <a:pt x="173" y="54"/>
                    </a:cubicBezTo>
                    <a:cubicBezTo>
                      <a:pt x="130" y="54"/>
                      <a:pt x="87" y="49"/>
                      <a:pt x="54" y="42"/>
                    </a:cubicBezTo>
                    <a:cubicBezTo>
                      <a:pt x="22" y="36"/>
                      <a:pt x="0" y="27"/>
                      <a:pt x="0" y="27"/>
                    </a:cubicBezTo>
                    <a:cubicBezTo>
                      <a:pt x="0" y="27"/>
                      <a:pt x="22" y="18"/>
                      <a:pt x="54" y="11"/>
                    </a:cubicBezTo>
                    <a:cubicBezTo>
                      <a:pt x="87" y="4"/>
                      <a:pt x="130" y="0"/>
                      <a:pt x="173" y="0"/>
                    </a:cubicBezTo>
                    <a:cubicBezTo>
                      <a:pt x="216" y="0"/>
                      <a:pt x="259" y="4"/>
                      <a:pt x="292" y="11"/>
                    </a:cubicBezTo>
                    <a:cubicBezTo>
                      <a:pt x="324" y="18"/>
                      <a:pt x="346" y="27"/>
                      <a:pt x="346"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0" name="Freeform 20"/>
              <p:cNvSpPr>
                <a:spLocks/>
              </p:cNvSpPr>
              <p:nvPr/>
            </p:nvSpPr>
            <p:spPr bwMode="gray">
              <a:xfrm>
                <a:off x="4411040"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1" name="Freeform 21"/>
              <p:cNvSpPr>
                <a:spLocks/>
              </p:cNvSpPr>
              <p:nvPr/>
            </p:nvSpPr>
            <p:spPr bwMode="gray">
              <a:xfrm>
                <a:off x="4407235"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2" name="Freeform 20"/>
              <p:cNvSpPr>
                <a:spLocks/>
              </p:cNvSpPr>
              <p:nvPr/>
            </p:nvSpPr>
            <p:spPr bwMode="gray">
              <a:xfrm>
                <a:off x="4755489" y="3678172"/>
                <a:ext cx="55568" cy="15985"/>
              </a:xfrm>
              <a:custGeom>
                <a:avLst/>
                <a:gdLst>
                  <a:gd name="T0" fmla="*/ 0 w 194"/>
                  <a:gd name="T1" fmla="*/ 27 h 55"/>
                  <a:gd name="T2" fmla="*/ 30 w 194"/>
                  <a:gd name="T3" fmla="*/ 12 h 55"/>
                  <a:gd name="T4" fmla="*/ 97 w 194"/>
                  <a:gd name="T5" fmla="*/ 0 h 55"/>
                  <a:gd name="T6" fmla="*/ 164 w 194"/>
                  <a:gd name="T7" fmla="*/ 12 h 55"/>
                  <a:gd name="T8" fmla="*/ 194 w 194"/>
                  <a:gd name="T9" fmla="*/ 27 h 55"/>
                  <a:gd name="T10" fmla="*/ 164 w 194"/>
                  <a:gd name="T11" fmla="*/ 43 h 55"/>
                  <a:gd name="T12" fmla="*/ 97 w 194"/>
                  <a:gd name="T13" fmla="*/ 55 h 55"/>
                  <a:gd name="T14" fmla="*/ 30 w 194"/>
                  <a:gd name="T15" fmla="*/ 43 h 55"/>
                  <a:gd name="T16" fmla="*/ 0 w 194"/>
                  <a:gd name="T17" fmla="*/ 2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5">
                    <a:moveTo>
                      <a:pt x="0" y="27"/>
                    </a:moveTo>
                    <a:cubicBezTo>
                      <a:pt x="0" y="27"/>
                      <a:pt x="12" y="18"/>
                      <a:pt x="30" y="12"/>
                    </a:cubicBezTo>
                    <a:cubicBezTo>
                      <a:pt x="49" y="5"/>
                      <a:pt x="73" y="1"/>
                      <a:pt x="97" y="0"/>
                    </a:cubicBezTo>
                    <a:cubicBezTo>
                      <a:pt x="121" y="0"/>
                      <a:pt x="146" y="5"/>
                      <a:pt x="164" y="12"/>
                    </a:cubicBezTo>
                    <a:cubicBezTo>
                      <a:pt x="182" y="18"/>
                      <a:pt x="194" y="27"/>
                      <a:pt x="194" y="27"/>
                    </a:cubicBezTo>
                    <a:cubicBezTo>
                      <a:pt x="194" y="27"/>
                      <a:pt x="182" y="37"/>
                      <a:pt x="164" y="43"/>
                    </a:cubicBezTo>
                    <a:cubicBezTo>
                      <a:pt x="146" y="50"/>
                      <a:pt x="121" y="54"/>
                      <a:pt x="97" y="55"/>
                    </a:cubicBezTo>
                    <a:cubicBezTo>
                      <a:pt x="73" y="54"/>
                      <a:pt x="49" y="50"/>
                      <a:pt x="30" y="43"/>
                    </a:cubicBezTo>
                    <a:cubicBezTo>
                      <a:pt x="12" y="37"/>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93" name="Freeform 21"/>
              <p:cNvSpPr>
                <a:spLocks/>
              </p:cNvSpPr>
              <p:nvPr/>
            </p:nvSpPr>
            <p:spPr bwMode="gray">
              <a:xfrm>
                <a:off x="4751684" y="3917175"/>
                <a:ext cx="55568" cy="15985"/>
              </a:xfrm>
              <a:custGeom>
                <a:avLst/>
                <a:gdLst>
                  <a:gd name="T0" fmla="*/ 0 w 194"/>
                  <a:gd name="T1" fmla="*/ 27 h 54"/>
                  <a:gd name="T2" fmla="*/ 30 w 194"/>
                  <a:gd name="T3" fmla="*/ 11 h 54"/>
                  <a:gd name="T4" fmla="*/ 97 w 194"/>
                  <a:gd name="T5" fmla="*/ 0 h 54"/>
                  <a:gd name="T6" fmla="*/ 163 w 194"/>
                  <a:gd name="T7" fmla="*/ 11 h 54"/>
                  <a:gd name="T8" fmla="*/ 194 w 194"/>
                  <a:gd name="T9" fmla="*/ 27 h 54"/>
                  <a:gd name="T10" fmla="*/ 163 w 194"/>
                  <a:gd name="T11" fmla="*/ 42 h 54"/>
                  <a:gd name="T12" fmla="*/ 97 w 194"/>
                  <a:gd name="T13" fmla="*/ 54 h 54"/>
                  <a:gd name="T14" fmla="*/ 30 w 194"/>
                  <a:gd name="T15" fmla="*/ 42 h 54"/>
                  <a:gd name="T16" fmla="*/ 0 w 194"/>
                  <a:gd name="T17"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54">
                    <a:moveTo>
                      <a:pt x="0" y="27"/>
                    </a:moveTo>
                    <a:cubicBezTo>
                      <a:pt x="0" y="27"/>
                      <a:pt x="12" y="18"/>
                      <a:pt x="30" y="11"/>
                    </a:cubicBezTo>
                    <a:cubicBezTo>
                      <a:pt x="48" y="4"/>
                      <a:pt x="73" y="0"/>
                      <a:pt x="97" y="0"/>
                    </a:cubicBezTo>
                    <a:cubicBezTo>
                      <a:pt x="121" y="0"/>
                      <a:pt x="145" y="4"/>
                      <a:pt x="163" y="11"/>
                    </a:cubicBezTo>
                    <a:cubicBezTo>
                      <a:pt x="181" y="18"/>
                      <a:pt x="194" y="27"/>
                      <a:pt x="194" y="27"/>
                    </a:cubicBezTo>
                    <a:cubicBezTo>
                      <a:pt x="194" y="27"/>
                      <a:pt x="181" y="36"/>
                      <a:pt x="163" y="42"/>
                    </a:cubicBezTo>
                    <a:cubicBezTo>
                      <a:pt x="145" y="49"/>
                      <a:pt x="121" y="54"/>
                      <a:pt x="97" y="54"/>
                    </a:cubicBezTo>
                    <a:cubicBezTo>
                      <a:pt x="73" y="54"/>
                      <a:pt x="48" y="49"/>
                      <a:pt x="30" y="42"/>
                    </a:cubicBezTo>
                    <a:cubicBezTo>
                      <a:pt x="12" y="36"/>
                      <a:pt x="0" y="27"/>
                      <a:pt x="0" y="27"/>
                    </a:cubicBezTo>
                    <a:close/>
                  </a:path>
                </a:pathLst>
              </a:custGeom>
              <a:solidFill>
                <a:schemeClr val="tx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429" name="Group 1428"/>
            <p:cNvGrpSpPr/>
            <p:nvPr/>
          </p:nvGrpSpPr>
          <p:grpSpPr bwMode="gray">
            <a:xfrm>
              <a:off x="1979958" y="3363583"/>
              <a:ext cx="155977" cy="155584"/>
              <a:chOff x="7586634" y="2268681"/>
              <a:chExt cx="234968" cy="234374"/>
            </a:xfrm>
            <a:solidFill>
              <a:schemeClr val="accent2"/>
            </a:solidFill>
          </p:grpSpPr>
          <p:sp>
            <p:nvSpPr>
              <p:cNvPr id="1479" name="Freeform 16"/>
              <p:cNvSpPr>
                <a:spLocks noEditPoints="1"/>
              </p:cNvSpPr>
              <p:nvPr/>
            </p:nvSpPr>
            <p:spPr bwMode="gray">
              <a:xfrm>
                <a:off x="7586634" y="2268681"/>
                <a:ext cx="234968" cy="234374"/>
              </a:xfrm>
              <a:custGeom>
                <a:avLst/>
                <a:gdLst>
                  <a:gd name="T0" fmla="*/ 1005 w 1053"/>
                  <a:gd name="T1" fmla="*/ 8 h 1050"/>
                  <a:gd name="T2" fmla="*/ 981 w 1053"/>
                  <a:gd name="T3" fmla="*/ 7 h 1050"/>
                  <a:gd name="T4" fmla="*/ 476 w 1053"/>
                  <a:gd name="T5" fmla="*/ 2 h 1050"/>
                  <a:gd name="T6" fmla="*/ 79 w 1053"/>
                  <a:gd name="T7" fmla="*/ 0 h 1050"/>
                  <a:gd name="T8" fmla="*/ 62 w 1053"/>
                  <a:gd name="T9" fmla="*/ 1 h 1050"/>
                  <a:gd name="T10" fmla="*/ 8 w 1053"/>
                  <a:gd name="T11" fmla="*/ 31 h 1050"/>
                  <a:gd name="T12" fmla="*/ 0 w 1053"/>
                  <a:gd name="T13" fmla="*/ 65 h 1050"/>
                  <a:gd name="T14" fmla="*/ 0 w 1053"/>
                  <a:gd name="T15" fmla="*/ 93 h 1050"/>
                  <a:gd name="T16" fmla="*/ 1 w 1053"/>
                  <a:gd name="T17" fmla="*/ 313 h 1050"/>
                  <a:gd name="T18" fmla="*/ 9 w 1053"/>
                  <a:gd name="T19" fmla="*/ 975 h 1050"/>
                  <a:gd name="T20" fmla="*/ 10 w 1053"/>
                  <a:gd name="T21" fmla="*/ 998 h 1050"/>
                  <a:gd name="T22" fmla="*/ 17 w 1053"/>
                  <a:gd name="T23" fmla="*/ 1025 h 1050"/>
                  <a:gd name="T24" fmla="*/ 55 w 1053"/>
                  <a:gd name="T25" fmla="*/ 1049 h 1050"/>
                  <a:gd name="T26" fmla="*/ 72 w 1053"/>
                  <a:gd name="T27" fmla="*/ 1049 h 1050"/>
                  <a:gd name="T28" fmla="*/ 283 w 1053"/>
                  <a:gd name="T29" fmla="*/ 1045 h 1050"/>
                  <a:gd name="T30" fmla="*/ 875 w 1053"/>
                  <a:gd name="T31" fmla="*/ 1025 h 1050"/>
                  <a:gd name="T32" fmla="*/ 283 w 1053"/>
                  <a:gd name="T33" fmla="*/ 1004 h 1050"/>
                  <a:gd name="T34" fmla="*/ 72 w 1053"/>
                  <a:gd name="T35" fmla="*/ 1000 h 1050"/>
                  <a:gd name="T36" fmla="*/ 61 w 1053"/>
                  <a:gd name="T37" fmla="*/ 999 h 1050"/>
                  <a:gd name="T38" fmla="*/ 61 w 1053"/>
                  <a:gd name="T39" fmla="*/ 999 h 1050"/>
                  <a:gd name="T40" fmla="*/ 61 w 1053"/>
                  <a:gd name="T41" fmla="*/ 998 h 1050"/>
                  <a:gd name="T42" fmla="*/ 62 w 1053"/>
                  <a:gd name="T43" fmla="*/ 975 h 1050"/>
                  <a:gd name="T44" fmla="*/ 71 w 1053"/>
                  <a:gd name="T45" fmla="*/ 313 h 1050"/>
                  <a:gd name="T46" fmla="*/ 71 w 1053"/>
                  <a:gd name="T47" fmla="*/ 93 h 1050"/>
                  <a:gd name="T48" fmla="*/ 79 w 1053"/>
                  <a:gd name="T49" fmla="*/ 73 h 1050"/>
                  <a:gd name="T50" fmla="*/ 476 w 1053"/>
                  <a:gd name="T51" fmla="*/ 72 h 1050"/>
                  <a:gd name="T52" fmla="*/ 981 w 1053"/>
                  <a:gd name="T53" fmla="*/ 66 h 1050"/>
                  <a:gd name="T54" fmla="*/ 996 w 1053"/>
                  <a:gd name="T55" fmla="*/ 85 h 1050"/>
                  <a:gd name="T56" fmla="*/ 1003 w 1053"/>
                  <a:gd name="T57" fmla="*/ 448 h 1050"/>
                  <a:gd name="T58" fmla="*/ 1022 w 1053"/>
                  <a:gd name="T59" fmla="*/ 997 h 1050"/>
                  <a:gd name="T60" fmla="*/ 997 w 1053"/>
                  <a:gd name="T61" fmla="*/ 1025 h 1050"/>
                  <a:gd name="T62" fmla="*/ 1026 w 1053"/>
                  <a:gd name="T63" fmla="*/ 997 h 1050"/>
                  <a:gd name="T64" fmla="*/ 1044 w 1053"/>
                  <a:gd name="T65" fmla="*/ 448 h 1050"/>
                  <a:gd name="T66" fmla="*/ 1052 w 1053"/>
                  <a:gd name="T67" fmla="*/ 85 h 1050"/>
                  <a:gd name="T68" fmla="*/ 1041 w 1053"/>
                  <a:gd name="T69" fmla="*/ 29 h 1050"/>
                  <a:gd name="T70" fmla="*/ 995 w 1053"/>
                  <a:gd name="T71" fmla="*/ 64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3" h="1050">
                    <a:moveTo>
                      <a:pt x="1041" y="29"/>
                    </a:moveTo>
                    <a:cubicBezTo>
                      <a:pt x="1032" y="18"/>
                      <a:pt x="1020" y="10"/>
                      <a:pt x="1005" y="8"/>
                    </a:cubicBezTo>
                    <a:cubicBezTo>
                      <a:pt x="998" y="7"/>
                      <a:pt x="994" y="7"/>
                      <a:pt x="991" y="7"/>
                    </a:cubicBezTo>
                    <a:cubicBezTo>
                      <a:pt x="981" y="7"/>
                      <a:pt x="981" y="7"/>
                      <a:pt x="981" y="7"/>
                    </a:cubicBezTo>
                    <a:cubicBezTo>
                      <a:pt x="928" y="6"/>
                      <a:pt x="874" y="5"/>
                      <a:pt x="818" y="5"/>
                    </a:cubicBezTo>
                    <a:cubicBezTo>
                      <a:pt x="707" y="4"/>
                      <a:pt x="593" y="3"/>
                      <a:pt x="476" y="2"/>
                    </a:cubicBezTo>
                    <a:cubicBezTo>
                      <a:pt x="360" y="1"/>
                      <a:pt x="242" y="1"/>
                      <a:pt x="123" y="0"/>
                    </a:cubicBezTo>
                    <a:cubicBezTo>
                      <a:pt x="79" y="0"/>
                      <a:pt x="79" y="0"/>
                      <a:pt x="79" y="0"/>
                    </a:cubicBezTo>
                    <a:cubicBezTo>
                      <a:pt x="68" y="0"/>
                      <a:pt x="68" y="0"/>
                      <a:pt x="68" y="0"/>
                    </a:cubicBezTo>
                    <a:cubicBezTo>
                      <a:pt x="62" y="1"/>
                      <a:pt x="62" y="1"/>
                      <a:pt x="62" y="1"/>
                    </a:cubicBezTo>
                    <a:cubicBezTo>
                      <a:pt x="59" y="1"/>
                      <a:pt x="54" y="1"/>
                      <a:pt x="50" y="2"/>
                    </a:cubicBezTo>
                    <a:cubicBezTo>
                      <a:pt x="33" y="5"/>
                      <a:pt x="17" y="16"/>
                      <a:pt x="8" y="31"/>
                    </a:cubicBezTo>
                    <a:cubicBezTo>
                      <a:pt x="4" y="39"/>
                      <a:pt x="1" y="46"/>
                      <a:pt x="0" y="58"/>
                    </a:cubicBezTo>
                    <a:cubicBezTo>
                      <a:pt x="0" y="65"/>
                      <a:pt x="0" y="65"/>
                      <a:pt x="0" y="65"/>
                    </a:cubicBezTo>
                    <a:cubicBezTo>
                      <a:pt x="0" y="71"/>
                      <a:pt x="0" y="71"/>
                      <a:pt x="0" y="71"/>
                    </a:cubicBezTo>
                    <a:cubicBezTo>
                      <a:pt x="0" y="93"/>
                      <a:pt x="0" y="93"/>
                      <a:pt x="0" y="93"/>
                    </a:cubicBezTo>
                    <a:cubicBezTo>
                      <a:pt x="0" y="137"/>
                      <a:pt x="0" y="137"/>
                      <a:pt x="0" y="137"/>
                    </a:cubicBezTo>
                    <a:cubicBezTo>
                      <a:pt x="0" y="196"/>
                      <a:pt x="0" y="255"/>
                      <a:pt x="1" y="313"/>
                    </a:cubicBezTo>
                    <a:cubicBezTo>
                      <a:pt x="2" y="430"/>
                      <a:pt x="3" y="544"/>
                      <a:pt x="4" y="655"/>
                    </a:cubicBezTo>
                    <a:cubicBezTo>
                      <a:pt x="6" y="766"/>
                      <a:pt x="8" y="873"/>
                      <a:pt x="9" y="975"/>
                    </a:cubicBezTo>
                    <a:cubicBezTo>
                      <a:pt x="10" y="994"/>
                      <a:pt x="10" y="994"/>
                      <a:pt x="10" y="994"/>
                    </a:cubicBezTo>
                    <a:cubicBezTo>
                      <a:pt x="10" y="998"/>
                      <a:pt x="10" y="998"/>
                      <a:pt x="10" y="998"/>
                    </a:cubicBezTo>
                    <a:cubicBezTo>
                      <a:pt x="10" y="1002"/>
                      <a:pt x="10" y="1005"/>
                      <a:pt x="11" y="1008"/>
                    </a:cubicBezTo>
                    <a:cubicBezTo>
                      <a:pt x="12" y="1014"/>
                      <a:pt x="14" y="1020"/>
                      <a:pt x="17" y="1025"/>
                    </a:cubicBezTo>
                    <a:cubicBezTo>
                      <a:pt x="24" y="1035"/>
                      <a:pt x="34" y="1044"/>
                      <a:pt x="46" y="1047"/>
                    </a:cubicBezTo>
                    <a:cubicBezTo>
                      <a:pt x="49" y="1048"/>
                      <a:pt x="51" y="1049"/>
                      <a:pt x="55" y="1049"/>
                    </a:cubicBezTo>
                    <a:cubicBezTo>
                      <a:pt x="60" y="1050"/>
                      <a:pt x="58" y="1050"/>
                      <a:pt x="63" y="1050"/>
                    </a:cubicBezTo>
                    <a:cubicBezTo>
                      <a:pt x="72" y="1049"/>
                      <a:pt x="72" y="1049"/>
                      <a:pt x="72" y="1049"/>
                    </a:cubicBezTo>
                    <a:cubicBezTo>
                      <a:pt x="97" y="1049"/>
                      <a:pt x="121" y="1048"/>
                      <a:pt x="145" y="1048"/>
                    </a:cubicBezTo>
                    <a:cubicBezTo>
                      <a:pt x="193" y="1047"/>
                      <a:pt x="239" y="1046"/>
                      <a:pt x="283" y="1045"/>
                    </a:cubicBezTo>
                    <a:cubicBezTo>
                      <a:pt x="461" y="1042"/>
                      <a:pt x="609" y="1035"/>
                      <a:pt x="712" y="1032"/>
                    </a:cubicBezTo>
                    <a:cubicBezTo>
                      <a:pt x="816" y="1027"/>
                      <a:pt x="875" y="1025"/>
                      <a:pt x="875" y="1025"/>
                    </a:cubicBezTo>
                    <a:cubicBezTo>
                      <a:pt x="875" y="1025"/>
                      <a:pt x="816" y="1022"/>
                      <a:pt x="712" y="1018"/>
                    </a:cubicBezTo>
                    <a:cubicBezTo>
                      <a:pt x="609" y="1015"/>
                      <a:pt x="461" y="1008"/>
                      <a:pt x="283" y="1004"/>
                    </a:cubicBezTo>
                    <a:cubicBezTo>
                      <a:pt x="239" y="1003"/>
                      <a:pt x="193" y="1002"/>
                      <a:pt x="145" y="1001"/>
                    </a:cubicBezTo>
                    <a:cubicBezTo>
                      <a:pt x="121" y="1001"/>
                      <a:pt x="97" y="1000"/>
                      <a:pt x="72" y="1000"/>
                    </a:cubicBezTo>
                    <a:cubicBezTo>
                      <a:pt x="63" y="1000"/>
                      <a:pt x="63" y="1000"/>
                      <a:pt x="63" y="1000"/>
                    </a:cubicBezTo>
                    <a:cubicBezTo>
                      <a:pt x="64" y="1000"/>
                      <a:pt x="59" y="1000"/>
                      <a:pt x="61" y="999"/>
                    </a:cubicBezTo>
                    <a:cubicBezTo>
                      <a:pt x="62" y="1000"/>
                      <a:pt x="62" y="999"/>
                      <a:pt x="62" y="999"/>
                    </a:cubicBezTo>
                    <a:cubicBezTo>
                      <a:pt x="61" y="999"/>
                      <a:pt x="61" y="999"/>
                      <a:pt x="61" y="999"/>
                    </a:cubicBezTo>
                    <a:cubicBezTo>
                      <a:pt x="61" y="999"/>
                      <a:pt x="61" y="999"/>
                      <a:pt x="61" y="999"/>
                    </a:cubicBezTo>
                    <a:cubicBezTo>
                      <a:pt x="61" y="998"/>
                      <a:pt x="61" y="998"/>
                      <a:pt x="61" y="998"/>
                    </a:cubicBezTo>
                    <a:cubicBezTo>
                      <a:pt x="62" y="994"/>
                      <a:pt x="62" y="994"/>
                      <a:pt x="62" y="994"/>
                    </a:cubicBezTo>
                    <a:cubicBezTo>
                      <a:pt x="62" y="975"/>
                      <a:pt x="62" y="975"/>
                      <a:pt x="62" y="975"/>
                    </a:cubicBezTo>
                    <a:cubicBezTo>
                      <a:pt x="64" y="873"/>
                      <a:pt x="66" y="766"/>
                      <a:pt x="67" y="655"/>
                    </a:cubicBezTo>
                    <a:cubicBezTo>
                      <a:pt x="68" y="544"/>
                      <a:pt x="70" y="430"/>
                      <a:pt x="71" y="313"/>
                    </a:cubicBezTo>
                    <a:cubicBezTo>
                      <a:pt x="71" y="255"/>
                      <a:pt x="71" y="196"/>
                      <a:pt x="71" y="137"/>
                    </a:cubicBezTo>
                    <a:cubicBezTo>
                      <a:pt x="71" y="93"/>
                      <a:pt x="71" y="93"/>
                      <a:pt x="71" y="93"/>
                    </a:cubicBezTo>
                    <a:cubicBezTo>
                      <a:pt x="71" y="73"/>
                      <a:pt x="71" y="73"/>
                      <a:pt x="71" y="73"/>
                    </a:cubicBezTo>
                    <a:cubicBezTo>
                      <a:pt x="79" y="73"/>
                      <a:pt x="79" y="73"/>
                      <a:pt x="79" y="73"/>
                    </a:cubicBezTo>
                    <a:cubicBezTo>
                      <a:pt x="123" y="73"/>
                      <a:pt x="123" y="73"/>
                      <a:pt x="123" y="73"/>
                    </a:cubicBezTo>
                    <a:cubicBezTo>
                      <a:pt x="242" y="72"/>
                      <a:pt x="360" y="72"/>
                      <a:pt x="476" y="72"/>
                    </a:cubicBezTo>
                    <a:cubicBezTo>
                      <a:pt x="593" y="70"/>
                      <a:pt x="707" y="69"/>
                      <a:pt x="818" y="68"/>
                    </a:cubicBezTo>
                    <a:cubicBezTo>
                      <a:pt x="874" y="68"/>
                      <a:pt x="928" y="67"/>
                      <a:pt x="981" y="66"/>
                    </a:cubicBezTo>
                    <a:cubicBezTo>
                      <a:pt x="995" y="66"/>
                      <a:pt x="995" y="66"/>
                      <a:pt x="995" y="66"/>
                    </a:cubicBezTo>
                    <a:cubicBezTo>
                      <a:pt x="996" y="85"/>
                      <a:pt x="996" y="85"/>
                      <a:pt x="996" y="85"/>
                    </a:cubicBezTo>
                    <a:cubicBezTo>
                      <a:pt x="996" y="111"/>
                      <a:pt x="997" y="136"/>
                      <a:pt x="997" y="162"/>
                    </a:cubicBezTo>
                    <a:cubicBezTo>
                      <a:pt x="999" y="264"/>
                      <a:pt x="1001" y="360"/>
                      <a:pt x="1003" y="448"/>
                    </a:cubicBezTo>
                    <a:cubicBezTo>
                      <a:pt x="1007" y="626"/>
                      <a:pt x="1014" y="774"/>
                      <a:pt x="1017" y="877"/>
                    </a:cubicBezTo>
                    <a:cubicBezTo>
                      <a:pt x="1019" y="929"/>
                      <a:pt x="1021" y="969"/>
                      <a:pt x="1022" y="997"/>
                    </a:cubicBezTo>
                    <a:cubicBezTo>
                      <a:pt x="1023" y="1011"/>
                      <a:pt x="1014" y="1019"/>
                      <a:pt x="1008" y="1022"/>
                    </a:cubicBezTo>
                    <a:cubicBezTo>
                      <a:pt x="1001" y="1025"/>
                      <a:pt x="997" y="1025"/>
                      <a:pt x="997" y="1025"/>
                    </a:cubicBezTo>
                    <a:cubicBezTo>
                      <a:pt x="997" y="1025"/>
                      <a:pt x="1001" y="1025"/>
                      <a:pt x="1008" y="1023"/>
                    </a:cubicBezTo>
                    <a:cubicBezTo>
                      <a:pt x="1015" y="1021"/>
                      <a:pt x="1025" y="1012"/>
                      <a:pt x="1026" y="997"/>
                    </a:cubicBezTo>
                    <a:cubicBezTo>
                      <a:pt x="1027" y="969"/>
                      <a:pt x="1029" y="929"/>
                      <a:pt x="1031" y="877"/>
                    </a:cubicBezTo>
                    <a:cubicBezTo>
                      <a:pt x="1034" y="774"/>
                      <a:pt x="1041" y="626"/>
                      <a:pt x="1044" y="448"/>
                    </a:cubicBezTo>
                    <a:cubicBezTo>
                      <a:pt x="1046" y="360"/>
                      <a:pt x="1048" y="264"/>
                      <a:pt x="1050" y="162"/>
                    </a:cubicBezTo>
                    <a:cubicBezTo>
                      <a:pt x="1051" y="136"/>
                      <a:pt x="1051" y="111"/>
                      <a:pt x="1052" y="85"/>
                    </a:cubicBezTo>
                    <a:cubicBezTo>
                      <a:pt x="1052" y="65"/>
                      <a:pt x="1052" y="65"/>
                      <a:pt x="1052" y="65"/>
                    </a:cubicBezTo>
                    <a:cubicBezTo>
                      <a:pt x="1053" y="56"/>
                      <a:pt x="1049" y="39"/>
                      <a:pt x="1041" y="29"/>
                    </a:cubicBezTo>
                    <a:close/>
                    <a:moveTo>
                      <a:pt x="995" y="64"/>
                    </a:moveTo>
                    <a:cubicBezTo>
                      <a:pt x="995" y="64"/>
                      <a:pt x="995" y="63"/>
                      <a:pt x="995" y="6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0" name="Freeform 17"/>
              <p:cNvSpPr>
                <a:spLocks/>
              </p:cNvSpPr>
              <p:nvPr/>
            </p:nvSpPr>
            <p:spPr bwMode="gray">
              <a:xfrm>
                <a:off x="7652662" y="2342444"/>
                <a:ext cx="146335" cy="63651"/>
              </a:xfrm>
              <a:custGeom>
                <a:avLst/>
                <a:gdLst>
                  <a:gd name="T0" fmla="*/ 652 w 654"/>
                  <a:gd name="T1" fmla="*/ 140 h 285"/>
                  <a:gd name="T2" fmla="*/ 645 w 654"/>
                  <a:gd name="T3" fmla="*/ 110 h 285"/>
                  <a:gd name="T4" fmla="*/ 614 w 654"/>
                  <a:gd name="T5" fmla="*/ 57 h 285"/>
                  <a:gd name="T6" fmla="*/ 503 w 654"/>
                  <a:gd name="T7" fmla="*/ 3 h 285"/>
                  <a:gd name="T8" fmla="*/ 398 w 654"/>
                  <a:gd name="T9" fmla="*/ 36 h 285"/>
                  <a:gd name="T10" fmla="*/ 349 w 654"/>
                  <a:gd name="T11" fmla="*/ 9 h 285"/>
                  <a:gd name="T12" fmla="*/ 315 w 654"/>
                  <a:gd name="T13" fmla="*/ 2 h 285"/>
                  <a:gd name="T14" fmla="*/ 297 w 654"/>
                  <a:gd name="T15" fmla="*/ 1 h 285"/>
                  <a:gd name="T16" fmla="*/ 280 w 654"/>
                  <a:gd name="T17" fmla="*/ 2 h 285"/>
                  <a:gd name="T18" fmla="*/ 185 w 654"/>
                  <a:gd name="T19" fmla="*/ 47 h 285"/>
                  <a:gd name="T20" fmla="*/ 177 w 654"/>
                  <a:gd name="T21" fmla="*/ 35 h 285"/>
                  <a:gd name="T22" fmla="*/ 155 w 654"/>
                  <a:gd name="T23" fmla="*/ 19 h 285"/>
                  <a:gd name="T24" fmla="*/ 130 w 654"/>
                  <a:gd name="T25" fmla="*/ 14 h 285"/>
                  <a:gd name="T26" fmla="*/ 84 w 654"/>
                  <a:gd name="T27" fmla="*/ 35 h 285"/>
                  <a:gd name="T28" fmla="*/ 72 w 654"/>
                  <a:gd name="T29" fmla="*/ 55 h 285"/>
                  <a:gd name="T30" fmla="*/ 64 w 654"/>
                  <a:gd name="T31" fmla="*/ 74 h 285"/>
                  <a:gd name="T32" fmla="*/ 0 w 654"/>
                  <a:gd name="T33" fmla="*/ 224 h 285"/>
                  <a:gd name="T34" fmla="*/ 82 w 654"/>
                  <a:gd name="T35" fmla="*/ 83 h 285"/>
                  <a:gd name="T36" fmla="*/ 92 w 654"/>
                  <a:gd name="T37" fmla="*/ 65 h 285"/>
                  <a:gd name="T38" fmla="*/ 102 w 654"/>
                  <a:gd name="T39" fmla="*/ 51 h 285"/>
                  <a:gd name="T40" fmla="*/ 129 w 654"/>
                  <a:gd name="T41" fmla="*/ 41 h 285"/>
                  <a:gd name="T42" fmla="*/ 143 w 654"/>
                  <a:gd name="T43" fmla="*/ 45 h 285"/>
                  <a:gd name="T44" fmla="*/ 154 w 654"/>
                  <a:gd name="T45" fmla="*/ 54 h 285"/>
                  <a:gd name="T46" fmla="*/ 161 w 654"/>
                  <a:gd name="T47" fmla="*/ 81 h 285"/>
                  <a:gd name="T48" fmla="*/ 167 w 654"/>
                  <a:gd name="T49" fmla="*/ 96 h 285"/>
                  <a:gd name="T50" fmla="*/ 189 w 654"/>
                  <a:gd name="T51" fmla="*/ 92 h 285"/>
                  <a:gd name="T52" fmla="*/ 190 w 654"/>
                  <a:gd name="T53" fmla="*/ 92 h 285"/>
                  <a:gd name="T54" fmla="*/ 283 w 654"/>
                  <a:gd name="T55" fmla="*/ 37 h 285"/>
                  <a:gd name="T56" fmla="*/ 298 w 654"/>
                  <a:gd name="T57" fmla="*/ 37 h 285"/>
                  <a:gd name="T58" fmla="*/ 311 w 654"/>
                  <a:gd name="T59" fmla="*/ 37 h 285"/>
                  <a:gd name="T60" fmla="*/ 338 w 654"/>
                  <a:gd name="T61" fmla="*/ 43 h 285"/>
                  <a:gd name="T62" fmla="*/ 386 w 654"/>
                  <a:gd name="T63" fmla="*/ 71 h 285"/>
                  <a:gd name="T64" fmla="*/ 386 w 654"/>
                  <a:gd name="T65" fmla="*/ 71 h 285"/>
                  <a:gd name="T66" fmla="*/ 410 w 654"/>
                  <a:gd name="T67" fmla="*/ 71 h 285"/>
                  <a:gd name="T68" fmla="*/ 502 w 654"/>
                  <a:gd name="T69" fmla="*/ 35 h 285"/>
                  <a:gd name="T70" fmla="*/ 596 w 654"/>
                  <a:gd name="T71" fmla="*/ 74 h 285"/>
                  <a:gd name="T72" fmla="*/ 625 w 654"/>
                  <a:gd name="T73" fmla="*/ 118 h 285"/>
                  <a:gd name="T74" fmla="*/ 634 w 654"/>
                  <a:gd name="T75" fmla="*/ 143 h 285"/>
                  <a:gd name="T76" fmla="*/ 637 w 654"/>
                  <a:gd name="T77" fmla="*/ 170 h 285"/>
                  <a:gd name="T78" fmla="*/ 645 w 654"/>
                  <a:gd name="T79" fmla="*/ 285 h 285"/>
                  <a:gd name="T80" fmla="*/ 653 w 654"/>
                  <a:gd name="T81" fmla="*/ 170 h 285"/>
                  <a:gd name="T82" fmla="*/ 652 w 654"/>
                  <a:gd name="T83" fmla="*/ 14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285">
                    <a:moveTo>
                      <a:pt x="652" y="140"/>
                    </a:moveTo>
                    <a:cubicBezTo>
                      <a:pt x="651" y="130"/>
                      <a:pt x="649" y="120"/>
                      <a:pt x="645" y="110"/>
                    </a:cubicBezTo>
                    <a:cubicBezTo>
                      <a:pt x="638" y="91"/>
                      <a:pt x="628" y="72"/>
                      <a:pt x="614" y="57"/>
                    </a:cubicBezTo>
                    <a:cubicBezTo>
                      <a:pt x="587" y="25"/>
                      <a:pt x="546" y="5"/>
                      <a:pt x="503" y="3"/>
                    </a:cubicBezTo>
                    <a:cubicBezTo>
                      <a:pt x="466" y="0"/>
                      <a:pt x="428" y="13"/>
                      <a:pt x="398" y="36"/>
                    </a:cubicBezTo>
                    <a:cubicBezTo>
                      <a:pt x="383" y="24"/>
                      <a:pt x="367" y="15"/>
                      <a:pt x="349" y="9"/>
                    </a:cubicBezTo>
                    <a:cubicBezTo>
                      <a:pt x="338" y="5"/>
                      <a:pt x="327" y="3"/>
                      <a:pt x="315" y="2"/>
                    </a:cubicBezTo>
                    <a:cubicBezTo>
                      <a:pt x="309" y="1"/>
                      <a:pt x="303" y="1"/>
                      <a:pt x="297" y="1"/>
                    </a:cubicBezTo>
                    <a:cubicBezTo>
                      <a:pt x="292" y="1"/>
                      <a:pt x="286" y="1"/>
                      <a:pt x="280" y="2"/>
                    </a:cubicBezTo>
                    <a:cubicBezTo>
                      <a:pt x="244" y="6"/>
                      <a:pt x="211" y="23"/>
                      <a:pt x="185" y="47"/>
                    </a:cubicBezTo>
                    <a:cubicBezTo>
                      <a:pt x="183" y="43"/>
                      <a:pt x="180" y="39"/>
                      <a:pt x="177" y="35"/>
                    </a:cubicBezTo>
                    <a:cubicBezTo>
                      <a:pt x="170" y="28"/>
                      <a:pt x="164" y="23"/>
                      <a:pt x="155" y="19"/>
                    </a:cubicBezTo>
                    <a:cubicBezTo>
                      <a:pt x="148" y="17"/>
                      <a:pt x="138" y="14"/>
                      <a:pt x="130" y="14"/>
                    </a:cubicBezTo>
                    <a:cubicBezTo>
                      <a:pt x="112" y="15"/>
                      <a:pt x="96" y="22"/>
                      <a:pt x="84" y="35"/>
                    </a:cubicBezTo>
                    <a:cubicBezTo>
                      <a:pt x="79" y="41"/>
                      <a:pt x="75" y="50"/>
                      <a:pt x="72" y="55"/>
                    </a:cubicBezTo>
                    <a:cubicBezTo>
                      <a:pt x="64" y="74"/>
                      <a:pt x="64" y="74"/>
                      <a:pt x="64" y="74"/>
                    </a:cubicBezTo>
                    <a:cubicBezTo>
                      <a:pt x="41" y="123"/>
                      <a:pt x="20" y="173"/>
                      <a:pt x="0" y="224"/>
                    </a:cubicBezTo>
                    <a:cubicBezTo>
                      <a:pt x="28" y="177"/>
                      <a:pt x="56" y="130"/>
                      <a:pt x="82" y="83"/>
                    </a:cubicBezTo>
                    <a:cubicBezTo>
                      <a:pt x="92" y="65"/>
                      <a:pt x="92" y="65"/>
                      <a:pt x="92" y="65"/>
                    </a:cubicBezTo>
                    <a:cubicBezTo>
                      <a:pt x="96" y="59"/>
                      <a:pt x="98" y="55"/>
                      <a:pt x="102" y="51"/>
                    </a:cubicBezTo>
                    <a:cubicBezTo>
                      <a:pt x="109" y="44"/>
                      <a:pt x="119" y="40"/>
                      <a:pt x="129" y="41"/>
                    </a:cubicBezTo>
                    <a:cubicBezTo>
                      <a:pt x="135" y="42"/>
                      <a:pt x="138" y="42"/>
                      <a:pt x="143" y="45"/>
                    </a:cubicBezTo>
                    <a:cubicBezTo>
                      <a:pt x="147" y="47"/>
                      <a:pt x="151" y="51"/>
                      <a:pt x="154" y="54"/>
                    </a:cubicBezTo>
                    <a:cubicBezTo>
                      <a:pt x="160" y="62"/>
                      <a:pt x="162" y="71"/>
                      <a:pt x="161" y="81"/>
                    </a:cubicBezTo>
                    <a:cubicBezTo>
                      <a:pt x="160" y="86"/>
                      <a:pt x="162" y="92"/>
                      <a:pt x="167" y="96"/>
                    </a:cubicBezTo>
                    <a:cubicBezTo>
                      <a:pt x="174" y="101"/>
                      <a:pt x="184" y="99"/>
                      <a:pt x="189" y="92"/>
                    </a:cubicBezTo>
                    <a:cubicBezTo>
                      <a:pt x="190" y="92"/>
                      <a:pt x="190" y="92"/>
                      <a:pt x="190" y="92"/>
                    </a:cubicBezTo>
                    <a:cubicBezTo>
                      <a:pt x="212" y="61"/>
                      <a:pt x="247" y="41"/>
                      <a:pt x="283" y="37"/>
                    </a:cubicBezTo>
                    <a:cubicBezTo>
                      <a:pt x="287" y="37"/>
                      <a:pt x="292" y="37"/>
                      <a:pt x="298" y="37"/>
                    </a:cubicBezTo>
                    <a:cubicBezTo>
                      <a:pt x="302" y="37"/>
                      <a:pt x="307" y="37"/>
                      <a:pt x="311" y="37"/>
                    </a:cubicBezTo>
                    <a:cubicBezTo>
                      <a:pt x="320" y="38"/>
                      <a:pt x="329" y="40"/>
                      <a:pt x="338" y="43"/>
                    </a:cubicBezTo>
                    <a:cubicBezTo>
                      <a:pt x="355" y="49"/>
                      <a:pt x="372" y="59"/>
                      <a:pt x="386" y="71"/>
                    </a:cubicBezTo>
                    <a:cubicBezTo>
                      <a:pt x="386" y="71"/>
                      <a:pt x="386" y="71"/>
                      <a:pt x="386" y="71"/>
                    </a:cubicBezTo>
                    <a:cubicBezTo>
                      <a:pt x="393" y="77"/>
                      <a:pt x="403" y="77"/>
                      <a:pt x="410" y="71"/>
                    </a:cubicBezTo>
                    <a:cubicBezTo>
                      <a:pt x="435" y="48"/>
                      <a:pt x="468" y="34"/>
                      <a:pt x="502" y="35"/>
                    </a:cubicBezTo>
                    <a:cubicBezTo>
                      <a:pt x="536" y="36"/>
                      <a:pt x="570" y="50"/>
                      <a:pt x="596" y="74"/>
                    </a:cubicBezTo>
                    <a:cubicBezTo>
                      <a:pt x="608" y="87"/>
                      <a:pt x="618" y="101"/>
                      <a:pt x="625" y="118"/>
                    </a:cubicBezTo>
                    <a:cubicBezTo>
                      <a:pt x="629" y="126"/>
                      <a:pt x="632" y="135"/>
                      <a:pt x="634" y="143"/>
                    </a:cubicBezTo>
                    <a:cubicBezTo>
                      <a:pt x="635" y="151"/>
                      <a:pt x="637" y="162"/>
                      <a:pt x="637" y="170"/>
                    </a:cubicBezTo>
                    <a:cubicBezTo>
                      <a:pt x="640" y="209"/>
                      <a:pt x="642" y="247"/>
                      <a:pt x="645" y="285"/>
                    </a:cubicBezTo>
                    <a:cubicBezTo>
                      <a:pt x="649" y="247"/>
                      <a:pt x="651" y="209"/>
                      <a:pt x="653" y="170"/>
                    </a:cubicBezTo>
                    <a:cubicBezTo>
                      <a:pt x="653" y="160"/>
                      <a:pt x="654" y="151"/>
                      <a:pt x="652" y="140"/>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81" name="Freeform 18"/>
              <p:cNvSpPr>
                <a:spLocks/>
              </p:cNvSpPr>
              <p:nvPr/>
            </p:nvSpPr>
            <p:spPr bwMode="gray">
              <a:xfrm>
                <a:off x="7611021" y="2347202"/>
                <a:ext cx="186189" cy="84470"/>
              </a:xfrm>
              <a:custGeom>
                <a:avLst/>
                <a:gdLst>
                  <a:gd name="T0" fmla="*/ 763 w 835"/>
                  <a:gd name="T1" fmla="*/ 352 h 379"/>
                  <a:gd name="T2" fmla="*/ 745 w 835"/>
                  <a:gd name="T3" fmla="*/ 159 h 379"/>
                  <a:gd name="T4" fmla="*/ 673 w 835"/>
                  <a:gd name="T5" fmla="*/ 88 h 379"/>
                  <a:gd name="T6" fmla="*/ 623 w 835"/>
                  <a:gd name="T7" fmla="*/ 182 h 379"/>
                  <a:gd name="T8" fmla="*/ 621 w 835"/>
                  <a:gd name="T9" fmla="*/ 309 h 379"/>
                  <a:gd name="T10" fmla="*/ 589 w 835"/>
                  <a:gd name="T11" fmla="*/ 346 h 379"/>
                  <a:gd name="T12" fmla="*/ 554 w 835"/>
                  <a:gd name="T13" fmla="*/ 315 h 379"/>
                  <a:gd name="T14" fmla="*/ 554 w 835"/>
                  <a:gd name="T15" fmla="*/ 188 h 379"/>
                  <a:gd name="T16" fmla="*/ 553 w 835"/>
                  <a:gd name="T17" fmla="*/ 134 h 379"/>
                  <a:gd name="T18" fmla="*/ 493 w 835"/>
                  <a:gd name="T19" fmla="*/ 80 h 379"/>
                  <a:gd name="T20" fmla="*/ 446 w 835"/>
                  <a:gd name="T21" fmla="*/ 94 h 379"/>
                  <a:gd name="T22" fmla="*/ 419 w 835"/>
                  <a:gd name="T23" fmla="*/ 152 h 379"/>
                  <a:gd name="T24" fmla="*/ 418 w 835"/>
                  <a:gd name="T25" fmla="*/ 306 h 379"/>
                  <a:gd name="T26" fmla="*/ 393 w 835"/>
                  <a:gd name="T27" fmla="*/ 343 h 379"/>
                  <a:gd name="T28" fmla="*/ 384 w 835"/>
                  <a:gd name="T29" fmla="*/ 344 h 379"/>
                  <a:gd name="T30" fmla="*/ 357 w 835"/>
                  <a:gd name="T31" fmla="*/ 318 h 379"/>
                  <a:gd name="T32" fmla="*/ 359 w 835"/>
                  <a:gd name="T33" fmla="*/ 119 h 379"/>
                  <a:gd name="T34" fmla="*/ 350 w 835"/>
                  <a:gd name="T35" fmla="*/ 101 h 379"/>
                  <a:gd name="T36" fmla="*/ 226 w 835"/>
                  <a:gd name="T37" fmla="*/ 313 h 379"/>
                  <a:gd name="T38" fmla="*/ 198 w 835"/>
                  <a:gd name="T39" fmla="*/ 347 h 379"/>
                  <a:gd name="T40" fmla="*/ 134 w 835"/>
                  <a:gd name="T41" fmla="*/ 286 h 379"/>
                  <a:gd name="T42" fmla="*/ 54 w 835"/>
                  <a:gd name="T43" fmla="*/ 134 h 379"/>
                  <a:gd name="T44" fmla="*/ 24 w 835"/>
                  <a:gd name="T45" fmla="*/ 36 h 379"/>
                  <a:gd name="T46" fmla="*/ 105 w 835"/>
                  <a:gd name="T47" fmla="*/ 47 h 379"/>
                  <a:gd name="T48" fmla="*/ 111 w 835"/>
                  <a:gd name="T49" fmla="*/ 44 h 379"/>
                  <a:gd name="T50" fmla="*/ 13 w 835"/>
                  <a:gd name="T51" fmla="*/ 29 h 379"/>
                  <a:gd name="T52" fmla="*/ 38 w 835"/>
                  <a:gd name="T53" fmla="*/ 142 h 379"/>
                  <a:gd name="T54" fmla="*/ 113 w 835"/>
                  <a:gd name="T55" fmla="*/ 297 h 379"/>
                  <a:gd name="T56" fmla="*/ 205 w 835"/>
                  <a:gd name="T57" fmla="*/ 373 h 379"/>
                  <a:gd name="T58" fmla="*/ 253 w 835"/>
                  <a:gd name="T59" fmla="*/ 327 h 379"/>
                  <a:gd name="T60" fmla="*/ 322 w 835"/>
                  <a:gd name="T61" fmla="*/ 217 h 379"/>
                  <a:gd name="T62" fmla="*/ 363 w 835"/>
                  <a:gd name="T63" fmla="*/ 374 h 379"/>
                  <a:gd name="T64" fmla="*/ 389 w 835"/>
                  <a:gd name="T65" fmla="*/ 379 h 379"/>
                  <a:gd name="T66" fmla="*/ 429 w 835"/>
                  <a:gd name="T67" fmla="*/ 365 h 379"/>
                  <a:gd name="T68" fmla="*/ 454 w 835"/>
                  <a:gd name="T69" fmla="*/ 306 h 379"/>
                  <a:gd name="T70" fmla="*/ 454 w 835"/>
                  <a:gd name="T71" fmla="*/ 152 h 379"/>
                  <a:gd name="T72" fmla="*/ 521 w 835"/>
                  <a:gd name="T73" fmla="*/ 141 h 379"/>
                  <a:gd name="T74" fmla="*/ 522 w 835"/>
                  <a:gd name="T75" fmla="*/ 188 h 379"/>
                  <a:gd name="T76" fmla="*/ 522 w 835"/>
                  <a:gd name="T77" fmla="*/ 317 h 379"/>
                  <a:gd name="T78" fmla="*/ 591 w 835"/>
                  <a:gd name="T79" fmla="*/ 376 h 379"/>
                  <a:gd name="T80" fmla="*/ 649 w 835"/>
                  <a:gd name="T81" fmla="*/ 309 h 379"/>
                  <a:gd name="T82" fmla="*/ 647 w 835"/>
                  <a:gd name="T83" fmla="*/ 182 h 379"/>
                  <a:gd name="T84" fmla="*/ 677 w 835"/>
                  <a:gd name="T85" fmla="*/ 108 h 379"/>
                  <a:gd name="T86" fmla="*/ 731 w 835"/>
                  <a:gd name="T87" fmla="*/ 261 h 379"/>
                  <a:gd name="T88" fmla="*/ 759 w 835"/>
                  <a:gd name="T89" fmla="*/ 358 h 379"/>
                  <a:gd name="T90" fmla="*/ 834 w 835"/>
                  <a:gd name="T91" fmla="*/ 313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5" h="379">
                    <a:moveTo>
                      <a:pt x="809" y="354"/>
                    </a:moveTo>
                    <a:cubicBezTo>
                      <a:pt x="794" y="361"/>
                      <a:pt x="776" y="360"/>
                      <a:pt x="763" y="352"/>
                    </a:cubicBezTo>
                    <a:cubicBezTo>
                      <a:pt x="732" y="334"/>
                      <a:pt x="744" y="294"/>
                      <a:pt x="743" y="261"/>
                    </a:cubicBezTo>
                    <a:cubicBezTo>
                      <a:pt x="745" y="159"/>
                      <a:pt x="745" y="159"/>
                      <a:pt x="745" y="159"/>
                    </a:cubicBezTo>
                    <a:cubicBezTo>
                      <a:pt x="748" y="143"/>
                      <a:pt x="744" y="119"/>
                      <a:pt x="729" y="105"/>
                    </a:cubicBezTo>
                    <a:cubicBezTo>
                      <a:pt x="714" y="90"/>
                      <a:pt x="693" y="84"/>
                      <a:pt x="673" y="88"/>
                    </a:cubicBezTo>
                    <a:cubicBezTo>
                      <a:pt x="652" y="92"/>
                      <a:pt x="635" y="107"/>
                      <a:pt x="628" y="127"/>
                    </a:cubicBezTo>
                    <a:cubicBezTo>
                      <a:pt x="621" y="150"/>
                      <a:pt x="625" y="164"/>
                      <a:pt x="623" y="182"/>
                    </a:cubicBezTo>
                    <a:cubicBezTo>
                      <a:pt x="622" y="284"/>
                      <a:pt x="622" y="284"/>
                      <a:pt x="622" y="284"/>
                    </a:cubicBezTo>
                    <a:cubicBezTo>
                      <a:pt x="621" y="309"/>
                      <a:pt x="621" y="309"/>
                      <a:pt x="621" y="309"/>
                    </a:cubicBezTo>
                    <a:cubicBezTo>
                      <a:pt x="621" y="317"/>
                      <a:pt x="620" y="322"/>
                      <a:pt x="617" y="328"/>
                    </a:cubicBezTo>
                    <a:cubicBezTo>
                      <a:pt x="612" y="339"/>
                      <a:pt x="600" y="346"/>
                      <a:pt x="589" y="346"/>
                    </a:cubicBezTo>
                    <a:cubicBezTo>
                      <a:pt x="577" y="347"/>
                      <a:pt x="566" y="341"/>
                      <a:pt x="559" y="331"/>
                    </a:cubicBezTo>
                    <a:cubicBezTo>
                      <a:pt x="556" y="326"/>
                      <a:pt x="554" y="321"/>
                      <a:pt x="554" y="315"/>
                    </a:cubicBezTo>
                    <a:cubicBezTo>
                      <a:pt x="554" y="290"/>
                      <a:pt x="554" y="290"/>
                      <a:pt x="554" y="290"/>
                    </a:cubicBezTo>
                    <a:cubicBezTo>
                      <a:pt x="554" y="188"/>
                      <a:pt x="554" y="188"/>
                      <a:pt x="554" y="188"/>
                    </a:cubicBezTo>
                    <a:cubicBezTo>
                      <a:pt x="554" y="162"/>
                      <a:pt x="554" y="162"/>
                      <a:pt x="554" y="162"/>
                    </a:cubicBezTo>
                    <a:cubicBezTo>
                      <a:pt x="554" y="154"/>
                      <a:pt x="555" y="146"/>
                      <a:pt x="553" y="134"/>
                    </a:cubicBezTo>
                    <a:cubicBezTo>
                      <a:pt x="548" y="111"/>
                      <a:pt x="532" y="92"/>
                      <a:pt x="510" y="84"/>
                    </a:cubicBezTo>
                    <a:cubicBezTo>
                      <a:pt x="505" y="82"/>
                      <a:pt x="500" y="81"/>
                      <a:pt x="493" y="80"/>
                    </a:cubicBezTo>
                    <a:cubicBezTo>
                      <a:pt x="490" y="80"/>
                      <a:pt x="482" y="80"/>
                      <a:pt x="477" y="81"/>
                    </a:cubicBezTo>
                    <a:cubicBezTo>
                      <a:pt x="466" y="82"/>
                      <a:pt x="455" y="87"/>
                      <a:pt x="446" y="94"/>
                    </a:cubicBezTo>
                    <a:cubicBezTo>
                      <a:pt x="437" y="101"/>
                      <a:pt x="430" y="110"/>
                      <a:pt x="425" y="121"/>
                    </a:cubicBezTo>
                    <a:cubicBezTo>
                      <a:pt x="420" y="131"/>
                      <a:pt x="419" y="144"/>
                      <a:pt x="419" y="152"/>
                    </a:cubicBezTo>
                    <a:cubicBezTo>
                      <a:pt x="418" y="255"/>
                      <a:pt x="418" y="255"/>
                      <a:pt x="418" y="255"/>
                    </a:cubicBezTo>
                    <a:cubicBezTo>
                      <a:pt x="418" y="306"/>
                      <a:pt x="418" y="306"/>
                      <a:pt x="418" y="306"/>
                    </a:cubicBezTo>
                    <a:cubicBezTo>
                      <a:pt x="419" y="322"/>
                      <a:pt x="415" y="329"/>
                      <a:pt x="407" y="337"/>
                    </a:cubicBezTo>
                    <a:cubicBezTo>
                      <a:pt x="403" y="340"/>
                      <a:pt x="397" y="343"/>
                      <a:pt x="393" y="343"/>
                    </a:cubicBezTo>
                    <a:cubicBezTo>
                      <a:pt x="392" y="344"/>
                      <a:pt x="389" y="344"/>
                      <a:pt x="387" y="344"/>
                    </a:cubicBezTo>
                    <a:cubicBezTo>
                      <a:pt x="384" y="344"/>
                      <a:pt x="384" y="344"/>
                      <a:pt x="384" y="344"/>
                    </a:cubicBezTo>
                    <a:cubicBezTo>
                      <a:pt x="381" y="343"/>
                      <a:pt x="379" y="343"/>
                      <a:pt x="376" y="342"/>
                    </a:cubicBezTo>
                    <a:cubicBezTo>
                      <a:pt x="366" y="338"/>
                      <a:pt x="358" y="327"/>
                      <a:pt x="357" y="318"/>
                    </a:cubicBezTo>
                    <a:cubicBezTo>
                      <a:pt x="356" y="287"/>
                      <a:pt x="356" y="250"/>
                      <a:pt x="356" y="217"/>
                    </a:cubicBezTo>
                    <a:cubicBezTo>
                      <a:pt x="356" y="184"/>
                      <a:pt x="354" y="147"/>
                      <a:pt x="359" y="119"/>
                    </a:cubicBezTo>
                    <a:cubicBezTo>
                      <a:pt x="359" y="118"/>
                      <a:pt x="359" y="118"/>
                      <a:pt x="359" y="118"/>
                    </a:cubicBezTo>
                    <a:cubicBezTo>
                      <a:pt x="360" y="111"/>
                      <a:pt x="357" y="104"/>
                      <a:pt x="350" y="101"/>
                    </a:cubicBezTo>
                    <a:cubicBezTo>
                      <a:pt x="342" y="97"/>
                      <a:pt x="332" y="100"/>
                      <a:pt x="328" y="108"/>
                    </a:cubicBezTo>
                    <a:cubicBezTo>
                      <a:pt x="226" y="313"/>
                      <a:pt x="226" y="313"/>
                      <a:pt x="226" y="313"/>
                    </a:cubicBezTo>
                    <a:cubicBezTo>
                      <a:pt x="222" y="322"/>
                      <a:pt x="219" y="331"/>
                      <a:pt x="215" y="336"/>
                    </a:cubicBezTo>
                    <a:cubicBezTo>
                      <a:pt x="210" y="341"/>
                      <a:pt x="204" y="345"/>
                      <a:pt x="198" y="347"/>
                    </a:cubicBezTo>
                    <a:cubicBezTo>
                      <a:pt x="185" y="351"/>
                      <a:pt x="169" y="346"/>
                      <a:pt x="160" y="335"/>
                    </a:cubicBezTo>
                    <a:cubicBezTo>
                      <a:pt x="153" y="323"/>
                      <a:pt x="143" y="302"/>
                      <a:pt x="134" y="286"/>
                    </a:cubicBezTo>
                    <a:cubicBezTo>
                      <a:pt x="108" y="235"/>
                      <a:pt x="108" y="235"/>
                      <a:pt x="108" y="235"/>
                    </a:cubicBezTo>
                    <a:cubicBezTo>
                      <a:pt x="54" y="134"/>
                      <a:pt x="54" y="134"/>
                      <a:pt x="54" y="134"/>
                    </a:cubicBezTo>
                    <a:cubicBezTo>
                      <a:pt x="27" y="83"/>
                      <a:pt x="27" y="83"/>
                      <a:pt x="27" y="83"/>
                    </a:cubicBezTo>
                    <a:cubicBezTo>
                      <a:pt x="17" y="68"/>
                      <a:pt x="15" y="51"/>
                      <a:pt x="24" y="36"/>
                    </a:cubicBezTo>
                    <a:cubicBezTo>
                      <a:pt x="32" y="21"/>
                      <a:pt x="49" y="12"/>
                      <a:pt x="66" y="14"/>
                    </a:cubicBezTo>
                    <a:cubicBezTo>
                      <a:pt x="84" y="16"/>
                      <a:pt x="97" y="29"/>
                      <a:pt x="105" y="47"/>
                    </a:cubicBezTo>
                    <a:cubicBezTo>
                      <a:pt x="160" y="148"/>
                      <a:pt x="160" y="148"/>
                      <a:pt x="160" y="148"/>
                    </a:cubicBezTo>
                    <a:cubicBezTo>
                      <a:pt x="111" y="44"/>
                      <a:pt x="111" y="44"/>
                      <a:pt x="111" y="44"/>
                    </a:cubicBezTo>
                    <a:cubicBezTo>
                      <a:pt x="105" y="26"/>
                      <a:pt x="89" y="7"/>
                      <a:pt x="68" y="4"/>
                    </a:cubicBezTo>
                    <a:cubicBezTo>
                      <a:pt x="47" y="0"/>
                      <a:pt x="24" y="10"/>
                      <a:pt x="13" y="29"/>
                    </a:cubicBezTo>
                    <a:cubicBezTo>
                      <a:pt x="0" y="47"/>
                      <a:pt x="3" y="74"/>
                      <a:pt x="13" y="90"/>
                    </a:cubicBezTo>
                    <a:cubicBezTo>
                      <a:pt x="38" y="142"/>
                      <a:pt x="38" y="142"/>
                      <a:pt x="38" y="142"/>
                    </a:cubicBezTo>
                    <a:cubicBezTo>
                      <a:pt x="88" y="245"/>
                      <a:pt x="88" y="245"/>
                      <a:pt x="88" y="245"/>
                    </a:cubicBezTo>
                    <a:cubicBezTo>
                      <a:pt x="113" y="297"/>
                      <a:pt x="113" y="297"/>
                      <a:pt x="113" y="297"/>
                    </a:cubicBezTo>
                    <a:cubicBezTo>
                      <a:pt x="122" y="315"/>
                      <a:pt x="127" y="330"/>
                      <a:pt x="140" y="350"/>
                    </a:cubicBezTo>
                    <a:cubicBezTo>
                      <a:pt x="154" y="370"/>
                      <a:pt x="181" y="379"/>
                      <a:pt x="205" y="373"/>
                    </a:cubicBezTo>
                    <a:cubicBezTo>
                      <a:pt x="217" y="370"/>
                      <a:pt x="228" y="363"/>
                      <a:pt x="236" y="354"/>
                    </a:cubicBezTo>
                    <a:cubicBezTo>
                      <a:pt x="245" y="344"/>
                      <a:pt x="248" y="335"/>
                      <a:pt x="253" y="327"/>
                    </a:cubicBezTo>
                    <a:cubicBezTo>
                      <a:pt x="322" y="191"/>
                      <a:pt x="322" y="191"/>
                      <a:pt x="322" y="191"/>
                    </a:cubicBezTo>
                    <a:cubicBezTo>
                      <a:pt x="322" y="199"/>
                      <a:pt x="322" y="208"/>
                      <a:pt x="322" y="217"/>
                    </a:cubicBezTo>
                    <a:cubicBezTo>
                      <a:pt x="322" y="252"/>
                      <a:pt x="321" y="284"/>
                      <a:pt x="322" y="321"/>
                    </a:cubicBezTo>
                    <a:cubicBezTo>
                      <a:pt x="325" y="345"/>
                      <a:pt x="341" y="365"/>
                      <a:pt x="363" y="374"/>
                    </a:cubicBezTo>
                    <a:cubicBezTo>
                      <a:pt x="368" y="376"/>
                      <a:pt x="374" y="378"/>
                      <a:pt x="380" y="379"/>
                    </a:cubicBezTo>
                    <a:cubicBezTo>
                      <a:pt x="383" y="379"/>
                      <a:pt x="385" y="379"/>
                      <a:pt x="389" y="379"/>
                    </a:cubicBezTo>
                    <a:cubicBezTo>
                      <a:pt x="391" y="379"/>
                      <a:pt x="393" y="379"/>
                      <a:pt x="396" y="379"/>
                    </a:cubicBezTo>
                    <a:cubicBezTo>
                      <a:pt x="409" y="377"/>
                      <a:pt x="419" y="372"/>
                      <a:pt x="429" y="365"/>
                    </a:cubicBezTo>
                    <a:cubicBezTo>
                      <a:pt x="438" y="358"/>
                      <a:pt x="445" y="348"/>
                      <a:pt x="449" y="338"/>
                    </a:cubicBezTo>
                    <a:cubicBezTo>
                      <a:pt x="454" y="327"/>
                      <a:pt x="455" y="313"/>
                      <a:pt x="454" y="306"/>
                    </a:cubicBezTo>
                    <a:cubicBezTo>
                      <a:pt x="454" y="255"/>
                      <a:pt x="454" y="255"/>
                      <a:pt x="454" y="255"/>
                    </a:cubicBezTo>
                    <a:cubicBezTo>
                      <a:pt x="454" y="152"/>
                      <a:pt x="454" y="152"/>
                      <a:pt x="454" y="152"/>
                    </a:cubicBezTo>
                    <a:cubicBezTo>
                      <a:pt x="451" y="126"/>
                      <a:pt x="477" y="108"/>
                      <a:pt x="499" y="116"/>
                    </a:cubicBezTo>
                    <a:cubicBezTo>
                      <a:pt x="510" y="120"/>
                      <a:pt x="518" y="129"/>
                      <a:pt x="521" y="141"/>
                    </a:cubicBezTo>
                    <a:cubicBezTo>
                      <a:pt x="522" y="145"/>
                      <a:pt x="521" y="154"/>
                      <a:pt x="522" y="162"/>
                    </a:cubicBezTo>
                    <a:cubicBezTo>
                      <a:pt x="522" y="188"/>
                      <a:pt x="522" y="188"/>
                      <a:pt x="522" y="188"/>
                    </a:cubicBezTo>
                    <a:cubicBezTo>
                      <a:pt x="522" y="290"/>
                      <a:pt x="522" y="290"/>
                      <a:pt x="522" y="290"/>
                    </a:cubicBezTo>
                    <a:cubicBezTo>
                      <a:pt x="522" y="317"/>
                      <a:pt x="522" y="317"/>
                      <a:pt x="522" y="317"/>
                    </a:cubicBezTo>
                    <a:cubicBezTo>
                      <a:pt x="523" y="328"/>
                      <a:pt x="527" y="339"/>
                      <a:pt x="533" y="348"/>
                    </a:cubicBezTo>
                    <a:cubicBezTo>
                      <a:pt x="546" y="367"/>
                      <a:pt x="569" y="379"/>
                      <a:pt x="591" y="376"/>
                    </a:cubicBezTo>
                    <a:cubicBezTo>
                      <a:pt x="614" y="375"/>
                      <a:pt x="634" y="361"/>
                      <a:pt x="643" y="340"/>
                    </a:cubicBezTo>
                    <a:cubicBezTo>
                      <a:pt x="648" y="331"/>
                      <a:pt x="650" y="318"/>
                      <a:pt x="649" y="309"/>
                    </a:cubicBezTo>
                    <a:cubicBezTo>
                      <a:pt x="649" y="284"/>
                      <a:pt x="649" y="284"/>
                      <a:pt x="649" y="284"/>
                    </a:cubicBezTo>
                    <a:cubicBezTo>
                      <a:pt x="647" y="182"/>
                      <a:pt x="647" y="182"/>
                      <a:pt x="647" y="182"/>
                    </a:cubicBezTo>
                    <a:cubicBezTo>
                      <a:pt x="648" y="166"/>
                      <a:pt x="645" y="145"/>
                      <a:pt x="649" y="135"/>
                    </a:cubicBezTo>
                    <a:cubicBezTo>
                      <a:pt x="653" y="122"/>
                      <a:pt x="664" y="112"/>
                      <a:pt x="677" y="108"/>
                    </a:cubicBezTo>
                    <a:cubicBezTo>
                      <a:pt x="705" y="101"/>
                      <a:pt x="733" y="126"/>
                      <a:pt x="728" y="159"/>
                    </a:cubicBezTo>
                    <a:cubicBezTo>
                      <a:pt x="731" y="261"/>
                      <a:pt x="731" y="261"/>
                      <a:pt x="731" y="261"/>
                    </a:cubicBezTo>
                    <a:cubicBezTo>
                      <a:pt x="732" y="312"/>
                      <a:pt x="732" y="312"/>
                      <a:pt x="732" y="312"/>
                    </a:cubicBezTo>
                    <a:cubicBezTo>
                      <a:pt x="732" y="331"/>
                      <a:pt x="743" y="349"/>
                      <a:pt x="759" y="358"/>
                    </a:cubicBezTo>
                    <a:cubicBezTo>
                      <a:pt x="775" y="367"/>
                      <a:pt x="796" y="366"/>
                      <a:pt x="811" y="357"/>
                    </a:cubicBezTo>
                    <a:cubicBezTo>
                      <a:pt x="826" y="347"/>
                      <a:pt x="835" y="330"/>
                      <a:pt x="834" y="313"/>
                    </a:cubicBezTo>
                    <a:cubicBezTo>
                      <a:pt x="834" y="330"/>
                      <a:pt x="824" y="346"/>
                      <a:pt x="809" y="354"/>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30" name="Group 29"/>
            <p:cNvGrpSpPr/>
            <p:nvPr/>
          </p:nvGrpSpPr>
          <p:grpSpPr bwMode="gray">
            <a:xfrm>
              <a:off x="1576724" y="2992563"/>
              <a:ext cx="394869" cy="361491"/>
              <a:chOff x="1576724" y="2992563"/>
              <a:chExt cx="394869" cy="361491"/>
            </a:xfrm>
          </p:grpSpPr>
          <p:sp>
            <p:nvSpPr>
              <p:cNvPr id="29" name="Can 28"/>
              <p:cNvSpPr/>
              <p:nvPr/>
            </p:nvSpPr>
            <p:spPr bwMode="gray">
              <a:xfrm>
                <a:off x="1598312" y="3108393"/>
                <a:ext cx="355583" cy="235744"/>
              </a:xfrm>
              <a:prstGeom prst="can">
                <a:avLst>
                  <a:gd name="adj" fmla="val 42172"/>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506" name="Group 1505"/>
              <p:cNvGrpSpPr/>
              <p:nvPr/>
            </p:nvGrpSpPr>
            <p:grpSpPr bwMode="gray">
              <a:xfrm>
                <a:off x="1576724" y="2992563"/>
                <a:ext cx="394869" cy="361491"/>
                <a:chOff x="6348580" y="3496579"/>
                <a:chExt cx="324513" cy="297082"/>
              </a:xfrm>
            </p:grpSpPr>
            <p:sp>
              <p:nvSpPr>
                <p:cNvPr id="1507" name="Can 1506"/>
                <p:cNvSpPr/>
                <p:nvPr/>
              </p:nvSpPr>
              <p:spPr bwMode="gray">
                <a:xfrm>
                  <a:off x="6356056" y="3503309"/>
                  <a:ext cx="309894" cy="277413"/>
                </a:xfrm>
                <a:prstGeom prst="can">
                  <a:avLst>
                    <a:gd name="adj" fmla="val 34442"/>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1508" name="Group 1507"/>
                <p:cNvGrpSpPr/>
                <p:nvPr/>
              </p:nvGrpSpPr>
              <p:grpSpPr bwMode="gray">
                <a:xfrm>
                  <a:off x="6348580" y="3496579"/>
                  <a:ext cx="324513" cy="297082"/>
                  <a:chOff x="7364413" y="2247900"/>
                  <a:chExt cx="995362" cy="911225"/>
                </a:xfrm>
                <a:solidFill>
                  <a:schemeClr val="tx1"/>
                </a:solidFill>
              </p:grpSpPr>
              <p:sp>
                <p:nvSpPr>
                  <p:cNvPr id="1509" name="Freeform 378"/>
                  <p:cNvSpPr>
                    <a:spLocks noChangeArrowheads="1"/>
                  </p:cNvSpPr>
                  <p:nvPr/>
                </p:nvSpPr>
                <p:spPr bwMode="gray">
                  <a:xfrm>
                    <a:off x="7900988" y="2247900"/>
                    <a:ext cx="4762" cy="1588"/>
                  </a:xfrm>
                  <a:custGeom>
                    <a:avLst/>
                    <a:gdLst>
                      <a:gd name="T0" fmla="*/ 14 w 15"/>
                      <a:gd name="T1" fmla="*/ 0 h 1"/>
                      <a:gd name="T2" fmla="*/ 14 w 15"/>
                      <a:gd name="T3" fmla="*/ 0 h 1"/>
                      <a:gd name="T4" fmla="*/ 14 w 15"/>
                      <a:gd name="T5" fmla="*/ 0 h 1"/>
                      <a:gd name="T6" fmla="*/ 0 w 15"/>
                      <a:gd name="T7" fmla="*/ 0 h 1"/>
                      <a:gd name="T8" fmla="*/ 14 w 15"/>
                      <a:gd name="T9" fmla="*/ 0 h 1"/>
                    </a:gdLst>
                    <a:ahLst/>
                    <a:cxnLst>
                      <a:cxn ang="0">
                        <a:pos x="T0" y="T1"/>
                      </a:cxn>
                      <a:cxn ang="0">
                        <a:pos x="T2" y="T3"/>
                      </a:cxn>
                      <a:cxn ang="0">
                        <a:pos x="T4" y="T5"/>
                      </a:cxn>
                      <a:cxn ang="0">
                        <a:pos x="T6" y="T7"/>
                      </a:cxn>
                      <a:cxn ang="0">
                        <a:pos x="T8" y="T9"/>
                      </a:cxn>
                    </a:cxnLst>
                    <a:rect l="0" t="0" r="r" b="b"/>
                    <a:pathLst>
                      <a:path w="15" h="1">
                        <a:moveTo>
                          <a:pt x="14" y="0"/>
                        </a:moveTo>
                        <a:lnTo>
                          <a:pt x="14" y="0"/>
                        </a:lnTo>
                        <a:lnTo>
                          <a:pt x="14" y="0"/>
                        </a:lnTo>
                        <a:lnTo>
                          <a:pt x="0" y="0"/>
                        </a:lnTo>
                        <a:lnTo>
                          <a:pt x="14"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0" name="Freeform 379"/>
                  <p:cNvSpPr>
                    <a:spLocks noChangeArrowheads="1"/>
                  </p:cNvSpPr>
                  <p:nvPr/>
                </p:nvSpPr>
                <p:spPr bwMode="gray">
                  <a:xfrm>
                    <a:off x="7964488" y="2249488"/>
                    <a:ext cx="14287" cy="4762"/>
                  </a:xfrm>
                  <a:custGeom>
                    <a:avLst/>
                    <a:gdLst>
                      <a:gd name="T0" fmla="*/ 6 w 38"/>
                      <a:gd name="T1" fmla="*/ 11 h 15"/>
                      <a:gd name="T2" fmla="*/ 32 w 38"/>
                      <a:gd name="T3" fmla="*/ 14 h 15"/>
                      <a:gd name="T4" fmla="*/ 32 w 38"/>
                      <a:gd name="T5" fmla="*/ 14 h 15"/>
                      <a:gd name="T6" fmla="*/ 32 w 38"/>
                      <a:gd name="T7" fmla="*/ 14 h 15"/>
                      <a:gd name="T8" fmla="*/ 37 w 38"/>
                      <a:gd name="T9" fmla="*/ 11 h 15"/>
                      <a:gd name="T10" fmla="*/ 37 w 38"/>
                      <a:gd name="T11" fmla="*/ 8 h 15"/>
                      <a:gd name="T12" fmla="*/ 37 w 38"/>
                      <a:gd name="T13" fmla="*/ 8 h 15"/>
                      <a:gd name="T14" fmla="*/ 37 w 38"/>
                      <a:gd name="T15" fmla="*/ 2 h 15"/>
                      <a:gd name="T16" fmla="*/ 32 w 38"/>
                      <a:gd name="T17" fmla="*/ 2 h 15"/>
                      <a:gd name="T18" fmla="*/ 6 w 38"/>
                      <a:gd name="T19" fmla="*/ 0 h 15"/>
                      <a:gd name="T20" fmla="*/ 6 w 38"/>
                      <a:gd name="T21" fmla="*/ 0 h 15"/>
                      <a:gd name="T22" fmla="*/ 3 w 38"/>
                      <a:gd name="T23" fmla="*/ 2 h 15"/>
                      <a:gd name="T24" fmla="*/ 0 w 38"/>
                      <a:gd name="T25" fmla="*/ 5 h 15"/>
                      <a:gd name="T26" fmla="*/ 0 w 38"/>
                      <a:gd name="T27" fmla="*/ 5 h 15"/>
                      <a:gd name="T28" fmla="*/ 3 w 38"/>
                      <a:gd name="T29" fmla="*/ 8 h 15"/>
                      <a:gd name="T30" fmla="*/ 6 w 38"/>
                      <a:gd name="T3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1"/>
                        </a:moveTo>
                        <a:lnTo>
                          <a:pt x="32" y="14"/>
                        </a:lnTo>
                        <a:lnTo>
                          <a:pt x="32" y="14"/>
                        </a:lnTo>
                        <a:lnTo>
                          <a:pt x="32" y="14"/>
                        </a:lnTo>
                        <a:lnTo>
                          <a:pt x="37" y="11"/>
                        </a:lnTo>
                        <a:lnTo>
                          <a:pt x="37" y="8"/>
                        </a:lnTo>
                        <a:lnTo>
                          <a:pt x="37" y="8"/>
                        </a:lnTo>
                        <a:lnTo>
                          <a:pt x="37" y="2"/>
                        </a:lnTo>
                        <a:lnTo>
                          <a:pt x="32" y="2"/>
                        </a:lnTo>
                        <a:lnTo>
                          <a:pt x="6" y="0"/>
                        </a:lnTo>
                        <a:lnTo>
                          <a:pt x="6" y="0"/>
                        </a:lnTo>
                        <a:lnTo>
                          <a:pt x="3" y="2"/>
                        </a:lnTo>
                        <a:lnTo>
                          <a:pt x="0" y="5"/>
                        </a:lnTo>
                        <a:lnTo>
                          <a:pt x="0" y="5"/>
                        </a:lnTo>
                        <a:lnTo>
                          <a:pt x="3" y="8"/>
                        </a:lnTo>
                        <a:lnTo>
                          <a:pt x="6" y="11"/>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1" name="Freeform 380"/>
                  <p:cNvSpPr>
                    <a:spLocks noChangeArrowheads="1"/>
                  </p:cNvSpPr>
                  <p:nvPr/>
                </p:nvSpPr>
                <p:spPr bwMode="gray">
                  <a:xfrm>
                    <a:off x="8032750" y="2254250"/>
                    <a:ext cx="17463" cy="9525"/>
                  </a:xfrm>
                  <a:custGeom>
                    <a:avLst/>
                    <a:gdLst>
                      <a:gd name="T0" fmla="*/ 9 w 47"/>
                      <a:gd name="T1" fmla="*/ 20 h 27"/>
                      <a:gd name="T2" fmla="*/ 9 w 47"/>
                      <a:gd name="T3" fmla="*/ 20 h 27"/>
                      <a:gd name="T4" fmla="*/ 35 w 47"/>
                      <a:gd name="T5" fmla="*/ 26 h 27"/>
                      <a:gd name="T6" fmla="*/ 35 w 47"/>
                      <a:gd name="T7" fmla="*/ 26 h 27"/>
                      <a:gd name="T8" fmla="*/ 35 w 47"/>
                      <a:gd name="T9" fmla="*/ 26 h 27"/>
                      <a:gd name="T10" fmla="*/ 35 w 47"/>
                      <a:gd name="T11" fmla="*/ 26 h 27"/>
                      <a:gd name="T12" fmla="*/ 43 w 47"/>
                      <a:gd name="T13" fmla="*/ 23 h 27"/>
                      <a:gd name="T14" fmla="*/ 46 w 47"/>
                      <a:gd name="T15" fmla="*/ 14 h 27"/>
                      <a:gd name="T16" fmla="*/ 46 w 47"/>
                      <a:gd name="T17" fmla="*/ 14 h 27"/>
                      <a:gd name="T18" fmla="*/ 43 w 47"/>
                      <a:gd name="T19" fmla="*/ 8 h 27"/>
                      <a:gd name="T20" fmla="*/ 38 w 47"/>
                      <a:gd name="T21" fmla="*/ 3 h 27"/>
                      <a:gd name="T22" fmla="*/ 12 w 47"/>
                      <a:gd name="T23" fmla="*/ 0 h 27"/>
                      <a:gd name="T24" fmla="*/ 12 w 47"/>
                      <a:gd name="T25" fmla="*/ 0 h 27"/>
                      <a:gd name="T26" fmla="*/ 3 w 47"/>
                      <a:gd name="T27" fmla="*/ 3 h 27"/>
                      <a:gd name="T28" fmla="*/ 0 w 47"/>
                      <a:gd name="T29" fmla="*/ 8 h 27"/>
                      <a:gd name="T30" fmla="*/ 0 w 47"/>
                      <a:gd name="T31" fmla="*/ 8 h 27"/>
                      <a:gd name="T32" fmla="*/ 3 w 47"/>
                      <a:gd name="T33" fmla="*/ 17 h 27"/>
                      <a:gd name="T34" fmla="*/ 9 w 47"/>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7">
                        <a:moveTo>
                          <a:pt x="9" y="20"/>
                        </a:moveTo>
                        <a:lnTo>
                          <a:pt x="9" y="20"/>
                        </a:lnTo>
                        <a:lnTo>
                          <a:pt x="35" y="26"/>
                        </a:lnTo>
                        <a:lnTo>
                          <a:pt x="35" y="26"/>
                        </a:lnTo>
                        <a:lnTo>
                          <a:pt x="35" y="26"/>
                        </a:lnTo>
                        <a:lnTo>
                          <a:pt x="35" y="26"/>
                        </a:lnTo>
                        <a:lnTo>
                          <a:pt x="43" y="23"/>
                        </a:lnTo>
                        <a:lnTo>
                          <a:pt x="46" y="14"/>
                        </a:lnTo>
                        <a:lnTo>
                          <a:pt x="46" y="14"/>
                        </a:lnTo>
                        <a:lnTo>
                          <a:pt x="43" y="8"/>
                        </a:lnTo>
                        <a:lnTo>
                          <a:pt x="38" y="3"/>
                        </a:lnTo>
                        <a:lnTo>
                          <a:pt x="12" y="0"/>
                        </a:lnTo>
                        <a:lnTo>
                          <a:pt x="12" y="0"/>
                        </a:lnTo>
                        <a:lnTo>
                          <a:pt x="3" y="3"/>
                        </a:lnTo>
                        <a:lnTo>
                          <a:pt x="0" y="8"/>
                        </a:lnTo>
                        <a:lnTo>
                          <a:pt x="0" y="8"/>
                        </a:lnTo>
                        <a:lnTo>
                          <a:pt x="3" y="17"/>
                        </a:lnTo>
                        <a:lnTo>
                          <a:pt x="9" y="2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2" name="Freeform 381"/>
                  <p:cNvSpPr>
                    <a:spLocks noChangeArrowheads="1"/>
                  </p:cNvSpPr>
                  <p:nvPr/>
                </p:nvSpPr>
                <p:spPr bwMode="gray">
                  <a:xfrm>
                    <a:off x="8099425" y="2265371"/>
                    <a:ext cx="20637" cy="11111"/>
                  </a:xfrm>
                  <a:custGeom>
                    <a:avLst/>
                    <a:gdLst>
                      <a:gd name="T0" fmla="*/ 12 w 56"/>
                      <a:gd name="T1" fmla="*/ 25 h 32"/>
                      <a:gd name="T2" fmla="*/ 12 w 56"/>
                      <a:gd name="T3" fmla="*/ 25 h 32"/>
                      <a:gd name="T4" fmla="*/ 38 w 56"/>
                      <a:gd name="T5" fmla="*/ 31 h 32"/>
                      <a:gd name="T6" fmla="*/ 38 w 56"/>
                      <a:gd name="T7" fmla="*/ 31 h 32"/>
                      <a:gd name="T8" fmla="*/ 38 w 56"/>
                      <a:gd name="T9" fmla="*/ 31 h 32"/>
                      <a:gd name="T10" fmla="*/ 38 w 56"/>
                      <a:gd name="T11" fmla="*/ 31 h 32"/>
                      <a:gd name="T12" fmla="*/ 43 w 56"/>
                      <a:gd name="T13" fmla="*/ 31 h 32"/>
                      <a:gd name="T14" fmla="*/ 49 w 56"/>
                      <a:gd name="T15" fmla="*/ 28 h 32"/>
                      <a:gd name="T16" fmla="*/ 52 w 56"/>
                      <a:gd name="T17" fmla="*/ 25 h 32"/>
                      <a:gd name="T18" fmla="*/ 55 w 56"/>
                      <a:gd name="T19" fmla="*/ 20 h 32"/>
                      <a:gd name="T20" fmla="*/ 55 w 56"/>
                      <a:gd name="T21" fmla="*/ 20 h 32"/>
                      <a:gd name="T22" fmla="*/ 55 w 56"/>
                      <a:gd name="T23" fmla="*/ 14 h 32"/>
                      <a:gd name="T24" fmla="*/ 52 w 56"/>
                      <a:gd name="T25" fmla="*/ 11 h 32"/>
                      <a:gd name="T26" fmla="*/ 49 w 56"/>
                      <a:gd name="T27" fmla="*/ 5 h 32"/>
                      <a:gd name="T28" fmla="*/ 43 w 56"/>
                      <a:gd name="T29" fmla="*/ 5 h 32"/>
                      <a:gd name="T30" fmla="*/ 18 w 56"/>
                      <a:gd name="T31" fmla="*/ 0 h 32"/>
                      <a:gd name="T32" fmla="*/ 18 w 56"/>
                      <a:gd name="T33" fmla="*/ 0 h 32"/>
                      <a:gd name="T34" fmla="*/ 12 w 56"/>
                      <a:gd name="T35" fmla="*/ 0 h 32"/>
                      <a:gd name="T36" fmla="*/ 6 w 56"/>
                      <a:gd name="T37" fmla="*/ 3 h 32"/>
                      <a:gd name="T38" fmla="*/ 3 w 56"/>
                      <a:gd name="T39" fmla="*/ 5 h 32"/>
                      <a:gd name="T40" fmla="*/ 0 w 56"/>
                      <a:gd name="T41" fmla="*/ 11 h 32"/>
                      <a:gd name="T42" fmla="*/ 0 w 56"/>
                      <a:gd name="T43" fmla="*/ 11 h 32"/>
                      <a:gd name="T44" fmla="*/ 0 w 56"/>
                      <a:gd name="T45" fmla="*/ 14 h 32"/>
                      <a:gd name="T46" fmla="*/ 3 w 56"/>
                      <a:gd name="T47" fmla="*/ 20 h 32"/>
                      <a:gd name="T48" fmla="*/ 6 w 56"/>
                      <a:gd name="T49" fmla="*/ 23 h 32"/>
                      <a:gd name="T50" fmla="*/ 12 w 56"/>
                      <a:gd name="T5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2">
                        <a:moveTo>
                          <a:pt x="12" y="25"/>
                        </a:moveTo>
                        <a:lnTo>
                          <a:pt x="12" y="25"/>
                        </a:lnTo>
                        <a:lnTo>
                          <a:pt x="38" y="31"/>
                        </a:lnTo>
                        <a:lnTo>
                          <a:pt x="38" y="31"/>
                        </a:lnTo>
                        <a:lnTo>
                          <a:pt x="38" y="31"/>
                        </a:lnTo>
                        <a:lnTo>
                          <a:pt x="38" y="31"/>
                        </a:lnTo>
                        <a:lnTo>
                          <a:pt x="43" y="31"/>
                        </a:lnTo>
                        <a:lnTo>
                          <a:pt x="49" y="28"/>
                        </a:lnTo>
                        <a:lnTo>
                          <a:pt x="52" y="25"/>
                        </a:lnTo>
                        <a:lnTo>
                          <a:pt x="55" y="20"/>
                        </a:lnTo>
                        <a:lnTo>
                          <a:pt x="55" y="20"/>
                        </a:lnTo>
                        <a:lnTo>
                          <a:pt x="55" y="14"/>
                        </a:lnTo>
                        <a:lnTo>
                          <a:pt x="52" y="11"/>
                        </a:lnTo>
                        <a:lnTo>
                          <a:pt x="49" y="5"/>
                        </a:lnTo>
                        <a:lnTo>
                          <a:pt x="43" y="5"/>
                        </a:lnTo>
                        <a:lnTo>
                          <a:pt x="18" y="0"/>
                        </a:lnTo>
                        <a:lnTo>
                          <a:pt x="18" y="0"/>
                        </a:lnTo>
                        <a:lnTo>
                          <a:pt x="12" y="0"/>
                        </a:lnTo>
                        <a:lnTo>
                          <a:pt x="6" y="3"/>
                        </a:lnTo>
                        <a:lnTo>
                          <a:pt x="3" y="5"/>
                        </a:lnTo>
                        <a:lnTo>
                          <a:pt x="0" y="11"/>
                        </a:lnTo>
                        <a:lnTo>
                          <a:pt x="0" y="11"/>
                        </a:lnTo>
                        <a:lnTo>
                          <a:pt x="0" y="14"/>
                        </a:lnTo>
                        <a:lnTo>
                          <a:pt x="3" y="20"/>
                        </a:lnTo>
                        <a:lnTo>
                          <a:pt x="6" y="23"/>
                        </a:lnTo>
                        <a:lnTo>
                          <a:pt x="12" y="25"/>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3" name="Freeform 382"/>
                  <p:cNvSpPr>
                    <a:spLocks noChangeArrowheads="1"/>
                  </p:cNvSpPr>
                  <p:nvPr/>
                </p:nvSpPr>
                <p:spPr bwMode="gray">
                  <a:xfrm>
                    <a:off x="8166100" y="2279650"/>
                    <a:ext cx="22225" cy="15875"/>
                  </a:xfrm>
                  <a:custGeom>
                    <a:avLst/>
                    <a:gdLst>
                      <a:gd name="T0" fmla="*/ 45 w 61"/>
                      <a:gd name="T1" fmla="*/ 8 h 44"/>
                      <a:gd name="T2" fmla="*/ 20 w 61"/>
                      <a:gd name="T3" fmla="*/ 0 h 44"/>
                      <a:gd name="T4" fmla="*/ 20 w 61"/>
                      <a:gd name="T5" fmla="*/ 0 h 44"/>
                      <a:gd name="T6" fmla="*/ 14 w 61"/>
                      <a:gd name="T7" fmla="*/ 0 h 44"/>
                      <a:gd name="T8" fmla="*/ 8 w 61"/>
                      <a:gd name="T9" fmla="*/ 2 h 44"/>
                      <a:gd name="T10" fmla="*/ 2 w 61"/>
                      <a:gd name="T11" fmla="*/ 5 h 44"/>
                      <a:gd name="T12" fmla="*/ 0 w 61"/>
                      <a:gd name="T13" fmla="*/ 11 h 44"/>
                      <a:gd name="T14" fmla="*/ 0 w 61"/>
                      <a:gd name="T15" fmla="*/ 11 h 44"/>
                      <a:gd name="T16" fmla="*/ 0 w 61"/>
                      <a:gd name="T17" fmla="*/ 20 h 44"/>
                      <a:gd name="T18" fmla="*/ 0 w 61"/>
                      <a:gd name="T19" fmla="*/ 26 h 44"/>
                      <a:gd name="T20" fmla="*/ 5 w 61"/>
                      <a:gd name="T21" fmla="*/ 31 h 44"/>
                      <a:gd name="T22" fmla="*/ 11 w 61"/>
                      <a:gd name="T23" fmla="*/ 34 h 44"/>
                      <a:gd name="T24" fmla="*/ 11 w 61"/>
                      <a:gd name="T25" fmla="*/ 34 h 44"/>
                      <a:gd name="T26" fmla="*/ 37 w 61"/>
                      <a:gd name="T27" fmla="*/ 43 h 44"/>
                      <a:gd name="T28" fmla="*/ 37 w 61"/>
                      <a:gd name="T29" fmla="*/ 43 h 44"/>
                      <a:gd name="T30" fmla="*/ 37 w 61"/>
                      <a:gd name="T31" fmla="*/ 43 h 44"/>
                      <a:gd name="T32" fmla="*/ 37 w 61"/>
                      <a:gd name="T33" fmla="*/ 43 h 44"/>
                      <a:gd name="T34" fmla="*/ 43 w 61"/>
                      <a:gd name="T35" fmla="*/ 43 h 44"/>
                      <a:gd name="T36" fmla="*/ 51 w 61"/>
                      <a:gd name="T37" fmla="*/ 40 h 44"/>
                      <a:gd name="T38" fmla="*/ 54 w 61"/>
                      <a:gd name="T39" fmla="*/ 37 h 44"/>
                      <a:gd name="T40" fmla="*/ 60 w 61"/>
                      <a:gd name="T41" fmla="*/ 28 h 44"/>
                      <a:gd name="T42" fmla="*/ 60 w 61"/>
                      <a:gd name="T43" fmla="*/ 28 h 44"/>
                      <a:gd name="T44" fmla="*/ 60 w 61"/>
                      <a:gd name="T45" fmla="*/ 23 h 44"/>
                      <a:gd name="T46" fmla="*/ 57 w 61"/>
                      <a:gd name="T47" fmla="*/ 17 h 44"/>
                      <a:gd name="T48" fmla="*/ 51 w 61"/>
                      <a:gd name="T49" fmla="*/ 11 h 44"/>
                      <a:gd name="T50" fmla="*/ 45 w 61"/>
                      <a:gd name="T5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45" y="8"/>
                        </a:moveTo>
                        <a:lnTo>
                          <a:pt x="20" y="0"/>
                        </a:lnTo>
                        <a:lnTo>
                          <a:pt x="20" y="0"/>
                        </a:lnTo>
                        <a:lnTo>
                          <a:pt x="14" y="0"/>
                        </a:lnTo>
                        <a:lnTo>
                          <a:pt x="8" y="2"/>
                        </a:lnTo>
                        <a:lnTo>
                          <a:pt x="2" y="5"/>
                        </a:lnTo>
                        <a:lnTo>
                          <a:pt x="0" y="11"/>
                        </a:lnTo>
                        <a:lnTo>
                          <a:pt x="0" y="11"/>
                        </a:lnTo>
                        <a:lnTo>
                          <a:pt x="0" y="20"/>
                        </a:lnTo>
                        <a:lnTo>
                          <a:pt x="0" y="26"/>
                        </a:lnTo>
                        <a:lnTo>
                          <a:pt x="5" y="31"/>
                        </a:lnTo>
                        <a:lnTo>
                          <a:pt x="11" y="34"/>
                        </a:lnTo>
                        <a:lnTo>
                          <a:pt x="11" y="34"/>
                        </a:lnTo>
                        <a:lnTo>
                          <a:pt x="37" y="43"/>
                        </a:lnTo>
                        <a:lnTo>
                          <a:pt x="37" y="43"/>
                        </a:lnTo>
                        <a:lnTo>
                          <a:pt x="37" y="43"/>
                        </a:lnTo>
                        <a:lnTo>
                          <a:pt x="37" y="43"/>
                        </a:lnTo>
                        <a:lnTo>
                          <a:pt x="43" y="43"/>
                        </a:lnTo>
                        <a:lnTo>
                          <a:pt x="51" y="40"/>
                        </a:lnTo>
                        <a:lnTo>
                          <a:pt x="54" y="37"/>
                        </a:lnTo>
                        <a:lnTo>
                          <a:pt x="60" y="28"/>
                        </a:lnTo>
                        <a:lnTo>
                          <a:pt x="60" y="28"/>
                        </a:lnTo>
                        <a:lnTo>
                          <a:pt x="60" y="23"/>
                        </a:lnTo>
                        <a:lnTo>
                          <a:pt x="57" y="17"/>
                        </a:lnTo>
                        <a:lnTo>
                          <a:pt x="51" y="11"/>
                        </a:lnTo>
                        <a:lnTo>
                          <a:pt x="45" y="8"/>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4" name="Freeform 383"/>
                  <p:cNvSpPr>
                    <a:spLocks noChangeArrowheads="1"/>
                  </p:cNvSpPr>
                  <p:nvPr/>
                </p:nvSpPr>
                <p:spPr bwMode="gray">
                  <a:xfrm>
                    <a:off x="8255000" y="2489200"/>
                    <a:ext cx="30163" cy="25400"/>
                  </a:xfrm>
                  <a:custGeom>
                    <a:avLst/>
                    <a:gdLst>
                      <a:gd name="T0" fmla="*/ 43 w 84"/>
                      <a:gd name="T1" fmla="*/ 66 h 72"/>
                      <a:gd name="T2" fmla="*/ 54 w 84"/>
                      <a:gd name="T3" fmla="*/ 60 h 72"/>
                      <a:gd name="T4" fmla="*/ 66 w 84"/>
                      <a:gd name="T5" fmla="*/ 55 h 72"/>
                      <a:gd name="T6" fmla="*/ 66 w 84"/>
                      <a:gd name="T7" fmla="*/ 55 h 72"/>
                      <a:gd name="T8" fmla="*/ 74 w 84"/>
                      <a:gd name="T9" fmla="*/ 46 h 72"/>
                      <a:gd name="T10" fmla="*/ 80 w 84"/>
                      <a:gd name="T11" fmla="*/ 37 h 72"/>
                      <a:gd name="T12" fmla="*/ 83 w 84"/>
                      <a:gd name="T13" fmla="*/ 26 h 72"/>
                      <a:gd name="T14" fmla="*/ 77 w 84"/>
                      <a:gd name="T15" fmla="*/ 14 h 72"/>
                      <a:gd name="T16" fmla="*/ 77 w 84"/>
                      <a:gd name="T17" fmla="*/ 14 h 72"/>
                      <a:gd name="T18" fmla="*/ 72 w 84"/>
                      <a:gd name="T19" fmla="*/ 6 h 72"/>
                      <a:gd name="T20" fmla="*/ 60 w 84"/>
                      <a:gd name="T21" fmla="*/ 0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4 h 72"/>
                      <a:gd name="T34" fmla="*/ 14 w 84"/>
                      <a:gd name="T35" fmla="*/ 14 h 72"/>
                      <a:gd name="T36" fmla="*/ 14 w 84"/>
                      <a:gd name="T37" fmla="*/ 14 h 72"/>
                      <a:gd name="T38" fmla="*/ 6 w 84"/>
                      <a:gd name="T39" fmla="*/ 23 h 72"/>
                      <a:gd name="T40" fmla="*/ 0 w 84"/>
                      <a:gd name="T41" fmla="*/ 32 h 72"/>
                      <a:gd name="T42" fmla="*/ 0 w 84"/>
                      <a:gd name="T43" fmla="*/ 43 h 72"/>
                      <a:gd name="T44" fmla="*/ 3 w 84"/>
                      <a:gd name="T45" fmla="*/ 55 h 72"/>
                      <a:gd name="T46" fmla="*/ 3 w 84"/>
                      <a:gd name="T47" fmla="*/ 55 h 72"/>
                      <a:gd name="T48" fmla="*/ 11 w 84"/>
                      <a:gd name="T49" fmla="*/ 63 h 72"/>
                      <a:gd name="T50" fmla="*/ 20 w 84"/>
                      <a:gd name="T51" fmla="*/ 69 h 72"/>
                      <a:gd name="T52" fmla="*/ 31 w 84"/>
                      <a:gd name="T53" fmla="*/ 71 h 72"/>
                      <a:gd name="T54" fmla="*/ 43 w 84"/>
                      <a:gd name="T55"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3" y="66"/>
                        </a:moveTo>
                        <a:lnTo>
                          <a:pt x="54" y="60"/>
                        </a:lnTo>
                        <a:lnTo>
                          <a:pt x="66" y="55"/>
                        </a:lnTo>
                        <a:lnTo>
                          <a:pt x="66" y="55"/>
                        </a:lnTo>
                        <a:lnTo>
                          <a:pt x="74" y="46"/>
                        </a:lnTo>
                        <a:lnTo>
                          <a:pt x="80" y="37"/>
                        </a:lnTo>
                        <a:lnTo>
                          <a:pt x="83" y="26"/>
                        </a:lnTo>
                        <a:lnTo>
                          <a:pt x="77" y="14"/>
                        </a:lnTo>
                        <a:lnTo>
                          <a:pt x="77" y="14"/>
                        </a:lnTo>
                        <a:lnTo>
                          <a:pt x="72" y="6"/>
                        </a:lnTo>
                        <a:lnTo>
                          <a:pt x="60" y="0"/>
                        </a:lnTo>
                        <a:lnTo>
                          <a:pt x="51" y="0"/>
                        </a:lnTo>
                        <a:lnTo>
                          <a:pt x="40" y="3"/>
                        </a:lnTo>
                        <a:lnTo>
                          <a:pt x="40" y="3"/>
                        </a:lnTo>
                        <a:lnTo>
                          <a:pt x="28" y="8"/>
                        </a:lnTo>
                        <a:lnTo>
                          <a:pt x="17" y="14"/>
                        </a:lnTo>
                        <a:lnTo>
                          <a:pt x="14" y="14"/>
                        </a:lnTo>
                        <a:lnTo>
                          <a:pt x="14" y="14"/>
                        </a:lnTo>
                        <a:lnTo>
                          <a:pt x="14" y="14"/>
                        </a:lnTo>
                        <a:lnTo>
                          <a:pt x="6" y="23"/>
                        </a:lnTo>
                        <a:lnTo>
                          <a:pt x="0" y="32"/>
                        </a:lnTo>
                        <a:lnTo>
                          <a:pt x="0" y="43"/>
                        </a:lnTo>
                        <a:lnTo>
                          <a:pt x="3" y="55"/>
                        </a:lnTo>
                        <a:lnTo>
                          <a:pt x="3" y="55"/>
                        </a:lnTo>
                        <a:lnTo>
                          <a:pt x="11" y="63"/>
                        </a:lnTo>
                        <a:lnTo>
                          <a:pt x="20" y="69"/>
                        </a:lnTo>
                        <a:lnTo>
                          <a:pt x="31" y="71"/>
                        </a:lnTo>
                        <a:lnTo>
                          <a:pt x="43" y="6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5" name="Freeform 384"/>
                  <p:cNvSpPr>
                    <a:spLocks noChangeArrowheads="1"/>
                  </p:cNvSpPr>
                  <p:nvPr/>
                </p:nvSpPr>
                <p:spPr bwMode="gray">
                  <a:xfrm>
                    <a:off x="8189913" y="2516188"/>
                    <a:ext cx="31750" cy="26987"/>
                  </a:xfrm>
                  <a:custGeom>
                    <a:avLst/>
                    <a:gdLst>
                      <a:gd name="T0" fmla="*/ 46 w 87"/>
                      <a:gd name="T1" fmla="*/ 3 h 73"/>
                      <a:gd name="T2" fmla="*/ 46 w 87"/>
                      <a:gd name="T3" fmla="*/ 3 h 73"/>
                      <a:gd name="T4" fmla="*/ 20 w 87"/>
                      <a:gd name="T5" fmla="*/ 12 h 73"/>
                      <a:gd name="T6" fmla="*/ 20 w 87"/>
                      <a:gd name="T7" fmla="*/ 12 h 73"/>
                      <a:gd name="T8" fmla="*/ 20 w 87"/>
                      <a:gd name="T9" fmla="*/ 12 h 73"/>
                      <a:gd name="T10" fmla="*/ 20 w 87"/>
                      <a:gd name="T11" fmla="*/ 12 h 73"/>
                      <a:gd name="T12" fmla="*/ 9 w 87"/>
                      <a:gd name="T13" fmla="*/ 18 h 73"/>
                      <a:gd name="T14" fmla="*/ 3 w 87"/>
                      <a:gd name="T15" fmla="*/ 26 h 73"/>
                      <a:gd name="T16" fmla="*/ 0 w 87"/>
                      <a:gd name="T17" fmla="*/ 38 h 73"/>
                      <a:gd name="T18" fmla="*/ 3 w 87"/>
                      <a:gd name="T19" fmla="*/ 49 h 73"/>
                      <a:gd name="T20" fmla="*/ 3 w 87"/>
                      <a:gd name="T21" fmla="*/ 49 h 73"/>
                      <a:gd name="T22" fmla="*/ 9 w 87"/>
                      <a:gd name="T23" fmla="*/ 61 h 73"/>
                      <a:gd name="T24" fmla="*/ 18 w 87"/>
                      <a:gd name="T25" fmla="*/ 69 h 73"/>
                      <a:gd name="T26" fmla="*/ 29 w 87"/>
                      <a:gd name="T27" fmla="*/ 72 h 73"/>
                      <a:gd name="T28" fmla="*/ 41 w 87"/>
                      <a:gd name="T29" fmla="*/ 69 h 73"/>
                      <a:gd name="T30" fmla="*/ 66 w 87"/>
                      <a:gd name="T31" fmla="*/ 61 h 73"/>
                      <a:gd name="T32" fmla="*/ 66 w 87"/>
                      <a:gd name="T33" fmla="*/ 61 h 73"/>
                      <a:gd name="T34" fmla="*/ 78 w 87"/>
                      <a:gd name="T35" fmla="*/ 55 h 73"/>
                      <a:gd name="T36" fmla="*/ 83 w 87"/>
                      <a:gd name="T37" fmla="*/ 46 h 73"/>
                      <a:gd name="T38" fmla="*/ 86 w 87"/>
                      <a:gd name="T39" fmla="*/ 35 h 73"/>
                      <a:gd name="T40" fmla="*/ 86 w 87"/>
                      <a:gd name="T41" fmla="*/ 23 h 73"/>
                      <a:gd name="T42" fmla="*/ 86 w 87"/>
                      <a:gd name="T43" fmla="*/ 23 h 73"/>
                      <a:gd name="T44" fmla="*/ 78 w 87"/>
                      <a:gd name="T45" fmla="*/ 12 h 73"/>
                      <a:gd name="T46" fmla="*/ 69 w 87"/>
                      <a:gd name="T47" fmla="*/ 6 h 73"/>
                      <a:gd name="T48" fmla="*/ 58 w 87"/>
                      <a:gd name="T49" fmla="*/ 0 h 73"/>
                      <a:gd name="T50" fmla="*/ 46 w 87"/>
                      <a:gd name="T51"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3">
                        <a:moveTo>
                          <a:pt x="46" y="3"/>
                        </a:moveTo>
                        <a:lnTo>
                          <a:pt x="46" y="3"/>
                        </a:lnTo>
                        <a:lnTo>
                          <a:pt x="20" y="12"/>
                        </a:lnTo>
                        <a:lnTo>
                          <a:pt x="20" y="12"/>
                        </a:lnTo>
                        <a:lnTo>
                          <a:pt x="20" y="12"/>
                        </a:lnTo>
                        <a:lnTo>
                          <a:pt x="20" y="12"/>
                        </a:lnTo>
                        <a:lnTo>
                          <a:pt x="9" y="18"/>
                        </a:lnTo>
                        <a:lnTo>
                          <a:pt x="3" y="26"/>
                        </a:lnTo>
                        <a:lnTo>
                          <a:pt x="0" y="38"/>
                        </a:lnTo>
                        <a:lnTo>
                          <a:pt x="3" y="49"/>
                        </a:lnTo>
                        <a:lnTo>
                          <a:pt x="3" y="49"/>
                        </a:lnTo>
                        <a:lnTo>
                          <a:pt x="9" y="61"/>
                        </a:lnTo>
                        <a:lnTo>
                          <a:pt x="18" y="69"/>
                        </a:lnTo>
                        <a:lnTo>
                          <a:pt x="29" y="72"/>
                        </a:lnTo>
                        <a:lnTo>
                          <a:pt x="41" y="69"/>
                        </a:lnTo>
                        <a:lnTo>
                          <a:pt x="66" y="61"/>
                        </a:lnTo>
                        <a:lnTo>
                          <a:pt x="66" y="61"/>
                        </a:lnTo>
                        <a:lnTo>
                          <a:pt x="78" y="55"/>
                        </a:lnTo>
                        <a:lnTo>
                          <a:pt x="83" y="46"/>
                        </a:lnTo>
                        <a:lnTo>
                          <a:pt x="86" y="35"/>
                        </a:lnTo>
                        <a:lnTo>
                          <a:pt x="86" y="23"/>
                        </a:lnTo>
                        <a:lnTo>
                          <a:pt x="86" y="23"/>
                        </a:lnTo>
                        <a:lnTo>
                          <a:pt x="78" y="12"/>
                        </a:lnTo>
                        <a:lnTo>
                          <a:pt x="69" y="6"/>
                        </a:lnTo>
                        <a:lnTo>
                          <a:pt x="58" y="0"/>
                        </a:lnTo>
                        <a:lnTo>
                          <a:pt x="46" y="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6" name="Freeform 385"/>
                  <p:cNvSpPr>
                    <a:spLocks noChangeArrowheads="1"/>
                  </p:cNvSpPr>
                  <p:nvPr/>
                </p:nvSpPr>
                <p:spPr bwMode="gray">
                  <a:xfrm>
                    <a:off x="8123238" y="2536825"/>
                    <a:ext cx="31750" cy="25400"/>
                  </a:xfrm>
                  <a:custGeom>
                    <a:avLst/>
                    <a:gdLst>
                      <a:gd name="T0" fmla="*/ 38 w 90"/>
                      <a:gd name="T1" fmla="*/ 69 h 70"/>
                      <a:gd name="T2" fmla="*/ 63 w 90"/>
                      <a:gd name="T3" fmla="*/ 63 h 70"/>
                      <a:gd name="T4" fmla="*/ 63 w 90"/>
                      <a:gd name="T5" fmla="*/ 63 h 70"/>
                      <a:gd name="T6" fmla="*/ 75 w 90"/>
                      <a:gd name="T7" fmla="*/ 57 h 70"/>
                      <a:gd name="T8" fmla="*/ 83 w 90"/>
                      <a:gd name="T9" fmla="*/ 49 h 70"/>
                      <a:gd name="T10" fmla="*/ 89 w 90"/>
                      <a:gd name="T11" fmla="*/ 37 h 70"/>
                      <a:gd name="T12" fmla="*/ 86 w 90"/>
                      <a:gd name="T13" fmla="*/ 23 h 70"/>
                      <a:gd name="T14" fmla="*/ 86 w 90"/>
                      <a:gd name="T15" fmla="*/ 23 h 70"/>
                      <a:gd name="T16" fmla="*/ 83 w 90"/>
                      <a:gd name="T17" fmla="*/ 11 h 70"/>
                      <a:gd name="T18" fmla="*/ 75 w 90"/>
                      <a:gd name="T19" fmla="*/ 6 h 70"/>
                      <a:gd name="T20" fmla="*/ 63 w 90"/>
                      <a:gd name="T21" fmla="*/ 0 h 70"/>
                      <a:gd name="T22" fmla="*/ 49 w 90"/>
                      <a:gd name="T23" fmla="*/ 0 h 70"/>
                      <a:gd name="T24" fmla="*/ 49 w 90"/>
                      <a:gd name="T25" fmla="*/ 0 h 70"/>
                      <a:gd name="T26" fmla="*/ 23 w 90"/>
                      <a:gd name="T27" fmla="*/ 6 h 70"/>
                      <a:gd name="T28" fmla="*/ 23 w 90"/>
                      <a:gd name="T29" fmla="*/ 6 h 70"/>
                      <a:gd name="T30" fmla="*/ 23 w 90"/>
                      <a:gd name="T31" fmla="*/ 6 h 70"/>
                      <a:gd name="T32" fmla="*/ 23 w 90"/>
                      <a:gd name="T33" fmla="*/ 6 h 70"/>
                      <a:gd name="T34" fmla="*/ 12 w 90"/>
                      <a:gd name="T35" fmla="*/ 11 h 70"/>
                      <a:gd name="T36" fmla="*/ 3 w 90"/>
                      <a:gd name="T37" fmla="*/ 20 h 70"/>
                      <a:gd name="T38" fmla="*/ 0 w 90"/>
                      <a:gd name="T39" fmla="*/ 31 h 70"/>
                      <a:gd name="T40" fmla="*/ 0 w 90"/>
                      <a:gd name="T41" fmla="*/ 46 h 70"/>
                      <a:gd name="T42" fmla="*/ 0 w 90"/>
                      <a:gd name="T43" fmla="*/ 46 h 70"/>
                      <a:gd name="T44" fmla="*/ 6 w 90"/>
                      <a:gd name="T45" fmla="*/ 57 h 70"/>
                      <a:gd name="T46" fmla="*/ 15 w 90"/>
                      <a:gd name="T47" fmla="*/ 66 h 70"/>
                      <a:gd name="T48" fmla="*/ 26 w 90"/>
                      <a:gd name="T49" fmla="*/ 69 h 70"/>
                      <a:gd name="T50" fmla="*/ 38 w 90"/>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38" y="69"/>
                        </a:moveTo>
                        <a:lnTo>
                          <a:pt x="63" y="63"/>
                        </a:lnTo>
                        <a:lnTo>
                          <a:pt x="63" y="63"/>
                        </a:lnTo>
                        <a:lnTo>
                          <a:pt x="75" y="57"/>
                        </a:lnTo>
                        <a:lnTo>
                          <a:pt x="83" y="49"/>
                        </a:lnTo>
                        <a:lnTo>
                          <a:pt x="89" y="37"/>
                        </a:lnTo>
                        <a:lnTo>
                          <a:pt x="86" y="23"/>
                        </a:lnTo>
                        <a:lnTo>
                          <a:pt x="86" y="23"/>
                        </a:lnTo>
                        <a:lnTo>
                          <a:pt x="83" y="11"/>
                        </a:lnTo>
                        <a:lnTo>
                          <a:pt x="75" y="6"/>
                        </a:lnTo>
                        <a:lnTo>
                          <a:pt x="63" y="0"/>
                        </a:lnTo>
                        <a:lnTo>
                          <a:pt x="49" y="0"/>
                        </a:lnTo>
                        <a:lnTo>
                          <a:pt x="49" y="0"/>
                        </a:lnTo>
                        <a:lnTo>
                          <a:pt x="23" y="6"/>
                        </a:lnTo>
                        <a:lnTo>
                          <a:pt x="23" y="6"/>
                        </a:lnTo>
                        <a:lnTo>
                          <a:pt x="23" y="6"/>
                        </a:lnTo>
                        <a:lnTo>
                          <a:pt x="23" y="6"/>
                        </a:lnTo>
                        <a:lnTo>
                          <a:pt x="12" y="11"/>
                        </a:lnTo>
                        <a:lnTo>
                          <a:pt x="3" y="20"/>
                        </a:lnTo>
                        <a:lnTo>
                          <a:pt x="0" y="31"/>
                        </a:lnTo>
                        <a:lnTo>
                          <a:pt x="0" y="46"/>
                        </a:lnTo>
                        <a:lnTo>
                          <a:pt x="0" y="46"/>
                        </a:lnTo>
                        <a:lnTo>
                          <a:pt x="6" y="57"/>
                        </a:lnTo>
                        <a:lnTo>
                          <a:pt x="15" y="66"/>
                        </a:lnTo>
                        <a:lnTo>
                          <a:pt x="26" y="69"/>
                        </a:lnTo>
                        <a:lnTo>
                          <a:pt x="38" y="69"/>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7" name="Freeform 386"/>
                  <p:cNvSpPr>
                    <a:spLocks noChangeArrowheads="1"/>
                  </p:cNvSpPr>
                  <p:nvPr/>
                </p:nvSpPr>
                <p:spPr bwMode="gray">
                  <a:xfrm>
                    <a:off x="8053388" y="2549525"/>
                    <a:ext cx="33337" cy="25400"/>
                  </a:xfrm>
                  <a:custGeom>
                    <a:avLst/>
                    <a:gdLst>
                      <a:gd name="T0" fmla="*/ 38 w 93"/>
                      <a:gd name="T1" fmla="*/ 69 h 70"/>
                      <a:gd name="T2" fmla="*/ 63 w 93"/>
                      <a:gd name="T3" fmla="*/ 66 h 70"/>
                      <a:gd name="T4" fmla="*/ 63 w 93"/>
                      <a:gd name="T5" fmla="*/ 66 h 70"/>
                      <a:gd name="T6" fmla="*/ 78 w 93"/>
                      <a:gd name="T7" fmla="*/ 60 h 70"/>
                      <a:gd name="T8" fmla="*/ 86 w 93"/>
                      <a:gd name="T9" fmla="*/ 52 h 70"/>
                      <a:gd name="T10" fmla="*/ 92 w 93"/>
                      <a:gd name="T11" fmla="*/ 40 h 70"/>
                      <a:gd name="T12" fmla="*/ 92 w 93"/>
                      <a:gd name="T13" fmla="*/ 29 h 70"/>
                      <a:gd name="T14" fmla="*/ 92 w 93"/>
                      <a:gd name="T15" fmla="*/ 29 h 70"/>
                      <a:gd name="T16" fmla="*/ 86 w 93"/>
                      <a:gd name="T17" fmla="*/ 15 h 70"/>
                      <a:gd name="T18" fmla="*/ 78 w 93"/>
                      <a:gd name="T19" fmla="*/ 6 h 70"/>
                      <a:gd name="T20" fmla="*/ 66 w 93"/>
                      <a:gd name="T21" fmla="*/ 0 h 70"/>
                      <a:gd name="T22" fmla="*/ 55 w 93"/>
                      <a:gd name="T23" fmla="*/ 0 h 70"/>
                      <a:gd name="T24" fmla="*/ 55 w 93"/>
                      <a:gd name="T25" fmla="*/ 0 h 70"/>
                      <a:gd name="T26" fmla="*/ 29 w 93"/>
                      <a:gd name="T27" fmla="*/ 6 h 70"/>
                      <a:gd name="T28" fmla="*/ 26 w 93"/>
                      <a:gd name="T29" fmla="*/ 6 h 70"/>
                      <a:gd name="T30" fmla="*/ 26 w 93"/>
                      <a:gd name="T31" fmla="*/ 6 h 70"/>
                      <a:gd name="T32" fmla="*/ 26 w 93"/>
                      <a:gd name="T33" fmla="*/ 6 h 70"/>
                      <a:gd name="T34" fmla="*/ 15 w 93"/>
                      <a:gd name="T35" fmla="*/ 9 h 70"/>
                      <a:gd name="T36" fmla="*/ 6 w 93"/>
                      <a:gd name="T37" fmla="*/ 17 h 70"/>
                      <a:gd name="T38" fmla="*/ 0 w 93"/>
                      <a:gd name="T39" fmla="*/ 29 h 70"/>
                      <a:gd name="T40" fmla="*/ 0 w 93"/>
                      <a:gd name="T41" fmla="*/ 43 h 70"/>
                      <a:gd name="T42" fmla="*/ 0 w 93"/>
                      <a:gd name="T43" fmla="*/ 43 h 70"/>
                      <a:gd name="T44" fmla="*/ 6 w 93"/>
                      <a:gd name="T45" fmla="*/ 54 h 70"/>
                      <a:gd name="T46" fmla="*/ 15 w 93"/>
                      <a:gd name="T47" fmla="*/ 63 h 70"/>
                      <a:gd name="T48" fmla="*/ 26 w 93"/>
                      <a:gd name="T49" fmla="*/ 69 h 70"/>
                      <a:gd name="T50" fmla="*/ 38 w 93"/>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38" y="69"/>
                        </a:moveTo>
                        <a:lnTo>
                          <a:pt x="63" y="66"/>
                        </a:lnTo>
                        <a:lnTo>
                          <a:pt x="63" y="66"/>
                        </a:lnTo>
                        <a:lnTo>
                          <a:pt x="78" y="60"/>
                        </a:lnTo>
                        <a:lnTo>
                          <a:pt x="86" y="52"/>
                        </a:lnTo>
                        <a:lnTo>
                          <a:pt x="92" y="40"/>
                        </a:lnTo>
                        <a:lnTo>
                          <a:pt x="92" y="29"/>
                        </a:lnTo>
                        <a:lnTo>
                          <a:pt x="92" y="29"/>
                        </a:lnTo>
                        <a:lnTo>
                          <a:pt x="86" y="15"/>
                        </a:lnTo>
                        <a:lnTo>
                          <a:pt x="78" y="6"/>
                        </a:lnTo>
                        <a:lnTo>
                          <a:pt x="66" y="0"/>
                        </a:lnTo>
                        <a:lnTo>
                          <a:pt x="55" y="0"/>
                        </a:lnTo>
                        <a:lnTo>
                          <a:pt x="55" y="0"/>
                        </a:lnTo>
                        <a:lnTo>
                          <a:pt x="29" y="6"/>
                        </a:lnTo>
                        <a:lnTo>
                          <a:pt x="26" y="6"/>
                        </a:lnTo>
                        <a:lnTo>
                          <a:pt x="26" y="6"/>
                        </a:lnTo>
                        <a:lnTo>
                          <a:pt x="26" y="6"/>
                        </a:lnTo>
                        <a:lnTo>
                          <a:pt x="15" y="9"/>
                        </a:lnTo>
                        <a:lnTo>
                          <a:pt x="6" y="17"/>
                        </a:lnTo>
                        <a:lnTo>
                          <a:pt x="0" y="29"/>
                        </a:lnTo>
                        <a:lnTo>
                          <a:pt x="0" y="43"/>
                        </a:lnTo>
                        <a:lnTo>
                          <a:pt x="0" y="43"/>
                        </a:lnTo>
                        <a:lnTo>
                          <a:pt x="6" y="54"/>
                        </a:lnTo>
                        <a:lnTo>
                          <a:pt x="15" y="63"/>
                        </a:lnTo>
                        <a:lnTo>
                          <a:pt x="26" y="69"/>
                        </a:lnTo>
                        <a:lnTo>
                          <a:pt x="38" y="69"/>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8" name="Freeform 387"/>
                  <p:cNvSpPr>
                    <a:spLocks noChangeArrowheads="1"/>
                  </p:cNvSpPr>
                  <p:nvPr/>
                </p:nvSpPr>
                <p:spPr bwMode="gray">
                  <a:xfrm>
                    <a:off x="7985125" y="2559050"/>
                    <a:ext cx="33338" cy="25400"/>
                  </a:xfrm>
                  <a:custGeom>
                    <a:avLst/>
                    <a:gdLst>
                      <a:gd name="T0" fmla="*/ 35 w 93"/>
                      <a:gd name="T1" fmla="*/ 69 h 70"/>
                      <a:gd name="T2" fmla="*/ 63 w 93"/>
                      <a:gd name="T3" fmla="*/ 66 h 70"/>
                      <a:gd name="T4" fmla="*/ 63 w 93"/>
                      <a:gd name="T5" fmla="*/ 66 h 70"/>
                      <a:gd name="T6" fmla="*/ 75 w 93"/>
                      <a:gd name="T7" fmla="*/ 60 h 70"/>
                      <a:gd name="T8" fmla="*/ 84 w 93"/>
                      <a:gd name="T9" fmla="*/ 54 h 70"/>
                      <a:gd name="T10" fmla="*/ 92 w 93"/>
                      <a:gd name="T11" fmla="*/ 43 h 70"/>
                      <a:gd name="T12" fmla="*/ 92 w 93"/>
                      <a:gd name="T13" fmla="*/ 28 h 70"/>
                      <a:gd name="T14" fmla="*/ 92 w 93"/>
                      <a:gd name="T15" fmla="*/ 28 h 70"/>
                      <a:gd name="T16" fmla="*/ 89 w 93"/>
                      <a:gd name="T17" fmla="*/ 17 h 70"/>
                      <a:gd name="T18" fmla="*/ 81 w 93"/>
                      <a:gd name="T19" fmla="*/ 8 h 70"/>
                      <a:gd name="T20" fmla="*/ 69 w 93"/>
                      <a:gd name="T21" fmla="*/ 0 h 70"/>
                      <a:gd name="T22" fmla="*/ 55 w 93"/>
                      <a:gd name="T23" fmla="*/ 0 h 70"/>
                      <a:gd name="T24" fmla="*/ 29 w 93"/>
                      <a:gd name="T25" fmla="*/ 3 h 70"/>
                      <a:gd name="T26" fmla="*/ 29 w 93"/>
                      <a:gd name="T27" fmla="*/ 3 h 70"/>
                      <a:gd name="T28" fmla="*/ 29 w 93"/>
                      <a:gd name="T29" fmla="*/ 3 h 70"/>
                      <a:gd name="T30" fmla="*/ 18 w 93"/>
                      <a:gd name="T31" fmla="*/ 6 h 70"/>
                      <a:gd name="T32" fmla="*/ 6 w 93"/>
                      <a:gd name="T33" fmla="*/ 14 h 70"/>
                      <a:gd name="T34" fmla="*/ 0 w 93"/>
                      <a:gd name="T35" fmla="*/ 26 h 70"/>
                      <a:gd name="T36" fmla="*/ 0 w 93"/>
                      <a:gd name="T37" fmla="*/ 40 h 70"/>
                      <a:gd name="T38" fmla="*/ 0 w 93"/>
                      <a:gd name="T39" fmla="*/ 40 h 70"/>
                      <a:gd name="T40" fmla="*/ 3 w 93"/>
                      <a:gd name="T41" fmla="*/ 52 h 70"/>
                      <a:gd name="T42" fmla="*/ 12 w 93"/>
                      <a:gd name="T43" fmla="*/ 60 h 70"/>
                      <a:gd name="T44" fmla="*/ 23 w 93"/>
                      <a:gd name="T45" fmla="*/ 66 h 70"/>
                      <a:gd name="T46" fmla="*/ 35 w 93"/>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35" y="69"/>
                        </a:moveTo>
                        <a:lnTo>
                          <a:pt x="63" y="66"/>
                        </a:lnTo>
                        <a:lnTo>
                          <a:pt x="63" y="66"/>
                        </a:lnTo>
                        <a:lnTo>
                          <a:pt x="75" y="60"/>
                        </a:lnTo>
                        <a:lnTo>
                          <a:pt x="84" y="54"/>
                        </a:lnTo>
                        <a:lnTo>
                          <a:pt x="92" y="43"/>
                        </a:lnTo>
                        <a:lnTo>
                          <a:pt x="92" y="28"/>
                        </a:lnTo>
                        <a:lnTo>
                          <a:pt x="92" y="28"/>
                        </a:lnTo>
                        <a:lnTo>
                          <a:pt x="89" y="17"/>
                        </a:lnTo>
                        <a:lnTo>
                          <a:pt x="81" y="8"/>
                        </a:lnTo>
                        <a:lnTo>
                          <a:pt x="69" y="0"/>
                        </a:lnTo>
                        <a:lnTo>
                          <a:pt x="55" y="0"/>
                        </a:lnTo>
                        <a:lnTo>
                          <a:pt x="29" y="3"/>
                        </a:lnTo>
                        <a:lnTo>
                          <a:pt x="29" y="3"/>
                        </a:lnTo>
                        <a:lnTo>
                          <a:pt x="29" y="3"/>
                        </a:lnTo>
                        <a:lnTo>
                          <a:pt x="18" y="6"/>
                        </a:lnTo>
                        <a:lnTo>
                          <a:pt x="6" y="14"/>
                        </a:lnTo>
                        <a:lnTo>
                          <a:pt x="0" y="26"/>
                        </a:lnTo>
                        <a:lnTo>
                          <a:pt x="0" y="40"/>
                        </a:lnTo>
                        <a:lnTo>
                          <a:pt x="0" y="40"/>
                        </a:lnTo>
                        <a:lnTo>
                          <a:pt x="3" y="52"/>
                        </a:lnTo>
                        <a:lnTo>
                          <a:pt x="12" y="60"/>
                        </a:lnTo>
                        <a:lnTo>
                          <a:pt x="23" y="66"/>
                        </a:lnTo>
                        <a:lnTo>
                          <a:pt x="35" y="69"/>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9" name="Freeform 388"/>
                  <p:cNvSpPr>
                    <a:spLocks noChangeArrowheads="1"/>
                  </p:cNvSpPr>
                  <p:nvPr/>
                </p:nvSpPr>
                <p:spPr bwMode="gray">
                  <a:xfrm>
                    <a:off x="7915275" y="2563813"/>
                    <a:ext cx="34925" cy="25400"/>
                  </a:xfrm>
                  <a:custGeom>
                    <a:avLst/>
                    <a:gdLst>
                      <a:gd name="T0" fmla="*/ 34 w 95"/>
                      <a:gd name="T1" fmla="*/ 69 h 70"/>
                      <a:gd name="T2" fmla="*/ 63 w 95"/>
                      <a:gd name="T3" fmla="*/ 66 h 70"/>
                      <a:gd name="T4" fmla="*/ 63 w 95"/>
                      <a:gd name="T5" fmla="*/ 66 h 70"/>
                      <a:gd name="T6" fmla="*/ 74 w 95"/>
                      <a:gd name="T7" fmla="*/ 63 h 70"/>
                      <a:gd name="T8" fmla="*/ 86 w 95"/>
                      <a:gd name="T9" fmla="*/ 57 h 70"/>
                      <a:gd name="T10" fmla="*/ 91 w 95"/>
                      <a:gd name="T11" fmla="*/ 46 h 70"/>
                      <a:gd name="T12" fmla="*/ 94 w 95"/>
                      <a:gd name="T13" fmla="*/ 32 h 70"/>
                      <a:gd name="T14" fmla="*/ 94 w 95"/>
                      <a:gd name="T15" fmla="*/ 32 h 70"/>
                      <a:gd name="T16" fmla="*/ 91 w 95"/>
                      <a:gd name="T17" fmla="*/ 20 h 70"/>
                      <a:gd name="T18" fmla="*/ 83 w 95"/>
                      <a:gd name="T19" fmla="*/ 9 h 70"/>
                      <a:gd name="T20" fmla="*/ 71 w 95"/>
                      <a:gd name="T21" fmla="*/ 3 h 70"/>
                      <a:gd name="T22" fmla="*/ 60 w 95"/>
                      <a:gd name="T23" fmla="*/ 0 h 70"/>
                      <a:gd name="T24" fmla="*/ 31 w 95"/>
                      <a:gd name="T25" fmla="*/ 3 h 70"/>
                      <a:gd name="T26" fmla="*/ 31 w 95"/>
                      <a:gd name="T27" fmla="*/ 3 h 70"/>
                      <a:gd name="T28" fmla="*/ 31 w 95"/>
                      <a:gd name="T29" fmla="*/ 3 h 70"/>
                      <a:gd name="T30" fmla="*/ 20 w 95"/>
                      <a:gd name="T31" fmla="*/ 6 h 70"/>
                      <a:gd name="T32" fmla="*/ 8 w 95"/>
                      <a:gd name="T33" fmla="*/ 12 h 70"/>
                      <a:gd name="T34" fmla="*/ 3 w 95"/>
                      <a:gd name="T35" fmla="*/ 23 h 70"/>
                      <a:gd name="T36" fmla="*/ 0 w 95"/>
                      <a:gd name="T37" fmla="*/ 38 h 70"/>
                      <a:gd name="T38" fmla="*/ 0 w 95"/>
                      <a:gd name="T39" fmla="*/ 38 h 70"/>
                      <a:gd name="T40" fmla="*/ 3 w 95"/>
                      <a:gd name="T41" fmla="*/ 49 h 70"/>
                      <a:gd name="T42" fmla="*/ 11 w 95"/>
                      <a:gd name="T43" fmla="*/ 60 h 70"/>
                      <a:gd name="T44" fmla="*/ 23 w 95"/>
                      <a:gd name="T45" fmla="*/ 66 h 70"/>
                      <a:gd name="T46" fmla="*/ 34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4" y="69"/>
                        </a:moveTo>
                        <a:lnTo>
                          <a:pt x="63" y="66"/>
                        </a:lnTo>
                        <a:lnTo>
                          <a:pt x="63" y="66"/>
                        </a:lnTo>
                        <a:lnTo>
                          <a:pt x="74" y="63"/>
                        </a:lnTo>
                        <a:lnTo>
                          <a:pt x="86" y="57"/>
                        </a:lnTo>
                        <a:lnTo>
                          <a:pt x="91" y="46"/>
                        </a:lnTo>
                        <a:lnTo>
                          <a:pt x="94" y="32"/>
                        </a:lnTo>
                        <a:lnTo>
                          <a:pt x="94" y="32"/>
                        </a:lnTo>
                        <a:lnTo>
                          <a:pt x="91" y="20"/>
                        </a:lnTo>
                        <a:lnTo>
                          <a:pt x="83" y="9"/>
                        </a:lnTo>
                        <a:lnTo>
                          <a:pt x="71" y="3"/>
                        </a:lnTo>
                        <a:lnTo>
                          <a:pt x="60" y="0"/>
                        </a:lnTo>
                        <a:lnTo>
                          <a:pt x="31" y="3"/>
                        </a:lnTo>
                        <a:lnTo>
                          <a:pt x="31" y="3"/>
                        </a:lnTo>
                        <a:lnTo>
                          <a:pt x="31" y="3"/>
                        </a:lnTo>
                        <a:lnTo>
                          <a:pt x="20" y="6"/>
                        </a:lnTo>
                        <a:lnTo>
                          <a:pt x="8" y="12"/>
                        </a:lnTo>
                        <a:lnTo>
                          <a:pt x="3" y="23"/>
                        </a:lnTo>
                        <a:lnTo>
                          <a:pt x="0" y="38"/>
                        </a:lnTo>
                        <a:lnTo>
                          <a:pt x="0" y="38"/>
                        </a:lnTo>
                        <a:lnTo>
                          <a:pt x="3" y="49"/>
                        </a:lnTo>
                        <a:lnTo>
                          <a:pt x="11" y="60"/>
                        </a:lnTo>
                        <a:lnTo>
                          <a:pt x="23" y="66"/>
                        </a:lnTo>
                        <a:lnTo>
                          <a:pt x="34" y="69"/>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0" name="Freeform 389"/>
                  <p:cNvSpPr>
                    <a:spLocks noChangeArrowheads="1"/>
                  </p:cNvSpPr>
                  <p:nvPr/>
                </p:nvSpPr>
                <p:spPr bwMode="gray">
                  <a:xfrm>
                    <a:off x="7845425" y="2565400"/>
                    <a:ext cx="33338" cy="23813"/>
                  </a:xfrm>
                  <a:custGeom>
                    <a:avLst/>
                    <a:gdLst>
                      <a:gd name="T0" fmla="*/ 31 w 93"/>
                      <a:gd name="T1" fmla="*/ 66 h 67"/>
                      <a:gd name="T2" fmla="*/ 60 w 93"/>
                      <a:gd name="T3" fmla="*/ 66 h 67"/>
                      <a:gd name="T4" fmla="*/ 60 w 93"/>
                      <a:gd name="T5" fmla="*/ 66 h 67"/>
                      <a:gd name="T6" fmla="*/ 71 w 93"/>
                      <a:gd name="T7" fmla="*/ 63 h 67"/>
                      <a:gd name="T8" fmla="*/ 83 w 93"/>
                      <a:gd name="T9" fmla="*/ 57 h 67"/>
                      <a:gd name="T10" fmla="*/ 92 w 93"/>
                      <a:gd name="T11" fmla="*/ 46 h 67"/>
                      <a:gd name="T12" fmla="*/ 92 w 93"/>
                      <a:gd name="T13" fmla="*/ 34 h 67"/>
                      <a:gd name="T14" fmla="*/ 92 w 93"/>
                      <a:gd name="T15" fmla="*/ 34 h 67"/>
                      <a:gd name="T16" fmla="*/ 92 w 93"/>
                      <a:gd name="T17" fmla="*/ 20 h 67"/>
                      <a:gd name="T18" fmla="*/ 83 w 93"/>
                      <a:gd name="T19" fmla="*/ 8 h 67"/>
                      <a:gd name="T20" fmla="*/ 71 w 93"/>
                      <a:gd name="T21" fmla="*/ 3 h 67"/>
                      <a:gd name="T22" fmla="*/ 60 w 93"/>
                      <a:gd name="T23" fmla="*/ 0 h 67"/>
                      <a:gd name="T24" fmla="*/ 60 w 93"/>
                      <a:gd name="T25" fmla="*/ 0 h 67"/>
                      <a:gd name="T26" fmla="*/ 31 w 93"/>
                      <a:gd name="T27" fmla="*/ 0 h 67"/>
                      <a:gd name="T28" fmla="*/ 31 w 93"/>
                      <a:gd name="T29" fmla="*/ 0 h 67"/>
                      <a:gd name="T30" fmla="*/ 31 w 93"/>
                      <a:gd name="T31" fmla="*/ 0 h 67"/>
                      <a:gd name="T32" fmla="*/ 31 w 93"/>
                      <a:gd name="T33" fmla="*/ 0 h 67"/>
                      <a:gd name="T34" fmla="*/ 20 w 93"/>
                      <a:gd name="T35" fmla="*/ 3 h 67"/>
                      <a:gd name="T36" fmla="*/ 8 w 93"/>
                      <a:gd name="T37" fmla="*/ 8 h 67"/>
                      <a:gd name="T38" fmla="*/ 0 w 93"/>
                      <a:gd name="T39" fmla="*/ 20 h 67"/>
                      <a:gd name="T40" fmla="*/ 0 w 93"/>
                      <a:gd name="T41" fmla="*/ 34 h 67"/>
                      <a:gd name="T42" fmla="*/ 0 w 93"/>
                      <a:gd name="T43" fmla="*/ 34 h 67"/>
                      <a:gd name="T44" fmla="*/ 0 w 93"/>
                      <a:gd name="T45" fmla="*/ 46 h 67"/>
                      <a:gd name="T46" fmla="*/ 8 w 93"/>
                      <a:gd name="T47" fmla="*/ 57 h 67"/>
                      <a:gd name="T48" fmla="*/ 20 w 93"/>
                      <a:gd name="T49" fmla="*/ 63 h 67"/>
                      <a:gd name="T50" fmla="*/ 31 w 93"/>
                      <a:gd name="T5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31" y="66"/>
                        </a:moveTo>
                        <a:lnTo>
                          <a:pt x="60" y="66"/>
                        </a:lnTo>
                        <a:lnTo>
                          <a:pt x="60" y="66"/>
                        </a:lnTo>
                        <a:lnTo>
                          <a:pt x="71" y="63"/>
                        </a:lnTo>
                        <a:lnTo>
                          <a:pt x="83" y="57"/>
                        </a:lnTo>
                        <a:lnTo>
                          <a:pt x="92" y="46"/>
                        </a:lnTo>
                        <a:lnTo>
                          <a:pt x="92" y="34"/>
                        </a:lnTo>
                        <a:lnTo>
                          <a:pt x="92" y="34"/>
                        </a:lnTo>
                        <a:lnTo>
                          <a:pt x="92" y="20"/>
                        </a:lnTo>
                        <a:lnTo>
                          <a:pt x="83" y="8"/>
                        </a:lnTo>
                        <a:lnTo>
                          <a:pt x="71" y="3"/>
                        </a:lnTo>
                        <a:lnTo>
                          <a:pt x="60" y="0"/>
                        </a:lnTo>
                        <a:lnTo>
                          <a:pt x="60" y="0"/>
                        </a:lnTo>
                        <a:lnTo>
                          <a:pt x="31" y="0"/>
                        </a:lnTo>
                        <a:lnTo>
                          <a:pt x="31" y="0"/>
                        </a:lnTo>
                        <a:lnTo>
                          <a:pt x="31" y="0"/>
                        </a:lnTo>
                        <a:lnTo>
                          <a:pt x="31" y="0"/>
                        </a:lnTo>
                        <a:lnTo>
                          <a:pt x="20" y="3"/>
                        </a:lnTo>
                        <a:lnTo>
                          <a:pt x="8" y="8"/>
                        </a:lnTo>
                        <a:lnTo>
                          <a:pt x="0" y="20"/>
                        </a:lnTo>
                        <a:lnTo>
                          <a:pt x="0" y="34"/>
                        </a:lnTo>
                        <a:lnTo>
                          <a:pt x="0" y="34"/>
                        </a:lnTo>
                        <a:lnTo>
                          <a:pt x="0" y="46"/>
                        </a:lnTo>
                        <a:lnTo>
                          <a:pt x="8" y="57"/>
                        </a:lnTo>
                        <a:lnTo>
                          <a:pt x="20" y="63"/>
                        </a:lnTo>
                        <a:lnTo>
                          <a:pt x="31" y="6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1" name="Freeform 390"/>
                  <p:cNvSpPr>
                    <a:spLocks noChangeArrowheads="1"/>
                  </p:cNvSpPr>
                  <p:nvPr/>
                </p:nvSpPr>
                <p:spPr bwMode="gray">
                  <a:xfrm>
                    <a:off x="7775575" y="2563813"/>
                    <a:ext cx="34925" cy="25400"/>
                  </a:xfrm>
                  <a:custGeom>
                    <a:avLst/>
                    <a:gdLst>
                      <a:gd name="T0" fmla="*/ 32 w 96"/>
                      <a:gd name="T1" fmla="*/ 66 h 70"/>
                      <a:gd name="T2" fmla="*/ 60 w 96"/>
                      <a:gd name="T3" fmla="*/ 69 h 70"/>
                      <a:gd name="T4" fmla="*/ 60 w 96"/>
                      <a:gd name="T5" fmla="*/ 69 h 70"/>
                      <a:gd name="T6" fmla="*/ 60 w 96"/>
                      <a:gd name="T7" fmla="*/ 69 h 70"/>
                      <a:gd name="T8" fmla="*/ 72 w 96"/>
                      <a:gd name="T9" fmla="*/ 66 h 70"/>
                      <a:gd name="T10" fmla="*/ 83 w 96"/>
                      <a:gd name="T11" fmla="*/ 60 h 70"/>
                      <a:gd name="T12" fmla="*/ 92 w 96"/>
                      <a:gd name="T13" fmla="*/ 49 h 70"/>
                      <a:gd name="T14" fmla="*/ 95 w 96"/>
                      <a:gd name="T15" fmla="*/ 38 h 70"/>
                      <a:gd name="T16" fmla="*/ 95 w 96"/>
                      <a:gd name="T17" fmla="*/ 38 h 70"/>
                      <a:gd name="T18" fmla="*/ 92 w 96"/>
                      <a:gd name="T19" fmla="*/ 23 h 70"/>
                      <a:gd name="T20" fmla="*/ 86 w 96"/>
                      <a:gd name="T21" fmla="*/ 12 h 70"/>
                      <a:gd name="T22" fmla="*/ 75 w 96"/>
                      <a:gd name="T23" fmla="*/ 6 h 70"/>
                      <a:gd name="T24" fmla="*/ 63 w 96"/>
                      <a:gd name="T25" fmla="*/ 3 h 70"/>
                      <a:gd name="T26" fmla="*/ 34 w 96"/>
                      <a:gd name="T27" fmla="*/ 0 h 70"/>
                      <a:gd name="T28" fmla="*/ 34 w 96"/>
                      <a:gd name="T29" fmla="*/ 0 h 70"/>
                      <a:gd name="T30" fmla="*/ 23 w 96"/>
                      <a:gd name="T31" fmla="*/ 3 h 70"/>
                      <a:gd name="T32" fmla="*/ 12 w 96"/>
                      <a:gd name="T33" fmla="*/ 9 h 70"/>
                      <a:gd name="T34" fmla="*/ 3 w 96"/>
                      <a:gd name="T35" fmla="*/ 20 h 70"/>
                      <a:gd name="T36" fmla="*/ 0 w 96"/>
                      <a:gd name="T37" fmla="*/ 32 h 70"/>
                      <a:gd name="T38" fmla="*/ 0 w 96"/>
                      <a:gd name="T39" fmla="*/ 32 h 70"/>
                      <a:gd name="T40" fmla="*/ 3 w 96"/>
                      <a:gd name="T41" fmla="*/ 46 h 70"/>
                      <a:gd name="T42" fmla="*/ 9 w 96"/>
                      <a:gd name="T43" fmla="*/ 57 h 70"/>
                      <a:gd name="T44" fmla="*/ 20 w 96"/>
                      <a:gd name="T45" fmla="*/ 63 h 70"/>
                      <a:gd name="T46" fmla="*/ 32 w 96"/>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2" y="66"/>
                        </a:moveTo>
                        <a:lnTo>
                          <a:pt x="60" y="69"/>
                        </a:lnTo>
                        <a:lnTo>
                          <a:pt x="60" y="69"/>
                        </a:lnTo>
                        <a:lnTo>
                          <a:pt x="60" y="69"/>
                        </a:lnTo>
                        <a:lnTo>
                          <a:pt x="72" y="66"/>
                        </a:lnTo>
                        <a:lnTo>
                          <a:pt x="83" y="60"/>
                        </a:lnTo>
                        <a:lnTo>
                          <a:pt x="92" y="49"/>
                        </a:lnTo>
                        <a:lnTo>
                          <a:pt x="95" y="38"/>
                        </a:lnTo>
                        <a:lnTo>
                          <a:pt x="95" y="38"/>
                        </a:lnTo>
                        <a:lnTo>
                          <a:pt x="92" y="23"/>
                        </a:lnTo>
                        <a:lnTo>
                          <a:pt x="86" y="12"/>
                        </a:lnTo>
                        <a:lnTo>
                          <a:pt x="75" y="6"/>
                        </a:lnTo>
                        <a:lnTo>
                          <a:pt x="63" y="3"/>
                        </a:lnTo>
                        <a:lnTo>
                          <a:pt x="34" y="0"/>
                        </a:lnTo>
                        <a:lnTo>
                          <a:pt x="34" y="0"/>
                        </a:lnTo>
                        <a:lnTo>
                          <a:pt x="23" y="3"/>
                        </a:lnTo>
                        <a:lnTo>
                          <a:pt x="12" y="9"/>
                        </a:lnTo>
                        <a:lnTo>
                          <a:pt x="3" y="20"/>
                        </a:lnTo>
                        <a:lnTo>
                          <a:pt x="0" y="32"/>
                        </a:lnTo>
                        <a:lnTo>
                          <a:pt x="0" y="32"/>
                        </a:lnTo>
                        <a:lnTo>
                          <a:pt x="3" y="46"/>
                        </a:lnTo>
                        <a:lnTo>
                          <a:pt x="9" y="57"/>
                        </a:lnTo>
                        <a:lnTo>
                          <a:pt x="20" y="63"/>
                        </a:lnTo>
                        <a:lnTo>
                          <a:pt x="32" y="6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2" name="Freeform 391"/>
                  <p:cNvSpPr>
                    <a:spLocks noChangeArrowheads="1"/>
                  </p:cNvSpPr>
                  <p:nvPr/>
                </p:nvSpPr>
                <p:spPr bwMode="gray">
                  <a:xfrm>
                    <a:off x="7705725" y="2559050"/>
                    <a:ext cx="33338" cy="25400"/>
                  </a:xfrm>
                  <a:custGeom>
                    <a:avLst/>
                    <a:gdLst>
                      <a:gd name="T0" fmla="*/ 29 w 93"/>
                      <a:gd name="T1" fmla="*/ 66 h 70"/>
                      <a:gd name="T2" fmla="*/ 57 w 93"/>
                      <a:gd name="T3" fmla="*/ 69 h 70"/>
                      <a:gd name="T4" fmla="*/ 57 w 93"/>
                      <a:gd name="T5" fmla="*/ 69 h 70"/>
                      <a:gd name="T6" fmla="*/ 57 w 93"/>
                      <a:gd name="T7" fmla="*/ 69 h 70"/>
                      <a:gd name="T8" fmla="*/ 69 w 93"/>
                      <a:gd name="T9" fmla="*/ 66 h 70"/>
                      <a:gd name="T10" fmla="*/ 80 w 93"/>
                      <a:gd name="T11" fmla="*/ 60 h 70"/>
                      <a:gd name="T12" fmla="*/ 89 w 93"/>
                      <a:gd name="T13" fmla="*/ 52 h 70"/>
                      <a:gd name="T14" fmla="*/ 92 w 93"/>
                      <a:gd name="T15" fmla="*/ 40 h 70"/>
                      <a:gd name="T16" fmla="*/ 92 w 93"/>
                      <a:gd name="T17" fmla="*/ 40 h 70"/>
                      <a:gd name="T18" fmla="*/ 92 w 93"/>
                      <a:gd name="T19" fmla="*/ 26 h 70"/>
                      <a:gd name="T20" fmla="*/ 86 w 93"/>
                      <a:gd name="T21" fmla="*/ 14 h 70"/>
                      <a:gd name="T22" fmla="*/ 75 w 93"/>
                      <a:gd name="T23" fmla="*/ 6 h 70"/>
                      <a:gd name="T24" fmla="*/ 63 w 93"/>
                      <a:gd name="T25" fmla="*/ 3 h 70"/>
                      <a:gd name="T26" fmla="*/ 37 w 93"/>
                      <a:gd name="T27" fmla="*/ 0 h 70"/>
                      <a:gd name="T28" fmla="*/ 37 w 93"/>
                      <a:gd name="T29" fmla="*/ 0 h 70"/>
                      <a:gd name="T30" fmla="*/ 23 w 93"/>
                      <a:gd name="T31" fmla="*/ 3 h 70"/>
                      <a:gd name="T32" fmla="*/ 12 w 93"/>
                      <a:gd name="T33" fmla="*/ 8 h 70"/>
                      <a:gd name="T34" fmla="*/ 3 w 93"/>
                      <a:gd name="T35" fmla="*/ 17 h 70"/>
                      <a:gd name="T36" fmla="*/ 0 w 93"/>
                      <a:gd name="T37" fmla="*/ 28 h 70"/>
                      <a:gd name="T38" fmla="*/ 0 w 93"/>
                      <a:gd name="T39" fmla="*/ 28 h 70"/>
                      <a:gd name="T40" fmla="*/ 0 w 93"/>
                      <a:gd name="T41" fmla="*/ 43 h 70"/>
                      <a:gd name="T42" fmla="*/ 9 w 93"/>
                      <a:gd name="T43" fmla="*/ 54 h 70"/>
                      <a:gd name="T44" fmla="*/ 17 w 93"/>
                      <a:gd name="T45" fmla="*/ 63 h 70"/>
                      <a:gd name="T46" fmla="*/ 29 w 93"/>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29" y="66"/>
                        </a:moveTo>
                        <a:lnTo>
                          <a:pt x="57" y="69"/>
                        </a:lnTo>
                        <a:lnTo>
                          <a:pt x="57" y="69"/>
                        </a:lnTo>
                        <a:lnTo>
                          <a:pt x="57" y="69"/>
                        </a:lnTo>
                        <a:lnTo>
                          <a:pt x="69" y="66"/>
                        </a:lnTo>
                        <a:lnTo>
                          <a:pt x="80" y="60"/>
                        </a:lnTo>
                        <a:lnTo>
                          <a:pt x="89" y="52"/>
                        </a:lnTo>
                        <a:lnTo>
                          <a:pt x="92" y="40"/>
                        </a:lnTo>
                        <a:lnTo>
                          <a:pt x="92" y="40"/>
                        </a:lnTo>
                        <a:lnTo>
                          <a:pt x="92" y="26"/>
                        </a:lnTo>
                        <a:lnTo>
                          <a:pt x="86" y="14"/>
                        </a:lnTo>
                        <a:lnTo>
                          <a:pt x="75" y="6"/>
                        </a:lnTo>
                        <a:lnTo>
                          <a:pt x="63" y="3"/>
                        </a:lnTo>
                        <a:lnTo>
                          <a:pt x="37" y="0"/>
                        </a:lnTo>
                        <a:lnTo>
                          <a:pt x="37" y="0"/>
                        </a:lnTo>
                        <a:lnTo>
                          <a:pt x="23" y="3"/>
                        </a:lnTo>
                        <a:lnTo>
                          <a:pt x="12" y="8"/>
                        </a:lnTo>
                        <a:lnTo>
                          <a:pt x="3" y="17"/>
                        </a:lnTo>
                        <a:lnTo>
                          <a:pt x="0" y="28"/>
                        </a:lnTo>
                        <a:lnTo>
                          <a:pt x="0" y="28"/>
                        </a:lnTo>
                        <a:lnTo>
                          <a:pt x="0" y="43"/>
                        </a:lnTo>
                        <a:lnTo>
                          <a:pt x="9" y="54"/>
                        </a:lnTo>
                        <a:lnTo>
                          <a:pt x="17" y="63"/>
                        </a:lnTo>
                        <a:lnTo>
                          <a:pt x="29" y="6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3" name="Freeform 392"/>
                  <p:cNvSpPr>
                    <a:spLocks noChangeArrowheads="1"/>
                  </p:cNvSpPr>
                  <p:nvPr/>
                </p:nvSpPr>
                <p:spPr bwMode="gray">
                  <a:xfrm>
                    <a:off x="7637463" y="2549525"/>
                    <a:ext cx="33337" cy="25400"/>
                  </a:xfrm>
                  <a:custGeom>
                    <a:avLst/>
                    <a:gdLst>
                      <a:gd name="T0" fmla="*/ 29 w 93"/>
                      <a:gd name="T1" fmla="*/ 66 h 70"/>
                      <a:gd name="T2" fmla="*/ 55 w 93"/>
                      <a:gd name="T3" fmla="*/ 69 h 70"/>
                      <a:gd name="T4" fmla="*/ 55 w 93"/>
                      <a:gd name="T5" fmla="*/ 69 h 70"/>
                      <a:gd name="T6" fmla="*/ 55 w 93"/>
                      <a:gd name="T7" fmla="*/ 69 h 70"/>
                      <a:gd name="T8" fmla="*/ 66 w 93"/>
                      <a:gd name="T9" fmla="*/ 69 h 70"/>
                      <a:gd name="T10" fmla="*/ 78 w 93"/>
                      <a:gd name="T11" fmla="*/ 63 h 70"/>
                      <a:gd name="T12" fmla="*/ 86 w 93"/>
                      <a:gd name="T13" fmla="*/ 54 h 70"/>
                      <a:gd name="T14" fmla="*/ 92 w 93"/>
                      <a:gd name="T15" fmla="*/ 43 h 70"/>
                      <a:gd name="T16" fmla="*/ 92 w 93"/>
                      <a:gd name="T17" fmla="*/ 43 h 70"/>
                      <a:gd name="T18" fmla="*/ 92 w 93"/>
                      <a:gd name="T19" fmla="*/ 29 h 70"/>
                      <a:gd name="T20" fmla="*/ 86 w 93"/>
                      <a:gd name="T21" fmla="*/ 17 h 70"/>
                      <a:gd name="T22" fmla="*/ 78 w 93"/>
                      <a:gd name="T23" fmla="*/ 9 h 70"/>
                      <a:gd name="T24" fmla="*/ 66 w 93"/>
                      <a:gd name="T25" fmla="*/ 6 h 70"/>
                      <a:gd name="T26" fmla="*/ 63 w 93"/>
                      <a:gd name="T27" fmla="*/ 6 h 70"/>
                      <a:gd name="T28" fmla="*/ 37 w 93"/>
                      <a:gd name="T29" fmla="*/ 0 h 70"/>
                      <a:gd name="T30" fmla="*/ 37 w 93"/>
                      <a:gd name="T31" fmla="*/ 0 h 70"/>
                      <a:gd name="T32" fmla="*/ 37 w 93"/>
                      <a:gd name="T33" fmla="*/ 0 h 70"/>
                      <a:gd name="T34" fmla="*/ 26 w 93"/>
                      <a:gd name="T35" fmla="*/ 0 h 70"/>
                      <a:gd name="T36" fmla="*/ 15 w 93"/>
                      <a:gd name="T37" fmla="*/ 6 h 70"/>
                      <a:gd name="T38" fmla="*/ 6 w 93"/>
                      <a:gd name="T39" fmla="*/ 15 h 70"/>
                      <a:gd name="T40" fmla="*/ 0 w 93"/>
                      <a:gd name="T41" fmla="*/ 29 h 70"/>
                      <a:gd name="T42" fmla="*/ 0 w 93"/>
                      <a:gd name="T43" fmla="*/ 29 h 70"/>
                      <a:gd name="T44" fmla="*/ 0 w 93"/>
                      <a:gd name="T45" fmla="*/ 40 h 70"/>
                      <a:gd name="T46" fmla="*/ 6 w 93"/>
                      <a:gd name="T47" fmla="*/ 52 h 70"/>
                      <a:gd name="T48" fmla="*/ 15 w 93"/>
                      <a:gd name="T49" fmla="*/ 60 h 70"/>
                      <a:gd name="T50" fmla="*/ 29 w 93"/>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29" y="66"/>
                        </a:moveTo>
                        <a:lnTo>
                          <a:pt x="55" y="69"/>
                        </a:lnTo>
                        <a:lnTo>
                          <a:pt x="55" y="69"/>
                        </a:lnTo>
                        <a:lnTo>
                          <a:pt x="55" y="69"/>
                        </a:lnTo>
                        <a:lnTo>
                          <a:pt x="66" y="69"/>
                        </a:lnTo>
                        <a:lnTo>
                          <a:pt x="78" y="63"/>
                        </a:lnTo>
                        <a:lnTo>
                          <a:pt x="86" y="54"/>
                        </a:lnTo>
                        <a:lnTo>
                          <a:pt x="92" y="43"/>
                        </a:lnTo>
                        <a:lnTo>
                          <a:pt x="92" y="43"/>
                        </a:lnTo>
                        <a:lnTo>
                          <a:pt x="92" y="29"/>
                        </a:lnTo>
                        <a:lnTo>
                          <a:pt x="86" y="17"/>
                        </a:lnTo>
                        <a:lnTo>
                          <a:pt x="78" y="9"/>
                        </a:lnTo>
                        <a:lnTo>
                          <a:pt x="66" y="6"/>
                        </a:lnTo>
                        <a:lnTo>
                          <a:pt x="63" y="6"/>
                        </a:lnTo>
                        <a:lnTo>
                          <a:pt x="37" y="0"/>
                        </a:lnTo>
                        <a:lnTo>
                          <a:pt x="37" y="0"/>
                        </a:lnTo>
                        <a:lnTo>
                          <a:pt x="37" y="0"/>
                        </a:lnTo>
                        <a:lnTo>
                          <a:pt x="26" y="0"/>
                        </a:lnTo>
                        <a:lnTo>
                          <a:pt x="15" y="6"/>
                        </a:lnTo>
                        <a:lnTo>
                          <a:pt x="6" y="15"/>
                        </a:lnTo>
                        <a:lnTo>
                          <a:pt x="0" y="29"/>
                        </a:lnTo>
                        <a:lnTo>
                          <a:pt x="0" y="29"/>
                        </a:lnTo>
                        <a:lnTo>
                          <a:pt x="0" y="40"/>
                        </a:lnTo>
                        <a:lnTo>
                          <a:pt x="6" y="52"/>
                        </a:lnTo>
                        <a:lnTo>
                          <a:pt x="15" y="60"/>
                        </a:lnTo>
                        <a:lnTo>
                          <a:pt x="29" y="6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4" name="Freeform 393"/>
                  <p:cNvSpPr>
                    <a:spLocks noChangeArrowheads="1"/>
                  </p:cNvSpPr>
                  <p:nvPr/>
                </p:nvSpPr>
                <p:spPr bwMode="gray">
                  <a:xfrm>
                    <a:off x="7569200" y="2536825"/>
                    <a:ext cx="31750" cy="25400"/>
                  </a:xfrm>
                  <a:custGeom>
                    <a:avLst/>
                    <a:gdLst>
                      <a:gd name="T0" fmla="*/ 26 w 90"/>
                      <a:gd name="T1" fmla="*/ 63 h 70"/>
                      <a:gd name="T2" fmla="*/ 52 w 90"/>
                      <a:gd name="T3" fmla="*/ 69 h 70"/>
                      <a:gd name="T4" fmla="*/ 52 w 90"/>
                      <a:gd name="T5" fmla="*/ 69 h 70"/>
                      <a:gd name="T6" fmla="*/ 52 w 90"/>
                      <a:gd name="T7" fmla="*/ 69 h 70"/>
                      <a:gd name="T8" fmla="*/ 63 w 90"/>
                      <a:gd name="T9" fmla="*/ 69 h 70"/>
                      <a:gd name="T10" fmla="*/ 75 w 90"/>
                      <a:gd name="T11" fmla="*/ 66 h 70"/>
                      <a:gd name="T12" fmla="*/ 83 w 90"/>
                      <a:gd name="T13" fmla="*/ 57 h 70"/>
                      <a:gd name="T14" fmla="*/ 89 w 90"/>
                      <a:gd name="T15" fmla="*/ 46 h 70"/>
                      <a:gd name="T16" fmla="*/ 89 w 90"/>
                      <a:gd name="T17" fmla="*/ 46 h 70"/>
                      <a:gd name="T18" fmla="*/ 89 w 90"/>
                      <a:gd name="T19" fmla="*/ 31 h 70"/>
                      <a:gd name="T20" fmla="*/ 86 w 90"/>
                      <a:gd name="T21" fmla="*/ 20 h 70"/>
                      <a:gd name="T22" fmla="*/ 78 w 90"/>
                      <a:gd name="T23" fmla="*/ 11 h 70"/>
                      <a:gd name="T24" fmla="*/ 66 w 90"/>
                      <a:gd name="T25" fmla="*/ 8 h 70"/>
                      <a:gd name="T26" fmla="*/ 66 w 90"/>
                      <a:gd name="T27" fmla="*/ 6 h 70"/>
                      <a:gd name="T28" fmla="*/ 40 w 90"/>
                      <a:gd name="T29" fmla="*/ 0 h 70"/>
                      <a:gd name="T30" fmla="*/ 40 w 90"/>
                      <a:gd name="T31" fmla="*/ 0 h 70"/>
                      <a:gd name="T32" fmla="*/ 40 w 90"/>
                      <a:gd name="T33" fmla="*/ 0 h 70"/>
                      <a:gd name="T34" fmla="*/ 26 w 90"/>
                      <a:gd name="T35" fmla="*/ 0 h 70"/>
                      <a:gd name="T36" fmla="*/ 15 w 90"/>
                      <a:gd name="T37" fmla="*/ 6 h 70"/>
                      <a:gd name="T38" fmla="*/ 6 w 90"/>
                      <a:gd name="T39" fmla="*/ 14 h 70"/>
                      <a:gd name="T40" fmla="*/ 3 w 90"/>
                      <a:gd name="T41" fmla="*/ 26 h 70"/>
                      <a:gd name="T42" fmla="*/ 3 w 90"/>
                      <a:gd name="T43" fmla="*/ 26 h 70"/>
                      <a:gd name="T44" fmla="*/ 0 w 90"/>
                      <a:gd name="T45" fmla="*/ 37 h 70"/>
                      <a:gd name="T46" fmla="*/ 6 w 90"/>
                      <a:gd name="T47" fmla="*/ 49 h 70"/>
                      <a:gd name="T48" fmla="*/ 15 w 90"/>
                      <a:gd name="T49" fmla="*/ 57 h 70"/>
                      <a:gd name="T50" fmla="*/ 26 w 90"/>
                      <a:gd name="T51"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26" y="63"/>
                        </a:moveTo>
                        <a:lnTo>
                          <a:pt x="52" y="69"/>
                        </a:lnTo>
                        <a:lnTo>
                          <a:pt x="52" y="69"/>
                        </a:lnTo>
                        <a:lnTo>
                          <a:pt x="52" y="69"/>
                        </a:lnTo>
                        <a:lnTo>
                          <a:pt x="63" y="69"/>
                        </a:lnTo>
                        <a:lnTo>
                          <a:pt x="75" y="66"/>
                        </a:lnTo>
                        <a:lnTo>
                          <a:pt x="83" y="57"/>
                        </a:lnTo>
                        <a:lnTo>
                          <a:pt x="89" y="46"/>
                        </a:lnTo>
                        <a:lnTo>
                          <a:pt x="89" y="46"/>
                        </a:lnTo>
                        <a:lnTo>
                          <a:pt x="89" y="31"/>
                        </a:lnTo>
                        <a:lnTo>
                          <a:pt x="86" y="20"/>
                        </a:lnTo>
                        <a:lnTo>
                          <a:pt x="78" y="11"/>
                        </a:lnTo>
                        <a:lnTo>
                          <a:pt x="66" y="8"/>
                        </a:lnTo>
                        <a:lnTo>
                          <a:pt x="66" y="6"/>
                        </a:lnTo>
                        <a:lnTo>
                          <a:pt x="40" y="0"/>
                        </a:lnTo>
                        <a:lnTo>
                          <a:pt x="40" y="0"/>
                        </a:lnTo>
                        <a:lnTo>
                          <a:pt x="40" y="0"/>
                        </a:lnTo>
                        <a:lnTo>
                          <a:pt x="26" y="0"/>
                        </a:lnTo>
                        <a:lnTo>
                          <a:pt x="15" y="6"/>
                        </a:lnTo>
                        <a:lnTo>
                          <a:pt x="6" y="14"/>
                        </a:lnTo>
                        <a:lnTo>
                          <a:pt x="3" y="26"/>
                        </a:lnTo>
                        <a:lnTo>
                          <a:pt x="3" y="26"/>
                        </a:lnTo>
                        <a:lnTo>
                          <a:pt x="0" y="37"/>
                        </a:lnTo>
                        <a:lnTo>
                          <a:pt x="6" y="49"/>
                        </a:lnTo>
                        <a:lnTo>
                          <a:pt x="15" y="57"/>
                        </a:lnTo>
                        <a:lnTo>
                          <a:pt x="26" y="6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5" name="Freeform 394"/>
                  <p:cNvSpPr>
                    <a:spLocks noChangeArrowheads="1"/>
                  </p:cNvSpPr>
                  <p:nvPr/>
                </p:nvSpPr>
                <p:spPr bwMode="gray">
                  <a:xfrm>
                    <a:off x="7502525" y="2517775"/>
                    <a:ext cx="31750" cy="25400"/>
                  </a:xfrm>
                  <a:custGeom>
                    <a:avLst/>
                    <a:gdLst>
                      <a:gd name="T0" fmla="*/ 66 w 87"/>
                      <a:gd name="T1" fmla="*/ 9 h 70"/>
                      <a:gd name="T2" fmla="*/ 66 w 87"/>
                      <a:gd name="T3" fmla="*/ 9 h 70"/>
                      <a:gd name="T4" fmla="*/ 40 w 87"/>
                      <a:gd name="T5" fmla="*/ 0 h 70"/>
                      <a:gd name="T6" fmla="*/ 40 w 87"/>
                      <a:gd name="T7" fmla="*/ 0 h 70"/>
                      <a:gd name="T8" fmla="*/ 40 w 87"/>
                      <a:gd name="T9" fmla="*/ 0 h 70"/>
                      <a:gd name="T10" fmla="*/ 28 w 87"/>
                      <a:gd name="T11" fmla="*/ 0 h 70"/>
                      <a:gd name="T12" fmla="*/ 17 w 87"/>
                      <a:gd name="T13" fmla="*/ 3 h 70"/>
                      <a:gd name="T14" fmla="*/ 6 w 87"/>
                      <a:gd name="T15" fmla="*/ 9 h 70"/>
                      <a:gd name="T16" fmla="*/ 0 w 87"/>
                      <a:gd name="T17" fmla="*/ 20 h 70"/>
                      <a:gd name="T18" fmla="*/ 0 w 87"/>
                      <a:gd name="T19" fmla="*/ 20 h 70"/>
                      <a:gd name="T20" fmla="*/ 0 w 87"/>
                      <a:gd name="T21" fmla="*/ 32 h 70"/>
                      <a:gd name="T22" fmla="*/ 3 w 87"/>
                      <a:gd name="T23" fmla="*/ 43 h 70"/>
                      <a:gd name="T24" fmla="*/ 8 w 87"/>
                      <a:gd name="T25" fmla="*/ 52 h 70"/>
                      <a:gd name="T26" fmla="*/ 20 w 87"/>
                      <a:gd name="T27" fmla="*/ 58 h 70"/>
                      <a:gd name="T28" fmla="*/ 46 w 87"/>
                      <a:gd name="T29" fmla="*/ 66 h 70"/>
                      <a:gd name="T30" fmla="*/ 46 w 87"/>
                      <a:gd name="T31" fmla="*/ 66 h 70"/>
                      <a:gd name="T32" fmla="*/ 46 w 87"/>
                      <a:gd name="T33" fmla="*/ 66 h 70"/>
                      <a:gd name="T34" fmla="*/ 57 w 87"/>
                      <a:gd name="T35" fmla="*/ 69 h 70"/>
                      <a:gd name="T36" fmla="*/ 69 w 87"/>
                      <a:gd name="T37" fmla="*/ 66 h 70"/>
                      <a:gd name="T38" fmla="*/ 77 w 87"/>
                      <a:gd name="T39" fmla="*/ 58 h 70"/>
                      <a:gd name="T40" fmla="*/ 83 w 87"/>
                      <a:gd name="T41" fmla="*/ 49 h 70"/>
                      <a:gd name="T42" fmla="*/ 83 w 87"/>
                      <a:gd name="T43" fmla="*/ 49 h 70"/>
                      <a:gd name="T44" fmla="*/ 86 w 87"/>
                      <a:gd name="T45" fmla="*/ 35 h 70"/>
                      <a:gd name="T46" fmla="*/ 83 w 87"/>
                      <a:gd name="T47" fmla="*/ 26 h 70"/>
                      <a:gd name="T48" fmla="*/ 74 w 87"/>
                      <a:gd name="T49" fmla="*/ 15 h 70"/>
                      <a:gd name="T50" fmla="*/ 66 w 87"/>
                      <a:gd name="T51"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6" y="9"/>
                        </a:moveTo>
                        <a:lnTo>
                          <a:pt x="66" y="9"/>
                        </a:lnTo>
                        <a:lnTo>
                          <a:pt x="40" y="0"/>
                        </a:lnTo>
                        <a:lnTo>
                          <a:pt x="40" y="0"/>
                        </a:lnTo>
                        <a:lnTo>
                          <a:pt x="40" y="0"/>
                        </a:lnTo>
                        <a:lnTo>
                          <a:pt x="28" y="0"/>
                        </a:lnTo>
                        <a:lnTo>
                          <a:pt x="17" y="3"/>
                        </a:lnTo>
                        <a:lnTo>
                          <a:pt x="6" y="9"/>
                        </a:lnTo>
                        <a:lnTo>
                          <a:pt x="0" y="20"/>
                        </a:lnTo>
                        <a:lnTo>
                          <a:pt x="0" y="20"/>
                        </a:lnTo>
                        <a:lnTo>
                          <a:pt x="0" y="32"/>
                        </a:lnTo>
                        <a:lnTo>
                          <a:pt x="3" y="43"/>
                        </a:lnTo>
                        <a:lnTo>
                          <a:pt x="8" y="52"/>
                        </a:lnTo>
                        <a:lnTo>
                          <a:pt x="20" y="58"/>
                        </a:lnTo>
                        <a:lnTo>
                          <a:pt x="46" y="66"/>
                        </a:lnTo>
                        <a:lnTo>
                          <a:pt x="46" y="66"/>
                        </a:lnTo>
                        <a:lnTo>
                          <a:pt x="46" y="66"/>
                        </a:lnTo>
                        <a:lnTo>
                          <a:pt x="57" y="69"/>
                        </a:lnTo>
                        <a:lnTo>
                          <a:pt x="69" y="66"/>
                        </a:lnTo>
                        <a:lnTo>
                          <a:pt x="77" y="58"/>
                        </a:lnTo>
                        <a:lnTo>
                          <a:pt x="83" y="49"/>
                        </a:lnTo>
                        <a:lnTo>
                          <a:pt x="83" y="49"/>
                        </a:lnTo>
                        <a:lnTo>
                          <a:pt x="86" y="35"/>
                        </a:lnTo>
                        <a:lnTo>
                          <a:pt x="83" y="26"/>
                        </a:lnTo>
                        <a:lnTo>
                          <a:pt x="74" y="15"/>
                        </a:lnTo>
                        <a:lnTo>
                          <a:pt x="66" y="9"/>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6" name="Freeform 395"/>
                  <p:cNvSpPr>
                    <a:spLocks noChangeArrowheads="1"/>
                  </p:cNvSpPr>
                  <p:nvPr/>
                </p:nvSpPr>
                <p:spPr bwMode="gray">
                  <a:xfrm>
                    <a:off x="7439025" y="2489200"/>
                    <a:ext cx="30163" cy="25400"/>
                  </a:xfrm>
                  <a:custGeom>
                    <a:avLst/>
                    <a:gdLst>
                      <a:gd name="T0" fmla="*/ 66 w 84"/>
                      <a:gd name="T1" fmla="*/ 17 h 72"/>
                      <a:gd name="T2" fmla="*/ 55 w 84"/>
                      <a:gd name="T3" fmla="*/ 11 h 72"/>
                      <a:gd name="T4" fmla="*/ 43 w 84"/>
                      <a:gd name="T5" fmla="*/ 6 h 72"/>
                      <a:gd name="T6" fmla="*/ 43 w 84"/>
                      <a:gd name="T7" fmla="*/ 6 h 72"/>
                      <a:gd name="T8" fmla="*/ 43 w 84"/>
                      <a:gd name="T9" fmla="*/ 6 h 72"/>
                      <a:gd name="T10" fmla="*/ 32 w 84"/>
                      <a:gd name="T11" fmla="*/ 0 h 72"/>
                      <a:gd name="T12" fmla="*/ 20 w 84"/>
                      <a:gd name="T13" fmla="*/ 3 h 72"/>
                      <a:gd name="T14" fmla="*/ 12 w 84"/>
                      <a:gd name="T15" fmla="*/ 8 h 72"/>
                      <a:gd name="T16" fmla="*/ 3 w 84"/>
                      <a:gd name="T17" fmla="*/ 17 h 72"/>
                      <a:gd name="T18" fmla="*/ 3 w 84"/>
                      <a:gd name="T19" fmla="*/ 17 h 72"/>
                      <a:gd name="T20" fmla="*/ 0 w 84"/>
                      <a:gd name="T21" fmla="*/ 29 h 72"/>
                      <a:gd name="T22" fmla="*/ 3 w 84"/>
                      <a:gd name="T23" fmla="*/ 37 h 72"/>
                      <a:gd name="T24" fmla="*/ 6 w 84"/>
                      <a:gd name="T25" fmla="*/ 49 h 72"/>
                      <a:gd name="T26" fmla="*/ 17 w 84"/>
                      <a:gd name="T27" fmla="*/ 55 h 72"/>
                      <a:gd name="T28" fmla="*/ 29 w 84"/>
                      <a:gd name="T29" fmla="*/ 63 h 72"/>
                      <a:gd name="T30" fmla="*/ 41 w 84"/>
                      <a:gd name="T31" fmla="*/ 69 h 72"/>
                      <a:gd name="T32" fmla="*/ 41 w 84"/>
                      <a:gd name="T33" fmla="*/ 69 h 72"/>
                      <a:gd name="T34" fmla="*/ 41 w 84"/>
                      <a:gd name="T35" fmla="*/ 69 h 72"/>
                      <a:gd name="T36" fmla="*/ 52 w 84"/>
                      <a:gd name="T37" fmla="*/ 71 h 72"/>
                      <a:gd name="T38" fmla="*/ 63 w 84"/>
                      <a:gd name="T39" fmla="*/ 71 h 72"/>
                      <a:gd name="T40" fmla="*/ 72 w 84"/>
                      <a:gd name="T41" fmla="*/ 66 h 72"/>
                      <a:gd name="T42" fmla="*/ 80 w 84"/>
                      <a:gd name="T43" fmla="*/ 55 h 72"/>
                      <a:gd name="T44" fmla="*/ 80 w 84"/>
                      <a:gd name="T45" fmla="*/ 55 h 72"/>
                      <a:gd name="T46" fmla="*/ 83 w 84"/>
                      <a:gd name="T47" fmla="*/ 46 h 72"/>
                      <a:gd name="T48" fmla="*/ 80 w 84"/>
                      <a:gd name="T49" fmla="*/ 34 h 72"/>
                      <a:gd name="T50" fmla="*/ 78 w 84"/>
                      <a:gd name="T51" fmla="*/ 23 h 72"/>
                      <a:gd name="T52" fmla="*/ 66 w 84"/>
                      <a:gd name="T5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2">
                        <a:moveTo>
                          <a:pt x="66" y="17"/>
                        </a:moveTo>
                        <a:lnTo>
                          <a:pt x="55" y="11"/>
                        </a:lnTo>
                        <a:lnTo>
                          <a:pt x="43" y="6"/>
                        </a:lnTo>
                        <a:lnTo>
                          <a:pt x="43" y="6"/>
                        </a:lnTo>
                        <a:lnTo>
                          <a:pt x="43" y="6"/>
                        </a:lnTo>
                        <a:lnTo>
                          <a:pt x="32" y="0"/>
                        </a:lnTo>
                        <a:lnTo>
                          <a:pt x="20" y="3"/>
                        </a:lnTo>
                        <a:lnTo>
                          <a:pt x="12" y="8"/>
                        </a:lnTo>
                        <a:lnTo>
                          <a:pt x="3" y="17"/>
                        </a:lnTo>
                        <a:lnTo>
                          <a:pt x="3" y="17"/>
                        </a:lnTo>
                        <a:lnTo>
                          <a:pt x="0" y="29"/>
                        </a:lnTo>
                        <a:lnTo>
                          <a:pt x="3" y="37"/>
                        </a:lnTo>
                        <a:lnTo>
                          <a:pt x="6" y="49"/>
                        </a:lnTo>
                        <a:lnTo>
                          <a:pt x="17" y="55"/>
                        </a:lnTo>
                        <a:lnTo>
                          <a:pt x="29" y="63"/>
                        </a:lnTo>
                        <a:lnTo>
                          <a:pt x="41" y="69"/>
                        </a:lnTo>
                        <a:lnTo>
                          <a:pt x="41" y="69"/>
                        </a:lnTo>
                        <a:lnTo>
                          <a:pt x="41" y="69"/>
                        </a:lnTo>
                        <a:lnTo>
                          <a:pt x="52" y="71"/>
                        </a:lnTo>
                        <a:lnTo>
                          <a:pt x="63" y="71"/>
                        </a:lnTo>
                        <a:lnTo>
                          <a:pt x="72" y="66"/>
                        </a:lnTo>
                        <a:lnTo>
                          <a:pt x="80" y="55"/>
                        </a:lnTo>
                        <a:lnTo>
                          <a:pt x="80" y="55"/>
                        </a:lnTo>
                        <a:lnTo>
                          <a:pt x="83" y="46"/>
                        </a:lnTo>
                        <a:lnTo>
                          <a:pt x="80" y="34"/>
                        </a:lnTo>
                        <a:lnTo>
                          <a:pt x="78" y="23"/>
                        </a:lnTo>
                        <a:lnTo>
                          <a:pt x="66" y="17"/>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7" name="Freeform 396"/>
                  <p:cNvSpPr>
                    <a:spLocks noChangeArrowheads="1"/>
                  </p:cNvSpPr>
                  <p:nvPr/>
                </p:nvSpPr>
                <p:spPr bwMode="gray">
                  <a:xfrm>
                    <a:off x="7364413" y="2301875"/>
                    <a:ext cx="128587" cy="782638"/>
                  </a:xfrm>
                  <a:custGeom>
                    <a:avLst/>
                    <a:gdLst>
                      <a:gd name="T0" fmla="*/ 301 w 356"/>
                      <a:gd name="T1" fmla="*/ 11 h 2175"/>
                      <a:gd name="T2" fmla="*/ 289 w 356"/>
                      <a:gd name="T3" fmla="*/ 23 h 2175"/>
                      <a:gd name="T4" fmla="*/ 238 w 356"/>
                      <a:gd name="T5" fmla="*/ 57 h 2175"/>
                      <a:gd name="T6" fmla="*/ 175 w 356"/>
                      <a:gd name="T7" fmla="*/ 89 h 2175"/>
                      <a:gd name="T8" fmla="*/ 152 w 356"/>
                      <a:gd name="T9" fmla="*/ 91 h 2175"/>
                      <a:gd name="T10" fmla="*/ 129 w 356"/>
                      <a:gd name="T11" fmla="*/ 109 h 2175"/>
                      <a:gd name="T12" fmla="*/ 83 w 356"/>
                      <a:gd name="T13" fmla="*/ 157 h 2175"/>
                      <a:gd name="T14" fmla="*/ 35 w 356"/>
                      <a:gd name="T15" fmla="*/ 214 h 2175"/>
                      <a:gd name="T16" fmla="*/ 17 w 356"/>
                      <a:gd name="T17" fmla="*/ 249 h 2175"/>
                      <a:gd name="T18" fmla="*/ 9 w 356"/>
                      <a:gd name="T19" fmla="*/ 277 h 2175"/>
                      <a:gd name="T20" fmla="*/ 6 w 356"/>
                      <a:gd name="T21" fmla="*/ 349 h 2175"/>
                      <a:gd name="T22" fmla="*/ 0 w 356"/>
                      <a:gd name="T23" fmla="*/ 802 h 2175"/>
                      <a:gd name="T24" fmla="*/ 6 w 356"/>
                      <a:gd name="T25" fmla="*/ 1707 h 2175"/>
                      <a:gd name="T26" fmla="*/ 9 w 356"/>
                      <a:gd name="T27" fmla="*/ 1905 h 2175"/>
                      <a:gd name="T28" fmla="*/ 14 w 356"/>
                      <a:gd name="T29" fmla="*/ 1936 h 2175"/>
                      <a:gd name="T30" fmla="*/ 40 w 356"/>
                      <a:gd name="T31" fmla="*/ 1993 h 2175"/>
                      <a:gd name="T32" fmla="*/ 60 w 356"/>
                      <a:gd name="T33" fmla="*/ 2022 h 2175"/>
                      <a:gd name="T34" fmla="*/ 80 w 356"/>
                      <a:gd name="T35" fmla="*/ 2048 h 2175"/>
                      <a:gd name="T36" fmla="*/ 92 w 356"/>
                      <a:gd name="T37" fmla="*/ 2056 h 2175"/>
                      <a:gd name="T38" fmla="*/ 169 w 356"/>
                      <a:gd name="T39" fmla="*/ 2113 h 2175"/>
                      <a:gd name="T40" fmla="*/ 215 w 356"/>
                      <a:gd name="T41" fmla="*/ 2145 h 2175"/>
                      <a:gd name="T42" fmla="*/ 250 w 356"/>
                      <a:gd name="T43" fmla="*/ 2168 h 2175"/>
                      <a:gd name="T44" fmla="*/ 267 w 356"/>
                      <a:gd name="T45" fmla="*/ 2171 h 2175"/>
                      <a:gd name="T46" fmla="*/ 310 w 356"/>
                      <a:gd name="T47" fmla="*/ 2174 h 2175"/>
                      <a:gd name="T48" fmla="*/ 289 w 356"/>
                      <a:gd name="T49" fmla="*/ 2157 h 2175"/>
                      <a:gd name="T50" fmla="*/ 287 w 356"/>
                      <a:gd name="T51" fmla="*/ 2125 h 2175"/>
                      <a:gd name="T52" fmla="*/ 252 w 356"/>
                      <a:gd name="T53" fmla="*/ 2105 h 2175"/>
                      <a:gd name="T54" fmla="*/ 232 w 356"/>
                      <a:gd name="T55" fmla="*/ 2102 h 2175"/>
                      <a:gd name="T56" fmla="*/ 184 w 356"/>
                      <a:gd name="T57" fmla="*/ 2094 h 2175"/>
                      <a:gd name="T58" fmla="*/ 129 w 356"/>
                      <a:gd name="T59" fmla="*/ 2045 h 2175"/>
                      <a:gd name="T60" fmla="*/ 124 w 356"/>
                      <a:gd name="T61" fmla="*/ 2013 h 2175"/>
                      <a:gd name="T62" fmla="*/ 106 w 356"/>
                      <a:gd name="T63" fmla="*/ 1996 h 2175"/>
                      <a:gd name="T64" fmla="*/ 95 w 356"/>
                      <a:gd name="T65" fmla="*/ 1987 h 2175"/>
                      <a:gd name="T66" fmla="*/ 60 w 356"/>
                      <a:gd name="T67" fmla="*/ 1927 h 2175"/>
                      <a:gd name="T68" fmla="*/ 58 w 356"/>
                      <a:gd name="T69" fmla="*/ 1902 h 2175"/>
                      <a:gd name="T70" fmla="*/ 60 w 356"/>
                      <a:gd name="T71" fmla="*/ 1707 h 2175"/>
                      <a:gd name="T72" fmla="*/ 66 w 356"/>
                      <a:gd name="T73" fmla="*/ 1103 h 2175"/>
                      <a:gd name="T74" fmla="*/ 63 w 356"/>
                      <a:gd name="T75" fmla="*/ 449 h 2175"/>
                      <a:gd name="T76" fmla="*/ 75 w 356"/>
                      <a:gd name="T77" fmla="*/ 464 h 2175"/>
                      <a:gd name="T78" fmla="*/ 83 w 356"/>
                      <a:gd name="T79" fmla="*/ 475 h 2175"/>
                      <a:gd name="T80" fmla="*/ 124 w 356"/>
                      <a:gd name="T81" fmla="*/ 475 h 2175"/>
                      <a:gd name="T82" fmla="*/ 129 w 356"/>
                      <a:gd name="T83" fmla="*/ 444 h 2175"/>
                      <a:gd name="T84" fmla="*/ 115 w 356"/>
                      <a:gd name="T85" fmla="*/ 427 h 2175"/>
                      <a:gd name="T86" fmla="*/ 98 w 356"/>
                      <a:gd name="T87" fmla="*/ 409 h 2175"/>
                      <a:gd name="T88" fmla="*/ 69 w 356"/>
                      <a:gd name="T89" fmla="*/ 415 h 2175"/>
                      <a:gd name="T90" fmla="*/ 60 w 356"/>
                      <a:gd name="T91" fmla="*/ 312 h 2175"/>
                      <a:gd name="T92" fmla="*/ 63 w 356"/>
                      <a:gd name="T93" fmla="*/ 280 h 2175"/>
                      <a:gd name="T94" fmla="*/ 86 w 356"/>
                      <a:gd name="T95" fmla="*/ 217 h 2175"/>
                      <a:gd name="T96" fmla="*/ 143 w 356"/>
                      <a:gd name="T97" fmla="*/ 149 h 2175"/>
                      <a:gd name="T98" fmla="*/ 158 w 356"/>
                      <a:gd name="T99" fmla="*/ 143 h 2175"/>
                      <a:gd name="T100" fmla="*/ 178 w 356"/>
                      <a:gd name="T101" fmla="*/ 128 h 2175"/>
                      <a:gd name="T102" fmla="*/ 215 w 356"/>
                      <a:gd name="T103" fmla="*/ 91 h 2175"/>
                      <a:gd name="T104" fmla="*/ 292 w 356"/>
                      <a:gd name="T105" fmla="*/ 40 h 2175"/>
                      <a:gd name="T106" fmla="*/ 310 w 356"/>
                      <a:gd name="T107" fmla="*/ 48 h 2175"/>
                      <a:gd name="T108" fmla="*/ 341 w 356"/>
                      <a:gd name="T109" fmla="*/ 37 h 2175"/>
                      <a:gd name="T110" fmla="*/ 355 w 356"/>
                      <a:gd name="T111" fmla="*/ 20 h 2175"/>
                      <a:gd name="T112" fmla="*/ 341 w 356"/>
                      <a:gd name="T113" fmla="*/ 0 h 2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5">
                        <a:moveTo>
                          <a:pt x="327" y="0"/>
                        </a:moveTo>
                        <a:lnTo>
                          <a:pt x="327" y="0"/>
                        </a:lnTo>
                        <a:lnTo>
                          <a:pt x="301" y="11"/>
                        </a:lnTo>
                        <a:lnTo>
                          <a:pt x="301" y="11"/>
                        </a:lnTo>
                        <a:lnTo>
                          <a:pt x="301" y="11"/>
                        </a:lnTo>
                        <a:lnTo>
                          <a:pt x="301" y="11"/>
                        </a:lnTo>
                        <a:lnTo>
                          <a:pt x="295" y="14"/>
                        </a:lnTo>
                        <a:lnTo>
                          <a:pt x="289" y="23"/>
                        </a:lnTo>
                        <a:lnTo>
                          <a:pt x="289" y="28"/>
                        </a:lnTo>
                        <a:lnTo>
                          <a:pt x="289" y="37"/>
                        </a:lnTo>
                        <a:lnTo>
                          <a:pt x="289" y="37"/>
                        </a:lnTo>
                        <a:lnTo>
                          <a:pt x="238" y="57"/>
                        </a:lnTo>
                        <a:lnTo>
                          <a:pt x="238" y="57"/>
                        </a:lnTo>
                        <a:lnTo>
                          <a:pt x="206" y="74"/>
                        </a:lnTo>
                        <a:lnTo>
                          <a:pt x="175" y="89"/>
                        </a:lnTo>
                        <a:lnTo>
                          <a:pt x="175" y="89"/>
                        </a:lnTo>
                        <a:lnTo>
                          <a:pt x="163" y="86"/>
                        </a:lnTo>
                        <a:lnTo>
                          <a:pt x="158" y="89"/>
                        </a:lnTo>
                        <a:lnTo>
                          <a:pt x="152" y="91"/>
                        </a:lnTo>
                        <a:lnTo>
                          <a:pt x="152" y="91"/>
                        </a:lnTo>
                        <a:lnTo>
                          <a:pt x="140" y="100"/>
                        </a:lnTo>
                        <a:lnTo>
                          <a:pt x="129" y="109"/>
                        </a:lnTo>
                        <a:lnTo>
                          <a:pt x="129" y="109"/>
                        </a:lnTo>
                        <a:lnTo>
                          <a:pt x="129" y="109"/>
                        </a:lnTo>
                        <a:lnTo>
                          <a:pt x="121" y="114"/>
                        </a:lnTo>
                        <a:lnTo>
                          <a:pt x="121" y="126"/>
                        </a:lnTo>
                        <a:lnTo>
                          <a:pt x="121" y="126"/>
                        </a:lnTo>
                        <a:lnTo>
                          <a:pt x="83" y="157"/>
                        </a:lnTo>
                        <a:lnTo>
                          <a:pt x="66" y="175"/>
                        </a:lnTo>
                        <a:lnTo>
                          <a:pt x="49" y="194"/>
                        </a:lnTo>
                        <a:lnTo>
                          <a:pt x="49" y="194"/>
                        </a:lnTo>
                        <a:lnTo>
                          <a:pt x="35" y="214"/>
                        </a:lnTo>
                        <a:lnTo>
                          <a:pt x="23" y="240"/>
                        </a:lnTo>
                        <a:lnTo>
                          <a:pt x="23" y="240"/>
                        </a:lnTo>
                        <a:lnTo>
                          <a:pt x="17" y="249"/>
                        </a:lnTo>
                        <a:lnTo>
                          <a:pt x="17" y="249"/>
                        </a:lnTo>
                        <a:lnTo>
                          <a:pt x="14" y="263"/>
                        </a:lnTo>
                        <a:lnTo>
                          <a:pt x="12" y="269"/>
                        </a:lnTo>
                        <a:lnTo>
                          <a:pt x="9" y="277"/>
                        </a:lnTo>
                        <a:lnTo>
                          <a:pt x="9" y="277"/>
                        </a:lnTo>
                        <a:lnTo>
                          <a:pt x="9" y="277"/>
                        </a:lnTo>
                        <a:lnTo>
                          <a:pt x="9" y="277"/>
                        </a:lnTo>
                        <a:lnTo>
                          <a:pt x="6" y="312"/>
                        </a:lnTo>
                        <a:lnTo>
                          <a:pt x="6" y="349"/>
                        </a:lnTo>
                        <a:lnTo>
                          <a:pt x="6" y="349"/>
                        </a:lnTo>
                        <a:lnTo>
                          <a:pt x="3" y="501"/>
                        </a:lnTo>
                        <a:lnTo>
                          <a:pt x="3" y="501"/>
                        </a:lnTo>
                        <a:lnTo>
                          <a:pt x="0" y="802"/>
                        </a:lnTo>
                        <a:lnTo>
                          <a:pt x="0" y="1103"/>
                        </a:lnTo>
                        <a:lnTo>
                          <a:pt x="0" y="1103"/>
                        </a:lnTo>
                        <a:lnTo>
                          <a:pt x="0" y="1403"/>
                        </a:lnTo>
                        <a:lnTo>
                          <a:pt x="6" y="1707"/>
                        </a:lnTo>
                        <a:lnTo>
                          <a:pt x="9" y="1856"/>
                        </a:lnTo>
                        <a:lnTo>
                          <a:pt x="9" y="1893"/>
                        </a:lnTo>
                        <a:lnTo>
                          <a:pt x="9" y="1893"/>
                        </a:lnTo>
                        <a:lnTo>
                          <a:pt x="9" y="1905"/>
                        </a:lnTo>
                        <a:lnTo>
                          <a:pt x="9" y="1905"/>
                        </a:lnTo>
                        <a:lnTo>
                          <a:pt x="12" y="1916"/>
                        </a:lnTo>
                        <a:lnTo>
                          <a:pt x="12" y="1916"/>
                        </a:lnTo>
                        <a:lnTo>
                          <a:pt x="14" y="1936"/>
                        </a:lnTo>
                        <a:lnTo>
                          <a:pt x="14" y="1936"/>
                        </a:lnTo>
                        <a:lnTo>
                          <a:pt x="20" y="1956"/>
                        </a:lnTo>
                        <a:lnTo>
                          <a:pt x="29" y="1976"/>
                        </a:lnTo>
                        <a:lnTo>
                          <a:pt x="40" y="1993"/>
                        </a:lnTo>
                        <a:lnTo>
                          <a:pt x="52" y="2010"/>
                        </a:lnTo>
                        <a:lnTo>
                          <a:pt x="52" y="2010"/>
                        </a:lnTo>
                        <a:lnTo>
                          <a:pt x="60" y="2022"/>
                        </a:lnTo>
                        <a:lnTo>
                          <a:pt x="60" y="2022"/>
                        </a:lnTo>
                        <a:lnTo>
                          <a:pt x="66" y="2031"/>
                        </a:lnTo>
                        <a:lnTo>
                          <a:pt x="66" y="2031"/>
                        </a:lnTo>
                        <a:lnTo>
                          <a:pt x="75" y="2042"/>
                        </a:lnTo>
                        <a:lnTo>
                          <a:pt x="80" y="2048"/>
                        </a:lnTo>
                        <a:lnTo>
                          <a:pt x="83" y="2053"/>
                        </a:lnTo>
                        <a:lnTo>
                          <a:pt x="83" y="2053"/>
                        </a:lnTo>
                        <a:lnTo>
                          <a:pt x="83" y="2053"/>
                        </a:lnTo>
                        <a:lnTo>
                          <a:pt x="92" y="2056"/>
                        </a:lnTo>
                        <a:lnTo>
                          <a:pt x="98" y="2059"/>
                        </a:lnTo>
                        <a:lnTo>
                          <a:pt x="98" y="2059"/>
                        </a:lnTo>
                        <a:lnTo>
                          <a:pt x="132" y="2088"/>
                        </a:lnTo>
                        <a:lnTo>
                          <a:pt x="169" y="2113"/>
                        </a:lnTo>
                        <a:lnTo>
                          <a:pt x="169" y="2113"/>
                        </a:lnTo>
                        <a:lnTo>
                          <a:pt x="209" y="2133"/>
                        </a:lnTo>
                        <a:lnTo>
                          <a:pt x="209" y="2133"/>
                        </a:lnTo>
                        <a:lnTo>
                          <a:pt x="215" y="2145"/>
                        </a:lnTo>
                        <a:lnTo>
                          <a:pt x="221" y="2151"/>
                        </a:lnTo>
                        <a:lnTo>
                          <a:pt x="226" y="2157"/>
                        </a:lnTo>
                        <a:lnTo>
                          <a:pt x="238" y="2162"/>
                        </a:lnTo>
                        <a:lnTo>
                          <a:pt x="250" y="2168"/>
                        </a:lnTo>
                        <a:lnTo>
                          <a:pt x="250" y="2168"/>
                        </a:lnTo>
                        <a:lnTo>
                          <a:pt x="250" y="2168"/>
                        </a:lnTo>
                        <a:lnTo>
                          <a:pt x="258" y="2171"/>
                        </a:lnTo>
                        <a:lnTo>
                          <a:pt x="267" y="2171"/>
                        </a:lnTo>
                        <a:lnTo>
                          <a:pt x="275" y="2168"/>
                        </a:lnTo>
                        <a:lnTo>
                          <a:pt x="281" y="2165"/>
                        </a:lnTo>
                        <a:lnTo>
                          <a:pt x="281" y="2165"/>
                        </a:lnTo>
                        <a:lnTo>
                          <a:pt x="310" y="2174"/>
                        </a:lnTo>
                        <a:lnTo>
                          <a:pt x="310" y="2174"/>
                        </a:lnTo>
                        <a:lnTo>
                          <a:pt x="287" y="2162"/>
                        </a:lnTo>
                        <a:lnTo>
                          <a:pt x="287" y="2162"/>
                        </a:lnTo>
                        <a:lnTo>
                          <a:pt x="289" y="2157"/>
                        </a:lnTo>
                        <a:lnTo>
                          <a:pt x="289" y="2157"/>
                        </a:lnTo>
                        <a:lnTo>
                          <a:pt x="292" y="2145"/>
                        </a:lnTo>
                        <a:lnTo>
                          <a:pt x="289" y="2133"/>
                        </a:lnTo>
                        <a:lnTo>
                          <a:pt x="287" y="2125"/>
                        </a:lnTo>
                        <a:lnTo>
                          <a:pt x="275" y="2116"/>
                        </a:lnTo>
                        <a:lnTo>
                          <a:pt x="275" y="2116"/>
                        </a:lnTo>
                        <a:lnTo>
                          <a:pt x="264" y="2111"/>
                        </a:lnTo>
                        <a:lnTo>
                          <a:pt x="252" y="2105"/>
                        </a:lnTo>
                        <a:lnTo>
                          <a:pt x="252" y="2105"/>
                        </a:lnTo>
                        <a:lnTo>
                          <a:pt x="252" y="2105"/>
                        </a:lnTo>
                        <a:lnTo>
                          <a:pt x="241" y="2102"/>
                        </a:lnTo>
                        <a:lnTo>
                          <a:pt x="232" y="2102"/>
                        </a:lnTo>
                        <a:lnTo>
                          <a:pt x="221" y="2108"/>
                        </a:lnTo>
                        <a:lnTo>
                          <a:pt x="215" y="2116"/>
                        </a:lnTo>
                        <a:lnTo>
                          <a:pt x="215" y="2116"/>
                        </a:lnTo>
                        <a:lnTo>
                          <a:pt x="184" y="2094"/>
                        </a:lnTo>
                        <a:lnTo>
                          <a:pt x="184" y="2094"/>
                        </a:lnTo>
                        <a:lnTo>
                          <a:pt x="155" y="2070"/>
                        </a:lnTo>
                        <a:lnTo>
                          <a:pt x="129" y="2045"/>
                        </a:lnTo>
                        <a:lnTo>
                          <a:pt x="129" y="2045"/>
                        </a:lnTo>
                        <a:lnTo>
                          <a:pt x="132" y="2036"/>
                        </a:lnTo>
                        <a:lnTo>
                          <a:pt x="132" y="2031"/>
                        </a:lnTo>
                        <a:lnTo>
                          <a:pt x="129" y="2022"/>
                        </a:lnTo>
                        <a:lnTo>
                          <a:pt x="124" y="2013"/>
                        </a:lnTo>
                        <a:lnTo>
                          <a:pt x="118" y="2010"/>
                        </a:lnTo>
                        <a:lnTo>
                          <a:pt x="115" y="2005"/>
                        </a:lnTo>
                        <a:lnTo>
                          <a:pt x="115" y="2005"/>
                        </a:lnTo>
                        <a:lnTo>
                          <a:pt x="106" y="1996"/>
                        </a:lnTo>
                        <a:lnTo>
                          <a:pt x="106" y="1996"/>
                        </a:lnTo>
                        <a:lnTo>
                          <a:pt x="106" y="1996"/>
                        </a:lnTo>
                        <a:lnTo>
                          <a:pt x="100" y="1990"/>
                        </a:lnTo>
                        <a:lnTo>
                          <a:pt x="95" y="1987"/>
                        </a:lnTo>
                        <a:lnTo>
                          <a:pt x="83" y="1987"/>
                        </a:lnTo>
                        <a:lnTo>
                          <a:pt x="83" y="1987"/>
                        </a:lnTo>
                        <a:lnTo>
                          <a:pt x="69" y="1956"/>
                        </a:lnTo>
                        <a:lnTo>
                          <a:pt x="60" y="1927"/>
                        </a:lnTo>
                        <a:lnTo>
                          <a:pt x="60" y="1927"/>
                        </a:lnTo>
                        <a:lnTo>
                          <a:pt x="58" y="1910"/>
                        </a:lnTo>
                        <a:lnTo>
                          <a:pt x="58" y="1910"/>
                        </a:lnTo>
                        <a:lnTo>
                          <a:pt x="58" y="1902"/>
                        </a:lnTo>
                        <a:lnTo>
                          <a:pt x="58" y="1902"/>
                        </a:lnTo>
                        <a:lnTo>
                          <a:pt x="58" y="1893"/>
                        </a:lnTo>
                        <a:lnTo>
                          <a:pt x="58" y="1856"/>
                        </a:lnTo>
                        <a:lnTo>
                          <a:pt x="60" y="1707"/>
                        </a:lnTo>
                        <a:lnTo>
                          <a:pt x="60" y="1707"/>
                        </a:lnTo>
                        <a:lnTo>
                          <a:pt x="66" y="1403"/>
                        </a:lnTo>
                        <a:lnTo>
                          <a:pt x="66" y="1103"/>
                        </a:lnTo>
                        <a:lnTo>
                          <a:pt x="66" y="1103"/>
                        </a:lnTo>
                        <a:lnTo>
                          <a:pt x="66" y="802"/>
                        </a:lnTo>
                        <a:lnTo>
                          <a:pt x="63" y="501"/>
                        </a:lnTo>
                        <a:lnTo>
                          <a:pt x="63" y="501"/>
                        </a:lnTo>
                        <a:lnTo>
                          <a:pt x="63" y="449"/>
                        </a:lnTo>
                        <a:lnTo>
                          <a:pt x="63" y="449"/>
                        </a:lnTo>
                        <a:lnTo>
                          <a:pt x="66" y="452"/>
                        </a:lnTo>
                        <a:lnTo>
                          <a:pt x="66" y="452"/>
                        </a:lnTo>
                        <a:lnTo>
                          <a:pt x="75" y="464"/>
                        </a:lnTo>
                        <a:lnTo>
                          <a:pt x="80" y="469"/>
                        </a:lnTo>
                        <a:lnTo>
                          <a:pt x="83" y="472"/>
                        </a:lnTo>
                        <a:lnTo>
                          <a:pt x="83" y="475"/>
                        </a:lnTo>
                        <a:lnTo>
                          <a:pt x="83" y="475"/>
                        </a:lnTo>
                        <a:lnTo>
                          <a:pt x="95" y="481"/>
                        </a:lnTo>
                        <a:lnTo>
                          <a:pt x="103" y="481"/>
                        </a:lnTo>
                        <a:lnTo>
                          <a:pt x="115" y="481"/>
                        </a:lnTo>
                        <a:lnTo>
                          <a:pt x="124" y="475"/>
                        </a:lnTo>
                        <a:lnTo>
                          <a:pt x="124" y="475"/>
                        </a:lnTo>
                        <a:lnTo>
                          <a:pt x="129" y="464"/>
                        </a:lnTo>
                        <a:lnTo>
                          <a:pt x="132" y="455"/>
                        </a:lnTo>
                        <a:lnTo>
                          <a:pt x="129" y="444"/>
                        </a:lnTo>
                        <a:lnTo>
                          <a:pt x="124" y="435"/>
                        </a:lnTo>
                        <a:lnTo>
                          <a:pt x="118" y="429"/>
                        </a:lnTo>
                        <a:lnTo>
                          <a:pt x="115" y="427"/>
                        </a:lnTo>
                        <a:lnTo>
                          <a:pt x="115" y="427"/>
                        </a:lnTo>
                        <a:lnTo>
                          <a:pt x="106" y="418"/>
                        </a:lnTo>
                        <a:lnTo>
                          <a:pt x="106" y="418"/>
                        </a:lnTo>
                        <a:lnTo>
                          <a:pt x="106" y="418"/>
                        </a:lnTo>
                        <a:lnTo>
                          <a:pt x="98" y="409"/>
                        </a:lnTo>
                        <a:lnTo>
                          <a:pt x="89" y="406"/>
                        </a:lnTo>
                        <a:lnTo>
                          <a:pt x="77" y="409"/>
                        </a:lnTo>
                        <a:lnTo>
                          <a:pt x="69" y="415"/>
                        </a:lnTo>
                        <a:lnTo>
                          <a:pt x="69" y="415"/>
                        </a:lnTo>
                        <a:lnTo>
                          <a:pt x="63" y="421"/>
                        </a:lnTo>
                        <a:lnTo>
                          <a:pt x="63" y="421"/>
                        </a:lnTo>
                        <a:lnTo>
                          <a:pt x="60" y="349"/>
                        </a:lnTo>
                        <a:lnTo>
                          <a:pt x="60" y="312"/>
                        </a:lnTo>
                        <a:lnTo>
                          <a:pt x="60" y="312"/>
                        </a:lnTo>
                        <a:lnTo>
                          <a:pt x="60" y="295"/>
                        </a:lnTo>
                        <a:lnTo>
                          <a:pt x="63" y="280"/>
                        </a:lnTo>
                        <a:lnTo>
                          <a:pt x="63" y="280"/>
                        </a:lnTo>
                        <a:lnTo>
                          <a:pt x="66" y="263"/>
                        </a:lnTo>
                        <a:lnTo>
                          <a:pt x="72" y="249"/>
                        </a:lnTo>
                        <a:lnTo>
                          <a:pt x="86" y="217"/>
                        </a:lnTo>
                        <a:lnTo>
                          <a:pt x="86" y="217"/>
                        </a:lnTo>
                        <a:lnTo>
                          <a:pt x="106" y="189"/>
                        </a:lnTo>
                        <a:lnTo>
                          <a:pt x="129" y="163"/>
                        </a:lnTo>
                        <a:lnTo>
                          <a:pt x="129" y="163"/>
                        </a:lnTo>
                        <a:lnTo>
                          <a:pt x="143" y="149"/>
                        </a:lnTo>
                        <a:lnTo>
                          <a:pt x="143" y="149"/>
                        </a:lnTo>
                        <a:lnTo>
                          <a:pt x="149" y="149"/>
                        </a:lnTo>
                        <a:lnTo>
                          <a:pt x="158" y="146"/>
                        </a:lnTo>
                        <a:lnTo>
                          <a:pt x="158" y="143"/>
                        </a:lnTo>
                        <a:lnTo>
                          <a:pt x="166" y="137"/>
                        </a:lnTo>
                        <a:lnTo>
                          <a:pt x="178" y="128"/>
                        </a:lnTo>
                        <a:lnTo>
                          <a:pt x="178" y="128"/>
                        </a:lnTo>
                        <a:lnTo>
                          <a:pt x="178" y="128"/>
                        </a:lnTo>
                        <a:lnTo>
                          <a:pt x="184" y="120"/>
                        </a:lnTo>
                        <a:lnTo>
                          <a:pt x="187" y="112"/>
                        </a:lnTo>
                        <a:lnTo>
                          <a:pt x="187" y="112"/>
                        </a:lnTo>
                        <a:lnTo>
                          <a:pt x="215" y="91"/>
                        </a:lnTo>
                        <a:lnTo>
                          <a:pt x="215" y="91"/>
                        </a:lnTo>
                        <a:lnTo>
                          <a:pt x="244" y="71"/>
                        </a:lnTo>
                        <a:lnTo>
                          <a:pt x="244" y="71"/>
                        </a:lnTo>
                        <a:lnTo>
                          <a:pt x="292" y="40"/>
                        </a:lnTo>
                        <a:lnTo>
                          <a:pt x="292" y="40"/>
                        </a:lnTo>
                        <a:lnTo>
                          <a:pt x="298" y="46"/>
                        </a:lnTo>
                        <a:lnTo>
                          <a:pt x="304" y="48"/>
                        </a:lnTo>
                        <a:lnTo>
                          <a:pt x="310" y="48"/>
                        </a:lnTo>
                        <a:lnTo>
                          <a:pt x="318" y="48"/>
                        </a:lnTo>
                        <a:lnTo>
                          <a:pt x="318" y="48"/>
                        </a:lnTo>
                        <a:lnTo>
                          <a:pt x="341" y="37"/>
                        </a:lnTo>
                        <a:lnTo>
                          <a:pt x="341" y="37"/>
                        </a:lnTo>
                        <a:lnTo>
                          <a:pt x="341" y="37"/>
                        </a:lnTo>
                        <a:lnTo>
                          <a:pt x="350" y="31"/>
                        </a:lnTo>
                        <a:lnTo>
                          <a:pt x="352" y="26"/>
                        </a:lnTo>
                        <a:lnTo>
                          <a:pt x="355" y="20"/>
                        </a:lnTo>
                        <a:lnTo>
                          <a:pt x="352" y="11"/>
                        </a:lnTo>
                        <a:lnTo>
                          <a:pt x="352" y="11"/>
                        </a:lnTo>
                        <a:lnTo>
                          <a:pt x="347" y="5"/>
                        </a:lnTo>
                        <a:lnTo>
                          <a:pt x="341" y="0"/>
                        </a:lnTo>
                        <a:lnTo>
                          <a:pt x="335" y="0"/>
                        </a:lnTo>
                        <a:lnTo>
                          <a:pt x="327"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8" name="Freeform 397"/>
                  <p:cNvSpPr>
                    <a:spLocks noChangeArrowheads="1"/>
                  </p:cNvSpPr>
                  <p:nvPr/>
                </p:nvSpPr>
                <p:spPr bwMode="gray">
                  <a:xfrm>
                    <a:off x="7534275" y="2279650"/>
                    <a:ext cx="22225" cy="15875"/>
                  </a:xfrm>
                  <a:custGeom>
                    <a:avLst/>
                    <a:gdLst>
                      <a:gd name="T0" fmla="*/ 40 w 61"/>
                      <a:gd name="T1" fmla="*/ 0 h 42"/>
                      <a:gd name="T2" fmla="*/ 14 w 61"/>
                      <a:gd name="T3" fmla="*/ 6 h 42"/>
                      <a:gd name="T4" fmla="*/ 14 w 61"/>
                      <a:gd name="T5" fmla="*/ 6 h 42"/>
                      <a:gd name="T6" fmla="*/ 14 w 61"/>
                      <a:gd name="T7" fmla="*/ 6 h 42"/>
                      <a:gd name="T8" fmla="*/ 5 w 61"/>
                      <a:gd name="T9" fmla="*/ 9 h 42"/>
                      <a:gd name="T10" fmla="*/ 3 w 61"/>
                      <a:gd name="T11" fmla="*/ 15 h 42"/>
                      <a:gd name="T12" fmla="*/ 0 w 61"/>
                      <a:gd name="T13" fmla="*/ 21 h 42"/>
                      <a:gd name="T14" fmla="*/ 3 w 61"/>
                      <a:gd name="T15" fmla="*/ 29 h 42"/>
                      <a:gd name="T16" fmla="*/ 3 w 61"/>
                      <a:gd name="T17" fmla="*/ 29 h 42"/>
                      <a:gd name="T18" fmla="*/ 5 w 61"/>
                      <a:gd name="T19" fmla="*/ 35 h 42"/>
                      <a:gd name="T20" fmla="*/ 11 w 61"/>
                      <a:gd name="T21" fmla="*/ 41 h 42"/>
                      <a:gd name="T22" fmla="*/ 17 w 61"/>
                      <a:gd name="T23" fmla="*/ 41 h 42"/>
                      <a:gd name="T24" fmla="*/ 23 w 61"/>
                      <a:gd name="T25" fmla="*/ 41 h 42"/>
                      <a:gd name="T26" fmla="*/ 23 w 61"/>
                      <a:gd name="T27" fmla="*/ 41 h 42"/>
                      <a:gd name="T28" fmla="*/ 49 w 61"/>
                      <a:gd name="T29" fmla="*/ 32 h 42"/>
                      <a:gd name="T30" fmla="*/ 49 w 61"/>
                      <a:gd name="T31" fmla="*/ 32 h 42"/>
                      <a:gd name="T32" fmla="*/ 49 w 61"/>
                      <a:gd name="T33" fmla="*/ 32 h 42"/>
                      <a:gd name="T34" fmla="*/ 54 w 61"/>
                      <a:gd name="T35" fmla="*/ 29 h 42"/>
                      <a:gd name="T36" fmla="*/ 60 w 61"/>
                      <a:gd name="T37" fmla="*/ 24 h 42"/>
                      <a:gd name="T38" fmla="*/ 60 w 61"/>
                      <a:gd name="T39" fmla="*/ 18 h 42"/>
                      <a:gd name="T40" fmla="*/ 60 w 61"/>
                      <a:gd name="T41" fmla="*/ 12 h 42"/>
                      <a:gd name="T42" fmla="*/ 60 w 61"/>
                      <a:gd name="T43" fmla="*/ 12 h 42"/>
                      <a:gd name="T44" fmla="*/ 57 w 61"/>
                      <a:gd name="T45" fmla="*/ 6 h 42"/>
                      <a:gd name="T46" fmla="*/ 51 w 61"/>
                      <a:gd name="T47" fmla="*/ 0 h 42"/>
                      <a:gd name="T48" fmla="*/ 46 w 61"/>
                      <a:gd name="T49" fmla="*/ 0 h 42"/>
                      <a:gd name="T50" fmla="*/ 40 w 61"/>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2">
                        <a:moveTo>
                          <a:pt x="40" y="0"/>
                        </a:moveTo>
                        <a:lnTo>
                          <a:pt x="14" y="6"/>
                        </a:lnTo>
                        <a:lnTo>
                          <a:pt x="14" y="6"/>
                        </a:lnTo>
                        <a:lnTo>
                          <a:pt x="14" y="6"/>
                        </a:lnTo>
                        <a:lnTo>
                          <a:pt x="5" y="9"/>
                        </a:lnTo>
                        <a:lnTo>
                          <a:pt x="3" y="15"/>
                        </a:lnTo>
                        <a:lnTo>
                          <a:pt x="0" y="21"/>
                        </a:lnTo>
                        <a:lnTo>
                          <a:pt x="3" y="29"/>
                        </a:lnTo>
                        <a:lnTo>
                          <a:pt x="3" y="29"/>
                        </a:lnTo>
                        <a:lnTo>
                          <a:pt x="5" y="35"/>
                        </a:lnTo>
                        <a:lnTo>
                          <a:pt x="11" y="41"/>
                        </a:lnTo>
                        <a:lnTo>
                          <a:pt x="17" y="41"/>
                        </a:lnTo>
                        <a:lnTo>
                          <a:pt x="23" y="41"/>
                        </a:lnTo>
                        <a:lnTo>
                          <a:pt x="23" y="41"/>
                        </a:lnTo>
                        <a:lnTo>
                          <a:pt x="49" y="32"/>
                        </a:lnTo>
                        <a:lnTo>
                          <a:pt x="49" y="32"/>
                        </a:lnTo>
                        <a:lnTo>
                          <a:pt x="49" y="32"/>
                        </a:lnTo>
                        <a:lnTo>
                          <a:pt x="54" y="29"/>
                        </a:lnTo>
                        <a:lnTo>
                          <a:pt x="60" y="24"/>
                        </a:lnTo>
                        <a:lnTo>
                          <a:pt x="60" y="18"/>
                        </a:lnTo>
                        <a:lnTo>
                          <a:pt x="60" y="12"/>
                        </a:lnTo>
                        <a:lnTo>
                          <a:pt x="60" y="12"/>
                        </a:lnTo>
                        <a:lnTo>
                          <a:pt x="57" y="6"/>
                        </a:lnTo>
                        <a:lnTo>
                          <a:pt x="51" y="0"/>
                        </a:lnTo>
                        <a:lnTo>
                          <a:pt x="46" y="0"/>
                        </a:lnTo>
                        <a:lnTo>
                          <a:pt x="40"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9" name="Freeform 398"/>
                  <p:cNvSpPr>
                    <a:spLocks noChangeArrowheads="1"/>
                  </p:cNvSpPr>
                  <p:nvPr/>
                </p:nvSpPr>
                <p:spPr bwMode="gray">
                  <a:xfrm>
                    <a:off x="7602538" y="2265363"/>
                    <a:ext cx="19050" cy="11112"/>
                  </a:xfrm>
                  <a:custGeom>
                    <a:avLst/>
                    <a:gdLst>
                      <a:gd name="T0" fmla="*/ 17 w 55"/>
                      <a:gd name="T1" fmla="*/ 31 h 32"/>
                      <a:gd name="T2" fmla="*/ 17 w 55"/>
                      <a:gd name="T3" fmla="*/ 31 h 32"/>
                      <a:gd name="T4" fmla="*/ 43 w 55"/>
                      <a:gd name="T5" fmla="*/ 25 h 32"/>
                      <a:gd name="T6" fmla="*/ 43 w 55"/>
                      <a:gd name="T7" fmla="*/ 25 h 32"/>
                      <a:gd name="T8" fmla="*/ 43 w 55"/>
                      <a:gd name="T9" fmla="*/ 25 h 32"/>
                      <a:gd name="T10" fmla="*/ 49 w 55"/>
                      <a:gd name="T11" fmla="*/ 25 h 32"/>
                      <a:gd name="T12" fmla="*/ 51 w 55"/>
                      <a:gd name="T13" fmla="*/ 20 h 32"/>
                      <a:gd name="T14" fmla="*/ 54 w 55"/>
                      <a:gd name="T15" fmla="*/ 17 h 32"/>
                      <a:gd name="T16" fmla="*/ 54 w 55"/>
                      <a:gd name="T17" fmla="*/ 11 h 32"/>
                      <a:gd name="T18" fmla="*/ 54 w 55"/>
                      <a:gd name="T19" fmla="*/ 11 h 32"/>
                      <a:gd name="T20" fmla="*/ 51 w 55"/>
                      <a:gd name="T21" fmla="*/ 5 h 32"/>
                      <a:gd name="T22" fmla="*/ 49 w 55"/>
                      <a:gd name="T23" fmla="*/ 3 h 32"/>
                      <a:gd name="T24" fmla="*/ 43 w 55"/>
                      <a:gd name="T25" fmla="*/ 0 h 32"/>
                      <a:gd name="T26" fmla="*/ 37 w 55"/>
                      <a:gd name="T27" fmla="*/ 0 h 32"/>
                      <a:gd name="T28" fmla="*/ 11 w 55"/>
                      <a:gd name="T29" fmla="*/ 5 h 32"/>
                      <a:gd name="T30" fmla="*/ 11 w 55"/>
                      <a:gd name="T31" fmla="*/ 5 h 32"/>
                      <a:gd name="T32" fmla="*/ 11 w 55"/>
                      <a:gd name="T33" fmla="*/ 5 h 32"/>
                      <a:gd name="T34" fmla="*/ 5 w 55"/>
                      <a:gd name="T35" fmla="*/ 8 h 32"/>
                      <a:gd name="T36" fmla="*/ 2 w 55"/>
                      <a:gd name="T37" fmla="*/ 11 h 32"/>
                      <a:gd name="T38" fmla="*/ 0 w 55"/>
                      <a:gd name="T39" fmla="*/ 17 h 32"/>
                      <a:gd name="T40" fmla="*/ 0 w 55"/>
                      <a:gd name="T41" fmla="*/ 23 h 32"/>
                      <a:gd name="T42" fmla="*/ 0 w 55"/>
                      <a:gd name="T43" fmla="*/ 23 h 32"/>
                      <a:gd name="T44" fmla="*/ 2 w 55"/>
                      <a:gd name="T45" fmla="*/ 28 h 32"/>
                      <a:gd name="T46" fmla="*/ 5 w 55"/>
                      <a:gd name="T47" fmla="*/ 31 h 32"/>
                      <a:gd name="T48" fmla="*/ 11 w 55"/>
                      <a:gd name="T49" fmla="*/ 31 h 32"/>
                      <a:gd name="T50" fmla="*/ 17 w 55"/>
                      <a:gd name="T5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2">
                        <a:moveTo>
                          <a:pt x="17" y="31"/>
                        </a:moveTo>
                        <a:lnTo>
                          <a:pt x="17" y="31"/>
                        </a:lnTo>
                        <a:lnTo>
                          <a:pt x="43" y="25"/>
                        </a:lnTo>
                        <a:lnTo>
                          <a:pt x="43" y="25"/>
                        </a:lnTo>
                        <a:lnTo>
                          <a:pt x="43" y="25"/>
                        </a:lnTo>
                        <a:lnTo>
                          <a:pt x="49" y="25"/>
                        </a:lnTo>
                        <a:lnTo>
                          <a:pt x="51" y="20"/>
                        </a:lnTo>
                        <a:lnTo>
                          <a:pt x="54" y="17"/>
                        </a:lnTo>
                        <a:lnTo>
                          <a:pt x="54" y="11"/>
                        </a:lnTo>
                        <a:lnTo>
                          <a:pt x="54" y="11"/>
                        </a:lnTo>
                        <a:lnTo>
                          <a:pt x="51" y="5"/>
                        </a:lnTo>
                        <a:lnTo>
                          <a:pt x="49" y="3"/>
                        </a:lnTo>
                        <a:lnTo>
                          <a:pt x="43" y="0"/>
                        </a:lnTo>
                        <a:lnTo>
                          <a:pt x="37" y="0"/>
                        </a:lnTo>
                        <a:lnTo>
                          <a:pt x="11" y="5"/>
                        </a:lnTo>
                        <a:lnTo>
                          <a:pt x="11" y="5"/>
                        </a:lnTo>
                        <a:lnTo>
                          <a:pt x="11" y="5"/>
                        </a:lnTo>
                        <a:lnTo>
                          <a:pt x="5" y="8"/>
                        </a:lnTo>
                        <a:lnTo>
                          <a:pt x="2" y="11"/>
                        </a:lnTo>
                        <a:lnTo>
                          <a:pt x="0" y="17"/>
                        </a:lnTo>
                        <a:lnTo>
                          <a:pt x="0" y="23"/>
                        </a:lnTo>
                        <a:lnTo>
                          <a:pt x="0" y="23"/>
                        </a:lnTo>
                        <a:lnTo>
                          <a:pt x="2" y="28"/>
                        </a:lnTo>
                        <a:lnTo>
                          <a:pt x="5" y="31"/>
                        </a:lnTo>
                        <a:lnTo>
                          <a:pt x="11" y="31"/>
                        </a:lnTo>
                        <a:lnTo>
                          <a:pt x="17" y="31"/>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0" name="Freeform 399"/>
                  <p:cNvSpPr>
                    <a:spLocks noChangeArrowheads="1"/>
                  </p:cNvSpPr>
                  <p:nvPr/>
                </p:nvSpPr>
                <p:spPr bwMode="gray">
                  <a:xfrm>
                    <a:off x="7672388" y="2255838"/>
                    <a:ext cx="17462" cy="7937"/>
                  </a:xfrm>
                  <a:custGeom>
                    <a:avLst/>
                    <a:gdLst>
                      <a:gd name="T0" fmla="*/ 12 w 47"/>
                      <a:gd name="T1" fmla="*/ 23 h 24"/>
                      <a:gd name="T2" fmla="*/ 12 w 47"/>
                      <a:gd name="T3" fmla="*/ 23 h 24"/>
                      <a:gd name="T4" fmla="*/ 38 w 47"/>
                      <a:gd name="T5" fmla="*/ 17 h 24"/>
                      <a:gd name="T6" fmla="*/ 38 w 47"/>
                      <a:gd name="T7" fmla="*/ 17 h 24"/>
                      <a:gd name="T8" fmla="*/ 38 w 47"/>
                      <a:gd name="T9" fmla="*/ 17 h 24"/>
                      <a:gd name="T10" fmla="*/ 44 w 47"/>
                      <a:gd name="T11" fmla="*/ 14 h 24"/>
                      <a:gd name="T12" fmla="*/ 46 w 47"/>
                      <a:gd name="T13" fmla="*/ 8 h 24"/>
                      <a:gd name="T14" fmla="*/ 46 w 47"/>
                      <a:gd name="T15" fmla="*/ 8 h 24"/>
                      <a:gd name="T16" fmla="*/ 44 w 47"/>
                      <a:gd name="T17" fmla="*/ 0 h 24"/>
                      <a:gd name="T18" fmla="*/ 35 w 47"/>
                      <a:gd name="T19" fmla="*/ 0 h 24"/>
                      <a:gd name="T20" fmla="*/ 9 w 47"/>
                      <a:gd name="T21" fmla="*/ 3 h 24"/>
                      <a:gd name="T22" fmla="*/ 9 w 47"/>
                      <a:gd name="T23" fmla="*/ 3 h 24"/>
                      <a:gd name="T24" fmla="*/ 9 w 47"/>
                      <a:gd name="T25" fmla="*/ 3 h 24"/>
                      <a:gd name="T26" fmla="*/ 3 w 47"/>
                      <a:gd name="T27" fmla="*/ 5 h 24"/>
                      <a:gd name="T28" fmla="*/ 0 w 47"/>
                      <a:gd name="T29" fmla="*/ 14 h 24"/>
                      <a:gd name="T30" fmla="*/ 0 w 47"/>
                      <a:gd name="T31" fmla="*/ 14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8" y="17"/>
                        </a:lnTo>
                        <a:lnTo>
                          <a:pt x="38" y="17"/>
                        </a:lnTo>
                        <a:lnTo>
                          <a:pt x="38" y="17"/>
                        </a:lnTo>
                        <a:lnTo>
                          <a:pt x="44" y="14"/>
                        </a:lnTo>
                        <a:lnTo>
                          <a:pt x="46" y="8"/>
                        </a:lnTo>
                        <a:lnTo>
                          <a:pt x="46" y="8"/>
                        </a:lnTo>
                        <a:lnTo>
                          <a:pt x="44" y="0"/>
                        </a:lnTo>
                        <a:lnTo>
                          <a:pt x="35" y="0"/>
                        </a:lnTo>
                        <a:lnTo>
                          <a:pt x="9" y="3"/>
                        </a:lnTo>
                        <a:lnTo>
                          <a:pt x="9" y="3"/>
                        </a:lnTo>
                        <a:lnTo>
                          <a:pt x="9" y="3"/>
                        </a:lnTo>
                        <a:lnTo>
                          <a:pt x="3" y="5"/>
                        </a:lnTo>
                        <a:lnTo>
                          <a:pt x="0" y="14"/>
                        </a:lnTo>
                        <a:lnTo>
                          <a:pt x="0" y="14"/>
                        </a:lnTo>
                        <a:lnTo>
                          <a:pt x="3" y="20"/>
                        </a:lnTo>
                        <a:lnTo>
                          <a:pt x="12" y="2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1" name="Freeform 400"/>
                  <p:cNvSpPr>
                    <a:spLocks noChangeArrowheads="1"/>
                  </p:cNvSpPr>
                  <p:nvPr/>
                </p:nvSpPr>
                <p:spPr bwMode="gray">
                  <a:xfrm>
                    <a:off x="7743825" y="2249488"/>
                    <a:ext cx="14288" cy="4762"/>
                  </a:xfrm>
                  <a:custGeom>
                    <a:avLst/>
                    <a:gdLst>
                      <a:gd name="T0" fmla="*/ 6 w 38"/>
                      <a:gd name="T1" fmla="*/ 14 h 15"/>
                      <a:gd name="T2" fmla="*/ 32 w 38"/>
                      <a:gd name="T3" fmla="*/ 11 h 15"/>
                      <a:gd name="T4" fmla="*/ 32 w 38"/>
                      <a:gd name="T5" fmla="*/ 11 h 15"/>
                      <a:gd name="T6" fmla="*/ 35 w 38"/>
                      <a:gd name="T7" fmla="*/ 8 h 15"/>
                      <a:gd name="T8" fmla="*/ 37 w 38"/>
                      <a:gd name="T9" fmla="*/ 5 h 15"/>
                      <a:gd name="T10" fmla="*/ 37 w 38"/>
                      <a:gd name="T11" fmla="*/ 5 h 15"/>
                      <a:gd name="T12" fmla="*/ 35 w 38"/>
                      <a:gd name="T13" fmla="*/ 2 h 15"/>
                      <a:gd name="T14" fmla="*/ 32 w 38"/>
                      <a:gd name="T15" fmla="*/ 0 h 15"/>
                      <a:gd name="T16" fmla="*/ 6 w 38"/>
                      <a:gd name="T17" fmla="*/ 2 h 15"/>
                      <a:gd name="T18" fmla="*/ 3 w 38"/>
                      <a:gd name="T19" fmla="*/ 2 h 15"/>
                      <a:gd name="T20" fmla="*/ 3 w 38"/>
                      <a:gd name="T21" fmla="*/ 2 h 15"/>
                      <a:gd name="T22" fmla="*/ 0 w 38"/>
                      <a:gd name="T23" fmla="*/ 2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2" y="11"/>
                        </a:lnTo>
                        <a:lnTo>
                          <a:pt x="32" y="11"/>
                        </a:lnTo>
                        <a:lnTo>
                          <a:pt x="35" y="8"/>
                        </a:lnTo>
                        <a:lnTo>
                          <a:pt x="37" y="5"/>
                        </a:lnTo>
                        <a:lnTo>
                          <a:pt x="37" y="5"/>
                        </a:lnTo>
                        <a:lnTo>
                          <a:pt x="35" y="2"/>
                        </a:lnTo>
                        <a:lnTo>
                          <a:pt x="32" y="0"/>
                        </a:lnTo>
                        <a:lnTo>
                          <a:pt x="6" y="2"/>
                        </a:lnTo>
                        <a:lnTo>
                          <a:pt x="3" y="2"/>
                        </a:lnTo>
                        <a:lnTo>
                          <a:pt x="3" y="2"/>
                        </a:lnTo>
                        <a:lnTo>
                          <a:pt x="0" y="2"/>
                        </a:lnTo>
                        <a:lnTo>
                          <a:pt x="0" y="8"/>
                        </a:lnTo>
                        <a:lnTo>
                          <a:pt x="0" y="8"/>
                        </a:lnTo>
                        <a:lnTo>
                          <a:pt x="0" y="11"/>
                        </a:lnTo>
                        <a:lnTo>
                          <a:pt x="6" y="14"/>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2" name="Freeform 401"/>
                  <p:cNvSpPr>
                    <a:spLocks noChangeArrowheads="1"/>
                  </p:cNvSpPr>
                  <p:nvPr/>
                </p:nvSpPr>
                <p:spPr bwMode="gray">
                  <a:xfrm>
                    <a:off x="7815263" y="2247900"/>
                    <a:ext cx="4762"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3" name="Freeform 402"/>
                  <p:cNvSpPr>
                    <a:spLocks noChangeArrowheads="1"/>
                  </p:cNvSpPr>
                  <p:nvPr/>
                </p:nvSpPr>
                <p:spPr bwMode="gray">
                  <a:xfrm>
                    <a:off x="8189913" y="3086100"/>
                    <a:ext cx="31750" cy="25400"/>
                  </a:xfrm>
                  <a:custGeom>
                    <a:avLst/>
                    <a:gdLst>
                      <a:gd name="T0" fmla="*/ 46 w 87"/>
                      <a:gd name="T1" fmla="*/ 0 h 69"/>
                      <a:gd name="T2" fmla="*/ 46 w 87"/>
                      <a:gd name="T3" fmla="*/ 0 h 69"/>
                      <a:gd name="T4" fmla="*/ 20 w 87"/>
                      <a:gd name="T5" fmla="*/ 8 h 69"/>
                      <a:gd name="T6" fmla="*/ 20 w 87"/>
                      <a:gd name="T7" fmla="*/ 8 h 69"/>
                      <a:gd name="T8" fmla="*/ 20 w 87"/>
                      <a:gd name="T9" fmla="*/ 8 h 69"/>
                      <a:gd name="T10" fmla="*/ 20 w 87"/>
                      <a:gd name="T11" fmla="*/ 8 h 69"/>
                      <a:gd name="T12" fmla="*/ 9 w 87"/>
                      <a:gd name="T13" fmla="*/ 14 h 69"/>
                      <a:gd name="T14" fmla="*/ 3 w 87"/>
                      <a:gd name="T15" fmla="*/ 25 h 69"/>
                      <a:gd name="T16" fmla="*/ 0 w 87"/>
                      <a:gd name="T17" fmla="*/ 37 h 69"/>
                      <a:gd name="T18" fmla="*/ 3 w 87"/>
                      <a:gd name="T19" fmla="*/ 48 h 69"/>
                      <a:gd name="T20" fmla="*/ 3 w 87"/>
                      <a:gd name="T21" fmla="*/ 48 h 69"/>
                      <a:gd name="T22" fmla="*/ 9 w 87"/>
                      <a:gd name="T23" fmla="*/ 57 h 69"/>
                      <a:gd name="T24" fmla="*/ 18 w 87"/>
                      <a:gd name="T25" fmla="*/ 65 h 69"/>
                      <a:gd name="T26" fmla="*/ 29 w 87"/>
                      <a:gd name="T27" fmla="*/ 68 h 69"/>
                      <a:gd name="T28" fmla="*/ 41 w 87"/>
                      <a:gd name="T29" fmla="*/ 65 h 69"/>
                      <a:gd name="T30" fmla="*/ 66 w 87"/>
                      <a:gd name="T31" fmla="*/ 57 h 69"/>
                      <a:gd name="T32" fmla="*/ 66 w 87"/>
                      <a:gd name="T33" fmla="*/ 57 h 69"/>
                      <a:gd name="T34" fmla="*/ 78 w 87"/>
                      <a:gd name="T35" fmla="*/ 51 h 69"/>
                      <a:gd name="T36" fmla="*/ 83 w 87"/>
                      <a:gd name="T37" fmla="*/ 43 h 69"/>
                      <a:gd name="T38" fmla="*/ 86 w 87"/>
                      <a:gd name="T39" fmla="*/ 31 h 69"/>
                      <a:gd name="T40" fmla="*/ 86 w 87"/>
                      <a:gd name="T41" fmla="*/ 19 h 69"/>
                      <a:gd name="T42" fmla="*/ 86 w 87"/>
                      <a:gd name="T43" fmla="*/ 19 h 69"/>
                      <a:gd name="T44" fmla="*/ 78 w 87"/>
                      <a:gd name="T45" fmla="*/ 8 h 69"/>
                      <a:gd name="T46" fmla="*/ 69 w 87"/>
                      <a:gd name="T47" fmla="*/ 2 h 69"/>
                      <a:gd name="T48" fmla="*/ 58 w 87"/>
                      <a:gd name="T49" fmla="*/ 0 h 69"/>
                      <a:gd name="T50" fmla="*/ 46 w 87"/>
                      <a:gd name="T5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46" y="0"/>
                        </a:moveTo>
                        <a:lnTo>
                          <a:pt x="46" y="0"/>
                        </a:lnTo>
                        <a:lnTo>
                          <a:pt x="20" y="8"/>
                        </a:lnTo>
                        <a:lnTo>
                          <a:pt x="20" y="8"/>
                        </a:lnTo>
                        <a:lnTo>
                          <a:pt x="20" y="8"/>
                        </a:lnTo>
                        <a:lnTo>
                          <a:pt x="20" y="8"/>
                        </a:lnTo>
                        <a:lnTo>
                          <a:pt x="9" y="14"/>
                        </a:lnTo>
                        <a:lnTo>
                          <a:pt x="3" y="25"/>
                        </a:lnTo>
                        <a:lnTo>
                          <a:pt x="0" y="37"/>
                        </a:lnTo>
                        <a:lnTo>
                          <a:pt x="3" y="48"/>
                        </a:lnTo>
                        <a:lnTo>
                          <a:pt x="3" y="48"/>
                        </a:lnTo>
                        <a:lnTo>
                          <a:pt x="9" y="57"/>
                        </a:lnTo>
                        <a:lnTo>
                          <a:pt x="18" y="65"/>
                        </a:lnTo>
                        <a:lnTo>
                          <a:pt x="29" y="68"/>
                        </a:lnTo>
                        <a:lnTo>
                          <a:pt x="41" y="65"/>
                        </a:lnTo>
                        <a:lnTo>
                          <a:pt x="66" y="57"/>
                        </a:lnTo>
                        <a:lnTo>
                          <a:pt x="66" y="57"/>
                        </a:lnTo>
                        <a:lnTo>
                          <a:pt x="78" y="51"/>
                        </a:lnTo>
                        <a:lnTo>
                          <a:pt x="83" y="43"/>
                        </a:lnTo>
                        <a:lnTo>
                          <a:pt x="86" y="31"/>
                        </a:lnTo>
                        <a:lnTo>
                          <a:pt x="86" y="19"/>
                        </a:lnTo>
                        <a:lnTo>
                          <a:pt x="86" y="19"/>
                        </a:lnTo>
                        <a:lnTo>
                          <a:pt x="78" y="8"/>
                        </a:lnTo>
                        <a:lnTo>
                          <a:pt x="69" y="2"/>
                        </a:lnTo>
                        <a:lnTo>
                          <a:pt x="58" y="0"/>
                        </a:lnTo>
                        <a:lnTo>
                          <a:pt x="46"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4" name="Freeform 403"/>
                  <p:cNvSpPr>
                    <a:spLocks noChangeArrowheads="1"/>
                  </p:cNvSpPr>
                  <p:nvPr/>
                </p:nvSpPr>
                <p:spPr bwMode="gray">
                  <a:xfrm>
                    <a:off x="8123238" y="3103563"/>
                    <a:ext cx="31750" cy="25400"/>
                  </a:xfrm>
                  <a:custGeom>
                    <a:avLst/>
                    <a:gdLst>
                      <a:gd name="T0" fmla="*/ 49 w 90"/>
                      <a:gd name="T1" fmla="*/ 0 h 70"/>
                      <a:gd name="T2" fmla="*/ 49 w 90"/>
                      <a:gd name="T3" fmla="*/ 0 h 70"/>
                      <a:gd name="T4" fmla="*/ 23 w 90"/>
                      <a:gd name="T5" fmla="*/ 9 h 70"/>
                      <a:gd name="T6" fmla="*/ 23 w 90"/>
                      <a:gd name="T7" fmla="*/ 9 h 70"/>
                      <a:gd name="T8" fmla="*/ 23 w 90"/>
                      <a:gd name="T9" fmla="*/ 9 h 70"/>
                      <a:gd name="T10" fmla="*/ 23 w 90"/>
                      <a:gd name="T11" fmla="*/ 9 h 70"/>
                      <a:gd name="T12" fmla="*/ 12 w 90"/>
                      <a:gd name="T13" fmla="*/ 12 h 70"/>
                      <a:gd name="T14" fmla="*/ 3 w 90"/>
                      <a:gd name="T15" fmla="*/ 23 h 70"/>
                      <a:gd name="T16" fmla="*/ 0 w 90"/>
                      <a:gd name="T17" fmla="*/ 34 h 70"/>
                      <a:gd name="T18" fmla="*/ 0 w 90"/>
                      <a:gd name="T19" fmla="*/ 46 h 70"/>
                      <a:gd name="T20" fmla="*/ 0 w 90"/>
                      <a:gd name="T21" fmla="*/ 46 h 70"/>
                      <a:gd name="T22" fmla="*/ 6 w 90"/>
                      <a:gd name="T23" fmla="*/ 57 h 70"/>
                      <a:gd name="T24" fmla="*/ 15 w 90"/>
                      <a:gd name="T25" fmla="*/ 66 h 70"/>
                      <a:gd name="T26" fmla="*/ 26 w 90"/>
                      <a:gd name="T27" fmla="*/ 69 h 70"/>
                      <a:gd name="T28" fmla="*/ 38 w 90"/>
                      <a:gd name="T29" fmla="*/ 69 h 70"/>
                      <a:gd name="T30" fmla="*/ 63 w 90"/>
                      <a:gd name="T31" fmla="*/ 63 h 70"/>
                      <a:gd name="T32" fmla="*/ 63 w 90"/>
                      <a:gd name="T33" fmla="*/ 63 h 70"/>
                      <a:gd name="T34" fmla="*/ 75 w 90"/>
                      <a:gd name="T35" fmla="*/ 57 h 70"/>
                      <a:gd name="T36" fmla="*/ 83 w 90"/>
                      <a:gd name="T37" fmla="*/ 49 h 70"/>
                      <a:gd name="T38" fmla="*/ 89 w 90"/>
                      <a:gd name="T39" fmla="*/ 37 h 70"/>
                      <a:gd name="T40" fmla="*/ 86 w 90"/>
                      <a:gd name="T41" fmla="*/ 26 h 70"/>
                      <a:gd name="T42" fmla="*/ 86 w 90"/>
                      <a:gd name="T43" fmla="*/ 26 h 70"/>
                      <a:gd name="T44" fmla="*/ 83 w 90"/>
                      <a:gd name="T45" fmla="*/ 14 h 70"/>
                      <a:gd name="T46" fmla="*/ 75 w 90"/>
                      <a:gd name="T47" fmla="*/ 6 h 70"/>
                      <a:gd name="T48" fmla="*/ 63 w 90"/>
                      <a:gd name="T49" fmla="*/ 0 h 70"/>
                      <a:gd name="T50" fmla="*/ 49 w 90"/>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0"/>
                        </a:moveTo>
                        <a:lnTo>
                          <a:pt x="49" y="0"/>
                        </a:lnTo>
                        <a:lnTo>
                          <a:pt x="23" y="9"/>
                        </a:lnTo>
                        <a:lnTo>
                          <a:pt x="23" y="9"/>
                        </a:lnTo>
                        <a:lnTo>
                          <a:pt x="23" y="9"/>
                        </a:lnTo>
                        <a:lnTo>
                          <a:pt x="23" y="9"/>
                        </a:lnTo>
                        <a:lnTo>
                          <a:pt x="12" y="12"/>
                        </a:lnTo>
                        <a:lnTo>
                          <a:pt x="3" y="23"/>
                        </a:lnTo>
                        <a:lnTo>
                          <a:pt x="0" y="34"/>
                        </a:lnTo>
                        <a:lnTo>
                          <a:pt x="0" y="46"/>
                        </a:lnTo>
                        <a:lnTo>
                          <a:pt x="0" y="46"/>
                        </a:lnTo>
                        <a:lnTo>
                          <a:pt x="6" y="57"/>
                        </a:lnTo>
                        <a:lnTo>
                          <a:pt x="15" y="66"/>
                        </a:lnTo>
                        <a:lnTo>
                          <a:pt x="26" y="69"/>
                        </a:lnTo>
                        <a:lnTo>
                          <a:pt x="38" y="69"/>
                        </a:lnTo>
                        <a:lnTo>
                          <a:pt x="63" y="63"/>
                        </a:lnTo>
                        <a:lnTo>
                          <a:pt x="63" y="63"/>
                        </a:lnTo>
                        <a:lnTo>
                          <a:pt x="75" y="57"/>
                        </a:lnTo>
                        <a:lnTo>
                          <a:pt x="83" y="49"/>
                        </a:lnTo>
                        <a:lnTo>
                          <a:pt x="89" y="37"/>
                        </a:lnTo>
                        <a:lnTo>
                          <a:pt x="86" y="26"/>
                        </a:lnTo>
                        <a:lnTo>
                          <a:pt x="86" y="26"/>
                        </a:lnTo>
                        <a:lnTo>
                          <a:pt x="83" y="14"/>
                        </a:lnTo>
                        <a:lnTo>
                          <a:pt x="75" y="6"/>
                        </a:lnTo>
                        <a:lnTo>
                          <a:pt x="63" y="0"/>
                        </a:lnTo>
                        <a:lnTo>
                          <a:pt x="49"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5" name="Freeform 404"/>
                  <p:cNvSpPr>
                    <a:spLocks noChangeArrowheads="1"/>
                  </p:cNvSpPr>
                  <p:nvPr/>
                </p:nvSpPr>
                <p:spPr bwMode="gray">
                  <a:xfrm>
                    <a:off x="8053388" y="3117850"/>
                    <a:ext cx="33337" cy="25400"/>
                  </a:xfrm>
                  <a:custGeom>
                    <a:avLst/>
                    <a:gdLst>
                      <a:gd name="T0" fmla="*/ 55 w 93"/>
                      <a:gd name="T1" fmla="*/ 0 h 70"/>
                      <a:gd name="T2" fmla="*/ 55 w 93"/>
                      <a:gd name="T3" fmla="*/ 0 h 70"/>
                      <a:gd name="T4" fmla="*/ 29 w 93"/>
                      <a:gd name="T5" fmla="*/ 6 h 70"/>
                      <a:gd name="T6" fmla="*/ 26 w 93"/>
                      <a:gd name="T7" fmla="*/ 6 h 70"/>
                      <a:gd name="T8" fmla="*/ 26 w 93"/>
                      <a:gd name="T9" fmla="*/ 6 h 70"/>
                      <a:gd name="T10" fmla="*/ 26 w 93"/>
                      <a:gd name="T11" fmla="*/ 6 h 70"/>
                      <a:gd name="T12" fmla="*/ 15 w 93"/>
                      <a:gd name="T13" fmla="*/ 9 h 70"/>
                      <a:gd name="T14" fmla="*/ 6 w 93"/>
                      <a:gd name="T15" fmla="*/ 18 h 70"/>
                      <a:gd name="T16" fmla="*/ 0 w 93"/>
                      <a:gd name="T17" fmla="*/ 29 h 70"/>
                      <a:gd name="T18" fmla="*/ 0 w 93"/>
                      <a:gd name="T19" fmla="*/ 43 h 70"/>
                      <a:gd name="T20" fmla="*/ 0 w 93"/>
                      <a:gd name="T21" fmla="*/ 43 h 70"/>
                      <a:gd name="T22" fmla="*/ 6 w 93"/>
                      <a:gd name="T23" fmla="*/ 55 h 70"/>
                      <a:gd name="T24" fmla="*/ 15 w 93"/>
                      <a:gd name="T25" fmla="*/ 63 h 70"/>
                      <a:gd name="T26" fmla="*/ 26 w 93"/>
                      <a:gd name="T27" fmla="*/ 69 h 70"/>
                      <a:gd name="T28" fmla="*/ 38 w 93"/>
                      <a:gd name="T29" fmla="*/ 69 h 70"/>
                      <a:gd name="T30" fmla="*/ 63 w 93"/>
                      <a:gd name="T31" fmla="*/ 66 h 70"/>
                      <a:gd name="T32" fmla="*/ 63 w 93"/>
                      <a:gd name="T33" fmla="*/ 66 h 70"/>
                      <a:gd name="T34" fmla="*/ 78 w 93"/>
                      <a:gd name="T35" fmla="*/ 60 h 70"/>
                      <a:gd name="T36" fmla="*/ 86 w 93"/>
                      <a:gd name="T37" fmla="*/ 52 h 70"/>
                      <a:gd name="T38" fmla="*/ 92 w 93"/>
                      <a:gd name="T39" fmla="*/ 40 h 70"/>
                      <a:gd name="T40" fmla="*/ 92 w 93"/>
                      <a:gd name="T41" fmla="*/ 29 h 70"/>
                      <a:gd name="T42" fmla="*/ 92 w 93"/>
                      <a:gd name="T43" fmla="*/ 29 h 70"/>
                      <a:gd name="T44" fmla="*/ 86 w 93"/>
                      <a:gd name="T45" fmla="*/ 18 h 70"/>
                      <a:gd name="T46" fmla="*/ 78 w 93"/>
                      <a:gd name="T47" fmla="*/ 6 h 70"/>
                      <a:gd name="T48" fmla="*/ 66 w 93"/>
                      <a:gd name="T49" fmla="*/ 3 h 70"/>
                      <a:gd name="T50" fmla="*/ 55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55" y="0"/>
                        </a:moveTo>
                        <a:lnTo>
                          <a:pt x="55" y="0"/>
                        </a:lnTo>
                        <a:lnTo>
                          <a:pt x="29" y="6"/>
                        </a:lnTo>
                        <a:lnTo>
                          <a:pt x="26" y="6"/>
                        </a:lnTo>
                        <a:lnTo>
                          <a:pt x="26" y="6"/>
                        </a:lnTo>
                        <a:lnTo>
                          <a:pt x="26" y="6"/>
                        </a:lnTo>
                        <a:lnTo>
                          <a:pt x="15" y="9"/>
                        </a:lnTo>
                        <a:lnTo>
                          <a:pt x="6" y="18"/>
                        </a:lnTo>
                        <a:lnTo>
                          <a:pt x="0" y="29"/>
                        </a:lnTo>
                        <a:lnTo>
                          <a:pt x="0" y="43"/>
                        </a:lnTo>
                        <a:lnTo>
                          <a:pt x="0" y="43"/>
                        </a:lnTo>
                        <a:lnTo>
                          <a:pt x="6" y="55"/>
                        </a:lnTo>
                        <a:lnTo>
                          <a:pt x="15" y="63"/>
                        </a:lnTo>
                        <a:lnTo>
                          <a:pt x="26" y="69"/>
                        </a:lnTo>
                        <a:lnTo>
                          <a:pt x="38" y="69"/>
                        </a:lnTo>
                        <a:lnTo>
                          <a:pt x="63" y="66"/>
                        </a:lnTo>
                        <a:lnTo>
                          <a:pt x="63" y="66"/>
                        </a:lnTo>
                        <a:lnTo>
                          <a:pt x="78" y="60"/>
                        </a:lnTo>
                        <a:lnTo>
                          <a:pt x="86" y="52"/>
                        </a:lnTo>
                        <a:lnTo>
                          <a:pt x="92" y="40"/>
                        </a:lnTo>
                        <a:lnTo>
                          <a:pt x="92" y="29"/>
                        </a:lnTo>
                        <a:lnTo>
                          <a:pt x="92" y="29"/>
                        </a:lnTo>
                        <a:lnTo>
                          <a:pt x="86" y="18"/>
                        </a:lnTo>
                        <a:lnTo>
                          <a:pt x="78" y="6"/>
                        </a:lnTo>
                        <a:lnTo>
                          <a:pt x="66" y="3"/>
                        </a:lnTo>
                        <a:lnTo>
                          <a:pt x="55"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6" name="Freeform 405"/>
                  <p:cNvSpPr>
                    <a:spLocks noChangeArrowheads="1"/>
                  </p:cNvSpPr>
                  <p:nvPr/>
                </p:nvSpPr>
                <p:spPr bwMode="gray">
                  <a:xfrm>
                    <a:off x="7985125" y="3127375"/>
                    <a:ext cx="33338" cy="25400"/>
                  </a:xfrm>
                  <a:custGeom>
                    <a:avLst/>
                    <a:gdLst>
                      <a:gd name="T0" fmla="*/ 55 w 93"/>
                      <a:gd name="T1" fmla="*/ 0 h 70"/>
                      <a:gd name="T2" fmla="*/ 29 w 93"/>
                      <a:gd name="T3" fmla="*/ 3 h 70"/>
                      <a:gd name="T4" fmla="*/ 29 w 93"/>
                      <a:gd name="T5" fmla="*/ 3 h 70"/>
                      <a:gd name="T6" fmla="*/ 29 w 93"/>
                      <a:gd name="T7" fmla="*/ 3 h 70"/>
                      <a:gd name="T8" fmla="*/ 18 w 93"/>
                      <a:gd name="T9" fmla="*/ 6 h 70"/>
                      <a:gd name="T10" fmla="*/ 6 w 93"/>
                      <a:gd name="T11" fmla="*/ 14 h 70"/>
                      <a:gd name="T12" fmla="*/ 0 w 93"/>
                      <a:gd name="T13" fmla="*/ 26 h 70"/>
                      <a:gd name="T14" fmla="*/ 0 w 93"/>
                      <a:gd name="T15" fmla="*/ 40 h 70"/>
                      <a:gd name="T16" fmla="*/ 0 w 93"/>
                      <a:gd name="T17" fmla="*/ 40 h 70"/>
                      <a:gd name="T18" fmla="*/ 3 w 93"/>
                      <a:gd name="T19" fmla="*/ 52 h 70"/>
                      <a:gd name="T20" fmla="*/ 12 w 93"/>
                      <a:gd name="T21" fmla="*/ 60 h 70"/>
                      <a:gd name="T22" fmla="*/ 23 w 93"/>
                      <a:gd name="T23" fmla="*/ 69 h 70"/>
                      <a:gd name="T24" fmla="*/ 35 w 93"/>
                      <a:gd name="T25" fmla="*/ 69 h 70"/>
                      <a:gd name="T26" fmla="*/ 63 w 93"/>
                      <a:gd name="T27" fmla="*/ 66 h 70"/>
                      <a:gd name="T28" fmla="*/ 63 w 93"/>
                      <a:gd name="T29" fmla="*/ 66 h 70"/>
                      <a:gd name="T30" fmla="*/ 75 w 93"/>
                      <a:gd name="T31" fmla="*/ 63 h 70"/>
                      <a:gd name="T32" fmla="*/ 84 w 93"/>
                      <a:gd name="T33" fmla="*/ 55 h 70"/>
                      <a:gd name="T34" fmla="*/ 92 w 93"/>
                      <a:gd name="T35" fmla="*/ 43 h 70"/>
                      <a:gd name="T36" fmla="*/ 92 w 93"/>
                      <a:gd name="T37" fmla="*/ 29 h 70"/>
                      <a:gd name="T38" fmla="*/ 92 w 93"/>
                      <a:gd name="T39" fmla="*/ 29 h 70"/>
                      <a:gd name="T40" fmla="*/ 89 w 93"/>
                      <a:gd name="T41" fmla="*/ 17 h 70"/>
                      <a:gd name="T42" fmla="*/ 81 w 93"/>
                      <a:gd name="T43" fmla="*/ 9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8" y="6"/>
                        </a:lnTo>
                        <a:lnTo>
                          <a:pt x="6" y="14"/>
                        </a:lnTo>
                        <a:lnTo>
                          <a:pt x="0" y="26"/>
                        </a:lnTo>
                        <a:lnTo>
                          <a:pt x="0" y="40"/>
                        </a:lnTo>
                        <a:lnTo>
                          <a:pt x="0" y="40"/>
                        </a:lnTo>
                        <a:lnTo>
                          <a:pt x="3" y="52"/>
                        </a:lnTo>
                        <a:lnTo>
                          <a:pt x="12" y="60"/>
                        </a:lnTo>
                        <a:lnTo>
                          <a:pt x="23" y="69"/>
                        </a:lnTo>
                        <a:lnTo>
                          <a:pt x="35" y="69"/>
                        </a:lnTo>
                        <a:lnTo>
                          <a:pt x="63" y="66"/>
                        </a:lnTo>
                        <a:lnTo>
                          <a:pt x="63" y="66"/>
                        </a:lnTo>
                        <a:lnTo>
                          <a:pt x="75" y="63"/>
                        </a:lnTo>
                        <a:lnTo>
                          <a:pt x="84" y="55"/>
                        </a:lnTo>
                        <a:lnTo>
                          <a:pt x="92" y="43"/>
                        </a:lnTo>
                        <a:lnTo>
                          <a:pt x="92" y="29"/>
                        </a:lnTo>
                        <a:lnTo>
                          <a:pt x="92" y="29"/>
                        </a:lnTo>
                        <a:lnTo>
                          <a:pt x="89" y="17"/>
                        </a:lnTo>
                        <a:lnTo>
                          <a:pt x="81" y="9"/>
                        </a:lnTo>
                        <a:lnTo>
                          <a:pt x="69" y="3"/>
                        </a:lnTo>
                        <a:lnTo>
                          <a:pt x="55"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7" name="Freeform 406"/>
                  <p:cNvSpPr>
                    <a:spLocks noChangeArrowheads="1"/>
                  </p:cNvSpPr>
                  <p:nvPr/>
                </p:nvSpPr>
                <p:spPr bwMode="gray">
                  <a:xfrm>
                    <a:off x="7915275" y="3132138"/>
                    <a:ext cx="34925" cy="25400"/>
                  </a:xfrm>
                  <a:custGeom>
                    <a:avLst/>
                    <a:gdLst>
                      <a:gd name="T0" fmla="*/ 60 w 95"/>
                      <a:gd name="T1" fmla="*/ 0 h 70"/>
                      <a:gd name="T2" fmla="*/ 31 w 95"/>
                      <a:gd name="T3" fmla="*/ 3 h 70"/>
                      <a:gd name="T4" fmla="*/ 31 w 95"/>
                      <a:gd name="T5" fmla="*/ 3 h 70"/>
                      <a:gd name="T6" fmla="*/ 31 w 95"/>
                      <a:gd name="T7" fmla="*/ 3 h 70"/>
                      <a:gd name="T8" fmla="*/ 20 w 95"/>
                      <a:gd name="T9" fmla="*/ 6 h 70"/>
                      <a:gd name="T10" fmla="*/ 8 w 95"/>
                      <a:gd name="T11" fmla="*/ 15 h 70"/>
                      <a:gd name="T12" fmla="*/ 3 w 95"/>
                      <a:gd name="T13" fmla="*/ 23 h 70"/>
                      <a:gd name="T14" fmla="*/ 0 w 95"/>
                      <a:gd name="T15" fmla="*/ 38 h 70"/>
                      <a:gd name="T16" fmla="*/ 0 w 95"/>
                      <a:gd name="T17" fmla="*/ 38 h 70"/>
                      <a:gd name="T18" fmla="*/ 3 w 95"/>
                      <a:gd name="T19" fmla="*/ 49 h 70"/>
                      <a:gd name="T20" fmla="*/ 11 w 95"/>
                      <a:gd name="T21" fmla="*/ 61 h 70"/>
                      <a:gd name="T22" fmla="*/ 23 w 95"/>
                      <a:gd name="T23" fmla="*/ 66 h 70"/>
                      <a:gd name="T24" fmla="*/ 34 w 95"/>
                      <a:gd name="T25" fmla="*/ 69 h 70"/>
                      <a:gd name="T26" fmla="*/ 63 w 95"/>
                      <a:gd name="T27" fmla="*/ 69 h 70"/>
                      <a:gd name="T28" fmla="*/ 63 w 95"/>
                      <a:gd name="T29" fmla="*/ 69 h 70"/>
                      <a:gd name="T30" fmla="*/ 74 w 95"/>
                      <a:gd name="T31" fmla="*/ 64 h 70"/>
                      <a:gd name="T32" fmla="*/ 86 w 95"/>
                      <a:gd name="T33" fmla="*/ 58 h 70"/>
                      <a:gd name="T34" fmla="*/ 91 w 95"/>
                      <a:gd name="T35" fmla="*/ 46 h 70"/>
                      <a:gd name="T36" fmla="*/ 94 w 95"/>
                      <a:gd name="T37" fmla="*/ 32 h 70"/>
                      <a:gd name="T38" fmla="*/ 94 w 95"/>
                      <a:gd name="T39" fmla="*/ 32 h 70"/>
                      <a:gd name="T40" fmla="*/ 91 w 95"/>
                      <a:gd name="T41" fmla="*/ 20 h 70"/>
                      <a:gd name="T42" fmla="*/ 83 w 95"/>
                      <a:gd name="T43" fmla="*/ 9 h 70"/>
                      <a:gd name="T44" fmla="*/ 71 w 95"/>
                      <a:gd name="T45" fmla="*/ 3 h 70"/>
                      <a:gd name="T46" fmla="*/ 60 w 95"/>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60" y="0"/>
                        </a:moveTo>
                        <a:lnTo>
                          <a:pt x="31" y="3"/>
                        </a:lnTo>
                        <a:lnTo>
                          <a:pt x="31" y="3"/>
                        </a:lnTo>
                        <a:lnTo>
                          <a:pt x="31" y="3"/>
                        </a:lnTo>
                        <a:lnTo>
                          <a:pt x="20" y="6"/>
                        </a:lnTo>
                        <a:lnTo>
                          <a:pt x="8" y="15"/>
                        </a:lnTo>
                        <a:lnTo>
                          <a:pt x="3" y="23"/>
                        </a:lnTo>
                        <a:lnTo>
                          <a:pt x="0" y="38"/>
                        </a:lnTo>
                        <a:lnTo>
                          <a:pt x="0" y="38"/>
                        </a:lnTo>
                        <a:lnTo>
                          <a:pt x="3" y="49"/>
                        </a:lnTo>
                        <a:lnTo>
                          <a:pt x="11" y="61"/>
                        </a:lnTo>
                        <a:lnTo>
                          <a:pt x="23" y="66"/>
                        </a:lnTo>
                        <a:lnTo>
                          <a:pt x="34" y="69"/>
                        </a:lnTo>
                        <a:lnTo>
                          <a:pt x="63" y="69"/>
                        </a:lnTo>
                        <a:lnTo>
                          <a:pt x="63" y="69"/>
                        </a:lnTo>
                        <a:lnTo>
                          <a:pt x="74" y="64"/>
                        </a:lnTo>
                        <a:lnTo>
                          <a:pt x="86" y="58"/>
                        </a:lnTo>
                        <a:lnTo>
                          <a:pt x="91" y="46"/>
                        </a:lnTo>
                        <a:lnTo>
                          <a:pt x="94" y="32"/>
                        </a:lnTo>
                        <a:lnTo>
                          <a:pt x="94" y="32"/>
                        </a:lnTo>
                        <a:lnTo>
                          <a:pt x="91" y="20"/>
                        </a:lnTo>
                        <a:lnTo>
                          <a:pt x="83" y="9"/>
                        </a:lnTo>
                        <a:lnTo>
                          <a:pt x="71" y="3"/>
                        </a:lnTo>
                        <a:lnTo>
                          <a:pt x="60"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8" name="Freeform 407"/>
                  <p:cNvSpPr>
                    <a:spLocks noChangeArrowheads="1"/>
                  </p:cNvSpPr>
                  <p:nvPr/>
                </p:nvSpPr>
                <p:spPr bwMode="gray">
                  <a:xfrm>
                    <a:off x="7845425" y="3133725"/>
                    <a:ext cx="33338" cy="25400"/>
                  </a:xfrm>
                  <a:custGeom>
                    <a:avLst/>
                    <a:gdLst>
                      <a:gd name="T0" fmla="*/ 60 w 93"/>
                      <a:gd name="T1" fmla="*/ 0 h 70"/>
                      <a:gd name="T2" fmla="*/ 60 w 93"/>
                      <a:gd name="T3" fmla="*/ 0 h 70"/>
                      <a:gd name="T4" fmla="*/ 31 w 93"/>
                      <a:gd name="T5" fmla="*/ 0 h 70"/>
                      <a:gd name="T6" fmla="*/ 31 w 93"/>
                      <a:gd name="T7" fmla="*/ 0 h 70"/>
                      <a:gd name="T8" fmla="*/ 31 w 93"/>
                      <a:gd name="T9" fmla="*/ 0 h 70"/>
                      <a:gd name="T10" fmla="*/ 31 w 93"/>
                      <a:gd name="T11" fmla="*/ 0 h 70"/>
                      <a:gd name="T12" fmla="*/ 20 w 93"/>
                      <a:gd name="T13" fmla="*/ 3 h 70"/>
                      <a:gd name="T14" fmla="*/ 8 w 93"/>
                      <a:gd name="T15" fmla="*/ 9 h 70"/>
                      <a:gd name="T16" fmla="*/ 0 w 93"/>
                      <a:gd name="T17" fmla="*/ 20 h 70"/>
                      <a:gd name="T18" fmla="*/ 0 w 93"/>
                      <a:gd name="T19" fmla="*/ 35 h 70"/>
                      <a:gd name="T20" fmla="*/ 0 w 93"/>
                      <a:gd name="T21" fmla="*/ 35 h 70"/>
                      <a:gd name="T22" fmla="*/ 0 w 93"/>
                      <a:gd name="T23" fmla="*/ 46 h 70"/>
                      <a:gd name="T24" fmla="*/ 8 w 93"/>
                      <a:gd name="T25" fmla="*/ 58 h 70"/>
                      <a:gd name="T26" fmla="*/ 20 w 93"/>
                      <a:gd name="T27" fmla="*/ 66 h 70"/>
                      <a:gd name="T28" fmla="*/ 31 w 93"/>
                      <a:gd name="T29" fmla="*/ 69 h 70"/>
                      <a:gd name="T30" fmla="*/ 60 w 93"/>
                      <a:gd name="T31" fmla="*/ 69 h 70"/>
                      <a:gd name="T32" fmla="*/ 60 w 93"/>
                      <a:gd name="T33" fmla="*/ 69 h 70"/>
                      <a:gd name="T34" fmla="*/ 71 w 93"/>
                      <a:gd name="T35" fmla="*/ 66 h 70"/>
                      <a:gd name="T36" fmla="*/ 83 w 93"/>
                      <a:gd name="T37" fmla="*/ 58 h 70"/>
                      <a:gd name="T38" fmla="*/ 92 w 93"/>
                      <a:gd name="T39" fmla="*/ 46 h 70"/>
                      <a:gd name="T40" fmla="*/ 92 w 93"/>
                      <a:gd name="T41" fmla="*/ 35 h 70"/>
                      <a:gd name="T42" fmla="*/ 92 w 93"/>
                      <a:gd name="T43" fmla="*/ 35 h 70"/>
                      <a:gd name="T44" fmla="*/ 92 w 93"/>
                      <a:gd name="T45" fmla="*/ 20 h 70"/>
                      <a:gd name="T46" fmla="*/ 83 w 93"/>
                      <a:gd name="T47" fmla="*/ 9 h 70"/>
                      <a:gd name="T48" fmla="*/ 71 w 93"/>
                      <a:gd name="T49" fmla="*/ 3 h 70"/>
                      <a:gd name="T50" fmla="*/ 60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0" y="0"/>
                        </a:moveTo>
                        <a:lnTo>
                          <a:pt x="60" y="0"/>
                        </a:lnTo>
                        <a:lnTo>
                          <a:pt x="31" y="0"/>
                        </a:lnTo>
                        <a:lnTo>
                          <a:pt x="31" y="0"/>
                        </a:lnTo>
                        <a:lnTo>
                          <a:pt x="31" y="0"/>
                        </a:lnTo>
                        <a:lnTo>
                          <a:pt x="31" y="0"/>
                        </a:lnTo>
                        <a:lnTo>
                          <a:pt x="20" y="3"/>
                        </a:lnTo>
                        <a:lnTo>
                          <a:pt x="8" y="9"/>
                        </a:lnTo>
                        <a:lnTo>
                          <a:pt x="0" y="20"/>
                        </a:lnTo>
                        <a:lnTo>
                          <a:pt x="0" y="35"/>
                        </a:lnTo>
                        <a:lnTo>
                          <a:pt x="0" y="35"/>
                        </a:lnTo>
                        <a:lnTo>
                          <a:pt x="0" y="46"/>
                        </a:lnTo>
                        <a:lnTo>
                          <a:pt x="8" y="58"/>
                        </a:lnTo>
                        <a:lnTo>
                          <a:pt x="20" y="66"/>
                        </a:lnTo>
                        <a:lnTo>
                          <a:pt x="31" y="69"/>
                        </a:lnTo>
                        <a:lnTo>
                          <a:pt x="60" y="69"/>
                        </a:lnTo>
                        <a:lnTo>
                          <a:pt x="60" y="69"/>
                        </a:lnTo>
                        <a:lnTo>
                          <a:pt x="71" y="66"/>
                        </a:lnTo>
                        <a:lnTo>
                          <a:pt x="83" y="58"/>
                        </a:lnTo>
                        <a:lnTo>
                          <a:pt x="92" y="46"/>
                        </a:lnTo>
                        <a:lnTo>
                          <a:pt x="92" y="35"/>
                        </a:lnTo>
                        <a:lnTo>
                          <a:pt x="92" y="35"/>
                        </a:lnTo>
                        <a:lnTo>
                          <a:pt x="92" y="20"/>
                        </a:lnTo>
                        <a:lnTo>
                          <a:pt x="83" y="9"/>
                        </a:lnTo>
                        <a:lnTo>
                          <a:pt x="71" y="3"/>
                        </a:lnTo>
                        <a:lnTo>
                          <a:pt x="60" y="0"/>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9" name="Freeform 408"/>
                  <p:cNvSpPr>
                    <a:spLocks noChangeArrowheads="1"/>
                  </p:cNvSpPr>
                  <p:nvPr/>
                </p:nvSpPr>
                <p:spPr bwMode="gray">
                  <a:xfrm>
                    <a:off x="7775575" y="3132138"/>
                    <a:ext cx="34925" cy="25400"/>
                  </a:xfrm>
                  <a:custGeom>
                    <a:avLst/>
                    <a:gdLst>
                      <a:gd name="T0" fmla="*/ 63 w 96"/>
                      <a:gd name="T1" fmla="*/ 3 h 70"/>
                      <a:gd name="T2" fmla="*/ 34 w 96"/>
                      <a:gd name="T3" fmla="*/ 0 h 70"/>
                      <a:gd name="T4" fmla="*/ 34 w 96"/>
                      <a:gd name="T5" fmla="*/ 0 h 70"/>
                      <a:gd name="T6" fmla="*/ 23 w 96"/>
                      <a:gd name="T7" fmla="*/ 3 h 70"/>
                      <a:gd name="T8" fmla="*/ 12 w 96"/>
                      <a:gd name="T9" fmla="*/ 9 h 70"/>
                      <a:gd name="T10" fmla="*/ 3 w 96"/>
                      <a:gd name="T11" fmla="*/ 20 h 70"/>
                      <a:gd name="T12" fmla="*/ 0 w 96"/>
                      <a:gd name="T13" fmla="*/ 32 h 70"/>
                      <a:gd name="T14" fmla="*/ 0 w 96"/>
                      <a:gd name="T15" fmla="*/ 32 h 70"/>
                      <a:gd name="T16" fmla="*/ 3 w 96"/>
                      <a:gd name="T17" fmla="*/ 46 h 70"/>
                      <a:gd name="T18" fmla="*/ 9 w 96"/>
                      <a:gd name="T19" fmla="*/ 58 h 70"/>
                      <a:gd name="T20" fmla="*/ 20 w 96"/>
                      <a:gd name="T21" fmla="*/ 64 h 70"/>
                      <a:gd name="T22" fmla="*/ 32 w 96"/>
                      <a:gd name="T23" fmla="*/ 69 h 70"/>
                      <a:gd name="T24" fmla="*/ 60 w 96"/>
                      <a:gd name="T25" fmla="*/ 69 h 70"/>
                      <a:gd name="T26" fmla="*/ 60 w 96"/>
                      <a:gd name="T27" fmla="*/ 69 h 70"/>
                      <a:gd name="T28" fmla="*/ 60 w 96"/>
                      <a:gd name="T29" fmla="*/ 69 h 70"/>
                      <a:gd name="T30" fmla="*/ 72 w 96"/>
                      <a:gd name="T31" fmla="*/ 66 h 70"/>
                      <a:gd name="T32" fmla="*/ 83 w 96"/>
                      <a:gd name="T33" fmla="*/ 61 h 70"/>
                      <a:gd name="T34" fmla="*/ 92 w 96"/>
                      <a:gd name="T35" fmla="*/ 49 h 70"/>
                      <a:gd name="T36" fmla="*/ 95 w 96"/>
                      <a:gd name="T37" fmla="*/ 38 h 70"/>
                      <a:gd name="T38" fmla="*/ 95 w 96"/>
                      <a:gd name="T39" fmla="*/ 38 h 70"/>
                      <a:gd name="T40" fmla="*/ 92 w 96"/>
                      <a:gd name="T41" fmla="*/ 23 h 70"/>
                      <a:gd name="T42" fmla="*/ 86 w 96"/>
                      <a:gd name="T43" fmla="*/ 15 h 70"/>
                      <a:gd name="T44" fmla="*/ 75 w 96"/>
                      <a:gd name="T45" fmla="*/ 6 h 70"/>
                      <a:gd name="T46" fmla="*/ 63 w 96"/>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3" y="3"/>
                        </a:moveTo>
                        <a:lnTo>
                          <a:pt x="34" y="0"/>
                        </a:lnTo>
                        <a:lnTo>
                          <a:pt x="34" y="0"/>
                        </a:lnTo>
                        <a:lnTo>
                          <a:pt x="23" y="3"/>
                        </a:lnTo>
                        <a:lnTo>
                          <a:pt x="12" y="9"/>
                        </a:lnTo>
                        <a:lnTo>
                          <a:pt x="3" y="20"/>
                        </a:lnTo>
                        <a:lnTo>
                          <a:pt x="0" y="32"/>
                        </a:lnTo>
                        <a:lnTo>
                          <a:pt x="0" y="32"/>
                        </a:lnTo>
                        <a:lnTo>
                          <a:pt x="3" y="46"/>
                        </a:lnTo>
                        <a:lnTo>
                          <a:pt x="9" y="58"/>
                        </a:lnTo>
                        <a:lnTo>
                          <a:pt x="20" y="64"/>
                        </a:lnTo>
                        <a:lnTo>
                          <a:pt x="32" y="69"/>
                        </a:lnTo>
                        <a:lnTo>
                          <a:pt x="60" y="69"/>
                        </a:lnTo>
                        <a:lnTo>
                          <a:pt x="60" y="69"/>
                        </a:lnTo>
                        <a:lnTo>
                          <a:pt x="60" y="69"/>
                        </a:lnTo>
                        <a:lnTo>
                          <a:pt x="72" y="66"/>
                        </a:lnTo>
                        <a:lnTo>
                          <a:pt x="83" y="61"/>
                        </a:lnTo>
                        <a:lnTo>
                          <a:pt x="92" y="49"/>
                        </a:lnTo>
                        <a:lnTo>
                          <a:pt x="95" y="38"/>
                        </a:lnTo>
                        <a:lnTo>
                          <a:pt x="95" y="38"/>
                        </a:lnTo>
                        <a:lnTo>
                          <a:pt x="92" y="23"/>
                        </a:lnTo>
                        <a:lnTo>
                          <a:pt x="86" y="15"/>
                        </a:lnTo>
                        <a:lnTo>
                          <a:pt x="75" y="6"/>
                        </a:lnTo>
                        <a:lnTo>
                          <a:pt x="63" y="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0" name="Freeform 409"/>
                  <p:cNvSpPr>
                    <a:spLocks noChangeArrowheads="1"/>
                  </p:cNvSpPr>
                  <p:nvPr/>
                </p:nvSpPr>
                <p:spPr bwMode="gray">
                  <a:xfrm>
                    <a:off x="7705725" y="3127375"/>
                    <a:ext cx="33338" cy="25400"/>
                  </a:xfrm>
                  <a:custGeom>
                    <a:avLst/>
                    <a:gdLst>
                      <a:gd name="T0" fmla="*/ 63 w 93"/>
                      <a:gd name="T1" fmla="*/ 3 h 70"/>
                      <a:gd name="T2" fmla="*/ 37 w 93"/>
                      <a:gd name="T3" fmla="*/ 0 h 70"/>
                      <a:gd name="T4" fmla="*/ 37 w 93"/>
                      <a:gd name="T5" fmla="*/ 0 h 70"/>
                      <a:gd name="T6" fmla="*/ 23 w 93"/>
                      <a:gd name="T7" fmla="*/ 3 h 70"/>
                      <a:gd name="T8" fmla="*/ 12 w 93"/>
                      <a:gd name="T9" fmla="*/ 9 h 70"/>
                      <a:gd name="T10" fmla="*/ 3 w 93"/>
                      <a:gd name="T11" fmla="*/ 17 h 70"/>
                      <a:gd name="T12" fmla="*/ 0 w 93"/>
                      <a:gd name="T13" fmla="*/ 31 h 70"/>
                      <a:gd name="T14" fmla="*/ 0 w 93"/>
                      <a:gd name="T15" fmla="*/ 31 h 70"/>
                      <a:gd name="T16" fmla="*/ 0 w 93"/>
                      <a:gd name="T17" fmla="*/ 43 h 70"/>
                      <a:gd name="T18" fmla="*/ 9 w 93"/>
                      <a:gd name="T19" fmla="*/ 55 h 70"/>
                      <a:gd name="T20" fmla="*/ 17 w 93"/>
                      <a:gd name="T21" fmla="*/ 63 h 70"/>
                      <a:gd name="T22" fmla="*/ 29 w 93"/>
                      <a:gd name="T23" fmla="*/ 66 h 70"/>
                      <a:gd name="T24" fmla="*/ 57 w 93"/>
                      <a:gd name="T25" fmla="*/ 69 h 70"/>
                      <a:gd name="T26" fmla="*/ 57 w 93"/>
                      <a:gd name="T27" fmla="*/ 69 h 70"/>
                      <a:gd name="T28" fmla="*/ 57 w 93"/>
                      <a:gd name="T29" fmla="*/ 69 h 70"/>
                      <a:gd name="T30" fmla="*/ 69 w 93"/>
                      <a:gd name="T31" fmla="*/ 69 h 70"/>
                      <a:gd name="T32" fmla="*/ 80 w 93"/>
                      <a:gd name="T33" fmla="*/ 63 h 70"/>
                      <a:gd name="T34" fmla="*/ 89 w 93"/>
                      <a:gd name="T35" fmla="*/ 52 h 70"/>
                      <a:gd name="T36" fmla="*/ 92 w 93"/>
                      <a:gd name="T37" fmla="*/ 40 h 70"/>
                      <a:gd name="T38" fmla="*/ 92 w 93"/>
                      <a:gd name="T39" fmla="*/ 40 h 70"/>
                      <a:gd name="T40" fmla="*/ 92 w 93"/>
                      <a:gd name="T41" fmla="*/ 26 h 70"/>
                      <a:gd name="T42" fmla="*/ 86 w 93"/>
                      <a:gd name="T43" fmla="*/ 14 h 70"/>
                      <a:gd name="T44" fmla="*/ 75 w 93"/>
                      <a:gd name="T45" fmla="*/ 9 h 70"/>
                      <a:gd name="T46" fmla="*/ 63 w 93"/>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63" y="3"/>
                        </a:moveTo>
                        <a:lnTo>
                          <a:pt x="37" y="0"/>
                        </a:lnTo>
                        <a:lnTo>
                          <a:pt x="37" y="0"/>
                        </a:lnTo>
                        <a:lnTo>
                          <a:pt x="23" y="3"/>
                        </a:lnTo>
                        <a:lnTo>
                          <a:pt x="12" y="9"/>
                        </a:lnTo>
                        <a:lnTo>
                          <a:pt x="3" y="17"/>
                        </a:lnTo>
                        <a:lnTo>
                          <a:pt x="0" y="31"/>
                        </a:lnTo>
                        <a:lnTo>
                          <a:pt x="0" y="31"/>
                        </a:lnTo>
                        <a:lnTo>
                          <a:pt x="0" y="43"/>
                        </a:lnTo>
                        <a:lnTo>
                          <a:pt x="9" y="55"/>
                        </a:lnTo>
                        <a:lnTo>
                          <a:pt x="17" y="63"/>
                        </a:lnTo>
                        <a:lnTo>
                          <a:pt x="29" y="66"/>
                        </a:lnTo>
                        <a:lnTo>
                          <a:pt x="57" y="69"/>
                        </a:lnTo>
                        <a:lnTo>
                          <a:pt x="57" y="69"/>
                        </a:lnTo>
                        <a:lnTo>
                          <a:pt x="57" y="69"/>
                        </a:lnTo>
                        <a:lnTo>
                          <a:pt x="69" y="69"/>
                        </a:lnTo>
                        <a:lnTo>
                          <a:pt x="80" y="63"/>
                        </a:lnTo>
                        <a:lnTo>
                          <a:pt x="89" y="52"/>
                        </a:lnTo>
                        <a:lnTo>
                          <a:pt x="92" y="40"/>
                        </a:lnTo>
                        <a:lnTo>
                          <a:pt x="92" y="40"/>
                        </a:lnTo>
                        <a:lnTo>
                          <a:pt x="92" y="26"/>
                        </a:lnTo>
                        <a:lnTo>
                          <a:pt x="86" y="14"/>
                        </a:lnTo>
                        <a:lnTo>
                          <a:pt x="75" y="9"/>
                        </a:lnTo>
                        <a:lnTo>
                          <a:pt x="63" y="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1" name="Freeform 410"/>
                  <p:cNvSpPr>
                    <a:spLocks noChangeArrowheads="1"/>
                  </p:cNvSpPr>
                  <p:nvPr/>
                </p:nvSpPr>
                <p:spPr bwMode="gray">
                  <a:xfrm>
                    <a:off x="7637463" y="3119438"/>
                    <a:ext cx="33337" cy="23812"/>
                  </a:xfrm>
                  <a:custGeom>
                    <a:avLst/>
                    <a:gdLst>
                      <a:gd name="T0" fmla="*/ 66 w 93"/>
                      <a:gd name="T1" fmla="*/ 3 h 67"/>
                      <a:gd name="T2" fmla="*/ 63 w 93"/>
                      <a:gd name="T3" fmla="*/ 3 h 67"/>
                      <a:gd name="T4" fmla="*/ 37 w 93"/>
                      <a:gd name="T5" fmla="*/ 0 h 67"/>
                      <a:gd name="T6" fmla="*/ 37 w 93"/>
                      <a:gd name="T7" fmla="*/ 0 h 67"/>
                      <a:gd name="T8" fmla="*/ 37 w 93"/>
                      <a:gd name="T9" fmla="*/ 0 h 67"/>
                      <a:gd name="T10" fmla="*/ 26 w 93"/>
                      <a:gd name="T11" fmla="*/ 0 h 67"/>
                      <a:gd name="T12" fmla="*/ 15 w 93"/>
                      <a:gd name="T13" fmla="*/ 6 h 67"/>
                      <a:gd name="T14" fmla="*/ 6 w 93"/>
                      <a:gd name="T15" fmla="*/ 15 h 67"/>
                      <a:gd name="T16" fmla="*/ 0 w 93"/>
                      <a:gd name="T17" fmla="*/ 26 h 67"/>
                      <a:gd name="T18" fmla="*/ 0 w 93"/>
                      <a:gd name="T19" fmla="*/ 26 h 67"/>
                      <a:gd name="T20" fmla="*/ 0 w 93"/>
                      <a:gd name="T21" fmla="*/ 37 h 67"/>
                      <a:gd name="T22" fmla="*/ 6 w 93"/>
                      <a:gd name="T23" fmla="*/ 49 h 67"/>
                      <a:gd name="T24" fmla="*/ 15 w 93"/>
                      <a:gd name="T25" fmla="*/ 57 h 67"/>
                      <a:gd name="T26" fmla="*/ 29 w 93"/>
                      <a:gd name="T27" fmla="*/ 63 h 67"/>
                      <a:gd name="T28" fmla="*/ 55 w 93"/>
                      <a:gd name="T29" fmla="*/ 66 h 67"/>
                      <a:gd name="T30" fmla="*/ 55 w 93"/>
                      <a:gd name="T31" fmla="*/ 66 h 67"/>
                      <a:gd name="T32" fmla="*/ 55 w 93"/>
                      <a:gd name="T33" fmla="*/ 66 h 67"/>
                      <a:gd name="T34" fmla="*/ 66 w 93"/>
                      <a:gd name="T35" fmla="*/ 66 h 67"/>
                      <a:gd name="T36" fmla="*/ 78 w 93"/>
                      <a:gd name="T37" fmla="*/ 60 h 67"/>
                      <a:gd name="T38" fmla="*/ 86 w 93"/>
                      <a:gd name="T39" fmla="*/ 52 h 67"/>
                      <a:gd name="T40" fmla="*/ 92 w 93"/>
                      <a:gd name="T41" fmla="*/ 40 h 67"/>
                      <a:gd name="T42" fmla="*/ 92 w 93"/>
                      <a:gd name="T43" fmla="*/ 40 h 67"/>
                      <a:gd name="T44" fmla="*/ 92 w 93"/>
                      <a:gd name="T45" fmla="*/ 26 h 67"/>
                      <a:gd name="T46" fmla="*/ 86 w 93"/>
                      <a:gd name="T47" fmla="*/ 17 h 67"/>
                      <a:gd name="T48" fmla="*/ 78 w 93"/>
                      <a:gd name="T49" fmla="*/ 9 h 67"/>
                      <a:gd name="T50" fmla="*/ 66 w 93"/>
                      <a:gd name="T5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66" y="3"/>
                        </a:moveTo>
                        <a:lnTo>
                          <a:pt x="63" y="3"/>
                        </a:lnTo>
                        <a:lnTo>
                          <a:pt x="37" y="0"/>
                        </a:lnTo>
                        <a:lnTo>
                          <a:pt x="37" y="0"/>
                        </a:lnTo>
                        <a:lnTo>
                          <a:pt x="37" y="0"/>
                        </a:lnTo>
                        <a:lnTo>
                          <a:pt x="26" y="0"/>
                        </a:lnTo>
                        <a:lnTo>
                          <a:pt x="15" y="6"/>
                        </a:lnTo>
                        <a:lnTo>
                          <a:pt x="6" y="15"/>
                        </a:lnTo>
                        <a:lnTo>
                          <a:pt x="0" y="26"/>
                        </a:lnTo>
                        <a:lnTo>
                          <a:pt x="0" y="26"/>
                        </a:lnTo>
                        <a:lnTo>
                          <a:pt x="0" y="37"/>
                        </a:lnTo>
                        <a:lnTo>
                          <a:pt x="6" y="49"/>
                        </a:lnTo>
                        <a:lnTo>
                          <a:pt x="15" y="57"/>
                        </a:lnTo>
                        <a:lnTo>
                          <a:pt x="29" y="63"/>
                        </a:lnTo>
                        <a:lnTo>
                          <a:pt x="55" y="66"/>
                        </a:lnTo>
                        <a:lnTo>
                          <a:pt x="55" y="66"/>
                        </a:lnTo>
                        <a:lnTo>
                          <a:pt x="55" y="66"/>
                        </a:lnTo>
                        <a:lnTo>
                          <a:pt x="66" y="66"/>
                        </a:lnTo>
                        <a:lnTo>
                          <a:pt x="78" y="60"/>
                        </a:lnTo>
                        <a:lnTo>
                          <a:pt x="86" y="52"/>
                        </a:lnTo>
                        <a:lnTo>
                          <a:pt x="92" y="40"/>
                        </a:lnTo>
                        <a:lnTo>
                          <a:pt x="92" y="40"/>
                        </a:lnTo>
                        <a:lnTo>
                          <a:pt x="92" y="26"/>
                        </a:lnTo>
                        <a:lnTo>
                          <a:pt x="86" y="17"/>
                        </a:lnTo>
                        <a:lnTo>
                          <a:pt x="78" y="9"/>
                        </a:lnTo>
                        <a:lnTo>
                          <a:pt x="66" y="3"/>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2" name="Freeform 411"/>
                  <p:cNvSpPr>
                    <a:spLocks noChangeArrowheads="1"/>
                  </p:cNvSpPr>
                  <p:nvPr/>
                </p:nvSpPr>
                <p:spPr bwMode="gray">
                  <a:xfrm>
                    <a:off x="7569200" y="3105150"/>
                    <a:ext cx="31750" cy="23813"/>
                  </a:xfrm>
                  <a:custGeom>
                    <a:avLst/>
                    <a:gdLst>
                      <a:gd name="T0" fmla="*/ 66 w 90"/>
                      <a:gd name="T1" fmla="*/ 6 h 67"/>
                      <a:gd name="T2" fmla="*/ 66 w 90"/>
                      <a:gd name="T3" fmla="*/ 6 h 67"/>
                      <a:gd name="T4" fmla="*/ 40 w 90"/>
                      <a:gd name="T5" fmla="*/ 0 h 67"/>
                      <a:gd name="T6" fmla="*/ 40 w 90"/>
                      <a:gd name="T7" fmla="*/ 0 h 67"/>
                      <a:gd name="T8" fmla="*/ 40 w 90"/>
                      <a:gd name="T9" fmla="*/ 0 h 67"/>
                      <a:gd name="T10" fmla="*/ 26 w 90"/>
                      <a:gd name="T11" fmla="*/ 0 h 67"/>
                      <a:gd name="T12" fmla="*/ 15 w 90"/>
                      <a:gd name="T13" fmla="*/ 3 h 67"/>
                      <a:gd name="T14" fmla="*/ 6 w 90"/>
                      <a:gd name="T15" fmla="*/ 11 h 67"/>
                      <a:gd name="T16" fmla="*/ 3 w 90"/>
                      <a:gd name="T17" fmla="*/ 23 h 67"/>
                      <a:gd name="T18" fmla="*/ 3 w 90"/>
                      <a:gd name="T19" fmla="*/ 23 h 67"/>
                      <a:gd name="T20" fmla="*/ 0 w 90"/>
                      <a:gd name="T21" fmla="*/ 34 h 67"/>
                      <a:gd name="T22" fmla="*/ 6 w 90"/>
                      <a:gd name="T23" fmla="*/ 46 h 67"/>
                      <a:gd name="T24" fmla="*/ 15 w 90"/>
                      <a:gd name="T25" fmla="*/ 54 h 67"/>
                      <a:gd name="T26" fmla="*/ 26 w 90"/>
                      <a:gd name="T27" fmla="*/ 60 h 67"/>
                      <a:gd name="T28" fmla="*/ 52 w 90"/>
                      <a:gd name="T29" fmla="*/ 66 h 67"/>
                      <a:gd name="T30" fmla="*/ 52 w 90"/>
                      <a:gd name="T31" fmla="*/ 66 h 67"/>
                      <a:gd name="T32" fmla="*/ 52 w 90"/>
                      <a:gd name="T33" fmla="*/ 66 h 67"/>
                      <a:gd name="T34" fmla="*/ 63 w 90"/>
                      <a:gd name="T35" fmla="*/ 66 h 67"/>
                      <a:gd name="T36" fmla="*/ 75 w 90"/>
                      <a:gd name="T37" fmla="*/ 63 h 67"/>
                      <a:gd name="T38" fmla="*/ 83 w 90"/>
                      <a:gd name="T39" fmla="*/ 54 h 67"/>
                      <a:gd name="T40" fmla="*/ 89 w 90"/>
                      <a:gd name="T41" fmla="*/ 43 h 67"/>
                      <a:gd name="T42" fmla="*/ 89 w 90"/>
                      <a:gd name="T43" fmla="*/ 43 h 67"/>
                      <a:gd name="T44" fmla="*/ 89 w 90"/>
                      <a:gd name="T45" fmla="*/ 31 h 67"/>
                      <a:gd name="T46" fmla="*/ 86 w 90"/>
                      <a:gd name="T47" fmla="*/ 20 h 67"/>
                      <a:gd name="T48" fmla="*/ 78 w 90"/>
                      <a:gd name="T49" fmla="*/ 11 h 67"/>
                      <a:gd name="T50" fmla="*/ 66 w 90"/>
                      <a:gd name="T5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7">
                        <a:moveTo>
                          <a:pt x="66" y="6"/>
                        </a:moveTo>
                        <a:lnTo>
                          <a:pt x="66" y="6"/>
                        </a:lnTo>
                        <a:lnTo>
                          <a:pt x="40" y="0"/>
                        </a:lnTo>
                        <a:lnTo>
                          <a:pt x="40" y="0"/>
                        </a:lnTo>
                        <a:lnTo>
                          <a:pt x="40" y="0"/>
                        </a:lnTo>
                        <a:lnTo>
                          <a:pt x="26" y="0"/>
                        </a:lnTo>
                        <a:lnTo>
                          <a:pt x="15" y="3"/>
                        </a:lnTo>
                        <a:lnTo>
                          <a:pt x="6" y="11"/>
                        </a:lnTo>
                        <a:lnTo>
                          <a:pt x="3" y="23"/>
                        </a:lnTo>
                        <a:lnTo>
                          <a:pt x="3" y="23"/>
                        </a:lnTo>
                        <a:lnTo>
                          <a:pt x="0" y="34"/>
                        </a:lnTo>
                        <a:lnTo>
                          <a:pt x="6" y="46"/>
                        </a:lnTo>
                        <a:lnTo>
                          <a:pt x="15" y="54"/>
                        </a:lnTo>
                        <a:lnTo>
                          <a:pt x="26" y="60"/>
                        </a:lnTo>
                        <a:lnTo>
                          <a:pt x="52" y="66"/>
                        </a:lnTo>
                        <a:lnTo>
                          <a:pt x="52" y="66"/>
                        </a:lnTo>
                        <a:lnTo>
                          <a:pt x="52" y="66"/>
                        </a:lnTo>
                        <a:lnTo>
                          <a:pt x="63" y="66"/>
                        </a:lnTo>
                        <a:lnTo>
                          <a:pt x="75" y="63"/>
                        </a:lnTo>
                        <a:lnTo>
                          <a:pt x="83" y="54"/>
                        </a:lnTo>
                        <a:lnTo>
                          <a:pt x="89" y="43"/>
                        </a:lnTo>
                        <a:lnTo>
                          <a:pt x="89" y="43"/>
                        </a:lnTo>
                        <a:lnTo>
                          <a:pt x="89" y="31"/>
                        </a:lnTo>
                        <a:lnTo>
                          <a:pt x="86" y="20"/>
                        </a:lnTo>
                        <a:lnTo>
                          <a:pt x="78" y="11"/>
                        </a:lnTo>
                        <a:lnTo>
                          <a:pt x="66" y="6"/>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3" name="Freeform 412"/>
                  <p:cNvSpPr>
                    <a:spLocks noChangeArrowheads="1"/>
                  </p:cNvSpPr>
                  <p:nvPr/>
                </p:nvSpPr>
                <p:spPr bwMode="gray">
                  <a:xfrm>
                    <a:off x="7502525" y="3086100"/>
                    <a:ext cx="31750" cy="25400"/>
                  </a:xfrm>
                  <a:custGeom>
                    <a:avLst/>
                    <a:gdLst>
                      <a:gd name="T0" fmla="*/ 66 w 87"/>
                      <a:gd name="T1" fmla="*/ 8 h 69"/>
                      <a:gd name="T2" fmla="*/ 66 w 87"/>
                      <a:gd name="T3" fmla="*/ 8 h 69"/>
                      <a:gd name="T4" fmla="*/ 40 w 87"/>
                      <a:gd name="T5" fmla="*/ 2 h 69"/>
                      <a:gd name="T6" fmla="*/ 40 w 87"/>
                      <a:gd name="T7" fmla="*/ 0 h 69"/>
                      <a:gd name="T8" fmla="*/ 40 w 87"/>
                      <a:gd name="T9" fmla="*/ 0 h 69"/>
                      <a:gd name="T10" fmla="*/ 28 w 87"/>
                      <a:gd name="T11" fmla="*/ 0 h 69"/>
                      <a:gd name="T12" fmla="*/ 17 w 87"/>
                      <a:gd name="T13" fmla="*/ 2 h 69"/>
                      <a:gd name="T14" fmla="*/ 6 w 87"/>
                      <a:gd name="T15" fmla="*/ 8 h 69"/>
                      <a:gd name="T16" fmla="*/ 0 w 87"/>
                      <a:gd name="T17" fmla="*/ 19 h 69"/>
                      <a:gd name="T18" fmla="*/ 0 w 87"/>
                      <a:gd name="T19" fmla="*/ 19 h 69"/>
                      <a:gd name="T20" fmla="*/ 0 w 87"/>
                      <a:gd name="T21" fmla="*/ 31 h 69"/>
                      <a:gd name="T22" fmla="*/ 3 w 87"/>
                      <a:gd name="T23" fmla="*/ 43 h 69"/>
                      <a:gd name="T24" fmla="*/ 8 w 87"/>
                      <a:gd name="T25" fmla="*/ 51 h 69"/>
                      <a:gd name="T26" fmla="*/ 20 w 87"/>
                      <a:gd name="T27" fmla="*/ 57 h 69"/>
                      <a:gd name="T28" fmla="*/ 46 w 87"/>
                      <a:gd name="T29" fmla="*/ 68 h 69"/>
                      <a:gd name="T30" fmla="*/ 46 w 87"/>
                      <a:gd name="T31" fmla="*/ 68 h 69"/>
                      <a:gd name="T32" fmla="*/ 46 w 87"/>
                      <a:gd name="T33" fmla="*/ 68 h 69"/>
                      <a:gd name="T34" fmla="*/ 57 w 87"/>
                      <a:gd name="T35" fmla="*/ 68 h 69"/>
                      <a:gd name="T36" fmla="*/ 69 w 87"/>
                      <a:gd name="T37" fmla="*/ 65 h 69"/>
                      <a:gd name="T38" fmla="*/ 77 w 87"/>
                      <a:gd name="T39" fmla="*/ 60 h 69"/>
                      <a:gd name="T40" fmla="*/ 83 w 87"/>
                      <a:gd name="T41" fmla="*/ 48 h 69"/>
                      <a:gd name="T42" fmla="*/ 83 w 87"/>
                      <a:gd name="T43" fmla="*/ 48 h 69"/>
                      <a:gd name="T44" fmla="*/ 86 w 87"/>
                      <a:gd name="T45" fmla="*/ 37 h 69"/>
                      <a:gd name="T46" fmla="*/ 83 w 87"/>
                      <a:gd name="T47" fmla="*/ 25 h 69"/>
                      <a:gd name="T48" fmla="*/ 74 w 87"/>
                      <a:gd name="T49" fmla="*/ 17 h 69"/>
                      <a:gd name="T50" fmla="*/ 66 w 87"/>
                      <a:gd name="T51"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66" y="8"/>
                        </a:moveTo>
                        <a:lnTo>
                          <a:pt x="66" y="8"/>
                        </a:lnTo>
                        <a:lnTo>
                          <a:pt x="40" y="2"/>
                        </a:lnTo>
                        <a:lnTo>
                          <a:pt x="40" y="0"/>
                        </a:lnTo>
                        <a:lnTo>
                          <a:pt x="40" y="0"/>
                        </a:lnTo>
                        <a:lnTo>
                          <a:pt x="28" y="0"/>
                        </a:lnTo>
                        <a:lnTo>
                          <a:pt x="17" y="2"/>
                        </a:lnTo>
                        <a:lnTo>
                          <a:pt x="6" y="8"/>
                        </a:lnTo>
                        <a:lnTo>
                          <a:pt x="0" y="19"/>
                        </a:lnTo>
                        <a:lnTo>
                          <a:pt x="0" y="19"/>
                        </a:lnTo>
                        <a:lnTo>
                          <a:pt x="0" y="31"/>
                        </a:lnTo>
                        <a:lnTo>
                          <a:pt x="3" y="43"/>
                        </a:lnTo>
                        <a:lnTo>
                          <a:pt x="8" y="51"/>
                        </a:lnTo>
                        <a:lnTo>
                          <a:pt x="20" y="57"/>
                        </a:lnTo>
                        <a:lnTo>
                          <a:pt x="46" y="68"/>
                        </a:lnTo>
                        <a:lnTo>
                          <a:pt x="46" y="68"/>
                        </a:lnTo>
                        <a:lnTo>
                          <a:pt x="46" y="68"/>
                        </a:lnTo>
                        <a:lnTo>
                          <a:pt x="57" y="68"/>
                        </a:lnTo>
                        <a:lnTo>
                          <a:pt x="69" y="65"/>
                        </a:lnTo>
                        <a:lnTo>
                          <a:pt x="77" y="60"/>
                        </a:lnTo>
                        <a:lnTo>
                          <a:pt x="83" y="48"/>
                        </a:lnTo>
                        <a:lnTo>
                          <a:pt x="83" y="48"/>
                        </a:lnTo>
                        <a:lnTo>
                          <a:pt x="86" y="37"/>
                        </a:lnTo>
                        <a:lnTo>
                          <a:pt x="83" y="25"/>
                        </a:lnTo>
                        <a:lnTo>
                          <a:pt x="74" y="17"/>
                        </a:lnTo>
                        <a:lnTo>
                          <a:pt x="66" y="8"/>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4" name="Freeform 413"/>
                  <p:cNvSpPr>
                    <a:spLocks noChangeArrowheads="1"/>
                  </p:cNvSpPr>
                  <p:nvPr/>
                </p:nvSpPr>
                <p:spPr bwMode="gray">
                  <a:xfrm>
                    <a:off x="8231188" y="2301875"/>
                    <a:ext cx="128587" cy="784225"/>
                  </a:xfrm>
                  <a:custGeom>
                    <a:avLst/>
                    <a:gdLst>
                      <a:gd name="T0" fmla="*/ 352 w 359"/>
                      <a:gd name="T1" fmla="*/ 315 h 2178"/>
                      <a:gd name="T2" fmla="*/ 349 w 359"/>
                      <a:gd name="T3" fmla="*/ 292 h 2178"/>
                      <a:gd name="T4" fmla="*/ 338 w 359"/>
                      <a:gd name="T5" fmla="*/ 252 h 2178"/>
                      <a:gd name="T6" fmla="*/ 309 w 359"/>
                      <a:gd name="T7" fmla="*/ 197 h 2178"/>
                      <a:gd name="T8" fmla="*/ 235 w 359"/>
                      <a:gd name="T9" fmla="*/ 126 h 2178"/>
                      <a:gd name="T10" fmla="*/ 203 w 359"/>
                      <a:gd name="T11" fmla="*/ 92 h 2178"/>
                      <a:gd name="T12" fmla="*/ 180 w 359"/>
                      <a:gd name="T13" fmla="*/ 92 h 2178"/>
                      <a:gd name="T14" fmla="*/ 120 w 359"/>
                      <a:gd name="T15" fmla="*/ 60 h 2178"/>
                      <a:gd name="T16" fmla="*/ 63 w 359"/>
                      <a:gd name="T17" fmla="*/ 31 h 2178"/>
                      <a:gd name="T18" fmla="*/ 52 w 359"/>
                      <a:gd name="T19" fmla="*/ 11 h 2178"/>
                      <a:gd name="T20" fmla="*/ 17 w 359"/>
                      <a:gd name="T21" fmla="*/ 0 h 2178"/>
                      <a:gd name="T22" fmla="*/ 0 w 359"/>
                      <a:gd name="T23" fmla="*/ 11 h 2178"/>
                      <a:gd name="T24" fmla="*/ 11 w 359"/>
                      <a:gd name="T25" fmla="*/ 40 h 2178"/>
                      <a:gd name="T26" fmla="*/ 34 w 359"/>
                      <a:gd name="T27" fmla="*/ 49 h 2178"/>
                      <a:gd name="T28" fmla="*/ 54 w 359"/>
                      <a:gd name="T29" fmla="*/ 46 h 2178"/>
                      <a:gd name="T30" fmla="*/ 112 w 359"/>
                      <a:gd name="T31" fmla="*/ 74 h 2178"/>
                      <a:gd name="T32" fmla="*/ 166 w 359"/>
                      <a:gd name="T33" fmla="*/ 112 h 2178"/>
                      <a:gd name="T34" fmla="*/ 186 w 359"/>
                      <a:gd name="T35" fmla="*/ 137 h 2178"/>
                      <a:gd name="T36" fmla="*/ 198 w 359"/>
                      <a:gd name="T37" fmla="*/ 146 h 2178"/>
                      <a:gd name="T38" fmla="*/ 243 w 359"/>
                      <a:gd name="T39" fmla="*/ 183 h 2178"/>
                      <a:gd name="T40" fmla="*/ 281 w 359"/>
                      <a:gd name="T41" fmla="*/ 238 h 2178"/>
                      <a:gd name="T42" fmla="*/ 292 w 359"/>
                      <a:gd name="T43" fmla="*/ 269 h 2178"/>
                      <a:gd name="T44" fmla="*/ 295 w 359"/>
                      <a:gd name="T45" fmla="*/ 286 h 2178"/>
                      <a:gd name="T46" fmla="*/ 298 w 359"/>
                      <a:gd name="T47" fmla="*/ 292 h 2178"/>
                      <a:gd name="T48" fmla="*/ 298 w 359"/>
                      <a:gd name="T49" fmla="*/ 306 h 2178"/>
                      <a:gd name="T50" fmla="*/ 295 w 359"/>
                      <a:gd name="T51" fmla="*/ 424 h 2178"/>
                      <a:gd name="T52" fmla="*/ 281 w 359"/>
                      <a:gd name="T53" fmla="*/ 409 h 2178"/>
                      <a:gd name="T54" fmla="*/ 246 w 359"/>
                      <a:gd name="T55" fmla="*/ 424 h 2178"/>
                      <a:gd name="T56" fmla="*/ 235 w 359"/>
                      <a:gd name="T57" fmla="*/ 435 h 2178"/>
                      <a:gd name="T58" fmla="*/ 226 w 359"/>
                      <a:gd name="T59" fmla="*/ 455 h 2178"/>
                      <a:gd name="T60" fmla="*/ 243 w 359"/>
                      <a:gd name="T61" fmla="*/ 481 h 2178"/>
                      <a:gd name="T62" fmla="*/ 272 w 359"/>
                      <a:gd name="T63" fmla="*/ 475 h 2178"/>
                      <a:gd name="T64" fmla="*/ 292 w 359"/>
                      <a:gd name="T65" fmla="*/ 452 h 2178"/>
                      <a:gd name="T66" fmla="*/ 295 w 359"/>
                      <a:gd name="T67" fmla="*/ 504 h 2178"/>
                      <a:gd name="T68" fmla="*/ 292 w 359"/>
                      <a:gd name="T69" fmla="*/ 1406 h 2178"/>
                      <a:gd name="T70" fmla="*/ 301 w 359"/>
                      <a:gd name="T71" fmla="*/ 1899 h 2178"/>
                      <a:gd name="T72" fmla="*/ 289 w 359"/>
                      <a:gd name="T73" fmla="*/ 1959 h 2178"/>
                      <a:gd name="T74" fmla="*/ 255 w 359"/>
                      <a:gd name="T75" fmla="*/ 1993 h 2178"/>
                      <a:gd name="T76" fmla="*/ 243 w 359"/>
                      <a:gd name="T77" fmla="*/ 2005 h 2178"/>
                      <a:gd name="T78" fmla="*/ 232 w 359"/>
                      <a:gd name="T79" fmla="*/ 2016 h 2178"/>
                      <a:gd name="T80" fmla="*/ 229 w 359"/>
                      <a:gd name="T81" fmla="*/ 2048 h 2178"/>
                      <a:gd name="T82" fmla="*/ 175 w 359"/>
                      <a:gd name="T83" fmla="*/ 2097 h 2178"/>
                      <a:gd name="T84" fmla="*/ 126 w 359"/>
                      <a:gd name="T85" fmla="*/ 2105 h 2178"/>
                      <a:gd name="T86" fmla="*/ 94 w 359"/>
                      <a:gd name="T87" fmla="*/ 2114 h 2178"/>
                      <a:gd name="T88" fmla="*/ 80 w 359"/>
                      <a:gd name="T89" fmla="*/ 2119 h 2178"/>
                      <a:gd name="T90" fmla="*/ 69 w 359"/>
                      <a:gd name="T91" fmla="*/ 2157 h 2178"/>
                      <a:gd name="T92" fmla="*/ 49 w 359"/>
                      <a:gd name="T93" fmla="*/ 2177 h 2178"/>
                      <a:gd name="T94" fmla="*/ 83 w 359"/>
                      <a:gd name="T95" fmla="*/ 2171 h 2178"/>
                      <a:gd name="T96" fmla="*/ 120 w 359"/>
                      <a:gd name="T97" fmla="*/ 2162 h 2178"/>
                      <a:gd name="T98" fmla="*/ 146 w 359"/>
                      <a:gd name="T99" fmla="*/ 2136 h 2178"/>
                      <a:gd name="T100" fmla="*/ 226 w 359"/>
                      <a:gd name="T101" fmla="*/ 2091 h 2178"/>
                      <a:gd name="T102" fmla="*/ 272 w 359"/>
                      <a:gd name="T103" fmla="*/ 2053 h 2178"/>
                      <a:gd name="T104" fmla="*/ 292 w 359"/>
                      <a:gd name="T105" fmla="*/ 2034 h 2178"/>
                      <a:gd name="T106" fmla="*/ 306 w 359"/>
                      <a:gd name="T107" fmla="*/ 2013 h 2178"/>
                      <a:gd name="T108" fmla="*/ 344 w 359"/>
                      <a:gd name="T109" fmla="*/ 1939 h 2178"/>
                      <a:gd name="T110" fmla="*/ 349 w 359"/>
                      <a:gd name="T111" fmla="*/ 1859 h 2178"/>
                      <a:gd name="T112" fmla="*/ 358 w 359"/>
                      <a:gd name="T113" fmla="*/ 1106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78">
                        <a:moveTo>
                          <a:pt x="355" y="504"/>
                        </a:moveTo>
                        <a:lnTo>
                          <a:pt x="355" y="504"/>
                        </a:lnTo>
                        <a:lnTo>
                          <a:pt x="352" y="352"/>
                        </a:lnTo>
                        <a:lnTo>
                          <a:pt x="352" y="315"/>
                        </a:lnTo>
                        <a:lnTo>
                          <a:pt x="352" y="315"/>
                        </a:lnTo>
                        <a:lnTo>
                          <a:pt x="349" y="304"/>
                        </a:lnTo>
                        <a:lnTo>
                          <a:pt x="349" y="304"/>
                        </a:lnTo>
                        <a:lnTo>
                          <a:pt x="349" y="292"/>
                        </a:lnTo>
                        <a:lnTo>
                          <a:pt x="349" y="292"/>
                        </a:lnTo>
                        <a:lnTo>
                          <a:pt x="344" y="272"/>
                        </a:lnTo>
                        <a:lnTo>
                          <a:pt x="344" y="272"/>
                        </a:lnTo>
                        <a:lnTo>
                          <a:pt x="338" y="252"/>
                        </a:lnTo>
                        <a:lnTo>
                          <a:pt x="330" y="232"/>
                        </a:lnTo>
                        <a:lnTo>
                          <a:pt x="321" y="215"/>
                        </a:lnTo>
                        <a:lnTo>
                          <a:pt x="309" y="197"/>
                        </a:lnTo>
                        <a:lnTo>
                          <a:pt x="309" y="197"/>
                        </a:lnTo>
                        <a:lnTo>
                          <a:pt x="292" y="178"/>
                        </a:lnTo>
                        <a:lnTo>
                          <a:pt x="272" y="157"/>
                        </a:lnTo>
                        <a:lnTo>
                          <a:pt x="235" y="126"/>
                        </a:lnTo>
                        <a:lnTo>
                          <a:pt x="235" y="126"/>
                        </a:lnTo>
                        <a:lnTo>
                          <a:pt x="232" y="117"/>
                        </a:lnTo>
                        <a:lnTo>
                          <a:pt x="223" y="109"/>
                        </a:lnTo>
                        <a:lnTo>
                          <a:pt x="215" y="100"/>
                        </a:lnTo>
                        <a:lnTo>
                          <a:pt x="203" y="92"/>
                        </a:lnTo>
                        <a:lnTo>
                          <a:pt x="203" y="92"/>
                        </a:lnTo>
                        <a:lnTo>
                          <a:pt x="192" y="89"/>
                        </a:lnTo>
                        <a:lnTo>
                          <a:pt x="180" y="92"/>
                        </a:lnTo>
                        <a:lnTo>
                          <a:pt x="180" y="92"/>
                        </a:lnTo>
                        <a:lnTo>
                          <a:pt x="155" y="77"/>
                        </a:lnTo>
                        <a:lnTo>
                          <a:pt x="155" y="77"/>
                        </a:lnTo>
                        <a:lnTo>
                          <a:pt x="120" y="60"/>
                        </a:lnTo>
                        <a:lnTo>
                          <a:pt x="120" y="60"/>
                        </a:lnTo>
                        <a:lnTo>
                          <a:pt x="63" y="40"/>
                        </a:lnTo>
                        <a:lnTo>
                          <a:pt x="63" y="40"/>
                        </a:lnTo>
                        <a:lnTo>
                          <a:pt x="63" y="40"/>
                        </a:lnTo>
                        <a:lnTo>
                          <a:pt x="63" y="31"/>
                        </a:lnTo>
                        <a:lnTo>
                          <a:pt x="63" y="23"/>
                        </a:lnTo>
                        <a:lnTo>
                          <a:pt x="57" y="17"/>
                        </a:lnTo>
                        <a:lnTo>
                          <a:pt x="52" y="11"/>
                        </a:lnTo>
                        <a:lnTo>
                          <a:pt x="52" y="11"/>
                        </a:lnTo>
                        <a:lnTo>
                          <a:pt x="26" y="3"/>
                        </a:lnTo>
                        <a:lnTo>
                          <a:pt x="26" y="3"/>
                        </a:lnTo>
                        <a:lnTo>
                          <a:pt x="26" y="3"/>
                        </a:lnTo>
                        <a:lnTo>
                          <a:pt x="17" y="0"/>
                        </a:lnTo>
                        <a:lnTo>
                          <a:pt x="11" y="3"/>
                        </a:lnTo>
                        <a:lnTo>
                          <a:pt x="6" y="5"/>
                        </a:lnTo>
                        <a:lnTo>
                          <a:pt x="0" y="11"/>
                        </a:lnTo>
                        <a:lnTo>
                          <a:pt x="0" y="11"/>
                        </a:lnTo>
                        <a:lnTo>
                          <a:pt x="0" y="20"/>
                        </a:lnTo>
                        <a:lnTo>
                          <a:pt x="0" y="29"/>
                        </a:lnTo>
                        <a:lnTo>
                          <a:pt x="3" y="34"/>
                        </a:lnTo>
                        <a:lnTo>
                          <a:pt x="11" y="40"/>
                        </a:lnTo>
                        <a:lnTo>
                          <a:pt x="11" y="40"/>
                        </a:lnTo>
                        <a:lnTo>
                          <a:pt x="34" y="49"/>
                        </a:lnTo>
                        <a:lnTo>
                          <a:pt x="34" y="49"/>
                        </a:lnTo>
                        <a:lnTo>
                          <a:pt x="34" y="49"/>
                        </a:lnTo>
                        <a:lnTo>
                          <a:pt x="34" y="49"/>
                        </a:lnTo>
                        <a:lnTo>
                          <a:pt x="43" y="51"/>
                        </a:lnTo>
                        <a:lnTo>
                          <a:pt x="49" y="51"/>
                        </a:lnTo>
                        <a:lnTo>
                          <a:pt x="54" y="46"/>
                        </a:lnTo>
                        <a:lnTo>
                          <a:pt x="60" y="43"/>
                        </a:lnTo>
                        <a:lnTo>
                          <a:pt x="60" y="43"/>
                        </a:lnTo>
                        <a:lnTo>
                          <a:pt x="112" y="74"/>
                        </a:lnTo>
                        <a:lnTo>
                          <a:pt x="112" y="74"/>
                        </a:lnTo>
                        <a:lnTo>
                          <a:pt x="143" y="94"/>
                        </a:lnTo>
                        <a:lnTo>
                          <a:pt x="143" y="94"/>
                        </a:lnTo>
                        <a:lnTo>
                          <a:pt x="166" y="112"/>
                        </a:lnTo>
                        <a:lnTo>
                          <a:pt x="166" y="112"/>
                        </a:lnTo>
                        <a:lnTo>
                          <a:pt x="169" y="123"/>
                        </a:lnTo>
                        <a:lnTo>
                          <a:pt x="175" y="129"/>
                        </a:lnTo>
                        <a:lnTo>
                          <a:pt x="175" y="129"/>
                        </a:lnTo>
                        <a:lnTo>
                          <a:pt x="186" y="137"/>
                        </a:lnTo>
                        <a:lnTo>
                          <a:pt x="195" y="146"/>
                        </a:lnTo>
                        <a:lnTo>
                          <a:pt x="198" y="146"/>
                        </a:lnTo>
                        <a:lnTo>
                          <a:pt x="198" y="146"/>
                        </a:lnTo>
                        <a:lnTo>
                          <a:pt x="198" y="146"/>
                        </a:lnTo>
                        <a:lnTo>
                          <a:pt x="203" y="149"/>
                        </a:lnTo>
                        <a:lnTo>
                          <a:pt x="212" y="152"/>
                        </a:lnTo>
                        <a:lnTo>
                          <a:pt x="212" y="152"/>
                        </a:lnTo>
                        <a:lnTo>
                          <a:pt x="243" y="183"/>
                        </a:lnTo>
                        <a:lnTo>
                          <a:pt x="258" y="203"/>
                        </a:lnTo>
                        <a:lnTo>
                          <a:pt x="272" y="220"/>
                        </a:lnTo>
                        <a:lnTo>
                          <a:pt x="272" y="220"/>
                        </a:lnTo>
                        <a:lnTo>
                          <a:pt x="281" y="238"/>
                        </a:lnTo>
                        <a:lnTo>
                          <a:pt x="289" y="258"/>
                        </a:lnTo>
                        <a:lnTo>
                          <a:pt x="289" y="258"/>
                        </a:lnTo>
                        <a:lnTo>
                          <a:pt x="289" y="263"/>
                        </a:lnTo>
                        <a:lnTo>
                          <a:pt x="292" y="269"/>
                        </a:lnTo>
                        <a:lnTo>
                          <a:pt x="292" y="275"/>
                        </a:lnTo>
                        <a:lnTo>
                          <a:pt x="292" y="275"/>
                        </a:lnTo>
                        <a:lnTo>
                          <a:pt x="295" y="286"/>
                        </a:lnTo>
                        <a:lnTo>
                          <a:pt x="295" y="286"/>
                        </a:lnTo>
                        <a:lnTo>
                          <a:pt x="295" y="286"/>
                        </a:lnTo>
                        <a:lnTo>
                          <a:pt x="295" y="286"/>
                        </a:lnTo>
                        <a:lnTo>
                          <a:pt x="298" y="292"/>
                        </a:lnTo>
                        <a:lnTo>
                          <a:pt x="298" y="292"/>
                        </a:lnTo>
                        <a:lnTo>
                          <a:pt x="298" y="298"/>
                        </a:lnTo>
                        <a:lnTo>
                          <a:pt x="298" y="298"/>
                        </a:lnTo>
                        <a:lnTo>
                          <a:pt x="298" y="306"/>
                        </a:lnTo>
                        <a:lnTo>
                          <a:pt x="298" y="306"/>
                        </a:lnTo>
                        <a:lnTo>
                          <a:pt x="298" y="315"/>
                        </a:lnTo>
                        <a:lnTo>
                          <a:pt x="295" y="352"/>
                        </a:lnTo>
                        <a:lnTo>
                          <a:pt x="295" y="352"/>
                        </a:lnTo>
                        <a:lnTo>
                          <a:pt x="295" y="424"/>
                        </a:lnTo>
                        <a:lnTo>
                          <a:pt x="295" y="424"/>
                        </a:lnTo>
                        <a:lnTo>
                          <a:pt x="289" y="415"/>
                        </a:lnTo>
                        <a:lnTo>
                          <a:pt x="289" y="415"/>
                        </a:lnTo>
                        <a:lnTo>
                          <a:pt x="281" y="409"/>
                        </a:lnTo>
                        <a:lnTo>
                          <a:pt x="269" y="409"/>
                        </a:lnTo>
                        <a:lnTo>
                          <a:pt x="261" y="412"/>
                        </a:lnTo>
                        <a:lnTo>
                          <a:pt x="252" y="418"/>
                        </a:lnTo>
                        <a:lnTo>
                          <a:pt x="246" y="424"/>
                        </a:lnTo>
                        <a:lnTo>
                          <a:pt x="243" y="427"/>
                        </a:lnTo>
                        <a:lnTo>
                          <a:pt x="243" y="427"/>
                        </a:lnTo>
                        <a:lnTo>
                          <a:pt x="235" y="435"/>
                        </a:lnTo>
                        <a:lnTo>
                          <a:pt x="235" y="435"/>
                        </a:lnTo>
                        <a:lnTo>
                          <a:pt x="232" y="438"/>
                        </a:lnTo>
                        <a:lnTo>
                          <a:pt x="232" y="438"/>
                        </a:lnTo>
                        <a:lnTo>
                          <a:pt x="226" y="447"/>
                        </a:lnTo>
                        <a:lnTo>
                          <a:pt x="226" y="455"/>
                        </a:lnTo>
                        <a:lnTo>
                          <a:pt x="229" y="467"/>
                        </a:lnTo>
                        <a:lnTo>
                          <a:pt x="235" y="475"/>
                        </a:lnTo>
                        <a:lnTo>
                          <a:pt x="235" y="475"/>
                        </a:lnTo>
                        <a:lnTo>
                          <a:pt x="243" y="481"/>
                        </a:lnTo>
                        <a:lnTo>
                          <a:pt x="255" y="484"/>
                        </a:lnTo>
                        <a:lnTo>
                          <a:pt x="264" y="481"/>
                        </a:lnTo>
                        <a:lnTo>
                          <a:pt x="272" y="475"/>
                        </a:lnTo>
                        <a:lnTo>
                          <a:pt x="272" y="475"/>
                        </a:lnTo>
                        <a:lnTo>
                          <a:pt x="283" y="464"/>
                        </a:lnTo>
                        <a:lnTo>
                          <a:pt x="286" y="458"/>
                        </a:lnTo>
                        <a:lnTo>
                          <a:pt x="292" y="452"/>
                        </a:lnTo>
                        <a:lnTo>
                          <a:pt x="292" y="452"/>
                        </a:lnTo>
                        <a:lnTo>
                          <a:pt x="295" y="450"/>
                        </a:lnTo>
                        <a:lnTo>
                          <a:pt x="295" y="450"/>
                        </a:lnTo>
                        <a:lnTo>
                          <a:pt x="295" y="504"/>
                        </a:lnTo>
                        <a:lnTo>
                          <a:pt x="295" y="504"/>
                        </a:lnTo>
                        <a:lnTo>
                          <a:pt x="292" y="805"/>
                        </a:lnTo>
                        <a:lnTo>
                          <a:pt x="289" y="1106"/>
                        </a:lnTo>
                        <a:lnTo>
                          <a:pt x="289" y="1106"/>
                        </a:lnTo>
                        <a:lnTo>
                          <a:pt x="292" y="1406"/>
                        </a:lnTo>
                        <a:lnTo>
                          <a:pt x="295" y="1710"/>
                        </a:lnTo>
                        <a:lnTo>
                          <a:pt x="298" y="1859"/>
                        </a:lnTo>
                        <a:lnTo>
                          <a:pt x="301" y="1899"/>
                        </a:lnTo>
                        <a:lnTo>
                          <a:pt x="301" y="1899"/>
                        </a:lnTo>
                        <a:lnTo>
                          <a:pt x="301" y="1913"/>
                        </a:lnTo>
                        <a:lnTo>
                          <a:pt x="298" y="1930"/>
                        </a:lnTo>
                        <a:lnTo>
                          <a:pt x="298" y="1930"/>
                        </a:lnTo>
                        <a:lnTo>
                          <a:pt x="289" y="1959"/>
                        </a:lnTo>
                        <a:lnTo>
                          <a:pt x="275" y="1987"/>
                        </a:lnTo>
                        <a:lnTo>
                          <a:pt x="275" y="1987"/>
                        </a:lnTo>
                        <a:lnTo>
                          <a:pt x="264" y="1990"/>
                        </a:lnTo>
                        <a:lnTo>
                          <a:pt x="255" y="1993"/>
                        </a:lnTo>
                        <a:lnTo>
                          <a:pt x="252" y="1996"/>
                        </a:lnTo>
                        <a:lnTo>
                          <a:pt x="246" y="2002"/>
                        </a:lnTo>
                        <a:lnTo>
                          <a:pt x="243" y="2005"/>
                        </a:lnTo>
                        <a:lnTo>
                          <a:pt x="243" y="2005"/>
                        </a:lnTo>
                        <a:lnTo>
                          <a:pt x="235" y="2016"/>
                        </a:lnTo>
                        <a:lnTo>
                          <a:pt x="235" y="2016"/>
                        </a:lnTo>
                        <a:lnTo>
                          <a:pt x="232" y="2016"/>
                        </a:lnTo>
                        <a:lnTo>
                          <a:pt x="232" y="2016"/>
                        </a:lnTo>
                        <a:lnTo>
                          <a:pt x="229" y="2022"/>
                        </a:lnTo>
                        <a:lnTo>
                          <a:pt x="226" y="2031"/>
                        </a:lnTo>
                        <a:lnTo>
                          <a:pt x="226" y="2039"/>
                        </a:lnTo>
                        <a:lnTo>
                          <a:pt x="229" y="2048"/>
                        </a:lnTo>
                        <a:lnTo>
                          <a:pt x="229" y="2048"/>
                        </a:lnTo>
                        <a:lnTo>
                          <a:pt x="203" y="2073"/>
                        </a:lnTo>
                        <a:lnTo>
                          <a:pt x="175" y="2097"/>
                        </a:lnTo>
                        <a:lnTo>
                          <a:pt x="175" y="2097"/>
                        </a:lnTo>
                        <a:lnTo>
                          <a:pt x="143" y="2119"/>
                        </a:lnTo>
                        <a:lnTo>
                          <a:pt x="143" y="2119"/>
                        </a:lnTo>
                        <a:lnTo>
                          <a:pt x="138" y="2108"/>
                        </a:lnTo>
                        <a:lnTo>
                          <a:pt x="126" y="2105"/>
                        </a:lnTo>
                        <a:lnTo>
                          <a:pt x="117" y="2102"/>
                        </a:lnTo>
                        <a:lnTo>
                          <a:pt x="106" y="2105"/>
                        </a:lnTo>
                        <a:lnTo>
                          <a:pt x="106" y="2105"/>
                        </a:lnTo>
                        <a:lnTo>
                          <a:pt x="94" y="2114"/>
                        </a:lnTo>
                        <a:lnTo>
                          <a:pt x="83" y="2119"/>
                        </a:lnTo>
                        <a:lnTo>
                          <a:pt x="80" y="2119"/>
                        </a:lnTo>
                        <a:lnTo>
                          <a:pt x="80" y="2119"/>
                        </a:lnTo>
                        <a:lnTo>
                          <a:pt x="80" y="2119"/>
                        </a:lnTo>
                        <a:lnTo>
                          <a:pt x="72" y="2125"/>
                        </a:lnTo>
                        <a:lnTo>
                          <a:pt x="66" y="2136"/>
                        </a:lnTo>
                        <a:lnTo>
                          <a:pt x="66" y="2148"/>
                        </a:lnTo>
                        <a:lnTo>
                          <a:pt x="69" y="2157"/>
                        </a:lnTo>
                        <a:lnTo>
                          <a:pt x="69" y="2157"/>
                        </a:lnTo>
                        <a:lnTo>
                          <a:pt x="72" y="2162"/>
                        </a:lnTo>
                        <a:lnTo>
                          <a:pt x="72" y="2162"/>
                        </a:lnTo>
                        <a:lnTo>
                          <a:pt x="49" y="2177"/>
                        </a:lnTo>
                        <a:lnTo>
                          <a:pt x="49" y="2177"/>
                        </a:lnTo>
                        <a:lnTo>
                          <a:pt x="77" y="2168"/>
                        </a:lnTo>
                        <a:lnTo>
                          <a:pt x="77" y="2168"/>
                        </a:lnTo>
                        <a:lnTo>
                          <a:pt x="83" y="2171"/>
                        </a:lnTo>
                        <a:lnTo>
                          <a:pt x="91" y="2174"/>
                        </a:lnTo>
                        <a:lnTo>
                          <a:pt x="100" y="2174"/>
                        </a:lnTo>
                        <a:lnTo>
                          <a:pt x="109" y="2171"/>
                        </a:lnTo>
                        <a:lnTo>
                          <a:pt x="120" y="2162"/>
                        </a:lnTo>
                        <a:lnTo>
                          <a:pt x="132" y="2157"/>
                        </a:lnTo>
                        <a:lnTo>
                          <a:pt x="132" y="2157"/>
                        </a:lnTo>
                        <a:lnTo>
                          <a:pt x="143" y="2148"/>
                        </a:lnTo>
                        <a:lnTo>
                          <a:pt x="146" y="2136"/>
                        </a:lnTo>
                        <a:lnTo>
                          <a:pt x="146" y="2136"/>
                        </a:lnTo>
                        <a:lnTo>
                          <a:pt x="186" y="2116"/>
                        </a:lnTo>
                        <a:lnTo>
                          <a:pt x="186" y="2116"/>
                        </a:lnTo>
                        <a:lnTo>
                          <a:pt x="226" y="2091"/>
                        </a:lnTo>
                        <a:lnTo>
                          <a:pt x="264" y="2059"/>
                        </a:lnTo>
                        <a:lnTo>
                          <a:pt x="264" y="2059"/>
                        </a:lnTo>
                        <a:lnTo>
                          <a:pt x="272" y="2053"/>
                        </a:lnTo>
                        <a:lnTo>
                          <a:pt x="272" y="2053"/>
                        </a:lnTo>
                        <a:lnTo>
                          <a:pt x="283" y="2042"/>
                        </a:lnTo>
                        <a:lnTo>
                          <a:pt x="286" y="2036"/>
                        </a:lnTo>
                        <a:lnTo>
                          <a:pt x="292" y="2034"/>
                        </a:lnTo>
                        <a:lnTo>
                          <a:pt x="292" y="2034"/>
                        </a:lnTo>
                        <a:lnTo>
                          <a:pt x="295" y="2028"/>
                        </a:lnTo>
                        <a:lnTo>
                          <a:pt x="295" y="2028"/>
                        </a:lnTo>
                        <a:lnTo>
                          <a:pt x="306" y="2013"/>
                        </a:lnTo>
                        <a:lnTo>
                          <a:pt x="306" y="2013"/>
                        </a:lnTo>
                        <a:lnTo>
                          <a:pt x="318" y="1996"/>
                        </a:lnTo>
                        <a:lnTo>
                          <a:pt x="327" y="1979"/>
                        </a:lnTo>
                        <a:lnTo>
                          <a:pt x="335" y="1959"/>
                        </a:lnTo>
                        <a:lnTo>
                          <a:pt x="344" y="1939"/>
                        </a:lnTo>
                        <a:lnTo>
                          <a:pt x="344" y="1939"/>
                        </a:lnTo>
                        <a:lnTo>
                          <a:pt x="346" y="1919"/>
                        </a:lnTo>
                        <a:lnTo>
                          <a:pt x="349" y="1899"/>
                        </a:lnTo>
                        <a:lnTo>
                          <a:pt x="349" y="1859"/>
                        </a:lnTo>
                        <a:lnTo>
                          <a:pt x="352" y="1710"/>
                        </a:lnTo>
                        <a:lnTo>
                          <a:pt x="352" y="1710"/>
                        </a:lnTo>
                        <a:lnTo>
                          <a:pt x="355" y="1406"/>
                        </a:lnTo>
                        <a:lnTo>
                          <a:pt x="358" y="1106"/>
                        </a:lnTo>
                        <a:lnTo>
                          <a:pt x="358" y="1106"/>
                        </a:lnTo>
                        <a:lnTo>
                          <a:pt x="358" y="805"/>
                        </a:lnTo>
                        <a:lnTo>
                          <a:pt x="355" y="504"/>
                        </a:lnTo>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5" name="Freeform 414"/>
                  <p:cNvSpPr>
                    <a:spLocks noChangeArrowheads="1"/>
                  </p:cNvSpPr>
                  <p:nvPr/>
                </p:nvSpPr>
                <p:spPr bwMode="gray">
                  <a:xfrm>
                    <a:off x="7594600" y="2792413"/>
                    <a:ext cx="247650" cy="120650"/>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6" name="Freeform 415"/>
                  <p:cNvSpPr>
                    <a:spLocks noChangeArrowheads="1"/>
                  </p:cNvSpPr>
                  <p:nvPr/>
                </p:nvSpPr>
                <p:spPr bwMode="gray">
                  <a:xfrm>
                    <a:off x="7885113" y="2792413"/>
                    <a:ext cx="247650" cy="122237"/>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7" name="Freeform 416"/>
                  <p:cNvSpPr>
                    <a:spLocks noChangeArrowheads="1"/>
                  </p:cNvSpPr>
                  <p:nvPr/>
                </p:nvSpPr>
                <p:spPr bwMode="gray">
                  <a:xfrm>
                    <a:off x="7796213" y="2898775"/>
                    <a:ext cx="131762" cy="214313"/>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8" name="Freeform 417"/>
                  <p:cNvSpPr>
                    <a:spLocks noChangeArrowheads="1"/>
                  </p:cNvSpPr>
                  <p:nvPr/>
                </p:nvSpPr>
                <p:spPr bwMode="gray">
                  <a:xfrm>
                    <a:off x="7796213" y="2613025"/>
                    <a:ext cx="133350" cy="214313"/>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w="3175" cap="flat">
                    <a:no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grpSp>
      <p:sp>
        <p:nvSpPr>
          <p:cNvPr id="1551" name="TextBox 1550"/>
          <p:cNvSpPr txBox="1"/>
          <p:nvPr/>
        </p:nvSpPr>
        <p:spPr bwMode="gray">
          <a:xfrm>
            <a:off x="5452983" y="1778522"/>
            <a:ext cx="300901" cy="153888"/>
          </a:xfrm>
          <a:prstGeom prst="rect">
            <a:avLst/>
          </a:prstGeom>
          <a:noFill/>
          <a:ln w="19050" algn="ctr">
            <a:noFill/>
            <a:miter lim="800000"/>
            <a:headEnd/>
            <a:tailEnd/>
          </a:ln>
        </p:spPr>
        <p:txBody>
          <a:bodyPr wrap="square" lIns="0" tIns="0" rIns="0" bIns="0" rtlCol="0">
            <a:spAutoFit/>
          </a:bodyPr>
          <a:lstStyle/>
          <a:p>
            <a:r>
              <a:rPr lang="en-US" sz="1000" dirty="0" smtClean="0"/>
              <a:t>FW</a:t>
            </a:r>
          </a:p>
        </p:txBody>
      </p:sp>
      <p:sp>
        <p:nvSpPr>
          <p:cNvPr id="1552" name="TextBox 1551"/>
          <p:cNvSpPr txBox="1"/>
          <p:nvPr/>
        </p:nvSpPr>
        <p:spPr bwMode="gray">
          <a:xfrm>
            <a:off x="5452983" y="2084467"/>
            <a:ext cx="318572" cy="153888"/>
          </a:xfrm>
          <a:prstGeom prst="rect">
            <a:avLst/>
          </a:prstGeom>
          <a:noFill/>
          <a:ln w="19050" algn="ctr">
            <a:noFill/>
            <a:miter lim="800000"/>
            <a:headEnd/>
            <a:tailEnd/>
          </a:ln>
        </p:spPr>
        <p:txBody>
          <a:bodyPr wrap="square" lIns="0" tIns="0" rIns="0" bIns="0" rtlCol="0">
            <a:spAutoFit/>
          </a:bodyPr>
          <a:lstStyle/>
          <a:p>
            <a:r>
              <a:rPr lang="en-US" sz="1000" dirty="0" smtClean="0"/>
              <a:t>ADC</a:t>
            </a:r>
          </a:p>
        </p:txBody>
      </p:sp>
      <p:sp>
        <p:nvSpPr>
          <p:cNvPr id="1553" name="TextBox 1552"/>
          <p:cNvSpPr txBox="1"/>
          <p:nvPr/>
        </p:nvSpPr>
        <p:spPr bwMode="gray">
          <a:xfrm>
            <a:off x="2746821" y="1778522"/>
            <a:ext cx="342437" cy="153888"/>
          </a:xfrm>
          <a:prstGeom prst="rect">
            <a:avLst/>
          </a:prstGeom>
          <a:noFill/>
          <a:ln w="19050" algn="ctr">
            <a:noFill/>
            <a:miter lim="800000"/>
            <a:headEnd/>
            <a:tailEnd/>
          </a:ln>
        </p:spPr>
        <p:txBody>
          <a:bodyPr wrap="square" lIns="0" tIns="0" rIns="0" bIns="0" rtlCol="0">
            <a:spAutoFit/>
          </a:bodyPr>
          <a:lstStyle/>
          <a:p>
            <a:r>
              <a:rPr lang="en-US" sz="1000" dirty="0" smtClean="0"/>
              <a:t>FW</a:t>
            </a:r>
          </a:p>
        </p:txBody>
      </p:sp>
      <p:sp>
        <p:nvSpPr>
          <p:cNvPr id="1554" name="TextBox 1553"/>
          <p:cNvSpPr txBox="1"/>
          <p:nvPr/>
        </p:nvSpPr>
        <p:spPr bwMode="gray">
          <a:xfrm>
            <a:off x="2746821" y="2084467"/>
            <a:ext cx="376237" cy="153888"/>
          </a:xfrm>
          <a:prstGeom prst="rect">
            <a:avLst/>
          </a:prstGeom>
          <a:noFill/>
          <a:ln w="19050" algn="ctr">
            <a:noFill/>
            <a:miter lim="800000"/>
            <a:headEnd/>
            <a:tailEnd/>
          </a:ln>
        </p:spPr>
        <p:txBody>
          <a:bodyPr wrap="square" lIns="0" tIns="0" rIns="0" bIns="0" rtlCol="0">
            <a:spAutoFit/>
          </a:bodyPr>
          <a:lstStyle/>
          <a:p>
            <a:r>
              <a:rPr lang="en-US" sz="1000" dirty="0" smtClean="0"/>
              <a:t>ADC</a:t>
            </a:r>
          </a:p>
        </p:txBody>
      </p:sp>
      <p:cxnSp>
        <p:nvCxnSpPr>
          <p:cNvPr id="67" name="Straight Connector 66"/>
          <p:cNvCxnSpPr>
            <a:stCxn id="458" idx="39"/>
          </p:cNvCxnSpPr>
          <p:nvPr/>
        </p:nvCxnSpPr>
        <p:spPr bwMode="gray">
          <a:xfrm flipH="1" flipV="1">
            <a:off x="3361822" y="1875594"/>
            <a:ext cx="420495" cy="140636"/>
          </a:xfrm>
          <a:prstGeom prst="line">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a:stCxn id="458" idx="39"/>
            <a:endCxn id="1673" idx="56"/>
          </p:cNvCxnSpPr>
          <p:nvPr/>
        </p:nvCxnSpPr>
        <p:spPr bwMode="gray">
          <a:xfrm flipH="1">
            <a:off x="3367490" y="2016230"/>
            <a:ext cx="414827" cy="152611"/>
          </a:xfrm>
          <a:prstGeom prst="line">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59" name="Straight Connector 1558"/>
          <p:cNvCxnSpPr/>
          <p:nvPr/>
        </p:nvCxnSpPr>
        <p:spPr bwMode="gray">
          <a:xfrm>
            <a:off x="4694506" y="2012421"/>
            <a:ext cx="420495" cy="140636"/>
          </a:xfrm>
          <a:prstGeom prst="line">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560" name="Straight Connector 1559"/>
          <p:cNvCxnSpPr>
            <a:endCxn id="1629" idx="44"/>
          </p:cNvCxnSpPr>
          <p:nvPr/>
        </p:nvCxnSpPr>
        <p:spPr bwMode="gray">
          <a:xfrm flipV="1">
            <a:off x="4694506" y="1850821"/>
            <a:ext cx="419537" cy="161604"/>
          </a:xfrm>
          <a:prstGeom prst="line">
            <a:avLst/>
          </a:prstGeom>
          <a:ln w="9525">
            <a:solidFill>
              <a:schemeClr val="bg1">
                <a:lumMod val="75000"/>
              </a:schemeClr>
            </a:solidFill>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1007" name="Straight Arrow Connector 1006"/>
          <p:cNvCxnSpPr/>
          <p:nvPr/>
        </p:nvCxnSpPr>
        <p:spPr bwMode="gray">
          <a:xfrm>
            <a:off x="2349264" y="3702241"/>
            <a:ext cx="424159" cy="0"/>
          </a:xfrm>
          <a:prstGeom prst="straightConnector1">
            <a:avLst/>
          </a:prstGeom>
          <a:ln w="12700">
            <a:solidFill>
              <a:schemeClr val="bg2"/>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cxnSp>
        <p:nvCxnSpPr>
          <p:cNvPr id="1009" name="Straight Arrow Connector 1008"/>
          <p:cNvCxnSpPr>
            <a:stCxn id="213" idx="13"/>
          </p:cNvCxnSpPr>
          <p:nvPr/>
        </p:nvCxnSpPr>
        <p:spPr bwMode="gray">
          <a:xfrm flipH="1">
            <a:off x="5797390" y="3414370"/>
            <a:ext cx="413132" cy="680"/>
          </a:xfrm>
          <a:prstGeom prst="straightConnector1">
            <a:avLst/>
          </a:prstGeom>
          <a:ln w="12700">
            <a:solidFill>
              <a:schemeClr val="bg2"/>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cxnSp>
        <p:nvCxnSpPr>
          <p:cNvPr id="1011" name="Straight Arrow Connector 1010"/>
          <p:cNvCxnSpPr/>
          <p:nvPr/>
        </p:nvCxnSpPr>
        <p:spPr bwMode="gray">
          <a:xfrm flipH="1" flipV="1">
            <a:off x="5739693" y="3996221"/>
            <a:ext cx="264829" cy="212837"/>
          </a:xfrm>
          <a:prstGeom prst="straightConnector1">
            <a:avLst/>
          </a:prstGeom>
          <a:ln w="12700">
            <a:solidFill>
              <a:schemeClr val="bg2"/>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cxnSp>
        <p:nvCxnSpPr>
          <p:cNvPr id="1332" name="Straight Arrow Connector 1331"/>
          <p:cNvCxnSpPr/>
          <p:nvPr/>
        </p:nvCxnSpPr>
        <p:spPr bwMode="gray">
          <a:xfrm flipH="1" flipV="1">
            <a:off x="3827321" y="4006134"/>
            <a:ext cx="136957" cy="529133"/>
          </a:xfrm>
          <a:prstGeom prst="straightConnector1">
            <a:avLst/>
          </a:prstGeom>
          <a:ln w="12700">
            <a:solidFill>
              <a:schemeClr val="bg2"/>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grpSp>
        <p:nvGrpSpPr>
          <p:cNvPr id="1438" name="Group 1437"/>
          <p:cNvGrpSpPr/>
          <p:nvPr/>
        </p:nvGrpSpPr>
        <p:grpSpPr>
          <a:xfrm>
            <a:off x="5114043" y="2036010"/>
            <a:ext cx="287138" cy="262865"/>
            <a:chOff x="7364413" y="2247900"/>
            <a:chExt cx="995362" cy="911225"/>
          </a:xfrm>
          <a:solidFill>
            <a:schemeClr val="accent2"/>
          </a:solidFill>
        </p:grpSpPr>
        <p:sp>
          <p:nvSpPr>
            <p:cNvPr id="1439" name="Freeform 378"/>
            <p:cNvSpPr>
              <a:spLocks noChangeArrowheads="1"/>
            </p:cNvSpPr>
            <p:nvPr/>
          </p:nvSpPr>
          <p:spPr bwMode="auto">
            <a:xfrm>
              <a:off x="7900988" y="2247900"/>
              <a:ext cx="4762" cy="1588"/>
            </a:xfrm>
            <a:custGeom>
              <a:avLst/>
              <a:gdLst>
                <a:gd name="T0" fmla="*/ 14 w 15"/>
                <a:gd name="T1" fmla="*/ 0 h 1"/>
                <a:gd name="T2" fmla="*/ 14 w 15"/>
                <a:gd name="T3" fmla="*/ 0 h 1"/>
                <a:gd name="T4" fmla="*/ 14 w 15"/>
                <a:gd name="T5" fmla="*/ 0 h 1"/>
                <a:gd name="T6" fmla="*/ 0 w 15"/>
                <a:gd name="T7" fmla="*/ 0 h 1"/>
                <a:gd name="T8" fmla="*/ 14 w 15"/>
                <a:gd name="T9" fmla="*/ 0 h 1"/>
              </a:gdLst>
              <a:ahLst/>
              <a:cxnLst>
                <a:cxn ang="0">
                  <a:pos x="T0" y="T1"/>
                </a:cxn>
                <a:cxn ang="0">
                  <a:pos x="T2" y="T3"/>
                </a:cxn>
                <a:cxn ang="0">
                  <a:pos x="T4" y="T5"/>
                </a:cxn>
                <a:cxn ang="0">
                  <a:pos x="T6" y="T7"/>
                </a:cxn>
                <a:cxn ang="0">
                  <a:pos x="T8" y="T9"/>
                </a:cxn>
              </a:cxnLst>
              <a:rect l="0" t="0" r="r" b="b"/>
              <a:pathLst>
                <a:path w="15" h="1">
                  <a:moveTo>
                    <a:pt x="14" y="0"/>
                  </a:moveTo>
                  <a:lnTo>
                    <a:pt x="14" y="0"/>
                  </a:lnTo>
                  <a:lnTo>
                    <a:pt x="14"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0" name="Freeform 379"/>
            <p:cNvSpPr>
              <a:spLocks noChangeArrowheads="1"/>
            </p:cNvSpPr>
            <p:nvPr/>
          </p:nvSpPr>
          <p:spPr bwMode="auto">
            <a:xfrm>
              <a:off x="7964488" y="2249488"/>
              <a:ext cx="14287" cy="4762"/>
            </a:xfrm>
            <a:custGeom>
              <a:avLst/>
              <a:gdLst>
                <a:gd name="T0" fmla="*/ 6 w 38"/>
                <a:gd name="T1" fmla="*/ 11 h 15"/>
                <a:gd name="T2" fmla="*/ 32 w 38"/>
                <a:gd name="T3" fmla="*/ 14 h 15"/>
                <a:gd name="T4" fmla="*/ 32 w 38"/>
                <a:gd name="T5" fmla="*/ 14 h 15"/>
                <a:gd name="T6" fmla="*/ 32 w 38"/>
                <a:gd name="T7" fmla="*/ 14 h 15"/>
                <a:gd name="T8" fmla="*/ 37 w 38"/>
                <a:gd name="T9" fmla="*/ 11 h 15"/>
                <a:gd name="T10" fmla="*/ 37 w 38"/>
                <a:gd name="T11" fmla="*/ 8 h 15"/>
                <a:gd name="T12" fmla="*/ 37 w 38"/>
                <a:gd name="T13" fmla="*/ 8 h 15"/>
                <a:gd name="T14" fmla="*/ 37 w 38"/>
                <a:gd name="T15" fmla="*/ 2 h 15"/>
                <a:gd name="T16" fmla="*/ 32 w 38"/>
                <a:gd name="T17" fmla="*/ 2 h 15"/>
                <a:gd name="T18" fmla="*/ 6 w 38"/>
                <a:gd name="T19" fmla="*/ 0 h 15"/>
                <a:gd name="T20" fmla="*/ 6 w 38"/>
                <a:gd name="T21" fmla="*/ 0 h 15"/>
                <a:gd name="T22" fmla="*/ 3 w 38"/>
                <a:gd name="T23" fmla="*/ 2 h 15"/>
                <a:gd name="T24" fmla="*/ 0 w 38"/>
                <a:gd name="T25" fmla="*/ 5 h 15"/>
                <a:gd name="T26" fmla="*/ 0 w 38"/>
                <a:gd name="T27" fmla="*/ 5 h 15"/>
                <a:gd name="T28" fmla="*/ 3 w 38"/>
                <a:gd name="T29" fmla="*/ 8 h 15"/>
                <a:gd name="T30" fmla="*/ 6 w 38"/>
                <a:gd name="T3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1"/>
                  </a:moveTo>
                  <a:lnTo>
                    <a:pt x="32" y="14"/>
                  </a:lnTo>
                  <a:lnTo>
                    <a:pt x="32" y="14"/>
                  </a:lnTo>
                  <a:lnTo>
                    <a:pt x="32" y="14"/>
                  </a:lnTo>
                  <a:lnTo>
                    <a:pt x="37" y="11"/>
                  </a:lnTo>
                  <a:lnTo>
                    <a:pt x="37" y="8"/>
                  </a:lnTo>
                  <a:lnTo>
                    <a:pt x="37" y="8"/>
                  </a:lnTo>
                  <a:lnTo>
                    <a:pt x="37" y="2"/>
                  </a:lnTo>
                  <a:lnTo>
                    <a:pt x="32" y="2"/>
                  </a:lnTo>
                  <a:lnTo>
                    <a:pt x="6" y="0"/>
                  </a:lnTo>
                  <a:lnTo>
                    <a:pt x="6" y="0"/>
                  </a:lnTo>
                  <a:lnTo>
                    <a:pt x="3" y="2"/>
                  </a:lnTo>
                  <a:lnTo>
                    <a:pt x="0" y="5"/>
                  </a:lnTo>
                  <a:lnTo>
                    <a:pt x="0" y="5"/>
                  </a:lnTo>
                  <a:lnTo>
                    <a:pt x="3" y="8"/>
                  </a:lnTo>
                  <a:lnTo>
                    <a:pt x="6"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1" name="Freeform 380"/>
            <p:cNvSpPr>
              <a:spLocks noChangeArrowheads="1"/>
            </p:cNvSpPr>
            <p:nvPr/>
          </p:nvSpPr>
          <p:spPr bwMode="auto">
            <a:xfrm>
              <a:off x="8032750" y="2254250"/>
              <a:ext cx="17463" cy="9525"/>
            </a:xfrm>
            <a:custGeom>
              <a:avLst/>
              <a:gdLst>
                <a:gd name="T0" fmla="*/ 9 w 47"/>
                <a:gd name="T1" fmla="*/ 20 h 27"/>
                <a:gd name="T2" fmla="*/ 9 w 47"/>
                <a:gd name="T3" fmla="*/ 20 h 27"/>
                <a:gd name="T4" fmla="*/ 35 w 47"/>
                <a:gd name="T5" fmla="*/ 26 h 27"/>
                <a:gd name="T6" fmla="*/ 35 w 47"/>
                <a:gd name="T7" fmla="*/ 26 h 27"/>
                <a:gd name="T8" fmla="*/ 35 w 47"/>
                <a:gd name="T9" fmla="*/ 26 h 27"/>
                <a:gd name="T10" fmla="*/ 35 w 47"/>
                <a:gd name="T11" fmla="*/ 26 h 27"/>
                <a:gd name="T12" fmla="*/ 43 w 47"/>
                <a:gd name="T13" fmla="*/ 23 h 27"/>
                <a:gd name="T14" fmla="*/ 46 w 47"/>
                <a:gd name="T15" fmla="*/ 14 h 27"/>
                <a:gd name="T16" fmla="*/ 46 w 47"/>
                <a:gd name="T17" fmla="*/ 14 h 27"/>
                <a:gd name="T18" fmla="*/ 43 w 47"/>
                <a:gd name="T19" fmla="*/ 8 h 27"/>
                <a:gd name="T20" fmla="*/ 38 w 47"/>
                <a:gd name="T21" fmla="*/ 3 h 27"/>
                <a:gd name="T22" fmla="*/ 12 w 47"/>
                <a:gd name="T23" fmla="*/ 0 h 27"/>
                <a:gd name="T24" fmla="*/ 12 w 47"/>
                <a:gd name="T25" fmla="*/ 0 h 27"/>
                <a:gd name="T26" fmla="*/ 3 w 47"/>
                <a:gd name="T27" fmla="*/ 3 h 27"/>
                <a:gd name="T28" fmla="*/ 0 w 47"/>
                <a:gd name="T29" fmla="*/ 8 h 27"/>
                <a:gd name="T30" fmla="*/ 0 w 47"/>
                <a:gd name="T31" fmla="*/ 8 h 27"/>
                <a:gd name="T32" fmla="*/ 3 w 47"/>
                <a:gd name="T33" fmla="*/ 17 h 27"/>
                <a:gd name="T34" fmla="*/ 9 w 47"/>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7">
                  <a:moveTo>
                    <a:pt x="9" y="20"/>
                  </a:moveTo>
                  <a:lnTo>
                    <a:pt x="9" y="20"/>
                  </a:lnTo>
                  <a:lnTo>
                    <a:pt x="35" y="26"/>
                  </a:lnTo>
                  <a:lnTo>
                    <a:pt x="35" y="26"/>
                  </a:lnTo>
                  <a:lnTo>
                    <a:pt x="35" y="26"/>
                  </a:lnTo>
                  <a:lnTo>
                    <a:pt x="35" y="26"/>
                  </a:lnTo>
                  <a:lnTo>
                    <a:pt x="43" y="23"/>
                  </a:lnTo>
                  <a:lnTo>
                    <a:pt x="46" y="14"/>
                  </a:lnTo>
                  <a:lnTo>
                    <a:pt x="46" y="14"/>
                  </a:lnTo>
                  <a:lnTo>
                    <a:pt x="43" y="8"/>
                  </a:lnTo>
                  <a:lnTo>
                    <a:pt x="38" y="3"/>
                  </a:lnTo>
                  <a:lnTo>
                    <a:pt x="12" y="0"/>
                  </a:lnTo>
                  <a:lnTo>
                    <a:pt x="12" y="0"/>
                  </a:lnTo>
                  <a:lnTo>
                    <a:pt x="3" y="3"/>
                  </a:lnTo>
                  <a:lnTo>
                    <a:pt x="0" y="8"/>
                  </a:lnTo>
                  <a:lnTo>
                    <a:pt x="0" y="8"/>
                  </a:lnTo>
                  <a:lnTo>
                    <a:pt x="3" y="17"/>
                  </a:lnTo>
                  <a:lnTo>
                    <a:pt x="9" y="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2" name="Freeform 381"/>
            <p:cNvSpPr>
              <a:spLocks noChangeArrowheads="1"/>
            </p:cNvSpPr>
            <p:nvPr/>
          </p:nvSpPr>
          <p:spPr bwMode="auto">
            <a:xfrm>
              <a:off x="8099425" y="2265363"/>
              <a:ext cx="20638" cy="11112"/>
            </a:xfrm>
            <a:custGeom>
              <a:avLst/>
              <a:gdLst>
                <a:gd name="T0" fmla="*/ 12 w 56"/>
                <a:gd name="T1" fmla="*/ 25 h 32"/>
                <a:gd name="T2" fmla="*/ 12 w 56"/>
                <a:gd name="T3" fmla="*/ 25 h 32"/>
                <a:gd name="T4" fmla="*/ 38 w 56"/>
                <a:gd name="T5" fmla="*/ 31 h 32"/>
                <a:gd name="T6" fmla="*/ 38 w 56"/>
                <a:gd name="T7" fmla="*/ 31 h 32"/>
                <a:gd name="T8" fmla="*/ 38 w 56"/>
                <a:gd name="T9" fmla="*/ 31 h 32"/>
                <a:gd name="T10" fmla="*/ 38 w 56"/>
                <a:gd name="T11" fmla="*/ 31 h 32"/>
                <a:gd name="T12" fmla="*/ 43 w 56"/>
                <a:gd name="T13" fmla="*/ 31 h 32"/>
                <a:gd name="T14" fmla="*/ 49 w 56"/>
                <a:gd name="T15" fmla="*/ 28 h 32"/>
                <a:gd name="T16" fmla="*/ 52 w 56"/>
                <a:gd name="T17" fmla="*/ 25 h 32"/>
                <a:gd name="T18" fmla="*/ 55 w 56"/>
                <a:gd name="T19" fmla="*/ 20 h 32"/>
                <a:gd name="T20" fmla="*/ 55 w 56"/>
                <a:gd name="T21" fmla="*/ 20 h 32"/>
                <a:gd name="T22" fmla="*/ 55 w 56"/>
                <a:gd name="T23" fmla="*/ 14 h 32"/>
                <a:gd name="T24" fmla="*/ 52 w 56"/>
                <a:gd name="T25" fmla="*/ 11 h 32"/>
                <a:gd name="T26" fmla="*/ 49 w 56"/>
                <a:gd name="T27" fmla="*/ 5 h 32"/>
                <a:gd name="T28" fmla="*/ 43 w 56"/>
                <a:gd name="T29" fmla="*/ 5 h 32"/>
                <a:gd name="T30" fmla="*/ 18 w 56"/>
                <a:gd name="T31" fmla="*/ 0 h 32"/>
                <a:gd name="T32" fmla="*/ 18 w 56"/>
                <a:gd name="T33" fmla="*/ 0 h 32"/>
                <a:gd name="T34" fmla="*/ 12 w 56"/>
                <a:gd name="T35" fmla="*/ 0 h 32"/>
                <a:gd name="T36" fmla="*/ 6 w 56"/>
                <a:gd name="T37" fmla="*/ 3 h 32"/>
                <a:gd name="T38" fmla="*/ 3 w 56"/>
                <a:gd name="T39" fmla="*/ 5 h 32"/>
                <a:gd name="T40" fmla="*/ 0 w 56"/>
                <a:gd name="T41" fmla="*/ 11 h 32"/>
                <a:gd name="T42" fmla="*/ 0 w 56"/>
                <a:gd name="T43" fmla="*/ 11 h 32"/>
                <a:gd name="T44" fmla="*/ 0 w 56"/>
                <a:gd name="T45" fmla="*/ 14 h 32"/>
                <a:gd name="T46" fmla="*/ 3 w 56"/>
                <a:gd name="T47" fmla="*/ 20 h 32"/>
                <a:gd name="T48" fmla="*/ 6 w 56"/>
                <a:gd name="T49" fmla="*/ 23 h 32"/>
                <a:gd name="T50" fmla="*/ 12 w 56"/>
                <a:gd name="T5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2">
                  <a:moveTo>
                    <a:pt x="12" y="25"/>
                  </a:moveTo>
                  <a:lnTo>
                    <a:pt x="12" y="25"/>
                  </a:lnTo>
                  <a:lnTo>
                    <a:pt x="38" y="31"/>
                  </a:lnTo>
                  <a:lnTo>
                    <a:pt x="38" y="31"/>
                  </a:lnTo>
                  <a:lnTo>
                    <a:pt x="38" y="31"/>
                  </a:lnTo>
                  <a:lnTo>
                    <a:pt x="38" y="31"/>
                  </a:lnTo>
                  <a:lnTo>
                    <a:pt x="43" y="31"/>
                  </a:lnTo>
                  <a:lnTo>
                    <a:pt x="49" y="28"/>
                  </a:lnTo>
                  <a:lnTo>
                    <a:pt x="52" y="25"/>
                  </a:lnTo>
                  <a:lnTo>
                    <a:pt x="55" y="20"/>
                  </a:lnTo>
                  <a:lnTo>
                    <a:pt x="55" y="20"/>
                  </a:lnTo>
                  <a:lnTo>
                    <a:pt x="55" y="14"/>
                  </a:lnTo>
                  <a:lnTo>
                    <a:pt x="52" y="11"/>
                  </a:lnTo>
                  <a:lnTo>
                    <a:pt x="49" y="5"/>
                  </a:lnTo>
                  <a:lnTo>
                    <a:pt x="43" y="5"/>
                  </a:lnTo>
                  <a:lnTo>
                    <a:pt x="18" y="0"/>
                  </a:lnTo>
                  <a:lnTo>
                    <a:pt x="18" y="0"/>
                  </a:lnTo>
                  <a:lnTo>
                    <a:pt x="12" y="0"/>
                  </a:lnTo>
                  <a:lnTo>
                    <a:pt x="6" y="3"/>
                  </a:lnTo>
                  <a:lnTo>
                    <a:pt x="3" y="5"/>
                  </a:lnTo>
                  <a:lnTo>
                    <a:pt x="0" y="11"/>
                  </a:lnTo>
                  <a:lnTo>
                    <a:pt x="0" y="11"/>
                  </a:lnTo>
                  <a:lnTo>
                    <a:pt x="0" y="14"/>
                  </a:lnTo>
                  <a:lnTo>
                    <a:pt x="3" y="20"/>
                  </a:lnTo>
                  <a:lnTo>
                    <a:pt x="6" y="23"/>
                  </a:lnTo>
                  <a:lnTo>
                    <a:pt x="12" y="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3" name="Freeform 382"/>
            <p:cNvSpPr>
              <a:spLocks noChangeArrowheads="1"/>
            </p:cNvSpPr>
            <p:nvPr/>
          </p:nvSpPr>
          <p:spPr bwMode="auto">
            <a:xfrm>
              <a:off x="8166100" y="2279650"/>
              <a:ext cx="22225" cy="15875"/>
            </a:xfrm>
            <a:custGeom>
              <a:avLst/>
              <a:gdLst>
                <a:gd name="T0" fmla="*/ 45 w 61"/>
                <a:gd name="T1" fmla="*/ 8 h 44"/>
                <a:gd name="T2" fmla="*/ 20 w 61"/>
                <a:gd name="T3" fmla="*/ 0 h 44"/>
                <a:gd name="T4" fmla="*/ 20 w 61"/>
                <a:gd name="T5" fmla="*/ 0 h 44"/>
                <a:gd name="T6" fmla="*/ 14 w 61"/>
                <a:gd name="T7" fmla="*/ 0 h 44"/>
                <a:gd name="T8" fmla="*/ 8 w 61"/>
                <a:gd name="T9" fmla="*/ 2 h 44"/>
                <a:gd name="T10" fmla="*/ 2 w 61"/>
                <a:gd name="T11" fmla="*/ 5 h 44"/>
                <a:gd name="T12" fmla="*/ 0 w 61"/>
                <a:gd name="T13" fmla="*/ 11 h 44"/>
                <a:gd name="T14" fmla="*/ 0 w 61"/>
                <a:gd name="T15" fmla="*/ 11 h 44"/>
                <a:gd name="T16" fmla="*/ 0 w 61"/>
                <a:gd name="T17" fmla="*/ 20 h 44"/>
                <a:gd name="T18" fmla="*/ 0 w 61"/>
                <a:gd name="T19" fmla="*/ 26 h 44"/>
                <a:gd name="T20" fmla="*/ 5 w 61"/>
                <a:gd name="T21" fmla="*/ 31 h 44"/>
                <a:gd name="T22" fmla="*/ 11 w 61"/>
                <a:gd name="T23" fmla="*/ 34 h 44"/>
                <a:gd name="T24" fmla="*/ 11 w 61"/>
                <a:gd name="T25" fmla="*/ 34 h 44"/>
                <a:gd name="T26" fmla="*/ 37 w 61"/>
                <a:gd name="T27" fmla="*/ 43 h 44"/>
                <a:gd name="T28" fmla="*/ 37 w 61"/>
                <a:gd name="T29" fmla="*/ 43 h 44"/>
                <a:gd name="T30" fmla="*/ 37 w 61"/>
                <a:gd name="T31" fmla="*/ 43 h 44"/>
                <a:gd name="T32" fmla="*/ 37 w 61"/>
                <a:gd name="T33" fmla="*/ 43 h 44"/>
                <a:gd name="T34" fmla="*/ 43 w 61"/>
                <a:gd name="T35" fmla="*/ 43 h 44"/>
                <a:gd name="T36" fmla="*/ 51 w 61"/>
                <a:gd name="T37" fmla="*/ 40 h 44"/>
                <a:gd name="T38" fmla="*/ 54 w 61"/>
                <a:gd name="T39" fmla="*/ 37 h 44"/>
                <a:gd name="T40" fmla="*/ 60 w 61"/>
                <a:gd name="T41" fmla="*/ 28 h 44"/>
                <a:gd name="T42" fmla="*/ 60 w 61"/>
                <a:gd name="T43" fmla="*/ 28 h 44"/>
                <a:gd name="T44" fmla="*/ 60 w 61"/>
                <a:gd name="T45" fmla="*/ 23 h 44"/>
                <a:gd name="T46" fmla="*/ 57 w 61"/>
                <a:gd name="T47" fmla="*/ 17 h 44"/>
                <a:gd name="T48" fmla="*/ 51 w 61"/>
                <a:gd name="T49" fmla="*/ 11 h 44"/>
                <a:gd name="T50" fmla="*/ 45 w 61"/>
                <a:gd name="T5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45" y="8"/>
                  </a:moveTo>
                  <a:lnTo>
                    <a:pt x="20" y="0"/>
                  </a:lnTo>
                  <a:lnTo>
                    <a:pt x="20" y="0"/>
                  </a:lnTo>
                  <a:lnTo>
                    <a:pt x="14" y="0"/>
                  </a:lnTo>
                  <a:lnTo>
                    <a:pt x="8" y="2"/>
                  </a:lnTo>
                  <a:lnTo>
                    <a:pt x="2" y="5"/>
                  </a:lnTo>
                  <a:lnTo>
                    <a:pt x="0" y="11"/>
                  </a:lnTo>
                  <a:lnTo>
                    <a:pt x="0" y="11"/>
                  </a:lnTo>
                  <a:lnTo>
                    <a:pt x="0" y="20"/>
                  </a:lnTo>
                  <a:lnTo>
                    <a:pt x="0" y="26"/>
                  </a:lnTo>
                  <a:lnTo>
                    <a:pt x="5" y="31"/>
                  </a:lnTo>
                  <a:lnTo>
                    <a:pt x="11" y="34"/>
                  </a:lnTo>
                  <a:lnTo>
                    <a:pt x="11" y="34"/>
                  </a:lnTo>
                  <a:lnTo>
                    <a:pt x="37" y="43"/>
                  </a:lnTo>
                  <a:lnTo>
                    <a:pt x="37" y="43"/>
                  </a:lnTo>
                  <a:lnTo>
                    <a:pt x="37" y="43"/>
                  </a:lnTo>
                  <a:lnTo>
                    <a:pt x="37" y="43"/>
                  </a:lnTo>
                  <a:lnTo>
                    <a:pt x="43" y="43"/>
                  </a:lnTo>
                  <a:lnTo>
                    <a:pt x="51" y="40"/>
                  </a:lnTo>
                  <a:lnTo>
                    <a:pt x="54" y="37"/>
                  </a:lnTo>
                  <a:lnTo>
                    <a:pt x="60" y="28"/>
                  </a:lnTo>
                  <a:lnTo>
                    <a:pt x="60" y="28"/>
                  </a:lnTo>
                  <a:lnTo>
                    <a:pt x="60" y="23"/>
                  </a:lnTo>
                  <a:lnTo>
                    <a:pt x="57" y="17"/>
                  </a:lnTo>
                  <a:lnTo>
                    <a:pt x="51" y="11"/>
                  </a:lnTo>
                  <a:lnTo>
                    <a:pt x="45"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4" name="Freeform 383"/>
            <p:cNvSpPr>
              <a:spLocks noChangeArrowheads="1"/>
            </p:cNvSpPr>
            <p:nvPr/>
          </p:nvSpPr>
          <p:spPr bwMode="auto">
            <a:xfrm>
              <a:off x="8255000" y="2489200"/>
              <a:ext cx="30163" cy="25400"/>
            </a:xfrm>
            <a:custGeom>
              <a:avLst/>
              <a:gdLst>
                <a:gd name="T0" fmla="*/ 43 w 84"/>
                <a:gd name="T1" fmla="*/ 66 h 72"/>
                <a:gd name="T2" fmla="*/ 54 w 84"/>
                <a:gd name="T3" fmla="*/ 60 h 72"/>
                <a:gd name="T4" fmla="*/ 66 w 84"/>
                <a:gd name="T5" fmla="*/ 55 h 72"/>
                <a:gd name="T6" fmla="*/ 66 w 84"/>
                <a:gd name="T7" fmla="*/ 55 h 72"/>
                <a:gd name="T8" fmla="*/ 74 w 84"/>
                <a:gd name="T9" fmla="*/ 46 h 72"/>
                <a:gd name="T10" fmla="*/ 80 w 84"/>
                <a:gd name="T11" fmla="*/ 37 h 72"/>
                <a:gd name="T12" fmla="*/ 83 w 84"/>
                <a:gd name="T13" fmla="*/ 26 h 72"/>
                <a:gd name="T14" fmla="*/ 77 w 84"/>
                <a:gd name="T15" fmla="*/ 14 h 72"/>
                <a:gd name="T16" fmla="*/ 77 w 84"/>
                <a:gd name="T17" fmla="*/ 14 h 72"/>
                <a:gd name="T18" fmla="*/ 72 w 84"/>
                <a:gd name="T19" fmla="*/ 6 h 72"/>
                <a:gd name="T20" fmla="*/ 60 w 84"/>
                <a:gd name="T21" fmla="*/ 0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4 h 72"/>
                <a:gd name="T34" fmla="*/ 14 w 84"/>
                <a:gd name="T35" fmla="*/ 14 h 72"/>
                <a:gd name="T36" fmla="*/ 14 w 84"/>
                <a:gd name="T37" fmla="*/ 14 h 72"/>
                <a:gd name="T38" fmla="*/ 6 w 84"/>
                <a:gd name="T39" fmla="*/ 23 h 72"/>
                <a:gd name="T40" fmla="*/ 0 w 84"/>
                <a:gd name="T41" fmla="*/ 32 h 72"/>
                <a:gd name="T42" fmla="*/ 0 w 84"/>
                <a:gd name="T43" fmla="*/ 43 h 72"/>
                <a:gd name="T44" fmla="*/ 3 w 84"/>
                <a:gd name="T45" fmla="*/ 55 h 72"/>
                <a:gd name="T46" fmla="*/ 3 w 84"/>
                <a:gd name="T47" fmla="*/ 55 h 72"/>
                <a:gd name="T48" fmla="*/ 11 w 84"/>
                <a:gd name="T49" fmla="*/ 63 h 72"/>
                <a:gd name="T50" fmla="*/ 20 w 84"/>
                <a:gd name="T51" fmla="*/ 69 h 72"/>
                <a:gd name="T52" fmla="*/ 31 w 84"/>
                <a:gd name="T53" fmla="*/ 71 h 72"/>
                <a:gd name="T54" fmla="*/ 43 w 84"/>
                <a:gd name="T55"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3" y="66"/>
                  </a:moveTo>
                  <a:lnTo>
                    <a:pt x="54" y="60"/>
                  </a:lnTo>
                  <a:lnTo>
                    <a:pt x="66" y="55"/>
                  </a:lnTo>
                  <a:lnTo>
                    <a:pt x="66" y="55"/>
                  </a:lnTo>
                  <a:lnTo>
                    <a:pt x="74" y="46"/>
                  </a:lnTo>
                  <a:lnTo>
                    <a:pt x="80" y="37"/>
                  </a:lnTo>
                  <a:lnTo>
                    <a:pt x="83" y="26"/>
                  </a:lnTo>
                  <a:lnTo>
                    <a:pt x="77" y="14"/>
                  </a:lnTo>
                  <a:lnTo>
                    <a:pt x="77" y="14"/>
                  </a:lnTo>
                  <a:lnTo>
                    <a:pt x="72" y="6"/>
                  </a:lnTo>
                  <a:lnTo>
                    <a:pt x="60" y="0"/>
                  </a:lnTo>
                  <a:lnTo>
                    <a:pt x="51" y="0"/>
                  </a:lnTo>
                  <a:lnTo>
                    <a:pt x="40" y="3"/>
                  </a:lnTo>
                  <a:lnTo>
                    <a:pt x="40" y="3"/>
                  </a:lnTo>
                  <a:lnTo>
                    <a:pt x="28" y="8"/>
                  </a:lnTo>
                  <a:lnTo>
                    <a:pt x="17" y="14"/>
                  </a:lnTo>
                  <a:lnTo>
                    <a:pt x="14" y="14"/>
                  </a:lnTo>
                  <a:lnTo>
                    <a:pt x="14" y="14"/>
                  </a:lnTo>
                  <a:lnTo>
                    <a:pt x="14" y="14"/>
                  </a:lnTo>
                  <a:lnTo>
                    <a:pt x="6" y="23"/>
                  </a:lnTo>
                  <a:lnTo>
                    <a:pt x="0" y="32"/>
                  </a:lnTo>
                  <a:lnTo>
                    <a:pt x="0" y="43"/>
                  </a:lnTo>
                  <a:lnTo>
                    <a:pt x="3" y="55"/>
                  </a:lnTo>
                  <a:lnTo>
                    <a:pt x="3" y="55"/>
                  </a:lnTo>
                  <a:lnTo>
                    <a:pt x="11" y="63"/>
                  </a:lnTo>
                  <a:lnTo>
                    <a:pt x="20" y="69"/>
                  </a:lnTo>
                  <a:lnTo>
                    <a:pt x="31" y="71"/>
                  </a:lnTo>
                  <a:lnTo>
                    <a:pt x="43"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5" name="Freeform 384"/>
            <p:cNvSpPr>
              <a:spLocks noChangeArrowheads="1"/>
            </p:cNvSpPr>
            <p:nvPr/>
          </p:nvSpPr>
          <p:spPr bwMode="auto">
            <a:xfrm>
              <a:off x="8189913" y="2516188"/>
              <a:ext cx="31750" cy="26987"/>
            </a:xfrm>
            <a:custGeom>
              <a:avLst/>
              <a:gdLst>
                <a:gd name="T0" fmla="*/ 46 w 87"/>
                <a:gd name="T1" fmla="*/ 3 h 73"/>
                <a:gd name="T2" fmla="*/ 46 w 87"/>
                <a:gd name="T3" fmla="*/ 3 h 73"/>
                <a:gd name="T4" fmla="*/ 20 w 87"/>
                <a:gd name="T5" fmla="*/ 12 h 73"/>
                <a:gd name="T6" fmla="*/ 20 w 87"/>
                <a:gd name="T7" fmla="*/ 12 h 73"/>
                <a:gd name="T8" fmla="*/ 20 w 87"/>
                <a:gd name="T9" fmla="*/ 12 h 73"/>
                <a:gd name="T10" fmla="*/ 20 w 87"/>
                <a:gd name="T11" fmla="*/ 12 h 73"/>
                <a:gd name="T12" fmla="*/ 9 w 87"/>
                <a:gd name="T13" fmla="*/ 18 h 73"/>
                <a:gd name="T14" fmla="*/ 3 w 87"/>
                <a:gd name="T15" fmla="*/ 26 h 73"/>
                <a:gd name="T16" fmla="*/ 0 w 87"/>
                <a:gd name="T17" fmla="*/ 38 h 73"/>
                <a:gd name="T18" fmla="*/ 3 w 87"/>
                <a:gd name="T19" fmla="*/ 49 h 73"/>
                <a:gd name="T20" fmla="*/ 3 w 87"/>
                <a:gd name="T21" fmla="*/ 49 h 73"/>
                <a:gd name="T22" fmla="*/ 9 w 87"/>
                <a:gd name="T23" fmla="*/ 61 h 73"/>
                <a:gd name="T24" fmla="*/ 18 w 87"/>
                <a:gd name="T25" fmla="*/ 69 h 73"/>
                <a:gd name="T26" fmla="*/ 29 w 87"/>
                <a:gd name="T27" fmla="*/ 72 h 73"/>
                <a:gd name="T28" fmla="*/ 41 w 87"/>
                <a:gd name="T29" fmla="*/ 69 h 73"/>
                <a:gd name="T30" fmla="*/ 66 w 87"/>
                <a:gd name="T31" fmla="*/ 61 h 73"/>
                <a:gd name="T32" fmla="*/ 66 w 87"/>
                <a:gd name="T33" fmla="*/ 61 h 73"/>
                <a:gd name="T34" fmla="*/ 78 w 87"/>
                <a:gd name="T35" fmla="*/ 55 h 73"/>
                <a:gd name="T36" fmla="*/ 83 w 87"/>
                <a:gd name="T37" fmla="*/ 46 h 73"/>
                <a:gd name="T38" fmla="*/ 86 w 87"/>
                <a:gd name="T39" fmla="*/ 35 h 73"/>
                <a:gd name="T40" fmla="*/ 86 w 87"/>
                <a:gd name="T41" fmla="*/ 23 h 73"/>
                <a:gd name="T42" fmla="*/ 86 w 87"/>
                <a:gd name="T43" fmla="*/ 23 h 73"/>
                <a:gd name="T44" fmla="*/ 78 w 87"/>
                <a:gd name="T45" fmla="*/ 12 h 73"/>
                <a:gd name="T46" fmla="*/ 69 w 87"/>
                <a:gd name="T47" fmla="*/ 6 h 73"/>
                <a:gd name="T48" fmla="*/ 58 w 87"/>
                <a:gd name="T49" fmla="*/ 0 h 73"/>
                <a:gd name="T50" fmla="*/ 46 w 87"/>
                <a:gd name="T51"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3">
                  <a:moveTo>
                    <a:pt x="46" y="3"/>
                  </a:moveTo>
                  <a:lnTo>
                    <a:pt x="46" y="3"/>
                  </a:lnTo>
                  <a:lnTo>
                    <a:pt x="20" y="12"/>
                  </a:lnTo>
                  <a:lnTo>
                    <a:pt x="20" y="12"/>
                  </a:lnTo>
                  <a:lnTo>
                    <a:pt x="20" y="12"/>
                  </a:lnTo>
                  <a:lnTo>
                    <a:pt x="20" y="12"/>
                  </a:lnTo>
                  <a:lnTo>
                    <a:pt x="9" y="18"/>
                  </a:lnTo>
                  <a:lnTo>
                    <a:pt x="3" y="26"/>
                  </a:lnTo>
                  <a:lnTo>
                    <a:pt x="0" y="38"/>
                  </a:lnTo>
                  <a:lnTo>
                    <a:pt x="3" y="49"/>
                  </a:lnTo>
                  <a:lnTo>
                    <a:pt x="3" y="49"/>
                  </a:lnTo>
                  <a:lnTo>
                    <a:pt x="9" y="61"/>
                  </a:lnTo>
                  <a:lnTo>
                    <a:pt x="18" y="69"/>
                  </a:lnTo>
                  <a:lnTo>
                    <a:pt x="29" y="72"/>
                  </a:lnTo>
                  <a:lnTo>
                    <a:pt x="41" y="69"/>
                  </a:lnTo>
                  <a:lnTo>
                    <a:pt x="66" y="61"/>
                  </a:lnTo>
                  <a:lnTo>
                    <a:pt x="66" y="61"/>
                  </a:lnTo>
                  <a:lnTo>
                    <a:pt x="78" y="55"/>
                  </a:lnTo>
                  <a:lnTo>
                    <a:pt x="83" y="46"/>
                  </a:lnTo>
                  <a:lnTo>
                    <a:pt x="86" y="35"/>
                  </a:lnTo>
                  <a:lnTo>
                    <a:pt x="86" y="23"/>
                  </a:lnTo>
                  <a:lnTo>
                    <a:pt x="86" y="23"/>
                  </a:lnTo>
                  <a:lnTo>
                    <a:pt x="78" y="12"/>
                  </a:lnTo>
                  <a:lnTo>
                    <a:pt x="69" y="6"/>
                  </a:lnTo>
                  <a:lnTo>
                    <a:pt x="58" y="0"/>
                  </a:lnTo>
                  <a:lnTo>
                    <a:pt x="4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6" name="Freeform 385"/>
            <p:cNvSpPr>
              <a:spLocks noChangeArrowheads="1"/>
            </p:cNvSpPr>
            <p:nvPr/>
          </p:nvSpPr>
          <p:spPr bwMode="auto">
            <a:xfrm>
              <a:off x="8123238" y="2536825"/>
              <a:ext cx="31750" cy="25400"/>
            </a:xfrm>
            <a:custGeom>
              <a:avLst/>
              <a:gdLst>
                <a:gd name="T0" fmla="*/ 38 w 90"/>
                <a:gd name="T1" fmla="*/ 69 h 70"/>
                <a:gd name="T2" fmla="*/ 63 w 90"/>
                <a:gd name="T3" fmla="*/ 63 h 70"/>
                <a:gd name="T4" fmla="*/ 63 w 90"/>
                <a:gd name="T5" fmla="*/ 63 h 70"/>
                <a:gd name="T6" fmla="*/ 75 w 90"/>
                <a:gd name="T7" fmla="*/ 57 h 70"/>
                <a:gd name="T8" fmla="*/ 83 w 90"/>
                <a:gd name="T9" fmla="*/ 49 h 70"/>
                <a:gd name="T10" fmla="*/ 89 w 90"/>
                <a:gd name="T11" fmla="*/ 37 h 70"/>
                <a:gd name="T12" fmla="*/ 86 w 90"/>
                <a:gd name="T13" fmla="*/ 23 h 70"/>
                <a:gd name="T14" fmla="*/ 86 w 90"/>
                <a:gd name="T15" fmla="*/ 23 h 70"/>
                <a:gd name="T16" fmla="*/ 83 w 90"/>
                <a:gd name="T17" fmla="*/ 11 h 70"/>
                <a:gd name="T18" fmla="*/ 75 w 90"/>
                <a:gd name="T19" fmla="*/ 6 h 70"/>
                <a:gd name="T20" fmla="*/ 63 w 90"/>
                <a:gd name="T21" fmla="*/ 0 h 70"/>
                <a:gd name="T22" fmla="*/ 49 w 90"/>
                <a:gd name="T23" fmla="*/ 0 h 70"/>
                <a:gd name="T24" fmla="*/ 49 w 90"/>
                <a:gd name="T25" fmla="*/ 0 h 70"/>
                <a:gd name="T26" fmla="*/ 23 w 90"/>
                <a:gd name="T27" fmla="*/ 6 h 70"/>
                <a:gd name="T28" fmla="*/ 23 w 90"/>
                <a:gd name="T29" fmla="*/ 6 h 70"/>
                <a:gd name="T30" fmla="*/ 23 w 90"/>
                <a:gd name="T31" fmla="*/ 6 h 70"/>
                <a:gd name="T32" fmla="*/ 23 w 90"/>
                <a:gd name="T33" fmla="*/ 6 h 70"/>
                <a:gd name="T34" fmla="*/ 12 w 90"/>
                <a:gd name="T35" fmla="*/ 11 h 70"/>
                <a:gd name="T36" fmla="*/ 3 w 90"/>
                <a:gd name="T37" fmla="*/ 20 h 70"/>
                <a:gd name="T38" fmla="*/ 0 w 90"/>
                <a:gd name="T39" fmla="*/ 31 h 70"/>
                <a:gd name="T40" fmla="*/ 0 w 90"/>
                <a:gd name="T41" fmla="*/ 46 h 70"/>
                <a:gd name="T42" fmla="*/ 0 w 90"/>
                <a:gd name="T43" fmla="*/ 46 h 70"/>
                <a:gd name="T44" fmla="*/ 6 w 90"/>
                <a:gd name="T45" fmla="*/ 57 h 70"/>
                <a:gd name="T46" fmla="*/ 15 w 90"/>
                <a:gd name="T47" fmla="*/ 66 h 70"/>
                <a:gd name="T48" fmla="*/ 26 w 90"/>
                <a:gd name="T49" fmla="*/ 69 h 70"/>
                <a:gd name="T50" fmla="*/ 38 w 90"/>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38" y="69"/>
                  </a:moveTo>
                  <a:lnTo>
                    <a:pt x="63" y="63"/>
                  </a:lnTo>
                  <a:lnTo>
                    <a:pt x="63" y="63"/>
                  </a:lnTo>
                  <a:lnTo>
                    <a:pt x="75" y="57"/>
                  </a:lnTo>
                  <a:lnTo>
                    <a:pt x="83" y="49"/>
                  </a:lnTo>
                  <a:lnTo>
                    <a:pt x="89" y="37"/>
                  </a:lnTo>
                  <a:lnTo>
                    <a:pt x="86" y="23"/>
                  </a:lnTo>
                  <a:lnTo>
                    <a:pt x="86" y="23"/>
                  </a:lnTo>
                  <a:lnTo>
                    <a:pt x="83" y="11"/>
                  </a:lnTo>
                  <a:lnTo>
                    <a:pt x="75" y="6"/>
                  </a:lnTo>
                  <a:lnTo>
                    <a:pt x="63" y="0"/>
                  </a:lnTo>
                  <a:lnTo>
                    <a:pt x="49" y="0"/>
                  </a:lnTo>
                  <a:lnTo>
                    <a:pt x="49" y="0"/>
                  </a:lnTo>
                  <a:lnTo>
                    <a:pt x="23" y="6"/>
                  </a:lnTo>
                  <a:lnTo>
                    <a:pt x="23" y="6"/>
                  </a:lnTo>
                  <a:lnTo>
                    <a:pt x="23" y="6"/>
                  </a:lnTo>
                  <a:lnTo>
                    <a:pt x="23" y="6"/>
                  </a:lnTo>
                  <a:lnTo>
                    <a:pt x="12" y="11"/>
                  </a:lnTo>
                  <a:lnTo>
                    <a:pt x="3" y="20"/>
                  </a:lnTo>
                  <a:lnTo>
                    <a:pt x="0" y="31"/>
                  </a:lnTo>
                  <a:lnTo>
                    <a:pt x="0" y="46"/>
                  </a:lnTo>
                  <a:lnTo>
                    <a:pt x="0" y="46"/>
                  </a:lnTo>
                  <a:lnTo>
                    <a:pt x="6" y="57"/>
                  </a:lnTo>
                  <a:lnTo>
                    <a:pt x="15" y="66"/>
                  </a:lnTo>
                  <a:lnTo>
                    <a:pt x="26" y="69"/>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7" name="Freeform 386"/>
            <p:cNvSpPr>
              <a:spLocks noChangeArrowheads="1"/>
            </p:cNvSpPr>
            <p:nvPr/>
          </p:nvSpPr>
          <p:spPr bwMode="auto">
            <a:xfrm>
              <a:off x="8053388" y="2549525"/>
              <a:ext cx="33337" cy="25400"/>
            </a:xfrm>
            <a:custGeom>
              <a:avLst/>
              <a:gdLst>
                <a:gd name="T0" fmla="*/ 38 w 93"/>
                <a:gd name="T1" fmla="*/ 69 h 70"/>
                <a:gd name="T2" fmla="*/ 63 w 93"/>
                <a:gd name="T3" fmla="*/ 66 h 70"/>
                <a:gd name="T4" fmla="*/ 63 w 93"/>
                <a:gd name="T5" fmla="*/ 66 h 70"/>
                <a:gd name="T6" fmla="*/ 78 w 93"/>
                <a:gd name="T7" fmla="*/ 60 h 70"/>
                <a:gd name="T8" fmla="*/ 86 w 93"/>
                <a:gd name="T9" fmla="*/ 52 h 70"/>
                <a:gd name="T10" fmla="*/ 92 w 93"/>
                <a:gd name="T11" fmla="*/ 40 h 70"/>
                <a:gd name="T12" fmla="*/ 92 w 93"/>
                <a:gd name="T13" fmla="*/ 29 h 70"/>
                <a:gd name="T14" fmla="*/ 92 w 93"/>
                <a:gd name="T15" fmla="*/ 29 h 70"/>
                <a:gd name="T16" fmla="*/ 86 w 93"/>
                <a:gd name="T17" fmla="*/ 15 h 70"/>
                <a:gd name="T18" fmla="*/ 78 w 93"/>
                <a:gd name="T19" fmla="*/ 6 h 70"/>
                <a:gd name="T20" fmla="*/ 66 w 93"/>
                <a:gd name="T21" fmla="*/ 0 h 70"/>
                <a:gd name="T22" fmla="*/ 55 w 93"/>
                <a:gd name="T23" fmla="*/ 0 h 70"/>
                <a:gd name="T24" fmla="*/ 55 w 93"/>
                <a:gd name="T25" fmla="*/ 0 h 70"/>
                <a:gd name="T26" fmla="*/ 29 w 93"/>
                <a:gd name="T27" fmla="*/ 6 h 70"/>
                <a:gd name="T28" fmla="*/ 26 w 93"/>
                <a:gd name="T29" fmla="*/ 6 h 70"/>
                <a:gd name="T30" fmla="*/ 26 w 93"/>
                <a:gd name="T31" fmla="*/ 6 h 70"/>
                <a:gd name="T32" fmla="*/ 26 w 93"/>
                <a:gd name="T33" fmla="*/ 6 h 70"/>
                <a:gd name="T34" fmla="*/ 15 w 93"/>
                <a:gd name="T35" fmla="*/ 9 h 70"/>
                <a:gd name="T36" fmla="*/ 6 w 93"/>
                <a:gd name="T37" fmla="*/ 17 h 70"/>
                <a:gd name="T38" fmla="*/ 0 w 93"/>
                <a:gd name="T39" fmla="*/ 29 h 70"/>
                <a:gd name="T40" fmla="*/ 0 w 93"/>
                <a:gd name="T41" fmla="*/ 43 h 70"/>
                <a:gd name="T42" fmla="*/ 0 w 93"/>
                <a:gd name="T43" fmla="*/ 43 h 70"/>
                <a:gd name="T44" fmla="*/ 6 w 93"/>
                <a:gd name="T45" fmla="*/ 54 h 70"/>
                <a:gd name="T46" fmla="*/ 15 w 93"/>
                <a:gd name="T47" fmla="*/ 63 h 70"/>
                <a:gd name="T48" fmla="*/ 26 w 93"/>
                <a:gd name="T49" fmla="*/ 69 h 70"/>
                <a:gd name="T50" fmla="*/ 38 w 93"/>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38" y="69"/>
                  </a:moveTo>
                  <a:lnTo>
                    <a:pt x="63" y="66"/>
                  </a:lnTo>
                  <a:lnTo>
                    <a:pt x="63" y="66"/>
                  </a:lnTo>
                  <a:lnTo>
                    <a:pt x="78" y="60"/>
                  </a:lnTo>
                  <a:lnTo>
                    <a:pt x="86" y="52"/>
                  </a:lnTo>
                  <a:lnTo>
                    <a:pt x="92" y="40"/>
                  </a:lnTo>
                  <a:lnTo>
                    <a:pt x="92" y="29"/>
                  </a:lnTo>
                  <a:lnTo>
                    <a:pt x="92" y="29"/>
                  </a:lnTo>
                  <a:lnTo>
                    <a:pt x="86" y="15"/>
                  </a:lnTo>
                  <a:lnTo>
                    <a:pt x="78" y="6"/>
                  </a:lnTo>
                  <a:lnTo>
                    <a:pt x="66" y="0"/>
                  </a:lnTo>
                  <a:lnTo>
                    <a:pt x="55" y="0"/>
                  </a:lnTo>
                  <a:lnTo>
                    <a:pt x="55" y="0"/>
                  </a:lnTo>
                  <a:lnTo>
                    <a:pt x="29" y="6"/>
                  </a:lnTo>
                  <a:lnTo>
                    <a:pt x="26" y="6"/>
                  </a:lnTo>
                  <a:lnTo>
                    <a:pt x="26" y="6"/>
                  </a:lnTo>
                  <a:lnTo>
                    <a:pt x="26" y="6"/>
                  </a:lnTo>
                  <a:lnTo>
                    <a:pt x="15" y="9"/>
                  </a:lnTo>
                  <a:lnTo>
                    <a:pt x="6" y="17"/>
                  </a:lnTo>
                  <a:lnTo>
                    <a:pt x="0" y="29"/>
                  </a:lnTo>
                  <a:lnTo>
                    <a:pt x="0" y="43"/>
                  </a:lnTo>
                  <a:lnTo>
                    <a:pt x="0" y="43"/>
                  </a:lnTo>
                  <a:lnTo>
                    <a:pt x="6" y="54"/>
                  </a:lnTo>
                  <a:lnTo>
                    <a:pt x="15" y="63"/>
                  </a:lnTo>
                  <a:lnTo>
                    <a:pt x="26" y="69"/>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8" name="Freeform 387"/>
            <p:cNvSpPr>
              <a:spLocks noChangeArrowheads="1"/>
            </p:cNvSpPr>
            <p:nvPr/>
          </p:nvSpPr>
          <p:spPr bwMode="auto">
            <a:xfrm>
              <a:off x="7985125" y="2559050"/>
              <a:ext cx="33338" cy="25400"/>
            </a:xfrm>
            <a:custGeom>
              <a:avLst/>
              <a:gdLst>
                <a:gd name="T0" fmla="*/ 35 w 93"/>
                <a:gd name="T1" fmla="*/ 69 h 70"/>
                <a:gd name="T2" fmla="*/ 63 w 93"/>
                <a:gd name="T3" fmla="*/ 66 h 70"/>
                <a:gd name="T4" fmla="*/ 63 w 93"/>
                <a:gd name="T5" fmla="*/ 66 h 70"/>
                <a:gd name="T6" fmla="*/ 75 w 93"/>
                <a:gd name="T7" fmla="*/ 60 h 70"/>
                <a:gd name="T8" fmla="*/ 84 w 93"/>
                <a:gd name="T9" fmla="*/ 54 h 70"/>
                <a:gd name="T10" fmla="*/ 92 w 93"/>
                <a:gd name="T11" fmla="*/ 43 h 70"/>
                <a:gd name="T12" fmla="*/ 92 w 93"/>
                <a:gd name="T13" fmla="*/ 28 h 70"/>
                <a:gd name="T14" fmla="*/ 92 w 93"/>
                <a:gd name="T15" fmla="*/ 28 h 70"/>
                <a:gd name="T16" fmla="*/ 89 w 93"/>
                <a:gd name="T17" fmla="*/ 17 h 70"/>
                <a:gd name="T18" fmla="*/ 81 w 93"/>
                <a:gd name="T19" fmla="*/ 8 h 70"/>
                <a:gd name="T20" fmla="*/ 69 w 93"/>
                <a:gd name="T21" fmla="*/ 0 h 70"/>
                <a:gd name="T22" fmla="*/ 55 w 93"/>
                <a:gd name="T23" fmla="*/ 0 h 70"/>
                <a:gd name="T24" fmla="*/ 29 w 93"/>
                <a:gd name="T25" fmla="*/ 3 h 70"/>
                <a:gd name="T26" fmla="*/ 29 w 93"/>
                <a:gd name="T27" fmla="*/ 3 h 70"/>
                <a:gd name="T28" fmla="*/ 29 w 93"/>
                <a:gd name="T29" fmla="*/ 3 h 70"/>
                <a:gd name="T30" fmla="*/ 18 w 93"/>
                <a:gd name="T31" fmla="*/ 6 h 70"/>
                <a:gd name="T32" fmla="*/ 6 w 93"/>
                <a:gd name="T33" fmla="*/ 14 h 70"/>
                <a:gd name="T34" fmla="*/ 0 w 93"/>
                <a:gd name="T35" fmla="*/ 26 h 70"/>
                <a:gd name="T36" fmla="*/ 0 w 93"/>
                <a:gd name="T37" fmla="*/ 40 h 70"/>
                <a:gd name="T38" fmla="*/ 0 w 93"/>
                <a:gd name="T39" fmla="*/ 40 h 70"/>
                <a:gd name="T40" fmla="*/ 3 w 93"/>
                <a:gd name="T41" fmla="*/ 52 h 70"/>
                <a:gd name="T42" fmla="*/ 12 w 93"/>
                <a:gd name="T43" fmla="*/ 60 h 70"/>
                <a:gd name="T44" fmla="*/ 23 w 93"/>
                <a:gd name="T45" fmla="*/ 66 h 70"/>
                <a:gd name="T46" fmla="*/ 35 w 93"/>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35" y="69"/>
                  </a:moveTo>
                  <a:lnTo>
                    <a:pt x="63" y="66"/>
                  </a:lnTo>
                  <a:lnTo>
                    <a:pt x="63" y="66"/>
                  </a:lnTo>
                  <a:lnTo>
                    <a:pt x="75" y="60"/>
                  </a:lnTo>
                  <a:lnTo>
                    <a:pt x="84" y="54"/>
                  </a:lnTo>
                  <a:lnTo>
                    <a:pt x="92" y="43"/>
                  </a:lnTo>
                  <a:lnTo>
                    <a:pt x="92" y="28"/>
                  </a:lnTo>
                  <a:lnTo>
                    <a:pt x="92" y="28"/>
                  </a:lnTo>
                  <a:lnTo>
                    <a:pt x="89" y="17"/>
                  </a:lnTo>
                  <a:lnTo>
                    <a:pt x="81" y="8"/>
                  </a:lnTo>
                  <a:lnTo>
                    <a:pt x="69" y="0"/>
                  </a:lnTo>
                  <a:lnTo>
                    <a:pt x="55" y="0"/>
                  </a:lnTo>
                  <a:lnTo>
                    <a:pt x="29" y="3"/>
                  </a:lnTo>
                  <a:lnTo>
                    <a:pt x="29" y="3"/>
                  </a:lnTo>
                  <a:lnTo>
                    <a:pt x="29" y="3"/>
                  </a:lnTo>
                  <a:lnTo>
                    <a:pt x="18" y="6"/>
                  </a:lnTo>
                  <a:lnTo>
                    <a:pt x="6" y="14"/>
                  </a:lnTo>
                  <a:lnTo>
                    <a:pt x="0" y="26"/>
                  </a:lnTo>
                  <a:lnTo>
                    <a:pt x="0" y="40"/>
                  </a:lnTo>
                  <a:lnTo>
                    <a:pt x="0" y="40"/>
                  </a:lnTo>
                  <a:lnTo>
                    <a:pt x="3" y="52"/>
                  </a:lnTo>
                  <a:lnTo>
                    <a:pt x="12" y="60"/>
                  </a:lnTo>
                  <a:lnTo>
                    <a:pt x="23" y="66"/>
                  </a:lnTo>
                  <a:lnTo>
                    <a:pt x="35"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49" name="Freeform 388"/>
            <p:cNvSpPr>
              <a:spLocks noChangeArrowheads="1"/>
            </p:cNvSpPr>
            <p:nvPr/>
          </p:nvSpPr>
          <p:spPr bwMode="auto">
            <a:xfrm>
              <a:off x="7915275" y="2563813"/>
              <a:ext cx="34925" cy="25400"/>
            </a:xfrm>
            <a:custGeom>
              <a:avLst/>
              <a:gdLst>
                <a:gd name="T0" fmla="*/ 34 w 95"/>
                <a:gd name="T1" fmla="*/ 69 h 70"/>
                <a:gd name="T2" fmla="*/ 63 w 95"/>
                <a:gd name="T3" fmla="*/ 66 h 70"/>
                <a:gd name="T4" fmla="*/ 63 w 95"/>
                <a:gd name="T5" fmla="*/ 66 h 70"/>
                <a:gd name="T6" fmla="*/ 74 w 95"/>
                <a:gd name="T7" fmla="*/ 63 h 70"/>
                <a:gd name="T8" fmla="*/ 86 w 95"/>
                <a:gd name="T9" fmla="*/ 57 h 70"/>
                <a:gd name="T10" fmla="*/ 91 w 95"/>
                <a:gd name="T11" fmla="*/ 46 h 70"/>
                <a:gd name="T12" fmla="*/ 94 w 95"/>
                <a:gd name="T13" fmla="*/ 32 h 70"/>
                <a:gd name="T14" fmla="*/ 94 w 95"/>
                <a:gd name="T15" fmla="*/ 32 h 70"/>
                <a:gd name="T16" fmla="*/ 91 w 95"/>
                <a:gd name="T17" fmla="*/ 20 h 70"/>
                <a:gd name="T18" fmla="*/ 83 w 95"/>
                <a:gd name="T19" fmla="*/ 9 h 70"/>
                <a:gd name="T20" fmla="*/ 71 w 95"/>
                <a:gd name="T21" fmla="*/ 3 h 70"/>
                <a:gd name="T22" fmla="*/ 60 w 95"/>
                <a:gd name="T23" fmla="*/ 0 h 70"/>
                <a:gd name="T24" fmla="*/ 31 w 95"/>
                <a:gd name="T25" fmla="*/ 3 h 70"/>
                <a:gd name="T26" fmla="*/ 31 w 95"/>
                <a:gd name="T27" fmla="*/ 3 h 70"/>
                <a:gd name="T28" fmla="*/ 31 w 95"/>
                <a:gd name="T29" fmla="*/ 3 h 70"/>
                <a:gd name="T30" fmla="*/ 20 w 95"/>
                <a:gd name="T31" fmla="*/ 6 h 70"/>
                <a:gd name="T32" fmla="*/ 8 w 95"/>
                <a:gd name="T33" fmla="*/ 12 h 70"/>
                <a:gd name="T34" fmla="*/ 3 w 95"/>
                <a:gd name="T35" fmla="*/ 23 h 70"/>
                <a:gd name="T36" fmla="*/ 0 w 95"/>
                <a:gd name="T37" fmla="*/ 38 h 70"/>
                <a:gd name="T38" fmla="*/ 0 w 95"/>
                <a:gd name="T39" fmla="*/ 38 h 70"/>
                <a:gd name="T40" fmla="*/ 3 w 95"/>
                <a:gd name="T41" fmla="*/ 49 h 70"/>
                <a:gd name="T42" fmla="*/ 11 w 95"/>
                <a:gd name="T43" fmla="*/ 60 h 70"/>
                <a:gd name="T44" fmla="*/ 23 w 95"/>
                <a:gd name="T45" fmla="*/ 66 h 70"/>
                <a:gd name="T46" fmla="*/ 34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4" y="69"/>
                  </a:moveTo>
                  <a:lnTo>
                    <a:pt x="63" y="66"/>
                  </a:lnTo>
                  <a:lnTo>
                    <a:pt x="63" y="66"/>
                  </a:lnTo>
                  <a:lnTo>
                    <a:pt x="74" y="63"/>
                  </a:lnTo>
                  <a:lnTo>
                    <a:pt x="86" y="57"/>
                  </a:lnTo>
                  <a:lnTo>
                    <a:pt x="91" y="46"/>
                  </a:lnTo>
                  <a:lnTo>
                    <a:pt x="94" y="32"/>
                  </a:lnTo>
                  <a:lnTo>
                    <a:pt x="94" y="32"/>
                  </a:lnTo>
                  <a:lnTo>
                    <a:pt x="91" y="20"/>
                  </a:lnTo>
                  <a:lnTo>
                    <a:pt x="83" y="9"/>
                  </a:lnTo>
                  <a:lnTo>
                    <a:pt x="71" y="3"/>
                  </a:lnTo>
                  <a:lnTo>
                    <a:pt x="60" y="0"/>
                  </a:lnTo>
                  <a:lnTo>
                    <a:pt x="31" y="3"/>
                  </a:lnTo>
                  <a:lnTo>
                    <a:pt x="31" y="3"/>
                  </a:lnTo>
                  <a:lnTo>
                    <a:pt x="31" y="3"/>
                  </a:lnTo>
                  <a:lnTo>
                    <a:pt x="20" y="6"/>
                  </a:lnTo>
                  <a:lnTo>
                    <a:pt x="8" y="12"/>
                  </a:lnTo>
                  <a:lnTo>
                    <a:pt x="3" y="23"/>
                  </a:lnTo>
                  <a:lnTo>
                    <a:pt x="0" y="38"/>
                  </a:lnTo>
                  <a:lnTo>
                    <a:pt x="0" y="38"/>
                  </a:lnTo>
                  <a:lnTo>
                    <a:pt x="3" y="49"/>
                  </a:lnTo>
                  <a:lnTo>
                    <a:pt x="11" y="60"/>
                  </a:lnTo>
                  <a:lnTo>
                    <a:pt x="23" y="66"/>
                  </a:lnTo>
                  <a:lnTo>
                    <a:pt x="34"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0" name="Freeform 389"/>
            <p:cNvSpPr>
              <a:spLocks noChangeArrowheads="1"/>
            </p:cNvSpPr>
            <p:nvPr/>
          </p:nvSpPr>
          <p:spPr bwMode="auto">
            <a:xfrm>
              <a:off x="7845425" y="2565400"/>
              <a:ext cx="33338" cy="23813"/>
            </a:xfrm>
            <a:custGeom>
              <a:avLst/>
              <a:gdLst>
                <a:gd name="T0" fmla="*/ 31 w 93"/>
                <a:gd name="T1" fmla="*/ 66 h 67"/>
                <a:gd name="T2" fmla="*/ 60 w 93"/>
                <a:gd name="T3" fmla="*/ 66 h 67"/>
                <a:gd name="T4" fmla="*/ 60 w 93"/>
                <a:gd name="T5" fmla="*/ 66 h 67"/>
                <a:gd name="T6" fmla="*/ 71 w 93"/>
                <a:gd name="T7" fmla="*/ 63 h 67"/>
                <a:gd name="T8" fmla="*/ 83 w 93"/>
                <a:gd name="T9" fmla="*/ 57 h 67"/>
                <a:gd name="T10" fmla="*/ 92 w 93"/>
                <a:gd name="T11" fmla="*/ 46 h 67"/>
                <a:gd name="T12" fmla="*/ 92 w 93"/>
                <a:gd name="T13" fmla="*/ 34 h 67"/>
                <a:gd name="T14" fmla="*/ 92 w 93"/>
                <a:gd name="T15" fmla="*/ 34 h 67"/>
                <a:gd name="T16" fmla="*/ 92 w 93"/>
                <a:gd name="T17" fmla="*/ 20 h 67"/>
                <a:gd name="T18" fmla="*/ 83 w 93"/>
                <a:gd name="T19" fmla="*/ 8 h 67"/>
                <a:gd name="T20" fmla="*/ 71 w 93"/>
                <a:gd name="T21" fmla="*/ 3 h 67"/>
                <a:gd name="T22" fmla="*/ 60 w 93"/>
                <a:gd name="T23" fmla="*/ 0 h 67"/>
                <a:gd name="T24" fmla="*/ 60 w 93"/>
                <a:gd name="T25" fmla="*/ 0 h 67"/>
                <a:gd name="T26" fmla="*/ 31 w 93"/>
                <a:gd name="T27" fmla="*/ 0 h 67"/>
                <a:gd name="T28" fmla="*/ 31 w 93"/>
                <a:gd name="T29" fmla="*/ 0 h 67"/>
                <a:gd name="T30" fmla="*/ 31 w 93"/>
                <a:gd name="T31" fmla="*/ 0 h 67"/>
                <a:gd name="T32" fmla="*/ 31 w 93"/>
                <a:gd name="T33" fmla="*/ 0 h 67"/>
                <a:gd name="T34" fmla="*/ 20 w 93"/>
                <a:gd name="T35" fmla="*/ 3 h 67"/>
                <a:gd name="T36" fmla="*/ 8 w 93"/>
                <a:gd name="T37" fmla="*/ 8 h 67"/>
                <a:gd name="T38" fmla="*/ 0 w 93"/>
                <a:gd name="T39" fmla="*/ 20 h 67"/>
                <a:gd name="T40" fmla="*/ 0 w 93"/>
                <a:gd name="T41" fmla="*/ 34 h 67"/>
                <a:gd name="T42" fmla="*/ 0 w 93"/>
                <a:gd name="T43" fmla="*/ 34 h 67"/>
                <a:gd name="T44" fmla="*/ 0 w 93"/>
                <a:gd name="T45" fmla="*/ 46 h 67"/>
                <a:gd name="T46" fmla="*/ 8 w 93"/>
                <a:gd name="T47" fmla="*/ 57 h 67"/>
                <a:gd name="T48" fmla="*/ 20 w 93"/>
                <a:gd name="T49" fmla="*/ 63 h 67"/>
                <a:gd name="T50" fmla="*/ 31 w 93"/>
                <a:gd name="T5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31" y="66"/>
                  </a:moveTo>
                  <a:lnTo>
                    <a:pt x="60" y="66"/>
                  </a:lnTo>
                  <a:lnTo>
                    <a:pt x="60" y="66"/>
                  </a:lnTo>
                  <a:lnTo>
                    <a:pt x="71" y="63"/>
                  </a:lnTo>
                  <a:lnTo>
                    <a:pt x="83" y="57"/>
                  </a:lnTo>
                  <a:lnTo>
                    <a:pt x="92" y="46"/>
                  </a:lnTo>
                  <a:lnTo>
                    <a:pt x="92" y="34"/>
                  </a:lnTo>
                  <a:lnTo>
                    <a:pt x="92" y="34"/>
                  </a:lnTo>
                  <a:lnTo>
                    <a:pt x="92" y="20"/>
                  </a:lnTo>
                  <a:lnTo>
                    <a:pt x="83" y="8"/>
                  </a:lnTo>
                  <a:lnTo>
                    <a:pt x="71" y="3"/>
                  </a:lnTo>
                  <a:lnTo>
                    <a:pt x="60" y="0"/>
                  </a:lnTo>
                  <a:lnTo>
                    <a:pt x="60" y="0"/>
                  </a:lnTo>
                  <a:lnTo>
                    <a:pt x="31" y="0"/>
                  </a:lnTo>
                  <a:lnTo>
                    <a:pt x="31" y="0"/>
                  </a:lnTo>
                  <a:lnTo>
                    <a:pt x="31" y="0"/>
                  </a:lnTo>
                  <a:lnTo>
                    <a:pt x="31" y="0"/>
                  </a:lnTo>
                  <a:lnTo>
                    <a:pt x="20" y="3"/>
                  </a:lnTo>
                  <a:lnTo>
                    <a:pt x="8" y="8"/>
                  </a:lnTo>
                  <a:lnTo>
                    <a:pt x="0" y="20"/>
                  </a:lnTo>
                  <a:lnTo>
                    <a:pt x="0" y="34"/>
                  </a:lnTo>
                  <a:lnTo>
                    <a:pt x="0" y="34"/>
                  </a:lnTo>
                  <a:lnTo>
                    <a:pt x="0" y="46"/>
                  </a:lnTo>
                  <a:lnTo>
                    <a:pt x="8" y="57"/>
                  </a:lnTo>
                  <a:lnTo>
                    <a:pt x="20" y="63"/>
                  </a:lnTo>
                  <a:lnTo>
                    <a:pt x="31"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1" name="Freeform 390"/>
            <p:cNvSpPr>
              <a:spLocks noChangeArrowheads="1"/>
            </p:cNvSpPr>
            <p:nvPr/>
          </p:nvSpPr>
          <p:spPr bwMode="auto">
            <a:xfrm>
              <a:off x="7775575" y="2563813"/>
              <a:ext cx="34925" cy="25400"/>
            </a:xfrm>
            <a:custGeom>
              <a:avLst/>
              <a:gdLst>
                <a:gd name="T0" fmla="*/ 32 w 96"/>
                <a:gd name="T1" fmla="*/ 66 h 70"/>
                <a:gd name="T2" fmla="*/ 60 w 96"/>
                <a:gd name="T3" fmla="*/ 69 h 70"/>
                <a:gd name="T4" fmla="*/ 60 w 96"/>
                <a:gd name="T5" fmla="*/ 69 h 70"/>
                <a:gd name="T6" fmla="*/ 60 w 96"/>
                <a:gd name="T7" fmla="*/ 69 h 70"/>
                <a:gd name="T8" fmla="*/ 72 w 96"/>
                <a:gd name="T9" fmla="*/ 66 h 70"/>
                <a:gd name="T10" fmla="*/ 83 w 96"/>
                <a:gd name="T11" fmla="*/ 60 h 70"/>
                <a:gd name="T12" fmla="*/ 92 w 96"/>
                <a:gd name="T13" fmla="*/ 49 h 70"/>
                <a:gd name="T14" fmla="*/ 95 w 96"/>
                <a:gd name="T15" fmla="*/ 38 h 70"/>
                <a:gd name="T16" fmla="*/ 95 w 96"/>
                <a:gd name="T17" fmla="*/ 38 h 70"/>
                <a:gd name="T18" fmla="*/ 92 w 96"/>
                <a:gd name="T19" fmla="*/ 23 h 70"/>
                <a:gd name="T20" fmla="*/ 86 w 96"/>
                <a:gd name="T21" fmla="*/ 12 h 70"/>
                <a:gd name="T22" fmla="*/ 75 w 96"/>
                <a:gd name="T23" fmla="*/ 6 h 70"/>
                <a:gd name="T24" fmla="*/ 63 w 96"/>
                <a:gd name="T25" fmla="*/ 3 h 70"/>
                <a:gd name="T26" fmla="*/ 34 w 96"/>
                <a:gd name="T27" fmla="*/ 0 h 70"/>
                <a:gd name="T28" fmla="*/ 34 w 96"/>
                <a:gd name="T29" fmla="*/ 0 h 70"/>
                <a:gd name="T30" fmla="*/ 23 w 96"/>
                <a:gd name="T31" fmla="*/ 3 h 70"/>
                <a:gd name="T32" fmla="*/ 12 w 96"/>
                <a:gd name="T33" fmla="*/ 9 h 70"/>
                <a:gd name="T34" fmla="*/ 3 w 96"/>
                <a:gd name="T35" fmla="*/ 20 h 70"/>
                <a:gd name="T36" fmla="*/ 0 w 96"/>
                <a:gd name="T37" fmla="*/ 32 h 70"/>
                <a:gd name="T38" fmla="*/ 0 w 96"/>
                <a:gd name="T39" fmla="*/ 32 h 70"/>
                <a:gd name="T40" fmla="*/ 3 w 96"/>
                <a:gd name="T41" fmla="*/ 46 h 70"/>
                <a:gd name="T42" fmla="*/ 9 w 96"/>
                <a:gd name="T43" fmla="*/ 57 h 70"/>
                <a:gd name="T44" fmla="*/ 20 w 96"/>
                <a:gd name="T45" fmla="*/ 63 h 70"/>
                <a:gd name="T46" fmla="*/ 32 w 96"/>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2" y="66"/>
                  </a:moveTo>
                  <a:lnTo>
                    <a:pt x="60" y="69"/>
                  </a:lnTo>
                  <a:lnTo>
                    <a:pt x="60" y="69"/>
                  </a:lnTo>
                  <a:lnTo>
                    <a:pt x="60" y="69"/>
                  </a:lnTo>
                  <a:lnTo>
                    <a:pt x="72" y="66"/>
                  </a:lnTo>
                  <a:lnTo>
                    <a:pt x="83" y="60"/>
                  </a:lnTo>
                  <a:lnTo>
                    <a:pt x="92" y="49"/>
                  </a:lnTo>
                  <a:lnTo>
                    <a:pt x="95" y="38"/>
                  </a:lnTo>
                  <a:lnTo>
                    <a:pt x="95" y="38"/>
                  </a:lnTo>
                  <a:lnTo>
                    <a:pt x="92" y="23"/>
                  </a:lnTo>
                  <a:lnTo>
                    <a:pt x="86" y="12"/>
                  </a:lnTo>
                  <a:lnTo>
                    <a:pt x="75" y="6"/>
                  </a:lnTo>
                  <a:lnTo>
                    <a:pt x="63" y="3"/>
                  </a:lnTo>
                  <a:lnTo>
                    <a:pt x="34" y="0"/>
                  </a:lnTo>
                  <a:lnTo>
                    <a:pt x="34" y="0"/>
                  </a:lnTo>
                  <a:lnTo>
                    <a:pt x="23" y="3"/>
                  </a:lnTo>
                  <a:lnTo>
                    <a:pt x="12" y="9"/>
                  </a:lnTo>
                  <a:lnTo>
                    <a:pt x="3" y="20"/>
                  </a:lnTo>
                  <a:lnTo>
                    <a:pt x="0" y="32"/>
                  </a:lnTo>
                  <a:lnTo>
                    <a:pt x="0" y="32"/>
                  </a:lnTo>
                  <a:lnTo>
                    <a:pt x="3" y="46"/>
                  </a:lnTo>
                  <a:lnTo>
                    <a:pt x="9" y="57"/>
                  </a:lnTo>
                  <a:lnTo>
                    <a:pt x="20" y="63"/>
                  </a:lnTo>
                  <a:lnTo>
                    <a:pt x="32"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2" name="Freeform 391"/>
            <p:cNvSpPr>
              <a:spLocks noChangeArrowheads="1"/>
            </p:cNvSpPr>
            <p:nvPr/>
          </p:nvSpPr>
          <p:spPr bwMode="auto">
            <a:xfrm>
              <a:off x="7705725" y="2559050"/>
              <a:ext cx="33338" cy="25400"/>
            </a:xfrm>
            <a:custGeom>
              <a:avLst/>
              <a:gdLst>
                <a:gd name="T0" fmla="*/ 29 w 93"/>
                <a:gd name="T1" fmla="*/ 66 h 70"/>
                <a:gd name="T2" fmla="*/ 57 w 93"/>
                <a:gd name="T3" fmla="*/ 69 h 70"/>
                <a:gd name="T4" fmla="*/ 57 w 93"/>
                <a:gd name="T5" fmla="*/ 69 h 70"/>
                <a:gd name="T6" fmla="*/ 57 w 93"/>
                <a:gd name="T7" fmla="*/ 69 h 70"/>
                <a:gd name="T8" fmla="*/ 69 w 93"/>
                <a:gd name="T9" fmla="*/ 66 h 70"/>
                <a:gd name="T10" fmla="*/ 80 w 93"/>
                <a:gd name="T11" fmla="*/ 60 h 70"/>
                <a:gd name="T12" fmla="*/ 89 w 93"/>
                <a:gd name="T13" fmla="*/ 52 h 70"/>
                <a:gd name="T14" fmla="*/ 92 w 93"/>
                <a:gd name="T15" fmla="*/ 40 h 70"/>
                <a:gd name="T16" fmla="*/ 92 w 93"/>
                <a:gd name="T17" fmla="*/ 40 h 70"/>
                <a:gd name="T18" fmla="*/ 92 w 93"/>
                <a:gd name="T19" fmla="*/ 26 h 70"/>
                <a:gd name="T20" fmla="*/ 86 w 93"/>
                <a:gd name="T21" fmla="*/ 14 h 70"/>
                <a:gd name="T22" fmla="*/ 75 w 93"/>
                <a:gd name="T23" fmla="*/ 6 h 70"/>
                <a:gd name="T24" fmla="*/ 63 w 93"/>
                <a:gd name="T25" fmla="*/ 3 h 70"/>
                <a:gd name="T26" fmla="*/ 37 w 93"/>
                <a:gd name="T27" fmla="*/ 0 h 70"/>
                <a:gd name="T28" fmla="*/ 37 w 93"/>
                <a:gd name="T29" fmla="*/ 0 h 70"/>
                <a:gd name="T30" fmla="*/ 23 w 93"/>
                <a:gd name="T31" fmla="*/ 3 h 70"/>
                <a:gd name="T32" fmla="*/ 12 w 93"/>
                <a:gd name="T33" fmla="*/ 8 h 70"/>
                <a:gd name="T34" fmla="*/ 3 w 93"/>
                <a:gd name="T35" fmla="*/ 17 h 70"/>
                <a:gd name="T36" fmla="*/ 0 w 93"/>
                <a:gd name="T37" fmla="*/ 28 h 70"/>
                <a:gd name="T38" fmla="*/ 0 w 93"/>
                <a:gd name="T39" fmla="*/ 28 h 70"/>
                <a:gd name="T40" fmla="*/ 0 w 93"/>
                <a:gd name="T41" fmla="*/ 43 h 70"/>
                <a:gd name="T42" fmla="*/ 9 w 93"/>
                <a:gd name="T43" fmla="*/ 54 h 70"/>
                <a:gd name="T44" fmla="*/ 17 w 93"/>
                <a:gd name="T45" fmla="*/ 63 h 70"/>
                <a:gd name="T46" fmla="*/ 29 w 93"/>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29" y="66"/>
                  </a:moveTo>
                  <a:lnTo>
                    <a:pt x="57" y="69"/>
                  </a:lnTo>
                  <a:lnTo>
                    <a:pt x="57" y="69"/>
                  </a:lnTo>
                  <a:lnTo>
                    <a:pt x="57" y="69"/>
                  </a:lnTo>
                  <a:lnTo>
                    <a:pt x="69" y="66"/>
                  </a:lnTo>
                  <a:lnTo>
                    <a:pt x="80" y="60"/>
                  </a:lnTo>
                  <a:lnTo>
                    <a:pt x="89" y="52"/>
                  </a:lnTo>
                  <a:lnTo>
                    <a:pt x="92" y="40"/>
                  </a:lnTo>
                  <a:lnTo>
                    <a:pt x="92" y="40"/>
                  </a:lnTo>
                  <a:lnTo>
                    <a:pt x="92" y="26"/>
                  </a:lnTo>
                  <a:lnTo>
                    <a:pt x="86" y="14"/>
                  </a:lnTo>
                  <a:lnTo>
                    <a:pt x="75" y="6"/>
                  </a:lnTo>
                  <a:lnTo>
                    <a:pt x="63" y="3"/>
                  </a:lnTo>
                  <a:lnTo>
                    <a:pt x="37" y="0"/>
                  </a:lnTo>
                  <a:lnTo>
                    <a:pt x="37" y="0"/>
                  </a:lnTo>
                  <a:lnTo>
                    <a:pt x="23" y="3"/>
                  </a:lnTo>
                  <a:lnTo>
                    <a:pt x="12" y="8"/>
                  </a:lnTo>
                  <a:lnTo>
                    <a:pt x="3" y="17"/>
                  </a:lnTo>
                  <a:lnTo>
                    <a:pt x="0" y="28"/>
                  </a:lnTo>
                  <a:lnTo>
                    <a:pt x="0" y="28"/>
                  </a:lnTo>
                  <a:lnTo>
                    <a:pt x="0" y="43"/>
                  </a:lnTo>
                  <a:lnTo>
                    <a:pt x="9" y="54"/>
                  </a:lnTo>
                  <a:lnTo>
                    <a:pt x="17" y="63"/>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3" name="Freeform 392"/>
            <p:cNvSpPr>
              <a:spLocks noChangeArrowheads="1"/>
            </p:cNvSpPr>
            <p:nvPr/>
          </p:nvSpPr>
          <p:spPr bwMode="auto">
            <a:xfrm>
              <a:off x="7637463" y="2549525"/>
              <a:ext cx="33337" cy="25400"/>
            </a:xfrm>
            <a:custGeom>
              <a:avLst/>
              <a:gdLst>
                <a:gd name="T0" fmla="*/ 29 w 93"/>
                <a:gd name="T1" fmla="*/ 66 h 70"/>
                <a:gd name="T2" fmla="*/ 55 w 93"/>
                <a:gd name="T3" fmla="*/ 69 h 70"/>
                <a:gd name="T4" fmla="*/ 55 w 93"/>
                <a:gd name="T5" fmla="*/ 69 h 70"/>
                <a:gd name="T6" fmla="*/ 55 w 93"/>
                <a:gd name="T7" fmla="*/ 69 h 70"/>
                <a:gd name="T8" fmla="*/ 66 w 93"/>
                <a:gd name="T9" fmla="*/ 69 h 70"/>
                <a:gd name="T10" fmla="*/ 78 w 93"/>
                <a:gd name="T11" fmla="*/ 63 h 70"/>
                <a:gd name="T12" fmla="*/ 86 w 93"/>
                <a:gd name="T13" fmla="*/ 54 h 70"/>
                <a:gd name="T14" fmla="*/ 92 w 93"/>
                <a:gd name="T15" fmla="*/ 43 h 70"/>
                <a:gd name="T16" fmla="*/ 92 w 93"/>
                <a:gd name="T17" fmla="*/ 43 h 70"/>
                <a:gd name="T18" fmla="*/ 92 w 93"/>
                <a:gd name="T19" fmla="*/ 29 h 70"/>
                <a:gd name="T20" fmla="*/ 86 w 93"/>
                <a:gd name="T21" fmla="*/ 17 h 70"/>
                <a:gd name="T22" fmla="*/ 78 w 93"/>
                <a:gd name="T23" fmla="*/ 9 h 70"/>
                <a:gd name="T24" fmla="*/ 66 w 93"/>
                <a:gd name="T25" fmla="*/ 6 h 70"/>
                <a:gd name="T26" fmla="*/ 63 w 93"/>
                <a:gd name="T27" fmla="*/ 6 h 70"/>
                <a:gd name="T28" fmla="*/ 37 w 93"/>
                <a:gd name="T29" fmla="*/ 0 h 70"/>
                <a:gd name="T30" fmla="*/ 37 w 93"/>
                <a:gd name="T31" fmla="*/ 0 h 70"/>
                <a:gd name="T32" fmla="*/ 37 w 93"/>
                <a:gd name="T33" fmla="*/ 0 h 70"/>
                <a:gd name="T34" fmla="*/ 26 w 93"/>
                <a:gd name="T35" fmla="*/ 0 h 70"/>
                <a:gd name="T36" fmla="*/ 15 w 93"/>
                <a:gd name="T37" fmla="*/ 6 h 70"/>
                <a:gd name="T38" fmla="*/ 6 w 93"/>
                <a:gd name="T39" fmla="*/ 15 h 70"/>
                <a:gd name="T40" fmla="*/ 0 w 93"/>
                <a:gd name="T41" fmla="*/ 29 h 70"/>
                <a:gd name="T42" fmla="*/ 0 w 93"/>
                <a:gd name="T43" fmla="*/ 29 h 70"/>
                <a:gd name="T44" fmla="*/ 0 w 93"/>
                <a:gd name="T45" fmla="*/ 40 h 70"/>
                <a:gd name="T46" fmla="*/ 6 w 93"/>
                <a:gd name="T47" fmla="*/ 52 h 70"/>
                <a:gd name="T48" fmla="*/ 15 w 93"/>
                <a:gd name="T49" fmla="*/ 60 h 70"/>
                <a:gd name="T50" fmla="*/ 29 w 93"/>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29" y="66"/>
                  </a:moveTo>
                  <a:lnTo>
                    <a:pt x="55" y="69"/>
                  </a:lnTo>
                  <a:lnTo>
                    <a:pt x="55" y="69"/>
                  </a:lnTo>
                  <a:lnTo>
                    <a:pt x="55" y="69"/>
                  </a:lnTo>
                  <a:lnTo>
                    <a:pt x="66" y="69"/>
                  </a:lnTo>
                  <a:lnTo>
                    <a:pt x="78" y="63"/>
                  </a:lnTo>
                  <a:lnTo>
                    <a:pt x="86" y="54"/>
                  </a:lnTo>
                  <a:lnTo>
                    <a:pt x="92" y="43"/>
                  </a:lnTo>
                  <a:lnTo>
                    <a:pt x="92" y="43"/>
                  </a:lnTo>
                  <a:lnTo>
                    <a:pt x="92" y="29"/>
                  </a:lnTo>
                  <a:lnTo>
                    <a:pt x="86" y="17"/>
                  </a:lnTo>
                  <a:lnTo>
                    <a:pt x="78" y="9"/>
                  </a:lnTo>
                  <a:lnTo>
                    <a:pt x="66" y="6"/>
                  </a:lnTo>
                  <a:lnTo>
                    <a:pt x="63" y="6"/>
                  </a:lnTo>
                  <a:lnTo>
                    <a:pt x="37" y="0"/>
                  </a:lnTo>
                  <a:lnTo>
                    <a:pt x="37" y="0"/>
                  </a:lnTo>
                  <a:lnTo>
                    <a:pt x="37" y="0"/>
                  </a:lnTo>
                  <a:lnTo>
                    <a:pt x="26" y="0"/>
                  </a:lnTo>
                  <a:lnTo>
                    <a:pt x="15" y="6"/>
                  </a:lnTo>
                  <a:lnTo>
                    <a:pt x="6" y="15"/>
                  </a:lnTo>
                  <a:lnTo>
                    <a:pt x="0" y="29"/>
                  </a:lnTo>
                  <a:lnTo>
                    <a:pt x="0" y="29"/>
                  </a:lnTo>
                  <a:lnTo>
                    <a:pt x="0" y="40"/>
                  </a:lnTo>
                  <a:lnTo>
                    <a:pt x="6" y="52"/>
                  </a:lnTo>
                  <a:lnTo>
                    <a:pt x="15" y="60"/>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4" name="Freeform 393"/>
            <p:cNvSpPr>
              <a:spLocks noChangeArrowheads="1"/>
            </p:cNvSpPr>
            <p:nvPr/>
          </p:nvSpPr>
          <p:spPr bwMode="auto">
            <a:xfrm>
              <a:off x="7569200" y="2536825"/>
              <a:ext cx="31750" cy="25400"/>
            </a:xfrm>
            <a:custGeom>
              <a:avLst/>
              <a:gdLst>
                <a:gd name="T0" fmla="*/ 26 w 90"/>
                <a:gd name="T1" fmla="*/ 63 h 70"/>
                <a:gd name="T2" fmla="*/ 52 w 90"/>
                <a:gd name="T3" fmla="*/ 69 h 70"/>
                <a:gd name="T4" fmla="*/ 52 w 90"/>
                <a:gd name="T5" fmla="*/ 69 h 70"/>
                <a:gd name="T6" fmla="*/ 52 w 90"/>
                <a:gd name="T7" fmla="*/ 69 h 70"/>
                <a:gd name="T8" fmla="*/ 63 w 90"/>
                <a:gd name="T9" fmla="*/ 69 h 70"/>
                <a:gd name="T10" fmla="*/ 75 w 90"/>
                <a:gd name="T11" fmla="*/ 66 h 70"/>
                <a:gd name="T12" fmla="*/ 83 w 90"/>
                <a:gd name="T13" fmla="*/ 57 h 70"/>
                <a:gd name="T14" fmla="*/ 89 w 90"/>
                <a:gd name="T15" fmla="*/ 46 h 70"/>
                <a:gd name="T16" fmla="*/ 89 w 90"/>
                <a:gd name="T17" fmla="*/ 46 h 70"/>
                <a:gd name="T18" fmla="*/ 89 w 90"/>
                <a:gd name="T19" fmla="*/ 31 h 70"/>
                <a:gd name="T20" fmla="*/ 86 w 90"/>
                <a:gd name="T21" fmla="*/ 20 h 70"/>
                <a:gd name="T22" fmla="*/ 78 w 90"/>
                <a:gd name="T23" fmla="*/ 11 h 70"/>
                <a:gd name="T24" fmla="*/ 66 w 90"/>
                <a:gd name="T25" fmla="*/ 8 h 70"/>
                <a:gd name="T26" fmla="*/ 66 w 90"/>
                <a:gd name="T27" fmla="*/ 6 h 70"/>
                <a:gd name="T28" fmla="*/ 40 w 90"/>
                <a:gd name="T29" fmla="*/ 0 h 70"/>
                <a:gd name="T30" fmla="*/ 40 w 90"/>
                <a:gd name="T31" fmla="*/ 0 h 70"/>
                <a:gd name="T32" fmla="*/ 40 w 90"/>
                <a:gd name="T33" fmla="*/ 0 h 70"/>
                <a:gd name="T34" fmla="*/ 26 w 90"/>
                <a:gd name="T35" fmla="*/ 0 h 70"/>
                <a:gd name="T36" fmla="*/ 15 w 90"/>
                <a:gd name="T37" fmla="*/ 6 h 70"/>
                <a:gd name="T38" fmla="*/ 6 w 90"/>
                <a:gd name="T39" fmla="*/ 14 h 70"/>
                <a:gd name="T40" fmla="*/ 3 w 90"/>
                <a:gd name="T41" fmla="*/ 26 h 70"/>
                <a:gd name="T42" fmla="*/ 3 w 90"/>
                <a:gd name="T43" fmla="*/ 26 h 70"/>
                <a:gd name="T44" fmla="*/ 0 w 90"/>
                <a:gd name="T45" fmla="*/ 37 h 70"/>
                <a:gd name="T46" fmla="*/ 6 w 90"/>
                <a:gd name="T47" fmla="*/ 49 h 70"/>
                <a:gd name="T48" fmla="*/ 15 w 90"/>
                <a:gd name="T49" fmla="*/ 57 h 70"/>
                <a:gd name="T50" fmla="*/ 26 w 90"/>
                <a:gd name="T51"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26" y="63"/>
                  </a:moveTo>
                  <a:lnTo>
                    <a:pt x="52" y="69"/>
                  </a:lnTo>
                  <a:lnTo>
                    <a:pt x="52" y="69"/>
                  </a:lnTo>
                  <a:lnTo>
                    <a:pt x="52" y="69"/>
                  </a:lnTo>
                  <a:lnTo>
                    <a:pt x="63" y="69"/>
                  </a:lnTo>
                  <a:lnTo>
                    <a:pt x="75" y="66"/>
                  </a:lnTo>
                  <a:lnTo>
                    <a:pt x="83" y="57"/>
                  </a:lnTo>
                  <a:lnTo>
                    <a:pt x="89" y="46"/>
                  </a:lnTo>
                  <a:lnTo>
                    <a:pt x="89" y="46"/>
                  </a:lnTo>
                  <a:lnTo>
                    <a:pt x="89" y="31"/>
                  </a:lnTo>
                  <a:lnTo>
                    <a:pt x="86" y="20"/>
                  </a:lnTo>
                  <a:lnTo>
                    <a:pt x="78" y="11"/>
                  </a:lnTo>
                  <a:lnTo>
                    <a:pt x="66" y="8"/>
                  </a:lnTo>
                  <a:lnTo>
                    <a:pt x="66" y="6"/>
                  </a:lnTo>
                  <a:lnTo>
                    <a:pt x="40" y="0"/>
                  </a:lnTo>
                  <a:lnTo>
                    <a:pt x="40" y="0"/>
                  </a:lnTo>
                  <a:lnTo>
                    <a:pt x="40" y="0"/>
                  </a:lnTo>
                  <a:lnTo>
                    <a:pt x="26" y="0"/>
                  </a:lnTo>
                  <a:lnTo>
                    <a:pt x="15" y="6"/>
                  </a:lnTo>
                  <a:lnTo>
                    <a:pt x="6" y="14"/>
                  </a:lnTo>
                  <a:lnTo>
                    <a:pt x="3" y="26"/>
                  </a:lnTo>
                  <a:lnTo>
                    <a:pt x="3" y="26"/>
                  </a:lnTo>
                  <a:lnTo>
                    <a:pt x="0" y="37"/>
                  </a:lnTo>
                  <a:lnTo>
                    <a:pt x="6" y="49"/>
                  </a:lnTo>
                  <a:lnTo>
                    <a:pt x="15" y="57"/>
                  </a:lnTo>
                  <a:lnTo>
                    <a:pt x="26" y="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5" name="Freeform 394"/>
            <p:cNvSpPr>
              <a:spLocks noChangeArrowheads="1"/>
            </p:cNvSpPr>
            <p:nvPr/>
          </p:nvSpPr>
          <p:spPr bwMode="auto">
            <a:xfrm>
              <a:off x="7502525" y="2517775"/>
              <a:ext cx="31750" cy="25400"/>
            </a:xfrm>
            <a:custGeom>
              <a:avLst/>
              <a:gdLst>
                <a:gd name="T0" fmla="*/ 66 w 87"/>
                <a:gd name="T1" fmla="*/ 9 h 70"/>
                <a:gd name="T2" fmla="*/ 66 w 87"/>
                <a:gd name="T3" fmla="*/ 9 h 70"/>
                <a:gd name="T4" fmla="*/ 40 w 87"/>
                <a:gd name="T5" fmla="*/ 0 h 70"/>
                <a:gd name="T6" fmla="*/ 40 w 87"/>
                <a:gd name="T7" fmla="*/ 0 h 70"/>
                <a:gd name="T8" fmla="*/ 40 w 87"/>
                <a:gd name="T9" fmla="*/ 0 h 70"/>
                <a:gd name="T10" fmla="*/ 28 w 87"/>
                <a:gd name="T11" fmla="*/ 0 h 70"/>
                <a:gd name="T12" fmla="*/ 17 w 87"/>
                <a:gd name="T13" fmla="*/ 3 h 70"/>
                <a:gd name="T14" fmla="*/ 6 w 87"/>
                <a:gd name="T15" fmla="*/ 9 h 70"/>
                <a:gd name="T16" fmla="*/ 0 w 87"/>
                <a:gd name="T17" fmla="*/ 20 h 70"/>
                <a:gd name="T18" fmla="*/ 0 w 87"/>
                <a:gd name="T19" fmla="*/ 20 h 70"/>
                <a:gd name="T20" fmla="*/ 0 w 87"/>
                <a:gd name="T21" fmla="*/ 32 h 70"/>
                <a:gd name="T22" fmla="*/ 3 w 87"/>
                <a:gd name="T23" fmla="*/ 43 h 70"/>
                <a:gd name="T24" fmla="*/ 8 w 87"/>
                <a:gd name="T25" fmla="*/ 52 h 70"/>
                <a:gd name="T26" fmla="*/ 20 w 87"/>
                <a:gd name="T27" fmla="*/ 58 h 70"/>
                <a:gd name="T28" fmla="*/ 46 w 87"/>
                <a:gd name="T29" fmla="*/ 66 h 70"/>
                <a:gd name="T30" fmla="*/ 46 w 87"/>
                <a:gd name="T31" fmla="*/ 66 h 70"/>
                <a:gd name="T32" fmla="*/ 46 w 87"/>
                <a:gd name="T33" fmla="*/ 66 h 70"/>
                <a:gd name="T34" fmla="*/ 57 w 87"/>
                <a:gd name="T35" fmla="*/ 69 h 70"/>
                <a:gd name="T36" fmla="*/ 69 w 87"/>
                <a:gd name="T37" fmla="*/ 66 h 70"/>
                <a:gd name="T38" fmla="*/ 77 w 87"/>
                <a:gd name="T39" fmla="*/ 58 h 70"/>
                <a:gd name="T40" fmla="*/ 83 w 87"/>
                <a:gd name="T41" fmla="*/ 49 h 70"/>
                <a:gd name="T42" fmla="*/ 83 w 87"/>
                <a:gd name="T43" fmla="*/ 49 h 70"/>
                <a:gd name="T44" fmla="*/ 86 w 87"/>
                <a:gd name="T45" fmla="*/ 35 h 70"/>
                <a:gd name="T46" fmla="*/ 83 w 87"/>
                <a:gd name="T47" fmla="*/ 26 h 70"/>
                <a:gd name="T48" fmla="*/ 74 w 87"/>
                <a:gd name="T49" fmla="*/ 15 h 70"/>
                <a:gd name="T50" fmla="*/ 66 w 87"/>
                <a:gd name="T51"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6" y="9"/>
                  </a:moveTo>
                  <a:lnTo>
                    <a:pt x="66" y="9"/>
                  </a:lnTo>
                  <a:lnTo>
                    <a:pt x="40" y="0"/>
                  </a:lnTo>
                  <a:lnTo>
                    <a:pt x="40" y="0"/>
                  </a:lnTo>
                  <a:lnTo>
                    <a:pt x="40" y="0"/>
                  </a:lnTo>
                  <a:lnTo>
                    <a:pt x="28" y="0"/>
                  </a:lnTo>
                  <a:lnTo>
                    <a:pt x="17" y="3"/>
                  </a:lnTo>
                  <a:lnTo>
                    <a:pt x="6" y="9"/>
                  </a:lnTo>
                  <a:lnTo>
                    <a:pt x="0" y="20"/>
                  </a:lnTo>
                  <a:lnTo>
                    <a:pt x="0" y="20"/>
                  </a:lnTo>
                  <a:lnTo>
                    <a:pt x="0" y="32"/>
                  </a:lnTo>
                  <a:lnTo>
                    <a:pt x="3" y="43"/>
                  </a:lnTo>
                  <a:lnTo>
                    <a:pt x="8" y="52"/>
                  </a:lnTo>
                  <a:lnTo>
                    <a:pt x="20" y="58"/>
                  </a:lnTo>
                  <a:lnTo>
                    <a:pt x="46" y="66"/>
                  </a:lnTo>
                  <a:lnTo>
                    <a:pt x="46" y="66"/>
                  </a:lnTo>
                  <a:lnTo>
                    <a:pt x="46" y="66"/>
                  </a:lnTo>
                  <a:lnTo>
                    <a:pt x="57" y="69"/>
                  </a:lnTo>
                  <a:lnTo>
                    <a:pt x="69" y="66"/>
                  </a:lnTo>
                  <a:lnTo>
                    <a:pt x="77" y="58"/>
                  </a:lnTo>
                  <a:lnTo>
                    <a:pt x="83" y="49"/>
                  </a:lnTo>
                  <a:lnTo>
                    <a:pt x="83" y="49"/>
                  </a:lnTo>
                  <a:lnTo>
                    <a:pt x="86" y="35"/>
                  </a:lnTo>
                  <a:lnTo>
                    <a:pt x="83" y="26"/>
                  </a:lnTo>
                  <a:lnTo>
                    <a:pt x="74" y="15"/>
                  </a:lnTo>
                  <a:lnTo>
                    <a:pt x="66"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6" name="Freeform 395"/>
            <p:cNvSpPr>
              <a:spLocks noChangeArrowheads="1"/>
            </p:cNvSpPr>
            <p:nvPr/>
          </p:nvSpPr>
          <p:spPr bwMode="auto">
            <a:xfrm>
              <a:off x="7439025" y="2489200"/>
              <a:ext cx="30163" cy="25400"/>
            </a:xfrm>
            <a:custGeom>
              <a:avLst/>
              <a:gdLst>
                <a:gd name="T0" fmla="*/ 66 w 84"/>
                <a:gd name="T1" fmla="*/ 17 h 72"/>
                <a:gd name="T2" fmla="*/ 55 w 84"/>
                <a:gd name="T3" fmla="*/ 11 h 72"/>
                <a:gd name="T4" fmla="*/ 43 w 84"/>
                <a:gd name="T5" fmla="*/ 6 h 72"/>
                <a:gd name="T6" fmla="*/ 43 w 84"/>
                <a:gd name="T7" fmla="*/ 6 h 72"/>
                <a:gd name="T8" fmla="*/ 43 w 84"/>
                <a:gd name="T9" fmla="*/ 6 h 72"/>
                <a:gd name="T10" fmla="*/ 32 w 84"/>
                <a:gd name="T11" fmla="*/ 0 h 72"/>
                <a:gd name="T12" fmla="*/ 20 w 84"/>
                <a:gd name="T13" fmla="*/ 3 h 72"/>
                <a:gd name="T14" fmla="*/ 12 w 84"/>
                <a:gd name="T15" fmla="*/ 8 h 72"/>
                <a:gd name="T16" fmla="*/ 3 w 84"/>
                <a:gd name="T17" fmla="*/ 17 h 72"/>
                <a:gd name="T18" fmla="*/ 3 w 84"/>
                <a:gd name="T19" fmla="*/ 17 h 72"/>
                <a:gd name="T20" fmla="*/ 0 w 84"/>
                <a:gd name="T21" fmla="*/ 29 h 72"/>
                <a:gd name="T22" fmla="*/ 3 w 84"/>
                <a:gd name="T23" fmla="*/ 37 h 72"/>
                <a:gd name="T24" fmla="*/ 6 w 84"/>
                <a:gd name="T25" fmla="*/ 49 h 72"/>
                <a:gd name="T26" fmla="*/ 17 w 84"/>
                <a:gd name="T27" fmla="*/ 55 h 72"/>
                <a:gd name="T28" fmla="*/ 29 w 84"/>
                <a:gd name="T29" fmla="*/ 63 h 72"/>
                <a:gd name="T30" fmla="*/ 41 w 84"/>
                <a:gd name="T31" fmla="*/ 69 h 72"/>
                <a:gd name="T32" fmla="*/ 41 w 84"/>
                <a:gd name="T33" fmla="*/ 69 h 72"/>
                <a:gd name="T34" fmla="*/ 41 w 84"/>
                <a:gd name="T35" fmla="*/ 69 h 72"/>
                <a:gd name="T36" fmla="*/ 52 w 84"/>
                <a:gd name="T37" fmla="*/ 71 h 72"/>
                <a:gd name="T38" fmla="*/ 63 w 84"/>
                <a:gd name="T39" fmla="*/ 71 h 72"/>
                <a:gd name="T40" fmla="*/ 72 w 84"/>
                <a:gd name="T41" fmla="*/ 66 h 72"/>
                <a:gd name="T42" fmla="*/ 80 w 84"/>
                <a:gd name="T43" fmla="*/ 55 h 72"/>
                <a:gd name="T44" fmla="*/ 80 w 84"/>
                <a:gd name="T45" fmla="*/ 55 h 72"/>
                <a:gd name="T46" fmla="*/ 83 w 84"/>
                <a:gd name="T47" fmla="*/ 46 h 72"/>
                <a:gd name="T48" fmla="*/ 80 w 84"/>
                <a:gd name="T49" fmla="*/ 34 h 72"/>
                <a:gd name="T50" fmla="*/ 78 w 84"/>
                <a:gd name="T51" fmla="*/ 23 h 72"/>
                <a:gd name="T52" fmla="*/ 66 w 84"/>
                <a:gd name="T5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2">
                  <a:moveTo>
                    <a:pt x="66" y="17"/>
                  </a:moveTo>
                  <a:lnTo>
                    <a:pt x="55" y="11"/>
                  </a:lnTo>
                  <a:lnTo>
                    <a:pt x="43" y="6"/>
                  </a:lnTo>
                  <a:lnTo>
                    <a:pt x="43" y="6"/>
                  </a:lnTo>
                  <a:lnTo>
                    <a:pt x="43" y="6"/>
                  </a:lnTo>
                  <a:lnTo>
                    <a:pt x="32" y="0"/>
                  </a:lnTo>
                  <a:lnTo>
                    <a:pt x="20" y="3"/>
                  </a:lnTo>
                  <a:lnTo>
                    <a:pt x="12" y="8"/>
                  </a:lnTo>
                  <a:lnTo>
                    <a:pt x="3" y="17"/>
                  </a:lnTo>
                  <a:lnTo>
                    <a:pt x="3" y="17"/>
                  </a:lnTo>
                  <a:lnTo>
                    <a:pt x="0" y="29"/>
                  </a:lnTo>
                  <a:lnTo>
                    <a:pt x="3" y="37"/>
                  </a:lnTo>
                  <a:lnTo>
                    <a:pt x="6" y="49"/>
                  </a:lnTo>
                  <a:lnTo>
                    <a:pt x="17" y="55"/>
                  </a:lnTo>
                  <a:lnTo>
                    <a:pt x="29" y="63"/>
                  </a:lnTo>
                  <a:lnTo>
                    <a:pt x="41" y="69"/>
                  </a:lnTo>
                  <a:lnTo>
                    <a:pt x="41" y="69"/>
                  </a:lnTo>
                  <a:lnTo>
                    <a:pt x="41" y="69"/>
                  </a:lnTo>
                  <a:lnTo>
                    <a:pt x="52" y="71"/>
                  </a:lnTo>
                  <a:lnTo>
                    <a:pt x="63" y="71"/>
                  </a:lnTo>
                  <a:lnTo>
                    <a:pt x="72" y="66"/>
                  </a:lnTo>
                  <a:lnTo>
                    <a:pt x="80" y="55"/>
                  </a:lnTo>
                  <a:lnTo>
                    <a:pt x="80" y="55"/>
                  </a:lnTo>
                  <a:lnTo>
                    <a:pt x="83" y="46"/>
                  </a:lnTo>
                  <a:lnTo>
                    <a:pt x="80" y="34"/>
                  </a:lnTo>
                  <a:lnTo>
                    <a:pt x="78" y="23"/>
                  </a:lnTo>
                  <a:lnTo>
                    <a:pt x="6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7" name="Freeform 396"/>
            <p:cNvSpPr>
              <a:spLocks noChangeArrowheads="1"/>
            </p:cNvSpPr>
            <p:nvPr/>
          </p:nvSpPr>
          <p:spPr bwMode="auto">
            <a:xfrm>
              <a:off x="7364413" y="2301875"/>
              <a:ext cx="128587" cy="782638"/>
            </a:xfrm>
            <a:custGeom>
              <a:avLst/>
              <a:gdLst>
                <a:gd name="T0" fmla="*/ 301 w 356"/>
                <a:gd name="T1" fmla="*/ 11 h 2175"/>
                <a:gd name="T2" fmla="*/ 289 w 356"/>
                <a:gd name="T3" fmla="*/ 23 h 2175"/>
                <a:gd name="T4" fmla="*/ 238 w 356"/>
                <a:gd name="T5" fmla="*/ 57 h 2175"/>
                <a:gd name="T6" fmla="*/ 175 w 356"/>
                <a:gd name="T7" fmla="*/ 89 h 2175"/>
                <a:gd name="T8" fmla="*/ 152 w 356"/>
                <a:gd name="T9" fmla="*/ 91 h 2175"/>
                <a:gd name="T10" fmla="*/ 129 w 356"/>
                <a:gd name="T11" fmla="*/ 109 h 2175"/>
                <a:gd name="T12" fmla="*/ 83 w 356"/>
                <a:gd name="T13" fmla="*/ 157 h 2175"/>
                <a:gd name="T14" fmla="*/ 35 w 356"/>
                <a:gd name="T15" fmla="*/ 214 h 2175"/>
                <a:gd name="T16" fmla="*/ 17 w 356"/>
                <a:gd name="T17" fmla="*/ 249 h 2175"/>
                <a:gd name="T18" fmla="*/ 9 w 356"/>
                <a:gd name="T19" fmla="*/ 277 h 2175"/>
                <a:gd name="T20" fmla="*/ 6 w 356"/>
                <a:gd name="T21" fmla="*/ 349 h 2175"/>
                <a:gd name="T22" fmla="*/ 0 w 356"/>
                <a:gd name="T23" fmla="*/ 802 h 2175"/>
                <a:gd name="T24" fmla="*/ 6 w 356"/>
                <a:gd name="T25" fmla="*/ 1707 h 2175"/>
                <a:gd name="T26" fmla="*/ 9 w 356"/>
                <a:gd name="T27" fmla="*/ 1905 h 2175"/>
                <a:gd name="T28" fmla="*/ 14 w 356"/>
                <a:gd name="T29" fmla="*/ 1936 h 2175"/>
                <a:gd name="T30" fmla="*/ 40 w 356"/>
                <a:gd name="T31" fmla="*/ 1993 h 2175"/>
                <a:gd name="T32" fmla="*/ 60 w 356"/>
                <a:gd name="T33" fmla="*/ 2022 h 2175"/>
                <a:gd name="T34" fmla="*/ 80 w 356"/>
                <a:gd name="T35" fmla="*/ 2048 h 2175"/>
                <a:gd name="T36" fmla="*/ 92 w 356"/>
                <a:gd name="T37" fmla="*/ 2056 h 2175"/>
                <a:gd name="T38" fmla="*/ 169 w 356"/>
                <a:gd name="T39" fmla="*/ 2113 h 2175"/>
                <a:gd name="T40" fmla="*/ 215 w 356"/>
                <a:gd name="T41" fmla="*/ 2145 h 2175"/>
                <a:gd name="T42" fmla="*/ 250 w 356"/>
                <a:gd name="T43" fmla="*/ 2168 h 2175"/>
                <a:gd name="T44" fmla="*/ 267 w 356"/>
                <a:gd name="T45" fmla="*/ 2171 h 2175"/>
                <a:gd name="T46" fmla="*/ 310 w 356"/>
                <a:gd name="T47" fmla="*/ 2174 h 2175"/>
                <a:gd name="T48" fmla="*/ 289 w 356"/>
                <a:gd name="T49" fmla="*/ 2157 h 2175"/>
                <a:gd name="T50" fmla="*/ 287 w 356"/>
                <a:gd name="T51" fmla="*/ 2125 h 2175"/>
                <a:gd name="T52" fmla="*/ 252 w 356"/>
                <a:gd name="T53" fmla="*/ 2105 h 2175"/>
                <a:gd name="T54" fmla="*/ 232 w 356"/>
                <a:gd name="T55" fmla="*/ 2102 h 2175"/>
                <a:gd name="T56" fmla="*/ 184 w 356"/>
                <a:gd name="T57" fmla="*/ 2094 h 2175"/>
                <a:gd name="T58" fmla="*/ 129 w 356"/>
                <a:gd name="T59" fmla="*/ 2045 h 2175"/>
                <a:gd name="T60" fmla="*/ 124 w 356"/>
                <a:gd name="T61" fmla="*/ 2013 h 2175"/>
                <a:gd name="T62" fmla="*/ 106 w 356"/>
                <a:gd name="T63" fmla="*/ 1996 h 2175"/>
                <a:gd name="T64" fmla="*/ 95 w 356"/>
                <a:gd name="T65" fmla="*/ 1987 h 2175"/>
                <a:gd name="T66" fmla="*/ 60 w 356"/>
                <a:gd name="T67" fmla="*/ 1927 h 2175"/>
                <a:gd name="T68" fmla="*/ 58 w 356"/>
                <a:gd name="T69" fmla="*/ 1902 h 2175"/>
                <a:gd name="T70" fmla="*/ 60 w 356"/>
                <a:gd name="T71" fmla="*/ 1707 h 2175"/>
                <a:gd name="T72" fmla="*/ 66 w 356"/>
                <a:gd name="T73" fmla="*/ 1103 h 2175"/>
                <a:gd name="T74" fmla="*/ 63 w 356"/>
                <a:gd name="T75" fmla="*/ 449 h 2175"/>
                <a:gd name="T76" fmla="*/ 75 w 356"/>
                <a:gd name="T77" fmla="*/ 464 h 2175"/>
                <a:gd name="T78" fmla="*/ 83 w 356"/>
                <a:gd name="T79" fmla="*/ 475 h 2175"/>
                <a:gd name="T80" fmla="*/ 124 w 356"/>
                <a:gd name="T81" fmla="*/ 475 h 2175"/>
                <a:gd name="T82" fmla="*/ 129 w 356"/>
                <a:gd name="T83" fmla="*/ 444 h 2175"/>
                <a:gd name="T84" fmla="*/ 115 w 356"/>
                <a:gd name="T85" fmla="*/ 427 h 2175"/>
                <a:gd name="T86" fmla="*/ 98 w 356"/>
                <a:gd name="T87" fmla="*/ 409 h 2175"/>
                <a:gd name="T88" fmla="*/ 69 w 356"/>
                <a:gd name="T89" fmla="*/ 415 h 2175"/>
                <a:gd name="T90" fmla="*/ 60 w 356"/>
                <a:gd name="T91" fmla="*/ 312 h 2175"/>
                <a:gd name="T92" fmla="*/ 63 w 356"/>
                <a:gd name="T93" fmla="*/ 280 h 2175"/>
                <a:gd name="T94" fmla="*/ 86 w 356"/>
                <a:gd name="T95" fmla="*/ 217 h 2175"/>
                <a:gd name="T96" fmla="*/ 143 w 356"/>
                <a:gd name="T97" fmla="*/ 149 h 2175"/>
                <a:gd name="T98" fmla="*/ 158 w 356"/>
                <a:gd name="T99" fmla="*/ 143 h 2175"/>
                <a:gd name="T100" fmla="*/ 178 w 356"/>
                <a:gd name="T101" fmla="*/ 128 h 2175"/>
                <a:gd name="T102" fmla="*/ 215 w 356"/>
                <a:gd name="T103" fmla="*/ 91 h 2175"/>
                <a:gd name="T104" fmla="*/ 292 w 356"/>
                <a:gd name="T105" fmla="*/ 40 h 2175"/>
                <a:gd name="T106" fmla="*/ 310 w 356"/>
                <a:gd name="T107" fmla="*/ 48 h 2175"/>
                <a:gd name="T108" fmla="*/ 341 w 356"/>
                <a:gd name="T109" fmla="*/ 37 h 2175"/>
                <a:gd name="T110" fmla="*/ 355 w 356"/>
                <a:gd name="T111" fmla="*/ 20 h 2175"/>
                <a:gd name="T112" fmla="*/ 341 w 356"/>
                <a:gd name="T113" fmla="*/ 0 h 2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5">
                  <a:moveTo>
                    <a:pt x="327" y="0"/>
                  </a:moveTo>
                  <a:lnTo>
                    <a:pt x="327" y="0"/>
                  </a:lnTo>
                  <a:lnTo>
                    <a:pt x="301" y="11"/>
                  </a:lnTo>
                  <a:lnTo>
                    <a:pt x="301" y="11"/>
                  </a:lnTo>
                  <a:lnTo>
                    <a:pt x="301" y="11"/>
                  </a:lnTo>
                  <a:lnTo>
                    <a:pt x="301" y="11"/>
                  </a:lnTo>
                  <a:lnTo>
                    <a:pt x="295" y="14"/>
                  </a:lnTo>
                  <a:lnTo>
                    <a:pt x="289" y="23"/>
                  </a:lnTo>
                  <a:lnTo>
                    <a:pt x="289" y="28"/>
                  </a:lnTo>
                  <a:lnTo>
                    <a:pt x="289" y="37"/>
                  </a:lnTo>
                  <a:lnTo>
                    <a:pt x="289" y="37"/>
                  </a:lnTo>
                  <a:lnTo>
                    <a:pt x="238" y="57"/>
                  </a:lnTo>
                  <a:lnTo>
                    <a:pt x="238" y="57"/>
                  </a:lnTo>
                  <a:lnTo>
                    <a:pt x="206" y="74"/>
                  </a:lnTo>
                  <a:lnTo>
                    <a:pt x="175" y="89"/>
                  </a:lnTo>
                  <a:lnTo>
                    <a:pt x="175" y="89"/>
                  </a:lnTo>
                  <a:lnTo>
                    <a:pt x="163" y="86"/>
                  </a:lnTo>
                  <a:lnTo>
                    <a:pt x="158" y="89"/>
                  </a:lnTo>
                  <a:lnTo>
                    <a:pt x="152" y="91"/>
                  </a:lnTo>
                  <a:lnTo>
                    <a:pt x="152" y="91"/>
                  </a:lnTo>
                  <a:lnTo>
                    <a:pt x="140" y="100"/>
                  </a:lnTo>
                  <a:lnTo>
                    <a:pt x="129" y="109"/>
                  </a:lnTo>
                  <a:lnTo>
                    <a:pt x="129" y="109"/>
                  </a:lnTo>
                  <a:lnTo>
                    <a:pt x="129" y="109"/>
                  </a:lnTo>
                  <a:lnTo>
                    <a:pt x="121" y="114"/>
                  </a:lnTo>
                  <a:lnTo>
                    <a:pt x="121" y="126"/>
                  </a:lnTo>
                  <a:lnTo>
                    <a:pt x="121" y="126"/>
                  </a:lnTo>
                  <a:lnTo>
                    <a:pt x="83" y="157"/>
                  </a:lnTo>
                  <a:lnTo>
                    <a:pt x="66" y="175"/>
                  </a:lnTo>
                  <a:lnTo>
                    <a:pt x="49" y="194"/>
                  </a:lnTo>
                  <a:lnTo>
                    <a:pt x="49" y="194"/>
                  </a:lnTo>
                  <a:lnTo>
                    <a:pt x="35" y="214"/>
                  </a:lnTo>
                  <a:lnTo>
                    <a:pt x="23" y="240"/>
                  </a:lnTo>
                  <a:lnTo>
                    <a:pt x="23" y="240"/>
                  </a:lnTo>
                  <a:lnTo>
                    <a:pt x="17" y="249"/>
                  </a:lnTo>
                  <a:lnTo>
                    <a:pt x="17" y="249"/>
                  </a:lnTo>
                  <a:lnTo>
                    <a:pt x="14" y="263"/>
                  </a:lnTo>
                  <a:lnTo>
                    <a:pt x="12" y="269"/>
                  </a:lnTo>
                  <a:lnTo>
                    <a:pt x="9" y="277"/>
                  </a:lnTo>
                  <a:lnTo>
                    <a:pt x="9" y="277"/>
                  </a:lnTo>
                  <a:lnTo>
                    <a:pt x="9" y="277"/>
                  </a:lnTo>
                  <a:lnTo>
                    <a:pt x="9" y="277"/>
                  </a:lnTo>
                  <a:lnTo>
                    <a:pt x="6" y="312"/>
                  </a:lnTo>
                  <a:lnTo>
                    <a:pt x="6" y="349"/>
                  </a:lnTo>
                  <a:lnTo>
                    <a:pt x="6" y="349"/>
                  </a:lnTo>
                  <a:lnTo>
                    <a:pt x="3" y="501"/>
                  </a:lnTo>
                  <a:lnTo>
                    <a:pt x="3" y="501"/>
                  </a:lnTo>
                  <a:lnTo>
                    <a:pt x="0" y="802"/>
                  </a:lnTo>
                  <a:lnTo>
                    <a:pt x="0" y="1103"/>
                  </a:lnTo>
                  <a:lnTo>
                    <a:pt x="0" y="1103"/>
                  </a:lnTo>
                  <a:lnTo>
                    <a:pt x="0" y="1403"/>
                  </a:lnTo>
                  <a:lnTo>
                    <a:pt x="6" y="1707"/>
                  </a:lnTo>
                  <a:lnTo>
                    <a:pt x="9" y="1856"/>
                  </a:lnTo>
                  <a:lnTo>
                    <a:pt x="9" y="1893"/>
                  </a:lnTo>
                  <a:lnTo>
                    <a:pt x="9" y="1893"/>
                  </a:lnTo>
                  <a:lnTo>
                    <a:pt x="9" y="1905"/>
                  </a:lnTo>
                  <a:lnTo>
                    <a:pt x="9" y="1905"/>
                  </a:lnTo>
                  <a:lnTo>
                    <a:pt x="12" y="1916"/>
                  </a:lnTo>
                  <a:lnTo>
                    <a:pt x="12" y="1916"/>
                  </a:lnTo>
                  <a:lnTo>
                    <a:pt x="14" y="1936"/>
                  </a:lnTo>
                  <a:lnTo>
                    <a:pt x="14" y="1936"/>
                  </a:lnTo>
                  <a:lnTo>
                    <a:pt x="20" y="1956"/>
                  </a:lnTo>
                  <a:lnTo>
                    <a:pt x="29" y="1976"/>
                  </a:lnTo>
                  <a:lnTo>
                    <a:pt x="40" y="1993"/>
                  </a:lnTo>
                  <a:lnTo>
                    <a:pt x="52" y="2010"/>
                  </a:lnTo>
                  <a:lnTo>
                    <a:pt x="52" y="2010"/>
                  </a:lnTo>
                  <a:lnTo>
                    <a:pt x="60" y="2022"/>
                  </a:lnTo>
                  <a:lnTo>
                    <a:pt x="60" y="2022"/>
                  </a:lnTo>
                  <a:lnTo>
                    <a:pt x="66" y="2031"/>
                  </a:lnTo>
                  <a:lnTo>
                    <a:pt x="66" y="2031"/>
                  </a:lnTo>
                  <a:lnTo>
                    <a:pt x="75" y="2042"/>
                  </a:lnTo>
                  <a:lnTo>
                    <a:pt x="80" y="2048"/>
                  </a:lnTo>
                  <a:lnTo>
                    <a:pt x="83" y="2053"/>
                  </a:lnTo>
                  <a:lnTo>
                    <a:pt x="83" y="2053"/>
                  </a:lnTo>
                  <a:lnTo>
                    <a:pt x="83" y="2053"/>
                  </a:lnTo>
                  <a:lnTo>
                    <a:pt x="92" y="2056"/>
                  </a:lnTo>
                  <a:lnTo>
                    <a:pt x="98" y="2059"/>
                  </a:lnTo>
                  <a:lnTo>
                    <a:pt x="98" y="2059"/>
                  </a:lnTo>
                  <a:lnTo>
                    <a:pt x="132" y="2088"/>
                  </a:lnTo>
                  <a:lnTo>
                    <a:pt x="169" y="2113"/>
                  </a:lnTo>
                  <a:lnTo>
                    <a:pt x="169" y="2113"/>
                  </a:lnTo>
                  <a:lnTo>
                    <a:pt x="209" y="2133"/>
                  </a:lnTo>
                  <a:lnTo>
                    <a:pt x="209" y="2133"/>
                  </a:lnTo>
                  <a:lnTo>
                    <a:pt x="215" y="2145"/>
                  </a:lnTo>
                  <a:lnTo>
                    <a:pt x="221" y="2151"/>
                  </a:lnTo>
                  <a:lnTo>
                    <a:pt x="226" y="2157"/>
                  </a:lnTo>
                  <a:lnTo>
                    <a:pt x="238" y="2162"/>
                  </a:lnTo>
                  <a:lnTo>
                    <a:pt x="250" y="2168"/>
                  </a:lnTo>
                  <a:lnTo>
                    <a:pt x="250" y="2168"/>
                  </a:lnTo>
                  <a:lnTo>
                    <a:pt x="250" y="2168"/>
                  </a:lnTo>
                  <a:lnTo>
                    <a:pt x="258" y="2171"/>
                  </a:lnTo>
                  <a:lnTo>
                    <a:pt x="267" y="2171"/>
                  </a:lnTo>
                  <a:lnTo>
                    <a:pt x="275" y="2168"/>
                  </a:lnTo>
                  <a:lnTo>
                    <a:pt x="281" y="2165"/>
                  </a:lnTo>
                  <a:lnTo>
                    <a:pt x="281" y="2165"/>
                  </a:lnTo>
                  <a:lnTo>
                    <a:pt x="310" y="2174"/>
                  </a:lnTo>
                  <a:lnTo>
                    <a:pt x="310" y="2174"/>
                  </a:lnTo>
                  <a:lnTo>
                    <a:pt x="287" y="2162"/>
                  </a:lnTo>
                  <a:lnTo>
                    <a:pt x="287" y="2162"/>
                  </a:lnTo>
                  <a:lnTo>
                    <a:pt x="289" y="2157"/>
                  </a:lnTo>
                  <a:lnTo>
                    <a:pt x="289" y="2157"/>
                  </a:lnTo>
                  <a:lnTo>
                    <a:pt x="292" y="2145"/>
                  </a:lnTo>
                  <a:lnTo>
                    <a:pt x="289" y="2133"/>
                  </a:lnTo>
                  <a:lnTo>
                    <a:pt x="287" y="2125"/>
                  </a:lnTo>
                  <a:lnTo>
                    <a:pt x="275" y="2116"/>
                  </a:lnTo>
                  <a:lnTo>
                    <a:pt x="275" y="2116"/>
                  </a:lnTo>
                  <a:lnTo>
                    <a:pt x="264" y="2111"/>
                  </a:lnTo>
                  <a:lnTo>
                    <a:pt x="252" y="2105"/>
                  </a:lnTo>
                  <a:lnTo>
                    <a:pt x="252" y="2105"/>
                  </a:lnTo>
                  <a:lnTo>
                    <a:pt x="252" y="2105"/>
                  </a:lnTo>
                  <a:lnTo>
                    <a:pt x="241" y="2102"/>
                  </a:lnTo>
                  <a:lnTo>
                    <a:pt x="232" y="2102"/>
                  </a:lnTo>
                  <a:lnTo>
                    <a:pt x="221" y="2108"/>
                  </a:lnTo>
                  <a:lnTo>
                    <a:pt x="215" y="2116"/>
                  </a:lnTo>
                  <a:lnTo>
                    <a:pt x="215" y="2116"/>
                  </a:lnTo>
                  <a:lnTo>
                    <a:pt x="184" y="2094"/>
                  </a:lnTo>
                  <a:lnTo>
                    <a:pt x="184" y="2094"/>
                  </a:lnTo>
                  <a:lnTo>
                    <a:pt x="155" y="2070"/>
                  </a:lnTo>
                  <a:lnTo>
                    <a:pt x="129" y="2045"/>
                  </a:lnTo>
                  <a:lnTo>
                    <a:pt x="129" y="2045"/>
                  </a:lnTo>
                  <a:lnTo>
                    <a:pt x="132" y="2036"/>
                  </a:lnTo>
                  <a:lnTo>
                    <a:pt x="132" y="2031"/>
                  </a:lnTo>
                  <a:lnTo>
                    <a:pt x="129" y="2022"/>
                  </a:lnTo>
                  <a:lnTo>
                    <a:pt x="124" y="2013"/>
                  </a:lnTo>
                  <a:lnTo>
                    <a:pt x="118" y="2010"/>
                  </a:lnTo>
                  <a:lnTo>
                    <a:pt x="115" y="2005"/>
                  </a:lnTo>
                  <a:lnTo>
                    <a:pt x="115" y="2005"/>
                  </a:lnTo>
                  <a:lnTo>
                    <a:pt x="106" y="1996"/>
                  </a:lnTo>
                  <a:lnTo>
                    <a:pt x="106" y="1996"/>
                  </a:lnTo>
                  <a:lnTo>
                    <a:pt x="106" y="1996"/>
                  </a:lnTo>
                  <a:lnTo>
                    <a:pt x="100" y="1990"/>
                  </a:lnTo>
                  <a:lnTo>
                    <a:pt x="95" y="1987"/>
                  </a:lnTo>
                  <a:lnTo>
                    <a:pt x="83" y="1987"/>
                  </a:lnTo>
                  <a:lnTo>
                    <a:pt x="83" y="1987"/>
                  </a:lnTo>
                  <a:lnTo>
                    <a:pt x="69" y="1956"/>
                  </a:lnTo>
                  <a:lnTo>
                    <a:pt x="60" y="1927"/>
                  </a:lnTo>
                  <a:lnTo>
                    <a:pt x="60" y="1927"/>
                  </a:lnTo>
                  <a:lnTo>
                    <a:pt x="58" y="1910"/>
                  </a:lnTo>
                  <a:lnTo>
                    <a:pt x="58" y="1910"/>
                  </a:lnTo>
                  <a:lnTo>
                    <a:pt x="58" y="1902"/>
                  </a:lnTo>
                  <a:lnTo>
                    <a:pt x="58" y="1902"/>
                  </a:lnTo>
                  <a:lnTo>
                    <a:pt x="58" y="1893"/>
                  </a:lnTo>
                  <a:lnTo>
                    <a:pt x="58" y="1856"/>
                  </a:lnTo>
                  <a:lnTo>
                    <a:pt x="60" y="1707"/>
                  </a:lnTo>
                  <a:lnTo>
                    <a:pt x="60" y="1707"/>
                  </a:lnTo>
                  <a:lnTo>
                    <a:pt x="66" y="1403"/>
                  </a:lnTo>
                  <a:lnTo>
                    <a:pt x="66" y="1103"/>
                  </a:lnTo>
                  <a:lnTo>
                    <a:pt x="66" y="1103"/>
                  </a:lnTo>
                  <a:lnTo>
                    <a:pt x="66" y="802"/>
                  </a:lnTo>
                  <a:lnTo>
                    <a:pt x="63" y="501"/>
                  </a:lnTo>
                  <a:lnTo>
                    <a:pt x="63" y="501"/>
                  </a:lnTo>
                  <a:lnTo>
                    <a:pt x="63" y="449"/>
                  </a:lnTo>
                  <a:lnTo>
                    <a:pt x="63" y="449"/>
                  </a:lnTo>
                  <a:lnTo>
                    <a:pt x="66" y="452"/>
                  </a:lnTo>
                  <a:lnTo>
                    <a:pt x="66" y="452"/>
                  </a:lnTo>
                  <a:lnTo>
                    <a:pt x="75" y="464"/>
                  </a:lnTo>
                  <a:lnTo>
                    <a:pt x="80" y="469"/>
                  </a:lnTo>
                  <a:lnTo>
                    <a:pt x="83" y="472"/>
                  </a:lnTo>
                  <a:lnTo>
                    <a:pt x="83" y="475"/>
                  </a:lnTo>
                  <a:lnTo>
                    <a:pt x="83" y="475"/>
                  </a:lnTo>
                  <a:lnTo>
                    <a:pt x="95" y="481"/>
                  </a:lnTo>
                  <a:lnTo>
                    <a:pt x="103" y="481"/>
                  </a:lnTo>
                  <a:lnTo>
                    <a:pt x="115" y="481"/>
                  </a:lnTo>
                  <a:lnTo>
                    <a:pt x="124" y="475"/>
                  </a:lnTo>
                  <a:lnTo>
                    <a:pt x="124" y="475"/>
                  </a:lnTo>
                  <a:lnTo>
                    <a:pt x="129" y="464"/>
                  </a:lnTo>
                  <a:lnTo>
                    <a:pt x="132" y="455"/>
                  </a:lnTo>
                  <a:lnTo>
                    <a:pt x="129" y="444"/>
                  </a:lnTo>
                  <a:lnTo>
                    <a:pt x="124" y="435"/>
                  </a:lnTo>
                  <a:lnTo>
                    <a:pt x="118" y="429"/>
                  </a:lnTo>
                  <a:lnTo>
                    <a:pt x="115" y="427"/>
                  </a:lnTo>
                  <a:lnTo>
                    <a:pt x="115" y="427"/>
                  </a:lnTo>
                  <a:lnTo>
                    <a:pt x="106" y="418"/>
                  </a:lnTo>
                  <a:lnTo>
                    <a:pt x="106" y="418"/>
                  </a:lnTo>
                  <a:lnTo>
                    <a:pt x="106" y="418"/>
                  </a:lnTo>
                  <a:lnTo>
                    <a:pt x="98" y="409"/>
                  </a:lnTo>
                  <a:lnTo>
                    <a:pt x="89" y="406"/>
                  </a:lnTo>
                  <a:lnTo>
                    <a:pt x="77" y="409"/>
                  </a:lnTo>
                  <a:lnTo>
                    <a:pt x="69" y="415"/>
                  </a:lnTo>
                  <a:lnTo>
                    <a:pt x="69" y="415"/>
                  </a:lnTo>
                  <a:lnTo>
                    <a:pt x="63" y="421"/>
                  </a:lnTo>
                  <a:lnTo>
                    <a:pt x="63" y="421"/>
                  </a:lnTo>
                  <a:lnTo>
                    <a:pt x="60" y="349"/>
                  </a:lnTo>
                  <a:lnTo>
                    <a:pt x="60" y="312"/>
                  </a:lnTo>
                  <a:lnTo>
                    <a:pt x="60" y="312"/>
                  </a:lnTo>
                  <a:lnTo>
                    <a:pt x="60" y="295"/>
                  </a:lnTo>
                  <a:lnTo>
                    <a:pt x="63" y="280"/>
                  </a:lnTo>
                  <a:lnTo>
                    <a:pt x="63" y="280"/>
                  </a:lnTo>
                  <a:lnTo>
                    <a:pt x="66" y="263"/>
                  </a:lnTo>
                  <a:lnTo>
                    <a:pt x="72" y="249"/>
                  </a:lnTo>
                  <a:lnTo>
                    <a:pt x="86" y="217"/>
                  </a:lnTo>
                  <a:lnTo>
                    <a:pt x="86" y="217"/>
                  </a:lnTo>
                  <a:lnTo>
                    <a:pt x="106" y="189"/>
                  </a:lnTo>
                  <a:lnTo>
                    <a:pt x="129" y="163"/>
                  </a:lnTo>
                  <a:lnTo>
                    <a:pt x="129" y="163"/>
                  </a:lnTo>
                  <a:lnTo>
                    <a:pt x="143" y="149"/>
                  </a:lnTo>
                  <a:lnTo>
                    <a:pt x="143" y="149"/>
                  </a:lnTo>
                  <a:lnTo>
                    <a:pt x="149" y="149"/>
                  </a:lnTo>
                  <a:lnTo>
                    <a:pt x="158" y="146"/>
                  </a:lnTo>
                  <a:lnTo>
                    <a:pt x="158" y="143"/>
                  </a:lnTo>
                  <a:lnTo>
                    <a:pt x="166" y="137"/>
                  </a:lnTo>
                  <a:lnTo>
                    <a:pt x="178" y="128"/>
                  </a:lnTo>
                  <a:lnTo>
                    <a:pt x="178" y="128"/>
                  </a:lnTo>
                  <a:lnTo>
                    <a:pt x="178" y="128"/>
                  </a:lnTo>
                  <a:lnTo>
                    <a:pt x="184" y="120"/>
                  </a:lnTo>
                  <a:lnTo>
                    <a:pt x="187" y="112"/>
                  </a:lnTo>
                  <a:lnTo>
                    <a:pt x="187" y="112"/>
                  </a:lnTo>
                  <a:lnTo>
                    <a:pt x="215" y="91"/>
                  </a:lnTo>
                  <a:lnTo>
                    <a:pt x="215" y="91"/>
                  </a:lnTo>
                  <a:lnTo>
                    <a:pt x="244" y="71"/>
                  </a:lnTo>
                  <a:lnTo>
                    <a:pt x="244" y="71"/>
                  </a:lnTo>
                  <a:lnTo>
                    <a:pt x="292" y="40"/>
                  </a:lnTo>
                  <a:lnTo>
                    <a:pt x="292" y="40"/>
                  </a:lnTo>
                  <a:lnTo>
                    <a:pt x="298" y="46"/>
                  </a:lnTo>
                  <a:lnTo>
                    <a:pt x="304" y="48"/>
                  </a:lnTo>
                  <a:lnTo>
                    <a:pt x="310" y="48"/>
                  </a:lnTo>
                  <a:lnTo>
                    <a:pt x="318" y="48"/>
                  </a:lnTo>
                  <a:lnTo>
                    <a:pt x="318" y="48"/>
                  </a:lnTo>
                  <a:lnTo>
                    <a:pt x="341" y="37"/>
                  </a:lnTo>
                  <a:lnTo>
                    <a:pt x="341" y="37"/>
                  </a:lnTo>
                  <a:lnTo>
                    <a:pt x="341" y="37"/>
                  </a:lnTo>
                  <a:lnTo>
                    <a:pt x="350" y="31"/>
                  </a:lnTo>
                  <a:lnTo>
                    <a:pt x="352" y="26"/>
                  </a:lnTo>
                  <a:lnTo>
                    <a:pt x="355" y="20"/>
                  </a:lnTo>
                  <a:lnTo>
                    <a:pt x="352" y="11"/>
                  </a:lnTo>
                  <a:lnTo>
                    <a:pt x="352" y="11"/>
                  </a:lnTo>
                  <a:lnTo>
                    <a:pt x="347" y="5"/>
                  </a:lnTo>
                  <a:lnTo>
                    <a:pt x="341" y="0"/>
                  </a:lnTo>
                  <a:lnTo>
                    <a:pt x="335" y="0"/>
                  </a:lnTo>
                  <a:lnTo>
                    <a:pt x="32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8" name="Freeform 397"/>
            <p:cNvSpPr>
              <a:spLocks noChangeArrowheads="1"/>
            </p:cNvSpPr>
            <p:nvPr/>
          </p:nvSpPr>
          <p:spPr bwMode="auto">
            <a:xfrm>
              <a:off x="7534275" y="2279650"/>
              <a:ext cx="22225" cy="15875"/>
            </a:xfrm>
            <a:custGeom>
              <a:avLst/>
              <a:gdLst>
                <a:gd name="T0" fmla="*/ 40 w 61"/>
                <a:gd name="T1" fmla="*/ 0 h 42"/>
                <a:gd name="T2" fmla="*/ 14 w 61"/>
                <a:gd name="T3" fmla="*/ 6 h 42"/>
                <a:gd name="T4" fmla="*/ 14 w 61"/>
                <a:gd name="T5" fmla="*/ 6 h 42"/>
                <a:gd name="T6" fmla="*/ 14 w 61"/>
                <a:gd name="T7" fmla="*/ 6 h 42"/>
                <a:gd name="T8" fmla="*/ 5 w 61"/>
                <a:gd name="T9" fmla="*/ 9 h 42"/>
                <a:gd name="T10" fmla="*/ 3 w 61"/>
                <a:gd name="T11" fmla="*/ 15 h 42"/>
                <a:gd name="T12" fmla="*/ 0 w 61"/>
                <a:gd name="T13" fmla="*/ 21 h 42"/>
                <a:gd name="T14" fmla="*/ 3 w 61"/>
                <a:gd name="T15" fmla="*/ 29 h 42"/>
                <a:gd name="T16" fmla="*/ 3 w 61"/>
                <a:gd name="T17" fmla="*/ 29 h 42"/>
                <a:gd name="T18" fmla="*/ 5 w 61"/>
                <a:gd name="T19" fmla="*/ 35 h 42"/>
                <a:gd name="T20" fmla="*/ 11 w 61"/>
                <a:gd name="T21" fmla="*/ 41 h 42"/>
                <a:gd name="T22" fmla="*/ 17 w 61"/>
                <a:gd name="T23" fmla="*/ 41 h 42"/>
                <a:gd name="T24" fmla="*/ 23 w 61"/>
                <a:gd name="T25" fmla="*/ 41 h 42"/>
                <a:gd name="T26" fmla="*/ 23 w 61"/>
                <a:gd name="T27" fmla="*/ 41 h 42"/>
                <a:gd name="T28" fmla="*/ 49 w 61"/>
                <a:gd name="T29" fmla="*/ 32 h 42"/>
                <a:gd name="T30" fmla="*/ 49 w 61"/>
                <a:gd name="T31" fmla="*/ 32 h 42"/>
                <a:gd name="T32" fmla="*/ 49 w 61"/>
                <a:gd name="T33" fmla="*/ 32 h 42"/>
                <a:gd name="T34" fmla="*/ 54 w 61"/>
                <a:gd name="T35" fmla="*/ 29 h 42"/>
                <a:gd name="T36" fmla="*/ 60 w 61"/>
                <a:gd name="T37" fmla="*/ 24 h 42"/>
                <a:gd name="T38" fmla="*/ 60 w 61"/>
                <a:gd name="T39" fmla="*/ 18 h 42"/>
                <a:gd name="T40" fmla="*/ 60 w 61"/>
                <a:gd name="T41" fmla="*/ 12 h 42"/>
                <a:gd name="T42" fmla="*/ 60 w 61"/>
                <a:gd name="T43" fmla="*/ 12 h 42"/>
                <a:gd name="T44" fmla="*/ 57 w 61"/>
                <a:gd name="T45" fmla="*/ 6 h 42"/>
                <a:gd name="T46" fmla="*/ 51 w 61"/>
                <a:gd name="T47" fmla="*/ 0 h 42"/>
                <a:gd name="T48" fmla="*/ 46 w 61"/>
                <a:gd name="T49" fmla="*/ 0 h 42"/>
                <a:gd name="T50" fmla="*/ 40 w 61"/>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2">
                  <a:moveTo>
                    <a:pt x="40" y="0"/>
                  </a:moveTo>
                  <a:lnTo>
                    <a:pt x="14" y="6"/>
                  </a:lnTo>
                  <a:lnTo>
                    <a:pt x="14" y="6"/>
                  </a:lnTo>
                  <a:lnTo>
                    <a:pt x="14" y="6"/>
                  </a:lnTo>
                  <a:lnTo>
                    <a:pt x="5" y="9"/>
                  </a:lnTo>
                  <a:lnTo>
                    <a:pt x="3" y="15"/>
                  </a:lnTo>
                  <a:lnTo>
                    <a:pt x="0" y="21"/>
                  </a:lnTo>
                  <a:lnTo>
                    <a:pt x="3" y="29"/>
                  </a:lnTo>
                  <a:lnTo>
                    <a:pt x="3" y="29"/>
                  </a:lnTo>
                  <a:lnTo>
                    <a:pt x="5" y="35"/>
                  </a:lnTo>
                  <a:lnTo>
                    <a:pt x="11" y="41"/>
                  </a:lnTo>
                  <a:lnTo>
                    <a:pt x="17" y="41"/>
                  </a:lnTo>
                  <a:lnTo>
                    <a:pt x="23" y="41"/>
                  </a:lnTo>
                  <a:lnTo>
                    <a:pt x="23" y="41"/>
                  </a:lnTo>
                  <a:lnTo>
                    <a:pt x="49" y="32"/>
                  </a:lnTo>
                  <a:lnTo>
                    <a:pt x="49" y="32"/>
                  </a:lnTo>
                  <a:lnTo>
                    <a:pt x="49" y="32"/>
                  </a:lnTo>
                  <a:lnTo>
                    <a:pt x="54" y="29"/>
                  </a:lnTo>
                  <a:lnTo>
                    <a:pt x="60" y="24"/>
                  </a:lnTo>
                  <a:lnTo>
                    <a:pt x="60" y="18"/>
                  </a:lnTo>
                  <a:lnTo>
                    <a:pt x="60" y="12"/>
                  </a:lnTo>
                  <a:lnTo>
                    <a:pt x="60" y="12"/>
                  </a:lnTo>
                  <a:lnTo>
                    <a:pt x="57" y="6"/>
                  </a:lnTo>
                  <a:lnTo>
                    <a:pt x="51" y="0"/>
                  </a:lnTo>
                  <a:lnTo>
                    <a:pt x="46" y="0"/>
                  </a:lnTo>
                  <a:lnTo>
                    <a:pt x="4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59" name="Freeform 398"/>
            <p:cNvSpPr>
              <a:spLocks noChangeArrowheads="1"/>
            </p:cNvSpPr>
            <p:nvPr/>
          </p:nvSpPr>
          <p:spPr bwMode="auto">
            <a:xfrm>
              <a:off x="7602538" y="2265363"/>
              <a:ext cx="19050" cy="11112"/>
            </a:xfrm>
            <a:custGeom>
              <a:avLst/>
              <a:gdLst>
                <a:gd name="T0" fmla="*/ 17 w 55"/>
                <a:gd name="T1" fmla="*/ 31 h 32"/>
                <a:gd name="T2" fmla="*/ 17 w 55"/>
                <a:gd name="T3" fmla="*/ 31 h 32"/>
                <a:gd name="T4" fmla="*/ 43 w 55"/>
                <a:gd name="T5" fmla="*/ 25 h 32"/>
                <a:gd name="T6" fmla="*/ 43 w 55"/>
                <a:gd name="T7" fmla="*/ 25 h 32"/>
                <a:gd name="T8" fmla="*/ 43 w 55"/>
                <a:gd name="T9" fmla="*/ 25 h 32"/>
                <a:gd name="T10" fmla="*/ 49 w 55"/>
                <a:gd name="T11" fmla="*/ 25 h 32"/>
                <a:gd name="T12" fmla="*/ 51 w 55"/>
                <a:gd name="T13" fmla="*/ 20 h 32"/>
                <a:gd name="T14" fmla="*/ 54 w 55"/>
                <a:gd name="T15" fmla="*/ 17 h 32"/>
                <a:gd name="T16" fmla="*/ 54 w 55"/>
                <a:gd name="T17" fmla="*/ 11 h 32"/>
                <a:gd name="T18" fmla="*/ 54 w 55"/>
                <a:gd name="T19" fmla="*/ 11 h 32"/>
                <a:gd name="T20" fmla="*/ 51 w 55"/>
                <a:gd name="T21" fmla="*/ 5 h 32"/>
                <a:gd name="T22" fmla="*/ 49 w 55"/>
                <a:gd name="T23" fmla="*/ 3 h 32"/>
                <a:gd name="T24" fmla="*/ 43 w 55"/>
                <a:gd name="T25" fmla="*/ 0 h 32"/>
                <a:gd name="T26" fmla="*/ 37 w 55"/>
                <a:gd name="T27" fmla="*/ 0 h 32"/>
                <a:gd name="T28" fmla="*/ 11 w 55"/>
                <a:gd name="T29" fmla="*/ 5 h 32"/>
                <a:gd name="T30" fmla="*/ 11 w 55"/>
                <a:gd name="T31" fmla="*/ 5 h 32"/>
                <a:gd name="T32" fmla="*/ 11 w 55"/>
                <a:gd name="T33" fmla="*/ 5 h 32"/>
                <a:gd name="T34" fmla="*/ 5 w 55"/>
                <a:gd name="T35" fmla="*/ 8 h 32"/>
                <a:gd name="T36" fmla="*/ 2 w 55"/>
                <a:gd name="T37" fmla="*/ 11 h 32"/>
                <a:gd name="T38" fmla="*/ 0 w 55"/>
                <a:gd name="T39" fmla="*/ 17 h 32"/>
                <a:gd name="T40" fmla="*/ 0 w 55"/>
                <a:gd name="T41" fmla="*/ 23 h 32"/>
                <a:gd name="T42" fmla="*/ 0 w 55"/>
                <a:gd name="T43" fmla="*/ 23 h 32"/>
                <a:gd name="T44" fmla="*/ 2 w 55"/>
                <a:gd name="T45" fmla="*/ 28 h 32"/>
                <a:gd name="T46" fmla="*/ 5 w 55"/>
                <a:gd name="T47" fmla="*/ 31 h 32"/>
                <a:gd name="T48" fmla="*/ 11 w 55"/>
                <a:gd name="T49" fmla="*/ 31 h 32"/>
                <a:gd name="T50" fmla="*/ 17 w 55"/>
                <a:gd name="T5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2">
                  <a:moveTo>
                    <a:pt x="17" y="31"/>
                  </a:moveTo>
                  <a:lnTo>
                    <a:pt x="17" y="31"/>
                  </a:lnTo>
                  <a:lnTo>
                    <a:pt x="43" y="25"/>
                  </a:lnTo>
                  <a:lnTo>
                    <a:pt x="43" y="25"/>
                  </a:lnTo>
                  <a:lnTo>
                    <a:pt x="43" y="25"/>
                  </a:lnTo>
                  <a:lnTo>
                    <a:pt x="49" y="25"/>
                  </a:lnTo>
                  <a:lnTo>
                    <a:pt x="51" y="20"/>
                  </a:lnTo>
                  <a:lnTo>
                    <a:pt x="54" y="17"/>
                  </a:lnTo>
                  <a:lnTo>
                    <a:pt x="54" y="11"/>
                  </a:lnTo>
                  <a:lnTo>
                    <a:pt x="54" y="11"/>
                  </a:lnTo>
                  <a:lnTo>
                    <a:pt x="51" y="5"/>
                  </a:lnTo>
                  <a:lnTo>
                    <a:pt x="49" y="3"/>
                  </a:lnTo>
                  <a:lnTo>
                    <a:pt x="43" y="0"/>
                  </a:lnTo>
                  <a:lnTo>
                    <a:pt x="37" y="0"/>
                  </a:lnTo>
                  <a:lnTo>
                    <a:pt x="11" y="5"/>
                  </a:lnTo>
                  <a:lnTo>
                    <a:pt x="11" y="5"/>
                  </a:lnTo>
                  <a:lnTo>
                    <a:pt x="11" y="5"/>
                  </a:lnTo>
                  <a:lnTo>
                    <a:pt x="5" y="8"/>
                  </a:lnTo>
                  <a:lnTo>
                    <a:pt x="2" y="11"/>
                  </a:lnTo>
                  <a:lnTo>
                    <a:pt x="0" y="17"/>
                  </a:lnTo>
                  <a:lnTo>
                    <a:pt x="0" y="23"/>
                  </a:lnTo>
                  <a:lnTo>
                    <a:pt x="0" y="23"/>
                  </a:lnTo>
                  <a:lnTo>
                    <a:pt x="2" y="28"/>
                  </a:lnTo>
                  <a:lnTo>
                    <a:pt x="5" y="31"/>
                  </a:lnTo>
                  <a:lnTo>
                    <a:pt x="11" y="31"/>
                  </a:lnTo>
                  <a:lnTo>
                    <a:pt x="17" y="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0" name="Freeform 399"/>
            <p:cNvSpPr>
              <a:spLocks noChangeArrowheads="1"/>
            </p:cNvSpPr>
            <p:nvPr/>
          </p:nvSpPr>
          <p:spPr bwMode="auto">
            <a:xfrm>
              <a:off x="7672388" y="2255838"/>
              <a:ext cx="17462" cy="7937"/>
            </a:xfrm>
            <a:custGeom>
              <a:avLst/>
              <a:gdLst>
                <a:gd name="T0" fmla="*/ 12 w 47"/>
                <a:gd name="T1" fmla="*/ 23 h 24"/>
                <a:gd name="T2" fmla="*/ 12 w 47"/>
                <a:gd name="T3" fmla="*/ 23 h 24"/>
                <a:gd name="T4" fmla="*/ 38 w 47"/>
                <a:gd name="T5" fmla="*/ 17 h 24"/>
                <a:gd name="T6" fmla="*/ 38 w 47"/>
                <a:gd name="T7" fmla="*/ 17 h 24"/>
                <a:gd name="T8" fmla="*/ 38 w 47"/>
                <a:gd name="T9" fmla="*/ 17 h 24"/>
                <a:gd name="T10" fmla="*/ 44 w 47"/>
                <a:gd name="T11" fmla="*/ 14 h 24"/>
                <a:gd name="T12" fmla="*/ 46 w 47"/>
                <a:gd name="T13" fmla="*/ 8 h 24"/>
                <a:gd name="T14" fmla="*/ 46 w 47"/>
                <a:gd name="T15" fmla="*/ 8 h 24"/>
                <a:gd name="T16" fmla="*/ 44 w 47"/>
                <a:gd name="T17" fmla="*/ 0 h 24"/>
                <a:gd name="T18" fmla="*/ 35 w 47"/>
                <a:gd name="T19" fmla="*/ 0 h 24"/>
                <a:gd name="T20" fmla="*/ 9 w 47"/>
                <a:gd name="T21" fmla="*/ 3 h 24"/>
                <a:gd name="T22" fmla="*/ 9 w 47"/>
                <a:gd name="T23" fmla="*/ 3 h 24"/>
                <a:gd name="T24" fmla="*/ 9 w 47"/>
                <a:gd name="T25" fmla="*/ 3 h 24"/>
                <a:gd name="T26" fmla="*/ 3 w 47"/>
                <a:gd name="T27" fmla="*/ 5 h 24"/>
                <a:gd name="T28" fmla="*/ 0 w 47"/>
                <a:gd name="T29" fmla="*/ 14 h 24"/>
                <a:gd name="T30" fmla="*/ 0 w 47"/>
                <a:gd name="T31" fmla="*/ 14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8" y="17"/>
                  </a:lnTo>
                  <a:lnTo>
                    <a:pt x="38" y="17"/>
                  </a:lnTo>
                  <a:lnTo>
                    <a:pt x="38" y="17"/>
                  </a:lnTo>
                  <a:lnTo>
                    <a:pt x="44" y="14"/>
                  </a:lnTo>
                  <a:lnTo>
                    <a:pt x="46" y="8"/>
                  </a:lnTo>
                  <a:lnTo>
                    <a:pt x="46" y="8"/>
                  </a:lnTo>
                  <a:lnTo>
                    <a:pt x="44" y="0"/>
                  </a:lnTo>
                  <a:lnTo>
                    <a:pt x="35" y="0"/>
                  </a:lnTo>
                  <a:lnTo>
                    <a:pt x="9" y="3"/>
                  </a:lnTo>
                  <a:lnTo>
                    <a:pt x="9" y="3"/>
                  </a:lnTo>
                  <a:lnTo>
                    <a:pt x="9" y="3"/>
                  </a:lnTo>
                  <a:lnTo>
                    <a:pt x="3" y="5"/>
                  </a:lnTo>
                  <a:lnTo>
                    <a:pt x="0" y="14"/>
                  </a:lnTo>
                  <a:lnTo>
                    <a:pt x="0" y="14"/>
                  </a:lnTo>
                  <a:lnTo>
                    <a:pt x="3" y="20"/>
                  </a:lnTo>
                  <a:lnTo>
                    <a:pt x="12"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1" name="Freeform 400"/>
            <p:cNvSpPr>
              <a:spLocks noChangeArrowheads="1"/>
            </p:cNvSpPr>
            <p:nvPr/>
          </p:nvSpPr>
          <p:spPr bwMode="auto">
            <a:xfrm>
              <a:off x="7743825" y="2249488"/>
              <a:ext cx="14288" cy="4762"/>
            </a:xfrm>
            <a:custGeom>
              <a:avLst/>
              <a:gdLst>
                <a:gd name="T0" fmla="*/ 6 w 38"/>
                <a:gd name="T1" fmla="*/ 14 h 15"/>
                <a:gd name="T2" fmla="*/ 32 w 38"/>
                <a:gd name="T3" fmla="*/ 11 h 15"/>
                <a:gd name="T4" fmla="*/ 32 w 38"/>
                <a:gd name="T5" fmla="*/ 11 h 15"/>
                <a:gd name="T6" fmla="*/ 35 w 38"/>
                <a:gd name="T7" fmla="*/ 8 h 15"/>
                <a:gd name="T8" fmla="*/ 37 w 38"/>
                <a:gd name="T9" fmla="*/ 5 h 15"/>
                <a:gd name="T10" fmla="*/ 37 w 38"/>
                <a:gd name="T11" fmla="*/ 5 h 15"/>
                <a:gd name="T12" fmla="*/ 35 w 38"/>
                <a:gd name="T13" fmla="*/ 2 h 15"/>
                <a:gd name="T14" fmla="*/ 32 w 38"/>
                <a:gd name="T15" fmla="*/ 0 h 15"/>
                <a:gd name="T16" fmla="*/ 6 w 38"/>
                <a:gd name="T17" fmla="*/ 2 h 15"/>
                <a:gd name="T18" fmla="*/ 3 w 38"/>
                <a:gd name="T19" fmla="*/ 2 h 15"/>
                <a:gd name="T20" fmla="*/ 3 w 38"/>
                <a:gd name="T21" fmla="*/ 2 h 15"/>
                <a:gd name="T22" fmla="*/ 0 w 38"/>
                <a:gd name="T23" fmla="*/ 2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2" y="11"/>
                  </a:lnTo>
                  <a:lnTo>
                    <a:pt x="32" y="11"/>
                  </a:lnTo>
                  <a:lnTo>
                    <a:pt x="35" y="8"/>
                  </a:lnTo>
                  <a:lnTo>
                    <a:pt x="37" y="5"/>
                  </a:lnTo>
                  <a:lnTo>
                    <a:pt x="37" y="5"/>
                  </a:lnTo>
                  <a:lnTo>
                    <a:pt x="35" y="2"/>
                  </a:lnTo>
                  <a:lnTo>
                    <a:pt x="32" y="0"/>
                  </a:lnTo>
                  <a:lnTo>
                    <a:pt x="6" y="2"/>
                  </a:lnTo>
                  <a:lnTo>
                    <a:pt x="3" y="2"/>
                  </a:lnTo>
                  <a:lnTo>
                    <a:pt x="3" y="2"/>
                  </a:lnTo>
                  <a:lnTo>
                    <a:pt x="0" y="2"/>
                  </a:lnTo>
                  <a:lnTo>
                    <a:pt x="0" y="8"/>
                  </a:lnTo>
                  <a:lnTo>
                    <a:pt x="0" y="8"/>
                  </a:lnTo>
                  <a:lnTo>
                    <a:pt x="0"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2" name="Freeform 401"/>
            <p:cNvSpPr>
              <a:spLocks noChangeArrowheads="1"/>
            </p:cNvSpPr>
            <p:nvPr/>
          </p:nvSpPr>
          <p:spPr bwMode="auto">
            <a:xfrm>
              <a:off x="7815263" y="2247900"/>
              <a:ext cx="4762"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3" name="Freeform 402"/>
            <p:cNvSpPr>
              <a:spLocks noChangeArrowheads="1"/>
            </p:cNvSpPr>
            <p:nvPr/>
          </p:nvSpPr>
          <p:spPr bwMode="auto">
            <a:xfrm>
              <a:off x="8189913" y="3086100"/>
              <a:ext cx="31750" cy="25400"/>
            </a:xfrm>
            <a:custGeom>
              <a:avLst/>
              <a:gdLst>
                <a:gd name="T0" fmla="*/ 46 w 87"/>
                <a:gd name="T1" fmla="*/ 0 h 69"/>
                <a:gd name="T2" fmla="*/ 46 w 87"/>
                <a:gd name="T3" fmla="*/ 0 h 69"/>
                <a:gd name="T4" fmla="*/ 20 w 87"/>
                <a:gd name="T5" fmla="*/ 8 h 69"/>
                <a:gd name="T6" fmla="*/ 20 w 87"/>
                <a:gd name="T7" fmla="*/ 8 h 69"/>
                <a:gd name="T8" fmla="*/ 20 w 87"/>
                <a:gd name="T9" fmla="*/ 8 h 69"/>
                <a:gd name="T10" fmla="*/ 20 w 87"/>
                <a:gd name="T11" fmla="*/ 8 h 69"/>
                <a:gd name="T12" fmla="*/ 9 w 87"/>
                <a:gd name="T13" fmla="*/ 14 h 69"/>
                <a:gd name="T14" fmla="*/ 3 w 87"/>
                <a:gd name="T15" fmla="*/ 25 h 69"/>
                <a:gd name="T16" fmla="*/ 0 w 87"/>
                <a:gd name="T17" fmla="*/ 37 h 69"/>
                <a:gd name="T18" fmla="*/ 3 w 87"/>
                <a:gd name="T19" fmla="*/ 48 h 69"/>
                <a:gd name="T20" fmla="*/ 3 w 87"/>
                <a:gd name="T21" fmla="*/ 48 h 69"/>
                <a:gd name="T22" fmla="*/ 9 w 87"/>
                <a:gd name="T23" fmla="*/ 57 h 69"/>
                <a:gd name="T24" fmla="*/ 18 w 87"/>
                <a:gd name="T25" fmla="*/ 65 h 69"/>
                <a:gd name="T26" fmla="*/ 29 w 87"/>
                <a:gd name="T27" fmla="*/ 68 h 69"/>
                <a:gd name="T28" fmla="*/ 41 w 87"/>
                <a:gd name="T29" fmla="*/ 65 h 69"/>
                <a:gd name="T30" fmla="*/ 66 w 87"/>
                <a:gd name="T31" fmla="*/ 57 h 69"/>
                <a:gd name="T32" fmla="*/ 66 w 87"/>
                <a:gd name="T33" fmla="*/ 57 h 69"/>
                <a:gd name="T34" fmla="*/ 78 w 87"/>
                <a:gd name="T35" fmla="*/ 51 h 69"/>
                <a:gd name="T36" fmla="*/ 83 w 87"/>
                <a:gd name="T37" fmla="*/ 43 h 69"/>
                <a:gd name="T38" fmla="*/ 86 w 87"/>
                <a:gd name="T39" fmla="*/ 31 h 69"/>
                <a:gd name="T40" fmla="*/ 86 w 87"/>
                <a:gd name="T41" fmla="*/ 19 h 69"/>
                <a:gd name="T42" fmla="*/ 86 w 87"/>
                <a:gd name="T43" fmla="*/ 19 h 69"/>
                <a:gd name="T44" fmla="*/ 78 w 87"/>
                <a:gd name="T45" fmla="*/ 8 h 69"/>
                <a:gd name="T46" fmla="*/ 69 w 87"/>
                <a:gd name="T47" fmla="*/ 2 h 69"/>
                <a:gd name="T48" fmla="*/ 58 w 87"/>
                <a:gd name="T49" fmla="*/ 0 h 69"/>
                <a:gd name="T50" fmla="*/ 46 w 87"/>
                <a:gd name="T5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46" y="0"/>
                  </a:moveTo>
                  <a:lnTo>
                    <a:pt x="46" y="0"/>
                  </a:lnTo>
                  <a:lnTo>
                    <a:pt x="20" y="8"/>
                  </a:lnTo>
                  <a:lnTo>
                    <a:pt x="20" y="8"/>
                  </a:lnTo>
                  <a:lnTo>
                    <a:pt x="20" y="8"/>
                  </a:lnTo>
                  <a:lnTo>
                    <a:pt x="20" y="8"/>
                  </a:lnTo>
                  <a:lnTo>
                    <a:pt x="9" y="14"/>
                  </a:lnTo>
                  <a:lnTo>
                    <a:pt x="3" y="25"/>
                  </a:lnTo>
                  <a:lnTo>
                    <a:pt x="0" y="37"/>
                  </a:lnTo>
                  <a:lnTo>
                    <a:pt x="3" y="48"/>
                  </a:lnTo>
                  <a:lnTo>
                    <a:pt x="3" y="48"/>
                  </a:lnTo>
                  <a:lnTo>
                    <a:pt x="9" y="57"/>
                  </a:lnTo>
                  <a:lnTo>
                    <a:pt x="18" y="65"/>
                  </a:lnTo>
                  <a:lnTo>
                    <a:pt x="29" y="68"/>
                  </a:lnTo>
                  <a:lnTo>
                    <a:pt x="41" y="65"/>
                  </a:lnTo>
                  <a:lnTo>
                    <a:pt x="66" y="57"/>
                  </a:lnTo>
                  <a:lnTo>
                    <a:pt x="66" y="57"/>
                  </a:lnTo>
                  <a:lnTo>
                    <a:pt x="78" y="51"/>
                  </a:lnTo>
                  <a:lnTo>
                    <a:pt x="83" y="43"/>
                  </a:lnTo>
                  <a:lnTo>
                    <a:pt x="86" y="31"/>
                  </a:lnTo>
                  <a:lnTo>
                    <a:pt x="86" y="19"/>
                  </a:lnTo>
                  <a:lnTo>
                    <a:pt x="86" y="19"/>
                  </a:lnTo>
                  <a:lnTo>
                    <a:pt x="78" y="8"/>
                  </a:lnTo>
                  <a:lnTo>
                    <a:pt x="69" y="2"/>
                  </a:lnTo>
                  <a:lnTo>
                    <a:pt x="58" y="0"/>
                  </a:lnTo>
                  <a:lnTo>
                    <a:pt x="4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4" name="Freeform 403"/>
            <p:cNvSpPr>
              <a:spLocks noChangeArrowheads="1"/>
            </p:cNvSpPr>
            <p:nvPr/>
          </p:nvSpPr>
          <p:spPr bwMode="auto">
            <a:xfrm>
              <a:off x="8123238" y="3103563"/>
              <a:ext cx="31750" cy="25400"/>
            </a:xfrm>
            <a:custGeom>
              <a:avLst/>
              <a:gdLst>
                <a:gd name="T0" fmla="*/ 49 w 90"/>
                <a:gd name="T1" fmla="*/ 0 h 70"/>
                <a:gd name="T2" fmla="*/ 49 w 90"/>
                <a:gd name="T3" fmla="*/ 0 h 70"/>
                <a:gd name="T4" fmla="*/ 23 w 90"/>
                <a:gd name="T5" fmla="*/ 9 h 70"/>
                <a:gd name="T6" fmla="*/ 23 w 90"/>
                <a:gd name="T7" fmla="*/ 9 h 70"/>
                <a:gd name="T8" fmla="*/ 23 w 90"/>
                <a:gd name="T9" fmla="*/ 9 h 70"/>
                <a:gd name="T10" fmla="*/ 23 w 90"/>
                <a:gd name="T11" fmla="*/ 9 h 70"/>
                <a:gd name="T12" fmla="*/ 12 w 90"/>
                <a:gd name="T13" fmla="*/ 12 h 70"/>
                <a:gd name="T14" fmla="*/ 3 w 90"/>
                <a:gd name="T15" fmla="*/ 23 h 70"/>
                <a:gd name="T16" fmla="*/ 0 w 90"/>
                <a:gd name="T17" fmla="*/ 34 h 70"/>
                <a:gd name="T18" fmla="*/ 0 w 90"/>
                <a:gd name="T19" fmla="*/ 46 h 70"/>
                <a:gd name="T20" fmla="*/ 0 w 90"/>
                <a:gd name="T21" fmla="*/ 46 h 70"/>
                <a:gd name="T22" fmla="*/ 6 w 90"/>
                <a:gd name="T23" fmla="*/ 57 h 70"/>
                <a:gd name="T24" fmla="*/ 15 w 90"/>
                <a:gd name="T25" fmla="*/ 66 h 70"/>
                <a:gd name="T26" fmla="*/ 26 w 90"/>
                <a:gd name="T27" fmla="*/ 69 h 70"/>
                <a:gd name="T28" fmla="*/ 38 w 90"/>
                <a:gd name="T29" fmla="*/ 69 h 70"/>
                <a:gd name="T30" fmla="*/ 63 w 90"/>
                <a:gd name="T31" fmla="*/ 63 h 70"/>
                <a:gd name="T32" fmla="*/ 63 w 90"/>
                <a:gd name="T33" fmla="*/ 63 h 70"/>
                <a:gd name="T34" fmla="*/ 75 w 90"/>
                <a:gd name="T35" fmla="*/ 57 h 70"/>
                <a:gd name="T36" fmla="*/ 83 w 90"/>
                <a:gd name="T37" fmla="*/ 49 h 70"/>
                <a:gd name="T38" fmla="*/ 89 w 90"/>
                <a:gd name="T39" fmla="*/ 37 h 70"/>
                <a:gd name="T40" fmla="*/ 86 w 90"/>
                <a:gd name="T41" fmla="*/ 26 h 70"/>
                <a:gd name="T42" fmla="*/ 86 w 90"/>
                <a:gd name="T43" fmla="*/ 26 h 70"/>
                <a:gd name="T44" fmla="*/ 83 w 90"/>
                <a:gd name="T45" fmla="*/ 14 h 70"/>
                <a:gd name="T46" fmla="*/ 75 w 90"/>
                <a:gd name="T47" fmla="*/ 6 h 70"/>
                <a:gd name="T48" fmla="*/ 63 w 90"/>
                <a:gd name="T49" fmla="*/ 0 h 70"/>
                <a:gd name="T50" fmla="*/ 49 w 90"/>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0"/>
                  </a:moveTo>
                  <a:lnTo>
                    <a:pt x="49" y="0"/>
                  </a:lnTo>
                  <a:lnTo>
                    <a:pt x="23" y="9"/>
                  </a:lnTo>
                  <a:lnTo>
                    <a:pt x="23" y="9"/>
                  </a:lnTo>
                  <a:lnTo>
                    <a:pt x="23" y="9"/>
                  </a:lnTo>
                  <a:lnTo>
                    <a:pt x="23" y="9"/>
                  </a:lnTo>
                  <a:lnTo>
                    <a:pt x="12" y="12"/>
                  </a:lnTo>
                  <a:lnTo>
                    <a:pt x="3" y="23"/>
                  </a:lnTo>
                  <a:lnTo>
                    <a:pt x="0" y="34"/>
                  </a:lnTo>
                  <a:lnTo>
                    <a:pt x="0" y="46"/>
                  </a:lnTo>
                  <a:lnTo>
                    <a:pt x="0" y="46"/>
                  </a:lnTo>
                  <a:lnTo>
                    <a:pt x="6" y="57"/>
                  </a:lnTo>
                  <a:lnTo>
                    <a:pt x="15" y="66"/>
                  </a:lnTo>
                  <a:lnTo>
                    <a:pt x="26" y="69"/>
                  </a:lnTo>
                  <a:lnTo>
                    <a:pt x="38" y="69"/>
                  </a:lnTo>
                  <a:lnTo>
                    <a:pt x="63" y="63"/>
                  </a:lnTo>
                  <a:lnTo>
                    <a:pt x="63" y="63"/>
                  </a:lnTo>
                  <a:lnTo>
                    <a:pt x="75" y="57"/>
                  </a:lnTo>
                  <a:lnTo>
                    <a:pt x="83" y="49"/>
                  </a:lnTo>
                  <a:lnTo>
                    <a:pt x="89" y="37"/>
                  </a:lnTo>
                  <a:lnTo>
                    <a:pt x="86" y="26"/>
                  </a:lnTo>
                  <a:lnTo>
                    <a:pt x="86" y="26"/>
                  </a:lnTo>
                  <a:lnTo>
                    <a:pt x="83" y="14"/>
                  </a:lnTo>
                  <a:lnTo>
                    <a:pt x="75" y="6"/>
                  </a:lnTo>
                  <a:lnTo>
                    <a:pt x="63" y="0"/>
                  </a:lnTo>
                  <a:lnTo>
                    <a:pt x="4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5" name="Freeform 404"/>
            <p:cNvSpPr>
              <a:spLocks noChangeArrowheads="1"/>
            </p:cNvSpPr>
            <p:nvPr/>
          </p:nvSpPr>
          <p:spPr bwMode="auto">
            <a:xfrm>
              <a:off x="8053388" y="3117850"/>
              <a:ext cx="33337" cy="25400"/>
            </a:xfrm>
            <a:custGeom>
              <a:avLst/>
              <a:gdLst>
                <a:gd name="T0" fmla="*/ 55 w 93"/>
                <a:gd name="T1" fmla="*/ 0 h 70"/>
                <a:gd name="T2" fmla="*/ 55 w 93"/>
                <a:gd name="T3" fmla="*/ 0 h 70"/>
                <a:gd name="T4" fmla="*/ 29 w 93"/>
                <a:gd name="T5" fmla="*/ 6 h 70"/>
                <a:gd name="T6" fmla="*/ 26 w 93"/>
                <a:gd name="T7" fmla="*/ 6 h 70"/>
                <a:gd name="T8" fmla="*/ 26 w 93"/>
                <a:gd name="T9" fmla="*/ 6 h 70"/>
                <a:gd name="T10" fmla="*/ 26 w 93"/>
                <a:gd name="T11" fmla="*/ 6 h 70"/>
                <a:gd name="T12" fmla="*/ 15 w 93"/>
                <a:gd name="T13" fmla="*/ 9 h 70"/>
                <a:gd name="T14" fmla="*/ 6 w 93"/>
                <a:gd name="T15" fmla="*/ 18 h 70"/>
                <a:gd name="T16" fmla="*/ 0 w 93"/>
                <a:gd name="T17" fmla="*/ 29 h 70"/>
                <a:gd name="T18" fmla="*/ 0 w 93"/>
                <a:gd name="T19" fmla="*/ 43 h 70"/>
                <a:gd name="T20" fmla="*/ 0 w 93"/>
                <a:gd name="T21" fmla="*/ 43 h 70"/>
                <a:gd name="T22" fmla="*/ 6 w 93"/>
                <a:gd name="T23" fmla="*/ 55 h 70"/>
                <a:gd name="T24" fmla="*/ 15 w 93"/>
                <a:gd name="T25" fmla="*/ 63 h 70"/>
                <a:gd name="T26" fmla="*/ 26 w 93"/>
                <a:gd name="T27" fmla="*/ 69 h 70"/>
                <a:gd name="T28" fmla="*/ 38 w 93"/>
                <a:gd name="T29" fmla="*/ 69 h 70"/>
                <a:gd name="T30" fmla="*/ 63 w 93"/>
                <a:gd name="T31" fmla="*/ 66 h 70"/>
                <a:gd name="T32" fmla="*/ 63 w 93"/>
                <a:gd name="T33" fmla="*/ 66 h 70"/>
                <a:gd name="T34" fmla="*/ 78 w 93"/>
                <a:gd name="T35" fmla="*/ 60 h 70"/>
                <a:gd name="T36" fmla="*/ 86 w 93"/>
                <a:gd name="T37" fmla="*/ 52 h 70"/>
                <a:gd name="T38" fmla="*/ 92 w 93"/>
                <a:gd name="T39" fmla="*/ 40 h 70"/>
                <a:gd name="T40" fmla="*/ 92 w 93"/>
                <a:gd name="T41" fmla="*/ 29 h 70"/>
                <a:gd name="T42" fmla="*/ 92 w 93"/>
                <a:gd name="T43" fmla="*/ 29 h 70"/>
                <a:gd name="T44" fmla="*/ 86 w 93"/>
                <a:gd name="T45" fmla="*/ 18 h 70"/>
                <a:gd name="T46" fmla="*/ 78 w 93"/>
                <a:gd name="T47" fmla="*/ 6 h 70"/>
                <a:gd name="T48" fmla="*/ 66 w 93"/>
                <a:gd name="T49" fmla="*/ 3 h 70"/>
                <a:gd name="T50" fmla="*/ 55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55" y="0"/>
                  </a:moveTo>
                  <a:lnTo>
                    <a:pt x="55" y="0"/>
                  </a:lnTo>
                  <a:lnTo>
                    <a:pt x="29" y="6"/>
                  </a:lnTo>
                  <a:lnTo>
                    <a:pt x="26" y="6"/>
                  </a:lnTo>
                  <a:lnTo>
                    <a:pt x="26" y="6"/>
                  </a:lnTo>
                  <a:lnTo>
                    <a:pt x="26" y="6"/>
                  </a:lnTo>
                  <a:lnTo>
                    <a:pt x="15" y="9"/>
                  </a:lnTo>
                  <a:lnTo>
                    <a:pt x="6" y="18"/>
                  </a:lnTo>
                  <a:lnTo>
                    <a:pt x="0" y="29"/>
                  </a:lnTo>
                  <a:lnTo>
                    <a:pt x="0" y="43"/>
                  </a:lnTo>
                  <a:lnTo>
                    <a:pt x="0" y="43"/>
                  </a:lnTo>
                  <a:lnTo>
                    <a:pt x="6" y="55"/>
                  </a:lnTo>
                  <a:lnTo>
                    <a:pt x="15" y="63"/>
                  </a:lnTo>
                  <a:lnTo>
                    <a:pt x="26" y="69"/>
                  </a:lnTo>
                  <a:lnTo>
                    <a:pt x="38" y="69"/>
                  </a:lnTo>
                  <a:lnTo>
                    <a:pt x="63" y="66"/>
                  </a:lnTo>
                  <a:lnTo>
                    <a:pt x="63" y="66"/>
                  </a:lnTo>
                  <a:lnTo>
                    <a:pt x="78" y="60"/>
                  </a:lnTo>
                  <a:lnTo>
                    <a:pt x="86" y="52"/>
                  </a:lnTo>
                  <a:lnTo>
                    <a:pt x="92" y="40"/>
                  </a:lnTo>
                  <a:lnTo>
                    <a:pt x="92" y="29"/>
                  </a:lnTo>
                  <a:lnTo>
                    <a:pt x="92" y="29"/>
                  </a:lnTo>
                  <a:lnTo>
                    <a:pt x="86" y="18"/>
                  </a:lnTo>
                  <a:lnTo>
                    <a:pt x="78" y="6"/>
                  </a:lnTo>
                  <a:lnTo>
                    <a:pt x="66"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6" name="Freeform 405"/>
            <p:cNvSpPr>
              <a:spLocks noChangeArrowheads="1"/>
            </p:cNvSpPr>
            <p:nvPr/>
          </p:nvSpPr>
          <p:spPr bwMode="auto">
            <a:xfrm>
              <a:off x="7985125" y="3127375"/>
              <a:ext cx="33338" cy="25400"/>
            </a:xfrm>
            <a:custGeom>
              <a:avLst/>
              <a:gdLst>
                <a:gd name="T0" fmla="*/ 55 w 93"/>
                <a:gd name="T1" fmla="*/ 0 h 70"/>
                <a:gd name="T2" fmla="*/ 29 w 93"/>
                <a:gd name="T3" fmla="*/ 3 h 70"/>
                <a:gd name="T4" fmla="*/ 29 w 93"/>
                <a:gd name="T5" fmla="*/ 3 h 70"/>
                <a:gd name="T6" fmla="*/ 29 w 93"/>
                <a:gd name="T7" fmla="*/ 3 h 70"/>
                <a:gd name="T8" fmla="*/ 18 w 93"/>
                <a:gd name="T9" fmla="*/ 6 h 70"/>
                <a:gd name="T10" fmla="*/ 6 w 93"/>
                <a:gd name="T11" fmla="*/ 14 h 70"/>
                <a:gd name="T12" fmla="*/ 0 w 93"/>
                <a:gd name="T13" fmla="*/ 26 h 70"/>
                <a:gd name="T14" fmla="*/ 0 w 93"/>
                <a:gd name="T15" fmla="*/ 40 h 70"/>
                <a:gd name="T16" fmla="*/ 0 w 93"/>
                <a:gd name="T17" fmla="*/ 40 h 70"/>
                <a:gd name="T18" fmla="*/ 3 w 93"/>
                <a:gd name="T19" fmla="*/ 52 h 70"/>
                <a:gd name="T20" fmla="*/ 12 w 93"/>
                <a:gd name="T21" fmla="*/ 60 h 70"/>
                <a:gd name="T22" fmla="*/ 23 w 93"/>
                <a:gd name="T23" fmla="*/ 69 h 70"/>
                <a:gd name="T24" fmla="*/ 35 w 93"/>
                <a:gd name="T25" fmla="*/ 69 h 70"/>
                <a:gd name="T26" fmla="*/ 63 w 93"/>
                <a:gd name="T27" fmla="*/ 66 h 70"/>
                <a:gd name="T28" fmla="*/ 63 w 93"/>
                <a:gd name="T29" fmla="*/ 66 h 70"/>
                <a:gd name="T30" fmla="*/ 75 w 93"/>
                <a:gd name="T31" fmla="*/ 63 h 70"/>
                <a:gd name="T32" fmla="*/ 84 w 93"/>
                <a:gd name="T33" fmla="*/ 55 h 70"/>
                <a:gd name="T34" fmla="*/ 92 w 93"/>
                <a:gd name="T35" fmla="*/ 43 h 70"/>
                <a:gd name="T36" fmla="*/ 92 w 93"/>
                <a:gd name="T37" fmla="*/ 29 h 70"/>
                <a:gd name="T38" fmla="*/ 92 w 93"/>
                <a:gd name="T39" fmla="*/ 29 h 70"/>
                <a:gd name="T40" fmla="*/ 89 w 93"/>
                <a:gd name="T41" fmla="*/ 17 h 70"/>
                <a:gd name="T42" fmla="*/ 81 w 93"/>
                <a:gd name="T43" fmla="*/ 9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8" y="6"/>
                  </a:lnTo>
                  <a:lnTo>
                    <a:pt x="6" y="14"/>
                  </a:lnTo>
                  <a:lnTo>
                    <a:pt x="0" y="26"/>
                  </a:lnTo>
                  <a:lnTo>
                    <a:pt x="0" y="40"/>
                  </a:lnTo>
                  <a:lnTo>
                    <a:pt x="0" y="40"/>
                  </a:lnTo>
                  <a:lnTo>
                    <a:pt x="3" y="52"/>
                  </a:lnTo>
                  <a:lnTo>
                    <a:pt x="12" y="60"/>
                  </a:lnTo>
                  <a:lnTo>
                    <a:pt x="23" y="69"/>
                  </a:lnTo>
                  <a:lnTo>
                    <a:pt x="35" y="69"/>
                  </a:lnTo>
                  <a:lnTo>
                    <a:pt x="63" y="66"/>
                  </a:lnTo>
                  <a:lnTo>
                    <a:pt x="63" y="66"/>
                  </a:lnTo>
                  <a:lnTo>
                    <a:pt x="75" y="63"/>
                  </a:lnTo>
                  <a:lnTo>
                    <a:pt x="84" y="55"/>
                  </a:lnTo>
                  <a:lnTo>
                    <a:pt x="92" y="43"/>
                  </a:lnTo>
                  <a:lnTo>
                    <a:pt x="92" y="29"/>
                  </a:lnTo>
                  <a:lnTo>
                    <a:pt x="92" y="29"/>
                  </a:lnTo>
                  <a:lnTo>
                    <a:pt x="89" y="17"/>
                  </a:lnTo>
                  <a:lnTo>
                    <a:pt x="81" y="9"/>
                  </a:lnTo>
                  <a:lnTo>
                    <a:pt x="69"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7" name="Freeform 406"/>
            <p:cNvSpPr>
              <a:spLocks noChangeArrowheads="1"/>
            </p:cNvSpPr>
            <p:nvPr/>
          </p:nvSpPr>
          <p:spPr bwMode="auto">
            <a:xfrm>
              <a:off x="7915275" y="3132138"/>
              <a:ext cx="34925" cy="25400"/>
            </a:xfrm>
            <a:custGeom>
              <a:avLst/>
              <a:gdLst>
                <a:gd name="T0" fmla="*/ 60 w 95"/>
                <a:gd name="T1" fmla="*/ 0 h 70"/>
                <a:gd name="T2" fmla="*/ 31 w 95"/>
                <a:gd name="T3" fmla="*/ 3 h 70"/>
                <a:gd name="T4" fmla="*/ 31 w 95"/>
                <a:gd name="T5" fmla="*/ 3 h 70"/>
                <a:gd name="T6" fmla="*/ 31 w 95"/>
                <a:gd name="T7" fmla="*/ 3 h 70"/>
                <a:gd name="T8" fmla="*/ 20 w 95"/>
                <a:gd name="T9" fmla="*/ 6 h 70"/>
                <a:gd name="T10" fmla="*/ 8 w 95"/>
                <a:gd name="T11" fmla="*/ 15 h 70"/>
                <a:gd name="T12" fmla="*/ 3 w 95"/>
                <a:gd name="T13" fmla="*/ 23 h 70"/>
                <a:gd name="T14" fmla="*/ 0 w 95"/>
                <a:gd name="T15" fmla="*/ 38 h 70"/>
                <a:gd name="T16" fmla="*/ 0 w 95"/>
                <a:gd name="T17" fmla="*/ 38 h 70"/>
                <a:gd name="T18" fmla="*/ 3 w 95"/>
                <a:gd name="T19" fmla="*/ 49 h 70"/>
                <a:gd name="T20" fmla="*/ 11 w 95"/>
                <a:gd name="T21" fmla="*/ 61 h 70"/>
                <a:gd name="T22" fmla="*/ 23 w 95"/>
                <a:gd name="T23" fmla="*/ 66 h 70"/>
                <a:gd name="T24" fmla="*/ 34 w 95"/>
                <a:gd name="T25" fmla="*/ 69 h 70"/>
                <a:gd name="T26" fmla="*/ 63 w 95"/>
                <a:gd name="T27" fmla="*/ 69 h 70"/>
                <a:gd name="T28" fmla="*/ 63 w 95"/>
                <a:gd name="T29" fmla="*/ 69 h 70"/>
                <a:gd name="T30" fmla="*/ 74 w 95"/>
                <a:gd name="T31" fmla="*/ 64 h 70"/>
                <a:gd name="T32" fmla="*/ 86 w 95"/>
                <a:gd name="T33" fmla="*/ 58 h 70"/>
                <a:gd name="T34" fmla="*/ 91 w 95"/>
                <a:gd name="T35" fmla="*/ 46 h 70"/>
                <a:gd name="T36" fmla="*/ 94 w 95"/>
                <a:gd name="T37" fmla="*/ 32 h 70"/>
                <a:gd name="T38" fmla="*/ 94 w 95"/>
                <a:gd name="T39" fmla="*/ 32 h 70"/>
                <a:gd name="T40" fmla="*/ 91 w 95"/>
                <a:gd name="T41" fmla="*/ 20 h 70"/>
                <a:gd name="T42" fmla="*/ 83 w 95"/>
                <a:gd name="T43" fmla="*/ 9 h 70"/>
                <a:gd name="T44" fmla="*/ 71 w 95"/>
                <a:gd name="T45" fmla="*/ 3 h 70"/>
                <a:gd name="T46" fmla="*/ 60 w 95"/>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60" y="0"/>
                  </a:moveTo>
                  <a:lnTo>
                    <a:pt x="31" y="3"/>
                  </a:lnTo>
                  <a:lnTo>
                    <a:pt x="31" y="3"/>
                  </a:lnTo>
                  <a:lnTo>
                    <a:pt x="31" y="3"/>
                  </a:lnTo>
                  <a:lnTo>
                    <a:pt x="20" y="6"/>
                  </a:lnTo>
                  <a:lnTo>
                    <a:pt x="8" y="15"/>
                  </a:lnTo>
                  <a:lnTo>
                    <a:pt x="3" y="23"/>
                  </a:lnTo>
                  <a:lnTo>
                    <a:pt x="0" y="38"/>
                  </a:lnTo>
                  <a:lnTo>
                    <a:pt x="0" y="38"/>
                  </a:lnTo>
                  <a:lnTo>
                    <a:pt x="3" y="49"/>
                  </a:lnTo>
                  <a:lnTo>
                    <a:pt x="11" y="61"/>
                  </a:lnTo>
                  <a:lnTo>
                    <a:pt x="23" y="66"/>
                  </a:lnTo>
                  <a:lnTo>
                    <a:pt x="34" y="69"/>
                  </a:lnTo>
                  <a:lnTo>
                    <a:pt x="63" y="69"/>
                  </a:lnTo>
                  <a:lnTo>
                    <a:pt x="63" y="69"/>
                  </a:lnTo>
                  <a:lnTo>
                    <a:pt x="74" y="64"/>
                  </a:lnTo>
                  <a:lnTo>
                    <a:pt x="86" y="58"/>
                  </a:lnTo>
                  <a:lnTo>
                    <a:pt x="91" y="46"/>
                  </a:lnTo>
                  <a:lnTo>
                    <a:pt x="94" y="32"/>
                  </a:lnTo>
                  <a:lnTo>
                    <a:pt x="94" y="32"/>
                  </a:lnTo>
                  <a:lnTo>
                    <a:pt x="91" y="20"/>
                  </a:lnTo>
                  <a:lnTo>
                    <a:pt x="83" y="9"/>
                  </a:lnTo>
                  <a:lnTo>
                    <a:pt x="71"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8" name="Freeform 407"/>
            <p:cNvSpPr>
              <a:spLocks noChangeArrowheads="1"/>
            </p:cNvSpPr>
            <p:nvPr/>
          </p:nvSpPr>
          <p:spPr bwMode="auto">
            <a:xfrm>
              <a:off x="7845425" y="3133725"/>
              <a:ext cx="33338" cy="25400"/>
            </a:xfrm>
            <a:custGeom>
              <a:avLst/>
              <a:gdLst>
                <a:gd name="T0" fmla="*/ 60 w 93"/>
                <a:gd name="T1" fmla="*/ 0 h 70"/>
                <a:gd name="T2" fmla="*/ 60 w 93"/>
                <a:gd name="T3" fmla="*/ 0 h 70"/>
                <a:gd name="T4" fmla="*/ 31 w 93"/>
                <a:gd name="T5" fmla="*/ 0 h 70"/>
                <a:gd name="T6" fmla="*/ 31 w 93"/>
                <a:gd name="T7" fmla="*/ 0 h 70"/>
                <a:gd name="T8" fmla="*/ 31 w 93"/>
                <a:gd name="T9" fmla="*/ 0 h 70"/>
                <a:gd name="T10" fmla="*/ 31 w 93"/>
                <a:gd name="T11" fmla="*/ 0 h 70"/>
                <a:gd name="T12" fmla="*/ 20 w 93"/>
                <a:gd name="T13" fmla="*/ 3 h 70"/>
                <a:gd name="T14" fmla="*/ 8 w 93"/>
                <a:gd name="T15" fmla="*/ 9 h 70"/>
                <a:gd name="T16" fmla="*/ 0 w 93"/>
                <a:gd name="T17" fmla="*/ 20 h 70"/>
                <a:gd name="T18" fmla="*/ 0 w 93"/>
                <a:gd name="T19" fmla="*/ 35 h 70"/>
                <a:gd name="T20" fmla="*/ 0 w 93"/>
                <a:gd name="T21" fmla="*/ 35 h 70"/>
                <a:gd name="T22" fmla="*/ 0 w 93"/>
                <a:gd name="T23" fmla="*/ 46 h 70"/>
                <a:gd name="T24" fmla="*/ 8 w 93"/>
                <a:gd name="T25" fmla="*/ 58 h 70"/>
                <a:gd name="T26" fmla="*/ 20 w 93"/>
                <a:gd name="T27" fmla="*/ 66 h 70"/>
                <a:gd name="T28" fmla="*/ 31 w 93"/>
                <a:gd name="T29" fmla="*/ 69 h 70"/>
                <a:gd name="T30" fmla="*/ 60 w 93"/>
                <a:gd name="T31" fmla="*/ 69 h 70"/>
                <a:gd name="T32" fmla="*/ 60 w 93"/>
                <a:gd name="T33" fmla="*/ 69 h 70"/>
                <a:gd name="T34" fmla="*/ 71 w 93"/>
                <a:gd name="T35" fmla="*/ 66 h 70"/>
                <a:gd name="T36" fmla="*/ 83 w 93"/>
                <a:gd name="T37" fmla="*/ 58 h 70"/>
                <a:gd name="T38" fmla="*/ 92 w 93"/>
                <a:gd name="T39" fmla="*/ 46 h 70"/>
                <a:gd name="T40" fmla="*/ 92 w 93"/>
                <a:gd name="T41" fmla="*/ 35 h 70"/>
                <a:gd name="T42" fmla="*/ 92 w 93"/>
                <a:gd name="T43" fmla="*/ 35 h 70"/>
                <a:gd name="T44" fmla="*/ 92 w 93"/>
                <a:gd name="T45" fmla="*/ 20 h 70"/>
                <a:gd name="T46" fmla="*/ 83 w 93"/>
                <a:gd name="T47" fmla="*/ 9 h 70"/>
                <a:gd name="T48" fmla="*/ 71 w 93"/>
                <a:gd name="T49" fmla="*/ 3 h 70"/>
                <a:gd name="T50" fmla="*/ 60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0" y="0"/>
                  </a:moveTo>
                  <a:lnTo>
                    <a:pt x="60" y="0"/>
                  </a:lnTo>
                  <a:lnTo>
                    <a:pt x="31" y="0"/>
                  </a:lnTo>
                  <a:lnTo>
                    <a:pt x="31" y="0"/>
                  </a:lnTo>
                  <a:lnTo>
                    <a:pt x="31" y="0"/>
                  </a:lnTo>
                  <a:lnTo>
                    <a:pt x="31" y="0"/>
                  </a:lnTo>
                  <a:lnTo>
                    <a:pt x="20" y="3"/>
                  </a:lnTo>
                  <a:lnTo>
                    <a:pt x="8" y="9"/>
                  </a:lnTo>
                  <a:lnTo>
                    <a:pt x="0" y="20"/>
                  </a:lnTo>
                  <a:lnTo>
                    <a:pt x="0" y="35"/>
                  </a:lnTo>
                  <a:lnTo>
                    <a:pt x="0" y="35"/>
                  </a:lnTo>
                  <a:lnTo>
                    <a:pt x="0" y="46"/>
                  </a:lnTo>
                  <a:lnTo>
                    <a:pt x="8" y="58"/>
                  </a:lnTo>
                  <a:lnTo>
                    <a:pt x="20" y="66"/>
                  </a:lnTo>
                  <a:lnTo>
                    <a:pt x="31" y="69"/>
                  </a:lnTo>
                  <a:lnTo>
                    <a:pt x="60" y="69"/>
                  </a:lnTo>
                  <a:lnTo>
                    <a:pt x="60" y="69"/>
                  </a:lnTo>
                  <a:lnTo>
                    <a:pt x="71" y="66"/>
                  </a:lnTo>
                  <a:lnTo>
                    <a:pt x="83" y="58"/>
                  </a:lnTo>
                  <a:lnTo>
                    <a:pt x="92" y="46"/>
                  </a:lnTo>
                  <a:lnTo>
                    <a:pt x="92" y="35"/>
                  </a:lnTo>
                  <a:lnTo>
                    <a:pt x="92" y="35"/>
                  </a:lnTo>
                  <a:lnTo>
                    <a:pt x="92" y="20"/>
                  </a:lnTo>
                  <a:lnTo>
                    <a:pt x="83" y="9"/>
                  </a:lnTo>
                  <a:lnTo>
                    <a:pt x="71"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69" name="Freeform 408"/>
            <p:cNvSpPr>
              <a:spLocks noChangeArrowheads="1"/>
            </p:cNvSpPr>
            <p:nvPr/>
          </p:nvSpPr>
          <p:spPr bwMode="auto">
            <a:xfrm>
              <a:off x="7775575" y="3132138"/>
              <a:ext cx="34925" cy="25400"/>
            </a:xfrm>
            <a:custGeom>
              <a:avLst/>
              <a:gdLst>
                <a:gd name="T0" fmla="*/ 63 w 96"/>
                <a:gd name="T1" fmla="*/ 3 h 70"/>
                <a:gd name="T2" fmla="*/ 34 w 96"/>
                <a:gd name="T3" fmla="*/ 0 h 70"/>
                <a:gd name="T4" fmla="*/ 34 w 96"/>
                <a:gd name="T5" fmla="*/ 0 h 70"/>
                <a:gd name="T6" fmla="*/ 23 w 96"/>
                <a:gd name="T7" fmla="*/ 3 h 70"/>
                <a:gd name="T8" fmla="*/ 12 w 96"/>
                <a:gd name="T9" fmla="*/ 9 h 70"/>
                <a:gd name="T10" fmla="*/ 3 w 96"/>
                <a:gd name="T11" fmla="*/ 20 h 70"/>
                <a:gd name="T12" fmla="*/ 0 w 96"/>
                <a:gd name="T13" fmla="*/ 32 h 70"/>
                <a:gd name="T14" fmla="*/ 0 w 96"/>
                <a:gd name="T15" fmla="*/ 32 h 70"/>
                <a:gd name="T16" fmla="*/ 3 w 96"/>
                <a:gd name="T17" fmla="*/ 46 h 70"/>
                <a:gd name="T18" fmla="*/ 9 w 96"/>
                <a:gd name="T19" fmla="*/ 58 h 70"/>
                <a:gd name="T20" fmla="*/ 20 w 96"/>
                <a:gd name="T21" fmla="*/ 64 h 70"/>
                <a:gd name="T22" fmla="*/ 32 w 96"/>
                <a:gd name="T23" fmla="*/ 69 h 70"/>
                <a:gd name="T24" fmla="*/ 60 w 96"/>
                <a:gd name="T25" fmla="*/ 69 h 70"/>
                <a:gd name="T26" fmla="*/ 60 w 96"/>
                <a:gd name="T27" fmla="*/ 69 h 70"/>
                <a:gd name="T28" fmla="*/ 60 w 96"/>
                <a:gd name="T29" fmla="*/ 69 h 70"/>
                <a:gd name="T30" fmla="*/ 72 w 96"/>
                <a:gd name="T31" fmla="*/ 66 h 70"/>
                <a:gd name="T32" fmla="*/ 83 w 96"/>
                <a:gd name="T33" fmla="*/ 61 h 70"/>
                <a:gd name="T34" fmla="*/ 92 w 96"/>
                <a:gd name="T35" fmla="*/ 49 h 70"/>
                <a:gd name="T36" fmla="*/ 95 w 96"/>
                <a:gd name="T37" fmla="*/ 38 h 70"/>
                <a:gd name="T38" fmla="*/ 95 w 96"/>
                <a:gd name="T39" fmla="*/ 38 h 70"/>
                <a:gd name="T40" fmla="*/ 92 w 96"/>
                <a:gd name="T41" fmla="*/ 23 h 70"/>
                <a:gd name="T42" fmla="*/ 86 w 96"/>
                <a:gd name="T43" fmla="*/ 15 h 70"/>
                <a:gd name="T44" fmla="*/ 75 w 96"/>
                <a:gd name="T45" fmla="*/ 6 h 70"/>
                <a:gd name="T46" fmla="*/ 63 w 96"/>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3" y="3"/>
                  </a:moveTo>
                  <a:lnTo>
                    <a:pt x="34" y="0"/>
                  </a:lnTo>
                  <a:lnTo>
                    <a:pt x="34" y="0"/>
                  </a:lnTo>
                  <a:lnTo>
                    <a:pt x="23" y="3"/>
                  </a:lnTo>
                  <a:lnTo>
                    <a:pt x="12" y="9"/>
                  </a:lnTo>
                  <a:lnTo>
                    <a:pt x="3" y="20"/>
                  </a:lnTo>
                  <a:lnTo>
                    <a:pt x="0" y="32"/>
                  </a:lnTo>
                  <a:lnTo>
                    <a:pt x="0" y="32"/>
                  </a:lnTo>
                  <a:lnTo>
                    <a:pt x="3" y="46"/>
                  </a:lnTo>
                  <a:lnTo>
                    <a:pt x="9" y="58"/>
                  </a:lnTo>
                  <a:lnTo>
                    <a:pt x="20" y="64"/>
                  </a:lnTo>
                  <a:lnTo>
                    <a:pt x="32" y="69"/>
                  </a:lnTo>
                  <a:lnTo>
                    <a:pt x="60" y="69"/>
                  </a:lnTo>
                  <a:lnTo>
                    <a:pt x="60" y="69"/>
                  </a:lnTo>
                  <a:lnTo>
                    <a:pt x="60" y="69"/>
                  </a:lnTo>
                  <a:lnTo>
                    <a:pt x="72" y="66"/>
                  </a:lnTo>
                  <a:lnTo>
                    <a:pt x="83" y="61"/>
                  </a:lnTo>
                  <a:lnTo>
                    <a:pt x="92" y="49"/>
                  </a:lnTo>
                  <a:lnTo>
                    <a:pt x="95" y="38"/>
                  </a:lnTo>
                  <a:lnTo>
                    <a:pt x="95" y="38"/>
                  </a:lnTo>
                  <a:lnTo>
                    <a:pt x="92" y="23"/>
                  </a:lnTo>
                  <a:lnTo>
                    <a:pt x="86" y="15"/>
                  </a:lnTo>
                  <a:lnTo>
                    <a:pt x="75" y="6"/>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0" name="Freeform 409"/>
            <p:cNvSpPr>
              <a:spLocks noChangeArrowheads="1"/>
            </p:cNvSpPr>
            <p:nvPr/>
          </p:nvSpPr>
          <p:spPr bwMode="auto">
            <a:xfrm>
              <a:off x="7705725" y="3127375"/>
              <a:ext cx="33338" cy="25400"/>
            </a:xfrm>
            <a:custGeom>
              <a:avLst/>
              <a:gdLst>
                <a:gd name="T0" fmla="*/ 63 w 93"/>
                <a:gd name="T1" fmla="*/ 3 h 70"/>
                <a:gd name="T2" fmla="*/ 37 w 93"/>
                <a:gd name="T3" fmla="*/ 0 h 70"/>
                <a:gd name="T4" fmla="*/ 37 w 93"/>
                <a:gd name="T5" fmla="*/ 0 h 70"/>
                <a:gd name="T6" fmla="*/ 23 w 93"/>
                <a:gd name="T7" fmla="*/ 3 h 70"/>
                <a:gd name="T8" fmla="*/ 12 w 93"/>
                <a:gd name="T9" fmla="*/ 9 h 70"/>
                <a:gd name="T10" fmla="*/ 3 w 93"/>
                <a:gd name="T11" fmla="*/ 17 h 70"/>
                <a:gd name="T12" fmla="*/ 0 w 93"/>
                <a:gd name="T13" fmla="*/ 31 h 70"/>
                <a:gd name="T14" fmla="*/ 0 w 93"/>
                <a:gd name="T15" fmla="*/ 31 h 70"/>
                <a:gd name="T16" fmla="*/ 0 w 93"/>
                <a:gd name="T17" fmla="*/ 43 h 70"/>
                <a:gd name="T18" fmla="*/ 9 w 93"/>
                <a:gd name="T19" fmla="*/ 55 h 70"/>
                <a:gd name="T20" fmla="*/ 17 w 93"/>
                <a:gd name="T21" fmla="*/ 63 h 70"/>
                <a:gd name="T22" fmla="*/ 29 w 93"/>
                <a:gd name="T23" fmla="*/ 66 h 70"/>
                <a:gd name="T24" fmla="*/ 57 w 93"/>
                <a:gd name="T25" fmla="*/ 69 h 70"/>
                <a:gd name="T26" fmla="*/ 57 w 93"/>
                <a:gd name="T27" fmla="*/ 69 h 70"/>
                <a:gd name="T28" fmla="*/ 57 w 93"/>
                <a:gd name="T29" fmla="*/ 69 h 70"/>
                <a:gd name="T30" fmla="*/ 69 w 93"/>
                <a:gd name="T31" fmla="*/ 69 h 70"/>
                <a:gd name="T32" fmla="*/ 80 w 93"/>
                <a:gd name="T33" fmla="*/ 63 h 70"/>
                <a:gd name="T34" fmla="*/ 89 w 93"/>
                <a:gd name="T35" fmla="*/ 52 h 70"/>
                <a:gd name="T36" fmla="*/ 92 w 93"/>
                <a:gd name="T37" fmla="*/ 40 h 70"/>
                <a:gd name="T38" fmla="*/ 92 w 93"/>
                <a:gd name="T39" fmla="*/ 40 h 70"/>
                <a:gd name="T40" fmla="*/ 92 w 93"/>
                <a:gd name="T41" fmla="*/ 26 h 70"/>
                <a:gd name="T42" fmla="*/ 86 w 93"/>
                <a:gd name="T43" fmla="*/ 14 h 70"/>
                <a:gd name="T44" fmla="*/ 75 w 93"/>
                <a:gd name="T45" fmla="*/ 9 h 70"/>
                <a:gd name="T46" fmla="*/ 63 w 93"/>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63" y="3"/>
                  </a:moveTo>
                  <a:lnTo>
                    <a:pt x="37" y="0"/>
                  </a:lnTo>
                  <a:lnTo>
                    <a:pt x="37" y="0"/>
                  </a:lnTo>
                  <a:lnTo>
                    <a:pt x="23" y="3"/>
                  </a:lnTo>
                  <a:lnTo>
                    <a:pt x="12" y="9"/>
                  </a:lnTo>
                  <a:lnTo>
                    <a:pt x="3" y="17"/>
                  </a:lnTo>
                  <a:lnTo>
                    <a:pt x="0" y="31"/>
                  </a:lnTo>
                  <a:lnTo>
                    <a:pt x="0" y="31"/>
                  </a:lnTo>
                  <a:lnTo>
                    <a:pt x="0" y="43"/>
                  </a:lnTo>
                  <a:lnTo>
                    <a:pt x="9" y="55"/>
                  </a:lnTo>
                  <a:lnTo>
                    <a:pt x="17" y="63"/>
                  </a:lnTo>
                  <a:lnTo>
                    <a:pt x="29" y="66"/>
                  </a:lnTo>
                  <a:lnTo>
                    <a:pt x="57" y="69"/>
                  </a:lnTo>
                  <a:lnTo>
                    <a:pt x="57" y="69"/>
                  </a:lnTo>
                  <a:lnTo>
                    <a:pt x="57" y="69"/>
                  </a:lnTo>
                  <a:lnTo>
                    <a:pt x="69" y="69"/>
                  </a:lnTo>
                  <a:lnTo>
                    <a:pt x="80" y="63"/>
                  </a:lnTo>
                  <a:lnTo>
                    <a:pt x="89" y="52"/>
                  </a:lnTo>
                  <a:lnTo>
                    <a:pt x="92" y="40"/>
                  </a:lnTo>
                  <a:lnTo>
                    <a:pt x="92" y="40"/>
                  </a:lnTo>
                  <a:lnTo>
                    <a:pt x="92" y="26"/>
                  </a:lnTo>
                  <a:lnTo>
                    <a:pt x="86" y="14"/>
                  </a:lnTo>
                  <a:lnTo>
                    <a:pt x="75" y="9"/>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1" name="Freeform 410"/>
            <p:cNvSpPr>
              <a:spLocks noChangeArrowheads="1"/>
            </p:cNvSpPr>
            <p:nvPr/>
          </p:nvSpPr>
          <p:spPr bwMode="auto">
            <a:xfrm>
              <a:off x="7637463" y="3119438"/>
              <a:ext cx="33337" cy="23812"/>
            </a:xfrm>
            <a:custGeom>
              <a:avLst/>
              <a:gdLst>
                <a:gd name="T0" fmla="*/ 66 w 93"/>
                <a:gd name="T1" fmla="*/ 3 h 67"/>
                <a:gd name="T2" fmla="*/ 63 w 93"/>
                <a:gd name="T3" fmla="*/ 3 h 67"/>
                <a:gd name="T4" fmla="*/ 37 w 93"/>
                <a:gd name="T5" fmla="*/ 0 h 67"/>
                <a:gd name="T6" fmla="*/ 37 w 93"/>
                <a:gd name="T7" fmla="*/ 0 h 67"/>
                <a:gd name="T8" fmla="*/ 37 w 93"/>
                <a:gd name="T9" fmla="*/ 0 h 67"/>
                <a:gd name="T10" fmla="*/ 26 w 93"/>
                <a:gd name="T11" fmla="*/ 0 h 67"/>
                <a:gd name="T12" fmla="*/ 15 w 93"/>
                <a:gd name="T13" fmla="*/ 6 h 67"/>
                <a:gd name="T14" fmla="*/ 6 w 93"/>
                <a:gd name="T15" fmla="*/ 15 h 67"/>
                <a:gd name="T16" fmla="*/ 0 w 93"/>
                <a:gd name="T17" fmla="*/ 26 h 67"/>
                <a:gd name="T18" fmla="*/ 0 w 93"/>
                <a:gd name="T19" fmla="*/ 26 h 67"/>
                <a:gd name="T20" fmla="*/ 0 w 93"/>
                <a:gd name="T21" fmla="*/ 37 h 67"/>
                <a:gd name="T22" fmla="*/ 6 w 93"/>
                <a:gd name="T23" fmla="*/ 49 h 67"/>
                <a:gd name="T24" fmla="*/ 15 w 93"/>
                <a:gd name="T25" fmla="*/ 57 h 67"/>
                <a:gd name="T26" fmla="*/ 29 w 93"/>
                <a:gd name="T27" fmla="*/ 63 h 67"/>
                <a:gd name="T28" fmla="*/ 55 w 93"/>
                <a:gd name="T29" fmla="*/ 66 h 67"/>
                <a:gd name="T30" fmla="*/ 55 w 93"/>
                <a:gd name="T31" fmla="*/ 66 h 67"/>
                <a:gd name="T32" fmla="*/ 55 w 93"/>
                <a:gd name="T33" fmla="*/ 66 h 67"/>
                <a:gd name="T34" fmla="*/ 66 w 93"/>
                <a:gd name="T35" fmla="*/ 66 h 67"/>
                <a:gd name="T36" fmla="*/ 78 w 93"/>
                <a:gd name="T37" fmla="*/ 60 h 67"/>
                <a:gd name="T38" fmla="*/ 86 w 93"/>
                <a:gd name="T39" fmla="*/ 52 h 67"/>
                <a:gd name="T40" fmla="*/ 92 w 93"/>
                <a:gd name="T41" fmla="*/ 40 h 67"/>
                <a:gd name="T42" fmla="*/ 92 w 93"/>
                <a:gd name="T43" fmla="*/ 40 h 67"/>
                <a:gd name="T44" fmla="*/ 92 w 93"/>
                <a:gd name="T45" fmla="*/ 26 h 67"/>
                <a:gd name="T46" fmla="*/ 86 w 93"/>
                <a:gd name="T47" fmla="*/ 17 h 67"/>
                <a:gd name="T48" fmla="*/ 78 w 93"/>
                <a:gd name="T49" fmla="*/ 9 h 67"/>
                <a:gd name="T50" fmla="*/ 66 w 93"/>
                <a:gd name="T5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66" y="3"/>
                  </a:moveTo>
                  <a:lnTo>
                    <a:pt x="63" y="3"/>
                  </a:lnTo>
                  <a:lnTo>
                    <a:pt x="37" y="0"/>
                  </a:lnTo>
                  <a:lnTo>
                    <a:pt x="37" y="0"/>
                  </a:lnTo>
                  <a:lnTo>
                    <a:pt x="37" y="0"/>
                  </a:lnTo>
                  <a:lnTo>
                    <a:pt x="26" y="0"/>
                  </a:lnTo>
                  <a:lnTo>
                    <a:pt x="15" y="6"/>
                  </a:lnTo>
                  <a:lnTo>
                    <a:pt x="6" y="15"/>
                  </a:lnTo>
                  <a:lnTo>
                    <a:pt x="0" y="26"/>
                  </a:lnTo>
                  <a:lnTo>
                    <a:pt x="0" y="26"/>
                  </a:lnTo>
                  <a:lnTo>
                    <a:pt x="0" y="37"/>
                  </a:lnTo>
                  <a:lnTo>
                    <a:pt x="6" y="49"/>
                  </a:lnTo>
                  <a:lnTo>
                    <a:pt x="15" y="57"/>
                  </a:lnTo>
                  <a:lnTo>
                    <a:pt x="29" y="63"/>
                  </a:lnTo>
                  <a:lnTo>
                    <a:pt x="55" y="66"/>
                  </a:lnTo>
                  <a:lnTo>
                    <a:pt x="55" y="66"/>
                  </a:lnTo>
                  <a:lnTo>
                    <a:pt x="55" y="66"/>
                  </a:lnTo>
                  <a:lnTo>
                    <a:pt x="66" y="66"/>
                  </a:lnTo>
                  <a:lnTo>
                    <a:pt x="78" y="60"/>
                  </a:lnTo>
                  <a:lnTo>
                    <a:pt x="86" y="52"/>
                  </a:lnTo>
                  <a:lnTo>
                    <a:pt x="92" y="40"/>
                  </a:lnTo>
                  <a:lnTo>
                    <a:pt x="92" y="40"/>
                  </a:lnTo>
                  <a:lnTo>
                    <a:pt x="92" y="26"/>
                  </a:lnTo>
                  <a:lnTo>
                    <a:pt x="86" y="17"/>
                  </a:lnTo>
                  <a:lnTo>
                    <a:pt x="78" y="9"/>
                  </a:lnTo>
                  <a:lnTo>
                    <a:pt x="6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2" name="Freeform 411"/>
            <p:cNvSpPr>
              <a:spLocks noChangeArrowheads="1"/>
            </p:cNvSpPr>
            <p:nvPr/>
          </p:nvSpPr>
          <p:spPr bwMode="auto">
            <a:xfrm>
              <a:off x="7569200" y="3105150"/>
              <a:ext cx="31750" cy="23813"/>
            </a:xfrm>
            <a:custGeom>
              <a:avLst/>
              <a:gdLst>
                <a:gd name="T0" fmla="*/ 66 w 90"/>
                <a:gd name="T1" fmla="*/ 6 h 67"/>
                <a:gd name="T2" fmla="*/ 66 w 90"/>
                <a:gd name="T3" fmla="*/ 6 h 67"/>
                <a:gd name="T4" fmla="*/ 40 w 90"/>
                <a:gd name="T5" fmla="*/ 0 h 67"/>
                <a:gd name="T6" fmla="*/ 40 w 90"/>
                <a:gd name="T7" fmla="*/ 0 h 67"/>
                <a:gd name="T8" fmla="*/ 40 w 90"/>
                <a:gd name="T9" fmla="*/ 0 h 67"/>
                <a:gd name="T10" fmla="*/ 26 w 90"/>
                <a:gd name="T11" fmla="*/ 0 h 67"/>
                <a:gd name="T12" fmla="*/ 15 w 90"/>
                <a:gd name="T13" fmla="*/ 3 h 67"/>
                <a:gd name="T14" fmla="*/ 6 w 90"/>
                <a:gd name="T15" fmla="*/ 11 h 67"/>
                <a:gd name="T16" fmla="*/ 3 w 90"/>
                <a:gd name="T17" fmla="*/ 23 h 67"/>
                <a:gd name="T18" fmla="*/ 3 w 90"/>
                <a:gd name="T19" fmla="*/ 23 h 67"/>
                <a:gd name="T20" fmla="*/ 0 w 90"/>
                <a:gd name="T21" fmla="*/ 34 h 67"/>
                <a:gd name="T22" fmla="*/ 6 w 90"/>
                <a:gd name="T23" fmla="*/ 46 h 67"/>
                <a:gd name="T24" fmla="*/ 15 w 90"/>
                <a:gd name="T25" fmla="*/ 54 h 67"/>
                <a:gd name="T26" fmla="*/ 26 w 90"/>
                <a:gd name="T27" fmla="*/ 60 h 67"/>
                <a:gd name="T28" fmla="*/ 52 w 90"/>
                <a:gd name="T29" fmla="*/ 66 h 67"/>
                <a:gd name="T30" fmla="*/ 52 w 90"/>
                <a:gd name="T31" fmla="*/ 66 h 67"/>
                <a:gd name="T32" fmla="*/ 52 w 90"/>
                <a:gd name="T33" fmla="*/ 66 h 67"/>
                <a:gd name="T34" fmla="*/ 63 w 90"/>
                <a:gd name="T35" fmla="*/ 66 h 67"/>
                <a:gd name="T36" fmla="*/ 75 w 90"/>
                <a:gd name="T37" fmla="*/ 63 h 67"/>
                <a:gd name="T38" fmla="*/ 83 w 90"/>
                <a:gd name="T39" fmla="*/ 54 h 67"/>
                <a:gd name="T40" fmla="*/ 89 w 90"/>
                <a:gd name="T41" fmla="*/ 43 h 67"/>
                <a:gd name="T42" fmla="*/ 89 w 90"/>
                <a:gd name="T43" fmla="*/ 43 h 67"/>
                <a:gd name="T44" fmla="*/ 89 w 90"/>
                <a:gd name="T45" fmla="*/ 31 h 67"/>
                <a:gd name="T46" fmla="*/ 86 w 90"/>
                <a:gd name="T47" fmla="*/ 20 h 67"/>
                <a:gd name="T48" fmla="*/ 78 w 90"/>
                <a:gd name="T49" fmla="*/ 11 h 67"/>
                <a:gd name="T50" fmla="*/ 66 w 90"/>
                <a:gd name="T5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7">
                  <a:moveTo>
                    <a:pt x="66" y="6"/>
                  </a:moveTo>
                  <a:lnTo>
                    <a:pt x="66" y="6"/>
                  </a:lnTo>
                  <a:lnTo>
                    <a:pt x="40" y="0"/>
                  </a:lnTo>
                  <a:lnTo>
                    <a:pt x="40" y="0"/>
                  </a:lnTo>
                  <a:lnTo>
                    <a:pt x="40" y="0"/>
                  </a:lnTo>
                  <a:lnTo>
                    <a:pt x="26" y="0"/>
                  </a:lnTo>
                  <a:lnTo>
                    <a:pt x="15" y="3"/>
                  </a:lnTo>
                  <a:lnTo>
                    <a:pt x="6" y="11"/>
                  </a:lnTo>
                  <a:lnTo>
                    <a:pt x="3" y="23"/>
                  </a:lnTo>
                  <a:lnTo>
                    <a:pt x="3" y="23"/>
                  </a:lnTo>
                  <a:lnTo>
                    <a:pt x="0" y="34"/>
                  </a:lnTo>
                  <a:lnTo>
                    <a:pt x="6" y="46"/>
                  </a:lnTo>
                  <a:lnTo>
                    <a:pt x="15" y="54"/>
                  </a:lnTo>
                  <a:lnTo>
                    <a:pt x="26" y="60"/>
                  </a:lnTo>
                  <a:lnTo>
                    <a:pt x="52" y="66"/>
                  </a:lnTo>
                  <a:lnTo>
                    <a:pt x="52" y="66"/>
                  </a:lnTo>
                  <a:lnTo>
                    <a:pt x="52" y="66"/>
                  </a:lnTo>
                  <a:lnTo>
                    <a:pt x="63" y="66"/>
                  </a:lnTo>
                  <a:lnTo>
                    <a:pt x="75" y="63"/>
                  </a:lnTo>
                  <a:lnTo>
                    <a:pt x="83" y="54"/>
                  </a:lnTo>
                  <a:lnTo>
                    <a:pt x="89" y="43"/>
                  </a:lnTo>
                  <a:lnTo>
                    <a:pt x="89" y="43"/>
                  </a:lnTo>
                  <a:lnTo>
                    <a:pt x="89" y="31"/>
                  </a:lnTo>
                  <a:lnTo>
                    <a:pt x="86" y="20"/>
                  </a:lnTo>
                  <a:lnTo>
                    <a:pt x="78" y="11"/>
                  </a:lnTo>
                  <a:lnTo>
                    <a:pt x="6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3" name="Freeform 412"/>
            <p:cNvSpPr>
              <a:spLocks noChangeArrowheads="1"/>
            </p:cNvSpPr>
            <p:nvPr/>
          </p:nvSpPr>
          <p:spPr bwMode="auto">
            <a:xfrm>
              <a:off x="7502525" y="3086100"/>
              <a:ext cx="31750" cy="25400"/>
            </a:xfrm>
            <a:custGeom>
              <a:avLst/>
              <a:gdLst>
                <a:gd name="T0" fmla="*/ 66 w 87"/>
                <a:gd name="T1" fmla="*/ 8 h 69"/>
                <a:gd name="T2" fmla="*/ 66 w 87"/>
                <a:gd name="T3" fmla="*/ 8 h 69"/>
                <a:gd name="T4" fmla="*/ 40 w 87"/>
                <a:gd name="T5" fmla="*/ 2 h 69"/>
                <a:gd name="T6" fmla="*/ 40 w 87"/>
                <a:gd name="T7" fmla="*/ 0 h 69"/>
                <a:gd name="T8" fmla="*/ 40 w 87"/>
                <a:gd name="T9" fmla="*/ 0 h 69"/>
                <a:gd name="T10" fmla="*/ 28 w 87"/>
                <a:gd name="T11" fmla="*/ 0 h 69"/>
                <a:gd name="T12" fmla="*/ 17 w 87"/>
                <a:gd name="T13" fmla="*/ 2 h 69"/>
                <a:gd name="T14" fmla="*/ 6 w 87"/>
                <a:gd name="T15" fmla="*/ 8 h 69"/>
                <a:gd name="T16" fmla="*/ 0 w 87"/>
                <a:gd name="T17" fmla="*/ 19 h 69"/>
                <a:gd name="T18" fmla="*/ 0 w 87"/>
                <a:gd name="T19" fmla="*/ 19 h 69"/>
                <a:gd name="T20" fmla="*/ 0 w 87"/>
                <a:gd name="T21" fmla="*/ 31 h 69"/>
                <a:gd name="T22" fmla="*/ 3 w 87"/>
                <a:gd name="T23" fmla="*/ 43 h 69"/>
                <a:gd name="T24" fmla="*/ 8 w 87"/>
                <a:gd name="T25" fmla="*/ 51 h 69"/>
                <a:gd name="T26" fmla="*/ 20 w 87"/>
                <a:gd name="T27" fmla="*/ 57 h 69"/>
                <a:gd name="T28" fmla="*/ 46 w 87"/>
                <a:gd name="T29" fmla="*/ 68 h 69"/>
                <a:gd name="T30" fmla="*/ 46 w 87"/>
                <a:gd name="T31" fmla="*/ 68 h 69"/>
                <a:gd name="T32" fmla="*/ 46 w 87"/>
                <a:gd name="T33" fmla="*/ 68 h 69"/>
                <a:gd name="T34" fmla="*/ 57 w 87"/>
                <a:gd name="T35" fmla="*/ 68 h 69"/>
                <a:gd name="T36" fmla="*/ 69 w 87"/>
                <a:gd name="T37" fmla="*/ 65 h 69"/>
                <a:gd name="T38" fmla="*/ 77 w 87"/>
                <a:gd name="T39" fmla="*/ 60 h 69"/>
                <a:gd name="T40" fmla="*/ 83 w 87"/>
                <a:gd name="T41" fmla="*/ 48 h 69"/>
                <a:gd name="T42" fmla="*/ 83 w 87"/>
                <a:gd name="T43" fmla="*/ 48 h 69"/>
                <a:gd name="T44" fmla="*/ 86 w 87"/>
                <a:gd name="T45" fmla="*/ 37 h 69"/>
                <a:gd name="T46" fmla="*/ 83 w 87"/>
                <a:gd name="T47" fmla="*/ 25 h 69"/>
                <a:gd name="T48" fmla="*/ 74 w 87"/>
                <a:gd name="T49" fmla="*/ 17 h 69"/>
                <a:gd name="T50" fmla="*/ 66 w 87"/>
                <a:gd name="T51"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66" y="8"/>
                  </a:moveTo>
                  <a:lnTo>
                    <a:pt x="66" y="8"/>
                  </a:lnTo>
                  <a:lnTo>
                    <a:pt x="40" y="2"/>
                  </a:lnTo>
                  <a:lnTo>
                    <a:pt x="40" y="0"/>
                  </a:lnTo>
                  <a:lnTo>
                    <a:pt x="40" y="0"/>
                  </a:lnTo>
                  <a:lnTo>
                    <a:pt x="28" y="0"/>
                  </a:lnTo>
                  <a:lnTo>
                    <a:pt x="17" y="2"/>
                  </a:lnTo>
                  <a:lnTo>
                    <a:pt x="6" y="8"/>
                  </a:lnTo>
                  <a:lnTo>
                    <a:pt x="0" y="19"/>
                  </a:lnTo>
                  <a:lnTo>
                    <a:pt x="0" y="19"/>
                  </a:lnTo>
                  <a:lnTo>
                    <a:pt x="0" y="31"/>
                  </a:lnTo>
                  <a:lnTo>
                    <a:pt x="3" y="43"/>
                  </a:lnTo>
                  <a:lnTo>
                    <a:pt x="8" y="51"/>
                  </a:lnTo>
                  <a:lnTo>
                    <a:pt x="20" y="57"/>
                  </a:lnTo>
                  <a:lnTo>
                    <a:pt x="46" y="68"/>
                  </a:lnTo>
                  <a:lnTo>
                    <a:pt x="46" y="68"/>
                  </a:lnTo>
                  <a:lnTo>
                    <a:pt x="46" y="68"/>
                  </a:lnTo>
                  <a:lnTo>
                    <a:pt x="57" y="68"/>
                  </a:lnTo>
                  <a:lnTo>
                    <a:pt x="69" y="65"/>
                  </a:lnTo>
                  <a:lnTo>
                    <a:pt x="77" y="60"/>
                  </a:lnTo>
                  <a:lnTo>
                    <a:pt x="83" y="48"/>
                  </a:lnTo>
                  <a:lnTo>
                    <a:pt x="83" y="48"/>
                  </a:lnTo>
                  <a:lnTo>
                    <a:pt x="86" y="37"/>
                  </a:lnTo>
                  <a:lnTo>
                    <a:pt x="83" y="25"/>
                  </a:lnTo>
                  <a:lnTo>
                    <a:pt x="74" y="17"/>
                  </a:lnTo>
                  <a:lnTo>
                    <a:pt x="66"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4" name="Freeform 413"/>
            <p:cNvSpPr>
              <a:spLocks noChangeArrowheads="1"/>
            </p:cNvSpPr>
            <p:nvPr/>
          </p:nvSpPr>
          <p:spPr bwMode="auto">
            <a:xfrm>
              <a:off x="8231188" y="2301875"/>
              <a:ext cx="128587" cy="784225"/>
            </a:xfrm>
            <a:custGeom>
              <a:avLst/>
              <a:gdLst>
                <a:gd name="T0" fmla="*/ 352 w 359"/>
                <a:gd name="T1" fmla="*/ 315 h 2178"/>
                <a:gd name="T2" fmla="*/ 349 w 359"/>
                <a:gd name="T3" fmla="*/ 292 h 2178"/>
                <a:gd name="T4" fmla="*/ 338 w 359"/>
                <a:gd name="T5" fmla="*/ 252 h 2178"/>
                <a:gd name="T6" fmla="*/ 309 w 359"/>
                <a:gd name="T7" fmla="*/ 197 h 2178"/>
                <a:gd name="T8" fmla="*/ 235 w 359"/>
                <a:gd name="T9" fmla="*/ 126 h 2178"/>
                <a:gd name="T10" fmla="*/ 203 w 359"/>
                <a:gd name="T11" fmla="*/ 92 h 2178"/>
                <a:gd name="T12" fmla="*/ 180 w 359"/>
                <a:gd name="T13" fmla="*/ 92 h 2178"/>
                <a:gd name="T14" fmla="*/ 120 w 359"/>
                <a:gd name="T15" fmla="*/ 60 h 2178"/>
                <a:gd name="T16" fmla="*/ 63 w 359"/>
                <a:gd name="T17" fmla="*/ 31 h 2178"/>
                <a:gd name="T18" fmla="*/ 52 w 359"/>
                <a:gd name="T19" fmla="*/ 11 h 2178"/>
                <a:gd name="T20" fmla="*/ 17 w 359"/>
                <a:gd name="T21" fmla="*/ 0 h 2178"/>
                <a:gd name="T22" fmla="*/ 0 w 359"/>
                <a:gd name="T23" fmla="*/ 11 h 2178"/>
                <a:gd name="T24" fmla="*/ 11 w 359"/>
                <a:gd name="T25" fmla="*/ 40 h 2178"/>
                <a:gd name="T26" fmla="*/ 34 w 359"/>
                <a:gd name="T27" fmla="*/ 49 h 2178"/>
                <a:gd name="T28" fmla="*/ 54 w 359"/>
                <a:gd name="T29" fmla="*/ 46 h 2178"/>
                <a:gd name="T30" fmla="*/ 112 w 359"/>
                <a:gd name="T31" fmla="*/ 74 h 2178"/>
                <a:gd name="T32" fmla="*/ 166 w 359"/>
                <a:gd name="T33" fmla="*/ 112 h 2178"/>
                <a:gd name="T34" fmla="*/ 186 w 359"/>
                <a:gd name="T35" fmla="*/ 137 h 2178"/>
                <a:gd name="T36" fmla="*/ 198 w 359"/>
                <a:gd name="T37" fmla="*/ 146 h 2178"/>
                <a:gd name="T38" fmla="*/ 243 w 359"/>
                <a:gd name="T39" fmla="*/ 183 h 2178"/>
                <a:gd name="T40" fmla="*/ 281 w 359"/>
                <a:gd name="T41" fmla="*/ 238 h 2178"/>
                <a:gd name="T42" fmla="*/ 292 w 359"/>
                <a:gd name="T43" fmla="*/ 269 h 2178"/>
                <a:gd name="T44" fmla="*/ 295 w 359"/>
                <a:gd name="T45" fmla="*/ 286 h 2178"/>
                <a:gd name="T46" fmla="*/ 298 w 359"/>
                <a:gd name="T47" fmla="*/ 292 h 2178"/>
                <a:gd name="T48" fmla="*/ 298 w 359"/>
                <a:gd name="T49" fmla="*/ 306 h 2178"/>
                <a:gd name="T50" fmla="*/ 295 w 359"/>
                <a:gd name="T51" fmla="*/ 424 h 2178"/>
                <a:gd name="T52" fmla="*/ 281 w 359"/>
                <a:gd name="T53" fmla="*/ 409 h 2178"/>
                <a:gd name="T54" fmla="*/ 246 w 359"/>
                <a:gd name="T55" fmla="*/ 424 h 2178"/>
                <a:gd name="T56" fmla="*/ 235 w 359"/>
                <a:gd name="T57" fmla="*/ 435 h 2178"/>
                <a:gd name="T58" fmla="*/ 226 w 359"/>
                <a:gd name="T59" fmla="*/ 455 h 2178"/>
                <a:gd name="T60" fmla="*/ 243 w 359"/>
                <a:gd name="T61" fmla="*/ 481 h 2178"/>
                <a:gd name="T62" fmla="*/ 272 w 359"/>
                <a:gd name="T63" fmla="*/ 475 h 2178"/>
                <a:gd name="T64" fmla="*/ 292 w 359"/>
                <a:gd name="T65" fmla="*/ 452 h 2178"/>
                <a:gd name="T66" fmla="*/ 295 w 359"/>
                <a:gd name="T67" fmla="*/ 504 h 2178"/>
                <a:gd name="T68" fmla="*/ 292 w 359"/>
                <a:gd name="T69" fmla="*/ 1406 h 2178"/>
                <a:gd name="T70" fmla="*/ 301 w 359"/>
                <a:gd name="T71" fmla="*/ 1899 h 2178"/>
                <a:gd name="T72" fmla="*/ 289 w 359"/>
                <a:gd name="T73" fmla="*/ 1959 h 2178"/>
                <a:gd name="T74" fmla="*/ 255 w 359"/>
                <a:gd name="T75" fmla="*/ 1993 h 2178"/>
                <a:gd name="T76" fmla="*/ 243 w 359"/>
                <a:gd name="T77" fmla="*/ 2005 h 2178"/>
                <a:gd name="T78" fmla="*/ 232 w 359"/>
                <a:gd name="T79" fmla="*/ 2016 h 2178"/>
                <a:gd name="T80" fmla="*/ 229 w 359"/>
                <a:gd name="T81" fmla="*/ 2048 h 2178"/>
                <a:gd name="T82" fmla="*/ 175 w 359"/>
                <a:gd name="T83" fmla="*/ 2097 h 2178"/>
                <a:gd name="T84" fmla="*/ 126 w 359"/>
                <a:gd name="T85" fmla="*/ 2105 h 2178"/>
                <a:gd name="T86" fmla="*/ 94 w 359"/>
                <a:gd name="T87" fmla="*/ 2114 h 2178"/>
                <a:gd name="T88" fmla="*/ 80 w 359"/>
                <a:gd name="T89" fmla="*/ 2119 h 2178"/>
                <a:gd name="T90" fmla="*/ 69 w 359"/>
                <a:gd name="T91" fmla="*/ 2157 h 2178"/>
                <a:gd name="T92" fmla="*/ 49 w 359"/>
                <a:gd name="T93" fmla="*/ 2177 h 2178"/>
                <a:gd name="T94" fmla="*/ 83 w 359"/>
                <a:gd name="T95" fmla="*/ 2171 h 2178"/>
                <a:gd name="T96" fmla="*/ 120 w 359"/>
                <a:gd name="T97" fmla="*/ 2162 h 2178"/>
                <a:gd name="T98" fmla="*/ 146 w 359"/>
                <a:gd name="T99" fmla="*/ 2136 h 2178"/>
                <a:gd name="T100" fmla="*/ 226 w 359"/>
                <a:gd name="T101" fmla="*/ 2091 h 2178"/>
                <a:gd name="T102" fmla="*/ 272 w 359"/>
                <a:gd name="T103" fmla="*/ 2053 h 2178"/>
                <a:gd name="T104" fmla="*/ 292 w 359"/>
                <a:gd name="T105" fmla="*/ 2034 h 2178"/>
                <a:gd name="T106" fmla="*/ 306 w 359"/>
                <a:gd name="T107" fmla="*/ 2013 h 2178"/>
                <a:gd name="T108" fmla="*/ 344 w 359"/>
                <a:gd name="T109" fmla="*/ 1939 h 2178"/>
                <a:gd name="T110" fmla="*/ 349 w 359"/>
                <a:gd name="T111" fmla="*/ 1859 h 2178"/>
                <a:gd name="T112" fmla="*/ 358 w 359"/>
                <a:gd name="T113" fmla="*/ 1106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78">
                  <a:moveTo>
                    <a:pt x="355" y="504"/>
                  </a:moveTo>
                  <a:lnTo>
                    <a:pt x="355" y="504"/>
                  </a:lnTo>
                  <a:lnTo>
                    <a:pt x="352" y="352"/>
                  </a:lnTo>
                  <a:lnTo>
                    <a:pt x="352" y="315"/>
                  </a:lnTo>
                  <a:lnTo>
                    <a:pt x="352" y="315"/>
                  </a:lnTo>
                  <a:lnTo>
                    <a:pt x="349" y="304"/>
                  </a:lnTo>
                  <a:lnTo>
                    <a:pt x="349" y="304"/>
                  </a:lnTo>
                  <a:lnTo>
                    <a:pt x="349" y="292"/>
                  </a:lnTo>
                  <a:lnTo>
                    <a:pt x="349" y="292"/>
                  </a:lnTo>
                  <a:lnTo>
                    <a:pt x="344" y="272"/>
                  </a:lnTo>
                  <a:lnTo>
                    <a:pt x="344" y="272"/>
                  </a:lnTo>
                  <a:lnTo>
                    <a:pt x="338" y="252"/>
                  </a:lnTo>
                  <a:lnTo>
                    <a:pt x="330" y="232"/>
                  </a:lnTo>
                  <a:lnTo>
                    <a:pt x="321" y="215"/>
                  </a:lnTo>
                  <a:lnTo>
                    <a:pt x="309" y="197"/>
                  </a:lnTo>
                  <a:lnTo>
                    <a:pt x="309" y="197"/>
                  </a:lnTo>
                  <a:lnTo>
                    <a:pt x="292" y="178"/>
                  </a:lnTo>
                  <a:lnTo>
                    <a:pt x="272" y="157"/>
                  </a:lnTo>
                  <a:lnTo>
                    <a:pt x="235" y="126"/>
                  </a:lnTo>
                  <a:lnTo>
                    <a:pt x="235" y="126"/>
                  </a:lnTo>
                  <a:lnTo>
                    <a:pt x="232" y="117"/>
                  </a:lnTo>
                  <a:lnTo>
                    <a:pt x="223" y="109"/>
                  </a:lnTo>
                  <a:lnTo>
                    <a:pt x="215" y="100"/>
                  </a:lnTo>
                  <a:lnTo>
                    <a:pt x="203" y="92"/>
                  </a:lnTo>
                  <a:lnTo>
                    <a:pt x="203" y="92"/>
                  </a:lnTo>
                  <a:lnTo>
                    <a:pt x="192" y="89"/>
                  </a:lnTo>
                  <a:lnTo>
                    <a:pt x="180" y="92"/>
                  </a:lnTo>
                  <a:lnTo>
                    <a:pt x="180" y="92"/>
                  </a:lnTo>
                  <a:lnTo>
                    <a:pt x="155" y="77"/>
                  </a:lnTo>
                  <a:lnTo>
                    <a:pt x="155" y="77"/>
                  </a:lnTo>
                  <a:lnTo>
                    <a:pt x="120" y="60"/>
                  </a:lnTo>
                  <a:lnTo>
                    <a:pt x="120" y="60"/>
                  </a:lnTo>
                  <a:lnTo>
                    <a:pt x="63" y="40"/>
                  </a:lnTo>
                  <a:lnTo>
                    <a:pt x="63" y="40"/>
                  </a:lnTo>
                  <a:lnTo>
                    <a:pt x="63" y="40"/>
                  </a:lnTo>
                  <a:lnTo>
                    <a:pt x="63" y="31"/>
                  </a:lnTo>
                  <a:lnTo>
                    <a:pt x="63" y="23"/>
                  </a:lnTo>
                  <a:lnTo>
                    <a:pt x="57" y="17"/>
                  </a:lnTo>
                  <a:lnTo>
                    <a:pt x="52" y="11"/>
                  </a:lnTo>
                  <a:lnTo>
                    <a:pt x="52" y="11"/>
                  </a:lnTo>
                  <a:lnTo>
                    <a:pt x="26" y="3"/>
                  </a:lnTo>
                  <a:lnTo>
                    <a:pt x="26" y="3"/>
                  </a:lnTo>
                  <a:lnTo>
                    <a:pt x="26" y="3"/>
                  </a:lnTo>
                  <a:lnTo>
                    <a:pt x="17" y="0"/>
                  </a:lnTo>
                  <a:lnTo>
                    <a:pt x="11" y="3"/>
                  </a:lnTo>
                  <a:lnTo>
                    <a:pt x="6" y="5"/>
                  </a:lnTo>
                  <a:lnTo>
                    <a:pt x="0" y="11"/>
                  </a:lnTo>
                  <a:lnTo>
                    <a:pt x="0" y="11"/>
                  </a:lnTo>
                  <a:lnTo>
                    <a:pt x="0" y="20"/>
                  </a:lnTo>
                  <a:lnTo>
                    <a:pt x="0" y="29"/>
                  </a:lnTo>
                  <a:lnTo>
                    <a:pt x="3" y="34"/>
                  </a:lnTo>
                  <a:lnTo>
                    <a:pt x="11" y="40"/>
                  </a:lnTo>
                  <a:lnTo>
                    <a:pt x="11" y="40"/>
                  </a:lnTo>
                  <a:lnTo>
                    <a:pt x="34" y="49"/>
                  </a:lnTo>
                  <a:lnTo>
                    <a:pt x="34" y="49"/>
                  </a:lnTo>
                  <a:lnTo>
                    <a:pt x="34" y="49"/>
                  </a:lnTo>
                  <a:lnTo>
                    <a:pt x="34" y="49"/>
                  </a:lnTo>
                  <a:lnTo>
                    <a:pt x="43" y="51"/>
                  </a:lnTo>
                  <a:lnTo>
                    <a:pt x="49" y="51"/>
                  </a:lnTo>
                  <a:lnTo>
                    <a:pt x="54" y="46"/>
                  </a:lnTo>
                  <a:lnTo>
                    <a:pt x="60" y="43"/>
                  </a:lnTo>
                  <a:lnTo>
                    <a:pt x="60" y="43"/>
                  </a:lnTo>
                  <a:lnTo>
                    <a:pt x="112" y="74"/>
                  </a:lnTo>
                  <a:lnTo>
                    <a:pt x="112" y="74"/>
                  </a:lnTo>
                  <a:lnTo>
                    <a:pt x="143" y="94"/>
                  </a:lnTo>
                  <a:lnTo>
                    <a:pt x="143" y="94"/>
                  </a:lnTo>
                  <a:lnTo>
                    <a:pt x="166" y="112"/>
                  </a:lnTo>
                  <a:lnTo>
                    <a:pt x="166" y="112"/>
                  </a:lnTo>
                  <a:lnTo>
                    <a:pt x="169" y="123"/>
                  </a:lnTo>
                  <a:lnTo>
                    <a:pt x="175" y="129"/>
                  </a:lnTo>
                  <a:lnTo>
                    <a:pt x="175" y="129"/>
                  </a:lnTo>
                  <a:lnTo>
                    <a:pt x="186" y="137"/>
                  </a:lnTo>
                  <a:lnTo>
                    <a:pt x="195" y="146"/>
                  </a:lnTo>
                  <a:lnTo>
                    <a:pt x="198" y="146"/>
                  </a:lnTo>
                  <a:lnTo>
                    <a:pt x="198" y="146"/>
                  </a:lnTo>
                  <a:lnTo>
                    <a:pt x="198" y="146"/>
                  </a:lnTo>
                  <a:lnTo>
                    <a:pt x="203" y="149"/>
                  </a:lnTo>
                  <a:lnTo>
                    <a:pt x="212" y="152"/>
                  </a:lnTo>
                  <a:lnTo>
                    <a:pt x="212" y="152"/>
                  </a:lnTo>
                  <a:lnTo>
                    <a:pt x="243" y="183"/>
                  </a:lnTo>
                  <a:lnTo>
                    <a:pt x="258" y="203"/>
                  </a:lnTo>
                  <a:lnTo>
                    <a:pt x="272" y="220"/>
                  </a:lnTo>
                  <a:lnTo>
                    <a:pt x="272" y="220"/>
                  </a:lnTo>
                  <a:lnTo>
                    <a:pt x="281" y="238"/>
                  </a:lnTo>
                  <a:lnTo>
                    <a:pt x="289" y="258"/>
                  </a:lnTo>
                  <a:lnTo>
                    <a:pt x="289" y="258"/>
                  </a:lnTo>
                  <a:lnTo>
                    <a:pt x="289" y="263"/>
                  </a:lnTo>
                  <a:lnTo>
                    <a:pt x="292" y="269"/>
                  </a:lnTo>
                  <a:lnTo>
                    <a:pt x="292" y="275"/>
                  </a:lnTo>
                  <a:lnTo>
                    <a:pt x="292" y="275"/>
                  </a:lnTo>
                  <a:lnTo>
                    <a:pt x="295" y="286"/>
                  </a:lnTo>
                  <a:lnTo>
                    <a:pt x="295" y="286"/>
                  </a:lnTo>
                  <a:lnTo>
                    <a:pt x="295" y="286"/>
                  </a:lnTo>
                  <a:lnTo>
                    <a:pt x="295" y="286"/>
                  </a:lnTo>
                  <a:lnTo>
                    <a:pt x="298" y="292"/>
                  </a:lnTo>
                  <a:lnTo>
                    <a:pt x="298" y="292"/>
                  </a:lnTo>
                  <a:lnTo>
                    <a:pt x="298" y="298"/>
                  </a:lnTo>
                  <a:lnTo>
                    <a:pt x="298" y="298"/>
                  </a:lnTo>
                  <a:lnTo>
                    <a:pt x="298" y="306"/>
                  </a:lnTo>
                  <a:lnTo>
                    <a:pt x="298" y="306"/>
                  </a:lnTo>
                  <a:lnTo>
                    <a:pt x="298" y="315"/>
                  </a:lnTo>
                  <a:lnTo>
                    <a:pt x="295" y="352"/>
                  </a:lnTo>
                  <a:lnTo>
                    <a:pt x="295" y="352"/>
                  </a:lnTo>
                  <a:lnTo>
                    <a:pt x="295" y="424"/>
                  </a:lnTo>
                  <a:lnTo>
                    <a:pt x="295" y="424"/>
                  </a:lnTo>
                  <a:lnTo>
                    <a:pt x="289" y="415"/>
                  </a:lnTo>
                  <a:lnTo>
                    <a:pt x="289" y="415"/>
                  </a:lnTo>
                  <a:lnTo>
                    <a:pt x="281" y="409"/>
                  </a:lnTo>
                  <a:lnTo>
                    <a:pt x="269" y="409"/>
                  </a:lnTo>
                  <a:lnTo>
                    <a:pt x="261" y="412"/>
                  </a:lnTo>
                  <a:lnTo>
                    <a:pt x="252" y="418"/>
                  </a:lnTo>
                  <a:lnTo>
                    <a:pt x="246" y="424"/>
                  </a:lnTo>
                  <a:lnTo>
                    <a:pt x="243" y="427"/>
                  </a:lnTo>
                  <a:lnTo>
                    <a:pt x="243" y="427"/>
                  </a:lnTo>
                  <a:lnTo>
                    <a:pt x="235" y="435"/>
                  </a:lnTo>
                  <a:lnTo>
                    <a:pt x="235" y="435"/>
                  </a:lnTo>
                  <a:lnTo>
                    <a:pt x="232" y="438"/>
                  </a:lnTo>
                  <a:lnTo>
                    <a:pt x="232" y="438"/>
                  </a:lnTo>
                  <a:lnTo>
                    <a:pt x="226" y="447"/>
                  </a:lnTo>
                  <a:lnTo>
                    <a:pt x="226" y="455"/>
                  </a:lnTo>
                  <a:lnTo>
                    <a:pt x="229" y="467"/>
                  </a:lnTo>
                  <a:lnTo>
                    <a:pt x="235" y="475"/>
                  </a:lnTo>
                  <a:lnTo>
                    <a:pt x="235" y="475"/>
                  </a:lnTo>
                  <a:lnTo>
                    <a:pt x="243" y="481"/>
                  </a:lnTo>
                  <a:lnTo>
                    <a:pt x="255" y="484"/>
                  </a:lnTo>
                  <a:lnTo>
                    <a:pt x="264" y="481"/>
                  </a:lnTo>
                  <a:lnTo>
                    <a:pt x="272" y="475"/>
                  </a:lnTo>
                  <a:lnTo>
                    <a:pt x="272" y="475"/>
                  </a:lnTo>
                  <a:lnTo>
                    <a:pt x="283" y="464"/>
                  </a:lnTo>
                  <a:lnTo>
                    <a:pt x="286" y="458"/>
                  </a:lnTo>
                  <a:lnTo>
                    <a:pt x="292" y="452"/>
                  </a:lnTo>
                  <a:lnTo>
                    <a:pt x="292" y="452"/>
                  </a:lnTo>
                  <a:lnTo>
                    <a:pt x="295" y="450"/>
                  </a:lnTo>
                  <a:lnTo>
                    <a:pt x="295" y="450"/>
                  </a:lnTo>
                  <a:lnTo>
                    <a:pt x="295" y="504"/>
                  </a:lnTo>
                  <a:lnTo>
                    <a:pt x="295" y="504"/>
                  </a:lnTo>
                  <a:lnTo>
                    <a:pt x="292" y="805"/>
                  </a:lnTo>
                  <a:lnTo>
                    <a:pt x="289" y="1106"/>
                  </a:lnTo>
                  <a:lnTo>
                    <a:pt x="289" y="1106"/>
                  </a:lnTo>
                  <a:lnTo>
                    <a:pt x="292" y="1406"/>
                  </a:lnTo>
                  <a:lnTo>
                    <a:pt x="295" y="1710"/>
                  </a:lnTo>
                  <a:lnTo>
                    <a:pt x="298" y="1859"/>
                  </a:lnTo>
                  <a:lnTo>
                    <a:pt x="301" y="1899"/>
                  </a:lnTo>
                  <a:lnTo>
                    <a:pt x="301" y="1899"/>
                  </a:lnTo>
                  <a:lnTo>
                    <a:pt x="301" y="1913"/>
                  </a:lnTo>
                  <a:lnTo>
                    <a:pt x="298" y="1930"/>
                  </a:lnTo>
                  <a:lnTo>
                    <a:pt x="298" y="1930"/>
                  </a:lnTo>
                  <a:lnTo>
                    <a:pt x="289" y="1959"/>
                  </a:lnTo>
                  <a:lnTo>
                    <a:pt x="275" y="1987"/>
                  </a:lnTo>
                  <a:lnTo>
                    <a:pt x="275" y="1987"/>
                  </a:lnTo>
                  <a:lnTo>
                    <a:pt x="264" y="1990"/>
                  </a:lnTo>
                  <a:lnTo>
                    <a:pt x="255" y="1993"/>
                  </a:lnTo>
                  <a:lnTo>
                    <a:pt x="252" y="1996"/>
                  </a:lnTo>
                  <a:lnTo>
                    <a:pt x="246" y="2002"/>
                  </a:lnTo>
                  <a:lnTo>
                    <a:pt x="243" y="2005"/>
                  </a:lnTo>
                  <a:lnTo>
                    <a:pt x="243" y="2005"/>
                  </a:lnTo>
                  <a:lnTo>
                    <a:pt x="235" y="2016"/>
                  </a:lnTo>
                  <a:lnTo>
                    <a:pt x="235" y="2016"/>
                  </a:lnTo>
                  <a:lnTo>
                    <a:pt x="232" y="2016"/>
                  </a:lnTo>
                  <a:lnTo>
                    <a:pt x="232" y="2016"/>
                  </a:lnTo>
                  <a:lnTo>
                    <a:pt x="229" y="2022"/>
                  </a:lnTo>
                  <a:lnTo>
                    <a:pt x="226" y="2031"/>
                  </a:lnTo>
                  <a:lnTo>
                    <a:pt x="226" y="2039"/>
                  </a:lnTo>
                  <a:lnTo>
                    <a:pt x="229" y="2048"/>
                  </a:lnTo>
                  <a:lnTo>
                    <a:pt x="229" y="2048"/>
                  </a:lnTo>
                  <a:lnTo>
                    <a:pt x="203" y="2073"/>
                  </a:lnTo>
                  <a:lnTo>
                    <a:pt x="175" y="2097"/>
                  </a:lnTo>
                  <a:lnTo>
                    <a:pt x="175" y="2097"/>
                  </a:lnTo>
                  <a:lnTo>
                    <a:pt x="143" y="2119"/>
                  </a:lnTo>
                  <a:lnTo>
                    <a:pt x="143" y="2119"/>
                  </a:lnTo>
                  <a:lnTo>
                    <a:pt x="138" y="2108"/>
                  </a:lnTo>
                  <a:lnTo>
                    <a:pt x="126" y="2105"/>
                  </a:lnTo>
                  <a:lnTo>
                    <a:pt x="117" y="2102"/>
                  </a:lnTo>
                  <a:lnTo>
                    <a:pt x="106" y="2105"/>
                  </a:lnTo>
                  <a:lnTo>
                    <a:pt x="106" y="2105"/>
                  </a:lnTo>
                  <a:lnTo>
                    <a:pt x="94" y="2114"/>
                  </a:lnTo>
                  <a:lnTo>
                    <a:pt x="83" y="2119"/>
                  </a:lnTo>
                  <a:lnTo>
                    <a:pt x="80" y="2119"/>
                  </a:lnTo>
                  <a:lnTo>
                    <a:pt x="80" y="2119"/>
                  </a:lnTo>
                  <a:lnTo>
                    <a:pt x="80" y="2119"/>
                  </a:lnTo>
                  <a:lnTo>
                    <a:pt x="72" y="2125"/>
                  </a:lnTo>
                  <a:lnTo>
                    <a:pt x="66" y="2136"/>
                  </a:lnTo>
                  <a:lnTo>
                    <a:pt x="66" y="2148"/>
                  </a:lnTo>
                  <a:lnTo>
                    <a:pt x="69" y="2157"/>
                  </a:lnTo>
                  <a:lnTo>
                    <a:pt x="69" y="2157"/>
                  </a:lnTo>
                  <a:lnTo>
                    <a:pt x="72" y="2162"/>
                  </a:lnTo>
                  <a:lnTo>
                    <a:pt x="72" y="2162"/>
                  </a:lnTo>
                  <a:lnTo>
                    <a:pt x="49" y="2177"/>
                  </a:lnTo>
                  <a:lnTo>
                    <a:pt x="49" y="2177"/>
                  </a:lnTo>
                  <a:lnTo>
                    <a:pt x="77" y="2168"/>
                  </a:lnTo>
                  <a:lnTo>
                    <a:pt x="77" y="2168"/>
                  </a:lnTo>
                  <a:lnTo>
                    <a:pt x="83" y="2171"/>
                  </a:lnTo>
                  <a:lnTo>
                    <a:pt x="91" y="2174"/>
                  </a:lnTo>
                  <a:lnTo>
                    <a:pt x="100" y="2174"/>
                  </a:lnTo>
                  <a:lnTo>
                    <a:pt x="109" y="2171"/>
                  </a:lnTo>
                  <a:lnTo>
                    <a:pt x="120" y="2162"/>
                  </a:lnTo>
                  <a:lnTo>
                    <a:pt x="132" y="2157"/>
                  </a:lnTo>
                  <a:lnTo>
                    <a:pt x="132" y="2157"/>
                  </a:lnTo>
                  <a:lnTo>
                    <a:pt x="143" y="2148"/>
                  </a:lnTo>
                  <a:lnTo>
                    <a:pt x="146" y="2136"/>
                  </a:lnTo>
                  <a:lnTo>
                    <a:pt x="146" y="2136"/>
                  </a:lnTo>
                  <a:lnTo>
                    <a:pt x="186" y="2116"/>
                  </a:lnTo>
                  <a:lnTo>
                    <a:pt x="186" y="2116"/>
                  </a:lnTo>
                  <a:lnTo>
                    <a:pt x="226" y="2091"/>
                  </a:lnTo>
                  <a:lnTo>
                    <a:pt x="264" y="2059"/>
                  </a:lnTo>
                  <a:lnTo>
                    <a:pt x="264" y="2059"/>
                  </a:lnTo>
                  <a:lnTo>
                    <a:pt x="272" y="2053"/>
                  </a:lnTo>
                  <a:lnTo>
                    <a:pt x="272" y="2053"/>
                  </a:lnTo>
                  <a:lnTo>
                    <a:pt x="283" y="2042"/>
                  </a:lnTo>
                  <a:lnTo>
                    <a:pt x="286" y="2036"/>
                  </a:lnTo>
                  <a:lnTo>
                    <a:pt x="292" y="2034"/>
                  </a:lnTo>
                  <a:lnTo>
                    <a:pt x="292" y="2034"/>
                  </a:lnTo>
                  <a:lnTo>
                    <a:pt x="295" y="2028"/>
                  </a:lnTo>
                  <a:lnTo>
                    <a:pt x="295" y="2028"/>
                  </a:lnTo>
                  <a:lnTo>
                    <a:pt x="306" y="2013"/>
                  </a:lnTo>
                  <a:lnTo>
                    <a:pt x="306" y="2013"/>
                  </a:lnTo>
                  <a:lnTo>
                    <a:pt x="318" y="1996"/>
                  </a:lnTo>
                  <a:lnTo>
                    <a:pt x="327" y="1979"/>
                  </a:lnTo>
                  <a:lnTo>
                    <a:pt x="335" y="1959"/>
                  </a:lnTo>
                  <a:lnTo>
                    <a:pt x="344" y="1939"/>
                  </a:lnTo>
                  <a:lnTo>
                    <a:pt x="344" y="1939"/>
                  </a:lnTo>
                  <a:lnTo>
                    <a:pt x="346" y="1919"/>
                  </a:lnTo>
                  <a:lnTo>
                    <a:pt x="349" y="1899"/>
                  </a:lnTo>
                  <a:lnTo>
                    <a:pt x="349" y="1859"/>
                  </a:lnTo>
                  <a:lnTo>
                    <a:pt x="352" y="1710"/>
                  </a:lnTo>
                  <a:lnTo>
                    <a:pt x="352" y="1710"/>
                  </a:lnTo>
                  <a:lnTo>
                    <a:pt x="355" y="1406"/>
                  </a:lnTo>
                  <a:lnTo>
                    <a:pt x="358" y="1106"/>
                  </a:lnTo>
                  <a:lnTo>
                    <a:pt x="358" y="1106"/>
                  </a:lnTo>
                  <a:lnTo>
                    <a:pt x="358" y="805"/>
                  </a:lnTo>
                  <a:lnTo>
                    <a:pt x="355" y="50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5" name="Freeform 414"/>
            <p:cNvSpPr>
              <a:spLocks noChangeArrowheads="1"/>
            </p:cNvSpPr>
            <p:nvPr/>
          </p:nvSpPr>
          <p:spPr bwMode="auto">
            <a:xfrm>
              <a:off x="7594600" y="2792413"/>
              <a:ext cx="247650" cy="120650"/>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6" name="Freeform 415"/>
            <p:cNvSpPr>
              <a:spLocks noChangeArrowheads="1"/>
            </p:cNvSpPr>
            <p:nvPr/>
          </p:nvSpPr>
          <p:spPr bwMode="auto">
            <a:xfrm>
              <a:off x="7885113" y="2792413"/>
              <a:ext cx="247650" cy="122237"/>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7" name="Freeform 416"/>
            <p:cNvSpPr>
              <a:spLocks noChangeArrowheads="1"/>
            </p:cNvSpPr>
            <p:nvPr/>
          </p:nvSpPr>
          <p:spPr bwMode="auto">
            <a:xfrm>
              <a:off x="7796213" y="2898775"/>
              <a:ext cx="131762" cy="214313"/>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478" name="Freeform 417"/>
            <p:cNvSpPr>
              <a:spLocks noChangeArrowheads="1"/>
            </p:cNvSpPr>
            <p:nvPr/>
          </p:nvSpPr>
          <p:spPr bwMode="auto">
            <a:xfrm>
              <a:off x="7796213" y="2613025"/>
              <a:ext cx="133350" cy="214313"/>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nvGrpSpPr>
          <p:cNvPr id="22" name="Group 21"/>
          <p:cNvGrpSpPr/>
          <p:nvPr/>
        </p:nvGrpSpPr>
        <p:grpSpPr>
          <a:xfrm>
            <a:off x="5114043" y="1723086"/>
            <a:ext cx="282283" cy="258009"/>
            <a:chOff x="8398465" y="1071400"/>
            <a:chExt cx="527716" cy="482339"/>
          </a:xfrm>
        </p:grpSpPr>
        <p:grpSp>
          <p:nvGrpSpPr>
            <p:cNvPr id="21" name="Group 20"/>
            <p:cNvGrpSpPr/>
            <p:nvPr/>
          </p:nvGrpSpPr>
          <p:grpSpPr>
            <a:xfrm>
              <a:off x="8584315" y="1076325"/>
              <a:ext cx="167915" cy="156026"/>
              <a:chOff x="7995875" y="467592"/>
              <a:chExt cx="284867" cy="264698"/>
            </a:xfrm>
            <a:solidFill>
              <a:schemeClr val="accent2"/>
            </a:solidFill>
          </p:grpSpPr>
          <p:sp>
            <p:nvSpPr>
              <p:cNvPr id="1589" name="Freeform 414"/>
              <p:cNvSpPr>
                <a:spLocks noChangeArrowheads="1"/>
              </p:cNvSpPr>
              <p:nvPr/>
            </p:nvSpPr>
            <p:spPr bwMode="auto">
              <a:xfrm>
                <a:off x="7995875" y="562547"/>
                <a:ext cx="131089" cy="63864"/>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0" name="Freeform 415"/>
              <p:cNvSpPr>
                <a:spLocks noChangeArrowheads="1"/>
              </p:cNvSpPr>
              <p:nvPr/>
            </p:nvSpPr>
            <p:spPr bwMode="auto">
              <a:xfrm>
                <a:off x="8149653" y="562547"/>
                <a:ext cx="131089" cy="64704"/>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1" name="Freeform 416"/>
              <p:cNvSpPr>
                <a:spLocks noChangeArrowheads="1"/>
              </p:cNvSpPr>
              <p:nvPr/>
            </p:nvSpPr>
            <p:spPr bwMode="auto">
              <a:xfrm>
                <a:off x="8102595" y="618848"/>
                <a:ext cx="69746" cy="113442"/>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2" name="Freeform 417"/>
              <p:cNvSpPr>
                <a:spLocks noChangeArrowheads="1"/>
              </p:cNvSpPr>
              <p:nvPr/>
            </p:nvSpPr>
            <p:spPr bwMode="auto">
              <a:xfrm>
                <a:off x="8102595" y="467592"/>
                <a:ext cx="70586" cy="113442"/>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nvGrpSpPr>
            <p:cNvPr id="1593" name="Group 1592"/>
            <p:cNvGrpSpPr/>
            <p:nvPr/>
          </p:nvGrpSpPr>
          <p:grpSpPr>
            <a:xfrm>
              <a:off x="8398465" y="1071400"/>
              <a:ext cx="527716" cy="482339"/>
              <a:chOff x="573088" y="3844925"/>
              <a:chExt cx="996950" cy="911225"/>
            </a:xfrm>
            <a:solidFill>
              <a:schemeClr val="accent2"/>
            </a:solidFill>
          </p:grpSpPr>
          <p:sp>
            <p:nvSpPr>
              <p:cNvPr id="1594" name="Freeform 456"/>
              <p:cNvSpPr>
                <a:spLocks noChangeArrowheads="1"/>
              </p:cNvSpPr>
              <p:nvPr/>
            </p:nvSpPr>
            <p:spPr bwMode="auto">
              <a:xfrm>
                <a:off x="1111250" y="3844925"/>
                <a:ext cx="6350" cy="1588"/>
              </a:xfrm>
              <a:custGeom>
                <a:avLst/>
                <a:gdLst>
                  <a:gd name="T0" fmla="*/ 15 w 16"/>
                  <a:gd name="T1" fmla="*/ 0 h 1"/>
                  <a:gd name="T2" fmla="*/ 15 w 16"/>
                  <a:gd name="T3" fmla="*/ 0 h 1"/>
                  <a:gd name="T4" fmla="*/ 15 w 16"/>
                  <a:gd name="T5" fmla="*/ 0 h 1"/>
                  <a:gd name="T6" fmla="*/ 0 w 16"/>
                  <a:gd name="T7" fmla="*/ 0 h 1"/>
                  <a:gd name="T8" fmla="*/ 15 w 16"/>
                  <a:gd name="T9" fmla="*/ 0 h 1"/>
                </a:gdLst>
                <a:ahLst/>
                <a:cxnLst>
                  <a:cxn ang="0">
                    <a:pos x="T0" y="T1"/>
                  </a:cxn>
                  <a:cxn ang="0">
                    <a:pos x="T2" y="T3"/>
                  </a:cxn>
                  <a:cxn ang="0">
                    <a:pos x="T4" y="T5"/>
                  </a:cxn>
                  <a:cxn ang="0">
                    <a:pos x="T6" y="T7"/>
                  </a:cxn>
                  <a:cxn ang="0">
                    <a:pos x="T8" y="T9"/>
                  </a:cxn>
                </a:cxnLst>
                <a:rect l="0" t="0" r="r" b="b"/>
                <a:pathLst>
                  <a:path w="16" h="1">
                    <a:moveTo>
                      <a:pt x="15" y="0"/>
                    </a:moveTo>
                    <a:lnTo>
                      <a:pt x="15" y="0"/>
                    </a:lnTo>
                    <a:lnTo>
                      <a:pt x="15" y="0"/>
                    </a:lnTo>
                    <a:lnTo>
                      <a:pt x="0" y="0"/>
                    </a:lnTo>
                    <a:lnTo>
                      <a:pt x="1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5" name="Freeform 457"/>
              <p:cNvSpPr>
                <a:spLocks noChangeArrowheads="1"/>
              </p:cNvSpPr>
              <p:nvPr/>
            </p:nvSpPr>
            <p:spPr bwMode="auto">
              <a:xfrm>
                <a:off x="1173163" y="3846513"/>
                <a:ext cx="14287" cy="6350"/>
              </a:xfrm>
              <a:custGeom>
                <a:avLst/>
                <a:gdLst>
                  <a:gd name="T0" fmla="*/ 5 w 38"/>
                  <a:gd name="T1" fmla="*/ 12 h 16"/>
                  <a:gd name="T2" fmla="*/ 31 w 38"/>
                  <a:gd name="T3" fmla="*/ 15 h 16"/>
                  <a:gd name="T4" fmla="*/ 31 w 38"/>
                  <a:gd name="T5" fmla="*/ 15 h 16"/>
                  <a:gd name="T6" fmla="*/ 31 w 38"/>
                  <a:gd name="T7" fmla="*/ 15 h 16"/>
                  <a:gd name="T8" fmla="*/ 37 w 38"/>
                  <a:gd name="T9" fmla="*/ 12 h 16"/>
                  <a:gd name="T10" fmla="*/ 37 w 38"/>
                  <a:gd name="T11" fmla="*/ 9 h 16"/>
                  <a:gd name="T12" fmla="*/ 37 w 38"/>
                  <a:gd name="T13" fmla="*/ 9 h 16"/>
                  <a:gd name="T14" fmla="*/ 37 w 38"/>
                  <a:gd name="T15" fmla="*/ 3 h 16"/>
                  <a:gd name="T16" fmla="*/ 31 w 38"/>
                  <a:gd name="T17" fmla="*/ 3 h 16"/>
                  <a:gd name="T18" fmla="*/ 5 w 38"/>
                  <a:gd name="T19" fmla="*/ 0 h 16"/>
                  <a:gd name="T20" fmla="*/ 5 w 38"/>
                  <a:gd name="T21" fmla="*/ 0 h 16"/>
                  <a:gd name="T22" fmla="*/ 3 w 38"/>
                  <a:gd name="T23" fmla="*/ 3 h 16"/>
                  <a:gd name="T24" fmla="*/ 0 w 38"/>
                  <a:gd name="T25" fmla="*/ 6 h 16"/>
                  <a:gd name="T26" fmla="*/ 0 w 38"/>
                  <a:gd name="T27" fmla="*/ 6 h 16"/>
                  <a:gd name="T28" fmla="*/ 3 w 38"/>
                  <a:gd name="T29" fmla="*/ 9 h 16"/>
                  <a:gd name="T30" fmla="*/ 5 w 38"/>
                  <a:gd name="T3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5" y="12"/>
                    </a:moveTo>
                    <a:lnTo>
                      <a:pt x="31" y="15"/>
                    </a:lnTo>
                    <a:lnTo>
                      <a:pt x="31" y="15"/>
                    </a:lnTo>
                    <a:lnTo>
                      <a:pt x="31" y="15"/>
                    </a:lnTo>
                    <a:lnTo>
                      <a:pt x="37" y="12"/>
                    </a:lnTo>
                    <a:lnTo>
                      <a:pt x="37" y="9"/>
                    </a:lnTo>
                    <a:lnTo>
                      <a:pt x="37" y="9"/>
                    </a:lnTo>
                    <a:lnTo>
                      <a:pt x="37" y="3"/>
                    </a:lnTo>
                    <a:lnTo>
                      <a:pt x="31" y="3"/>
                    </a:lnTo>
                    <a:lnTo>
                      <a:pt x="5" y="0"/>
                    </a:lnTo>
                    <a:lnTo>
                      <a:pt x="5" y="0"/>
                    </a:lnTo>
                    <a:lnTo>
                      <a:pt x="3" y="3"/>
                    </a:lnTo>
                    <a:lnTo>
                      <a:pt x="0" y="6"/>
                    </a:lnTo>
                    <a:lnTo>
                      <a:pt x="0" y="6"/>
                    </a:lnTo>
                    <a:lnTo>
                      <a:pt x="3" y="9"/>
                    </a:lnTo>
                    <a:lnTo>
                      <a:pt x="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6" name="Freeform 458"/>
              <p:cNvSpPr>
                <a:spLocks noChangeArrowheads="1"/>
              </p:cNvSpPr>
              <p:nvPr/>
            </p:nvSpPr>
            <p:spPr bwMode="auto">
              <a:xfrm>
                <a:off x="1241425" y="3852863"/>
                <a:ext cx="17463" cy="7937"/>
              </a:xfrm>
              <a:custGeom>
                <a:avLst/>
                <a:gdLst>
                  <a:gd name="T0" fmla="*/ 8 w 47"/>
                  <a:gd name="T1" fmla="*/ 18 h 24"/>
                  <a:gd name="T2" fmla="*/ 8 w 47"/>
                  <a:gd name="T3" fmla="*/ 18 h 24"/>
                  <a:gd name="T4" fmla="*/ 34 w 47"/>
                  <a:gd name="T5" fmla="*/ 23 h 24"/>
                  <a:gd name="T6" fmla="*/ 34 w 47"/>
                  <a:gd name="T7" fmla="*/ 23 h 24"/>
                  <a:gd name="T8" fmla="*/ 34 w 47"/>
                  <a:gd name="T9" fmla="*/ 23 h 24"/>
                  <a:gd name="T10" fmla="*/ 34 w 47"/>
                  <a:gd name="T11" fmla="*/ 23 h 24"/>
                  <a:gd name="T12" fmla="*/ 43 w 47"/>
                  <a:gd name="T13" fmla="*/ 20 h 24"/>
                  <a:gd name="T14" fmla="*/ 46 w 47"/>
                  <a:gd name="T15" fmla="*/ 15 h 24"/>
                  <a:gd name="T16" fmla="*/ 46 w 47"/>
                  <a:gd name="T17" fmla="*/ 15 h 24"/>
                  <a:gd name="T18" fmla="*/ 43 w 47"/>
                  <a:gd name="T19" fmla="*/ 6 h 24"/>
                  <a:gd name="T20" fmla="*/ 37 w 47"/>
                  <a:gd name="T21" fmla="*/ 3 h 24"/>
                  <a:gd name="T22" fmla="*/ 11 w 47"/>
                  <a:gd name="T23" fmla="*/ 0 h 24"/>
                  <a:gd name="T24" fmla="*/ 11 w 47"/>
                  <a:gd name="T25" fmla="*/ 0 h 24"/>
                  <a:gd name="T26" fmla="*/ 3 w 47"/>
                  <a:gd name="T27" fmla="*/ 0 h 24"/>
                  <a:gd name="T28" fmla="*/ 0 w 47"/>
                  <a:gd name="T29" fmla="*/ 6 h 24"/>
                  <a:gd name="T30" fmla="*/ 0 w 47"/>
                  <a:gd name="T31" fmla="*/ 6 h 24"/>
                  <a:gd name="T32" fmla="*/ 3 w 47"/>
                  <a:gd name="T33" fmla="*/ 15 h 24"/>
                  <a:gd name="T34" fmla="*/ 8 w 47"/>
                  <a:gd name="T3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8" y="18"/>
                    </a:moveTo>
                    <a:lnTo>
                      <a:pt x="8" y="18"/>
                    </a:lnTo>
                    <a:lnTo>
                      <a:pt x="34" y="23"/>
                    </a:lnTo>
                    <a:lnTo>
                      <a:pt x="34" y="23"/>
                    </a:lnTo>
                    <a:lnTo>
                      <a:pt x="34" y="23"/>
                    </a:lnTo>
                    <a:lnTo>
                      <a:pt x="34" y="23"/>
                    </a:lnTo>
                    <a:lnTo>
                      <a:pt x="43" y="20"/>
                    </a:lnTo>
                    <a:lnTo>
                      <a:pt x="46" y="15"/>
                    </a:lnTo>
                    <a:lnTo>
                      <a:pt x="46" y="15"/>
                    </a:lnTo>
                    <a:lnTo>
                      <a:pt x="43" y="6"/>
                    </a:lnTo>
                    <a:lnTo>
                      <a:pt x="37" y="3"/>
                    </a:lnTo>
                    <a:lnTo>
                      <a:pt x="11" y="0"/>
                    </a:lnTo>
                    <a:lnTo>
                      <a:pt x="11" y="0"/>
                    </a:lnTo>
                    <a:lnTo>
                      <a:pt x="3" y="0"/>
                    </a:lnTo>
                    <a:lnTo>
                      <a:pt x="0" y="6"/>
                    </a:lnTo>
                    <a:lnTo>
                      <a:pt x="0" y="6"/>
                    </a:lnTo>
                    <a:lnTo>
                      <a:pt x="3" y="15"/>
                    </a:lnTo>
                    <a:lnTo>
                      <a:pt x="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7" name="Freeform 459"/>
              <p:cNvSpPr>
                <a:spLocks noChangeArrowheads="1"/>
              </p:cNvSpPr>
              <p:nvPr/>
            </p:nvSpPr>
            <p:spPr bwMode="auto">
              <a:xfrm>
                <a:off x="1308100" y="3862388"/>
                <a:ext cx="20638" cy="11112"/>
              </a:xfrm>
              <a:custGeom>
                <a:avLst/>
                <a:gdLst>
                  <a:gd name="T0" fmla="*/ 11 w 56"/>
                  <a:gd name="T1" fmla="*/ 26 h 33"/>
                  <a:gd name="T2" fmla="*/ 11 w 56"/>
                  <a:gd name="T3" fmla="*/ 26 h 33"/>
                  <a:gd name="T4" fmla="*/ 37 w 56"/>
                  <a:gd name="T5" fmla="*/ 32 h 33"/>
                  <a:gd name="T6" fmla="*/ 37 w 56"/>
                  <a:gd name="T7" fmla="*/ 32 h 33"/>
                  <a:gd name="T8" fmla="*/ 37 w 56"/>
                  <a:gd name="T9" fmla="*/ 32 h 33"/>
                  <a:gd name="T10" fmla="*/ 37 w 56"/>
                  <a:gd name="T11" fmla="*/ 32 h 33"/>
                  <a:gd name="T12" fmla="*/ 43 w 56"/>
                  <a:gd name="T13" fmla="*/ 32 h 33"/>
                  <a:gd name="T14" fmla="*/ 49 w 56"/>
                  <a:gd name="T15" fmla="*/ 32 h 33"/>
                  <a:gd name="T16" fmla="*/ 52 w 56"/>
                  <a:gd name="T17" fmla="*/ 26 h 33"/>
                  <a:gd name="T18" fmla="*/ 55 w 56"/>
                  <a:gd name="T19" fmla="*/ 20 h 33"/>
                  <a:gd name="T20" fmla="*/ 55 w 56"/>
                  <a:gd name="T21" fmla="*/ 20 h 33"/>
                  <a:gd name="T22" fmla="*/ 55 w 56"/>
                  <a:gd name="T23" fmla="*/ 18 h 33"/>
                  <a:gd name="T24" fmla="*/ 52 w 56"/>
                  <a:gd name="T25" fmla="*/ 12 h 33"/>
                  <a:gd name="T26" fmla="*/ 49 w 56"/>
                  <a:gd name="T27" fmla="*/ 9 h 33"/>
                  <a:gd name="T28" fmla="*/ 43 w 56"/>
                  <a:gd name="T29" fmla="*/ 6 h 33"/>
                  <a:gd name="T30" fmla="*/ 17 w 56"/>
                  <a:gd name="T31" fmla="*/ 0 h 33"/>
                  <a:gd name="T32" fmla="*/ 17 w 56"/>
                  <a:gd name="T33" fmla="*/ 0 h 33"/>
                  <a:gd name="T34" fmla="*/ 11 w 56"/>
                  <a:gd name="T35" fmla="*/ 0 h 33"/>
                  <a:gd name="T36" fmla="*/ 6 w 56"/>
                  <a:gd name="T37" fmla="*/ 3 h 33"/>
                  <a:gd name="T38" fmla="*/ 3 w 56"/>
                  <a:gd name="T39" fmla="*/ 6 h 33"/>
                  <a:gd name="T40" fmla="*/ 0 w 56"/>
                  <a:gd name="T41" fmla="*/ 12 h 33"/>
                  <a:gd name="T42" fmla="*/ 0 w 56"/>
                  <a:gd name="T43" fmla="*/ 12 h 33"/>
                  <a:gd name="T44" fmla="*/ 0 w 56"/>
                  <a:gd name="T45" fmla="*/ 18 h 33"/>
                  <a:gd name="T46" fmla="*/ 3 w 56"/>
                  <a:gd name="T47" fmla="*/ 20 h 33"/>
                  <a:gd name="T48" fmla="*/ 6 w 56"/>
                  <a:gd name="T49" fmla="*/ 26 h 33"/>
                  <a:gd name="T50" fmla="*/ 11 w 56"/>
                  <a:gd name="T5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3">
                    <a:moveTo>
                      <a:pt x="11" y="26"/>
                    </a:moveTo>
                    <a:lnTo>
                      <a:pt x="11" y="26"/>
                    </a:lnTo>
                    <a:lnTo>
                      <a:pt x="37" y="32"/>
                    </a:lnTo>
                    <a:lnTo>
                      <a:pt x="37" y="32"/>
                    </a:lnTo>
                    <a:lnTo>
                      <a:pt x="37" y="32"/>
                    </a:lnTo>
                    <a:lnTo>
                      <a:pt x="37" y="32"/>
                    </a:lnTo>
                    <a:lnTo>
                      <a:pt x="43" y="32"/>
                    </a:lnTo>
                    <a:lnTo>
                      <a:pt x="49" y="32"/>
                    </a:lnTo>
                    <a:lnTo>
                      <a:pt x="52" y="26"/>
                    </a:lnTo>
                    <a:lnTo>
                      <a:pt x="55" y="20"/>
                    </a:lnTo>
                    <a:lnTo>
                      <a:pt x="55" y="20"/>
                    </a:lnTo>
                    <a:lnTo>
                      <a:pt x="55" y="18"/>
                    </a:lnTo>
                    <a:lnTo>
                      <a:pt x="52" y="12"/>
                    </a:lnTo>
                    <a:lnTo>
                      <a:pt x="49" y="9"/>
                    </a:lnTo>
                    <a:lnTo>
                      <a:pt x="43" y="6"/>
                    </a:lnTo>
                    <a:lnTo>
                      <a:pt x="17" y="0"/>
                    </a:lnTo>
                    <a:lnTo>
                      <a:pt x="17" y="0"/>
                    </a:lnTo>
                    <a:lnTo>
                      <a:pt x="11" y="0"/>
                    </a:lnTo>
                    <a:lnTo>
                      <a:pt x="6" y="3"/>
                    </a:lnTo>
                    <a:lnTo>
                      <a:pt x="3" y="6"/>
                    </a:lnTo>
                    <a:lnTo>
                      <a:pt x="0" y="12"/>
                    </a:lnTo>
                    <a:lnTo>
                      <a:pt x="0" y="12"/>
                    </a:lnTo>
                    <a:lnTo>
                      <a:pt x="0" y="18"/>
                    </a:lnTo>
                    <a:lnTo>
                      <a:pt x="3" y="20"/>
                    </a:lnTo>
                    <a:lnTo>
                      <a:pt x="6" y="26"/>
                    </a:lnTo>
                    <a:lnTo>
                      <a:pt x="11" y="2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8" name="Freeform 460"/>
              <p:cNvSpPr>
                <a:spLocks noChangeArrowheads="1"/>
              </p:cNvSpPr>
              <p:nvPr/>
            </p:nvSpPr>
            <p:spPr bwMode="auto">
              <a:xfrm>
                <a:off x="1374775" y="3876675"/>
                <a:ext cx="22225" cy="15875"/>
              </a:xfrm>
              <a:custGeom>
                <a:avLst/>
                <a:gdLst>
                  <a:gd name="T0" fmla="*/ 12 w 61"/>
                  <a:gd name="T1" fmla="*/ 35 h 44"/>
                  <a:gd name="T2" fmla="*/ 12 w 61"/>
                  <a:gd name="T3" fmla="*/ 35 h 44"/>
                  <a:gd name="T4" fmla="*/ 37 w 61"/>
                  <a:gd name="T5" fmla="*/ 43 h 44"/>
                  <a:gd name="T6" fmla="*/ 37 w 61"/>
                  <a:gd name="T7" fmla="*/ 43 h 44"/>
                  <a:gd name="T8" fmla="*/ 37 w 61"/>
                  <a:gd name="T9" fmla="*/ 43 h 44"/>
                  <a:gd name="T10" fmla="*/ 37 w 61"/>
                  <a:gd name="T11" fmla="*/ 43 h 44"/>
                  <a:gd name="T12" fmla="*/ 43 w 61"/>
                  <a:gd name="T13" fmla="*/ 43 h 44"/>
                  <a:gd name="T14" fmla="*/ 52 w 61"/>
                  <a:gd name="T15" fmla="*/ 41 h 44"/>
                  <a:gd name="T16" fmla="*/ 55 w 61"/>
                  <a:gd name="T17" fmla="*/ 38 h 44"/>
                  <a:gd name="T18" fmla="*/ 60 w 61"/>
                  <a:gd name="T19" fmla="*/ 32 h 44"/>
                  <a:gd name="T20" fmla="*/ 60 w 61"/>
                  <a:gd name="T21" fmla="*/ 32 h 44"/>
                  <a:gd name="T22" fmla="*/ 60 w 61"/>
                  <a:gd name="T23" fmla="*/ 23 h 44"/>
                  <a:gd name="T24" fmla="*/ 58 w 61"/>
                  <a:gd name="T25" fmla="*/ 17 h 44"/>
                  <a:gd name="T26" fmla="*/ 52 w 61"/>
                  <a:gd name="T27" fmla="*/ 12 h 44"/>
                  <a:gd name="T28" fmla="*/ 46 w 61"/>
                  <a:gd name="T29" fmla="*/ 9 h 44"/>
                  <a:gd name="T30" fmla="*/ 20 w 61"/>
                  <a:gd name="T31" fmla="*/ 3 h 44"/>
                  <a:gd name="T32" fmla="*/ 20 w 61"/>
                  <a:gd name="T33" fmla="*/ 3 h 44"/>
                  <a:gd name="T34" fmla="*/ 15 w 61"/>
                  <a:gd name="T35" fmla="*/ 0 h 44"/>
                  <a:gd name="T36" fmla="*/ 9 w 61"/>
                  <a:gd name="T37" fmla="*/ 3 h 44"/>
                  <a:gd name="T38" fmla="*/ 3 w 61"/>
                  <a:gd name="T39" fmla="*/ 9 h 44"/>
                  <a:gd name="T40" fmla="*/ 0 w 61"/>
                  <a:gd name="T41" fmla="*/ 15 h 44"/>
                  <a:gd name="T42" fmla="*/ 0 w 61"/>
                  <a:gd name="T43" fmla="*/ 15 h 44"/>
                  <a:gd name="T44" fmla="*/ 0 w 61"/>
                  <a:gd name="T45" fmla="*/ 20 h 44"/>
                  <a:gd name="T46" fmla="*/ 0 w 61"/>
                  <a:gd name="T47" fmla="*/ 26 h 44"/>
                  <a:gd name="T48" fmla="*/ 6 w 61"/>
                  <a:gd name="T49" fmla="*/ 32 h 44"/>
                  <a:gd name="T50" fmla="*/ 12 w 61"/>
                  <a:gd name="T51"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12" y="35"/>
                    </a:moveTo>
                    <a:lnTo>
                      <a:pt x="12" y="35"/>
                    </a:lnTo>
                    <a:lnTo>
                      <a:pt x="37" y="43"/>
                    </a:lnTo>
                    <a:lnTo>
                      <a:pt x="37" y="43"/>
                    </a:lnTo>
                    <a:lnTo>
                      <a:pt x="37" y="43"/>
                    </a:lnTo>
                    <a:lnTo>
                      <a:pt x="37" y="43"/>
                    </a:lnTo>
                    <a:lnTo>
                      <a:pt x="43" y="43"/>
                    </a:lnTo>
                    <a:lnTo>
                      <a:pt x="52" y="41"/>
                    </a:lnTo>
                    <a:lnTo>
                      <a:pt x="55" y="38"/>
                    </a:lnTo>
                    <a:lnTo>
                      <a:pt x="60" y="32"/>
                    </a:lnTo>
                    <a:lnTo>
                      <a:pt x="60" y="32"/>
                    </a:lnTo>
                    <a:lnTo>
                      <a:pt x="60" y="23"/>
                    </a:lnTo>
                    <a:lnTo>
                      <a:pt x="58" y="17"/>
                    </a:lnTo>
                    <a:lnTo>
                      <a:pt x="52" y="12"/>
                    </a:lnTo>
                    <a:lnTo>
                      <a:pt x="46" y="9"/>
                    </a:lnTo>
                    <a:lnTo>
                      <a:pt x="20" y="3"/>
                    </a:lnTo>
                    <a:lnTo>
                      <a:pt x="20" y="3"/>
                    </a:lnTo>
                    <a:lnTo>
                      <a:pt x="15" y="0"/>
                    </a:lnTo>
                    <a:lnTo>
                      <a:pt x="9" y="3"/>
                    </a:lnTo>
                    <a:lnTo>
                      <a:pt x="3" y="9"/>
                    </a:lnTo>
                    <a:lnTo>
                      <a:pt x="0" y="15"/>
                    </a:lnTo>
                    <a:lnTo>
                      <a:pt x="0" y="15"/>
                    </a:lnTo>
                    <a:lnTo>
                      <a:pt x="0" y="20"/>
                    </a:lnTo>
                    <a:lnTo>
                      <a:pt x="0" y="26"/>
                    </a:lnTo>
                    <a:lnTo>
                      <a:pt x="6" y="32"/>
                    </a:lnTo>
                    <a:lnTo>
                      <a:pt x="12"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599" name="Freeform 461"/>
              <p:cNvSpPr>
                <a:spLocks noChangeArrowheads="1"/>
              </p:cNvSpPr>
              <p:nvPr/>
            </p:nvSpPr>
            <p:spPr bwMode="auto">
              <a:xfrm>
                <a:off x="1465263" y="4086225"/>
                <a:ext cx="30162" cy="25400"/>
              </a:xfrm>
              <a:custGeom>
                <a:avLst/>
                <a:gdLst>
                  <a:gd name="T0" fmla="*/ 42 w 84"/>
                  <a:gd name="T1" fmla="*/ 68 h 72"/>
                  <a:gd name="T2" fmla="*/ 54 w 84"/>
                  <a:gd name="T3" fmla="*/ 60 h 72"/>
                  <a:gd name="T4" fmla="*/ 65 w 84"/>
                  <a:gd name="T5" fmla="*/ 54 h 72"/>
                  <a:gd name="T6" fmla="*/ 65 w 84"/>
                  <a:gd name="T7" fmla="*/ 54 h 72"/>
                  <a:gd name="T8" fmla="*/ 74 w 84"/>
                  <a:gd name="T9" fmla="*/ 48 h 72"/>
                  <a:gd name="T10" fmla="*/ 80 w 84"/>
                  <a:gd name="T11" fmla="*/ 37 h 72"/>
                  <a:gd name="T12" fmla="*/ 83 w 84"/>
                  <a:gd name="T13" fmla="*/ 25 h 72"/>
                  <a:gd name="T14" fmla="*/ 77 w 84"/>
                  <a:gd name="T15" fmla="*/ 17 h 72"/>
                  <a:gd name="T16" fmla="*/ 77 w 84"/>
                  <a:gd name="T17" fmla="*/ 17 h 72"/>
                  <a:gd name="T18" fmla="*/ 71 w 84"/>
                  <a:gd name="T19" fmla="*/ 5 h 72"/>
                  <a:gd name="T20" fmla="*/ 60 w 84"/>
                  <a:gd name="T21" fmla="*/ 3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7 h 72"/>
                  <a:gd name="T34" fmla="*/ 14 w 84"/>
                  <a:gd name="T35" fmla="*/ 17 h 72"/>
                  <a:gd name="T36" fmla="*/ 14 w 84"/>
                  <a:gd name="T37" fmla="*/ 17 h 72"/>
                  <a:gd name="T38" fmla="*/ 5 w 84"/>
                  <a:gd name="T39" fmla="*/ 22 h 72"/>
                  <a:gd name="T40" fmla="*/ 0 w 84"/>
                  <a:gd name="T41" fmla="*/ 34 h 72"/>
                  <a:gd name="T42" fmla="*/ 0 w 84"/>
                  <a:gd name="T43" fmla="*/ 43 h 72"/>
                  <a:gd name="T44" fmla="*/ 2 w 84"/>
                  <a:gd name="T45" fmla="*/ 54 h 72"/>
                  <a:gd name="T46" fmla="*/ 2 w 84"/>
                  <a:gd name="T47" fmla="*/ 54 h 72"/>
                  <a:gd name="T48" fmla="*/ 11 w 84"/>
                  <a:gd name="T49" fmla="*/ 63 h 72"/>
                  <a:gd name="T50" fmla="*/ 20 w 84"/>
                  <a:gd name="T51" fmla="*/ 68 h 72"/>
                  <a:gd name="T52" fmla="*/ 31 w 84"/>
                  <a:gd name="T53" fmla="*/ 71 h 72"/>
                  <a:gd name="T54" fmla="*/ 42 w 84"/>
                  <a:gd name="T55"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2" y="68"/>
                    </a:moveTo>
                    <a:lnTo>
                      <a:pt x="54" y="60"/>
                    </a:lnTo>
                    <a:lnTo>
                      <a:pt x="65" y="54"/>
                    </a:lnTo>
                    <a:lnTo>
                      <a:pt x="65" y="54"/>
                    </a:lnTo>
                    <a:lnTo>
                      <a:pt x="74" y="48"/>
                    </a:lnTo>
                    <a:lnTo>
                      <a:pt x="80" y="37"/>
                    </a:lnTo>
                    <a:lnTo>
                      <a:pt x="83" y="25"/>
                    </a:lnTo>
                    <a:lnTo>
                      <a:pt x="77" y="17"/>
                    </a:lnTo>
                    <a:lnTo>
                      <a:pt x="77" y="17"/>
                    </a:lnTo>
                    <a:lnTo>
                      <a:pt x="71" y="5"/>
                    </a:lnTo>
                    <a:lnTo>
                      <a:pt x="60" y="3"/>
                    </a:lnTo>
                    <a:lnTo>
                      <a:pt x="51" y="0"/>
                    </a:lnTo>
                    <a:lnTo>
                      <a:pt x="40" y="3"/>
                    </a:lnTo>
                    <a:lnTo>
                      <a:pt x="40" y="3"/>
                    </a:lnTo>
                    <a:lnTo>
                      <a:pt x="28" y="8"/>
                    </a:lnTo>
                    <a:lnTo>
                      <a:pt x="17" y="14"/>
                    </a:lnTo>
                    <a:lnTo>
                      <a:pt x="14" y="17"/>
                    </a:lnTo>
                    <a:lnTo>
                      <a:pt x="14" y="17"/>
                    </a:lnTo>
                    <a:lnTo>
                      <a:pt x="14" y="17"/>
                    </a:lnTo>
                    <a:lnTo>
                      <a:pt x="5" y="22"/>
                    </a:lnTo>
                    <a:lnTo>
                      <a:pt x="0" y="34"/>
                    </a:lnTo>
                    <a:lnTo>
                      <a:pt x="0" y="43"/>
                    </a:lnTo>
                    <a:lnTo>
                      <a:pt x="2" y="54"/>
                    </a:lnTo>
                    <a:lnTo>
                      <a:pt x="2" y="54"/>
                    </a:lnTo>
                    <a:lnTo>
                      <a:pt x="11" y="63"/>
                    </a:lnTo>
                    <a:lnTo>
                      <a:pt x="20" y="68"/>
                    </a:lnTo>
                    <a:lnTo>
                      <a:pt x="31" y="71"/>
                    </a:lnTo>
                    <a:lnTo>
                      <a:pt x="42"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0" name="Freeform 462"/>
              <p:cNvSpPr>
                <a:spLocks noChangeArrowheads="1"/>
              </p:cNvSpPr>
              <p:nvPr/>
            </p:nvSpPr>
            <p:spPr bwMode="auto">
              <a:xfrm>
                <a:off x="1398588" y="4114800"/>
                <a:ext cx="31750" cy="25400"/>
              </a:xfrm>
              <a:custGeom>
                <a:avLst/>
                <a:gdLst>
                  <a:gd name="T0" fmla="*/ 40 w 87"/>
                  <a:gd name="T1" fmla="*/ 66 h 70"/>
                  <a:gd name="T2" fmla="*/ 66 w 87"/>
                  <a:gd name="T3" fmla="*/ 57 h 70"/>
                  <a:gd name="T4" fmla="*/ 66 w 87"/>
                  <a:gd name="T5" fmla="*/ 57 h 70"/>
                  <a:gd name="T6" fmla="*/ 78 w 87"/>
                  <a:gd name="T7" fmla="*/ 52 h 70"/>
                  <a:gd name="T8" fmla="*/ 83 w 87"/>
                  <a:gd name="T9" fmla="*/ 43 h 70"/>
                  <a:gd name="T10" fmla="*/ 86 w 87"/>
                  <a:gd name="T11" fmla="*/ 32 h 70"/>
                  <a:gd name="T12" fmla="*/ 86 w 87"/>
                  <a:gd name="T13" fmla="*/ 20 h 70"/>
                  <a:gd name="T14" fmla="*/ 86 w 87"/>
                  <a:gd name="T15" fmla="*/ 20 h 70"/>
                  <a:gd name="T16" fmla="*/ 78 w 87"/>
                  <a:gd name="T17" fmla="*/ 8 h 70"/>
                  <a:gd name="T18" fmla="*/ 69 w 87"/>
                  <a:gd name="T19" fmla="*/ 3 h 70"/>
                  <a:gd name="T20" fmla="*/ 57 w 87"/>
                  <a:gd name="T21" fmla="*/ 0 h 70"/>
                  <a:gd name="T22" fmla="*/ 46 w 87"/>
                  <a:gd name="T23" fmla="*/ 0 h 70"/>
                  <a:gd name="T24" fmla="*/ 46 w 87"/>
                  <a:gd name="T25" fmla="*/ 0 h 70"/>
                  <a:gd name="T26" fmla="*/ 20 w 87"/>
                  <a:gd name="T27" fmla="*/ 8 h 70"/>
                  <a:gd name="T28" fmla="*/ 20 w 87"/>
                  <a:gd name="T29" fmla="*/ 8 h 70"/>
                  <a:gd name="T30" fmla="*/ 20 w 87"/>
                  <a:gd name="T31" fmla="*/ 8 h 70"/>
                  <a:gd name="T32" fmla="*/ 20 w 87"/>
                  <a:gd name="T33" fmla="*/ 8 h 70"/>
                  <a:gd name="T34" fmla="*/ 9 w 87"/>
                  <a:gd name="T35" fmla="*/ 14 h 70"/>
                  <a:gd name="T36" fmla="*/ 3 w 87"/>
                  <a:gd name="T37" fmla="*/ 26 h 70"/>
                  <a:gd name="T38" fmla="*/ 0 w 87"/>
                  <a:gd name="T39" fmla="*/ 34 h 70"/>
                  <a:gd name="T40" fmla="*/ 3 w 87"/>
                  <a:gd name="T41" fmla="*/ 49 h 70"/>
                  <a:gd name="T42" fmla="*/ 3 w 87"/>
                  <a:gd name="T43" fmla="*/ 49 h 70"/>
                  <a:gd name="T44" fmla="*/ 9 w 87"/>
                  <a:gd name="T45" fmla="*/ 57 h 70"/>
                  <a:gd name="T46" fmla="*/ 17 w 87"/>
                  <a:gd name="T47" fmla="*/ 66 h 70"/>
                  <a:gd name="T48" fmla="*/ 29 w 87"/>
                  <a:gd name="T49" fmla="*/ 69 h 70"/>
                  <a:gd name="T50" fmla="*/ 40 w 87"/>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0" y="66"/>
                    </a:moveTo>
                    <a:lnTo>
                      <a:pt x="66" y="57"/>
                    </a:lnTo>
                    <a:lnTo>
                      <a:pt x="66" y="57"/>
                    </a:lnTo>
                    <a:lnTo>
                      <a:pt x="78" y="52"/>
                    </a:lnTo>
                    <a:lnTo>
                      <a:pt x="83" y="43"/>
                    </a:lnTo>
                    <a:lnTo>
                      <a:pt x="86" y="32"/>
                    </a:lnTo>
                    <a:lnTo>
                      <a:pt x="86" y="20"/>
                    </a:lnTo>
                    <a:lnTo>
                      <a:pt x="86" y="20"/>
                    </a:lnTo>
                    <a:lnTo>
                      <a:pt x="78" y="8"/>
                    </a:lnTo>
                    <a:lnTo>
                      <a:pt x="69" y="3"/>
                    </a:lnTo>
                    <a:lnTo>
                      <a:pt x="57" y="0"/>
                    </a:lnTo>
                    <a:lnTo>
                      <a:pt x="46" y="0"/>
                    </a:lnTo>
                    <a:lnTo>
                      <a:pt x="46" y="0"/>
                    </a:lnTo>
                    <a:lnTo>
                      <a:pt x="20" y="8"/>
                    </a:lnTo>
                    <a:lnTo>
                      <a:pt x="20" y="8"/>
                    </a:lnTo>
                    <a:lnTo>
                      <a:pt x="20" y="8"/>
                    </a:lnTo>
                    <a:lnTo>
                      <a:pt x="20" y="8"/>
                    </a:lnTo>
                    <a:lnTo>
                      <a:pt x="9" y="14"/>
                    </a:lnTo>
                    <a:lnTo>
                      <a:pt x="3" y="26"/>
                    </a:lnTo>
                    <a:lnTo>
                      <a:pt x="0" y="34"/>
                    </a:lnTo>
                    <a:lnTo>
                      <a:pt x="3" y="49"/>
                    </a:lnTo>
                    <a:lnTo>
                      <a:pt x="3" y="49"/>
                    </a:lnTo>
                    <a:lnTo>
                      <a:pt x="9" y="57"/>
                    </a:lnTo>
                    <a:lnTo>
                      <a:pt x="17" y="66"/>
                    </a:lnTo>
                    <a:lnTo>
                      <a:pt x="29" y="69"/>
                    </a:lnTo>
                    <a:lnTo>
                      <a:pt x="40"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1" name="Freeform 463"/>
              <p:cNvSpPr>
                <a:spLocks noChangeArrowheads="1"/>
              </p:cNvSpPr>
              <p:nvPr/>
            </p:nvSpPr>
            <p:spPr bwMode="auto">
              <a:xfrm>
                <a:off x="1331913" y="4133850"/>
                <a:ext cx="31750" cy="25400"/>
              </a:xfrm>
              <a:custGeom>
                <a:avLst/>
                <a:gdLst>
                  <a:gd name="T0" fmla="*/ 37 w 90"/>
                  <a:gd name="T1" fmla="*/ 68 h 69"/>
                  <a:gd name="T2" fmla="*/ 63 w 90"/>
                  <a:gd name="T3" fmla="*/ 63 h 69"/>
                  <a:gd name="T4" fmla="*/ 63 w 90"/>
                  <a:gd name="T5" fmla="*/ 63 h 69"/>
                  <a:gd name="T6" fmla="*/ 74 w 90"/>
                  <a:gd name="T7" fmla="*/ 57 h 69"/>
                  <a:gd name="T8" fmla="*/ 83 w 90"/>
                  <a:gd name="T9" fmla="*/ 48 h 69"/>
                  <a:gd name="T10" fmla="*/ 89 w 90"/>
                  <a:gd name="T11" fmla="*/ 37 h 69"/>
                  <a:gd name="T12" fmla="*/ 86 w 90"/>
                  <a:gd name="T13" fmla="*/ 25 h 69"/>
                  <a:gd name="T14" fmla="*/ 86 w 90"/>
                  <a:gd name="T15" fmla="*/ 25 h 69"/>
                  <a:gd name="T16" fmla="*/ 83 w 90"/>
                  <a:gd name="T17" fmla="*/ 14 h 69"/>
                  <a:gd name="T18" fmla="*/ 74 w 90"/>
                  <a:gd name="T19" fmla="*/ 5 h 69"/>
                  <a:gd name="T20" fmla="*/ 63 w 90"/>
                  <a:gd name="T21" fmla="*/ 0 h 69"/>
                  <a:gd name="T22" fmla="*/ 49 w 90"/>
                  <a:gd name="T23" fmla="*/ 0 h 69"/>
                  <a:gd name="T24" fmla="*/ 49 w 90"/>
                  <a:gd name="T25" fmla="*/ 0 h 69"/>
                  <a:gd name="T26" fmla="*/ 23 w 90"/>
                  <a:gd name="T27" fmla="*/ 5 h 69"/>
                  <a:gd name="T28" fmla="*/ 23 w 90"/>
                  <a:gd name="T29" fmla="*/ 5 h 69"/>
                  <a:gd name="T30" fmla="*/ 23 w 90"/>
                  <a:gd name="T31" fmla="*/ 8 h 69"/>
                  <a:gd name="T32" fmla="*/ 23 w 90"/>
                  <a:gd name="T33" fmla="*/ 8 h 69"/>
                  <a:gd name="T34" fmla="*/ 11 w 90"/>
                  <a:gd name="T35" fmla="*/ 11 h 69"/>
                  <a:gd name="T36" fmla="*/ 3 w 90"/>
                  <a:gd name="T37" fmla="*/ 19 h 69"/>
                  <a:gd name="T38" fmla="*/ 0 w 90"/>
                  <a:gd name="T39" fmla="*/ 31 h 69"/>
                  <a:gd name="T40" fmla="*/ 0 w 90"/>
                  <a:gd name="T41" fmla="*/ 45 h 69"/>
                  <a:gd name="T42" fmla="*/ 0 w 90"/>
                  <a:gd name="T43" fmla="*/ 45 h 69"/>
                  <a:gd name="T44" fmla="*/ 6 w 90"/>
                  <a:gd name="T45" fmla="*/ 57 h 69"/>
                  <a:gd name="T46" fmla="*/ 14 w 90"/>
                  <a:gd name="T47" fmla="*/ 66 h 69"/>
                  <a:gd name="T48" fmla="*/ 26 w 90"/>
                  <a:gd name="T49" fmla="*/ 68 h 69"/>
                  <a:gd name="T50" fmla="*/ 37 w 90"/>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37" y="68"/>
                    </a:moveTo>
                    <a:lnTo>
                      <a:pt x="63" y="63"/>
                    </a:lnTo>
                    <a:lnTo>
                      <a:pt x="63" y="63"/>
                    </a:lnTo>
                    <a:lnTo>
                      <a:pt x="74" y="57"/>
                    </a:lnTo>
                    <a:lnTo>
                      <a:pt x="83" y="48"/>
                    </a:lnTo>
                    <a:lnTo>
                      <a:pt x="89" y="37"/>
                    </a:lnTo>
                    <a:lnTo>
                      <a:pt x="86" y="25"/>
                    </a:lnTo>
                    <a:lnTo>
                      <a:pt x="86" y="25"/>
                    </a:lnTo>
                    <a:lnTo>
                      <a:pt x="83" y="14"/>
                    </a:lnTo>
                    <a:lnTo>
                      <a:pt x="74" y="5"/>
                    </a:lnTo>
                    <a:lnTo>
                      <a:pt x="63" y="0"/>
                    </a:lnTo>
                    <a:lnTo>
                      <a:pt x="49" y="0"/>
                    </a:lnTo>
                    <a:lnTo>
                      <a:pt x="49" y="0"/>
                    </a:lnTo>
                    <a:lnTo>
                      <a:pt x="23" y="5"/>
                    </a:lnTo>
                    <a:lnTo>
                      <a:pt x="23" y="5"/>
                    </a:lnTo>
                    <a:lnTo>
                      <a:pt x="23" y="8"/>
                    </a:lnTo>
                    <a:lnTo>
                      <a:pt x="23" y="8"/>
                    </a:lnTo>
                    <a:lnTo>
                      <a:pt x="11" y="11"/>
                    </a:lnTo>
                    <a:lnTo>
                      <a:pt x="3" y="19"/>
                    </a:lnTo>
                    <a:lnTo>
                      <a:pt x="0" y="31"/>
                    </a:lnTo>
                    <a:lnTo>
                      <a:pt x="0" y="45"/>
                    </a:lnTo>
                    <a:lnTo>
                      <a:pt x="0" y="45"/>
                    </a:lnTo>
                    <a:lnTo>
                      <a:pt x="6" y="57"/>
                    </a:lnTo>
                    <a:lnTo>
                      <a:pt x="14" y="66"/>
                    </a:lnTo>
                    <a:lnTo>
                      <a:pt x="26" y="68"/>
                    </a:lnTo>
                    <a:lnTo>
                      <a:pt x="37"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2" name="Freeform 464"/>
              <p:cNvSpPr>
                <a:spLocks noChangeArrowheads="1"/>
              </p:cNvSpPr>
              <p:nvPr/>
            </p:nvSpPr>
            <p:spPr bwMode="auto">
              <a:xfrm>
                <a:off x="1263650" y="4146550"/>
                <a:ext cx="33338" cy="25400"/>
              </a:xfrm>
              <a:custGeom>
                <a:avLst/>
                <a:gdLst>
                  <a:gd name="T0" fmla="*/ 37 w 93"/>
                  <a:gd name="T1" fmla="*/ 68 h 69"/>
                  <a:gd name="T2" fmla="*/ 63 w 93"/>
                  <a:gd name="T3" fmla="*/ 66 h 69"/>
                  <a:gd name="T4" fmla="*/ 63 w 93"/>
                  <a:gd name="T5" fmla="*/ 66 h 69"/>
                  <a:gd name="T6" fmla="*/ 77 w 93"/>
                  <a:gd name="T7" fmla="*/ 60 h 69"/>
                  <a:gd name="T8" fmla="*/ 86 w 93"/>
                  <a:gd name="T9" fmla="*/ 51 h 69"/>
                  <a:gd name="T10" fmla="*/ 92 w 93"/>
                  <a:gd name="T11" fmla="*/ 40 h 69"/>
                  <a:gd name="T12" fmla="*/ 92 w 93"/>
                  <a:gd name="T13" fmla="*/ 29 h 69"/>
                  <a:gd name="T14" fmla="*/ 92 w 93"/>
                  <a:gd name="T15" fmla="*/ 29 h 69"/>
                  <a:gd name="T16" fmla="*/ 86 w 93"/>
                  <a:gd name="T17" fmla="*/ 14 h 69"/>
                  <a:gd name="T18" fmla="*/ 77 w 93"/>
                  <a:gd name="T19" fmla="*/ 5 h 69"/>
                  <a:gd name="T20" fmla="*/ 66 w 93"/>
                  <a:gd name="T21" fmla="*/ 0 h 69"/>
                  <a:gd name="T22" fmla="*/ 55 w 93"/>
                  <a:gd name="T23" fmla="*/ 0 h 69"/>
                  <a:gd name="T24" fmla="*/ 55 w 93"/>
                  <a:gd name="T25" fmla="*/ 0 h 69"/>
                  <a:gd name="T26" fmla="*/ 29 w 93"/>
                  <a:gd name="T27" fmla="*/ 5 h 69"/>
                  <a:gd name="T28" fmla="*/ 26 w 93"/>
                  <a:gd name="T29" fmla="*/ 5 h 69"/>
                  <a:gd name="T30" fmla="*/ 26 w 93"/>
                  <a:gd name="T31" fmla="*/ 5 h 69"/>
                  <a:gd name="T32" fmla="*/ 26 w 93"/>
                  <a:gd name="T33" fmla="*/ 5 h 69"/>
                  <a:gd name="T34" fmla="*/ 14 w 93"/>
                  <a:gd name="T35" fmla="*/ 8 h 69"/>
                  <a:gd name="T36" fmla="*/ 6 w 93"/>
                  <a:gd name="T37" fmla="*/ 17 h 69"/>
                  <a:gd name="T38" fmla="*/ 0 w 93"/>
                  <a:gd name="T39" fmla="*/ 29 h 69"/>
                  <a:gd name="T40" fmla="*/ 0 w 93"/>
                  <a:gd name="T41" fmla="*/ 43 h 69"/>
                  <a:gd name="T42" fmla="*/ 0 w 93"/>
                  <a:gd name="T43" fmla="*/ 43 h 69"/>
                  <a:gd name="T44" fmla="*/ 6 w 93"/>
                  <a:gd name="T45" fmla="*/ 54 h 69"/>
                  <a:gd name="T46" fmla="*/ 14 w 93"/>
                  <a:gd name="T47" fmla="*/ 63 h 69"/>
                  <a:gd name="T48" fmla="*/ 26 w 93"/>
                  <a:gd name="T49" fmla="*/ 68 h 69"/>
                  <a:gd name="T50" fmla="*/ 37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7" y="68"/>
                    </a:moveTo>
                    <a:lnTo>
                      <a:pt x="63" y="66"/>
                    </a:lnTo>
                    <a:lnTo>
                      <a:pt x="63" y="66"/>
                    </a:lnTo>
                    <a:lnTo>
                      <a:pt x="77" y="60"/>
                    </a:lnTo>
                    <a:lnTo>
                      <a:pt x="86" y="51"/>
                    </a:lnTo>
                    <a:lnTo>
                      <a:pt x="92" y="40"/>
                    </a:lnTo>
                    <a:lnTo>
                      <a:pt x="92" y="29"/>
                    </a:lnTo>
                    <a:lnTo>
                      <a:pt x="92" y="29"/>
                    </a:lnTo>
                    <a:lnTo>
                      <a:pt x="86" y="14"/>
                    </a:lnTo>
                    <a:lnTo>
                      <a:pt x="77" y="5"/>
                    </a:lnTo>
                    <a:lnTo>
                      <a:pt x="66" y="0"/>
                    </a:lnTo>
                    <a:lnTo>
                      <a:pt x="55" y="0"/>
                    </a:lnTo>
                    <a:lnTo>
                      <a:pt x="55" y="0"/>
                    </a:lnTo>
                    <a:lnTo>
                      <a:pt x="29" y="5"/>
                    </a:lnTo>
                    <a:lnTo>
                      <a:pt x="26" y="5"/>
                    </a:lnTo>
                    <a:lnTo>
                      <a:pt x="26" y="5"/>
                    </a:lnTo>
                    <a:lnTo>
                      <a:pt x="26" y="5"/>
                    </a:lnTo>
                    <a:lnTo>
                      <a:pt x="14" y="8"/>
                    </a:lnTo>
                    <a:lnTo>
                      <a:pt x="6" y="17"/>
                    </a:lnTo>
                    <a:lnTo>
                      <a:pt x="0" y="29"/>
                    </a:lnTo>
                    <a:lnTo>
                      <a:pt x="0" y="43"/>
                    </a:lnTo>
                    <a:lnTo>
                      <a:pt x="0" y="43"/>
                    </a:lnTo>
                    <a:lnTo>
                      <a:pt x="6" y="54"/>
                    </a:lnTo>
                    <a:lnTo>
                      <a:pt x="14" y="63"/>
                    </a:lnTo>
                    <a:lnTo>
                      <a:pt x="26" y="68"/>
                    </a:lnTo>
                    <a:lnTo>
                      <a:pt x="37"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3" name="Freeform 465"/>
              <p:cNvSpPr>
                <a:spLocks noChangeArrowheads="1"/>
              </p:cNvSpPr>
              <p:nvPr/>
            </p:nvSpPr>
            <p:spPr bwMode="auto">
              <a:xfrm>
                <a:off x="1193800" y="4156075"/>
                <a:ext cx="33338" cy="25400"/>
              </a:xfrm>
              <a:custGeom>
                <a:avLst/>
                <a:gdLst>
                  <a:gd name="T0" fmla="*/ 34 w 93"/>
                  <a:gd name="T1" fmla="*/ 68 h 69"/>
                  <a:gd name="T2" fmla="*/ 63 w 93"/>
                  <a:gd name="T3" fmla="*/ 66 h 69"/>
                  <a:gd name="T4" fmla="*/ 63 w 93"/>
                  <a:gd name="T5" fmla="*/ 66 h 69"/>
                  <a:gd name="T6" fmla="*/ 74 w 93"/>
                  <a:gd name="T7" fmla="*/ 63 h 69"/>
                  <a:gd name="T8" fmla="*/ 83 w 93"/>
                  <a:gd name="T9" fmla="*/ 54 h 69"/>
                  <a:gd name="T10" fmla="*/ 92 w 93"/>
                  <a:gd name="T11" fmla="*/ 42 h 69"/>
                  <a:gd name="T12" fmla="*/ 92 w 93"/>
                  <a:gd name="T13" fmla="*/ 28 h 69"/>
                  <a:gd name="T14" fmla="*/ 92 w 93"/>
                  <a:gd name="T15" fmla="*/ 28 h 69"/>
                  <a:gd name="T16" fmla="*/ 89 w 93"/>
                  <a:gd name="T17" fmla="*/ 17 h 69"/>
                  <a:gd name="T18" fmla="*/ 80 w 93"/>
                  <a:gd name="T19" fmla="*/ 8 h 69"/>
                  <a:gd name="T20" fmla="*/ 69 w 93"/>
                  <a:gd name="T21" fmla="*/ 3 h 69"/>
                  <a:gd name="T22" fmla="*/ 55 w 93"/>
                  <a:gd name="T23" fmla="*/ 0 h 69"/>
                  <a:gd name="T24" fmla="*/ 29 w 93"/>
                  <a:gd name="T25" fmla="*/ 3 h 69"/>
                  <a:gd name="T26" fmla="*/ 29 w 93"/>
                  <a:gd name="T27" fmla="*/ 3 h 69"/>
                  <a:gd name="T28" fmla="*/ 29 w 93"/>
                  <a:gd name="T29" fmla="*/ 3 h 69"/>
                  <a:gd name="T30" fmla="*/ 17 w 93"/>
                  <a:gd name="T31" fmla="*/ 5 h 69"/>
                  <a:gd name="T32" fmla="*/ 6 w 93"/>
                  <a:gd name="T33" fmla="*/ 14 h 69"/>
                  <a:gd name="T34" fmla="*/ 0 w 93"/>
                  <a:gd name="T35" fmla="*/ 25 h 69"/>
                  <a:gd name="T36" fmla="*/ 0 w 93"/>
                  <a:gd name="T37" fmla="*/ 40 h 69"/>
                  <a:gd name="T38" fmla="*/ 0 w 93"/>
                  <a:gd name="T39" fmla="*/ 40 h 69"/>
                  <a:gd name="T40" fmla="*/ 3 w 93"/>
                  <a:gd name="T41" fmla="*/ 51 h 69"/>
                  <a:gd name="T42" fmla="*/ 11 w 93"/>
                  <a:gd name="T43" fmla="*/ 60 h 69"/>
                  <a:gd name="T44" fmla="*/ 23 w 93"/>
                  <a:gd name="T45" fmla="*/ 66 h 69"/>
                  <a:gd name="T46" fmla="*/ 34 w 93"/>
                  <a:gd name="T4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9">
                    <a:moveTo>
                      <a:pt x="34" y="68"/>
                    </a:moveTo>
                    <a:lnTo>
                      <a:pt x="63" y="66"/>
                    </a:lnTo>
                    <a:lnTo>
                      <a:pt x="63" y="66"/>
                    </a:lnTo>
                    <a:lnTo>
                      <a:pt x="74" y="63"/>
                    </a:lnTo>
                    <a:lnTo>
                      <a:pt x="83" y="54"/>
                    </a:lnTo>
                    <a:lnTo>
                      <a:pt x="92" y="42"/>
                    </a:lnTo>
                    <a:lnTo>
                      <a:pt x="92" y="28"/>
                    </a:lnTo>
                    <a:lnTo>
                      <a:pt x="92" y="28"/>
                    </a:lnTo>
                    <a:lnTo>
                      <a:pt x="89" y="17"/>
                    </a:lnTo>
                    <a:lnTo>
                      <a:pt x="80" y="8"/>
                    </a:lnTo>
                    <a:lnTo>
                      <a:pt x="69" y="3"/>
                    </a:lnTo>
                    <a:lnTo>
                      <a:pt x="55" y="0"/>
                    </a:lnTo>
                    <a:lnTo>
                      <a:pt x="29" y="3"/>
                    </a:lnTo>
                    <a:lnTo>
                      <a:pt x="29" y="3"/>
                    </a:lnTo>
                    <a:lnTo>
                      <a:pt x="29" y="3"/>
                    </a:lnTo>
                    <a:lnTo>
                      <a:pt x="17" y="5"/>
                    </a:lnTo>
                    <a:lnTo>
                      <a:pt x="6" y="14"/>
                    </a:lnTo>
                    <a:lnTo>
                      <a:pt x="0" y="25"/>
                    </a:lnTo>
                    <a:lnTo>
                      <a:pt x="0" y="40"/>
                    </a:lnTo>
                    <a:lnTo>
                      <a:pt x="0" y="40"/>
                    </a:lnTo>
                    <a:lnTo>
                      <a:pt x="3" y="51"/>
                    </a:lnTo>
                    <a:lnTo>
                      <a:pt x="11" y="60"/>
                    </a:lnTo>
                    <a:lnTo>
                      <a:pt x="23" y="66"/>
                    </a:lnTo>
                    <a:lnTo>
                      <a:pt x="34"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4" name="Freeform 466"/>
              <p:cNvSpPr>
                <a:spLocks noChangeArrowheads="1"/>
              </p:cNvSpPr>
              <p:nvPr/>
            </p:nvSpPr>
            <p:spPr bwMode="auto">
              <a:xfrm>
                <a:off x="1123950" y="4160838"/>
                <a:ext cx="34925" cy="25400"/>
              </a:xfrm>
              <a:custGeom>
                <a:avLst/>
                <a:gdLst>
                  <a:gd name="T0" fmla="*/ 38 w 96"/>
                  <a:gd name="T1" fmla="*/ 69 h 70"/>
                  <a:gd name="T2" fmla="*/ 63 w 96"/>
                  <a:gd name="T3" fmla="*/ 66 h 70"/>
                  <a:gd name="T4" fmla="*/ 63 w 96"/>
                  <a:gd name="T5" fmla="*/ 66 h 70"/>
                  <a:gd name="T6" fmla="*/ 75 w 96"/>
                  <a:gd name="T7" fmla="*/ 63 h 70"/>
                  <a:gd name="T8" fmla="*/ 86 w 96"/>
                  <a:gd name="T9" fmla="*/ 57 h 70"/>
                  <a:gd name="T10" fmla="*/ 92 w 96"/>
                  <a:gd name="T11" fmla="*/ 46 h 70"/>
                  <a:gd name="T12" fmla="*/ 95 w 96"/>
                  <a:gd name="T13" fmla="*/ 31 h 70"/>
                  <a:gd name="T14" fmla="*/ 95 w 96"/>
                  <a:gd name="T15" fmla="*/ 31 h 70"/>
                  <a:gd name="T16" fmla="*/ 92 w 96"/>
                  <a:gd name="T17" fmla="*/ 20 h 70"/>
                  <a:gd name="T18" fmla="*/ 83 w 96"/>
                  <a:gd name="T19" fmla="*/ 8 h 70"/>
                  <a:gd name="T20" fmla="*/ 72 w 96"/>
                  <a:gd name="T21" fmla="*/ 3 h 70"/>
                  <a:gd name="T22" fmla="*/ 61 w 96"/>
                  <a:gd name="T23" fmla="*/ 0 h 70"/>
                  <a:gd name="T24" fmla="*/ 32 w 96"/>
                  <a:gd name="T25" fmla="*/ 3 h 70"/>
                  <a:gd name="T26" fmla="*/ 32 w 96"/>
                  <a:gd name="T27" fmla="*/ 3 h 70"/>
                  <a:gd name="T28" fmla="*/ 32 w 96"/>
                  <a:gd name="T29" fmla="*/ 3 h 70"/>
                  <a:gd name="T30" fmla="*/ 20 w 96"/>
                  <a:gd name="T31" fmla="*/ 6 h 70"/>
                  <a:gd name="T32" fmla="*/ 9 w 96"/>
                  <a:gd name="T33" fmla="*/ 14 h 70"/>
                  <a:gd name="T34" fmla="*/ 3 w 96"/>
                  <a:gd name="T35" fmla="*/ 23 h 70"/>
                  <a:gd name="T36" fmla="*/ 0 w 96"/>
                  <a:gd name="T37" fmla="*/ 37 h 70"/>
                  <a:gd name="T38" fmla="*/ 0 w 96"/>
                  <a:gd name="T39" fmla="*/ 37 h 70"/>
                  <a:gd name="T40" fmla="*/ 3 w 96"/>
                  <a:gd name="T41" fmla="*/ 49 h 70"/>
                  <a:gd name="T42" fmla="*/ 12 w 96"/>
                  <a:gd name="T43" fmla="*/ 60 h 70"/>
                  <a:gd name="T44" fmla="*/ 23 w 96"/>
                  <a:gd name="T45" fmla="*/ 66 h 70"/>
                  <a:gd name="T46" fmla="*/ 38 w 96"/>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8" y="69"/>
                    </a:moveTo>
                    <a:lnTo>
                      <a:pt x="63" y="66"/>
                    </a:lnTo>
                    <a:lnTo>
                      <a:pt x="63" y="66"/>
                    </a:lnTo>
                    <a:lnTo>
                      <a:pt x="75" y="63"/>
                    </a:lnTo>
                    <a:lnTo>
                      <a:pt x="86" y="57"/>
                    </a:lnTo>
                    <a:lnTo>
                      <a:pt x="92" y="46"/>
                    </a:lnTo>
                    <a:lnTo>
                      <a:pt x="95" y="31"/>
                    </a:lnTo>
                    <a:lnTo>
                      <a:pt x="95" y="31"/>
                    </a:lnTo>
                    <a:lnTo>
                      <a:pt x="92" y="20"/>
                    </a:lnTo>
                    <a:lnTo>
                      <a:pt x="83" y="8"/>
                    </a:lnTo>
                    <a:lnTo>
                      <a:pt x="72" y="3"/>
                    </a:lnTo>
                    <a:lnTo>
                      <a:pt x="61" y="0"/>
                    </a:lnTo>
                    <a:lnTo>
                      <a:pt x="32" y="3"/>
                    </a:lnTo>
                    <a:lnTo>
                      <a:pt x="32" y="3"/>
                    </a:lnTo>
                    <a:lnTo>
                      <a:pt x="32" y="3"/>
                    </a:lnTo>
                    <a:lnTo>
                      <a:pt x="20" y="6"/>
                    </a:lnTo>
                    <a:lnTo>
                      <a:pt x="9" y="14"/>
                    </a:lnTo>
                    <a:lnTo>
                      <a:pt x="3" y="23"/>
                    </a:lnTo>
                    <a:lnTo>
                      <a:pt x="0" y="37"/>
                    </a:lnTo>
                    <a:lnTo>
                      <a:pt x="0" y="37"/>
                    </a:lnTo>
                    <a:lnTo>
                      <a:pt x="3" y="49"/>
                    </a:lnTo>
                    <a:lnTo>
                      <a:pt x="12" y="60"/>
                    </a:lnTo>
                    <a:lnTo>
                      <a:pt x="23" y="66"/>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5" name="Freeform 467"/>
              <p:cNvSpPr>
                <a:spLocks noChangeArrowheads="1"/>
              </p:cNvSpPr>
              <p:nvPr/>
            </p:nvSpPr>
            <p:spPr bwMode="auto">
              <a:xfrm>
                <a:off x="1054100" y="4162425"/>
                <a:ext cx="33338" cy="25400"/>
              </a:xfrm>
              <a:custGeom>
                <a:avLst/>
                <a:gdLst>
                  <a:gd name="T0" fmla="*/ 32 w 93"/>
                  <a:gd name="T1" fmla="*/ 68 h 69"/>
                  <a:gd name="T2" fmla="*/ 61 w 93"/>
                  <a:gd name="T3" fmla="*/ 68 h 69"/>
                  <a:gd name="T4" fmla="*/ 61 w 93"/>
                  <a:gd name="T5" fmla="*/ 68 h 69"/>
                  <a:gd name="T6" fmla="*/ 72 w 93"/>
                  <a:gd name="T7" fmla="*/ 65 h 69"/>
                  <a:gd name="T8" fmla="*/ 83 w 93"/>
                  <a:gd name="T9" fmla="*/ 57 h 69"/>
                  <a:gd name="T10" fmla="*/ 92 w 93"/>
                  <a:gd name="T11" fmla="*/ 46 h 69"/>
                  <a:gd name="T12" fmla="*/ 92 w 93"/>
                  <a:gd name="T13" fmla="*/ 34 h 69"/>
                  <a:gd name="T14" fmla="*/ 92 w 93"/>
                  <a:gd name="T15" fmla="*/ 34 h 69"/>
                  <a:gd name="T16" fmla="*/ 92 w 93"/>
                  <a:gd name="T17" fmla="*/ 20 h 69"/>
                  <a:gd name="T18" fmla="*/ 83 w 93"/>
                  <a:gd name="T19" fmla="*/ 8 h 69"/>
                  <a:gd name="T20" fmla="*/ 72 w 93"/>
                  <a:gd name="T21" fmla="*/ 2 h 69"/>
                  <a:gd name="T22" fmla="*/ 61 w 93"/>
                  <a:gd name="T23" fmla="*/ 0 h 69"/>
                  <a:gd name="T24" fmla="*/ 61 w 93"/>
                  <a:gd name="T25" fmla="*/ 0 h 69"/>
                  <a:gd name="T26" fmla="*/ 32 w 93"/>
                  <a:gd name="T27" fmla="*/ 0 h 69"/>
                  <a:gd name="T28" fmla="*/ 32 w 93"/>
                  <a:gd name="T29" fmla="*/ 0 h 69"/>
                  <a:gd name="T30" fmla="*/ 32 w 93"/>
                  <a:gd name="T31" fmla="*/ 0 h 69"/>
                  <a:gd name="T32" fmla="*/ 32 w 93"/>
                  <a:gd name="T33" fmla="*/ 0 h 69"/>
                  <a:gd name="T34" fmla="*/ 20 w 93"/>
                  <a:gd name="T35" fmla="*/ 2 h 69"/>
                  <a:gd name="T36" fmla="*/ 9 w 93"/>
                  <a:gd name="T37" fmla="*/ 8 h 69"/>
                  <a:gd name="T38" fmla="*/ 0 w 93"/>
                  <a:gd name="T39" fmla="*/ 20 h 69"/>
                  <a:gd name="T40" fmla="*/ 0 w 93"/>
                  <a:gd name="T41" fmla="*/ 34 h 69"/>
                  <a:gd name="T42" fmla="*/ 0 w 93"/>
                  <a:gd name="T43" fmla="*/ 34 h 69"/>
                  <a:gd name="T44" fmla="*/ 0 w 93"/>
                  <a:gd name="T45" fmla="*/ 46 h 69"/>
                  <a:gd name="T46" fmla="*/ 9 w 93"/>
                  <a:gd name="T47" fmla="*/ 57 h 69"/>
                  <a:gd name="T48" fmla="*/ 20 w 93"/>
                  <a:gd name="T49" fmla="*/ 65 h 69"/>
                  <a:gd name="T50" fmla="*/ 32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2" y="68"/>
                    </a:moveTo>
                    <a:lnTo>
                      <a:pt x="61" y="68"/>
                    </a:lnTo>
                    <a:lnTo>
                      <a:pt x="61" y="68"/>
                    </a:lnTo>
                    <a:lnTo>
                      <a:pt x="72" y="65"/>
                    </a:lnTo>
                    <a:lnTo>
                      <a:pt x="83" y="57"/>
                    </a:lnTo>
                    <a:lnTo>
                      <a:pt x="92" y="46"/>
                    </a:lnTo>
                    <a:lnTo>
                      <a:pt x="92" y="34"/>
                    </a:lnTo>
                    <a:lnTo>
                      <a:pt x="92" y="34"/>
                    </a:lnTo>
                    <a:lnTo>
                      <a:pt x="92" y="20"/>
                    </a:lnTo>
                    <a:lnTo>
                      <a:pt x="83" y="8"/>
                    </a:lnTo>
                    <a:lnTo>
                      <a:pt x="72" y="2"/>
                    </a:lnTo>
                    <a:lnTo>
                      <a:pt x="61" y="0"/>
                    </a:lnTo>
                    <a:lnTo>
                      <a:pt x="61" y="0"/>
                    </a:lnTo>
                    <a:lnTo>
                      <a:pt x="32" y="0"/>
                    </a:lnTo>
                    <a:lnTo>
                      <a:pt x="32" y="0"/>
                    </a:lnTo>
                    <a:lnTo>
                      <a:pt x="32" y="0"/>
                    </a:lnTo>
                    <a:lnTo>
                      <a:pt x="32" y="0"/>
                    </a:lnTo>
                    <a:lnTo>
                      <a:pt x="20" y="2"/>
                    </a:lnTo>
                    <a:lnTo>
                      <a:pt x="9" y="8"/>
                    </a:lnTo>
                    <a:lnTo>
                      <a:pt x="0" y="20"/>
                    </a:lnTo>
                    <a:lnTo>
                      <a:pt x="0" y="34"/>
                    </a:lnTo>
                    <a:lnTo>
                      <a:pt x="0" y="34"/>
                    </a:lnTo>
                    <a:lnTo>
                      <a:pt x="0" y="46"/>
                    </a:lnTo>
                    <a:lnTo>
                      <a:pt x="9" y="57"/>
                    </a:lnTo>
                    <a:lnTo>
                      <a:pt x="20" y="65"/>
                    </a:lnTo>
                    <a:lnTo>
                      <a:pt x="32"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6" name="Freeform 468"/>
              <p:cNvSpPr>
                <a:spLocks noChangeArrowheads="1"/>
              </p:cNvSpPr>
              <p:nvPr/>
            </p:nvSpPr>
            <p:spPr bwMode="auto">
              <a:xfrm>
                <a:off x="984250" y="4160838"/>
                <a:ext cx="34925" cy="25400"/>
              </a:xfrm>
              <a:custGeom>
                <a:avLst/>
                <a:gdLst>
                  <a:gd name="T0" fmla="*/ 31 w 95"/>
                  <a:gd name="T1" fmla="*/ 69 h 70"/>
                  <a:gd name="T2" fmla="*/ 60 w 95"/>
                  <a:gd name="T3" fmla="*/ 69 h 70"/>
                  <a:gd name="T4" fmla="*/ 60 w 95"/>
                  <a:gd name="T5" fmla="*/ 69 h 70"/>
                  <a:gd name="T6" fmla="*/ 60 w 95"/>
                  <a:gd name="T7" fmla="*/ 69 h 70"/>
                  <a:gd name="T8" fmla="*/ 71 w 95"/>
                  <a:gd name="T9" fmla="*/ 66 h 70"/>
                  <a:gd name="T10" fmla="*/ 83 w 95"/>
                  <a:gd name="T11" fmla="*/ 60 h 70"/>
                  <a:gd name="T12" fmla="*/ 91 w 95"/>
                  <a:gd name="T13" fmla="*/ 49 h 70"/>
                  <a:gd name="T14" fmla="*/ 94 w 95"/>
                  <a:gd name="T15" fmla="*/ 37 h 70"/>
                  <a:gd name="T16" fmla="*/ 94 w 95"/>
                  <a:gd name="T17" fmla="*/ 37 h 70"/>
                  <a:gd name="T18" fmla="*/ 91 w 95"/>
                  <a:gd name="T19" fmla="*/ 23 h 70"/>
                  <a:gd name="T20" fmla="*/ 86 w 95"/>
                  <a:gd name="T21" fmla="*/ 14 h 70"/>
                  <a:gd name="T22" fmla="*/ 74 w 95"/>
                  <a:gd name="T23" fmla="*/ 6 h 70"/>
                  <a:gd name="T24" fmla="*/ 63 w 95"/>
                  <a:gd name="T25" fmla="*/ 3 h 70"/>
                  <a:gd name="T26" fmla="*/ 34 w 95"/>
                  <a:gd name="T27" fmla="*/ 0 h 70"/>
                  <a:gd name="T28" fmla="*/ 34 w 95"/>
                  <a:gd name="T29" fmla="*/ 0 h 70"/>
                  <a:gd name="T30" fmla="*/ 23 w 95"/>
                  <a:gd name="T31" fmla="*/ 3 h 70"/>
                  <a:gd name="T32" fmla="*/ 11 w 95"/>
                  <a:gd name="T33" fmla="*/ 8 h 70"/>
                  <a:gd name="T34" fmla="*/ 2 w 95"/>
                  <a:gd name="T35" fmla="*/ 20 h 70"/>
                  <a:gd name="T36" fmla="*/ 0 w 95"/>
                  <a:gd name="T37" fmla="*/ 31 h 70"/>
                  <a:gd name="T38" fmla="*/ 0 w 95"/>
                  <a:gd name="T39" fmla="*/ 31 h 70"/>
                  <a:gd name="T40" fmla="*/ 2 w 95"/>
                  <a:gd name="T41" fmla="*/ 46 h 70"/>
                  <a:gd name="T42" fmla="*/ 8 w 95"/>
                  <a:gd name="T43" fmla="*/ 57 h 70"/>
                  <a:gd name="T44" fmla="*/ 20 w 95"/>
                  <a:gd name="T45" fmla="*/ 63 h 70"/>
                  <a:gd name="T46" fmla="*/ 31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1" y="69"/>
                    </a:moveTo>
                    <a:lnTo>
                      <a:pt x="60" y="69"/>
                    </a:lnTo>
                    <a:lnTo>
                      <a:pt x="60" y="69"/>
                    </a:lnTo>
                    <a:lnTo>
                      <a:pt x="60" y="69"/>
                    </a:lnTo>
                    <a:lnTo>
                      <a:pt x="71" y="66"/>
                    </a:lnTo>
                    <a:lnTo>
                      <a:pt x="83" y="60"/>
                    </a:lnTo>
                    <a:lnTo>
                      <a:pt x="91" y="49"/>
                    </a:lnTo>
                    <a:lnTo>
                      <a:pt x="94" y="37"/>
                    </a:lnTo>
                    <a:lnTo>
                      <a:pt x="94" y="37"/>
                    </a:lnTo>
                    <a:lnTo>
                      <a:pt x="91" y="23"/>
                    </a:lnTo>
                    <a:lnTo>
                      <a:pt x="86" y="14"/>
                    </a:lnTo>
                    <a:lnTo>
                      <a:pt x="74" y="6"/>
                    </a:lnTo>
                    <a:lnTo>
                      <a:pt x="63" y="3"/>
                    </a:lnTo>
                    <a:lnTo>
                      <a:pt x="34" y="0"/>
                    </a:lnTo>
                    <a:lnTo>
                      <a:pt x="34" y="0"/>
                    </a:lnTo>
                    <a:lnTo>
                      <a:pt x="23" y="3"/>
                    </a:lnTo>
                    <a:lnTo>
                      <a:pt x="11" y="8"/>
                    </a:lnTo>
                    <a:lnTo>
                      <a:pt x="2" y="20"/>
                    </a:lnTo>
                    <a:lnTo>
                      <a:pt x="0" y="31"/>
                    </a:lnTo>
                    <a:lnTo>
                      <a:pt x="0" y="31"/>
                    </a:lnTo>
                    <a:lnTo>
                      <a:pt x="2" y="46"/>
                    </a:lnTo>
                    <a:lnTo>
                      <a:pt x="8" y="57"/>
                    </a:lnTo>
                    <a:lnTo>
                      <a:pt x="20" y="63"/>
                    </a:lnTo>
                    <a:lnTo>
                      <a:pt x="31"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7" name="Freeform 469"/>
              <p:cNvSpPr>
                <a:spLocks noChangeArrowheads="1"/>
              </p:cNvSpPr>
              <p:nvPr/>
            </p:nvSpPr>
            <p:spPr bwMode="auto">
              <a:xfrm>
                <a:off x="915988" y="4156075"/>
                <a:ext cx="33337" cy="25400"/>
              </a:xfrm>
              <a:custGeom>
                <a:avLst/>
                <a:gdLst>
                  <a:gd name="T0" fmla="*/ 28 w 92"/>
                  <a:gd name="T1" fmla="*/ 66 h 69"/>
                  <a:gd name="T2" fmla="*/ 57 w 92"/>
                  <a:gd name="T3" fmla="*/ 68 h 69"/>
                  <a:gd name="T4" fmla="*/ 57 w 92"/>
                  <a:gd name="T5" fmla="*/ 68 h 69"/>
                  <a:gd name="T6" fmla="*/ 57 w 92"/>
                  <a:gd name="T7" fmla="*/ 68 h 69"/>
                  <a:gd name="T8" fmla="*/ 68 w 92"/>
                  <a:gd name="T9" fmla="*/ 68 h 69"/>
                  <a:gd name="T10" fmla="*/ 80 w 92"/>
                  <a:gd name="T11" fmla="*/ 60 h 69"/>
                  <a:gd name="T12" fmla="*/ 89 w 92"/>
                  <a:gd name="T13" fmla="*/ 51 h 69"/>
                  <a:gd name="T14" fmla="*/ 91 w 92"/>
                  <a:gd name="T15" fmla="*/ 40 h 69"/>
                  <a:gd name="T16" fmla="*/ 91 w 92"/>
                  <a:gd name="T17" fmla="*/ 40 h 69"/>
                  <a:gd name="T18" fmla="*/ 91 w 92"/>
                  <a:gd name="T19" fmla="*/ 25 h 69"/>
                  <a:gd name="T20" fmla="*/ 86 w 92"/>
                  <a:gd name="T21" fmla="*/ 14 h 69"/>
                  <a:gd name="T22" fmla="*/ 74 w 92"/>
                  <a:gd name="T23" fmla="*/ 5 h 69"/>
                  <a:gd name="T24" fmla="*/ 63 w 92"/>
                  <a:gd name="T25" fmla="*/ 3 h 69"/>
                  <a:gd name="T26" fmla="*/ 37 w 92"/>
                  <a:gd name="T27" fmla="*/ 0 h 69"/>
                  <a:gd name="T28" fmla="*/ 37 w 92"/>
                  <a:gd name="T29" fmla="*/ 0 h 69"/>
                  <a:gd name="T30" fmla="*/ 23 w 92"/>
                  <a:gd name="T31" fmla="*/ 3 h 69"/>
                  <a:gd name="T32" fmla="*/ 11 w 92"/>
                  <a:gd name="T33" fmla="*/ 8 h 69"/>
                  <a:gd name="T34" fmla="*/ 3 w 92"/>
                  <a:gd name="T35" fmla="*/ 17 h 69"/>
                  <a:gd name="T36" fmla="*/ 0 w 92"/>
                  <a:gd name="T37" fmla="*/ 28 h 69"/>
                  <a:gd name="T38" fmla="*/ 0 w 92"/>
                  <a:gd name="T39" fmla="*/ 28 h 69"/>
                  <a:gd name="T40" fmla="*/ 3 w 92"/>
                  <a:gd name="T41" fmla="*/ 42 h 69"/>
                  <a:gd name="T42" fmla="*/ 8 w 92"/>
                  <a:gd name="T43" fmla="*/ 54 h 69"/>
                  <a:gd name="T44" fmla="*/ 17 w 92"/>
                  <a:gd name="T45" fmla="*/ 63 h 69"/>
                  <a:gd name="T46" fmla="*/ 28 w 92"/>
                  <a:gd name="T4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69">
                    <a:moveTo>
                      <a:pt x="28" y="66"/>
                    </a:moveTo>
                    <a:lnTo>
                      <a:pt x="57" y="68"/>
                    </a:lnTo>
                    <a:lnTo>
                      <a:pt x="57" y="68"/>
                    </a:lnTo>
                    <a:lnTo>
                      <a:pt x="57" y="68"/>
                    </a:lnTo>
                    <a:lnTo>
                      <a:pt x="68" y="68"/>
                    </a:lnTo>
                    <a:lnTo>
                      <a:pt x="80" y="60"/>
                    </a:lnTo>
                    <a:lnTo>
                      <a:pt x="89" y="51"/>
                    </a:lnTo>
                    <a:lnTo>
                      <a:pt x="91" y="40"/>
                    </a:lnTo>
                    <a:lnTo>
                      <a:pt x="91" y="40"/>
                    </a:lnTo>
                    <a:lnTo>
                      <a:pt x="91" y="25"/>
                    </a:lnTo>
                    <a:lnTo>
                      <a:pt x="86" y="14"/>
                    </a:lnTo>
                    <a:lnTo>
                      <a:pt x="74" y="5"/>
                    </a:lnTo>
                    <a:lnTo>
                      <a:pt x="63" y="3"/>
                    </a:lnTo>
                    <a:lnTo>
                      <a:pt x="37" y="0"/>
                    </a:lnTo>
                    <a:lnTo>
                      <a:pt x="37" y="0"/>
                    </a:lnTo>
                    <a:lnTo>
                      <a:pt x="23" y="3"/>
                    </a:lnTo>
                    <a:lnTo>
                      <a:pt x="11" y="8"/>
                    </a:lnTo>
                    <a:lnTo>
                      <a:pt x="3" y="17"/>
                    </a:lnTo>
                    <a:lnTo>
                      <a:pt x="0" y="28"/>
                    </a:lnTo>
                    <a:lnTo>
                      <a:pt x="0" y="28"/>
                    </a:lnTo>
                    <a:lnTo>
                      <a:pt x="3" y="42"/>
                    </a:lnTo>
                    <a:lnTo>
                      <a:pt x="8" y="54"/>
                    </a:lnTo>
                    <a:lnTo>
                      <a:pt x="17" y="63"/>
                    </a:lnTo>
                    <a:lnTo>
                      <a:pt x="28"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8" name="Freeform 470"/>
              <p:cNvSpPr>
                <a:spLocks noChangeArrowheads="1"/>
              </p:cNvSpPr>
              <p:nvPr/>
            </p:nvSpPr>
            <p:spPr bwMode="auto">
              <a:xfrm>
                <a:off x="846138" y="4146550"/>
                <a:ext cx="33337" cy="25400"/>
              </a:xfrm>
              <a:custGeom>
                <a:avLst/>
                <a:gdLst>
                  <a:gd name="T0" fmla="*/ 29 w 93"/>
                  <a:gd name="T1" fmla="*/ 66 h 69"/>
                  <a:gd name="T2" fmla="*/ 54 w 93"/>
                  <a:gd name="T3" fmla="*/ 68 h 69"/>
                  <a:gd name="T4" fmla="*/ 54 w 93"/>
                  <a:gd name="T5" fmla="*/ 68 h 69"/>
                  <a:gd name="T6" fmla="*/ 54 w 93"/>
                  <a:gd name="T7" fmla="*/ 68 h 69"/>
                  <a:gd name="T8" fmla="*/ 66 w 93"/>
                  <a:gd name="T9" fmla="*/ 68 h 69"/>
                  <a:gd name="T10" fmla="*/ 77 w 93"/>
                  <a:gd name="T11" fmla="*/ 63 h 69"/>
                  <a:gd name="T12" fmla="*/ 86 w 93"/>
                  <a:gd name="T13" fmla="*/ 54 h 69"/>
                  <a:gd name="T14" fmla="*/ 92 w 93"/>
                  <a:gd name="T15" fmla="*/ 43 h 69"/>
                  <a:gd name="T16" fmla="*/ 92 w 93"/>
                  <a:gd name="T17" fmla="*/ 43 h 69"/>
                  <a:gd name="T18" fmla="*/ 92 w 93"/>
                  <a:gd name="T19" fmla="*/ 29 h 69"/>
                  <a:gd name="T20" fmla="*/ 86 w 93"/>
                  <a:gd name="T21" fmla="*/ 17 h 69"/>
                  <a:gd name="T22" fmla="*/ 77 w 93"/>
                  <a:gd name="T23" fmla="*/ 11 h 69"/>
                  <a:gd name="T24" fmla="*/ 66 w 93"/>
                  <a:gd name="T25" fmla="*/ 5 h 69"/>
                  <a:gd name="T26" fmla="*/ 63 w 93"/>
                  <a:gd name="T27" fmla="*/ 5 h 69"/>
                  <a:gd name="T28" fmla="*/ 37 w 93"/>
                  <a:gd name="T29" fmla="*/ 0 h 69"/>
                  <a:gd name="T30" fmla="*/ 37 w 93"/>
                  <a:gd name="T31" fmla="*/ 0 h 69"/>
                  <a:gd name="T32" fmla="*/ 37 w 93"/>
                  <a:gd name="T33" fmla="*/ 0 h 69"/>
                  <a:gd name="T34" fmla="*/ 26 w 93"/>
                  <a:gd name="T35" fmla="*/ 3 h 69"/>
                  <a:gd name="T36" fmla="*/ 14 w 93"/>
                  <a:gd name="T37" fmla="*/ 5 h 69"/>
                  <a:gd name="T38" fmla="*/ 6 w 93"/>
                  <a:gd name="T39" fmla="*/ 17 h 69"/>
                  <a:gd name="T40" fmla="*/ 0 w 93"/>
                  <a:gd name="T41" fmla="*/ 29 h 69"/>
                  <a:gd name="T42" fmla="*/ 0 w 93"/>
                  <a:gd name="T43" fmla="*/ 29 h 69"/>
                  <a:gd name="T44" fmla="*/ 0 w 93"/>
                  <a:gd name="T45" fmla="*/ 40 h 69"/>
                  <a:gd name="T46" fmla="*/ 6 w 93"/>
                  <a:gd name="T47" fmla="*/ 51 h 69"/>
                  <a:gd name="T48" fmla="*/ 14 w 93"/>
                  <a:gd name="T49" fmla="*/ 60 h 69"/>
                  <a:gd name="T50" fmla="*/ 29 w 93"/>
                  <a:gd name="T51"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29" y="66"/>
                    </a:moveTo>
                    <a:lnTo>
                      <a:pt x="54" y="68"/>
                    </a:lnTo>
                    <a:lnTo>
                      <a:pt x="54" y="68"/>
                    </a:lnTo>
                    <a:lnTo>
                      <a:pt x="54" y="68"/>
                    </a:lnTo>
                    <a:lnTo>
                      <a:pt x="66" y="68"/>
                    </a:lnTo>
                    <a:lnTo>
                      <a:pt x="77" y="63"/>
                    </a:lnTo>
                    <a:lnTo>
                      <a:pt x="86" y="54"/>
                    </a:lnTo>
                    <a:lnTo>
                      <a:pt x="92" y="43"/>
                    </a:lnTo>
                    <a:lnTo>
                      <a:pt x="92" y="43"/>
                    </a:lnTo>
                    <a:lnTo>
                      <a:pt x="92" y="29"/>
                    </a:lnTo>
                    <a:lnTo>
                      <a:pt x="86" y="17"/>
                    </a:lnTo>
                    <a:lnTo>
                      <a:pt x="77" y="11"/>
                    </a:lnTo>
                    <a:lnTo>
                      <a:pt x="66" y="5"/>
                    </a:lnTo>
                    <a:lnTo>
                      <a:pt x="63" y="5"/>
                    </a:lnTo>
                    <a:lnTo>
                      <a:pt x="37" y="0"/>
                    </a:lnTo>
                    <a:lnTo>
                      <a:pt x="37" y="0"/>
                    </a:lnTo>
                    <a:lnTo>
                      <a:pt x="37" y="0"/>
                    </a:lnTo>
                    <a:lnTo>
                      <a:pt x="26" y="3"/>
                    </a:lnTo>
                    <a:lnTo>
                      <a:pt x="14" y="5"/>
                    </a:lnTo>
                    <a:lnTo>
                      <a:pt x="6" y="17"/>
                    </a:lnTo>
                    <a:lnTo>
                      <a:pt x="0" y="29"/>
                    </a:lnTo>
                    <a:lnTo>
                      <a:pt x="0" y="29"/>
                    </a:lnTo>
                    <a:lnTo>
                      <a:pt x="0" y="40"/>
                    </a:lnTo>
                    <a:lnTo>
                      <a:pt x="6" y="51"/>
                    </a:lnTo>
                    <a:lnTo>
                      <a:pt x="14" y="60"/>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09" name="Freeform 471"/>
              <p:cNvSpPr>
                <a:spLocks noChangeArrowheads="1"/>
              </p:cNvSpPr>
              <p:nvPr/>
            </p:nvSpPr>
            <p:spPr bwMode="auto">
              <a:xfrm>
                <a:off x="779463" y="4133850"/>
                <a:ext cx="31750" cy="25400"/>
              </a:xfrm>
              <a:custGeom>
                <a:avLst/>
                <a:gdLst>
                  <a:gd name="T0" fmla="*/ 26 w 90"/>
                  <a:gd name="T1" fmla="*/ 63 h 69"/>
                  <a:gd name="T2" fmla="*/ 51 w 90"/>
                  <a:gd name="T3" fmla="*/ 68 h 69"/>
                  <a:gd name="T4" fmla="*/ 51 w 90"/>
                  <a:gd name="T5" fmla="*/ 68 h 69"/>
                  <a:gd name="T6" fmla="*/ 51 w 90"/>
                  <a:gd name="T7" fmla="*/ 68 h 69"/>
                  <a:gd name="T8" fmla="*/ 63 w 90"/>
                  <a:gd name="T9" fmla="*/ 68 h 69"/>
                  <a:gd name="T10" fmla="*/ 74 w 90"/>
                  <a:gd name="T11" fmla="*/ 66 h 69"/>
                  <a:gd name="T12" fmla="*/ 83 w 90"/>
                  <a:gd name="T13" fmla="*/ 57 h 69"/>
                  <a:gd name="T14" fmla="*/ 89 w 90"/>
                  <a:gd name="T15" fmla="*/ 45 h 69"/>
                  <a:gd name="T16" fmla="*/ 89 w 90"/>
                  <a:gd name="T17" fmla="*/ 45 h 69"/>
                  <a:gd name="T18" fmla="*/ 89 w 90"/>
                  <a:gd name="T19" fmla="*/ 34 h 69"/>
                  <a:gd name="T20" fmla="*/ 86 w 90"/>
                  <a:gd name="T21" fmla="*/ 22 h 69"/>
                  <a:gd name="T22" fmla="*/ 77 w 90"/>
                  <a:gd name="T23" fmla="*/ 11 h 69"/>
                  <a:gd name="T24" fmla="*/ 66 w 90"/>
                  <a:gd name="T25" fmla="*/ 8 h 69"/>
                  <a:gd name="T26" fmla="*/ 66 w 90"/>
                  <a:gd name="T27" fmla="*/ 8 h 69"/>
                  <a:gd name="T28" fmla="*/ 40 w 90"/>
                  <a:gd name="T29" fmla="*/ 3 h 69"/>
                  <a:gd name="T30" fmla="*/ 40 w 90"/>
                  <a:gd name="T31" fmla="*/ 3 h 69"/>
                  <a:gd name="T32" fmla="*/ 40 w 90"/>
                  <a:gd name="T33" fmla="*/ 3 h 69"/>
                  <a:gd name="T34" fmla="*/ 26 w 90"/>
                  <a:gd name="T35" fmla="*/ 0 h 69"/>
                  <a:gd name="T36" fmla="*/ 14 w 90"/>
                  <a:gd name="T37" fmla="*/ 5 h 69"/>
                  <a:gd name="T38" fmla="*/ 6 w 90"/>
                  <a:gd name="T39" fmla="*/ 14 h 69"/>
                  <a:gd name="T40" fmla="*/ 3 w 90"/>
                  <a:gd name="T41" fmla="*/ 25 h 69"/>
                  <a:gd name="T42" fmla="*/ 3 w 90"/>
                  <a:gd name="T43" fmla="*/ 25 h 69"/>
                  <a:gd name="T44" fmla="*/ 0 w 90"/>
                  <a:gd name="T45" fmla="*/ 37 h 69"/>
                  <a:gd name="T46" fmla="*/ 6 w 90"/>
                  <a:gd name="T47" fmla="*/ 48 h 69"/>
                  <a:gd name="T48" fmla="*/ 14 w 90"/>
                  <a:gd name="T49" fmla="*/ 57 h 69"/>
                  <a:gd name="T50" fmla="*/ 26 w 90"/>
                  <a:gd name="T51"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26" y="63"/>
                    </a:moveTo>
                    <a:lnTo>
                      <a:pt x="51" y="68"/>
                    </a:lnTo>
                    <a:lnTo>
                      <a:pt x="51" y="68"/>
                    </a:lnTo>
                    <a:lnTo>
                      <a:pt x="51" y="68"/>
                    </a:lnTo>
                    <a:lnTo>
                      <a:pt x="63" y="68"/>
                    </a:lnTo>
                    <a:lnTo>
                      <a:pt x="74" y="66"/>
                    </a:lnTo>
                    <a:lnTo>
                      <a:pt x="83" y="57"/>
                    </a:lnTo>
                    <a:lnTo>
                      <a:pt x="89" y="45"/>
                    </a:lnTo>
                    <a:lnTo>
                      <a:pt x="89" y="45"/>
                    </a:lnTo>
                    <a:lnTo>
                      <a:pt x="89" y="34"/>
                    </a:lnTo>
                    <a:lnTo>
                      <a:pt x="86" y="22"/>
                    </a:lnTo>
                    <a:lnTo>
                      <a:pt x="77" y="11"/>
                    </a:lnTo>
                    <a:lnTo>
                      <a:pt x="66" y="8"/>
                    </a:lnTo>
                    <a:lnTo>
                      <a:pt x="66" y="8"/>
                    </a:lnTo>
                    <a:lnTo>
                      <a:pt x="40" y="3"/>
                    </a:lnTo>
                    <a:lnTo>
                      <a:pt x="40" y="3"/>
                    </a:lnTo>
                    <a:lnTo>
                      <a:pt x="40" y="3"/>
                    </a:lnTo>
                    <a:lnTo>
                      <a:pt x="26" y="0"/>
                    </a:lnTo>
                    <a:lnTo>
                      <a:pt x="14" y="5"/>
                    </a:lnTo>
                    <a:lnTo>
                      <a:pt x="6" y="14"/>
                    </a:lnTo>
                    <a:lnTo>
                      <a:pt x="3" y="25"/>
                    </a:lnTo>
                    <a:lnTo>
                      <a:pt x="3" y="25"/>
                    </a:lnTo>
                    <a:lnTo>
                      <a:pt x="0" y="37"/>
                    </a:lnTo>
                    <a:lnTo>
                      <a:pt x="6" y="48"/>
                    </a:lnTo>
                    <a:lnTo>
                      <a:pt x="14" y="57"/>
                    </a:lnTo>
                    <a:lnTo>
                      <a:pt x="26" y="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0" name="Freeform 472"/>
              <p:cNvSpPr>
                <a:spLocks noChangeArrowheads="1"/>
              </p:cNvSpPr>
              <p:nvPr/>
            </p:nvSpPr>
            <p:spPr bwMode="auto">
              <a:xfrm>
                <a:off x="712788" y="4114800"/>
                <a:ext cx="31750" cy="25400"/>
              </a:xfrm>
              <a:custGeom>
                <a:avLst/>
                <a:gdLst>
                  <a:gd name="T0" fmla="*/ 20 w 87"/>
                  <a:gd name="T1" fmla="*/ 57 h 70"/>
                  <a:gd name="T2" fmla="*/ 45 w 87"/>
                  <a:gd name="T3" fmla="*/ 69 h 70"/>
                  <a:gd name="T4" fmla="*/ 45 w 87"/>
                  <a:gd name="T5" fmla="*/ 69 h 70"/>
                  <a:gd name="T6" fmla="*/ 45 w 87"/>
                  <a:gd name="T7" fmla="*/ 69 h 70"/>
                  <a:gd name="T8" fmla="*/ 57 w 87"/>
                  <a:gd name="T9" fmla="*/ 69 h 70"/>
                  <a:gd name="T10" fmla="*/ 68 w 87"/>
                  <a:gd name="T11" fmla="*/ 66 h 70"/>
                  <a:gd name="T12" fmla="*/ 77 w 87"/>
                  <a:gd name="T13" fmla="*/ 57 h 70"/>
                  <a:gd name="T14" fmla="*/ 83 w 87"/>
                  <a:gd name="T15" fmla="*/ 49 h 70"/>
                  <a:gd name="T16" fmla="*/ 83 w 87"/>
                  <a:gd name="T17" fmla="*/ 49 h 70"/>
                  <a:gd name="T18" fmla="*/ 86 w 87"/>
                  <a:gd name="T19" fmla="*/ 37 h 70"/>
                  <a:gd name="T20" fmla="*/ 83 w 87"/>
                  <a:gd name="T21" fmla="*/ 26 h 70"/>
                  <a:gd name="T22" fmla="*/ 74 w 87"/>
                  <a:gd name="T23" fmla="*/ 14 h 70"/>
                  <a:gd name="T24" fmla="*/ 65 w 87"/>
                  <a:gd name="T25" fmla="*/ 8 h 70"/>
                  <a:gd name="T26" fmla="*/ 65 w 87"/>
                  <a:gd name="T27" fmla="*/ 8 h 70"/>
                  <a:gd name="T28" fmla="*/ 40 w 87"/>
                  <a:gd name="T29" fmla="*/ 0 h 70"/>
                  <a:gd name="T30" fmla="*/ 40 w 87"/>
                  <a:gd name="T31" fmla="*/ 0 h 70"/>
                  <a:gd name="T32" fmla="*/ 40 w 87"/>
                  <a:gd name="T33" fmla="*/ 0 h 70"/>
                  <a:gd name="T34" fmla="*/ 28 w 87"/>
                  <a:gd name="T35" fmla="*/ 0 h 70"/>
                  <a:gd name="T36" fmla="*/ 17 w 87"/>
                  <a:gd name="T37" fmla="*/ 3 h 70"/>
                  <a:gd name="T38" fmla="*/ 8 w 87"/>
                  <a:gd name="T39" fmla="*/ 8 h 70"/>
                  <a:gd name="T40" fmla="*/ 0 w 87"/>
                  <a:gd name="T41" fmla="*/ 20 h 70"/>
                  <a:gd name="T42" fmla="*/ 0 w 87"/>
                  <a:gd name="T43" fmla="*/ 20 h 70"/>
                  <a:gd name="T44" fmla="*/ 0 w 87"/>
                  <a:gd name="T45" fmla="*/ 32 h 70"/>
                  <a:gd name="T46" fmla="*/ 2 w 87"/>
                  <a:gd name="T47" fmla="*/ 43 h 70"/>
                  <a:gd name="T48" fmla="*/ 8 w 87"/>
                  <a:gd name="T49" fmla="*/ 52 h 70"/>
                  <a:gd name="T50" fmla="*/ 20 w 87"/>
                  <a:gd name="T51"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20" y="57"/>
                    </a:moveTo>
                    <a:lnTo>
                      <a:pt x="45" y="69"/>
                    </a:lnTo>
                    <a:lnTo>
                      <a:pt x="45" y="69"/>
                    </a:lnTo>
                    <a:lnTo>
                      <a:pt x="45" y="69"/>
                    </a:lnTo>
                    <a:lnTo>
                      <a:pt x="57" y="69"/>
                    </a:lnTo>
                    <a:lnTo>
                      <a:pt x="68" y="66"/>
                    </a:lnTo>
                    <a:lnTo>
                      <a:pt x="77" y="57"/>
                    </a:lnTo>
                    <a:lnTo>
                      <a:pt x="83" y="49"/>
                    </a:lnTo>
                    <a:lnTo>
                      <a:pt x="83" y="49"/>
                    </a:lnTo>
                    <a:lnTo>
                      <a:pt x="86" y="37"/>
                    </a:lnTo>
                    <a:lnTo>
                      <a:pt x="83" y="26"/>
                    </a:lnTo>
                    <a:lnTo>
                      <a:pt x="74" y="14"/>
                    </a:lnTo>
                    <a:lnTo>
                      <a:pt x="65" y="8"/>
                    </a:lnTo>
                    <a:lnTo>
                      <a:pt x="65" y="8"/>
                    </a:lnTo>
                    <a:lnTo>
                      <a:pt x="40" y="0"/>
                    </a:lnTo>
                    <a:lnTo>
                      <a:pt x="40" y="0"/>
                    </a:lnTo>
                    <a:lnTo>
                      <a:pt x="40" y="0"/>
                    </a:lnTo>
                    <a:lnTo>
                      <a:pt x="28" y="0"/>
                    </a:lnTo>
                    <a:lnTo>
                      <a:pt x="17" y="3"/>
                    </a:lnTo>
                    <a:lnTo>
                      <a:pt x="8" y="8"/>
                    </a:lnTo>
                    <a:lnTo>
                      <a:pt x="0" y="20"/>
                    </a:lnTo>
                    <a:lnTo>
                      <a:pt x="0" y="20"/>
                    </a:lnTo>
                    <a:lnTo>
                      <a:pt x="0" y="32"/>
                    </a:lnTo>
                    <a:lnTo>
                      <a:pt x="2" y="43"/>
                    </a:lnTo>
                    <a:lnTo>
                      <a:pt x="8" y="52"/>
                    </a:lnTo>
                    <a:lnTo>
                      <a:pt x="20" y="5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1" name="Freeform 473"/>
              <p:cNvSpPr>
                <a:spLocks noChangeArrowheads="1"/>
              </p:cNvSpPr>
              <p:nvPr/>
            </p:nvSpPr>
            <p:spPr bwMode="auto">
              <a:xfrm>
                <a:off x="649288" y="4087813"/>
                <a:ext cx="30162" cy="25400"/>
              </a:xfrm>
              <a:custGeom>
                <a:avLst/>
                <a:gdLst>
                  <a:gd name="T0" fmla="*/ 17 w 84"/>
                  <a:gd name="T1" fmla="*/ 54 h 69"/>
                  <a:gd name="T2" fmla="*/ 29 w 84"/>
                  <a:gd name="T3" fmla="*/ 60 h 69"/>
                  <a:gd name="T4" fmla="*/ 40 w 84"/>
                  <a:gd name="T5" fmla="*/ 65 h 69"/>
                  <a:gd name="T6" fmla="*/ 40 w 84"/>
                  <a:gd name="T7" fmla="*/ 65 h 69"/>
                  <a:gd name="T8" fmla="*/ 40 w 84"/>
                  <a:gd name="T9" fmla="*/ 65 h 69"/>
                  <a:gd name="T10" fmla="*/ 52 w 84"/>
                  <a:gd name="T11" fmla="*/ 68 h 69"/>
                  <a:gd name="T12" fmla="*/ 63 w 84"/>
                  <a:gd name="T13" fmla="*/ 68 h 69"/>
                  <a:gd name="T14" fmla="*/ 72 w 84"/>
                  <a:gd name="T15" fmla="*/ 63 h 69"/>
                  <a:gd name="T16" fmla="*/ 80 w 84"/>
                  <a:gd name="T17" fmla="*/ 54 h 69"/>
                  <a:gd name="T18" fmla="*/ 80 w 84"/>
                  <a:gd name="T19" fmla="*/ 54 h 69"/>
                  <a:gd name="T20" fmla="*/ 83 w 84"/>
                  <a:gd name="T21" fmla="*/ 43 h 69"/>
                  <a:gd name="T22" fmla="*/ 80 w 84"/>
                  <a:gd name="T23" fmla="*/ 31 h 69"/>
                  <a:gd name="T24" fmla="*/ 77 w 84"/>
                  <a:gd name="T25" fmla="*/ 19 h 69"/>
                  <a:gd name="T26" fmla="*/ 66 w 84"/>
                  <a:gd name="T27" fmla="*/ 14 h 69"/>
                  <a:gd name="T28" fmla="*/ 66 w 84"/>
                  <a:gd name="T29" fmla="*/ 14 h 69"/>
                  <a:gd name="T30" fmla="*/ 54 w 84"/>
                  <a:gd name="T31" fmla="*/ 8 h 69"/>
                  <a:gd name="T32" fmla="*/ 43 w 84"/>
                  <a:gd name="T33" fmla="*/ 2 h 69"/>
                  <a:gd name="T34" fmla="*/ 43 w 84"/>
                  <a:gd name="T35" fmla="*/ 2 h 69"/>
                  <a:gd name="T36" fmla="*/ 43 w 84"/>
                  <a:gd name="T37" fmla="*/ 2 h 69"/>
                  <a:gd name="T38" fmla="*/ 31 w 84"/>
                  <a:gd name="T39" fmla="*/ 0 h 69"/>
                  <a:gd name="T40" fmla="*/ 20 w 84"/>
                  <a:gd name="T41" fmla="*/ 0 h 69"/>
                  <a:gd name="T42" fmla="*/ 11 w 84"/>
                  <a:gd name="T43" fmla="*/ 5 h 69"/>
                  <a:gd name="T44" fmla="*/ 3 w 84"/>
                  <a:gd name="T45" fmla="*/ 14 h 69"/>
                  <a:gd name="T46" fmla="*/ 3 w 84"/>
                  <a:gd name="T47" fmla="*/ 14 h 69"/>
                  <a:gd name="T48" fmla="*/ 0 w 84"/>
                  <a:gd name="T49" fmla="*/ 25 h 69"/>
                  <a:gd name="T50" fmla="*/ 3 w 84"/>
                  <a:gd name="T51" fmla="*/ 37 h 69"/>
                  <a:gd name="T52" fmla="*/ 9 w 84"/>
                  <a:gd name="T53" fmla="*/ 45 h 69"/>
                  <a:gd name="T54" fmla="*/ 17 w 84"/>
                  <a:gd name="T55"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69">
                    <a:moveTo>
                      <a:pt x="17" y="54"/>
                    </a:moveTo>
                    <a:lnTo>
                      <a:pt x="29" y="60"/>
                    </a:lnTo>
                    <a:lnTo>
                      <a:pt x="40" y="65"/>
                    </a:lnTo>
                    <a:lnTo>
                      <a:pt x="40" y="65"/>
                    </a:lnTo>
                    <a:lnTo>
                      <a:pt x="40" y="65"/>
                    </a:lnTo>
                    <a:lnTo>
                      <a:pt x="52" y="68"/>
                    </a:lnTo>
                    <a:lnTo>
                      <a:pt x="63" y="68"/>
                    </a:lnTo>
                    <a:lnTo>
                      <a:pt x="72" y="63"/>
                    </a:lnTo>
                    <a:lnTo>
                      <a:pt x="80" y="54"/>
                    </a:lnTo>
                    <a:lnTo>
                      <a:pt x="80" y="54"/>
                    </a:lnTo>
                    <a:lnTo>
                      <a:pt x="83" y="43"/>
                    </a:lnTo>
                    <a:lnTo>
                      <a:pt x="80" y="31"/>
                    </a:lnTo>
                    <a:lnTo>
                      <a:pt x="77" y="19"/>
                    </a:lnTo>
                    <a:lnTo>
                      <a:pt x="66" y="14"/>
                    </a:lnTo>
                    <a:lnTo>
                      <a:pt x="66" y="14"/>
                    </a:lnTo>
                    <a:lnTo>
                      <a:pt x="54" y="8"/>
                    </a:lnTo>
                    <a:lnTo>
                      <a:pt x="43" y="2"/>
                    </a:lnTo>
                    <a:lnTo>
                      <a:pt x="43" y="2"/>
                    </a:lnTo>
                    <a:lnTo>
                      <a:pt x="43" y="2"/>
                    </a:lnTo>
                    <a:lnTo>
                      <a:pt x="31" y="0"/>
                    </a:lnTo>
                    <a:lnTo>
                      <a:pt x="20" y="0"/>
                    </a:lnTo>
                    <a:lnTo>
                      <a:pt x="11" y="5"/>
                    </a:lnTo>
                    <a:lnTo>
                      <a:pt x="3" y="14"/>
                    </a:lnTo>
                    <a:lnTo>
                      <a:pt x="3" y="14"/>
                    </a:lnTo>
                    <a:lnTo>
                      <a:pt x="0" y="25"/>
                    </a:lnTo>
                    <a:lnTo>
                      <a:pt x="3" y="37"/>
                    </a:lnTo>
                    <a:lnTo>
                      <a:pt x="9" y="45"/>
                    </a:lnTo>
                    <a:lnTo>
                      <a:pt x="17" y="5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2" name="Freeform 474"/>
              <p:cNvSpPr>
                <a:spLocks noChangeArrowheads="1"/>
              </p:cNvSpPr>
              <p:nvPr/>
            </p:nvSpPr>
            <p:spPr bwMode="auto">
              <a:xfrm>
                <a:off x="744538" y="3876675"/>
                <a:ext cx="22225" cy="14288"/>
              </a:xfrm>
              <a:custGeom>
                <a:avLst/>
                <a:gdLst>
                  <a:gd name="T0" fmla="*/ 22 w 61"/>
                  <a:gd name="T1" fmla="*/ 40 h 41"/>
                  <a:gd name="T2" fmla="*/ 22 w 61"/>
                  <a:gd name="T3" fmla="*/ 40 h 41"/>
                  <a:gd name="T4" fmla="*/ 48 w 61"/>
                  <a:gd name="T5" fmla="*/ 32 h 41"/>
                  <a:gd name="T6" fmla="*/ 48 w 61"/>
                  <a:gd name="T7" fmla="*/ 32 h 41"/>
                  <a:gd name="T8" fmla="*/ 48 w 61"/>
                  <a:gd name="T9" fmla="*/ 32 h 41"/>
                  <a:gd name="T10" fmla="*/ 54 w 61"/>
                  <a:gd name="T11" fmla="*/ 29 h 41"/>
                  <a:gd name="T12" fmla="*/ 60 w 61"/>
                  <a:gd name="T13" fmla="*/ 26 h 41"/>
                  <a:gd name="T14" fmla="*/ 60 w 61"/>
                  <a:gd name="T15" fmla="*/ 17 h 41"/>
                  <a:gd name="T16" fmla="*/ 60 w 61"/>
                  <a:gd name="T17" fmla="*/ 12 h 41"/>
                  <a:gd name="T18" fmla="*/ 60 w 61"/>
                  <a:gd name="T19" fmla="*/ 12 h 41"/>
                  <a:gd name="T20" fmla="*/ 57 w 61"/>
                  <a:gd name="T21" fmla="*/ 6 h 41"/>
                  <a:gd name="T22" fmla="*/ 51 w 61"/>
                  <a:gd name="T23" fmla="*/ 0 h 41"/>
                  <a:gd name="T24" fmla="*/ 45 w 61"/>
                  <a:gd name="T25" fmla="*/ 0 h 41"/>
                  <a:gd name="T26" fmla="*/ 40 w 61"/>
                  <a:gd name="T27" fmla="*/ 0 h 41"/>
                  <a:gd name="T28" fmla="*/ 14 w 61"/>
                  <a:gd name="T29" fmla="*/ 6 h 41"/>
                  <a:gd name="T30" fmla="*/ 14 w 61"/>
                  <a:gd name="T31" fmla="*/ 6 h 41"/>
                  <a:gd name="T32" fmla="*/ 14 w 61"/>
                  <a:gd name="T33" fmla="*/ 6 h 41"/>
                  <a:gd name="T34" fmla="*/ 5 w 61"/>
                  <a:gd name="T35" fmla="*/ 12 h 41"/>
                  <a:gd name="T36" fmla="*/ 2 w 61"/>
                  <a:gd name="T37" fmla="*/ 14 h 41"/>
                  <a:gd name="T38" fmla="*/ 0 w 61"/>
                  <a:gd name="T39" fmla="*/ 23 h 41"/>
                  <a:gd name="T40" fmla="*/ 2 w 61"/>
                  <a:gd name="T41" fmla="*/ 29 h 41"/>
                  <a:gd name="T42" fmla="*/ 2 w 61"/>
                  <a:gd name="T43" fmla="*/ 29 h 41"/>
                  <a:gd name="T44" fmla="*/ 5 w 61"/>
                  <a:gd name="T45" fmla="*/ 35 h 41"/>
                  <a:gd name="T46" fmla="*/ 11 w 61"/>
                  <a:gd name="T47" fmla="*/ 40 h 41"/>
                  <a:gd name="T48" fmla="*/ 17 w 61"/>
                  <a:gd name="T49" fmla="*/ 40 h 41"/>
                  <a:gd name="T50" fmla="*/ 22 w 61"/>
                  <a:gd name="T5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1">
                    <a:moveTo>
                      <a:pt x="22" y="40"/>
                    </a:moveTo>
                    <a:lnTo>
                      <a:pt x="22" y="40"/>
                    </a:lnTo>
                    <a:lnTo>
                      <a:pt x="48" y="32"/>
                    </a:lnTo>
                    <a:lnTo>
                      <a:pt x="48" y="32"/>
                    </a:lnTo>
                    <a:lnTo>
                      <a:pt x="48" y="32"/>
                    </a:lnTo>
                    <a:lnTo>
                      <a:pt x="54" y="29"/>
                    </a:lnTo>
                    <a:lnTo>
                      <a:pt x="60" y="26"/>
                    </a:lnTo>
                    <a:lnTo>
                      <a:pt x="60" y="17"/>
                    </a:lnTo>
                    <a:lnTo>
                      <a:pt x="60" y="12"/>
                    </a:lnTo>
                    <a:lnTo>
                      <a:pt x="60" y="12"/>
                    </a:lnTo>
                    <a:lnTo>
                      <a:pt x="57" y="6"/>
                    </a:lnTo>
                    <a:lnTo>
                      <a:pt x="51" y="0"/>
                    </a:lnTo>
                    <a:lnTo>
                      <a:pt x="45" y="0"/>
                    </a:lnTo>
                    <a:lnTo>
                      <a:pt x="40" y="0"/>
                    </a:lnTo>
                    <a:lnTo>
                      <a:pt x="14" y="6"/>
                    </a:lnTo>
                    <a:lnTo>
                      <a:pt x="14" y="6"/>
                    </a:lnTo>
                    <a:lnTo>
                      <a:pt x="14" y="6"/>
                    </a:lnTo>
                    <a:lnTo>
                      <a:pt x="5" y="12"/>
                    </a:lnTo>
                    <a:lnTo>
                      <a:pt x="2" y="14"/>
                    </a:lnTo>
                    <a:lnTo>
                      <a:pt x="0" y="23"/>
                    </a:lnTo>
                    <a:lnTo>
                      <a:pt x="2" y="29"/>
                    </a:lnTo>
                    <a:lnTo>
                      <a:pt x="2" y="29"/>
                    </a:lnTo>
                    <a:lnTo>
                      <a:pt x="5" y="35"/>
                    </a:lnTo>
                    <a:lnTo>
                      <a:pt x="11" y="40"/>
                    </a:lnTo>
                    <a:lnTo>
                      <a:pt x="17" y="40"/>
                    </a:lnTo>
                    <a:lnTo>
                      <a:pt x="22"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3" name="Freeform 475"/>
              <p:cNvSpPr>
                <a:spLocks noChangeArrowheads="1"/>
              </p:cNvSpPr>
              <p:nvPr/>
            </p:nvSpPr>
            <p:spPr bwMode="auto">
              <a:xfrm>
                <a:off x="812800" y="3862388"/>
                <a:ext cx="19050" cy="12700"/>
              </a:xfrm>
              <a:custGeom>
                <a:avLst/>
                <a:gdLst>
                  <a:gd name="T0" fmla="*/ 17 w 55"/>
                  <a:gd name="T1" fmla="*/ 35 h 36"/>
                  <a:gd name="T2" fmla="*/ 17 w 55"/>
                  <a:gd name="T3" fmla="*/ 35 h 36"/>
                  <a:gd name="T4" fmla="*/ 42 w 55"/>
                  <a:gd name="T5" fmla="*/ 29 h 36"/>
                  <a:gd name="T6" fmla="*/ 42 w 55"/>
                  <a:gd name="T7" fmla="*/ 29 h 36"/>
                  <a:gd name="T8" fmla="*/ 42 w 55"/>
                  <a:gd name="T9" fmla="*/ 29 h 36"/>
                  <a:gd name="T10" fmla="*/ 48 w 55"/>
                  <a:gd name="T11" fmla="*/ 26 h 36"/>
                  <a:gd name="T12" fmla="*/ 51 w 55"/>
                  <a:gd name="T13" fmla="*/ 23 h 36"/>
                  <a:gd name="T14" fmla="*/ 54 w 55"/>
                  <a:gd name="T15" fmla="*/ 18 h 36"/>
                  <a:gd name="T16" fmla="*/ 54 w 55"/>
                  <a:gd name="T17" fmla="*/ 12 h 36"/>
                  <a:gd name="T18" fmla="*/ 54 w 55"/>
                  <a:gd name="T19" fmla="*/ 12 h 36"/>
                  <a:gd name="T20" fmla="*/ 51 w 55"/>
                  <a:gd name="T21" fmla="*/ 6 h 36"/>
                  <a:gd name="T22" fmla="*/ 48 w 55"/>
                  <a:gd name="T23" fmla="*/ 3 h 36"/>
                  <a:gd name="T24" fmla="*/ 42 w 55"/>
                  <a:gd name="T25" fmla="*/ 0 h 36"/>
                  <a:gd name="T26" fmla="*/ 37 w 55"/>
                  <a:gd name="T27" fmla="*/ 0 h 36"/>
                  <a:gd name="T28" fmla="*/ 11 w 55"/>
                  <a:gd name="T29" fmla="*/ 6 h 36"/>
                  <a:gd name="T30" fmla="*/ 11 w 55"/>
                  <a:gd name="T31" fmla="*/ 6 h 36"/>
                  <a:gd name="T32" fmla="*/ 11 w 55"/>
                  <a:gd name="T33" fmla="*/ 6 h 36"/>
                  <a:gd name="T34" fmla="*/ 5 w 55"/>
                  <a:gd name="T35" fmla="*/ 9 h 36"/>
                  <a:gd name="T36" fmla="*/ 2 w 55"/>
                  <a:gd name="T37" fmla="*/ 12 h 36"/>
                  <a:gd name="T38" fmla="*/ 0 w 55"/>
                  <a:gd name="T39" fmla="*/ 18 h 36"/>
                  <a:gd name="T40" fmla="*/ 0 w 55"/>
                  <a:gd name="T41" fmla="*/ 23 h 36"/>
                  <a:gd name="T42" fmla="*/ 0 w 55"/>
                  <a:gd name="T43" fmla="*/ 23 h 36"/>
                  <a:gd name="T44" fmla="*/ 2 w 55"/>
                  <a:gd name="T45" fmla="*/ 29 h 36"/>
                  <a:gd name="T46" fmla="*/ 5 w 55"/>
                  <a:gd name="T47" fmla="*/ 32 h 36"/>
                  <a:gd name="T48" fmla="*/ 11 w 55"/>
                  <a:gd name="T49" fmla="*/ 35 h 36"/>
                  <a:gd name="T50" fmla="*/ 17 w 55"/>
                  <a:gd name="T51"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6">
                    <a:moveTo>
                      <a:pt x="17" y="35"/>
                    </a:moveTo>
                    <a:lnTo>
                      <a:pt x="17" y="35"/>
                    </a:lnTo>
                    <a:lnTo>
                      <a:pt x="42" y="29"/>
                    </a:lnTo>
                    <a:lnTo>
                      <a:pt x="42" y="29"/>
                    </a:lnTo>
                    <a:lnTo>
                      <a:pt x="42" y="29"/>
                    </a:lnTo>
                    <a:lnTo>
                      <a:pt x="48" y="26"/>
                    </a:lnTo>
                    <a:lnTo>
                      <a:pt x="51" y="23"/>
                    </a:lnTo>
                    <a:lnTo>
                      <a:pt x="54" y="18"/>
                    </a:lnTo>
                    <a:lnTo>
                      <a:pt x="54" y="12"/>
                    </a:lnTo>
                    <a:lnTo>
                      <a:pt x="54" y="12"/>
                    </a:lnTo>
                    <a:lnTo>
                      <a:pt x="51" y="6"/>
                    </a:lnTo>
                    <a:lnTo>
                      <a:pt x="48" y="3"/>
                    </a:lnTo>
                    <a:lnTo>
                      <a:pt x="42" y="0"/>
                    </a:lnTo>
                    <a:lnTo>
                      <a:pt x="37" y="0"/>
                    </a:lnTo>
                    <a:lnTo>
                      <a:pt x="11" y="6"/>
                    </a:lnTo>
                    <a:lnTo>
                      <a:pt x="11" y="6"/>
                    </a:lnTo>
                    <a:lnTo>
                      <a:pt x="11" y="6"/>
                    </a:lnTo>
                    <a:lnTo>
                      <a:pt x="5" y="9"/>
                    </a:lnTo>
                    <a:lnTo>
                      <a:pt x="2" y="12"/>
                    </a:lnTo>
                    <a:lnTo>
                      <a:pt x="0" y="18"/>
                    </a:lnTo>
                    <a:lnTo>
                      <a:pt x="0" y="23"/>
                    </a:lnTo>
                    <a:lnTo>
                      <a:pt x="0" y="23"/>
                    </a:lnTo>
                    <a:lnTo>
                      <a:pt x="2" y="29"/>
                    </a:lnTo>
                    <a:lnTo>
                      <a:pt x="5" y="32"/>
                    </a:lnTo>
                    <a:lnTo>
                      <a:pt x="11" y="35"/>
                    </a:lnTo>
                    <a:lnTo>
                      <a:pt x="17"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4" name="Freeform 476"/>
              <p:cNvSpPr>
                <a:spLocks noChangeArrowheads="1"/>
              </p:cNvSpPr>
              <p:nvPr/>
            </p:nvSpPr>
            <p:spPr bwMode="auto">
              <a:xfrm>
                <a:off x="882650" y="3852863"/>
                <a:ext cx="17463" cy="7937"/>
              </a:xfrm>
              <a:custGeom>
                <a:avLst/>
                <a:gdLst>
                  <a:gd name="T0" fmla="*/ 12 w 47"/>
                  <a:gd name="T1" fmla="*/ 23 h 24"/>
                  <a:gd name="T2" fmla="*/ 12 w 47"/>
                  <a:gd name="T3" fmla="*/ 23 h 24"/>
                  <a:gd name="T4" fmla="*/ 37 w 47"/>
                  <a:gd name="T5" fmla="*/ 18 h 24"/>
                  <a:gd name="T6" fmla="*/ 37 w 47"/>
                  <a:gd name="T7" fmla="*/ 18 h 24"/>
                  <a:gd name="T8" fmla="*/ 37 w 47"/>
                  <a:gd name="T9" fmla="*/ 18 h 24"/>
                  <a:gd name="T10" fmla="*/ 43 w 47"/>
                  <a:gd name="T11" fmla="*/ 15 h 24"/>
                  <a:gd name="T12" fmla="*/ 46 w 47"/>
                  <a:gd name="T13" fmla="*/ 9 h 24"/>
                  <a:gd name="T14" fmla="*/ 46 w 47"/>
                  <a:gd name="T15" fmla="*/ 9 h 24"/>
                  <a:gd name="T16" fmla="*/ 43 w 47"/>
                  <a:gd name="T17" fmla="*/ 0 h 24"/>
                  <a:gd name="T18" fmla="*/ 34 w 47"/>
                  <a:gd name="T19" fmla="*/ 0 h 24"/>
                  <a:gd name="T20" fmla="*/ 9 w 47"/>
                  <a:gd name="T21" fmla="*/ 3 h 24"/>
                  <a:gd name="T22" fmla="*/ 9 w 47"/>
                  <a:gd name="T23" fmla="*/ 3 h 24"/>
                  <a:gd name="T24" fmla="*/ 9 w 47"/>
                  <a:gd name="T25" fmla="*/ 3 h 24"/>
                  <a:gd name="T26" fmla="*/ 3 w 47"/>
                  <a:gd name="T27" fmla="*/ 6 h 24"/>
                  <a:gd name="T28" fmla="*/ 0 w 47"/>
                  <a:gd name="T29" fmla="*/ 15 h 24"/>
                  <a:gd name="T30" fmla="*/ 0 w 47"/>
                  <a:gd name="T31" fmla="*/ 15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7" y="18"/>
                    </a:lnTo>
                    <a:lnTo>
                      <a:pt x="37" y="18"/>
                    </a:lnTo>
                    <a:lnTo>
                      <a:pt x="37" y="18"/>
                    </a:lnTo>
                    <a:lnTo>
                      <a:pt x="43" y="15"/>
                    </a:lnTo>
                    <a:lnTo>
                      <a:pt x="46" y="9"/>
                    </a:lnTo>
                    <a:lnTo>
                      <a:pt x="46" y="9"/>
                    </a:lnTo>
                    <a:lnTo>
                      <a:pt x="43" y="0"/>
                    </a:lnTo>
                    <a:lnTo>
                      <a:pt x="34" y="0"/>
                    </a:lnTo>
                    <a:lnTo>
                      <a:pt x="9" y="3"/>
                    </a:lnTo>
                    <a:lnTo>
                      <a:pt x="9" y="3"/>
                    </a:lnTo>
                    <a:lnTo>
                      <a:pt x="9" y="3"/>
                    </a:lnTo>
                    <a:lnTo>
                      <a:pt x="3" y="6"/>
                    </a:lnTo>
                    <a:lnTo>
                      <a:pt x="0" y="15"/>
                    </a:lnTo>
                    <a:lnTo>
                      <a:pt x="0" y="15"/>
                    </a:lnTo>
                    <a:lnTo>
                      <a:pt x="3" y="20"/>
                    </a:lnTo>
                    <a:lnTo>
                      <a:pt x="12"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5" name="Freeform 477"/>
              <p:cNvSpPr>
                <a:spLocks noChangeArrowheads="1"/>
              </p:cNvSpPr>
              <p:nvPr/>
            </p:nvSpPr>
            <p:spPr bwMode="auto">
              <a:xfrm>
                <a:off x="954088" y="3846513"/>
                <a:ext cx="14287" cy="6350"/>
              </a:xfrm>
              <a:custGeom>
                <a:avLst/>
                <a:gdLst>
                  <a:gd name="T0" fmla="*/ 6 w 38"/>
                  <a:gd name="T1" fmla="*/ 15 h 16"/>
                  <a:gd name="T2" fmla="*/ 31 w 38"/>
                  <a:gd name="T3" fmla="*/ 12 h 16"/>
                  <a:gd name="T4" fmla="*/ 31 w 38"/>
                  <a:gd name="T5" fmla="*/ 12 h 16"/>
                  <a:gd name="T6" fmla="*/ 34 w 38"/>
                  <a:gd name="T7" fmla="*/ 9 h 16"/>
                  <a:gd name="T8" fmla="*/ 37 w 38"/>
                  <a:gd name="T9" fmla="*/ 6 h 16"/>
                  <a:gd name="T10" fmla="*/ 37 w 38"/>
                  <a:gd name="T11" fmla="*/ 6 h 16"/>
                  <a:gd name="T12" fmla="*/ 34 w 38"/>
                  <a:gd name="T13" fmla="*/ 3 h 16"/>
                  <a:gd name="T14" fmla="*/ 31 w 38"/>
                  <a:gd name="T15" fmla="*/ 0 h 16"/>
                  <a:gd name="T16" fmla="*/ 6 w 38"/>
                  <a:gd name="T17" fmla="*/ 3 h 16"/>
                  <a:gd name="T18" fmla="*/ 3 w 38"/>
                  <a:gd name="T19" fmla="*/ 3 h 16"/>
                  <a:gd name="T20" fmla="*/ 3 w 38"/>
                  <a:gd name="T21" fmla="*/ 3 h 16"/>
                  <a:gd name="T22" fmla="*/ 0 w 38"/>
                  <a:gd name="T23" fmla="*/ 6 h 16"/>
                  <a:gd name="T24" fmla="*/ 0 w 38"/>
                  <a:gd name="T25" fmla="*/ 9 h 16"/>
                  <a:gd name="T26" fmla="*/ 0 w 38"/>
                  <a:gd name="T27" fmla="*/ 9 h 16"/>
                  <a:gd name="T28" fmla="*/ 0 w 38"/>
                  <a:gd name="T29" fmla="*/ 12 h 16"/>
                  <a:gd name="T30" fmla="*/ 6 w 38"/>
                  <a:gd name="T3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6" y="15"/>
                    </a:moveTo>
                    <a:lnTo>
                      <a:pt x="31" y="12"/>
                    </a:lnTo>
                    <a:lnTo>
                      <a:pt x="31" y="12"/>
                    </a:lnTo>
                    <a:lnTo>
                      <a:pt x="34" y="9"/>
                    </a:lnTo>
                    <a:lnTo>
                      <a:pt x="37" y="6"/>
                    </a:lnTo>
                    <a:lnTo>
                      <a:pt x="37" y="6"/>
                    </a:lnTo>
                    <a:lnTo>
                      <a:pt x="34" y="3"/>
                    </a:lnTo>
                    <a:lnTo>
                      <a:pt x="31" y="0"/>
                    </a:lnTo>
                    <a:lnTo>
                      <a:pt x="6" y="3"/>
                    </a:lnTo>
                    <a:lnTo>
                      <a:pt x="3" y="3"/>
                    </a:lnTo>
                    <a:lnTo>
                      <a:pt x="3" y="3"/>
                    </a:lnTo>
                    <a:lnTo>
                      <a:pt x="0" y="6"/>
                    </a:lnTo>
                    <a:lnTo>
                      <a:pt x="0" y="9"/>
                    </a:lnTo>
                    <a:lnTo>
                      <a:pt x="0" y="9"/>
                    </a:lnTo>
                    <a:lnTo>
                      <a:pt x="0" y="12"/>
                    </a:lnTo>
                    <a:lnTo>
                      <a:pt x="6" y="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6" name="Freeform 478"/>
              <p:cNvSpPr>
                <a:spLocks noChangeArrowheads="1"/>
              </p:cNvSpPr>
              <p:nvPr/>
            </p:nvSpPr>
            <p:spPr bwMode="auto">
              <a:xfrm>
                <a:off x="1025525" y="3844925"/>
                <a:ext cx="4763"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7" name="Freeform 479"/>
              <p:cNvSpPr>
                <a:spLocks noChangeArrowheads="1"/>
              </p:cNvSpPr>
              <p:nvPr/>
            </p:nvSpPr>
            <p:spPr bwMode="auto">
              <a:xfrm>
                <a:off x="1398588" y="4683125"/>
                <a:ext cx="31750" cy="25400"/>
              </a:xfrm>
              <a:custGeom>
                <a:avLst/>
                <a:gdLst>
                  <a:gd name="T0" fmla="*/ 46 w 87"/>
                  <a:gd name="T1" fmla="*/ 0 h 70"/>
                  <a:gd name="T2" fmla="*/ 46 w 87"/>
                  <a:gd name="T3" fmla="*/ 0 h 70"/>
                  <a:gd name="T4" fmla="*/ 20 w 87"/>
                  <a:gd name="T5" fmla="*/ 9 h 70"/>
                  <a:gd name="T6" fmla="*/ 20 w 87"/>
                  <a:gd name="T7" fmla="*/ 9 h 70"/>
                  <a:gd name="T8" fmla="*/ 20 w 87"/>
                  <a:gd name="T9" fmla="*/ 9 h 70"/>
                  <a:gd name="T10" fmla="*/ 20 w 87"/>
                  <a:gd name="T11" fmla="*/ 9 h 70"/>
                  <a:gd name="T12" fmla="*/ 9 w 87"/>
                  <a:gd name="T13" fmla="*/ 17 h 70"/>
                  <a:gd name="T14" fmla="*/ 3 w 87"/>
                  <a:gd name="T15" fmla="*/ 26 h 70"/>
                  <a:gd name="T16" fmla="*/ 0 w 87"/>
                  <a:gd name="T17" fmla="*/ 37 h 70"/>
                  <a:gd name="T18" fmla="*/ 3 w 87"/>
                  <a:gd name="T19" fmla="*/ 49 h 70"/>
                  <a:gd name="T20" fmla="*/ 3 w 87"/>
                  <a:gd name="T21" fmla="*/ 49 h 70"/>
                  <a:gd name="T22" fmla="*/ 9 w 87"/>
                  <a:gd name="T23" fmla="*/ 60 h 70"/>
                  <a:gd name="T24" fmla="*/ 17 w 87"/>
                  <a:gd name="T25" fmla="*/ 66 h 70"/>
                  <a:gd name="T26" fmla="*/ 29 w 87"/>
                  <a:gd name="T27" fmla="*/ 69 h 70"/>
                  <a:gd name="T28" fmla="*/ 40 w 87"/>
                  <a:gd name="T29" fmla="*/ 66 h 70"/>
                  <a:gd name="T30" fmla="*/ 66 w 87"/>
                  <a:gd name="T31" fmla="*/ 58 h 70"/>
                  <a:gd name="T32" fmla="*/ 66 w 87"/>
                  <a:gd name="T33" fmla="*/ 58 h 70"/>
                  <a:gd name="T34" fmla="*/ 78 w 87"/>
                  <a:gd name="T35" fmla="*/ 52 h 70"/>
                  <a:gd name="T36" fmla="*/ 83 w 87"/>
                  <a:gd name="T37" fmla="*/ 43 h 70"/>
                  <a:gd name="T38" fmla="*/ 86 w 87"/>
                  <a:gd name="T39" fmla="*/ 32 h 70"/>
                  <a:gd name="T40" fmla="*/ 86 w 87"/>
                  <a:gd name="T41" fmla="*/ 20 h 70"/>
                  <a:gd name="T42" fmla="*/ 86 w 87"/>
                  <a:gd name="T43" fmla="*/ 20 h 70"/>
                  <a:gd name="T44" fmla="*/ 78 w 87"/>
                  <a:gd name="T45" fmla="*/ 9 h 70"/>
                  <a:gd name="T46" fmla="*/ 69 w 87"/>
                  <a:gd name="T47" fmla="*/ 3 h 70"/>
                  <a:gd name="T48" fmla="*/ 57 w 87"/>
                  <a:gd name="T49" fmla="*/ 0 h 70"/>
                  <a:gd name="T50" fmla="*/ 46 w 87"/>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6" y="0"/>
                    </a:moveTo>
                    <a:lnTo>
                      <a:pt x="46" y="0"/>
                    </a:lnTo>
                    <a:lnTo>
                      <a:pt x="20" y="9"/>
                    </a:lnTo>
                    <a:lnTo>
                      <a:pt x="20" y="9"/>
                    </a:lnTo>
                    <a:lnTo>
                      <a:pt x="20" y="9"/>
                    </a:lnTo>
                    <a:lnTo>
                      <a:pt x="20" y="9"/>
                    </a:lnTo>
                    <a:lnTo>
                      <a:pt x="9" y="17"/>
                    </a:lnTo>
                    <a:lnTo>
                      <a:pt x="3" y="26"/>
                    </a:lnTo>
                    <a:lnTo>
                      <a:pt x="0" y="37"/>
                    </a:lnTo>
                    <a:lnTo>
                      <a:pt x="3" y="49"/>
                    </a:lnTo>
                    <a:lnTo>
                      <a:pt x="3" y="49"/>
                    </a:lnTo>
                    <a:lnTo>
                      <a:pt x="9" y="60"/>
                    </a:lnTo>
                    <a:lnTo>
                      <a:pt x="17" y="66"/>
                    </a:lnTo>
                    <a:lnTo>
                      <a:pt x="29" y="69"/>
                    </a:lnTo>
                    <a:lnTo>
                      <a:pt x="40" y="66"/>
                    </a:lnTo>
                    <a:lnTo>
                      <a:pt x="66" y="58"/>
                    </a:lnTo>
                    <a:lnTo>
                      <a:pt x="66" y="58"/>
                    </a:lnTo>
                    <a:lnTo>
                      <a:pt x="78" y="52"/>
                    </a:lnTo>
                    <a:lnTo>
                      <a:pt x="83" y="43"/>
                    </a:lnTo>
                    <a:lnTo>
                      <a:pt x="86" y="32"/>
                    </a:lnTo>
                    <a:lnTo>
                      <a:pt x="86" y="20"/>
                    </a:lnTo>
                    <a:lnTo>
                      <a:pt x="86" y="20"/>
                    </a:lnTo>
                    <a:lnTo>
                      <a:pt x="78" y="9"/>
                    </a:lnTo>
                    <a:lnTo>
                      <a:pt x="69" y="3"/>
                    </a:lnTo>
                    <a:lnTo>
                      <a:pt x="57" y="0"/>
                    </a:lnTo>
                    <a:lnTo>
                      <a:pt x="4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8" name="Freeform 480"/>
              <p:cNvSpPr>
                <a:spLocks noChangeArrowheads="1"/>
              </p:cNvSpPr>
              <p:nvPr/>
            </p:nvSpPr>
            <p:spPr bwMode="auto">
              <a:xfrm>
                <a:off x="1331913" y="4700588"/>
                <a:ext cx="31750" cy="25400"/>
              </a:xfrm>
              <a:custGeom>
                <a:avLst/>
                <a:gdLst>
                  <a:gd name="T0" fmla="*/ 49 w 90"/>
                  <a:gd name="T1" fmla="*/ 3 h 70"/>
                  <a:gd name="T2" fmla="*/ 49 w 90"/>
                  <a:gd name="T3" fmla="*/ 3 h 70"/>
                  <a:gd name="T4" fmla="*/ 23 w 90"/>
                  <a:gd name="T5" fmla="*/ 8 h 70"/>
                  <a:gd name="T6" fmla="*/ 23 w 90"/>
                  <a:gd name="T7" fmla="*/ 8 h 70"/>
                  <a:gd name="T8" fmla="*/ 23 w 90"/>
                  <a:gd name="T9" fmla="*/ 8 h 70"/>
                  <a:gd name="T10" fmla="*/ 23 w 90"/>
                  <a:gd name="T11" fmla="*/ 8 h 70"/>
                  <a:gd name="T12" fmla="*/ 11 w 90"/>
                  <a:gd name="T13" fmla="*/ 14 h 70"/>
                  <a:gd name="T14" fmla="*/ 3 w 90"/>
                  <a:gd name="T15" fmla="*/ 23 h 70"/>
                  <a:gd name="T16" fmla="*/ 0 w 90"/>
                  <a:gd name="T17" fmla="*/ 34 h 70"/>
                  <a:gd name="T18" fmla="*/ 0 w 90"/>
                  <a:gd name="T19" fmla="*/ 45 h 70"/>
                  <a:gd name="T20" fmla="*/ 0 w 90"/>
                  <a:gd name="T21" fmla="*/ 45 h 70"/>
                  <a:gd name="T22" fmla="*/ 6 w 90"/>
                  <a:gd name="T23" fmla="*/ 57 h 70"/>
                  <a:gd name="T24" fmla="*/ 14 w 90"/>
                  <a:gd name="T25" fmla="*/ 66 h 70"/>
                  <a:gd name="T26" fmla="*/ 26 w 90"/>
                  <a:gd name="T27" fmla="*/ 69 h 70"/>
                  <a:gd name="T28" fmla="*/ 37 w 90"/>
                  <a:gd name="T29" fmla="*/ 69 h 70"/>
                  <a:gd name="T30" fmla="*/ 63 w 90"/>
                  <a:gd name="T31" fmla="*/ 63 h 70"/>
                  <a:gd name="T32" fmla="*/ 63 w 90"/>
                  <a:gd name="T33" fmla="*/ 63 h 70"/>
                  <a:gd name="T34" fmla="*/ 74 w 90"/>
                  <a:gd name="T35" fmla="*/ 57 h 70"/>
                  <a:gd name="T36" fmla="*/ 83 w 90"/>
                  <a:gd name="T37" fmla="*/ 48 h 70"/>
                  <a:gd name="T38" fmla="*/ 89 w 90"/>
                  <a:gd name="T39" fmla="*/ 37 h 70"/>
                  <a:gd name="T40" fmla="*/ 86 w 90"/>
                  <a:gd name="T41" fmla="*/ 26 h 70"/>
                  <a:gd name="T42" fmla="*/ 86 w 90"/>
                  <a:gd name="T43" fmla="*/ 26 h 70"/>
                  <a:gd name="T44" fmla="*/ 83 w 90"/>
                  <a:gd name="T45" fmla="*/ 14 h 70"/>
                  <a:gd name="T46" fmla="*/ 74 w 90"/>
                  <a:gd name="T47" fmla="*/ 6 h 70"/>
                  <a:gd name="T48" fmla="*/ 63 w 90"/>
                  <a:gd name="T49" fmla="*/ 0 h 70"/>
                  <a:gd name="T50" fmla="*/ 49 w 90"/>
                  <a:gd name="T51"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3"/>
                    </a:moveTo>
                    <a:lnTo>
                      <a:pt x="49" y="3"/>
                    </a:lnTo>
                    <a:lnTo>
                      <a:pt x="23" y="8"/>
                    </a:lnTo>
                    <a:lnTo>
                      <a:pt x="23" y="8"/>
                    </a:lnTo>
                    <a:lnTo>
                      <a:pt x="23" y="8"/>
                    </a:lnTo>
                    <a:lnTo>
                      <a:pt x="23" y="8"/>
                    </a:lnTo>
                    <a:lnTo>
                      <a:pt x="11" y="14"/>
                    </a:lnTo>
                    <a:lnTo>
                      <a:pt x="3" y="23"/>
                    </a:lnTo>
                    <a:lnTo>
                      <a:pt x="0" y="34"/>
                    </a:lnTo>
                    <a:lnTo>
                      <a:pt x="0" y="45"/>
                    </a:lnTo>
                    <a:lnTo>
                      <a:pt x="0" y="45"/>
                    </a:lnTo>
                    <a:lnTo>
                      <a:pt x="6" y="57"/>
                    </a:lnTo>
                    <a:lnTo>
                      <a:pt x="14" y="66"/>
                    </a:lnTo>
                    <a:lnTo>
                      <a:pt x="26" y="69"/>
                    </a:lnTo>
                    <a:lnTo>
                      <a:pt x="37" y="69"/>
                    </a:lnTo>
                    <a:lnTo>
                      <a:pt x="63" y="63"/>
                    </a:lnTo>
                    <a:lnTo>
                      <a:pt x="63" y="63"/>
                    </a:lnTo>
                    <a:lnTo>
                      <a:pt x="74" y="57"/>
                    </a:lnTo>
                    <a:lnTo>
                      <a:pt x="83" y="48"/>
                    </a:lnTo>
                    <a:lnTo>
                      <a:pt x="89" y="37"/>
                    </a:lnTo>
                    <a:lnTo>
                      <a:pt x="86" y="26"/>
                    </a:lnTo>
                    <a:lnTo>
                      <a:pt x="86" y="26"/>
                    </a:lnTo>
                    <a:lnTo>
                      <a:pt x="83" y="14"/>
                    </a:lnTo>
                    <a:lnTo>
                      <a:pt x="74" y="6"/>
                    </a:lnTo>
                    <a:lnTo>
                      <a:pt x="63" y="0"/>
                    </a:lnTo>
                    <a:lnTo>
                      <a:pt x="49"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19" name="Freeform 481"/>
              <p:cNvSpPr>
                <a:spLocks noChangeArrowheads="1"/>
              </p:cNvSpPr>
              <p:nvPr/>
            </p:nvSpPr>
            <p:spPr bwMode="auto">
              <a:xfrm>
                <a:off x="1263650" y="4714875"/>
                <a:ext cx="33338" cy="23813"/>
              </a:xfrm>
              <a:custGeom>
                <a:avLst/>
                <a:gdLst>
                  <a:gd name="T0" fmla="*/ 55 w 93"/>
                  <a:gd name="T1" fmla="*/ 0 h 67"/>
                  <a:gd name="T2" fmla="*/ 55 w 93"/>
                  <a:gd name="T3" fmla="*/ 0 h 67"/>
                  <a:gd name="T4" fmla="*/ 29 w 93"/>
                  <a:gd name="T5" fmla="*/ 3 h 67"/>
                  <a:gd name="T6" fmla="*/ 26 w 93"/>
                  <a:gd name="T7" fmla="*/ 3 h 67"/>
                  <a:gd name="T8" fmla="*/ 26 w 93"/>
                  <a:gd name="T9" fmla="*/ 3 h 67"/>
                  <a:gd name="T10" fmla="*/ 26 w 93"/>
                  <a:gd name="T11" fmla="*/ 3 h 67"/>
                  <a:gd name="T12" fmla="*/ 14 w 93"/>
                  <a:gd name="T13" fmla="*/ 8 h 67"/>
                  <a:gd name="T14" fmla="*/ 6 w 93"/>
                  <a:gd name="T15" fmla="*/ 17 h 67"/>
                  <a:gd name="T16" fmla="*/ 0 w 93"/>
                  <a:gd name="T17" fmla="*/ 29 h 67"/>
                  <a:gd name="T18" fmla="*/ 0 w 93"/>
                  <a:gd name="T19" fmla="*/ 40 h 67"/>
                  <a:gd name="T20" fmla="*/ 0 w 93"/>
                  <a:gd name="T21" fmla="*/ 40 h 67"/>
                  <a:gd name="T22" fmla="*/ 6 w 93"/>
                  <a:gd name="T23" fmla="*/ 51 h 67"/>
                  <a:gd name="T24" fmla="*/ 14 w 93"/>
                  <a:gd name="T25" fmla="*/ 60 h 67"/>
                  <a:gd name="T26" fmla="*/ 26 w 93"/>
                  <a:gd name="T27" fmla="*/ 66 h 67"/>
                  <a:gd name="T28" fmla="*/ 37 w 93"/>
                  <a:gd name="T29" fmla="*/ 66 h 67"/>
                  <a:gd name="T30" fmla="*/ 63 w 93"/>
                  <a:gd name="T31" fmla="*/ 63 h 67"/>
                  <a:gd name="T32" fmla="*/ 63 w 93"/>
                  <a:gd name="T33" fmla="*/ 63 h 67"/>
                  <a:gd name="T34" fmla="*/ 77 w 93"/>
                  <a:gd name="T35" fmla="*/ 57 h 67"/>
                  <a:gd name="T36" fmla="*/ 86 w 93"/>
                  <a:gd name="T37" fmla="*/ 49 h 67"/>
                  <a:gd name="T38" fmla="*/ 92 w 93"/>
                  <a:gd name="T39" fmla="*/ 37 h 67"/>
                  <a:gd name="T40" fmla="*/ 92 w 93"/>
                  <a:gd name="T41" fmla="*/ 26 h 67"/>
                  <a:gd name="T42" fmla="*/ 92 w 93"/>
                  <a:gd name="T43" fmla="*/ 26 h 67"/>
                  <a:gd name="T44" fmla="*/ 86 w 93"/>
                  <a:gd name="T45" fmla="*/ 14 h 67"/>
                  <a:gd name="T46" fmla="*/ 77 w 93"/>
                  <a:gd name="T47" fmla="*/ 5 h 67"/>
                  <a:gd name="T48" fmla="*/ 66 w 93"/>
                  <a:gd name="T49" fmla="*/ 0 h 67"/>
                  <a:gd name="T50" fmla="*/ 55 w 93"/>
                  <a:gd name="T5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55" y="0"/>
                    </a:moveTo>
                    <a:lnTo>
                      <a:pt x="55" y="0"/>
                    </a:lnTo>
                    <a:lnTo>
                      <a:pt x="29" y="3"/>
                    </a:lnTo>
                    <a:lnTo>
                      <a:pt x="26" y="3"/>
                    </a:lnTo>
                    <a:lnTo>
                      <a:pt x="26" y="3"/>
                    </a:lnTo>
                    <a:lnTo>
                      <a:pt x="26" y="3"/>
                    </a:lnTo>
                    <a:lnTo>
                      <a:pt x="14" y="8"/>
                    </a:lnTo>
                    <a:lnTo>
                      <a:pt x="6" y="17"/>
                    </a:lnTo>
                    <a:lnTo>
                      <a:pt x="0" y="29"/>
                    </a:lnTo>
                    <a:lnTo>
                      <a:pt x="0" y="40"/>
                    </a:lnTo>
                    <a:lnTo>
                      <a:pt x="0" y="40"/>
                    </a:lnTo>
                    <a:lnTo>
                      <a:pt x="6" y="51"/>
                    </a:lnTo>
                    <a:lnTo>
                      <a:pt x="14" y="60"/>
                    </a:lnTo>
                    <a:lnTo>
                      <a:pt x="26" y="66"/>
                    </a:lnTo>
                    <a:lnTo>
                      <a:pt x="37" y="66"/>
                    </a:lnTo>
                    <a:lnTo>
                      <a:pt x="63" y="63"/>
                    </a:lnTo>
                    <a:lnTo>
                      <a:pt x="63" y="63"/>
                    </a:lnTo>
                    <a:lnTo>
                      <a:pt x="77" y="57"/>
                    </a:lnTo>
                    <a:lnTo>
                      <a:pt x="86" y="49"/>
                    </a:lnTo>
                    <a:lnTo>
                      <a:pt x="92" y="37"/>
                    </a:lnTo>
                    <a:lnTo>
                      <a:pt x="92" y="26"/>
                    </a:lnTo>
                    <a:lnTo>
                      <a:pt x="92" y="26"/>
                    </a:lnTo>
                    <a:lnTo>
                      <a:pt x="86" y="14"/>
                    </a:lnTo>
                    <a:lnTo>
                      <a:pt x="77" y="5"/>
                    </a:lnTo>
                    <a:lnTo>
                      <a:pt x="66" y="0"/>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0" name="Freeform 482"/>
              <p:cNvSpPr>
                <a:spLocks noChangeArrowheads="1"/>
              </p:cNvSpPr>
              <p:nvPr/>
            </p:nvSpPr>
            <p:spPr bwMode="auto">
              <a:xfrm>
                <a:off x="1193800" y="4724400"/>
                <a:ext cx="33338" cy="25400"/>
              </a:xfrm>
              <a:custGeom>
                <a:avLst/>
                <a:gdLst>
                  <a:gd name="T0" fmla="*/ 55 w 93"/>
                  <a:gd name="T1" fmla="*/ 0 h 70"/>
                  <a:gd name="T2" fmla="*/ 29 w 93"/>
                  <a:gd name="T3" fmla="*/ 3 h 70"/>
                  <a:gd name="T4" fmla="*/ 29 w 93"/>
                  <a:gd name="T5" fmla="*/ 3 h 70"/>
                  <a:gd name="T6" fmla="*/ 29 w 93"/>
                  <a:gd name="T7" fmla="*/ 3 h 70"/>
                  <a:gd name="T8" fmla="*/ 17 w 93"/>
                  <a:gd name="T9" fmla="*/ 8 h 70"/>
                  <a:gd name="T10" fmla="*/ 6 w 93"/>
                  <a:gd name="T11" fmla="*/ 14 h 70"/>
                  <a:gd name="T12" fmla="*/ 0 w 93"/>
                  <a:gd name="T13" fmla="*/ 26 h 70"/>
                  <a:gd name="T14" fmla="*/ 0 w 93"/>
                  <a:gd name="T15" fmla="*/ 40 h 70"/>
                  <a:gd name="T16" fmla="*/ 0 w 93"/>
                  <a:gd name="T17" fmla="*/ 40 h 70"/>
                  <a:gd name="T18" fmla="*/ 3 w 93"/>
                  <a:gd name="T19" fmla="*/ 51 h 70"/>
                  <a:gd name="T20" fmla="*/ 11 w 93"/>
                  <a:gd name="T21" fmla="*/ 63 h 70"/>
                  <a:gd name="T22" fmla="*/ 23 w 93"/>
                  <a:gd name="T23" fmla="*/ 69 h 70"/>
                  <a:gd name="T24" fmla="*/ 34 w 93"/>
                  <a:gd name="T25" fmla="*/ 69 h 70"/>
                  <a:gd name="T26" fmla="*/ 63 w 93"/>
                  <a:gd name="T27" fmla="*/ 66 h 70"/>
                  <a:gd name="T28" fmla="*/ 63 w 93"/>
                  <a:gd name="T29" fmla="*/ 66 h 70"/>
                  <a:gd name="T30" fmla="*/ 74 w 93"/>
                  <a:gd name="T31" fmla="*/ 63 h 70"/>
                  <a:gd name="T32" fmla="*/ 83 w 93"/>
                  <a:gd name="T33" fmla="*/ 54 h 70"/>
                  <a:gd name="T34" fmla="*/ 92 w 93"/>
                  <a:gd name="T35" fmla="*/ 43 h 70"/>
                  <a:gd name="T36" fmla="*/ 92 w 93"/>
                  <a:gd name="T37" fmla="*/ 31 h 70"/>
                  <a:gd name="T38" fmla="*/ 92 w 93"/>
                  <a:gd name="T39" fmla="*/ 31 h 70"/>
                  <a:gd name="T40" fmla="*/ 89 w 93"/>
                  <a:gd name="T41" fmla="*/ 17 h 70"/>
                  <a:gd name="T42" fmla="*/ 80 w 93"/>
                  <a:gd name="T43" fmla="*/ 8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7" y="8"/>
                    </a:lnTo>
                    <a:lnTo>
                      <a:pt x="6" y="14"/>
                    </a:lnTo>
                    <a:lnTo>
                      <a:pt x="0" y="26"/>
                    </a:lnTo>
                    <a:lnTo>
                      <a:pt x="0" y="40"/>
                    </a:lnTo>
                    <a:lnTo>
                      <a:pt x="0" y="40"/>
                    </a:lnTo>
                    <a:lnTo>
                      <a:pt x="3" y="51"/>
                    </a:lnTo>
                    <a:lnTo>
                      <a:pt x="11" y="63"/>
                    </a:lnTo>
                    <a:lnTo>
                      <a:pt x="23" y="69"/>
                    </a:lnTo>
                    <a:lnTo>
                      <a:pt x="34" y="69"/>
                    </a:lnTo>
                    <a:lnTo>
                      <a:pt x="63" y="66"/>
                    </a:lnTo>
                    <a:lnTo>
                      <a:pt x="63" y="66"/>
                    </a:lnTo>
                    <a:lnTo>
                      <a:pt x="74" y="63"/>
                    </a:lnTo>
                    <a:lnTo>
                      <a:pt x="83" y="54"/>
                    </a:lnTo>
                    <a:lnTo>
                      <a:pt x="92" y="43"/>
                    </a:lnTo>
                    <a:lnTo>
                      <a:pt x="92" y="31"/>
                    </a:lnTo>
                    <a:lnTo>
                      <a:pt x="92" y="31"/>
                    </a:lnTo>
                    <a:lnTo>
                      <a:pt x="89" y="17"/>
                    </a:lnTo>
                    <a:lnTo>
                      <a:pt x="80" y="8"/>
                    </a:lnTo>
                    <a:lnTo>
                      <a:pt x="69"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1" name="Freeform 483"/>
              <p:cNvSpPr>
                <a:spLocks noChangeArrowheads="1"/>
              </p:cNvSpPr>
              <p:nvPr/>
            </p:nvSpPr>
            <p:spPr bwMode="auto">
              <a:xfrm>
                <a:off x="1123950" y="4729163"/>
                <a:ext cx="34925" cy="25400"/>
              </a:xfrm>
              <a:custGeom>
                <a:avLst/>
                <a:gdLst>
                  <a:gd name="T0" fmla="*/ 61 w 96"/>
                  <a:gd name="T1" fmla="*/ 0 h 70"/>
                  <a:gd name="T2" fmla="*/ 32 w 96"/>
                  <a:gd name="T3" fmla="*/ 3 h 70"/>
                  <a:gd name="T4" fmla="*/ 32 w 96"/>
                  <a:gd name="T5" fmla="*/ 3 h 70"/>
                  <a:gd name="T6" fmla="*/ 32 w 96"/>
                  <a:gd name="T7" fmla="*/ 3 h 70"/>
                  <a:gd name="T8" fmla="*/ 20 w 96"/>
                  <a:gd name="T9" fmla="*/ 6 h 70"/>
                  <a:gd name="T10" fmla="*/ 9 w 96"/>
                  <a:gd name="T11" fmla="*/ 14 h 70"/>
                  <a:gd name="T12" fmla="*/ 3 w 96"/>
                  <a:gd name="T13" fmla="*/ 26 h 70"/>
                  <a:gd name="T14" fmla="*/ 0 w 96"/>
                  <a:gd name="T15" fmla="*/ 37 h 70"/>
                  <a:gd name="T16" fmla="*/ 0 w 96"/>
                  <a:gd name="T17" fmla="*/ 37 h 70"/>
                  <a:gd name="T18" fmla="*/ 3 w 96"/>
                  <a:gd name="T19" fmla="*/ 52 h 70"/>
                  <a:gd name="T20" fmla="*/ 12 w 96"/>
                  <a:gd name="T21" fmla="*/ 60 h 70"/>
                  <a:gd name="T22" fmla="*/ 23 w 96"/>
                  <a:gd name="T23" fmla="*/ 66 h 70"/>
                  <a:gd name="T24" fmla="*/ 38 w 96"/>
                  <a:gd name="T25" fmla="*/ 69 h 70"/>
                  <a:gd name="T26" fmla="*/ 63 w 96"/>
                  <a:gd name="T27" fmla="*/ 69 h 70"/>
                  <a:gd name="T28" fmla="*/ 63 w 96"/>
                  <a:gd name="T29" fmla="*/ 69 h 70"/>
                  <a:gd name="T30" fmla="*/ 75 w 96"/>
                  <a:gd name="T31" fmla="*/ 66 h 70"/>
                  <a:gd name="T32" fmla="*/ 86 w 96"/>
                  <a:gd name="T33" fmla="*/ 57 h 70"/>
                  <a:gd name="T34" fmla="*/ 92 w 96"/>
                  <a:gd name="T35" fmla="*/ 46 h 70"/>
                  <a:gd name="T36" fmla="*/ 95 w 96"/>
                  <a:gd name="T37" fmla="*/ 34 h 70"/>
                  <a:gd name="T38" fmla="*/ 95 w 96"/>
                  <a:gd name="T39" fmla="*/ 34 h 70"/>
                  <a:gd name="T40" fmla="*/ 92 w 96"/>
                  <a:gd name="T41" fmla="*/ 20 h 70"/>
                  <a:gd name="T42" fmla="*/ 83 w 96"/>
                  <a:gd name="T43" fmla="*/ 9 h 70"/>
                  <a:gd name="T44" fmla="*/ 72 w 96"/>
                  <a:gd name="T45" fmla="*/ 3 h 70"/>
                  <a:gd name="T46" fmla="*/ 61 w 96"/>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1" y="0"/>
                    </a:moveTo>
                    <a:lnTo>
                      <a:pt x="32" y="3"/>
                    </a:lnTo>
                    <a:lnTo>
                      <a:pt x="32" y="3"/>
                    </a:lnTo>
                    <a:lnTo>
                      <a:pt x="32" y="3"/>
                    </a:lnTo>
                    <a:lnTo>
                      <a:pt x="20" y="6"/>
                    </a:lnTo>
                    <a:lnTo>
                      <a:pt x="9" y="14"/>
                    </a:lnTo>
                    <a:lnTo>
                      <a:pt x="3" y="26"/>
                    </a:lnTo>
                    <a:lnTo>
                      <a:pt x="0" y="37"/>
                    </a:lnTo>
                    <a:lnTo>
                      <a:pt x="0" y="37"/>
                    </a:lnTo>
                    <a:lnTo>
                      <a:pt x="3" y="52"/>
                    </a:lnTo>
                    <a:lnTo>
                      <a:pt x="12" y="60"/>
                    </a:lnTo>
                    <a:lnTo>
                      <a:pt x="23" y="66"/>
                    </a:lnTo>
                    <a:lnTo>
                      <a:pt x="38" y="69"/>
                    </a:lnTo>
                    <a:lnTo>
                      <a:pt x="63" y="69"/>
                    </a:lnTo>
                    <a:lnTo>
                      <a:pt x="63" y="69"/>
                    </a:lnTo>
                    <a:lnTo>
                      <a:pt x="75" y="66"/>
                    </a:lnTo>
                    <a:lnTo>
                      <a:pt x="86" y="57"/>
                    </a:lnTo>
                    <a:lnTo>
                      <a:pt x="92" y="46"/>
                    </a:lnTo>
                    <a:lnTo>
                      <a:pt x="95" y="34"/>
                    </a:lnTo>
                    <a:lnTo>
                      <a:pt x="95" y="34"/>
                    </a:lnTo>
                    <a:lnTo>
                      <a:pt x="92" y="20"/>
                    </a:lnTo>
                    <a:lnTo>
                      <a:pt x="83" y="9"/>
                    </a:lnTo>
                    <a:lnTo>
                      <a:pt x="72" y="3"/>
                    </a:lnTo>
                    <a:lnTo>
                      <a:pt x="6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2" name="Freeform 484"/>
              <p:cNvSpPr>
                <a:spLocks noChangeArrowheads="1"/>
              </p:cNvSpPr>
              <p:nvPr/>
            </p:nvSpPr>
            <p:spPr bwMode="auto">
              <a:xfrm>
                <a:off x="1054100" y="4730750"/>
                <a:ext cx="33338" cy="25400"/>
              </a:xfrm>
              <a:custGeom>
                <a:avLst/>
                <a:gdLst>
                  <a:gd name="T0" fmla="*/ 61 w 93"/>
                  <a:gd name="T1" fmla="*/ 0 h 70"/>
                  <a:gd name="T2" fmla="*/ 61 w 93"/>
                  <a:gd name="T3" fmla="*/ 0 h 70"/>
                  <a:gd name="T4" fmla="*/ 32 w 93"/>
                  <a:gd name="T5" fmla="*/ 0 h 70"/>
                  <a:gd name="T6" fmla="*/ 32 w 93"/>
                  <a:gd name="T7" fmla="*/ 0 h 70"/>
                  <a:gd name="T8" fmla="*/ 32 w 93"/>
                  <a:gd name="T9" fmla="*/ 0 h 70"/>
                  <a:gd name="T10" fmla="*/ 32 w 93"/>
                  <a:gd name="T11" fmla="*/ 0 h 70"/>
                  <a:gd name="T12" fmla="*/ 20 w 93"/>
                  <a:gd name="T13" fmla="*/ 3 h 70"/>
                  <a:gd name="T14" fmla="*/ 9 w 93"/>
                  <a:gd name="T15" fmla="*/ 11 h 70"/>
                  <a:gd name="T16" fmla="*/ 0 w 93"/>
                  <a:gd name="T17" fmla="*/ 20 h 70"/>
                  <a:gd name="T18" fmla="*/ 0 w 93"/>
                  <a:gd name="T19" fmla="*/ 34 h 70"/>
                  <a:gd name="T20" fmla="*/ 0 w 93"/>
                  <a:gd name="T21" fmla="*/ 34 h 70"/>
                  <a:gd name="T22" fmla="*/ 0 w 93"/>
                  <a:gd name="T23" fmla="*/ 49 h 70"/>
                  <a:gd name="T24" fmla="*/ 9 w 93"/>
                  <a:gd name="T25" fmla="*/ 57 h 70"/>
                  <a:gd name="T26" fmla="*/ 20 w 93"/>
                  <a:gd name="T27" fmla="*/ 66 h 70"/>
                  <a:gd name="T28" fmla="*/ 32 w 93"/>
                  <a:gd name="T29" fmla="*/ 69 h 70"/>
                  <a:gd name="T30" fmla="*/ 61 w 93"/>
                  <a:gd name="T31" fmla="*/ 69 h 70"/>
                  <a:gd name="T32" fmla="*/ 61 w 93"/>
                  <a:gd name="T33" fmla="*/ 69 h 70"/>
                  <a:gd name="T34" fmla="*/ 72 w 93"/>
                  <a:gd name="T35" fmla="*/ 66 h 70"/>
                  <a:gd name="T36" fmla="*/ 83 w 93"/>
                  <a:gd name="T37" fmla="*/ 57 h 70"/>
                  <a:gd name="T38" fmla="*/ 92 w 93"/>
                  <a:gd name="T39" fmla="*/ 49 h 70"/>
                  <a:gd name="T40" fmla="*/ 92 w 93"/>
                  <a:gd name="T41" fmla="*/ 34 h 70"/>
                  <a:gd name="T42" fmla="*/ 92 w 93"/>
                  <a:gd name="T43" fmla="*/ 34 h 70"/>
                  <a:gd name="T44" fmla="*/ 92 w 93"/>
                  <a:gd name="T45" fmla="*/ 20 h 70"/>
                  <a:gd name="T46" fmla="*/ 83 w 93"/>
                  <a:gd name="T47" fmla="*/ 11 h 70"/>
                  <a:gd name="T48" fmla="*/ 72 w 93"/>
                  <a:gd name="T49" fmla="*/ 3 h 70"/>
                  <a:gd name="T50" fmla="*/ 61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1" y="0"/>
                    </a:moveTo>
                    <a:lnTo>
                      <a:pt x="61" y="0"/>
                    </a:lnTo>
                    <a:lnTo>
                      <a:pt x="32" y="0"/>
                    </a:lnTo>
                    <a:lnTo>
                      <a:pt x="32" y="0"/>
                    </a:lnTo>
                    <a:lnTo>
                      <a:pt x="32" y="0"/>
                    </a:lnTo>
                    <a:lnTo>
                      <a:pt x="32" y="0"/>
                    </a:lnTo>
                    <a:lnTo>
                      <a:pt x="20" y="3"/>
                    </a:lnTo>
                    <a:lnTo>
                      <a:pt x="9" y="11"/>
                    </a:lnTo>
                    <a:lnTo>
                      <a:pt x="0" y="20"/>
                    </a:lnTo>
                    <a:lnTo>
                      <a:pt x="0" y="34"/>
                    </a:lnTo>
                    <a:lnTo>
                      <a:pt x="0" y="34"/>
                    </a:lnTo>
                    <a:lnTo>
                      <a:pt x="0" y="49"/>
                    </a:lnTo>
                    <a:lnTo>
                      <a:pt x="9" y="57"/>
                    </a:lnTo>
                    <a:lnTo>
                      <a:pt x="20" y="66"/>
                    </a:lnTo>
                    <a:lnTo>
                      <a:pt x="32" y="69"/>
                    </a:lnTo>
                    <a:lnTo>
                      <a:pt x="61" y="69"/>
                    </a:lnTo>
                    <a:lnTo>
                      <a:pt x="61" y="69"/>
                    </a:lnTo>
                    <a:lnTo>
                      <a:pt x="72" y="66"/>
                    </a:lnTo>
                    <a:lnTo>
                      <a:pt x="83" y="57"/>
                    </a:lnTo>
                    <a:lnTo>
                      <a:pt x="92" y="49"/>
                    </a:lnTo>
                    <a:lnTo>
                      <a:pt x="92" y="34"/>
                    </a:lnTo>
                    <a:lnTo>
                      <a:pt x="92" y="34"/>
                    </a:lnTo>
                    <a:lnTo>
                      <a:pt x="92" y="20"/>
                    </a:lnTo>
                    <a:lnTo>
                      <a:pt x="83" y="11"/>
                    </a:lnTo>
                    <a:lnTo>
                      <a:pt x="72" y="3"/>
                    </a:lnTo>
                    <a:lnTo>
                      <a:pt x="6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3" name="Freeform 485"/>
              <p:cNvSpPr>
                <a:spLocks noChangeArrowheads="1"/>
              </p:cNvSpPr>
              <p:nvPr/>
            </p:nvSpPr>
            <p:spPr bwMode="auto">
              <a:xfrm>
                <a:off x="984250" y="4730750"/>
                <a:ext cx="34925" cy="23813"/>
              </a:xfrm>
              <a:custGeom>
                <a:avLst/>
                <a:gdLst>
                  <a:gd name="T0" fmla="*/ 63 w 95"/>
                  <a:gd name="T1" fmla="*/ 0 h 67"/>
                  <a:gd name="T2" fmla="*/ 34 w 95"/>
                  <a:gd name="T3" fmla="*/ 0 h 67"/>
                  <a:gd name="T4" fmla="*/ 34 w 95"/>
                  <a:gd name="T5" fmla="*/ 0 h 67"/>
                  <a:gd name="T6" fmla="*/ 23 w 95"/>
                  <a:gd name="T7" fmla="*/ 0 h 67"/>
                  <a:gd name="T8" fmla="*/ 11 w 95"/>
                  <a:gd name="T9" fmla="*/ 9 h 67"/>
                  <a:gd name="T10" fmla="*/ 2 w 95"/>
                  <a:gd name="T11" fmla="*/ 17 h 67"/>
                  <a:gd name="T12" fmla="*/ 0 w 95"/>
                  <a:gd name="T13" fmla="*/ 31 h 67"/>
                  <a:gd name="T14" fmla="*/ 0 w 95"/>
                  <a:gd name="T15" fmla="*/ 31 h 67"/>
                  <a:gd name="T16" fmla="*/ 2 w 95"/>
                  <a:gd name="T17" fmla="*/ 43 h 67"/>
                  <a:gd name="T18" fmla="*/ 8 w 95"/>
                  <a:gd name="T19" fmla="*/ 54 h 67"/>
                  <a:gd name="T20" fmla="*/ 20 w 95"/>
                  <a:gd name="T21" fmla="*/ 63 h 67"/>
                  <a:gd name="T22" fmla="*/ 31 w 95"/>
                  <a:gd name="T23" fmla="*/ 66 h 67"/>
                  <a:gd name="T24" fmla="*/ 60 w 95"/>
                  <a:gd name="T25" fmla="*/ 66 h 67"/>
                  <a:gd name="T26" fmla="*/ 60 w 95"/>
                  <a:gd name="T27" fmla="*/ 66 h 67"/>
                  <a:gd name="T28" fmla="*/ 60 w 95"/>
                  <a:gd name="T29" fmla="*/ 66 h 67"/>
                  <a:gd name="T30" fmla="*/ 71 w 95"/>
                  <a:gd name="T31" fmla="*/ 66 h 67"/>
                  <a:gd name="T32" fmla="*/ 83 w 95"/>
                  <a:gd name="T33" fmla="*/ 57 h 67"/>
                  <a:gd name="T34" fmla="*/ 91 w 95"/>
                  <a:gd name="T35" fmla="*/ 49 h 67"/>
                  <a:gd name="T36" fmla="*/ 94 w 95"/>
                  <a:gd name="T37" fmla="*/ 34 h 67"/>
                  <a:gd name="T38" fmla="*/ 94 w 95"/>
                  <a:gd name="T39" fmla="*/ 34 h 67"/>
                  <a:gd name="T40" fmla="*/ 91 w 95"/>
                  <a:gd name="T41" fmla="*/ 23 h 67"/>
                  <a:gd name="T42" fmla="*/ 86 w 95"/>
                  <a:gd name="T43" fmla="*/ 11 h 67"/>
                  <a:gd name="T44" fmla="*/ 74 w 95"/>
                  <a:gd name="T45" fmla="*/ 3 h 67"/>
                  <a:gd name="T46" fmla="*/ 63 w 95"/>
                  <a:gd name="T4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67">
                    <a:moveTo>
                      <a:pt x="63" y="0"/>
                    </a:moveTo>
                    <a:lnTo>
                      <a:pt x="34" y="0"/>
                    </a:lnTo>
                    <a:lnTo>
                      <a:pt x="34" y="0"/>
                    </a:lnTo>
                    <a:lnTo>
                      <a:pt x="23" y="0"/>
                    </a:lnTo>
                    <a:lnTo>
                      <a:pt x="11" y="9"/>
                    </a:lnTo>
                    <a:lnTo>
                      <a:pt x="2" y="17"/>
                    </a:lnTo>
                    <a:lnTo>
                      <a:pt x="0" y="31"/>
                    </a:lnTo>
                    <a:lnTo>
                      <a:pt x="0" y="31"/>
                    </a:lnTo>
                    <a:lnTo>
                      <a:pt x="2" y="43"/>
                    </a:lnTo>
                    <a:lnTo>
                      <a:pt x="8" y="54"/>
                    </a:lnTo>
                    <a:lnTo>
                      <a:pt x="20" y="63"/>
                    </a:lnTo>
                    <a:lnTo>
                      <a:pt x="31" y="66"/>
                    </a:lnTo>
                    <a:lnTo>
                      <a:pt x="60" y="66"/>
                    </a:lnTo>
                    <a:lnTo>
                      <a:pt x="60" y="66"/>
                    </a:lnTo>
                    <a:lnTo>
                      <a:pt x="60" y="66"/>
                    </a:lnTo>
                    <a:lnTo>
                      <a:pt x="71" y="66"/>
                    </a:lnTo>
                    <a:lnTo>
                      <a:pt x="83" y="57"/>
                    </a:lnTo>
                    <a:lnTo>
                      <a:pt x="91" y="49"/>
                    </a:lnTo>
                    <a:lnTo>
                      <a:pt x="94" y="34"/>
                    </a:lnTo>
                    <a:lnTo>
                      <a:pt x="94" y="34"/>
                    </a:lnTo>
                    <a:lnTo>
                      <a:pt x="91" y="23"/>
                    </a:lnTo>
                    <a:lnTo>
                      <a:pt x="86" y="11"/>
                    </a:lnTo>
                    <a:lnTo>
                      <a:pt x="74" y="3"/>
                    </a:lnTo>
                    <a:lnTo>
                      <a:pt x="6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4" name="Freeform 486"/>
              <p:cNvSpPr>
                <a:spLocks noChangeArrowheads="1"/>
              </p:cNvSpPr>
              <p:nvPr/>
            </p:nvSpPr>
            <p:spPr bwMode="auto">
              <a:xfrm>
                <a:off x="915988" y="4724400"/>
                <a:ext cx="33337" cy="25400"/>
              </a:xfrm>
              <a:custGeom>
                <a:avLst/>
                <a:gdLst>
                  <a:gd name="T0" fmla="*/ 63 w 92"/>
                  <a:gd name="T1" fmla="*/ 3 h 70"/>
                  <a:gd name="T2" fmla="*/ 37 w 92"/>
                  <a:gd name="T3" fmla="*/ 0 h 70"/>
                  <a:gd name="T4" fmla="*/ 37 w 92"/>
                  <a:gd name="T5" fmla="*/ 0 h 70"/>
                  <a:gd name="T6" fmla="*/ 23 w 92"/>
                  <a:gd name="T7" fmla="*/ 3 h 70"/>
                  <a:gd name="T8" fmla="*/ 11 w 92"/>
                  <a:gd name="T9" fmla="*/ 8 h 70"/>
                  <a:gd name="T10" fmla="*/ 3 w 92"/>
                  <a:gd name="T11" fmla="*/ 17 h 70"/>
                  <a:gd name="T12" fmla="*/ 0 w 92"/>
                  <a:gd name="T13" fmla="*/ 31 h 70"/>
                  <a:gd name="T14" fmla="*/ 0 w 92"/>
                  <a:gd name="T15" fmla="*/ 31 h 70"/>
                  <a:gd name="T16" fmla="*/ 3 w 92"/>
                  <a:gd name="T17" fmla="*/ 43 h 70"/>
                  <a:gd name="T18" fmla="*/ 8 w 92"/>
                  <a:gd name="T19" fmla="*/ 54 h 70"/>
                  <a:gd name="T20" fmla="*/ 17 w 92"/>
                  <a:gd name="T21" fmla="*/ 63 h 70"/>
                  <a:gd name="T22" fmla="*/ 28 w 92"/>
                  <a:gd name="T23" fmla="*/ 66 h 70"/>
                  <a:gd name="T24" fmla="*/ 57 w 92"/>
                  <a:gd name="T25" fmla="*/ 69 h 70"/>
                  <a:gd name="T26" fmla="*/ 57 w 92"/>
                  <a:gd name="T27" fmla="*/ 69 h 70"/>
                  <a:gd name="T28" fmla="*/ 57 w 92"/>
                  <a:gd name="T29" fmla="*/ 69 h 70"/>
                  <a:gd name="T30" fmla="*/ 68 w 92"/>
                  <a:gd name="T31" fmla="*/ 69 h 70"/>
                  <a:gd name="T32" fmla="*/ 80 w 92"/>
                  <a:gd name="T33" fmla="*/ 63 h 70"/>
                  <a:gd name="T34" fmla="*/ 89 w 92"/>
                  <a:gd name="T35" fmla="*/ 51 h 70"/>
                  <a:gd name="T36" fmla="*/ 91 w 92"/>
                  <a:gd name="T37" fmla="*/ 40 h 70"/>
                  <a:gd name="T38" fmla="*/ 91 w 92"/>
                  <a:gd name="T39" fmla="*/ 40 h 70"/>
                  <a:gd name="T40" fmla="*/ 91 w 92"/>
                  <a:gd name="T41" fmla="*/ 26 h 70"/>
                  <a:gd name="T42" fmla="*/ 86 w 92"/>
                  <a:gd name="T43" fmla="*/ 17 h 70"/>
                  <a:gd name="T44" fmla="*/ 74 w 92"/>
                  <a:gd name="T45" fmla="*/ 8 h 70"/>
                  <a:gd name="T46" fmla="*/ 63 w 92"/>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70">
                    <a:moveTo>
                      <a:pt x="63" y="3"/>
                    </a:moveTo>
                    <a:lnTo>
                      <a:pt x="37" y="0"/>
                    </a:lnTo>
                    <a:lnTo>
                      <a:pt x="37" y="0"/>
                    </a:lnTo>
                    <a:lnTo>
                      <a:pt x="23" y="3"/>
                    </a:lnTo>
                    <a:lnTo>
                      <a:pt x="11" y="8"/>
                    </a:lnTo>
                    <a:lnTo>
                      <a:pt x="3" y="17"/>
                    </a:lnTo>
                    <a:lnTo>
                      <a:pt x="0" y="31"/>
                    </a:lnTo>
                    <a:lnTo>
                      <a:pt x="0" y="31"/>
                    </a:lnTo>
                    <a:lnTo>
                      <a:pt x="3" y="43"/>
                    </a:lnTo>
                    <a:lnTo>
                      <a:pt x="8" y="54"/>
                    </a:lnTo>
                    <a:lnTo>
                      <a:pt x="17" y="63"/>
                    </a:lnTo>
                    <a:lnTo>
                      <a:pt x="28" y="66"/>
                    </a:lnTo>
                    <a:lnTo>
                      <a:pt x="57" y="69"/>
                    </a:lnTo>
                    <a:lnTo>
                      <a:pt x="57" y="69"/>
                    </a:lnTo>
                    <a:lnTo>
                      <a:pt x="57" y="69"/>
                    </a:lnTo>
                    <a:lnTo>
                      <a:pt x="68" y="69"/>
                    </a:lnTo>
                    <a:lnTo>
                      <a:pt x="80" y="63"/>
                    </a:lnTo>
                    <a:lnTo>
                      <a:pt x="89" y="51"/>
                    </a:lnTo>
                    <a:lnTo>
                      <a:pt x="91" y="40"/>
                    </a:lnTo>
                    <a:lnTo>
                      <a:pt x="91" y="40"/>
                    </a:lnTo>
                    <a:lnTo>
                      <a:pt x="91" y="26"/>
                    </a:lnTo>
                    <a:lnTo>
                      <a:pt x="86" y="17"/>
                    </a:lnTo>
                    <a:lnTo>
                      <a:pt x="74" y="8"/>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5" name="Freeform 487"/>
              <p:cNvSpPr>
                <a:spLocks noChangeArrowheads="1"/>
              </p:cNvSpPr>
              <p:nvPr/>
            </p:nvSpPr>
            <p:spPr bwMode="auto">
              <a:xfrm>
                <a:off x="846138" y="4714875"/>
                <a:ext cx="33337" cy="25400"/>
              </a:xfrm>
              <a:custGeom>
                <a:avLst/>
                <a:gdLst>
                  <a:gd name="T0" fmla="*/ 66 w 93"/>
                  <a:gd name="T1" fmla="*/ 3 h 69"/>
                  <a:gd name="T2" fmla="*/ 63 w 93"/>
                  <a:gd name="T3" fmla="*/ 3 h 69"/>
                  <a:gd name="T4" fmla="*/ 37 w 93"/>
                  <a:gd name="T5" fmla="*/ 0 h 69"/>
                  <a:gd name="T6" fmla="*/ 37 w 93"/>
                  <a:gd name="T7" fmla="*/ 0 h 69"/>
                  <a:gd name="T8" fmla="*/ 37 w 93"/>
                  <a:gd name="T9" fmla="*/ 0 h 69"/>
                  <a:gd name="T10" fmla="*/ 26 w 93"/>
                  <a:gd name="T11" fmla="*/ 0 h 69"/>
                  <a:gd name="T12" fmla="*/ 14 w 93"/>
                  <a:gd name="T13" fmla="*/ 5 h 69"/>
                  <a:gd name="T14" fmla="*/ 6 w 93"/>
                  <a:gd name="T15" fmla="*/ 14 h 69"/>
                  <a:gd name="T16" fmla="*/ 0 w 93"/>
                  <a:gd name="T17" fmla="*/ 26 h 69"/>
                  <a:gd name="T18" fmla="*/ 0 w 93"/>
                  <a:gd name="T19" fmla="*/ 26 h 69"/>
                  <a:gd name="T20" fmla="*/ 0 w 93"/>
                  <a:gd name="T21" fmla="*/ 40 h 69"/>
                  <a:gd name="T22" fmla="*/ 6 w 93"/>
                  <a:gd name="T23" fmla="*/ 51 h 69"/>
                  <a:gd name="T24" fmla="*/ 14 w 93"/>
                  <a:gd name="T25" fmla="*/ 57 h 69"/>
                  <a:gd name="T26" fmla="*/ 29 w 93"/>
                  <a:gd name="T27" fmla="*/ 63 h 69"/>
                  <a:gd name="T28" fmla="*/ 54 w 93"/>
                  <a:gd name="T29" fmla="*/ 68 h 69"/>
                  <a:gd name="T30" fmla="*/ 54 w 93"/>
                  <a:gd name="T31" fmla="*/ 68 h 69"/>
                  <a:gd name="T32" fmla="*/ 54 w 93"/>
                  <a:gd name="T33" fmla="*/ 68 h 69"/>
                  <a:gd name="T34" fmla="*/ 66 w 93"/>
                  <a:gd name="T35" fmla="*/ 66 h 69"/>
                  <a:gd name="T36" fmla="*/ 77 w 93"/>
                  <a:gd name="T37" fmla="*/ 63 h 69"/>
                  <a:gd name="T38" fmla="*/ 86 w 93"/>
                  <a:gd name="T39" fmla="*/ 51 h 69"/>
                  <a:gd name="T40" fmla="*/ 92 w 93"/>
                  <a:gd name="T41" fmla="*/ 40 h 69"/>
                  <a:gd name="T42" fmla="*/ 92 w 93"/>
                  <a:gd name="T43" fmla="*/ 40 h 69"/>
                  <a:gd name="T44" fmla="*/ 92 w 93"/>
                  <a:gd name="T45" fmla="*/ 29 h 69"/>
                  <a:gd name="T46" fmla="*/ 86 w 93"/>
                  <a:gd name="T47" fmla="*/ 17 h 69"/>
                  <a:gd name="T48" fmla="*/ 77 w 93"/>
                  <a:gd name="T49" fmla="*/ 8 h 69"/>
                  <a:gd name="T50" fmla="*/ 66 w 93"/>
                  <a:gd name="T5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66" y="3"/>
                    </a:moveTo>
                    <a:lnTo>
                      <a:pt x="63" y="3"/>
                    </a:lnTo>
                    <a:lnTo>
                      <a:pt x="37" y="0"/>
                    </a:lnTo>
                    <a:lnTo>
                      <a:pt x="37" y="0"/>
                    </a:lnTo>
                    <a:lnTo>
                      <a:pt x="37" y="0"/>
                    </a:lnTo>
                    <a:lnTo>
                      <a:pt x="26" y="0"/>
                    </a:lnTo>
                    <a:lnTo>
                      <a:pt x="14" y="5"/>
                    </a:lnTo>
                    <a:lnTo>
                      <a:pt x="6" y="14"/>
                    </a:lnTo>
                    <a:lnTo>
                      <a:pt x="0" y="26"/>
                    </a:lnTo>
                    <a:lnTo>
                      <a:pt x="0" y="26"/>
                    </a:lnTo>
                    <a:lnTo>
                      <a:pt x="0" y="40"/>
                    </a:lnTo>
                    <a:lnTo>
                      <a:pt x="6" y="51"/>
                    </a:lnTo>
                    <a:lnTo>
                      <a:pt x="14" y="57"/>
                    </a:lnTo>
                    <a:lnTo>
                      <a:pt x="29" y="63"/>
                    </a:lnTo>
                    <a:lnTo>
                      <a:pt x="54" y="68"/>
                    </a:lnTo>
                    <a:lnTo>
                      <a:pt x="54" y="68"/>
                    </a:lnTo>
                    <a:lnTo>
                      <a:pt x="54" y="68"/>
                    </a:lnTo>
                    <a:lnTo>
                      <a:pt x="66" y="66"/>
                    </a:lnTo>
                    <a:lnTo>
                      <a:pt x="77" y="63"/>
                    </a:lnTo>
                    <a:lnTo>
                      <a:pt x="86" y="51"/>
                    </a:lnTo>
                    <a:lnTo>
                      <a:pt x="92" y="40"/>
                    </a:lnTo>
                    <a:lnTo>
                      <a:pt x="92" y="40"/>
                    </a:lnTo>
                    <a:lnTo>
                      <a:pt x="92" y="29"/>
                    </a:lnTo>
                    <a:lnTo>
                      <a:pt x="86" y="17"/>
                    </a:lnTo>
                    <a:lnTo>
                      <a:pt x="77" y="8"/>
                    </a:lnTo>
                    <a:lnTo>
                      <a:pt x="6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6" name="Freeform 488"/>
              <p:cNvSpPr>
                <a:spLocks noChangeArrowheads="1"/>
              </p:cNvSpPr>
              <p:nvPr/>
            </p:nvSpPr>
            <p:spPr bwMode="auto">
              <a:xfrm>
                <a:off x="779463" y="4702175"/>
                <a:ext cx="31750" cy="25400"/>
              </a:xfrm>
              <a:custGeom>
                <a:avLst/>
                <a:gdLst>
                  <a:gd name="T0" fmla="*/ 66 w 90"/>
                  <a:gd name="T1" fmla="*/ 5 h 69"/>
                  <a:gd name="T2" fmla="*/ 66 w 90"/>
                  <a:gd name="T3" fmla="*/ 5 h 69"/>
                  <a:gd name="T4" fmla="*/ 40 w 90"/>
                  <a:gd name="T5" fmla="*/ 0 h 69"/>
                  <a:gd name="T6" fmla="*/ 40 w 90"/>
                  <a:gd name="T7" fmla="*/ 0 h 69"/>
                  <a:gd name="T8" fmla="*/ 40 w 90"/>
                  <a:gd name="T9" fmla="*/ 0 h 69"/>
                  <a:gd name="T10" fmla="*/ 26 w 90"/>
                  <a:gd name="T11" fmla="*/ 0 h 69"/>
                  <a:gd name="T12" fmla="*/ 14 w 90"/>
                  <a:gd name="T13" fmla="*/ 3 h 69"/>
                  <a:gd name="T14" fmla="*/ 6 w 90"/>
                  <a:gd name="T15" fmla="*/ 11 h 69"/>
                  <a:gd name="T16" fmla="*/ 3 w 90"/>
                  <a:gd name="T17" fmla="*/ 23 h 69"/>
                  <a:gd name="T18" fmla="*/ 3 w 90"/>
                  <a:gd name="T19" fmla="*/ 23 h 69"/>
                  <a:gd name="T20" fmla="*/ 0 w 90"/>
                  <a:gd name="T21" fmla="*/ 34 h 69"/>
                  <a:gd name="T22" fmla="*/ 6 w 90"/>
                  <a:gd name="T23" fmla="*/ 45 h 69"/>
                  <a:gd name="T24" fmla="*/ 14 w 90"/>
                  <a:gd name="T25" fmla="*/ 54 h 69"/>
                  <a:gd name="T26" fmla="*/ 26 w 90"/>
                  <a:gd name="T27" fmla="*/ 60 h 69"/>
                  <a:gd name="T28" fmla="*/ 51 w 90"/>
                  <a:gd name="T29" fmla="*/ 66 h 69"/>
                  <a:gd name="T30" fmla="*/ 51 w 90"/>
                  <a:gd name="T31" fmla="*/ 66 h 69"/>
                  <a:gd name="T32" fmla="*/ 51 w 90"/>
                  <a:gd name="T33" fmla="*/ 66 h 69"/>
                  <a:gd name="T34" fmla="*/ 63 w 90"/>
                  <a:gd name="T35" fmla="*/ 68 h 69"/>
                  <a:gd name="T36" fmla="*/ 74 w 90"/>
                  <a:gd name="T37" fmla="*/ 63 h 69"/>
                  <a:gd name="T38" fmla="*/ 83 w 90"/>
                  <a:gd name="T39" fmla="*/ 54 h 69"/>
                  <a:gd name="T40" fmla="*/ 89 w 90"/>
                  <a:gd name="T41" fmla="*/ 42 h 69"/>
                  <a:gd name="T42" fmla="*/ 89 w 90"/>
                  <a:gd name="T43" fmla="*/ 42 h 69"/>
                  <a:gd name="T44" fmla="*/ 89 w 90"/>
                  <a:gd name="T45" fmla="*/ 31 h 69"/>
                  <a:gd name="T46" fmla="*/ 86 w 90"/>
                  <a:gd name="T47" fmla="*/ 20 h 69"/>
                  <a:gd name="T48" fmla="*/ 77 w 90"/>
                  <a:gd name="T49" fmla="*/ 11 h 69"/>
                  <a:gd name="T50" fmla="*/ 66 w 90"/>
                  <a:gd name="T51"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66" y="5"/>
                    </a:moveTo>
                    <a:lnTo>
                      <a:pt x="66" y="5"/>
                    </a:lnTo>
                    <a:lnTo>
                      <a:pt x="40" y="0"/>
                    </a:lnTo>
                    <a:lnTo>
                      <a:pt x="40" y="0"/>
                    </a:lnTo>
                    <a:lnTo>
                      <a:pt x="40" y="0"/>
                    </a:lnTo>
                    <a:lnTo>
                      <a:pt x="26" y="0"/>
                    </a:lnTo>
                    <a:lnTo>
                      <a:pt x="14" y="3"/>
                    </a:lnTo>
                    <a:lnTo>
                      <a:pt x="6" y="11"/>
                    </a:lnTo>
                    <a:lnTo>
                      <a:pt x="3" y="23"/>
                    </a:lnTo>
                    <a:lnTo>
                      <a:pt x="3" y="23"/>
                    </a:lnTo>
                    <a:lnTo>
                      <a:pt x="0" y="34"/>
                    </a:lnTo>
                    <a:lnTo>
                      <a:pt x="6" y="45"/>
                    </a:lnTo>
                    <a:lnTo>
                      <a:pt x="14" y="54"/>
                    </a:lnTo>
                    <a:lnTo>
                      <a:pt x="26" y="60"/>
                    </a:lnTo>
                    <a:lnTo>
                      <a:pt x="51" y="66"/>
                    </a:lnTo>
                    <a:lnTo>
                      <a:pt x="51" y="66"/>
                    </a:lnTo>
                    <a:lnTo>
                      <a:pt x="51" y="66"/>
                    </a:lnTo>
                    <a:lnTo>
                      <a:pt x="63" y="68"/>
                    </a:lnTo>
                    <a:lnTo>
                      <a:pt x="74" y="63"/>
                    </a:lnTo>
                    <a:lnTo>
                      <a:pt x="83" y="54"/>
                    </a:lnTo>
                    <a:lnTo>
                      <a:pt x="89" y="42"/>
                    </a:lnTo>
                    <a:lnTo>
                      <a:pt x="89" y="42"/>
                    </a:lnTo>
                    <a:lnTo>
                      <a:pt x="89" y="31"/>
                    </a:lnTo>
                    <a:lnTo>
                      <a:pt x="86" y="20"/>
                    </a:lnTo>
                    <a:lnTo>
                      <a:pt x="77" y="11"/>
                    </a:lnTo>
                    <a:lnTo>
                      <a:pt x="66" y="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7" name="Freeform 489"/>
              <p:cNvSpPr>
                <a:spLocks noChangeArrowheads="1"/>
              </p:cNvSpPr>
              <p:nvPr/>
            </p:nvSpPr>
            <p:spPr bwMode="auto">
              <a:xfrm>
                <a:off x="712788" y="4683125"/>
                <a:ext cx="31750" cy="25400"/>
              </a:xfrm>
              <a:custGeom>
                <a:avLst/>
                <a:gdLst>
                  <a:gd name="T0" fmla="*/ 65 w 87"/>
                  <a:gd name="T1" fmla="*/ 12 h 70"/>
                  <a:gd name="T2" fmla="*/ 65 w 87"/>
                  <a:gd name="T3" fmla="*/ 12 h 70"/>
                  <a:gd name="T4" fmla="*/ 40 w 87"/>
                  <a:gd name="T5" fmla="*/ 3 h 70"/>
                  <a:gd name="T6" fmla="*/ 40 w 87"/>
                  <a:gd name="T7" fmla="*/ 3 h 70"/>
                  <a:gd name="T8" fmla="*/ 40 w 87"/>
                  <a:gd name="T9" fmla="*/ 3 h 70"/>
                  <a:gd name="T10" fmla="*/ 28 w 87"/>
                  <a:gd name="T11" fmla="*/ 0 h 70"/>
                  <a:gd name="T12" fmla="*/ 17 w 87"/>
                  <a:gd name="T13" fmla="*/ 3 h 70"/>
                  <a:gd name="T14" fmla="*/ 8 w 87"/>
                  <a:gd name="T15" fmla="*/ 12 h 70"/>
                  <a:gd name="T16" fmla="*/ 0 w 87"/>
                  <a:gd name="T17" fmla="*/ 20 h 70"/>
                  <a:gd name="T18" fmla="*/ 0 w 87"/>
                  <a:gd name="T19" fmla="*/ 20 h 70"/>
                  <a:gd name="T20" fmla="*/ 0 w 87"/>
                  <a:gd name="T21" fmla="*/ 32 h 70"/>
                  <a:gd name="T22" fmla="*/ 2 w 87"/>
                  <a:gd name="T23" fmla="*/ 43 h 70"/>
                  <a:gd name="T24" fmla="*/ 8 w 87"/>
                  <a:gd name="T25" fmla="*/ 55 h 70"/>
                  <a:gd name="T26" fmla="*/ 20 w 87"/>
                  <a:gd name="T27" fmla="*/ 60 h 70"/>
                  <a:gd name="T28" fmla="*/ 45 w 87"/>
                  <a:gd name="T29" fmla="*/ 69 h 70"/>
                  <a:gd name="T30" fmla="*/ 45 w 87"/>
                  <a:gd name="T31" fmla="*/ 69 h 70"/>
                  <a:gd name="T32" fmla="*/ 45 w 87"/>
                  <a:gd name="T33" fmla="*/ 69 h 70"/>
                  <a:gd name="T34" fmla="*/ 57 w 87"/>
                  <a:gd name="T35" fmla="*/ 69 h 70"/>
                  <a:gd name="T36" fmla="*/ 68 w 87"/>
                  <a:gd name="T37" fmla="*/ 66 h 70"/>
                  <a:gd name="T38" fmla="*/ 77 w 87"/>
                  <a:gd name="T39" fmla="*/ 60 h 70"/>
                  <a:gd name="T40" fmla="*/ 83 w 87"/>
                  <a:gd name="T41" fmla="*/ 49 h 70"/>
                  <a:gd name="T42" fmla="*/ 83 w 87"/>
                  <a:gd name="T43" fmla="*/ 49 h 70"/>
                  <a:gd name="T44" fmla="*/ 86 w 87"/>
                  <a:gd name="T45" fmla="*/ 37 h 70"/>
                  <a:gd name="T46" fmla="*/ 83 w 87"/>
                  <a:gd name="T47" fmla="*/ 26 h 70"/>
                  <a:gd name="T48" fmla="*/ 74 w 87"/>
                  <a:gd name="T49" fmla="*/ 17 h 70"/>
                  <a:gd name="T50" fmla="*/ 65 w 87"/>
                  <a:gd name="T51"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5" y="12"/>
                    </a:moveTo>
                    <a:lnTo>
                      <a:pt x="65" y="12"/>
                    </a:lnTo>
                    <a:lnTo>
                      <a:pt x="40" y="3"/>
                    </a:lnTo>
                    <a:lnTo>
                      <a:pt x="40" y="3"/>
                    </a:lnTo>
                    <a:lnTo>
                      <a:pt x="40" y="3"/>
                    </a:lnTo>
                    <a:lnTo>
                      <a:pt x="28" y="0"/>
                    </a:lnTo>
                    <a:lnTo>
                      <a:pt x="17" y="3"/>
                    </a:lnTo>
                    <a:lnTo>
                      <a:pt x="8" y="12"/>
                    </a:lnTo>
                    <a:lnTo>
                      <a:pt x="0" y="20"/>
                    </a:lnTo>
                    <a:lnTo>
                      <a:pt x="0" y="20"/>
                    </a:lnTo>
                    <a:lnTo>
                      <a:pt x="0" y="32"/>
                    </a:lnTo>
                    <a:lnTo>
                      <a:pt x="2" y="43"/>
                    </a:lnTo>
                    <a:lnTo>
                      <a:pt x="8" y="55"/>
                    </a:lnTo>
                    <a:lnTo>
                      <a:pt x="20" y="60"/>
                    </a:lnTo>
                    <a:lnTo>
                      <a:pt x="45" y="69"/>
                    </a:lnTo>
                    <a:lnTo>
                      <a:pt x="45" y="69"/>
                    </a:lnTo>
                    <a:lnTo>
                      <a:pt x="45" y="69"/>
                    </a:lnTo>
                    <a:lnTo>
                      <a:pt x="57" y="69"/>
                    </a:lnTo>
                    <a:lnTo>
                      <a:pt x="68" y="66"/>
                    </a:lnTo>
                    <a:lnTo>
                      <a:pt x="77" y="60"/>
                    </a:lnTo>
                    <a:lnTo>
                      <a:pt x="83" y="49"/>
                    </a:lnTo>
                    <a:lnTo>
                      <a:pt x="83" y="49"/>
                    </a:lnTo>
                    <a:lnTo>
                      <a:pt x="86" y="37"/>
                    </a:lnTo>
                    <a:lnTo>
                      <a:pt x="83" y="26"/>
                    </a:lnTo>
                    <a:lnTo>
                      <a:pt x="74" y="17"/>
                    </a:lnTo>
                    <a:lnTo>
                      <a:pt x="6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8" name="Freeform 490"/>
              <p:cNvSpPr>
                <a:spLocks noChangeArrowheads="1"/>
              </p:cNvSpPr>
              <p:nvPr/>
            </p:nvSpPr>
            <p:spPr bwMode="auto">
              <a:xfrm>
                <a:off x="1441450" y="3897313"/>
                <a:ext cx="128588" cy="784225"/>
              </a:xfrm>
              <a:custGeom>
                <a:avLst/>
                <a:gdLst>
                  <a:gd name="T0" fmla="*/ 352 w 359"/>
                  <a:gd name="T1" fmla="*/ 315 h 2180"/>
                  <a:gd name="T2" fmla="*/ 349 w 359"/>
                  <a:gd name="T3" fmla="*/ 292 h 2180"/>
                  <a:gd name="T4" fmla="*/ 338 w 359"/>
                  <a:gd name="T5" fmla="*/ 252 h 2180"/>
                  <a:gd name="T6" fmla="*/ 309 w 359"/>
                  <a:gd name="T7" fmla="*/ 197 h 2180"/>
                  <a:gd name="T8" fmla="*/ 234 w 359"/>
                  <a:gd name="T9" fmla="*/ 126 h 2180"/>
                  <a:gd name="T10" fmla="*/ 203 w 359"/>
                  <a:gd name="T11" fmla="*/ 94 h 2180"/>
                  <a:gd name="T12" fmla="*/ 180 w 359"/>
                  <a:gd name="T13" fmla="*/ 91 h 2180"/>
                  <a:gd name="T14" fmla="*/ 120 w 359"/>
                  <a:gd name="T15" fmla="*/ 60 h 2180"/>
                  <a:gd name="T16" fmla="*/ 63 w 359"/>
                  <a:gd name="T17" fmla="*/ 31 h 2180"/>
                  <a:gd name="T18" fmla="*/ 51 w 359"/>
                  <a:gd name="T19" fmla="*/ 11 h 2180"/>
                  <a:gd name="T20" fmla="*/ 20 w 359"/>
                  <a:gd name="T21" fmla="*/ 0 h 2180"/>
                  <a:gd name="T22" fmla="*/ 0 w 359"/>
                  <a:gd name="T23" fmla="*/ 11 h 2180"/>
                  <a:gd name="T24" fmla="*/ 11 w 359"/>
                  <a:gd name="T25" fmla="*/ 40 h 2180"/>
                  <a:gd name="T26" fmla="*/ 34 w 359"/>
                  <a:gd name="T27" fmla="*/ 51 h 2180"/>
                  <a:gd name="T28" fmla="*/ 54 w 359"/>
                  <a:gd name="T29" fmla="*/ 48 h 2180"/>
                  <a:gd name="T30" fmla="*/ 111 w 359"/>
                  <a:gd name="T31" fmla="*/ 74 h 2180"/>
                  <a:gd name="T32" fmla="*/ 166 w 359"/>
                  <a:gd name="T33" fmla="*/ 111 h 2180"/>
                  <a:gd name="T34" fmla="*/ 186 w 359"/>
                  <a:gd name="T35" fmla="*/ 137 h 2180"/>
                  <a:gd name="T36" fmla="*/ 197 w 359"/>
                  <a:gd name="T37" fmla="*/ 145 h 2180"/>
                  <a:gd name="T38" fmla="*/ 243 w 359"/>
                  <a:gd name="T39" fmla="*/ 186 h 2180"/>
                  <a:gd name="T40" fmla="*/ 280 w 359"/>
                  <a:gd name="T41" fmla="*/ 240 h 2180"/>
                  <a:gd name="T42" fmla="*/ 292 w 359"/>
                  <a:gd name="T43" fmla="*/ 269 h 2180"/>
                  <a:gd name="T44" fmla="*/ 295 w 359"/>
                  <a:gd name="T45" fmla="*/ 286 h 2180"/>
                  <a:gd name="T46" fmla="*/ 298 w 359"/>
                  <a:gd name="T47" fmla="*/ 292 h 2180"/>
                  <a:gd name="T48" fmla="*/ 298 w 359"/>
                  <a:gd name="T49" fmla="*/ 306 h 2180"/>
                  <a:gd name="T50" fmla="*/ 295 w 359"/>
                  <a:gd name="T51" fmla="*/ 423 h 2180"/>
                  <a:gd name="T52" fmla="*/ 280 w 359"/>
                  <a:gd name="T53" fmla="*/ 409 h 2180"/>
                  <a:gd name="T54" fmla="*/ 246 w 359"/>
                  <a:gd name="T55" fmla="*/ 423 h 2180"/>
                  <a:gd name="T56" fmla="*/ 234 w 359"/>
                  <a:gd name="T57" fmla="*/ 438 h 2180"/>
                  <a:gd name="T58" fmla="*/ 226 w 359"/>
                  <a:gd name="T59" fmla="*/ 458 h 2180"/>
                  <a:gd name="T60" fmla="*/ 243 w 359"/>
                  <a:gd name="T61" fmla="*/ 481 h 2180"/>
                  <a:gd name="T62" fmla="*/ 272 w 359"/>
                  <a:gd name="T63" fmla="*/ 475 h 2180"/>
                  <a:gd name="T64" fmla="*/ 292 w 359"/>
                  <a:gd name="T65" fmla="*/ 452 h 2180"/>
                  <a:gd name="T66" fmla="*/ 295 w 359"/>
                  <a:gd name="T67" fmla="*/ 504 h 2180"/>
                  <a:gd name="T68" fmla="*/ 292 w 359"/>
                  <a:gd name="T69" fmla="*/ 1409 h 2180"/>
                  <a:gd name="T70" fmla="*/ 300 w 359"/>
                  <a:gd name="T71" fmla="*/ 1899 h 2180"/>
                  <a:gd name="T72" fmla="*/ 289 w 359"/>
                  <a:gd name="T73" fmla="*/ 1959 h 2180"/>
                  <a:gd name="T74" fmla="*/ 254 w 359"/>
                  <a:gd name="T75" fmla="*/ 1993 h 2180"/>
                  <a:gd name="T76" fmla="*/ 243 w 359"/>
                  <a:gd name="T77" fmla="*/ 2007 h 2180"/>
                  <a:gd name="T78" fmla="*/ 234 w 359"/>
                  <a:gd name="T79" fmla="*/ 2016 h 2180"/>
                  <a:gd name="T80" fmla="*/ 229 w 359"/>
                  <a:gd name="T81" fmla="*/ 2048 h 2180"/>
                  <a:gd name="T82" fmla="*/ 174 w 359"/>
                  <a:gd name="T83" fmla="*/ 2096 h 2180"/>
                  <a:gd name="T84" fmla="*/ 126 w 359"/>
                  <a:gd name="T85" fmla="*/ 2105 h 2180"/>
                  <a:gd name="T86" fmla="*/ 94 w 359"/>
                  <a:gd name="T87" fmla="*/ 2113 h 2180"/>
                  <a:gd name="T88" fmla="*/ 80 w 359"/>
                  <a:gd name="T89" fmla="*/ 2119 h 2180"/>
                  <a:gd name="T90" fmla="*/ 68 w 359"/>
                  <a:gd name="T91" fmla="*/ 2159 h 2180"/>
                  <a:gd name="T92" fmla="*/ 48 w 359"/>
                  <a:gd name="T93" fmla="*/ 2179 h 2180"/>
                  <a:gd name="T94" fmla="*/ 83 w 359"/>
                  <a:gd name="T95" fmla="*/ 2171 h 2180"/>
                  <a:gd name="T96" fmla="*/ 120 w 359"/>
                  <a:gd name="T97" fmla="*/ 2165 h 2180"/>
                  <a:gd name="T98" fmla="*/ 146 w 359"/>
                  <a:gd name="T99" fmla="*/ 2136 h 2180"/>
                  <a:gd name="T100" fmla="*/ 226 w 359"/>
                  <a:gd name="T101" fmla="*/ 2090 h 2180"/>
                  <a:gd name="T102" fmla="*/ 272 w 359"/>
                  <a:gd name="T103" fmla="*/ 2053 h 2180"/>
                  <a:gd name="T104" fmla="*/ 292 w 359"/>
                  <a:gd name="T105" fmla="*/ 2033 h 2180"/>
                  <a:gd name="T106" fmla="*/ 306 w 359"/>
                  <a:gd name="T107" fmla="*/ 2013 h 2180"/>
                  <a:gd name="T108" fmla="*/ 343 w 359"/>
                  <a:gd name="T109" fmla="*/ 1938 h 2180"/>
                  <a:gd name="T110" fmla="*/ 349 w 359"/>
                  <a:gd name="T111" fmla="*/ 1858 h 2180"/>
                  <a:gd name="T112" fmla="*/ 358 w 359"/>
                  <a:gd name="T113" fmla="*/ 1105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80">
                    <a:moveTo>
                      <a:pt x="355" y="504"/>
                    </a:moveTo>
                    <a:lnTo>
                      <a:pt x="355" y="504"/>
                    </a:lnTo>
                    <a:lnTo>
                      <a:pt x="352" y="352"/>
                    </a:lnTo>
                    <a:lnTo>
                      <a:pt x="352" y="315"/>
                    </a:lnTo>
                    <a:lnTo>
                      <a:pt x="352" y="315"/>
                    </a:lnTo>
                    <a:lnTo>
                      <a:pt x="349" y="303"/>
                    </a:lnTo>
                    <a:lnTo>
                      <a:pt x="349" y="303"/>
                    </a:lnTo>
                    <a:lnTo>
                      <a:pt x="349" y="292"/>
                    </a:lnTo>
                    <a:lnTo>
                      <a:pt x="349" y="292"/>
                    </a:lnTo>
                    <a:lnTo>
                      <a:pt x="346" y="272"/>
                    </a:lnTo>
                    <a:lnTo>
                      <a:pt x="346" y="272"/>
                    </a:lnTo>
                    <a:lnTo>
                      <a:pt x="338" y="252"/>
                    </a:lnTo>
                    <a:lnTo>
                      <a:pt x="329" y="231"/>
                    </a:lnTo>
                    <a:lnTo>
                      <a:pt x="320" y="214"/>
                    </a:lnTo>
                    <a:lnTo>
                      <a:pt x="309" y="197"/>
                    </a:lnTo>
                    <a:lnTo>
                      <a:pt x="309" y="197"/>
                    </a:lnTo>
                    <a:lnTo>
                      <a:pt x="292" y="177"/>
                    </a:lnTo>
                    <a:lnTo>
                      <a:pt x="272" y="157"/>
                    </a:lnTo>
                    <a:lnTo>
                      <a:pt x="234" y="126"/>
                    </a:lnTo>
                    <a:lnTo>
                      <a:pt x="234" y="126"/>
                    </a:lnTo>
                    <a:lnTo>
                      <a:pt x="232" y="117"/>
                    </a:lnTo>
                    <a:lnTo>
                      <a:pt x="223" y="108"/>
                    </a:lnTo>
                    <a:lnTo>
                      <a:pt x="215" y="100"/>
                    </a:lnTo>
                    <a:lnTo>
                      <a:pt x="203" y="94"/>
                    </a:lnTo>
                    <a:lnTo>
                      <a:pt x="203" y="94"/>
                    </a:lnTo>
                    <a:lnTo>
                      <a:pt x="191" y="88"/>
                    </a:lnTo>
                    <a:lnTo>
                      <a:pt x="180" y="91"/>
                    </a:lnTo>
                    <a:lnTo>
                      <a:pt x="180" y="91"/>
                    </a:lnTo>
                    <a:lnTo>
                      <a:pt x="154" y="77"/>
                    </a:lnTo>
                    <a:lnTo>
                      <a:pt x="154" y="77"/>
                    </a:lnTo>
                    <a:lnTo>
                      <a:pt x="120" y="60"/>
                    </a:lnTo>
                    <a:lnTo>
                      <a:pt x="120" y="60"/>
                    </a:lnTo>
                    <a:lnTo>
                      <a:pt x="63" y="40"/>
                    </a:lnTo>
                    <a:lnTo>
                      <a:pt x="63" y="40"/>
                    </a:lnTo>
                    <a:lnTo>
                      <a:pt x="63" y="40"/>
                    </a:lnTo>
                    <a:lnTo>
                      <a:pt x="63" y="31"/>
                    </a:lnTo>
                    <a:lnTo>
                      <a:pt x="63" y="22"/>
                    </a:lnTo>
                    <a:lnTo>
                      <a:pt x="57" y="17"/>
                    </a:lnTo>
                    <a:lnTo>
                      <a:pt x="51" y="11"/>
                    </a:lnTo>
                    <a:lnTo>
                      <a:pt x="51" y="11"/>
                    </a:lnTo>
                    <a:lnTo>
                      <a:pt x="26" y="2"/>
                    </a:lnTo>
                    <a:lnTo>
                      <a:pt x="26" y="2"/>
                    </a:lnTo>
                    <a:lnTo>
                      <a:pt x="26" y="2"/>
                    </a:lnTo>
                    <a:lnTo>
                      <a:pt x="20" y="0"/>
                    </a:lnTo>
                    <a:lnTo>
                      <a:pt x="11" y="2"/>
                    </a:lnTo>
                    <a:lnTo>
                      <a:pt x="5" y="5"/>
                    </a:lnTo>
                    <a:lnTo>
                      <a:pt x="0" y="11"/>
                    </a:lnTo>
                    <a:lnTo>
                      <a:pt x="0" y="11"/>
                    </a:lnTo>
                    <a:lnTo>
                      <a:pt x="0" y="19"/>
                    </a:lnTo>
                    <a:lnTo>
                      <a:pt x="0" y="28"/>
                    </a:lnTo>
                    <a:lnTo>
                      <a:pt x="5" y="34"/>
                    </a:lnTo>
                    <a:lnTo>
                      <a:pt x="11" y="40"/>
                    </a:lnTo>
                    <a:lnTo>
                      <a:pt x="11" y="40"/>
                    </a:lnTo>
                    <a:lnTo>
                      <a:pt x="34" y="48"/>
                    </a:lnTo>
                    <a:lnTo>
                      <a:pt x="34" y="48"/>
                    </a:lnTo>
                    <a:lnTo>
                      <a:pt x="34" y="51"/>
                    </a:lnTo>
                    <a:lnTo>
                      <a:pt x="34" y="51"/>
                    </a:lnTo>
                    <a:lnTo>
                      <a:pt x="43" y="51"/>
                    </a:lnTo>
                    <a:lnTo>
                      <a:pt x="48" y="51"/>
                    </a:lnTo>
                    <a:lnTo>
                      <a:pt x="54" y="48"/>
                    </a:lnTo>
                    <a:lnTo>
                      <a:pt x="60" y="43"/>
                    </a:lnTo>
                    <a:lnTo>
                      <a:pt x="60" y="43"/>
                    </a:lnTo>
                    <a:lnTo>
                      <a:pt x="111" y="74"/>
                    </a:lnTo>
                    <a:lnTo>
                      <a:pt x="111" y="74"/>
                    </a:lnTo>
                    <a:lnTo>
                      <a:pt x="143" y="94"/>
                    </a:lnTo>
                    <a:lnTo>
                      <a:pt x="143" y="94"/>
                    </a:lnTo>
                    <a:lnTo>
                      <a:pt x="166" y="111"/>
                    </a:lnTo>
                    <a:lnTo>
                      <a:pt x="166" y="111"/>
                    </a:lnTo>
                    <a:lnTo>
                      <a:pt x="169" y="123"/>
                    </a:lnTo>
                    <a:lnTo>
                      <a:pt x="174" y="128"/>
                    </a:lnTo>
                    <a:lnTo>
                      <a:pt x="174" y="131"/>
                    </a:lnTo>
                    <a:lnTo>
                      <a:pt x="186" y="137"/>
                    </a:lnTo>
                    <a:lnTo>
                      <a:pt x="197" y="145"/>
                    </a:lnTo>
                    <a:lnTo>
                      <a:pt x="197" y="145"/>
                    </a:lnTo>
                    <a:lnTo>
                      <a:pt x="197" y="145"/>
                    </a:lnTo>
                    <a:lnTo>
                      <a:pt x="197" y="145"/>
                    </a:lnTo>
                    <a:lnTo>
                      <a:pt x="203" y="148"/>
                    </a:lnTo>
                    <a:lnTo>
                      <a:pt x="212" y="151"/>
                    </a:lnTo>
                    <a:lnTo>
                      <a:pt x="212" y="151"/>
                    </a:lnTo>
                    <a:lnTo>
                      <a:pt x="243" y="186"/>
                    </a:lnTo>
                    <a:lnTo>
                      <a:pt x="257" y="203"/>
                    </a:lnTo>
                    <a:lnTo>
                      <a:pt x="272" y="220"/>
                    </a:lnTo>
                    <a:lnTo>
                      <a:pt x="272" y="220"/>
                    </a:lnTo>
                    <a:lnTo>
                      <a:pt x="280" y="240"/>
                    </a:lnTo>
                    <a:lnTo>
                      <a:pt x="289" y="257"/>
                    </a:lnTo>
                    <a:lnTo>
                      <a:pt x="289" y="257"/>
                    </a:lnTo>
                    <a:lnTo>
                      <a:pt x="289" y="263"/>
                    </a:lnTo>
                    <a:lnTo>
                      <a:pt x="292" y="269"/>
                    </a:lnTo>
                    <a:lnTo>
                      <a:pt x="292" y="274"/>
                    </a:lnTo>
                    <a:lnTo>
                      <a:pt x="292" y="274"/>
                    </a:lnTo>
                    <a:lnTo>
                      <a:pt x="295" y="286"/>
                    </a:lnTo>
                    <a:lnTo>
                      <a:pt x="295" y="286"/>
                    </a:lnTo>
                    <a:lnTo>
                      <a:pt x="295" y="286"/>
                    </a:lnTo>
                    <a:lnTo>
                      <a:pt x="295" y="286"/>
                    </a:lnTo>
                    <a:lnTo>
                      <a:pt x="298" y="292"/>
                    </a:lnTo>
                    <a:lnTo>
                      <a:pt x="298" y="292"/>
                    </a:lnTo>
                    <a:lnTo>
                      <a:pt x="298" y="297"/>
                    </a:lnTo>
                    <a:lnTo>
                      <a:pt x="298" y="297"/>
                    </a:lnTo>
                    <a:lnTo>
                      <a:pt x="298" y="306"/>
                    </a:lnTo>
                    <a:lnTo>
                      <a:pt x="298" y="306"/>
                    </a:lnTo>
                    <a:lnTo>
                      <a:pt x="298" y="315"/>
                    </a:lnTo>
                    <a:lnTo>
                      <a:pt x="295" y="352"/>
                    </a:lnTo>
                    <a:lnTo>
                      <a:pt x="295" y="352"/>
                    </a:lnTo>
                    <a:lnTo>
                      <a:pt x="295" y="423"/>
                    </a:lnTo>
                    <a:lnTo>
                      <a:pt x="295" y="423"/>
                    </a:lnTo>
                    <a:lnTo>
                      <a:pt x="289" y="415"/>
                    </a:lnTo>
                    <a:lnTo>
                      <a:pt x="289" y="415"/>
                    </a:lnTo>
                    <a:lnTo>
                      <a:pt x="280" y="409"/>
                    </a:lnTo>
                    <a:lnTo>
                      <a:pt x="269" y="409"/>
                    </a:lnTo>
                    <a:lnTo>
                      <a:pt x="260" y="412"/>
                    </a:lnTo>
                    <a:lnTo>
                      <a:pt x="252" y="418"/>
                    </a:lnTo>
                    <a:lnTo>
                      <a:pt x="246" y="423"/>
                    </a:lnTo>
                    <a:lnTo>
                      <a:pt x="243" y="426"/>
                    </a:lnTo>
                    <a:lnTo>
                      <a:pt x="243" y="426"/>
                    </a:lnTo>
                    <a:lnTo>
                      <a:pt x="234" y="438"/>
                    </a:lnTo>
                    <a:lnTo>
                      <a:pt x="234" y="438"/>
                    </a:lnTo>
                    <a:lnTo>
                      <a:pt x="234" y="438"/>
                    </a:lnTo>
                    <a:lnTo>
                      <a:pt x="234" y="438"/>
                    </a:lnTo>
                    <a:lnTo>
                      <a:pt x="226" y="446"/>
                    </a:lnTo>
                    <a:lnTo>
                      <a:pt x="226" y="458"/>
                    </a:lnTo>
                    <a:lnTo>
                      <a:pt x="229" y="466"/>
                    </a:lnTo>
                    <a:lnTo>
                      <a:pt x="234" y="475"/>
                    </a:lnTo>
                    <a:lnTo>
                      <a:pt x="234" y="475"/>
                    </a:lnTo>
                    <a:lnTo>
                      <a:pt x="243" y="481"/>
                    </a:lnTo>
                    <a:lnTo>
                      <a:pt x="254" y="483"/>
                    </a:lnTo>
                    <a:lnTo>
                      <a:pt x="263" y="481"/>
                    </a:lnTo>
                    <a:lnTo>
                      <a:pt x="272" y="475"/>
                    </a:lnTo>
                    <a:lnTo>
                      <a:pt x="272" y="475"/>
                    </a:lnTo>
                    <a:lnTo>
                      <a:pt x="283" y="464"/>
                    </a:lnTo>
                    <a:lnTo>
                      <a:pt x="286" y="458"/>
                    </a:lnTo>
                    <a:lnTo>
                      <a:pt x="292" y="452"/>
                    </a:lnTo>
                    <a:lnTo>
                      <a:pt x="292" y="452"/>
                    </a:lnTo>
                    <a:lnTo>
                      <a:pt x="295" y="449"/>
                    </a:lnTo>
                    <a:lnTo>
                      <a:pt x="295" y="449"/>
                    </a:lnTo>
                    <a:lnTo>
                      <a:pt x="295" y="504"/>
                    </a:lnTo>
                    <a:lnTo>
                      <a:pt x="295" y="504"/>
                    </a:lnTo>
                    <a:lnTo>
                      <a:pt x="292" y="804"/>
                    </a:lnTo>
                    <a:lnTo>
                      <a:pt x="289" y="1105"/>
                    </a:lnTo>
                    <a:lnTo>
                      <a:pt x="289" y="1105"/>
                    </a:lnTo>
                    <a:lnTo>
                      <a:pt x="292" y="1409"/>
                    </a:lnTo>
                    <a:lnTo>
                      <a:pt x="295" y="1710"/>
                    </a:lnTo>
                    <a:lnTo>
                      <a:pt x="298" y="1858"/>
                    </a:lnTo>
                    <a:lnTo>
                      <a:pt x="300" y="1899"/>
                    </a:lnTo>
                    <a:lnTo>
                      <a:pt x="300" y="1899"/>
                    </a:lnTo>
                    <a:lnTo>
                      <a:pt x="300" y="1913"/>
                    </a:lnTo>
                    <a:lnTo>
                      <a:pt x="298" y="1930"/>
                    </a:lnTo>
                    <a:lnTo>
                      <a:pt x="298" y="1930"/>
                    </a:lnTo>
                    <a:lnTo>
                      <a:pt x="289" y="1959"/>
                    </a:lnTo>
                    <a:lnTo>
                      <a:pt x="275" y="1987"/>
                    </a:lnTo>
                    <a:lnTo>
                      <a:pt x="275" y="1987"/>
                    </a:lnTo>
                    <a:lnTo>
                      <a:pt x="263" y="1990"/>
                    </a:lnTo>
                    <a:lnTo>
                      <a:pt x="254" y="1993"/>
                    </a:lnTo>
                    <a:lnTo>
                      <a:pt x="252" y="1996"/>
                    </a:lnTo>
                    <a:lnTo>
                      <a:pt x="246" y="2001"/>
                    </a:lnTo>
                    <a:lnTo>
                      <a:pt x="243" y="2007"/>
                    </a:lnTo>
                    <a:lnTo>
                      <a:pt x="243" y="2007"/>
                    </a:lnTo>
                    <a:lnTo>
                      <a:pt x="234" y="2016"/>
                    </a:lnTo>
                    <a:lnTo>
                      <a:pt x="234" y="2016"/>
                    </a:lnTo>
                    <a:lnTo>
                      <a:pt x="234" y="2016"/>
                    </a:lnTo>
                    <a:lnTo>
                      <a:pt x="234" y="2016"/>
                    </a:lnTo>
                    <a:lnTo>
                      <a:pt x="229" y="2022"/>
                    </a:lnTo>
                    <a:lnTo>
                      <a:pt x="226" y="2030"/>
                    </a:lnTo>
                    <a:lnTo>
                      <a:pt x="226" y="2039"/>
                    </a:lnTo>
                    <a:lnTo>
                      <a:pt x="229" y="2048"/>
                    </a:lnTo>
                    <a:lnTo>
                      <a:pt x="229" y="2048"/>
                    </a:lnTo>
                    <a:lnTo>
                      <a:pt x="203" y="2073"/>
                    </a:lnTo>
                    <a:lnTo>
                      <a:pt x="174" y="2096"/>
                    </a:lnTo>
                    <a:lnTo>
                      <a:pt x="174" y="2096"/>
                    </a:lnTo>
                    <a:lnTo>
                      <a:pt x="143" y="2119"/>
                    </a:lnTo>
                    <a:lnTo>
                      <a:pt x="143" y="2119"/>
                    </a:lnTo>
                    <a:lnTo>
                      <a:pt x="137" y="2111"/>
                    </a:lnTo>
                    <a:lnTo>
                      <a:pt x="126" y="2105"/>
                    </a:lnTo>
                    <a:lnTo>
                      <a:pt x="117" y="2102"/>
                    </a:lnTo>
                    <a:lnTo>
                      <a:pt x="106" y="2108"/>
                    </a:lnTo>
                    <a:lnTo>
                      <a:pt x="106" y="2108"/>
                    </a:lnTo>
                    <a:lnTo>
                      <a:pt x="94" y="2113"/>
                    </a:lnTo>
                    <a:lnTo>
                      <a:pt x="83" y="2119"/>
                    </a:lnTo>
                    <a:lnTo>
                      <a:pt x="80" y="2119"/>
                    </a:lnTo>
                    <a:lnTo>
                      <a:pt x="80" y="2119"/>
                    </a:lnTo>
                    <a:lnTo>
                      <a:pt x="80" y="2119"/>
                    </a:lnTo>
                    <a:lnTo>
                      <a:pt x="71" y="2125"/>
                    </a:lnTo>
                    <a:lnTo>
                      <a:pt x="66" y="2136"/>
                    </a:lnTo>
                    <a:lnTo>
                      <a:pt x="66" y="2148"/>
                    </a:lnTo>
                    <a:lnTo>
                      <a:pt x="68" y="2159"/>
                    </a:lnTo>
                    <a:lnTo>
                      <a:pt x="68" y="2159"/>
                    </a:lnTo>
                    <a:lnTo>
                      <a:pt x="71" y="2165"/>
                    </a:lnTo>
                    <a:lnTo>
                      <a:pt x="71" y="2165"/>
                    </a:lnTo>
                    <a:lnTo>
                      <a:pt x="48" y="2179"/>
                    </a:lnTo>
                    <a:lnTo>
                      <a:pt x="48" y="2179"/>
                    </a:lnTo>
                    <a:lnTo>
                      <a:pt x="77" y="2168"/>
                    </a:lnTo>
                    <a:lnTo>
                      <a:pt x="77" y="2168"/>
                    </a:lnTo>
                    <a:lnTo>
                      <a:pt x="83" y="2171"/>
                    </a:lnTo>
                    <a:lnTo>
                      <a:pt x="91" y="2174"/>
                    </a:lnTo>
                    <a:lnTo>
                      <a:pt x="100" y="2174"/>
                    </a:lnTo>
                    <a:lnTo>
                      <a:pt x="108" y="2171"/>
                    </a:lnTo>
                    <a:lnTo>
                      <a:pt x="120" y="2165"/>
                    </a:lnTo>
                    <a:lnTo>
                      <a:pt x="131" y="2156"/>
                    </a:lnTo>
                    <a:lnTo>
                      <a:pt x="131" y="2156"/>
                    </a:lnTo>
                    <a:lnTo>
                      <a:pt x="143" y="2148"/>
                    </a:lnTo>
                    <a:lnTo>
                      <a:pt x="146" y="2136"/>
                    </a:lnTo>
                    <a:lnTo>
                      <a:pt x="146" y="2136"/>
                    </a:lnTo>
                    <a:lnTo>
                      <a:pt x="186" y="2116"/>
                    </a:lnTo>
                    <a:lnTo>
                      <a:pt x="186" y="2116"/>
                    </a:lnTo>
                    <a:lnTo>
                      <a:pt x="226" y="2090"/>
                    </a:lnTo>
                    <a:lnTo>
                      <a:pt x="263" y="2059"/>
                    </a:lnTo>
                    <a:lnTo>
                      <a:pt x="263" y="2059"/>
                    </a:lnTo>
                    <a:lnTo>
                      <a:pt x="272" y="2053"/>
                    </a:lnTo>
                    <a:lnTo>
                      <a:pt x="272" y="2053"/>
                    </a:lnTo>
                    <a:lnTo>
                      <a:pt x="283" y="2042"/>
                    </a:lnTo>
                    <a:lnTo>
                      <a:pt x="286" y="2036"/>
                    </a:lnTo>
                    <a:lnTo>
                      <a:pt x="292" y="2033"/>
                    </a:lnTo>
                    <a:lnTo>
                      <a:pt x="292" y="2033"/>
                    </a:lnTo>
                    <a:lnTo>
                      <a:pt x="295" y="2027"/>
                    </a:lnTo>
                    <a:lnTo>
                      <a:pt x="295" y="2027"/>
                    </a:lnTo>
                    <a:lnTo>
                      <a:pt x="306" y="2013"/>
                    </a:lnTo>
                    <a:lnTo>
                      <a:pt x="306" y="2013"/>
                    </a:lnTo>
                    <a:lnTo>
                      <a:pt x="317" y="1999"/>
                    </a:lnTo>
                    <a:lnTo>
                      <a:pt x="326" y="1979"/>
                    </a:lnTo>
                    <a:lnTo>
                      <a:pt x="335" y="1962"/>
                    </a:lnTo>
                    <a:lnTo>
                      <a:pt x="343" y="1938"/>
                    </a:lnTo>
                    <a:lnTo>
                      <a:pt x="343" y="1938"/>
                    </a:lnTo>
                    <a:lnTo>
                      <a:pt x="346" y="1919"/>
                    </a:lnTo>
                    <a:lnTo>
                      <a:pt x="349" y="1899"/>
                    </a:lnTo>
                    <a:lnTo>
                      <a:pt x="349" y="1858"/>
                    </a:lnTo>
                    <a:lnTo>
                      <a:pt x="352" y="1710"/>
                    </a:lnTo>
                    <a:lnTo>
                      <a:pt x="352" y="1710"/>
                    </a:lnTo>
                    <a:lnTo>
                      <a:pt x="355" y="1409"/>
                    </a:lnTo>
                    <a:lnTo>
                      <a:pt x="358" y="1105"/>
                    </a:lnTo>
                    <a:lnTo>
                      <a:pt x="358" y="1105"/>
                    </a:lnTo>
                    <a:lnTo>
                      <a:pt x="358" y="804"/>
                    </a:lnTo>
                    <a:lnTo>
                      <a:pt x="355" y="50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29" name="Freeform 491"/>
              <p:cNvSpPr>
                <a:spLocks noChangeArrowheads="1"/>
              </p:cNvSpPr>
              <p:nvPr/>
            </p:nvSpPr>
            <p:spPr bwMode="auto">
              <a:xfrm>
                <a:off x="573088" y="3898900"/>
                <a:ext cx="128587" cy="784225"/>
              </a:xfrm>
              <a:custGeom>
                <a:avLst/>
                <a:gdLst>
                  <a:gd name="T0" fmla="*/ 289 w 356"/>
                  <a:gd name="T1" fmla="*/ 2134 h 2178"/>
                  <a:gd name="T2" fmla="*/ 263 w 356"/>
                  <a:gd name="T3" fmla="*/ 2111 h 2178"/>
                  <a:gd name="T4" fmla="*/ 240 w 356"/>
                  <a:gd name="T5" fmla="*/ 2103 h 2178"/>
                  <a:gd name="T6" fmla="*/ 215 w 356"/>
                  <a:gd name="T7" fmla="*/ 2117 h 2178"/>
                  <a:gd name="T8" fmla="*/ 129 w 356"/>
                  <a:gd name="T9" fmla="*/ 2046 h 2178"/>
                  <a:gd name="T10" fmla="*/ 129 w 356"/>
                  <a:gd name="T11" fmla="*/ 2022 h 2178"/>
                  <a:gd name="T12" fmla="*/ 114 w 356"/>
                  <a:gd name="T13" fmla="*/ 2005 h 2178"/>
                  <a:gd name="T14" fmla="*/ 100 w 356"/>
                  <a:gd name="T15" fmla="*/ 1991 h 2178"/>
                  <a:gd name="T16" fmla="*/ 69 w 356"/>
                  <a:gd name="T17" fmla="*/ 1960 h 2178"/>
                  <a:gd name="T18" fmla="*/ 57 w 356"/>
                  <a:gd name="T19" fmla="*/ 1911 h 2178"/>
                  <a:gd name="T20" fmla="*/ 57 w 356"/>
                  <a:gd name="T21" fmla="*/ 1856 h 2178"/>
                  <a:gd name="T22" fmla="*/ 66 w 356"/>
                  <a:gd name="T23" fmla="*/ 1103 h 2178"/>
                  <a:gd name="T24" fmla="*/ 63 w 356"/>
                  <a:gd name="T25" fmla="*/ 502 h 2178"/>
                  <a:gd name="T26" fmla="*/ 66 w 356"/>
                  <a:gd name="T27" fmla="*/ 453 h 2178"/>
                  <a:gd name="T28" fmla="*/ 83 w 356"/>
                  <a:gd name="T29" fmla="*/ 476 h 2178"/>
                  <a:gd name="T30" fmla="*/ 114 w 356"/>
                  <a:gd name="T31" fmla="*/ 481 h 2178"/>
                  <a:gd name="T32" fmla="*/ 132 w 356"/>
                  <a:gd name="T33" fmla="*/ 456 h 2178"/>
                  <a:gd name="T34" fmla="*/ 114 w 356"/>
                  <a:gd name="T35" fmla="*/ 427 h 2178"/>
                  <a:gd name="T36" fmla="*/ 106 w 356"/>
                  <a:gd name="T37" fmla="*/ 418 h 2178"/>
                  <a:gd name="T38" fmla="*/ 69 w 356"/>
                  <a:gd name="T39" fmla="*/ 416 h 2178"/>
                  <a:gd name="T40" fmla="*/ 60 w 356"/>
                  <a:gd name="T41" fmla="*/ 350 h 2178"/>
                  <a:gd name="T42" fmla="*/ 63 w 356"/>
                  <a:gd name="T43" fmla="*/ 281 h 2178"/>
                  <a:gd name="T44" fmla="*/ 86 w 356"/>
                  <a:gd name="T45" fmla="*/ 218 h 2178"/>
                  <a:gd name="T46" fmla="*/ 129 w 356"/>
                  <a:gd name="T47" fmla="*/ 164 h 2178"/>
                  <a:gd name="T48" fmla="*/ 157 w 356"/>
                  <a:gd name="T49" fmla="*/ 146 h 2178"/>
                  <a:gd name="T50" fmla="*/ 177 w 356"/>
                  <a:gd name="T51" fmla="*/ 129 h 2178"/>
                  <a:gd name="T52" fmla="*/ 186 w 356"/>
                  <a:gd name="T53" fmla="*/ 112 h 2178"/>
                  <a:gd name="T54" fmla="*/ 243 w 356"/>
                  <a:gd name="T55" fmla="*/ 72 h 2178"/>
                  <a:gd name="T56" fmla="*/ 303 w 356"/>
                  <a:gd name="T57" fmla="*/ 49 h 2178"/>
                  <a:gd name="T58" fmla="*/ 341 w 356"/>
                  <a:gd name="T59" fmla="*/ 38 h 2178"/>
                  <a:gd name="T60" fmla="*/ 352 w 356"/>
                  <a:gd name="T61" fmla="*/ 26 h 2178"/>
                  <a:gd name="T62" fmla="*/ 347 w 356"/>
                  <a:gd name="T63" fmla="*/ 6 h 2178"/>
                  <a:gd name="T64" fmla="*/ 326 w 356"/>
                  <a:gd name="T65" fmla="*/ 0 h 2178"/>
                  <a:gd name="T66" fmla="*/ 300 w 356"/>
                  <a:gd name="T67" fmla="*/ 12 h 2178"/>
                  <a:gd name="T68" fmla="*/ 289 w 356"/>
                  <a:gd name="T69" fmla="*/ 38 h 2178"/>
                  <a:gd name="T70" fmla="*/ 206 w 356"/>
                  <a:gd name="T71" fmla="*/ 75 h 2178"/>
                  <a:gd name="T72" fmla="*/ 157 w 356"/>
                  <a:gd name="T73" fmla="*/ 89 h 2178"/>
                  <a:gd name="T74" fmla="*/ 129 w 356"/>
                  <a:gd name="T75" fmla="*/ 109 h 2178"/>
                  <a:gd name="T76" fmla="*/ 120 w 356"/>
                  <a:gd name="T77" fmla="*/ 126 h 2178"/>
                  <a:gd name="T78" fmla="*/ 49 w 356"/>
                  <a:gd name="T79" fmla="*/ 195 h 2178"/>
                  <a:gd name="T80" fmla="*/ 23 w 356"/>
                  <a:gd name="T81" fmla="*/ 241 h 2178"/>
                  <a:gd name="T82" fmla="*/ 11 w 356"/>
                  <a:gd name="T83" fmla="*/ 272 h 2178"/>
                  <a:gd name="T84" fmla="*/ 9 w 356"/>
                  <a:gd name="T85" fmla="*/ 278 h 2178"/>
                  <a:gd name="T86" fmla="*/ 3 w 356"/>
                  <a:gd name="T87" fmla="*/ 502 h 2178"/>
                  <a:gd name="T88" fmla="*/ 0 w 356"/>
                  <a:gd name="T89" fmla="*/ 1103 h 2178"/>
                  <a:gd name="T90" fmla="*/ 9 w 356"/>
                  <a:gd name="T91" fmla="*/ 1897 h 2178"/>
                  <a:gd name="T92" fmla="*/ 11 w 356"/>
                  <a:gd name="T93" fmla="*/ 1917 h 2178"/>
                  <a:gd name="T94" fmla="*/ 20 w 356"/>
                  <a:gd name="T95" fmla="*/ 1960 h 2178"/>
                  <a:gd name="T96" fmla="*/ 51 w 356"/>
                  <a:gd name="T97" fmla="*/ 2011 h 2178"/>
                  <a:gd name="T98" fmla="*/ 66 w 356"/>
                  <a:gd name="T99" fmla="*/ 2031 h 2178"/>
                  <a:gd name="T100" fmla="*/ 83 w 356"/>
                  <a:gd name="T101" fmla="*/ 2054 h 2178"/>
                  <a:gd name="T102" fmla="*/ 97 w 356"/>
                  <a:gd name="T103" fmla="*/ 2060 h 2178"/>
                  <a:gd name="T104" fmla="*/ 209 w 356"/>
                  <a:gd name="T105" fmla="*/ 2134 h 2178"/>
                  <a:gd name="T106" fmla="*/ 226 w 356"/>
                  <a:gd name="T107" fmla="*/ 2157 h 2178"/>
                  <a:gd name="T108" fmla="*/ 249 w 356"/>
                  <a:gd name="T109" fmla="*/ 2169 h 2178"/>
                  <a:gd name="T110" fmla="*/ 281 w 356"/>
                  <a:gd name="T111" fmla="*/ 2166 h 2178"/>
                  <a:gd name="T112" fmla="*/ 286 w 356"/>
                  <a:gd name="T113" fmla="*/ 2163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8">
                    <a:moveTo>
                      <a:pt x="289" y="2157"/>
                    </a:moveTo>
                    <a:lnTo>
                      <a:pt x="289" y="2157"/>
                    </a:lnTo>
                    <a:lnTo>
                      <a:pt x="292" y="2146"/>
                    </a:lnTo>
                    <a:lnTo>
                      <a:pt x="289" y="2134"/>
                    </a:lnTo>
                    <a:lnTo>
                      <a:pt x="286" y="2126"/>
                    </a:lnTo>
                    <a:lnTo>
                      <a:pt x="275" y="2117"/>
                    </a:lnTo>
                    <a:lnTo>
                      <a:pt x="275" y="2117"/>
                    </a:lnTo>
                    <a:lnTo>
                      <a:pt x="263" y="2111"/>
                    </a:lnTo>
                    <a:lnTo>
                      <a:pt x="252" y="2106"/>
                    </a:lnTo>
                    <a:lnTo>
                      <a:pt x="252" y="2106"/>
                    </a:lnTo>
                    <a:lnTo>
                      <a:pt x="252" y="2106"/>
                    </a:lnTo>
                    <a:lnTo>
                      <a:pt x="240" y="2103"/>
                    </a:lnTo>
                    <a:lnTo>
                      <a:pt x="232" y="2103"/>
                    </a:lnTo>
                    <a:lnTo>
                      <a:pt x="220" y="2109"/>
                    </a:lnTo>
                    <a:lnTo>
                      <a:pt x="215" y="2117"/>
                    </a:lnTo>
                    <a:lnTo>
                      <a:pt x="215" y="2117"/>
                    </a:lnTo>
                    <a:lnTo>
                      <a:pt x="183" y="2094"/>
                    </a:lnTo>
                    <a:lnTo>
                      <a:pt x="183" y="2094"/>
                    </a:lnTo>
                    <a:lnTo>
                      <a:pt x="155" y="2071"/>
                    </a:lnTo>
                    <a:lnTo>
                      <a:pt x="129" y="2046"/>
                    </a:lnTo>
                    <a:lnTo>
                      <a:pt x="129" y="2046"/>
                    </a:lnTo>
                    <a:lnTo>
                      <a:pt x="132" y="2040"/>
                    </a:lnTo>
                    <a:lnTo>
                      <a:pt x="132" y="2031"/>
                    </a:lnTo>
                    <a:lnTo>
                      <a:pt x="129" y="2022"/>
                    </a:lnTo>
                    <a:lnTo>
                      <a:pt x="123" y="2014"/>
                    </a:lnTo>
                    <a:lnTo>
                      <a:pt x="117" y="2011"/>
                    </a:lnTo>
                    <a:lnTo>
                      <a:pt x="114" y="2005"/>
                    </a:lnTo>
                    <a:lnTo>
                      <a:pt x="114" y="2005"/>
                    </a:lnTo>
                    <a:lnTo>
                      <a:pt x="106" y="1997"/>
                    </a:lnTo>
                    <a:lnTo>
                      <a:pt x="106" y="1997"/>
                    </a:lnTo>
                    <a:lnTo>
                      <a:pt x="106" y="1997"/>
                    </a:lnTo>
                    <a:lnTo>
                      <a:pt x="100" y="1991"/>
                    </a:lnTo>
                    <a:lnTo>
                      <a:pt x="94" y="1988"/>
                    </a:lnTo>
                    <a:lnTo>
                      <a:pt x="83" y="1988"/>
                    </a:lnTo>
                    <a:lnTo>
                      <a:pt x="83" y="1988"/>
                    </a:lnTo>
                    <a:lnTo>
                      <a:pt x="69" y="1960"/>
                    </a:lnTo>
                    <a:lnTo>
                      <a:pt x="60" y="1928"/>
                    </a:lnTo>
                    <a:lnTo>
                      <a:pt x="60" y="1928"/>
                    </a:lnTo>
                    <a:lnTo>
                      <a:pt x="57" y="1911"/>
                    </a:lnTo>
                    <a:lnTo>
                      <a:pt x="57" y="1911"/>
                    </a:lnTo>
                    <a:lnTo>
                      <a:pt x="57" y="1905"/>
                    </a:lnTo>
                    <a:lnTo>
                      <a:pt x="57" y="1905"/>
                    </a:lnTo>
                    <a:lnTo>
                      <a:pt x="57" y="1897"/>
                    </a:lnTo>
                    <a:lnTo>
                      <a:pt x="57" y="1856"/>
                    </a:lnTo>
                    <a:lnTo>
                      <a:pt x="60" y="1708"/>
                    </a:lnTo>
                    <a:lnTo>
                      <a:pt x="60" y="1708"/>
                    </a:lnTo>
                    <a:lnTo>
                      <a:pt x="66" y="1407"/>
                    </a:lnTo>
                    <a:lnTo>
                      <a:pt x="66" y="1103"/>
                    </a:lnTo>
                    <a:lnTo>
                      <a:pt x="66" y="1103"/>
                    </a:lnTo>
                    <a:lnTo>
                      <a:pt x="66" y="802"/>
                    </a:lnTo>
                    <a:lnTo>
                      <a:pt x="63" y="502"/>
                    </a:lnTo>
                    <a:lnTo>
                      <a:pt x="63" y="502"/>
                    </a:lnTo>
                    <a:lnTo>
                      <a:pt x="63" y="450"/>
                    </a:lnTo>
                    <a:lnTo>
                      <a:pt x="63" y="450"/>
                    </a:lnTo>
                    <a:lnTo>
                      <a:pt x="66" y="453"/>
                    </a:lnTo>
                    <a:lnTo>
                      <a:pt x="66" y="453"/>
                    </a:lnTo>
                    <a:lnTo>
                      <a:pt x="74" y="464"/>
                    </a:lnTo>
                    <a:lnTo>
                      <a:pt x="80" y="470"/>
                    </a:lnTo>
                    <a:lnTo>
                      <a:pt x="83" y="476"/>
                    </a:lnTo>
                    <a:lnTo>
                      <a:pt x="83" y="476"/>
                    </a:lnTo>
                    <a:lnTo>
                      <a:pt x="83" y="476"/>
                    </a:lnTo>
                    <a:lnTo>
                      <a:pt x="94" y="481"/>
                    </a:lnTo>
                    <a:lnTo>
                      <a:pt x="103" y="484"/>
                    </a:lnTo>
                    <a:lnTo>
                      <a:pt x="114" y="481"/>
                    </a:lnTo>
                    <a:lnTo>
                      <a:pt x="123" y="476"/>
                    </a:lnTo>
                    <a:lnTo>
                      <a:pt x="123" y="476"/>
                    </a:lnTo>
                    <a:lnTo>
                      <a:pt x="129" y="467"/>
                    </a:lnTo>
                    <a:lnTo>
                      <a:pt x="132" y="456"/>
                    </a:lnTo>
                    <a:lnTo>
                      <a:pt x="129" y="444"/>
                    </a:lnTo>
                    <a:lnTo>
                      <a:pt x="123" y="436"/>
                    </a:lnTo>
                    <a:lnTo>
                      <a:pt x="117" y="433"/>
                    </a:lnTo>
                    <a:lnTo>
                      <a:pt x="114" y="427"/>
                    </a:lnTo>
                    <a:lnTo>
                      <a:pt x="114" y="427"/>
                    </a:lnTo>
                    <a:lnTo>
                      <a:pt x="106" y="418"/>
                    </a:lnTo>
                    <a:lnTo>
                      <a:pt x="106" y="418"/>
                    </a:lnTo>
                    <a:lnTo>
                      <a:pt x="106" y="418"/>
                    </a:lnTo>
                    <a:lnTo>
                      <a:pt x="97" y="413"/>
                    </a:lnTo>
                    <a:lnTo>
                      <a:pt x="89" y="410"/>
                    </a:lnTo>
                    <a:lnTo>
                      <a:pt x="77" y="410"/>
                    </a:lnTo>
                    <a:lnTo>
                      <a:pt x="69" y="416"/>
                    </a:lnTo>
                    <a:lnTo>
                      <a:pt x="69" y="416"/>
                    </a:lnTo>
                    <a:lnTo>
                      <a:pt x="63" y="424"/>
                    </a:lnTo>
                    <a:lnTo>
                      <a:pt x="63" y="424"/>
                    </a:lnTo>
                    <a:lnTo>
                      <a:pt x="60" y="350"/>
                    </a:lnTo>
                    <a:lnTo>
                      <a:pt x="60" y="313"/>
                    </a:lnTo>
                    <a:lnTo>
                      <a:pt x="60" y="313"/>
                    </a:lnTo>
                    <a:lnTo>
                      <a:pt x="60" y="295"/>
                    </a:lnTo>
                    <a:lnTo>
                      <a:pt x="63" y="281"/>
                    </a:lnTo>
                    <a:lnTo>
                      <a:pt x="63" y="281"/>
                    </a:lnTo>
                    <a:lnTo>
                      <a:pt x="66" y="264"/>
                    </a:lnTo>
                    <a:lnTo>
                      <a:pt x="72" y="250"/>
                    </a:lnTo>
                    <a:lnTo>
                      <a:pt x="86" y="218"/>
                    </a:lnTo>
                    <a:lnTo>
                      <a:pt x="86" y="218"/>
                    </a:lnTo>
                    <a:lnTo>
                      <a:pt x="106" y="190"/>
                    </a:lnTo>
                    <a:lnTo>
                      <a:pt x="129" y="164"/>
                    </a:lnTo>
                    <a:lnTo>
                      <a:pt x="129" y="164"/>
                    </a:lnTo>
                    <a:lnTo>
                      <a:pt x="143" y="149"/>
                    </a:lnTo>
                    <a:lnTo>
                      <a:pt x="143" y="149"/>
                    </a:lnTo>
                    <a:lnTo>
                      <a:pt x="149" y="149"/>
                    </a:lnTo>
                    <a:lnTo>
                      <a:pt x="157" y="146"/>
                    </a:lnTo>
                    <a:lnTo>
                      <a:pt x="157" y="146"/>
                    </a:lnTo>
                    <a:lnTo>
                      <a:pt x="166" y="138"/>
                    </a:lnTo>
                    <a:lnTo>
                      <a:pt x="177" y="129"/>
                    </a:lnTo>
                    <a:lnTo>
                      <a:pt x="177" y="129"/>
                    </a:lnTo>
                    <a:lnTo>
                      <a:pt x="177" y="129"/>
                    </a:lnTo>
                    <a:lnTo>
                      <a:pt x="183" y="124"/>
                    </a:lnTo>
                    <a:lnTo>
                      <a:pt x="186" y="112"/>
                    </a:lnTo>
                    <a:lnTo>
                      <a:pt x="186" y="112"/>
                    </a:lnTo>
                    <a:lnTo>
                      <a:pt x="215" y="92"/>
                    </a:lnTo>
                    <a:lnTo>
                      <a:pt x="215" y="92"/>
                    </a:lnTo>
                    <a:lnTo>
                      <a:pt x="243" y="72"/>
                    </a:lnTo>
                    <a:lnTo>
                      <a:pt x="243" y="72"/>
                    </a:lnTo>
                    <a:lnTo>
                      <a:pt x="292" y="43"/>
                    </a:lnTo>
                    <a:lnTo>
                      <a:pt x="292" y="43"/>
                    </a:lnTo>
                    <a:lnTo>
                      <a:pt x="298" y="46"/>
                    </a:lnTo>
                    <a:lnTo>
                      <a:pt x="303" y="49"/>
                    </a:lnTo>
                    <a:lnTo>
                      <a:pt x="312" y="52"/>
                    </a:lnTo>
                    <a:lnTo>
                      <a:pt x="318" y="49"/>
                    </a:lnTo>
                    <a:lnTo>
                      <a:pt x="318" y="49"/>
                    </a:lnTo>
                    <a:lnTo>
                      <a:pt x="341" y="38"/>
                    </a:lnTo>
                    <a:lnTo>
                      <a:pt x="341" y="38"/>
                    </a:lnTo>
                    <a:lnTo>
                      <a:pt x="341" y="38"/>
                    </a:lnTo>
                    <a:lnTo>
                      <a:pt x="349" y="35"/>
                    </a:lnTo>
                    <a:lnTo>
                      <a:pt x="352" y="26"/>
                    </a:lnTo>
                    <a:lnTo>
                      <a:pt x="355" y="20"/>
                    </a:lnTo>
                    <a:lnTo>
                      <a:pt x="352" y="12"/>
                    </a:lnTo>
                    <a:lnTo>
                      <a:pt x="352" y="12"/>
                    </a:lnTo>
                    <a:lnTo>
                      <a:pt x="347" y="6"/>
                    </a:lnTo>
                    <a:lnTo>
                      <a:pt x="341" y="0"/>
                    </a:lnTo>
                    <a:lnTo>
                      <a:pt x="335" y="0"/>
                    </a:lnTo>
                    <a:lnTo>
                      <a:pt x="326" y="0"/>
                    </a:lnTo>
                    <a:lnTo>
                      <a:pt x="326" y="0"/>
                    </a:lnTo>
                    <a:lnTo>
                      <a:pt x="300" y="12"/>
                    </a:lnTo>
                    <a:lnTo>
                      <a:pt x="300" y="12"/>
                    </a:lnTo>
                    <a:lnTo>
                      <a:pt x="300" y="12"/>
                    </a:lnTo>
                    <a:lnTo>
                      <a:pt x="300" y="12"/>
                    </a:lnTo>
                    <a:lnTo>
                      <a:pt x="295" y="17"/>
                    </a:lnTo>
                    <a:lnTo>
                      <a:pt x="289" y="23"/>
                    </a:lnTo>
                    <a:lnTo>
                      <a:pt x="289" y="32"/>
                    </a:lnTo>
                    <a:lnTo>
                      <a:pt x="289" y="38"/>
                    </a:lnTo>
                    <a:lnTo>
                      <a:pt x="289" y="38"/>
                    </a:lnTo>
                    <a:lnTo>
                      <a:pt x="238" y="58"/>
                    </a:lnTo>
                    <a:lnTo>
                      <a:pt x="238" y="58"/>
                    </a:lnTo>
                    <a:lnTo>
                      <a:pt x="206" y="75"/>
                    </a:lnTo>
                    <a:lnTo>
                      <a:pt x="175" y="92"/>
                    </a:lnTo>
                    <a:lnTo>
                      <a:pt x="175" y="92"/>
                    </a:lnTo>
                    <a:lnTo>
                      <a:pt x="163" y="89"/>
                    </a:lnTo>
                    <a:lnTo>
                      <a:pt x="157" y="89"/>
                    </a:lnTo>
                    <a:lnTo>
                      <a:pt x="152" y="92"/>
                    </a:lnTo>
                    <a:lnTo>
                      <a:pt x="152" y="92"/>
                    </a:lnTo>
                    <a:lnTo>
                      <a:pt x="140" y="101"/>
                    </a:lnTo>
                    <a:lnTo>
                      <a:pt x="129" y="109"/>
                    </a:lnTo>
                    <a:lnTo>
                      <a:pt x="129" y="109"/>
                    </a:lnTo>
                    <a:lnTo>
                      <a:pt x="129" y="109"/>
                    </a:lnTo>
                    <a:lnTo>
                      <a:pt x="120" y="118"/>
                    </a:lnTo>
                    <a:lnTo>
                      <a:pt x="120" y="126"/>
                    </a:lnTo>
                    <a:lnTo>
                      <a:pt x="120" y="126"/>
                    </a:lnTo>
                    <a:lnTo>
                      <a:pt x="83" y="158"/>
                    </a:lnTo>
                    <a:lnTo>
                      <a:pt x="66" y="175"/>
                    </a:lnTo>
                    <a:lnTo>
                      <a:pt x="49" y="195"/>
                    </a:lnTo>
                    <a:lnTo>
                      <a:pt x="49" y="195"/>
                    </a:lnTo>
                    <a:lnTo>
                      <a:pt x="34" y="215"/>
                    </a:lnTo>
                    <a:lnTo>
                      <a:pt x="23" y="241"/>
                    </a:lnTo>
                    <a:lnTo>
                      <a:pt x="23" y="241"/>
                    </a:lnTo>
                    <a:lnTo>
                      <a:pt x="17" y="250"/>
                    </a:lnTo>
                    <a:lnTo>
                      <a:pt x="17" y="250"/>
                    </a:lnTo>
                    <a:lnTo>
                      <a:pt x="14" y="264"/>
                    </a:lnTo>
                    <a:lnTo>
                      <a:pt x="11" y="272"/>
                    </a:lnTo>
                    <a:lnTo>
                      <a:pt x="9" y="278"/>
                    </a:lnTo>
                    <a:lnTo>
                      <a:pt x="9" y="278"/>
                    </a:lnTo>
                    <a:lnTo>
                      <a:pt x="9" y="278"/>
                    </a:lnTo>
                    <a:lnTo>
                      <a:pt x="9" y="278"/>
                    </a:lnTo>
                    <a:lnTo>
                      <a:pt x="6" y="313"/>
                    </a:lnTo>
                    <a:lnTo>
                      <a:pt x="6" y="350"/>
                    </a:lnTo>
                    <a:lnTo>
                      <a:pt x="6" y="350"/>
                    </a:lnTo>
                    <a:lnTo>
                      <a:pt x="3" y="502"/>
                    </a:lnTo>
                    <a:lnTo>
                      <a:pt x="3" y="502"/>
                    </a:lnTo>
                    <a:lnTo>
                      <a:pt x="0" y="802"/>
                    </a:lnTo>
                    <a:lnTo>
                      <a:pt x="0" y="1103"/>
                    </a:lnTo>
                    <a:lnTo>
                      <a:pt x="0" y="1103"/>
                    </a:lnTo>
                    <a:lnTo>
                      <a:pt x="0" y="1407"/>
                    </a:lnTo>
                    <a:lnTo>
                      <a:pt x="6" y="1708"/>
                    </a:lnTo>
                    <a:lnTo>
                      <a:pt x="9" y="1856"/>
                    </a:lnTo>
                    <a:lnTo>
                      <a:pt x="9" y="1897"/>
                    </a:lnTo>
                    <a:lnTo>
                      <a:pt x="9" y="1897"/>
                    </a:lnTo>
                    <a:lnTo>
                      <a:pt x="9" y="1905"/>
                    </a:lnTo>
                    <a:lnTo>
                      <a:pt x="9" y="1905"/>
                    </a:lnTo>
                    <a:lnTo>
                      <a:pt x="11" y="1917"/>
                    </a:lnTo>
                    <a:lnTo>
                      <a:pt x="11" y="1917"/>
                    </a:lnTo>
                    <a:lnTo>
                      <a:pt x="14" y="1936"/>
                    </a:lnTo>
                    <a:lnTo>
                      <a:pt x="14" y="1936"/>
                    </a:lnTo>
                    <a:lnTo>
                      <a:pt x="20" y="1960"/>
                    </a:lnTo>
                    <a:lnTo>
                      <a:pt x="28" y="1977"/>
                    </a:lnTo>
                    <a:lnTo>
                      <a:pt x="40" y="1997"/>
                    </a:lnTo>
                    <a:lnTo>
                      <a:pt x="51" y="2011"/>
                    </a:lnTo>
                    <a:lnTo>
                      <a:pt x="51" y="2011"/>
                    </a:lnTo>
                    <a:lnTo>
                      <a:pt x="60" y="2022"/>
                    </a:lnTo>
                    <a:lnTo>
                      <a:pt x="60" y="2022"/>
                    </a:lnTo>
                    <a:lnTo>
                      <a:pt x="66" y="2031"/>
                    </a:lnTo>
                    <a:lnTo>
                      <a:pt x="66" y="2031"/>
                    </a:lnTo>
                    <a:lnTo>
                      <a:pt x="74" y="2043"/>
                    </a:lnTo>
                    <a:lnTo>
                      <a:pt x="80" y="2048"/>
                    </a:lnTo>
                    <a:lnTo>
                      <a:pt x="83" y="2054"/>
                    </a:lnTo>
                    <a:lnTo>
                      <a:pt x="83" y="2054"/>
                    </a:lnTo>
                    <a:lnTo>
                      <a:pt x="83" y="2054"/>
                    </a:lnTo>
                    <a:lnTo>
                      <a:pt x="92" y="2060"/>
                    </a:lnTo>
                    <a:lnTo>
                      <a:pt x="97" y="2060"/>
                    </a:lnTo>
                    <a:lnTo>
                      <a:pt x="97" y="2060"/>
                    </a:lnTo>
                    <a:lnTo>
                      <a:pt x="132" y="2088"/>
                    </a:lnTo>
                    <a:lnTo>
                      <a:pt x="169" y="2114"/>
                    </a:lnTo>
                    <a:lnTo>
                      <a:pt x="169" y="2114"/>
                    </a:lnTo>
                    <a:lnTo>
                      <a:pt x="209" y="2134"/>
                    </a:lnTo>
                    <a:lnTo>
                      <a:pt x="209" y="2134"/>
                    </a:lnTo>
                    <a:lnTo>
                      <a:pt x="215" y="2148"/>
                    </a:lnTo>
                    <a:lnTo>
                      <a:pt x="220" y="2151"/>
                    </a:lnTo>
                    <a:lnTo>
                      <a:pt x="226" y="2157"/>
                    </a:lnTo>
                    <a:lnTo>
                      <a:pt x="238" y="2163"/>
                    </a:lnTo>
                    <a:lnTo>
                      <a:pt x="249" y="2169"/>
                    </a:lnTo>
                    <a:lnTo>
                      <a:pt x="249" y="2169"/>
                    </a:lnTo>
                    <a:lnTo>
                      <a:pt x="249" y="2169"/>
                    </a:lnTo>
                    <a:lnTo>
                      <a:pt x="258" y="2172"/>
                    </a:lnTo>
                    <a:lnTo>
                      <a:pt x="266" y="2172"/>
                    </a:lnTo>
                    <a:lnTo>
                      <a:pt x="275" y="2172"/>
                    </a:lnTo>
                    <a:lnTo>
                      <a:pt x="281" y="2166"/>
                    </a:lnTo>
                    <a:lnTo>
                      <a:pt x="281" y="2166"/>
                    </a:lnTo>
                    <a:lnTo>
                      <a:pt x="309" y="2177"/>
                    </a:lnTo>
                    <a:lnTo>
                      <a:pt x="309" y="2177"/>
                    </a:lnTo>
                    <a:lnTo>
                      <a:pt x="286" y="2163"/>
                    </a:lnTo>
                    <a:lnTo>
                      <a:pt x="286" y="2163"/>
                    </a:lnTo>
                    <a:lnTo>
                      <a:pt x="289" y="215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0" name="Freeform 492"/>
              <p:cNvSpPr>
                <a:spLocks noChangeArrowheads="1"/>
              </p:cNvSpPr>
              <p:nvPr/>
            </p:nvSpPr>
            <p:spPr bwMode="auto">
              <a:xfrm>
                <a:off x="1249363" y="4318000"/>
                <a:ext cx="246062" cy="177800"/>
              </a:xfrm>
              <a:custGeom>
                <a:avLst/>
                <a:gdLst>
                  <a:gd name="T0" fmla="*/ 673 w 683"/>
                  <a:gd name="T1" fmla="*/ 309 h 494"/>
                  <a:gd name="T2" fmla="*/ 679 w 683"/>
                  <a:gd name="T3" fmla="*/ 301 h 494"/>
                  <a:gd name="T4" fmla="*/ 682 w 683"/>
                  <a:gd name="T5" fmla="*/ 287 h 494"/>
                  <a:gd name="T6" fmla="*/ 682 w 683"/>
                  <a:gd name="T7" fmla="*/ 146 h 494"/>
                  <a:gd name="T8" fmla="*/ 682 w 683"/>
                  <a:gd name="T9" fmla="*/ 43 h 494"/>
                  <a:gd name="T10" fmla="*/ 682 w 683"/>
                  <a:gd name="T11" fmla="*/ 9 h 494"/>
                  <a:gd name="T12" fmla="*/ 679 w 683"/>
                  <a:gd name="T13" fmla="*/ 3 h 494"/>
                  <a:gd name="T14" fmla="*/ 673 w 683"/>
                  <a:gd name="T15" fmla="*/ 0 h 494"/>
                  <a:gd name="T16" fmla="*/ 613 w 683"/>
                  <a:gd name="T17" fmla="*/ 32 h 494"/>
                  <a:gd name="T18" fmla="*/ 556 w 683"/>
                  <a:gd name="T19" fmla="*/ 60 h 494"/>
                  <a:gd name="T20" fmla="*/ 412 w 683"/>
                  <a:gd name="T21" fmla="*/ 112 h 494"/>
                  <a:gd name="T22" fmla="*/ 163 w 683"/>
                  <a:gd name="T23" fmla="*/ 178 h 494"/>
                  <a:gd name="T24" fmla="*/ 163 w 683"/>
                  <a:gd name="T25" fmla="*/ 183 h 494"/>
                  <a:gd name="T26" fmla="*/ 252 w 683"/>
                  <a:gd name="T27" fmla="*/ 169 h 494"/>
                  <a:gd name="T28" fmla="*/ 412 w 683"/>
                  <a:gd name="T29" fmla="*/ 129 h 494"/>
                  <a:gd name="T30" fmla="*/ 556 w 683"/>
                  <a:gd name="T31" fmla="*/ 83 h 494"/>
                  <a:gd name="T32" fmla="*/ 664 w 683"/>
                  <a:gd name="T33" fmla="*/ 32 h 494"/>
                  <a:gd name="T34" fmla="*/ 664 w 683"/>
                  <a:gd name="T35" fmla="*/ 89 h 494"/>
                  <a:gd name="T36" fmla="*/ 664 w 683"/>
                  <a:gd name="T37" fmla="*/ 227 h 494"/>
                  <a:gd name="T38" fmla="*/ 661 w 683"/>
                  <a:gd name="T39" fmla="*/ 278 h 494"/>
                  <a:gd name="T40" fmla="*/ 613 w 683"/>
                  <a:gd name="T41" fmla="*/ 304 h 494"/>
                  <a:gd name="T42" fmla="*/ 544 w 683"/>
                  <a:gd name="T43" fmla="*/ 335 h 494"/>
                  <a:gd name="T44" fmla="*/ 470 w 683"/>
                  <a:gd name="T45" fmla="*/ 364 h 494"/>
                  <a:gd name="T46" fmla="*/ 392 w 683"/>
                  <a:gd name="T47" fmla="*/ 387 h 494"/>
                  <a:gd name="T48" fmla="*/ 175 w 683"/>
                  <a:gd name="T49" fmla="*/ 441 h 494"/>
                  <a:gd name="T50" fmla="*/ 20 w 683"/>
                  <a:gd name="T51" fmla="*/ 470 h 494"/>
                  <a:gd name="T52" fmla="*/ 17 w 683"/>
                  <a:gd name="T53" fmla="*/ 350 h 494"/>
                  <a:gd name="T54" fmla="*/ 11 w 683"/>
                  <a:gd name="T55" fmla="*/ 207 h 494"/>
                  <a:gd name="T56" fmla="*/ 0 w 683"/>
                  <a:gd name="T57" fmla="*/ 416 h 494"/>
                  <a:gd name="T58" fmla="*/ 0 w 683"/>
                  <a:gd name="T59" fmla="*/ 484 h 494"/>
                  <a:gd name="T60" fmla="*/ 8 w 683"/>
                  <a:gd name="T61" fmla="*/ 493 h 494"/>
                  <a:gd name="T62" fmla="*/ 11 w 683"/>
                  <a:gd name="T63" fmla="*/ 493 h 494"/>
                  <a:gd name="T64" fmla="*/ 146 w 683"/>
                  <a:gd name="T65" fmla="*/ 476 h 494"/>
                  <a:gd name="T66" fmla="*/ 338 w 683"/>
                  <a:gd name="T67" fmla="*/ 435 h 494"/>
                  <a:gd name="T68" fmla="*/ 389 w 683"/>
                  <a:gd name="T69" fmla="*/ 421 h 494"/>
                  <a:gd name="T70" fmla="*/ 470 w 683"/>
                  <a:gd name="T71" fmla="*/ 396 h 494"/>
                  <a:gd name="T72" fmla="*/ 544 w 683"/>
                  <a:gd name="T73" fmla="*/ 370 h 494"/>
                  <a:gd name="T74" fmla="*/ 647 w 683"/>
                  <a:gd name="T75" fmla="*/ 324 h 494"/>
                  <a:gd name="T76" fmla="*/ 673 w 683"/>
                  <a:gd name="T77" fmla="*/ 30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3" h="494">
                    <a:moveTo>
                      <a:pt x="673" y="309"/>
                    </a:moveTo>
                    <a:lnTo>
                      <a:pt x="673" y="309"/>
                    </a:lnTo>
                    <a:lnTo>
                      <a:pt x="673" y="309"/>
                    </a:lnTo>
                    <a:lnTo>
                      <a:pt x="679" y="301"/>
                    </a:lnTo>
                    <a:lnTo>
                      <a:pt x="682" y="295"/>
                    </a:lnTo>
                    <a:lnTo>
                      <a:pt x="682" y="287"/>
                    </a:lnTo>
                    <a:lnTo>
                      <a:pt x="682" y="287"/>
                    </a:lnTo>
                    <a:lnTo>
                      <a:pt x="682" y="146"/>
                    </a:lnTo>
                    <a:lnTo>
                      <a:pt x="682" y="78"/>
                    </a:lnTo>
                    <a:lnTo>
                      <a:pt x="682" y="43"/>
                    </a:lnTo>
                    <a:lnTo>
                      <a:pt x="682" y="9"/>
                    </a:lnTo>
                    <a:lnTo>
                      <a:pt x="682" y="9"/>
                    </a:lnTo>
                    <a:lnTo>
                      <a:pt x="682" y="9"/>
                    </a:lnTo>
                    <a:lnTo>
                      <a:pt x="679" y="3"/>
                    </a:lnTo>
                    <a:lnTo>
                      <a:pt x="676" y="0"/>
                    </a:lnTo>
                    <a:lnTo>
                      <a:pt x="673" y="0"/>
                    </a:lnTo>
                    <a:lnTo>
                      <a:pt x="673" y="0"/>
                    </a:lnTo>
                    <a:lnTo>
                      <a:pt x="613" y="32"/>
                    </a:lnTo>
                    <a:lnTo>
                      <a:pt x="556" y="60"/>
                    </a:lnTo>
                    <a:lnTo>
                      <a:pt x="556" y="60"/>
                    </a:lnTo>
                    <a:lnTo>
                      <a:pt x="412" y="112"/>
                    </a:lnTo>
                    <a:lnTo>
                      <a:pt x="412" y="112"/>
                    </a:lnTo>
                    <a:lnTo>
                      <a:pt x="252" y="158"/>
                    </a:lnTo>
                    <a:lnTo>
                      <a:pt x="163" y="178"/>
                    </a:lnTo>
                    <a:lnTo>
                      <a:pt x="71" y="198"/>
                    </a:lnTo>
                    <a:lnTo>
                      <a:pt x="163" y="183"/>
                    </a:lnTo>
                    <a:lnTo>
                      <a:pt x="252" y="169"/>
                    </a:lnTo>
                    <a:lnTo>
                      <a:pt x="252" y="169"/>
                    </a:lnTo>
                    <a:lnTo>
                      <a:pt x="412" y="129"/>
                    </a:lnTo>
                    <a:lnTo>
                      <a:pt x="412" y="129"/>
                    </a:lnTo>
                    <a:lnTo>
                      <a:pt x="556" y="83"/>
                    </a:lnTo>
                    <a:lnTo>
                      <a:pt x="556" y="83"/>
                    </a:lnTo>
                    <a:lnTo>
                      <a:pt x="610" y="57"/>
                    </a:lnTo>
                    <a:lnTo>
                      <a:pt x="664" y="32"/>
                    </a:lnTo>
                    <a:lnTo>
                      <a:pt x="664" y="52"/>
                    </a:lnTo>
                    <a:lnTo>
                      <a:pt x="664" y="89"/>
                    </a:lnTo>
                    <a:lnTo>
                      <a:pt x="664" y="89"/>
                    </a:lnTo>
                    <a:lnTo>
                      <a:pt x="664" y="227"/>
                    </a:lnTo>
                    <a:lnTo>
                      <a:pt x="664" y="227"/>
                    </a:lnTo>
                    <a:lnTo>
                      <a:pt x="661" y="278"/>
                    </a:lnTo>
                    <a:lnTo>
                      <a:pt x="661" y="278"/>
                    </a:lnTo>
                    <a:lnTo>
                      <a:pt x="613" y="304"/>
                    </a:lnTo>
                    <a:lnTo>
                      <a:pt x="613" y="304"/>
                    </a:lnTo>
                    <a:lnTo>
                      <a:pt x="544" y="335"/>
                    </a:lnTo>
                    <a:lnTo>
                      <a:pt x="544" y="335"/>
                    </a:lnTo>
                    <a:lnTo>
                      <a:pt x="470" y="364"/>
                    </a:lnTo>
                    <a:lnTo>
                      <a:pt x="470" y="364"/>
                    </a:lnTo>
                    <a:lnTo>
                      <a:pt x="392" y="387"/>
                    </a:lnTo>
                    <a:lnTo>
                      <a:pt x="295" y="416"/>
                    </a:lnTo>
                    <a:lnTo>
                      <a:pt x="175" y="441"/>
                    </a:lnTo>
                    <a:lnTo>
                      <a:pt x="103" y="456"/>
                    </a:lnTo>
                    <a:lnTo>
                      <a:pt x="20" y="470"/>
                    </a:lnTo>
                    <a:lnTo>
                      <a:pt x="20" y="470"/>
                    </a:lnTo>
                    <a:lnTo>
                      <a:pt x="17" y="350"/>
                    </a:lnTo>
                    <a:lnTo>
                      <a:pt x="11" y="207"/>
                    </a:lnTo>
                    <a:lnTo>
                      <a:pt x="11" y="207"/>
                    </a:lnTo>
                    <a:lnTo>
                      <a:pt x="3" y="347"/>
                    </a:lnTo>
                    <a:lnTo>
                      <a:pt x="0" y="416"/>
                    </a:lnTo>
                    <a:lnTo>
                      <a:pt x="0" y="484"/>
                    </a:lnTo>
                    <a:lnTo>
                      <a:pt x="0" y="484"/>
                    </a:lnTo>
                    <a:lnTo>
                      <a:pt x="3" y="490"/>
                    </a:lnTo>
                    <a:lnTo>
                      <a:pt x="8" y="493"/>
                    </a:lnTo>
                    <a:lnTo>
                      <a:pt x="11" y="493"/>
                    </a:lnTo>
                    <a:lnTo>
                      <a:pt x="11" y="493"/>
                    </a:lnTo>
                    <a:lnTo>
                      <a:pt x="83" y="484"/>
                    </a:lnTo>
                    <a:lnTo>
                      <a:pt x="146" y="476"/>
                    </a:lnTo>
                    <a:lnTo>
                      <a:pt x="255" y="453"/>
                    </a:lnTo>
                    <a:lnTo>
                      <a:pt x="338" y="435"/>
                    </a:lnTo>
                    <a:lnTo>
                      <a:pt x="389" y="421"/>
                    </a:lnTo>
                    <a:lnTo>
                      <a:pt x="389" y="421"/>
                    </a:lnTo>
                    <a:lnTo>
                      <a:pt x="470" y="396"/>
                    </a:lnTo>
                    <a:lnTo>
                      <a:pt x="470" y="396"/>
                    </a:lnTo>
                    <a:lnTo>
                      <a:pt x="544" y="370"/>
                    </a:lnTo>
                    <a:lnTo>
                      <a:pt x="544" y="370"/>
                    </a:lnTo>
                    <a:lnTo>
                      <a:pt x="616" y="338"/>
                    </a:lnTo>
                    <a:lnTo>
                      <a:pt x="647" y="324"/>
                    </a:lnTo>
                    <a:lnTo>
                      <a:pt x="647" y="324"/>
                    </a:lnTo>
                    <a:lnTo>
                      <a:pt x="673" y="30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1" name="Freeform 493"/>
              <p:cNvSpPr>
                <a:spLocks noChangeArrowheads="1"/>
              </p:cNvSpPr>
              <p:nvPr/>
            </p:nvSpPr>
            <p:spPr bwMode="auto">
              <a:xfrm>
                <a:off x="901700" y="4389438"/>
                <a:ext cx="336550" cy="120650"/>
              </a:xfrm>
              <a:custGeom>
                <a:avLst/>
                <a:gdLst>
                  <a:gd name="T0" fmla="*/ 899 w 935"/>
                  <a:gd name="T1" fmla="*/ 86 h 333"/>
                  <a:gd name="T2" fmla="*/ 896 w 935"/>
                  <a:gd name="T3" fmla="*/ 226 h 333"/>
                  <a:gd name="T4" fmla="*/ 896 w 935"/>
                  <a:gd name="T5" fmla="*/ 278 h 333"/>
                  <a:gd name="T6" fmla="*/ 807 w 935"/>
                  <a:gd name="T7" fmla="*/ 286 h 333"/>
                  <a:gd name="T8" fmla="*/ 696 w 935"/>
                  <a:gd name="T9" fmla="*/ 295 h 333"/>
                  <a:gd name="T10" fmla="*/ 578 w 935"/>
                  <a:gd name="T11" fmla="*/ 298 h 333"/>
                  <a:gd name="T12" fmla="*/ 344 w 935"/>
                  <a:gd name="T13" fmla="*/ 298 h 333"/>
                  <a:gd name="T14" fmla="*/ 114 w 935"/>
                  <a:gd name="T15" fmla="*/ 286 h 333"/>
                  <a:gd name="T16" fmla="*/ 23 w 935"/>
                  <a:gd name="T17" fmla="*/ 278 h 333"/>
                  <a:gd name="T18" fmla="*/ 14 w 935"/>
                  <a:gd name="T19" fmla="*/ 11 h 333"/>
                  <a:gd name="T20" fmla="*/ 5 w 935"/>
                  <a:gd name="T21" fmla="*/ 146 h 333"/>
                  <a:gd name="T22" fmla="*/ 0 w 935"/>
                  <a:gd name="T23" fmla="*/ 286 h 333"/>
                  <a:gd name="T24" fmla="*/ 0 w 935"/>
                  <a:gd name="T25" fmla="*/ 286 h 333"/>
                  <a:gd name="T26" fmla="*/ 5 w 935"/>
                  <a:gd name="T27" fmla="*/ 298 h 333"/>
                  <a:gd name="T28" fmla="*/ 14 w 935"/>
                  <a:gd name="T29" fmla="*/ 301 h 333"/>
                  <a:gd name="T30" fmla="*/ 89 w 935"/>
                  <a:gd name="T31" fmla="*/ 309 h 333"/>
                  <a:gd name="T32" fmla="*/ 289 w 935"/>
                  <a:gd name="T33" fmla="*/ 326 h 333"/>
                  <a:gd name="T34" fmla="*/ 461 w 935"/>
                  <a:gd name="T35" fmla="*/ 332 h 333"/>
                  <a:gd name="T36" fmla="*/ 578 w 935"/>
                  <a:gd name="T37" fmla="*/ 332 h 333"/>
                  <a:gd name="T38" fmla="*/ 696 w 935"/>
                  <a:gd name="T39" fmla="*/ 329 h 333"/>
                  <a:gd name="T40" fmla="*/ 810 w 935"/>
                  <a:gd name="T41" fmla="*/ 321 h 333"/>
                  <a:gd name="T42" fmla="*/ 868 w 935"/>
                  <a:gd name="T43" fmla="*/ 315 h 333"/>
                  <a:gd name="T44" fmla="*/ 916 w 935"/>
                  <a:gd name="T45" fmla="*/ 309 h 333"/>
                  <a:gd name="T46" fmla="*/ 925 w 935"/>
                  <a:gd name="T47" fmla="*/ 306 h 333"/>
                  <a:gd name="T48" fmla="*/ 934 w 935"/>
                  <a:gd name="T49" fmla="*/ 289 h 333"/>
                  <a:gd name="T50" fmla="*/ 931 w 935"/>
                  <a:gd name="T51" fmla="*/ 152 h 333"/>
                  <a:gd name="T52" fmla="*/ 931 w 935"/>
                  <a:gd name="T53" fmla="*/ 48 h 333"/>
                  <a:gd name="T54" fmla="*/ 928 w 935"/>
                  <a:gd name="T55" fmla="*/ 14 h 333"/>
                  <a:gd name="T56" fmla="*/ 922 w 935"/>
                  <a:gd name="T57" fmla="*/ 3 h 333"/>
                  <a:gd name="T58" fmla="*/ 913 w 935"/>
                  <a:gd name="T59" fmla="*/ 0 h 333"/>
                  <a:gd name="T60" fmla="*/ 710 w 935"/>
                  <a:gd name="T61" fmla="*/ 20 h 333"/>
                  <a:gd name="T62" fmla="*/ 498 w 935"/>
                  <a:gd name="T63" fmla="*/ 31 h 333"/>
                  <a:gd name="T64" fmla="*/ 177 w 935"/>
                  <a:gd name="T65" fmla="*/ 26 h 333"/>
                  <a:gd name="T66" fmla="*/ 177 w 935"/>
                  <a:gd name="T67" fmla="*/ 31 h 333"/>
                  <a:gd name="T68" fmla="*/ 281 w 935"/>
                  <a:gd name="T69" fmla="*/ 40 h 333"/>
                  <a:gd name="T70" fmla="*/ 498 w 935"/>
                  <a:gd name="T71" fmla="*/ 48 h 333"/>
                  <a:gd name="T72" fmla="*/ 710 w 935"/>
                  <a:gd name="T73" fmla="*/ 46 h 333"/>
                  <a:gd name="T74" fmla="*/ 899 w 935"/>
                  <a:gd name="T7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5" h="333">
                    <a:moveTo>
                      <a:pt x="899" y="86"/>
                    </a:moveTo>
                    <a:lnTo>
                      <a:pt x="899" y="86"/>
                    </a:lnTo>
                    <a:lnTo>
                      <a:pt x="896" y="226"/>
                    </a:lnTo>
                    <a:lnTo>
                      <a:pt x="896" y="226"/>
                    </a:lnTo>
                    <a:lnTo>
                      <a:pt x="896" y="278"/>
                    </a:lnTo>
                    <a:lnTo>
                      <a:pt x="896" y="278"/>
                    </a:lnTo>
                    <a:lnTo>
                      <a:pt x="807" y="286"/>
                    </a:lnTo>
                    <a:lnTo>
                      <a:pt x="807" y="286"/>
                    </a:lnTo>
                    <a:lnTo>
                      <a:pt x="696" y="295"/>
                    </a:lnTo>
                    <a:lnTo>
                      <a:pt x="696" y="295"/>
                    </a:lnTo>
                    <a:lnTo>
                      <a:pt x="578" y="298"/>
                    </a:lnTo>
                    <a:lnTo>
                      <a:pt x="578" y="298"/>
                    </a:lnTo>
                    <a:lnTo>
                      <a:pt x="470" y="301"/>
                    </a:lnTo>
                    <a:lnTo>
                      <a:pt x="344" y="298"/>
                    </a:lnTo>
                    <a:lnTo>
                      <a:pt x="197" y="292"/>
                    </a:lnTo>
                    <a:lnTo>
                      <a:pt x="114" y="286"/>
                    </a:lnTo>
                    <a:lnTo>
                      <a:pt x="23" y="278"/>
                    </a:lnTo>
                    <a:lnTo>
                      <a:pt x="23" y="278"/>
                    </a:lnTo>
                    <a:lnTo>
                      <a:pt x="20" y="155"/>
                    </a:lnTo>
                    <a:lnTo>
                      <a:pt x="14" y="11"/>
                    </a:lnTo>
                    <a:lnTo>
                      <a:pt x="14" y="11"/>
                    </a:lnTo>
                    <a:lnTo>
                      <a:pt x="5" y="146"/>
                    </a:lnTo>
                    <a:lnTo>
                      <a:pt x="3" y="218"/>
                    </a:lnTo>
                    <a:lnTo>
                      <a:pt x="0" y="286"/>
                    </a:lnTo>
                    <a:lnTo>
                      <a:pt x="0" y="286"/>
                    </a:lnTo>
                    <a:lnTo>
                      <a:pt x="0" y="286"/>
                    </a:lnTo>
                    <a:lnTo>
                      <a:pt x="3" y="295"/>
                    </a:lnTo>
                    <a:lnTo>
                      <a:pt x="5" y="298"/>
                    </a:lnTo>
                    <a:lnTo>
                      <a:pt x="11" y="301"/>
                    </a:lnTo>
                    <a:lnTo>
                      <a:pt x="14" y="301"/>
                    </a:lnTo>
                    <a:lnTo>
                      <a:pt x="14" y="301"/>
                    </a:lnTo>
                    <a:lnTo>
                      <a:pt x="89" y="309"/>
                    </a:lnTo>
                    <a:lnTo>
                      <a:pt x="160" y="318"/>
                    </a:lnTo>
                    <a:lnTo>
                      <a:pt x="289" y="326"/>
                    </a:lnTo>
                    <a:lnTo>
                      <a:pt x="389" y="332"/>
                    </a:lnTo>
                    <a:lnTo>
                      <a:pt x="461" y="332"/>
                    </a:lnTo>
                    <a:lnTo>
                      <a:pt x="461" y="332"/>
                    </a:lnTo>
                    <a:lnTo>
                      <a:pt x="578" y="332"/>
                    </a:lnTo>
                    <a:lnTo>
                      <a:pt x="578" y="332"/>
                    </a:lnTo>
                    <a:lnTo>
                      <a:pt x="696" y="329"/>
                    </a:lnTo>
                    <a:lnTo>
                      <a:pt x="696" y="329"/>
                    </a:lnTo>
                    <a:lnTo>
                      <a:pt x="810" y="321"/>
                    </a:lnTo>
                    <a:lnTo>
                      <a:pt x="868" y="315"/>
                    </a:lnTo>
                    <a:lnTo>
                      <a:pt x="868" y="315"/>
                    </a:lnTo>
                    <a:lnTo>
                      <a:pt x="913" y="309"/>
                    </a:lnTo>
                    <a:lnTo>
                      <a:pt x="916" y="309"/>
                    </a:lnTo>
                    <a:lnTo>
                      <a:pt x="916" y="309"/>
                    </a:lnTo>
                    <a:lnTo>
                      <a:pt x="925" y="306"/>
                    </a:lnTo>
                    <a:lnTo>
                      <a:pt x="931" y="301"/>
                    </a:lnTo>
                    <a:lnTo>
                      <a:pt x="934" y="289"/>
                    </a:lnTo>
                    <a:lnTo>
                      <a:pt x="934" y="289"/>
                    </a:lnTo>
                    <a:lnTo>
                      <a:pt x="931" y="152"/>
                    </a:lnTo>
                    <a:lnTo>
                      <a:pt x="931" y="83"/>
                    </a:lnTo>
                    <a:lnTo>
                      <a:pt x="931" y="48"/>
                    </a:lnTo>
                    <a:lnTo>
                      <a:pt x="928" y="14"/>
                    </a:lnTo>
                    <a:lnTo>
                      <a:pt x="928" y="14"/>
                    </a:lnTo>
                    <a:lnTo>
                      <a:pt x="925" y="6"/>
                    </a:lnTo>
                    <a:lnTo>
                      <a:pt x="922" y="3"/>
                    </a:lnTo>
                    <a:lnTo>
                      <a:pt x="913" y="0"/>
                    </a:lnTo>
                    <a:lnTo>
                      <a:pt x="913" y="0"/>
                    </a:lnTo>
                    <a:lnTo>
                      <a:pt x="710" y="20"/>
                    </a:lnTo>
                    <a:lnTo>
                      <a:pt x="710" y="20"/>
                    </a:lnTo>
                    <a:lnTo>
                      <a:pt x="498" y="31"/>
                    </a:lnTo>
                    <a:lnTo>
                      <a:pt x="498" y="31"/>
                    </a:lnTo>
                    <a:lnTo>
                      <a:pt x="281" y="29"/>
                    </a:lnTo>
                    <a:lnTo>
                      <a:pt x="177" y="26"/>
                    </a:lnTo>
                    <a:lnTo>
                      <a:pt x="77" y="20"/>
                    </a:lnTo>
                    <a:lnTo>
                      <a:pt x="177" y="31"/>
                    </a:lnTo>
                    <a:lnTo>
                      <a:pt x="281" y="40"/>
                    </a:lnTo>
                    <a:lnTo>
                      <a:pt x="281" y="40"/>
                    </a:lnTo>
                    <a:lnTo>
                      <a:pt x="498" y="48"/>
                    </a:lnTo>
                    <a:lnTo>
                      <a:pt x="498" y="48"/>
                    </a:lnTo>
                    <a:lnTo>
                      <a:pt x="710" y="46"/>
                    </a:lnTo>
                    <a:lnTo>
                      <a:pt x="710" y="46"/>
                    </a:lnTo>
                    <a:lnTo>
                      <a:pt x="899" y="31"/>
                    </a:lnTo>
                    <a:lnTo>
                      <a:pt x="899" y="51"/>
                    </a:lnTo>
                    <a:lnTo>
                      <a:pt x="899" y="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2" name="Freeform 494"/>
              <p:cNvSpPr>
                <a:spLocks noChangeArrowheads="1"/>
              </p:cNvSpPr>
              <p:nvPr/>
            </p:nvSpPr>
            <p:spPr bwMode="auto">
              <a:xfrm>
                <a:off x="1066800" y="4238625"/>
                <a:ext cx="312738" cy="144463"/>
              </a:xfrm>
              <a:custGeom>
                <a:avLst/>
                <a:gdLst>
                  <a:gd name="T0" fmla="*/ 295 w 869"/>
                  <a:gd name="T1" fmla="*/ 109 h 402"/>
                  <a:gd name="T2" fmla="*/ 495 w 869"/>
                  <a:gd name="T3" fmla="*/ 92 h 402"/>
                  <a:gd name="T4" fmla="*/ 681 w 869"/>
                  <a:gd name="T5" fmla="*/ 66 h 402"/>
                  <a:gd name="T6" fmla="*/ 839 w 869"/>
                  <a:gd name="T7" fmla="*/ 52 h 402"/>
                  <a:gd name="T8" fmla="*/ 839 w 869"/>
                  <a:gd name="T9" fmla="*/ 87 h 402"/>
                  <a:gd name="T10" fmla="*/ 836 w 869"/>
                  <a:gd name="T11" fmla="*/ 227 h 402"/>
                  <a:gd name="T12" fmla="*/ 836 w 869"/>
                  <a:gd name="T13" fmla="*/ 278 h 402"/>
                  <a:gd name="T14" fmla="*/ 762 w 869"/>
                  <a:gd name="T15" fmla="*/ 296 h 402"/>
                  <a:gd name="T16" fmla="*/ 667 w 869"/>
                  <a:gd name="T17" fmla="*/ 316 h 402"/>
                  <a:gd name="T18" fmla="*/ 570 w 869"/>
                  <a:gd name="T19" fmla="*/ 333 h 402"/>
                  <a:gd name="T20" fmla="*/ 349 w 869"/>
                  <a:gd name="T21" fmla="*/ 362 h 402"/>
                  <a:gd name="T22" fmla="*/ 120 w 869"/>
                  <a:gd name="T23" fmla="*/ 376 h 402"/>
                  <a:gd name="T24" fmla="*/ 26 w 869"/>
                  <a:gd name="T25" fmla="*/ 379 h 402"/>
                  <a:gd name="T26" fmla="*/ 14 w 869"/>
                  <a:gd name="T27" fmla="*/ 112 h 402"/>
                  <a:gd name="T28" fmla="*/ 6 w 869"/>
                  <a:gd name="T29" fmla="*/ 253 h 402"/>
                  <a:gd name="T30" fmla="*/ 0 w 869"/>
                  <a:gd name="T31" fmla="*/ 390 h 402"/>
                  <a:gd name="T32" fmla="*/ 0 w 869"/>
                  <a:gd name="T33" fmla="*/ 390 h 402"/>
                  <a:gd name="T34" fmla="*/ 11 w 869"/>
                  <a:gd name="T35" fmla="*/ 401 h 402"/>
                  <a:gd name="T36" fmla="*/ 14 w 869"/>
                  <a:gd name="T37" fmla="*/ 401 h 402"/>
                  <a:gd name="T38" fmla="*/ 172 w 869"/>
                  <a:gd name="T39" fmla="*/ 401 h 402"/>
                  <a:gd name="T40" fmla="*/ 401 w 869"/>
                  <a:gd name="T41" fmla="*/ 387 h 402"/>
                  <a:gd name="T42" fmla="*/ 464 w 869"/>
                  <a:gd name="T43" fmla="*/ 381 h 402"/>
                  <a:gd name="T44" fmla="*/ 570 w 869"/>
                  <a:gd name="T45" fmla="*/ 367 h 402"/>
                  <a:gd name="T46" fmla="*/ 667 w 869"/>
                  <a:gd name="T47" fmla="*/ 350 h 402"/>
                  <a:gd name="T48" fmla="*/ 816 w 869"/>
                  <a:gd name="T49" fmla="*/ 318 h 402"/>
                  <a:gd name="T50" fmla="*/ 853 w 869"/>
                  <a:gd name="T51" fmla="*/ 310 h 402"/>
                  <a:gd name="T52" fmla="*/ 853 w 869"/>
                  <a:gd name="T53" fmla="*/ 310 h 402"/>
                  <a:gd name="T54" fmla="*/ 865 w 869"/>
                  <a:gd name="T55" fmla="*/ 299 h 402"/>
                  <a:gd name="T56" fmla="*/ 868 w 869"/>
                  <a:gd name="T57" fmla="*/ 287 h 402"/>
                  <a:gd name="T58" fmla="*/ 865 w 869"/>
                  <a:gd name="T59" fmla="*/ 81 h 402"/>
                  <a:gd name="T60" fmla="*/ 865 w 869"/>
                  <a:gd name="T61" fmla="*/ 12 h 402"/>
                  <a:gd name="T62" fmla="*/ 859 w 869"/>
                  <a:gd name="T63" fmla="*/ 3 h 402"/>
                  <a:gd name="T64" fmla="*/ 853 w 869"/>
                  <a:gd name="T65" fmla="*/ 0 h 402"/>
                  <a:gd name="T66" fmla="*/ 681 w 869"/>
                  <a:gd name="T67" fmla="*/ 44 h 402"/>
                  <a:gd name="T68" fmla="*/ 495 w 869"/>
                  <a:gd name="T69" fmla="*/ 75 h 402"/>
                  <a:gd name="T70" fmla="*/ 295 w 869"/>
                  <a:gd name="T71" fmla="*/ 98 h 402"/>
                  <a:gd name="T72" fmla="*/ 83 w 869"/>
                  <a:gd name="T73" fmla="*/ 112 h 402"/>
                  <a:gd name="T74" fmla="*/ 295 w 869"/>
                  <a:gd name="T75" fmla="*/ 1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295" y="109"/>
                    </a:moveTo>
                    <a:lnTo>
                      <a:pt x="295" y="109"/>
                    </a:lnTo>
                    <a:lnTo>
                      <a:pt x="495" y="92"/>
                    </a:lnTo>
                    <a:lnTo>
                      <a:pt x="495" y="92"/>
                    </a:lnTo>
                    <a:lnTo>
                      <a:pt x="681" y="66"/>
                    </a:lnTo>
                    <a:lnTo>
                      <a:pt x="681" y="66"/>
                    </a:lnTo>
                    <a:lnTo>
                      <a:pt x="839" y="32"/>
                    </a:lnTo>
                    <a:lnTo>
                      <a:pt x="839" y="52"/>
                    </a:lnTo>
                    <a:lnTo>
                      <a:pt x="839" y="87"/>
                    </a:lnTo>
                    <a:lnTo>
                      <a:pt x="839" y="87"/>
                    </a:lnTo>
                    <a:lnTo>
                      <a:pt x="836" y="227"/>
                    </a:lnTo>
                    <a:lnTo>
                      <a:pt x="836" y="227"/>
                    </a:lnTo>
                    <a:lnTo>
                      <a:pt x="836" y="278"/>
                    </a:lnTo>
                    <a:lnTo>
                      <a:pt x="836" y="278"/>
                    </a:lnTo>
                    <a:lnTo>
                      <a:pt x="762" y="296"/>
                    </a:lnTo>
                    <a:lnTo>
                      <a:pt x="762" y="296"/>
                    </a:lnTo>
                    <a:lnTo>
                      <a:pt x="667" y="316"/>
                    </a:lnTo>
                    <a:lnTo>
                      <a:pt x="667" y="316"/>
                    </a:lnTo>
                    <a:lnTo>
                      <a:pt x="570" y="333"/>
                    </a:lnTo>
                    <a:lnTo>
                      <a:pt x="570" y="333"/>
                    </a:lnTo>
                    <a:lnTo>
                      <a:pt x="467" y="347"/>
                    </a:lnTo>
                    <a:lnTo>
                      <a:pt x="349" y="362"/>
                    </a:lnTo>
                    <a:lnTo>
                      <a:pt x="203" y="373"/>
                    </a:lnTo>
                    <a:lnTo>
                      <a:pt x="120" y="376"/>
                    </a:lnTo>
                    <a:lnTo>
                      <a:pt x="26" y="379"/>
                    </a:lnTo>
                    <a:lnTo>
                      <a:pt x="26" y="379"/>
                    </a:lnTo>
                    <a:lnTo>
                      <a:pt x="20" y="255"/>
                    </a:lnTo>
                    <a:lnTo>
                      <a:pt x="14" y="112"/>
                    </a:lnTo>
                    <a:lnTo>
                      <a:pt x="14" y="112"/>
                    </a:lnTo>
                    <a:lnTo>
                      <a:pt x="6" y="253"/>
                    </a:lnTo>
                    <a:lnTo>
                      <a:pt x="3" y="321"/>
                    </a:lnTo>
                    <a:lnTo>
                      <a:pt x="0" y="390"/>
                    </a:lnTo>
                    <a:lnTo>
                      <a:pt x="0" y="390"/>
                    </a:lnTo>
                    <a:lnTo>
                      <a:pt x="0" y="390"/>
                    </a:lnTo>
                    <a:lnTo>
                      <a:pt x="3" y="399"/>
                    </a:lnTo>
                    <a:lnTo>
                      <a:pt x="11" y="401"/>
                    </a:lnTo>
                    <a:lnTo>
                      <a:pt x="14" y="401"/>
                    </a:lnTo>
                    <a:lnTo>
                      <a:pt x="14" y="401"/>
                    </a:lnTo>
                    <a:lnTo>
                      <a:pt x="94" y="401"/>
                    </a:lnTo>
                    <a:lnTo>
                      <a:pt x="172" y="401"/>
                    </a:lnTo>
                    <a:lnTo>
                      <a:pt x="300" y="396"/>
                    </a:lnTo>
                    <a:lnTo>
                      <a:pt x="401" y="387"/>
                    </a:lnTo>
                    <a:lnTo>
                      <a:pt x="464" y="381"/>
                    </a:lnTo>
                    <a:lnTo>
                      <a:pt x="464" y="381"/>
                    </a:lnTo>
                    <a:lnTo>
                      <a:pt x="570" y="367"/>
                    </a:lnTo>
                    <a:lnTo>
                      <a:pt x="570" y="367"/>
                    </a:lnTo>
                    <a:lnTo>
                      <a:pt x="667" y="350"/>
                    </a:lnTo>
                    <a:lnTo>
                      <a:pt x="667" y="350"/>
                    </a:lnTo>
                    <a:lnTo>
                      <a:pt x="767" y="330"/>
                    </a:lnTo>
                    <a:lnTo>
                      <a:pt x="816" y="318"/>
                    </a:lnTo>
                    <a:lnTo>
                      <a:pt x="816" y="318"/>
                    </a:lnTo>
                    <a:lnTo>
                      <a:pt x="853" y="310"/>
                    </a:lnTo>
                    <a:lnTo>
                      <a:pt x="853" y="310"/>
                    </a:lnTo>
                    <a:lnTo>
                      <a:pt x="853" y="310"/>
                    </a:lnTo>
                    <a:lnTo>
                      <a:pt x="862" y="304"/>
                    </a:lnTo>
                    <a:lnTo>
                      <a:pt x="865" y="299"/>
                    </a:lnTo>
                    <a:lnTo>
                      <a:pt x="868" y="287"/>
                    </a:lnTo>
                    <a:lnTo>
                      <a:pt x="868" y="287"/>
                    </a:lnTo>
                    <a:lnTo>
                      <a:pt x="865" y="150"/>
                    </a:lnTo>
                    <a:lnTo>
                      <a:pt x="865" y="81"/>
                    </a:lnTo>
                    <a:lnTo>
                      <a:pt x="865" y="46"/>
                    </a:lnTo>
                    <a:lnTo>
                      <a:pt x="865" y="12"/>
                    </a:lnTo>
                    <a:lnTo>
                      <a:pt x="865" y="12"/>
                    </a:lnTo>
                    <a:lnTo>
                      <a:pt x="859" y="3"/>
                    </a:lnTo>
                    <a:lnTo>
                      <a:pt x="856" y="0"/>
                    </a:lnTo>
                    <a:lnTo>
                      <a:pt x="853" y="0"/>
                    </a:lnTo>
                    <a:lnTo>
                      <a:pt x="853" y="0"/>
                    </a:lnTo>
                    <a:lnTo>
                      <a:pt x="681" y="44"/>
                    </a:lnTo>
                    <a:lnTo>
                      <a:pt x="681" y="44"/>
                    </a:lnTo>
                    <a:lnTo>
                      <a:pt x="495" y="75"/>
                    </a:lnTo>
                    <a:lnTo>
                      <a:pt x="495" y="75"/>
                    </a:lnTo>
                    <a:lnTo>
                      <a:pt x="295" y="98"/>
                    </a:lnTo>
                    <a:lnTo>
                      <a:pt x="192" y="107"/>
                    </a:lnTo>
                    <a:lnTo>
                      <a:pt x="83" y="112"/>
                    </a:lnTo>
                    <a:lnTo>
                      <a:pt x="192" y="112"/>
                    </a:lnTo>
                    <a:lnTo>
                      <a:pt x="295" y="10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3" name="Freeform 495"/>
              <p:cNvSpPr>
                <a:spLocks noChangeArrowheads="1"/>
              </p:cNvSpPr>
              <p:nvPr/>
            </p:nvSpPr>
            <p:spPr bwMode="auto">
              <a:xfrm>
                <a:off x="750888" y="4238625"/>
                <a:ext cx="304800" cy="147638"/>
              </a:xfrm>
              <a:custGeom>
                <a:avLst/>
                <a:gdLst>
                  <a:gd name="T0" fmla="*/ 227 w 846"/>
                  <a:gd name="T1" fmla="*/ 60 h 410"/>
                  <a:gd name="T2" fmla="*/ 413 w 846"/>
                  <a:gd name="T3" fmla="*/ 94 h 410"/>
                  <a:gd name="T4" fmla="*/ 613 w 846"/>
                  <a:gd name="T5" fmla="*/ 117 h 410"/>
                  <a:gd name="T6" fmla="*/ 808 w 846"/>
                  <a:gd name="T7" fmla="*/ 149 h 410"/>
                  <a:gd name="T8" fmla="*/ 808 w 846"/>
                  <a:gd name="T9" fmla="*/ 183 h 410"/>
                  <a:gd name="T10" fmla="*/ 805 w 846"/>
                  <a:gd name="T11" fmla="*/ 323 h 410"/>
                  <a:gd name="T12" fmla="*/ 805 w 846"/>
                  <a:gd name="T13" fmla="*/ 375 h 410"/>
                  <a:gd name="T14" fmla="*/ 711 w 846"/>
                  <a:gd name="T15" fmla="*/ 372 h 410"/>
                  <a:gd name="T16" fmla="*/ 596 w 846"/>
                  <a:gd name="T17" fmla="*/ 364 h 410"/>
                  <a:gd name="T18" fmla="*/ 487 w 846"/>
                  <a:gd name="T19" fmla="*/ 355 h 410"/>
                  <a:gd name="T20" fmla="*/ 278 w 846"/>
                  <a:gd name="T21" fmla="*/ 326 h 410"/>
                  <a:gd name="T22" fmla="*/ 86 w 846"/>
                  <a:gd name="T23" fmla="*/ 286 h 410"/>
                  <a:gd name="T24" fmla="*/ 18 w 846"/>
                  <a:gd name="T25" fmla="*/ 269 h 410"/>
                  <a:gd name="T26" fmla="*/ 9 w 846"/>
                  <a:gd name="T27" fmla="*/ 0 h 410"/>
                  <a:gd name="T28" fmla="*/ 3 w 846"/>
                  <a:gd name="T29" fmla="*/ 143 h 410"/>
                  <a:gd name="T30" fmla="*/ 0 w 846"/>
                  <a:gd name="T31" fmla="*/ 275 h 410"/>
                  <a:gd name="T32" fmla="*/ 0 w 846"/>
                  <a:gd name="T33" fmla="*/ 275 h 410"/>
                  <a:gd name="T34" fmla="*/ 9 w 846"/>
                  <a:gd name="T35" fmla="*/ 289 h 410"/>
                  <a:gd name="T36" fmla="*/ 9 w 846"/>
                  <a:gd name="T37" fmla="*/ 289 h 410"/>
                  <a:gd name="T38" fmla="*/ 126 w 846"/>
                  <a:gd name="T39" fmla="*/ 323 h 410"/>
                  <a:gd name="T40" fmla="*/ 321 w 846"/>
                  <a:gd name="T41" fmla="*/ 364 h 410"/>
                  <a:gd name="T42" fmla="*/ 381 w 846"/>
                  <a:gd name="T43" fmla="*/ 375 h 410"/>
                  <a:gd name="T44" fmla="*/ 487 w 846"/>
                  <a:gd name="T45" fmla="*/ 386 h 410"/>
                  <a:gd name="T46" fmla="*/ 596 w 846"/>
                  <a:gd name="T47" fmla="*/ 398 h 410"/>
                  <a:gd name="T48" fmla="*/ 780 w 846"/>
                  <a:gd name="T49" fmla="*/ 409 h 410"/>
                  <a:gd name="T50" fmla="*/ 826 w 846"/>
                  <a:gd name="T51" fmla="*/ 409 h 410"/>
                  <a:gd name="T52" fmla="*/ 826 w 846"/>
                  <a:gd name="T53" fmla="*/ 409 h 410"/>
                  <a:gd name="T54" fmla="*/ 837 w 846"/>
                  <a:gd name="T55" fmla="*/ 406 h 410"/>
                  <a:gd name="T56" fmla="*/ 845 w 846"/>
                  <a:gd name="T57" fmla="*/ 392 h 410"/>
                  <a:gd name="T58" fmla="*/ 845 w 846"/>
                  <a:gd name="T59" fmla="*/ 255 h 410"/>
                  <a:gd name="T60" fmla="*/ 843 w 846"/>
                  <a:gd name="T61" fmla="*/ 149 h 410"/>
                  <a:gd name="T62" fmla="*/ 843 w 846"/>
                  <a:gd name="T63" fmla="*/ 114 h 410"/>
                  <a:gd name="T64" fmla="*/ 837 w 846"/>
                  <a:gd name="T65" fmla="*/ 106 h 410"/>
                  <a:gd name="T66" fmla="*/ 826 w 846"/>
                  <a:gd name="T67" fmla="*/ 100 h 410"/>
                  <a:gd name="T68" fmla="*/ 613 w 846"/>
                  <a:gd name="T69" fmla="*/ 94 h 410"/>
                  <a:gd name="T70" fmla="*/ 413 w 846"/>
                  <a:gd name="T71" fmla="*/ 77 h 410"/>
                  <a:gd name="T72" fmla="*/ 227 w 846"/>
                  <a:gd name="T73" fmla="*/ 48 h 410"/>
                  <a:gd name="T74" fmla="*/ 58 w 846"/>
                  <a:gd name="T75" fmla="*/ 14 h 410"/>
                  <a:gd name="T76" fmla="*/ 227 w 846"/>
                  <a:gd name="T77" fmla="*/ 6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10">
                    <a:moveTo>
                      <a:pt x="227" y="60"/>
                    </a:moveTo>
                    <a:lnTo>
                      <a:pt x="227" y="60"/>
                    </a:lnTo>
                    <a:lnTo>
                      <a:pt x="413" y="94"/>
                    </a:lnTo>
                    <a:lnTo>
                      <a:pt x="413" y="94"/>
                    </a:lnTo>
                    <a:lnTo>
                      <a:pt x="613" y="117"/>
                    </a:lnTo>
                    <a:lnTo>
                      <a:pt x="613" y="117"/>
                    </a:lnTo>
                    <a:lnTo>
                      <a:pt x="808" y="128"/>
                    </a:lnTo>
                    <a:lnTo>
                      <a:pt x="808" y="149"/>
                    </a:lnTo>
                    <a:lnTo>
                      <a:pt x="808" y="183"/>
                    </a:lnTo>
                    <a:lnTo>
                      <a:pt x="808" y="183"/>
                    </a:lnTo>
                    <a:lnTo>
                      <a:pt x="805" y="323"/>
                    </a:lnTo>
                    <a:lnTo>
                      <a:pt x="805" y="323"/>
                    </a:lnTo>
                    <a:lnTo>
                      <a:pt x="805" y="375"/>
                    </a:lnTo>
                    <a:lnTo>
                      <a:pt x="805" y="375"/>
                    </a:lnTo>
                    <a:lnTo>
                      <a:pt x="711" y="372"/>
                    </a:lnTo>
                    <a:lnTo>
                      <a:pt x="711" y="372"/>
                    </a:lnTo>
                    <a:lnTo>
                      <a:pt x="596" y="364"/>
                    </a:lnTo>
                    <a:lnTo>
                      <a:pt x="596" y="364"/>
                    </a:lnTo>
                    <a:lnTo>
                      <a:pt x="487" y="355"/>
                    </a:lnTo>
                    <a:lnTo>
                      <a:pt x="487" y="355"/>
                    </a:lnTo>
                    <a:lnTo>
                      <a:pt x="390" y="343"/>
                    </a:lnTo>
                    <a:lnTo>
                      <a:pt x="278" y="326"/>
                    </a:lnTo>
                    <a:lnTo>
                      <a:pt x="155" y="303"/>
                    </a:lnTo>
                    <a:lnTo>
                      <a:pt x="86" y="286"/>
                    </a:lnTo>
                    <a:lnTo>
                      <a:pt x="18" y="269"/>
                    </a:lnTo>
                    <a:lnTo>
                      <a:pt x="18" y="269"/>
                    </a:lnTo>
                    <a:lnTo>
                      <a:pt x="15" y="149"/>
                    </a:lnTo>
                    <a:lnTo>
                      <a:pt x="9" y="0"/>
                    </a:lnTo>
                    <a:lnTo>
                      <a:pt x="9" y="0"/>
                    </a:lnTo>
                    <a:lnTo>
                      <a:pt x="3" y="143"/>
                    </a:lnTo>
                    <a:lnTo>
                      <a:pt x="0" y="206"/>
                    </a:lnTo>
                    <a:lnTo>
                      <a:pt x="0" y="275"/>
                    </a:lnTo>
                    <a:lnTo>
                      <a:pt x="0" y="275"/>
                    </a:lnTo>
                    <a:lnTo>
                      <a:pt x="0" y="275"/>
                    </a:lnTo>
                    <a:lnTo>
                      <a:pt x="0" y="283"/>
                    </a:lnTo>
                    <a:lnTo>
                      <a:pt x="9" y="289"/>
                    </a:lnTo>
                    <a:lnTo>
                      <a:pt x="9" y="289"/>
                    </a:lnTo>
                    <a:lnTo>
                      <a:pt x="9" y="289"/>
                    </a:lnTo>
                    <a:lnTo>
                      <a:pt x="69" y="309"/>
                    </a:lnTo>
                    <a:lnTo>
                      <a:pt x="126" y="323"/>
                    </a:lnTo>
                    <a:lnTo>
                      <a:pt x="236" y="349"/>
                    </a:lnTo>
                    <a:lnTo>
                      <a:pt x="321" y="364"/>
                    </a:lnTo>
                    <a:lnTo>
                      <a:pt x="381" y="375"/>
                    </a:lnTo>
                    <a:lnTo>
                      <a:pt x="381" y="375"/>
                    </a:lnTo>
                    <a:lnTo>
                      <a:pt x="487" y="386"/>
                    </a:lnTo>
                    <a:lnTo>
                      <a:pt x="487" y="386"/>
                    </a:lnTo>
                    <a:lnTo>
                      <a:pt x="596" y="398"/>
                    </a:lnTo>
                    <a:lnTo>
                      <a:pt x="596" y="398"/>
                    </a:lnTo>
                    <a:lnTo>
                      <a:pt x="716" y="406"/>
                    </a:lnTo>
                    <a:lnTo>
                      <a:pt x="780" y="409"/>
                    </a:lnTo>
                    <a:lnTo>
                      <a:pt x="780" y="409"/>
                    </a:lnTo>
                    <a:lnTo>
                      <a:pt x="826" y="409"/>
                    </a:lnTo>
                    <a:lnTo>
                      <a:pt x="826" y="409"/>
                    </a:lnTo>
                    <a:lnTo>
                      <a:pt x="826" y="409"/>
                    </a:lnTo>
                    <a:lnTo>
                      <a:pt x="826" y="409"/>
                    </a:lnTo>
                    <a:lnTo>
                      <a:pt x="837" y="406"/>
                    </a:lnTo>
                    <a:lnTo>
                      <a:pt x="843" y="401"/>
                    </a:lnTo>
                    <a:lnTo>
                      <a:pt x="845" y="392"/>
                    </a:lnTo>
                    <a:lnTo>
                      <a:pt x="845" y="392"/>
                    </a:lnTo>
                    <a:lnTo>
                      <a:pt x="845" y="255"/>
                    </a:lnTo>
                    <a:lnTo>
                      <a:pt x="843" y="183"/>
                    </a:lnTo>
                    <a:lnTo>
                      <a:pt x="843" y="149"/>
                    </a:lnTo>
                    <a:lnTo>
                      <a:pt x="843" y="114"/>
                    </a:lnTo>
                    <a:lnTo>
                      <a:pt x="843" y="114"/>
                    </a:lnTo>
                    <a:lnTo>
                      <a:pt x="843" y="114"/>
                    </a:lnTo>
                    <a:lnTo>
                      <a:pt x="837" y="106"/>
                    </a:lnTo>
                    <a:lnTo>
                      <a:pt x="831" y="103"/>
                    </a:lnTo>
                    <a:lnTo>
                      <a:pt x="826" y="100"/>
                    </a:lnTo>
                    <a:lnTo>
                      <a:pt x="826" y="100"/>
                    </a:lnTo>
                    <a:lnTo>
                      <a:pt x="613" y="94"/>
                    </a:lnTo>
                    <a:lnTo>
                      <a:pt x="613" y="94"/>
                    </a:lnTo>
                    <a:lnTo>
                      <a:pt x="413" y="77"/>
                    </a:lnTo>
                    <a:lnTo>
                      <a:pt x="413" y="77"/>
                    </a:lnTo>
                    <a:lnTo>
                      <a:pt x="227" y="48"/>
                    </a:lnTo>
                    <a:lnTo>
                      <a:pt x="141" y="34"/>
                    </a:lnTo>
                    <a:lnTo>
                      <a:pt x="58" y="14"/>
                    </a:lnTo>
                    <a:lnTo>
                      <a:pt x="141" y="40"/>
                    </a:lnTo>
                    <a:lnTo>
                      <a:pt x="227" y="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4" name="Freeform 496"/>
              <p:cNvSpPr>
                <a:spLocks noChangeArrowheads="1"/>
              </p:cNvSpPr>
              <p:nvPr/>
            </p:nvSpPr>
            <p:spPr bwMode="auto">
              <a:xfrm>
                <a:off x="1066800" y="4486275"/>
                <a:ext cx="312738" cy="144463"/>
              </a:xfrm>
              <a:custGeom>
                <a:avLst/>
                <a:gdLst>
                  <a:gd name="T0" fmla="*/ 865 w 869"/>
                  <a:gd name="T1" fmla="*/ 46 h 402"/>
                  <a:gd name="T2" fmla="*/ 865 w 869"/>
                  <a:gd name="T3" fmla="*/ 12 h 402"/>
                  <a:gd name="T4" fmla="*/ 859 w 869"/>
                  <a:gd name="T5" fmla="*/ 3 h 402"/>
                  <a:gd name="T6" fmla="*/ 853 w 869"/>
                  <a:gd name="T7" fmla="*/ 0 h 402"/>
                  <a:gd name="T8" fmla="*/ 681 w 869"/>
                  <a:gd name="T9" fmla="*/ 43 h 402"/>
                  <a:gd name="T10" fmla="*/ 495 w 869"/>
                  <a:gd name="T11" fmla="*/ 75 h 402"/>
                  <a:gd name="T12" fmla="*/ 295 w 869"/>
                  <a:gd name="T13" fmla="*/ 97 h 402"/>
                  <a:gd name="T14" fmla="*/ 83 w 869"/>
                  <a:gd name="T15" fmla="*/ 112 h 402"/>
                  <a:gd name="T16" fmla="*/ 295 w 869"/>
                  <a:gd name="T17" fmla="*/ 109 h 402"/>
                  <a:gd name="T18" fmla="*/ 495 w 869"/>
                  <a:gd name="T19" fmla="*/ 92 h 402"/>
                  <a:gd name="T20" fmla="*/ 681 w 869"/>
                  <a:gd name="T21" fmla="*/ 66 h 402"/>
                  <a:gd name="T22" fmla="*/ 839 w 869"/>
                  <a:gd name="T23" fmla="*/ 32 h 402"/>
                  <a:gd name="T24" fmla="*/ 839 w 869"/>
                  <a:gd name="T25" fmla="*/ 89 h 402"/>
                  <a:gd name="T26" fmla="*/ 836 w 869"/>
                  <a:gd name="T27" fmla="*/ 226 h 402"/>
                  <a:gd name="T28" fmla="*/ 836 w 869"/>
                  <a:gd name="T29" fmla="*/ 278 h 402"/>
                  <a:gd name="T30" fmla="*/ 762 w 869"/>
                  <a:gd name="T31" fmla="*/ 298 h 402"/>
                  <a:gd name="T32" fmla="*/ 667 w 869"/>
                  <a:gd name="T33" fmla="*/ 318 h 402"/>
                  <a:gd name="T34" fmla="*/ 570 w 869"/>
                  <a:gd name="T35" fmla="*/ 335 h 402"/>
                  <a:gd name="T36" fmla="*/ 470 w 869"/>
                  <a:gd name="T37" fmla="*/ 347 h 402"/>
                  <a:gd name="T38" fmla="*/ 203 w 869"/>
                  <a:gd name="T39" fmla="*/ 372 h 402"/>
                  <a:gd name="T40" fmla="*/ 26 w 869"/>
                  <a:gd name="T41" fmla="*/ 378 h 402"/>
                  <a:gd name="T42" fmla="*/ 20 w 869"/>
                  <a:gd name="T43" fmla="*/ 255 h 402"/>
                  <a:gd name="T44" fmla="*/ 14 w 869"/>
                  <a:gd name="T45" fmla="*/ 115 h 402"/>
                  <a:gd name="T46" fmla="*/ 3 w 869"/>
                  <a:gd name="T47" fmla="*/ 321 h 402"/>
                  <a:gd name="T48" fmla="*/ 0 w 869"/>
                  <a:gd name="T49" fmla="*/ 390 h 402"/>
                  <a:gd name="T50" fmla="*/ 3 w 869"/>
                  <a:gd name="T51" fmla="*/ 398 h 402"/>
                  <a:gd name="T52" fmla="*/ 14 w 869"/>
                  <a:gd name="T53" fmla="*/ 401 h 402"/>
                  <a:gd name="T54" fmla="*/ 94 w 869"/>
                  <a:gd name="T55" fmla="*/ 401 h 402"/>
                  <a:gd name="T56" fmla="*/ 298 w 869"/>
                  <a:gd name="T57" fmla="*/ 395 h 402"/>
                  <a:gd name="T58" fmla="*/ 464 w 869"/>
                  <a:gd name="T59" fmla="*/ 381 h 402"/>
                  <a:gd name="T60" fmla="*/ 570 w 869"/>
                  <a:gd name="T61" fmla="*/ 367 h 402"/>
                  <a:gd name="T62" fmla="*/ 667 w 869"/>
                  <a:gd name="T63" fmla="*/ 353 h 402"/>
                  <a:gd name="T64" fmla="*/ 767 w 869"/>
                  <a:gd name="T65" fmla="*/ 330 h 402"/>
                  <a:gd name="T66" fmla="*/ 816 w 869"/>
                  <a:gd name="T67" fmla="*/ 318 h 402"/>
                  <a:gd name="T68" fmla="*/ 853 w 869"/>
                  <a:gd name="T69" fmla="*/ 309 h 402"/>
                  <a:gd name="T70" fmla="*/ 862 w 869"/>
                  <a:gd name="T71" fmla="*/ 304 h 402"/>
                  <a:gd name="T72" fmla="*/ 868 w 869"/>
                  <a:gd name="T73" fmla="*/ 289 h 402"/>
                  <a:gd name="T74" fmla="*/ 865 w 869"/>
                  <a:gd name="T75" fmla="*/ 14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865" y="80"/>
                    </a:moveTo>
                    <a:lnTo>
                      <a:pt x="865" y="46"/>
                    </a:lnTo>
                    <a:lnTo>
                      <a:pt x="865" y="12"/>
                    </a:lnTo>
                    <a:lnTo>
                      <a:pt x="865" y="12"/>
                    </a:lnTo>
                    <a:lnTo>
                      <a:pt x="862" y="6"/>
                    </a:lnTo>
                    <a:lnTo>
                      <a:pt x="859" y="3"/>
                    </a:lnTo>
                    <a:lnTo>
                      <a:pt x="856" y="0"/>
                    </a:lnTo>
                    <a:lnTo>
                      <a:pt x="853" y="0"/>
                    </a:lnTo>
                    <a:lnTo>
                      <a:pt x="853" y="0"/>
                    </a:lnTo>
                    <a:lnTo>
                      <a:pt x="681" y="43"/>
                    </a:lnTo>
                    <a:lnTo>
                      <a:pt x="681" y="43"/>
                    </a:lnTo>
                    <a:lnTo>
                      <a:pt x="495" y="75"/>
                    </a:lnTo>
                    <a:lnTo>
                      <a:pt x="495" y="75"/>
                    </a:lnTo>
                    <a:lnTo>
                      <a:pt x="295" y="97"/>
                    </a:lnTo>
                    <a:lnTo>
                      <a:pt x="192" y="106"/>
                    </a:lnTo>
                    <a:lnTo>
                      <a:pt x="83" y="112"/>
                    </a:lnTo>
                    <a:lnTo>
                      <a:pt x="192" y="112"/>
                    </a:lnTo>
                    <a:lnTo>
                      <a:pt x="295" y="109"/>
                    </a:lnTo>
                    <a:lnTo>
                      <a:pt x="295" y="109"/>
                    </a:lnTo>
                    <a:lnTo>
                      <a:pt x="495" y="92"/>
                    </a:lnTo>
                    <a:lnTo>
                      <a:pt x="495" y="92"/>
                    </a:lnTo>
                    <a:lnTo>
                      <a:pt x="681" y="66"/>
                    </a:lnTo>
                    <a:lnTo>
                      <a:pt x="681" y="66"/>
                    </a:lnTo>
                    <a:lnTo>
                      <a:pt x="839" y="32"/>
                    </a:lnTo>
                    <a:lnTo>
                      <a:pt x="839" y="54"/>
                    </a:lnTo>
                    <a:lnTo>
                      <a:pt x="839" y="89"/>
                    </a:lnTo>
                    <a:lnTo>
                      <a:pt x="839" y="89"/>
                    </a:lnTo>
                    <a:lnTo>
                      <a:pt x="836" y="226"/>
                    </a:lnTo>
                    <a:lnTo>
                      <a:pt x="836" y="226"/>
                    </a:lnTo>
                    <a:lnTo>
                      <a:pt x="836" y="278"/>
                    </a:lnTo>
                    <a:lnTo>
                      <a:pt x="836" y="278"/>
                    </a:lnTo>
                    <a:lnTo>
                      <a:pt x="762" y="298"/>
                    </a:lnTo>
                    <a:lnTo>
                      <a:pt x="762" y="298"/>
                    </a:lnTo>
                    <a:lnTo>
                      <a:pt x="667" y="318"/>
                    </a:lnTo>
                    <a:lnTo>
                      <a:pt x="667" y="318"/>
                    </a:lnTo>
                    <a:lnTo>
                      <a:pt x="570" y="335"/>
                    </a:lnTo>
                    <a:lnTo>
                      <a:pt x="570" y="335"/>
                    </a:lnTo>
                    <a:lnTo>
                      <a:pt x="470" y="347"/>
                    </a:lnTo>
                    <a:lnTo>
                      <a:pt x="349" y="361"/>
                    </a:lnTo>
                    <a:lnTo>
                      <a:pt x="203" y="372"/>
                    </a:lnTo>
                    <a:lnTo>
                      <a:pt x="120" y="375"/>
                    </a:lnTo>
                    <a:lnTo>
                      <a:pt x="26" y="378"/>
                    </a:lnTo>
                    <a:lnTo>
                      <a:pt x="26" y="378"/>
                    </a:lnTo>
                    <a:lnTo>
                      <a:pt x="20" y="255"/>
                    </a:lnTo>
                    <a:lnTo>
                      <a:pt x="14" y="115"/>
                    </a:lnTo>
                    <a:lnTo>
                      <a:pt x="14" y="115"/>
                    </a:lnTo>
                    <a:lnTo>
                      <a:pt x="6" y="249"/>
                    </a:lnTo>
                    <a:lnTo>
                      <a:pt x="3" y="321"/>
                    </a:lnTo>
                    <a:lnTo>
                      <a:pt x="0" y="390"/>
                    </a:lnTo>
                    <a:lnTo>
                      <a:pt x="0" y="390"/>
                    </a:lnTo>
                    <a:lnTo>
                      <a:pt x="0" y="390"/>
                    </a:lnTo>
                    <a:lnTo>
                      <a:pt x="3" y="398"/>
                    </a:lnTo>
                    <a:lnTo>
                      <a:pt x="11" y="401"/>
                    </a:lnTo>
                    <a:lnTo>
                      <a:pt x="14" y="401"/>
                    </a:lnTo>
                    <a:lnTo>
                      <a:pt x="14" y="401"/>
                    </a:lnTo>
                    <a:lnTo>
                      <a:pt x="94" y="401"/>
                    </a:lnTo>
                    <a:lnTo>
                      <a:pt x="169" y="401"/>
                    </a:lnTo>
                    <a:lnTo>
                      <a:pt x="298" y="395"/>
                    </a:lnTo>
                    <a:lnTo>
                      <a:pt x="398" y="387"/>
                    </a:lnTo>
                    <a:lnTo>
                      <a:pt x="464" y="381"/>
                    </a:lnTo>
                    <a:lnTo>
                      <a:pt x="464" y="381"/>
                    </a:lnTo>
                    <a:lnTo>
                      <a:pt x="570" y="367"/>
                    </a:lnTo>
                    <a:lnTo>
                      <a:pt x="570" y="367"/>
                    </a:lnTo>
                    <a:lnTo>
                      <a:pt x="667" y="353"/>
                    </a:lnTo>
                    <a:lnTo>
                      <a:pt x="667" y="353"/>
                    </a:lnTo>
                    <a:lnTo>
                      <a:pt x="767" y="330"/>
                    </a:lnTo>
                    <a:lnTo>
                      <a:pt x="816" y="318"/>
                    </a:lnTo>
                    <a:lnTo>
                      <a:pt x="816" y="318"/>
                    </a:lnTo>
                    <a:lnTo>
                      <a:pt x="853" y="309"/>
                    </a:lnTo>
                    <a:lnTo>
                      <a:pt x="853" y="309"/>
                    </a:lnTo>
                    <a:lnTo>
                      <a:pt x="853" y="309"/>
                    </a:lnTo>
                    <a:lnTo>
                      <a:pt x="862" y="304"/>
                    </a:lnTo>
                    <a:lnTo>
                      <a:pt x="865" y="298"/>
                    </a:lnTo>
                    <a:lnTo>
                      <a:pt x="868" y="289"/>
                    </a:lnTo>
                    <a:lnTo>
                      <a:pt x="868" y="289"/>
                    </a:lnTo>
                    <a:lnTo>
                      <a:pt x="865" y="149"/>
                    </a:lnTo>
                    <a:lnTo>
                      <a:pt x="86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5" name="Freeform 497"/>
              <p:cNvSpPr>
                <a:spLocks noChangeArrowheads="1"/>
              </p:cNvSpPr>
              <p:nvPr/>
            </p:nvSpPr>
            <p:spPr bwMode="auto">
              <a:xfrm>
                <a:off x="750888" y="4486275"/>
                <a:ext cx="304800" cy="147638"/>
              </a:xfrm>
              <a:custGeom>
                <a:avLst/>
                <a:gdLst>
                  <a:gd name="T0" fmla="*/ 843 w 846"/>
                  <a:gd name="T1" fmla="*/ 183 h 408"/>
                  <a:gd name="T2" fmla="*/ 843 w 846"/>
                  <a:gd name="T3" fmla="*/ 112 h 408"/>
                  <a:gd name="T4" fmla="*/ 843 w 846"/>
                  <a:gd name="T5" fmla="*/ 112 h 408"/>
                  <a:gd name="T6" fmla="*/ 831 w 846"/>
                  <a:gd name="T7" fmla="*/ 100 h 408"/>
                  <a:gd name="T8" fmla="*/ 826 w 846"/>
                  <a:gd name="T9" fmla="*/ 100 h 408"/>
                  <a:gd name="T10" fmla="*/ 613 w 846"/>
                  <a:gd name="T11" fmla="*/ 92 h 408"/>
                  <a:gd name="T12" fmla="*/ 413 w 846"/>
                  <a:gd name="T13" fmla="*/ 75 h 408"/>
                  <a:gd name="T14" fmla="*/ 141 w 846"/>
                  <a:gd name="T15" fmla="*/ 32 h 408"/>
                  <a:gd name="T16" fmla="*/ 141 w 846"/>
                  <a:gd name="T17" fmla="*/ 37 h 408"/>
                  <a:gd name="T18" fmla="*/ 227 w 846"/>
                  <a:gd name="T19" fmla="*/ 57 h 408"/>
                  <a:gd name="T20" fmla="*/ 413 w 846"/>
                  <a:gd name="T21" fmla="*/ 92 h 408"/>
                  <a:gd name="T22" fmla="*/ 613 w 846"/>
                  <a:gd name="T23" fmla="*/ 115 h 408"/>
                  <a:gd name="T24" fmla="*/ 808 w 846"/>
                  <a:gd name="T25" fmla="*/ 146 h 408"/>
                  <a:gd name="T26" fmla="*/ 808 w 846"/>
                  <a:gd name="T27" fmla="*/ 180 h 408"/>
                  <a:gd name="T28" fmla="*/ 805 w 846"/>
                  <a:gd name="T29" fmla="*/ 321 h 408"/>
                  <a:gd name="T30" fmla="*/ 805 w 846"/>
                  <a:gd name="T31" fmla="*/ 372 h 408"/>
                  <a:gd name="T32" fmla="*/ 711 w 846"/>
                  <a:gd name="T33" fmla="*/ 369 h 408"/>
                  <a:gd name="T34" fmla="*/ 596 w 846"/>
                  <a:gd name="T35" fmla="*/ 361 h 408"/>
                  <a:gd name="T36" fmla="*/ 487 w 846"/>
                  <a:gd name="T37" fmla="*/ 353 h 408"/>
                  <a:gd name="T38" fmla="*/ 278 w 846"/>
                  <a:gd name="T39" fmla="*/ 324 h 408"/>
                  <a:gd name="T40" fmla="*/ 89 w 846"/>
                  <a:gd name="T41" fmla="*/ 287 h 408"/>
                  <a:gd name="T42" fmla="*/ 18 w 846"/>
                  <a:gd name="T43" fmla="*/ 267 h 408"/>
                  <a:gd name="T44" fmla="*/ 9 w 846"/>
                  <a:gd name="T45" fmla="*/ 0 h 408"/>
                  <a:gd name="T46" fmla="*/ 3 w 846"/>
                  <a:gd name="T47" fmla="*/ 141 h 408"/>
                  <a:gd name="T48" fmla="*/ 0 w 846"/>
                  <a:gd name="T49" fmla="*/ 275 h 408"/>
                  <a:gd name="T50" fmla="*/ 0 w 846"/>
                  <a:gd name="T51" fmla="*/ 275 h 408"/>
                  <a:gd name="T52" fmla="*/ 9 w 846"/>
                  <a:gd name="T53" fmla="*/ 287 h 408"/>
                  <a:gd name="T54" fmla="*/ 9 w 846"/>
                  <a:gd name="T55" fmla="*/ 287 h 408"/>
                  <a:gd name="T56" fmla="*/ 126 w 846"/>
                  <a:gd name="T57" fmla="*/ 321 h 408"/>
                  <a:gd name="T58" fmla="*/ 321 w 846"/>
                  <a:gd name="T59" fmla="*/ 361 h 408"/>
                  <a:gd name="T60" fmla="*/ 381 w 846"/>
                  <a:gd name="T61" fmla="*/ 372 h 408"/>
                  <a:gd name="T62" fmla="*/ 487 w 846"/>
                  <a:gd name="T63" fmla="*/ 387 h 408"/>
                  <a:gd name="T64" fmla="*/ 596 w 846"/>
                  <a:gd name="T65" fmla="*/ 395 h 408"/>
                  <a:gd name="T66" fmla="*/ 777 w 846"/>
                  <a:gd name="T67" fmla="*/ 407 h 408"/>
                  <a:gd name="T68" fmla="*/ 826 w 846"/>
                  <a:gd name="T69" fmla="*/ 407 h 408"/>
                  <a:gd name="T70" fmla="*/ 826 w 846"/>
                  <a:gd name="T71" fmla="*/ 407 h 408"/>
                  <a:gd name="T72" fmla="*/ 834 w 846"/>
                  <a:gd name="T73" fmla="*/ 407 h 408"/>
                  <a:gd name="T74" fmla="*/ 843 w 846"/>
                  <a:gd name="T75" fmla="*/ 398 h 408"/>
                  <a:gd name="T76" fmla="*/ 845 w 846"/>
                  <a:gd name="T77" fmla="*/ 39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08">
                    <a:moveTo>
                      <a:pt x="845" y="252"/>
                    </a:moveTo>
                    <a:lnTo>
                      <a:pt x="843" y="183"/>
                    </a:lnTo>
                    <a:lnTo>
                      <a:pt x="843" y="149"/>
                    </a:lnTo>
                    <a:lnTo>
                      <a:pt x="843" y="112"/>
                    </a:lnTo>
                    <a:lnTo>
                      <a:pt x="843" y="112"/>
                    </a:lnTo>
                    <a:lnTo>
                      <a:pt x="843" y="112"/>
                    </a:lnTo>
                    <a:lnTo>
                      <a:pt x="837" y="103"/>
                    </a:lnTo>
                    <a:lnTo>
                      <a:pt x="831" y="100"/>
                    </a:lnTo>
                    <a:lnTo>
                      <a:pt x="826" y="100"/>
                    </a:lnTo>
                    <a:lnTo>
                      <a:pt x="826" y="100"/>
                    </a:lnTo>
                    <a:lnTo>
                      <a:pt x="613" y="92"/>
                    </a:lnTo>
                    <a:lnTo>
                      <a:pt x="613" y="92"/>
                    </a:lnTo>
                    <a:lnTo>
                      <a:pt x="413" y="75"/>
                    </a:lnTo>
                    <a:lnTo>
                      <a:pt x="413" y="75"/>
                    </a:lnTo>
                    <a:lnTo>
                      <a:pt x="227" y="49"/>
                    </a:lnTo>
                    <a:lnTo>
                      <a:pt x="141" y="32"/>
                    </a:lnTo>
                    <a:lnTo>
                      <a:pt x="58" y="15"/>
                    </a:lnTo>
                    <a:lnTo>
                      <a:pt x="141" y="37"/>
                    </a:lnTo>
                    <a:lnTo>
                      <a:pt x="227" y="57"/>
                    </a:lnTo>
                    <a:lnTo>
                      <a:pt x="227" y="57"/>
                    </a:lnTo>
                    <a:lnTo>
                      <a:pt x="413" y="92"/>
                    </a:lnTo>
                    <a:lnTo>
                      <a:pt x="413" y="92"/>
                    </a:lnTo>
                    <a:lnTo>
                      <a:pt x="613" y="115"/>
                    </a:lnTo>
                    <a:lnTo>
                      <a:pt x="613" y="115"/>
                    </a:lnTo>
                    <a:lnTo>
                      <a:pt x="808" y="126"/>
                    </a:lnTo>
                    <a:lnTo>
                      <a:pt x="808" y="146"/>
                    </a:lnTo>
                    <a:lnTo>
                      <a:pt x="808" y="180"/>
                    </a:lnTo>
                    <a:lnTo>
                      <a:pt x="808" y="180"/>
                    </a:lnTo>
                    <a:lnTo>
                      <a:pt x="805" y="321"/>
                    </a:lnTo>
                    <a:lnTo>
                      <a:pt x="805" y="321"/>
                    </a:lnTo>
                    <a:lnTo>
                      <a:pt x="805" y="372"/>
                    </a:lnTo>
                    <a:lnTo>
                      <a:pt x="805" y="372"/>
                    </a:lnTo>
                    <a:lnTo>
                      <a:pt x="711" y="369"/>
                    </a:lnTo>
                    <a:lnTo>
                      <a:pt x="711" y="369"/>
                    </a:lnTo>
                    <a:lnTo>
                      <a:pt x="596" y="361"/>
                    </a:lnTo>
                    <a:lnTo>
                      <a:pt x="596" y="361"/>
                    </a:lnTo>
                    <a:lnTo>
                      <a:pt x="487" y="353"/>
                    </a:lnTo>
                    <a:lnTo>
                      <a:pt x="487" y="353"/>
                    </a:lnTo>
                    <a:lnTo>
                      <a:pt x="390" y="341"/>
                    </a:lnTo>
                    <a:lnTo>
                      <a:pt x="278" y="324"/>
                    </a:lnTo>
                    <a:lnTo>
                      <a:pt x="155" y="301"/>
                    </a:lnTo>
                    <a:lnTo>
                      <a:pt x="89" y="287"/>
                    </a:lnTo>
                    <a:lnTo>
                      <a:pt x="18" y="267"/>
                    </a:lnTo>
                    <a:lnTo>
                      <a:pt x="18" y="267"/>
                    </a:lnTo>
                    <a:lnTo>
                      <a:pt x="15" y="146"/>
                    </a:lnTo>
                    <a:lnTo>
                      <a:pt x="9" y="0"/>
                    </a:lnTo>
                    <a:lnTo>
                      <a:pt x="9" y="0"/>
                    </a:lnTo>
                    <a:lnTo>
                      <a:pt x="3" y="141"/>
                    </a:lnTo>
                    <a:lnTo>
                      <a:pt x="0" y="206"/>
                    </a:lnTo>
                    <a:lnTo>
                      <a:pt x="0" y="275"/>
                    </a:lnTo>
                    <a:lnTo>
                      <a:pt x="0" y="275"/>
                    </a:lnTo>
                    <a:lnTo>
                      <a:pt x="0" y="275"/>
                    </a:lnTo>
                    <a:lnTo>
                      <a:pt x="0" y="284"/>
                    </a:lnTo>
                    <a:lnTo>
                      <a:pt x="9" y="287"/>
                    </a:lnTo>
                    <a:lnTo>
                      <a:pt x="9" y="287"/>
                    </a:lnTo>
                    <a:lnTo>
                      <a:pt x="9" y="287"/>
                    </a:lnTo>
                    <a:lnTo>
                      <a:pt x="69" y="306"/>
                    </a:lnTo>
                    <a:lnTo>
                      <a:pt x="126" y="321"/>
                    </a:lnTo>
                    <a:lnTo>
                      <a:pt x="233" y="347"/>
                    </a:lnTo>
                    <a:lnTo>
                      <a:pt x="321" y="361"/>
                    </a:lnTo>
                    <a:lnTo>
                      <a:pt x="381" y="372"/>
                    </a:lnTo>
                    <a:lnTo>
                      <a:pt x="381" y="372"/>
                    </a:lnTo>
                    <a:lnTo>
                      <a:pt x="487" y="387"/>
                    </a:lnTo>
                    <a:lnTo>
                      <a:pt x="487" y="387"/>
                    </a:lnTo>
                    <a:lnTo>
                      <a:pt x="596" y="395"/>
                    </a:lnTo>
                    <a:lnTo>
                      <a:pt x="596" y="395"/>
                    </a:lnTo>
                    <a:lnTo>
                      <a:pt x="716" y="404"/>
                    </a:lnTo>
                    <a:lnTo>
                      <a:pt x="777" y="407"/>
                    </a:lnTo>
                    <a:lnTo>
                      <a:pt x="777" y="407"/>
                    </a:lnTo>
                    <a:lnTo>
                      <a:pt x="826" y="407"/>
                    </a:lnTo>
                    <a:lnTo>
                      <a:pt x="826" y="407"/>
                    </a:lnTo>
                    <a:lnTo>
                      <a:pt x="826" y="407"/>
                    </a:lnTo>
                    <a:lnTo>
                      <a:pt x="826" y="407"/>
                    </a:lnTo>
                    <a:lnTo>
                      <a:pt x="834" y="407"/>
                    </a:lnTo>
                    <a:lnTo>
                      <a:pt x="840" y="401"/>
                    </a:lnTo>
                    <a:lnTo>
                      <a:pt x="843" y="398"/>
                    </a:lnTo>
                    <a:lnTo>
                      <a:pt x="845" y="390"/>
                    </a:lnTo>
                    <a:lnTo>
                      <a:pt x="845" y="390"/>
                    </a:lnTo>
                    <a:lnTo>
                      <a:pt x="845" y="25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6" name="Freeform 498"/>
              <p:cNvSpPr>
                <a:spLocks noChangeArrowheads="1"/>
              </p:cNvSpPr>
              <p:nvPr/>
            </p:nvSpPr>
            <p:spPr bwMode="auto">
              <a:xfrm>
                <a:off x="649288" y="4318000"/>
                <a:ext cx="242887" cy="177800"/>
              </a:xfrm>
              <a:custGeom>
                <a:avLst/>
                <a:gdLst>
                  <a:gd name="T0" fmla="*/ 97 w 674"/>
                  <a:gd name="T1" fmla="*/ 52 h 494"/>
                  <a:gd name="T2" fmla="*/ 163 w 674"/>
                  <a:gd name="T3" fmla="*/ 80 h 494"/>
                  <a:gd name="T4" fmla="*/ 306 w 674"/>
                  <a:gd name="T5" fmla="*/ 135 h 494"/>
                  <a:gd name="T6" fmla="*/ 473 w 674"/>
                  <a:gd name="T7" fmla="*/ 178 h 494"/>
                  <a:gd name="T8" fmla="*/ 639 w 674"/>
                  <a:gd name="T9" fmla="*/ 229 h 494"/>
                  <a:gd name="T10" fmla="*/ 639 w 674"/>
                  <a:gd name="T11" fmla="*/ 267 h 494"/>
                  <a:gd name="T12" fmla="*/ 639 w 674"/>
                  <a:gd name="T13" fmla="*/ 404 h 494"/>
                  <a:gd name="T14" fmla="*/ 639 w 674"/>
                  <a:gd name="T15" fmla="*/ 455 h 494"/>
                  <a:gd name="T16" fmla="*/ 556 w 674"/>
                  <a:gd name="T17" fmla="*/ 441 h 494"/>
                  <a:gd name="T18" fmla="*/ 458 w 674"/>
                  <a:gd name="T19" fmla="*/ 424 h 494"/>
                  <a:gd name="T20" fmla="*/ 367 w 674"/>
                  <a:gd name="T21" fmla="*/ 401 h 494"/>
                  <a:gd name="T22" fmla="*/ 201 w 674"/>
                  <a:gd name="T23" fmla="*/ 352 h 494"/>
                  <a:gd name="T24" fmla="*/ 106 w 674"/>
                  <a:gd name="T25" fmla="*/ 318 h 494"/>
                  <a:gd name="T26" fmla="*/ 11 w 674"/>
                  <a:gd name="T27" fmla="*/ 269 h 494"/>
                  <a:gd name="T28" fmla="*/ 6 w 674"/>
                  <a:gd name="T29" fmla="*/ 0 h 494"/>
                  <a:gd name="T30" fmla="*/ 0 w 674"/>
                  <a:gd name="T31" fmla="*/ 206 h 494"/>
                  <a:gd name="T32" fmla="*/ 0 w 674"/>
                  <a:gd name="T33" fmla="*/ 275 h 494"/>
                  <a:gd name="T34" fmla="*/ 0 w 674"/>
                  <a:gd name="T35" fmla="*/ 281 h 494"/>
                  <a:gd name="T36" fmla="*/ 6 w 674"/>
                  <a:gd name="T37" fmla="*/ 289 h 494"/>
                  <a:gd name="T38" fmla="*/ 46 w 674"/>
                  <a:gd name="T39" fmla="*/ 312 h 494"/>
                  <a:gd name="T40" fmla="*/ 129 w 674"/>
                  <a:gd name="T41" fmla="*/ 352 h 494"/>
                  <a:gd name="T42" fmla="*/ 235 w 674"/>
                  <a:gd name="T43" fmla="*/ 395 h 494"/>
                  <a:gd name="T44" fmla="*/ 283 w 674"/>
                  <a:gd name="T45" fmla="*/ 410 h 494"/>
                  <a:gd name="T46" fmla="*/ 367 w 674"/>
                  <a:gd name="T47" fmla="*/ 435 h 494"/>
                  <a:gd name="T48" fmla="*/ 458 w 674"/>
                  <a:gd name="T49" fmla="*/ 458 h 494"/>
                  <a:gd name="T50" fmla="*/ 610 w 674"/>
                  <a:gd name="T51" fmla="*/ 487 h 494"/>
                  <a:gd name="T52" fmla="*/ 656 w 674"/>
                  <a:gd name="T53" fmla="*/ 493 h 494"/>
                  <a:gd name="T54" fmla="*/ 656 w 674"/>
                  <a:gd name="T55" fmla="*/ 493 h 494"/>
                  <a:gd name="T56" fmla="*/ 662 w 674"/>
                  <a:gd name="T57" fmla="*/ 493 h 494"/>
                  <a:gd name="T58" fmla="*/ 670 w 674"/>
                  <a:gd name="T59" fmla="*/ 484 h 494"/>
                  <a:gd name="T60" fmla="*/ 673 w 674"/>
                  <a:gd name="T61" fmla="*/ 479 h 494"/>
                  <a:gd name="T62" fmla="*/ 670 w 674"/>
                  <a:gd name="T63" fmla="*/ 269 h 494"/>
                  <a:gd name="T64" fmla="*/ 670 w 674"/>
                  <a:gd name="T65" fmla="*/ 201 h 494"/>
                  <a:gd name="T66" fmla="*/ 670 w 674"/>
                  <a:gd name="T67" fmla="*/ 201 h 494"/>
                  <a:gd name="T68" fmla="*/ 662 w 674"/>
                  <a:gd name="T69" fmla="*/ 186 h 494"/>
                  <a:gd name="T70" fmla="*/ 656 w 674"/>
                  <a:gd name="T71" fmla="*/ 183 h 494"/>
                  <a:gd name="T72" fmla="*/ 473 w 674"/>
                  <a:gd name="T73" fmla="*/ 155 h 494"/>
                  <a:gd name="T74" fmla="*/ 306 w 674"/>
                  <a:gd name="T75" fmla="*/ 117 h 494"/>
                  <a:gd name="T76" fmla="*/ 97 w 674"/>
                  <a:gd name="T77" fmla="*/ 4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4" h="494">
                    <a:moveTo>
                      <a:pt x="40" y="20"/>
                    </a:moveTo>
                    <a:lnTo>
                      <a:pt x="97" y="52"/>
                    </a:lnTo>
                    <a:lnTo>
                      <a:pt x="163" y="80"/>
                    </a:lnTo>
                    <a:lnTo>
                      <a:pt x="163" y="80"/>
                    </a:lnTo>
                    <a:lnTo>
                      <a:pt x="306" y="135"/>
                    </a:lnTo>
                    <a:lnTo>
                      <a:pt x="306" y="135"/>
                    </a:lnTo>
                    <a:lnTo>
                      <a:pt x="473" y="178"/>
                    </a:lnTo>
                    <a:lnTo>
                      <a:pt x="473" y="178"/>
                    </a:lnTo>
                    <a:lnTo>
                      <a:pt x="642" y="209"/>
                    </a:lnTo>
                    <a:lnTo>
                      <a:pt x="639" y="229"/>
                    </a:lnTo>
                    <a:lnTo>
                      <a:pt x="639" y="267"/>
                    </a:lnTo>
                    <a:lnTo>
                      <a:pt x="639" y="267"/>
                    </a:lnTo>
                    <a:lnTo>
                      <a:pt x="639" y="404"/>
                    </a:lnTo>
                    <a:lnTo>
                      <a:pt x="639" y="404"/>
                    </a:lnTo>
                    <a:lnTo>
                      <a:pt x="639" y="455"/>
                    </a:lnTo>
                    <a:lnTo>
                      <a:pt x="639" y="455"/>
                    </a:lnTo>
                    <a:lnTo>
                      <a:pt x="556" y="441"/>
                    </a:lnTo>
                    <a:lnTo>
                      <a:pt x="556" y="441"/>
                    </a:lnTo>
                    <a:lnTo>
                      <a:pt x="458" y="424"/>
                    </a:lnTo>
                    <a:lnTo>
                      <a:pt x="458" y="424"/>
                    </a:lnTo>
                    <a:lnTo>
                      <a:pt x="367" y="401"/>
                    </a:lnTo>
                    <a:lnTo>
                      <a:pt x="367" y="401"/>
                    </a:lnTo>
                    <a:lnTo>
                      <a:pt x="286" y="381"/>
                    </a:lnTo>
                    <a:lnTo>
                      <a:pt x="201" y="352"/>
                    </a:lnTo>
                    <a:lnTo>
                      <a:pt x="154" y="335"/>
                    </a:lnTo>
                    <a:lnTo>
                      <a:pt x="106" y="318"/>
                    </a:lnTo>
                    <a:lnTo>
                      <a:pt x="60" y="295"/>
                    </a:lnTo>
                    <a:lnTo>
                      <a:pt x="11" y="269"/>
                    </a:lnTo>
                    <a:lnTo>
                      <a:pt x="11" y="269"/>
                    </a:lnTo>
                    <a:lnTo>
                      <a:pt x="6" y="0"/>
                    </a:lnTo>
                    <a:lnTo>
                      <a:pt x="6" y="0"/>
                    </a:lnTo>
                    <a:lnTo>
                      <a:pt x="0" y="206"/>
                    </a:lnTo>
                    <a:lnTo>
                      <a:pt x="0" y="275"/>
                    </a:lnTo>
                    <a:lnTo>
                      <a:pt x="0" y="275"/>
                    </a:lnTo>
                    <a:lnTo>
                      <a:pt x="0" y="275"/>
                    </a:lnTo>
                    <a:lnTo>
                      <a:pt x="0" y="281"/>
                    </a:lnTo>
                    <a:lnTo>
                      <a:pt x="6" y="289"/>
                    </a:lnTo>
                    <a:lnTo>
                      <a:pt x="6" y="289"/>
                    </a:lnTo>
                    <a:lnTo>
                      <a:pt x="6" y="289"/>
                    </a:lnTo>
                    <a:lnTo>
                      <a:pt x="46" y="312"/>
                    </a:lnTo>
                    <a:lnTo>
                      <a:pt x="89" y="335"/>
                    </a:lnTo>
                    <a:lnTo>
                      <a:pt x="129" y="352"/>
                    </a:lnTo>
                    <a:lnTo>
                      <a:pt x="166" y="369"/>
                    </a:lnTo>
                    <a:lnTo>
                      <a:pt x="235" y="395"/>
                    </a:lnTo>
                    <a:lnTo>
                      <a:pt x="283" y="410"/>
                    </a:lnTo>
                    <a:lnTo>
                      <a:pt x="283" y="410"/>
                    </a:lnTo>
                    <a:lnTo>
                      <a:pt x="367" y="435"/>
                    </a:lnTo>
                    <a:lnTo>
                      <a:pt x="367" y="435"/>
                    </a:lnTo>
                    <a:lnTo>
                      <a:pt x="458" y="458"/>
                    </a:lnTo>
                    <a:lnTo>
                      <a:pt x="458" y="458"/>
                    </a:lnTo>
                    <a:lnTo>
                      <a:pt x="558" y="479"/>
                    </a:lnTo>
                    <a:lnTo>
                      <a:pt x="610" y="487"/>
                    </a:lnTo>
                    <a:lnTo>
                      <a:pt x="610" y="487"/>
                    </a:lnTo>
                    <a:lnTo>
                      <a:pt x="656" y="493"/>
                    </a:lnTo>
                    <a:lnTo>
                      <a:pt x="656" y="493"/>
                    </a:lnTo>
                    <a:lnTo>
                      <a:pt x="656" y="493"/>
                    </a:lnTo>
                    <a:lnTo>
                      <a:pt x="656" y="493"/>
                    </a:lnTo>
                    <a:lnTo>
                      <a:pt x="662" y="493"/>
                    </a:lnTo>
                    <a:lnTo>
                      <a:pt x="667" y="490"/>
                    </a:lnTo>
                    <a:lnTo>
                      <a:pt x="670" y="484"/>
                    </a:lnTo>
                    <a:lnTo>
                      <a:pt x="673" y="479"/>
                    </a:lnTo>
                    <a:lnTo>
                      <a:pt x="673" y="479"/>
                    </a:lnTo>
                    <a:lnTo>
                      <a:pt x="670" y="338"/>
                    </a:lnTo>
                    <a:lnTo>
                      <a:pt x="670" y="269"/>
                    </a:lnTo>
                    <a:lnTo>
                      <a:pt x="670" y="235"/>
                    </a:lnTo>
                    <a:lnTo>
                      <a:pt x="670" y="201"/>
                    </a:lnTo>
                    <a:lnTo>
                      <a:pt x="670" y="201"/>
                    </a:lnTo>
                    <a:lnTo>
                      <a:pt x="670" y="201"/>
                    </a:lnTo>
                    <a:lnTo>
                      <a:pt x="667" y="192"/>
                    </a:lnTo>
                    <a:lnTo>
                      <a:pt x="662" y="186"/>
                    </a:lnTo>
                    <a:lnTo>
                      <a:pt x="656" y="183"/>
                    </a:lnTo>
                    <a:lnTo>
                      <a:pt x="656" y="183"/>
                    </a:lnTo>
                    <a:lnTo>
                      <a:pt x="473" y="155"/>
                    </a:lnTo>
                    <a:lnTo>
                      <a:pt x="473" y="155"/>
                    </a:lnTo>
                    <a:lnTo>
                      <a:pt x="306" y="117"/>
                    </a:lnTo>
                    <a:lnTo>
                      <a:pt x="306" y="117"/>
                    </a:lnTo>
                    <a:lnTo>
                      <a:pt x="163" y="72"/>
                    </a:lnTo>
                    <a:lnTo>
                      <a:pt x="97" y="46"/>
                    </a:lnTo>
                    <a:lnTo>
                      <a:pt x="40" y="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grpSp>
        <p:nvGrpSpPr>
          <p:cNvPr id="1637" name="Group 1636"/>
          <p:cNvGrpSpPr/>
          <p:nvPr/>
        </p:nvGrpSpPr>
        <p:grpSpPr>
          <a:xfrm>
            <a:off x="3080455" y="2038391"/>
            <a:ext cx="287138" cy="262865"/>
            <a:chOff x="7364413" y="2247900"/>
            <a:chExt cx="995362" cy="911225"/>
          </a:xfrm>
          <a:solidFill>
            <a:schemeClr val="accent2"/>
          </a:solidFill>
        </p:grpSpPr>
        <p:sp>
          <p:nvSpPr>
            <p:cNvPr id="1638" name="Freeform 378"/>
            <p:cNvSpPr>
              <a:spLocks noChangeArrowheads="1"/>
            </p:cNvSpPr>
            <p:nvPr/>
          </p:nvSpPr>
          <p:spPr bwMode="auto">
            <a:xfrm>
              <a:off x="7900988" y="2247900"/>
              <a:ext cx="4762" cy="1588"/>
            </a:xfrm>
            <a:custGeom>
              <a:avLst/>
              <a:gdLst>
                <a:gd name="T0" fmla="*/ 14 w 15"/>
                <a:gd name="T1" fmla="*/ 0 h 1"/>
                <a:gd name="T2" fmla="*/ 14 w 15"/>
                <a:gd name="T3" fmla="*/ 0 h 1"/>
                <a:gd name="T4" fmla="*/ 14 w 15"/>
                <a:gd name="T5" fmla="*/ 0 h 1"/>
                <a:gd name="T6" fmla="*/ 0 w 15"/>
                <a:gd name="T7" fmla="*/ 0 h 1"/>
                <a:gd name="T8" fmla="*/ 14 w 15"/>
                <a:gd name="T9" fmla="*/ 0 h 1"/>
              </a:gdLst>
              <a:ahLst/>
              <a:cxnLst>
                <a:cxn ang="0">
                  <a:pos x="T0" y="T1"/>
                </a:cxn>
                <a:cxn ang="0">
                  <a:pos x="T2" y="T3"/>
                </a:cxn>
                <a:cxn ang="0">
                  <a:pos x="T4" y="T5"/>
                </a:cxn>
                <a:cxn ang="0">
                  <a:pos x="T6" y="T7"/>
                </a:cxn>
                <a:cxn ang="0">
                  <a:pos x="T8" y="T9"/>
                </a:cxn>
              </a:cxnLst>
              <a:rect l="0" t="0" r="r" b="b"/>
              <a:pathLst>
                <a:path w="15" h="1">
                  <a:moveTo>
                    <a:pt x="14" y="0"/>
                  </a:moveTo>
                  <a:lnTo>
                    <a:pt x="14" y="0"/>
                  </a:lnTo>
                  <a:lnTo>
                    <a:pt x="14"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39" name="Freeform 379"/>
            <p:cNvSpPr>
              <a:spLocks noChangeArrowheads="1"/>
            </p:cNvSpPr>
            <p:nvPr/>
          </p:nvSpPr>
          <p:spPr bwMode="auto">
            <a:xfrm>
              <a:off x="7964488" y="2249488"/>
              <a:ext cx="14287" cy="4762"/>
            </a:xfrm>
            <a:custGeom>
              <a:avLst/>
              <a:gdLst>
                <a:gd name="T0" fmla="*/ 6 w 38"/>
                <a:gd name="T1" fmla="*/ 11 h 15"/>
                <a:gd name="T2" fmla="*/ 32 w 38"/>
                <a:gd name="T3" fmla="*/ 14 h 15"/>
                <a:gd name="T4" fmla="*/ 32 w 38"/>
                <a:gd name="T5" fmla="*/ 14 h 15"/>
                <a:gd name="T6" fmla="*/ 32 w 38"/>
                <a:gd name="T7" fmla="*/ 14 h 15"/>
                <a:gd name="T8" fmla="*/ 37 w 38"/>
                <a:gd name="T9" fmla="*/ 11 h 15"/>
                <a:gd name="T10" fmla="*/ 37 w 38"/>
                <a:gd name="T11" fmla="*/ 8 h 15"/>
                <a:gd name="T12" fmla="*/ 37 w 38"/>
                <a:gd name="T13" fmla="*/ 8 h 15"/>
                <a:gd name="T14" fmla="*/ 37 w 38"/>
                <a:gd name="T15" fmla="*/ 2 h 15"/>
                <a:gd name="T16" fmla="*/ 32 w 38"/>
                <a:gd name="T17" fmla="*/ 2 h 15"/>
                <a:gd name="T18" fmla="*/ 6 w 38"/>
                <a:gd name="T19" fmla="*/ 0 h 15"/>
                <a:gd name="T20" fmla="*/ 6 w 38"/>
                <a:gd name="T21" fmla="*/ 0 h 15"/>
                <a:gd name="T22" fmla="*/ 3 w 38"/>
                <a:gd name="T23" fmla="*/ 2 h 15"/>
                <a:gd name="T24" fmla="*/ 0 w 38"/>
                <a:gd name="T25" fmla="*/ 5 h 15"/>
                <a:gd name="T26" fmla="*/ 0 w 38"/>
                <a:gd name="T27" fmla="*/ 5 h 15"/>
                <a:gd name="T28" fmla="*/ 3 w 38"/>
                <a:gd name="T29" fmla="*/ 8 h 15"/>
                <a:gd name="T30" fmla="*/ 6 w 38"/>
                <a:gd name="T3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1"/>
                  </a:moveTo>
                  <a:lnTo>
                    <a:pt x="32" y="14"/>
                  </a:lnTo>
                  <a:lnTo>
                    <a:pt x="32" y="14"/>
                  </a:lnTo>
                  <a:lnTo>
                    <a:pt x="32" y="14"/>
                  </a:lnTo>
                  <a:lnTo>
                    <a:pt x="37" y="11"/>
                  </a:lnTo>
                  <a:lnTo>
                    <a:pt x="37" y="8"/>
                  </a:lnTo>
                  <a:lnTo>
                    <a:pt x="37" y="8"/>
                  </a:lnTo>
                  <a:lnTo>
                    <a:pt x="37" y="2"/>
                  </a:lnTo>
                  <a:lnTo>
                    <a:pt x="32" y="2"/>
                  </a:lnTo>
                  <a:lnTo>
                    <a:pt x="6" y="0"/>
                  </a:lnTo>
                  <a:lnTo>
                    <a:pt x="6" y="0"/>
                  </a:lnTo>
                  <a:lnTo>
                    <a:pt x="3" y="2"/>
                  </a:lnTo>
                  <a:lnTo>
                    <a:pt x="0" y="5"/>
                  </a:lnTo>
                  <a:lnTo>
                    <a:pt x="0" y="5"/>
                  </a:lnTo>
                  <a:lnTo>
                    <a:pt x="3" y="8"/>
                  </a:lnTo>
                  <a:lnTo>
                    <a:pt x="6"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0" name="Freeform 380"/>
            <p:cNvSpPr>
              <a:spLocks noChangeArrowheads="1"/>
            </p:cNvSpPr>
            <p:nvPr/>
          </p:nvSpPr>
          <p:spPr bwMode="auto">
            <a:xfrm>
              <a:off x="8032750" y="2254250"/>
              <a:ext cx="17463" cy="9525"/>
            </a:xfrm>
            <a:custGeom>
              <a:avLst/>
              <a:gdLst>
                <a:gd name="T0" fmla="*/ 9 w 47"/>
                <a:gd name="T1" fmla="*/ 20 h 27"/>
                <a:gd name="T2" fmla="*/ 9 w 47"/>
                <a:gd name="T3" fmla="*/ 20 h 27"/>
                <a:gd name="T4" fmla="*/ 35 w 47"/>
                <a:gd name="T5" fmla="*/ 26 h 27"/>
                <a:gd name="T6" fmla="*/ 35 w 47"/>
                <a:gd name="T7" fmla="*/ 26 h 27"/>
                <a:gd name="T8" fmla="*/ 35 w 47"/>
                <a:gd name="T9" fmla="*/ 26 h 27"/>
                <a:gd name="T10" fmla="*/ 35 w 47"/>
                <a:gd name="T11" fmla="*/ 26 h 27"/>
                <a:gd name="T12" fmla="*/ 43 w 47"/>
                <a:gd name="T13" fmla="*/ 23 h 27"/>
                <a:gd name="T14" fmla="*/ 46 w 47"/>
                <a:gd name="T15" fmla="*/ 14 h 27"/>
                <a:gd name="T16" fmla="*/ 46 w 47"/>
                <a:gd name="T17" fmla="*/ 14 h 27"/>
                <a:gd name="T18" fmla="*/ 43 w 47"/>
                <a:gd name="T19" fmla="*/ 8 h 27"/>
                <a:gd name="T20" fmla="*/ 38 w 47"/>
                <a:gd name="T21" fmla="*/ 3 h 27"/>
                <a:gd name="T22" fmla="*/ 12 w 47"/>
                <a:gd name="T23" fmla="*/ 0 h 27"/>
                <a:gd name="T24" fmla="*/ 12 w 47"/>
                <a:gd name="T25" fmla="*/ 0 h 27"/>
                <a:gd name="T26" fmla="*/ 3 w 47"/>
                <a:gd name="T27" fmla="*/ 3 h 27"/>
                <a:gd name="T28" fmla="*/ 0 w 47"/>
                <a:gd name="T29" fmla="*/ 8 h 27"/>
                <a:gd name="T30" fmla="*/ 0 w 47"/>
                <a:gd name="T31" fmla="*/ 8 h 27"/>
                <a:gd name="T32" fmla="*/ 3 w 47"/>
                <a:gd name="T33" fmla="*/ 17 h 27"/>
                <a:gd name="T34" fmla="*/ 9 w 47"/>
                <a:gd name="T35"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7">
                  <a:moveTo>
                    <a:pt x="9" y="20"/>
                  </a:moveTo>
                  <a:lnTo>
                    <a:pt x="9" y="20"/>
                  </a:lnTo>
                  <a:lnTo>
                    <a:pt x="35" y="26"/>
                  </a:lnTo>
                  <a:lnTo>
                    <a:pt x="35" y="26"/>
                  </a:lnTo>
                  <a:lnTo>
                    <a:pt x="35" y="26"/>
                  </a:lnTo>
                  <a:lnTo>
                    <a:pt x="35" y="26"/>
                  </a:lnTo>
                  <a:lnTo>
                    <a:pt x="43" y="23"/>
                  </a:lnTo>
                  <a:lnTo>
                    <a:pt x="46" y="14"/>
                  </a:lnTo>
                  <a:lnTo>
                    <a:pt x="46" y="14"/>
                  </a:lnTo>
                  <a:lnTo>
                    <a:pt x="43" y="8"/>
                  </a:lnTo>
                  <a:lnTo>
                    <a:pt x="38" y="3"/>
                  </a:lnTo>
                  <a:lnTo>
                    <a:pt x="12" y="0"/>
                  </a:lnTo>
                  <a:lnTo>
                    <a:pt x="12" y="0"/>
                  </a:lnTo>
                  <a:lnTo>
                    <a:pt x="3" y="3"/>
                  </a:lnTo>
                  <a:lnTo>
                    <a:pt x="0" y="8"/>
                  </a:lnTo>
                  <a:lnTo>
                    <a:pt x="0" y="8"/>
                  </a:lnTo>
                  <a:lnTo>
                    <a:pt x="3" y="17"/>
                  </a:lnTo>
                  <a:lnTo>
                    <a:pt x="9" y="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1" name="Freeform 381"/>
            <p:cNvSpPr>
              <a:spLocks noChangeArrowheads="1"/>
            </p:cNvSpPr>
            <p:nvPr/>
          </p:nvSpPr>
          <p:spPr bwMode="auto">
            <a:xfrm>
              <a:off x="8099425" y="2265363"/>
              <a:ext cx="20638" cy="11112"/>
            </a:xfrm>
            <a:custGeom>
              <a:avLst/>
              <a:gdLst>
                <a:gd name="T0" fmla="*/ 12 w 56"/>
                <a:gd name="T1" fmla="*/ 25 h 32"/>
                <a:gd name="T2" fmla="*/ 12 w 56"/>
                <a:gd name="T3" fmla="*/ 25 h 32"/>
                <a:gd name="T4" fmla="*/ 38 w 56"/>
                <a:gd name="T5" fmla="*/ 31 h 32"/>
                <a:gd name="T6" fmla="*/ 38 w 56"/>
                <a:gd name="T7" fmla="*/ 31 h 32"/>
                <a:gd name="T8" fmla="*/ 38 w 56"/>
                <a:gd name="T9" fmla="*/ 31 h 32"/>
                <a:gd name="T10" fmla="*/ 38 w 56"/>
                <a:gd name="T11" fmla="*/ 31 h 32"/>
                <a:gd name="T12" fmla="*/ 43 w 56"/>
                <a:gd name="T13" fmla="*/ 31 h 32"/>
                <a:gd name="T14" fmla="*/ 49 w 56"/>
                <a:gd name="T15" fmla="*/ 28 h 32"/>
                <a:gd name="T16" fmla="*/ 52 w 56"/>
                <a:gd name="T17" fmla="*/ 25 h 32"/>
                <a:gd name="T18" fmla="*/ 55 w 56"/>
                <a:gd name="T19" fmla="*/ 20 h 32"/>
                <a:gd name="T20" fmla="*/ 55 w 56"/>
                <a:gd name="T21" fmla="*/ 20 h 32"/>
                <a:gd name="T22" fmla="*/ 55 w 56"/>
                <a:gd name="T23" fmla="*/ 14 h 32"/>
                <a:gd name="T24" fmla="*/ 52 w 56"/>
                <a:gd name="T25" fmla="*/ 11 h 32"/>
                <a:gd name="T26" fmla="*/ 49 w 56"/>
                <a:gd name="T27" fmla="*/ 5 h 32"/>
                <a:gd name="T28" fmla="*/ 43 w 56"/>
                <a:gd name="T29" fmla="*/ 5 h 32"/>
                <a:gd name="T30" fmla="*/ 18 w 56"/>
                <a:gd name="T31" fmla="*/ 0 h 32"/>
                <a:gd name="T32" fmla="*/ 18 w 56"/>
                <a:gd name="T33" fmla="*/ 0 h 32"/>
                <a:gd name="T34" fmla="*/ 12 w 56"/>
                <a:gd name="T35" fmla="*/ 0 h 32"/>
                <a:gd name="T36" fmla="*/ 6 w 56"/>
                <a:gd name="T37" fmla="*/ 3 h 32"/>
                <a:gd name="T38" fmla="*/ 3 w 56"/>
                <a:gd name="T39" fmla="*/ 5 h 32"/>
                <a:gd name="T40" fmla="*/ 0 w 56"/>
                <a:gd name="T41" fmla="*/ 11 h 32"/>
                <a:gd name="T42" fmla="*/ 0 w 56"/>
                <a:gd name="T43" fmla="*/ 11 h 32"/>
                <a:gd name="T44" fmla="*/ 0 w 56"/>
                <a:gd name="T45" fmla="*/ 14 h 32"/>
                <a:gd name="T46" fmla="*/ 3 w 56"/>
                <a:gd name="T47" fmla="*/ 20 h 32"/>
                <a:gd name="T48" fmla="*/ 6 w 56"/>
                <a:gd name="T49" fmla="*/ 23 h 32"/>
                <a:gd name="T50" fmla="*/ 12 w 56"/>
                <a:gd name="T5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2">
                  <a:moveTo>
                    <a:pt x="12" y="25"/>
                  </a:moveTo>
                  <a:lnTo>
                    <a:pt x="12" y="25"/>
                  </a:lnTo>
                  <a:lnTo>
                    <a:pt x="38" y="31"/>
                  </a:lnTo>
                  <a:lnTo>
                    <a:pt x="38" y="31"/>
                  </a:lnTo>
                  <a:lnTo>
                    <a:pt x="38" y="31"/>
                  </a:lnTo>
                  <a:lnTo>
                    <a:pt x="38" y="31"/>
                  </a:lnTo>
                  <a:lnTo>
                    <a:pt x="43" y="31"/>
                  </a:lnTo>
                  <a:lnTo>
                    <a:pt x="49" y="28"/>
                  </a:lnTo>
                  <a:lnTo>
                    <a:pt x="52" y="25"/>
                  </a:lnTo>
                  <a:lnTo>
                    <a:pt x="55" y="20"/>
                  </a:lnTo>
                  <a:lnTo>
                    <a:pt x="55" y="20"/>
                  </a:lnTo>
                  <a:lnTo>
                    <a:pt x="55" y="14"/>
                  </a:lnTo>
                  <a:lnTo>
                    <a:pt x="52" y="11"/>
                  </a:lnTo>
                  <a:lnTo>
                    <a:pt x="49" y="5"/>
                  </a:lnTo>
                  <a:lnTo>
                    <a:pt x="43" y="5"/>
                  </a:lnTo>
                  <a:lnTo>
                    <a:pt x="18" y="0"/>
                  </a:lnTo>
                  <a:lnTo>
                    <a:pt x="18" y="0"/>
                  </a:lnTo>
                  <a:lnTo>
                    <a:pt x="12" y="0"/>
                  </a:lnTo>
                  <a:lnTo>
                    <a:pt x="6" y="3"/>
                  </a:lnTo>
                  <a:lnTo>
                    <a:pt x="3" y="5"/>
                  </a:lnTo>
                  <a:lnTo>
                    <a:pt x="0" y="11"/>
                  </a:lnTo>
                  <a:lnTo>
                    <a:pt x="0" y="11"/>
                  </a:lnTo>
                  <a:lnTo>
                    <a:pt x="0" y="14"/>
                  </a:lnTo>
                  <a:lnTo>
                    <a:pt x="3" y="20"/>
                  </a:lnTo>
                  <a:lnTo>
                    <a:pt x="6" y="23"/>
                  </a:lnTo>
                  <a:lnTo>
                    <a:pt x="12" y="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2" name="Freeform 382"/>
            <p:cNvSpPr>
              <a:spLocks noChangeArrowheads="1"/>
            </p:cNvSpPr>
            <p:nvPr/>
          </p:nvSpPr>
          <p:spPr bwMode="auto">
            <a:xfrm>
              <a:off x="8166100" y="2279650"/>
              <a:ext cx="22225" cy="15875"/>
            </a:xfrm>
            <a:custGeom>
              <a:avLst/>
              <a:gdLst>
                <a:gd name="T0" fmla="*/ 45 w 61"/>
                <a:gd name="T1" fmla="*/ 8 h 44"/>
                <a:gd name="T2" fmla="*/ 20 w 61"/>
                <a:gd name="T3" fmla="*/ 0 h 44"/>
                <a:gd name="T4" fmla="*/ 20 w 61"/>
                <a:gd name="T5" fmla="*/ 0 h 44"/>
                <a:gd name="T6" fmla="*/ 14 w 61"/>
                <a:gd name="T7" fmla="*/ 0 h 44"/>
                <a:gd name="T8" fmla="*/ 8 w 61"/>
                <a:gd name="T9" fmla="*/ 2 h 44"/>
                <a:gd name="T10" fmla="*/ 2 w 61"/>
                <a:gd name="T11" fmla="*/ 5 h 44"/>
                <a:gd name="T12" fmla="*/ 0 w 61"/>
                <a:gd name="T13" fmla="*/ 11 h 44"/>
                <a:gd name="T14" fmla="*/ 0 w 61"/>
                <a:gd name="T15" fmla="*/ 11 h 44"/>
                <a:gd name="T16" fmla="*/ 0 w 61"/>
                <a:gd name="T17" fmla="*/ 20 h 44"/>
                <a:gd name="T18" fmla="*/ 0 w 61"/>
                <a:gd name="T19" fmla="*/ 26 h 44"/>
                <a:gd name="T20" fmla="*/ 5 w 61"/>
                <a:gd name="T21" fmla="*/ 31 h 44"/>
                <a:gd name="T22" fmla="*/ 11 w 61"/>
                <a:gd name="T23" fmla="*/ 34 h 44"/>
                <a:gd name="T24" fmla="*/ 11 w 61"/>
                <a:gd name="T25" fmla="*/ 34 h 44"/>
                <a:gd name="T26" fmla="*/ 37 w 61"/>
                <a:gd name="T27" fmla="*/ 43 h 44"/>
                <a:gd name="T28" fmla="*/ 37 w 61"/>
                <a:gd name="T29" fmla="*/ 43 h 44"/>
                <a:gd name="T30" fmla="*/ 37 w 61"/>
                <a:gd name="T31" fmla="*/ 43 h 44"/>
                <a:gd name="T32" fmla="*/ 37 w 61"/>
                <a:gd name="T33" fmla="*/ 43 h 44"/>
                <a:gd name="T34" fmla="*/ 43 w 61"/>
                <a:gd name="T35" fmla="*/ 43 h 44"/>
                <a:gd name="T36" fmla="*/ 51 w 61"/>
                <a:gd name="T37" fmla="*/ 40 h 44"/>
                <a:gd name="T38" fmla="*/ 54 w 61"/>
                <a:gd name="T39" fmla="*/ 37 h 44"/>
                <a:gd name="T40" fmla="*/ 60 w 61"/>
                <a:gd name="T41" fmla="*/ 28 h 44"/>
                <a:gd name="T42" fmla="*/ 60 w 61"/>
                <a:gd name="T43" fmla="*/ 28 h 44"/>
                <a:gd name="T44" fmla="*/ 60 w 61"/>
                <a:gd name="T45" fmla="*/ 23 h 44"/>
                <a:gd name="T46" fmla="*/ 57 w 61"/>
                <a:gd name="T47" fmla="*/ 17 h 44"/>
                <a:gd name="T48" fmla="*/ 51 w 61"/>
                <a:gd name="T49" fmla="*/ 11 h 44"/>
                <a:gd name="T50" fmla="*/ 45 w 61"/>
                <a:gd name="T5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45" y="8"/>
                  </a:moveTo>
                  <a:lnTo>
                    <a:pt x="20" y="0"/>
                  </a:lnTo>
                  <a:lnTo>
                    <a:pt x="20" y="0"/>
                  </a:lnTo>
                  <a:lnTo>
                    <a:pt x="14" y="0"/>
                  </a:lnTo>
                  <a:lnTo>
                    <a:pt x="8" y="2"/>
                  </a:lnTo>
                  <a:lnTo>
                    <a:pt x="2" y="5"/>
                  </a:lnTo>
                  <a:lnTo>
                    <a:pt x="0" y="11"/>
                  </a:lnTo>
                  <a:lnTo>
                    <a:pt x="0" y="11"/>
                  </a:lnTo>
                  <a:lnTo>
                    <a:pt x="0" y="20"/>
                  </a:lnTo>
                  <a:lnTo>
                    <a:pt x="0" y="26"/>
                  </a:lnTo>
                  <a:lnTo>
                    <a:pt x="5" y="31"/>
                  </a:lnTo>
                  <a:lnTo>
                    <a:pt x="11" y="34"/>
                  </a:lnTo>
                  <a:lnTo>
                    <a:pt x="11" y="34"/>
                  </a:lnTo>
                  <a:lnTo>
                    <a:pt x="37" y="43"/>
                  </a:lnTo>
                  <a:lnTo>
                    <a:pt x="37" y="43"/>
                  </a:lnTo>
                  <a:lnTo>
                    <a:pt x="37" y="43"/>
                  </a:lnTo>
                  <a:lnTo>
                    <a:pt x="37" y="43"/>
                  </a:lnTo>
                  <a:lnTo>
                    <a:pt x="43" y="43"/>
                  </a:lnTo>
                  <a:lnTo>
                    <a:pt x="51" y="40"/>
                  </a:lnTo>
                  <a:lnTo>
                    <a:pt x="54" y="37"/>
                  </a:lnTo>
                  <a:lnTo>
                    <a:pt x="60" y="28"/>
                  </a:lnTo>
                  <a:lnTo>
                    <a:pt x="60" y="28"/>
                  </a:lnTo>
                  <a:lnTo>
                    <a:pt x="60" y="23"/>
                  </a:lnTo>
                  <a:lnTo>
                    <a:pt x="57" y="17"/>
                  </a:lnTo>
                  <a:lnTo>
                    <a:pt x="51" y="11"/>
                  </a:lnTo>
                  <a:lnTo>
                    <a:pt x="45"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3" name="Freeform 383"/>
            <p:cNvSpPr>
              <a:spLocks noChangeArrowheads="1"/>
            </p:cNvSpPr>
            <p:nvPr/>
          </p:nvSpPr>
          <p:spPr bwMode="auto">
            <a:xfrm>
              <a:off x="8255000" y="2489200"/>
              <a:ext cx="30163" cy="25400"/>
            </a:xfrm>
            <a:custGeom>
              <a:avLst/>
              <a:gdLst>
                <a:gd name="T0" fmla="*/ 43 w 84"/>
                <a:gd name="T1" fmla="*/ 66 h 72"/>
                <a:gd name="T2" fmla="*/ 54 w 84"/>
                <a:gd name="T3" fmla="*/ 60 h 72"/>
                <a:gd name="T4" fmla="*/ 66 w 84"/>
                <a:gd name="T5" fmla="*/ 55 h 72"/>
                <a:gd name="T6" fmla="*/ 66 w 84"/>
                <a:gd name="T7" fmla="*/ 55 h 72"/>
                <a:gd name="T8" fmla="*/ 74 w 84"/>
                <a:gd name="T9" fmla="*/ 46 h 72"/>
                <a:gd name="T10" fmla="*/ 80 w 84"/>
                <a:gd name="T11" fmla="*/ 37 h 72"/>
                <a:gd name="T12" fmla="*/ 83 w 84"/>
                <a:gd name="T13" fmla="*/ 26 h 72"/>
                <a:gd name="T14" fmla="*/ 77 w 84"/>
                <a:gd name="T15" fmla="*/ 14 h 72"/>
                <a:gd name="T16" fmla="*/ 77 w 84"/>
                <a:gd name="T17" fmla="*/ 14 h 72"/>
                <a:gd name="T18" fmla="*/ 72 w 84"/>
                <a:gd name="T19" fmla="*/ 6 h 72"/>
                <a:gd name="T20" fmla="*/ 60 w 84"/>
                <a:gd name="T21" fmla="*/ 0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4 h 72"/>
                <a:gd name="T34" fmla="*/ 14 w 84"/>
                <a:gd name="T35" fmla="*/ 14 h 72"/>
                <a:gd name="T36" fmla="*/ 14 w 84"/>
                <a:gd name="T37" fmla="*/ 14 h 72"/>
                <a:gd name="T38" fmla="*/ 6 w 84"/>
                <a:gd name="T39" fmla="*/ 23 h 72"/>
                <a:gd name="T40" fmla="*/ 0 w 84"/>
                <a:gd name="T41" fmla="*/ 32 h 72"/>
                <a:gd name="T42" fmla="*/ 0 w 84"/>
                <a:gd name="T43" fmla="*/ 43 h 72"/>
                <a:gd name="T44" fmla="*/ 3 w 84"/>
                <a:gd name="T45" fmla="*/ 55 h 72"/>
                <a:gd name="T46" fmla="*/ 3 w 84"/>
                <a:gd name="T47" fmla="*/ 55 h 72"/>
                <a:gd name="T48" fmla="*/ 11 w 84"/>
                <a:gd name="T49" fmla="*/ 63 h 72"/>
                <a:gd name="T50" fmla="*/ 20 w 84"/>
                <a:gd name="T51" fmla="*/ 69 h 72"/>
                <a:gd name="T52" fmla="*/ 31 w 84"/>
                <a:gd name="T53" fmla="*/ 71 h 72"/>
                <a:gd name="T54" fmla="*/ 43 w 84"/>
                <a:gd name="T55" fmla="*/ 6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3" y="66"/>
                  </a:moveTo>
                  <a:lnTo>
                    <a:pt x="54" y="60"/>
                  </a:lnTo>
                  <a:lnTo>
                    <a:pt x="66" y="55"/>
                  </a:lnTo>
                  <a:lnTo>
                    <a:pt x="66" y="55"/>
                  </a:lnTo>
                  <a:lnTo>
                    <a:pt x="74" y="46"/>
                  </a:lnTo>
                  <a:lnTo>
                    <a:pt x="80" y="37"/>
                  </a:lnTo>
                  <a:lnTo>
                    <a:pt x="83" y="26"/>
                  </a:lnTo>
                  <a:lnTo>
                    <a:pt x="77" y="14"/>
                  </a:lnTo>
                  <a:lnTo>
                    <a:pt x="77" y="14"/>
                  </a:lnTo>
                  <a:lnTo>
                    <a:pt x="72" y="6"/>
                  </a:lnTo>
                  <a:lnTo>
                    <a:pt x="60" y="0"/>
                  </a:lnTo>
                  <a:lnTo>
                    <a:pt x="51" y="0"/>
                  </a:lnTo>
                  <a:lnTo>
                    <a:pt x="40" y="3"/>
                  </a:lnTo>
                  <a:lnTo>
                    <a:pt x="40" y="3"/>
                  </a:lnTo>
                  <a:lnTo>
                    <a:pt x="28" y="8"/>
                  </a:lnTo>
                  <a:lnTo>
                    <a:pt x="17" y="14"/>
                  </a:lnTo>
                  <a:lnTo>
                    <a:pt x="14" y="14"/>
                  </a:lnTo>
                  <a:lnTo>
                    <a:pt x="14" y="14"/>
                  </a:lnTo>
                  <a:lnTo>
                    <a:pt x="14" y="14"/>
                  </a:lnTo>
                  <a:lnTo>
                    <a:pt x="6" y="23"/>
                  </a:lnTo>
                  <a:lnTo>
                    <a:pt x="0" y="32"/>
                  </a:lnTo>
                  <a:lnTo>
                    <a:pt x="0" y="43"/>
                  </a:lnTo>
                  <a:lnTo>
                    <a:pt x="3" y="55"/>
                  </a:lnTo>
                  <a:lnTo>
                    <a:pt x="3" y="55"/>
                  </a:lnTo>
                  <a:lnTo>
                    <a:pt x="11" y="63"/>
                  </a:lnTo>
                  <a:lnTo>
                    <a:pt x="20" y="69"/>
                  </a:lnTo>
                  <a:lnTo>
                    <a:pt x="31" y="71"/>
                  </a:lnTo>
                  <a:lnTo>
                    <a:pt x="43"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4" name="Freeform 384"/>
            <p:cNvSpPr>
              <a:spLocks noChangeArrowheads="1"/>
            </p:cNvSpPr>
            <p:nvPr/>
          </p:nvSpPr>
          <p:spPr bwMode="auto">
            <a:xfrm>
              <a:off x="8189913" y="2516188"/>
              <a:ext cx="31750" cy="26987"/>
            </a:xfrm>
            <a:custGeom>
              <a:avLst/>
              <a:gdLst>
                <a:gd name="T0" fmla="*/ 46 w 87"/>
                <a:gd name="T1" fmla="*/ 3 h 73"/>
                <a:gd name="T2" fmla="*/ 46 w 87"/>
                <a:gd name="T3" fmla="*/ 3 h 73"/>
                <a:gd name="T4" fmla="*/ 20 w 87"/>
                <a:gd name="T5" fmla="*/ 12 h 73"/>
                <a:gd name="T6" fmla="*/ 20 w 87"/>
                <a:gd name="T7" fmla="*/ 12 h 73"/>
                <a:gd name="T8" fmla="*/ 20 w 87"/>
                <a:gd name="T9" fmla="*/ 12 h 73"/>
                <a:gd name="T10" fmla="*/ 20 w 87"/>
                <a:gd name="T11" fmla="*/ 12 h 73"/>
                <a:gd name="T12" fmla="*/ 9 w 87"/>
                <a:gd name="T13" fmla="*/ 18 h 73"/>
                <a:gd name="T14" fmla="*/ 3 w 87"/>
                <a:gd name="T15" fmla="*/ 26 h 73"/>
                <a:gd name="T16" fmla="*/ 0 w 87"/>
                <a:gd name="T17" fmla="*/ 38 h 73"/>
                <a:gd name="T18" fmla="*/ 3 w 87"/>
                <a:gd name="T19" fmla="*/ 49 h 73"/>
                <a:gd name="T20" fmla="*/ 3 w 87"/>
                <a:gd name="T21" fmla="*/ 49 h 73"/>
                <a:gd name="T22" fmla="*/ 9 w 87"/>
                <a:gd name="T23" fmla="*/ 61 h 73"/>
                <a:gd name="T24" fmla="*/ 18 w 87"/>
                <a:gd name="T25" fmla="*/ 69 h 73"/>
                <a:gd name="T26" fmla="*/ 29 w 87"/>
                <a:gd name="T27" fmla="*/ 72 h 73"/>
                <a:gd name="T28" fmla="*/ 41 w 87"/>
                <a:gd name="T29" fmla="*/ 69 h 73"/>
                <a:gd name="T30" fmla="*/ 66 w 87"/>
                <a:gd name="T31" fmla="*/ 61 h 73"/>
                <a:gd name="T32" fmla="*/ 66 w 87"/>
                <a:gd name="T33" fmla="*/ 61 h 73"/>
                <a:gd name="T34" fmla="*/ 78 w 87"/>
                <a:gd name="T35" fmla="*/ 55 h 73"/>
                <a:gd name="T36" fmla="*/ 83 w 87"/>
                <a:gd name="T37" fmla="*/ 46 h 73"/>
                <a:gd name="T38" fmla="*/ 86 w 87"/>
                <a:gd name="T39" fmla="*/ 35 h 73"/>
                <a:gd name="T40" fmla="*/ 86 w 87"/>
                <a:gd name="T41" fmla="*/ 23 h 73"/>
                <a:gd name="T42" fmla="*/ 86 w 87"/>
                <a:gd name="T43" fmla="*/ 23 h 73"/>
                <a:gd name="T44" fmla="*/ 78 w 87"/>
                <a:gd name="T45" fmla="*/ 12 h 73"/>
                <a:gd name="T46" fmla="*/ 69 w 87"/>
                <a:gd name="T47" fmla="*/ 6 h 73"/>
                <a:gd name="T48" fmla="*/ 58 w 87"/>
                <a:gd name="T49" fmla="*/ 0 h 73"/>
                <a:gd name="T50" fmla="*/ 46 w 87"/>
                <a:gd name="T51" fmla="*/ 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3">
                  <a:moveTo>
                    <a:pt x="46" y="3"/>
                  </a:moveTo>
                  <a:lnTo>
                    <a:pt x="46" y="3"/>
                  </a:lnTo>
                  <a:lnTo>
                    <a:pt x="20" y="12"/>
                  </a:lnTo>
                  <a:lnTo>
                    <a:pt x="20" y="12"/>
                  </a:lnTo>
                  <a:lnTo>
                    <a:pt x="20" y="12"/>
                  </a:lnTo>
                  <a:lnTo>
                    <a:pt x="20" y="12"/>
                  </a:lnTo>
                  <a:lnTo>
                    <a:pt x="9" y="18"/>
                  </a:lnTo>
                  <a:lnTo>
                    <a:pt x="3" y="26"/>
                  </a:lnTo>
                  <a:lnTo>
                    <a:pt x="0" y="38"/>
                  </a:lnTo>
                  <a:lnTo>
                    <a:pt x="3" y="49"/>
                  </a:lnTo>
                  <a:lnTo>
                    <a:pt x="3" y="49"/>
                  </a:lnTo>
                  <a:lnTo>
                    <a:pt x="9" y="61"/>
                  </a:lnTo>
                  <a:lnTo>
                    <a:pt x="18" y="69"/>
                  </a:lnTo>
                  <a:lnTo>
                    <a:pt x="29" y="72"/>
                  </a:lnTo>
                  <a:lnTo>
                    <a:pt x="41" y="69"/>
                  </a:lnTo>
                  <a:lnTo>
                    <a:pt x="66" y="61"/>
                  </a:lnTo>
                  <a:lnTo>
                    <a:pt x="66" y="61"/>
                  </a:lnTo>
                  <a:lnTo>
                    <a:pt x="78" y="55"/>
                  </a:lnTo>
                  <a:lnTo>
                    <a:pt x="83" y="46"/>
                  </a:lnTo>
                  <a:lnTo>
                    <a:pt x="86" y="35"/>
                  </a:lnTo>
                  <a:lnTo>
                    <a:pt x="86" y="23"/>
                  </a:lnTo>
                  <a:lnTo>
                    <a:pt x="86" y="23"/>
                  </a:lnTo>
                  <a:lnTo>
                    <a:pt x="78" y="12"/>
                  </a:lnTo>
                  <a:lnTo>
                    <a:pt x="69" y="6"/>
                  </a:lnTo>
                  <a:lnTo>
                    <a:pt x="58" y="0"/>
                  </a:lnTo>
                  <a:lnTo>
                    <a:pt x="4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5" name="Freeform 385"/>
            <p:cNvSpPr>
              <a:spLocks noChangeArrowheads="1"/>
            </p:cNvSpPr>
            <p:nvPr/>
          </p:nvSpPr>
          <p:spPr bwMode="auto">
            <a:xfrm>
              <a:off x="8123238" y="2536825"/>
              <a:ext cx="31750" cy="25400"/>
            </a:xfrm>
            <a:custGeom>
              <a:avLst/>
              <a:gdLst>
                <a:gd name="T0" fmla="*/ 38 w 90"/>
                <a:gd name="T1" fmla="*/ 69 h 70"/>
                <a:gd name="T2" fmla="*/ 63 w 90"/>
                <a:gd name="T3" fmla="*/ 63 h 70"/>
                <a:gd name="T4" fmla="*/ 63 w 90"/>
                <a:gd name="T5" fmla="*/ 63 h 70"/>
                <a:gd name="T6" fmla="*/ 75 w 90"/>
                <a:gd name="T7" fmla="*/ 57 h 70"/>
                <a:gd name="T8" fmla="*/ 83 w 90"/>
                <a:gd name="T9" fmla="*/ 49 h 70"/>
                <a:gd name="T10" fmla="*/ 89 w 90"/>
                <a:gd name="T11" fmla="*/ 37 h 70"/>
                <a:gd name="T12" fmla="*/ 86 w 90"/>
                <a:gd name="T13" fmla="*/ 23 h 70"/>
                <a:gd name="T14" fmla="*/ 86 w 90"/>
                <a:gd name="T15" fmla="*/ 23 h 70"/>
                <a:gd name="T16" fmla="*/ 83 w 90"/>
                <a:gd name="T17" fmla="*/ 11 h 70"/>
                <a:gd name="T18" fmla="*/ 75 w 90"/>
                <a:gd name="T19" fmla="*/ 6 h 70"/>
                <a:gd name="T20" fmla="*/ 63 w 90"/>
                <a:gd name="T21" fmla="*/ 0 h 70"/>
                <a:gd name="T22" fmla="*/ 49 w 90"/>
                <a:gd name="T23" fmla="*/ 0 h 70"/>
                <a:gd name="T24" fmla="*/ 49 w 90"/>
                <a:gd name="T25" fmla="*/ 0 h 70"/>
                <a:gd name="T26" fmla="*/ 23 w 90"/>
                <a:gd name="T27" fmla="*/ 6 h 70"/>
                <a:gd name="T28" fmla="*/ 23 w 90"/>
                <a:gd name="T29" fmla="*/ 6 h 70"/>
                <a:gd name="T30" fmla="*/ 23 w 90"/>
                <a:gd name="T31" fmla="*/ 6 h 70"/>
                <a:gd name="T32" fmla="*/ 23 w 90"/>
                <a:gd name="T33" fmla="*/ 6 h 70"/>
                <a:gd name="T34" fmla="*/ 12 w 90"/>
                <a:gd name="T35" fmla="*/ 11 h 70"/>
                <a:gd name="T36" fmla="*/ 3 w 90"/>
                <a:gd name="T37" fmla="*/ 20 h 70"/>
                <a:gd name="T38" fmla="*/ 0 w 90"/>
                <a:gd name="T39" fmla="*/ 31 h 70"/>
                <a:gd name="T40" fmla="*/ 0 w 90"/>
                <a:gd name="T41" fmla="*/ 46 h 70"/>
                <a:gd name="T42" fmla="*/ 0 w 90"/>
                <a:gd name="T43" fmla="*/ 46 h 70"/>
                <a:gd name="T44" fmla="*/ 6 w 90"/>
                <a:gd name="T45" fmla="*/ 57 h 70"/>
                <a:gd name="T46" fmla="*/ 15 w 90"/>
                <a:gd name="T47" fmla="*/ 66 h 70"/>
                <a:gd name="T48" fmla="*/ 26 w 90"/>
                <a:gd name="T49" fmla="*/ 69 h 70"/>
                <a:gd name="T50" fmla="*/ 38 w 90"/>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38" y="69"/>
                  </a:moveTo>
                  <a:lnTo>
                    <a:pt x="63" y="63"/>
                  </a:lnTo>
                  <a:lnTo>
                    <a:pt x="63" y="63"/>
                  </a:lnTo>
                  <a:lnTo>
                    <a:pt x="75" y="57"/>
                  </a:lnTo>
                  <a:lnTo>
                    <a:pt x="83" y="49"/>
                  </a:lnTo>
                  <a:lnTo>
                    <a:pt x="89" y="37"/>
                  </a:lnTo>
                  <a:lnTo>
                    <a:pt x="86" y="23"/>
                  </a:lnTo>
                  <a:lnTo>
                    <a:pt x="86" y="23"/>
                  </a:lnTo>
                  <a:lnTo>
                    <a:pt x="83" y="11"/>
                  </a:lnTo>
                  <a:lnTo>
                    <a:pt x="75" y="6"/>
                  </a:lnTo>
                  <a:lnTo>
                    <a:pt x="63" y="0"/>
                  </a:lnTo>
                  <a:lnTo>
                    <a:pt x="49" y="0"/>
                  </a:lnTo>
                  <a:lnTo>
                    <a:pt x="49" y="0"/>
                  </a:lnTo>
                  <a:lnTo>
                    <a:pt x="23" y="6"/>
                  </a:lnTo>
                  <a:lnTo>
                    <a:pt x="23" y="6"/>
                  </a:lnTo>
                  <a:lnTo>
                    <a:pt x="23" y="6"/>
                  </a:lnTo>
                  <a:lnTo>
                    <a:pt x="23" y="6"/>
                  </a:lnTo>
                  <a:lnTo>
                    <a:pt x="12" y="11"/>
                  </a:lnTo>
                  <a:lnTo>
                    <a:pt x="3" y="20"/>
                  </a:lnTo>
                  <a:lnTo>
                    <a:pt x="0" y="31"/>
                  </a:lnTo>
                  <a:lnTo>
                    <a:pt x="0" y="46"/>
                  </a:lnTo>
                  <a:lnTo>
                    <a:pt x="0" y="46"/>
                  </a:lnTo>
                  <a:lnTo>
                    <a:pt x="6" y="57"/>
                  </a:lnTo>
                  <a:lnTo>
                    <a:pt x="15" y="66"/>
                  </a:lnTo>
                  <a:lnTo>
                    <a:pt x="26" y="69"/>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6" name="Freeform 386"/>
            <p:cNvSpPr>
              <a:spLocks noChangeArrowheads="1"/>
            </p:cNvSpPr>
            <p:nvPr/>
          </p:nvSpPr>
          <p:spPr bwMode="auto">
            <a:xfrm>
              <a:off x="8053388" y="2549525"/>
              <a:ext cx="33337" cy="25400"/>
            </a:xfrm>
            <a:custGeom>
              <a:avLst/>
              <a:gdLst>
                <a:gd name="T0" fmla="*/ 38 w 93"/>
                <a:gd name="T1" fmla="*/ 69 h 70"/>
                <a:gd name="T2" fmla="*/ 63 w 93"/>
                <a:gd name="T3" fmla="*/ 66 h 70"/>
                <a:gd name="T4" fmla="*/ 63 w 93"/>
                <a:gd name="T5" fmla="*/ 66 h 70"/>
                <a:gd name="T6" fmla="*/ 78 w 93"/>
                <a:gd name="T7" fmla="*/ 60 h 70"/>
                <a:gd name="T8" fmla="*/ 86 w 93"/>
                <a:gd name="T9" fmla="*/ 52 h 70"/>
                <a:gd name="T10" fmla="*/ 92 w 93"/>
                <a:gd name="T11" fmla="*/ 40 h 70"/>
                <a:gd name="T12" fmla="*/ 92 w 93"/>
                <a:gd name="T13" fmla="*/ 29 h 70"/>
                <a:gd name="T14" fmla="*/ 92 w 93"/>
                <a:gd name="T15" fmla="*/ 29 h 70"/>
                <a:gd name="T16" fmla="*/ 86 w 93"/>
                <a:gd name="T17" fmla="*/ 15 h 70"/>
                <a:gd name="T18" fmla="*/ 78 w 93"/>
                <a:gd name="T19" fmla="*/ 6 h 70"/>
                <a:gd name="T20" fmla="*/ 66 w 93"/>
                <a:gd name="T21" fmla="*/ 0 h 70"/>
                <a:gd name="T22" fmla="*/ 55 w 93"/>
                <a:gd name="T23" fmla="*/ 0 h 70"/>
                <a:gd name="T24" fmla="*/ 55 w 93"/>
                <a:gd name="T25" fmla="*/ 0 h 70"/>
                <a:gd name="T26" fmla="*/ 29 w 93"/>
                <a:gd name="T27" fmla="*/ 6 h 70"/>
                <a:gd name="T28" fmla="*/ 26 w 93"/>
                <a:gd name="T29" fmla="*/ 6 h 70"/>
                <a:gd name="T30" fmla="*/ 26 w 93"/>
                <a:gd name="T31" fmla="*/ 6 h 70"/>
                <a:gd name="T32" fmla="*/ 26 w 93"/>
                <a:gd name="T33" fmla="*/ 6 h 70"/>
                <a:gd name="T34" fmla="*/ 15 w 93"/>
                <a:gd name="T35" fmla="*/ 9 h 70"/>
                <a:gd name="T36" fmla="*/ 6 w 93"/>
                <a:gd name="T37" fmla="*/ 17 h 70"/>
                <a:gd name="T38" fmla="*/ 0 w 93"/>
                <a:gd name="T39" fmla="*/ 29 h 70"/>
                <a:gd name="T40" fmla="*/ 0 w 93"/>
                <a:gd name="T41" fmla="*/ 43 h 70"/>
                <a:gd name="T42" fmla="*/ 0 w 93"/>
                <a:gd name="T43" fmla="*/ 43 h 70"/>
                <a:gd name="T44" fmla="*/ 6 w 93"/>
                <a:gd name="T45" fmla="*/ 54 h 70"/>
                <a:gd name="T46" fmla="*/ 15 w 93"/>
                <a:gd name="T47" fmla="*/ 63 h 70"/>
                <a:gd name="T48" fmla="*/ 26 w 93"/>
                <a:gd name="T49" fmla="*/ 69 h 70"/>
                <a:gd name="T50" fmla="*/ 38 w 93"/>
                <a:gd name="T51"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38" y="69"/>
                  </a:moveTo>
                  <a:lnTo>
                    <a:pt x="63" y="66"/>
                  </a:lnTo>
                  <a:lnTo>
                    <a:pt x="63" y="66"/>
                  </a:lnTo>
                  <a:lnTo>
                    <a:pt x="78" y="60"/>
                  </a:lnTo>
                  <a:lnTo>
                    <a:pt x="86" y="52"/>
                  </a:lnTo>
                  <a:lnTo>
                    <a:pt x="92" y="40"/>
                  </a:lnTo>
                  <a:lnTo>
                    <a:pt x="92" y="29"/>
                  </a:lnTo>
                  <a:lnTo>
                    <a:pt x="92" y="29"/>
                  </a:lnTo>
                  <a:lnTo>
                    <a:pt x="86" y="15"/>
                  </a:lnTo>
                  <a:lnTo>
                    <a:pt x="78" y="6"/>
                  </a:lnTo>
                  <a:lnTo>
                    <a:pt x="66" y="0"/>
                  </a:lnTo>
                  <a:lnTo>
                    <a:pt x="55" y="0"/>
                  </a:lnTo>
                  <a:lnTo>
                    <a:pt x="55" y="0"/>
                  </a:lnTo>
                  <a:lnTo>
                    <a:pt x="29" y="6"/>
                  </a:lnTo>
                  <a:lnTo>
                    <a:pt x="26" y="6"/>
                  </a:lnTo>
                  <a:lnTo>
                    <a:pt x="26" y="6"/>
                  </a:lnTo>
                  <a:lnTo>
                    <a:pt x="26" y="6"/>
                  </a:lnTo>
                  <a:lnTo>
                    <a:pt x="15" y="9"/>
                  </a:lnTo>
                  <a:lnTo>
                    <a:pt x="6" y="17"/>
                  </a:lnTo>
                  <a:lnTo>
                    <a:pt x="0" y="29"/>
                  </a:lnTo>
                  <a:lnTo>
                    <a:pt x="0" y="43"/>
                  </a:lnTo>
                  <a:lnTo>
                    <a:pt x="0" y="43"/>
                  </a:lnTo>
                  <a:lnTo>
                    <a:pt x="6" y="54"/>
                  </a:lnTo>
                  <a:lnTo>
                    <a:pt x="15" y="63"/>
                  </a:lnTo>
                  <a:lnTo>
                    <a:pt x="26" y="69"/>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7" name="Freeform 387"/>
            <p:cNvSpPr>
              <a:spLocks noChangeArrowheads="1"/>
            </p:cNvSpPr>
            <p:nvPr/>
          </p:nvSpPr>
          <p:spPr bwMode="auto">
            <a:xfrm>
              <a:off x="7985125" y="2559050"/>
              <a:ext cx="33338" cy="25400"/>
            </a:xfrm>
            <a:custGeom>
              <a:avLst/>
              <a:gdLst>
                <a:gd name="T0" fmla="*/ 35 w 93"/>
                <a:gd name="T1" fmla="*/ 69 h 70"/>
                <a:gd name="T2" fmla="*/ 63 w 93"/>
                <a:gd name="T3" fmla="*/ 66 h 70"/>
                <a:gd name="T4" fmla="*/ 63 w 93"/>
                <a:gd name="T5" fmla="*/ 66 h 70"/>
                <a:gd name="T6" fmla="*/ 75 w 93"/>
                <a:gd name="T7" fmla="*/ 60 h 70"/>
                <a:gd name="T8" fmla="*/ 84 w 93"/>
                <a:gd name="T9" fmla="*/ 54 h 70"/>
                <a:gd name="T10" fmla="*/ 92 w 93"/>
                <a:gd name="T11" fmla="*/ 43 h 70"/>
                <a:gd name="T12" fmla="*/ 92 w 93"/>
                <a:gd name="T13" fmla="*/ 28 h 70"/>
                <a:gd name="T14" fmla="*/ 92 w 93"/>
                <a:gd name="T15" fmla="*/ 28 h 70"/>
                <a:gd name="T16" fmla="*/ 89 w 93"/>
                <a:gd name="T17" fmla="*/ 17 h 70"/>
                <a:gd name="T18" fmla="*/ 81 w 93"/>
                <a:gd name="T19" fmla="*/ 8 h 70"/>
                <a:gd name="T20" fmla="*/ 69 w 93"/>
                <a:gd name="T21" fmla="*/ 0 h 70"/>
                <a:gd name="T22" fmla="*/ 55 w 93"/>
                <a:gd name="T23" fmla="*/ 0 h 70"/>
                <a:gd name="T24" fmla="*/ 29 w 93"/>
                <a:gd name="T25" fmla="*/ 3 h 70"/>
                <a:gd name="T26" fmla="*/ 29 w 93"/>
                <a:gd name="T27" fmla="*/ 3 h 70"/>
                <a:gd name="T28" fmla="*/ 29 w 93"/>
                <a:gd name="T29" fmla="*/ 3 h 70"/>
                <a:gd name="T30" fmla="*/ 18 w 93"/>
                <a:gd name="T31" fmla="*/ 6 h 70"/>
                <a:gd name="T32" fmla="*/ 6 w 93"/>
                <a:gd name="T33" fmla="*/ 14 h 70"/>
                <a:gd name="T34" fmla="*/ 0 w 93"/>
                <a:gd name="T35" fmla="*/ 26 h 70"/>
                <a:gd name="T36" fmla="*/ 0 w 93"/>
                <a:gd name="T37" fmla="*/ 40 h 70"/>
                <a:gd name="T38" fmla="*/ 0 w 93"/>
                <a:gd name="T39" fmla="*/ 40 h 70"/>
                <a:gd name="T40" fmla="*/ 3 w 93"/>
                <a:gd name="T41" fmla="*/ 52 h 70"/>
                <a:gd name="T42" fmla="*/ 12 w 93"/>
                <a:gd name="T43" fmla="*/ 60 h 70"/>
                <a:gd name="T44" fmla="*/ 23 w 93"/>
                <a:gd name="T45" fmla="*/ 66 h 70"/>
                <a:gd name="T46" fmla="*/ 35 w 93"/>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35" y="69"/>
                  </a:moveTo>
                  <a:lnTo>
                    <a:pt x="63" y="66"/>
                  </a:lnTo>
                  <a:lnTo>
                    <a:pt x="63" y="66"/>
                  </a:lnTo>
                  <a:lnTo>
                    <a:pt x="75" y="60"/>
                  </a:lnTo>
                  <a:lnTo>
                    <a:pt x="84" y="54"/>
                  </a:lnTo>
                  <a:lnTo>
                    <a:pt x="92" y="43"/>
                  </a:lnTo>
                  <a:lnTo>
                    <a:pt x="92" y="28"/>
                  </a:lnTo>
                  <a:lnTo>
                    <a:pt x="92" y="28"/>
                  </a:lnTo>
                  <a:lnTo>
                    <a:pt x="89" y="17"/>
                  </a:lnTo>
                  <a:lnTo>
                    <a:pt x="81" y="8"/>
                  </a:lnTo>
                  <a:lnTo>
                    <a:pt x="69" y="0"/>
                  </a:lnTo>
                  <a:lnTo>
                    <a:pt x="55" y="0"/>
                  </a:lnTo>
                  <a:lnTo>
                    <a:pt x="29" y="3"/>
                  </a:lnTo>
                  <a:lnTo>
                    <a:pt x="29" y="3"/>
                  </a:lnTo>
                  <a:lnTo>
                    <a:pt x="29" y="3"/>
                  </a:lnTo>
                  <a:lnTo>
                    <a:pt x="18" y="6"/>
                  </a:lnTo>
                  <a:lnTo>
                    <a:pt x="6" y="14"/>
                  </a:lnTo>
                  <a:lnTo>
                    <a:pt x="0" y="26"/>
                  </a:lnTo>
                  <a:lnTo>
                    <a:pt x="0" y="40"/>
                  </a:lnTo>
                  <a:lnTo>
                    <a:pt x="0" y="40"/>
                  </a:lnTo>
                  <a:lnTo>
                    <a:pt x="3" y="52"/>
                  </a:lnTo>
                  <a:lnTo>
                    <a:pt x="12" y="60"/>
                  </a:lnTo>
                  <a:lnTo>
                    <a:pt x="23" y="66"/>
                  </a:lnTo>
                  <a:lnTo>
                    <a:pt x="35"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8" name="Freeform 388"/>
            <p:cNvSpPr>
              <a:spLocks noChangeArrowheads="1"/>
            </p:cNvSpPr>
            <p:nvPr/>
          </p:nvSpPr>
          <p:spPr bwMode="auto">
            <a:xfrm>
              <a:off x="7915275" y="2563813"/>
              <a:ext cx="34925" cy="25400"/>
            </a:xfrm>
            <a:custGeom>
              <a:avLst/>
              <a:gdLst>
                <a:gd name="T0" fmla="*/ 34 w 95"/>
                <a:gd name="T1" fmla="*/ 69 h 70"/>
                <a:gd name="T2" fmla="*/ 63 w 95"/>
                <a:gd name="T3" fmla="*/ 66 h 70"/>
                <a:gd name="T4" fmla="*/ 63 w 95"/>
                <a:gd name="T5" fmla="*/ 66 h 70"/>
                <a:gd name="T6" fmla="*/ 74 w 95"/>
                <a:gd name="T7" fmla="*/ 63 h 70"/>
                <a:gd name="T8" fmla="*/ 86 w 95"/>
                <a:gd name="T9" fmla="*/ 57 h 70"/>
                <a:gd name="T10" fmla="*/ 91 w 95"/>
                <a:gd name="T11" fmla="*/ 46 h 70"/>
                <a:gd name="T12" fmla="*/ 94 w 95"/>
                <a:gd name="T13" fmla="*/ 32 h 70"/>
                <a:gd name="T14" fmla="*/ 94 w 95"/>
                <a:gd name="T15" fmla="*/ 32 h 70"/>
                <a:gd name="T16" fmla="*/ 91 w 95"/>
                <a:gd name="T17" fmla="*/ 20 h 70"/>
                <a:gd name="T18" fmla="*/ 83 w 95"/>
                <a:gd name="T19" fmla="*/ 9 h 70"/>
                <a:gd name="T20" fmla="*/ 71 w 95"/>
                <a:gd name="T21" fmla="*/ 3 h 70"/>
                <a:gd name="T22" fmla="*/ 60 w 95"/>
                <a:gd name="T23" fmla="*/ 0 h 70"/>
                <a:gd name="T24" fmla="*/ 31 w 95"/>
                <a:gd name="T25" fmla="*/ 3 h 70"/>
                <a:gd name="T26" fmla="*/ 31 w 95"/>
                <a:gd name="T27" fmla="*/ 3 h 70"/>
                <a:gd name="T28" fmla="*/ 31 w 95"/>
                <a:gd name="T29" fmla="*/ 3 h 70"/>
                <a:gd name="T30" fmla="*/ 20 w 95"/>
                <a:gd name="T31" fmla="*/ 6 h 70"/>
                <a:gd name="T32" fmla="*/ 8 w 95"/>
                <a:gd name="T33" fmla="*/ 12 h 70"/>
                <a:gd name="T34" fmla="*/ 3 w 95"/>
                <a:gd name="T35" fmla="*/ 23 h 70"/>
                <a:gd name="T36" fmla="*/ 0 w 95"/>
                <a:gd name="T37" fmla="*/ 38 h 70"/>
                <a:gd name="T38" fmla="*/ 0 w 95"/>
                <a:gd name="T39" fmla="*/ 38 h 70"/>
                <a:gd name="T40" fmla="*/ 3 w 95"/>
                <a:gd name="T41" fmla="*/ 49 h 70"/>
                <a:gd name="T42" fmla="*/ 11 w 95"/>
                <a:gd name="T43" fmla="*/ 60 h 70"/>
                <a:gd name="T44" fmla="*/ 23 w 95"/>
                <a:gd name="T45" fmla="*/ 66 h 70"/>
                <a:gd name="T46" fmla="*/ 34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4" y="69"/>
                  </a:moveTo>
                  <a:lnTo>
                    <a:pt x="63" y="66"/>
                  </a:lnTo>
                  <a:lnTo>
                    <a:pt x="63" y="66"/>
                  </a:lnTo>
                  <a:lnTo>
                    <a:pt x="74" y="63"/>
                  </a:lnTo>
                  <a:lnTo>
                    <a:pt x="86" y="57"/>
                  </a:lnTo>
                  <a:lnTo>
                    <a:pt x="91" y="46"/>
                  </a:lnTo>
                  <a:lnTo>
                    <a:pt x="94" y="32"/>
                  </a:lnTo>
                  <a:lnTo>
                    <a:pt x="94" y="32"/>
                  </a:lnTo>
                  <a:lnTo>
                    <a:pt x="91" y="20"/>
                  </a:lnTo>
                  <a:lnTo>
                    <a:pt x="83" y="9"/>
                  </a:lnTo>
                  <a:lnTo>
                    <a:pt x="71" y="3"/>
                  </a:lnTo>
                  <a:lnTo>
                    <a:pt x="60" y="0"/>
                  </a:lnTo>
                  <a:lnTo>
                    <a:pt x="31" y="3"/>
                  </a:lnTo>
                  <a:lnTo>
                    <a:pt x="31" y="3"/>
                  </a:lnTo>
                  <a:lnTo>
                    <a:pt x="31" y="3"/>
                  </a:lnTo>
                  <a:lnTo>
                    <a:pt x="20" y="6"/>
                  </a:lnTo>
                  <a:lnTo>
                    <a:pt x="8" y="12"/>
                  </a:lnTo>
                  <a:lnTo>
                    <a:pt x="3" y="23"/>
                  </a:lnTo>
                  <a:lnTo>
                    <a:pt x="0" y="38"/>
                  </a:lnTo>
                  <a:lnTo>
                    <a:pt x="0" y="38"/>
                  </a:lnTo>
                  <a:lnTo>
                    <a:pt x="3" y="49"/>
                  </a:lnTo>
                  <a:lnTo>
                    <a:pt x="11" y="60"/>
                  </a:lnTo>
                  <a:lnTo>
                    <a:pt x="23" y="66"/>
                  </a:lnTo>
                  <a:lnTo>
                    <a:pt x="34"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49" name="Freeform 389"/>
            <p:cNvSpPr>
              <a:spLocks noChangeArrowheads="1"/>
            </p:cNvSpPr>
            <p:nvPr/>
          </p:nvSpPr>
          <p:spPr bwMode="auto">
            <a:xfrm>
              <a:off x="7845425" y="2565400"/>
              <a:ext cx="33338" cy="23813"/>
            </a:xfrm>
            <a:custGeom>
              <a:avLst/>
              <a:gdLst>
                <a:gd name="T0" fmla="*/ 31 w 93"/>
                <a:gd name="T1" fmla="*/ 66 h 67"/>
                <a:gd name="T2" fmla="*/ 60 w 93"/>
                <a:gd name="T3" fmla="*/ 66 h 67"/>
                <a:gd name="T4" fmla="*/ 60 w 93"/>
                <a:gd name="T5" fmla="*/ 66 h 67"/>
                <a:gd name="T6" fmla="*/ 71 w 93"/>
                <a:gd name="T7" fmla="*/ 63 h 67"/>
                <a:gd name="T8" fmla="*/ 83 w 93"/>
                <a:gd name="T9" fmla="*/ 57 h 67"/>
                <a:gd name="T10" fmla="*/ 92 w 93"/>
                <a:gd name="T11" fmla="*/ 46 h 67"/>
                <a:gd name="T12" fmla="*/ 92 w 93"/>
                <a:gd name="T13" fmla="*/ 34 h 67"/>
                <a:gd name="T14" fmla="*/ 92 w 93"/>
                <a:gd name="T15" fmla="*/ 34 h 67"/>
                <a:gd name="T16" fmla="*/ 92 w 93"/>
                <a:gd name="T17" fmla="*/ 20 h 67"/>
                <a:gd name="T18" fmla="*/ 83 w 93"/>
                <a:gd name="T19" fmla="*/ 8 h 67"/>
                <a:gd name="T20" fmla="*/ 71 w 93"/>
                <a:gd name="T21" fmla="*/ 3 h 67"/>
                <a:gd name="T22" fmla="*/ 60 w 93"/>
                <a:gd name="T23" fmla="*/ 0 h 67"/>
                <a:gd name="T24" fmla="*/ 60 w 93"/>
                <a:gd name="T25" fmla="*/ 0 h 67"/>
                <a:gd name="T26" fmla="*/ 31 w 93"/>
                <a:gd name="T27" fmla="*/ 0 h 67"/>
                <a:gd name="T28" fmla="*/ 31 w 93"/>
                <a:gd name="T29" fmla="*/ 0 h 67"/>
                <a:gd name="T30" fmla="*/ 31 w 93"/>
                <a:gd name="T31" fmla="*/ 0 h 67"/>
                <a:gd name="T32" fmla="*/ 31 w 93"/>
                <a:gd name="T33" fmla="*/ 0 h 67"/>
                <a:gd name="T34" fmla="*/ 20 w 93"/>
                <a:gd name="T35" fmla="*/ 3 h 67"/>
                <a:gd name="T36" fmla="*/ 8 w 93"/>
                <a:gd name="T37" fmla="*/ 8 h 67"/>
                <a:gd name="T38" fmla="*/ 0 w 93"/>
                <a:gd name="T39" fmla="*/ 20 h 67"/>
                <a:gd name="T40" fmla="*/ 0 w 93"/>
                <a:gd name="T41" fmla="*/ 34 h 67"/>
                <a:gd name="T42" fmla="*/ 0 w 93"/>
                <a:gd name="T43" fmla="*/ 34 h 67"/>
                <a:gd name="T44" fmla="*/ 0 w 93"/>
                <a:gd name="T45" fmla="*/ 46 h 67"/>
                <a:gd name="T46" fmla="*/ 8 w 93"/>
                <a:gd name="T47" fmla="*/ 57 h 67"/>
                <a:gd name="T48" fmla="*/ 20 w 93"/>
                <a:gd name="T49" fmla="*/ 63 h 67"/>
                <a:gd name="T50" fmla="*/ 31 w 93"/>
                <a:gd name="T51"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31" y="66"/>
                  </a:moveTo>
                  <a:lnTo>
                    <a:pt x="60" y="66"/>
                  </a:lnTo>
                  <a:lnTo>
                    <a:pt x="60" y="66"/>
                  </a:lnTo>
                  <a:lnTo>
                    <a:pt x="71" y="63"/>
                  </a:lnTo>
                  <a:lnTo>
                    <a:pt x="83" y="57"/>
                  </a:lnTo>
                  <a:lnTo>
                    <a:pt x="92" y="46"/>
                  </a:lnTo>
                  <a:lnTo>
                    <a:pt x="92" y="34"/>
                  </a:lnTo>
                  <a:lnTo>
                    <a:pt x="92" y="34"/>
                  </a:lnTo>
                  <a:lnTo>
                    <a:pt x="92" y="20"/>
                  </a:lnTo>
                  <a:lnTo>
                    <a:pt x="83" y="8"/>
                  </a:lnTo>
                  <a:lnTo>
                    <a:pt x="71" y="3"/>
                  </a:lnTo>
                  <a:lnTo>
                    <a:pt x="60" y="0"/>
                  </a:lnTo>
                  <a:lnTo>
                    <a:pt x="60" y="0"/>
                  </a:lnTo>
                  <a:lnTo>
                    <a:pt x="31" y="0"/>
                  </a:lnTo>
                  <a:lnTo>
                    <a:pt x="31" y="0"/>
                  </a:lnTo>
                  <a:lnTo>
                    <a:pt x="31" y="0"/>
                  </a:lnTo>
                  <a:lnTo>
                    <a:pt x="31" y="0"/>
                  </a:lnTo>
                  <a:lnTo>
                    <a:pt x="20" y="3"/>
                  </a:lnTo>
                  <a:lnTo>
                    <a:pt x="8" y="8"/>
                  </a:lnTo>
                  <a:lnTo>
                    <a:pt x="0" y="20"/>
                  </a:lnTo>
                  <a:lnTo>
                    <a:pt x="0" y="34"/>
                  </a:lnTo>
                  <a:lnTo>
                    <a:pt x="0" y="34"/>
                  </a:lnTo>
                  <a:lnTo>
                    <a:pt x="0" y="46"/>
                  </a:lnTo>
                  <a:lnTo>
                    <a:pt x="8" y="57"/>
                  </a:lnTo>
                  <a:lnTo>
                    <a:pt x="20" y="63"/>
                  </a:lnTo>
                  <a:lnTo>
                    <a:pt x="31"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0" name="Freeform 390"/>
            <p:cNvSpPr>
              <a:spLocks noChangeArrowheads="1"/>
            </p:cNvSpPr>
            <p:nvPr/>
          </p:nvSpPr>
          <p:spPr bwMode="auto">
            <a:xfrm>
              <a:off x="7775575" y="2563813"/>
              <a:ext cx="34925" cy="25400"/>
            </a:xfrm>
            <a:custGeom>
              <a:avLst/>
              <a:gdLst>
                <a:gd name="T0" fmla="*/ 32 w 96"/>
                <a:gd name="T1" fmla="*/ 66 h 70"/>
                <a:gd name="T2" fmla="*/ 60 w 96"/>
                <a:gd name="T3" fmla="*/ 69 h 70"/>
                <a:gd name="T4" fmla="*/ 60 w 96"/>
                <a:gd name="T5" fmla="*/ 69 h 70"/>
                <a:gd name="T6" fmla="*/ 60 w 96"/>
                <a:gd name="T7" fmla="*/ 69 h 70"/>
                <a:gd name="T8" fmla="*/ 72 w 96"/>
                <a:gd name="T9" fmla="*/ 66 h 70"/>
                <a:gd name="T10" fmla="*/ 83 w 96"/>
                <a:gd name="T11" fmla="*/ 60 h 70"/>
                <a:gd name="T12" fmla="*/ 92 w 96"/>
                <a:gd name="T13" fmla="*/ 49 h 70"/>
                <a:gd name="T14" fmla="*/ 95 w 96"/>
                <a:gd name="T15" fmla="*/ 38 h 70"/>
                <a:gd name="T16" fmla="*/ 95 w 96"/>
                <a:gd name="T17" fmla="*/ 38 h 70"/>
                <a:gd name="T18" fmla="*/ 92 w 96"/>
                <a:gd name="T19" fmla="*/ 23 h 70"/>
                <a:gd name="T20" fmla="*/ 86 w 96"/>
                <a:gd name="T21" fmla="*/ 12 h 70"/>
                <a:gd name="T22" fmla="*/ 75 w 96"/>
                <a:gd name="T23" fmla="*/ 6 h 70"/>
                <a:gd name="T24" fmla="*/ 63 w 96"/>
                <a:gd name="T25" fmla="*/ 3 h 70"/>
                <a:gd name="T26" fmla="*/ 34 w 96"/>
                <a:gd name="T27" fmla="*/ 0 h 70"/>
                <a:gd name="T28" fmla="*/ 34 w 96"/>
                <a:gd name="T29" fmla="*/ 0 h 70"/>
                <a:gd name="T30" fmla="*/ 23 w 96"/>
                <a:gd name="T31" fmla="*/ 3 h 70"/>
                <a:gd name="T32" fmla="*/ 12 w 96"/>
                <a:gd name="T33" fmla="*/ 9 h 70"/>
                <a:gd name="T34" fmla="*/ 3 w 96"/>
                <a:gd name="T35" fmla="*/ 20 h 70"/>
                <a:gd name="T36" fmla="*/ 0 w 96"/>
                <a:gd name="T37" fmla="*/ 32 h 70"/>
                <a:gd name="T38" fmla="*/ 0 w 96"/>
                <a:gd name="T39" fmla="*/ 32 h 70"/>
                <a:gd name="T40" fmla="*/ 3 w 96"/>
                <a:gd name="T41" fmla="*/ 46 h 70"/>
                <a:gd name="T42" fmla="*/ 9 w 96"/>
                <a:gd name="T43" fmla="*/ 57 h 70"/>
                <a:gd name="T44" fmla="*/ 20 w 96"/>
                <a:gd name="T45" fmla="*/ 63 h 70"/>
                <a:gd name="T46" fmla="*/ 32 w 96"/>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2" y="66"/>
                  </a:moveTo>
                  <a:lnTo>
                    <a:pt x="60" y="69"/>
                  </a:lnTo>
                  <a:lnTo>
                    <a:pt x="60" y="69"/>
                  </a:lnTo>
                  <a:lnTo>
                    <a:pt x="60" y="69"/>
                  </a:lnTo>
                  <a:lnTo>
                    <a:pt x="72" y="66"/>
                  </a:lnTo>
                  <a:lnTo>
                    <a:pt x="83" y="60"/>
                  </a:lnTo>
                  <a:lnTo>
                    <a:pt x="92" y="49"/>
                  </a:lnTo>
                  <a:lnTo>
                    <a:pt x="95" y="38"/>
                  </a:lnTo>
                  <a:lnTo>
                    <a:pt x="95" y="38"/>
                  </a:lnTo>
                  <a:lnTo>
                    <a:pt x="92" y="23"/>
                  </a:lnTo>
                  <a:lnTo>
                    <a:pt x="86" y="12"/>
                  </a:lnTo>
                  <a:lnTo>
                    <a:pt x="75" y="6"/>
                  </a:lnTo>
                  <a:lnTo>
                    <a:pt x="63" y="3"/>
                  </a:lnTo>
                  <a:lnTo>
                    <a:pt x="34" y="0"/>
                  </a:lnTo>
                  <a:lnTo>
                    <a:pt x="34" y="0"/>
                  </a:lnTo>
                  <a:lnTo>
                    <a:pt x="23" y="3"/>
                  </a:lnTo>
                  <a:lnTo>
                    <a:pt x="12" y="9"/>
                  </a:lnTo>
                  <a:lnTo>
                    <a:pt x="3" y="20"/>
                  </a:lnTo>
                  <a:lnTo>
                    <a:pt x="0" y="32"/>
                  </a:lnTo>
                  <a:lnTo>
                    <a:pt x="0" y="32"/>
                  </a:lnTo>
                  <a:lnTo>
                    <a:pt x="3" y="46"/>
                  </a:lnTo>
                  <a:lnTo>
                    <a:pt x="9" y="57"/>
                  </a:lnTo>
                  <a:lnTo>
                    <a:pt x="20" y="63"/>
                  </a:lnTo>
                  <a:lnTo>
                    <a:pt x="32"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1" name="Freeform 391"/>
            <p:cNvSpPr>
              <a:spLocks noChangeArrowheads="1"/>
            </p:cNvSpPr>
            <p:nvPr/>
          </p:nvSpPr>
          <p:spPr bwMode="auto">
            <a:xfrm>
              <a:off x="7705725" y="2559050"/>
              <a:ext cx="33338" cy="25400"/>
            </a:xfrm>
            <a:custGeom>
              <a:avLst/>
              <a:gdLst>
                <a:gd name="T0" fmla="*/ 29 w 93"/>
                <a:gd name="T1" fmla="*/ 66 h 70"/>
                <a:gd name="T2" fmla="*/ 57 w 93"/>
                <a:gd name="T3" fmla="*/ 69 h 70"/>
                <a:gd name="T4" fmla="*/ 57 w 93"/>
                <a:gd name="T5" fmla="*/ 69 h 70"/>
                <a:gd name="T6" fmla="*/ 57 w 93"/>
                <a:gd name="T7" fmla="*/ 69 h 70"/>
                <a:gd name="T8" fmla="*/ 69 w 93"/>
                <a:gd name="T9" fmla="*/ 66 h 70"/>
                <a:gd name="T10" fmla="*/ 80 w 93"/>
                <a:gd name="T11" fmla="*/ 60 h 70"/>
                <a:gd name="T12" fmla="*/ 89 w 93"/>
                <a:gd name="T13" fmla="*/ 52 h 70"/>
                <a:gd name="T14" fmla="*/ 92 w 93"/>
                <a:gd name="T15" fmla="*/ 40 h 70"/>
                <a:gd name="T16" fmla="*/ 92 w 93"/>
                <a:gd name="T17" fmla="*/ 40 h 70"/>
                <a:gd name="T18" fmla="*/ 92 w 93"/>
                <a:gd name="T19" fmla="*/ 26 h 70"/>
                <a:gd name="T20" fmla="*/ 86 w 93"/>
                <a:gd name="T21" fmla="*/ 14 h 70"/>
                <a:gd name="T22" fmla="*/ 75 w 93"/>
                <a:gd name="T23" fmla="*/ 6 h 70"/>
                <a:gd name="T24" fmla="*/ 63 w 93"/>
                <a:gd name="T25" fmla="*/ 3 h 70"/>
                <a:gd name="T26" fmla="*/ 37 w 93"/>
                <a:gd name="T27" fmla="*/ 0 h 70"/>
                <a:gd name="T28" fmla="*/ 37 w 93"/>
                <a:gd name="T29" fmla="*/ 0 h 70"/>
                <a:gd name="T30" fmla="*/ 23 w 93"/>
                <a:gd name="T31" fmla="*/ 3 h 70"/>
                <a:gd name="T32" fmla="*/ 12 w 93"/>
                <a:gd name="T33" fmla="*/ 8 h 70"/>
                <a:gd name="T34" fmla="*/ 3 w 93"/>
                <a:gd name="T35" fmla="*/ 17 h 70"/>
                <a:gd name="T36" fmla="*/ 0 w 93"/>
                <a:gd name="T37" fmla="*/ 28 h 70"/>
                <a:gd name="T38" fmla="*/ 0 w 93"/>
                <a:gd name="T39" fmla="*/ 28 h 70"/>
                <a:gd name="T40" fmla="*/ 0 w 93"/>
                <a:gd name="T41" fmla="*/ 43 h 70"/>
                <a:gd name="T42" fmla="*/ 9 w 93"/>
                <a:gd name="T43" fmla="*/ 54 h 70"/>
                <a:gd name="T44" fmla="*/ 17 w 93"/>
                <a:gd name="T45" fmla="*/ 63 h 70"/>
                <a:gd name="T46" fmla="*/ 29 w 93"/>
                <a:gd name="T47"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29" y="66"/>
                  </a:moveTo>
                  <a:lnTo>
                    <a:pt x="57" y="69"/>
                  </a:lnTo>
                  <a:lnTo>
                    <a:pt x="57" y="69"/>
                  </a:lnTo>
                  <a:lnTo>
                    <a:pt x="57" y="69"/>
                  </a:lnTo>
                  <a:lnTo>
                    <a:pt x="69" y="66"/>
                  </a:lnTo>
                  <a:lnTo>
                    <a:pt x="80" y="60"/>
                  </a:lnTo>
                  <a:lnTo>
                    <a:pt x="89" y="52"/>
                  </a:lnTo>
                  <a:lnTo>
                    <a:pt x="92" y="40"/>
                  </a:lnTo>
                  <a:lnTo>
                    <a:pt x="92" y="40"/>
                  </a:lnTo>
                  <a:lnTo>
                    <a:pt x="92" y="26"/>
                  </a:lnTo>
                  <a:lnTo>
                    <a:pt x="86" y="14"/>
                  </a:lnTo>
                  <a:lnTo>
                    <a:pt x="75" y="6"/>
                  </a:lnTo>
                  <a:lnTo>
                    <a:pt x="63" y="3"/>
                  </a:lnTo>
                  <a:lnTo>
                    <a:pt x="37" y="0"/>
                  </a:lnTo>
                  <a:lnTo>
                    <a:pt x="37" y="0"/>
                  </a:lnTo>
                  <a:lnTo>
                    <a:pt x="23" y="3"/>
                  </a:lnTo>
                  <a:lnTo>
                    <a:pt x="12" y="8"/>
                  </a:lnTo>
                  <a:lnTo>
                    <a:pt x="3" y="17"/>
                  </a:lnTo>
                  <a:lnTo>
                    <a:pt x="0" y="28"/>
                  </a:lnTo>
                  <a:lnTo>
                    <a:pt x="0" y="28"/>
                  </a:lnTo>
                  <a:lnTo>
                    <a:pt x="0" y="43"/>
                  </a:lnTo>
                  <a:lnTo>
                    <a:pt x="9" y="54"/>
                  </a:lnTo>
                  <a:lnTo>
                    <a:pt x="17" y="63"/>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2" name="Freeform 392"/>
            <p:cNvSpPr>
              <a:spLocks noChangeArrowheads="1"/>
            </p:cNvSpPr>
            <p:nvPr/>
          </p:nvSpPr>
          <p:spPr bwMode="auto">
            <a:xfrm>
              <a:off x="7637463" y="2549525"/>
              <a:ext cx="33337" cy="25400"/>
            </a:xfrm>
            <a:custGeom>
              <a:avLst/>
              <a:gdLst>
                <a:gd name="T0" fmla="*/ 29 w 93"/>
                <a:gd name="T1" fmla="*/ 66 h 70"/>
                <a:gd name="T2" fmla="*/ 55 w 93"/>
                <a:gd name="T3" fmla="*/ 69 h 70"/>
                <a:gd name="T4" fmla="*/ 55 w 93"/>
                <a:gd name="T5" fmla="*/ 69 h 70"/>
                <a:gd name="T6" fmla="*/ 55 w 93"/>
                <a:gd name="T7" fmla="*/ 69 h 70"/>
                <a:gd name="T8" fmla="*/ 66 w 93"/>
                <a:gd name="T9" fmla="*/ 69 h 70"/>
                <a:gd name="T10" fmla="*/ 78 w 93"/>
                <a:gd name="T11" fmla="*/ 63 h 70"/>
                <a:gd name="T12" fmla="*/ 86 w 93"/>
                <a:gd name="T13" fmla="*/ 54 h 70"/>
                <a:gd name="T14" fmla="*/ 92 w 93"/>
                <a:gd name="T15" fmla="*/ 43 h 70"/>
                <a:gd name="T16" fmla="*/ 92 w 93"/>
                <a:gd name="T17" fmla="*/ 43 h 70"/>
                <a:gd name="T18" fmla="*/ 92 w 93"/>
                <a:gd name="T19" fmla="*/ 29 h 70"/>
                <a:gd name="T20" fmla="*/ 86 w 93"/>
                <a:gd name="T21" fmla="*/ 17 h 70"/>
                <a:gd name="T22" fmla="*/ 78 w 93"/>
                <a:gd name="T23" fmla="*/ 9 h 70"/>
                <a:gd name="T24" fmla="*/ 66 w 93"/>
                <a:gd name="T25" fmla="*/ 6 h 70"/>
                <a:gd name="T26" fmla="*/ 63 w 93"/>
                <a:gd name="T27" fmla="*/ 6 h 70"/>
                <a:gd name="T28" fmla="*/ 37 w 93"/>
                <a:gd name="T29" fmla="*/ 0 h 70"/>
                <a:gd name="T30" fmla="*/ 37 w 93"/>
                <a:gd name="T31" fmla="*/ 0 h 70"/>
                <a:gd name="T32" fmla="*/ 37 w 93"/>
                <a:gd name="T33" fmla="*/ 0 h 70"/>
                <a:gd name="T34" fmla="*/ 26 w 93"/>
                <a:gd name="T35" fmla="*/ 0 h 70"/>
                <a:gd name="T36" fmla="*/ 15 w 93"/>
                <a:gd name="T37" fmla="*/ 6 h 70"/>
                <a:gd name="T38" fmla="*/ 6 w 93"/>
                <a:gd name="T39" fmla="*/ 15 h 70"/>
                <a:gd name="T40" fmla="*/ 0 w 93"/>
                <a:gd name="T41" fmla="*/ 29 h 70"/>
                <a:gd name="T42" fmla="*/ 0 w 93"/>
                <a:gd name="T43" fmla="*/ 29 h 70"/>
                <a:gd name="T44" fmla="*/ 0 w 93"/>
                <a:gd name="T45" fmla="*/ 40 h 70"/>
                <a:gd name="T46" fmla="*/ 6 w 93"/>
                <a:gd name="T47" fmla="*/ 52 h 70"/>
                <a:gd name="T48" fmla="*/ 15 w 93"/>
                <a:gd name="T49" fmla="*/ 60 h 70"/>
                <a:gd name="T50" fmla="*/ 29 w 93"/>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29" y="66"/>
                  </a:moveTo>
                  <a:lnTo>
                    <a:pt x="55" y="69"/>
                  </a:lnTo>
                  <a:lnTo>
                    <a:pt x="55" y="69"/>
                  </a:lnTo>
                  <a:lnTo>
                    <a:pt x="55" y="69"/>
                  </a:lnTo>
                  <a:lnTo>
                    <a:pt x="66" y="69"/>
                  </a:lnTo>
                  <a:lnTo>
                    <a:pt x="78" y="63"/>
                  </a:lnTo>
                  <a:lnTo>
                    <a:pt x="86" y="54"/>
                  </a:lnTo>
                  <a:lnTo>
                    <a:pt x="92" y="43"/>
                  </a:lnTo>
                  <a:lnTo>
                    <a:pt x="92" y="43"/>
                  </a:lnTo>
                  <a:lnTo>
                    <a:pt x="92" y="29"/>
                  </a:lnTo>
                  <a:lnTo>
                    <a:pt x="86" y="17"/>
                  </a:lnTo>
                  <a:lnTo>
                    <a:pt x="78" y="9"/>
                  </a:lnTo>
                  <a:lnTo>
                    <a:pt x="66" y="6"/>
                  </a:lnTo>
                  <a:lnTo>
                    <a:pt x="63" y="6"/>
                  </a:lnTo>
                  <a:lnTo>
                    <a:pt x="37" y="0"/>
                  </a:lnTo>
                  <a:lnTo>
                    <a:pt x="37" y="0"/>
                  </a:lnTo>
                  <a:lnTo>
                    <a:pt x="37" y="0"/>
                  </a:lnTo>
                  <a:lnTo>
                    <a:pt x="26" y="0"/>
                  </a:lnTo>
                  <a:lnTo>
                    <a:pt x="15" y="6"/>
                  </a:lnTo>
                  <a:lnTo>
                    <a:pt x="6" y="15"/>
                  </a:lnTo>
                  <a:lnTo>
                    <a:pt x="0" y="29"/>
                  </a:lnTo>
                  <a:lnTo>
                    <a:pt x="0" y="29"/>
                  </a:lnTo>
                  <a:lnTo>
                    <a:pt x="0" y="40"/>
                  </a:lnTo>
                  <a:lnTo>
                    <a:pt x="6" y="52"/>
                  </a:lnTo>
                  <a:lnTo>
                    <a:pt x="15" y="60"/>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3" name="Freeform 393"/>
            <p:cNvSpPr>
              <a:spLocks noChangeArrowheads="1"/>
            </p:cNvSpPr>
            <p:nvPr/>
          </p:nvSpPr>
          <p:spPr bwMode="auto">
            <a:xfrm>
              <a:off x="7569200" y="2536825"/>
              <a:ext cx="31750" cy="25400"/>
            </a:xfrm>
            <a:custGeom>
              <a:avLst/>
              <a:gdLst>
                <a:gd name="T0" fmla="*/ 26 w 90"/>
                <a:gd name="T1" fmla="*/ 63 h 70"/>
                <a:gd name="T2" fmla="*/ 52 w 90"/>
                <a:gd name="T3" fmla="*/ 69 h 70"/>
                <a:gd name="T4" fmla="*/ 52 w 90"/>
                <a:gd name="T5" fmla="*/ 69 h 70"/>
                <a:gd name="T6" fmla="*/ 52 w 90"/>
                <a:gd name="T7" fmla="*/ 69 h 70"/>
                <a:gd name="T8" fmla="*/ 63 w 90"/>
                <a:gd name="T9" fmla="*/ 69 h 70"/>
                <a:gd name="T10" fmla="*/ 75 w 90"/>
                <a:gd name="T11" fmla="*/ 66 h 70"/>
                <a:gd name="T12" fmla="*/ 83 w 90"/>
                <a:gd name="T13" fmla="*/ 57 h 70"/>
                <a:gd name="T14" fmla="*/ 89 w 90"/>
                <a:gd name="T15" fmla="*/ 46 h 70"/>
                <a:gd name="T16" fmla="*/ 89 w 90"/>
                <a:gd name="T17" fmla="*/ 46 h 70"/>
                <a:gd name="T18" fmla="*/ 89 w 90"/>
                <a:gd name="T19" fmla="*/ 31 h 70"/>
                <a:gd name="T20" fmla="*/ 86 w 90"/>
                <a:gd name="T21" fmla="*/ 20 h 70"/>
                <a:gd name="T22" fmla="*/ 78 w 90"/>
                <a:gd name="T23" fmla="*/ 11 h 70"/>
                <a:gd name="T24" fmla="*/ 66 w 90"/>
                <a:gd name="T25" fmla="*/ 8 h 70"/>
                <a:gd name="T26" fmla="*/ 66 w 90"/>
                <a:gd name="T27" fmla="*/ 6 h 70"/>
                <a:gd name="T28" fmla="*/ 40 w 90"/>
                <a:gd name="T29" fmla="*/ 0 h 70"/>
                <a:gd name="T30" fmla="*/ 40 w 90"/>
                <a:gd name="T31" fmla="*/ 0 h 70"/>
                <a:gd name="T32" fmla="*/ 40 w 90"/>
                <a:gd name="T33" fmla="*/ 0 h 70"/>
                <a:gd name="T34" fmla="*/ 26 w 90"/>
                <a:gd name="T35" fmla="*/ 0 h 70"/>
                <a:gd name="T36" fmla="*/ 15 w 90"/>
                <a:gd name="T37" fmla="*/ 6 h 70"/>
                <a:gd name="T38" fmla="*/ 6 w 90"/>
                <a:gd name="T39" fmla="*/ 14 h 70"/>
                <a:gd name="T40" fmla="*/ 3 w 90"/>
                <a:gd name="T41" fmla="*/ 26 h 70"/>
                <a:gd name="T42" fmla="*/ 3 w 90"/>
                <a:gd name="T43" fmla="*/ 26 h 70"/>
                <a:gd name="T44" fmla="*/ 0 w 90"/>
                <a:gd name="T45" fmla="*/ 37 h 70"/>
                <a:gd name="T46" fmla="*/ 6 w 90"/>
                <a:gd name="T47" fmla="*/ 49 h 70"/>
                <a:gd name="T48" fmla="*/ 15 w 90"/>
                <a:gd name="T49" fmla="*/ 57 h 70"/>
                <a:gd name="T50" fmla="*/ 26 w 90"/>
                <a:gd name="T51"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26" y="63"/>
                  </a:moveTo>
                  <a:lnTo>
                    <a:pt x="52" y="69"/>
                  </a:lnTo>
                  <a:lnTo>
                    <a:pt x="52" y="69"/>
                  </a:lnTo>
                  <a:lnTo>
                    <a:pt x="52" y="69"/>
                  </a:lnTo>
                  <a:lnTo>
                    <a:pt x="63" y="69"/>
                  </a:lnTo>
                  <a:lnTo>
                    <a:pt x="75" y="66"/>
                  </a:lnTo>
                  <a:lnTo>
                    <a:pt x="83" y="57"/>
                  </a:lnTo>
                  <a:lnTo>
                    <a:pt x="89" y="46"/>
                  </a:lnTo>
                  <a:lnTo>
                    <a:pt x="89" y="46"/>
                  </a:lnTo>
                  <a:lnTo>
                    <a:pt x="89" y="31"/>
                  </a:lnTo>
                  <a:lnTo>
                    <a:pt x="86" y="20"/>
                  </a:lnTo>
                  <a:lnTo>
                    <a:pt x="78" y="11"/>
                  </a:lnTo>
                  <a:lnTo>
                    <a:pt x="66" y="8"/>
                  </a:lnTo>
                  <a:lnTo>
                    <a:pt x="66" y="6"/>
                  </a:lnTo>
                  <a:lnTo>
                    <a:pt x="40" y="0"/>
                  </a:lnTo>
                  <a:lnTo>
                    <a:pt x="40" y="0"/>
                  </a:lnTo>
                  <a:lnTo>
                    <a:pt x="40" y="0"/>
                  </a:lnTo>
                  <a:lnTo>
                    <a:pt x="26" y="0"/>
                  </a:lnTo>
                  <a:lnTo>
                    <a:pt x="15" y="6"/>
                  </a:lnTo>
                  <a:lnTo>
                    <a:pt x="6" y="14"/>
                  </a:lnTo>
                  <a:lnTo>
                    <a:pt x="3" y="26"/>
                  </a:lnTo>
                  <a:lnTo>
                    <a:pt x="3" y="26"/>
                  </a:lnTo>
                  <a:lnTo>
                    <a:pt x="0" y="37"/>
                  </a:lnTo>
                  <a:lnTo>
                    <a:pt x="6" y="49"/>
                  </a:lnTo>
                  <a:lnTo>
                    <a:pt x="15" y="57"/>
                  </a:lnTo>
                  <a:lnTo>
                    <a:pt x="26" y="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4" name="Freeform 394"/>
            <p:cNvSpPr>
              <a:spLocks noChangeArrowheads="1"/>
            </p:cNvSpPr>
            <p:nvPr/>
          </p:nvSpPr>
          <p:spPr bwMode="auto">
            <a:xfrm>
              <a:off x="7502525" y="2517775"/>
              <a:ext cx="31750" cy="25400"/>
            </a:xfrm>
            <a:custGeom>
              <a:avLst/>
              <a:gdLst>
                <a:gd name="T0" fmla="*/ 66 w 87"/>
                <a:gd name="T1" fmla="*/ 9 h 70"/>
                <a:gd name="T2" fmla="*/ 66 w 87"/>
                <a:gd name="T3" fmla="*/ 9 h 70"/>
                <a:gd name="T4" fmla="*/ 40 w 87"/>
                <a:gd name="T5" fmla="*/ 0 h 70"/>
                <a:gd name="T6" fmla="*/ 40 w 87"/>
                <a:gd name="T7" fmla="*/ 0 h 70"/>
                <a:gd name="T8" fmla="*/ 40 w 87"/>
                <a:gd name="T9" fmla="*/ 0 h 70"/>
                <a:gd name="T10" fmla="*/ 28 w 87"/>
                <a:gd name="T11" fmla="*/ 0 h 70"/>
                <a:gd name="T12" fmla="*/ 17 w 87"/>
                <a:gd name="T13" fmla="*/ 3 h 70"/>
                <a:gd name="T14" fmla="*/ 6 w 87"/>
                <a:gd name="T15" fmla="*/ 9 h 70"/>
                <a:gd name="T16" fmla="*/ 0 w 87"/>
                <a:gd name="T17" fmla="*/ 20 h 70"/>
                <a:gd name="T18" fmla="*/ 0 w 87"/>
                <a:gd name="T19" fmla="*/ 20 h 70"/>
                <a:gd name="T20" fmla="*/ 0 w 87"/>
                <a:gd name="T21" fmla="*/ 32 h 70"/>
                <a:gd name="T22" fmla="*/ 3 w 87"/>
                <a:gd name="T23" fmla="*/ 43 h 70"/>
                <a:gd name="T24" fmla="*/ 8 w 87"/>
                <a:gd name="T25" fmla="*/ 52 h 70"/>
                <a:gd name="T26" fmla="*/ 20 w 87"/>
                <a:gd name="T27" fmla="*/ 58 h 70"/>
                <a:gd name="T28" fmla="*/ 46 w 87"/>
                <a:gd name="T29" fmla="*/ 66 h 70"/>
                <a:gd name="T30" fmla="*/ 46 w 87"/>
                <a:gd name="T31" fmla="*/ 66 h 70"/>
                <a:gd name="T32" fmla="*/ 46 w 87"/>
                <a:gd name="T33" fmla="*/ 66 h 70"/>
                <a:gd name="T34" fmla="*/ 57 w 87"/>
                <a:gd name="T35" fmla="*/ 69 h 70"/>
                <a:gd name="T36" fmla="*/ 69 w 87"/>
                <a:gd name="T37" fmla="*/ 66 h 70"/>
                <a:gd name="T38" fmla="*/ 77 w 87"/>
                <a:gd name="T39" fmla="*/ 58 h 70"/>
                <a:gd name="T40" fmla="*/ 83 w 87"/>
                <a:gd name="T41" fmla="*/ 49 h 70"/>
                <a:gd name="T42" fmla="*/ 83 w 87"/>
                <a:gd name="T43" fmla="*/ 49 h 70"/>
                <a:gd name="T44" fmla="*/ 86 w 87"/>
                <a:gd name="T45" fmla="*/ 35 h 70"/>
                <a:gd name="T46" fmla="*/ 83 w 87"/>
                <a:gd name="T47" fmla="*/ 26 h 70"/>
                <a:gd name="T48" fmla="*/ 74 w 87"/>
                <a:gd name="T49" fmla="*/ 15 h 70"/>
                <a:gd name="T50" fmla="*/ 66 w 87"/>
                <a:gd name="T51"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6" y="9"/>
                  </a:moveTo>
                  <a:lnTo>
                    <a:pt x="66" y="9"/>
                  </a:lnTo>
                  <a:lnTo>
                    <a:pt x="40" y="0"/>
                  </a:lnTo>
                  <a:lnTo>
                    <a:pt x="40" y="0"/>
                  </a:lnTo>
                  <a:lnTo>
                    <a:pt x="40" y="0"/>
                  </a:lnTo>
                  <a:lnTo>
                    <a:pt x="28" y="0"/>
                  </a:lnTo>
                  <a:lnTo>
                    <a:pt x="17" y="3"/>
                  </a:lnTo>
                  <a:lnTo>
                    <a:pt x="6" y="9"/>
                  </a:lnTo>
                  <a:lnTo>
                    <a:pt x="0" y="20"/>
                  </a:lnTo>
                  <a:lnTo>
                    <a:pt x="0" y="20"/>
                  </a:lnTo>
                  <a:lnTo>
                    <a:pt x="0" y="32"/>
                  </a:lnTo>
                  <a:lnTo>
                    <a:pt x="3" y="43"/>
                  </a:lnTo>
                  <a:lnTo>
                    <a:pt x="8" y="52"/>
                  </a:lnTo>
                  <a:lnTo>
                    <a:pt x="20" y="58"/>
                  </a:lnTo>
                  <a:lnTo>
                    <a:pt x="46" y="66"/>
                  </a:lnTo>
                  <a:lnTo>
                    <a:pt x="46" y="66"/>
                  </a:lnTo>
                  <a:lnTo>
                    <a:pt x="46" y="66"/>
                  </a:lnTo>
                  <a:lnTo>
                    <a:pt x="57" y="69"/>
                  </a:lnTo>
                  <a:lnTo>
                    <a:pt x="69" y="66"/>
                  </a:lnTo>
                  <a:lnTo>
                    <a:pt x="77" y="58"/>
                  </a:lnTo>
                  <a:lnTo>
                    <a:pt x="83" y="49"/>
                  </a:lnTo>
                  <a:lnTo>
                    <a:pt x="83" y="49"/>
                  </a:lnTo>
                  <a:lnTo>
                    <a:pt x="86" y="35"/>
                  </a:lnTo>
                  <a:lnTo>
                    <a:pt x="83" y="26"/>
                  </a:lnTo>
                  <a:lnTo>
                    <a:pt x="74" y="15"/>
                  </a:lnTo>
                  <a:lnTo>
                    <a:pt x="66"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5" name="Freeform 395"/>
            <p:cNvSpPr>
              <a:spLocks noChangeArrowheads="1"/>
            </p:cNvSpPr>
            <p:nvPr/>
          </p:nvSpPr>
          <p:spPr bwMode="auto">
            <a:xfrm>
              <a:off x="7439025" y="2489200"/>
              <a:ext cx="30163" cy="25400"/>
            </a:xfrm>
            <a:custGeom>
              <a:avLst/>
              <a:gdLst>
                <a:gd name="T0" fmla="*/ 66 w 84"/>
                <a:gd name="T1" fmla="*/ 17 h 72"/>
                <a:gd name="T2" fmla="*/ 55 w 84"/>
                <a:gd name="T3" fmla="*/ 11 h 72"/>
                <a:gd name="T4" fmla="*/ 43 w 84"/>
                <a:gd name="T5" fmla="*/ 6 h 72"/>
                <a:gd name="T6" fmla="*/ 43 w 84"/>
                <a:gd name="T7" fmla="*/ 6 h 72"/>
                <a:gd name="T8" fmla="*/ 43 w 84"/>
                <a:gd name="T9" fmla="*/ 6 h 72"/>
                <a:gd name="T10" fmla="*/ 32 w 84"/>
                <a:gd name="T11" fmla="*/ 0 h 72"/>
                <a:gd name="T12" fmla="*/ 20 w 84"/>
                <a:gd name="T13" fmla="*/ 3 h 72"/>
                <a:gd name="T14" fmla="*/ 12 w 84"/>
                <a:gd name="T15" fmla="*/ 8 h 72"/>
                <a:gd name="T16" fmla="*/ 3 w 84"/>
                <a:gd name="T17" fmla="*/ 17 h 72"/>
                <a:gd name="T18" fmla="*/ 3 w 84"/>
                <a:gd name="T19" fmla="*/ 17 h 72"/>
                <a:gd name="T20" fmla="*/ 0 w 84"/>
                <a:gd name="T21" fmla="*/ 29 h 72"/>
                <a:gd name="T22" fmla="*/ 3 w 84"/>
                <a:gd name="T23" fmla="*/ 37 h 72"/>
                <a:gd name="T24" fmla="*/ 6 w 84"/>
                <a:gd name="T25" fmla="*/ 49 h 72"/>
                <a:gd name="T26" fmla="*/ 17 w 84"/>
                <a:gd name="T27" fmla="*/ 55 h 72"/>
                <a:gd name="T28" fmla="*/ 29 w 84"/>
                <a:gd name="T29" fmla="*/ 63 h 72"/>
                <a:gd name="T30" fmla="*/ 41 w 84"/>
                <a:gd name="T31" fmla="*/ 69 h 72"/>
                <a:gd name="T32" fmla="*/ 41 w 84"/>
                <a:gd name="T33" fmla="*/ 69 h 72"/>
                <a:gd name="T34" fmla="*/ 41 w 84"/>
                <a:gd name="T35" fmla="*/ 69 h 72"/>
                <a:gd name="T36" fmla="*/ 52 w 84"/>
                <a:gd name="T37" fmla="*/ 71 h 72"/>
                <a:gd name="T38" fmla="*/ 63 w 84"/>
                <a:gd name="T39" fmla="*/ 71 h 72"/>
                <a:gd name="T40" fmla="*/ 72 w 84"/>
                <a:gd name="T41" fmla="*/ 66 h 72"/>
                <a:gd name="T42" fmla="*/ 80 w 84"/>
                <a:gd name="T43" fmla="*/ 55 h 72"/>
                <a:gd name="T44" fmla="*/ 80 w 84"/>
                <a:gd name="T45" fmla="*/ 55 h 72"/>
                <a:gd name="T46" fmla="*/ 83 w 84"/>
                <a:gd name="T47" fmla="*/ 46 h 72"/>
                <a:gd name="T48" fmla="*/ 80 w 84"/>
                <a:gd name="T49" fmla="*/ 34 h 72"/>
                <a:gd name="T50" fmla="*/ 78 w 84"/>
                <a:gd name="T51" fmla="*/ 23 h 72"/>
                <a:gd name="T52" fmla="*/ 66 w 84"/>
                <a:gd name="T53" fmla="*/ 1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 h="72">
                  <a:moveTo>
                    <a:pt x="66" y="17"/>
                  </a:moveTo>
                  <a:lnTo>
                    <a:pt x="55" y="11"/>
                  </a:lnTo>
                  <a:lnTo>
                    <a:pt x="43" y="6"/>
                  </a:lnTo>
                  <a:lnTo>
                    <a:pt x="43" y="6"/>
                  </a:lnTo>
                  <a:lnTo>
                    <a:pt x="43" y="6"/>
                  </a:lnTo>
                  <a:lnTo>
                    <a:pt x="32" y="0"/>
                  </a:lnTo>
                  <a:lnTo>
                    <a:pt x="20" y="3"/>
                  </a:lnTo>
                  <a:lnTo>
                    <a:pt x="12" y="8"/>
                  </a:lnTo>
                  <a:lnTo>
                    <a:pt x="3" y="17"/>
                  </a:lnTo>
                  <a:lnTo>
                    <a:pt x="3" y="17"/>
                  </a:lnTo>
                  <a:lnTo>
                    <a:pt x="0" y="29"/>
                  </a:lnTo>
                  <a:lnTo>
                    <a:pt x="3" y="37"/>
                  </a:lnTo>
                  <a:lnTo>
                    <a:pt x="6" y="49"/>
                  </a:lnTo>
                  <a:lnTo>
                    <a:pt x="17" y="55"/>
                  </a:lnTo>
                  <a:lnTo>
                    <a:pt x="29" y="63"/>
                  </a:lnTo>
                  <a:lnTo>
                    <a:pt x="41" y="69"/>
                  </a:lnTo>
                  <a:lnTo>
                    <a:pt x="41" y="69"/>
                  </a:lnTo>
                  <a:lnTo>
                    <a:pt x="41" y="69"/>
                  </a:lnTo>
                  <a:lnTo>
                    <a:pt x="52" y="71"/>
                  </a:lnTo>
                  <a:lnTo>
                    <a:pt x="63" y="71"/>
                  </a:lnTo>
                  <a:lnTo>
                    <a:pt x="72" y="66"/>
                  </a:lnTo>
                  <a:lnTo>
                    <a:pt x="80" y="55"/>
                  </a:lnTo>
                  <a:lnTo>
                    <a:pt x="80" y="55"/>
                  </a:lnTo>
                  <a:lnTo>
                    <a:pt x="83" y="46"/>
                  </a:lnTo>
                  <a:lnTo>
                    <a:pt x="80" y="34"/>
                  </a:lnTo>
                  <a:lnTo>
                    <a:pt x="78" y="23"/>
                  </a:lnTo>
                  <a:lnTo>
                    <a:pt x="66"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6" name="Freeform 396"/>
            <p:cNvSpPr>
              <a:spLocks noChangeArrowheads="1"/>
            </p:cNvSpPr>
            <p:nvPr/>
          </p:nvSpPr>
          <p:spPr bwMode="auto">
            <a:xfrm>
              <a:off x="7364413" y="2301875"/>
              <a:ext cx="128587" cy="782638"/>
            </a:xfrm>
            <a:custGeom>
              <a:avLst/>
              <a:gdLst>
                <a:gd name="T0" fmla="*/ 301 w 356"/>
                <a:gd name="T1" fmla="*/ 11 h 2175"/>
                <a:gd name="T2" fmla="*/ 289 w 356"/>
                <a:gd name="T3" fmla="*/ 23 h 2175"/>
                <a:gd name="T4" fmla="*/ 238 w 356"/>
                <a:gd name="T5" fmla="*/ 57 h 2175"/>
                <a:gd name="T6" fmla="*/ 175 w 356"/>
                <a:gd name="T7" fmla="*/ 89 h 2175"/>
                <a:gd name="T8" fmla="*/ 152 w 356"/>
                <a:gd name="T9" fmla="*/ 91 h 2175"/>
                <a:gd name="T10" fmla="*/ 129 w 356"/>
                <a:gd name="T11" fmla="*/ 109 h 2175"/>
                <a:gd name="T12" fmla="*/ 83 w 356"/>
                <a:gd name="T13" fmla="*/ 157 h 2175"/>
                <a:gd name="T14" fmla="*/ 35 w 356"/>
                <a:gd name="T15" fmla="*/ 214 h 2175"/>
                <a:gd name="T16" fmla="*/ 17 w 356"/>
                <a:gd name="T17" fmla="*/ 249 h 2175"/>
                <a:gd name="T18" fmla="*/ 9 w 356"/>
                <a:gd name="T19" fmla="*/ 277 h 2175"/>
                <a:gd name="T20" fmla="*/ 6 w 356"/>
                <a:gd name="T21" fmla="*/ 349 h 2175"/>
                <a:gd name="T22" fmla="*/ 0 w 356"/>
                <a:gd name="T23" fmla="*/ 802 h 2175"/>
                <a:gd name="T24" fmla="*/ 6 w 356"/>
                <a:gd name="T25" fmla="*/ 1707 h 2175"/>
                <a:gd name="T26" fmla="*/ 9 w 356"/>
                <a:gd name="T27" fmla="*/ 1905 h 2175"/>
                <a:gd name="T28" fmla="*/ 14 w 356"/>
                <a:gd name="T29" fmla="*/ 1936 h 2175"/>
                <a:gd name="T30" fmla="*/ 40 w 356"/>
                <a:gd name="T31" fmla="*/ 1993 h 2175"/>
                <a:gd name="T32" fmla="*/ 60 w 356"/>
                <a:gd name="T33" fmla="*/ 2022 h 2175"/>
                <a:gd name="T34" fmla="*/ 80 w 356"/>
                <a:gd name="T35" fmla="*/ 2048 h 2175"/>
                <a:gd name="T36" fmla="*/ 92 w 356"/>
                <a:gd name="T37" fmla="*/ 2056 h 2175"/>
                <a:gd name="T38" fmla="*/ 169 w 356"/>
                <a:gd name="T39" fmla="*/ 2113 h 2175"/>
                <a:gd name="T40" fmla="*/ 215 w 356"/>
                <a:gd name="T41" fmla="*/ 2145 h 2175"/>
                <a:gd name="T42" fmla="*/ 250 w 356"/>
                <a:gd name="T43" fmla="*/ 2168 h 2175"/>
                <a:gd name="T44" fmla="*/ 267 w 356"/>
                <a:gd name="T45" fmla="*/ 2171 h 2175"/>
                <a:gd name="T46" fmla="*/ 310 w 356"/>
                <a:gd name="T47" fmla="*/ 2174 h 2175"/>
                <a:gd name="T48" fmla="*/ 289 w 356"/>
                <a:gd name="T49" fmla="*/ 2157 h 2175"/>
                <a:gd name="T50" fmla="*/ 287 w 356"/>
                <a:gd name="T51" fmla="*/ 2125 h 2175"/>
                <a:gd name="T52" fmla="*/ 252 w 356"/>
                <a:gd name="T53" fmla="*/ 2105 h 2175"/>
                <a:gd name="T54" fmla="*/ 232 w 356"/>
                <a:gd name="T55" fmla="*/ 2102 h 2175"/>
                <a:gd name="T56" fmla="*/ 184 w 356"/>
                <a:gd name="T57" fmla="*/ 2094 h 2175"/>
                <a:gd name="T58" fmla="*/ 129 w 356"/>
                <a:gd name="T59" fmla="*/ 2045 h 2175"/>
                <a:gd name="T60" fmla="*/ 124 w 356"/>
                <a:gd name="T61" fmla="*/ 2013 h 2175"/>
                <a:gd name="T62" fmla="*/ 106 w 356"/>
                <a:gd name="T63" fmla="*/ 1996 h 2175"/>
                <a:gd name="T64" fmla="*/ 95 w 356"/>
                <a:gd name="T65" fmla="*/ 1987 h 2175"/>
                <a:gd name="T66" fmla="*/ 60 w 356"/>
                <a:gd name="T67" fmla="*/ 1927 h 2175"/>
                <a:gd name="T68" fmla="*/ 58 w 356"/>
                <a:gd name="T69" fmla="*/ 1902 h 2175"/>
                <a:gd name="T70" fmla="*/ 60 w 356"/>
                <a:gd name="T71" fmla="*/ 1707 h 2175"/>
                <a:gd name="T72" fmla="*/ 66 w 356"/>
                <a:gd name="T73" fmla="*/ 1103 h 2175"/>
                <a:gd name="T74" fmla="*/ 63 w 356"/>
                <a:gd name="T75" fmla="*/ 449 h 2175"/>
                <a:gd name="T76" fmla="*/ 75 w 356"/>
                <a:gd name="T77" fmla="*/ 464 h 2175"/>
                <a:gd name="T78" fmla="*/ 83 w 356"/>
                <a:gd name="T79" fmla="*/ 475 h 2175"/>
                <a:gd name="T80" fmla="*/ 124 w 356"/>
                <a:gd name="T81" fmla="*/ 475 h 2175"/>
                <a:gd name="T82" fmla="*/ 129 w 356"/>
                <a:gd name="T83" fmla="*/ 444 h 2175"/>
                <a:gd name="T84" fmla="*/ 115 w 356"/>
                <a:gd name="T85" fmla="*/ 427 h 2175"/>
                <a:gd name="T86" fmla="*/ 98 w 356"/>
                <a:gd name="T87" fmla="*/ 409 h 2175"/>
                <a:gd name="T88" fmla="*/ 69 w 356"/>
                <a:gd name="T89" fmla="*/ 415 h 2175"/>
                <a:gd name="T90" fmla="*/ 60 w 356"/>
                <a:gd name="T91" fmla="*/ 312 h 2175"/>
                <a:gd name="T92" fmla="*/ 63 w 356"/>
                <a:gd name="T93" fmla="*/ 280 h 2175"/>
                <a:gd name="T94" fmla="*/ 86 w 356"/>
                <a:gd name="T95" fmla="*/ 217 h 2175"/>
                <a:gd name="T96" fmla="*/ 143 w 356"/>
                <a:gd name="T97" fmla="*/ 149 h 2175"/>
                <a:gd name="T98" fmla="*/ 158 w 356"/>
                <a:gd name="T99" fmla="*/ 143 h 2175"/>
                <a:gd name="T100" fmla="*/ 178 w 356"/>
                <a:gd name="T101" fmla="*/ 128 h 2175"/>
                <a:gd name="T102" fmla="*/ 215 w 356"/>
                <a:gd name="T103" fmla="*/ 91 h 2175"/>
                <a:gd name="T104" fmla="*/ 292 w 356"/>
                <a:gd name="T105" fmla="*/ 40 h 2175"/>
                <a:gd name="T106" fmla="*/ 310 w 356"/>
                <a:gd name="T107" fmla="*/ 48 h 2175"/>
                <a:gd name="T108" fmla="*/ 341 w 356"/>
                <a:gd name="T109" fmla="*/ 37 h 2175"/>
                <a:gd name="T110" fmla="*/ 355 w 356"/>
                <a:gd name="T111" fmla="*/ 20 h 2175"/>
                <a:gd name="T112" fmla="*/ 341 w 356"/>
                <a:gd name="T113" fmla="*/ 0 h 2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5">
                  <a:moveTo>
                    <a:pt x="327" y="0"/>
                  </a:moveTo>
                  <a:lnTo>
                    <a:pt x="327" y="0"/>
                  </a:lnTo>
                  <a:lnTo>
                    <a:pt x="301" y="11"/>
                  </a:lnTo>
                  <a:lnTo>
                    <a:pt x="301" y="11"/>
                  </a:lnTo>
                  <a:lnTo>
                    <a:pt x="301" y="11"/>
                  </a:lnTo>
                  <a:lnTo>
                    <a:pt x="301" y="11"/>
                  </a:lnTo>
                  <a:lnTo>
                    <a:pt x="295" y="14"/>
                  </a:lnTo>
                  <a:lnTo>
                    <a:pt x="289" y="23"/>
                  </a:lnTo>
                  <a:lnTo>
                    <a:pt x="289" y="28"/>
                  </a:lnTo>
                  <a:lnTo>
                    <a:pt x="289" y="37"/>
                  </a:lnTo>
                  <a:lnTo>
                    <a:pt x="289" y="37"/>
                  </a:lnTo>
                  <a:lnTo>
                    <a:pt x="238" y="57"/>
                  </a:lnTo>
                  <a:lnTo>
                    <a:pt x="238" y="57"/>
                  </a:lnTo>
                  <a:lnTo>
                    <a:pt x="206" y="74"/>
                  </a:lnTo>
                  <a:lnTo>
                    <a:pt x="175" y="89"/>
                  </a:lnTo>
                  <a:lnTo>
                    <a:pt x="175" y="89"/>
                  </a:lnTo>
                  <a:lnTo>
                    <a:pt x="163" y="86"/>
                  </a:lnTo>
                  <a:lnTo>
                    <a:pt x="158" y="89"/>
                  </a:lnTo>
                  <a:lnTo>
                    <a:pt x="152" y="91"/>
                  </a:lnTo>
                  <a:lnTo>
                    <a:pt x="152" y="91"/>
                  </a:lnTo>
                  <a:lnTo>
                    <a:pt x="140" y="100"/>
                  </a:lnTo>
                  <a:lnTo>
                    <a:pt x="129" y="109"/>
                  </a:lnTo>
                  <a:lnTo>
                    <a:pt x="129" y="109"/>
                  </a:lnTo>
                  <a:lnTo>
                    <a:pt x="129" y="109"/>
                  </a:lnTo>
                  <a:lnTo>
                    <a:pt x="121" y="114"/>
                  </a:lnTo>
                  <a:lnTo>
                    <a:pt x="121" y="126"/>
                  </a:lnTo>
                  <a:lnTo>
                    <a:pt x="121" y="126"/>
                  </a:lnTo>
                  <a:lnTo>
                    <a:pt x="83" y="157"/>
                  </a:lnTo>
                  <a:lnTo>
                    <a:pt x="66" y="175"/>
                  </a:lnTo>
                  <a:lnTo>
                    <a:pt x="49" y="194"/>
                  </a:lnTo>
                  <a:lnTo>
                    <a:pt x="49" y="194"/>
                  </a:lnTo>
                  <a:lnTo>
                    <a:pt x="35" y="214"/>
                  </a:lnTo>
                  <a:lnTo>
                    <a:pt x="23" y="240"/>
                  </a:lnTo>
                  <a:lnTo>
                    <a:pt x="23" y="240"/>
                  </a:lnTo>
                  <a:lnTo>
                    <a:pt x="17" y="249"/>
                  </a:lnTo>
                  <a:lnTo>
                    <a:pt x="17" y="249"/>
                  </a:lnTo>
                  <a:lnTo>
                    <a:pt x="14" y="263"/>
                  </a:lnTo>
                  <a:lnTo>
                    <a:pt x="12" y="269"/>
                  </a:lnTo>
                  <a:lnTo>
                    <a:pt x="9" y="277"/>
                  </a:lnTo>
                  <a:lnTo>
                    <a:pt x="9" y="277"/>
                  </a:lnTo>
                  <a:lnTo>
                    <a:pt x="9" y="277"/>
                  </a:lnTo>
                  <a:lnTo>
                    <a:pt x="9" y="277"/>
                  </a:lnTo>
                  <a:lnTo>
                    <a:pt x="6" y="312"/>
                  </a:lnTo>
                  <a:lnTo>
                    <a:pt x="6" y="349"/>
                  </a:lnTo>
                  <a:lnTo>
                    <a:pt x="6" y="349"/>
                  </a:lnTo>
                  <a:lnTo>
                    <a:pt x="3" y="501"/>
                  </a:lnTo>
                  <a:lnTo>
                    <a:pt x="3" y="501"/>
                  </a:lnTo>
                  <a:lnTo>
                    <a:pt x="0" y="802"/>
                  </a:lnTo>
                  <a:lnTo>
                    <a:pt x="0" y="1103"/>
                  </a:lnTo>
                  <a:lnTo>
                    <a:pt x="0" y="1103"/>
                  </a:lnTo>
                  <a:lnTo>
                    <a:pt x="0" y="1403"/>
                  </a:lnTo>
                  <a:lnTo>
                    <a:pt x="6" y="1707"/>
                  </a:lnTo>
                  <a:lnTo>
                    <a:pt x="9" y="1856"/>
                  </a:lnTo>
                  <a:lnTo>
                    <a:pt x="9" y="1893"/>
                  </a:lnTo>
                  <a:lnTo>
                    <a:pt x="9" y="1893"/>
                  </a:lnTo>
                  <a:lnTo>
                    <a:pt x="9" y="1905"/>
                  </a:lnTo>
                  <a:lnTo>
                    <a:pt x="9" y="1905"/>
                  </a:lnTo>
                  <a:lnTo>
                    <a:pt x="12" y="1916"/>
                  </a:lnTo>
                  <a:lnTo>
                    <a:pt x="12" y="1916"/>
                  </a:lnTo>
                  <a:lnTo>
                    <a:pt x="14" y="1936"/>
                  </a:lnTo>
                  <a:lnTo>
                    <a:pt x="14" y="1936"/>
                  </a:lnTo>
                  <a:lnTo>
                    <a:pt x="20" y="1956"/>
                  </a:lnTo>
                  <a:lnTo>
                    <a:pt x="29" y="1976"/>
                  </a:lnTo>
                  <a:lnTo>
                    <a:pt x="40" y="1993"/>
                  </a:lnTo>
                  <a:lnTo>
                    <a:pt x="52" y="2010"/>
                  </a:lnTo>
                  <a:lnTo>
                    <a:pt x="52" y="2010"/>
                  </a:lnTo>
                  <a:lnTo>
                    <a:pt x="60" y="2022"/>
                  </a:lnTo>
                  <a:lnTo>
                    <a:pt x="60" y="2022"/>
                  </a:lnTo>
                  <a:lnTo>
                    <a:pt x="66" y="2031"/>
                  </a:lnTo>
                  <a:lnTo>
                    <a:pt x="66" y="2031"/>
                  </a:lnTo>
                  <a:lnTo>
                    <a:pt x="75" y="2042"/>
                  </a:lnTo>
                  <a:lnTo>
                    <a:pt x="80" y="2048"/>
                  </a:lnTo>
                  <a:lnTo>
                    <a:pt x="83" y="2053"/>
                  </a:lnTo>
                  <a:lnTo>
                    <a:pt x="83" y="2053"/>
                  </a:lnTo>
                  <a:lnTo>
                    <a:pt x="83" y="2053"/>
                  </a:lnTo>
                  <a:lnTo>
                    <a:pt x="92" y="2056"/>
                  </a:lnTo>
                  <a:lnTo>
                    <a:pt x="98" y="2059"/>
                  </a:lnTo>
                  <a:lnTo>
                    <a:pt x="98" y="2059"/>
                  </a:lnTo>
                  <a:lnTo>
                    <a:pt x="132" y="2088"/>
                  </a:lnTo>
                  <a:lnTo>
                    <a:pt x="169" y="2113"/>
                  </a:lnTo>
                  <a:lnTo>
                    <a:pt x="169" y="2113"/>
                  </a:lnTo>
                  <a:lnTo>
                    <a:pt x="209" y="2133"/>
                  </a:lnTo>
                  <a:lnTo>
                    <a:pt x="209" y="2133"/>
                  </a:lnTo>
                  <a:lnTo>
                    <a:pt x="215" y="2145"/>
                  </a:lnTo>
                  <a:lnTo>
                    <a:pt x="221" y="2151"/>
                  </a:lnTo>
                  <a:lnTo>
                    <a:pt x="226" y="2157"/>
                  </a:lnTo>
                  <a:lnTo>
                    <a:pt x="238" y="2162"/>
                  </a:lnTo>
                  <a:lnTo>
                    <a:pt x="250" y="2168"/>
                  </a:lnTo>
                  <a:lnTo>
                    <a:pt x="250" y="2168"/>
                  </a:lnTo>
                  <a:lnTo>
                    <a:pt x="250" y="2168"/>
                  </a:lnTo>
                  <a:lnTo>
                    <a:pt x="258" y="2171"/>
                  </a:lnTo>
                  <a:lnTo>
                    <a:pt x="267" y="2171"/>
                  </a:lnTo>
                  <a:lnTo>
                    <a:pt x="275" y="2168"/>
                  </a:lnTo>
                  <a:lnTo>
                    <a:pt x="281" y="2165"/>
                  </a:lnTo>
                  <a:lnTo>
                    <a:pt x="281" y="2165"/>
                  </a:lnTo>
                  <a:lnTo>
                    <a:pt x="310" y="2174"/>
                  </a:lnTo>
                  <a:lnTo>
                    <a:pt x="310" y="2174"/>
                  </a:lnTo>
                  <a:lnTo>
                    <a:pt x="287" y="2162"/>
                  </a:lnTo>
                  <a:lnTo>
                    <a:pt x="287" y="2162"/>
                  </a:lnTo>
                  <a:lnTo>
                    <a:pt x="289" y="2157"/>
                  </a:lnTo>
                  <a:lnTo>
                    <a:pt x="289" y="2157"/>
                  </a:lnTo>
                  <a:lnTo>
                    <a:pt x="292" y="2145"/>
                  </a:lnTo>
                  <a:lnTo>
                    <a:pt x="289" y="2133"/>
                  </a:lnTo>
                  <a:lnTo>
                    <a:pt x="287" y="2125"/>
                  </a:lnTo>
                  <a:lnTo>
                    <a:pt x="275" y="2116"/>
                  </a:lnTo>
                  <a:lnTo>
                    <a:pt x="275" y="2116"/>
                  </a:lnTo>
                  <a:lnTo>
                    <a:pt x="264" y="2111"/>
                  </a:lnTo>
                  <a:lnTo>
                    <a:pt x="252" y="2105"/>
                  </a:lnTo>
                  <a:lnTo>
                    <a:pt x="252" y="2105"/>
                  </a:lnTo>
                  <a:lnTo>
                    <a:pt x="252" y="2105"/>
                  </a:lnTo>
                  <a:lnTo>
                    <a:pt x="241" y="2102"/>
                  </a:lnTo>
                  <a:lnTo>
                    <a:pt x="232" y="2102"/>
                  </a:lnTo>
                  <a:lnTo>
                    <a:pt x="221" y="2108"/>
                  </a:lnTo>
                  <a:lnTo>
                    <a:pt x="215" y="2116"/>
                  </a:lnTo>
                  <a:lnTo>
                    <a:pt x="215" y="2116"/>
                  </a:lnTo>
                  <a:lnTo>
                    <a:pt x="184" y="2094"/>
                  </a:lnTo>
                  <a:lnTo>
                    <a:pt x="184" y="2094"/>
                  </a:lnTo>
                  <a:lnTo>
                    <a:pt x="155" y="2070"/>
                  </a:lnTo>
                  <a:lnTo>
                    <a:pt x="129" y="2045"/>
                  </a:lnTo>
                  <a:lnTo>
                    <a:pt x="129" y="2045"/>
                  </a:lnTo>
                  <a:lnTo>
                    <a:pt x="132" y="2036"/>
                  </a:lnTo>
                  <a:lnTo>
                    <a:pt x="132" y="2031"/>
                  </a:lnTo>
                  <a:lnTo>
                    <a:pt x="129" y="2022"/>
                  </a:lnTo>
                  <a:lnTo>
                    <a:pt x="124" y="2013"/>
                  </a:lnTo>
                  <a:lnTo>
                    <a:pt x="118" y="2010"/>
                  </a:lnTo>
                  <a:lnTo>
                    <a:pt x="115" y="2005"/>
                  </a:lnTo>
                  <a:lnTo>
                    <a:pt x="115" y="2005"/>
                  </a:lnTo>
                  <a:lnTo>
                    <a:pt x="106" y="1996"/>
                  </a:lnTo>
                  <a:lnTo>
                    <a:pt x="106" y="1996"/>
                  </a:lnTo>
                  <a:lnTo>
                    <a:pt x="106" y="1996"/>
                  </a:lnTo>
                  <a:lnTo>
                    <a:pt x="100" y="1990"/>
                  </a:lnTo>
                  <a:lnTo>
                    <a:pt x="95" y="1987"/>
                  </a:lnTo>
                  <a:lnTo>
                    <a:pt x="83" y="1987"/>
                  </a:lnTo>
                  <a:lnTo>
                    <a:pt x="83" y="1987"/>
                  </a:lnTo>
                  <a:lnTo>
                    <a:pt x="69" y="1956"/>
                  </a:lnTo>
                  <a:lnTo>
                    <a:pt x="60" y="1927"/>
                  </a:lnTo>
                  <a:lnTo>
                    <a:pt x="60" y="1927"/>
                  </a:lnTo>
                  <a:lnTo>
                    <a:pt x="58" y="1910"/>
                  </a:lnTo>
                  <a:lnTo>
                    <a:pt x="58" y="1910"/>
                  </a:lnTo>
                  <a:lnTo>
                    <a:pt x="58" y="1902"/>
                  </a:lnTo>
                  <a:lnTo>
                    <a:pt x="58" y="1902"/>
                  </a:lnTo>
                  <a:lnTo>
                    <a:pt x="58" y="1893"/>
                  </a:lnTo>
                  <a:lnTo>
                    <a:pt x="58" y="1856"/>
                  </a:lnTo>
                  <a:lnTo>
                    <a:pt x="60" y="1707"/>
                  </a:lnTo>
                  <a:lnTo>
                    <a:pt x="60" y="1707"/>
                  </a:lnTo>
                  <a:lnTo>
                    <a:pt x="66" y="1403"/>
                  </a:lnTo>
                  <a:lnTo>
                    <a:pt x="66" y="1103"/>
                  </a:lnTo>
                  <a:lnTo>
                    <a:pt x="66" y="1103"/>
                  </a:lnTo>
                  <a:lnTo>
                    <a:pt x="66" y="802"/>
                  </a:lnTo>
                  <a:lnTo>
                    <a:pt x="63" y="501"/>
                  </a:lnTo>
                  <a:lnTo>
                    <a:pt x="63" y="501"/>
                  </a:lnTo>
                  <a:lnTo>
                    <a:pt x="63" y="449"/>
                  </a:lnTo>
                  <a:lnTo>
                    <a:pt x="63" y="449"/>
                  </a:lnTo>
                  <a:lnTo>
                    <a:pt x="66" y="452"/>
                  </a:lnTo>
                  <a:lnTo>
                    <a:pt x="66" y="452"/>
                  </a:lnTo>
                  <a:lnTo>
                    <a:pt x="75" y="464"/>
                  </a:lnTo>
                  <a:lnTo>
                    <a:pt x="80" y="469"/>
                  </a:lnTo>
                  <a:lnTo>
                    <a:pt x="83" y="472"/>
                  </a:lnTo>
                  <a:lnTo>
                    <a:pt x="83" y="475"/>
                  </a:lnTo>
                  <a:lnTo>
                    <a:pt x="83" y="475"/>
                  </a:lnTo>
                  <a:lnTo>
                    <a:pt x="95" y="481"/>
                  </a:lnTo>
                  <a:lnTo>
                    <a:pt x="103" y="481"/>
                  </a:lnTo>
                  <a:lnTo>
                    <a:pt x="115" y="481"/>
                  </a:lnTo>
                  <a:lnTo>
                    <a:pt x="124" y="475"/>
                  </a:lnTo>
                  <a:lnTo>
                    <a:pt x="124" y="475"/>
                  </a:lnTo>
                  <a:lnTo>
                    <a:pt x="129" y="464"/>
                  </a:lnTo>
                  <a:lnTo>
                    <a:pt x="132" y="455"/>
                  </a:lnTo>
                  <a:lnTo>
                    <a:pt x="129" y="444"/>
                  </a:lnTo>
                  <a:lnTo>
                    <a:pt x="124" y="435"/>
                  </a:lnTo>
                  <a:lnTo>
                    <a:pt x="118" y="429"/>
                  </a:lnTo>
                  <a:lnTo>
                    <a:pt x="115" y="427"/>
                  </a:lnTo>
                  <a:lnTo>
                    <a:pt x="115" y="427"/>
                  </a:lnTo>
                  <a:lnTo>
                    <a:pt x="106" y="418"/>
                  </a:lnTo>
                  <a:lnTo>
                    <a:pt x="106" y="418"/>
                  </a:lnTo>
                  <a:lnTo>
                    <a:pt x="106" y="418"/>
                  </a:lnTo>
                  <a:lnTo>
                    <a:pt x="98" y="409"/>
                  </a:lnTo>
                  <a:lnTo>
                    <a:pt x="89" y="406"/>
                  </a:lnTo>
                  <a:lnTo>
                    <a:pt x="77" y="409"/>
                  </a:lnTo>
                  <a:lnTo>
                    <a:pt x="69" y="415"/>
                  </a:lnTo>
                  <a:lnTo>
                    <a:pt x="69" y="415"/>
                  </a:lnTo>
                  <a:lnTo>
                    <a:pt x="63" y="421"/>
                  </a:lnTo>
                  <a:lnTo>
                    <a:pt x="63" y="421"/>
                  </a:lnTo>
                  <a:lnTo>
                    <a:pt x="60" y="349"/>
                  </a:lnTo>
                  <a:lnTo>
                    <a:pt x="60" y="312"/>
                  </a:lnTo>
                  <a:lnTo>
                    <a:pt x="60" y="312"/>
                  </a:lnTo>
                  <a:lnTo>
                    <a:pt x="60" y="295"/>
                  </a:lnTo>
                  <a:lnTo>
                    <a:pt x="63" y="280"/>
                  </a:lnTo>
                  <a:lnTo>
                    <a:pt x="63" y="280"/>
                  </a:lnTo>
                  <a:lnTo>
                    <a:pt x="66" y="263"/>
                  </a:lnTo>
                  <a:lnTo>
                    <a:pt x="72" y="249"/>
                  </a:lnTo>
                  <a:lnTo>
                    <a:pt x="86" y="217"/>
                  </a:lnTo>
                  <a:lnTo>
                    <a:pt x="86" y="217"/>
                  </a:lnTo>
                  <a:lnTo>
                    <a:pt x="106" y="189"/>
                  </a:lnTo>
                  <a:lnTo>
                    <a:pt x="129" y="163"/>
                  </a:lnTo>
                  <a:lnTo>
                    <a:pt x="129" y="163"/>
                  </a:lnTo>
                  <a:lnTo>
                    <a:pt x="143" y="149"/>
                  </a:lnTo>
                  <a:lnTo>
                    <a:pt x="143" y="149"/>
                  </a:lnTo>
                  <a:lnTo>
                    <a:pt x="149" y="149"/>
                  </a:lnTo>
                  <a:lnTo>
                    <a:pt x="158" y="146"/>
                  </a:lnTo>
                  <a:lnTo>
                    <a:pt x="158" y="143"/>
                  </a:lnTo>
                  <a:lnTo>
                    <a:pt x="166" y="137"/>
                  </a:lnTo>
                  <a:lnTo>
                    <a:pt x="178" y="128"/>
                  </a:lnTo>
                  <a:lnTo>
                    <a:pt x="178" y="128"/>
                  </a:lnTo>
                  <a:lnTo>
                    <a:pt x="178" y="128"/>
                  </a:lnTo>
                  <a:lnTo>
                    <a:pt x="184" y="120"/>
                  </a:lnTo>
                  <a:lnTo>
                    <a:pt x="187" y="112"/>
                  </a:lnTo>
                  <a:lnTo>
                    <a:pt x="187" y="112"/>
                  </a:lnTo>
                  <a:lnTo>
                    <a:pt x="215" y="91"/>
                  </a:lnTo>
                  <a:lnTo>
                    <a:pt x="215" y="91"/>
                  </a:lnTo>
                  <a:lnTo>
                    <a:pt x="244" y="71"/>
                  </a:lnTo>
                  <a:lnTo>
                    <a:pt x="244" y="71"/>
                  </a:lnTo>
                  <a:lnTo>
                    <a:pt x="292" y="40"/>
                  </a:lnTo>
                  <a:lnTo>
                    <a:pt x="292" y="40"/>
                  </a:lnTo>
                  <a:lnTo>
                    <a:pt x="298" y="46"/>
                  </a:lnTo>
                  <a:lnTo>
                    <a:pt x="304" y="48"/>
                  </a:lnTo>
                  <a:lnTo>
                    <a:pt x="310" y="48"/>
                  </a:lnTo>
                  <a:lnTo>
                    <a:pt x="318" y="48"/>
                  </a:lnTo>
                  <a:lnTo>
                    <a:pt x="318" y="48"/>
                  </a:lnTo>
                  <a:lnTo>
                    <a:pt x="341" y="37"/>
                  </a:lnTo>
                  <a:lnTo>
                    <a:pt x="341" y="37"/>
                  </a:lnTo>
                  <a:lnTo>
                    <a:pt x="341" y="37"/>
                  </a:lnTo>
                  <a:lnTo>
                    <a:pt x="350" y="31"/>
                  </a:lnTo>
                  <a:lnTo>
                    <a:pt x="352" y="26"/>
                  </a:lnTo>
                  <a:lnTo>
                    <a:pt x="355" y="20"/>
                  </a:lnTo>
                  <a:lnTo>
                    <a:pt x="352" y="11"/>
                  </a:lnTo>
                  <a:lnTo>
                    <a:pt x="352" y="11"/>
                  </a:lnTo>
                  <a:lnTo>
                    <a:pt x="347" y="5"/>
                  </a:lnTo>
                  <a:lnTo>
                    <a:pt x="341" y="0"/>
                  </a:lnTo>
                  <a:lnTo>
                    <a:pt x="335" y="0"/>
                  </a:lnTo>
                  <a:lnTo>
                    <a:pt x="32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7" name="Freeform 397"/>
            <p:cNvSpPr>
              <a:spLocks noChangeArrowheads="1"/>
            </p:cNvSpPr>
            <p:nvPr/>
          </p:nvSpPr>
          <p:spPr bwMode="auto">
            <a:xfrm>
              <a:off x="7534275" y="2279650"/>
              <a:ext cx="22225" cy="15875"/>
            </a:xfrm>
            <a:custGeom>
              <a:avLst/>
              <a:gdLst>
                <a:gd name="T0" fmla="*/ 40 w 61"/>
                <a:gd name="T1" fmla="*/ 0 h 42"/>
                <a:gd name="T2" fmla="*/ 14 w 61"/>
                <a:gd name="T3" fmla="*/ 6 h 42"/>
                <a:gd name="T4" fmla="*/ 14 w 61"/>
                <a:gd name="T5" fmla="*/ 6 h 42"/>
                <a:gd name="T6" fmla="*/ 14 w 61"/>
                <a:gd name="T7" fmla="*/ 6 h 42"/>
                <a:gd name="T8" fmla="*/ 5 w 61"/>
                <a:gd name="T9" fmla="*/ 9 h 42"/>
                <a:gd name="T10" fmla="*/ 3 w 61"/>
                <a:gd name="T11" fmla="*/ 15 h 42"/>
                <a:gd name="T12" fmla="*/ 0 w 61"/>
                <a:gd name="T13" fmla="*/ 21 h 42"/>
                <a:gd name="T14" fmla="*/ 3 w 61"/>
                <a:gd name="T15" fmla="*/ 29 h 42"/>
                <a:gd name="T16" fmla="*/ 3 w 61"/>
                <a:gd name="T17" fmla="*/ 29 h 42"/>
                <a:gd name="T18" fmla="*/ 5 w 61"/>
                <a:gd name="T19" fmla="*/ 35 h 42"/>
                <a:gd name="T20" fmla="*/ 11 w 61"/>
                <a:gd name="T21" fmla="*/ 41 h 42"/>
                <a:gd name="T22" fmla="*/ 17 w 61"/>
                <a:gd name="T23" fmla="*/ 41 h 42"/>
                <a:gd name="T24" fmla="*/ 23 w 61"/>
                <a:gd name="T25" fmla="*/ 41 h 42"/>
                <a:gd name="T26" fmla="*/ 23 w 61"/>
                <a:gd name="T27" fmla="*/ 41 h 42"/>
                <a:gd name="T28" fmla="*/ 49 w 61"/>
                <a:gd name="T29" fmla="*/ 32 h 42"/>
                <a:gd name="T30" fmla="*/ 49 w 61"/>
                <a:gd name="T31" fmla="*/ 32 h 42"/>
                <a:gd name="T32" fmla="*/ 49 w 61"/>
                <a:gd name="T33" fmla="*/ 32 h 42"/>
                <a:gd name="T34" fmla="*/ 54 w 61"/>
                <a:gd name="T35" fmla="*/ 29 h 42"/>
                <a:gd name="T36" fmla="*/ 60 w 61"/>
                <a:gd name="T37" fmla="*/ 24 h 42"/>
                <a:gd name="T38" fmla="*/ 60 w 61"/>
                <a:gd name="T39" fmla="*/ 18 h 42"/>
                <a:gd name="T40" fmla="*/ 60 w 61"/>
                <a:gd name="T41" fmla="*/ 12 h 42"/>
                <a:gd name="T42" fmla="*/ 60 w 61"/>
                <a:gd name="T43" fmla="*/ 12 h 42"/>
                <a:gd name="T44" fmla="*/ 57 w 61"/>
                <a:gd name="T45" fmla="*/ 6 h 42"/>
                <a:gd name="T46" fmla="*/ 51 w 61"/>
                <a:gd name="T47" fmla="*/ 0 h 42"/>
                <a:gd name="T48" fmla="*/ 46 w 61"/>
                <a:gd name="T49" fmla="*/ 0 h 42"/>
                <a:gd name="T50" fmla="*/ 40 w 61"/>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2">
                  <a:moveTo>
                    <a:pt x="40" y="0"/>
                  </a:moveTo>
                  <a:lnTo>
                    <a:pt x="14" y="6"/>
                  </a:lnTo>
                  <a:lnTo>
                    <a:pt x="14" y="6"/>
                  </a:lnTo>
                  <a:lnTo>
                    <a:pt x="14" y="6"/>
                  </a:lnTo>
                  <a:lnTo>
                    <a:pt x="5" y="9"/>
                  </a:lnTo>
                  <a:lnTo>
                    <a:pt x="3" y="15"/>
                  </a:lnTo>
                  <a:lnTo>
                    <a:pt x="0" y="21"/>
                  </a:lnTo>
                  <a:lnTo>
                    <a:pt x="3" y="29"/>
                  </a:lnTo>
                  <a:lnTo>
                    <a:pt x="3" y="29"/>
                  </a:lnTo>
                  <a:lnTo>
                    <a:pt x="5" y="35"/>
                  </a:lnTo>
                  <a:lnTo>
                    <a:pt x="11" y="41"/>
                  </a:lnTo>
                  <a:lnTo>
                    <a:pt x="17" y="41"/>
                  </a:lnTo>
                  <a:lnTo>
                    <a:pt x="23" y="41"/>
                  </a:lnTo>
                  <a:lnTo>
                    <a:pt x="23" y="41"/>
                  </a:lnTo>
                  <a:lnTo>
                    <a:pt x="49" y="32"/>
                  </a:lnTo>
                  <a:lnTo>
                    <a:pt x="49" y="32"/>
                  </a:lnTo>
                  <a:lnTo>
                    <a:pt x="49" y="32"/>
                  </a:lnTo>
                  <a:lnTo>
                    <a:pt x="54" y="29"/>
                  </a:lnTo>
                  <a:lnTo>
                    <a:pt x="60" y="24"/>
                  </a:lnTo>
                  <a:lnTo>
                    <a:pt x="60" y="18"/>
                  </a:lnTo>
                  <a:lnTo>
                    <a:pt x="60" y="12"/>
                  </a:lnTo>
                  <a:lnTo>
                    <a:pt x="60" y="12"/>
                  </a:lnTo>
                  <a:lnTo>
                    <a:pt x="57" y="6"/>
                  </a:lnTo>
                  <a:lnTo>
                    <a:pt x="51" y="0"/>
                  </a:lnTo>
                  <a:lnTo>
                    <a:pt x="46" y="0"/>
                  </a:lnTo>
                  <a:lnTo>
                    <a:pt x="4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8" name="Freeform 398"/>
            <p:cNvSpPr>
              <a:spLocks noChangeArrowheads="1"/>
            </p:cNvSpPr>
            <p:nvPr/>
          </p:nvSpPr>
          <p:spPr bwMode="auto">
            <a:xfrm>
              <a:off x="7602538" y="2265363"/>
              <a:ext cx="19050" cy="11112"/>
            </a:xfrm>
            <a:custGeom>
              <a:avLst/>
              <a:gdLst>
                <a:gd name="T0" fmla="*/ 17 w 55"/>
                <a:gd name="T1" fmla="*/ 31 h 32"/>
                <a:gd name="T2" fmla="*/ 17 w 55"/>
                <a:gd name="T3" fmla="*/ 31 h 32"/>
                <a:gd name="T4" fmla="*/ 43 w 55"/>
                <a:gd name="T5" fmla="*/ 25 h 32"/>
                <a:gd name="T6" fmla="*/ 43 w 55"/>
                <a:gd name="T7" fmla="*/ 25 h 32"/>
                <a:gd name="T8" fmla="*/ 43 w 55"/>
                <a:gd name="T9" fmla="*/ 25 h 32"/>
                <a:gd name="T10" fmla="*/ 49 w 55"/>
                <a:gd name="T11" fmla="*/ 25 h 32"/>
                <a:gd name="T12" fmla="*/ 51 w 55"/>
                <a:gd name="T13" fmla="*/ 20 h 32"/>
                <a:gd name="T14" fmla="*/ 54 w 55"/>
                <a:gd name="T15" fmla="*/ 17 h 32"/>
                <a:gd name="T16" fmla="*/ 54 w 55"/>
                <a:gd name="T17" fmla="*/ 11 h 32"/>
                <a:gd name="T18" fmla="*/ 54 w 55"/>
                <a:gd name="T19" fmla="*/ 11 h 32"/>
                <a:gd name="T20" fmla="*/ 51 w 55"/>
                <a:gd name="T21" fmla="*/ 5 h 32"/>
                <a:gd name="T22" fmla="*/ 49 w 55"/>
                <a:gd name="T23" fmla="*/ 3 h 32"/>
                <a:gd name="T24" fmla="*/ 43 w 55"/>
                <a:gd name="T25" fmla="*/ 0 h 32"/>
                <a:gd name="T26" fmla="*/ 37 w 55"/>
                <a:gd name="T27" fmla="*/ 0 h 32"/>
                <a:gd name="T28" fmla="*/ 11 w 55"/>
                <a:gd name="T29" fmla="*/ 5 h 32"/>
                <a:gd name="T30" fmla="*/ 11 w 55"/>
                <a:gd name="T31" fmla="*/ 5 h 32"/>
                <a:gd name="T32" fmla="*/ 11 w 55"/>
                <a:gd name="T33" fmla="*/ 5 h 32"/>
                <a:gd name="T34" fmla="*/ 5 w 55"/>
                <a:gd name="T35" fmla="*/ 8 h 32"/>
                <a:gd name="T36" fmla="*/ 2 w 55"/>
                <a:gd name="T37" fmla="*/ 11 h 32"/>
                <a:gd name="T38" fmla="*/ 0 w 55"/>
                <a:gd name="T39" fmla="*/ 17 h 32"/>
                <a:gd name="T40" fmla="*/ 0 w 55"/>
                <a:gd name="T41" fmla="*/ 23 h 32"/>
                <a:gd name="T42" fmla="*/ 0 w 55"/>
                <a:gd name="T43" fmla="*/ 23 h 32"/>
                <a:gd name="T44" fmla="*/ 2 w 55"/>
                <a:gd name="T45" fmla="*/ 28 h 32"/>
                <a:gd name="T46" fmla="*/ 5 w 55"/>
                <a:gd name="T47" fmla="*/ 31 h 32"/>
                <a:gd name="T48" fmla="*/ 11 w 55"/>
                <a:gd name="T49" fmla="*/ 31 h 32"/>
                <a:gd name="T50" fmla="*/ 17 w 55"/>
                <a:gd name="T51"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2">
                  <a:moveTo>
                    <a:pt x="17" y="31"/>
                  </a:moveTo>
                  <a:lnTo>
                    <a:pt x="17" y="31"/>
                  </a:lnTo>
                  <a:lnTo>
                    <a:pt x="43" y="25"/>
                  </a:lnTo>
                  <a:lnTo>
                    <a:pt x="43" y="25"/>
                  </a:lnTo>
                  <a:lnTo>
                    <a:pt x="43" y="25"/>
                  </a:lnTo>
                  <a:lnTo>
                    <a:pt x="49" y="25"/>
                  </a:lnTo>
                  <a:lnTo>
                    <a:pt x="51" y="20"/>
                  </a:lnTo>
                  <a:lnTo>
                    <a:pt x="54" y="17"/>
                  </a:lnTo>
                  <a:lnTo>
                    <a:pt x="54" y="11"/>
                  </a:lnTo>
                  <a:lnTo>
                    <a:pt x="54" y="11"/>
                  </a:lnTo>
                  <a:lnTo>
                    <a:pt x="51" y="5"/>
                  </a:lnTo>
                  <a:lnTo>
                    <a:pt x="49" y="3"/>
                  </a:lnTo>
                  <a:lnTo>
                    <a:pt x="43" y="0"/>
                  </a:lnTo>
                  <a:lnTo>
                    <a:pt x="37" y="0"/>
                  </a:lnTo>
                  <a:lnTo>
                    <a:pt x="11" y="5"/>
                  </a:lnTo>
                  <a:lnTo>
                    <a:pt x="11" y="5"/>
                  </a:lnTo>
                  <a:lnTo>
                    <a:pt x="11" y="5"/>
                  </a:lnTo>
                  <a:lnTo>
                    <a:pt x="5" y="8"/>
                  </a:lnTo>
                  <a:lnTo>
                    <a:pt x="2" y="11"/>
                  </a:lnTo>
                  <a:lnTo>
                    <a:pt x="0" y="17"/>
                  </a:lnTo>
                  <a:lnTo>
                    <a:pt x="0" y="23"/>
                  </a:lnTo>
                  <a:lnTo>
                    <a:pt x="0" y="23"/>
                  </a:lnTo>
                  <a:lnTo>
                    <a:pt x="2" y="28"/>
                  </a:lnTo>
                  <a:lnTo>
                    <a:pt x="5" y="31"/>
                  </a:lnTo>
                  <a:lnTo>
                    <a:pt x="11" y="31"/>
                  </a:lnTo>
                  <a:lnTo>
                    <a:pt x="17" y="3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59" name="Freeform 399"/>
            <p:cNvSpPr>
              <a:spLocks noChangeArrowheads="1"/>
            </p:cNvSpPr>
            <p:nvPr/>
          </p:nvSpPr>
          <p:spPr bwMode="auto">
            <a:xfrm>
              <a:off x="7672388" y="2255838"/>
              <a:ext cx="17462" cy="7937"/>
            </a:xfrm>
            <a:custGeom>
              <a:avLst/>
              <a:gdLst>
                <a:gd name="T0" fmla="*/ 12 w 47"/>
                <a:gd name="T1" fmla="*/ 23 h 24"/>
                <a:gd name="T2" fmla="*/ 12 w 47"/>
                <a:gd name="T3" fmla="*/ 23 h 24"/>
                <a:gd name="T4" fmla="*/ 38 w 47"/>
                <a:gd name="T5" fmla="*/ 17 h 24"/>
                <a:gd name="T6" fmla="*/ 38 w 47"/>
                <a:gd name="T7" fmla="*/ 17 h 24"/>
                <a:gd name="T8" fmla="*/ 38 w 47"/>
                <a:gd name="T9" fmla="*/ 17 h 24"/>
                <a:gd name="T10" fmla="*/ 44 w 47"/>
                <a:gd name="T11" fmla="*/ 14 h 24"/>
                <a:gd name="T12" fmla="*/ 46 w 47"/>
                <a:gd name="T13" fmla="*/ 8 h 24"/>
                <a:gd name="T14" fmla="*/ 46 w 47"/>
                <a:gd name="T15" fmla="*/ 8 h 24"/>
                <a:gd name="T16" fmla="*/ 44 w 47"/>
                <a:gd name="T17" fmla="*/ 0 h 24"/>
                <a:gd name="T18" fmla="*/ 35 w 47"/>
                <a:gd name="T19" fmla="*/ 0 h 24"/>
                <a:gd name="T20" fmla="*/ 9 w 47"/>
                <a:gd name="T21" fmla="*/ 3 h 24"/>
                <a:gd name="T22" fmla="*/ 9 w 47"/>
                <a:gd name="T23" fmla="*/ 3 h 24"/>
                <a:gd name="T24" fmla="*/ 9 w 47"/>
                <a:gd name="T25" fmla="*/ 3 h 24"/>
                <a:gd name="T26" fmla="*/ 3 w 47"/>
                <a:gd name="T27" fmla="*/ 5 h 24"/>
                <a:gd name="T28" fmla="*/ 0 w 47"/>
                <a:gd name="T29" fmla="*/ 14 h 24"/>
                <a:gd name="T30" fmla="*/ 0 w 47"/>
                <a:gd name="T31" fmla="*/ 14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8" y="17"/>
                  </a:lnTo>
                  <a:lnTo>
                    <a:pt x="38" y="17"/>
                  </a:lnTo>
                  <a:lnTo>
                    <a:pt x="38" y="17"/>
                  </a:lnTo>
                  <a:lnTo>
                    <a:pt x="44" y="14"/>
                  </a:lnTo>
                  <a:lnTo>
                    <a:pt x="46" y="8"/>
                  </a:lnTo>
                  <a:lnTo>
                    <a:pt x="46" y="8"/>
                  </a:lnTo>
                  <a:lnTo>
                    <a:pt x="44" y="0"/>
                  </a:lnTo>
                  <a:lnTo>
                    <a:pt x="35" y="0"/>
                  </a:lnTo>
                  <a:lnTo>
                    <a:pt x="9" y="3"/>
                  </a:lnTo>
                  <a:lnTo>
                    <a:pt x="9" y="3"/>
                  </a:lnTo>
                  <a:lnTo>
                    <a:pt x="9" y="3"/>
                  </a:lnTo>
                  <a:lnTo>
                    <a:pt x="3" y="5"/>
                  </a:lnTo>
                  <a:lnTo>
                    <a:pt x="0" y="14"/>
                  </a:lnTo>
                  <a:lnTo>
                    <a:pt x="0" y="14"/>
                  </a:lnTo>
                  <a:lnTo>
                    <a:pt x="3" y="20"/>
                  </a:lnTo>
                  <a:lnTo>
                    <a:pt x="12"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0" name="Freeform 400"/>
            <p:cNvSpPr>
              <a:spLocks noChangeArrowheads="1"/>
            </p:cNvSpPr>
            <p:nvPr/>
          </p:nvSpPr>
          <p:spPr bwMode="auto">
            <a:xfrm>
              <a:off x="7743825" y="2249488"/>
              <a:ext cx="14288" cy="4762"/>
            </a:xfrm>
            <a:custGeom>
              <a:avLst/>
              <a:gdLst>
                <a:gd name="T0" fmla="*/ 6 w 38"/>
                <a:gd name="T1" fmla="*/ 14 h 15"/>
                <a:gd name="T2" fmla="*/ 32 w 38"/>
                <a:gd name="T3" fmla="*/ 11 h 15"/>
                <a:gd name="T4" fmla="*/ 32 w 38"/>
                <a:gd name="T5" fmla="*/ 11 h 15"/>
                <a:gd name="T6" fmla="*/ 35 w 38"/>
                <a:gd name="T7" fmla="*/ 8 h 15"/>
                <a:gd name="T8" fmla="*/ 37 w 38"/>
                <a:gd name="T9" fmla="*/ 5 h 15"/>
                <a:gd name="T10" fmla="*/ 37 w 38"/>
                <a:gd name="T11" fmla="*/ 5 h 15"/>
                <a:gd name="T12" fmla="*/ 35 w 38"/>
                <a:gd name="T13" fmla="*/ 2 h 15"/>
                <a:gd name="T14" fmla="*/ 32 w 38"/>
                <a:gd name="T15" fmla="*/ 0 h 15"/>
                <a:gd name="T16" fmla="*/ 6 w 38"/>
                <a:gd name="T17" fmla="*/ 2 h 15"/>
                <a:gd name="T18" fmla="*/ 3 w 38"/>
                <a:gd name="T19" fmla="*/ 2 h 15"/>
                <a:gd name="T20" fmla="*/ 3 w 38"/>
                <a:gd name="T21" fmla="*/ 2 h 15"/>
                <a:gd name="T22" fmla="*/ 0 w 38"/>
                <a:gd name="T23" fmla="*/ 2 h 15"/>
                <a:gd name="T24" fmla="*/ 0 w 38"/>
                <a:gd name="T25" fmla="*/ 8 h 15"/>
                <a:gd name="T26" fmla="*/ 0 w 38"/>
                <a:gd name="T27" fmla="*/ 8 h 15"/>
                <a:gd name="T28" fmla="*/ 0 w 38"/>
                <a:gd name="T29" fmla="*/ 11 h 15"/>
                <a:gd name="T30" fmla="*/ 6 w 38"/>
                <a:gd name="T3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5">
                  <a:moveTo>
                    <a:pt x="6" y="14"/>
                  </a:moveTo>
                  <a:lnTo>
                    <a:pt x="32" y="11"/>
                  </a:lnTo>
                  <a:lnTo>
                    <a:pt x="32" y="11"/>
                  </a:lnTo>
                  <a:lnTo>
                    <a:pt x="35" y="8"/>
                  </a:lnTo>
                  <a:lnTo>
                    <a:pt x="37" y="5"/>
                  </a:lnTo>
                  <a:lnTo>
                    <a:pt x="37" y="5"/>
                  </a:lnTo>
                  <a:lnTo>
                    <a:pt x="35" y="2"/>
                  </a:lnTo>
                  <a:lnTo>
                    <a:pt x="32" y="0"/>
                  </a:lnTo>
                  <a:lnTo>
                    <a:pt x="6" y="2"/>
                  </a:lnTo>
                  <a:lnTo>
                    <a:pt x="3" y="2"/>
                  </a:lnTo>
                  <a:lnTo>
                    <a:pt x="3" y="2"/>
                  </a:lnTo>
                  <a:lnTo>
                    <a:pt x="0" y="2"/>
                  </a:lnTo>
                  <a:lnTo>
                    <a:pt x="0" y="8"/>
                  </a:lnTo>
                  <a:lnTo>
                    <a:pt x="0" y="8"/>
                  </a:lnTo>
                  <a:lnTo>
                    <a:pt x="0" y="1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1" name="Freeform 401"/>
            <p:cNvSpPr>
              <a:spLocks noChangeArrowheads="1"/>
            </p:cNvSpPr>
            <p:nvPr/>
          </p:nvSpPr>
          <p:spPr bwMode="auto">
            <a:xfrm>
              <a:off x="7815263" y="2247900"/>
              <a:ext cx="4762"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2" name="Freeform 402"/>
            <p:cNvSpPr>
              <a:spLocks noChangeArrowheads="1"/>
            </p:cNvSpPr>
            <p:nvPr/>
          </p:nvSpPr>
          <p:spPr bwMode="auto">
            <a:xfrm>
              <a:off x="8189913" y="3086100"/>
              <a:ext cx="31750" cy="25400"/>
            </a:xfrm>
            <a:custGeom>
              <a:avLst/>
              <a:gdLst>
                <a:gd name="T0" fmla="*/ 46 w 87"/>
                <a:gd name="T1" fmla="*/ 0 h 69"/>
                <a:gd name="T2" fmla="*/ 46 w 87"/>
                <a:gd name="T3" fmla="*/ 0 h 69"/>
                <a:gd name="T4" fmla="*/ 20 w 87"/>
                <a:gd name="T5" fmla="*/ 8 h 69"/>
                <a:gd name="T6" fmla="*/ 20 w 87"/>
                <a:gd name="T7" fmla="*/ 8 h 69"/>
                <a:gd name="T8" fmla="*/ 20 w 87"/>
                <a:gd name="T9" fmla="*/ 8 h 69"/>
                <a:gd name="T10" fmla="*/ 20 w 87"/>
                <a:gd name="T11" fmla="*/ 8 h 69"/>
                <a:gd name="T12" fmla="*/ 9 w 87"/>
                <a:gd name="T13" fmla="*/ 14 h 69"/>
                <a:gd name="T14" fmla="*/ 3 w 87"/>
                <a:gd name="T15" fmla="*/ 25 h 69"/>
                <a:gd name="T16" fmla="*/ 0 w 87"/>
                <a:gd name="T17" fmla="*/ 37 h 69"/>
                <a:gd name="T18" fmla="*/ 3 w 87"/>
                <a:gd name="T19" fmla="*/ 48 h 69"/>
                <a:gd name="T20" fmla="*/ 3 w 87"/>
                <a:gd name="T21" fmla="*/ 48 h 69"/>
                <a:gd name="T22" fmla="*/ 9 w 87"/>
                <a:gd name="T23" fmla="*/ 57 h 69"/>
                <a:gd name="T24" fmla="*/ 18 w 87"/>
                <a:gd name="T25" fmla="*/ 65 h 69"/>
                <a:gd name="T26" fmla="*/ 29 w 87"/>
                <a:gd name="T27" fmla="*/ 68 h 69"/>
                <a:gd name="T28" fmla="*/ 41 w 87"/>
                <a:gd name="T29" fmla="*/ 65 h 69"/>
                <a:gd name="T30" fmla="*/ 66 w 87"/>
                <a:gd name="T31" fmla="*/ 57 h 69"/>
                <a:gd name="T32" fmla="*/ 66 w 87"/>
                <a:gd name="T33" fmla="*/ 57 h 69"/>
                <a:gd name="T34" fmla="*/ 78 w 87"/>
                <a:gd name="T35" fmla="*/ 51 h 69"/>
                <a:gd name="T36" fmla="*/ 83 w 87"/>
                <a:gd name="T37" fmla="*/ 43 h 69"/>
                <a:gd name="T38" fmla="*/ 86 w 87"/>
                <a:gd name="T39" fmla="*/ 31 h 69"/>
                <a:gd name="T40" fmla="*/ 86 w 87"/>
                <a:gd name="T41" fmla="*/ 19 h 69"/>
                <a:gd name="T42" fmla="*/ 86 w 87"/>
                <a:gd name="T43" fmla="*/ 19 h 69"/>
                <a:gd name="T44" fmla="*/ 78 w 87"/>
                <a:gd name="T45" fmla="*/ 8 h 69"/>
                <a:gd name="T46" fmla="*/ 69 w 87"/>
                <a:gd name="T47" fmla="*/ 2 h 69"/>
                <a:gd name="T48" fmla="*/ 58 w 87"/>
                <a:gd name="T49" fmla="*/ 0 h 69"/>
                <a:gd name="T50" fmla="*/ 46 w 87"/>
                <a:gd name="T5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46" y="0"/>
                  </a:moveTo>
                  <a:lnTo>
                    <a:pt x="46" y="0"/>
                  </a:lnTo>
                  <a:lnTo>
                    <a:pt x="20" y="8"/>
                  </a:lnTo>
                  <a:lnTo>
                    <a:pt x="20" y="8"/>
                  </a:lnTo>
                  <a:lnTo>
                    <a:pt x="20" y="8"/>
                  </a:lnTo>
                  <a:lnTo>
                    <a:pt x="20" y="8"/>
                  </a:lnTo>
                  <a:lnTo>
                    <a:pt x="9" y="14"/>
                  </a:lnTo>
                  <a:lnTo>
                    <a:pt x="3" y="25"/>
                  </a:lnTo>
                  <a:lnTo>
                    <a:pt x="0" y="37"/>
                  </a:lnTo>
                  <a:lnTo>
                    <a:pt x="3" y="48"/>
                  </a:lnTo>
                  <a:lnTo>
                    <a:pt x="3" y="48"/>
                  </a:lnTo>
                  <a:lnTo>
                    <a:pt x="9" y="57"/>
                  </a:lnTo>
                  <a:lnTo>
                    <a:pt x="18" y="65"/>
                  </a:lnTo>
                  <a:lnTo>
                    <a:pt x="29" y="68"/>
                  </a:lnTo>
                  <a:lnTo>
                    <a:pt x="41" y="65"/>
                  </a:lnTo>
                  <a:lnTo>
                    <a:pt x="66" y="57"/>
                  </a:lnTo>
                  <a:lnTo>
                    <a:pt x="66" y="57"/>
                  </a:lnTo>
                  <a:lnTo>
                    <a:pt x="78" y="51"/>
                  </a:lnTo>
                  <a:lnTo>
                    <a:pt x="83" y="43"/>
                  </a:lnTo>
                  <a:lnTo>
                    <a:pt x="86" y="31"/>
                  </a:lnTo>
                  <a:lnTo>
                    <a:pt x="86" y="19"/>
                  </a:lnTo>
                  <a:lnTo>
                    <a:pt x="86" y="19"/>
                  </a:lnTo>
                  <a:lnTo>
                    <a:pt x="78" y="8"/>
                  </a:lnTo>
                  <a:lnTo>
                    <a:pt x="69" y="2"/>
                  </a:lnTo>
                  <a:lnTo>
                    <a:pt x="58" y="0"/>
                  </a:lnTo>
                  <a:lnTo>
                    <a:pt x="4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3" name="Freeform 403"/>
            <p:cNvSpPr>
              <a:spLocks noChangeArrowheads="1"/>
            </p:cNvSpPr>
            <p:nvPr/>
          </p:nvSpPr>
          <p:spPr bwMode="auto">
            <a:xfrm>
              <a:off x="8123238" y="3103563"/>
              <a:ext cx="31750" cy="25400"/>
            </a:xfrm>
            <a:custGeom>
              <a:avLst/>
              <a:gdLst>
                <a:gd name="T0" fmla="*/ 49 w 90"/>
                <a:gd name="T1" fmla="*/ 0 h 70"/>
                <a:gd name="T2" fmla="*/ 49 w 90"/>
                <a:gd name="T3" fmla="*/ 0 h 70"/>
                <a:gd name="T4" fmla="*/ 23 w 90"/>
                <a:gd name="T5" fmla="*/ 9 h 70"/>
                <a:gd name="T6" fmla="*/ 23 w 90"/>
                <a:gd name="T7" fmla="*/ 9 h 70"/>
                <a:gd name="T8" fmla="*/ 23 w 90"/>
                <a:gd name="T9" fmla="*/ 9 h 70"/>
                <a:gd name="T10" fmla="*/ 23 w 90"/>
                <a:gd name="T11" fmla="*/ 9 h 70"/>
                <a:gd name="T12" fmla="*/ 12 w 90"/>
                <a:gd name="T13" fmla="*/ 12 h 70"/>
                <a:gd name="T14" fmla="*/ 3 w 90"/>
                <a:gd name="T15" fmla="*/ 23 h 70"/>
                <a:gd name="T16" fmla="*/ 0 w 90"/>
                <a:gd name="T17" fmla="*/ 34 h 70"/>
                <a:gd name="T18" fmla="*/ 0 w 90"/>
                <a:gd name="T19" fmla="*/ 46 h 70"/>
                <a:gd name="T20" fmla="*/ 0 w 90"/>
                <a:gd name="T21" fmla="*/ 46 h 70"/>
                <a:gd name="T22" fmla="*/ 6 w 90"/>
                <a:gd name="T23" fmla="*/ 57 h 70"/>
                <a:gd name="T24" fmla="*/ 15 w 90"/>
                <a:gd name="T25" fmla="*/ 66 h 70"/>
                <a:gd name="T26" fmla="*/ 26 w 90"/>
                <a:gd name="T27" fmla="*/ 69 h 70"/>
                <a:gd name="T28" fmla="*/ 38 w 90"/>
                <a:gd name="T29" fmla="*/ 69 h 70"/>
                <a:gd name="T30" fmla="*/ 63 w 90"/>
                <a:gd name="T31" fmla="*/ 63 h 70"/>
                <a:gd name="T32" fmla="*/ 63 w 90"/>
                <a:gd name="T33" fmla="*/ 63 h 70"/>
                <a:gd name="T34" fmla="*/ 75 w 90"/>
                <a:gd name="T35" fmla="*/ 57 h 70"/>
                <a:gd name="T36" fmla="*/ 83 w 90"/>
                <a:gd name="T37" fmla="*/ 49 h 70"/>
                <a:gd name="T38" fmla="*/ 89 w 90"/>
                <a:gd name="T39" fmla="*/ 37 h 70"/>
                <a:gd name="T40" fmla="*/ 86 w 90"/>
                <a:gd name="T41" fmla="*/ 26 h 70"/>
                <a:gd name="T42" fmla="*/ 86 w 90"/>
                <a:gd name="T43" fmla="*/ 26 h 70"/>
                <a:gd name="T44" fmla="*/ 83 w 90"/>
                <a:gd name="T45" fmla="*/ 14 h 70"/>
                <a:gd name="T46" fmla="*/ 75 w 90"/>
                <a:gd name="T47" fmla="*/ 6 h 70"/>
                <a:gd name="T48" fmla="*/ 63 w 90"/>
                <a:gd name="T49" fmla="*/ 0 h 70"/>
                <a:gd name="T50" fmla="*/ 49 w 90"/>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0"/>
                  </a:moveTo>
                  <a:lnTo>
                    <a:pt x="49" y="0"/>
                  </a:lnTo>
                  <a:lnTo>
                    <a:pt x="23" y="9"/>
                  </a:lnTo>
                  <a:lnTo>
                    <a:pt x="23" y="9"/>
                  </a:lnTo>
                  <a:lnTo>
                    <a:pt x="23" y="9"/>
                  </a:lnTo>
                  <a:lnTo>
                    <a:pt x="23" y="9"/>
                  </a:lnTo>
                  <a:lnTo>
                    <a:pt x="12" y="12"/>
                  </a:lnTo>
                  <a:lnTo>
                    <a:pt x="3" y="23"/>
                  </a:lnTo>
                  <a:lnTo>
                    <a:pt x="0" y="34"/>
                  </a:lnTo>
                  <a:lnTo>
                    <a:pt x="0" y="46"/>
                  </a:lnTo>
                  <a:lnTo>
                    <a:pt x="0" y="46"/>
                  </a:lnTo>
                  <a:lnTo>
                    <a:pt x="6" y="57"/>
                  </a:lnTo>
                  <a:lnTo>
                    <a:pt x="15" y="66"/>
                  </a:lnTo>
                  <a:lnTo>
                    <a:pt x="26" y="69"/>
                  </a:lnTo>
                  <a:lnTo>
                    <a:pt x="38" y="69"/>
                  </a:lnTo>
                  <a:lnTo>
                    <a:pt x="63" y="63"/>
                  </a:lnTo>
                  <a:lnTo>
                    <a:pt x="63" y="63"/>
                  </a:lnTo>
                  <a:lnTo>
                    <a:pt x="75" y="57"/>
                  </a:lnTo>
                  <a:lnTo>
                    <a:pt x="83" y="49"/>
                  </a:lnTo>
                  <a:lnTo>
                    <a:pt x="89" y="37"/>
                  </a:lnTo>
                  <a:lnTo>
                    <a:pt x="86" y="26"/>
                  </a:lnTo>
                  <a:lnTo>
                    <a:pt x="86" y="26"/>
                  </a:lnTo>
                  <a:lnTo>
                    <a:pt x="83" y="14"/>
                  </a:lnTo>
                  <a:lnTo>
                    <a:pt x="75" y="6"/>
                  </a:lnTo>
                  <a:lnTo>
                    <a:pt x="63" y="0"/>
                  </a:lnTo>
                  <a:lnTo>
                    <a:pt x="4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4" name="Freeform 404"/>
            <p:cNvSpPr>
              <a:spLocks noChangeArrowheads="1"/>
            </p:cNvSpPr>
            <p:nvPr/>
          </p:nvSpPr>
          <p:spPr bwMode="auto">
            <a:xfrm>
              <a:off x="8053388" y="3117850"/>
              <a:ext cx="33337" cy="25400"/>
            </a:xfrm>
            <a:custGeom>
              <a:avLst/>
              <a:gdLst>
                <a:gd name="T0" fmla="*/ 55 w 93"/>
                <a:gd name="T1" fmla="*/ 0 h 70"/>
                <a:gd name="T2" fmla="*/ 55 w 93"/>
                <a:gd name="T3" fmla="*/ 0 h 70"/>
                <a:gd name="T4" fmla="*/ 29 w 93"/>
                <a:gd name="T5" fmla="*/ 6 h 70"/>
                <a:gd name="T6" fmla="*/ 26 w 93"/>
                <a:gd name="T7" fmla="*/ 6 h 70"/>
                <a:gd name="T8" fmla="*/ 26 w 93"/>
                <a:gd name="T9" fmla="*/ 6 h 70"/>
                <a:gd name="T10" fmla="*/ 26 w 93"/>
                <a:gd name="T11" fmla="*/ 6 h 70"/>
                <a:gd name="T12" fmla="*/ 15 w 93"/>
                <a:gd name="T13" fmla="*/ 9 h 70"/>
                <a:gd name="T14" fmla="*/ 6 w 93"/>
                <a:gd name="T15" fmla="*/ 18 h 70"/>
                <a:gd name="T16" fmla="*/ 0 w 93"/>
                <a:gd name="T17" fmla="*/ 29 h 70"/>
                <a:gd name="T18" fmla="*/ 0 w 93"/>
                <a:gd name="T19" fmla="*/ 43 h 70"/>
                <a:gd name="T20" fmla="*/ 0 w 93"/>
                <a:gd name="T21" fmla="*/ 43 h 70"/>
                <a:gd name="T22" fmla="*/ 6 w 93"/>
                <a:gd name="T23" fmla="*/ 55 h 70"/>
                <a:gd name="T24" fmla="*/ 15 w 93"/>
                <a:gd name="T25" fmla="*/ 63 h 70"/>
                <a:gd name="T26" fmla="*/ 26 w 93"/>
                <a:gd name="T27" fmla="*/ 69 h 70"/>
                <a:gd name="T28" fmla="*/ 38 w 93"/>
                <a:gd name="T29" fmla="*/ 69 h 70"/>
                <a:gd name="T30" fmla="*/ 63 w 93"/>
                <a:gd name="T31" fmla="*/ 66 h 70"/>
                <a:gd name="T32" fmla="*/ 63 w 93"/>
                <a:gd name="T33" fmla="*/ 66 h 70"/>
                <a:gd name="T34" fmla="*/ 78 w 93"/>
                <a:gd name="T35" fmla="*/ 60 h 70"/>
                <a:gd name="T36" fmla="*/ 86 w 93"/>
                <a:gd name="T37" fmla="*/ 52 h 70"/>
                <a:gd name="T38" fmla="*/ 92 w 93"/>
                <a:gd name="T39" fmla="*/ 40 h 70"/>
                <a:gd name="T40" fmla="*/ 92 w 93"/>
                <a:gd name="T41" fmla="*/ 29 h 70"/>
                <a:gd name="T42" fmla="*/ 92 w 93"/>
                <a:gd name="T43" fmla="*/ 29 h 70"/>
                <a:gd name="T44" fmla="*/ 86 w 93"/>
                <a:gd name="T45" fmla="*/ 18 h 70"/>
                <a:gd name="T46" fmla="*/ 78 w 93"/>
                <a:gd name="T47" fmla="*/ 6 h 70"/>
                <a:gd name="T48" fmla="*/ 66 w 93"/>
                <a:gd name="T49" fmla="*/ 3 h 70"/>
                <a:gd name="T50" fmla="*/ 55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55" y="0"/>
                  </a:moveTo>
                  <a:lnTo>
                    <a:pt x="55" y="0"/>
                  </a:lnTo>
                  <a:lnTo>
                    <a:pt x="29" y="6"/>
                  </a:lnTo>
                  <a:lnTo>
                    <a:pt x="26" y="6"/>
                  </a:lnTo>
                  <a:lnTo>
                    <a:pt x="26" y="6"/>
                  </a:lnTo>
                  <a:lnTo>
                    <a:pt x="26" y="6"/>
                  </a:lnTo>
                  <a:lnTo>
                    <a:pt x="15" y="9"/>
                  </a:lnTo>
                  <a:lnTo>
                    <a:pt x="6" y="18"/>
                  </a:lnTo>
                  <a:lnTo>
                    <a:pt x="0" y="29"/>
                  </a:lnTo>
                  <a:lnTo>
                    <a:pt x="0" y="43"/>
                  </a:lnTo>
                  <a:lnTo>
                    <a:pt x="0" y="43"/>
                  </a:lnTo>
                  <a:lnTo>
                    <a:pt x="6" y="55"/>
                  </a:lnTo>
                  <a:lnTo>
                    <a:pt x="15" y="63"/>
                  </a:lnTo>
                  <a:lnTo>
                    <a:pt x="26" y="69"/>
                  </a:lnTo>
                  <a:lnTo>
                    <a:pt x="38" y="69"/>
                  </a:lnTo>
                  <a:lnTo>
                    <a:pt x="63" y="66"/>
                  </a:lnTo>
                  <a:lnTo>
                    <a:pt x="63" y="66"/>
                  </a:lnTo>
                  <a:lnTo>
                    <a:pt x="78" y="60"/>
                  </a:lnTo>
                  <a:lnTo>
                    <a:pt x="86" y="52"/>
                  </a:lnTo>
                  <a:lnTo>
                    <a:pt x="92" y="40"/>
                  </a:lnTo>
                  <a:lnTo>
                    <a:pt x="92" y="29"/>
                  </a:lnTo>
                  <a:lnTo>
                    <a:pt x="92" y="29"/>
                  </a:lnTo>
                  <a:lnTo>
                    <a:pt x="86" y="18"/>
                  </a:lnTo>
                  <a:lnTo>
                    <a:pt x="78" y="6"/>
                  </a:lnTo>
                  <a:lnTo>
                    <a:pt x="66"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5" name="Freeform 405"/>
            <p:cNvSpPr>
              <a:spLocks noChangeArrowheads="1"/>
            </p:cNvSpPr>
            <p:nvPr/>
          </p:nvSpPr>
          <p:spPr bwMode="auto">
            <a:xfrm>
              <a:off x="7985125" y="3127375"/>
              <a:ext cx="33338" cy="25400"/>
            </a:xfrm>
            <a:custGeom>
              <a:avLst/>
              <a:gdLst>
                <a:gd name="T0" fmla="*/ 55 w 93"/>
                <a:gd name="T1" fmla="*/ 0 h 70"/>
                <a:gd name="T2" fmla="*/ 29 w 93"/>
                <a:gd name="T3" fmla="*/ 3 h 70"/>
                <a:gd name="T4" fmla="*/ 29 w 93"/>
                <a:gd name="T5" fmla="*/ 3 h 70"/>
                <a:gd name="T6" fmla="*/ 29 w 93"/>
                <a:gd name="T7" fmla="*/ 3 h 70"/>
                <a:gd name="T8" fmla="*/ 18 w 93"/>
                <a:gd name="T9" fmla="*/ 6 h 70"/>
                <a:gd name="T10" fmla="*/ 6 w 93"/>
                <a:gd name="T11" fmla="*/ 14 h 70"/>
                <a:gd name="T12" fmla="*/ 0 w 93"/>
                <a:gd name="T13" fmla="*/ 26 h 70"/>
                <a:gd name="T14" fmla="*/ 0 w 93"/>
                <a:gd name="T15" fmla="*/ 40 h 70"/>
                <a:gd name="T16" fmla="*/ 0 w 93"/>
                <a:gd name="T17" fmla="*/ 40 h 70"/>
                <a:gd name="T18" fmla="*/ 3 w 93"/>
                <a:gd name="T19" fmla="*/ 52 h 70"/>
                <a:gd name="T20" fmla="*/ 12 w 93"/>
                <a:gd name="T21" fmla="*/ 60 h 70"/>
                <a:gd name="T22" fmla="*/ 23 w 93"/>
                <a:gd name="T23" fmla="*/ 69 h 70"/>
                <a:gd name="T24" fmla="*/ 35 w 93"/>
                <a:gd name="T25" fmla="*/ 69 h 70"/>
                <a:gd name="T26" fmla="*/ 63 w 93"/>
                <a:gd name="T27" fmla="*/ 66 h 70"/>
                <a:gd name="T28" fmla="*/ 63 w 93"/>
                <a:gd name="T29" fmla="*/ 66 h 70"/>
                <a:gd name="T30" fmla="*/ 75 w 93"/>
                <a:gd name="T31" fmla="*/ 63 h 70"/>
                <a:gd name="T32" fmla="*/ 84 w 93"/>
                <a:gd name="T33" fmla="*/ 55 h 70"/>
                <a:gd name="T34" fmla="*/ 92 w 93"/>
                <a:gd name="T35" fmla="*/ 43 h 70"/>
                <a:gd name="T36" fmla="*/ 92 w 93"/>
                <a:gd name="T37" fmla="*/ 29 h 70"/>
                <a:gd name="T38" fmla="*/ 92 w 93"/>
                <a:gd name="T39" fmla="*/ 29 h 70"/>
                <a:gd name="T40" fmla="*/ 89 w 93"/>
                <a:gd name="T41" fmla="*/ 17 h 70"/>
                <a:gd name="T42" fmla="*/ 81 w 93"/>
                <a:gd name="T43" fmla="*/ 9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8" y="6"/>
                  </a:lnTo>
                  <a:lnTo>
                    <a:pt x="6" y="14"/>
                  </a:lnTo>
                  <a:lnTo>
                    <a:pt x="0" y="26"/>
                  </a:lnTo>
                  <a:lnTo>
                    <a:pt x="0" y="40"/>
                  </a:lnTo>
                  <a:lnTo>
                    <a:pt x="0" y="40"/>
                  </a:lnTo>
                  <a:lnTo>
                    <a:pt x="3" y="52"/>
                  </a:lnTo>
                  <a:lnTo>
                    <a:pt x="12" y="60"/>
                  </a:lnTo>
                  <a:lnTo>
                    <a:pt x="23" y="69"/>
                  </a:lnTo>
                  <a:lnTo>
                    <a:pt x="35" y="69"/>
                  </a:lnTo>
                  <a:lnTo>
                    <a:pt x="63" y="66"/>
                  </a:lnTo>
                  <a:lnTo>
                    <a:pt x="63" y="66"/>
                  </a:lnTo>
                  <a:lnTo>
                    <a:pt x="75" y="63"/>
                  </a:lnTo>
                  <a:lnTo>
                    <a:pt x="84" y="55"/>
                  </a:lnTo>
                  <a:lnTo>
                    <a:pt x="92" y="43"/>
                  </a:lnTo>
                  <a:lnTo>
                    <a:pt x="92" y="29"/>
                  </a:lnTo>
                  <a:lnTo>
                    <a:pt x="92" y="29"/>
                  </a:lnTo>
                  <a:lnTo>
                    <a:pt x="89" y="17"/>
                  </a:lnTo>
                  <a:lnTo>
                    <a:pt x="81" y="9"/>
                  </a:lnTo>
                  <a:lnTo>
                    <a:pt x="69"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6" name="Freeform 406"/>
            <p:cNvSpPr>
              <a:spLocks noChangeArrowheads="1"/>
            </p:cNvSpPr>
            <p:nvPr/>
          </p:nvSpPr>
          <p:spPr bwMode="auto">
            <a:xfrm>
              <a:off x="7915275" y="3132138"/>
              <a:ext cx="34925" cy="25400"/>
            </a:xfrm>
            <a:custGeom>
              <a:avLst/>
              <a:gdLst>
                <a:gd name="T0" fmla="*/ 60 w 95"/>
                <a:gd name="T1" fmla="*/ 0 h 70"/>
                <a:gd name="T2" fmla="*/ 31 w 95"/>
                <a:gd name="T3" fmla="*/ 3 h 70"/>
                <a:gd name="T4" fmla="*/ 31 w 95"/>
                <a:gd name="T5" fmla="*/ 3 h 70"/>
                <a:gd name="T6" fmla="*/ 31 w 95"/>
                <a:gd name="T7" fmla="*/ 3 h 70"/>
                <a:gd name="T8" fmla="*/ 20 w 95"/>
                <a:gd name="T9" fmla="*/ 6 h 70"/>
                <a:gd name="T10" fmla="*/ 8 w 95"/>
                <a:gd name="T11" fmla="*/ 15 h 70"/>
                <a:gd name="T12" fmla="*/ 3 w 95"/>
                <a:gd name="T13" fmla="*/ 23 h 70"/>
                <a:gd name="T14" fmla="*/ 0 w 95"/>
                <a:gd name="T15" fmla="*/ 38 h 70"/>
                <a:gd name="T16" fmla="*/ 0 w 95"/>
                <a:gd name="T17" fmla="*/ 38 h 70"/>
                <a:gd name="T18" fmla="*/ 3 w 95"/>
                <a:gd name="T19" fmla="*/ 49 h 70"/>
                <a:gd name="T20" fmla="*/ 11 w 95"/>
                <a:gd name="T21" fmla="*/ 61 h 70"/>
                <a:gd name="T22" fmla="*/ 23 w 95"/>
                <a:gd name="T23" fmla="*/ 66 h 70"/>
                <a:gd name="T24" fmla="*/ 34 w 95"/>
                <a:gd name="T25" fmla="*/ 69 h 70"/>
                <a:gd name="T26" fmla="*/ 63 w 95"/>
                <a:gd name="T27" fmla="*/ 69 h 70"/>
                <a:gd name="T28" fmla="*/ 63 w 95"/>
                <a:gd name="T29" fmla="*/ 69 h 70"/>
                <a:gd name="T30" fmla="*/ 74 w 95"/>
                <a:gd name="T31" fmla="*/ 64 h 70"/>
                <a:gd name="T32" fmla="*/ 86 w 95"/>
                <a:gd name="T33" fmla="*/ 58 h 70"/>
                <a:gd name="T34" fmla="*/ 91 w 95"/>
                <a:gd name="T35" fmla="*/ 46 h 70"/>
                <a:gd name="T36" fmla="*/ 94 w 95"/>
                <a:gd name="T37" fmla="*/ 32 h 70"/>
                <a:gd name="T38" fmla="*/ 94 w 95"/>
                <a:gd name="T39" fmla="*/ 32 h 70"/>
                <a:gd name="T40" fmla="*/ 91 w 95"/>
                <a:gd name="T41" fmla="*/ 20 h 70"/>
                <a:gd name="T42" fmla="*/ 83 w 95"/>
                <a:gd name="T43" fmla="*/ 9 h 70"/>
                <a:gd name="T44" fmla="*/ 71 w 95"/>
                <a:gd name="T45" fmla="*/ 3 h 70"/>
                <a:gd name="T46" fmla="*/ 60 w 95"/>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60" y="0"/>
                  </a:moveTo>
                  <a:lnTo>
                    <a:pt x="31" y="3"/>
                  </a:lnTo>
                  <a:lnTo>
                    <a:pt x="31" y="3"/>
                  </a:lnTo>
                  <a:lnTo>
                    <a:pt x="31" y="3"/>
                  </a:lnTo>
                  <a:lnTo>
                    <a:pt x="20" y="6"/>
                  </a:lnTo>
                  <a:lnTo>
                    <a:pt x="8" y="15"/>
                  </a:lnTo>
                  <a:lnTo>
                    <a:pt x="3" y="23"/>
                  </a:lnTo>
                  <a:lnTo>
                    <a:pt x="0" y="38"/>
                  </a:lnTo>
                  <a:lnTo>
                    <a:pt x="0" y="38"/>
                  </a:lnTo>
                  <a:lnTo>
                    <a:pt x="3" y="49"/>
                  </a:lnTo>
                  <a:lnTo>
                    <a:pt x="11" y="61"/>
                  </a:lnTo>
                  <a:lnTo>
                    <a:pt x="23" y="66"/>
                  </a:lnTo>
                  <a:lnTo>
                    <a:pt x="34" y="69"/>
                  </a:lnTo>
                  <a:lnTo>
                    <a:pt x="63" y="69"/>
                  </a:lnTo>
                  <a:lnTo>
                    <a:pt x="63" y="69"/>
                  </a:lnTo>
                  <a:lnTo>
                    <a:pt x="74" y="64"/>
                  </a:lnTo>
                  <a:lnTo>
                    <a:pt x="86" y="58"/>
                  </a:lnTo>
                  <a:lnTo>
                    <a:pt x="91" y="46"/>
                  </a:lnTo>
                  <a:lnTo>
                    <a:pt x="94" y="32"/>
                  </a:lnTo>
                  <a:lnTo>
                    <a:pt x="94" y="32"/>
                  </a:lnTo>
                  <a:lnTo>
                    <a:pt x="91" y="20"/>
                  </a:lnTo>
                  <a:lnTo>
                    <a:pt x="83" y="9"/>
                  </a:lnTo>
                  <a:lnTo>
                    <a:pt x="71"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7" name="Freeform 407"/>
            <p:cNvSpPr>
              <a:spLocks noChangeArrowheads="1"/>
            </p:cNvSpPr>
            <p:nvPr/>
          </p:nvSpPr>
          <p:spPr bwMode="auto">
            <a:xfrm>
              <a:off x="7845425" y="3133725"/>
              <a:ext cx="33338" cy="25400"/>
            </a:xfrm>
            <a:custGeom>
              <a:avLst/>
              <a:gdLst>
                <a:gd name="T0" fmla="*/ 60 w 93"/>
                <a:gd name="T1" fmla="*/ 0 h 70"/>
                <a:gd name="T2" fmla="*/ 60 w 93"/>
                <a:gd name="T3" fmla="*/ 0 h 70"/>
                <a:gd name="T4" fmla="*/ 31 w 93"/>
                <a:gd name="T5" fmla="*/ 0 h 70"/>
                <a:gd name="T6" fmla="*/ 31 w 93"/>
                <a:gd name="T7" fmla="*/ 0 h 70"/>
                <a:gd name="T8" fmla="*/ 31 w 93"/>
                <a:gd name="T9" fmla="*/ 0 h 70"/>
                <a:gd name="T10" fmla="*/ 31 w 93"/>
                <a:gd name="T11" fmla="*/ 0 h 70"/>
                <a:gd name="T12" fmla="*/ 20 w 93"/>
                <a:gd name="T13" fmla="*/ 3 h 70"/>
                <a:gd name="T14" fmla="*/ 8 w 93"/>
                <a:gd name="T15" fmla="*/ 9 h 70"/>
                <a:gd name="T16" fmla="*/ 0 w 93"/>
                <a:gd name="T17" fmla="*/ 20 h 70"/>
                <a:gd name="T18" fmla="*/ 0 w 93"/>
                <a:gd name="T19" fmla="*/ 35 h 70"/>
                <a:gd name="T20" fmla="*/ 0 w 93"/>
                <a:gd name="T21" fmla="*/ 35 h 70"/>
                <a:gd name="T22" fmla="*/ 0 w 93"/>
                <a:gd name="T23" fmla="*/ 46 h 70"/>
                <a:gd name="T24" fmla="*/ 8 w 93"/>
                <a:gd name="T25" fmla="*/ 58 h 70"/>
                <a:gd name="T26" fmla="*/ 20 w 93"/>
                <a:gd name="T27" fmla="*/ 66 h 70"/>
                <a:gd name="T28" fmla="*/ 31 w 93"/>
                <a:gd name="T29" fmla="*/ 69 h 70"/>
                <a:gd name="T30" fmla="*/ 60 w 93"/>
                <a:gd name="T31" fmla="*/ 69 h 70"/>
                <a:gd name="T32" fmla="*/ 60 w 93"/>
                <a:gd name="T33" fmla="*/ 69 h 70"/>
                <a:gd name="T34" fmla="*/ 71 w 93"/>
                <a:gd name="T35" fmla="*/ 66 h 70"/>
                <a:gd name="T36" fmla="*/ 83 w 93"/>
                <a:gd name="T37" fmla="*/ 58 h 70"/>
                <a:gd name="T38" fmla="*/ 92 w 93"/>
                <a:gd name="T39" fmla="*/ 46 h 70"/>
                <a:gd name="T40" fmla="*/ 92 w 93"/>
                <a:gd name="T41" fmla="*/ 35 h 70"/>
                <a:gd name="T42" fmla="*/ 92 w 93"/>
                <a:gd name="T43" fmla="*/ 35 h 70"/>
                <a:gd name="T44" fmla="*/ 92 w 93"/>
                <a:gd name="T45" fmla="*/ 20 h 70"/>
                <a:gd name="T46" fmla="*/ 83 w 93"/>
                <a:gd name="T47" fmla="*/ 9 h 70"/>
                <a:gd name="T48" fmla="*/ 71 w 93"/>
                <a:gd name="T49" fmla="*/ 3 h 70"/>
                <a:gd name="T50" fmla="*/ 60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0" y="0"/>
                  </a:moveTo>
                  <a:lnTo>
                    <a:pt x="60" y="0"/>
                  </a:lnTo>
                  <a:lnTo>
                    <a:pt x="31" y="0"/>
                  </a:lnTo>
                  <a:lnTo>
                    <a:pt x="31" y="0"/>
                  </a:lnTo>
                  <a:lnTo>
                    <a:pt x="31" y="0"/>
                  </a:lnTo>
                  <a:lnTo>
                    <a:pt x="31" y="0"/>
                  </a:lnTo>
                  <a:lnTo>
                    <a:pt x="20" y="3"/>
                  </a:lnTo>
                  <a:lnTo>
                    <a:pt x="8" y="9"/>
                  </a:lnTo>
                  <a:lnTo>
                    <a:pt x="0" y="20"/>
                  </a:lnTo>
                  <a:lnTo>
                    <a:pt x="0" y="35"/>
                  </a:lnTo>
                  <a:lnTo>
                    <a:pt x="0" y="35"/>
                  </a:lnTo>
                  <a:lnTo>
                    <a:pt x="0" y="46"/>
                  </a:lnTo>
                  <a:lnTo>
                    <a:pt x="8" y="58"/>
                  </a:lnTo>
                  <a:lnTo>
                    <a:pt x="20" y="66"/>
                  </a:lnTo>
                  <a:lnTo>
                    <a:pt x="31" y="69"/>
                  </a:lnTo>
                  <a:lnTo>
                    <a:pt x="60" y="69"/>
                  </a:lnTo>
                  <a:lnTo>
                    <a:pt x="60" y="69"/>
                  </a:lnTo>
                  <a:lnTo>
                    <a:pt x="71" y="66"/>
                  </a:lnTo>
                  <a:lnTo>
                    <a:pt x="83" y="58"/>
                  </a:lnTo>
                  <a:lnTo>
                    <a:pt x="92" y="46"/>
                  </a:lnTo>
                  <a:lnTo>
                    <a:pt x="92" y="35"/>
                  </a:lnTo>
                  <a:lnTo>
                    <a:pt x="92" y="35"/>
                  </a:lnTo>
                  <a:lnTo>
                    <a:pt x="92" y="20"/>
                  </a:lnTo>
                  <a:lnTo>
                    <a:pt x="83" y="9"/>
                  </a:lnTo>
                  <a:lnTo>
                    <a:pt x="71" y="3"/>
                  </a:lnTo>
                  <a:lnTo>
                    <a:pt x="6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8" name="Freeform 408"/>
            <p:cNvSpPr>
              <a:spLocks noChangeArrowheads="1"/>
            </p:cNvSpPr>
            <p:nvPr/>
          </p:nvSpPr>
          <p:spPr bwMode="auto">
            <a:xfrm>
              <a:off x="7775575" y="3132138"/>
              <a:ext cx="34925" cy="25400"/>
            </a:xfrm>
            <a:custGeom>
              <a:avLst/>
              <a:gdLst>
                <a:gd name="T0" fmla="*/ 63 w 96"/>
                <a:gd name="T1" fmla="*/ 3 h 70"/>
                <a:gd name="T2" fmla="*/ 34 w 96"/>
                <a:gd name="T3" fmla="*/ 0 h 70"/>
                <a:gd name="T4" fmla="*/ 34 w 96"/>
                <a:gd name="T5" fmla="*/ 0 h 70"/>
                <a:gd name="T6" fmla="*/ 23 w 96"/>
                <a:gd name="T7" fmla="*/ 3 h 70"/>
                <a:gd name="T8" fmla="*/ 12 w 96"/>
                <a:gd name="T9" fmla="*/ 9 h 70"/>
                <a:gd name="T10" fmla="*/ 3 w 96"/>
                <a:gd name="T11" fmla="*/ 20 h 70"/>
                <a:gd name="T12" fmla="*/ 0 w 96"/>
                <a:gd name="T13" fmla="*/ 32 h 70"/>
                <a:gd name="T14" fmla="*/ 0 w 96"/>
                <a:gd name="T15" fmla="*/ 32 h 70"/>
                <a:gd name="T16" fmla="*/ 3 w 96"/>
                <a:gd name="T17" fmla="*/ 46 h 70"/>
                <a:gd name="T18" fmla="*/ 9 w 96"/>
                <a:gd name="T19" fmla="*/ 58 h 70"/>
                <a:gd name="T20" fmla="*/ 20 w 96"/>
                <a:gd name="T21" fmla="*/ 64 h 70"/>
                <a:gd name="T22" fmla="*/ 32 w 96"/>
                <a:gd name="T23" fmla="*/ 69 h 70"/>
                <a:gd name="T24" fmla="*/ 60 w 96"/>
                <a:gd name="T25" fmla="*/ 69 h 70"/>
                <a:gd name="T26" fmla="*/ 60 w 96"/>
                <a:gd name="T27" fmla="*/ 69 h 70"/>
                <a:gd name="T28" fmla="*/ 60 w 96"/>
                <a:gd name="T29" fmla="*/ 69 h 70"/>
                <a:gd name="T30" fmla="*/ 72 w 96"/>
                <a:gd name="T31" fmla="*/ 66 h 70"/>
                <a:gd name="T32" fmla="*/ 83 w 96"/>
                <a:gd name="T33" fmla="*/ 61 h 70"/>
                <a:gd name="T34" fmla="*/ 92 w 96"/>
                <a:gd name="T35" fmla="*/ 49 h 70"/>
                <a:gd name="T36" fmla="*/ 95 w 96"/>
                <a:gd name="T37" fmla="*/ 38 h 70"/>
                <a:gd name="T38" fmla="*/ 95 w 96"/>
                <a:gd name="T39" fmla="*/ 38 h 70"/>
                <a:gd name="T40" fmla="*/ 92 w 96"/>
                <a:gd name="T41" fmla="*/ 23 h 70"/>
                <a:gd name="T42" fmla="*/ 86 w 96"/>
                <a:gd name="T43" fmla="*/ 15 h 70"/>
                <a:gd name="T44" fmla="*/ 75 w 96"/>
                <a:gd name="T45" fmla="*/ 6 h 70"/>
                <a:gd name="T46" fmla="*/ 63 w 96"/>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3" y="3"/>
                  </a:moveTo>
                  <a:lnTo>
                    <a:pt x="34" y="0"/>
                  </a:lnTo>
                  <a:lnTo>
                    <a:pt x="34" y="0"/>
                  </a:lnTo>
                  <a:lnTo>
                    <a:pt x="23" y="3"/>
                  </a:lnTo>
                  <a:lnTo>
                    <a:pt x="12" y="9"/>
                  </a:lnTo>
                  <a:lnTo>
                    <a:pt x="3" y="20"/>
                  </a:lnTo>
                  <a:lnTo>
                    <a:pt x="0" y="32"/>
                  </a:lnTo>
                  <a:lnTo>
                    <a:pt x="0" y="32"/>
                  </a:lnTo>
                  <a:lnTo>
                    <a:pt x="3" y="46"/>
                  </a:lnTo>
                  <a:lnTo>
                    <a:pt x="9" y="58"/>
                  </a:lnTo>
                  <a:lnTo>
                    <a:pt x="20" y="64"/>
                  </a:lnTo>
                  <a:lnTo>
                    <a:pt x="32" y="69"/>
                  </a:lnTo>
                  <a:lnTo>
                    <a:pt x="60" y="69"/>
                  </a:lnTo>
                  <a:lnTo>
                    <a:pt x="60" y="69"/>
                  </a:lnTo>
                  <a:lnTo>
                    <a:pt x="60" y="69"/>
                  </a:lnTo>
                  <a:lnTo>
                    <a:pt x="72" y="66"/>
                  </a:lnTo>
                  <a:lnTo>
                    <a:pt x="83" y="61"/>
                  </a:lnTo>
                  <a:lnTo>
                    <a:pt x="92" y="49"/>
                  </a:lnTo>
                  <a:lnTo>
                    <a:pt x="95" y="38"/>
                  </a:lnTo>
                  <a:lnTo>
                    <a:pt x="95" y="38"/>
                  </a:lnTo>
                  <a:lnTo>
                    <a:pt x="92" y="23"/>
                  </a:lnTo>
                  <a:lnTo>
                    <a:pt x="86" y="15"/>
                  </a:lnTo>
                  <a:lnTo>
                    <a:pt x="75" y="6"/>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69" name="Freeform 409"/>
            <p:cNvSpPr>
              <a:spLocks noChangeArrowheads="1"/>
            </p:cNvSpPr>
            <p:nvPr/>
          </p:nvSpPr>
          <p:spPr bwMode="auto">
            <a:xfrm>
              <a:off x="7705725" y="3127375"/>
              <a:ext cx="33338" cy="25400"/>
            </a:xfrm>
            <a:custGeom>
              <a:avLst/>
              <a:gdLst>
                <a:gd name="T0" fmla="*/ 63 w 93"/>
                <a:gd name="T1" fmla="*/ 3 h 70"/>
                <a:gd name="T2" fmla="*/ 37 w 93"/>
                <a:gd name="T3" fmla="*/ 0 h 70"/>
                <a:gd name="T4" fmla="*/ 37 w 93"/>
                <a:gd name="T5" fmla="*/ 0 h 70"/>
                <a:gd name="T6" fmla="*/ 23 w 93"/>
                <a:gd name="T7" fmla="*/ 3 h 70"/>
                <a:gd name="T8" fmla="*/ 12 w 93"/>
                <a:gd name="T9" fmla="*/ 9 h 70"/>
                <a:gd name="T10" fmla="*/ 3 w 93"/>
                <a:gd name="T11" fmla="*/ 17 h 70"/>
                <a:gd name="T12" fmla="*/ 0 w 93"/>
                <a:gd name="T13" fmla="*/ 31 h 70"/>
                <a:gd name="T14" fmla="*/ 0 w 93"/>
                <a:gd name="T15" fmla="*/ 31 h 70"/>
                <a:gd name="T16" fmla="*/ 0 w 93"/>
                <a:gd name="T17" fmla="*/ 43 h 70"/>
                <a:gd name="T18" fmla="*/ 9 w 93"/>
                <a:gd name="T19" fmla="*/ 55 h 70"/>
                <a:gd name="T20" fmla="*/ 17 w 93"/>
                <a:gd name="T21" fmla="*/ 63 h 70"/>
                <a:gd name="T22" fmla="*/ 29 w 93"/>
                <a:gd name="T23" fmla="*/ 66 h 70"/>
                <a:gd name="T24" fmla="*/ 57 w 93"/>
                <a:gd name="T25" fmla="*/ 69 h 70"/>
                <a:gd name="T26" fmla="*/ 57 w 93"/>
                <a:gd name="T27" fmla="*/ 69 h 70"/>
                <a:gd name="T28" fmla="*/ 57 w 93"/>
                <a:gd name="T29" fmla="*/ 69 h 70"/>
                <a:gd name="T30" fmla="*/ 69 w 93"/>
                <a:gd name="T31" fmla="*/ 69 h 70"/>
                <a:gd name="T32" fmla="*/ 80 w 93"/>
                <a:gd name="T33" fmla="*/ 63 h 70"/>
                <a:gd name="T34" fmla="*/ 89 w 93"/>
                <a:gd name="T35" fmla="*/ 52 h 70"/>
                <a:gd name="T36" fmla="*/ 92 w 93"/>
                <a:gd name="T37" fmla="*/ 40 h 70"/>
                <a:gd name="T38" fmla="*/ 92 w 93"/>
                <a:gd name="T39" fmla="*/ 40 h 70"/>
                <a:gd name="T40" fmla="*/ 92 w 93"/>
                <a:gd name="T41" fmla="*/ 26 h 70"/>
                <a:gd name="T42" fmla="*/ 86 w 93"/>
                <a:gd name="T43" fmla="*/ 14 h 70"/>
                <a:gd name="T44" fmla="*/ 75 w 93"/>
                <a:gd name="T45" fmla="*/ 9 h 70"/>
                <a:gd name="T46" fmla="*/ 63 w 93"/>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63" y="3"/>
                  </a:moveTo>
                  <a:lnTo>
                    <a:pt x="37" y="0"/>
                  </a:lnTo>
                  <a:lnTo>
                    <a:pt x="37" y="0"/>
                  </a:lnTo>
                  <a:lnTo>
                    <a:pt x="23" y="3"/>
                  </a:lnTo>
                  <a:lnTo>
                    <a:pt x="12" y="9"/>
                  </a:lnTo>
                  <a:lnTo>
                    <a:pt x="3" y="17"/>
                  </a:lnTo>
                  <a:lnTo>
                    <a:pt x="0" y="31"/>
                  </a:lnTo>
                  <a:lnTo>
                    <a:pt x="0" y="31"/>
                  </a:lnTo>
                  <a:lnTo>
                    <a:pt x="0" y="43"/>
                  </a:lnTo>
                  <a:lnTo>
                    <a:pt x="9" y="55"/>
                  </a:lnTo>
                  <a:lnTo>
                    <a:pt x="17" y="63"/>
                  </a:lnTo>
                  <a:lnTo>
                    <a:pt x="29" y="66"/>
                  </a:lnTo>
                  <a:lnTo>
                    <a:pt x="57" y="69"/>
                  </a:lnTo>
                  <a:lnTo>
                    <a:pt x="57" y="69"/>
                  </a:lnTo>
                  <a:lnTo>
                    <a:pt x="57" y="69"/>
                  </a:lnTo>
                  <a:lnTo>
                    <a:pt x="69" y="69"/>
                  </a:lnTo>
                  <a:lnTo>
                    <a:pt x="80" y="63"/>
                  </a:lnTo>
                  <a:lnTo>
                    <a:pt x="89" y="52"/>
                  </a:lnTo>
                  <a:lnTo>
                    <a:pt x="92" y="40"/>
                  </a:lnTo>
                  <a:lnTo>
                    <a:pt x="92" y="40"/>
                  </a:lnTo>
                  <a:lnTo>
                    <a:pt x="92" y="26"/>
                  </a:lnTo>
                  <a:lnTo>
                    <a:pt x="86" y="14"/>
                  </a:lnTo>
                  <a:lnTo>
                    <a:pt x="75" y="9"/>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0" name="Freeform 410"/>
            <p:cNvSpPr>
              <a:spLocks noChangeArrowheads="1"/>
            </p:cNvSpPr>
            <p:nvPr/>
          </p:nvSpPr>
          <p:spPr bwMode="auto">
            <a:xfrm>
              <a:off x="7637463" y="3119438"/>
              <a:ext cx="33337" cy="23812"/>
            </a:xfrm>
            <a:custGeom>
              <a:avLst/>
              <a:gdLst>
                <a:gd name="T0" fmla="*/ 66 w 93"/>
                <a:gd name="T1" fmla="*/ 3 h 67"/>
                <a:gd name="T2" fmla="*/ 63 w 93"/>
                <a:gd name="T3" fmla="*/ 3 h 67"/>
                <a:gd name="T4" fmla="*/ 37 w 93"/>
                <a:gd name="T5" fmla="*/ 0 h 67"/>
                <a:gd name="T6" fmla="*/ 37 w 93"/>
                <a:gd name="T7" fmla="*/ 0 h 67"/>
                <a:gd name="T8" fmla="*/ 37 w 93"/>
                <a:gd name="T9" fmla="*/ 0 h 67"/>
                <a:gd name="T10" fmla="*/ 26 w 93"/>
                <a:gd name="T11" fmla="*/ 0 h 67"/>
                <a:gd name="T12" fmla="*/ 15 w 93"/>
                <a:gd name="T13" fmla="*/ 6 h 67"/>
                <a:gd name="T14" fmla="*/ 6 w 93"/>
                <a:gd name="T15" fmla="*/ 15 h 67"/>
                <a:gd name="T16" fmla="*/ 0 w 93"/>
                <a:gd name="T17" fmla="*/ 26 h 67"/>
                <a:gd name="T18" fmla="*/ 0 w 93"/>
                <a:gd name="T19" fmla="*/ 26 h 67"/>
                <a:gd name="T20" fmla="*/ 0 w 93"/>
                <a:gd name="T21" fmla="*/ 37 h 67"/>
                <a:gd name="T22" fmla="*/ 6 w 93"/>
                <a:gd name="T23" fmla="*/ 49 h 67"/>
                <a:gd name="T24" fmla="*/ 15 w 93"/>
                <a:gd name="T25" fmla="*/ 57 h 67"/>
                <a:gd name="T26" fmla="*/ 29 w 93"/>
                <a:gd name="T27" fmla="*/ 63 h 67"/>
                <a:gd name="T28" fmla="*/ 55 w 93"/>
                <a:gd name="T29" fmla="*/ 66 h 67"/>
                <a:gd name="T30" fmla="*/ 55 w 93"/>
                <a:gd name="T31" fmla="*/ 66 h 67"/>
                <a:gd name="T32" fmla="*/ 55 w 93"/>
                <a:gd name="T33" fmla="*/ 66 h 67"/>
                <a:gd name="T34" fmla="*/ 66 w 93"/>
                <a:gd name="T35" fmla="*/ 66 h 67"/>
                <a:gd name="T36" fmla="*/ 78 w 93"/>
                <a:gd name="T37" fmla="*/ 60 h 67"/>
                <a:gd name="T38" fmla="*/ 86 w 93"/>
                <a:gd name="T39" fmla="*/ 52 h 67"/>
                <a:gd name="T40" fmla="*/ 92 w 93"/>
                <a:gd name="T41" fmla="*/ 40 h 67"/>
                <a:gd name="T42" fmla="*/ 92 w 93"/>
                <a:gd name="T43" fmla="*/ 40 h 67"/>
                <a:gd name="T44" fmla="*/ 92 w 93"/>
                <a:gd name="T45" fmla="*/ 26 h 67"/>
                <a:gd name="T46" fmla="*/ 86 w 93"/>
                <a:gd name="T47" fmla="*/ 17 h 67"/>
                <a:gd name="T48" fmla="*/ 78 w 93"/>
                <a:gd name="T49" fmla="*/ 9 h 67"/>
                <a:gd name="T50" fmla="*/ 66 w 93"/>
                <a:gd name="T51"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66" y="3"/>
                  </a:moveTo>
                  <a:lnTo>
                    <a:pt x="63" y="3"/>
                  </a:lnTo>
                  <a:lnTo>
                    <a:pt x="37" y="0"/>
                  </a:lnTo>
                  <a:lnTo>
                    <a:pt x="37" y="0"/>
                  </a:lnTo>
                  <a:lnTo>
                    <a:pt x="37" y="0"/>
                  </a:lnTo>
                  <a:lnTo>
                    <a:pt x="26" y="0"/>
                  </a:lnTo>
                  <a:lnTo>
                    <a:pt x="15" y="6"/>
                  </a:lnTo>
                  <a:lnTo>
                    <a:pt x="6" y="15"/>
                  </a:lnTo>
                  <a:lnTo>
                    <a:pt x="0" y="26"/>
                  </a:lnTo>
                  <a:lnTo>
                    <a:pt x="0" y="26"/>
                  </a:lnTo>
                  <a:lnTo>
                    <a:pt x="0" y="37"/>
                  </a:lnTo>
                  <a:lnTo>
                    <a:pt x="6" y="49"/>
                  </a:lnTo>
                  <a:lnTo>
                    <a:pt x="15" y="57"/>
                  </a:lnTo>
                  <a:lnTo>
                    <a:pt x="29" y="63"/>
                  </a:lnTo>
                  <a:lnTo>
                    <a:pt x="55" y="66"/>
                  </a:lnTo>
                  <a:lnTo>
                    <a:pt x="55" y="66"/>
                  </a:lnTo>
                  <a:lnTo>
                    <a:pt x="55" y="66"/>
                  </a:lnTo>
                  <a:lnTo>
                    <a:pt x="66" y="66"/>
                  </a:lnTo>
                  <a:lnTo>
                    <a:pt x="78" y="60"/>
                  </a:lnTo>
                  <a:lnTo>
                    <a:pt x="86" y="52"/>
                  </a:lnTo>
                  <a:lnTo>
                    <a:pt x="92" y="40"/>
                  </a:lnTo>
                  <a:lnTo>
                    <a:pt x="92" y="40"/>
                  </a:lnTo>
                  <a:lnTo>
                    <a:pt x="92" y="26"/>
                  </a:lnTo>
                  <a:lnTo>
                    <a:pt x="86" y="17"/>
                  </a:lnTo>
                  <a:lnTo>
                    <a:pt x="78" y="9"/>
                  </a:lnTo>
                  <a:lnTo>
                    <a:pt x="6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1" name="Freeform 411"/>
            <p:cNvSpPr>
              <a:spLocks noChangeArrowheads="1"/>
            </p:cNvSpPr>
            <p:nvPr/>
          </p:nvSpPr>
          <p:spPr bwMode="auto">
            <a:xfrm>
              <a:off x="7569200" y="3105150"/>
              <a:ext cx="31750" cy="23813"/>
            </a:xfrm>
            <a:custGeom>
              <a:avLst/>
              <a:gdLst>
                <a:gd name="T0" fmla="*/ 66 w 90"/>
                <a:gd name="T1" fmla="*/ 6 h 67"/>
                <a:gd name="T2" fmla="*/ 66 w 90"/>
                <a:gd name="T3" fmla="*/ 6 h 67"/>
                <a:gd name="T4" fmla="*/ 40 w 90"/>
                <a:gd name="T5" fmla="*/ 0 h 67"/>
                <a:gd name="T6" fmla="*/ 40 w 90"/>
                <a:gd name="T7" fmla="*/ 0 h 67"/>
                <a:gd name="T8" fmla="*/ 40 w 90"/>
                <a:gd name="T9" fmla="*/ 0 h 67"/>
                <a:gd name="T10" fmla="*/ 26 w 90"/>
                <a:gd name="T11" fmla="*/ 0 h 67"/>
                <a:gd name="T12" fmla="*/ 15 w 90"/>
                <a:gd name="T13" fmla="*/ 3 h 67"/>
                <a:gd name="T14" fmla="*/ 6 w 90"/>
                <a:gd name="T15" fmla="*/ 11 h 67"/>
                <a:gd name="T16" fmla="*/ 3 w 90"/>
                <a:gd name="T17" fmla="*/ 23 h 67"/>
                <a:gd name="T18" fmla="*/ 3 w 90"/>
                <a:gd name="T19" fmla="*/ 23 h 67"/>
                <a:gd name="T20" fmla="*/ 0 w 90"/>
                <a:gd name="T21" fmla="*/ 34 h 67"/>
                <a:gd name="T22" fmla="*/ 6 w 90"/>
                <a:gd name="T23" fmla="*/ 46 h 67"/>
                <a:gd name="T24" fmla="*/ 15 w 90"/>
                <a:gd name="T25" fmla="*/ 54 h 67"/>
                <a:gd name="T26" fmla="*/ 26 w 90"/>
                <a:gd name="T27" fmla="*/ 60 h 67"/>
                <a:gd name="T28" fmla="*/ 52 w 90"/>
                <a:gd name="T29" fmla="*/ 66 h 67"/>
                <a:gd name="T30" fmla="*/ 52 w 90"/>
                <a:gd name="T31" fmla="*/ 66 h 67"/>
                <a:gd name="T32" fmla="*/ 52 w 90"/>
                <a:gd name="T33" fmla="*/ 66 h 67"/>
                <a:gd name="T34" fmla="*/ 63 w 90"/>
                <a:gd name="T35" fmla="*/ 66 h 67"/>
                <a:gd name="T36" fmla="*/ 75 w 90"/>
                <a:gd name="T37" fmla="*/ 63 h 67"/>
                <a:gd name="T38" fmla="*/ 83 w 90"/>
                <a:gd name="T39" fmla="*/ 54 h 67"/>
                <a:gd name="T40" fmla="*/ 89 w 90"/>
                <a:gd name="T41" fmla="*/ 43 h 67"/>
                <a:gd name="T42" fmla="*/ 89 w 90"/>
                <a:gd name="T43" fmla="*/ 43 h 67"/>
                <a:gd name="T44" fmla="*/ 89 w 90"/>
                <a:gd name="T45" fmla="*/ 31 h 67"/>
                <a:gd name="T46" fmla="*/ 86 w 90"/>
                <a:gd name="T47" fmla="*/ 20 h 67"/>
                <a:gd name="T48" fmla="*/ 78 w 90"/>
                <a:gd name="T49" fmla="*/ 11 h 67"/>
                <a:gd name="T50" fmla="*/ 66 w 90"/>
                <a:gd name="T51" fmla="*/ 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7">
                  <a:moveTo>
                    <a:pt x="66" y="6"/>
                  </a:moveTo>
                  <a:lnTo>
                    <a:pt x="66" y="6"/>
                  </a:lnTo>
                  <a:lnTo>
                    <a:pt x="40" y="0"/>
                  </a:lnTo>
                  <a:lnTo>
                    <a:pt x="40" y="0"/>
                  </a:lnTo>
                  <a:lnTo>
                    <a:pt x="40" y="0"/>
                  </a:lnTo>
                  <a:lnTo>
                    <a:pt x="26" y="0"/>
                  </a:lnTo>
                  <a:lnTo>
                    <a:pt x="15" y="3"/>
                  </a:lnTo>
                  <a:lnTo>
                    <a:pt x="6" y="11"/>
                  </a:lnTo>
                  <a:lnTo>
                    <a:pt x="3" y="23"/>
                  </a:lnTo>
                  <a:lnTo>
                    <a:pt x="3" y="23"/>
                  </a:lnTo>
                  <a:lnTo>
                    <a:pt x="0" y="34"/>
                  </a:lnTo>
                  <a:lnTo>
                    <a:pt x="6" y="46"/>
                  </a:lnTo>
                  <a:lnTo>
                    <a:pt x="15" y="54"/>
                  </a:lnTo>
                  <a:lnTo>
                    <a:pt x="26" y="60"/>
                  </a:lnTo>
                  <a:lnTo>
                    <a:pt x="52" y="66"/>
                  </a:lnTo>
                  <a:lnTo>
                    <a:pt x="52" y="66"/>
                  </a:lnTo>
                  <a:lnTo>
                    <a:pt x="52" y="66"/>
                  </a:lnTo>
                  <a:lnTo>
                    <a:pt x="63" y="66"/>
                  </a:lnTo>
                  <a:lnTo>
                    <a:pt x="75" y="63"/>
                  </a:lnTo>
                  <a:lnTo>
                    <a:pt x="83" y="54"/>
                  </a:lnTo>
                  <a:lnTo>
                    <a:pt x="89" y="43"/>
                  </a:lnTo>
                  <a:lnTo>
                    <a:pt x="89" y="43"/>
                  </a:lnTo>
                  <a:lnTo>
                    <a:pt x="89" y="31"/>
                  </a:lnTo>
                  <a:lnTo>
                    <a:pt x="86" y="20"/>
                  </a:lnTo>
                  <a:lnTo>
                    <a:pt x="78" y="11"/>
                  </a:lnTo>
                  <a:lnTo>
                    <a:pt x="6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2" name="Freeform 412"/>
            <p:cNvSpPr>
              <a:spLocks noChangeArrowheads="1"/>
            </p:cNvSpPr>
            <p:nvPr/>
          </p:nvSpPr>
          <p:spPr bwMode="auto">
            <a:xfrm>
              <a:off x="7502525" y="3086100"/>
              <a:ext cx="31750" cy="25400"/>
            </a:xfrm>
            <a:custGeom>
              <a:avLst/>
              <a:gdLst>
                <a:gd name="T0" fmla="*/ 66 w 87"/>
                <a:gd name="T1" fmla="*/ 8 h 69"/>
                <a:gd name="T2" fmla="*/ 66 w 87"/>
                <a:gd name="T3" fmla="*/ 8 h 69"/>
                <a:gd name="T4" fmla="*/ 40 w 87"/>
                <a:gd name="T5" fmla="*/ 2 h 69"/>
                <a:gd name="T6" fmla="*/ 40 w 87"/>
                <a:gd name="T7" fmla="*/ 0 h 69"/>
                <a:gd name="T8" fmla="*/ 40 w 87"/>
                <a:gd name="T9" fmla="*/ 0 h 69"/>
                <a:gd name="T10" fmla="*/ 28 w 87"/>
                <a:gd name="T11" fmla="*/ 0 h 69"/>
                <a:gd name="T12" fmla="*/ 17 w 87"/>
                <a:gd name="T13" fmla="*/ 2 h 69"/>
                <a:gd name="T14" fmla="*/ 6 w 87"/>
                <a:gd name="T15" fmla="*/ 8 h 69"/>
                <a:gd name="T16" fmla="*/ 0 w 87"/>
                <a:gd name="T17" fmla="*/ 19 h 69"/>
                <a:gd name="T18" fmla="*/ 0 w 87"/>
                <a:gd name="T19" fmla="*/ 19 h 69"/>
                <a:gd name="T20" fmla="*/ 0 w 87"/>
                <a:gd name="T21" fmla="*/ 31 h 69"/>
                <a:gd name="T22" fmla="*/ 3 w 87"/>
                <a:gd name="T23" fmla="*/ 43 h 69"/>
                <a:gd name="T24" fmla="*/ 8 w 87"/>
                <a:gd name="T25" fmla="*/ 51 h 69"/>
                <a:gd name="T26" fmla="*/ 20 w 87"/>
                <a:gd name="T27" fmla="*/ 57 h 69"/>
                <a:gd name="T28" fmla="*/ 46 w 87"/>
                <a:gd name="T29" fmla="*/ 68 h 69"/>
                <a:gd name="T30" fmla="*/ 46 w 87"/>
                <a:gd name="T31" fmla="*/ 68 h 69"/>
                <a:gd name="T32" fmla="*/ 46 w 87"/>
                <a:gd name="T33" fmla="*/ 68 h 69"/>
                <a:gd name="T34" fmla="*/ 57 w 87"/>
                <a:gd name="T35" fmla="*/ 68 h 69"/>
                <a:gd name="T36" fmla="*/ 69 w 87"/>
                <a:gd name="T37" fmla="*/ 65 h 69"/>
                <a:gd name="T38" fmla="*/ 77 w 87"/>
                <a:gd name="T39" fmla="*/ 60 h 69"/>
                <a:gd name="T40" fmla="*/ 83 w 87"/>
                <a:gd name="T41" fmla="*/ 48 h 69"/>
                <a:gd name="T42" fmla="*/ 83 w 87"/>
                <a:gd name="T43" fmla="*/ 48 h 69"/>
                <a:gd name="T44" fmla="*/ 86 w 87"/>
                <a:gd name="T45" fmla="*/ 37 h 69"/>
                <a:gd name="T46" fmla="*/ 83 w 87"/>
                <a:gd name="T47" fmla="*/ 25 h 69"/>
                <a:gd name="T48" fmla="*/ 74 w 87"/>
                <a:gd name="T49" fmla="*/ 17 h 69"/>
                <a:gd name="T50" fmla="*/ 66 w 87"/>
                <a:gd name="T51"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69">
                  <a:moveTo>
                    <a:pt x="66" y="8"/>
                  </a:moveTo>
                  <a:lnTo>
                    <a:pt x="66" y="8"/>
                  </a:lnTo>
                  <a:lnTo>
                    <a:pt x="40" y="2"/>
                  </a:lnTo>
                  <a:lnTo>
                    <a:pt x="40" y="0"/>
                  </a:lnTo>
                  <a:lnTo>
                    <a:pt x="40" y="0"/>
                  </a:lnTo>
                  <a:lnTo>
                    <a:pt x="28" y="0"/>
                  </a:lnTo>
                  <a:lnTo>
                    <a:pt x="17" y="2"/>
                  </a:lnTo>
                  <a:lnTo>
                    <a:pt x="6" y="8"/>
                  </a:lnTo>
                  <a:lnTo>
                    <a:pt x="0" y="19"/>
                  </a:lnTo>
                  <a:lnTo>
                    <a:pt x="0" y="19"/>
                  </a:lnTo>
                  <a:lnTo>
                    <a:pt x="0" y="31"/>
                  </a:lnTo>
                  <a:lnTo>
                    <a:pt x="3" y="43"/>
                  </a:lnTo>
                  <a:lnTo>
                    <a:pt x="8" y="51"/>
                  </a:lnTo>
                  <a:lnTo>
                    <a:pt x="20" y="57"/>
                  </a:lnTo>
                  <a:lnTo>
                    <a:pt x="46" y="68"/>
                  </a:lnTo>
                  <a:lnTo>
                    <a:pt x="46" y="68"/>
                  </a:lnTo>
                  <a:lnTo>
                    <a:pt x="46" y="68"/>
                  </a:lnTo>
                  <a:lnTo>
                    <a:pt x="57" y="68"/>
                  </a:lnTo>
                  <a:lnTo>
                    <a:pt x="69" y="65"/>
                  </a:lnTo>
                  <a:lnTo>
                    <a:pt x="77" y="60"/>
                  </a:lnTo>
                  <a:lnTo>
                    <a:pt x="83" y="48"/>
                  </a:lnTo>
                  <a:lnTo>
                    <a:pt x="83" y="48"/>
                  </a:lnTo>
                  <a:lnTo>
                    <a:pt x="86" y="37"/>
                  </a:lnTo>
                  <a:lnTo>
                    <a:pt x="83" y="25"/>
                  </a:lnTo>
                  <a:lnTo>
                    <a:pt x="74" y="17"/>
                  </a:lnTo>
                  <a:lnTo>
                    <a:pt x="66"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3" name="Freeform 413"/>
            <p:cNvSpPr>
              <a:spLocks noChangeArrowheads="1"/>
            </p:cNvSpPr>
            <p:nvPr/>
          </p:nvSpPr>
          <p:spPr bwMode="auto">
            <a:xfrm>
              <a:off x="8231188" y="2301875"/>
              <a:ext cx="128587" cy="784225"/>
            </a:xfrm>
            <a:custGeom>
              <a:avLst/>
              <a:gdLst>
                <a:gd name="T0" fmla="*/ 352 w 359"/>
                <a:gd name="T1" fmla="*/ 315 h 2178"/>
                <a:gd name="T2" fmla="*/ 349 w 359"/>
                <a:gd name="T3" fmla="*/ 292 h 2178"/>
                <a:gd name="T4" fmla="*/ 338 w 359"/>
                <a:gd name="T5" fmla="*/ 252 h 2178"/>
                <a:gd name="T6" fmla="*/ 309 w 359"/>
                <a:gd name="T7" fmla="*/ 197 h 2178"/>
                <a:gd name="T8" fmla="*/ 235 w 359"/>
                <a:gd name="T9" fmla="*/ 126 h 2178"/>
                <a:gd name="T10" fmla="*/ 203 w 359"/>
                <a:gd name="T11" fmla="*/ 92 h 2178"/>
                <a:gd name="T12" fmla="*/ 180 w 359"/>
                <a:gd name="T13" fmla="*/ 92 h 2178"/>
                <a:gd name="T14" fmla="*/ 120 w 359"/>
                <a:gd name="T15" fmla="*/ 60 h 2178"/>
                <a:gd name="T16" fmla="*/ 63 w 359"/>
                <a:gd name="T17" fmla="*/ 31 h 2178"/>
                <a:gd name="T18" fmla="*/ 52 w 359"/>
                <a:gd name="T19" fmla="*/ 11 h 2178"/>
                <a:gd name="T20" fmla="*/ 17 w 359"/>
                <a:gd name="T21" fmla="*/ 0 h 2178"/>
                <a:gd name="T22" fmla="*/ 0 w 359"/>
                <a:gd name="T23" fmla="*/ 11 h 2178"/>
                <a:gd name="T24" fmla="*/ 11 w 359"/>
                <a:gd name="T25" fmla="*/ 40 h 2178"/>
                <a:gd name="T26" fmla="*/ 34 w 359"/>
                <a:gd name="T27" fmla="*/ 49 h 2178"/>
                <a:gd name="T28" fmla="*/ 54 w 359"/>
                <a:gd name="T29" fmla="*/ 46 h 2178"/>
                <a:gd name="T30" fmla="*/ 112 w 359"/>
                <a:gd name="T31" fmla="*/ 74 h 2178"/>
                <a:gd name="T32" fmla="*/ 166 w 359"/>
                <a:gd name="T33" fmla="*/ 112 h 2178"/>
                <a:gd name="T34" fmla="*/ 186 w 359"/>
                <a:gd name="T35" fmla="*/ 137 h 2178"/>
                <a:gd name="T36" fmla="*/ 198 w 359"/>
                <a:gd name="T37" fmla="*/ 146 h 2178"/>
                <a:gd name="T38" fmla="*/ 243 w 359"/>
                <a:gd name="T39" fmla="*/ 183 h 2178"/>
                <a:gd name="T40" fmla="*/ 281 w 359"/>
                <a:gd name="T41" fmla="*/ 238 h 2178"/>
                <a:gd name="T42" fmla="*/ 292 w 359"/>
                <a:gd name="T43" fmla="*/ 269 h 2178"/>
                <a:gd name="T44" fmla="*/ 295 w 359"/>
                <a:gd name="T45" fmla="*/ 286 h 2178"/>
                <a:gd name="T46" fmla="*/ 298 w 359"/>
                <a:gd name="T47" fmla="*/ 292 h 2178"/>
                <a:gd name="T48" fmla="*/ 298 w 359"/>
                <a:gd name="T49" fmla="*/ 306 h 2178"/>
                <a:gd name="T50" fmla="*/ 295 w 359"/>
                <a:gd name="T51" fmla="*/ 424 h 2178"/>
                <a:gd name="T52" fmla="*/ 281 w 359"/>
                <a:gd name="T53" fmla="*/ 409 h 2178"/>
                <a:gd name="T54" fmla="*/ 246 w 359"/>
                <a:gd name="T55" fmla="*/ 424 h 2178"/>
                <a:gd name="T56" fmla="*/ 235 w 359"/>
                <a:gd name="T57" fmla="*/ 435 h 2178"/>
                <a:gd name="T58" fmla="*/ 226 w 359"/>
                <a:gd name="T59" fmla="*/ 455 h 2178"/>
                <a:gd name="T60" fmla="*/ 243 w 359"/>
                <a:gd name="T61" fmla="*/ 481 h 2178"/>
                <a:gd name="T62" fmla="*/ 272 w 359"/>
                <a:gd name="T63" fmla="*/ 475 h 2178"/>
                <a:gd name="T64" fmla="*/ 292 w 359"/>
                <a:gd name="T65" fmla="*/ 452 h 2178"/>
                <a:gd name="T66" fmla="*/ 295 w 359"/>
                <a:gd name="T67" fmla="*/ 504 h 2178"/>
                <a:gd name="T68" fmla="*/ 292 w 359"/>
                <a:gd name="T69" fmla="*/ 1406 h 2178"/>
                <a:gd name="T70" fmla="*/ 301 w 359"/>
                <a:gd name="T71" fmla="*/ 1899 h 2178"/>
                <a:gd name="T72" fmla="*/ 289 w 359"/>
                <a:gd name="T73" fmla="*/ 1959 h 2178"/>
                <a:gd name="T74" fmla="*/ 255 w 359"/>
                <a:gd name="T75" fmla="*/ 1993 h 2178"/>
                <a:gd name="T76" fmla="*/ 243 w 359"/>
                <a:gd name="T77" fmla="*/ 2005 h 2178"/>
                <a:gd name="T78" fmla="*/ 232 w 359"/>
                <a:gd name="T79" fmla="*/ 2016 h 2178"/>
                <a:gd name="T80" fmla="*/ 229 w 359"/>
                <a:gd name="T81" fmla="*/ 2048 h 2178"/>
                <a:gd name="T82" fmla="*/ 175 w 359"/>
                <a:gd name="T83" fmla="*/ 2097 h 2178"/>
                <a:gd name="T84" fmla="*/ 126 w 359"/>
                <a:gd name="T85" fmla="*/ 2105 h 2178"/>
                <a:gd name="T86" fmla="*/ 94 w 359"/>
                <a:gd name="T87" fmla="*/ 2114 h 2178"/>
                <a:gd name="T88" fmla="*/ 80 w 359"/>
                <a:gd name="T89" fmla="*/ 2119 h 2178"/>
                <a:gd name="T90" fmla="*/ 69 w 359"/>
                <a:gd name="T91" fmla="*/ 2157 h 2178"/>
                <a:gd name="T92" fmla="*/ 49 w 359"/>
                <a:gd name="T93" fmla="*/ 2177 h 2178"/>
                <a:gd name="T94" fmla="*/ 83 w 359"/>
                <a:gd name="T95" fmla="*/ 2171 h 2178"/>
                <a:gd name="T96" fmla="*/ 120 w 359"/>
                <a:gd name="T97" fmla="*/ 2162 h 2178"/>
                <a:gd name="T98" fmla="*/ 146 w 359"/>
                <a:gd name="T99" fmla="*/ 2136 h 2178"/>
                <a:gd name="T100" fmla="*/ 226 w 359"/>
                <a:gd name="T101" fmla="*/ 2091 h 2178"/>
                <a:gd name="T102" fmla="*/ 272 w 359"/>
                <a:gd name="T103" fmla="*/ 2053 h 2178"/>
                <a:gd name="T104" fmla="*/ 292 w 359"/>
                <a:gd name="T105" fmla="*/ 2034 h 2178"/>
                <a:gd name="T106" fmla="*/ 306 w 359"/>
                <a:gd name="T107" fmla="*/ 2013 h 2178"/>
                <a:gd name="T108" fmla="*/ 344 w 359"/>
                <a:gd name="T109" fmla="*/ 1939 h 2178"/>
                <a:gd name="T110" fmla="*/ 349 w 359"/>
                <a:gd name="T111" fmla="*/ 1859 h 2178"/>
                <a:gd name="T112" fmla="*/ 358 w 359"/>
                <a:gd name="T113" fmla="*/ 1106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78">
                  <a:moveTo>
                    <a:pt x="355" y="504"/>
                  </a:moveTo>
                  <a:lnTo>
                    <a:pt x="355" y="504"/>
                  </a:lnTo>
                  <a:lnTo>
                    <a:pt x="352" y="352"/>
                  </a:lnTo>
                  <a:lnTo>
                    <a:pt x="352" y="315"/>
                  </a:lnTo>
                  <a:lnTo>
                    <a:pt x="352" y="315"/>
                  </a:lnTo>
                  <a:lnTo>
                    <a:pt x="349" y="304"/>
                  </a:lnTo>
                  <a:lnTo>
                    <a:pt x="349" y="304"/>
                  </a:lnTo>
                  <a:lnTo>
                    <a:pt x="349" y="292"/>
                  </a:lnTo>
                  <a:lnTo>
                    <a:pt x="349" y="292"/>
                  </a:lnTo>
                  <a:lnTo>
                    <a:pt x="344" y="272"/>
                  </a:lnTo>
                  <a:lnTo>
                    <a:pt x="344" y="272"/>
                  </a:lnTo>
                  <a:lnTo>
                    <a:pt x="338" y="252"/>
                  </a:lnTo>
                  <a:lnTo>
                    <a:pt x="330" y="232"/>
                  </a:lnTo>
                  <a:lnTo>
                    <a:pt x="321" y="215"/>
                  </a:lnTo>
                  <a:lnTo>
                    <a:pt x="309" y="197"/>
                  </a:lnTo>
                  <a:lnTo>
                    <a:pt x="309" y="197"/>
                  </a:lnTo>
                  <a:lnTo>
                    <a:pt x="292" y="178"/>
                  </a:lnTo>
                  <a:lnTo>
                    <a:pt x="272" y="157"/>
                  </a:lnTo>
                  <a:lnTo>
                    <a:pt x="235" y="126"/>
                  </a:lnTo>
                  <a:lnTo>
                    <a:pt x="235" y="126"/>
                  </a:lnTo>
                  <a:lnTo>
                    <a:pt x="232" y="117"/>
                  </a:lnTo>
                  <a:lnTo>
                    <a:pt x="223" y="109"/>
                  </a:lnTo>
                  <a:lnTo>
                    <a:pt x="215" y="100"/>
                  </a:lnTo>
                  <a:lnTo>
                    <a:pt x="203" y="92"/>
                  </a:lnTo>
                  <a:lnTo>
                    <a:pt x="203" y="92"/>
                  </a:lnTo>
                  <a:lnTo>
                    <a:pt x="192" y="89"/>
                  </a:lnTo>
                  <a:lnTo>
                    <a:pt x="180" y="92"/>
                  </a:lnTo>
                  <a:lnTo>
                    <a:pt x="180" y="92"/>
                  </a:lnTo>
                  <a:lnTo>
                    <a:pt x="155" y="77"/>
                  </a:lnTo>
                  <a:lnTo>
                    <a:pt x="155" y="77"/>
                  </a:lnTo>
                  <a:lnTo>
                    <a:pt x="120" y="60"/>
                  </a:lnTo>
                  <a:lnTo>
                    <a:pt x="120" y="60"/>
                  </a:lnTo>
                  <a:lnTo>
                    <a:pt x="63" y="40"/>
                  </a:lnTo>
                  <a:lnTo>
                    <a:pt x="63" y="40"/>
                  </a:lnTo>
                  <a:lnTo>
                    <a:pt x="63" y="40"/>
                  </a:lnTo>
                  <a:lnTo>
                    <a:pt x="63" y="31"/>
                  </a:lnTo>
                  <a:lnTo>
                    <a:pt x="63" y="23"/>
                  </a:lnTo>
                  <a:lnTo>
                    <a:pt x="57" y="17"/>
                  </a:lnTo>
                  <a:lnTo>
                    <a:pt x="52" y="11"/>
                  </a:lnTo>
                  <a:lnTo>
                    <a:pt x="52" y="11"/>
                  </a:lnTo>
                  <a:lnTo>
                    <a:pt x="26" y="3"/>
                  </a:lnTo>
                  <a:lnTo>
                    <a:pt x="26" y="3"/>
                  </a:lnTo>
                  <a:lnTo>
                    <a:pt x="26" y="3"/>
                  </a:lnTo>
                  <a:lnTo>
                    <a:pt x="17" y="0"/>
                  </a:lnTo>
                  <a:lnTo>
                    <a:pt x="11" y="3"/>
                  </a:lnTo>
                  <a:lnTo>
                    <a:pt x="6" y="5"/>
                  </a:lnTo>
                  <a:lnTo>
                    <a:pt x="0" y="11"/>
                  </a:lnTo>
                  <a:lnTo>
                    <a:pt x="0" y="11"/>
                  </a:lnTo>
                  <a:lnTo>
                    <a:pt x="0" y="20"/>
                  </a:lnTo>
                  <a:lnTo>
                    <a:pt x="0" y="29"/>
                  </a:lnTo>
                  <a:lnTo>
                    <a:pt x="3" y="34"/>
                  </a:lnTo>
                  <a:lnTo>
                    <a:pt x="11" y="40"/>
                  </a:lnTo>
                  <a:lnTo>
                    <a:pt x="11" y="40"/>
                  </a:lnTo>
                  <a:lnTo>
                    <a:pt x="34" y="49"/>
                  </a:lnTo>
                  <a:lnTo>
                    <a:pt x="34" y="49"/>
                  </a:lnTo>
                  <a:lnTo>
                    <a:pt x="34" y="49"/>
                  </a:lnTo>
                  <a:lnTo>
                    <a:pt x="34" y="49"/>
                  </a:lnTo>
                  <a:lnTo>
                    <a:pt x="43" y="51"/>
                  </a:lnTo>
                  <a:lnTo>
                    <a:pt x="49" y="51"/>
                  </a:lnTo>
                  <a:lnTo>
                    <a:pt x="54" y="46"/>
                  </a:lnTo>
                  <a:lnTo>
                    <a:pt x="60" y="43"/>
                  </a:lnTo>
                  <a:lnTo>
                    <a:pt x="60" y="43"/>
                  </a:lnTo>
                  <a:lnTo>
                    <a:pt x="112" y="74"/>
                  </a:lnTo>
                  <a:lnTo>
                    <a:pt x="112" y="74"/>
                  </a:lnTo>
                  <a:lnTo>
                    <a:pt x="143" y="94"/>
                  </a:lnTo>
                  <a:lnTo>
                    <a:pt x="143" y="94"/>
                  </a:lnTo>
                  <a:lnTo>
                    <a:pt x="166" y="112"/>
                  </a:lnTo>
                  <a:lnTo>
                    <a:pt x="166" y="112"/>
                  </a:lnTo>
                  <a:lnTo>
                    <a:pt x="169" y="123"/>
                  </a:lnTo>
                  <a:lnTo>
                    <a:pt x="175" y="129"/>
                  </a:lnTo>
                  <a:lnTo>
                    <a:pt x="175" y="129"/>
                  </a:lnTo>
                  <a:lnTo>
                    <a:pt x="186" y="137"/>
                  </a:lnTo>
                  <a:lnTo>
                    <a:pt x="195" y="146"/>
                  </a:lnTo>
                  <a:lnTo>
                    <a:pt x="198" y="146"/>
                  </a:lnTo>
                  <a:lnTo>
                    <a:pt x="198" y="146"/>
                  </a:lnTo>
                  <a:lnTo>
                    <a:pt x="198" y="146"/>
                  </a:lnTo>
                  <a:lnTo>
                    <a:pt x="203" y="149"/>
                  </a:lnTo>
                  <a:lnTo>
                    <a:pt x="212" y="152"/>
                  </a:lnTo>
                  <a:lnTo>
                    <a:pt x="212" y="152"/>
                  </a:lnTo>
                  <a:lnTo>
                    <a:pt x="243" y="183"/>
                  </a:lnTo>
                  <a:lnTo>
                    <a:pt x="258" y="203"/>
                  </a:lnTo>
                  <a:lnTo>
                    <a:pt x="272" y="220"/>
                  </a:lnTo>
                  <a:lnTo>
                    <a:pt x="272" y="220"/>
                  </a:lnTo>
                  <a:lnTo>
                    <a:pt x="281" y="238"/>
                  </a:lnTo>
                  <a:lnTo>
                    <a:pt x="289" y="258"/>
                  </a:lnTo>
                  <a:lnTo>
                    <a:pt x="289" y="258"/>
                  </a:lnTo>
                  <a:lnTo>
                    <a:pt x="289" y="263"/>
                  </a:lnTo>
                  <a:lnTo>
                    <a:pt x="292" y="269"/>
                  </a:lnTo>
                  <a:lnTo>
                    <a:pt x="292" y="275"/>
                  </a:lnTo>
                  <a:lnTo>
                    <a:pt x="292" y="275"/>
                  </a:lnTo>
                  <a:lnTo>
                    <a:pt x="295" y="286"/>
                  </a:lnTo>
                  <a:lnTo>
                    <a:pt x="295" y="286"/>
                  </a:lnTo>
                  <a:lnTo>
                    <a:pt x="295" y="286"/>
                  </a:lnTo>
                  <a:lnTo>
                    <a:pt x="295" y="286"/>
                  </a:lnTo>
                  <a:lnTo>
                    <a:pt x="298" y="292"/>
                  </a:lnTo>
                  <a:lnTo>
                    <a:pt x="298" y="292"/>
                  </a:lnTo>
                  <a:lnTo>
                    <a:pt x="298" y="298"/>
                  </a:lnTo>
                  <a:lnTo>
                    <a:pt x="298" y="298"/>
                  </a:lnTo>
                  <a:lnTo>
                    <a:pt x="298" y="306"/>
                  </a:lnTo>
                  <a:lnTo>
                    <a:pt x="298" y="306"/>
                  </a:lnTo>
                  <a:lnTo>
                    <a:pt x="298" y="315"/>
                  </a:lnTo>
                  <a:lnTo>
                    <a:pt x="295" y="352"/>
                  </a:lnTo>
                  <a:lnTo>
                    <a:pt x="295" y="352"/>
                  </a:lnTo>
                  <a:lnTo>
                    <a:pt x="295" y="424"/>
                  </a:lnTo>
                  <a:lnTo>
                    <a:pt x="295" y="424"/>
                  </a:lnTo>
                  <a:lnTo>
                    <a:pt x="289" y="415"/>
                  </a:lnTo>
                  <a:lnTo>
                    <a:pt x="289" y="415"/>
                  </a:lnTo>
                  <a:lnTo>
                    <a:pt x="281" y="409"/>
                  </a:lnTo>
                  <a:lnTo>
                    <a:pt x="269" y="409"/>
                  </a:lnTo>
                  <a:lnTo>
                    <a:pt x="261" y="412"/>
                  </a:lnTo>
                  <a:lnTo>
                    <a:pt x="252" y="418"/>
                  </a:lnTo>
                  <a:lnTo>
                    <a:pt x="246" y="424"/>
                  </a:lnTo>
                  <a:lnTo>
                    <a:pt x="243" y="427"/>
                  </a:lnTo>
                  <a:lnTo>
                    <a:pt x="243" y="427"/>
                  </a:lnTo>
                  <a:lnTo>
                    <a:pt x="235" y="435"/>
                  </a:lnTo>
                  <a:lnTo>
                    <a:pt x="235" y="435"/>
                  </a:lnTo>
                  <a:lnTo>
                    <a:pt x="232" y="438"/>
                  </a:lnTo>
                  <a:lnTo>
                    <a:pt x="232" y="438"/>
                  </a:lnTo>
                  <a:lnTo>
                    <a:pt x="226" y="447"/>
                  </a:lnTo>
                  <a:lnTo>
                    <a:pt x="226" y="455"/>
                  </a:lnTo>
                  <a:lnTo>
                    <a:pt x="229" y="467"/>
                  </a:lnTo>
                  <a:lnTo>
                    <a:pt x="235" y="475"/>
                  </a:lnTo>
                  <a:lnTo>
                    <a:pt x="235" y="475"/>
                  </a:lnTo>
                  <a:lnTo>
                    <a:pt x="243" y="481"/>
                  </a:lnTo>
                  <a:lnTo>
                    <a:pt x="255" y="484"/>
                  </a:lnTo>
                  <a:lnTo>
                    <a:pt x="264" y="481"/>
                  </a:lnTo>
                  <a:lnTo>
                    <a:pt x="272" y="475"/>
                  </a:lnTo>
                  <a:lnTo>
                    <a:pt x="272" y="475"/>
                  </a:lnTo>
                  <a:lnTo>
                    <a:pt x="283" y="464"/>
                  </a:lnTo>
                  <a:lnTo>
                    <a:pt x="286" y="458"/>
                  </a:lnTo>
                  <a:lnTo>
                    <a:pt x="292" y="452"/>
                  </a:lnTo>
                  <a:lnTo>
                    <a:pt x="292" y="452"/>
                  </a:lnTo>
                  <a:lnTo>
                    <a:pt x="295" y="450"/>
                  </a:lnTo>
                  <a:lnTo>
                    <a:pt x="295" y="450"/>
                  </a:lnTo>
                  <a:lnTo>
                    <a:pt x="295" y="504"/>
                  </a:lnTo>
                  <a:lnTo>
                    <a:pt x="295" y="504"/>
                  </a:lnTo>
                  <a:lnTo>
                    <a:pt x="292" y="805"/>
                  </a:lnTo>
                  <a:lnTo>
                    <a:pt x="289" y="1106"/>
                  </a:lnTo>
                  <a:lnTo>
                    <a:pt x="289" y="1106"/>
                  </a:lnTo>
                  <a:lnTo>
                    <a:pt x="292" y="1406"/>
                  </a:lnTo>
                  <a:lnTo>
                    <a:pt x="295" y="1710"/>
                  </a:lnTo>
                  <a:lnTo>
                    <a:pt x="298" y="1859"/>
                  </a:lnTo>
                  <a:lnTo>
                    <a:pt x="301" y="1899"/>
                  </a:lnTo>
                  <a:lnTo>
                    <a:pt x="301" y="1899"/>
                  </a:lnTo>
                  <a:lnTo>
                    <a:pt x="301" y="1913"/>
                  </a:lnTo>
                  <a:lnTo>
                    <a:pt x="298" y="1930"/>
                  </a:lnTo>
                  <a:lnTo>
                    <a:pt x="298" y="1930"/>
                  </a:lnTo>
                  <a:lnTo>
                    <a:pt x="289" y="1959"/>
                  </a:lnTo>
                  <a:lnTo>
                    <a:pt x="275" y="1987"/>
                  </a:lnTo>
                  <a:lnTo>
                    <a:pt x="275" y="1987"/>
                  </a:lnTo>
                  <a:lnTo>
                    <a:pt x="264" y="1990"/>
                  </a:lnTo>
                  <a:lnTo>
                    <a:pt x="255" y="1993"/>
                  </a:lnTo>
                  <a:lnTo>
                    <a:pt x="252" y="1996"/>
                  </a:lnTo>
                  <a:lnTo>
                    <a:pt x="246" y="2002"/>
                  </a:lnTo>
                  <a:lnTo>
                    <a:pt x="243" y="2005"/>
                  </a:lnTo>
                  <a:lnTo>
                    <a:pt x="243" y="2005"/>
                  </a:lnTo>
                  <a:lnTo>
                    <a:pt x="235" y="2016"/>
                  </a:lnTo>
                  <a:lnTo>
                    <a:pt x="235" y="2016"/>
                  </a:lnTo>
                  <a:lnTo>
                    <a:pt x="232" y="2016"/>
                  </a:lnTo>
                  <a:lnTo>
                    <a:pt x="232" y="2016"/>
                  </a:lnTo>
                  <a:lnTo>
                    <a:pt x="229" y="2022"/>
                  </a:lnTo>
                  <a:lnTo>
                    <a:pt x="226" y="2031"/>
                  </a:lnTo>
                  <a:lnTo>
                    <a:pt x="226" y="2039"/>
                  </a:lnTo>
                  <a:lnTo>
                    <a:pt x="229" y="2048"/>
                  </a:lnTo>
                  <a:lnTo>
                    <a:pt x="229" y="2048"/>
                  </a:lnTo>
                  <a:lnTo>
                    <a:pt x="203" y="2073"/>
                  </a:lnTo>
                  <a:lnTo>
                    <a:pt x="175" y="2097"/>
                  </a:lnTo>
                  <a:lnTo>
                    <a:pt x="175" y="2097"/>
                  </a:lnTo>
                  <a:lnTo>
                    <a:pt x="143" y="2119"/>
                  </a:lnTo>
                  <a:lnTo>
                    <a:pt x="143" y="2119"/>
                  </a:lnTo>
                  <a:lnTo>
                    <a:pt x="138" y="2108"/>
                  </a:lnTo>
                  <a:lnTo>
                    <a:pt x="126" y="2105"/>
                  </a:lnTo>
                  <a:lnTo>
                    <a:pt x="117" y="2102"/>
                  </a:lnTo>
                  <a:lnTo>
                    <a:pt x="106" y="2105"/>
                  </a:lnTo>
                  <a:lnTo>
                    <a:pt x="106" y="2105"/>
                  </a:lnTo>
                  <a:lnTo>
                    <a:pt x="94" y="2114"/>
                  </a:lnTo>
                  <a:lnTo>
                    <a:pt x="83" y="2119"/>
                  </a:lnTo>
                  <a:lnTo>
                    <a:pt x="80" y="2119"/>
                  </a:lnTo>
                  <a:lnTo>
                    <a:pt x="80" y="2119"/>
                  </a:lnTo>
                  <a:lnTo>
                    <a:pt x="80" y="2119"/>
                  </a:lnTo>
                  <a:lnTo>
                    <a:pt x="72" y="2125"/>
                  </a:lnTo>
                  <a:lnTo>
                    <a:pt x="66" y="2136"/>
                  </a:lnTo>
                  <a:lnTo>
                    <a:pt x="66" y="2148"/>
                  </a:lnTo>
                  <a:lnTo>
                    <a:pt x="69" y="2157"/>
                  </a:lnTo>
                  <a:lnTo>
                    <a:pt x="69" y="2157"/>
                  </a:lnTo>
                  <a:lnTo>
                    <a:pt x="72" y="2162"/>
                  </a:lnTo>
                  <a:lnTo>
                    <a:pt x="72" y="2162"/>
                  </a:lnTo>
                  <a:lnTo>
                    <a:pt x="49" y="2177"/>
                  </a:lnTo>
                  <a:lnTo>
                    <a:pt x="49" y="2177"/>
                  </a:lnTo>
                  <a:lnTo>
                    <a:pt x="77" y="2168"/>
                  </a:lnTo>
                  <a:lnTo>
                    <a:pt x="77" y="2168"/>
                  </a:lnTo>
                  <a:lnTo>
                    <a:pt x="83" y="2171"/>
                  </a:lnTo>
                  <a:lnTo>
                    <a:pt x="91" y="2174"/>
                  </a:lnTo>
                  <a:lnTo>
                    <a:pt x="100" y="2174"/>
                  </a:lnTo>
                  <a:lnTo>
                    <a:pt x="109" y="2171"/>
                  </a:lnTo>
                  <a:lnTo>
                    <a:pt x="120" y="2162"/>
                  </a:lnTo>
                  <a:lnTo>
                    <a:pt x="132" y="2157"/>
                  </a:lnTo>
                  <a:lnTo>
                    <a:pt x="132" y="2157"/>
                  </a:lnTo>
                  <a:lnTo>
                    <a:pt x="143" y="2148"/>
                  </a:lnTo>
                  <a:lnTo>
                    <a:pt x="146" y="2136"/>
                  </a:lnTo>
                  <a:lnTo>
                    <a:pt x="146" y="2136"/>
                  </a:lnTo>
                  <a:lnTo>
                    <a:pt x="186" y="2116"/>
                  </a:lnTo>
                  <a:lnTo>
                    <a:pt x="186" y="2116"/>
                  </a:lnTo>
                  <a:lnTo>
                    <a:pt x="226" y="2091"/>
                  </a:lnTo>
                  <a:lnTo>
                    <a:pt x="264" y="2059"/>
                  </a:lnTo>
                  <a:lnTo>
                    <a:pt x="264" y="2059"/>
                  </a:lnTo>
                  <a:lnTo>
                    <a:pt x="272" y="2053"/>
                  </a:lnTo>
                  <a:lnTo>
                    <a:pt x="272" y="2053"/>
                  </a:lnTo>
                  <a:lnTo>
                    <a:pt x="283" y="2042"/>
                  </a:lnTo>
                  <a:lnTo>
                    <a:pt x="286" y="2036"/>
                  </a:lnTo>
                  <a:lnTo>
                    <a:pt x="292" y="2034"/>
                  </a:lnTo>
                  <a:lnTo>
                    <a:pt x="292" y="2034"/>
                  </a:lnTo>
                  <a:lnTo>
                    <a:pt x="295" y="2028"/>
                  </a:lnTo>
                  <a:lnTo>
                    <a:pt x="295" y="2028"/>
                  </a:lnTo>
                  <a:lnTo>
                    <a:pt x="306" y="2013"/>
                  </a:lnTo>
                  <a:lnTo>
                    <a:pt x="306" y="2013"/>
                  </a:lnTo>
                  <a:lnTo>
                    <a:pt x="318" y="1996"/>
                  </a:lnTo>
                  <a:lnTo>
                    <a:pt x="327" y="1979"/>
                  </a:lnTo>
                  <a:lnTo>
                    <a:pt x="335" y="1959"/>
                  </a:lnTo>
                  <a:lnTo>
                    <a:pt x="344" y="1939"/>
                  </a:lnTo>
                  <a:lnTo>
                    <a:pt x="344" y="1939"/>
                  </a:lnTo>
                  <a:lnTo>
                    <a:pt x="346" y="1919"/>
                  </a:lnTo>
                  <a:lnTo>
                    <a:pt x="349" y="1899"/>
                  </a:lnTo>
                  <a:lnTo>
                    <a:pt x="349" y="1859"/>
                  </a:lnTo>
                  <a:lnTo>
                    <a:pt x="352" y="1710"/>
                  </a:lnTo>
                  <a:lnTo>
                    <a:pt x="352" y="1710"/>
                  </a:lnTo>
                  <a:lnTo>
                    <a:pt x="355" y="1406"/>
                  </a:lnTo>
                  <a:lnTo>
                    <a:pt x="358" y="1106"/>
                  </a:lnTo>
                  <a:lnTo>
                    <a:pt x="358" y="1106"/>
                  </a:lnTo>
                  <a:lnTo>
                    <a:pt x="358" y="805"/>
                  </a:lnTo>
                  <a:lnTo>
                    <a:pt x="355" y="50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4" name="Freeform 414"/>
            <p:cNvSpPr>
              <a:spLocks noChangeArrowheads="1"/>
            </p:cNvSpPr>
            <p:nvPr/>
          </p:nvSpPr>
          <p:spPr bwMode="auto">
            <a:xfrm>
              <a:off x="7594600" y="2792413"/>
              <a:ext cx="247650" cy="120650"/>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5" name="Freeform 415"/>
            <p:cNvSpPr>
              <a:spLocks noChangeArrowheads="1"/>
            </p:cNvSpPr>
            <p:nvPr/>
          </p:nvSpPr>
          <p:spPr bwMode="auto">
            <a:xfrm>
              <a:off x="7885113" y="2792413"/>
              <a:ext cx="247650" cy="122237"/>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6" name="Freeform 416"/>
            <p:cNvSpPr>
              <a:spLocks noChangeArrowheads="1"/>
            </p:cNvSpPr>
            <p:nvPr/>
          </p:nvSpPr>
          <p:spPr bwMode="auto">
            <a:xfrm>
              <a:off x="7796213" y="2898775"/>
              <a:ext cx="131762" cy="214313"/>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77" name="Freeform 417"/>
            <p:cNvSpPr>
              <a:spLocks noChangeArrowheads="1"/>
            </p:cNvSpPr>
            <p:nvPr/>
          </p:nvSpPr>
          <p:spPr bwMode="auto">
            <a:xfrm>
              <a:off x="7796213" y="2613025"/>
              <a:ext cx="133350" cy="214313"/>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nvGrpSpPr>
          <p:cNvPr id="1678" name="Group 1677"/>
          <p:cNvGrpSpPr/>
          <p:nvPr/>
        </p:nvGrpSpPr>
        <p:grpSpPr>
          <a:xfrm>
            <a:off x="3080455" y="1725467"/>
            <a:ext cx="282283" cy="258009"/>
            <a:chOff x="8398465" y="1071400"/>
            <a:chExt cx="527716" cy="482339"/>
          </a:xfrm>
        </p:grpSpPr>
        <p:grpSp>
          <p:nvGrpSpPr>
            <p:cNvPr id="1679" name="Group 1678"/>
            <p:cNvGrpSpPr/>
            <p:nvPr/>
          </p:nvGrpSpPr>
          <p:grpSpPr>
            <a:xfrm>
              <a:off x="8584315" y="1076325"/>
              <a:ext cx="167915" cy="156026"/>
              <a:chOff x="7995875" y="467592"/>
              <a:chExt cx="284867" cy="264698"/>
            </a:xfrm>
            <a:solidFill>
              <a:schemeClr val="accent2"/>
            </a:solidFill>
          </p:grpSpPr>
          <p:sp>
            <p:nvSpPr>
              <p:cNvPr id="1724" name="Freeform 414"/>
              <p:cNvSpPr>
                <a:spLocks noChangeArrowheads="1"/>
              </p:cNvSpPr>
              <p:nvPr/>
            </p:nvSpPr>
            <p:spPr bwMode="auto">
              <a:xfrm>
                <a:off x="7995875" y="562547"/>
                <a:ext cx="131089" cy="63864"/>
              </a:xfrm>
              <a:custGeom>
                <a:avLst/>
                <a:gdLst>
                  <a:gd name="T0" fmla="*/ 272 w 688"/>
                  <a:gd name="T1" fmla="*/ 284 h 336"/>
                  <a:gd name="T2" fmla="*/ 272 w 688"/>
                  <a:gd name="T3" fmla="*/ 252 h 336"/>
                  <a:gd name="T4" fmla="*/ 438 w 688"/>
                  <a:gd name="T5" fmla="*/ 264 h 336"/>
                  <a:gd name="T6" fmla="*/ 607 w 688"/>
                  <a:gd name="T7" fmla="*/ 272 h 336"/>
                  <a:gd name="T8" fmla="*/ 687 w 688"/>
                  <a:gd name="T9" fmla="*/ 269 h 336"/>
                  <a:gd name="T10" fmla="*/ 470 w 688"/>
                  <a:gd name="T11" fmla="*/ 255 h 336"/>
                  <a:gd name="T12" fmla="*/ 272 w 688"/>
                  <a:gd name="T13" fmla="*/ 229 h 336"/>
                  <a:gd name="T14" fmla="*/ 261 w 688"/>
                  <a:gd name="T15" fmla="*/ 229 h 336"/>
                  <a:gd name="T16" fmla="*/ 252 w 688"/>
                  <a:gd name="T17" fmla="*/ 238 h 336"/>
                  <a:gd name="T18" fmla="*/ 249 w 688"/>
                  <a:gd name="T19" fmla="*/ 246 h 336"/>
                  <a:gd name="T20" fmla="*/ 249 w 688"/>
                  <a:gd name="T21" fmla="*/ 249 h 336"/>
                  <a:gd name="T22" fmla="*/ 249 w 688"/>
                  <a:gd name="T23" fmla="*/ 281 h 336"/>
                  <a:gd name="T24" fmla="*/ 249 w 688"/>
                  <a:gd name="T25" fmla="*/ 301 h 336"/>
                  <a:gd name="T26" fmla="*/ 174 w 688"/>
                  <a:gd name="T27" fmla="*/ 246 h 336"/>
                  <a:gd name="T28" fmla="*/ 57 w 688"/>
                  <a:gd name="T29" fmla="*/ 149 h 336"/>
                  <a:gd name="T30" fmla="*/ 34 w 688"/>
                  <a:gd name="T31" fmla="*/ 129 h 336"/>
                  <a:gd name="T32" fmla="*/ 54 w 688"/>
                  <a:gd name="T33" fmla="*/ 120 h 336"/>
                  <a:gd name="T34" fmla="*/ 174 w 688"/>
                  <a:gd name="T35" fmla="*/ 66 h 336"/>
                  <a:gd name="T36" fmla="*/ 249 w 688"/>
                  <a:gd name="T37" fmla="*/ 29 h 336"/>
                  <a:gd name="T38" fmla="*/ 249 w 688"/>
                  <a:gd name="T39" fmla="*/ 75 h 336"/>
                  <a:gd name="T40" fmla="*/ 249 w 688"/>
                  <a:gd name="T41" fmla="*/ 83 h 336"/>
                  <a:gd name="T42" fmla="*/ 249 w 688"/>
                  <a:gd name="T43" fmla="*/ 83 h 336"/>
                  <a:gd name="T44" fmla="*/ 255 w 688"/>
                  <a:gd name="T45" fmla="*/ 100 h 336"/>
                  <a:gd name="T46" fmla="*/ 266 w 688"/>
                  <a:gd name="T47" fmla="*/ 106 h 336"/>
                  <a:gd name="T48" fmla="*/ 269 w 688"/>
                  <a:gd name="T49" fmla="*/ 106 h 336"/>
                  <a:gd name="T50" fmla="*/ 375 w 688"/>
                  <a:gd name="T51" fmla="*/ 118 h 336"/>
                  <a:gd name="T52" fmla="*/ 581 w 688"/>
                  <a:gd name="T53" fmla="*/ 126 h 336"/>
                  <a:gd name="T54" fmla="*/ 687 w 688"/>
                  <a:gd name="T55" fmla="*/ 123 h 336"/>
                  <a:gd name="T56" fmla="*/ 472 w 688"/>
                  <a:gd name="T57" fmla="*/ 109 h 336"/>
                  <a:gd name="T58" fmla="*/ 272 w 688"/>
                  <a:gd name="T59" fmla="*/ 83 h 336"/>
                  <a:gd name="T60" fmla="*/ 272 w 688"/>
                  <a:gd name="T61" fmla="*/ 77 h 336"/>
                  <a:gd name="T62" fmla="*/ 272 w 688"/>
                  <a:gd name="T63" fmla="*/ 29 h 336"/>
                  <a:gd name="T64" fmla="*/ 272 w 688"/>
                  <a:gd name="T65" fmla="*/ 20 h 336"/>
                  <a:gd name="T66" fmla="*/ 272 w 688"/>
                  <a:gd name="T67" fmla="*/ 20 h 336"/>
                  <a:gd name="T68" fmla="*/ 263 w 688"/>
                  <a:gd name="T69" fmla="*/ 3 h 336"/>
                  <a:gd name="T70" fmla="*/ 249 w 688"/>
                  <a:gd name="T71" fmla="*/ 0 h 336"/>
                  <a:gd name="T72" fmla="*/ 246 w 688"/>
                  <a:gd name="T73" fmla="*/ 3 h 336"/>
                  <a:gd name="T74" fmla="*/ 243 w 688"/>
                  <a:gd name="T75" fmla="*/ 3 h 336"/>
                  <a:gd name="T76" fmla="*/ 80 w 688"/>
                  <a:gd name="T77" fmla="*/ 75 h 336"/>
                  <a:gd name="T78" fmla="*/ 23 w 688"/>
                  <a:gd name="T79" fmla="*/ 100 h 336"/>
                  <a:gd name="T80" fmla="*/ 8 w 688"/>
                  <a:gd name="T81" fmla="*/ 106 h 336"/>
                  <a:gd name="T82" fmla="*/ 8 w 688"/>
                  <a:gd name="T83" fmla="*/ 109 h 336"/>
                  <a:gd name="T84" fmla="*/ 3 w 688"/>
                  <a:gd name="T85" fmla="*/ 115 h 336"/>
                  <a:gd name="T86" fmla="*/ 3 w 688"/>
                  <a:gd name="T87" fmla="*/ 132 h 336"/>
                  <a:gd name="T88" fmla="*/ 11 w 688"/>
                  <a:gd name="T89" fmla="*/ 141 h 336"/>
                  <a:gd name="T90" fmla="*/ 25 w 688"/>
                  <a:gd name="T91" fmla="*/ 155 h 336"/>
                  <a:gd name="T92" fmla="*/ 83 w 688"/>
                  <a:gd name="T93" fmla="*/ 204 h 336"/>
                  <a:gd name="T94" fmla="*/ 160 w 688"/>
                  <a:gd name="T95" fmla="*/ 267 h 336"/>
                  <a:gd name="T96" fmla="*/ 243 w 688"/>
                  <a:gd name="T97" fmla="*/ 327 h 336"/>
                  <a:gd name="T98" fmla="*/ 249 w 688"/>
                  <a:gd name="T99" fmla="*/ 332 h 336"/>
                  <a:gd name="T100" fmla="*/ 249 w 688"/>
                  <a:gd name="T101" fmla="*/ 332 h 336"/>
                  <a:gd name="T102" fmla="*/ 258 w 688"/>
                  <a:gd name="T103" fmla="*/ 335 h 336"/>
                  <a:gd name="T104" fmla="*/ 269 w 688"/>
                  <a:gd name="T105" fmla="*/ 330 h 336"/>
                  <a:gd name="T106" fmla="*/ 272 w 688"/>
                  <a:gd name="T107" fmla="*/ 318 h 336"/>
                  <a:gd name="T108" fmla="*/ 272 w 688"/>
                  <a:gd name="T109" fmla="*/ 315 h 336"/>
                  <a:gd name="T110" fmla="*/ 249 w 688"/>
                  <a:gd name="T111" fmla="*/ 315 h 336"/>
                  <a:gd name="T112" fmla="*/ 261 w 688"/>
                  <a:gd name="T113" fmla="*/ 309 h 336"/>
                  <a:gd name="T114" fmla="*/ 261 w 688"/>
                  <a:gd name="T115" fmla="*/ 309 h 336"/>
                  <a:gd name="T116" fmla="*/ 269 w 688"/>
                  <a:gd name="T117" fmla="*/ 25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6">
                    <a:moveTo>
                      <a:pt x="272" y="309"/>
                    </a:moveTo>
                    <a:lnTo>
                      <a:pt x="272" y="284"/>
                    </a:lnTo>
                    <a:lnTo>
                      <a:pt x="272" y="261"/>
                    </a:lnTo>
                    <a:lnTo>
                      <a:pt x="272" y="252"/>
                    </a:lnTo>
                    <a:lnTo>
                      <a:pt x="272" y="252"/>
                    </a:lnTo>
                    <a:lnTo>
                      <a:pt x="438" y="264"/>
                    </a:lnTo>
                    <a:lnTo>
                      <a:pt x="535" y="269"/>
                    </a:lnTo>
                    <a:lnTo>
                      <a:pt x="607" y="272"/>
                    </a:lnTo>
                    <a:lnTo>
                      <a:pt x="687" y="269"/>
                    </a:lnTo>
                    <a:lnTo>
                      <a:pt x="687" y="269"/>
                    </a:lnTo>
                    <a:lnTo>
                      <a:pt x="576" y="264"/>
                    </a:lnTo>
                    <a:lnTo>
                      <a:pt x="470" y="255"/>
                    </a:lnTo>
                    <a:lnTo>
                      <a:pt x="372" y="243"/>
                    </a:lnTo>
                    <a:lnTo>
                      <a:pt x="272" y="229"/>
                    </a:lnTo>
                    <a:lnTo>
                      <a:pt x="272" y="229"/>
                    </a:lnTo>
                    <a:lnTo>
                      <a:pt x="261" y="229"/>
                    </a:lnTo>
                    <a:lnTo>
                      <a:pt x="255" y="235"/>
                    </a:lnTo>
                    <a:lnTo>
                      <a:pt x="252" y="238"/>
                    </a:lnTo>
                    <a:lnTo>
                      <a:pt x="249" y="243"/>
                    </a:lnTo>
                    <a:lnTo>
                      <a:pt x="249" y="246"/>
                    </a:lnTo>
                    <a:lnTo>
                      <a:pt x="249" y="246"/>
                    </a:lnTo>
                    <a:lnTo>
                      <a:pt x="249" y="249"/>
                    </a:lnTo>
                    <a:lnTo>
                      <a:pt x="249" y="255"/>
                    </a:lnTo>
                    <a:lnTo>
                      <a:pt x="249" y="281"/>
                    </a:lnTo>
                    <a:lnTo>
                      <a:pt x="249" y="301"/>
                    </a:lnTo>
                    <a:lnTo>
                      <a:pt x="249" y="301"/>
                    </a:lnTo>
                    <a:lnTo>
                      <a:pt x="174" y="246"/>
                    </a:lnTo>
                    <a:lnTo>
                      <a:pt x="174" y="246"/>
                    </a:lnTo>
                    <a:lnTo>
                      <a:pt x="94" y="180"/>
                    </a:lnTo>
                    <a:lnTo>
                      <a:pt x="57" y="149"/>
                    </a:lnTo>
                    <a:lnTo>
                      <a:pt x="37" y="132"/>
                    </a:lnTo>
                    <a:lnTo>
                      <a:pt x="34" y="129"/>
                    </a:lnTo>
                    <a:lnTo>
                      <a:pt x="37" y="129"/>
                    </a:lnTo>
                    <a:lnTo>
                      <a:pt x="54" y="120"/>
                    </a:lnTo>
                    <a:lnTo>
                      <a:pt x="54" y="120"/>
                    </a:lnTo>
                    <a:lnTo>
                      <a:pt x="174" y="66"/>
                    </a:lnTo>
                    <a:lnTo>
                      <a:pt x="174" y="66"/>
                    </a:lnTo>
                    <a:lnTo>
                      <a:pt x="249" y="29"/>
                    </a:lnTo>
                    <a:lnTo>
                      <a:pt x="249" y="49"/>
                    </a:lnTo>
                    <a:lnTo>
                      <a:pt x="249" y="75"/>
                    </a:lnTo>
                    <a:lnTo>
                      <a:pt x="249" y="80"/>
                    </a:lnTo>
                    <a:lnTo>
                      <a:pt x="249" y="83"/>
                    </a:lnTo>
                    <a:lnTo>
                      <a:pt x="249" y="83"/>
                    </a:lnTo>
                    <a:lnTo>
                      <a:pt x="249" y="83"/>
                    </a:lnTo>
                    <a:lnTo>
                      <a:pt x="252" y="94"/>
                    </a:lnTo>
                    <a:lnTo>
                      <a:pt x="255" y="100"/>
                    </a:lnTo>
                    <a:lnTo>
                      <a:pt x="263" y="106"/>
                    </a:lnTo>
                    <a:lnTo>
                      <a:pt x="266" y="106"/>
                    </a:lnTo>
                    <a:lnTo>
                      <a:pt x="266" y="106"/>
                    </a:lnTo>
                    <a:lnTo>
                      <a:pt x="269" y="106"/>
                    </a:lnTo>
                    <a:lnTo>
                      <a:pt x="269" y="106"/>
                    </a:lnTo>
                    <a:lnTo>
                      <a:pt x="375" y="118"/>
                    </a:lnTo>
                    <a:lnTo>
                      <a:pt x="478" y="123"/>
                    </a:lnTo>
                    <a:lnTo>
                      <a:pt x="581" y="126"/>
                    </a:lnTo>
                    <a:lnTo>
                      <a:pt x="687" y="123"/>
                    </a:lnTo>
                    <a:lnTo>
                      <a:pt x="687" y="123"/>
                    </a:lnTo>
                    <a:lnTo>
                      <a:pt x="576" y="118"/>
                    </a:lnTo>
                    <a:lnTo>
                      <a:pt x="472" y="109"/>
                    </a:lnTo>
                    <a:lnTo>
                      <a:pt x="372" y="97"/>
                    </a:lnTo>
                    <a:lnTo>
                      <a:pt x="272" y="83"/>
                    </a:lnTo>
                    <a:lnTo>
                      <a:pt x="272" y="83"/>
                    </a:lnTo>
                    <a:lnTo>
                      <a:pt x="272" y="77"/>
                    </a:lnTo>
                    <a:lnTo>
                      <a:pt x="272" y="52"/>
                    </a:lnTo>
                    <a:lnTo>
                      <a:pt x="272" y="29"/>
                    </a:lnTo>
                    <a:lnTo>
                      <a:pt x="272" y="23"/>
                    </a:lnTo>
                    <a:lnTo>
                      <a:pt x="272" y="20"/>
                    </a:lnTo>
                    <a:lnTo>
                      <a:pt x="272" y="20"/>
                    </a:lnTo>
                    <a:lnTo>
                      <a:pt x="272" y="20"/>
                    </a:lnTo>
                    <a:lnTo>
                      <a:pt x="269" y="9"/>
                    </a:lnTo>
                    <a:lnTo>
                      <a:pt x="263" y="3"/>
                    </a:lnTo>
                    <a:lnTo>
                      <a:pt x="258" y="0"/>
                    </a:lnTo>
                    <a:lnTo>
                      <a:pt x="249" y="0"/>
                    </a:lnTo>
                    <a:lnTo>
                      <a:pt x="246" y="0"/>
                    </a:lnTo>
                    <a:lnTo>
                      <a:pt x="246" y="3"/>
                    </a:lnTo>
                    <a:lnTo>
                      <a:pt x="246" y="3"/>
                    </a:lnTo>
                    <a:lnTo>
                      <a:pt x="243" y="3"/>
                    </a:lnTo>
                    <a:lnTo>
                      <a:pt x="243" y="3"/>
                    </a:lnTo>
                    <a:lnTo>
                      <a:pt x="80" y="75"/>
                    </a:lnTo>
                    <a:lnTo>
                      <a:pt x="43" y="92"/>
                    </a:lnTo>
                    <a:lnTo>
                      <a:pt x="23" y="100"/>
                    </a:lnTo>
                    <a:lnTo>
                      <a:pt x="14" y="106"/>
                    </a:lnTo>
                    <a:lnTo>
                      <a:pt x="8" y="106"/>
                    </a:lnTo>
                    <a:lnTo>
                      <a:pt x="8" y="109"/>
                    </a:lnTo>
                    <a:lnTo>
                      <a:pt x="8" y="109"/>
                    </a:lnTo>
                    <a:lnTo>
                      <a:pt x="8" y="109"/>
                    </a:lnTo>
                    <a:lnTo>
                      <a:pt x="3" y="115"/>
                    </a:lnTo>
                    <a:lnTo>
                      <a:pt x="0" y="123"/>
                    </a:lnTo>
                    <a:lnTo>
                      <a:pt x="3" y="132"/>
                    </a:lnTo>
                    <a:lnTo>
                      <a:pt x="8" y="141"/>
                    </a:lnTo>
                    <a:lnTo>
                      <a:pt x="11" y="141"/>
                    </a:lnTo>
                    <a:lnTo>
                      <a:pt x="14" y="146"/>
                    </a:lnTo>
                    <a:lnTo>
                      <a:pt x="25" y="155"/>
                    </a:lnTo>
                    <a:lnTo>
                      <a:pt x="43" y="169"/>
                    </a:lnTo>
                    <a:lnTo>
                      <a:pt x="83" y="204"/>
                    </a:lnTo>
                    <a:lnTo>
                      <a:pt x="83" y="204"/>
                    </a:lnTo>
                    <a:lnTo>
                      <a:pt x="160" y="267"/>
                    </a:lnTo>
                    <a:lnTo>
                      <a:pt x="160" y="267"/>
                    </a:lnTo>
                    <a:lnTo>
                      <a:pt x="243" y="327"/>
                    </a:lnTo>
                    <a:lnTo>
                      <a:pt x="246" y="330"/>
                    </a:lnTo>
                    <a:lnTo>
                      <a:pt x="249" y="332"/>
                    </a:lnTo>
                    <a:lnTo>
                      <a:pt x="249" y="332"/>
                    </a:lnTo>
                    <a:lnTo>
                      <a:pt x="249" y="332"/>
                    </a:lnTo>
                    <a:lnTo>
                      <a:pt x="258" y="335"/>
                    </a:lnTo>
                    <a:lnTo>
                      <a:pt x="258" y="335"/>
                    </a:lnTo>
                    <a:lnTo>
                      <a:pt x="266" y="332"/>
                    </a:lnTo>
                    <a:lnTo>
                      <a:pt x="269" y="330"/>
                    </a:lnTo>
                    <a:lnTo>
                      <a:pt x="272" y="321"/>
                    </a:lnTo>
                    <a:lnTo>
                      <a:pt x="272" y="318"/>
                    </a:lnTo>
                    <a:lnTo>
                      <a:pt x="272" y="318"/>
                    </a:lnTo>
                    <a:lnTo>
                      <a:pt x="272" y="315"/>
                    </a:lnTo>
                    <a:lnTo>
                      <a:pt x="272" y="309"/>
                    </a:lnTo>
                    <a:close/>
                    <a:moveTo>
                      <a:pt x="249" y="315"/>
                    </a:moveTo>
                    <a:lnTo>
                      <a:pt x="249" y="315"/>
                    </a:lnTo>
                    <a:close/>
                    <a:moveTo>
                      <a:pt x="261" y="309"/>
                    </a:moveTo>
                    <a:lnTo>
                      <a:pt x="261" y="309"/>
                    </a:lnTo>
                    <a:close/>
                    <a:moveTo>
                      <a:pt x="261" y="309"/>
                    </a:moveTo>
                    <a:lnTo>
                      <a:pt x="261" y="309"/>
                    </a:lnTo>
                    <a:close/>
                    <a:moveTo>
                      <a:pt x="269" y="252"/>
                    </a:moveTo>
                    <a:lnTo>
                      <a:pt x="269" y="25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5" name="Freeform 415"/>
              <p:cNvSpPr>
                <a:spLocks noChangeArrowheads="1"/>
              </p:cNvSpPr>
              <p:nvPr/>
            </p:nvSpPr>
            <p:spPr bwMode="auto">
              <a:xfrm>
                <a:off x="8149653" y="562547"/>
                <a:ext cx="131089" cy="64704"/>
              </a:xfrm>
              <a:custGeom>
                <a:avLst/>
                <a:gdLst>
                  <a:gd name="T0" fmla="*/ 676 w 688"/>
                  <a:gd name="T1" fmla="*/ 143 h 339"/>
                  <a:gd name="T2" fmla="*/ 678 w 688"/>
                  <a:gd name="T3" fmla="*/ 141 h 339"/>
                  <a:gd name="T4" fmla="*/ 681 w 688"/>
                  <a:gd name="T5" fmla="*/ 138 h 339"/>
                  <a:gd name="T6" fmla="*/ 687 w 688"/>
                  <a:gd name="T7" fmla="*/ 120 h 339"/>
                  <a:gd name="T8" fmla="*/ 678 w 688"/>
                  <a:gd name="T9" fmla="*/ 109 h 339"/>
                  <a:gd name="T10" fmla="*/ 673 w 688"/>
                  <a:gd name="T11" fmla="*/ 106 h 339"/>
                  <a:gd name="T12" fmla="*/ 644 w 688"/>
                  <a:gd name="T13" fmla="*/ 94 h 339"/>
                  <a:gd name="T14" fmla="*/ 607 w 688"/>
                  <a:gd name="T15" fmla="*/ 77 h 339"/>
                  <a:gd name="T16" fmla="*/ 527 w 688"/>
                  <a:gd name="T17" fmla="*/ 43 h 339"/>
                  <a:gd name="T18" fmla="*/ 438 w 688"/>
                  <a:gd name="T19" fmla="*/ 3 h 339"/>
                  <a:gd name="T20" fmla="*/ 435 w 688"/>
                  <a:gd name="T21" fmla="*/ 0 h 339"/>
                  <a:gd name="T22" fmla="*/ 426 w 688"/>
                  <a:gd name="T23" fmla="*/ 0 h 339"/>
                  <a:gd name="T24" fmla="*/ 415 w 688"/>
                  <a:gd name="T25" fmla="*/ 9 h 339"/>
                  <a:gd name="T26" fmla="*/ 412 w 688"/>
                  <a:gd name="T27" fmla="*/ 17 h 339"/>
                  <a:gd name="T28" fmla="*/ 412 w 688"/>
                  <a:gd name="T29" fmla="*/ 20 h 339"/>
                  <a:gd name="T30" fmla="*/ 412 w 688"/>
                  <a:gd name="T31" fmla="*/ 26 h 339"/>
                  <a:gd name="T32" fmla="*/ 412 w 688"/>
                  <a:gd name="T33" fmla="*/ 77 h 339"/>
                  <a:gd name="T34" fmla="*/ 415 w 688"/>
                  <a:gd name="T35" fmla="*/ 86 h 339"/>
                  <a:gd name="T36" fmla="*/ 315 w 688"/>
                  <a:gd name="T37" fmla="*/ 97 h 339"/>
                  <a:gd name="T38" fmla="*/ 111 w 688"/>
                  <a:gd name="T39" fmla="*/ 118 h 339"/>
                  <a:gd name="T40" fmla="*/ 0 w 688"/>
                  <a:gd name="T41" fmla="*/ 123 h 339"/>
                  <a:gd name="T42" fmla="*/ 211 w 688"/>
                  <a:gd name="T43" fmla="*/ 123 h 339"/>
                  <a:gd name="T44" fmla="*/ 421 w 688"/>
                  <a:gd name="T45" fmla="*/ 106 h 339"/>
                  <a:gd name="T46" fmla="*/ 426 w 688"/>
                  <a:gd name="T47" fmla="*/ 106 h 339"/>
                  <a:gd name="T48" fmla="*/ 435 w 688"/>
                  <a:gd name="T49" fmla="*/ 97 h 339"/>
                  <a:gd name="T50" fmla="*/ 435 w 688"/>
                  <a:gd name="T51" fmla="*/ 89 h 339"/>
                  <a:gd name="T52" fmla="*/ 435 w 688"/>
                  <a:gd name="T53" fmla="*/ 86 h 339"/>
                  <a:gd name="T54" fmla="*/ 438 w 688"/>
                  <a:gd name="T55" fmla="*/ 49 h 339"/>
                  <a:gd name="T56" fmla="*/ 438 w 688"/>
                  <a:gd name="T57" fmla="*/ 31 h 339"/>
                  <a:gd name="T58" fmla="*/ 512 w 688"/>
                  <a:gd name="T59" fmla="*/ 66 h 339"/>
                  <a:gd name="T60" fmla="*/ 633 w 688"/>
                  <a:gd name="T61" fmla="*/ 120 h 339"/>
                  <a:gd name="T62" fmla="*/ 653 w 688"/>
                  <a:gd name="T63" fmla="*/ 129 h 339"/>
                  <a:gd name="T64" fmla="*/ 630 w 688"/>
                  <a:gd name="T65" fmla="*/ 149 h 339"/>
                  <a:gd name="T66" fmla="*/ 573 w 688"/>
                  <a:gd name="T67" fmla="*/ 198 h 339"/>
                  <a:gd name="T68" fmla="*/ 438 w 688"/>
                  <a:gd name="T69" fmla="*/ 304 h 339"/>
                  <a:gd name="T70" fmla="*/ 438 w 688"/>
                  <a:gd name="T71" fmla="*/ 258 h 339"/>
                  <a:gd name="T72" fmla="*/ 438 w 688"/>
                  <a:gd name="T73" fmla="*/ 246 h 339"/>
                  <a:gd name="T74" fmla="*/ 435 w 688"/>
                  <a:gd name="T75" fmla="*/ 232 h 339"/>
                  <a:gd name="T76" fmla="*/ 421 w 688"/>
                  <a:gd name="T77" fmla="*/ 223 h 339"/>
                  <a:gd name="T78" fmla="*/ 418 w 688"/>
                  <a:gd name="T79" fmla="*/ 223 h 339"/>
                  <a:gd name="T80" fmla="*/ 412 w 688"/>
                  <a:gd name="T81" fmla="*/ 223 h 339"/>
                  <a:gd name="T82" fmla="*/ 375 w 688"/>
                  <a:gd name="T83" fmla="*/ 229 h 339"/>
                  <a:gd name="T84" fmla="*/ 323 w 688"/>
                  <a:gd name="T85" fmla="*/ 235 h 339"/>
                  <a:gd name="T86" fmla="*/ 5 w 688"/>
                  <a:gd name="T87" fmla="*/ 264 h 339"/>
                  <a:gd name="T88" fmla="*/ 109 w 688"/>
                  <a:gd name="T89" fmla="*/ 264 h 339"/>
                  <a:gd name="T90" fmla="*/ 323 w 688"/>
                  <a:gd name="T91" fmla="*/ 255 h 339"/>
                  <a:gd name="T92" fmla="*/ 400 w 688"/>
                  <a:gd name="T93" fmla="*/ 246 h 339"/>
                  <a:gd name="T94" fmla="*/ 415 w 688"/>
                  <a:gd name="T95" fmla="*/ 246 h 339"/>
                  <a:gd name="T96" fmla="*/ 415 w 688"/>
                  <a:gd name="T97" fmla="*/ 261 h 339"/>
                  <a:gd name="T98" fmla="*/ 412 w 688"/>
                  <a:gd name="T99" fmla="*/ 312 h 339"/>
                  <a:gd name="T100" fmla="*/ 412 w 688"/>
                  <a:gd name="T101" fmla="*/ 324 h 339"/>
                  <a:gd name="T102" fmla="*/ 421 w 688"/>
                  <a:gd name="T103" fmla="*/ 335 h 339"/>
                  <a:gd name="T104" fmla="*/ 426 w 688"/>
                  <a:gd name="T105" fmla="*/ 338 h 339"/>
                  <a:gd name="T106" fmla="*/ 435 w 688"/>
                  <a:gd name="T107" fmla="*/ 332 h 339"/>
                  <a:gd name="T108" fmla="*/ 441 w 688"/>
                  <a:gd name="T109" fmla="*/ 330 h 339"/>
                  <a:gd name="T110" fmla="*/ 604 w 688"/>
                  <a:gd name="T111" fmla="*/ 204 h 339"/>
                  <a:gd name="T112" fmla="*/ 661 w 688"/>
                  <a:gd name="T113" fmla="*/ 155 h 339"/>
                  <a:gd name="T114" fmla="*/ 418 w 688"/>
                  <a:gd name="T115" fmla="*/ 246 h 339"/>
                  <a:gd name="T116" fmla="*/ 438 w 688"/>
                  <a:gd name="T117" fmla="*/ 3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8" h="339">
                    <a:moveTo>
                      <a:pt x="670" y="146"/>
                    </a:moveTo>
                    <a:lnTo>
                      <a:pt x="676" y="143"/>
                    </a:lnTo>
                    <a:lnTo>
                      <a:pt x="678" y="141"/>
                    </a:lnTo>
                    <a:lnTo>
                      <a:pt x="678" y="141"/>
                    </a:lnTo>
                    <a:lnTo>
                      <a:pt x="681" y="138"/>
                    </a:lnTo>
                    <a:lnTo>
                      <a:pt x="681" y="138"/>
                    </a:lnTo>
                    <a:lnTo>
                      <a:pt x="687" y="129"/>
                    </a:lnTo>
                    <a:lnTo>
                      <a:pt x="687" y="120"/>
                    </a:lnTo>
                    <a:lnTo>
                      <a:pt x="684" y="115"/>
                    </a:lnTo>
                    <a:lnTo>
                      <a:pt x="678" y="109"/>
                    </a:lnTo>
                    <a:lnTo>
                      <a:pt x="678" y="109"/>
                    </a:lnTo>
                    <a:lnTo>
                      <a:pt x="673" y="106"/>
                    </a:lnTo>
                    <a:lnTo>
                      <a:pt x="664" y="103"/>
                    </a:lnTo>
                    <a:lnTo>
                      <a:pt x="644" y="94"/>
                    </a:lnTo>
                    <a:lnTo>
                      <a:pt x="607" y="77"/>
                    </a:lnTo>
                    <a:lnTo>
                      <a:pt x="607" y="77"/>
                    </a:lnTo>
                    <a:lnTo>
                      <a:pt x="527" y="43"/>
                    </a:lnTo>
                    <a:lnTo>
                      <a:pt x="527" y="43"/>
                    </a:lnTo>
                    <a:lnTo>
                      <a:pt x="444" y="6"/>
                    </a:lnTo>
                    <a:lnTo>
                      <a:pt x="438" y="3"/>
                    </a:lnTo>
                    <a:lnTo>
                      <a:pt x="435" y="0"/>
                    </a:lnTo>
                    <a:lnTo>
                      <a:pt x="435" y="0"/>
                    </a:lnTo>
                    <a:lnTo>
                      <a:pt x="435" y="0"/>
                    </a:lnTo>
                    <a:lnTo>
                      <a:pt x="426" y="0"/>
                    </a:lnTo>
                    <a:lnTo>
                      <a:pt x="421" y="3"/>
                    </a:lnTo>
                    <a:lnTo>
                      <a:pt x="415" y="9"/>
                    </a:lnTo>
                    <a:lnTo>
                      <a:pt x="412" y="17"/>
                    </a:lnTo>
                    <a:lnTo>
                      <a:pt x="412" y="17"/>
                    </a:lnTo>
                    <a:lnTo>
                      <a:pt x="412" y="17"/>
                    </a:lnTo>
                    <a:lnTo>
                      <a:pt x="412" y="20"/>
                    </a:lnTo>
                    <a:lnTo>
                      <a:pt x="412" y="20"/>
                    </a:lnTo>
                    <a:lnTo>
                      <a:pt x="412" y="26"/>
                    </a:lnTo>
                    <a:lnTo>
                      <a:pt x="412" y="52"/>
                    </a:lnTo>
                    <a:lnTo>
                      <a:pt x="412" y="77"/>
                    </a:lnTo>
                    <a:lnTo>
                      <a:pt x="412" y="77"/>
                    </a:lnTo>
                    <a:lnTo>
                      <a:pt x="415" y="86"/>
                    </a:lnTo>
                    <a:lnTo>
                      <a:pt x="415" y="86"/>
                    </a:lnTo>
                    <a:lnTo>
                      <a:pt x="315" y="97"/>
                    </a:lnTo>
                    <a:lnTo>
                      <a:pt x="214" y="109"/>
                    </a:lnTo>
                    <a:lnTo>
                      <a:pt x="111" y="118"/>
                    </a:lnTo>
                    <a:lnTo>
                      <a:pt x="0" y="123"/>
                    </a:lnTo>
                    <a:lnTo>
                      <a:pt x="0" y="123"/>
                    </a:lnTo>
                    <a:lnTo>
                      <a:pt x="109" y="126"/>
                    </a:lnTo>
                    <a:lnTo>
                      <a:pt x="211" y="123"/>
                    </a:lnTo>
                    <a:lnTo>
                      <a:pt x="312" y="118"/>
                    </a:lnTo>
                    <a:lnTo>
                      <a:pt x="421" y="106"/>
                    </a:lnTo>
                    <a:lnTo>
                      <a:pt x="421" y="106"/>
                    </a:lnTo>
                    <a:lnTo>
                      <a:pt x="426" y="106"/>
                    </a:lnTo>
                    <a:lnTo>
                      <a:pt x="432" y="103"/>
                    </a:lnTo>
                    <a:lnTo>
                      <a:pt x="435" y="97"/>
                    </a:lnTo>
                    <a:lnTo>
                      <a:pt x="435" y="92"/>
                    </a:lnTo>
                    <a:lnTo>
                      <a:pt x="435" y="89"/>
                    </a:lnTo>
                    <a:lnTo>
                      <a:pt x="435" y="89"/>
                    </a:lnTo>
                    <a:lnTo>
                      <a:pt x="435" y="86"/>
                    </a:lnTo>
                    <a:lnTo>
                      <a:pt x="435" y="72"/>
                    </a:lnTo>
                    <a:lnTo>
                      <a:pt x="438" y="49"/>
                    </a:lnTo>
                    <a:lnTo>
                      <a:pt x="438" y="31"/>
                    </a:lnTo>
                    <a:lnTo>
                      <a:pt x="438" y="31"/>
                    </a:lnTo>
                    <a:lnTo>
                      <a:pt x="512" y="66"/>
                    </a:lnTo>
                    <a:lnTo>
                      <a:pt x="512" y="66"/>
                    </a:lnTo>
                    <a:lnTo>
                      <a:pt x="592" y="103"/>
                    </a:lnTo>
                    <a:lnTo>
                      <a:pt x="633" y="120"/>
                    </a:lnTo>
                    <a:lnTo>
                      <a:pt x="653" y="129"/>
                    </a:lnTo>
                    <a:lnTo>
                      <a:pt x="653" y="129"/>
                    </a:lnTo>
                    <a:lnTo>
                      <a:pt x="650" y="132"/>
                    </a:lnTo>
                    <a:lnTo>
                      <a:pt x="630" y="149"/>
                    </a:lnTo>
                    <a:lnTo>
                      <a:pt x="630" y="149"/>
                    </a:lnTo>
                    <a:lnTo>
                      <a:pt x="573" y="198"/>
                    </a:lnTo>
                    <a:lnTo>
                      <a:pt x="512" y="246"/>
                    </a:lnTo>
                    <a:lnTo>
                      <a:pt x="438" y="304"/>
                    </a:lnTo>
                    <a:lnTo>
                      <a:pt x="438" y="284"/>
                    </a:lnTo>
                    <a:lnTo>
                      <a:pt x="438" y="258"/>
                    </a:lnTo>
                    <a:lnTo>
                      <a:pt x="438" y="246"/>
                    </a:lnTo>
                    <a:lnTo>
                      <a:pt x="438" y="246"/>
                    </a:lnTo>
                    <a:lnTo>
                      <a:pt x="438" y="238"/>
                    </a:lnTo>
                    <a:lnTo>
                      <a:pt x="435" y="232"/>
                    </a:lnTo>
                    <a:lnTo>
                      <a:pt x="429" y="226"/>
                    </a:lnTo>
                    <a:lnTo>
                      <a:pt x="421" y="223"/>
                    </a:lnTo>
                    <a:lnTo>
                      <a:pt x="421" y="223"/>
                    </a:lnTo>
                    <a:lnTo>
                      <a:pt x="418" y="223"/>
                    </a:lnTo>
                    <a:lnTo>
                      <a:pt x="418" y="223"/>
                    </a:lnTo>
                    <a:lnTo>
                      <a:pt x="412" y="223"/>
                    </a:lnTo>
                    <a:lnTo>
                      <a:pt x="400" y="226"/>
                    </a:lnTo>
                    <a:lnTo>
                      <a:pt x="375" y="229"/>
                    </a:lnTo>
                    <a:lnTo>
                      <a:pt x="323" y="235"/>
                    </a:lnTo>
                    <a:lnTo>
                      <a:pt x="323" y="235"/>
                    </a:lnTo>
                    <a:lnTo>
                      <a:pt x="169" y="252"/>
                    </a:lnTo>
                    <a:lnTo>
                      <a:pt x="5" y="264"/>
                    </a:lnTo>
                    <a:lnTo>
                      <a:pt x="5" y="264"/>
                    </a:lnTo>
                    <a:lnTo>
                      <a:pt x="109" y="264"/>
                    </a:lnTo>
                    <a:lnTo>
                      <a:pt x="220" y="261"/>
                    </a:lnTo>
                    <a:lnTo>
                      <a:pt x="323" y="255"/>
                    </a:lnTo>
                    <a:lnTo>
                      <a:pt x="375" y="249"/>
                    </a:lnTo>
                    <a:lnTo>
                      <a:pt x="400" y="246"/>
                    </a:lnTo>
                    <a:lnTo>
                      <a:pt x="412" y="246"/>
                    </a:lnTo>
                    <a:lnTo>
                      <a:pt x="415" y="246"/>
                    </a:lnTo>
                    <a:lnTo>
                      <a:pt x="415" y="249"/>
                    </a:lnTo>
                    <a:lnTo>
                      <a:pt x="415" y="261"/>
                    </a:lnTo>
                    <a:lnTo>
                      <a:pt x="415" y="286"/>
                    </a:lnTo>
                    <a:lnTo>
                      <a:pt x="412" y="312"/>
                    </a:lnTo>
                    <a:lnTo>
                      <a:pt x="412" y="324"/>
                    </a:lnTo>
                    <a:lnTo>
                      <a:pt x="412" y="324"/>
                    </a:lnTo>
                    <a:lnTo>
                      <a:pt x="415" y="332"/>
                    </a:lnTo>
                    <a:lnTo>
                      <a:pt x="421" y="335"/>
                    </a:lnTo>
                    <a:lnTo>
                      <a:pt x="426" y="338"/>
                    </a:lnTo>
                    <a:lnTo>
                      <a:pt x="426" y="338"/>
                    </a:lnTo>
                    <a:lnTo>
                      <a:pt x="435" y="335"/>
                    </a:lnTo>
                    <a:lnTo>
                      <a:pt x="435" y="332"/>
                    </a:lnTo>
                    <a:lnTo>
                      <a:pt x="441" y="330"/>
                    </a:lnTo>
                    <a:lnTo>
                      <a:pt x="441" y="330"/>
                    </a:lnTo>
                    <a:lnTo>
                      <a:pt x="538" y="258"/>
                    </a:lnTo>
                    <a:lnTo>
                      <a:pt x="604" y="204"/>
                    </a:lnTo>
                    <a:lnTo>
                      <a:pt x="644" y="172"/>
                    </a:lnTo>
                    <a:lnTo>
                      <a:pt x="661" y="155"/>
                    </a:lnTo>
                    <a:lnTo>
                      <a:pt x="670" y="146"/>
                    </a:lnTo>
                    <a:close/>
                    <a:moveTo>
                      <a:pt x="418" y="246"/>
                    </a:moveTo>
                    <a:lnTo>
                      <a:pt x="418" y="246"/>
                    </a:lnTo>
                    <a:close/>
                    <a:moveTo>
                      <a:pt x="438" y="321"/>
                    </a:moveTo>
                    <a:lnTo>
                      <a:pt x="438" y="32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6" name="Freeform 416"/>
              <p:cNvSpPr>
                <a:spLocks noChangeArrowheads="1"/>
              </p:cNvSpPr>
              <p:nvPr/>
            </p:nvSpPr>
            <p:spPr bwMode="auto">
              <a:xfrm>
                <a:off x="8102595" y="618848"/>
                <a:ext cx="69746" cy="113442"/>
              </a:xfrm>
              <a:custGeom>
                <a:avLst/>
                <a:gdLst>
                  <a:gd name="T0" fmla="*/ 353 w 368"/>
                  <a:gd name="T1" fmla="*/ 287 h 597"/>
                  <a:gd name="T2" fmla="*/ 367 w 368"/>
                  <a:gd name="T3" fmla="*/ 275 h 597"/>
                  <a:gd name="T4" fmla="*/ 361 w 368"/>
                  <a:gd name="T5" fmla="*/ 258 h 597"/>
                  <a:gd name="T6" fmla="*/ 344 w 368"/>
                  <a:gd name="T7" fmla="*/ 229 h 597"/>
                  <a:gd name="T8" fmla="*/ 209 w 368"/>
                  <a:gd name="T9" fmla="*/ 23 h 597"/>
                  <a:gd name="T10" fmla="*/ 201 w 368"/>
                  <a:gd name="T11" fmla="*/ 9 h 597"/>
                  <a:gd name="T12" fmla="*/ 195 w 368"/>
                  <a:gd name="T13" fmla="*/ 3 h 597"/>
                  <a:gd name="T14" fmla="*/ 172 w 368"/>
                  <a:gd name="T15" fmla="*/ 3 h 597"/>
                  <a:gd name="T16" fmla="*/ 164 w 368"/>
                  <a:gd name="T17" fmla="*/ 9 h 597"/>
                  <a:gd name="T18" fmla="*/ 143 w 368"/>
                  <a:gd name="T19" fmla="*/ 43 h 597"/>
                  <a:gd name="T20" fmla="*/ 69 w 368"/>
                  <a:gd name="T21" fmla="*/ 155 h 597"/>
                  <a:gd name="T22" fmla="*/ 9 w 368"/>
                  <a:gd name="T23" fmla="*/ 249 h 597"/>
                  <a:gd name="T24" fmla="*/ 0 w 368"/>
                  <a:gd name="T25" fmla="*/ 261 h 597"/>
                  <a:gd name="T26" fmla="*/ 0 w 368"/>
                  <a:gd name="T27" fmla="*/ 263 h 597"/>
                  <a:gd name="T28" fmla="*/ 9 w 368"/>
                  <a:gd name="T29" fmla="*/ 287 h 597"/>
                  <a:gd name="T30" fmla="*/ 37 w 368"/>
                  <a:gd name="T31" fmla="*/ 287 h 597"/>
                  <a:gd name="T32" fmla="*/ 92 w 368"/>
                  <a:gd name="T33" fmla="*/ 289 h 597"/>
                  <a:gd name="T34" fmla="*/ 98 w 368"/>
                  <a:gd name="T35" fmla="*/ 461 h 597"/>
                  <a:gd name="T36" fmla="*/ 109 w 368"/>
                  <a:gd name="T37" fmla="*/ 418 h 597"/>
                  <a:gd name="T38" fmla="*/ 115 w 368"/>
                  <a:gd name="T39" fmla="*/ 287 h 597"/>
                  <a:gd name="T40" fmla="*/ 115 w 368"/>
                  <a:gd name="T41" fmla="*/ 287 h 597"/>
                  <a:gd name="T42" fmla="*/ 109 w 368"/>
                  <a:gd name="T43" fmla="*/ 272 h 597"/>
                  <a:gd name="T44" fmla="*/ 95 w 368"/>
                  <a:gd name="T45" fmla="*/ 266 h 597"/>
                  <a:gd name="T46" fmla="*/ 86 w 368"/>
                  <a:gd name="T47" fmla="*/ 266 h 597"/>
                  <a:gd name="T48" fmla="*/ 32 w 368"/>
                  <a:gd name="T49" fmla="*/ 263 h 597"/>
                  <a:gd name="T50" fmla="*/ 46 w 368"/>
                  <a:gd name="T51" fmla="*/ 244 h 597"/>
                  <a:gd name="T52" fmla="*/ 143 w 368"/>
                  <a:gd name="T53" fmla="*/ 95 h 597"/>
                  <a:gd name="T54" fmla="*/ 183 w 368"/>
                  <a:gd name="T55" fmla="*/ 37 h 597"/>
                  <a:gd name="T56" fmla="*/ 269 w 368"/>
                  <a:gd name="T57" fmla="*/ 169 h 597"/>
                  <a:gd name="T58" fmla="*/ 332 w 368"/>
                  <a:gd name="T59" fmla="*/ 261 h 597"/>
                  <a:gd name="T60" fmla="*/ 307 w 368"/>
                  <a:gd name="T61" fmla="*/ 266 h 597"/>
                  <a:gd name="T62" fmla="*/ 275 w 368"/>
                  <a:gd name="T63" fmla="*/ 266 h 597"/>
                  <a:gd name="T64" fmla="*/ 264 w 368"/>
                  <a:gd name="T65" fmla="*/ 269 h 597"/>
                  <a:gd name="T66" fmla="*/ 252 w 368"/>
                  <a:gd name="T67" fmla="*/ 287 h 597"/>
                  <a:gd name="T68" fmla="*/ 255 w 368"/>
                  <a:gd name="T69" fmla="*/ 332 h 597"/>
                  <a:gd name="T70" fmla="*/ 267 w 368"/>
                  <a:gd name="T71" fmla="*/ 596 h 597"/>
                  <a:gd name="T72" fmla="*/ 275 w 368"/>
                  <a:gd name="T73" fmla="*/ 332 h 597"/>
                  <a:gd name="T74" fmla="*/ 307 w 368"/>
                  <a:gd name="T75" fmla="*/ 289 h 597"/>
                  <a:gd name="T76" fmla="*/ 347 w 368"/>
                  <a:gd name="T77" fmla="*/ 263 h 597"/>
                  <a:gd name="T78" fmla="*/ 347 w 368"/>
                  <a:gd name="T79" fmla="*/ 263 h 597"/>
                  <a:gd name="T80" fmla="*/ 92 w 368"/>
                  <a:gd name="T81" fmla="*/ 287 h 597"/>
                  <a:gd name="T82" fmla="*/ 172 w 368"/>
                  <a:gd name="T83" fmla="*/ 23 h 597"/>
                  <a:gd name="T84" fmla="*/ 172 w 368"/>
                  <a:gd name="T85" fmla="*/ 2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 h="597">
                    <a:moveTo>
                      <a:pt x="341" y="287"/>
                    </a:moveTo>
                    <a:lnTo>
                      <a:pt x="341" y="287"/>
                    </a:lnTo>
                    <a:lnTo>
                      <a:pt x="353" y="287"/>
                    </a:lnTo>
                    <a:lnTo>
                      <a:pt x="361" y="284"/>
                    </a:lnTo>
                    <a:lnTo>
                      <a:pt x="364" y="278"/>
                    </a:lnTo>
                    <a:lnTo>
                      <a:pt x="367" y="275"/>
                    </a:lnTo>
                    <a:lnTo>
                      <a:pt x="364" y="266"/>
                    </a:lnTo>
                    <a:lnTo>
                      <a:pt x="364" y="261"/>
                    </a:lnTo>
                    <a:lnTo>
                      <a:pt x="361" y="258"/>
                    </a:lnTo>
                    <a:lnTo>
                      <a:pt x="355" y="247"/>
                    </a:lnTo>
                    <a:lnTo>
                      <a:pt x="344" y="229"/>
                    </a:lnTo>
                    <a:lnTo>
                      <a:pt x="344" y="229"/>
                    </a:lnTo>
                    <a:lnTo>
                      <a:pt x="246" y="80"/>
                    </a:lnTo>
                    <a:lnTo>
                      <a:pt x="221" y="43"/>
                    </a:lnTo>
                    <a:lnTo>
                      <a:pt x="209" y="23"/>
                    </a:lnTo>
                    <a:lnTo>
                      <a:pt x="204" y="14"/>
                    </a:lnTo>
                    <a:lnTo>
                      <a:pt x="204" y="11"/>
                    </a:lnTo>
                    <a:lnTo>
                      <a:pt x="201" y="9"/>
                    </a:lnTo>
                    <a:lnTo>
                      <a:pt x="201" y="9"/>
                    </a:lnTo>
                    <a:lnTo>
                      <a:pt x="201" y="9"/>
                    </a:lnTo>
                    <a:lnTo>
                      <a:pt x="195" y="3"/>
                    </a:lnTo>
                    <a:lnTo>
                      <a:pt x="192" y="0"/>
                    </a:lnTo>
                    <a:lnTo>
                      <a:pt x="181" y="0"/>
                    </a:lnTo>
                    <a:lnTo>
                      <a:pt x="172" y="3"/>
                    </a:lnTo>
                    <a:lnTo>
                      <a:pt x="164" y="9"/>
                    </a:lnTo>
                    <a:lnTo>
                      <a:pt x="164" y="9"/>
                    </a:lnTo>
                    <a:lnTo>
                      <a:pt x="164" y="9"/>
                    </a:lnTo>
                    <a:lnTo>
                      <a:pt x="161" y="14"/>
                    </a:lnTo>
                    <a:lnTo>
                      <a:pt x="155" y="23"/>
                    </a:lnTo>
                    <a:lnTo>
                      <a:pt x="143" y="43"/>
                    </a:lnTo>
                    <a:lnTo>
                      <a:pt x="117" y="80"/>
                    </a:lnTo>
                    <a:lnTo>
                      <a:pt x="117" y="80"/>
                    </a:lnTo>
                    <a:lnTo>
                      <a:pt x="69" y="155"/>
                    </a:lnTo>
                    <a:lnTo>
                      <a:pt x="69" y="155"/>
                    </a:lnTo>
                    <a:lnTo>
                      <a:pt x="20" y="229"/>
                    </a:lnTo>
                    <a:lnTo>
                      <a:pt x="9" y="249"/>
                    </a:lnTo>
                    <a:lnTo>
                      <a:pt x="3" y="258"/>
                    </a:lnTo>
                    <a:lnTo>
                      <a:pt x="3" y="261"/>
                    </a:lnTo>
                    <a:lnTo>
                      <a:pt x="0" y="261"/>
                    </a:lnTo>
                    <a:lnTo>
                      <a:pt x="0" y="263"/>
                    </a:lnTo>
                    <a:lnTo>
                      <a:pt x="0" y="263"/>
                    </a:lnTo>
                    <a:lnTo>
                      <a:pt x="0" y="263"/>
                    </a:lnTo>
                    <a:lnTo>
                      <a:pt x="0" y="272"/>
                    </a:lnTo>
                    <a:lnTo>
                      <a:pt x="3" y="281"/>
                    </a:lnTo>
                    <a:lnTo>
                      <a:pt x="9" y="287"/>
                    </a:lnTo>
                    <a:lnTo>
                      <a:pt x="20" y="287"/>
                    </a:lnTo>
                    <a:lnTo>
                      <a:pt x="26" y="287"/>
                    </a:lnTo>
                    <a:lnTo>
                      <a:pt x="37" y="287"/>
                    </a:lnTo>
                    <a:lnTo>
                      <a:pt x="60" y="287"/>
                    </a:lnTo>
                    <a:lnTo>
                      <a:pt x="86" y="289"/>
                    </a:lnTo>
                    <a:lnTo>
                      <a:pt x="92" y="289"/>
                    </a:lnTo>
                    <a:lnTo>
                      <a:pt x="92" y="332"/>
                    </a:lnTo>
                    <a:lnTo>
                      <a:pt x="92" y="332"/>
                    </a:lnTo>
                    <a:lnTo>
                      <a:pt x="98" y="461"/>
                    </a:lnTo>
                    <a:lnTo>
                      <a:pt x="103" y="596"/>
                    </a:lnTo>
                    <a:lnTo>
                      <a:pt x="103" y="596"/>
                    </a:lnTo>
                    <a:lnTo>
                      <a:pt x="109" y="418"/>
                    </a:lnTo>
                    <a:lnTo>
                      <a:pt x="109" y="418"/>
                    </a:lnTo>
                    <a:lnTo>
                      <a:pt x="112" y="332"/>
                    </a:lnTo>
                    <a:lnTo>
                      <a:pt x="115" y="287"/>
                    </a:lnTo>
                    <a:lnTo>
                      <a:pt x="115" y="287"/>
                    </a:lnTo>
                    <a:lnTo>
                      <a:pt x="115" y="287"/>
                    </a:lnTo>
                    <a:lnTo>
                      <a:pt x="115" y="287"/>
                    </a:lnTo>
                    <a:lnTo>
                      <a:pt x="115" y="287"/>
                    </a:lnTo>
                    <a:lnTo>
                      <a:pt x="112" y="278"/>
                    </a:lnTo>
                    <a:lnTo>
                      <a:pt x="109" y="272"/>
                    </a:lnTo>
                    <a:lnTo>
                      <a:pt x="103" y="269"/>
                    </a:lnTo>
                    <a:lnTo>
                      <a:pt x="95" y="266"/>
                    </a:lnTo>
                    <a:lnTo>
                      <a:pt x="95" y="266"/>
                    </a:lnTo>
                    <a:lnTo>
                      <a:pt x="92" y="266"/>
                    </a:lnTo>
                    <a:lnTo>
                      <a:pt x="92" y="266"/>
                    </a:lnTo>
                    <a:lnTo>
                      <a:pt x="86" y="266"/>
                    </a:lnTo>
                    <a:lnTo>
                      <a:pt x="60" y="266"/>
                    </a:lnTo>
                    <a:lnTo>
                      <a:pt x="37" y="263"/>
                    </a:lnTo>
                    <a:lnTo>
                      <a:pt x="32" y="263"/>
                    </a:lnTo>
                    <a:lnTo>
                      <a:pt x="32" y="261"/>
                    </a:lnTo>
                    <a:lnTo>
                      <a:pt x="46" y="244"/>
                    </a:lnTo>
                    <a:lnTo>
                      <a:pt x="46" y="244"/>
                    </a:lnTo>
                    <a:lnTo>
                      <a:pt x="95" y="169"/>
                    </a:lnTo>
                    <a:lnTo>
                      <a:pt x="95" y="169"/>
                    </a:lnTo>
                    <a:lnTo>
                      <a:pt x="143" y="95"/>
                    </a:lnTo>
                    <a:lnTo>
                      <a:pt x="169" y="57"/>
                    </a:lnTo>
                    <a:lnTo>
                      <a:pt x="181" y="40"/>
                    </a:lnTo>
                    <a:lnTo>
                      <a:pt x="183" y="37"/>
                    </a:lnTo>
                    <a:lnTo>
                      <a:pt x="195" y="57"/>
                    </a:lnTo>
                    <a:lnTo>
                      <a:pt x="195" y="57"/>
                    </a:lnTo>
                    <a:lnTo>
                      <a:pt x="269" y="169"/>
                    </a:lnTo>
                    <a:lnTo>
                      <a:pt x="269" y="169"/>
                    </a:lnTo>
                    <a:lnTo>
                      <a:pt x="318" y="244"/>
                    </a:lnTo>
                    <a:lnTo>
                      <a:pt x="332" y="261"/>
                    </a:lnTo>
                    <a:lnTo>
                      <a:pt x="335" y="263"/>
                    </a:lnTo>
                    <a:lnTo>
                      <a:pt x="330" y="263"/>
                    </a:lnTo>
                    <a:lnTo>
                      <a:pt x="307" y="266"/>
                    </a:lnTo>
                    <a:lnTo>
                      <a:pt x="281" y="266"/>
                    </a:lnTo>
                    <a:lnTo>
                      <a:pt x="275" y="266"/>
                    </a:lnTo>
                    <a:lnTo>
                      <a:pt x="275" y="266"/>
                    </a:lnTo>
                    <a:lnTo>
                      <a:pt x="272" y="266"/>
                    </a:lnTo>
                    <a:lnTo>
                      <a:pt x="272" y="266"/>
                    </a:lnTo>
                    <a:lnTo>
                      <a:pt x="264" y="269"/>
                    </a:lnTo>
                    <a:lnTo>
                      <a:pt x="258" y="272"/>
                    </a:lnTo>
                    <a:lnTo>
                      <a:pt x="255" y="278"/>
                    </a:lnTo>
                    <a:lnTo>
                      <a:pt x="252" y="287"/>
                    </a:lnTo>
                    <a:lnTo>
                      <a:pt x="252" y="289"/>
                    </a:lnTo>
                    <a:lnTo>
                      <a:pt x="255" y="332"/>
                    </a:lnTo>
                    <a:lnTo>
                      <a:pt x="255" y="332"/>
                    </a:lnTo>
                    <a:lnTo>
                      <a:pt x="258" y="461"/>
                    </a:lnTo>
                    <a:lnTo>
                      <a:pt x="267" y="596"/>
                    </a:lnTo>
                    <a:lnTo>
                      <a:pt x="267" y="596"/>
                    </a:lnTo>
                    <a:lnTo>
                      <a:pt x="272" y="418"/>
                    </a:lnTo>
                    <a:lnTo>
                      <a:pt x="272" y="418"/>
                    </a:lnTo>
                    <a:lnTo>
                      <a:pt x="275" y="332"/>
                    </a:lnTo>
                    <a:lnTo>
                      <a:pt x="275" y="289"/>
                    </a:lnTo>
                    <a:lnTo>
                      <a:pt x="281" y="289"/>
                    </a:lnTo>
                    <a:lnTo>
                      <a:pt x="307" y="289"/>
                    </a:lnTo>
                    <a:lnTo>
                      <a:pt x="330" y="287"/>
                    </a:lnTo>
                    <a:lnTo>
                      <a:pt x="341" y="287"/>
                    </a:lnTo>
                    <a:close/>
                    <a:moveTo>
                      <a:pt x="347" y="263"/>
                    </a:moveTo>
                    <a:lnTo>
                      <a:pt x="347" y="263"/>
                    </a:lnTo>
                    <a:close/>
                    <a:moveTo>
                      <a:pt x="347" y="263"/>
                    </a:moveTo>
                    <a:lnTo>
                      <a:pt x="347" y="263"/>
                    </a:lnTo>
                    <a:close/>
                    <a:moveTo>
                      <a:pt x="23" y="275"/>
                    </a:moveTo>
                    <a:lnTo>
                      <a:pt x="23" y="275"/>
                    </a:lnTo>
                    <a:close/>
                    <a:moveTo>
                      <a:pt x="92" y="287"/>
                    </a:moveTo>
                    <a:lnTo>
                      <a:pt x="92" y="287"/>
                    </a:lnTo>
                    <a:close/>
                    <a:moveTo>
                      <a:pt x="172" y="23"/>
                    </a:moveTo>
                    <a:lnTo>
                      <a:pt x="172" y="23"/>
                    </a:lnTo>
                    <a:lnTo>
                      <a:pt x="172" y="23"/>
                    </a:lnTo>
                    <a:lnTo>
                      <a:pt x="175" y="23"/>
                    </a:lnTo>
                    <a:lnTo>
                      <a:pt x="172" y="23"/>
                    </a:lnTo>
                    <a:close/>
                    <a:moveTo>
                      <a:pt x="275" y="287"/>
                    </a:moveTo>
                    <a:lnTo>
                      <a:pt x="275" y="287"/>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7" name="Freeform 417"/>
              <p:cNvSpPr>
                <a:spLocks noChangeArrowheads="1"/>
              </p:cNvSpPr>
              <p:nvPr/>
            </p:nvSpPr>
            <p:spPr bwMode="auto">
              <a:xfrm>
                <a:off x="8102595" y="467592"/>
                <a:ext cx="70586" cy="113442"/>
              </a:xfrm>
              <a:custGeom>
                <a:avLst/>
                <a:gdLst>
                  <a:gd name="T0" fmla="*/ 3 w 371"/>
                  <a:gd name="T1" fmla="*/ 323 h 596"/>
                  <a:gd name="T2" fmla="*/ 3 w 371"/>
                  <a:gd name="T3" fmla="*/ 326 h 596"/>
                  <a:gd name="T4" fmla="*/ 6 w 371"/>
                  <a:gd name="T5" fmla="*/ 329 h 596"/>
                  <a:gd name="T6" fmla="*/ 23 w 371"/>
                  <a:gd name="T7" fmla="*/ 361 h 596"/>
                  <a:gd name="T8" fmla="*/ 72 w 371"/>
                  <a:gd name="T9" fmla="*/ 438 h 596"/>
                  <a:gd name="T10" fmla="*/ 120 w 371"/>
                  <a:gd name="T11" fmla="*/ 515 h 596"/>
                  <a:gd name="T12" fmla="*/ 158 w 371"/>
                  <a:gd name="T13" fmla="*/ 573 h 596"/>
                  <a:gd name="T14" fmla="*/ 167 w 371"/>
                  <a:gd name="T15" fmla="*/ 587 h 596"/>
                  <a:gd name="T16" fmla="*/ 167 w 371"/>
                  <a:gd name="T17" fmla="*/ 587 h 596"/>
                  <a:gd name="T18" fmla="*/ 186 w 371"/>
                  <a:gd name="T19" fmla="*/ 595 h 596"/>
                  <a:gd name="T20" fmla="*/ 195 w 371"/>
                  <a:gd name="T21" fmla="*/ 595 h 596"/>
                  <a:gd name="T22" fmla="*/ 204 w 371"/>
                  <a:gd name="T23" fmla="*/ 587 h 596"/>
                  <a:gd name="T24" fmla="*/ 204 w 371"/>
                  <a:gd name="T25" fmla="*/ 587 h 596"/>
                  <a:gd name="T26" fmla="*/ 207 w 371"/>
                  <a:gd name="T27" fmla="*/ 584 h 596"/>
                  <a:gd name="T28" fmla="*/ 224 w 371"/>
                  <a:gd name="T29" fmla="*/ 555 h 596"/>
                  <a:gd name="T30" fmla="*/ 298 w 371"/>
                  <a:gd name="T31" fmla="*/ 438 h 596"/>
                  <a:gd name="T32" fmla="*/ 347 w 371"/>
                  <a:gd name="T33" fmla="*/ 361 h 596"/>
                  <a:gd name="T34" fmla="*/ 364 w 371"/>
                  <a:gd name="T35" fmla="*/ 332 h 596"/>
                  <a:gd name="T36" fmla="*/ 367 w 371"/>
                  <a:gd name="T37" fmla="*/ 323 h 596"/>
                  <a:gd name="T38" fmla="*/ 367 w 371"/>
                  <a:gd name="T39" fmla="*/ 309 h 596"/>
                  <a:gd name="T40" fmla="*/ 356 w 371"/>
                  <a:gd name="T41" fmla="*/ 303 h 596"/>
                  <a:gd name="T42" fmla="*/ 344 w 371"/>
                  <a:gd name="T43" fmla="*/ 303 h 596"/>
                  <a:gd name="T44" fmla="*/ 310 w 371"/>
                  <a:gd name="T45" fmla="*/ 306 h 596"/>
                  <a:gd name="T46" fmla="*/ 278 w 371"/>
                  <a:gd name="T47" fmla="*/ 306 h 596"/>
                  <a:gd name="T48" fmla="*/ 278 w 371"/>
                  <a:gd name="T49" fmla="*/ 263 h 596"/>
                  <a:gd name="T50" fmla="*/ 270 w 371"/>
                  <a:gd name="T51" fmla="*/ 0 h 596"/>
                  <a:gd name="T52" fmla="*/ 261 w 371"/>
                  <a:gd name="T53" fmla="*/ 175 h 596"/>
                  <a:gd name="T54" fmla="*/ 258 w 371"/>
                  <a:gd name="T55" fmla="*/ 263 h 596"/>
                  <a:gd name="T56" fmla="*/ 255 w 371"/>
                  <a:gd name="T57" fmla="*/ 306 h 596"/>
                  <a:gd name="T58" fmla="*/ 264 w 371"/>
                  <a:gd name="T59" fmla="*/ 323 h 596"/>
                  <a:gd name="T60" fmla="*/ 275 w 371"/>
                  <a:gd name="T61" fmla="*/ 326 h 596"/>
                  <a:gd name="T62" fmla="*/ 278 w 371"/>
                  <a:gd name="T63" fmla="*/ 326 h 596"/>
                  <a:gd name="T64" fmla="*/ 284 w 371"/>
                  <a:gd name="T65" fmla="*/ 326 h 596"/>
                  <a:gd name="T66" fmla="*/ 333 w 371"/>
                  <a:gd name="T67" fmla="*/ 326 h 596"/>
                  <a:gd name="T68" fmla="*/ 335 w 371"/>
                  <a:gd name="T69" fmla="*/ 329 h 596"/>
                  <a:gd name="T70" fmla="*/ 321 w 371"/>
                  <a:gd name="T71" fmla="*/ 349 h 596"/>
                  <a:gd name="T72" fmla="*/ 198 w 371"/>
                  <a:gd name="T73" fmla="*/ 541 h 596"/>
                  <a:gd name="T74" fmla="*/ 184 w 371"/>
                  <a:gd name="T75" fmla="*/ 558 h 596"/>
                  <a:gd name="T76" fmla="*/ 146 w 371"/>
                  <a:gd name="T77" fmla="*/ 501 h 596"/>
                  <a:gd name="T78" fmla="*/ 98 w 371"/>
                  <a:gd name="T79" fmla="*/ 424 h 596"/>
                  <a:gd name="T80" fmla="*/ 49 w 371"/>
                  <a:gd name="T81" fmla="*/ 346 h 596"/>
                  <a:gd name="T82" fmla="*/ 35 w 371"/>
                  <a:gd name="T83" fmla="*/ 326 h 596"/>
                  <a:gd name="T84" fmla="*/ 63 w 371"/>
                  <a:gd name="T85" fmla="*/ 326 h 596"/>
                  <a:gd name="T86" fmla="*/ 95 w 371"/>
                  <a:gd name="T87" fmla="*/ 326 h 596"/>
                  <a:gd name="T88" fmla="*/ 98 w 371"/>
                  <a:gd name="T89" fmla="*/ 326 h 596"/>
                  <a:gd name="T90" fmla="*/ 106 w 371"/>
                  <a:gd name="T91" fmla="*/ 323 h 596"/>
                  <a:gd name="T92" fmla="*/ 115 w 371"/>
                  <a:gd name="T93" fmla="*/ 315 h 596"/>
                  <a:gd name="T94" fmla="*/ 118 w 371"/>
                  <a:gd name="T95" fmla="*/ 309 h 596"/>
                  <a:gd name="T96" fmla="*/ 118 w 371"/>
                  <a:gd name="T97" fmla="*/ 306 h 596"/>
                  <a:gd name="T98" fmla="*/ 115 w 371"/>
                  <a:gd name="T99" fmla="*/ 263 h 596"/>
                  <a:gd name="T100" fmla="*/ 106 w 371"/>
                  <a:gd name="T101" fmla="*/ 0 h 596"/>
                  <a:gd name="T102" fmla="*/ 98 w 371"/>
                  <a:gd name="T103" fmla="*/ 175 h 596"/>
                  <a:gd name="T104" fmla="*/ 95 w 371"/>
                  <a:gd name="T105" fmla="*/ 263 h 596"/>
                  <a:gd name="T106" fmla="*/ 89 w 371"/>
                  <a:gd name="T107" fmla="*/ 306 h 596"/>
                  <a:gd name="T108" fmla="*/ 40 w 371"/>
                  <a:gd name="T109" fmla="*/ 303 h 596"/>
                  <a:gd name="T110" fmla="*/ 29 w 371"/>
                  <a:gd name="T111" fmla="*/ 303 h 596"/>
                  <a:gd name="T112" fmla="*/ 3 w 371"/>
                  <a:gd name="T113" fmla="*/ 309 h 596"/>
                  <a:gd name="T114" fmla="*/ 3 w 371"/>
                  <a:gd name="T115" fmla="*/ 323 h 596"/>
                  <a:gd name="T116" fmla="*/ 26 w 371"/>
                  <a:gd name="T117" fmla="*/ 315 h 596"/>
                  <a:gd name="T118" fmla="*/ 26 w 371"/>
                  <a:gd name="T119" fmla="*/ 315 h 596"/>
                  <a:gd name="T120" fmla="*/ 350 w 371"/>
                  <a:gd name="T121" fmla="*/ 326 h 596"/>
                  <a:gd name="T122" fmla="*/ 278 w 371"/>
                  <a:gd name="T123" fmla="*/ 309 h 596"/>
                  <a:gd name="T124" fmla="*/ 95 w 371"/>
                  <a:gd name="T125" fmla="*/ 309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1" h="596">
                    <a:moveTo>
                      <a:pt x="3" y="323"/>
                    </a:moveTo>
                    <a:lnTo>
                      <a:pt x="3" y="323"/>
                    </a:lnTo>
                    <a:lnTo>
                      <a:pt x="3" y="326"/>
                    </a:lnTo>
                    <a:lnTo>
                      <a:pt x="3" y="326"/>
                    </a:lnTo>
                    <a:lnTo>
                      <a:pt x="6" y="326"/>
                    </a:lnTo>
                    <a:lnTo>
                      <a:pt x="6" y="329"/>
                    </a:lnTo>
                    <a:lnTo>
                      <a:pt x="12" y="340"/>
                    </a:lnTo>
                    <a:lnTo>
                      <a:pt x="23" y="361"/>
                    </a:lnTo>
                    <a:lnTo>
                      <a:pt x="23" y="361"/>
                    </a:lnTo>
                    <a:lnTo>
                      <a:pt x="72" y="438"/>
                    </a:lnTo>
                    <a:lnTo>
                      <a:pt x="72" y="438"/>
                    </a:lnTo>
                    <a:lnTo>
                      <a:pt x="120" y="515"/>
                    </a:lnTo>
                    <a:lnTo>
                      <a:pt x="146" y="553"/>
                    </a:lnTo>
                    <a:lnTo>
                      <a:pt x="158" y="573"/>
                    </a:lnTo>
                    <a:lnTo>
                      <a:pt x="164" y="581"/>
                    </a:lnTo>
                    <a:lnTo>
                      <a:pt x="167" y="587"/>
                    </a:lnTo>
                    <a:lnTo>
                      <a:pt x="167" y="587"/>
                    </a:lnTo>
                    <a:lnTo>
                      <a:pt x="167" y="587"/>
                    </a:lnTo>
                    <a:lnTo>
                      <a:pt x="175" y="595"/>
                    </a:lnTo>
                    <a:lnTo>
                      <a:pt x="186" y="595"/>
                    </a:lnTo>
                    <a:lnTo>
                      <a:pt x="186" y="595"/>
                    </a:lnTo>
                    <a:lnTo>
                      <a:pt x="195" y="595"/>
                    </a:lnTo>
                    <a:lnTo>
                      <a:pt x="198" y="592"/>
                    </a:lnTo>
                    <a:lnTo>
                      <a:pt x="204" y="587"/>
                    </a:lnTo>
                    <a:lnTo>
                      <a:pt x="204" y="587"/>
                    </a:lnTo>
                    <a:lnTo>
                      <a:pt x="204" y="587"/>
                    </a:lnTo>
                    <a:lnTo>
                      <a:pt x="207" y="584"/>
                    </a:lnTo>
                    <a:lnTo>
                      <a:pt x="207" y="584"/>
                    </a:lnTo>
                    <a:lnTo>
                      <a:pt x="212" y="573"/>
                    </a:lnTo>
                    <a:lnTo>
                      <a:pt x="224" y="555"/>
                    </a:lnTo>
                    <a:lnTo>
                      <a:pt x="224" y="555"/>
                    </a:lnTo>
                    <a:lnTo>
                      <a:pt x="298" y="438"/>
                    </a:lnTo>
                    <a:lnTo>
                      <a:pt x="298" y="438"/>
                    </a:lnTo>
                    <a:lnTo>
                      <a:pt x="347" y="361"/>
                    </a:lnTo>
                    <a:lnTo>
                      <a:pt x="358" y="340"/>
                    </a:lnTo>
                    <a:lnTo>
                      <a:pt x="364" y="332"/>
                    </a:lnTo>
                    <a:lnTo>
                      <a:pt x="364" y="332"/>
                    </a:lnTo>
                    <a:lnTo>
                      <a:pt x="367" y="323"/>
                    </a:lnTo>
                    <a:lnTo>
                      <a:pt x="370" y="315"/>
                    </a:lnTo>
                    <a:lnTo>
                      <a:pt x="367" y="309"/>
                    </a:lnTo>
                    <a:lnTo>
                      <a:pt x="364" y="306"/>
                    </a:lnTo>
                    <a:lnTo>
                      <a:pt x="356" y="303"/>
                    </a:lnTo>
                    <a:lnTo>
                      <a:pt x="350" y="303"/>
                    </a:lnTo>
                    <a:lnTo>
                      <a:pt x="344" y="303"/>
                    </a:lnTo>
                    <a:lnTo>
                      <a:pt x="333" y="303"/>
                    </a:lnTo>
                    <a:lnTo>
                      <a:pt x="310" y="306"/>
                    </a:lnTo>
                    <a:lnTo>
                      <a:pt x="284" y="306"/>
                    </a:lnTo>
                    <a:lnTo>
                      <a:pt x="278" y="306"/>
                    </a:lnTo>
                    <a:lnTo>
                      <a:pt x="278" y="263"/>
                    </a:lnTo>
                    <a:lnTo>
                      <a:pt x="278" y="263"/>
                    </a:lnTo>
                    <a:lnTo>
                      <a:pt x="275" y="134"/>
                    </a:lnTo>
                    <a:lnTo>
                      <a:pt x="270" y="0"/>
                    </a:lnTo>
                    <a:lnTo>
                      <a:pt x="270" y="0"/>
                    </a:lnTo>
                    <a:lnTo>
                      <a:pt x="261" y="175"/>
                    </a:lnTo>
                    <a:lnTo>
                      <a:pt x="261" y="175"/>
                    </a:lnTo>
                    <a:lnTo>
                      <a:pt x="258" y="263"/>
                    </a:lnTo>
                    <a:lnTo>
                      <a:pt x="255" y="306"/>
                    </a:lnTo>
                    <a:lnTo>
                      <a:pt x="255" y="306"/>
                    </a:lnTo>
                    <a:lnTo>
                      <a:pt x="258" y="318"/>
                    </a:lnTo>
                    <a:lnTo>
                      <a:pt x="264" y="323"/>
                    </a:lnTo>
                    <a:lnTo>
                      <a:pt x="270" y="326"/>
                    </a:lnTo>
                    <a:lnTo>
                      <a:pt x="275" y="326"/>
                    </a:lnTo>
                    <a:lnTo>
                      <a:pt x="275" y="326"/>
                    </a:lnTo>
                    <a:lnTo>
                      <a:pt x="278" y="326"/>
                    </a:lnTo>
                    <a:lnTo>
                      <a:pt x="278" y="326"/>
                    </a:lnTo>
                    <a:lnTo>
                      <a:pt x="284" y="326"/>
                    </a:lnTo>
                    <a:lnTo>
                      <a:pt x="310" y="326"/>
                    </a:lnTo>
                    <a:lnTo>
                      <a:pt x="333" y="326"/>
                    </a:lnTo>
                    <a:lnTo>
                      <a:pt x="338" y="326"/>
                    </a:lnTo>
                    <a:lnTo>
                      <a:pt x="335" y="329"/>
                    </a:lnTo>
                    <a:lnTo>
                      <a:pt x="321" y="349"/>
                    </a:lnTo>
                    <a:lnTo>
                      <a:pt x="321" y="349"/>
                    </a:lnTo>
                    <a:lnTo>
                      <a:pt x="224" y="501"/>
                    </a:lnTo>
                    <a:lnTo>
                      <a:pt x="198" y="541"/>
                    </a:lnTo>
                    <a:lnTo>
                      <a:pt x="186" y="558"/>
                    </a:lnTo>
                    <a:lnTo>
                      <a:pt x="184" y="558"/>
                    </a:lnTo>
                    <a:lnTo>
                      <a:pt x="172" y="538"/>
                    </a:lnTo>
                    <a:lnTo>
                      <a:pt x="146" y="501"/>
                    </a:lnTo>
                    <a:lnTo>
                      <a:pt x="146" y="501"/>
                    </a:lnTo>
                    <a:lnTo>
                      <a:pt x="98" y="424"/>
                    </a:lnTo>
                    <a:lnTo>
                      <a:pt x="98" y="424"/>
                    </a:lnTo>
                    <a:lnTo>
                      <a:pt x="49" y="346"/>
                    </a:lnTo>
                    <a:lnTo>
                      <a:pt x="35" y="329"/>
                    </a:lnTo>
                    <a:lnTo>
                      <a:pt x="35" y="326"/>
                    </a:lnTo>
                    <a:lnTo>
                      <a:pt x="40" y="326"/>
                    </a:lnTo>
                    <a:lnTo>
                      <a:pt x="63" y="326"/>
                    </a:lnTo>
                    <a:lnTo>
                      <a:pt x="89" y="326"/>
                    </a:lnTo>
                    <a:lnTo>
                      <a:pt x="95" y="326"/>
                    </a:lnTo>
                    <a:lnTo>
                      <a:pt x="95" y="326"/>
                    </a:lnTo>
                    <a:lnTo>
                      <a:pt x="98" y="326"/>
                    </a:lnTo>
                    <a:lnTo>
                      <a:pt x="98" y="326"/>
                    </a:lnTo>
                    <a:lnTo>
                      <a:pt x="106" y="323"/>
                    </a:lnTo>
                    <a:lnTo>
                      <a:pt x="112" y="320"/>
                    </a:lnTo>
                    <a:lnTo>
                      <a:pt x="115" y="315"/>
                    </a:lnTo>
                    <a:lnTo>
                      <a:pt x="118" y="309"/>
                    </a:lnTo>
                    <a:lnTo>
                      <a:pt x="118" y="309"/>
                    </a:lnTo>
                    <a:lnTo>
                      <a:pt x="118" y="309"/>
                    </a:lnTo>
                    <a:lnTo>
                      <a:pt x="118" y="306"/>
                    </a:lnTo>
                    <a:lnTo>
                      <a:pt x="115" y="263"/>
                    </a:lnTo>
                    <a:lnTo>
                      <a:pt x="115" y="263"/>
                    </a:lnTo>
                    <a:lnTo>
                      <a:pt x="112" y="134"/>
                    </a:lnTo>
                    <a:lnTo>
                      <a:pt x="106" y="0"/>
                    </a:lnTo>
                    <a:lnTo>
                      <a:pt x="106" y="0"/>
                    </a:lnTo>
                    <a:lnTo>
                      <a:pt x="98" y="175"/>
                    </a:lnTo>
                    <a:lnTo>
                      <a:pt x="98" y="175"/>
                    </a:lnTo>
                    <a:lnTo>
                      <a:pt x="95" y="263"/>
                    </a:lnTo>
                    <a:lnTo>
                      <a:pt x="95" y="306"/>
                    </a:lnTo>
                    <a:lnTo>
                      <a:pt x="89" y="306"/>
                    </a:lnTo>
                    <a:lnTo>
                      <a:pt x="63" y="303"/>
                    </a:lnTo>
                    <a:lnTo>
                      <a:pt x="40" y="303"/>
                    </a:lnTo>
                    <a:lnTo>
                      <a:pt x="29" y="303"/>
                    </a:lnTo>
                    <a:lnTo>
                      <a:pt x="29" y="303"/>
                    </a:lnTo>
                    <a:lnTo>
                      <a:pt x="12" y="303"/>
                    </a:lnTo>
                    <a:lnTo>
                      <a:pt x="3" y="309"/>
                    </a:lnTo>
                    <a:lnTo>
                      <a:pt x="0" y="315"/>
                    </a:lnTo>
                    <a:lnTo>
                      <a:pt x="3" y="323"/>
                    </a:lnTo>
                    <a:close/>
                    <a:moveTo>
                      <a:pt x="26" y="315"/>
                    </a:moveTo>
                    <a:lnTo>
                      <a:pt x="26" y="315"/>
                    </a:lnTo>
                    <a:close/>
                    <a:moveTo>
                      <a:pt x="26" y="315"/>
                    </a:moveTo>
                    <a:lnTo>
                      <a:pt x="26" y="315"/>
                    </a:lnTo>
                    <a:close/>
                    <a:moveTo>
                      <a:pt x="350" y="326"/>
                    </a:moveTo>
                    <a:lnTo>
                      <a:pt x="350" y="326"/>
                    </a:lnTo>
                    <a:close/>
                    <a:moveTo>
                      <a:pt x="278" y="309"/>
                    </a:moveTo>
                    <a:lnTo>
                      <a:pt x="278" y="309"/>
                    </a:lnTo>
                    <a:close/>
                    <a:moveTo>
                      <a:pt x="95" y="309"/>
                    </a:moveTo>
                    <a:lnTo>
                      <a:pt x="95" y="30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nvGrpSpPr>
            <p:cNvPr id="1680" name="Group 1679"/>
            <p:cNvGrpSpPr/>
            <p:nvPr/>
          </p:nvGrpSpPr>
          <p:grpSpPr>
            <a:xfrm>
              <a:off x="8398465" y="1071400"/>
              <a:ext cx="527716" cy="482339"/>
              <a:chOff x="573088" y="3844925"/>
              <a:chExt cx="996950" cy="911225"/>
            </a:xfrm>
            <a:solidFill>
              <a:schemeClr val="accent2"/>
            </a:solidFill>
          </p:grpSpPr>
          <p:sp>
            <p:nvSpPr>
              <p:cNvPr id="1681" name="Freeform 456"/>
              <p:cNvSpPr>
                <a:spLocks noChangeArrowheads="1"/>
              </p:cNvSpPr>
              <p:nvPr/>
            </p:nvSpPr>
            <p:spPr bwMode="auto">
              <a:xfrm>
                <a:off x="1111250" y="3844925"/>
                <a:ext cx="6350" cy="1588"/>
              </a:xfrm>
              <a:custGeom>
                <a:avLst/>
                <a:gdLst>
                  <a:gd name="T0" fmla="*/ 15 w 16"/>
                  <a:gd name="T1" fmla="*/ 0 h 1"/>
                  <a:gd name="T2" fmla="*/ 15 w 16"/>
                  <a:gd name="T3" fmla="*/ 0 h 1"/>
                  <a:gd name="T4" fmla="*/ 15 w 16"/>
                  <a:gd name="T5" fmla="*/ 0 h 1"/>
                  <a:gd name="T6" fmla="*/ 0 w 16"/>
                  <a:gd name="T7" fmla="*/ 0 h 1"/>
                  <a:gd name="T8" fmla="*/ 15 w 16"/>
                  <a:gd name="T9" fmla="*/ 0 h 1"/>
                </a:gdLst>
                <a:ahLst/>
                <a:cxnLst>
                  <a:cxn ang="0">
                    <a:pos x="T0" y="T1"/>
                  </a:cxn>
                  <a:cxn ang="0">
                    <a:pos x="T2" y="T3"/>
                  </a:cxn>
                  <a:cxn ang="0">
                    <a:pos x="T4" y="T5"/>
                  </a:cxn>
                  <a:cxn ang="0">
                    <a:pos x="T6" y="T7"/>
                  </a:cxn>
                  <a:cxn ang="0">
                    <a:pos x="T8" y="T9"/>
                  </a:cxn>
                </a:cxnLst>
                <a:rect l="0" t="0" r="r" b="b"/>
                <a:pathLst>
                  <a:path w="16" h="1">
                    <a:moveTo>
                      <a:pt x="15" y="0"/>
                    </a:moveTo>
                    <a:lnTo>
                      <a:pt x="15" y="0"/>
                    </a:lnTo>
                    <a:lnTo>
                      <a:pt x="15" y="0"/>
                    </a:lnTo>
                    <a:lnTo>
                      <a:pt x="0" y="0"/>
                    </a:lnTo>
                    <a:lnTo>
                      <a:pt x="1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2" name="Freeform 457"/>
              <p:cNvSpPr>
                <a:spLocks noChangeArrowheads="1"/>
              </p:cNvSpPr>
              <p:nvPr/>
            </p:nvSpPr>
            <p:spPr bwMode="auto">
              <a:xfrm>
                <a:off x="1173163" y="3846513"/>
                <a:ext cx="14287" cy="6350"/>
              </a:xfrm>
              <a:custGeom>
                <a:avLst/>
                <a:gdLst>
                  <a:gd name="T0" fmla="*/ 5 w 38"/>
                  <a:gd name="T1" fmla="*/ 12 h 16"/>
                  <a:gd name="T2" fmla="*/ 31 w 38"/>
                  <a:gd name="T3" fmla="*/ 15 h 16"/>
                  <a:gd name="T4" fmla="*/ 31 w 38"/>
                  <a:gd name="T5" fmla="*/ 15 h 16"/>
                  <a:gd name="T6" fmla="*/ 31 w 38"/>
                  <a:gd name="T7" fmla="*/ 15 h 16"/>
                  <a:gd name="T8" fmla="*/ 37 w 38"/>
                  <a:gd name="T9" fmla="*/ 12 h 16"/>
                  <a:gd name="T10" fmla="*/ 37 w 38"/>
                  <a:gd name="T11" fmla="*/ 9 h 16"/>
                  <a:gd name="T12" fmla="*/ 37 w 38"/>
                  <a:gd name="T13" fmla="*/ 9 h 16"/>
                  <a:gd name="T14" fmla="*/ 37 w 38"/>
                  <a:gd name="T15" fmla="*/ 3 h 16"/>
                  <a:gd name="T16" fmla="*/ 31 w 38"/>
                  <a:gd name="T17" fmla="*/ 3 h 16"/>
                  <a:gd name="T18" fmla="*/ 5 w 38"/>
                  <a:gd name="T19" fmla="*/ 0 h 16"/>
                  <a:gd name="T20" fmla="*/ 5 w 38"/>
                  <a:gd name="T21" fmla="*/ 0 h 16"/>
                  <a:gd name="T22" fmla="*/ 3 w 38"/>
                  <a:gd name="T23" fmla="*/ 3 h 16"/>
                  <a:gd name="T24" fmla="*/ 0 w 38"/>
                  <a:gd name="T25" fmla="*/ 6 h 16"/>
                  <a:gd name="T26" fmla="*/ 0 w 38"/>
                  <a:gd name="T27" fmla="*/ 6 h 16"/>
                  <a:gd name="T28" fmla="*/ 3 w 38"/>
                  <a:gd name="T29" fmla="*/ 9 h 16"/>
                  <a:gd name="T30" fmla="*/ 5 w 38"/>
                  <a:gd name="T3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5" y="12"/>
                    </a:moveTo>
                    <a:lnTo>
                      <a:pt x="31" y="15"/>
                    </a:lnTo>
                    <a:lnTo>
                      <a:pt x="31" y="15"/>
                    </a:lnTo>
                    <a:lnTo>
                      <a:pt x="31" y="15"/>
                    </a:lnTo>
                    <a:lnTo>
                      <a:pt x="37" y="12"/>
                    </a:lnTo>
                    <a:lnTo>
                      <a:pt x="37" y="9"/>
                    </a:lnTo>
                    <a:lnTo>
                      <a:pt x="37" y="9"/>
                    </a:lnTo>
                    <a:lnTo>
                      <a:pt x="37" y="3"/>
                    </a:lnTo>
                    <a:lnTo>
                      <a:pt x="31" y="3"/>
                    </a:lnTo>
                    <a:lnTo>
                      <a:pt x="5" y="0"/>
                    </a:lnTo>
                    <a:lnTo>
                      <a:pt x="5" y="0"/>
                    </a:lnTo>
                    <a:lnTo>
                      <a:pt x="3" y="3"/>
                    </a:lnTo>
                    <a:lnTo>
                      <a:pt x="0" y="6"/>
                    </a:lnTo>
                    <a:lnTo>
                      <a:pt x="0" y="6"/>
                    </a:lnTo>
                    <a:lnTo>
                      <a:pt x="3" y="9"/>
                    </a:lnTo>
                    <a:lnTo>
                      <a:pt x="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3" name="Freeform 458"/>
              <p:cNvSpPr>
                <a:spLocks noChangeArrowheads="1"/>
              </p:cNvSpPr>
              <p:nvPr/>
            </p:nvSpPr>
            <p:spPr bwMode="auto">
              <a:xfrm>
                <a:off x="1241425" y="3852863"/>
                <a:ext cx="17463" cy="7937"/>
              </a:xfrm>
              <a:custGeom>
                <a:avLst/>
                <a:gdLst>
                  <a:gd name="T0" fmla="*/ 8 w 47"/>
                  <a:gd name="T1" fmla="*/ 18 h 24"/>
                  <a:gd name="T2" fmla="*/ 8 w 47"/>
                  <a:gd name="T3" fmla="*/ 18 h 24"/>
                  <a:gd name="T4" fmla="*/ 34 w 47"/>
                  <a:gd name="T5" fmla="*/ 23 h 24"/>
                  <a:gd name="T6" fmla="*/ 34 w 47"/>
                  <a:gd name="T7" fmla="*/ 23 h 24"/>
                  <a:gd name="T8" fmla="*/ 34 w 47"/>
                  <a:gd name="T9" fmla="*/ 23 h 24"/>
                  <a:gd name="T10" fmla="*/ 34 w 47"/>
                  <a:gd name="T11" fmla="*/ 23 h 24"/>
                  <a:gd name="T12" fmla="*/ 43 w 47"/>
                  <a:gd name="T13" fmla="*/ 20 h 24"/>
                  <a:gd name="T14" fmla="*/ 46 w 47"/>
                  <a:gd name="T15" fmla="*/ 15 h 24"/>
                  <a:gd name="T16" fmla="*/ 46 w 47"/>
                  <a:gd name="T17" fmla="*/ 15 h 24"/>
                  <a:gd name="T18" fmla="*/ 43 w 47"/>
                  <a:gd name="T19" fmla="*/ 6 h 24"/>
                  <a:gd name="T20" fmla="*/ 37 w 47"/>
                  <a:gd name="T21" fmla="*/ 3 h 24"/>
                  <a:gd name="T22" fmla="*/ 11 w 47"/>
                  <a:gd name="T23" fmla="*/ 0 h 24"/>
                  <a:gd name="T24" fmla="*/ 11 w 47"/>
                  <a:gd name="T25" fmla="*/ 0 h 24"/>
                  <a:gd name="T26" fmla="*/ 3 w 47"/>
                  <a:gd name="T27" fmla="*/ 0 h 24"/>
                  <a:gd name="T28" fmla="*/ 0 w 47"/>
                  <a:gd name="T29" fmla="*/ 6 h 24"/>
                  <a:gd name="T30" fmla="*/ 0 w 47"/>
                  <a:gd name="T31" fmla="*/ 6 h 24"/>
                  <a:gd name="T32" fmla="*/ 3 w 47"/>
                  <a:gd name="T33" fmla="*/ 15 h 24"/>
                  <a:gd name="T34" fmla="*/ 8 w 47"/>
                  <a:gd name="T3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8" y="18"/>
                    </a:moveTo>
                    <a:lnTo>
                      <a:pt x="8" y="18"/>
                    </a:lnTo>
                    <a:lnTo>
                      <a:pt x="34" y="23"/>
                    </a:lnTo>
                    <a:lnTo>
                      <a:pt x="34" y="23"/>
                    </a:lnTo>
                    <a:lnTo>
                      <a:pt x="34" y="23"/>
                    </a:lnTo>
                    <a:lnTo>
                      <a:pt x="34" y="23"/>
                    </a:lnTo>
                    <a:lnTo>
                      <a:pt x="43" y="20"/>
                    </a:lnTo>
                    <a:lnTo>
                      <a:pt x="46" y="15"/>
                    </a:lnTo>
                    <a:lnTo>
                      <a:pt x="46" y="15"/>
                    </a:lnTo>
                    <a:lnTo>
                      <a:pt x="43" y="6"/>
                    </a:lnTo>
                    <a:lnTo>
                      <a:pt x="37" y="3"/>
                    </a:lnTo>
                    <a:lnTo>
                      <a:pt x="11" y="0"/>
                    </a:lnTo>
                    <a:lnTo>
                      <a:pt x="11" y="0"/>
                    </a:lnTo>
                    <a:lnTo>
                      <a:pt x="3" y="0"/>
                    </a:lnTo>
                    <a:lnTo>
                      <a:pt x="0" y="6"/>
                    </a:lnTo>
                    <a:lnTo>
                      <a:pt x="0" y="6"/>
                    </a:lnTo>
                    <a:lnTo>
                      <a:pt x="3" y="15"/>
                    </a:lnTo>
                    <a:lnTo>
                      <a:pt x="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4" name="Freeform 459"/>
              <p:cNvSpPr>
                <a:spLocks noChangeArrowheads="1"/>
              </p:cNvSpPr>
              <p:nvPr/>
            </p:nvSpPr>
            <p:spPr bwMode="auto">
              <a:xfrm>
                <a:off x="1308100" y="3862388"/>
                <a:ext cx="20638" cy="11112"/>
              </a:xfrm>
              <a:custGeom>
                <a:avLst/>
                <a:gdLst>
                  <a:gd name="T0" fmla="*/ 11 w 56"/>
                  <a:gd name="T1" fmla="*/ 26 h 33"/>
                  <a:gd name="T2" fmla="*/ 11 w 56"/>
                  <a:gd name="T3" fmla="*/ 26 h 33"/>
                  <a:gd name="T4" fmla="*/ 37 w 56"/>
                  <a:gd name="T5" fmla="*/ 32 h 33"/>
                  <a:gd name="T6" fmla="*/ 37 w 56"/>
                  <a:gd name="T7" fmla="*/ 32 h 33"/>
                  <a:gd name="T8" fmla="*/ 37 w 56"/>
                  <a:gd name="T9" fmla="*/ 32 h 33"/>
                  <a:gd name="T10" fmla="*/ 37 w 56"/>
                  <a:gd name="T11" fmla="*/ 32 h 33"/>
                  <a:gd name="T12" fmla="*/ 43 w 56"/>
                  <a:gd name="T13" fmla="*/ 32 h 33"/>
                  <a:gd name="T14" fmla="*/ 49 w 56"/>
                  <a:gd name="T15" fmla="*/ 32 h 33"/>
                  <a:gd name="T16" fmla="*/ 52 w 56"/>
                  <a:gd name="T17" fmla="*/ 26 h 33"/>
                  <a:gd name="T18" fmla="*/ 55 w 56"/>
                  <a:gd name="T19" fmla="*/ 20 h 33"/>
                  <a:gd name="T20" fmla="*/ 55 w 56"/>
                  <a:gd name="T21" fmla="*/ 20 h 33"/>
                  <a:gd name="T22" fmla="*/ 55 w 56"/>
                  <a:gd name="T23" fmla="*/ 18 h 33"/>
                  <a:gd name="T24" fmla="*/ 52 w 56"/>
                  <a:gd name="T25" fmla="*/ 12 h 33"/>
                  <a:gd name="T26" fmla="*/ 49 w 56"/>
                  <a:gd name="T27" fmla="*/ 9 h 33"/>
                  <a:gd name="T28" fmla="*/ 43 w 56"/>
                  <a:gd name="T29" fmla="*/ 6 h 33"/>
                  <a:gd name="T30" fmla="*/ 17 w 56"/>
                  <a:gd name="T31" fmla="*/ 0 h 33"/>
                  <a:gd name="T32" fmla="*/ 17 w 56"/>
                  <a:gd name="T33" fmla="*/ 0 h 33"/>
                  <a:gd name="T34" fmla="*/ 11 w 56"/>
                  <a:gd name="T35" fmla="*/ 0 h 33"/>
                  <a:gd name="T36" fmla="*/ 6 w 56"/>
                  <a:gd name="T37" fmla="*/ 3 h 33"/>
                  <a:gd name="T38" fmla="*/ 3 w 56"/>
                  <a:gd name="T39" fmla="*/ 6 h 33"/>
                  <a:gd name="T40" fmla="*/ 0 w 56"/>
                  <a:gd name="T41" fmla="*/ 12 h 33"/>
                  <a:gd name="T42" fmla="*/ 0 w 56"/>
                  <a:gd name="T43" fmla="*/ 12 h 33"/>
                  <a:gd name="T44" fmla="*/ 0 w 56"/>
                  <a:gd name="T45" fmla="*/ 18 h 33"/>
                  <a:gd name="T46" fmla="*/ 3 w 56"/>
                  <a:gd name="T47" fmla="*/ 20 h 33"/>
                  <a:gd name="T48" fmla="*/ 6 w 56"/>
                  <a:gd name="T49" fmla="*/ 26 h 33"/>
                  <a:gd name="T50" fmla="*/ 11 w 56"/>
                  <a:gd name="T5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33">
                    <a:moveTo>
                      <a:pt x="11" y="26"/>
                    </a:moveTo>
                    <a:lnTo>
                      <a:pt x="11" y="26"/>
                    </a:lnTo>
                    <a:lnTo>
                      <a:pt x="37" y="32"/>
                    </a:lnTo>
                    <a:lnTo>
                      <a:pt x="37" y="32"/>
                    </a:lnTo>
                    <a:lnTo>
                      <a:pt x="37" y="32"/>
                    </a:lnTo>
                    <a:lnTo>
                      <a:pt x="37" y="32"/>
                    </a:lnTo>
                    <a:lnTo>
                      <a:pt x="43" y="32"/>
                    </a:lnTo>
                    <a:lnTo>
                      <a:pt x="49" y="32"/>
                    </a:lnTo>
                    <a:lnTo>
                      <a:pt x="52" y="26"/>
                    </a:lnTo>
                    <a:lnTo>
                      <a:pt x="55" y="20"/>
                    </a:lnTo>
                    <a:lnTo>
                      <a:pt x="55" y="20"/>
                    </a:lnTo>
                    <a:lnTo>
                      <a:pt x="55" y="18"/>
                    </a:lnTo>
                    <a:lnTo>
                      <a:pt x="52" y="12"/>
                    </a:lnTo>
                    <a:lnTo>
                      <a:pt x="49" y="9"/>
                    </a:lnTo>
                    <a:lnTo>
                      <a:pt x="43" y="6"/>
                    </a:lnTo>
                    <a:lnTo>
                      <a:pt x="17" y="0"/>
                    </a:lnTo>
                    <a:lnTo>
                      <a:pt x="17" y="0"/>
                    </a:lnTo>
                    <a:lnTo>
                      <a:pt x="11" y="0"/>
                    </a:lnTo>
                    <a:lnTo>
                      <a:pt x="6" y="3"/>
                    </a:lnTo>
                    <a:lnTo>
                      <a:pt x="3" y="6"/>
                    </a:lnTo>
                    <a:lnTo>
                      <a:pt x="0" y="12"/>
                    </a:lnTo>
                    <a:lnTo>
                      <a:pt x="0" y="12"/>
                    </a:lnTo>
                    <a:lnTo>
                      <a:pt x="0" y="18"/>
                    </a:lnTo>
                    <a:lnTo>
                      <a:pt x="3" y="20"/>
                    </a:lnTo>
                    <a:lnTo>
                      <a:pt x="6" y="26"/>
                    </a:lnTo>
                    <a:lnTo>
                      <a:pt x="11" y="2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5" name="Freeform 460"/>
              <p:cNvSpPr>
                <a:spLocks noChangeArrowheads="1"/>
              </p:cNvSpPr>
              <p:nvPr/>
            </p:nvSpPr>
            <p:spPr bwMode="auto">
              <a:xfrm>
                <a:off x="1374775" y="3876675"/>
                <a:ext cx="22225" cy="15875"/>
              </a:xfrm>
              <a:custGeom>
                <a:avLst/>
                <a:gdLst>
                  <a:gd name="T0" fmla="*/ 12 w 61"/>
                  <a:gd name="T1" fmla="*/ 35 h 44"/>
                  <a:gd name="T2" fmla="*/ 12 w 61"/>
                  <a:gd name="T3" fmla="*/ 35 h 44"/>
                  <a:gd name="T4" fmla="*/ 37 w 61"/>
                  <a:gd name="T5" fmla="*/ 43 h 44"/>
                  <a:gd name="T6" fmla="*/ 37 w 61"/>
                  <a:gd name="T7" fmla="*/ 43 h 44"/>
                  <a:gd name="T8" fmla="*/ 37 w 61"/>
                  <a:gd name="T9" fmla="*/ 43 h 44"/>
                  <a:gd name="T10" fmla="*/ 37 w 61"/>
                  <a:gd name="T11" fmla="*/ 43 h 44"/>
                  <a:gd name="T12" fmla="*/ 43 w 61"/>
                  <a:gd name="T13" fmla="*/ 43 h 44"/>
                  <a:gd name="T14" fmla="*/ 52 w 61"/>
                  <a:gd name="T15" fmla="*/ 41 h 44"/>
                  <a:gd name="T16" fmla="*/ 55 w 61"/>
                  <a:gd name="T17" fmla="*/ 38 h 44"/>
                  <a:gd name="T18" fmla="*/ 60 w 61"/>
                  <a:gd name="T19" fmla="*/ 32 h 44"/>
                  <a:gd name="T20" fmla="*/ 60 w 61"/>
                  <a:gd name="T21" fmla="*/ 32 h 44"/>
                  <a:gd name="T22" fmla="*/ 60 w 61"/>
                  <a:gd name="T23" fmla="*/ 23 h 44"/>
                  <a:gd name="T24" fmla="*/ 58 w 61"/>
                  <a:gd name="T25" fmla="*/ 17 h 44"/>
                  <a:gd name="T26" fmla="*/ 52 w 61"/>
                  <a:gd name="T27" fmla="*/ 12 h 44"/>
                  <a:gd name="T28" fmla="*/ 46 w 61"/>
                  <a:gd name="T29" fmla="*/ 9 h 44"/>
                  <a:gd name="T30" fmla="*/ 20 w 61"/>
                  <a:gd name="T31" fmla="*/ 3 h 44"/>
                  <a:gd name="T32" fmla="*/ 20 w 61"/>
                  <a:gd name="T33" fmla="*/ 3 h 44"/>
                  <a:gd name="T34" fmla="*/ 15 w 61"/>
                  <a:gd name="T35" fmla="*/ 0 h 44"/>
                  <a:gd name="T36" fmla="*/ 9 w 61"/>
                  <a:gd name="T37" fmla="*/ 3 h 44"/>
                  <a:gd name="T38" fmla="*/ 3 w 61"/>
                  <a:gd name="T39" fmla="*/ 9 h 44"/>
                  <a:gd name="T40" fmla="*/ 0 w 61"/>
                  <a:gd name="T41" fmla="*/ 15 h 44"/>
                  <a:gd name="T42" fmla="*/ 0 w 61"/>
                  <a:gd name="T43" fmla="*/ 15 h 44"/>
                  <a:gd name="T44" fmla="*/ 0 w 61"/>
                  <a:gd name="T45" fmla="*/ 20 h 44"/>
                  <a:gd name="T46" fmla="*/ 0 w 61"/>
                  <a:gd name="T47" fmla="*/ 26 h 44"/>
                  <a:gd name="T48" fmla="*/ 6 w 61"/>
                  <a:gd name="T49" fmla="*/ 32 h 44"/>
                  <a:gd name="T50" fmla="*/ 12 w 61"/>
                  <a:gd name="T51"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4">
                    <a:moveTo>
                      <a:pt x="12" y="35"/>
                    </a:moveTo>
                    <a:lnTo>
                      <a:pt x="12" y="35"/>
                    </a:lnTo>
                    <a:lnTo>
                      <a:pt x="37" y="43"/>
                    </a:lnTo>
                    <a:lnTo>
                      <a:pt x="37" y="43"/>
                    </a:lnTo>
                    <a:lnTo>
                      <a:pt x="37" y="43"/>
                    </a:lnTo>
                    <a:lnTo>
                      <a:pt x="37" y="43"/>
                    </a:lnTo>
                    <a:lnTo>
                      <a:pt x="43" y="43"/>
                    </a:lnTo>
                    <a:lnTo>
                      <a:pt x="52" y="41"/>
                    </a:lnTo>
                    <a:lnTo>
                      <a:pt x="55" y="38"/>
                    </a:lnTo>
                    <a:lnTo>
                      <a:pt x="60" y="32"/>
                    </a:lnTo>
                    <a:lnTo>
                      <a:pt x="60" y="32"/>
                    </a:lnTo>
                    <a:lnTo>
                      <a:pt x="60" y="23"/>
                    </a:lnTo>
                    <a:lnTo>
                      <a:pt x="58" y="17"/>
                    </a:lnTo>
                    <a:lnTo>
                      <a:pt x="52" y="12"/>
                    </a:lnTo>
                    <a:lnTo>
                      <a:pt x="46" y="9"/>
                    </a:lnTo>
                    <a:lnTo>
                      <a:pt x="20" y="3"/>
                    </a:lnTo>
                    <a:lnTo>
                      <a:pt x="20" y="3"/>
                    </a:lnTo>
                    <a:lnTo>
                      <a:pt x="15" y="0"/>
                    </a:lnTo>
                    <a:lnTo>
                      <a:pt x="9" y="3"/>
                    </a:lnTo>
                    <a:lnTo>
                      <a:pt x="3" y="9"/>
                    </a:lnTo>
                    <a:lnTo>
                      <a:pt x="0" y="15"/>
                    </a:lnTo>
                    <a:lnTo>
                      <a:pt x="0" y="15"/>
                    </a:lnTo>
                    <a:lnTo>
                      <a:pt x="0" y="20"/>
                    </a:lnTo>
                    <a:lnTo>
                      <a:pt x="0" y="26"/>
                    </a:lnTo>
                    <a:lnTo>
                      <a:pt x="6" y="32"/>
                    </a:lnTo>
                    <a:lnTo>
                      <a:pt x="12"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6" name="Freeform 461"/>
              <p:cNvSpPr>
                <a:spLocks noChangeArrowheads="1"/>
              </p:cNvSpPr>
              <p:nvPr/>
            </p:nvSpPr>
            <p:spPr bwMode="auto">
              <a:xfrm>
                <a:off x="1465263" y="4086225"/>
                <a:ext cx="30162" cy="25400"/>
              </a:xfrm>
              <a:custGeom>
                <a:avLst/>
                <a:gdLst>
                  <a:gd name="T0" fmla="*/ 42 w 84"/>
                  <a:gd name="T1" fmla="*/ 68 h 72"/>
                  <a:gd name="T2" fmla="*/ 54 w 84"/>
                  <a:gd name="T3" fmla="*/ 60 h 72"/>
                  <a:gd name="T4" fmla="*/ 65 w 84"/>
                  <a:gd name="T5" fmla="*/ 54 h 72"/>
                  <a:gd name="T6" fmla="*/ 65 w 84"/>
                  <a:gd name="T7" fmla="*/ 54 h 72"/>
                  <a:gd name="T8" fmla="*/ 74 w 84"/>
                  <a:gd name="T9" fmla="*/ 48 h 72"/>
                  <a:gd name="T10" fmla="*/ 80 w 84"/>
                  <a:gd name="T11" fmla="*/ 37 h 72"/>
                  <a:gd name="T12" fmla="*/ 83 w 84"/>
                  <a:gd name="T13" fmla="*/ 25 h 72"/>
                  <a:gd name="T14" fmla="*/ 77 w 84"/>
                  <a:gd name="T15" fmla="*/ 17 h 72"/>
                  <a:gd name="T16" fmla="*/ 77 w 84"/>
                  <a:gd name="T17" fmla="*/ 17 h 72"/>
                  <a:gd name="T18" fmla="*/ 71 w 84"/>
                  <a:gd name="T19" fmla="*/ 5 h 72"/>
                  <a:gd name="T20" fmla="*/ 60 w 84"/>
                  <a:gd name="T21" fmla="*/ 3 h 72"/>
                  <a:gd name="T22" fmla="*/ 51 w 84"/>
                  <a:gd name="T23" fmla="*/ 0 h 72"/>
                  <a:gd name="T24" fmla="*/ 40 w 84"/>
                  <a:gd name="T25" fmla="*/ 3 h 72"/>
                  <a:gd name="T26" fmla="*/ 40 w 84"/>
                  <a:gd name="T27" fmla="*/ 3 h 72"/>
                  <a:gd name="T28" fmla="*/ 28 w 84"/>
                  <a:gd name="T29" fmla="*/ 8 h 72"/>
                  <a:gd name="T30" fmla="*/ 17 w 84"/>
                  <a:gd name="T31" fmla="*/ 14 h 72"/>
                  <a:gd name="T32" fmla="*/ 14 w 84"/>
                  <a:gd name="T33" fmla="*/ 17 h 72"/>
                  <a:gd name="T34" fmla="*/ 14 w 84"/>
                  <a:gd name="T35" fmla="*/ 17 h 72"/>
                  <a:gd name="T36" fmla="*/ 14 w 84"/>
                  <a:gd name="T37" fmla="*/ 17 h 72"/>
                  <a:gd name="T38" fmla="*/ 5 w 84"/>
                  <a:gd name="T39" fmla="*/ 22 h 72"/>
                  <a:gd name="T40" fmla="*/ 0 w 84"/>
                  <a:gd name="T41" fmla="*/ 34 h 72"/>
                  <a:gd name="T42" fmla="*/ 0 w 84"/>
                  <a:gd name="T43" fmla="*/ 43 h 72"/>
                  <a:gd name="T44" fmla="*/ 2 w 84"/>
                  <a:gd name="T45" fmla="*/ 54 h 72"/>
                  <a:gd name="T46" fmla="*/ 2 w 84"/>
                  <a:gd name="T47" fmla="*/ 54 h 72"/>
                  <a:gd name="T48" fmla="*/ 11 w 84"/>
                  <a:gd name="T49" fmla="*/ 63 h 72"/>
                  <a:gd name="T50" fmla="*/ 20 w 84"/>
                  <a:gd name="T51" fmla="*/ 68 h 72"/>
                  <a:gd name="T52" fmla="*/ 31 w 84"/>
                  <a:gd name="T53" fmla="*/ 71 h 72"/>
                  <a:gd name="T54" fmla="*/ 42 w 84"/>
                  <a:gd name="T55"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72">
                    <a:moveTo>
                      <a:pt x="42" y="68"/>
                    </a:moveTo>
                    <a:lnTo>
                      <a:pt x="54" y="60"/>
                    </a:lnTo>
                    <a:lnTo>
                      <a:pt x="65" y="54"/>
                    </a:lnTo>
                    <a:lnTo>
                      <a:pt x="65" y="54"/>
                    </a:lnTo>
                    <a:lnTo>
                      <a:pt x="74" y="48"/>
                    </a:lnTo>
                    <a:lnTo>
                      <a:pt x="80" y="37"/>
                    </a:lnTo>
                    <a:lnTo>
                      <a:pt x="83" y="25"/>
                    </a:lnTo>
                    <a:lnTo>
                      <a:pt x="77" y="17"/>
                    </a:lnTo>
                    <a:lnTo>
                      <a:pt x="77" y="17"/>
                    </a:lnTo>
                    <a:lnTo>
                      <a:pt x="71" y="5"/>
                    </a:lnTo>
                    <a:lnTo>
                      <a:pt x="60" y="3"/>
                    </a:lnTo>
                    <a:lnTo>
                      <a:pt x="51" y="0"/>
                    </a:lnTo>
                    <a:lnTo>
                      <a:pt x="40" y="3"/>
                    </a:lnTo>
                    <a:lnTo>
                      <a:pt x="40" y="3"/>
                    </a:lnTo>
                    <a:lnTo>
                      <a:pt x="28" y="8"/>
                    </a:lnTo>
                    <a:lnTo>
                      <a:pt x="17" y="14"/>
                    </a:lnTo>
                    <a:lnTo>
                      <a:pt x="14" y="17"/>
                    </a:lnTo>
                    <a:lnTo>
                      <a:pt x="14" y="17"/>
                    </a:lnTo>
                    <a:lnTo>
                      <a:pt x="14" y="17"/>
                    </a:lnTo>
                    <a:lnTo>
                      <a:pt x="5" y="22"/>
                    </a:lnTo>
                    <a:lnTo>
                      <a:pt x="0" y="34"/>
                    </a:lnTo>
                    <a:lnTo>
                      <a:pt x="0" y="43"/>
                    </a:lnTo>
                    <a:lnTo>
                      <a:pt x="2" y="54"/>
                    </a:lnTo>
                    <a:lnTo>
                      <a:pt x="2" y="54"/>
                    </a:lnTo>
                    <a:lnTo>
                      <a:pt x="11" y="63"/>
                    </a:lnTo>
                    <a:lnTo>
                      <a:pt x="20" y="68"/>
                    </a:lnTo>
                    <a:lnTo>
                      <a:pt x="31" y="71"/>
                    </a:lnTo>
                    <a:lnTo>
                      <a:pt x="42"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7" name="Freeform 462"/>
              <p:cNvSpPr>
                <a:spLocks noChangeArrowheads="1"/>
              </p:cNvSpPr>
              <p:nvPr/>
            </p:nvSpPr>
            <p:spPr bwMode="auto">
              <a:xfrm>
                <a:off x="1398588" y="4114800"/>
                <a:ext cx="31750" cy="25400"/>
              </a:xfrm>
              <a:custGeom>
                <a:avLst/>
                <a:gdLst>
                  <a:gd name="T0" fmla="*/ 40 w 87"/>
                  <a:gd name="T1" fmla="*/ 66 h 70"/>
                  <a:gd name="T2" fmla="*/ 66 w 87"/>
                  <a:gd name="T3" fmla="*/ 57 h 70"/>
                  <a:gd name="T4" fmla="*/ 66 w 87"/>
                  <a:gd name="T5" fmla="*/ 57 h 70"/>
                  <a:gd name="T6" fmla="*/ 78 w 87"/>
                  <a:gd name="T7" fmla="*/ 52 h 70"/>
                  <a:gd name="T8" fmla="*/ 83 w 87"/>
                  <a:gd name="T9" fmla="*/ 43 h 70"/>
                  <a:gd name="T10" fmla="*/ 86 w 87"/>
                  <a:gd name="T11" fmla="*/ 32 h 70"/>
                  <a:gd name="T12" fmla="*/ 86 w 87"/>
                  <a:gd name="T13" fmla="*/ 20 h 70"/>
                  <a:gd name="T14" fmla="*/ 86 w 87"/>
                  <a:gd name="T15" fmla="*/ 20 h 70"/>
                  <a:gd name="T16" fmla="*/ 78 w 87"/>
                  <a:gd name="T17" fmla="*/ 8 h 70"/>
                  <a:gd name="T18" fmla="*/ 69 w 87"/>
                  <a:gd name="T19" fmla="*/ 3 h 70"/>
                  <a:gd name="T20" fmla="*/ 57 w 87"/>
                  <a:gd name="T21" fmla="*/ 0 h 70"/>
                  <a:gd name="T22" fmla="*/ 46 w 87"/>
                  <a:gd name="T23" fmla="*/ 0 h 70"/>
                  <a:gd name="T24" fmla="*/ 46 w 87"/>
                  <a:gd name="T25" fmla="*/ 0 h 70"/>
                  <a:gd name="T26" fmla="*/ 20 w 87"/>
                  <a:gd name="T27" fmla="*/ 8 h 70"/>
                  <a:gd name="T28" fmla="*/ 20 w 87"/>
                  <a:gd name="T29" fmla="*/ 8 h 70"/>
                  <a:gd name="T30" fmla="*/ 20 w 87"/>
                  <a:gd name="T31" fmla="*/ 8 h 70"/>
                  <a:gd name="T32" fmla="*/ 20 w 87"/>
                  <a:gd name="T33" fmla="*/ 8 h 70"/>
                  <a:gd name="T34" fmla="*/ 9 w 87"/>
                  <a:gd name="T35" fmla="*/ 14 h 70"/>
                  <a:gd name="T36" fmla="*/ 3 w 87"/>
                  <a:gd name="T37" fmla="*/ 26 h 70"/>
                  <a:gd name="T38" fmla="*/ 0 w 87"/>
                  <a:gd name="T39" fmla="*/ 34 h 70"/>
                  <a:gd name="T40" fmla="*/ 3 w 87"/>
                  <a:gd name="T41" fmla="*/ 49 h 70"/>
                  <a:gd name="T42" fmla="*/ 3 w 87"/>
                  <a:gd name="T43" fmla="*/ 49 h 70"/>
                  <a:gd name="T44" fmla="*/ 9 w 87"/>
                  <a:gd name="T45" fmla="*/ 57 h 70"/>
                  <a:gd name="T46" fmla="*/ 17 w 87"/>
                  <a:gd name="T47" fmla="*/ 66 h 70"/>
                  <a:gd name="T48" fmla="*/ 29 w 87"/>
                  <a:gd name="T49" fmla="*/ 69 h 70"/>
                  <a:gd name="T50" fmla="*/ 40 w 87"/>
                  <a:gd name="T51"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0" y="66"/>
                    </a:moveTo>
                    <a:lnTo>
                      <a:pt x="66" y="57"/>
                    </a:lnTo>
                    <a:lnTo>
                      <a:pt x="66" y="57"/>
                    </a:lnTo>
                    <a:lnTo>
                      <a:pt x="78" y="52"/>
                    </a:lnTo>
                    <a:lnTo>
                      <a:pt x="83" y="43"/>
                    </a:lnTo>
                    <a:lnTo>
                      <a:pt x="86" y="32"/>
                    </a:lnTo>
                    <a:lnTo>
                      <a:pt x="86" y="20"/>
                    </a:lnTo>
                    <a:lnTo>
                      <a:pt x="86" y="20"/>
                    </a:lnTo>
                    <a:lnTo>
                      <a:pt x="78" y="8"/>
                    </a:lnTo>
                    <a:lnTo>
                      <a:pt x="69" y="3"/>
                    </a:lnTo>
                    <a:lnTo>
                      <a:pt x="57" y="0"/>
                    </a:lnTo>
                    <a:lnTo>
                      <a:pt x="46" y="0"/>
                    </a:lnTo>
                    <a:lnTo>
                      <a:pt x="46" y="0"/>
                    </a:lnTo>
                    <a:lnTo>
                      <a:pt x="20" y="8"/>
                    </a:lnTo>
                    <a:lnTo>
                      <a:pt x="20" y="8"/>
                    </a:lnTo>
                    <a:lnTo>
                      <a:pt x="20" y="8"/>
                    </a:lnTo>
                    <a:lnTo>
                      <a:pt x="20" y="8"/>
                    </a:lnTo>
                    <a:lnTo>
                      <a:pt x="9" y="14"/>
                    </a:lnTo>
                    <a:lnTo>
                      <a:pt x="3" y="26"/>
                    </a:lnTo>
                    <a:lnTo>
                      <a:pt x="0" y="34"/>
                    </a:lnTo>
                    <a:lnTo>
                      <a:pt x="3" y="49"/>
                    </a:lnTo>
                    <a:lnTo>
                      <a:pt x="3" y="49"/>
                    </a:lnTo>
                    <a:lnTo>
                      <a:pt x="9" y="57"/>
                    </a:lnTo>
                    <a:lnTo>
                      <a:pt x="17" y="66"/>
                    </a:lnTo>
                    <a:lnTo>
                      <a:pt x="29" y="69"/>
                    </a:lnTo>
                    <a:lnTo>
                      <a:pt x="40"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8" name="Freeform 463"/>
              <p:cNvSpPr>
                <a:spLocks noChangeArrowheads="1"/>
              </p:cNvSpPr>
              <p:nvPr/>
            </p:nvSpPr>
            <p:spPr bwMode="auto">
              <a:xfrm>
                <a:off x="1331913" y="4133850"/>
                <a:ext cx="31750" cy="25400"/>
              </a:xfrm>
              <a:custGeom>
                <a:avLst/>
                <a:gdLst>
                  <a:gd name="T0" fmla="*/ 37 w 90"/>
                  <a:gd name="T1" fmla="*/ 68 h 69"/>
                  <a:gd name="T2" fmla="*/ 63 w 90"/>
                  <a:gd name="T3" fmla="*/ 63 h 69"/>
                  <a:gd name="T4" fmla="*/ 63 w 90"/>
                  <a:gd name="T5" fmla="*/ 63 h 69"/>
                  <a:gd name="T6" fmla="*/ 74 w 90"/>
                  <a:gd name="T7" fmla="*/ 57 h 69"/>
                  <a:gd name="T8" fmla="*/ 83 w 90"/>
                  <a:gd name="T9" fmla="*/ 48 h 69"/>
                  <a:gd name="T10" fmla="*/ 89 w 90"/>
                  <a:gd name="T11" fmla="*/ 37 h 69"/>
                  <a:gd name="T12" fmla="*/ 86 w 90"/>
                  <a:gd name="T13" fmla="*/ 25 h 69"/>
                  <a:gd name="T14" fmla="*/ 86 w 90"/>
                  <a:gd name="T15" fmla="*/ 25 h 69"/>
                  <a:gd name="T16" fmla="*/ 83 w 90"/>
                  <a:gd name="T17" fmla="*/ 14 h 69"/>
                  <a:gd name="T18" fmla="*/ 74 w 90"/>
                  <a:gd name="T19" fmla="*/ 5 h 69"/>
                  <a:gd name="T20" fmla="*/ 63 w 90"/>
                  <a:gd name="T21" fmla="*/ 0 h 69"/>
                  <a:gd name="T22" fmla="*/ 49 w 90"/>
                  <a:gd name="T23" fmla="*/ 0 h 69"/>
                  <a:gd name="T24" fmla="*/ 49 w 90"/>
                  <a:gd name="T25" fmla="*/ 0 h 69"/>
                  <a:gd name="T26" fmla="*/ 23 w 90"/>
                  <a:gd name="T27" fmla="*/ 5 h 69"/>
                  <a:gd name="T28" fmla="*/ 23 w 90"/>
                  <a:gd name="T29" fmla="*/ 5 h 69"/>
                  <a:gd name="T30" fmla="*/ 23 w 90"/>
                  <a:gd name="T31" fmla="*/ 8 h 69"/>
                  <a:gd name="T32" fmla="*/ 23 w 90"/>
                  <a:gd name="T33" fmla="*/ 8 h 69"/>
                  <a:gd name="T34" fmla="*/ 11 w 90"/>
                  <a:gd name="T35" fmla="*/ 11 h 69"/>
                  <a:gd name="T36" fmla="*/ 3 w 90"/>
                  <a:gd name="T37" fmla="*/ 19 h 69"/>
                  <a:gd name="T38" fmla="*/ 0 w 90"/>
                  <a:gd name="T39" fmla="*/ 31 h 69"/>
                  <a:gd name="T40" fmla="*/ 0 w 90"/>
                  <a:gd name="T41" fmla="*/ 45 h 69"/>
                  <a:gd name="T42" fmla="*/ 0 w 90"/>
                  <a:gd name="T43" fmla="*/ 45 h 69"/>
                  <a:gd name="T44" fmla="*/ 6 w 90"/>
                  <a:gd name="T45" fmla="*/ 57 h 69"/>
                  <a:gd name="T46" fmla="*/ 14 w 90"/>
                  <a:gd name="T47" fmla="*/ 66 h 69"/>
                  <a:gd name="T48" fmla="*/ 26 w 90"/>
                  <a:gd name="T49" fmla="*/ 68 h 69"/>
                  <a:gd name="T50" fmla="*/ 37 w 90"/>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37" y="68"/>
                    </a:moveTo>
                    <a:lnTo>
                      <a:pt x="63" y="63"/>
                    </a:lnTo>
                    <a:lnTo>
                      <a:pt x="63" y="63"/>
                    </a:lnTo>
                    <a:lnTo>
                      <a:pt x="74" y="57"/>
                    </a:lnTo>
                    <a:lnTo>
                      <a:pt x="83" y="48"/>
                    </a:lnTo>
                    <a:lnTo>
                      <a:pt x="89" y="37"/>
                    </a:lnTo>
                    <a:lnTo>
                      <a:pt x="86" y="25"/>
                    </a:lnTo>
                    <a:lnTo>
                      <a:pt x="86" y="25"/>
                    </a:lnTo>
                    <a:lnTo>
                      <a:pt x="83" y="14"/>
                    </a:lnTo>
                    <a:lnTo>
                      <a:pt x="74" y="5"/>
                    </a:lnTo>
                    <a:lnTo>
                      <a:pt x="63" y="0"/>
                    </a:lnTo>
                    <a:lnTo>
                      <a:pt x="49" y="0"/>
                    </a:lnTo>
                    <a:lnTo>
                      <a:pt x="49" y="0"/>
                    </a:lnTo>
                    <a:lnTo>
                      <a:pt x="23" y="5"/>
                    </a:lnTo>
                    <a:lnTo>
                      <a:pt x="23" y="5"/>
                    </a:lnTo>
                    <a:lnTo>
                      <a:pt x="23" y="8"/>
                    </a:lnTo>
                    <a:lnTo>
                      <a:pt x="23" y="8"/>
                    </a:lnTo>
                    <a:lnTo>
                      <a:pt x="11" y="11"/>
                    </a:lnTo>
                    <a:lnTo>
                      <a:pt x="3" y="19"/>
                    </a:lnTo>
                    <a:lnTo>
                      <a:pt x="0" y="31"/>
                    </a:lnTo>
                    <a:lnTo>
                      <a:pt x="0" y="45"/>
                    </a:lnTo>
                    <a:lnTo>
                      <a:pt x="0" y="45"/>
                    </a:lnTo>
                    <a:lnTo>
                      <a:pt x="6" y="57"/>
                    </a:lnTo>
                    <a:lnTo>
                      <a:pt x="14" y="66"/>
                    </a:lnTo>
                    <a:lnTo>
                      <a:pt x="26" y="68"/>
                    </a:lnTo>
                    <a:lnTo>
                      <a:pt x="37"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89" name="Freeform 464"/>
              <p:cNvSpPr>
                <a:spLocks noChangeArrowheads="1"/>
              </p:cNvSpPr>
              <p:nvPr/>
            </p:nvSpPr>
            <p:spPr bwMode="auto">
              <a:xfrm>
                <a:off x="1263650" y="4146550"/>
                <a:ext cx="33338" cy="25400"/>
              </a:xfrm>
              <a:custGeom>
                <a:avLst/>
                <a:gdLst>
                  <a:gd name="T0" fmla="*/ 37 w 93"/>
                  <a:gd name="T1" fmla="*/ 68 h 69"/>
                  <a:gd name="T2" fmla="*/ 63 w 93"/>
                  <a:gd name="T3" fmla="*/ 66 h 69"/>
                  <a:gd name="T4" fmla="*/ 63 w 93"/>
                  <a:gd name="T5" fmla="*/ 66 h 69"/>
                  <a:gd name="T6" fmla="*/ 77 w 93"/>
                  <a:gd name="T7" fmla="*/ 60 h 69"/>
                  <a:gd name="T8" fmla="*/ 86 w 93"/>
                  <a:gd name="T9" fmla="*/ 51 h 69"/>
                  <a:gd name="T10" fmla="*/ 92 w 93"/>
                  <a:gd name="T11" fmla="*/ 40 h 69"/>
                  <a:gd name="T12" fmla="*/ 92 w 93"/>
                  <a:gd name="T13" fmla="*/ 29 h 69"/>
                  <a:gd name="T14" fmla="*/ 92 w 93"/>
                  <a:gd name="T15" fmla="*/ 29 h 69"/>
                  <a:gd name="T16" fmla="*/ 86 w 93"/>
                  <a:gd name="T17" fmla="*/ 14 h 69"/>
                  <a:gd name="T18" fmla="*/ 77 w 93"/>
                  <a:gd name="T19" fmla="*/ 5 h 69"/>
                  <a:gd name="T20" fmla="*/ 66 w 93"/>
                  <a:gd name="T21" fmla="*/ 0 h 69"/>
                  <a:gd name="T22" fmla="*/ 55 w 93"/>
                  <a:gd name="T23" fmla="*/ 0 h 69"/>
                  <a:gd name="T24" fmla="*/ 55 w 93"/>
                  <a:gd name="T25" fmla="*/ 0 h 69"/>
                  <a:gd name="T26" fmla="*/ 29 w 93"/>
                  <a:gd name="T27" fmla="*/ 5 h 69"/>
                  <a:gd name="T28" fmla="*/ 26 w 93"/>
                  <a:gd name="T29" fmla="*/ 5 h 69"/>
                  <a:gd name="T30" fmla="*/ 26 w 93"/>
                  <a:gd name="T31" fmla="*/ 5 h 69"/>
                  <a:gd name="T32" fmla="*/ 26 w 93"/>
                  <a:gd name="T33" fmla="*/ 5 h 69"/>
                  <a:gd name="T34" fmla="*/ 14 w 93"/>
                  <a:gd name="T35" fmla="*/ 8 h 69"/>
                  <a:gd name="T36" fmla="*/ 6 w 93"/>
                  <a:gd name="T37" fmla="*/ 17 h 69"/>
                  <a:gd name="T38" fmla="*/ 0 w 93"/>
                  <a:gd name="T39" fmla="*/ 29 h 69"/>
                  <a:gd name="T40" fmla="*/ 0 w 93"/>
                  <a:gd name="T41" fmla="*/ 43 h 69"/>
                  <a:gd name="T42" fmla="*/ 0 w 93"/>
                  <a:gd name="T43" fmla="*/ 43 h 69"/>
                  <a:gd name="T44" fmla="*/ 6 w 93"/>
                  <a:gd name="T45" fmla="*/ 54 h 69"/>
                  <a:gd name="T46" fmla="*/ 14 w 93"/>
                  <a:gd name="T47" fmla="*/ 63 h 69"/>
                  <a:gd name="T48" fmla="*/ 26 w 93"/>
                  <a:gd name="T49" fmla="*/ 68 h 69"/>
                  <a:gd name="T50" fmla="*/ 37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7" y="68"/>
                    </a:moveTo>
                    <a:lnTo>
                      <a:pt x="63" y="66"/>
                    </a:lnTo>
                    <a:lnTo>
                      <a:pt x="63" y="66"/>
                    </a:lnTo>
                    <a:lnTo>
                      <a:pt x="77" y="60"/>
                    </a:lnTo>
                    <a:lnTo>
                      <a:pt x="86" y="51"/>
                    </a:lnTo>
                    <a:lnTo>
                      <a:pt x="92" y="40"/>
                    </a:lnTo>
                    <a:lnTo>
                      <a:pt x="92" y="29"/>
                    </a:lnTo>
                    <a:lnTo>
                      <a:pt x="92" y="29"/>
                    </a:lnTo>
                    <a:lnTo>
                      <a:pt x="86" y="14"/>
                    </a:lnTo>
                    <a:lnTo>
                      <a:pt x="77" y="5"/>
                    </a:lnTo>
                    <a:lnTo>
                      <a:pt x="66" y="0"/>
                    </a:lnTo>
                    <a:lnTo>
                      <a:pt x="55" y="0"/>
                    </a:lnTo>
                    <a:lnTo>
                      <a:pt x="55" y="0"/>
                    </a:lnTo>
                    <a:lnTo>
                      <a:pt x="29" y="5"/>
                    </a:lnTo>
                    <a:lnTo>
                      <a:pt x="26" y="5"/>
                    </a:lnTo>
                    <a:lnTo>
                      <a:pt x="26" y="5"/>
                    </a:lnTo>
                    <a:lnTo>
                      <a:pt x="26" y="5"/>
                    </a:lnTo>
                    <a:lnTo>
                      <a:pt x="14" y="8"/>
                    </a:lnTo>
                    <a:lnTo>
                      <a:pt x="6" y="17"/>
                    </a:lnTo>
                    <a:lnTo>
                      <a:pt x="0" y="29"/>
                    </a:lnTo>
                    <a:lnTo>
                      <a:pt x="0" y="43"/>
                    </a:lnTo>
                    <a:lnTo>
                      <a:pt x="0" y="43"/>
                    </a:lnTo>
                    <a:lnTo>
                      <a:pt x="6" y="54"/>
                    </a:lnTo>
                    <a:lnTo>
                      <a:pt x="14" y="63"/>
                    </a:lnTo>
                    <a:lnTo>
                      <a:pt x="26" y="68"/>
                    </a:lnTo>
                    <a:lnTo>
                      <a:pt x="37"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0" name="Freeform 465"/>
              <p:cNvSpPr>
                <a:spLocks noChangeArrowheads="1"/>
              </p:cNvSpPr>
              <p:nvPr/>
            </p:nvSpPr>
            <p:spPr bwMode="auto">
              <a:xfrm>
                <a:off x="1193800" y="4156075"/>
                <a:ext cx="33338" cy="25400"/>
              </a:xfrm>
              <a:custGeom>
                <a:avLst/>
                <a:gdLst>
                  <a:gd name="T0" fmla="*/ 34 w 93"/>
                  <a:gd name="T1" fmla="*/ 68 h 69"/>
                  <a:gd name="T2" fmla="*/ 63 w 93"/>
                  <a:gd name="T3" fmla="*/ 66 h 69"/>
                  <a:gd name="T4" fmla="*/ 63 w 93"/>
                  <a:gd name="T5" fmla="*/ 66 h 69"/>
                  <a:gd name="T6" fmla="*/ 74 w 93"/>
                  <a:gd name="T7" fmla="*/ 63 h 69"/>
                  <a:gd name="T8" fmla="*/ 83 w 93"/>
                  <a:gd name="T9" fmla="*/ 54 h 69"/>
                  <a:gd name="T10" fmla="*/ 92 w 93"/>
                  <a:gd name="T11" fmla="*/ 42 h 69"/>
                  <a:gd name="T12" fmla="*/ 92 w 93"/>
                  <a:gd name="T13" fmla="*/ 28 h 69"/>
                  <a:gd name="T14" fmla="*/ 92 w 93"/>
                  <a:gd name="T15" fmla="*/ 28 h 69"/>
                  <a:gd name="T16" fmla="*/ 89 w 93"/>
                  <a:gd name="T17" fmla="*/ 17 h 69"/>
                  <a:gd name="T18" fmla="*/ 80 w 93"/>
                  <a:gd name="T19" fmla="*/ 8 h 69"/>
                  <a:gd name="T20" fmla="*/ 69 w 93"/>
                  <a:gd name="T21" fmla="*/ 3 h 69"/>
                  <a:gd name="T22" fmla="*/ 55 w 93"/>
                  <a:gd name="T23" fmla="*/ 0 h 69"/>
                  <a:gd name="T24" fmla="*/ 29 w 93"/>
                  <a:gd name="T25" fmla="*/ 3 h 69"/>
                  <a:gd name="T26" fmla="*/ 29 w 93"/>
                  <a:gd name="T27" fmla="*/ 3 h 69"/>
                  <a:gd name="T28" fmla="*/ 29 w 93"/>
                  <a:gd name="T29" fmla="*/ 3 h 69"/>
                  <a:gd name="T30" fmla="*/ 17 w 93"/>
                  <a:gd name="T31" fmla="*/ 5 h 69"/>
                  <a:gd name="T32" fmla="*/ 6 w 93"/>
                  <a:gd name="T33" fmla="*/ 14 h 69"/>
                  <a:gd name="T34" fmla="*/ 0 w 93"/>
                  <a:gd name="T35" fmla="*/ 25 h 69"/>
                  <a:gd name="T36" fmla="*/ 0 w 93"/>
                  <a:gd name="T37" fmla="*/ 40 h 69"/>
                  <a:gd name="T38" fmla="*/ 0 w 93"/>
                  <a:gd name="T39" fmla="*/ 40 h 69"/>
                  <a:gd name="T40" fmla="*/ 3 w 93"/>
                  <a:gd name="T41" fmla="*/ 51 h 69"/>
                  <a:gd name="T42" fmla="*/ 11 w 93"/>
                  <a:gd name="T43" fmla="*/ 60 h 69"/>
                  <a:gd name="T44" fmla="*/ 23 w 93"/>
                  <a:gd name="T45" fmla="*/ 66 h 69"/>
                  <a:gd name="T46" fmla="*/ 34 w 93"/>
                  <a:gd name="T47"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69">
                    <a:moveTo>
                      <a:pt x="34" y="68"/>
                    </a:moveTo>
                    <a:lnTo>
                      <a:pt x="63" y="66"/>
                    </a:lnTo>
                    <a:lnTo>
                      <a:pt x="63" y="66"/>
                    </a:lnTo>
                    <a:lnTo>
                      <a:pt x="74" y="63"/>
                    </a:lnTo>
                    <a:lnTo>
                      <a:pt x="83" y="54"/>
                    </a:lnTo>
                    <a:lnTo>
                      <a:pt x="92" y="42"/>
                    </a:lnTo>
                    <a:lnTo>
                      <a:pt x="92" y="28"/>
                    </a:lnTo>
                    <a:lnTo>
                      <a:pt x="92" y="28"/>
                    </a:lnTo>
                    <a:lnTo>
                      <a:pt x="89" y="17"/>
                    </a:lnTo>
                    <a:lnTo>
                      <a:pt x="80" y="8"/>
                    </a:lnTo>
                    <a:lnTo>
                      <a:pt x="69" y="3"/>
                    </a:lnTo>
                    <a:lnTo>
                      <a:pt x="55" y="0"/>
                    </a:lnTo>
                    <a:lnTo>
                      <a:pt x="29" y="3"/>
                    </a:lnTo>
                    <a:lnTo>
                      <a:pt x="29" y="3"/>
                    </a:lnTo>
                    <a:lnTo>
                      <a:pt x="29" y="3"/>
                    </a:lnTo>
                    <a:lnTo>
                      <a:pt x="17" y="5"/>
                    </a:lnTo>
                    <a:lnTo>
                      <a:pt x="6" y="14"/>
                    </a:lnTo>
                    <a:lnTo>
                      <a:pt x="0" y="25"/>
                    </a:lnTo>
                    <a:lnTo>
                      <a:pt x="0" y="40"/>
                    </a:lnTo>
                    <a:lnTo>
                      <a:pt x="0" y="40"/>
                    </a:lnTo>
                    <a:lnTo>
                      <a:pt x="3" y="51"/>
                    </a:lnTo>
                    <a:lnTo>
                      <a:pt x="11" y="60"/>
                    </a:lnTo>
                    <a:lnTo>
                      <a:pt x="23" y="66"/>
                    </a:lnTo>
                    <a:lnTo>
                      <a:pt x="34"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1" name="Freeform 466"/>
              <p:cNvSpPr>
                <a:spLocks noChangeArrowheads="1"/>
              </p:cNvSpPr>
              <p:nvPr/>
            </p:nvSpPr>
            <p:spPr bwMode="auto">
              <a:xfrm>
                <a:off x="1123950" y="4160838"/>
                <a:ext cx="34925" cy="25400"/>
              </a:xfrm>
              <a:custGeom>
                <a:avLst/>
                <a:gdLst>
                  <a:gd name="T0" fmla="*/ 38 w 96"/>
                  <a:gd name="T1" fmla="*/ 69 h 70"/>
                  <a:gd name="T2" fmla="*/ 63 w 96"/>
                  <a:gd name="T3" fmla="*/ 66 h 70"/>
                  <a:gd name="T4" fmla="*/ 63 w 96"/>
                  <a:gd name="T5" fmla="*/ 66 h 70"/>
                  <a:gd name="T6" fmla="*/ 75 w 96"/>
                  <a:gd name="T7" fmla="*/ 63 h 70"/>
                  <a:gd name="T8" fmla="*/ 86 w 96"/>
                  <a:gd name="T9" fmla="*/ 57 h 70"/>
                  <a:gd name="T10" fmla="*/ 92 w 96"/>
                  <a:gd name="T11" fmla="*/ 46 h 70"/>
                  <a:gd name="T12" fmla="*/ 95 w 96"/>
                  <a:gd name="T13" fmla="*/ 31 h 70"/>
                  <a:gd name="T14" fmla="*/ 95 w 96"/>
                  <a:gd name="T15" fmla="*/ 31 h 70"/>
                  <a:gd name="T16" fmla="*/ 92 w 96"/>
                  <a:gd name="T17" fmla="*/ 20 h 70"/>
                  <a:gd name="T18" fmla="*/ 83 w 96"/>
                  <a:gd name="T19" fmla="*/ 8 h 70"/>
                  <a:gd name="T20" fmla="*/ 72 w 96"/>
                  <a:gd name="T21" fmla="*/ 3 h 70"/>
                  <a:gd name="T22" fmla="*/ 61 w 96"/>
                  <a:gd name="T23" fmla="*/ 0 h 70"/>
                  <a:gd name="T24" fmla="*/ 32 w 96"/>
                  <a:gd name="T25" fmla="*/ 3 h 70"/>
                  <a:gd name="T26" fmla="*/ 32 w 96"/>
                  <a:gd name="T27" fmla="*/ 3 h 70"/>
                  <a:gd name="T28" fmla="*/ 32 w 96"/>
                  <a:gd name="T29" fmla="*/ 3 h 70"/>
                  <a:gd name="T30" fmla="*/ 20 w 96"/>
                  <a:gd name="T31" fmla="*/ 6 h 70"/>
                  <a:gd name="T32" fmla="*/ 9 w 96"/>
                  <a:gd name="T33" fmla="*/ 14 h 70"/>
                  <a:gd name="T34" fmla="*/ 3 w 96"/>
                  <a:gd name="T35" fmla="*/ 23 h 70"/>
                  <a:gd name="T36" fmla="*/ 0 w 96"/>
                  <a:gd name="T37" fmla="*/ 37 h 70"/>
                  <a:gd name="T38" fmla="*/ 0 w 96"/>
                  <a:gd name="T39" fmla="*/ 37 h 70"/>
                  <a:gd name="T40" fmla="*/ 3 w 96"/>
                  <a:gd name="T41" fmla="*/ 49 h 70"/>
                  <a:gd name="T42" fmla="*/ 12 w 96"/>
                  <a:gd name="T43" fmla="*/ 60 h 70"/>
                  <a:gd name="T44" fmla="*/ 23 w 96"/>
                  <a:gd name="T45" fmla="*/ 66 h 70"/>
                  <a:gd name="T46" fmla="*/ 38 w 96"/>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38" y="69"/>
                    </a:moveTo>
                    <a:lnTo>
                      <a:pt x="63" y="66"/>
                    </a:lnTo>
                    <a:lnTo>
                      <a:pt x="63" y="66"/>
                    </a:lnTo>
                    <a:lnTo>
                      <a:pt x="75" y="63"/>
                    </a:lnTo>
                    <a:lnTo>
                      <a:pt x="86" y="57"/>
                    </a:lnTo>
                    <a:lnTo>
                      <a:pt x="92" y="46"/>
                    </a:lnTo>
                    <a:lnTo>
                      <a:pt x="95" y="31"/>
                    </a:lnTo>
                    <a:lnTo>
                      <a:pt x="95" y="31"/>
                    </a:lnTo>
                    <a:lnTo>
                      <a:pt x="92" y="20"/>
                    </a:lnTo>
                    <a:lnTo>
                      <a:pt x="83" y="8"/>
                    </a:lnTo>
                    <a:lnTo>
                      <a:pt x="72" y="3"/>
                    </a:lnTo>
                    <a:lnTo>
                      <a:pt x="61" y="0"/>
                    </a:lnTo>
                    <a:lnTo>
                      <a:pt x="32" y="3"/>
                    </a:lnTo>
                    <a:lnTo>
                      <a:pt x="32" y="3"/>
                    </a:lnTo>
                    <a:lnTo>
                      <a:pt x="32" y="3"/>
                    </a:lnTo>
                    <a:lnTo>
                      <a:pt x="20" y="6"/>
                    </a:lnTo>
                    <a:lnTo>
                      <a:pt x="9" y="14"/>
                    </a:lnTo>
                    <a:lnTo>
                      <a:pt x="3" y="23"/>
                    </a:lnTo>
                    <a:lnTo>
                      <a:pt x="0" y="37"/>
                    </a:lnTo>
                    <a:lnTo>
                      <a:pt x="0" y="37"/>
                    </a:lnTo>
                    <a:lnTo>
                      <a:pt x="3" y="49"/>
                    </a:lnTo>
                    <a:lnTo>
                      <a:pt x="12" y="60"/>
                    </a:lnTo>
                    <a:lnTo>
                      <a:pt x="23" y="66"/>
                    </a:lnTo>
                    <a:lnTo>
                      <a:pt x="38"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2" name="Freeform 467"/>
              <p:cNvSpPr>
                <a:spLocks noChangeArrowheads="1"/>
              </p:cNvSpPr>
              <p:nvPr/>
            </p:nvSpPr>
            <p:spPr bwMode="auto">
              <a:xfrm>
                <a:off x="1054100" y="4162425"/>
                <a:ext cx="33338" cy="25400"/>
              </a:xfrm>
              <a:custGeom>
                <a:avLst/>
                <a:gdLst>
                  <a:gd name="T0" fmla="*/ 32 w 93"/>
                  <a:gd name="T1" fmla="*/ 68 h 69"/>
                  <a:gd name="T2" fmla="*/ 61 w 93"/>
                  <a:gd name="T3" fmla="*/ 68 h 69"/>
                  <a:gd name="T4" fmla="*/ 61 w 93"/>
                  <a:gd name="T5" fmla="*/ 68 h 69"/>
                  <a:gd name="T6" fmla="*/ 72 w 93"/>
                  <a:gd name="T7" fmla="*/ 65 h 69"/>
                  <a:gd name="T8" fmla="*/ 83 w 93"/>
                  <a:gd name="T9" fmla="*/ 57 h 69"/>
                  <a:gd name="T10" fmla="*/ 92 w 93"/>
                  <a:gd name="T11" fmla="*/ 46 h 69"/>
                  <a:gd name="T12" fmla="*/ 92 w 93"/>
                  <a:gd name="T13" fmla="*/ 34 h 69"/>
                  <a:gd name="T14" fmla="*/ 92 w 93"/>
                  <a:gd name="T15" fmla="*/ 34 h 69"/>
                  <a:gd name="T16" fmla="*/ 92 w 93"/>
                  <a:gd name="T17" fmla="*/ 20 h 69"/>
                  <a:gd name="T18" fmla="*/ 83 w 93"/>
                  <a:gd name="T19" fmla="*/ 8 h 69"/>
                  <a:gd name="T20" fmla="*/ 72 w 93"/>
                  <a:gd name="T21" fmla="*/ 2 h 69"/>
                  <a:gd name="T22" fmla="*/ 61 w 93"/>
                  <a:gd name="T23" fmla="*/ 0 h 69"/>
                  <a:gd name="T24" fmla="*/ 61 w 93"/>
                  <a:gd name="T25" fmla="*/ 0 h 69"/>
                  <a:gd name="T26" fmla="*/ 32 w 93"/>
                  <a:gd name="T27" fmla="*/ 0 h 69"/>
                  <a:gd name="T28" fmla="*/ 32 w 93"/>
                  <a:gd name="T29" fmla="*/ 0 h 69"/>
                  <a:gd name="T30" fmla="*/ 32 w 93"/>
                  <a:gd name="T31" fmla="*/ 0 h 69"/>
                  <a:gd name="T32" fmla="*/ 32 w 93"/>
                  <a:gd name="T33" fmla="*/ 0 h 69"/>
                  <a:gd name="T34" fmla="*/ 20 w 93"/>
                  <a:gd name="T35" fmla="*/ 2 h 69"/>
                  <a:gd name="T36" fmla="*/ 9 w 93"/>
                  <a:gd name="T37" fmla="*/ 8 h 69"/>
                  <a:gd name="T38" fmla="*/ 0 w 93"/>
                  <a:gd name="T39" fmla="*/ 20 h 69"/>
                  <a:gd name="T40" fmla="*/ 0 w 93"/>
                  <a:gd name="T41" fmla="*/ 34 h 69"/>
                  <a:gd name="T42" fmla="*/ 0 w 93"/>
                  <a:gd name="T43" fmla="*/ 34 h 69"/>
                  <a:gd name="T44" fmla="*/ 0 w 93"/>
                  <a:gd name="T45" fmla="*/ 46 h 69"/>
                  <a:gd name="T46" fmla="*/ 9 w 93"/>
                  <a:gd name="T47" fmla="*/ 57 h 69"/>
                  <a:gd name="T48" fmla="*/ 20 w 93"/>
                  <a:gd name="T49" fmla="*/ 65 h 69"/>
                  <a:gd name="T50" fmla="*/ 32 w 93"/>
                  <a:gd name="T51" fmla="*/ 6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32" y="68"/>
                    </a:moveTo>
                    <a:lnTo>
                      <a:pt x="61" y="68"/>
                    </a:lnTo>
                    <a:lnTo>
                      <a:pt x="61" y="68"/>
                    </a:lnTo>
                    <a:lnTo>
                      <a:pt x="72" y="65"/>
                    </a:lnTo>
                    <a:lnTo>
                      <a:pt x="83" y="57"/>
                    </a:lnTo>
                    <a:lnTo>
                      <a:pt x="92" y="46"/>
                    </a:lnTo>
                    <a:lnTo>
                      <a:pt x="92" y="34"/>
                    </a:lnTo>
                    <a:lnTo>
                      <a:pt x="92" y="34"/>
                    </a:lnTo>
                    <a:lnTo>
                      <a:pt x="92" y="20"/>
                    </a:lnTo>
                    <a:lnTo>
                      <a:pt x="83" y="8"/>
                    </a:lnTo>
                    <a:lnTo>
                      <a:pt x="72" y="2"/>
                    </a:lnTo>
                    <a:lnTo>
                      <a:pt x="61" y="0"/>
                    </a:lnTo>
                    <a:lnTo>
                      <a:pt x="61" y="0"/>
                    </a:lnTo>
                    <a:lnTo>
                      <a:pt x="32" y="0"/>
                    </a:lnTo>
                    <a:lnTo>
                      <a:pt x="32" y="0"/>
                    </a:lnTo>
                    <a:lnTo>
                      <a:pt x="32" y="0"/>
                    </a:lnTo>
                    <a:lnTo>
                      <a:pt x="32" y="0"/>
                    </a:lnTo>
                    <a:lnTo>
                      <a:pt x="20" y="2"/>
                    </a:lnTo>
                    <a:lnTo>
                      <a:pt x="9" y="8"/>
                    </a:lnTo>
                    <a:lnTo>
                      <a:pt x="0" y="20"/>
                    </a:lnTo>
                    <a:lnTo>
                      <a:pt x="0" y="34"/>
                    </a:lnTo>
                    <a:lnTo>
                      <a:pt x="0" y="34"/>
                    </a:lnTo>
                    <a:lnTo>
                      <a:pt x="0" y="46"/>
                    </a:lnTo>
                    <a:lnTo>
                      <a:pt x="9" y="57"/>
                    </a:lnTo>
                    <a:lnTo>
                      <a:pt x="20" y="65"/>
                    </a:lnTo>
                    <a:lnTo>
                      <a:pt x="32" y="6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3" name="Freeform 468"/>
              <p:cNvSpPr>
                <a:spLocks noChangeArrowheads="1"/>
              </p:cNvSpPr>
              <p:nvPr/>
            </p:nvSpPr>
            <p:spPr bwMode="auto">
              <a:xfrm>
                <a:off x="984250" y="4160838"/>
                <a:ext cx="34925" cy="25400"/>
              </a:xfrm>
              <a:custGeom>
                <a:avLst/>
                <a:gdLst>
                  <a:gd name="T0" fmla="*/ 31 w 95"/>
                  <a:gd name="T1" fmla="*/ 69 h 70"/>
                  <a:gd name="T2" fmla="*/ 60 w 95"/>
                  <a:gd name="T3" fmla="*/ 69 h 70"/>
                  <a:gd name="T4" fmla="*/ 60 w 95"/>
                  <a:gd name="T5" fmla="*/ 69 h 70"/>
                  <a:gd name="T6" fmla="*/ 60 w 95"/>
                  <a:gd name="T7" fmla="*/ 69 h 70"/>
                  <a:gd name="T8" fmla="*/ 71 w 95"/>
                  <a:gd name="T9" fmla="*/ 66 h 70"/>
                  <a:gd name="T10" fmla="*/ 83 w 95"/>
                  <a:gd name="T11" fmla="*/ 60 h 70"/>
                  <a:gd name="T12" fmla="*/ 91 w 95"/>
                  <a:gd name="T13" fmla="*/ 49 h 70"/>
                  <a:gd name="T14" fmla="*/ 94 w 95"/>
                  <a:gd name="T15" fmla="*/ 37 h 70"/>
                  <a:gd name="T16" fmla="*/ 94 w 95"/>
                  <a:gd name="T17" fmla="*/ 37 h 70"/>
                  <a:gd name="T18" fmla="*/ 91 w 95"/>
                  <a:gd name="T19" fmla="*/ 23 h 70"/>
                  <a:gd name="T20" fmla="*/ 86 w 95"/>
                  <a:gd name="T21" fmla="*/ 14 h 70"/>
                  <a:gd name="T22" fmla="*/ 74 w 95"/>
                  <a:gd name="T23" fmla="*/ 6 h 70"/>
                  <a:gd name="T24" fmla="*/ 63 w 95"/>
                  <a:gd name="T25" fmla="*/ 3 h 70"/>
                  <a:gd name="T26" fmla="*/ 34 w 95"/>
                  <a:gd name="T27" fmla="*/ 0 h 70"/>
                  <a:gd name="T28" fmla="*/ 34 w 95"/>
                  <a:gd name="T29" fmla="*/ 0 h 70"/>
                  <a:gd name="T30" fmla="*/ 23 w 95"/>
                  <a:gd name="T31" fmla="*/ 3 h 70"/>
                  <a:gd name="T32" fmla="*/ 11 w 95"/>
                  <a:gd name="T33" fmla="*/ 8 h 70"/>
                  <a:gd name="T34" fmla="*/ 2 w 95"/>
                  <a:gd name="T35" fmla="*/ 20 h 70"/>
                  <a:gd name="T36" fmla="*/ 0 w 95"/>
                  <a:gd name="T37" fmla="*/ 31 h 70"/>
                  <a:gd name="T38" fmla="*/ 0 w 95"/>
                  <a:gd name="T39" fmla="*/ 31 h 70"/>
                  <a:gd name="T40" fmla="*/ 2 w 95"/>
                  <a:gd name="T41" fmla="*/ 46 h 70"/>
                  <a:gd name="T42" fmla="*/ 8 w 95"/>
                  <a:gd name="T43" fmla="*/ 57 h 70"/>
                  <a:gd name="T44" fmla="*/ 20 w 95"/>
                  <a:gd name="T45" fmla="*/ 63 h 70"/>
                  <a:gd name="T46" fmla="*/ 31 w 95"/>
                  <a:gd name="T47"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0">
                    <a:moveTo>
                      <a:pt x="31" y="69"/>
                    </a:moveTo>
                    <a:lnTo>
                      <a:pt x="60" y="69"/>
                    </a:lnTo>
                    <a:lnTo>
                      <a:pt x="60" y="69"/>
                    </a:lnTo>
                    <a:lnTo>
                      <a:pt x="60" y="69"/>
                    </a:lnTo>
                    <a:lnTo>
                      <a:pt x="71" y="66"/>
                    </a:lnTo>
                    <a:lnTo>
                      <a:pt x="83" y="60"/>
                    </a:lnTo>
                    <a:lnTo>
                      <a:pt x="91" y="49"/>
                    </a:lnTo>
                    <a:lnTo>
                      <a:pt x="94" y="37"/>
                    </a:lnTo>
                    <a:lnTo>
                      <a:pt x="94" y="37"/>
                    </a:lnTo>
                    <a:lnTo>
                      <a:pt x="91" y="23"/>
                    </a:lnTo>
                    <a:lnTo>
                      <a:pt x="86" y="14"/>
                    </a:lnTo>
                    <a:lnTo>
                      <a:pt x="74" y="6"/>
                    </a:lnTo>
                    <a:lnTo>
                      <a:pt x="63" y="3"/>
                    </a:lnTo>
                    <a:lnTo>
                      <a:pt x="34" y="0"/>
                    </a:lnTo>
                    <a:lnTo>
                      <a:pt x="34" y="0"/>
                    </a:lnTo>
                    <a:lnTo>
                      <a:pt x="23" y="3"/>
                    </a:lnTo>
                    <a:lnTo>
                      <a:pt x="11" y="8"/>
                    </a:lnTo>
                    <a:lnTo>
                      <a:pt x="2" y="20"/>
                    </a:lnTo>
                    <a:lnTo>
                      <a:pt x="0" y="31"/>
                    </a:lnTo>
                    <a:lnTo>
                      <a:pt x="0" y="31"/>
                    </a:lnTo>
                    <a:lnTo>
                      <a:pt x="2" y="46"/>
                    </a:lnTo>
                    <a:lnTo>
                      <a:pt x="8" y="57"/>
                    </a:lnTo>
                    <a:lnTo>
                      <a:pt x="20" y="63"/>
                    </a:lnTo>
                    <a:lnTo>
                      <a:pt x="31"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4" name="Freeform 469"/>
              <p:cNvSpPr>
                <a:spLocks noChangeArrowheads="1"/>
              </p:cNvSpPr>
              <p:nvPr/>
            </p:nvSpPr>
            <p:spPr bwMode="auto">
              <a:xfrm>
                <a:off x="915988" y="4156075"/>
                <a:ext cx="33337" cy="25400"/>
              </a:xfrm>
              <a:custGeom>
                <a:avLst/>
                <a:gdLst>
                  <a:gd name="T0" fmla="*/ 28 w 92"/>
                  <a:gd name="T1" fmla="*/ 66 h 69"/>
                  <a:gd name="T2" fmla="*/ 57 w 92"/>
                  <a:gd name="T3" fmla="*/ 68 h 69"/>
                  <a:gd name="T4" fmla="*/ 57 w 92"/>
                  <a:gd name="T5" fmla="*/ 68 h 69"/>
                  <a:gd name="T6" fmla="*/ 57 w 92"/>
                  <a:gd name="T7" fmla="*/ 68 h 69"/>
                  <a:gd name="T8" fmla="*/ 68 w 92"/>
                  <a:gd name="T9" fmla="*/ 68 h 69"/>
                  <a:gd name="T10" fmla="*/ 80 w 92"/>
                  <a:gd name="T11" fmla="*/ 60 h 69"/>
                  <a:gd name="T12" fmla="*/ 89 w 92"/>
                  <a:gd name="T13" fmla="*/ 51 h 69"/>
                  <a:gd name="T14" fmla="*/ 91 w 92"/>
                  <a:gd name="T15" fmla="*/ 40 h 69"/>
                  <a:gd name="T16" fmla="*/ 91 w 92"/>
                  <a:gd name="T17" fmla="*/ 40 h 69"/>
                  <a:gd name="T18" fmla="*/ 91 w 92"/>
                  <a:gd name="T19" fmla="*/ 25 h 69"/>
                  <a:gd name="T20" fmla="*/ 86 w 92"/>
                  <a:gd name="T21" fmla="*/ 14 h 69"/>
                  <a:gd name="T22" fmla="*/ 74 w 92"/>
                  <a:gd name="T23" fmla="*/ 5 h 69"/>
                  <a:gd name="T24" fmla="*/ 63 w 92"/>
                  <a:gd name="T25" fmla="*/ 3 h 69"/>
                  <a:gd name="T26" fmla="*/ 37 w 92"/>
                  <a:gd name="T27" fmla="*/ 0 h 69"/>
                  <a:gd name="T28" fmla="*/ 37 w 92"/>
                  <a:gd name="T29" fmla="*/ 0 h 69"/>
                  <a:gd name="T30" fmla="*/ 23 w 92"/>
                  <a:gd name="T31" fmla="*/ 3 h 69"/>
                  <a:gd name="T32" fmla="*/ 11 w 92"/>
                  <a:gd name="T33" fmla="*/ 8 h 69"/>
                  <a:gd name="T34" fmla="*/ 3 w 92"/>
                  <a:gd name="T35" fmla="*/ 17 h 69"/>
                  <a:gd name="T36" fmla="*/ 0 w 92"/>
                  <a:gd name="T37" fmla="*/ 28 h 69"/>
                  <a:gd name="T38" fmla="*/ 0 w 92"/>
                  <a:gd name="T39" fmla="*/ 28 h 69"/>
                  <a:gd name="T40" fmla="*/ 3 w 92"/>
                  <a:gd name="T41" fmla="*/ 42 h 69"/>
                  <a:gd name="T42" fmla="*/ 8 w 92"/>
                  <a:gd name="T43" fmla="*/ 54 h 69"/>
                  <a:gd name="T44" fmla="*/ 17 w 92"/>
                  <a:gd name="T45" fmla="*/ 63 h 69"/>
                  <a:gd name="T46" fmla="*/ 28 w 92"/>
                  <a:gd name="T4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69">
                    <a:moveTo>
                      <a:pt x="28" y="66"/>
                    </a:moveTo>
                    <a:lnTo>
                      <a:pt x="57" y="68"/>
                    </a:lnTo>
                    <a:lnTo>
                      <a:pt x="57" y="68"/>
                    </a:lnTo>
                    <a:lnTo>
                      <a:pt x="57" y="68"/>
                    </a:lnTo>
                    <a:lnTo>
                      <a:pt x="68" y="68"/>
                    </a:lnTo>
                    <a:lnTo>
                      <a:pt x="80" y="60"/>
                    </a:lnTo>
                    <a:lnTo>
                      <a:pt x="89" y="51"/>
                    </a:lnTo>
                    <a:lnTo>
                      <a:pt x="91" y="40"/>
                    </a:lnTo>
                    <a:lnTo>
                      <a:pt x="91" y="40"/>
                    </a:lnTo>
                    <a:lnTo>
                      <a:pt x="91" y="25"/>
                    </a:lnTo>
                    <a:lnTo>
                      <a:pt x="86" y="14"/>
                    </a:lnTo>
                    <a:lnTo>
                      <a:pt x="74" y="5"/>
                    </a:lnTo>
                    <a:lnTo>
                      <a:pt x="63" y="3"/>
                    </a:lnTo>
                    <a:lnTo>
                      <a:pt x="37" y="0"/>
                    </a:lnTo>
                    <a:lnTo>
                      <a:pt x="37" y="0"/>
                    </a:lnTo>
                    <a:lnTo>
                      <a:pt x="23" y="3"/>
                    </a:lnTo>
                    <a:lnTo>
                      <a:pt x="11" y="8"/>
                    </a:lnTo>
                    <a:lnTo>
                      <a:pt x="3" y="17"/>
                    </a:lnTo>
                    <a:lnTo>
                      <a:pt x="0" y="28"/>
                    </a:lnTo>
                    <a:lnTo>
                      <a:pt x="0" y="28"/>
                    </a:lnTo>
                    <a:lnTo>
                      <a:pt x="3" y="42"/>
                    </a:lnTo>
                    <a:lnTo>
                      <a:pt x="8" y="54"/>
                    </a:lnTo>
                    <a:lnTo>
                      <a:pt x="17" y="63"/>
                    </a:lnTo>
                    <a:lnTo>
                      <a:pt x="28"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5" name="Freeform 470"/>
              <p:cNvSpPr>
                <a:spLocks noChangeArrowheads="1"/>
              </p:cNvSpPr>
              <p:nvPr/>
            </p:nvSpPr>
            <p:spPr bwMode="auto">
              <a:xfrm>
                <a:off x="846138" y="4146550"/>
                <a:ext cx="33337" cy="25400"/>
              </a:xfrm>
              <a:custGeom>
                <a:avLst/>
                <a:gdLst>
                  <a:gd name="T0" fmla="*/ 29 w 93"/>
                  <a:gd name="T1" fmla="*/ 66 h 69"/>
                  <a:gd name="T2" fmla="*/ 54 w 93"/>
                  <a:gd name="T3" fmla="*/ 68 h 69"/>
                  <a:gd name="T4" fmla="*/ 54 w 93"/>
                  <a:gd name="T5" fmla="*/ 68 h 69"/>
                  <a:gd name="T6" fmla="*/ 54 w 93"/>
                  <a:gd name="T7" fmla="*/ 68 h 69"/>
                  <a:gd name="T8" fmla="*/ 66 w 93"/>
                  <a:gd name="T9" fmla="*/ 68 h 69"/>
                  <a:gd name="T10" fmla="*/ 77 w 93"/>
                  <a:gd name="T11" fmla="*/ 63 h 69"/>
                  <a:gd name="T12" fmla="*/ 86 w 93"/>
                  <a:gd name="T13" fmla="*/ 54 h 69"/>
                  <a:gd name="T14" fmla="*/ 92 w 93"/>
                  <a:gd name="T15" fmla="*/ 43 h 69"/>
                  <a:gd name="T16" fmla="*/ 92 w 93"/>
                  <a:gd name="T17" fmla="*/ 43 h 69"/>
                  <a:gd name="T18" fmla="*/ 92 w 93"/>
                  <a:gd name="T19" fmla="*/ 29 h 69"/>
                  <a:gd name="T20" fmla="*/ 86 w 93"/>
                  <a:gd name="T21" fmla="*/ 17 h 69"/>
                  <a:gd name="T22" fmla="*/ 77 w 93"/>
                  <a:gd name="T23" fmla="*/ 11 h 69"/>
                  <a:gd name="T24" fmla="*/ 66 w 93"/>
                  <a:gd name="T25" fmla="*/ 5 h 69"/>
                  <a:gd name="T26" fmla="*/ 63 w 93"/>
                  <a:gd name="T27" fmla="*/ 5 h 69"/>
                  <a:gd name="T28" fmla="*/ 37 w 93"/>
                  <a:gd name="T29" fmla="*/ 0 h 69"/>
                  <a:gd name="T30" fmla="*/ 37 w 93"/>
                  <a:gd name="T31" fmla="*/ 0 h 69"/>
                  <a:gd name="T32" fmla="*/ 37 w 93"/>
                  <a:gd name="T33" fmla="*/ 0 h 69"/>
                  <a:gd name="T34" fmla="*/ 26 w 93"/>
                  <a:gd name="T35" fmla="*/ 3 h 69"/>
                  <a:gd name="T36" fmla="*/ 14 w 93"/>
                  <a:gd name="T37" fmla="*/ 5 h 69"/>
                  <a:gd name="T38" fmla="*/ 6 w 93"/>
                  <a:gd name="T39" fmla="*/ 17 h 69"/>
                  <a:gd name="T40" fmla="*/ 0 w 93"/>
                  <a:gd name="T41" fmla="*/ 29 h 69"/>
                  <a:gd name="T42" fmla="*/ 0 w 93"/>
                  <a:gd name="T43" fmla="*/ 29 h 69"/>
                  <a:gd name="T44" fmla="*/ 0 w 93"/>
                  <a:gd name="T45" fmla="*/ 40 h 69"/>
                  <a:gd name="T46" fmla="*/ 6 w 93"/>
                  <a:gd name="T47" fmla="*/ 51 h 69"/>
                  <a:gd name="T48" fmla="*/ 14 w 93"/>
                  <a:gd name="T49" fmla="*/ 60 h 69"/>
                  <a:gd name="T50" fmla="*/ 29 w 93"/>
                  <a:gd name="T51"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29" y="66"/>
                    </a:moveTo>
                    <a:lnTo>
                      <a:pt x="54" y="68"/>
                    </a:lnTo>
                    <a:lnTo>
                      <a:pt x="54" y="68"/>
                    </a:lnTo>
                    <a:lnTo>
                      <a:pt x="54" y="68"/>
                    </a:lnTo>
                    <a:lnTo>
                      <a:pt x="66" y="68"/>
                    </a:lnTo>
                    <a:lnTo>
                      <a:pt x="77" y="63"/>
                    </a:lnTo>
                    <a:lnTo>
                      <a:pt x="86" y="54"/>
                    </a:lnTo>
                    <a:lnTo>
                      <a:pt x="92" y="43"/>
                    </a:lnTo>
                    <a:lnTo>
                      <a:pt x="92" y="43"/>
                    </a:lnTo>
                    <a:lnTo>
                      <a:pt x="92" y="29"/>
                    </a:lnTo>
                    <a:lnTo>
                      <a:pt x="86" y="17"/>
                    </a:lnTo>
                    <a:lnTo>
                      <a:pt x="77" y="11"/>
                    </a:lnTo>
                    <a:lnTo>
                      <a:pt x="66" y="5"/>
                    </a:lnTo>
                    <a:lnTo>
                      <a:pt x="63" y="5"/>
                    </a:lnTo>
                    <a:lnTo>
                      <a:pt x="37" y="0"/>
                    </a:lnTo>
                    <a:lnTo>
                      <a:pt x="37" y="0"/>
                    </a:lnTo>
                    <a:lnTo>
                      <a:pt x="37" y="0"/>
                    </a:lnTo>
                    <a:lnTo>
                      <a:pt x="26" y="3"/>
                    </a:lnTo>
                    <a:lnTo>
                      <a:pt x="14" y="5"/>
                    </a:lnTo>
                    <a:lnTo>
                      <a:pt x="6" y="17"/>
                    </a:lnTo>
                    <a:lnTo>
                      <a:pt x="0" y="29"/>
                    </a:lnTo>
                    <a:lnTo>
                      <a:pt x="0" y="29"/>
                    </a:lnTo>
                    <a:lnTo>
                      <a:pt x="0" y="40"/>
                    </a:lnTo>
                    <a:lnTo>
                      <a:pt x="6" y="51"/>
                    </a:lnTo>
                    <a:lnTo>
                      <a:pt x="14" y="60"/>
                    </a:lnTo>
                    <a:lnTo>
                      <a:pt x="29" y="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6" name="Freeform 471"/>
              <p:cNvSpPr>
                <a:spLocks noChangeArrowheads="1"/>
              </p:cNvSpPr>
              <p:nvPr/>
            </p:nvSpPr>
            <p:spPr bwMode="auto">
              <a:xfrm>
                <a:off x="779463" y="4133850"/>
                <a:ext cx="31750" cy="25400"/>
              </a:xfrm>
              <a:custGeom>
                <a:avLst/>
                <a:gdLst>
                  <a:gd name="T0" fmla="*/ 26 w 90"/>
                  <a:gd name="T1" fmla="*/ 63 h 69"/>
                  <a:gd name="T2" fmla="*/ 51 w 90"/>
                  <a:gd name="T3" fmla="*/ 68 h 69"/>
                  <a:gd name="T4" fmla="*/ 51 w 90"/>
                  <a:gd name="T5" fmla="*/ 68 h 69"/>
                  <a:gd name="T6" fmla="*/ 51 w 90"/>
                  <a:gd name="T7" fmla="*/ 68 h 69"/>
                  <a:gd name="T8" fmla="*/ 63 w 90"/>
                  <a:gd name="T9" fmla="*/ 68 h 69"/>
                  <a:gd name="T10" fmla="*/ 74 w 90"/>
                  <a:gd name="T11" fmla="*/ 66 h 69"/>
                  <a:gd name="T12" fmla="*/ 83 w 90"/>
                  <a:gd name="T13" fmla="*/ 57 h 69"/>
                  <a:gd name="T14" fmla="*/ 89 w 90"/>
                  <a:gd name="T15" fmla="*/ 45 h 69"/>
                  <a:gd name="T16" fmla="*/ 89 w 90"/>
                  <a:gd name="T17" fmla="*/ 45 h 69"/>
                  <a:gd name="T18" fmla="*/ 89 w 90"/>
                  <a:gd name="T19" fmla="*/ 34 h 69"/>
                  <a:gd name="T20" fmla="*/ 86 w 90"/>
                  <a:gd name="T21" fmla="*/ 22 h 69"/>
                  <a:gd name="T22" fmla="*/ 77 w 90"/>
                  <a:gd name="T23" fmla="*/ 11 h 69"/>
                  <a:gd name="T24" fmla="*/ 66 w 90"/>
                  <a:gd name="T25" fmla="*/ 8 h 69"/>
                  <a:gd name="T26" fmla="*/ 66 w 90"/>
                  <a:gd name="T27" fmla="*/ 8 h 69"/>
                  <a:gd name="T28" fmla="*/ 40 w 90"/>
                  <a:gd name="T29" fmla="*/ 3 h 69"/>
                  <a:gd name="T30" fmla="*/ 40 w 90"/>
                  <a:gd name="T31" fmla="*/ 3 h 69"/>
                  <a:gd name="T32" fmla="*/ 40 w 90"/>
                  <a:gd name="T33" fmla="*/ 3 h 69"/>
                  <a:gd name="T34" fmla="*/ 26 w 90"/>
                  <a:gd name="T35" fmla="*/ 0 h 69"/>
                  <a:gd name="T36" fmla="*/ 14 w 90"/>
                  <a:gd name="T37" fmla="*/ 5 h 69"/>
                  <a:gd name="T38" fmla="*/ 6 w 90"/>
                  <a:gd name="T39" fmla="*/ 14 h 69"/>
                  <a:gd name="T40" fmla="*/ 3 w 90"/>
                  <a:gd name="T41" fmla="*/ 25 h 69"/>
                  <a:gd name="T42" fmla="*/ 3 w 90"/>
                  <a:gd name="T43" fmla="*/ 25 h 69"/>
                  <a:gd name="T44" fmla="*/ 0 w 90"/>
                  <a:gd name="T45" fmla="*/ 37 h 69"/>
                  <a:gd name="T46" fmla="*/ 6 w 90"/>
                  <a:gd name="T47" fmla="*/ 48 h 69"/>
                  <a:gd name="T48" fmla="*/ 14 w 90"/>
                  <a:gd name="T49" fmla="*/ 57 h 69"/>
                  <a:gd name="T50" fmla="*/ 26 w 90"/>
                  <a:gd name="T51" fmla="*/ 6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26" y="63"/>
                    </a:moveTo>
                    <a:lnTo>
                      <a:pt x="51" y="68"/>
                    </a:lnTo>
                    <a:lnTo>
                      <a:pt x="51" y="68"/>
                    </a:lnTo>
                    <a:lnTo>
                      <a:pt x="51" y="68"/>
                    </a:lnTo>
                    <a:lnTo>
                      <a:pt x="63" y="68"/>
                    </a:lnTo>
                    <a:lnTo>
                      <a:pt x="74" y="66"/>
                    </a:lnTo>
                    <a:lnTo>
                      <a:pt x="83" y="57"/>
                    </a:lnTo>
                    <a:lnTo>
                      <a:pt x="89" y="45"/>
                    </a:lnTo>
                    <a:lnTo>
                      <a:pt x="89" y="45"/>
                    </a:lnTo>
                    <a:lnTo>
                      <a:pt x="89" y="34"/>
                    </a:lnTo>
                    <a:lnTo>
                      <a:pt x="86" y="22"/>
                    </a:lnTo>
                    <a:lnTo>
                      <a:pt x="77" y="11"/>
                    </a:lnTo>
                    <a:lnTo>
                      <a:pt x="66" y="8"/>
                    </a:lnTo>
                    <a:lnTo>
                      <a:pt x="66" y="8"/>
                    </a:lnTo>
                    <a:lnTo>
                      <a:pt x="40" y="3"/>
                    </a:lnTo>
                    <a:lnTo>
                      <a:pt x="40" y="3"/>
                    </a:lnTo>
                    <a:lnTo>
                      <a:pt x="40" y="3"/>
                    </a:lnTo>
                    <a:lnTo>
                      <a:pt x="26" y="0"/>
                    </a:lnTo>
                    <a:lnTo>
                      <a:pt x="14" y="5"/>
                    </a:lnTo>
                    <a:lnTo>
                      <a:pt x="6" y="14"/>
                    </a:lnTo>
                    <a:lnTo>
                      <a:pt x="3" y="25"/>
                    </a:lnTo>
                    <a:lnTo>
                      <a:pt x="3" y="25"/>
                    </a:lnTo>
                    <a:lnTo>
                      <a:pt x="0" y="37"/>
                    </a:lnTo>
                    <a:lnTo>
                      <a:pt x="6" y="48"/>
                    </a:lnTo>
                    <a:lnTo>
                      <a:pt x="14" y="57"/>
                    </a:lnTo>
                    <a:lnTo>
                      <a:pt x="26" y="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7" name="Freeform 472"/>
              <p:cNvSpPr>
                <a:spLocks noChangeArrowheads="1"/>
              </p:cNvSpPr>
              <p:nvPr/>
            </p:nvSpPr>
            <p:spPr bwMode="auto">
              <a:xfrm>
                <a:off x="712788" y="4114800"/>
                <a:ext cx="31750" cy="25400"/>
              </a:xfrm>
              <a:custGeom>
                <a:avLst/>
                <a:gdLst>
                  <a:gd name="T0" fmla="*/ 20 w 87"/>
                  <a:gd name="T1" fmla="*/ 57 h 70"/>
                  <a:gd name="T2" fmla="*/ 45 w 87"/>
                  <a:gd name="T3" fmla="*/ 69 h 70"/>
                  <a:gd name="T4" fmla="*/ 45 w 87"/>
                  <a:gd name="T5" fmla="*/ 69 h 70"/>
                  <a:gd name="T6" fmla="*/ 45 w 87"/>
                  <a:gd name="T7" fmla="*/ 69 h 70"/>
                  <a:gd name="T8" fmla="*/ 57 w 87"/>
                  <a:gd name="T9" fmla="*/ 69 h 70"/>
                  <a:gd name="T10" fmla="*/ 68 w 87"/>
                  <a:gd name="T11" fmla="*/ 66 h 70"/>
                  <a:gd name="T12" fmla="*/ 77 w 87"/>
                  <a:gd name="T13" fmla="*/ 57 h 70"/>
                  <a:gd name="T14" fmla="*/ 83 w 87"/>
                  <a:gd name="T15" fmla="*/ 49 h 70"/>
                  <a:gd name="T16" fmla="*/ 83 w 87"/>
                  <a:gd name="T17" fmla="*/ 49 h 70"/>
                  <a:gd name="T18" fmla="*/ 86 w 87"/>
                  <a:gd name="T19" fmla="*/ 37 h 70"/>
                  <a:gd name="T20" fmla="*/ 83 w 87"/>
                  <a:gd name="T21" fmla="*/ 26 h 70"/>
                  <a:gd name="T22" fmla="*/ 74 w 87"/>
                  <a:gd name="T23" fmla="*/ 14 h 70"/>
                  <a:gd name="T24" fmla="*/ 65 w 87"/>
                  <a:gd name="T25" fmla="*/ 8 h 70"/>
                  <a:gd name="T26" fmla="*/ 65 w 87"/>
                  <a:gd name="T27" fmla="*/ 8 h 70"/>
                  <a:gd name="T28" fmla="*/ 40 w 87"/>
                  <a:gd name="T29" fmla="*/ 0 h 70"/>
                  <a:gd name="T30" fmla="*/ 40 w 87"/>
                  <a:gd name="T31" fmla="*/ 0 h 70"/>
                  <a:gd name="T32" fmla="*/ 40 w 87"/>
                  <a:gd name="T33" fmla="*/ 0 h 70"/>
                  <a:gd name="T34" fmla="*/ 28 w 87"/>
                  <a:gd name="T35" fmla="*/ 0 h 70"/>
                  <a:gd name="T36" fmla="*/ 17 w 87"/>
                  <a:gd name="T37" fmla="*/ 3 h 70"/>
                  <a:gd name="T38" fmla="*/ 8 w 87"/>
                  <a:gd name="T39" fmla="*/ 8 h 70"/>
                  <a:gd name="T40" fmla="*/ 0 w 87"/>
                  <a:gd name="T41" fmla="*/ 20 h 70"/>
                  <a:gd name="T42" fmla="*/ 0 w 87"/>
                  <a:gd name="T43" fmla="*/ 20 h 70"/>
                  <a:gd name="T44" fmla="*/ 0 w 87"/>
                  <a:gd name="T45" fmla="*/ 32 h 70"/>
                  <a:gd name="T46" fmla="*/ 2 w 87"/>
                  <a:gd name="T47" fmla="*/ 43 h 70"/>
                  <a:gd name="T48" fmla="*/ 8 w 87"/>
                  <a:gd name="T49" fmla="*/ 52 h 70"/>
                  <a:gd name="T50" fmla="*/ 20 w 87"/>
                  <a:gd name="T51"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20" y="57"/>
                    </a:moveTo>
                    <a:lnTo>
                      <a:pt x="45" y="69"/>
                    </a:lnTo>
                    <a:lnTo>
                      <a:pt x="45" y="69"/>
                    </a:lnTo>
                    <a:lnTo>
                      <a:pt x="45" y="69"/>
                    </a:lnTo>
                    <a:lnTo>
                      <a:pt x="57" y="69"/>
                    </a:lnTo>
                    <a:lnTo>
                      <a:pt x="68" y="66"/>
                    </a:lnTo>
                    <a:lnTo>
                      <a:pt x="77" y="57"/>
                    </a:lnTo>
                    <a:lnTo>
                      <a:pt x="83" y="49"/>
                    </a:lnTo>
                    <a:lnTo>
                      <a:pt x="83" y="49"/>
                    </a:lnTo>
                    <a:lnTo>
                      <a:pt x="86" y="37"/>
                    </a:lnTo>
                    <a:lnTo>
                      <a:pt x="83" y="26"/>
                    </a:lnTo>
                    <a:lnTo>
                      <a:pt x="74" y="14"/>
                    </a:lnTo>
                    <a:lnTo>
                      <a:pt x="65" y="8"/>
                    </a:lnTo>
                    <a:lnTo>
                      <a:pt x="65" y="8"/>
                    </a:lnTo>
                    <a:lnTo>
                      <a:pt x="40" y="0"/>
                    </a:lnTo>
                    <a:lnTo>
                      <a:pt x="40" y="0"/>
                    </a:lnTo>
                    <a:lnTo>
                      <a:pt x="40" y="0"/>
                    </a:lnTo>
                    <a:lnTo>
                      <a:pt x="28" y="0"/>
                    </a:lnTo>
                    <a:lnTo>
                      <a:pt x="17" y="3"/>
                    </a:lnTo>
                    <a:lnTo>
                      <a:pt x="8" y="8"/>
                    </a:lnTo>
                    <a:lnTo>
                      <a:pt x="0" y="20"/>
                    </a:lnTo>
                    <a:lnTo>
                      <a:pt x="0" y="20"/>
                    </a:lnTo>
                    <a:lnTo>
                      <a:pt x="0" y="32"/>
                    </a:lnTo>
                    <a:lnTo>
                      <a:pt x="2" y="43"/>
                    </a:lnTo>
                    <a:lnTo>
                      <a:pt x="8" y="52"/>
                    </a:lnTo>
                    <a:lnTo>
                      <a:pt x="20" y="5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8" name="Freeform 473"/>
              <p:cNvSpPr>
                <a:spLocks noChangeArrowheads="1"/>
              </p:cNvSpPr>
              <p:nvPr/>
            </p:nvSpPr>
            <p:spPr bwMode="auto">
              <a:xfrm>
                <a:off x="649288" y="4087813"/>
                <a:ext cx="30162" cy="25400"/>
              </a:xfrm>
              <a:custGeom>
                <a:avLst/>
                <a:gdLst>
                  <a:gd name="T0" fmla="*/ 17 w 84"/>
                  <a:gd name="T1" fmla="*/ 54 h 69"/>
                  <a:gd name="T2" fmla="*/ 29 w 84"/>
                  <a:gd name="T3" fmla="*/ 60 h 69"/>
                  <a:gd name="T4" fmla="*/ 40 w 84"/>
                  <a:gd name="T5" fmla="*/ 65 h 69"/>
                  <a:gd name="T6" fmla="*/ 40 w 84"/>
                  <a:gd name="T7" fmla="*/ 65 h 69"/>
                  <a:gd name="T8" fmla="*/ 40 w 84"/>
                  <a:gd name="T9" fmla="*/ 65 h 69"/>
                  <a:gd name="T10" fmla="*/ 52 w 84"/>
                  <a:gd name="T11" fmla="*/ 68 h 69"/>
                  <a:gd name="T12" fmla="*/ 63 w 84"/>
                  <a:gd name="T13" fmla="*/ 68 h 69"/>
                  <a:gd name="T14" fmla="*/ 72 w 84"/>
                  <a:gd name="T15" fmla="*/ 63 h 69"/>
                  <a:gd name="T16" fmla="*/ 80 w 84"/>
                  <a:gd name="T17" fmla="*/ 54 h 69"/>
                  <a:gd name="T18" fmla="*/ 80 w 84"/>
                  <a:gd name="T19" fmla="*/ 54 h 69"/>
                  <a:gd name="T20" fmla="*/ 83 w 84"/>
                  <a:gd name="T21" fmla="*/ 43 h 69"/>
                  <a:gd name="T22" fmla="*/ 80 w 84"/>
                  <a:gd name="T23" fmla="*/ 31 h 69"/>
                  <a:gd name="T24" fmla="*/ 77 w 84"/>
                  <a:gd name="T25" fmla="*/ 19 h 69"/>
                  <a:gd name="T26" fmla="*/ 66 w 84"/>
                  <a:gd name="T27" fmla="*/ 14 h 69"/>
                  <a:gd name="T28" fmla="*/ 66 w 84"/>
                  <a:gd name="T29" fmla="*/ 14 h 69"/>
                  <a:gd name="T30" fmla="*/ 54 w 84"/>
                  <a:gd name="T31" fmla="*/ 8 h 69"/>
                  <a:gd name="T32" fmla="*/ 43 w 84"/>
                  <a:gd name="T33" fmla="*/ 2 h 69"/>
                  <a:gd name="T34" fmla="*/ 43 w 84"/>
                  <a:gd name="T35" fmla="*/ 2 h 69"/>
                  <a:gd name="T36" fmla="*/ 43 w 84"/>
                  <a:gd name="T37" fmla="*/ 2 h 69"/>
                  <a:gd name="T38" fmla="*/ 31 w 84"/>
                  <a:gd name="T39" fmla="*/ 0 h 69"/>
                  <a:gd name="T40" fmla="*/ 20 w 84"/>
                  <a:gd name="T41" fmla="*/ 0 h 69"/>
                  <a:gd name="T42" fmla="*/ 11 w 84"/>
                  <a:gd name="T43" fmla="*/ 5 h 69"/>
                  <a:gd name="T44" fmla="*/ 3 w 84"/>
                  <a:gd name="T45" fmla="*/ 14 h 69"/>
                  <a:gd name="T46" fmla="*/ 3 w 84"/>
                  <a:gd name="T47" fmla="*/ 14 h 69"/>
                  <a:gd name="T48" fmla="*/ 0 w 84"/>
                  <a:gd name="T49" fmla="*/ 25 h 69"/>
                  <a:gd name="T50" fmla="*/ 3 w 84"/>
                  <a:gd name="T51" fmla="*/ 37 h 69"/>
                  <a:gd name="T52" fmla="*/ 9 w 84"/>
                  <a:gd name="T53" fmla="*/ 45 h 69"/>
                  <a:gd name="T54" fmla="*/ 17 w 84"/>
                  <a:gd name="T55"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69">
                    <a:moveTo>
                      <a:pt x="17" y="54"/>
                    </a:moveTo>
                    <a:lnTo>
                      <a:pt x="29" y="60"/>
                    </a:lnTo>
                    <a:lnTo>
                      <a:pt x="40" y="65"/>
                    </a:lnTo>
                    <a:lnTo>
                      <a:pt x="40" y="65"/>
                    </a:lnTo>
                    <a:lnTo>
                      <a:pt x="40" y="65"/>
                    </a:lnTo>
                    <a:lnTo>
                      <a:pt x="52" y="68"/>
                    </a:lnTo>
                    <a:lnTo>
                      <a:pt x="63" y="68"/>
                    </a:lnTo>
                    <a:lnTo>
                      <a:pt x="72" y="63"/>
                    </a:lnTo>
                    <a:lnTo>
                      <a:pt x="80" y="54"/>
                    </a:lnTo>
                    <a:lnTo>
                      <a:pt x="80" y="54"/>
                    </a:lnTo>
                    <a:lnTo>
                      <a:pt x="83" y="43"/>
                    </a:lnTo>
                    <a:lnTo>
                      <a:pt x="80" y="31"/>
                    </a:lnTo>
                    <a:lnTo>
                      <a:pt x="77" y="19"/>
                    </a:lnTo>
                    <a:lnTo>
                      <a:pt x="66" y="14"/>
                    </a:lnTo>
                    <a:lnTo>
                      <a:pt x="66" y="14"/>
                    </a:lnTo>
                    <a:lnTo>
                      <a:pt x="54" y="8"/>
                    </a:lnTo>
                    <a:lnTo>
                      <a:pt x="43" y="2"/>
                    </a:lnTo>
                    <a:lnTo>
                      <a:pt x="43" y="2"/>
                    </a:lnTo>
                    <a:lnTo>
                      <a:pt x="43" y="2"/>
                    </a:lnTo>
                    <a:lnTo>
                      <a:pt x="31" y="0"/>
                    </a:lnTo>
                    <a:lnTo>
                      <a:pt x="20" y="0"/>
                    </a:lnTo>
                    <a:lnTo>
                      <a:pt x="11" y="5"/>
                    </a:lnTo>
                    <a:lnTo>
                      <a:pt x="3" y="14"/>
                    </a:lnTo>
                    <a:lnTo>
                      <a:pt x="3" y="14"/>
                    </a:lnTo>
                    <a:lnTo>
                      <a:pt x="0" y="25"/>
                    </a:lnTo>
                    <a:lnTo>
                      <a:pt x="3" y="37"/>
                    </a:lnTo>
                    <a:lnTo>
                      <a:pt x="9" y="45"/>
                    </a:lnTo>
                    <a:lnTo>
                      <a:pt x="17" y="5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699" name="Freeform 474"/>
              <p:cNvSpPr>
                <a:spLocks noChangeArrowheads="1"/>
              </p:cNvSpPr>
              <p:nvPr/>
            </p:nvSpPr>
            <p:spPr bwMode="auto">
              <a:xfrm>
                <a:off x="744538" y="3876675"/>
                <a:ext cx="22225" cy="14288"/>
              </a:xfrm>
              <a:custGeom>
                <a:avLst/>
                <a:gdLst>
                  <a:gd name="T0" fmla="*/ 22 w 61"/>
                  <a:gd name="T1" fmla="*/ 40 h 41"/>
                  <a:gd name="T2" fmla="*/ 22 w 61"/>
                  <a:gd name="T3" fmla="*/ 40 h 41"/>
                  <a:gd name="T4" fmla="*/ 48 w 61"/>
                  <a:gd name="T5" fmla="*/ 32 h 41"/>
                  <a:gd name="T6" fmla="*/ 48 w 61"/>
                  <a:gd name="T7" fmla="*/ 32 h 41"/>
                  <a:gd name="T8" fmla="*/ 48 w 61"/>
                  <a:gd name="T9" fmla="*/ 32 h 41"/>
                  <a:gd name="T10" fmla="*/ 54 w 61"/>
                  <a:gd name="T11" fmla="*/ 29 h 41"/>
                  <a:gd name="T12" fmla="*/ 60 w 61"/>
                  <a:gd name="T13" fmla="*/ 26 h 41"/>
                  <a:gd name="T14" fmla="*/ 60 w 61"/>
                  <a:gd name="T15" fmla="*/ 17 h 41"/>
                  <a:gd name="T16" fmla="*/ 60 w 61"/>
                  <a:gd name="T17" fmla="*/ 12 h 41"/>
                  <a:gd name="T18" fmla="*/ 60 w 61"/>
                  <a:gd name="T19" fmla="*/ 12 h 41"/>
                  <a:gd name="T20" fmla="*/ 57 w 61"/>
                  <a:gd name="T21" fmla="*/ 6 h 41"/>
                  <a:gd name="T22" fmla="*/ 51 w 61"/>
                  <a:gd name="T23" fmla="*/ 0 h 41"/>
                  <a:gd name="T24" fmla="*/ 45 w 61"/>
                  <a:gd name="T25" fmla="*/ 0 h 41"/>
                  <a:gd name="T26" fmla="*/ 40 w 61"/>
                  <a:gd name="T27" fmla="*/ 0 h 41"/>
                  <a:gd name="T28" fmla="*/ 14 w 61"/>
                  <a:gd name="T29" fmla="*/ 6 h 41"/>
                  <a:gd name="T30" fmla="*/ 14 w 61"/>
                  <a:gd name="T31" fmla="*/ 6 h 41"/>
                  <a:gd name="T32" fmla="*/ 14 w 61"/>
                  <a:gd name="T33" fmla="*/ 6 h 41"/>
                  <a:gd name="T34" fmla="*/ 5 w 61"/>
                  <a:gd name="T35" fmla="*/ 12 h 41"/>
                  <a:gd name="T36" fmla="*/ 2 w 61"/>
                  <a:gd name="T37" fmla="*/ 14 h 41"/>
                  <a:gd name="T38" fmla="*/ 0 w 61"/>
                  <a:gd name="T39" fmla="*/ 23 h 41"/>
                  <a:gd name="T40" fmla="*/ 2 w 61"/>
                  <a:gd name="T41" fmla="*/ 29 h 41"/>
                  <a:gd name="T42" fmla="*/ 2 w 61"/>
                  <a:gd name="T43" fmla="*/ 29 h 41"/>
                  <a:gd name="T44" fmla="*/ 5 w 61"/>
                  <a:gd name="T45" fmla="*/ 35 h 41"/>
                  <a:gd name="T46" fmla="*/ 11 w 61"/>
                  <a:gd name="T47" fmla="*/ 40 h 41"/>
                  <a:gd name="T48" fmla="*/ 17 w 61"/>
                  <a:gd name="T49" fmla="*/ 40 h 41"/>
                  <a:gd name="T50" fmla="*/ 22 w 61"/>
                  <a:gd name="T51"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41">
                    <a:moveTo>
                      <a:pt x="22" y="40"/>
                    </a:moveTo>
                    <a:lnTo>
                      <a:pt x="22" y="40"/>
                    </a:lnTo>
                    <a:lnTo>
                      <a:pt x="48" y="32"/>
                    </a:lnTo>
                    <a:lnTo>
                      <a:pt x="48" y="32"/>
                    </a:lnTo>
                    <a:lnTo>
                      <a:pt x="48" y="32"/>
                    </a:lnTo>
                    <a:lnTo>
                      <a:pt x="54" y="29"/>
                    </a:lnTo>
                    <a:lnTo>
                      <a:pt x="60" y="26"/>
                    </a:lnTo>
                    <a:lnTo>
                      <a:pt x="60" y="17"/>
                    </a:lnTo>
                    <a:lnTo>
                      <a:pt x="60" y="12"/>
                    </a:lnTo>
                    <a:lnTo>
                      <a:pt x="60" y="12"/>
                    </a:lnTo>
                    <a:lnTo>
                      <a:pt x="57" y="6"/>
                    </a:lnTo>
                    <a:lnTo>
                      <a:pt x="51" y="0"/>
                    </a:lnTo>
                    <a:lnTo>
                      <a:pt x="45" y="0"/>
                    </a:lnTo>
                    <a:lnTo>
                      <a:pt x="40" y="0"/>
                    </a:lnTo>
                    <a:lnTo>
                      <a:pt x="14" y="6"/>
                    </a:lnTo>
                    <a:lnTo>
                      <a:pt x="14" y="6"/>
                    </a:lnTo>
                    <a:lnTo>
                      <a:pt x="14" y="6"/>
                    </a:lnTo>
                    <a:lnTo>
                      <a:pt x="5" y="12"/>
                    </a:lnTo>
                    <a:lnTo>
                      <a:pt x="2" y="14"/>
                    </a:lnTo>
                    <a:lnTo>
                      <a:pt x="0" y="23"/>
                    </a:lnTo>
                    <a:lnTo>
                      <a:pt x="2" y="29"/>
                    </a:lnTo>
                    <a:lnTo>
                      <a:pt x="2" y="29"/>
                    </a:lnTo>
                    <a:lnTo>
                      <a:pt x="5" y="35"/>
                    </a:lnTo>
                    <a:lnTo>
                      <a:pt x="11" y="40"/>
                    </a:lnTo>
                    <a:lnTo>
                      <a:pt x="17" y="40"/>
                    </a:lnTo>
                    <a:lnTo>
                      <a:pt x="22"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0" name="Freeform 475"/>
              <p:cNvSpPr>
                <a:spLocks noChangeArrowheads="1"/>
              </p:cNvSpPr>
              <p:nvPr/>
            </p:nvSpPr>
            <p:spPr bwMode="auto">
              <a:xfrm>
                <a:off x="812800" y="3862388"/>
                <a:ext cx="19050" cy="12700"/>
              </a:xfrm>
              <a:custGeom>
                <a:avLst/>
                <a:gdLst>
                  <a:gd name="T0" fmla="*/ 17 w 55"/>
                  <a:gd name="T1" fmla="*/ 35 h 36"/>
                  <a:gd name="T2" fmla="*/ 17 w 55"/>
                  <a:gd name="T3" fmla="*/ 35 h 36"/>
                  <a:gd name="T4" fmla="*/ 42 w 55"/>
                  <a:gd name="T5" fmla="*/ 29 h 36"/>
                  <a:gd name="T6" fmla="*/ 42 w 55"/>
                  <a:gd name="T7" fmla="*/ 29 h 36"/>
                  <a:gd name="T8" fmla="*/ 42 w 55"/>
                  <a:gd name="T9" fmla="*/ 29 h 36"/>
                  <a:gd name="T10" fmla="*/ 48 w 55"/>
                  <a:gd name="T11" fmla="*/ 26 h 36"/>
                  <a:gd name="T12" fmla="*/ 51 w 55"/>
                  <a:gd name="T13" fmla="*/ 23 h 36"/>
                  <a:gd name="T14" fmla="*/ 54 w 55"/>
                  <a:gd name="T15" fmla="*/ 18 h 36"/>
                  <a:gd name="T16" fmla="*/ 54 w 55"/>
                  <a:gd name="T17" fmla="*/ 12 h 36"/>
                  <a:gd name="T18" fmla="*/ 54 w 55"/>
                  <a:gd name="T19" fmla="*/ 12 h 36"/>
                  <a:gd name="T20" fmla="*/ 51 w 55"/>
                  <a:gd name="T21" fmla="*/ 6 h 36"/>
                  <a:gd name="T22" fmla="*/ 48 w 55"/>
                  <a:gd name="T23" fmla="*/ 3 h 36"/>
                  <a:gd name="T24" fmla="*/ 42 w 55"/>
                  <a:gd name="T25" fmla="*/ 0 h 36"/>
                  <a:gd name="T26" fmla="*/ 37 w 55"/>
                  <a:gd name="T27" fmla="*/ 0 h 36"/>
                  <a:gd name="T28" fmla="*/ 11 w 55"/>
                  <a:gd name="T29" fmla="*/ 6 h 36"/>
                  <a:gd name="T30" fmla="*/ 11 w 55"/>
                  <a:gd name="T31" fmla="*/ 6 h 36"/>
                  <a:gd name="T32" fmla="*/ 11 w 55"/>
                  <a:gd name="T33" fmla="*/ 6 h 36"/>
                  <a:gd name="T34" fmla="*/ 5 w 55"/>
                  <a:gd name="T35" fmla="*/ 9 h 36"/>
                  <a:gd name="T36" fmla="*/ 2 w 55"/>
                  <a:gd name="T37" fmla="*/ 12 h 36"/>
                  <a:gd name="T38" fmla="*/ 0 w 55"/>
                  <a:gd name="T39" fmla="*/ 18 h 36"/>
                  <a:gd name="T40" fmla="*/ 0 w 55"/>
                  <a:gd name="T41" fmla="*/ 23 h 36"/>
                  <a:gd name="T42" fmla="*/ 0 w 55"/>
                  <a:gd name="T43" fmla="*/ 23 h 36"/>
                  <a:gd name="T44" fmla="*/ 2 w 55"/>
                  <a:gd name="T45" fmla="*/ 29 h 36"/>
                  <a:gd name="T46" fmla="*/ 5 w 55"/>
                  <a:gd name="T47" fmla="*/ 32 h 36"/>
                  <a:gd name="T48" fmla="*/ 11 w 55"/>
                  <a:gd name="T49" fmla="*/ 35 h 36"/>
                  <a:gd name="T50" fmla="*/ 17 w 55"/>
                  <a:gd name="T51"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 h="36">
                    <a:moveTo>
                      <a:pt x="17" y="35"/>
                    </a:moveTo>
                    <a:lnTo>
                      <a:pt x="17" y="35"/>
                    </a:lnTo>
                    <a:lnTo>
                      <a:pt x="42" y="29"/>
                    </a:lnTo>
                    <a:lnTo>
                      <a:pt x="42" y="29"/>
                    </a:lnTo>
                    <a:lnTo>
                      <a:pt x="42" y="29"/>
                    </a:lnTo>
                    <a:lnTo>
                      <a:pt x="48" y="26"/>
                    </a:lnTo>
                    <a:lnTo>
                      <a:pt x="51" y="23"/>
                    </a:lnTo>
                    <a:lnTo>
                      <a:pt x="54" y="18"/>
                    </a:lnTo>
                    <a:lnTo>
                      <a:pt x="54" y="12"/>
                    </a:lnTo>
                    <a:lnTo>
                      <a:pt x="54" y="12"/>
                    </a:lnTo>
                    <a:lnTo>
                      <a:pt x="51" y="6"/>
                    </a:lnTo>
                    <a:lnTo>
                      <a:pt x="48" y="3"/>
                    </a:lnTo>
                    <a:lnTo>
                      <a:pt x="42" y="0"/>
                    </a:lnTo>
                    <a:lnTo>
                      <a:pt x="37" y="0"/>
                    </a:lnTo>
                    <a:lnTo>
                      <a:pt x="11" y="6"/>
                    </a:lnTo>
                    <a:lnTo>
                      <a:pt x="11" y="6"/>
                    </a:lnTo>
                    <a:lnTo>
                      <a:pt x="11" y="6"/>
                    </a:lnTo>
                    <a:lnTo>
                      <a:pt x="5" y="9"/>
                    </a:lnTo>
                    <a:lnTo>
                      <a:pt x="2" y="12"/>
                    </a:lnTo>
                    <a:lnTo>
                      <a:pt x="0" y="18"/>
                    </a:lnTo>
                    <a:lnTo>
                      <a:pt x="0" y="23"/>
                    </a:lnTo>
                    <a:lnTo>
                      <a:pt x="0" y="23"/>
                    </a:lnTo>
                    <a:lnTo>
                      <a:pt x="2" y="29"/>
                    </a:lnTo>
                    <a:lnTo>
                      <a:pt x="5" y="32"/>
                    </a:lnTo>
                    <a:lnTo>
                      <a:pt x="11" y="35"/>
                    </a:lnTo>
                    <a:lnTo>
                      <a:pt x="17" y="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1" name="Freeform 476"/>
              <p:cNvSpPr>
                <a:spLocks noChangeArrowheads="1"/>
              </p:cNvSpPr>
              <p:nvPr/>
            </p:nvSpPr>
            <p:spPr bwMode="auto">
              <a:xfrm>
                <a:off x="882650" y="3852863"/>
                <a:ext cx="17463" cy="7937"/>
              </a:xfrm>
              <a:custGeom>
                <a:avLst/>
                <a:gdLst>
                  <a:gd name="T0" fmla="*/ 12 w 47"/>
                  <a:gd name="T1" fmla="*/ 23 h 24"/>
                  <a:gd name="T2" fmla="*/ 12 w 47"/>
                  <a:gd name="T3" fmla="*/ 23 h 24"/>
                  <a:gd name="T4" fmla="*/ 37 w 47"/>
                  <a:gd name="T5" fmla="*/ 18 h 24"/>
                  <a:gd name="T6" fmla="*/ 37 w 47"/>
                  <a:gd name="T7" fmla="*/ 18 h 24"/>
                  <a:gd name="T8" fmla="*/ 37 w 47"/>
                  <a:gd name="T9" fmla="*/ 18 h 24"/>
                  <a:gd name="T10" fmla="*/ 43 w 47"/>
                  <a:gd name="T11" fmla="*/ 15 h 24"/>
                  <a:gd name="T12" fmla="*/ 46 w 47"/>
                  <a:gd name="T13" fmla="*/ 9 h 24"/>
                  <a:gd name="T14" fmla="*/ 46 w 47"/>
                  <a:gd name="T15" fmla="*/ 9 h 24"/>
                  <a:gd name="T16" fmla="*/ 43 w 47"/>
                  <a:gd name="T17" fmla="*/ 0 h 24"/>
                  <a:gd name="T18" fmla="*/ 34 w 47"/>
                  <a:gd name="T19" fmla="*/ 0 h 24"/>
                  <a:gd name="T20" fmla="*/ 9 w 47"/>
                  <a:gd name="T21" fmla="*/ 3 h 24"/>
                  <a:gd name="T22" fmla="*/ 9 w 47"/>
                  <a:gd name="T23" fmla="*/ 3 h 24"/>
                  <a:gd name="T24" fmla="*/ 9 w 47"/>
                  <a:gd name="T25" fmla="*/ 3 h 24"/>
                  <a:gd name="T26" fmla="*/ 3 w 47"/>
                  <a:gd name="T27" fmla="*/ 6 h 24"/>
                  <a:gd name="T28" fmla="*/ 0 w 47"/>
                  <a:gd name="T29" fmla="*/ 15 h 24"/>
                  <a:gd name="T30" fmla="*/ 0 w 47"/>
                  <a:gd name="T31" fmla="*/ 15 h 24"/>
                  <a:gd name="T32" fmla="*/ 3 w 47"/>
                  <a:gd name="T33" fmla="*/ 20 h 24"/>
                  <a:gd name="T34" fmla="*/ 12 w 47"/>
                  <a:gd name="T35"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4">
                    <a:moveTo>
                      <a:pt x="12" y="23"/>
                    </a:moveTo>
                    <a:lnTo>
                      <a:pt x="12" y="23"/>
                    </a:lnTo>
                    <a:lnTo>
                      <a:pt x="37" y="18"/>
                    </a:lnTo>
                    <a:lnTo>
                      <a:pt x="37" y="18"/>
                    </a:lnTo>
                    <a:lnTo>
                      <a:pt x="37" y="18"/>
                    </a:lnTo>
                    <a:lnTo>
                      <a:pt x="43" y="15"/>
                    </a:lnTo>
                    <a:lnTo>
                      <a:pt x="46" y="9"/>
                    </a:lnTo>
                    <a:lnTo>
                      <a:pt x="46" y="9"/>
                    </a:lnTo>
                    <a:lnTo>
                      <a:pt x="43" y="0"/>
                    </a:lnTo>
                    <a:lnTo>
                      <a:pt x="34" y="0"/>
                    </a:lnTo>
                    <a:lnTo>
                      <a:pt x="9" y="3"/>
                    </a:lnTo>
                    <a:lnTo>
                      <a:pt x="9" y="3"/>
                    </a:lnTo>
                    <a:lnTo>
                      <a:pt x="9" y="3"/>
                    </a:lnTo>
                    <a:lnTo>
                      <a:pt x="3" y="6"/>
                    </a:lnTo>
                    <a:lnTo>
                      <a:pt x="0" y="15"/>
                    </a:lnTo>
                    <a:lnTo>
                      <a:pt x="0" y="15"/>
                    </a:lnTo>
                    <a:lnTo>
                      <a:pt x="3" y="20"/>
                    </a:lnTo>
                    <a:lnTo>
                      <a:pt x="12"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2" name="Freeform 477"/>
              <p:cNvSpPr>
                <a:spLocks noChangeArrowheads="1"/>
              </p:cNvSpPr>
              <p:nvPr/>
            </p:nvSpPr>
            <p:spPr bwMode="auto">
              <a:xfrm>
                <a:off x="954088" y="3846513"/>
                <a:ext cx="14287" cy="6350"/>
              </a:xfrm>
              <a:custGeom>
                <a:avLst/>
                <a:gdLst>
                  <a:gd name="T0" fmla="*/ 6 w 38"/>
                  <a:gd name="T1" fmla="*/ 15 h 16"/>
                  <a:gd name="T2" fmla="*/ 31 w 38"/>
                  <a:gd name="T3" fmla="*/ 12 h 16"/>
                  <a:gd name="T4" fmla="*/ 31 w 38"/>
                  <a:gd name="T5" fmla="*/ 12 h 16"/>
                  <a:gd name="T6" fmla="*/ 34 w 38"/>
                  <a:gd name="T7" fmla="*/ 9 h 16"/>
                  <a:gd name="T8" fmla="*/ 37 w 38"/>
                  <a:gd name="T9" fmla="*/ 6 h 16"/>
                  <a:gd name="T10" fmla="*/ 37 w 38"/>
                  <a:gd name="T11" fmla="*/ 6 h 16"/>
                  <a:gd name="T12" fmla="*/ 34 w 38"/>
                  <a:gd name="T13" fmla="*/ 3 h 16"/>
                  <a:gd name="T14" fmla="*/ 31 w 38"/>
                  <a:gd name="T15" fmla="*/ 0 h 16"/>
                  <a:gd name="T16" fmla="*/ 6 w 38"/>
                  <a:gd name="T17" fmla="*/ 3 h 16"/>
                  <a:gd name="T18" fmla="*/ 3 w 38"/>
                  <a:gd name="T19" fmla="*/ 3 h 16"/>
                  <a:gd name="T20" fmla="*/ 3 w 38"/>
                  <a:gd name="T21" fmla="*/ 3 h 16"/>
                  <a:gd name="T22" fmla="*/ 0 w 38"/>
                  <a:gd name="T23" fmla="*/ 6 h 16"/>
                  <a:gd name="T24" fmla="*/ 0 w 38"/>
                  <a:gd name="T25" fmla="*/ 9 h 16"/>
                  <a:gd name="T26" fmla="*/ 0 w 38"/>
                  <a:gd name="T27" fmla="*/ 9 h 16"/>
                  <a:gd name="T28" fmla="*/ 0 w 38"/>
                  <a:gd name="T29" fmla="*/ 12 h 16"/>
                  <a:gd name="T30" fmla="*/ 6 w 38"/>
                  <a:gd name="T3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6">
                    <a:moveTo>
                      <a:pt x="6" y="15"/>
                    </a:moveTo>
                    <a:lnTo>
                      <a:pt x="31" y="12"/>
                    </a:lnTo>
                    <a:lnTo>
                      <a:pt x="31" y="12"/>
                    </a:lnTo>
                    <a:lnTo>
                      <a:pt x="34" y="9"/>
                    </a:lnTo>
                    <a:lnTo>
                      <a:pt x="37" y="6"/>
                    </a:lnTo>
                    <a:lnTo>
                      <a:pt x="37" y="6"/>
                    </a:lnTo>
                    <a:lnTo>
                      <a:pt x="34" y="3"/>
                    </a:lnTo>
                    <a:lnTo>
                      <a:pt x="31" y="0"/>
                    </a:lnTo>
                    <a:lnTo>
                      <a:pt x="6" y="3"/>
                    </a:lnTo>
                    <a:lnTo>
                      <a:pt x="3" y="3"/>
                    </a:lnTo>
                    <a:lnTo>
                      <a:pt x="3" y="3"/>
                    </a:lnTo>
                    <a:lnTo>
                      <a:pt x="0" y="6"/>
                    </a:lnTo>
                    <a:lnTo>
                      <a:pt x="0" y="9"/>
                    </a:lnTo>
                    <a:lnTo>
                      <a:pt x="0" y="9"/>
                    </a:lnTo>
                    <a:lnTo>
                      <a:pt x="0" y="12"/>
                    </a:lnTo>
                    <a:lnTo>
                      <a:pt x="6" y="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3" name="Freeform 478"/>
              <p:cNvSpPr>
                <a:spLocks noChangeArrowheads="1"/>
              </p:cNvSpPr>
              <p:nvPr/>
            </p:nvSpPr>
            <p:spPr bwMode="auto">
              <a:xfrm>
                <a:off x="1025525" y="3844925"/>
                <a:ext cx="4763" cy="1588"/>
              </a:xfrm>
              <a:custGeom>
                <a:avLst/>
                <a:gdLst>
                  <a:gd name="T0" fmla="*/ 14 w 15"/>
                  <a:gd name="T1" fmla="*/ 0 h 1"/>
                  <a:gd name="T2" fmla="*/ 0 w 15"/>
                  <a:gd name="T3" fmla="*/ 0 h 1"/>
                  <a:gd name="T4" fmla="*/ 0 w 15"/>
                  <a:gd name="T5" fmla="*/ 0 h 1"/>
                  <a:gd name="T6" fmla="*/ 0 w 15"/>
                  <a:gd name="T7" fmla="*/ 0 h 1"/>
                  <a:gd name="T8" fmla="*/ 0 w 15"/>
                  <a:gd name="T9" fmla="*/ 0 h 1"/>
                  <a:gd name="T10" fmla="*/ 14 w 15"/>
                  <a:gd name="T11" fmla="*/ 0 h 1"/>
                </a:gdLst>
                <a:ahLst/>
                <a:cxnLst>
                  <a:cxn ang="0">
                    <a:pos x="T0" y="T1"/>
                  </a:cxn>
                  <a:cxn ang="0">
                    <a:pos x="T2" y="T3"/>
                  </a:cxn>
                  <a:cxn ang="0">
                    <a:pos x="T4" y="T5"/>
                  </a:cxn>
                  <a:cxn ang="0">
                    <a:pos x="T6" y="T7"/>
                  </a:cxn>
                  <a:cxn ang="0">
                    <a:pos x="T8" y="T9"/>
                  </a:cxn>
                  <a:cxn ang="0">
                    <a:pos x="T10" y="T11"/>
                  </a:cxn>
                </a:cxnLst>
                <a:rect l="0" t="0" r="r" b="b"/>
                <a:pathLst>
                  <a:path w="15" h="1">
                    <a:moveTo>
                      <a:pt x="14" y="0"/>
                    </a:moveTo>
                    <a:lnTo>
                      <a:pt x="0" y="0"/>
                    </a:lnTo>
                    <a:lnTo>
                      <a:pt x="0" y="0"/>
                    </a:lnTo>
                    <a:lnTo>
                      <a:pt x="0" y="0"/>
                    </a:lnTo>
                    <a:lnTo>
                      <a:pt x="0" y="0"/>
                    </a:lnTo>
                    <a:lnTo>
                      <a:pt x="14"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4" name="Freeform 479"/>
              <p:cNvSpPr>
                <a:spLocks noChangeArrowheads="1"/>
              </p:cNvSpPr>
              <p:nvPr/>
            </p:nvSpPr>
            <p:spPr bwMode="auto">
              <a:xfrm>
                <a:off x="1398588" y="4683125"/>
                <a:ext cx="31750" cy="25400"/>
              </a:xfrm>
              <a:custGeom>
                <a:avLst/>
                <a:gdLst>
                  <a:gd name="T0" fmla="*/ 46 w 87"/>
                  <a:gd name="T1" fmla="*/ 0 h 70"/>
                  <a:gd name="T2" fmla="*/ 46 w 87"/>
                  <a:gd name="T3" fmla="*/ 0 h 70"/>
                  <a:gd name="T4" fmla="*/ 20 w 87"/>
                  <a:gd name="T5" fmla="*/ 9 h 70"/>
                  <a:gd name="T6" fmla="*/ 20 w 87"/>
                  <a:gd name="T7" fmla="*/ 9 h 70"/>
                  <a:gd name="T8" fmla="*/ 20 w 87"/>
                  <a:gd name="T9" fmla="*/ 9 h 70"/>
                  <a:gd name="T10" fmla="*/ 20 w 87"/>
                  <a:gd name="T11" fmla="*/ 9 h 70"/>
                  <a:gd name="T12" fmla="*/ 9 w 87"/>
                  <a:gd name="T13" fmla="*/ 17 h 70"/>
                  <a:gd name="T14" fmla="*/ 3 w 87"/>
                  <a:gd name="T15" fmla="*/ 26 h 70"/>
                  <a:gd name="T16" fmla="*/ 0 w 87"/>
                  <a:gd name="T17" fmla="*/ 37 h 70"/>
                  <a:gd name="T18" fmla="*/ 3 w 87"/>
                  <a:gd name="T19" fmla="*/ 49 h 70"/>
                  <a:gd name="T20" fmla="*/ 3 w 87"/>
                  <a:gd name="T21" fmla="*/ 49 h 70"/>
                  <a:gd name="T22" fmla="*/ 9 w 87"/>
                  <a:gd name="T23" fmla="*/ 60 h 70"/>
                  <a:gd name="T24" fmla="*/ 17 w 87"/>
                  <a:gd name="T25" fmla="*/ 66 h 70"/>
                  <a:gd name="T26" fmla="*/ 29 w 87"/>
                  <a:gd name="T27" fmla="*/ 69 h 70"/>
                  <a:gd name="T28" fmla="*/ 40 w 87"/>
                  <a:gd name="T29" fmla="*/ 66 h 70"/>
                  <a:gd name="T30" fmla="*/ 66 w 87"/>
                  <a:gd name="T31" fmla="*/ 58 h 70"/>
                  <a:gd name="T32" fmla="*/ 66 w 87"/>
                  <a:gd name="T33" fmla="*/ 58 h 70"/>
                  <a:gd name="T34" fmla="*/ 78 w 87"/>
                  <a:gd name="T35" fmla="*/ 52 h 70"/>
                  <a:gd name="T36" fmla="*/ 83 w 87"/>
                  <a:gd name="T37" fmla="*/ 43 h 70"/>
                  <a:gd name="T38" fmla="*/ 86 w 87"/>
                  <a:gd name="T39" fmla="*/ 32 h 70"/>
                  <a:gd name="T40" fmla="*/ 86 w 87"/>
                  <a:gd name="T41" fmla="*/ 20 h 70"/>
                  <a:gd name="T42" fmla="*/ 86 w 87"/>
                  <a:gd name="T43" fmla="*/ 20 h 70"/>
                  <a:gd name="T44" fmla="*/ 78 w 87"/>
                  <a:gd name="T45" fmla="*/ 9 h 70"/>
                  <a:gd name="T46" fmla="*/ 69 w 87"/>
                  <a:gd name="T47" fmla="*/ 3 h 70"/>
                  <a:gd name="T48" fmla="*/ 57 w 87"/>
                  <a:gd name="T49" fmla="*/ 0 h 70"/>
                  <a:gd name="T50" fmla="*/ 46 w 87"/>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46" y="0"/>
                    </a:moveTo>
                    <a:lnTo>
                      <a:pt x="46" y="0"/>
                    </a:lnTo>
                    <a:lnTo>
                      <a:pt x="20" y="9"/>
                    </a:lnTo>
                    <a:lnTo>
                      <a:pt x="20" y="9"/>
                    </a:lnTo>
                    <a:lnTo>
                      <a:pt x="20" y="9"/>
                    </a:lnTo>
                    <a:lnTo>
                      <a:pt x="20" y="9"/>
                    </a:lnTo>
                    <a:lnTo>
                      <a:pt x="9" y="17"/>
                    </a:lnTo>
                    <a:lnTo>
                      <a:pt x="3" y="26"/>
                    </a:lnTo>
                    <a:lnTo>
                      <a:pt x="0" y="37"/>
                    </a:lnTo>
                    <a:lnTo>
                      <a:pt x="3" y="49"/>
                    </a:lnTo>
                    <a:lnTo>
                      <a:pt x="3" y="49"/>
                    </a:lnTo>
                    <a:lnTo>
                      <a:pt x="9" y="60"/>
                    </a:lnTo>
                    <a:lnTo>
                      <a:pt x="17" y="66"/>
                    </a:lnTo>
                    <a:lnTo>
                      <a:pt x="29" y="69"/>
                    </a:lnTo>
                    <a:lnTo>
                      <a:pt x="40" y="66"/>
                    </a:lnTo>
                    <a:lnTo>
                      <a:pt x="66" y="58"/>
                    </a:lnTo>
                    <a:lnTo>
                      <a:pt x="66" y="58"/>
                    </a:lnTo>
                    <a:lnTo>
                      <a:pt x="78" y="52"/>
                    </a:lnTo>
                    <a:lnTo>
                      <a:pt x="83" y="43"/>
                    </a:lnTo>
                    <a:lnTo>
                      <a:pt x="86" y="32"/>
                    </a:lnTo>
                    <a:lnTo>
                      <a:pt x="86" y="20"/>
                    </a:lnTo>
                    <a:lnTo>
                      <a:pt x="86" y="20"/>
                    </a:lnTo>
                    <a:lnTo>
                      <a:pt x="78" y="9"/>
                    </a:lnTo>
                    <a:lnTo>
                      <a:pt x="69" y="3"/>
                    </a:lnTo>
                    <a:lnTo>
                      <a:pt x="57" y="0"/>
                    </a:lnTo>
                    <a:lnTo>
                      <a:pt x="4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5" name="Freeform 480"/>
              <p:cNvSpPr>
                <a:spLocks noChangeArrowheads="1"/>
              </p:cNvSpPr>
              <p:nvPr/>
            </p:nvSpPr>
            <p:spPr bwMode="auto">
              <a:xfrm>
                <a:off x="1331913" y="4700588"/>
                <a:ext cx="31750" cy="25400"/>
              </a:xfrm>
              <a:custGeom>
                <a:avLst/>
                <a:gdLst>
                  <a:gd name="T0" fmla="*/ 49 w 90"/>
                  <a:gd name="T1" fmla="*/ 3 h 70"/>
                  <a:gd name="T2" fmla="*/ 49 w 90"/>
                  <a:gd name="T3" fmla="*/ 3 h 70"/>
                  <a:gd name="T4" fmla="*/ 23 w 90"/>
                  <a:gd name="T5" fmla="*/ 8 h 70"/>
                  <a:gd name="T6" fmla="*/ 23 w 90"/>
                  <a:gd name="T7" fmla="*/ 8 h 70"/>
                  <a:gd name="T8" fmla="*/ 23 w 90"/>
                  <a:gd name="T9" fmla="*/ 8 h 70"/>
                  <a:gd name="T10" fmla="*/ 23 w 90"/>
                  <a:gd name="T11" fmla="*/ 8 h 70"/>
                  <a:gd name="T12" fmla="*/ 11 w 90"/>
                  <a:gd name="T13" fmla="*/ 14 h 70"/>
                  <a:gd name="T14" fmla="*/ 3 w 90"/>
                  <a:gd name="T15" fmla="*/ 23 h 70"/>
                  <a:gd name="T16" fmla="*/ 0 w 90"/>
                  <a:gd name="T17" fmla="*/ 34 h 70"/>
                  <a:gd name="T18" fmla="*/ 0 w 90"/>
                  <a:gd name="T19" fmla="*/ 45 h 70"/>
                  <a:gd name="T20" fmla="*/ 0 w 90"/>
                  <a:gd name="T21" fmla="*/ 45 h 70"/>
                  <a:gd name="T22" fmla="*/ 6 w 90"/>
                  <a:gd name="T23" fmla="*/ 57 h 70"/>
                  <a:gd name="T24" fmla="*/ 14 w 90"/>
                  <a:gd name="T25" fmla="*/ 66 h 70"/>
                  <a:gd name="T26" fmla="*/ 26 w 90"/>
                  <a:gd name="T27" fmla="*/ 69 h 70"/>
                  <a:gd name="T28" fmla="*/ 37 w 90"/>
                  <a:gd name="T29" fmla="*/ 69 h 70"/>
                  <a:gd name="T30" fmla="*/ 63 w 90"/>
                  <a:gd name="T31" fmla="*/ 63 h 70"/>
                  <a:gd name="T32" fmla="*/ 63 w 90"/>
                  <a:gd name="T33" fmla="*/ 63 h 70"/>
                  <a:gd name="T34" fmla="*/ 74 w 90"/>
                  <a:gd name="T35" fmla="*/ 57 h 70"/>
                  <a:gd name="T36" fmla="*/ 83 w 90"/>
                  <a:gd name="T37" fmla="*/ 48 h 70"/>
                  <a:gd name="T38" fmla="*/ 89 w 90"/>
                  <a:gd name="T39" fmla="*/ 37 h 70"/>
                  <a:gd name="T40" fmla="*/ 86 w 90"/>
                  <a:gd name="T41" fmla="*/ 26 h 70"/>
                  <a:gd name="T42" fmla="*/ 86 w 90"/>
                  <a:gd name="T43" fmla="*/ 26 h 70"/>
                  <a:gd name="T44" fmla="*/ 83 w 90"/>
                  <a:gd name="T45" fmla="*/ 14 h 70"/>
                  <a:gd name="T46" fmla="*/ 74 w 90"/>
                  <a:gd name="T47" fmla="*/ 6 h 70"/>
                  <a:gd name="T48" fmla="*/ 63 w 90"/>
                  <a:gd name="T49" fmla="*/ 0 h 70"/>
                  <a:gd name="T50" fmla="*/ 49 w 90"/>
                  <a:gd name="T51"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70">
                    <a:moveTo>
                      <a:pt x="49" y="3"/>
                    </a:moveTo>
                    <a:lnTo>
                      <a:pt x="49" y="3"/>
                    </a:lnTo>
                    <a:lnTo>
                      <a:pt x="23" y="8"/>
                    </a:lnTo>
                    <a:lnTo>
                      <a:pt x="23" y="8"/>
                    </a:lnTo>
                    <a:lnTo>
                      <a:pt x="23" y="8"/>
                    </a:lnTo>
                    <a:lnTo>
                      <a:pt x="23" y="8"/>
                    </a:lnTo>
                    <a:lnTo>
                      <a:pt x="11" y="14"/>
                    </a:lnTo>
                    <a:lnTo>
                      <a:pt x="3" y="23"/>
                    </a:lnTo>
                    <a:lnTo>
                      <a:pt x="0" y="34"/>
                    </a:lnTo>
                    <a:lnTo>
                      <a:pt x="0" y="45"/>
                    </a:lnTo>
                    <a:lnTo>
                      <a:pt x="0" y="45"/>
                    </a:lnTo>
                    <a:lnTo>
                      <a:pt x="6" y="57"/>
                    </a:lnTo>
                    <a:lnTo>
                      <a:pt x="14" y="66"/>
                    </a:lnTo>
                    <a:lnTo>
                      <a:pt x="26" y="69"/>
                    </a:lnTo>
                    <a:lnTo>
                      <a:pt x="37" y="69"/>
                    </a:lnTo>
                    <a:lnTo>
                      <a:pt x="63" y="63"/>
                    </a:lnTo>
                    <a:lnTo>
                      <a:pt x="63" y="63"/>
                    </a:lnTo>
                    <a:lnTo>
                      <a:pt x="74" y="57"/>
                    </a:lnTo>
                    <a:lnTo>
                      <a:pt x="83" y="48"/>
                    </a:lnTo>
                    <a:lnTo>
                      <a:pt x="89" y="37"/>
                    </a:lnTo>
                    <a:lnTo>
                      <a:pt x="86" y="26"/>
                    </a:lnTo>
                    <a:lnTo>
                      <a:pt x="86" y="26"/>
                    </a:lnTo>
                    <a:lnTo>
                      <a:pt x="83" y="14"/>
                    </a:lnTo>
                    <a:lnTo>
                      <a:pt x="74" y="6"/>
                    </a:lnTo>
                    <a:lnTo>
                      <a:pt x="63" y="0"/>
                    </a:lnTo>
                    <a:lnTo>
                      <a:pt x="49"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6" name="Freeform 481"/>
              <p:cNvSpPr>
                <a:spLocks noChangeArrowheads="1"/>
              </p:cNvSpPr>
              <p:nvPr/>
            </p:nvSpPr>
            <p:spPr bwMode="auto">
              <a:xfrm>
                <a:off x="1263650" y="4714875"/>
                <a:ext cx="33338" cy="23813"/>
              </a:xfrm>
              <a:custGeom>
                <a:avLst/>
                <a:gdLst>
                  <a:gd name="T0" fmla="*/ 55 w 93"/>
                  <a:gd name="T1" fmla="*/ 0 h 67"/>
                  <a:gd name="T2" fmla="*/ 55 w 93"/>
                  <a:gd name="T3" fmla="*/ 0 h 67"/>
                  <a:gd name="T4" fmla="*/ 29 w 93"/>
                  <a:gd name="T5" fmla="*/ 3 h 67"/>
                  <a:gd name="T6" fmla="*/ 26 w 93"/>
                  <a:gd name="T7" fmla="*/ 3 h 67"/>
                  <a:gd name="T8" fmla="*/ 26 w 93"/>
                  <a:gd name="T9" fmla="*/ 3 h 67"/>
                  <a:gd name="T10" fmla="*/ 26 w 93"/>
                  <a:gd name="T11" fmla="*/ 3 h 67"/>
                  <a:gd name="T12" fmla="*/ 14 w 93"/>
                  <a:gd name="T13" fmla="*/ 8 h 67"/>
                  <a:gd name="T14" fmla="*/ 6 w 93"/>
                  <a:gd name="T15" fmla="*/ 17 h 67"/>
                  <a:gd name="T16" fmla="*/ 0 w 93"/>
                  <a:gd name="T17" fmla="*/ 29 h 67"/>
                  <a:gd name="T18" fmla="*/ 0 w 93"/>
                  <a:gd name="T19" fmla="*/ 40 h 67"/>
                  <a:gd name="T20" fmla="*/ 0 w 93"/>
                  <a:gd name="T21" fmla="*/ 40 h 67"/>
                  <a:gd name="T22" fmla="*/ 6 w 93"/>
                  <a:gd name="T23" fmla="*/ 51 h 67"/>
                  <a:gd name="T24" fmla="*/ 14 w 93"/>
                  <a:gd name="T25" fmla="*/ 60 h 67"/>
                  <a:gd name="T26" fmla="*/ 26 w 93"/>
                  <a:gd name="T27" fmla="*/ 66 h 67"/>
                  <a:gd name="T28" fmla="*/ 37 w 93"/>
                  <a:gd name="T29" fmla="*/ 66 h 67"/>
                  <a:gd name="T30" fmla="*/ 63 w 93"/>
                  <a:gd name="T31" fmla="*/ 63 h 67"/>
                  <a:gd name="T32" fmla="*/ 63 w 93"/>
                  <a:gd name="T33" fmla="*/ 63 h 67"/>
                  <a:gd name="T34" fmla="*/ 77 w 93"/>
                  <a:gd name="T35" fmla="*/ 57 h 67"/>
                  <a:gd name="T36" fmla="*/ 86 w 93"/>
                  <a:gd name="T37" fmla="*/ 49 h 67"/>
                  <a:gd name="T38" fmla="*/ 92 w 93"/>
                  <a:gd name="T39" fmla="*/ 37 h 67"/>
                  <a:gd name="T40" fmla="*/ 92 w 93"/>
                  <a:gd name="T41" fmla="*/ 26 h 67"/>
                  <a:gd name="T42" fmla="*/ 92 w 93"/>
                  <a:gd name="T43" fmla="*/ 26 h 67"/>
                  <a:gd name="T44" fmla="*/ 86 w 93"/>
                  <a:gd name="T45" fmla="*/ 14 h 67"/>
                  <a:gd name="T46" fmla="*/ 77 w 93"/>
                  <a:gd name="T47" fmla="*/ 5 h 67"/>
                  <a:gd name="T48" fmla="*/ 66 w 93"/>
                  <a:gd name="T49" fmla="*/ 0 h 67"/>
                  <a:gd name="T50" fmla="*/ 55 w 93"/>
                  <a:gd name="T5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7">
                    <a:moveTo>
                      <a:pt x="55" y="0"/>
                    </a:moveTo>
                    <a:lnTo>
                      <a:pt x="55" y="0"/>
                    </a:lnTo>
                    <a:lnTo>
                      <a:pt x="29" y="3"/>
                    </a:lnTo>
                    <a:lnTo>
                      <a:pt x="26" y="3"/>
                    </a:lnTo>
                    <a:lnTo>
                      <a:pt x="26" y="3"/>
                    </a:lnTo>
                    <a:lnTo>
                      <a:pt x="26" y="3"/>
                    </a:lnTo>
                    <a:lnTo>
                      <a:pt x="14" y="8"/>
                    </a:lnTo>
                    <a:lnTo>
                      <a:pt x="6" y="17"/>
                    </a:lnTo>
                    <a:lnTo>
                      <a:pt x="0" y="29"/>
                    </a:lnTo>
                    <a:lnTo>
                      <a:pt x="0" y="40"/>
                    </a:lnTo>
                    <a:lnTo>
                      <a:pt x="0" y="40"/>
                    </a:lnTo>
                    <a:lnTo>
                      <a:pt x="6" y="51"/>
                    </a:lnTo>
                    <a:lnTo>
                      <a:pt x="14" y="60"/>
                    </a:lnTo>
                    <a:lnTo>
                      <a:pt x="26" y="66"/>
                    </a:lnTo>
                    <a:lnTo>
                      <a:pt x="37" y="66"/>
                    </a:lnTo>
                    <a:lnTo>
                      <a:pt x="63" y="63"/>
                    </a:lnTo>
                    <a:lnTo>
                      <a:pt x="63" y="63"/>
                    </a:lnTo>
                    <a:lnTo>
                      <a:pt x="77" y="57"/>
                    </a:lnTo>
                    <a:lnTo>
                      <a:pt x="86" y="49"/>
                    </a:lnTo>
                    <a:lnTo>
                      <a:pt x="92" y="37"/>
                    </a:lnTo>
                    <a:lnTo>
                      <a:pt x="92" y="26"/>
                    </a:lnTo>
                    <a:lnTo>
                      <a:pt x="92" y="26"/>
                    </a:lnTo>
                    <a:lnTo>
                      <a:pt x="86" y="14"/>
                    </a:lnTo>
                    <a:lnTo>
                      <a:pt x="77" y="5"/>
                    </a:lnTo>
                    <a:lnTo>
                      <a:pt x="66" y="0"/>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7" name="Freeform 482"/>
              <p:cNvSpPr>
                <a:spLocks noChangeArrowheads="1"/>
              </p:cNvSpPr>
              <p:nvPr/>
            </p:nvSpPr>
            <p:spPr bwMode="auto">
              <a:xfrm>
                <a:off x="1193800" y="4724400"/>
                <a:ext cx="33338" cy="25400"/>
              </a:xfrm>
              <a:custGeom>
                <a:avLst/>
                <a:gdLst>
                  <a:gd name="T0" fmla="*/ 55 w 93"/>
                  <a:gd name="T1" fmla="*/ 0 h 70"/>
                  <a:gd name="T2" fmla="*/ 29 w 93"/>
                  <a:gd name="T3" fmla="*/ 3 h 70"/>
                  <a:gd name="T4" fmla="*/ 29 w 93"/>
                  <a:gd name="T5" fmla="*/ 3 h 70"/>
                  <a:gd name="T6" fmla="*/ 29 w 93"/>
                  <a:gd name="T7" fmla="*/ 3 h 70"/>
                  <a:gd name="T8" fmla="*/ 17 w 93"/>
                  <a:gd name="T9" fmla="*/ 8 h 70"/>
                  <a:gd name="T10" fmla="*/ 6 w 93"/>
                  <a:gd name="T11" fmla="*/ 14 h 70"/>
                  <a:gd name="T12" fmla="*/ 0 w 93"/>
                  <a:gd name="T13" fmla="*/ 26 h 70"/>
                  <a:gd name="T14" fmla="*/ 0 w 93"/>
                  <a:gd name="T15" fmla="*/ 40 h 70"/>
                  <a:gd name="T16" fmla="*/ 0 w 93"/>
                  <a:gd name="T17" fmla="*/ 40 h 70"/>
                  <a:gd name="T18" fmla="*/ 3 w 93"/>
                  <a:gd name="T19" fmla="*/ 51 h 70"/>
                  <a:gd name="T20" fmla="*/ 11 w 93"/>
                  <a:gd name="T21" fmla="*/ 63 h 70"/>
                  <a:gd name="T22" fmla="*/ 23 w 93"/>
                  <a:gd name="T23" fmla="*/ 69 h 70"/>
                  <a:gd name="T24" fmla="*/ 34 w 93"/>
                  <a:gd name="T25" fmla="*/ 69 h 70"/>
                  <a:gd name="T26" fmla="*/ 63 w 93"/>
                  <a:gd name="T27" fmla="*/ 66 h 70"/>
                  <a:gd name="T28" fmla="*/ 63 w 93"/>
                  <a:gd name="T29" fmla="*/ 66 h 70"/>
                  <a:gd name="T30" fmla="*/ 74 w 93"/>
                  <a:gd name="T31" fmla="*/ 63 h 70"/>
                  <a:gd name="T32" fmla="*/ 83 w 93"/>
                  <a:gd name="T33" fmla="*/ 54 h 70"/>
                  <a:gd name="T34" fmla="*/ 92 w 93"/>
                  <a:gd name="T35" fmla="*/ 43 h 70"/>
                  <a:gd name="T36" fmla="*/ 92 w 93"/>
                  <a:gd name="T37" fmla="*/ 31 h 70"/>
                  <a:gd name="T38" fmla="*/ 92 w 93"/>
                  <a:gd name="T39" fmla="*/ 31 h 70"/>
                  <a:gd name="T40" fmla="*/ 89 w 93"/>
                  <a:gd name="T41" fmla="*/ 17 h 70"/>
                  <a:gd name="T42" fmla="*/ 80 w 93"/>
                  <a:gd name="T43" fmla="*/ 8 h 70"/>
                  <a:gd name="T44" fmla="*/ 69 w 93"/>
                  <a:gd name="T45" fmla="*/ 3 h 70"/>
                  <a:gd name="T46" fmla="*/ 55 w 93"/>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0">
                    <a:moveTo>
                      <a:pt x="55" y="0"/>
                    </a:moveTo>
                    <a:lnTo>
                      <a:pt x="29" y="3"/>
                    </a:lnTo>
                    <a:lnTo>
                      <a:pt x="29" y="3"/>
                    </a:lnTo>
                    <a:lnTo>
                      <a:pt x="29" y="3"/>
                    </a:lnTo>
                    <a:lnTo>
                      <a:pt x="17" y="8"/>
                    </a:lnTo>
                    <a:lnTo>
                      <a:pt x="6" y="14"/>
                    </a:lnTo>
                    <a:lnTo>
                      <a:pt x="0" y="26"/>
                    </a:lnTo>
                    <a:lnTo>
                      <a:pt x="0" y="40"/>
                    </a:lnTo>
                    <a:lnTo>
                      <a:pt x="0" y="40"/>
                    </a:lnTo>
                    <a:lnTo>
                      <a:pt x="3" y="51"/>
                    </a:lnTo>
                    <a:lnTo>
                      <a:pt x="11" y="63"/>
                    </a:lnTo>
                    <a:lnTo>
                      <a:pt x="23" y="69"/>
                    </a:lnTo>
                    <a:lnTo>
                      <a:pt x="34" y="69"/>
                    </a:lnTo>
                    <a:lnTo>
                      <a:pt x="63" y="66"/>
                    </a:lnTo>
                    <a:lnTo>
                      <a:pt x="63" y="66"/>
                    </a:lnTo>
                    <a:lnTo>
                      <a:pt x="74" y="63"/>
                    </a:lnTo>
                    <a:lnTo>
                      <a:pt x="83" y="54"/>
                    </a:lnTo>
                    <a:lnTo>
                      <a:pt x="92" y="43"/>
                    </a:lnTo>
                    <a:lnTo>
                      <a:pt x="92" y="31"/>
                    </a:lnTo>
                    <a:lnTo>
                      <a:pt x="92" y="31"/>
                    </a:lnTo>
                    <a:lnTo>
                      <a:pt x="89" y="17"/>
                    </a:lnTo>
                    <a:lnTo>
                      <a:pt x="80" y="8"/>
                    </a:lnTo>
                    <a:lnTo>
                      <a:pt x="69" y="3"/>
                    </a:lnTo>
                    <a:lnTo>
                      <a:pt x="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8" name="Freeform 483"/>
              <p:cNvSpPr>
                <a:spLocks noChangeArrowheads="1"/>
              </p:cNvSpPr>
              <p:nvPr/>
            </p:nvSpPr>
            <p:spPr bwMode="auto">
              <a:xfrm>
                <a:off x="1123950" y="4729163"/>
                <a:ext cx="34925" cy="25400"/>
              </a:xfrm>
              <a:custGeom>
                <a:avLst/>
                <a:gdLst>
                  <a:gd name="T0" fmla="*/ 61 w 96"/>
                  <a:gd name="T1" fmla="*/ 0 h 70"/>
                  <a:gd name="T2" fmla="*/ 32 w 96"/>
                  <a:gd name="T3" fmla="*/ 3 h 70"/>
                  <a:gd name="T4" fmla="*/ 32 w 96"/>
                  <a:gd name="T5" fmla="*/ 3 h 70"/>
                  <a:gd name="T6" fmla="*/ 32 w 96"/>
                  <a:gd name="T7" fmla="*/ 3 h 70"/>
                  <a:gd name="T8" fmla="*/ 20 w 96"/>
                  <a:gd name="T9" fmla="*/ 6 h 70"/>
                  <a:gd name="T10" fmla="*/ 9 w 96"/>
                  <a:gd name="T11" fmla="*/ 14 h 70"/>
                  <a:gd name="T12" fmla="*/ 3 w 96"/>
                  <a:gd name="T13" fmla="*/ 26 h 70"/>
                  <a:gd name="T14" fmla="*/ 0 w 96"/>
                  <a:gd name="T15" fmla="*/ 37 h 70"/>
                  <a:gd name="T16" fmla="*/ 0 w 96"/>
                  <a:gd name="T17" fmla="*/ 37 h 70"/>
                  <a:gd name="T18" fmla="*/ 3 w 96"/>
                  <a:gd name="T19" fmla="*/ 52 h 70"/>
                  <a:gd name="T20" fmla="*/ 12 w 96"/>
                  <a:gd name="T21" fmla="*/ 60 h 70"/>
                  <a:gd name="T22" fmla="*/ 23 w 96"/>
                  <a:gd name="T23" fmla="*/ 66 h 70"/>
                  <a:gd name="T24" fmla="*/ 38 w 96"/>
                  <a:gd name="T25" fmla="*/ 69 h 70"/>
                  <a:gd name="T26" fmla="*/ 63 w 96"/>
                  <a:gd name="T27" fmla="*/ 69 h 70"/>
                  <a:gd name="T28" fmla="*/ 63 w 96"/>
                  <a:gd name="T29" fmla="*/ 69 h 70"/>
                  <a:gd name="T30" fmla="*/ 75 w 96"/>
                  <a:gd name="T31" fmla="*/ 66 h 70"/>
                  <a:gd name="T32" fmla="*/ 86 w 96"/>
                  <a:gd name="T33" fmla="*/ 57 h 70"/>
                  <a:gd name="T34" fmla="*/ 92 w 96"/>
                  <a:gd name="T35" fmla="*/ 46 h 70"/>
                  <a:gd name="T36" fmla="*/ 95 w 96"/>
                  <a:gd name="T37" fmla="*/ 34 h 70"/>
                  <a:gd name="T38" fmla="*/ 95 w 96"/>
                  <a:gd name="T39" fmla="*/ 34 h 70"/>
                  <a:gd name="T40" fmla="*/ 92 w 96"/>
                  <a:gd name="T41" fmla="*/ 20 h 70"/>
                  <a:gd name="T42" fmla="*/ 83 w 96"/>
                  <a:gd name="T43" fmla="*/ 9 h 70"/>
                  <a:gd name="T44" fmla="*/ 72 w 96"/>
                  <a:gd name="T45" fmla="*/ 3 h 70"/>
                  <a:gd name="T46" fmla="*/ 61 w 96"/>
                  <a:gd name="T4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70">
                    <a:moveTo>
                      <a:pt x="61" y="0"/>
                    </a:moveTo>
                    <a:lnTo>
                      <a:pt x="32" y="3"/>
                    </a:lnTo>
                    <a:lnTo>
                      <a:pt x="32" y="3"/>
                    </a:lnTo>
                    <a:lnTo>
                      <a:pt x="32" y="3"/>
                    </a:lnTo>
                    <a:lnTo>
                      <a:pt x="20" y="6"/>
                    </a:lnTo>
                    <a:lnTo>
                      <a:pt x="9" y="14"/>
                    </a:lnTo>
                    <a:lnTo>
                      <a:pt x="3" y="26"/>
                    </a:lnTo>
                    <a:lnTo>
                      <a:pt x="0" y="37"/>
                    </a:lnTo>
                    <a:lnTo>
                      <a:pt x="0" y="37"/>
                    </a:lnTo>
                    <a:lnTo>
                      <a:pt x="3" y="52"/>
                    </a:lnTo>
                    <a:lnTo>
                      <a:pt x="12" y="60"/>
                    </a:lnTo>
                    <a:lnTo>
                      <a:pt x="23" y="66"/>
                    </a:lnTo>
                    <a:lnTo>
                      <a:pt x="38" y="69"/>
                    </a:lnTo>
                    <a:lnTo>
                      <a:pt x="63" y="69"/>
                    </a:lnTo>
                    <a:lnTo>
                      <a:pt x="63" y="69"/>
                    </a:lnTo>
                    <a:lnTo>
                      <a:pt x="75" y="66"/>
                    </a:lnTo>
                    <a:lnTo>
                      <a:pt x="86" y="57"/>
                    </a:lnTo>
                    <a:lnTo>
                      <a:pt x="92" y="46"/>
                    </a:lnTo>
                    <a:lnTo>
                      <a:pt x="95" y="34"/>
                    </a:lnTo>
                    <a:lnTo>
                      <a:pt x="95" y="34"/>
                    </a:lnTo>
                    <a:lnTo>
                      <a:pt x="92" y="20"/>
                    </a:lnTo>
                    <a:lnTo>
                      <a:pt x="83" y="9"/>
                    </a:lnTo>
                    <a:lnTo>
                      <a:pt x="72" y="3"/>
                    </a:lnTo>
                    <a:lnTo>
                      <a:pt x="6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09" name="Freeform 484"/>
              <p:cNvSpPr>
                <a:spLocks noChangeArrowheads="1"/>
              </p:cNvSpPr>
              <p:nvPr/>
            </p:nvSpPr>
            <p:spPr bwMode="auto">
              <a:xfrm>
                <a:off x="1054100" y="4730750"/>
                <a:ext cx="33338" cy="25400"/>
              </a:xfrm>
              <a:custGeom>
                <a:avLst/>
                <a:gdLst>
                  <a:gd name="T0" fmla="*/ 61 w 93"/>
                  <a:gd name="T1" fmla="*/ 0 h 70"/>
                  <a:gd name="T2" fmla="*/ 61 w 93"/>
                  <a:gd name="T3" fmla="*/ 0 h 70"/>
                  <a:gd name="T4" fmla="*/ 32 w 93"/>
                  <a:gd name="T5" fmla="*/ 0 h 70"/>
                  <a:gd name="T6" fmla="*/ 32 w 93"/>
                  <a:gd name="T7" fmla="*/ 0 h 70"/>
                  <a:gd name="T8" fmla="*/ 32 w 93"/>
                  <a:gd name="T9" fmla="*/ 0 h 70"/>
                  <a:gd name="T10" fmla="*/ 32 w 93"/>
                  <a:gd name="T11" fmla="*/ 0 h 70"/>
                  <a:gd name="T12" fmla="*/ 20 w 93"/>
                  <a:gd name="T13" fmla="*/ 3 h 70"/>
                  <a:gd name="T14" fmla="*/ 9 w 93"/>
                  <a:gd name="T15" fmla="*/ 11 h 70"/>
                  <a:gd name="T16" fmla="*/ 0 w 93"/>
                  <a:gd name="T17" fmla="*/ 20 h 70"/>
                  <a:gd name="T18" fmla="*/ 0 w 93"/>
                  <a:gd name="T19" fmla="*/ 34 h 70"/>
                  <a:gd name="T20" fmla="*/ 0 w 93"/>
                  <a:gd name="T21" fmla="*/ 34 h 70"/>
                  <a:gd name="T22" fmla="*/ 0 w 93"/>
                  <a:gd name="T23" fmla="*/ 49 h 70"/>
                  <a:gd name="T24" fmla="*/ 9 w 93"/>
                  <a:gd name="T25" fmla="*/ 57 h 70"/>
                  <a:gd name="T26" fmla="*/ 20 w 93"/>
                  <a:gd name="T27" fmla="*/ 66 h 70"/>
                  <a:gd name="T28" fmla="*/ 32 w 93"/>
                  <a:gd name="T29" fmla="*/ 69 h 70"/>
                  <a:gd name="T30" fmla="*/ 61 w 93"/>
                  <a:gd name="T31" fmla="*/ 69 h 70"/>
                  <a:gd name="T32" fmla="*/ 61 w 93"/>
                  <a:gd name="T33" fmla="*/ 69 h 70"/>
                  <a:gd name="T34" fmla="*/ 72 w 93"/>
                  <a:gd name="T35" fmla="*/ 66 h 70"/>
                  <a:gd name="T36" fmla="*/ 83 w 93"/>
                  <a:gd name="T37" fmla="*/ 57 h 70"/>
                  <a:gd name="T38" fmla="*/ 92 w 93"/>
                  <a:gd name="T39" fmla="*/ 49 h 70"/>
                  <a:gd name="T40" fmla="*/ 92 w 93"/>
                  <a:gd name="T41" fmla="*/ 34 h 70"/>
                  <a:gd name="T42" fmla="*/ 92 w 93"/>
                  <a:gd name="T43" fmla="*/ 34 h 70"/>
                  <a:gd name="T44" fmla="*/ 92 w 93"/>
                  <a:gd name="T45" fmla="*/ 20 h 70"/>
                  <a:gd name="T46" fmla="*/ 83 w 93"/>
                  <a:gd name="T47" fmla="*/ 11 h 70"/>
                  <a:gd name="T48" fmla="*/ 72 w 93"/>
                  <a:gd name="T49" fmla="*/ 3 h 70"/>
                  <a:gd name="T50" fmla="*/ 61 w 93"/>
                  <a:gd name="T5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70">
                    <a:moveTo>
                      <a:pt x="61" y="0"/>
                    </a:moveTo>
                    <a:lnTo>
                      <a:pt x="61" y="0"/>
                    </a:lnTo>
                    <a:lnTo>
                      <a:pt x="32" y="0"/>
                    </a:lnTo>
                    <a:lnTo>
                      <a:pt x="32" y="0"/>
                    </a:lnTo>
                    <a:lnTo>
                      <a:pt x="32" y="0"/>
                    </a:lnTo>
                    <a:lnTo>
                      <a:pt x="32" y="0"/>
                    </a:lnTo>
                    <a:lnTo>
                      <a:pt x="20" y="3"/>
                    </a:lnTo>
                    <a:lnTo>
                      <a:pt x="9" y="11"/>
                    </a:lnTo>
                    <a:lnTo>
                      <a:pt x="0" y="20"/>
                    </a:lnTo>
                    <a:lnTo>
                      <a:pt x="0" y="34"/>
                    </a:lnTo>
                    <a:lnTo>
                      <a:pt x="0" y="34"/>
                    </a:lnTo>
                    <a:lnTo>
                      <a:pt x="0" y="49"/>
                    </a:lnTo>
                    <a:lnTo>
                      <a:pt x="9" y="57"/>
                    </a:lnTo>
                    <a:lnTo>
                      <a:pt x="20" y="66"/>
                    </a:lnTo>
                    <a:lnTo>
                      <a:pt x="32" y="69"/>
                    </a:lnTo>
                    <a:lnTo>
                      <a:pt x="61" y="69"/>
                    </a:lnTo>
                    <a:lnTo>
                      <a:pt x="61" y="69"/>
                    </a:lnTo>
                    <a:lnTo>
                      <a:pt x="72" y="66"/>
                    </a:lnTo>
                    <a:lnTo>
                      <a:pt x="83" y="57"/>
                    </a:lnTo>
                    <a:lnTo>
                      <a:pt x="92" y="49"/>
                    </a:lnTo>
                    <a:lnTo>
                      <a:pt x="92" y="34"/>
                    </a:lnTo>
                    <a:lnTo>
                      <a:pt x="92" y="34"/>
                    </a:lnTo>
                    <a:lnTo>
                      <a:pt x="92" y="20"/>
                    </a:lnTo>
                    <a:lnTo>
                      <a:pt x="83" y="11"/>
                    </a:lnTo>
                    <a:lnTo>
                      <a:pt x="72" y="3"/>
                    </a:lnTo>
                    <a:lnTo>
                      <a:pt x="6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0" name="Freeform 485"/>
              <p:cNvSpPr>
                <a:spLocks noChangeArrowheads="1"/>
              </p:cNvSpPr>
              <p:nvPr/>
            </p:nvSpPr>
            <p:spPr bwMode="auto">
              <a:xfrm>
                <a:off x="984250" y="4730750"/>
                <a:ext cx="34925" cy="23813"/>
              </a:xfrm>
              <a:custGeom>
                <a:avLst/>
                <a:gdLst>
                  <a:gd name="T0" fmla="*/ 63 w 95"/>
                  <a:gd name="T1" fmla="*/ 0 h 67"/>
                  <a:gd name="T2" fmla="*/ 34 w 95"/>
                  <a:gd name="T3" fmla="*/ 0 h 67"/>
                  <a:gd name="T4" fmla="*/ 34 w 95"/>
                  <a:gd name="T5" fmla="*/ 0 h 67"/>
                  <a:gd name="T6" fmla="*/ 23 w 95"/>
                  <a:gd name="T7" fmla="*/ 0 h 67"/>
                  <a:gd name="T8" fmla="*/ 11 w 95"/>
                  <a:gd name="T9" fmla="*/ 9 h 67"/>
                  <a:gd name="T10" fmla="*/ 2 w 95"/>
                  <a:gd name="T11" fmla="*/ 17 h 67"/>
                  <a:gd name="T12" fmla="*/ 0 w 95"/>
                  <a:gd name="T13" fmla="*/ 31 h 67"/>
                  <a:gd name="T14" fmla="*/ 0 w 95"/>
                  <a:gd name="T15" fmla="*/ 31 h 67"/>
                  <a:gd name="T16" fmla="*/ 2 w 95"/>
                  <a:gd name="T17" fmla="*/ 43 h 67"/>
                  <a:gd name="T18" fmla="*/ 8 w 95"/>
                  <a:gd name="T19" fmla="*/ 54 h 67"/>
                  <a:gd name="T20" fmla="*/ 20 w 95"/>
                  <a:gd name="T21" fmla="*/ 63 h 67"/>
                  <a:gd name="T22" fmla="*/ 31 w 95"/>
                  <a:gd name="T23" fmla="*/ 66 h 67"/>
                  <a:gd name="T24" fmla="*/ 60 w 95"/>
                  <a:gd name="T25" fmla="*/ 66 h 67"/>
                  <a:gd name="T26" fmla="*/ 60 w 95"/>
                  <a:gd name="T27" fmla="*/ 66 h 67"/>
                  <a:gd name="T28" fmla="*/ 60 w 95"/>
                  <a:gd name="T29" fmla="*/ 66 h 67"/>
                  <a:gd name="T30" fmla="*/ 71 w 95"/>
                  <a:gd name="T31" fmla="*/ 66 h 67"/>
                  <a:gd name="T32" fmla="*/ 83 w 95"/>
                  <a:gd name="T33" fmla="*/ 57 h 67"/>
                  <a:gd name="T34" fmla="*/ 91 w 95"/>
                  <a:gd name="T35" fmla="*/ 49 h 67"/>
                  <a:gd name="T36" fmla="*/ 94 w 95"/>
                  <a:gd name="T37" fmla="*/ 34 h 67"/>
                  <a:gd name="T38" fmla="*/ 94 w 95"/>
                  <a:gd name="T39" fmla="*/ 34 h 67"/>
                  <a:gd name="T40" fmla="*/ 91 w 95"/>
                  <a:gd name="T41" fmla="*/ 23 h 67"/>
                  <a:gd name="T42" fmla="*/ 86 w 95"/>
                  <a:gd name="T43" fmla="*/ 11 h 67"/>
                  <a:gd name="T44" fmla="*/ 74 w 95"/>
                  <a:gd name="T45" fmla="*/ 3 h 67"/>
                  <a:gd name="T46" fmla="*/ 63 w 95"/>
                  <a:gd name="T4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67">
                    <a:moveTo>
                      <a:pt x="63" y="0"/>
                    </a:moveTo>
                    <a:lnTo>
                      <a:pt x="34" y="0"/>
                    </a:lnTo>
                    <a:lnTo>
                      <a:pt x="34" y="0"/>
                    </a:lnTo>
                    <a:lnTo>
                      <a:pt x="23" y="0"/>
                    </a:lnTo>
                    <a:lnTo>
                      <a:pt x="11" y="9"/>
                    </a:lnTo>
                    <a:lnTo>
                      <a:pt x="2" y="17"/>
                    </a:lnTo>
                    <a:lnTo>
                      <a:pt x="0" y="31"/>
                    </a:lnTo>
                    <a:lnTo>
                      <a:pt x="0" y="31"/>
                    </a:lnTo>
                    <a:lnTo>
                      <a:pt x="2" y="43"/>
                    </a:lnTo>
                    <a:lnTo>
                      <a:pt x="8" y="54"/>
                    </a:lnTo>
                    <a:lnTo>
                      <a:pt x="20" y="63"/>
                    </a:lnTo>
                    <a:lnTo>
                      <a:pt x="31" y="66"/>
                    </a:lnTo>
                    <a:lnTo>
                      <a:pt x="60" y="66"/>
                    </a:lnTo>
                    <a:lnTo>
                      <a:pt x="60" y="66"/>
                    </a:lnTo>
                    <a:lnTo>
                      <a:pt x="60" y="66"/>
                    </a:lnTo>
                    <a:lnTo>
                      <a:pt x="71" y="66"/>
                    </a:lnTo>
                    <a:lnTo>
                      <a:pt x="83" y="57"/>
                    </a:lnTo>
                    <a:lnTo>
                      <a:pt x="91" y="49"/>
                    </a:lnTo>
                    <a:lnTo>
                      <a:pt x="94" y="34"/>
                    </a:lnTo>
                    <a:lnTo>
                      <a:pt x="94" y="34"/>
                    </a:lnTo>
                    <a:lnTo>
                      <a:pt x="91" y="23"/>
                    </a:lnTo>
                    <a:lnTo>
                      <a:pt x="86" y="11"/>
                    </a:lnTo>
                    <a:lnTo>
                      <a:pt x="74" y="3"/>
                    </a:lnTo>
                    <a:lnTo>
                      <a:pt x="6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1" name="Freeform 486"/>
              <p:cNvSpPr>
                <a:spLocks noChangeArrowheads="1"/>
              </p:cNvSpPr>
              <p:nvPr/>
            </p:nvSpPr>
            <p:spPr bwMode="auto">
              <a:xfrm>
                <a:off x="915988" y="4724400"/>
                <a:ext cx="33337" cy="25400"/>
              </a:xfrm>
              <a:custGeom>
                <a:avLst/>
                <a:gdLst>
                  <a:gd name="T0" fmla="*/ 63 w 92"/>
                  <a:gd name="T1" fmla="*/ 3 h 70"/>
                  <a:gd name="T2" fmla="*/ 37 w 92"/>
                  <a:gd name="T3" fmla="*/ 0 h 70"/>
                  <a:gd name="T4" fmla="*/ 37 w 92"/>
                  <a:gd name="T5" fmla="*/ 0 h 70"/>
                  <a:gd name="T6" fmla="*/ 23 w 92"/>
                  <a:gd name="T7" fmla="*/ 3 h 70"/>
                  <a:gd name="T8" fmla="*/ 11 w 92"/>
                  <a:gd name="T9" fmla="*/ 8 h 70"/>
                  <a:gd name="T10" fmla="*/ 3 w 92"/>
                  <a:gd name="T11" fmla="*/ 17 h 70"/>
                  <a:gd name="T12" fmla="*/ 0 w 92"/>
                  <a:gd name="T13" fmla="*/ 31 h 70"/>
                  <a:gd name="T14" fmla="*/ 0 w 92"/>
                  <a:gd name="T15" fmla="*/ 31 h 70"/>
                  <a:gd name="T16" fmla="*/ 3 w 92"/>
                  <a:gd name="T17" fmla="*/ 43 h 70"/>
                  <a:gd name="T18" fmla="*/ 8 w 92"/>
                  <a:gd name="T19" fmla="*/ 54 h 70"/>
                  <a:gd name="T20" fmla="*/ 17 w 92"/>
                  <a:gd name="T21" fmla="*/ 63 h 70"/>
                  <a:gd name="T22" fmla="*/ 28 w 92"/>
                  <a:gd name="T23" fmla="*/ 66 h 70"/>
                  <a:gd name="T24" fmla="*/ 57 w 92"/>
                  <a:gd name="T25" fmla="*/ 69 h 70"/>
                  <a:gd name="T26" fmla="*/ 57 w 92"/>
                  <a:gd name="T27" fmla="*/ 69 h 70"/>
                  <a:gd name="T28" fmla="*/ 57 w 92"/>
                  <a:gd name="T29" fmla="*/ 69 h 70"/>
                  <a:gd name="T30" fmla="*/ 68 w 92"/>
                  <a:gd name="T31" fmla="*/ 69 h 70"/>
                  <a:gd name="T32" fmla="*/ 80 w 92"/>
                  <a:gd name="T33" fmla="*/ 63 h 70"/>
                  <a:gd name="T34" fmla="*/ 89 w 92"/>
                  <a:gd name="T35" fmla="*/ 51 h 70"/>
                  <a:gd name="T36" fmla="*/ 91 w 92"/>
                  <a:gd name="T37" fmla="*/ 40 h 70"/>
                  <a:gd name="T38" fmla="*/ 91 w 92"/>
                  <a:gd name="T39" fmla="*/ 40 h 70"/>
                  <a:gd name="T40" fmla="*/ 91 w 92"/>
                  <a:gd name="T41" fmla="*/ 26 h 70"/>
                  <a:gd name="T42" fmla="*/ 86 w 92"/>
                  <a:gd name="T43" fmla="*/ 17 h 70"/>
                  <a:gd name="T44" fmla="*/ 74 w 92"/>
                  <a:gd name="T45" fmla="*/ 8 h 70"/>
                  <a:gd name="T46" fmla="*/ 63 w 92"/>
                  <a:gd name="T47"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70">
                    <a:moveTo>
                      <a:pt x="63" y="3"/>
                    </a:moveTo>
                    <a:lnTo>
                      <a:pt x="37" y="0"/>
                    </a:lnTo>
                    <a:lnTo>
                      <a:pt x="37" y="0"/>
                    </a:lnTo>
                    <a:lnTo>
                      <a:pt x="23" y="3"/>
                    </a:lnTo>
                    <a:lnTo>
                      <a:pt x="11" y="8"/>
                    </a:lnTo>
                    <a:lnTo>
                      <a:pt x="3" y="17"/>
                    </a:lnTo>
                    <a:lnTo>
                      <a:pt x="0" y="31"/>
                    </a:lnTo>
                    <a:lnTo>
                      <a:pt x="0" y="31"/>
                    </a:lnTo>
                    <a:lnTo>
                      <a:pt x="3" y="43"/>
                    </a:lnTo>
                    <a:lnTo>
                      <a:pt x="8" y="54"/>
                    </a:lnTo>
                    <a:lnTo>
                      <a:pt x="17" y="63"/>
                    </a:lnTo>
                    <a:lnTo>
                      <a:pt x="28" y="66"/>
                    </a:lnTo>
                    <a:lnTo>
                      <a:pt x="57" y="69"/>
                    </a:lnTo>
                    <a:lnTo>
                      <a:pt x="57" y="69"/>
                    </a:lnTo>
                    <a:lnTo>
                      <a:pt x="57" y="69"/>
                    </a:lnTo>
                    <a:lnTo>
                      <a:pt x="68" y="69"/>
                    </a:lnTo>
                    <a:lnTo>
                      <a:pt x="80" y="63"/>
                    </a:lnTo>
                    <a:lnTo>
                      <a:pt x="89" y="51"/>
                    </a:lnTo>
                    <a:lnTo>
                      <a:pt x="91" y="40"/>
                    </a:lnTo>
                    <a:lnTo>
                      <a:pt x="91" y="40"/>
                    </a:lnTo>
                    <a:lnTo>
                      <a:pt x="91" y="26"/>
                    </a:lnTo>
                    <a:lnTo>
                      <a:pt x="86" y="17"/>
                    </a:lnTo>
                    <a:lnTo>
                      <a:pt x="74" y="8"/>
                    </a:lnTo>
                    <a:lnTo>
                      <a:pt x="63"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2" name="Freeform 487"/>
              <p:cNvSpPr>
                <a:spLocks noChangeArrowheads="1"/>
              </p:cNvSpPr>
              <p:nvPr/>
            </p:nvSpPr>
            <p:spPr bwMode="auto">
              <a:xfrm>
                <a:off x="846138" y="4714875"/>
                <a:ext cx="33337" cy="25400"/>
              </a:xfrm>
              <a:custGeom>
                <a:avLst/>
                <a:gdLst>
                  <a:gd name="T0" fmla="*/ 66 w 93"/>
                  <a:gd name="T1" fmla="*/ 3 h 69"/>
                  <a:gd name="T2" fmla="*/ 63 w 93"/>
                  <a:gd name="T3" fmla="*/ 3 h 69"/>
                  <a:gd name="T4" fmla="*/ 37 w 93"/>
                  <a:gd name="T5" fmla="*/ 0 h 69"/>
                  <a:gd name="T6" fmla="*/ 37 w 93"/>
                  <a:gd name="T7" fmla="*/ 0 h 69"/>
                  <a:gd name="T8" fmla="*/ 37 w 93"/>
                  <a:gd name="T9" fmla="*/ 0 h 69"/>
                  <a:gd name="T10" fmla="*/ 26 w 93"/>
                  <a:gd name="T11" fmla="*/ 0 h 69"/>
                  <a:gd name="T12" fmla="*/ 14 w 93"/>
                  <a:gd name="T13" fmla="*/ 5 h 69"/>
                  <a:gd name="T14" fmla="*/ 6 w 93"/>
                  <a:gd name="T15" fmla="*/ 14 h 69"/>
                  <a:gd name="T16" fmla="*/ 0 w 93"/>
                  <a:gd name="T17" fmla="*/ 26 h 69"/>
                  <a:gd name="T18" fmla="*/ 0 w 93"/>
                  <a:gd name="T19" fmla="*/ 26 h 69"/>
                  <a:gd name="T20" fmla="*/ 0 w 93"/>
                  <a:gd name="T21" fmla="*/ 40 h 69"/>
                  <a:gd name="T22" fmla="*/ 6 w 93"/>
                  <a:gd name="T23" fmla="*/ 51 h 69"/>
                  <a:gd name="T24" fmla="*/ 14 w 93"/>
                  <a:gd name="T25" fmla="*/ 57 h 69"/>
                  <a:gd name="T26" fmla="*/ 29 w 93"/>
                  <a:gd name="T27" fmla="*/ 63 h 69"/>
                  <a:gd name="T28" fmla="*/ 54 w 93"/>
                  <a:gd name="T29" fmla="*/ 68 h 69"/>
                  <a:gd name="T30" fmla="*/ 54 w 93"/>
                  <a:gd name="T31" fmla="*/ 68 h 69"/>
                  <a:gd name="T32" fmla="*/ 54 w 93"/>
                  <a:gd name="T33" fmla="*/ 68 h 69"/>
                  <a:gd name="T34" fmla="*/ 66 w 93"/>
                  <a:gd name="T35" fmla="*/ 66 h 69"/>
                  <a:gd name="T36" fmla="*/ 77 w 93"/>
                  <a:gd name="T37" fmla="*/ 63 h 69"/>
                  <a:gd name="T38" fmla="*/ 86 w 93"/>
                  <a:gd name="T39" fmla="*/ 51 h 69"/>
                  <a:gd name="T40" fmla="*/ 92 w 93"/>
                  <a:gd name="T41" fmla="*/ 40 h 69"/>
                  <a:gd name="T42" fmla="*/ 92 w 93"/>
                  <a:gd name="T43" fmla="*/ 40 h 69"/>
                  <a:gd name="T44" fmla="*/ 92 w 93"/>
                  <a:gd name="T45" fmla="*/ 29 h 69"/>
                  <a:gd name="T46" fmla="*/ 86 w 93"/>
                  <a:gd name="T47" fmla="*/ 17 h 69"/>
                  <a:gd name="T48" fmla="*/ 77 w 93"/>
                  <a:gd name="T49" fmla="*/ 8 h 69"/>
                  <a:gd name="T50" fmla="*/ 66 w 93"/>
                  <a:gd name="T51"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69">
                    <a:moveTo>
                      <a:pt x="66" y="3"/>
                    </a:moveTo>
                    <a:lnTo>
                      <a:pt x="63" y="3"/>
                    </a:lnTo>
                    <a:lnTo>
                      <a:pt x="37" y="0"/>
                    </a:lnTo>
                    <a:lnTo>
                      <a:pt x="37" y="0"/>
                    </a:lnTo>
                    <a:lnTo>
                      <a:pt x="37" y="0"/>
                    </a:lnTo>
                    <a:lnTo>
                      <a:pt x="26" y="0"/>
                    </a:lnTo>
                    <a:lnTo>
                      <a:pt x="14" y="5"/>
                    </a:lnTo>
                    <a:lnTo>
                      <a:pt x="6" y="14"/>
                    </a:lnTo>
                    <a:lnTo>
                      <a:pt x="0" y="26"/>
                    </a:lnTo>
                    <a:lnTo>
                      <a:pt x="0" y="26"/>
                    </a:lnTo>
                    <a:lnTo>
                      <a:pt x="0" y="40"/>
                    </a:lnTo>
                    <a:lnTo>
                      <a:pt x="6" y="51"/>
                    </a:lnTo>
                    <a:lnTo>
                      <a:pt x="14" y="57"/>
                    </a:lnTo>
                    <a:lnTo>
                      <a:pt x="29" y="63"/>
                    </a:lnTo>
                    <a:lnTo>
                      <a:pt x="54" y="68"/>
                    </a:lnTo>
                    <a:lnTo>
                      <a:pt x="54" y="68"/>
                    </a:lnTo>
                    <a:lnTo>
                      <a:pt x="54" y="68"/>
                    </a:lnTo>
                    <a:lnTo>
                      <a:pt x="66" y="66"/>
                    </a:lnTo>
                    <a:lnTo>
                      <a:pt x="77" y="63"/>
                    </a:lnTo>
                    <a:lnTo>
                      <a:pt x="86" y="51"/>
                    </a:lnTo>
                    <a:lnTo>
                      <a:pt x="92" y="40"/>
                    </a:lnTo>
                    <a:lnTo>
                      <a:pt x="92" y="40"/>
                    </a:lnTo>
                    <a:lnTo>
                      <a:pt x="92" y="29"/>
                    </a:lnTo>
                    <a:lnTo>
                      <a:pt x="86" y="17"/>
                    </a:lnTo>
                    <a:lnTo>
                      <a:pt x="77" y="8"/>
                    </a:lnTo>
                    <a:lnTo>
                      <a:pt x="66"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3" name="Freeform 488"/>
              <p:cNvSpPr>
                <a:spLocks noChangeArrowheads="1"/>
              </p:cNvSpPr>
              <p:nvPr/>
            </p:nvSpPr>
            <p:spPr bwMode="auto">
              <a:xfrm>
                <a:off x="779463" y="4702175"/>
                <a:ext cx="31750" cy="25400"/>
              </a:xfrm>
              <a:custGeom>
                <a:avLst/>
                <a:gdLst>
                  <a:gd name="T0" fmla="*/ 66 w 90"/>
                  <a:gd name="T1" fmla="*/ 5 h 69"/>
                  <a:gd name="T2" fmla="*/ 66 w 90"/>
                  <a:gd name="T3" fmla="*/ 5 h 69"/>
                  <a:gd name="T4" fmla="*/ 40 w 90"/>
                  <a:gd name="T5" fmla="*/ 0 h 69"/>
                  <a:gd name="T6" fmla="*/ 40 w 90"/>
                  <a:gd name="T7" fmla="*/ 0 h 69"/>
                  <a:gd name="T8" fmla="*/ 40 w 90"/>
                  <a:gd name="T9" fmla="*/ 0 h 69"/>
                  <a:gd name="T10" fmla="*/ 26 w 90"/>
                  <a:gd name="T11" fmla="*/ 0 h 69"/>
                  <a:gd name="T12" fmla="*/ 14 w 90"/>
                  <a:gd name="T13" fmla="*/ 3 h 69"/>
                  <a:gd name="T14" fmla="*/ 6 w 90"/>
                  <a:gd name="T15" fmla="*/ 11 h 69"/>
                  <a:gd name="T16" fmla="*/ 3 w 90"/>
                  <a:gd name="T17" fmla="*/ 23 h 69"/>
                  <a:gd name="T18" fmla="*/ 3 w 90"/>
                  <a:gd name="T19" fmla="*/ 23 h 69"/>
                  <a:gd name="T20" fmla="*/ 0 w 90"/>
                  <a:gd name="T21" fmla="*/ 34 h 69"/>
                  <a:gd name="T22" fmla="*/ 6 w 90"/>
                  <a:gd name="T23" fmla="*/ 45 h 69"/>
                  <a:gd name="T24" fmla="*/ 14 w 90"/>
                  <a:gd name="T25" fmla="*/ 54 h 69"/>
                  <a:gd name="T26" fmla="*/ 26 w 90"/>
                  <a:gd name="T27" fmla="*/ 60 h 69"/>
                  <a:gd name="T28" fmla="*/ 51 w 90"/>
                  <a:gd name="T29" fmla="*/ 66 h 69"/>
                  <a:gd name="T30" fmla="*/ 51 w 90"/>
                  <a:gd name="T31" fmla="*/ 66 h 69"/>
                  <a:gd name="T32" fmla="*/ 51 w 90"/>
                  <a:gd name="T33" fmla="*/ 66 h 69"/>
                  <a:gd name="T34" fmla="*/ 63 w 90"/>
                  <a:gd name="T35" fmla="*/ 68 h 69"/>
                  <a:gd name="T36" fmla="*/ 74 w 90"/>
                  <a:gd name="T37" fmla="*/ 63 h 69"/>
                  <a:gd name="T38" fmla="*/ 83 w 90"/>
                  <a:gd name="T39" fmla="*/ 54 h 69"/>
                  <a:gd name="T40" fmla="*/ 89 w 90"/>
                  <a:gd name="T41" fmla="*/ 42 h 69"/>
                  <a:gd name="T42" fmla="*/ 89 w 90"/>
                  <a:gd name="T43" fmla="*/ 42 h 69"/>
                  <a:gd name="T44" fmla="*/ 89 w 90"/>
                  <a:gd name="T45" fmla="*/ 31 h 69"/>
                  <a:gd name="T46" fmla="*/ 86 w 90"/>
                  <a:gd name="T47" fmla="*/ 20 h 69"/>
                  <a:gd name="T48" fmla="*/ 77 w 90"/>
                  <a:gd name="T49" fmla="*/ 11 h 69"/>
                  <a:gd name="T50" fmla="*/ 66 w 90"/>
                  <a:gd name="T51"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69">
                    <a:moveTo>
                      <a:pt x="66" y="5"/>
                    </a:moveTo>
                    <a:lnTo>
                      <a:pt x="66" y="5"/>
                    </a:lnTo>
                    <a:lnTo>
                      <a:pt x="40" y="0"/>
                    </a:lnTo>
                    <a:lnTo>
                      <a:pt x="40" y="0"/>
                    </a:lnTo>
                    <a:lnTo>
                      <a:pt x="40" y="0"/>
                    </a:lnTo>
                    <a:lnTo>
                      <a:pt x="26" y="0"/>
                    </a:lnTo>
                    <a:lnTo>
                      <a:pt x="14" y="3"/>
                    </a:lnTo>
                    <a:lnTo>
                      <a:pt x="6" y="11"/>
                    </a:lnTo>
                    <a:lnTo>
                      <a:pt x="3" y="23"/>
                    </a:lnTo>
                    <a:lnTo>
                      <a:pt x="3" y="23"/>
                    </a:lnTo>
                    <a:lnTo>
                      <a:pt x="0" y="34"/>
                    </a:lnTo>
                    <a:lnTo>
                      <a:pt x="6" y="45"/>
                    </a:lnTo>
                    <a:lnTo>
                      <a:pt x="14" y="54"/>
                    </a:lnTo>
                    <a:lnTo>
                      <a:pt x="26" y="60"/>
                    </a:lnTo>
                    <a:lnTo>
                      <a:pt x="51" y="66"/>
                    </a:lnTo>
                    <a:lnTo>
                      <a:pt x="51" y="66"/>
                    </a:lnTo>
                    <a:lnTo>
                      <a:pt x="51" y="66"/>
                    </a:lnTo>
                    <a:lnTo>
                      <a:pt x="63" y="68"/>
                    </a:lnTo>
                    <a:lnTo>
                      <a:pt x="74" y="63"/>
                    </a:lnTo>
                    <a:lnTo>
                      <a:pt x="83" y="54"/>
                    </a:lnTo>
                    <a:lnTo>
                      <a:pt x="89" y="42"/>
                    </a:lnTo>
                    <a:lnTo>
                      <a:pt x="89" y="42"/>
                    </a:lnTo>
                    <a:lnTo>
                      <a:pt x="89" y="31"/>
                    </a:lnTo>
                    <a:lnTo>
                      <a:pt x="86" y="20"/>
                    </a:lnTo>
                    <a:lnTo>
                      <a:pt x="77" y="11"/>
                    </a:lnTo>
                    <a:lnTo>
                      <a:pt x="66" y="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4" name="Freeform 489"/>
              <p:cNvSpPr>
                <a:spLocks noChangeArrowheads="1"/>
              </p:cNvSpPr>
              <p:nvPr/>
            </p:nvSpPr>
            <p:spPr bwMode="auto">
              <a:xfrm>
                <a:off x="712788" y="4683125"/>
                <a:ext cx="31750" cy="25400"/>
              </a:xfrm>
              <a:custGeom>
                <a:avLst/>
                <a:gdLst>
                  <a:gd name="T0" fmla="*/ 65 w 87"/>
                  <a:gd name="T1" fmla="*/ 12 h 70"/>
                  <a:gd name="T2" fmla="*/ 65 w 87"/>
                  <a:gd name="T3" fmla="*/ 12 h 70"/>
                  <a:gd name="T4" fmla="*/ 40 w 87"/>
                  <a:gd name="T5" fmla="*/ 3 h 70"/>
                  <a:gd name="T6" fmla="*/ 40 w 87"/>
                  <a:gd name="T7" fmla="*/ 3 h 70"/>
                  <a:gd name="T8" fmla="*/ 40 w 87"/>
                  <a:gd name="T9" fmla="*/ 3 h 70"/>
                  <a:gd name="T10" fmla="*/ 28 w 87"/>
                  <a:gd name="T11" fmla="*/ 0 h 70"/>
                  <a:gd name="T12" fmla="*/ 17 w 87"/>
                  <a:gd name="T13" fmla="*/ 3 h 70"/>
                  <a:gd name="T14" fmla="*/ 8 w 87"/>
                  <a:gd name="T15" fmla="*/ 12 h 70"/>
                  <a:gd name="T16" fmla="*/ 0 w 87"/>
                  <a:gd name="T17" fmla="*/ 20 h 70"/>
                  <a:gd name="T18" fmla="*/ 0 w 87"/>
                  <a:gd name="T19" fmla="*/ 20 h 70"/>
                  <a:gd name="T20" fmla="*/ 0 w 87"/>
                  <a:gd name="T21" fmla="*/ 32 h 70"/>
                  <a:gd name="T22" fmla="*/ 2 w 87"/>
                  <a:gd name="T23" fmla="*/ 43 h 70"/>
                  <a:gd name="T24" fmla="*/ 8 w 87"/>
                  <a:gd name="T25" fmla="*/ 55 h 70"/>
                  <a:gd name="T26" fmla="*/ 20 w 87"/>
                  <a:gd name="T27" fmla="*/ 60 h 70"/>
                  <a:gd name="T28" fmla="*/ 45 w 87"/>
                  <a:gd name="T29" fmla="*/ 69 h 70"/>
                  <a:gd name="T30" fmla="*/ 45 w 87"/>
                  <a:gd name="T31" fmla="*/ 69 h 70"/>
                  <a:gd name="T32" fmla="*/ 45 w 87"/>
                  <a:gd name="T33" fmla="*/ 69 h 70"/>
                  <a:gd name="T34" fmla="*/ 57 w 87"/>
                  <a:gd name="T35" fmla="*/ 69 h 70"/>
                  <a:gd name="T36" fmla="*/ 68 w 87"/>
                  <a:gd name="T37" fmla="*/ 66 h 70"/>
                  <a:gd name="T38" fmla="*/ 77 w 87"/>
                  <a:gd name="T39" fmla="*/ 60 h 70"/>
                  <a:gd name="T40" fmla="*/ 83 w 87"/>
                  <a:gd name="T41" fmla="*/ 49 h 70"/>
                  <a:gd name="T42" fmla="*/ 83 w 87"/>
                  <a:gd name="T43" fmla="*/ 49 h 70"/>
                  <a:gd name="T44" fmla="*/ 86 w 87"/>
                  <a:gd name="T45" fmla="*/ 37 h 70"/>
                  <a:gd name="T46" fmla="*/ 83 w 87"/>
                  <a:gd name="T47" fmla="*/ 26 h 70"/>
                  <a:gd name="T48" fmla="*/ 74 w 87"/>
                  <a:gd name="T49" fmla="*/ 17 h 70"/>
                  <a:gd name="T50" fmla="*/ 65 w 87"/>
                  <a:gd name="T51" fmla="*/ 1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70">
                    <a:moveTo>
                      <a:pt x="65" y="12"/>
                    </a:moveTo>
                    <a:lnTo>
                      <a:pt x="65" y="12"/>
                    </a:lnTo>
                    <a:lnTo>
                      <a:pt x="40" y="3"/>
                    </a:lnTo>
                    <a:lnTo>
                      <a:pt x="40" y="3"/>
                    </a:lnTo>
                    <a:lnTo>
                      <a:pt x="40" y="3"/>
                    </a:lnTo>
                    <a:lnTo>
                      <a:pt x="28" y="0"/>
                    </a:lnTo>
                    <a:lnTo>
                      <a:pt x="17" y="3"/>
                    </a:lnTo>
                    <a:lnTo>
                      <a:pt x="8" y="12"/>
                    </a:lnTo>
                    <a:lnTo>
                      <a:pt x="0" y="20"/>
                    </a:lnTo>
                    <a:lnTo>
                      <a:pt x="0" y="20"/>
                    </a:lnTo>
                    <a:lnTo>
                      <a:pt x="0" y="32"/>
                    </a:lnTo>
                    <a:lnTo>
                      <a:pt x="2" y="43"/>
                    </a:lnTo>
                    <a:lnTo>
                      <a:pt x="8" y="55"/>
                    </a:lnTo>
                    <a:lnTo>
                      <a:pt x="20" y="60"/>
                    </a:lnTo>
                    <a:lnTo>
                      <a:pt x="45" y="69"/>
                    </a:lnTo>
                    <a:lnTo>
                      <a:pt x="45" y="69"/>
                    </a:lnTo>
                    <a:lnTo>
                      <a:pt x="45" y="69"/>
                    </a:lnTo>
                    <a:lnTo>
                      <a:pt x="57" y="69"/>
                    </a:lnTo>
                    <a:lnTo>
                      <a:pt x="68" y="66"/>
                    </a:lnTo>
                    <a:lnTo>
                      <a:pt x="77" y="60"/>
                    </a:lnTo>
                    <a:lnTo>
                      <a:pt x="83" y="49"/>
                    </a:lnTo>
                    <a:lnTo>
                      <a:pt x="83" y="49"/>
                    </a:lnTo>
                    <a:lnTo>
                      <a:pt x="86" y="37"/>
                    </a:lnTo>
                    <a:lnTo>
                      <a:pt x="83" y="26"/>
                    </a:lnTo>
                    <a:lnTo>
                      <a:pt x="74" y="17"/>
                    </a:lnTo>
                    <a:lnTo>
                      <a:pt x="65"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5" name="Freeform 490"/>
              <p:cNvSpPr>
                <a:spLocks noChangeArrowheads="1"/>
              </p:cNvSpPr>
              <p:nvPr/>
            </p:nvSpPr>
            <p:spPr bwMode="auto">
              <a:xfrm>
                <a:off x="1441450" y="3897313"/>
                <a:ext cx="128588" cy="784225"/>
              </a:xfrm>
              <a:custGeom>
                <a:avLst/>
                <a:gdLst>
                  <a:gd name="T0" fmla="*/ 352 w 359"/>
                  <a:gd name="T1" fmla="*/ 315 h 2180"/>
                  <a:gd name="T2" fmla="*/ 349 w 359"/>
                  <a:gd name="T3" fmla="*/ 292 h 2180"/>
                  <a:gd name="T4" fmla="*/ 338 w 359"/>
                  <a:gd name="T5" fmla="*/ 252 h 2180"/>
                  <a:gd name="T6" fmla="*/ 309 w 359"/>
                  <a:gd name="T7" fmla="*/ 197 h 2180"/>
                  <a:gd name="T8" fmla="*/ 234 w 359"/>
                  <a:gd name="T9" fmla="*/ 126 h 2180"/>
                  <a:gd name="T10" fmla="*/ 203 w 359"/>
                  <a:gd name="T11" fmla="*/ 94 h 2180"/>
                  <a:gd name="T12" fmla="*/ 180 w 359"/>
                  <a:gd name="T13" fmla="*/ 91 h 2180"/>
                  <a:gd name="T14" fmla="*/ 120 w 359"/>
                  <a:gd name="T15" fmla="*/ 60 h 2180"/>
                  <a:gd name="T16" fmla="*/ 63 w 359"/>
                  <a:gd name="T17" fmla="*/ 31 h 2180"/>
                  <a:gd name="T18" fmla="*/ 51 w 359"/>
                  <a:gd name="T19" fmla="*/ 11 h 2180"/>
                  <a:gd name="T20" fmla="*/ 20 w 359"/>
                  <a:gd name="T21" fmla="*/ 0 h 2180"/>
                  <a:gd name="T22" fmla="*/ 0 w 359"/>
                  <a:gd name="T23" fmla="*/ 11 h 2180"/>
                  <a:gd name="T24" fmla="*/ 11 w 359"/>
                  <a:gd name="T25" fmla="*/ 40 h 2180"/>
                  <a:gd name="T26" fmla="*/ 34 w 359"/>
                  <a:gd name="T27" fmla="*/ 51 h 2180"/>
                  <a:gd name="T28" fmla="*/ 54 w 359"/>
                  <a:gd name="T29" fmla="*/ 48 h 2180"/>
                  <a:gd name="T30" fmla="*/ 111 w 359"/>
                  <a:gd name="T31" fmla="*/ 74 h 2180"/>
                  <a:gd name="T32" fmla="*/ 166 w 359"/>
                  <a:gd name="T33" fmla="*/ 111 h 2180"/>
                  <a:gd name="T34" fmla="*/ 186 w 359"/>
                  <a:gd name="T35" fmla="*/ 137 h 2180"/>
                  <a:gd name="T36" fmla="*/ 197 w 359"/>
                  <a:gd name="T37" fmla="*/ 145 h 2180"/>
                  <a:gd name="T38" fmla="*/ 243 w 359"/>
                  <a:gd name="T39" fmla="*/ 186 h 2180"/>
                  <a:gd name="T40" fmla="*/ 280 w 359"/>
                  <a:gd name="T41" fmla="*/ 240 h 2180"/>
                  <a:gd name="T42" fmla="*/ 292 w 359"/>
                  <a:gd name="T43" fmla="*/ 269 h 2180"/>
                  <a:gd name="T44" fmla="*/ 295 w 359"/>
                  <a:gd name="T45" fmla="*/ 286 h 2180"/>
                  <a:gd name="T46" fmla="*/ 298 w 359"/>
                  <a:gd name="T47" fmla="*/ 292 h 2180"/>
                  <a:gd name="T48" fmla="*/ 298 w 359"/>
                  <a:gd name="T49" fmla="*/ 306 h 2180"/>
                  <a:gd name="T50" fmla="*/ 295 w 359"/>
                  <a:gd name="T51" fmla="*/ 423 h 2180"/>
                  <a:gd name="T52" fmla="*/ 280 w 359"/>
                  <a:gd name="T53" fmla="*/ 409 h 2180"/>
                  <a:gd name="T54" fmla="*/ 246 w 359"/>
                  <a:gd name="T55" fmla="*/ 423 h 2180"/>
                  <a:gd name="T56" fmla="*/ 234 w 359"/>
                  <a:gd name="T57" fmla="*/ 438 h 2180"/>
                  <a:gd name="T58" fmla="*/ 226 w 359"/>
                  <a:gd name="T59" fmla="*/ 458 h 2180"/>
                  <a:gd name="T60" fmla="*/ 243 w 359"/>
                  <a:gd name="T61" fmla="*/ 481 h 2180"/>
                  <a:gd name="T62" fmla="*/ 272 w 359"/>
                  <a:gd name="T63" fmla="*/ 475 h 2180"/>
                  <a:gd name="T64" fmla="*/ 292 w 359"/>
                  <a:gd name="T65" fmla="*/ 452 h 2180"/>
                  <a:gd name="T66" fmla="*/ 295 w 359"/>
                  <a:gd name="T67" fmla="*/ 504 h 2180"/>
                  <a:gd name="T68" fmla="*/ 292 w 359"/>
                  <a:gd name="T69" fmla="*/ 1409 h 2180"/>
                  <a:gd name="T70" fmla="*/ 300 w 359"/>
                  <a:gd name="T71" fmla="*/ 1899 h 2180"/>
                  <a:gd name="T72" fmla="*/ 289 w 359"/>
                  <a:gd name="T73" fmla="*/ 1959 h 2180"/>
                  <a:gd name="T74" fmla="*/ 254 w 359"/>
                  <a:gd name="T75" fmla="*/ 1993 h 2180"/>
                  <a:gd name="T76" fmla="*/ 243 w 359"/>
                  <a:gd name="T77" fmla="*/ 2007 h 2180"/>
                  <a:gd name="T78" fmla="*/ 234 w 359"/>
                  <a:gd name="T79" fmla="*/ 2016 h 2180"/>
                  <a:gd name="T80" fmla="*/ 229 w 359"/>
                  <a:gd name="T81" fmla="*/ 2048 h 2180"/>
                  <a:gd name="T82" fmla="*/ 174 w 359"/>
                  <a:gd name="T83" fmla="*/ 2096 h 2180"/>
                  <a:gd name="T84" fmla="*/ 126 w 359"/>
                  <a:gd name="T85" fmla="*/ 2105 h 2180"/>
                  <a:gd name="T86" fmla="*/ 94 w 359"/>
                  <a:gd name="T87" fmla="*/ 2113 h 2180"/>
                  <a:gd name="T88" fmla="*/ 80 w 359"/>
                  <a:gd name="T89" fmla="*/ 2119 h 2180"/>
                  <a:gd name="T90" fmla="*/ 68 w 359"/>
                  <a:gd name="T91" fmla="*/ 2159 h 2180"/>
                  <a:gd name="T92" fmla="*/ 48 w 359"/>
                  <a:gd name="T93" fmla="*/ 2179 h 2180"/>
                  <a:gd name="T94" fmla="*/ 83 w 359"/>
                  <a:gd name="T95" fmla="*/ 2171 h 2180"/>
                  <a:gd name="T96" fmla="*/ 120 w 359"/>
                  <a:gd name="T97" fmla="*/ 2165 h 2180"/>
                  <a:gd name="T98" fmla="*/ 146 w 359"/>
                  <a:gd name="T99" fmla="*/ 2136 h 2180"/>
                  <a:gd name="T100" fmla="*/ 226 w 359"/>
                  <a:gd name="T101" fmla="*/ 2090 h 2180"/>
                  <a:gd name="T102" fmla="*/ 272 w 359"/>
                  <a:gd name="T103" fmla="*/ 2053 h 2180"/>
                  <a:gd name="T104" fmla="*/ 292 w 359"/>
                  <a:gd name="T105" fmla="*/ 2033 h 2180"/>
                  <a:gd name="T106" fmla="*/ 306 w 359"/>
                  <a:gd name="T107" fmla="*/ 2013 h 2180"/>
                  <a:gd name="T108" fmla="*/ 343 w 359"/>
                  <a:gd name="T109" fmla="*/ 1938 h 2180"/>
                  <a:gd name="T110" fmla="*/ 349 w 359"/>
                  <a:gd name="T111" fmla="*/ 1858 h 2180"/>
                  <a:gd name="T112" fmla="*/ 358 w 359"/>
                  <a:gd name="T113" fmla="*/ 1105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9" h="2180">
                    <a:moveTo>
                      <a:pt x="355" y="504"/>
                    </a:moveTo>
                    <a:lnTo>
                      <a:pt x="355" y="504"/>
                    </a:lnTo>
                    <a:lnTo>
                      <a:pt x="352" y="352"/>
                    </a:lnTo>
                    <a:lnTo>
                      <a:pt x="352" y="315"/>
                    </a:lnTo>
                    <a:lnTo>
                      <a:pt x="352" y="315"/>
                    </a:lnTo>
                    <a:lnTo>
                      <a:pt x="349" y="303"/>
                    </a:lnTo>
                    <a:lnTo>
                      <a:pt x="349" y="303"/>
                    </a:lnTo>
                    <a:lnTo>
                      <a:pt x="349" y="292"/>
                    </a:lnTo>
                    <a:lnTo>
                      <a:pt x="349" y="292"/>
                    </a:lnTo>
                    <a:lnTo>
                      <a:pt x="346" y="272"/>
                    </a:lnTo>
                    <a:lnTo>
                      <a:pt x="346" y="272"/>
                    </a:lnTo>
                    <a:lnTo>
                      <a:pt x="338" y="252"/>
                    </a:lnTo>
                    <a:lnTo>
                      <a:pt x="329" y="231"/>
                    </a:lnTo>
                    <a:lnTo>
                      <a:pt x="320" y="214"/>
                    </a:lnTo>
                    <a:lnTo>
                      <a:pt x="309" y="197"/>
                    </a:lnTo>
                    <a:lnTo>
                      <a:pt x="309" y="197"/>
                    </a:lnTo>
                    <a:lnTo>
                      <a:pt x="292" y="177"/>
                    </a:lnTo>
                    <a:lnTo>
                      <a:pt x="272" y="157"/>
                    </a:lnTo>
                    <a:lnTo>
                      <a:pt x="234" y="126"/>
                    </a:lnTo>
                    <a:lnTo>
                      <a:pt x="234" y="126"/>
                    </a:lnTo>
                    <a:lnTo>
                      <a:pt x="232" y="117"/>
                    </a:lnTo>
                    <a:lnTo>
                      <a:pt x="223" y="108"/>
                    </a:lnTo>
                    <a:lnTo>
                      <a:pt x="215" y="100"/>
                    </a:lnTo>
                    <a:lnTo>
                      <a:pt x="203" y="94"/>
                    </a:lnTo>
                    <a:lnTo>
                      <a:pt x="203" y="94"/>
                    </a:lnTo>
                    <a:lnTo>
                      <a:pt x="191" y="88"/>
                    </a:lnTo>
                    <a:lnTo>
                      <a:pt x="180" y="91"/>
                    </a:lnTo>
                    <a:lnTo>
                      <a:pt x="180" y="91"/>
                    </a:lnTo>
                    <a:lnTo>
                      <a:pt x="154" y="77"/>
                    </a:lnTo>
                    <a:lnTo>
                      <a:pt x="154" y="77"/>
                    </a:lnTo>
                    <a:lnTo>
                      <a:pt x="120" y="60"/>
                    </a:lnTo>
                    <a:lnTo>
                      <a:pt x="120" y="60"/>
                    </a:lnTo>
                    <a:lnTo>
                      <a:pt x="63" y="40"/>
                    </a:lnTo>
                    <a:lnTo>
                      <a:pt x="63" y="40"/>
                    </a:lnTo>
                    <a:lnTo>
                      <a:pt x="63" y="40"/>
                    </a:lnTo>
                    <a:lnTo>
                      <a:pt x="63" y="31"/>
                    </a:lnTo>
                    <a:lnTo>
                      <a:pt x="63" y="22"/>
                    </a:lnTo>
                    <a:lnTo>
                      <a:pt x="57" y="17"/>
                    </a:lnTo>
                    <a:lnTo>
                      <a:pt x="51" y="11"/>
                    </a:lnTo>
                    <a:lnTo>
                      <a:pt x="51" y="11"/>
                    </a:lnTo>
                    <a:lnTo>
                      <a:pt x="26" y="2"/>
                    </a:lnTo>
                    <a:lnTo>
                      <a:pt x="26" y="2"/>
                    </a:lnTo>
                    <a:lnTo>
                      <a:pt x="26" y="2"/>
                    </a:lnTo>
                    <a:lnTo>
                      <a:pt x="20" y="0"/>
                    </a:lnTo>
                    <a:lnTo>
                      <a:pt x="11" y="2"/>
                    </a:lnTo>
                    <a:lnTo>
                      <a:pt x="5" y="5"/>
                    </a:lnTo>
                    <a:lnTo>
                      <a:pt x="0" y="11"/>
                    </a:lnTo>
                    <a:lnTo>
                      <a:pt x="0" y="11"/>
                    </a:lnTo>
                    <a:lnTo>
                      <a:pt x="0" y="19"/>
                    </a:lnTo>
                    <a:lnTo>
                      <a:pt x="0" y="28"/>
                    </a:lnTo>
                    <a:lnTo>
                      <a:pt x="5" y="34"/>
                    </a:lnTo>
                    <a:lnTo>
                      <a:pt x="11" y="40"/>
                    </a:lnTo>
                    <a:lnTo>
                      <a:pt x="11" y="40"/>
                    </a:lnTo>
                    <a:lnTo>
                      <a:pt x="34" y="48"/>
                    </a:lnTo>
                    <a:lnTo>
                      <a:pt x="34" y="48"/>
                    </a:lnTo>
                    <a:lnTo>
                      <a:pt x="34" y="51"/>
                    </a:lnTo>
                    <a:lnTo>
                      <a:pt x="34" y="51"/>
                    </a:lnTo>
                    <a:lnTo>
                      <a:pt x="43" y="51"/>
                    </a:lnTo>
                    <a:lnTo>
                      <a:pt x="48" y="51"/>
                    </a:lnTo>
                    <a:lnTo>
                      <a:pt x="54" y="48"/>
                    </a:lnTo>
                    <a:lnTo>
                      <a:pt x="60" y="43"/>
                    </a:lnTo>
                    <a:lnTo>
                      <a:pt x="60" y="43"/>
                    </a:lnTo>
                    <a:lnTo>
                      <a:pt x="111" y="74"/>
                    </a:lnTo>
                    <a:lnTo>
                      <a:pt x="111" y="74"/>
                    </a:lnTo>
                    <a:lnTo>
                      <a:pt x="143" y="94"/>
                    </a:lnTo>
                    <a:lnTo>
                      <a:pt x="143" y="94"/>
                    </a:lnTo>
                    <a:lnTo>
                      <a:pt x="166" y="111"/>
                    </a:lnTo>
                    <a:lnTo>
                      <a:pt x="166" y="111"/>
                    </a:lnTo>
                    <a:lnTo>
                      <a:pt x="169" y="123"/>
                    </a:lnTo>
                    <a:lnTo>
                      <a:pt x="174" y="128"/>
                    </a:lnTo>
                    <a:lnTo>
                      <a:pt x="174" y="131"/>
                    </a:lnTo>
                    <a:lnTo>
                      <a:pt x="186" y="137"/>
                    </a:lnTo>
                    <a:lnTo>
                      <a:pt x="197" y="145"/>
                    </a:lnTo>
                    <a:lnTo>
                      <a:pt x="197" y="145"/>
                    </a:lnTo>
                    <a:lnTo>
                      <a:pt x="197" y="145"/>
                    </a:lnTo>
                    <a:lnTo>
                      <a:pt x="197" y="145"/>
                    </a:lnTo>
                    <a:lnTo>
                      <a:pt x="203" y="148"/>
                    </a:lnTo>
                    <a:lnTo>
                      <a:pt x="212" y="151"/>
                    </a:lnTo>
                    <a:lnTo>
                      <a:pt x="212" y="151"/>
                    </a:lnTo>
                    <a:lnTo>
                      <a:pt x="243" y="186"/>
                    </a:lnTo>
                    <a:lnTo>
                      <a:pt x="257" y="203"/>
                    </a:lnTo>
                    <a:lnTo>
                      <a:pt x="272" y="220"/>
                    </a:lnTo>
                    <a:lnTo>
                      <a:pt x="272" y="220"/>
                    </a:lnTo>
                    <a:lnTo>
                      <a:pt x="280" y="240"/>
                    </a:lnTo>
                    <a:lnTo>
                      <a:pt x="289" y="257"/>
                    </a:lnTo>
                    <a:lnTo>
                      <a:pt x="289" y="257"/>
                    </a:lnTo>
                    <a:lnTo>
                      <a:pt x="289" y="263"/>
                    </a:lnTo>
                    <a:lnTo>
                      <a:pt x="292" y="269"/>
                    </a:lnTo>
                    <a:lnTo>
                      <a:pt x="292" y="274"/>
                    </a:lnTo>
                    <a:lnTo>
                      <a:pt x="292" y="274"/>
                    </a:lnTo>
                    <a:lnTo>
                      <a:pt x="295" y="286"/>
                    </a:lnTo>
                    <a:lnTo>
                      <a:pt x="295" y="286"/>
                    </a:lnTo>
                    <a:lnTo>
                      <a:pt x="295" y="286"/>
                    </a:lnTo>
                    <a:lnTo>
                      <a:pt x="295" y="286"/>
                    </a:lnTo>
                    <a:lnTo>
                      <a:pt x="298" y="292"/>
                    </a:lnTo>
                    <a:lnTo>
                      <a:pt x="298" y="292"/>
                    </a:lnTo>
                    <a:lnTo>
                      <a:pt x="298" y="297"/>
                    </a:lnTo>
                    <a:lnTo>
                      <a:pt x="298" y="297"/>
                    </a:lnTo>
                    <a:lnTo>
                      <a:pt x="298" y="306"/>
                    </a:lnTo>
                    <a:lnTo>
                      <a:pt x="298" y="306"/>
                    </a:lnTo>
                    <a:lnTo>
                      <a:pt x="298" y="315"/>
                    </a:lnTo>
                    <a:lnTo>
                      <a:pt x="295" y="352"/>
                    </a:lnTo>
                    <a:lnTo>
                      <a:pt x="295" y="352"/>
                    </a:lnTo>
                    <a:lnTo>
                      <a:pt x="295" y="423"/>
                    </a:lnTo>
                    <a:lnTo>
                      <a:pt x="295" y="423"/>
                    </a:lnTo>
                    <a:lnTo>
                      <a:pt x="289" y="415"/>
                    </a:lnTo>
                    <a:lnTo>
                      <a:pt x="289" y="415"/>
                    </a:lnTo>
                    <a:lnTo>
                      <a:pt x="280" y="409"/>
                    </a:lnTo>
                    <a:lnTo>
                      <a:pt x="269" y="409"/>
                    </a:lnTo>
                    <a:lnTo>
                      <a:pt x="260" y="412"/>
                    </a:lnTo>
                    <a:lnTo>
                      <a:pt x="252" y="418"/>
                    </a:lnTo>
                    <a:lnTo>
                      <a:pt x="246" y="423"/>
                    </a:lnTo>
                    <a:lnTo>
                      <a:pt x="243" y="426"/>
                    </a:lnTo>
                    <a:lnTo>
                      <a:pt x="243" y="426"/>
                    </a:lnTo>
                    <a:lnTo>
                      <a:pt x="234" y="438"/>
                    </a:lnTo>
                    <a:lnTo>
                      <a:pt x="234" y="438"/>
                    </a:lnTo>
                    <a:lnTo>
                      <a:pt x="234" y="438"/>
                    </a:lnTo>
                    <a:lnTo>
                      <a:pt x="234" y="438"/>
                    </a:lnTo>
                    <a:lnTo>
                      <a:pt x="226" y="446"/>
                    </a:lnTo>
                    <a:lnTo>
                      <a:pt x="226" y="458"/>
                    </a:lnTo>
                    <a:lnTo>
                      <a:pt x="229" y="466"/>
                    </a:lnTo>
                    <a:lnTo>
                      <a:pt x="234" y="475"/>
                    </a:lnTo>
                    <a:lnTo>
                      <a:pt x="234" y="475"/>
                    </a:lnTo>
                    <a:lnTo>
                      <a:pt x="243" y="481"/>
                    </a:lnTo>
                    <a:lnTo>
                      <a:pt x="254" y="483"/>
                    </a:lnTo>
                    <a:lnTo>
                      <a:pt x="263" y="481"/>
                    </a:lnTo>
                    <a:lnTo>
                      <a:pt x="272" y="475"/>
                    </a:lnTo>
                    <a:lnTo>
                      <a:pt x="272" y="475"/>
                    </a:lnTo>
                    <a:lnTo>
                      <a:pt x="283" y="464"/>
                    </a:lnTo>
                    <a:lnTo>
                      <a:pt x="286" y="458"/>
                    </a:lnTo>
                    <a:lnTo>
                      <a:pt x="292" y="452"/>
                    </a:lnTo>
                    <a:lnTo>
                      <a:pt x="292" y="452"/>
                    </a:lnTo>
                    <a:lnTo>
                      <a:pt x="295" y="449"/>
                    </a:lnTo>
                    <a:lnTo>
                      <a:pt x="295" y="449"/>
                    </a:lnTo>
                    <a:lnTo>
                      <a:pt x="295" y="504"/>
                    </a:lnTo>
                    <a:lnTo>
                      <a:pt x="295" y="504"/>
                    </a:lnTo>
                    <a:lnTo>
                      <a:pt x="292" y="804"/>
                    </a:lnTo>
                    <a:lnTo>
                      <a:pt x="289" y="1105"/>
                    </a:lnTo>
                    <a:lnTo>
                      <a:pt x="289" y="1105"/>
                    </a:lnTo>
                    <a:lnTo>
                      <a:pt x="292" y="1409"/>
                    </a:lnTo>
                    <a:lnTo>
                      <a:pt x="295" y="1710"/>
                    </a:lnTo>
                    <a:lnTo>
                      <a:pt x="298" y="1858"/>
                    </a:lnTo>
                    <a:lnTo>
                      <a:pt x="300" y="1899"/>
                    </a:lnTo>
                    <a:lnTo>
                      <a:pt x="300" y="1899"/>
                    </a:lnTo>
                    <a:lnTo>
                      <a:pt x="300" y="1913"/>
                    </a:lnTo>
                    <a:lnTo>
                      <a:pt x="298" y="1930"/>
                    </a:lnTo>
                    <a:lnTo>
                      <a:pt x="298" y="1930"/>
                    </a:lnTo>
                    <a:lnTo>
                      <a:pt x="289" y="1959"/>
                    </a:lnTo>
                    <a:lnTo>
                      <a:pt x="275" y="1987"/>
                    </a:lnTo>
                    <a:lnTo>
                      <a:pt x="275" y="1987"/>
                    </a:lnTo>
                    <a:lnTo>
                      <a:pt x="263" y="1990"/>
                    </a:lnTo>
                    <a:lnTo>
                      <a:pt x="254" y="1993"/>
                    </a:lnTo>
                    <a:lnTo>
                      <a:pt x="252" y="1996"/>
                    </a:lnTo>
                    <a:lnTo>
                      <a:pt x="246" y="2001"/>
                    </a:lnTo>
                    <a:lnTo>
                      <a:pt x="243" y="2007"/>
                    </a:lnTo>
                    <a:lnTo>
                      <a:pt x="243" y="2007"/>
                    </a:lnTo>
                    <a:lnTo>
                      <a:pt x="234" y="2016"/>
                    </a:lnTo>
                    <a:lnTo>
                      <a:pt x="234" y="2016"/>
                    </a:lnTo>
                    <a:lnTo>
                      <a:pt x="234" y="2016"/>
                    </a:lnTo>
                    <a:lnTo>
                      <a:pt x="234" y="2016"/>
                    </a:lnTo>
                    <a:lnTo>
                      <a:pt x="229" y="2022"/>
                    </a:lnTo>
                    <a:lnTo>
                      <a:pt x="226" y="2030"/>
                    </a:lnTo>
                    <a:lnTo>
                      <a:pt x="226" y="2039"/>
                    </a:lnTo>
                    <a:lnTo>
                      <a:pt x="229" y="2048"/>
                    </a:lnTo>
                    <a:lnTo>
                      <a:pt x="229" y="2048"/>
                    </a:lnTo>
                    <a:lnTo>
                      <a:pt x="203" y="2073"/>
                    </a:lnTo>
                    <a:lnTo>
                      <a:pt x="174" y="2096"/>
                    </a:lnTo>
                    <a:lnTo>
                      <a:pt x="174" y="2096"/>
                    </a:lnTo>
                    <a:lnTo>
                      <a:pt x="143" y="2119"/>
                    </a:lnTo>
                    <a:lnTo>
                      <a:pt x="143" y="2119"/>
                    </a:lnTo>
                    <a:lnTo>
                      <a:pt x="137" y="2111"/>
                    </a:lnTo>
                    <a:lnTo>
                      <a:pt x="126" y="2105"/>
                    </a:lnTo>
                    <a:lnTo>
                      <a:pt x="117" y="2102"/>
                    </a:lnTo>
                    <a:lnTo>
                      <a:pt x="106" y="2108"/>
                    </a:lnTo>
                    <a:lnTo>
                      <a:pt x="106" y="2108"/>
                    </a:lnTo>
                    <a:lnTo>
                      <a:pt x="94" y="2113"/>
                    </a:lnTo>
                    <a:lnTo>
                      <a:pt x="83" y="2119"/>
                    </a:lnTo>
                    <a:lnTo>
                      <a:pt x="80" y="2119"/>
                    </a:lnTo>
                    <a:lnTo>
                      <a:pt x="80" y="2119"/>
                    </a:lnTo>
                    <a:lnTo>
                      <a:pt x="80" y="2119"/>
                    </a:lnTo>
                    <a:lnTo>
                      <a:pt x="71" y="2125"/>
                    </a:lnTo>
                    <a:lnTo>
                      <a:pt x="66" y="2136"/>
                    </a:lnTo>
                    <a:lnTo>
                      <a:pt x="66" y="2148"/>
                    </a:lnTo>
                    <a:lnTo>
                      <a:pt x="68" y="2159"/>
                    </a:lnTo>
                    <a:lnTo>
                      <a:pt x="68" y="2159"/>
                    </a:lnTo>
                    <a:lnTo>
                      <a:pt x="71" y="2165"/>
                    </a:lnTo>
                    <a:lnTo>
                      <a:pt x="71" y="2165"/>
                    </a:lnTo>
                    <a:lnTo>
                      <a:pt x="48" y="2179"/>
                    </a:lnTo>
                    <a:lnTo>
                      <a:pt x="48" y="2179"/>
                    </a:lnTo>
                    <a:lnTo>
                      <a:pt x="77" y="2168"/>
                    </a:lnTo>
                    <a:lnTo>
                      <a:pt x="77" y="2168"/>
                    </a:lnTo>
                    <a:lnTo>
                      <a:pt x="83" y="2171"/>
                    </a:lnTo>
                    <a:lnTo>
                      <a:pt x="91" y="2174"/>
                    </a:lnTo>
                    <a:lnTo>
                      <a:pt x="100" y="2174"/>
                    </a:lnTo>
                    <a:lnTo>
                      <a:pt x="108" y="2171"/>
                    </a:lnTo>
                    <a:lnTo>
                      <a:pt x="120" y="2165"/>
                    </a:lnTo>
                    <a:lnTo>
                      <a:pt x="131" y="2156"/>
                    </a:lnTo>
                    <a:lnTo>
                      <a:pt x="131" y="2156"/>
                    </a:lnTo>
                    <a:lnTo>
                      <a:pt x="143" y="2148"/>
                    </a:lnTo>
                    <a:lnTo>
                      <a:pt x="146" y="2136"/>
                    </a:lnTo>
                    <a:lnTo>
                      <a:pt x="146" y="2136"/>
                    </a:lnTo>
                    <a:lnTo>
                      <a:pt x="186" y="2116"/>
                    </a:lnTo>
                    <a:lnTo>
                      <a:pt x="186" y="2116"/>
                    </a:lnTo>
                    <a:lnTo>
                      <a:pt x="226" y="2090"/>
                    </a:lnTo>
                    <a:lnTo>
                      <a:pt x="263" y="2059"/>
                    </a:lnTo>
                    <a:lnTo>
                      <a:pt x="263" y="2059"/>
                    </a:lnTo>
                    <a:lnTo>
                      <a:pt x="272" y="2053"/>
                    </a:lnTo>
                    <a:lnTo>
                      <a:pt x="272" y="2053"/>
                    </a:lnTo>
                    <a:lnTo>
                      <a:pt x="283" y="2042"/>
                    </a:lnTo>
                    <a:lnTo>
                      <a:pt x="286" y="2036"/>
                    </a:lnTo>
                    <a:lnTo>
                      <a:pt x="292" y="2033"/>
                    </a:lnTo>
                    <a:lnTo>
                      <a:pt x="292" y="2033"/>
                    </a:lnTo>
                    <a:lnTo>
                      <a:pt x="295" y="2027"/>
                    </a:lnTo>
                    <a:lnTo>
                      <a:pt x="295" y="2027"/>
                    </a:lnTo>
                    <a:lnTo>
                      <a:pt x="306" y="2013"/>
                    </a:lnTo>
                    <a:lnTo>
                      <a:pt x="306" y="2013"/>
                    </a:lnTo>
                    <a:lnTo>
                      <a:pt x="317" y="1999"/>
                    </a:lnTo>
                    <a:lnTo>
                      <a:pt x="326" y="1979"/>
                    </a:lnTo>
                    <a:lnTo>
                      <a:pt x="335" y="1962"/>
                    </a:lnTo>
                    <a:lnTo>
                      <a:pt x="343" y="1938"/>
                    </a:lnTo>
                    <a:lnTo>
                      <a:pt x="343" y="1938"/>
                    </a:lnTo>
                    <a:lnTo>
                      <a:pt x="346" y="1919"/>
                    </a:lnTo>
                    <a:lnTo>
                      <a:pt x="349" y="1899"/>
                    </a:lnTo>
                    <a:lnTo>
                      <a:pt x="349" y="1858"/>
                    </a:lnTo>
                    <a:lnTo>
                      <a:pt x="352" y="1710"/>
                    </a:lnTo>
                    <a:lnTo>
                      <a:pt x="352" y="1710"/>
                    </a:lnTo>
                    <a:lnTo>
                      <a:pt x="355" y="1409"/>
                    </a:lnTo>
                    <a:lnTo>
                      <a:pt x="358" y="1105"/>
                    </a:lnTo>
                    <a:lnTo>
                      <a:pt x="358" y="1105"/>
                    </a:lnTo>
                    <a:lnTo>
                      <a:pt x="358" y="804"/>
                    </a:lnTo>
                    <a:lnTo>
                      <a:pt x="355" y="50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6" name="Freeform 491"/>
              <p:cNvSpPr>
                <a:spLocks noChangeArrowheads="1"/>
              </p:cNvSpPr>
              <p:nvPr/>
            </p:nvSpPr>
            <p:spPr bwMode="auto">
              <a:xfrm>
                <a:off x="573088" y="3898900"/>
                <a:ext cx="128587" cy="784225"/>
              </a:xfrm>
              <a:custGeom>
                <a:avLst/>
                <a:gdLst>
                  <a:gd name="T0" fmla="*/ 289 w 356"/>
                  <a:gd name="T1" fmla="*/ 2134 h 2178"/>
                  <a:gd name="T2" fmla="*/ 263 w 356"/>
                  <a:gd name="T3" fmla="*/ 2111 h 2178"/>
                  <a:gd name="T4" fmla="*/ 240 w 356"/>
                  <a:gd name="T5" fmla="*/ 2103 h 2178"/>
                  <a:gd name="T6" fmla="*/ 215 w 356"/>
                  <a:gd name="T7" fmla="*/ 2117 h 2178"/>
                  <a:gd name="T8" fmla="*/ 129 w 356"/>
                  <a:gd name="T9" fmla="*/ 2046 h 2178"/>
                  <a:gd name="T10" fmla="*/ 129 w 356"/>
                  <a:gd name="T11" fmla="*/ 2022 h 2178"/>
                  <a:gd name="T12" fmla="*/ 114 w 356"/>
                  <a:gd name="T13" fmla="*/ 2005 h 2178"/>
                  <a:gd name="T14" fmla="*/ 100 w 356"/>
                  <a:gd name="T15" fmla="*/ 1991 h 2178"/>
                  <a:gd name="T16" fmla="*/ 69 w 356"/>
                  <a:gd name="T17" fmla="*/ 1960 h 2178"/>
                  <a:gd name="T18" fmla="*/ 57 w 356"/>
                  <a:gd name="T19" fmla="*/ 1911 h 2178"/>
                  <a:gd name="T20" fmla="*/ 57 w 356"/>
                  <a:gd name="T21" fmla="*/ 1856 h 2178"/>
                  <a:gd name="T22" fmla="*/ 66 w 356"/>
                  <a:gd name="T23" fmla="*/ 1103 h 2178"/>
                  <a:gd name="T24" fmla="*/ 63 w 356"/>
                  <a:gd name="T25" fmla="*/ 502 h 2178"/>
                  <a:gd name="T26" fmla="*/ 66 w 356"/>
                  <a:gd name="T27" fmla="*/ 453 h 2178"/>
                  <a:gd name="T28" fmla="*/ 83 w 356"/>
                  <a:gd name="T29" fmla="*/ 476 h 2178"/>
                  <a:gd name="T30" fmla="*/ 114 w 356"/>
                  <a:gd name="T31" fmla="*/ 481 h 2178"/>
                  <a:gd name="T32" fmla="*/ 132 w 356"/>
                  <a:gd name="T33" fmla="*/ 456 h 2178"/>
                  <a:gd name="T34" fmla="*/ 114 w 356"/>
                  <a:gd name="T35" fmla="*/ 427 h 2178"/>
                  <a:gd name="T36" fmla="*/ 106 w 356"/>
                  <a:gd name="T37" fmla="*/ 418 h 2178"/>
                  <a:gd name="T38" fmla="*/ 69 w 356"/>
                  <a:gd name="T39" fmla="*/ 416 h 2178"/>
                  <a:gd name="T40" fmla="*/ 60 w 356"/>
                  <a:gd name="T41" fmla="*/ 350 h 2178"/>
                  <a:gd name="T42" fmla="*/ 63 w 356"/>
                  <a:gd name="T43" fmla="*/ 281 h 2178"/>
                  <a:gd name="T44" fmla="*/ 86 w 356"/>
                  <a:gd name="T45" fmla="*/ 218 h 2178"/>
                  <a:gd name="T46" fmla="*/ 129 w 356"/>
                  <a:gd name="T47" fmla="*/ 164 h 2178"/>
                  <a:gd name="T48" fmla="*/ 157 w 356"/>
                  <a:gd name="T49" fmla="*/ 146 h 2178"/>
                  <a:gd name="T50" fmla="*/ 177 w 356"/>
                  <a:gd name="T51" fmla="*/ 129 h 2178"/>
                  <a:gd name="T52" fmla="*/ 186 w 356"/>
                  <a:gd name="T53" fmla="*/ 112 h 2178"/>
                  <a:gd name="T54" fmla="*/ 243 w 356"/>
                  <a:gd name="T55" fmla="*/ 72 h 2178"/>
                  <a:gd name="T56" fmla="*/ 303 w 356"/>
                  <a:gd name="T57" fmla="*/ 49 h 2178"/>
                  <a:gd name="T58" fmla="*/ 341 w 356"/>
                  <a:gd name="T59" fmla="*/ 38 h 2178"/>
                  <a:gd name="T60" fmla="*/ 352 w 356"/>
                  <a:gd name="T61" fmla="*/ 26 h 2178"/>
                  <a:gd name="T62" fmla="*/ 347 w 356"/>
                  <a:gd name="T63" fmla="*/ 6 h 2178"/>
                  <a:gd name="T64" fmla="*/ 326 w 356"/>
                  <a:gd name="T65" fmla="*/ 0 h 2178"/>
                  <a:gd name="T66" fmla="*/ 300 w 356"/>
                  <a:gd name="T67" fmla="*/ 12 h 2178"/>
                  <a:gd name="T68" fmla="*/ 289 w 356"/>
                  <a:gd name="T69" fmla="*/ 38 h 2178"/>
                  <a:gd name="T70" fmla="*/ 206 w 356"/>
                  <a:gd name="T71" fmla="*/ 75 h 2178"/>
                  <a:gd name="T72" fmla="*/ 157 w 356"/>
                  <a:gd name="T73" fmla="*/ 89 h 2178"/>
                  <a:gd name="T74" fmla="*/ 129 w 356"/>
                  <a:gd name="T75" fmla="*/ 109 h 2178"/>
                  <a:gd name="T76" fmla="*/ 120 w 356"/>
                  <a:gd name="T77" fmla="*/ 126 h 2178"/>
                  <a:gd name="T78" fmla="*/ 49 w 356"/>
                  <a:gd name="T79" fmla="*/ 195 h 2178"/>
                  <a:gd name="T80" fmla="*/ 23 w 356"/>
                  <a:gd name="T81" fmla="*/ 241 h 2178"/>
                  <a:gd name="T82" fmla="*/ 11 w 356"/>
                  <a:gd name="T83" fmla="*/ 272 h 2178"/>
                  <a:gd name="T84" fmla="*/ 9 w 356"/>
                  <a:gd name="T85" fmla="*/ 278 h 2178"/>
                  <a:gd name="T86" fmla="*/ 3 w 356"/>
                  <a:gd name="T87" fmla="*/ 502 h 2178"/>
                  <a:gd name="T88" fmla="*/ 0 w 356"/>
                  <a:gd name="T89" fmla="*/ 1103 h 2178"/>
                  <a:gd name="T90" fmla="*/ 9 w 356"/>
                  <a:gd name="T91" fmla="*/ 1897 h 2178"/>
                  <a:gd name="T92" fmla="*/ 11 w 356"/>
                  <a:gd name="T93" fmla="*/ 1917 h 2178"/>
                  <a:gd name="T94" fmla="*/ 20 w 356"/>
                  <a:gd name="T95" fmla="*/ 1960 h 2178"/>
                  <a:gd name="T96" fmla="*/ 51 w 356"/>
                  <a:gd name="T97" fmla="*/ 2011 h 2178"/>
                  <a:gd name="T98" fmla="*/ 66 w 356"/>
                  <a:gd name="T99" fmla="*/ 2031 h 2178"/>
                  <a:gd name="T100" fmla="*/ 83 w 356"/>
                  <a:gd name="T101" fmla="*/ 2054 h 2178"/>
                  <a:gd name="T102" fmla="*/ 97 w 356"/>
                  <a:gd name="T103" fmla="*/ 2060 h 2178"/>
                  <a:gd name="T104" fmla="*/ 209 w 356"/>
                  <a:gd name="T105" fmla="*/ 2134 h 2178"/>
                  <a:gd name="T106" fmla="*/ 226 w 356"/>
                  <a:gd name="T107" fmla="*/ 2157 h 2178"/>
                  <a:gd name="T108" fmla="*/ 249 w 356"/>
                  <a:gd name="T109" fmla="*/ 2169 h 2178"/>
                  <a:gd name="T110" fmla="*/ 281 w 356"/>
                  <a:gd name="T111" fmla="*/ 2166 h 2178"/>
                  <a:gd name="T112" fmla="*/ 286 w 356"/>
                  <a:gd name="T113" fmla="*/ 2163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6" h="2178">
                    <a:moveTo>
                      <a:pt x="289" y="2157"/>
                    </a:moveTo>
                    <a:lnTo>
                      <a:pt x="289" y="2157"/>
                    </a:lnTo>
                    <a:lnTo>
                      <a:pt x="292" y="2146"/>
                    </a:lnTo>
                    <a:lnTo>
                      <a:pt x="289" y="2134"/>
                    </a:lnTo>
                    <a:lnTo>
                      <a:pt x="286" y="2126"/>
                    </a:lnTo>
                    <a:lnTo>
                      <a:pt x="275" y="2117"/>
                    </a:lnTo>
                    <a:lnTo>
                      <a:pt x="275" y="2117"/>
                    </a:lnTo>
                    <a:lnTo>
                      <a:pt x="263" y="2111"/>
                    </a:lnTo>
                    <a:lnTo>
                      <a:pt x="252" y="2106"/>
                    </a:lnTo>
                    <a:lnTo>
                      <a:pt x="252" y="2106"/>
                    </a:lnTo>
                    <a:lnTo>
                      <a:pt x="252" y="2106"/>
                    </a:lnTo>
                    <a:lnTo>
                      <a:pt x="240" y="2103"/>
                    </a:lnTo>
                    <a:lnTo>
                      <a:pt x="232" y="2103"/>
                    </a:lnTo>
                    <a:lnTo>
                      <a:pt x="220" y="2109"/>
                    </a:lnTo>
                    <a:lnTo>
                      <a:pt x="215" y="2117"/>
                    </a:lnTo>
                    <a:lnTo>
                      <a:pt x="215" y="2117"/>
                    </a:lnTo>
                    <a:lnTo>
                      <a:pt x="183" y="2094"/>
                    </a:lnTo>
                    <a:lnTo>
                      <a:pt x="183" y="2094"/>
                    </a:lnTo>
                    <a:lnTo>
                      <a:pt x="155" y="2071"/>
                    </a:lnTo>
                    <a:lnTo>
                      <a:pt x="129" y="2046"/>
                    </a:lnTo>
                    <a:lnTo>
                      <a:pt x="129" y="2046"/>
                    </a:lnTo>
                    <a:lnTo>
                      <a:pt x="132" y="2040"/>
                    </a:lnTo>
                    <a:lnTo>
                      <a:pt x="132" y="2031"/>
                    </a:lnTo>
                    <a:lnTo>
                      <a:pt x="129" y="2022"/>
                    </a:lnTo>
                    <a:lnTo>
                      <a:pt x="123" y="2014"/>
                    </a:lnTo>
                    <a:lnTo>
                      <a:pt x="117" y="2011"/>
                    </a:lnTo>
                    <a:lnTo>
                      <a:pt x="114" y="2005"/>
                    </a:lnTo>
                    <a:lnTo>
                      <a:pt x="114" y="2005"/>
                    </a:lnTo>
                    <a:lnTo>
                      <a:pt x="106" y="1997"/>
                    </a:lnTo>
                    <a:lnTo>
                      <a:pt x="106" y="1997"/>
                    </a:lnTo>
                    <a:lnTo>
                      <a:pt x="106" y="1997"/>
                    </a:lnTo>
                    <a:lnTo>
                      <a:pt x="100" y="1991"/>
                    </a:lnTo>
                    <a:lnTo>
                      <a:pt x="94" y="1988"/>
                    </a:lnTo>
                    <a:lnTo>
                      <a:pt x="83" y="1988"/>
                    </a:lnTo>
                    <a:lnTo>
                      <a:pt x="83" y="1988"/>
                    </a:lnTo>
                    <a:lnTo>
                      <a:pt x="69" y="1960"/>
                    </a:lnTo>
                    <a:lnTo>
                      <a:pt x="60" y="1928"/>
                    </a:lnTo>
                    <a:lnTo>
                      <a:pt x="60" y="1928"/>
                    </a:lnTo>
                    <a:lnTo>
                      <a:pt x="57" y="1911"/>
                    </a:lnTo>
                    <a:lnTo>
                      <a:pt x="57" y="1911"/>
                    </a:lnTo>
                    <a:lnTo>
                      <a:pt x="57" y="1905"/>
                    </a:lnTo>
                    <a:lnTo>
                      <a:pt x="57" y="1905"/>
                    </a:lnTo>
                    <a:lnTo>
                      <a:pt x="57" y="1897"/>
                    </a:lnTo>
                    <a:lnTo>
                      <a:pt x="57" y="1856"/>
                    </a:lnTo>
                    <a:lnTo>
                      <a:pt x="60" y="1708"/>
                    </a:lnTo>
                    <a:lnTo>
                      <a:pt x="60" y="1708"/>
                    </a:lnTo>
                    <a:lnTo>
                      <a:pt x="66" y="1407"/>
                    </a:lnTo>
                    <a:lnTo>
                      <a:pt x="66" y="1103"/>
                    </a:lnTo>
                    <a:lnTo>
                      <a:pt x="66" y="1103"/>
                    </a:lnTo>
                    <a:lnTo>
                      <a:pt x="66" y="802"/>
                    </a:lnTo>
                    <a:lnTo>
                      <a:pt x="63" y="502"/>
                    </a:lnTo>
                    <a:lnTo>
                      <a:pt x="63" y="502"/>
                    </a:lnTo>
                    <a:lnTo>
                      <a:pt x="63" y="450"/>
                    </a:lnTo>
                    <a:lnTo>
                      <a:pt x="63" y="450"/>
                    </a:lnTo>
                    <a:lnTo>
                      <a:pt x="66" y="453"/>
                    </a:lnTo>
                    <a:lnTo>
                      <a:pt x="66" y="453"/>
                    </a:lnTo>
                    <a:lnTo>
                      <a:pt x="74" y="464"/>
                    </a:lnTo>
                    <a:lnTo>
                      <a:pt x="80" y="470"/>
                    </a:lnTo>
                    <a:lnTo>
                      <a:pt x="83" y="476"/>
                    </a:lnTo>
                    <a:lnTo>
                      <a:pt x="83" y="476"/>
                    </a:lnTo>
                    <a:lnTo>
                      <a:pt x="83" y="476"/>
                    </a:lnTo>
                    <a:lnTo>
                      <a:pt x="94" y="481"/>
                    </a:lnTo>
                    <a:lnTo>
                      <a:pt x="103" y="484"/>
                    </a:lnTo>
                    <a:lnTo>
                      <a:pt x="114" y="481"/>
                    </a:lnTo>
                    <a:lnTo>
                      <a:pt x="123" y="476"/>
                    </a:lnTo>
                    <a:lnTo>
                      <a:pt x="123" y="476"/>
                    </a:lnTo>
                    <a:lnTo>
                      <a:pt x="129" y="467"/>
                    </a:lnTo>
                    <a:lnTo>
                      <a:pt x="132" y="456"/>
                    </a:lnTo>
                    <a:lnTo>
                      <a:pt x="129" y="444"/>
                    </a:lnTo>
                    <a:lnTo>
                      <a:pt x="123" y="436"/>
                    </a:lnTo>
                    <a:lnTo>
                      <a:pt x="117" y="433"/>
                    </a:lnTo>
                    <a:lnTo>
                      <a:pt x="114" y="427"/>
                    </a:lnTo>
                    <a:lnTo>
                      <a:pt x="114" y="427"/>
                    </a:lnTo>
                    <a:lnTo>
                      <a:pt x="106" y="418"/>
                    </a:lnTo>
                    <a:lnTo>
                      <a:pt x="106" y="418"/>
                    </a:lnTo>
                    <a:lnTo>
                      <a:pt x="106" y="418"/>
                    </a:lnTo>
                    <a:lnTo>
                      <a:pt x="97" y="413"/>
                    </a:lnTo>
                    <a:lnTo>
                      <a:pt x="89" y="410"/>
                    </a:lnTo>
                    <a:lnTo>
                      <a:pt x="77" y="410"/>
                    </a:lnTo>
                    <a:lnTo>
                      <a:pt x="69" y="416"/>
                    </a:lnTo>
                    <a:lnTo>
                      <a:pt x="69" y="416"/>
                    </a:lnTo>
                    <a:lnTo>
                      <a:pt x="63" y="424"/>
                    </a:lnTo>
                    <a:lnTo>
                      <a:pt x="63" y="424"/>
                    </a:lnTo>
                    <a:lnTo>
                      <a:pt x="60" y="350"/>
                    </a:lnTo>
                    <a:lnTo>
                      <a:pt x="60" y="313"/>
                    </a:lnTo>
                    <a:lnTo>
                      <a:pt x="60" y="313"/>
                    </a:lnTo>
                    <a:lnTo>
                      <a:pt x="60" y="295"/>
                    </a:lnTo>
                    <a:lnTo>
                      <a:pt x="63" y="281"/>
                    </a:lnTo>
                    <a:lnTo>
                      <a:pt x="63" y="281"/>
                    </a:lnTo>
                    <a:lnTo>
                      <a:pt x="66" y="264"/>
                    </a:lnTo>
                    <a:lnTo>
                      <a:pt x="72" y="250"/>
                    </a:lnTo>
                    <a:lnTo>
                      <a:pt x="86" y="218"/>
                    </a:lnTo>
                    <a:lnTo>
                      <a:pt x="86" y="218"/>
                    </a:lnTo>
                    <a:lnTo>
                      <a:pt x="106" y="190"/>
                    </a:lnTo>
                    <a:lnTo>
                      <a:pt x="129" y="164"/>
                    </a:lnTo>
                    <a:lnTo>
                      <a:pt x="129" y="164"/>
                    </a:lnTo>
                    <a:lnTo>
                      <a:pt x="143" y="149"/>
                    </a:lnTo>
                    <a:lnTo>
                      <a:pt x="143" y="149"/>
                    </a:lnTo>
                    <a:lnTo>
                      <a:pt x="149" y="149"/>
                    </a:lnTo>
                    <a:lnTo>
                      <a:pt x="157" y="146"/>
                    </a:lnTo>
                    <a:lnTo>
                      <a:pt x="157" y="146"/>
                    </a:lnTo>
                    <a:lnTo>
                      <a:pt x="166" y="138"/>
                    </a:lnTo>
                    <a:lnTo>
                      <a:pt x="177" y="129"/>
                    </a:lnTo>
                    <a:lnTo>
                      <a:pt x="177" y="129"/>
                    </a:lnTo>
                    <a:lnTo>
                      <a:pt x="177" y="129"/>
                    </a:lnTo>
                    <a:lnTo>
                      <a:pt x="183" y="124"/>
                    </a:lnTo>
                    <a:lnTo>
                      <a:pt x="186" y="112"/>
                    </a:lnTo>
                    <a:lnTo>
                      <a:pt x="186" y="112"/>
                    </a:lnTo>
                    <a:lnTo>
                      <a:pt x="215" y="92"/>
                    </a:lnTo>
                    <a:lnTo>
                      <a:pt x="215" y="92"/>
                    </a:lnTo>
                    <a:lnTo>
                      <a:pt x="243" y="72"/>
                    </a:lnTo>
                    <a:lnTo>
                      <a:pt x="243" y="72"/>
                    </a:lnTo>
                    <a:lnTo>
                      <a:pt x="292" y="43"/>
                    </a:lnTo>
                    <a:lnTo>
                      <a:pt x="292" y="43"/>
                    </a:lnTo>
                    <a:lnTo>
                      <a:pt x="298" y="46"/>
                    </a:lnTo>
                    <a:lnTo>
                      <a:pt x="303" y="49"/>
                    </a:lnTo>
                    <a:lnTo>
                      <a:pt x="312" y="52"/>
                    </a:lnTo>
                    <a:lnTo>
                      <a:pt x="318" y="49"/>
                    </a:lnTo>
                    <a:lnTo>
                      <a:pt x="318" y="49"/>
                    </a:lnTo>
                    <a:lnTo>
                      <a:pt x="341" y="38"/>
                    </a:lnTo>
                    <a:lnTo>
                      <a:pt x="341" y="38"/>
                    </a:lnTo>
                    <a:lnTo>
                      <a:pt x="341" y="38"/>
                    </a:lnTo>
                    <a:lnTo>
                      <a:pt x="349" y="35"/>
                    </a:lnTo>
                    <a:lnTo>
                      <a:pt x="352" y="26"/>
                    </a:lnTo>
                    <a:lnTo>
                      <a:pt x="355" y="20"/>
                    </a:lnTo>
                    <a:lnTo>
                      <a:pt x="352" y="12"/>
                    </a:lnTo>
                    <a:lnTo>
                      <a:pt x="352" y="12"/>
                    </a:lnTo>
                    <a:lnTo>
                      <a:pt x="347" y="6"/>
                    </a:lnTo>
                    <a:lnTo>
                      <a:pt x="341" y="0"/>
                    </a:lnTo>
                    <a:lnTo>
                      <a:pt x="335" y="0"/>
                    </a:lnTo>
                    <a:lnTo>
                      <a:pt x="326" y="0"/>
                    </a:lnTo>
                    <a:lnTo>
                      <a:pt x="326" y="0"/>
                    </a:lnTo>
                    <a:lnTo>
                      <a:pt x="300" y="12"/>
                    </a:lnTo>
                    <a:lnTo>
                      <a:pt x="300" y="12"/>
                    </a:lnTo>
                    <a:lnTo>
                      <a:pt x="300" y="12"/>
                    </a:lnTo>
                    <a:lnTo>
                      <a:pt x="300" y="12"/>
                    </a:lnTo>
                    <a:lnTo>
                      <a:pt x="295" y="17"/>
                    </a:lnTo>
                    <a:lnTo>
                      <a:pt x="289" y="23"/>
                    </a:lnTo>
                    <a:lnTo>
                      <a:pt x="289" y="32"/>
                    </a:lnTo>
                    <a:lnTo>
                      <a:pt x="289" y="38"/>
                    </a:lnTo>
                    <a:lnTo>
                      <a:pt x="289" y="38"/>
                    </a:lnTo>
                    <a:lnTo>
                      <a:pt x="238" y="58"/>
                    </a:lnTo>
                    <a:lnTo>
                      <a:pt x="238" y="58"/>
                    </a:lnTo>
                    <a:lnTo>
                      <a:pt x="206" y="75"/>
                    </a:lnTo>
                    <a:lnTo>
                      <a:pt x="175" y="92"/>
                    </a:lnTo>
                    <a:lnTo>
                      <a:pt x="175" y="92"/>
                    </a:lnTo>
                    <a:lnTo>
                      <a:pt x="163" y="89"/>
                    </a:lnTo>
                    <a:lnTo>
                      <a:pt x="157" y="89"/>
                    </a:lnTo>
                    <a:lnTo>
                      <a:pt x="152" y="92"/>
                    </a:lnTo>
                    <a:lnTo>
                      <a:pt x="152" y="92"/>
                    </a:lnTo>
                    <a:lnTo>
                      <a:pt x="140" y="101"/>
                    </a:lnTo>
                    <a:lnTo>
                      <a:pt x="129" y="109"/>
                    </a:lnTo>
                    <a:lnTo>
                      <a:pt x="129" y="109"/>
                    </a:lnTo>
                    <a:lnTo>
                      <a:pt x="129" y="109"/>
                    </a:lnTo>
                    <a:lnTo>
                      <a:pt x="120" y="118"/>
                    </a:lnTo>
                    <a:lnTo>
                      <a:pt x="120" y="126"/>
                    </a:lnTo>
                    <a:lnTo>
                      <a:pt x="120" y="126"/>
                    </a:lnTo>
                    <a:lnTo>
                      <a:pt x="83" y="158"/>
                    </a:lnTo>
                    <a:lnTo>
                      <a:pt x="66" y="175"/>
                    </a:lnTo>
                    <a:lnTo>
                      <a:pt x="49" y="195"/>
                    </a:lnTo>
                    <a:lnTo>
                      <a:pt x="49" y="195"/>
                    </a:lnTo>
                    <a:lnTo>
                      <a:pt x="34" y="215"/>
                    </a:lnTo>
                    <a:lnTo>
                      <a:pt x="23" y="241"/>
                    </a:lnTo>
                    <a:lnTo>
                      <a:pt x="23" y="241"/>
                    </a:lnTo>
                    <a:lnTo>
                      <a:pt x="17" y="250"/>
                    </a:lnTo>
                    <a:lnTo>
                      <a:pt x="17" y="250"/>
                    </a:lnTo>
                    <a:lnTo>
                      <a:pt x="14" y="264"/>
                    </a:lnTo>
                    <a:lnTo>
                      <a:pt x="11" y="272"/>
                    </a:lnTo>
                    <a:lnTo>
                      <a:pt x="9" y="278"/>
                    </a:lnTo>
                    <a:lnTo>
                      <a:pt x="9" y="278"/>
                    </a:lnTo>
                    <a:lnTo>
                      <a:pt x="9" y="278"/>
                    </a:lnTo>
                    <a:lnTo>
                      <a:pt x="9" y="278"/>
                    </a:lnTo>
                    <a:lnTo>
                      <a:pt x="6" y="313"/>
                    </a:lnTo>
                    <a:lnTo>
                      <a:pt x="6" y="350"/>
                    </a:lnTo>
                    <a:lnTo>
                      <a:pt x="6" y="350"/>
                    </a:lnTo>
                    <a:lnTo>
                      <a:pt x="3" y="502"/>
                    </a:lnTo>
                    <a:lnTo>
                      <a:pt x="3" y="502"/>
                    </a:lnTo>
                    <a:lnTo>
                      <a:pt x="0" y="802"/>
                    </a:lnTo>
                    <a:lnTo>
                      <a:pt x="0" y="1103"/>
                    </a:lnTo>
                    <a:lnTo>
                      <a:pt x="0" y="1103"/>
                    </a:lnTo>
                    <a:lnTo>
                      <a:pt x="0" y="1407"/>
                    </a:lnTo>
                    <a:lnTo>
                      <a:pt x="6" y="1708"/>
                    </a:lnTo>
                    <a:lnTo>
                      <a:pt x="9" y="1856"/>
                    </a:lnTo>
                    <a:lnTo>
                      <a:pt x="9" y="1897"/>
                    </a:lnTo>
                    <a:lnTo>
                      <a:pt x="9" y="1897"/>
                    </a:lnTo>
                    <a:lnTo>
                      <a:pt x="9" y="1905"/>
                    </a:lnTo>
                    <a:lnTo>
                      <a:pt x="9" y="1905"/>
                    </a:lnTo>
                    <a:lnTo>
                      <a:pt x="11" y="1917"/>
                    </a:lnTo>
                    <a:lnTo>
                      <a:pt x="11" y="1917"/>
                    </a:lnTo>
                    <a:lnTo>
                      <a:pt x="14" y="1936"/>
                    </a:lnTo>
                    <a:lnTo>
                      <a:pt x="14" y="1936"/>
                    </a:lnTo>
                    <a:lnTo>
                      <a:pt x="20" y="1960"/>
                    </a:lnTo>
                    <a:lnTo>
                      <a:pt x="28" y="1977"/>
                    </a:lnTo>
                    <a:lnTo>
                      <a:pt x="40" y="1997"/>
                    </a:lnTo>
                    <a:lnTo>
                      <a:pt x="51" y="2011"/>
                    </a:lnTo>
                    <a:lnTo>
                      <a:pt x="51" y="2011"/>
                    </a:lnTo>
                    <a:lnTo>
                      <a:pt x="60" y="2022"/>
                    </a:lnTo>
                    <a:lnTo>
                      <a:pt x="60" y="2022"/>
                    </a:lnTo>
                    <a:lnTo>
                      <a:pt x="66" y="2031"/>
                    </a:lnTo>
                    <a:lnTo>
                      <a:pt x="66" y="2031"/>
                    </a:lnTo>
                    <a:lnTo>
                      <a:pt x="74" y="2043"/>
                    </a:lnTo>
                    <a:lnTo>
                      <a:pt x="80" y="2048"/>
                    </a:lnTo>
                    <a:lnTo>
                      <a:pt x="83" y="2054"/>
                    </a:lnTo>
                    <a:lnTo>
                      <a:pt x="83" y="2054"/>
                    </a:lnTo>
                    <a:lnTo>
                      <a:pt x="83" y="2054"/>
                    </a:lnTo>
                    <a:lnTo>
                      <a:pt x="92" y="2060"/>
                    </a:lnTo>
                    <a:lnTo>
                      <a:pt x="97" y="2060"/>
                    </a:lnTo>
                    <a:lnTo>
                      <a:pt x="97" y="2060"/>
                    </a:lnTo>
                    <a:lnTo>
                      <a:pt x="132" y="2088"/>
                    </a:lnTo>
                    <a:lnTo>
                      <a:pt x="169" y="2114"/>
                    </a:lnTo>
                    <a:lnTo>
                      <a:pt x="169" y="2114"/>
                    </a:lnTo>
                    <a:lnTo>
                      <a:pt x="209" y="2134"/>
                    </a:lnTo>
                    <a:lnTo>
                      <a:pt x="209" y="2134"/>
                    </a:lnTo>
                    <a:lnTo>
                      <a:pt x="215" y="2148"/>
                    </a:lnTo>
                    <a:lnTo>
                      <a:pt x="220" y="2151"/>
                    </a:lnTo>
                    <a:lnTo>
                      <a:pt x="226" y="2157"/>
                    </a:lnTo>
                    <a:lnTo>
                      <a:pt x="238" y="2163"/>
                    </a:lnTo>
                    <a:lnTo>
                      <a:pt x="249" y="2169"/>
                    </a:lnTo>
                    <a:lnTo>
                      <a:pt x="249" y="2169"/>
                    </a:lnTo>
                    <a:lnTo>
                      <a:pt x="249" y="2169"/>
                    </a:lnTo>
                    <a:lnTo>
                      <a:pt x="258" y="2172"/>
                    </a:lnTo>
                    <a:lnTo>
                      <a:pt x="266" y="2172"/>
                    </a:lnTo>
                    <a:lnTo>
                      <a:pt x="275" y="2172"/>
                    </a:lnTo>
                    <a:lnTo>
                      <a:pt x="281" y="2166"/>
                    </a:lnTo>
                    <a:lnTo>
                      <a:pt x="281" y="2166"/>
                    </a:lnTo>
                    <a:lnTo>
                      <a:pt x="309" y="2177"/>
                    </a:lnTo>
                    <a:lnTo>
                      <a:pt x="309" y="2177"/>
                    </a:lnTo>
                    <a:lnTo>
                      <a:pt x="286" y="2163"/>
                    </a:lnTo>
                    <a:lnTo>
                      <a:pt x="286" y="2163"/>
                    </a:lnTo>
                    <a:lnTo>
                      <a:pt x="289" y="215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7" name="Freeform 492"/>
              <p:cNvSpPr>
                <a:spLocks noChangeArrowheads="1"/>
              </p:cNvSpPr>
              <p:nvPr/>
            </p:nvSpPr>
            <p:spPr bwMode="auto">
              <a:xfrm>
                <a:off x="1249363" y="4318000"/>
                <a:ext cx="246062" cy="177800"/>
              </a:xfrm>
              <a:custGeom>
                <a:avLst/>
                <a:gdLst>
                  <a:gd name="T0" fmla="*/ 673 w 683"/>
                  <a:gd name="T1" fmla="*/ 309 h 494"/>
                  <a:gd name="T2" fmla="*/ 679 w 683"/>
                  <a:gd name="T3" fmla="*/ 301 h 494"/>
                  <a:gd name="T4" fmla="*/ 682 w 683"/>
                  <a:gd name="T5" fmla="*/ 287 h 494"/>
                  <a:gd name="T6" fmla="*/ 682 w 683"/>
                  <a:gd name="T7" fmla="*/ 146 h 494"/>
                  <a:gd name="T8" fmla="*/ 682 w 683"/>
                  <a:gd name="T9" fmla="*/ 43 h 494"/>
                  <a:gd name="T10" fmla="*/ 682 w 683"/>
                  <a:gd name="T11" fmla="*/ 9 h 494"/>
                  <a:gd name="T12" fmla="*/ 679 w 683"/>
                  <a:gd name="T13" fmla="*/ 3 h 494"/>
                  <a:gd name="T14" fmla="*/ 673 w 683"/>
                  <a:gd name="T15" fmla="*/ 0 h 494"/>
                  <a:gd name="T16" fmla="*/ 613 w 683"/>
                  <a:gd name="T17" fmla="*/ 32 h 494"/>
                  <a:gd name="T18" fmla="*/ 556 w 683"/>
                  <a:gd name="T19" fmla="*/ 60 h 494"/>
                  <a:gd name="T20" fmla="*/ 412 w 683"/>
                  <a:gd name="T21" fmla="*/ 112 h 494"/>
                  <a:gd name="T22" fmla="*/ 163 w 683"/>
                  <a:gd name="T23" fmla="*/ 178 h 494"/>
                  <a:gd name="T24" fmla="*/ 163 w 683"/>
                  <a:gd name="T25" fmla="*/ 183 h 494"/>
                  <a:gd name="T26" fmla="*/ 252 w 683"/>
                  <a:gd name="T27" fmla="*/ 169 h 494"/>
                  <a:gd name="T28" fmla="*/ 412 w 683"/>
                  <a:gd name="T29" fmla="*/ 129 h 494"/>
                  <a:gd name="T30" fmla="*/ 556 w 683"/>
                  <a:gd name="T31" fmla="*/ 83 h 494"/>
                  <a:gd name="T32" fmla="*/ 664 w 683"/>
                  <a:gd name="T33" fmla="*/ 32 h 494"/>
                  <a:gd name="T34" fmla="*/ 664 w 683"/>
                  <a:gd name="T35" fmla="*/ 89 h 494"/>
                  <a:gd name="T36" fmla="*/ 664 w 683"/>
                  <a:gd name="T37" fmla="*/ 227 h 494"/>
                  <a:gd name="T38" fmla="*/ 661 w 683"/>
                  <a:gd name="T39" fmla="*/ 278 h 494"/>
                  <a:gd name="T40" fmla="*/ 613 w 683"/>
                  <a:gd name="T41" fmla="*/ 304 h 494"/>
                  <a:gd name="T42" fmla="*/ 544 w 683"/>
                  <a:gd name="T43" fmla="*/ 335 h 494"/>
                  <a:gd name="T44" fmla="*/ 470 w 683"/>
                  <a:gd name="T45" fmla="*/ 364 h 494"/>
                  <a:gd name="T46" fmla="*/ 392 w 683"/>
                  <a:gd name="T47" fmla="*/ 387 h 494"/>
                  <a:gd name="T48" fmla="*/ 175 w 683"/>
                  <a:gd name="T49" fmla="*/ 441 h 494"/>
                  <a:gd name="T50" fmla="*/ 20 w 683"/>
                  <a:gd name="T51" fmla="*/ 470 h 494"/>
                  <a:gd name="T52" fmla="*/ 17 w 683"/>
                  <a:gd name="T53" fmla="*/ 350 h 494"/>
                  <a:gd name="T54" fmla="*/ 11 w 683"/>
                  <a:gd name="T55" fmla="*/ 207 h 494"/>
                  <a:gd name="T56" fmla="*/ 0 w 683"/>
                  <a:gd name="T57" fmla="*/ 416 h 494"/>
                  <a:gd name="T58" fmla="*/ 0 w 683"/>
                  <a:gd name="T59" fmla="*/ 484 h 494"/>
                  <a:gd name="T60" fmla="*/ 8 w 683"/>
                  <a:gd name="T61" fmla="*/ 493 h 494"/>
                  <a:gd name="T62" fmla="*/ 11 w 683"/>
                  <a:gd name="T63" fmla="*/ 493 h 494"/>
                  <a:gd name="T64" fmla="*/ 146 w 683"/>
                  <a:gd name="T65" fmla="*/ 476 h 494"/>
                  <a:gd name="T66" fmla="*/ 338 w 683"/>
                  <a:gd name="T67" fmla="*/ 435 h 494"/>
                  <a:gd name="T68" fmla="*/ 389 w 683"/>
                  <a:gd name="T69" fmla="*/ 421 h 494"/>
                  <a:gd name="T70" fmla="*/ 470 w 683"/>
                  <a:gd name="T71" fmla="*/ 396 h 494"/>
                  <a:gd name="T72" fmla="*/ 544 w 683"/>
                  <a:gd name="T73" fmla="*/ 370 h 494"/>
                  <a:gd name="T74" fmla="*/ 647 w 683"/>
                  <a:gd name="T75" fmla="*/ 324 h 494"/>
                  <a:gd name="T76" fmla="*/ 673 w 683"/>
                  <a:gd name="T77" fmla="*/ 30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3" h="494">
                    <a:moveTo>
                      <a:pt x="673" y="309"/>
                    </a:moveTo>
                    <a:lnTo>
                      <a:pt x="673" y="309"/>
                    </a:lnTo>
                    <a:lnTo>
                      <a:pt x="673" y="309"/>
                    </a:lnTo>
                    <a:lnTo>
                      <a:pt x="679" y="301"/>
                    </a:lnTo>
                    <a:lnTo>
                      <a:pt x="682" y="295"/>
                    </a:lnTo>
                    <a:lnTo>
                      <a:pt x="682" y="287"/>
                    </a:lnTo>
                    <a:lnTo>
                      <a:pt x="682" y="287"/>
                    </a:lnTo>
                    <a:lnTo>
                      <a:pt x="682" y="146"/>
                    </a:lnTo>
                    <a:lnTo>
                      <a:pt x="682" y="78"/>
                    </a:lnTo>
                    <a:lnTo>
                      <a:pt x="682" y="43"/>
                    </a:lnTo>
                    <a:lnTo>
                      <a:pt x="682" y="9"/>
                    </a:lnTo>
                    <a:lnTo>
                      <a:pt x="682" y="9"/>
                    </a:lnTo>
                    <a:lnTo>
                      <a:pt x="682" y="9"/>
                    </a:lnTo>
                    <a:lnTo>
                      <a:pt x="679" y="3"/>
                    </a:lnTo>
                    <a:lnTo>
                      <a:pt x="676" y="0"/>
                    </a:lnTo>
                    <a:lnTo>
                      <a:pt x="673" y="0"/>
                    </a:lnTo>
                    <a:lnTo>
                      <a:pt x="673" y="0"/>
                    </a:lnTo>
                    <a:lnTo>
                      <a:pt x="613" y="32"/>
                    </a:lnTo>
                    <a:lnTo>
                      <a:pt x="556" y="60"/>
                    </a:lnTo>
                    <a:lnTo>
                      <a:pt x="556" y="60"/>
                    </a:lnTo>
                    <a:lnTo>
                      <a:pt x="412" y="112"/>
                    </a:lnTo>
                    <a:lnTo>
                      <a:pt x="412" y="112"/>
                    </a:lnTo>
                    <a:lnTo>
                      <a:pt x="252" y="158"/>
                    </a:lnTo>
                    <a:lnTo>
                      <a:pt x="163" y="178"/>
                    </a:lnTo>
                    <a:lnTo>
                      <a:pt x="71" y="198"/>
                    </a:lnTo>
                    <a:lnTo>
                      <a:pt x="163" y="183"/>
                    </a:lnTo>
                    <a:lnTo>
                      <a:pt x="252" y="169"/>
                    </a:lnTo>
                    <a:lnTo>
                      <a:pt x="252" y="169"/>
                    </a:lnTo>
                    <a:lnTo>
                      <a:pt x="412" y="129"/>
                    </a:lnTo>
                    <a:lnTo>
                      <a:pt x="412" y="129"/>
                    </a:lnTo>
                    <a:lnTo>
                      <a:pt x="556" y="83"/>
                    </a:lnTo>
                    <a:lnTo>
                      <a:pt x="556" y="83"/>
                    </a:lnTo>
                    <a:lnTo>
                      <a:pt x="610" y="57"/>
                    </a:lnTo>
                    <a:lnTo>
                      <a:pt x="664" y="32"/>
                    </a:lnTo>
                    <a:lnTo>
                      <a:pt x="664" y="52"/>
                    </a:lnTo>
                    <a:lnTo>
                      <a:pt x="664" y="89"/>
                    </a:lnTo>
                    <a:lnTo>
                      <a:pt x="664" y="89"/>
                    </a:lnTo>
                    <a:lnTo>
                      <a:pt x="664" y="227"/>
                    </a:lnTo>
                    <a:lnTo>
                      <a:pt x="664" y="227"/>
                    </a:lnTo>
                    <a:lnTo>
                      <a:pt x="661" y="278"/>
                    </a:lnTo>
                    <a:lnTo>
                      <a:pt x="661" y="278"/>
                    </a:lnTo>
                    <a:lnTo>
                      <a:pt x="613" y="304"/>
                    </a:lnTo>
                    <a:lnTo>
                      <a:pt x="613" y="304"/>
                    </a:lnTo>
                    <a:lnTo>
                      <a:pt x="544" y="335"/>
                    </a:lnTo>
                    <a:lnTo>
                      <a:pt x="544" y="335"/>
                    </a:lnTo>
                    <a:lnTo>
                      <a:pt x="470" y="364"/>
                    </a:lnTo>
                    <a:lnTo>
                      <a:pt x="470" y="364"/>
                    </a:lnTo>
                    <a:lnTo>
                      <a:pt x="392" y="387"/>
                    </a:lnTo>
                    <a:lnTo>
                      <a:pt x="295" y="416"/>
                    </a:lnTo>
                    <a:lnTo>
                      <a:pt x="175" y="441"/>
                    </a:lnTo>
                    <a:lnTo>
                      <a:pt x="103" y="456"/>
                    </a:lnTo>
                    <a:lnTo>
                      <a:pt x="20" y="470"/>
                    </a:lnTo>
                    <a:lnTo>
                      <a:pt x="20" y="470"/>
                    </a:lnTo>
                    <a:lnTo>
                      <a:pt x="17" y="350"/>
                    </a:lnTo>
                    <a:lnTo>
                      <a:pt x="11" y="207"/>
                    </a:lnTo>
                    <a:lnTo>
                      <a:pt x="11" y="207"/>
                    </a:lnTo>
                    <a:lnTo>
                      <a:pt x="3" y="347"/>
                    </a:lnTo>
                    <a:lnTo>
                      <a:pt x="0" y="416"/>
                    </a:lnTo>
                    <a:lnTo>
                      <a:pt x="0" y="484"/>
                    </a:lnTo>
                    <a:lnTo>
                      <a:pt x="0" y="484"/>
                    </a:lnTo>
                    <a:lnTo>
                      <a:pt x="3" y="490"/>
                    </a:lnTo>
                    <a:lnTo>
                      <a:pt x="8" y="493"/>
                    </a:lnTo>
                    <a:lnTo>
                      <a:pt x="11" y="493"/>
                    </a:lnTo>
                    <a:lnTo>
                      <a:pt x="11" y="493"/>
                    </a:lnTo>
                    <a:lnTo>
                      <a:pt x="83" y="484"/>
                    </a:lnTo>
                    <a:lnTo>
                      <a:pt x="146" y="476"/>
                    </a:lnTo>
                    <a:lnTo>
                      <a:pt x="255" y="453"/>
                    </a:lnTo>
                    <a:lnTo>
                      <a:pt x="338" y="435"/>
                    </a:lnTo>
                    <a:lnTo>
                      <a:pt x="389" y="421"/>
                    </a:lnTo>
                    <a:lnTo>
                      <a:pt x="389" y="421"/>
                    </a:lnTo>
                    <a:lnTo>
                      <a:pt x="470" y="396"/>
                    </a:lnTo>
                    <a:lnTo>
                      <a:pt x="470" y="396"/>
                    </a:lnTo>
                    <a:lnTo>
                      <a:pt x="544" y="370"/>
                    </a:lnTo>
                    <a:lnTo>
                      <a:pt x="544" y="370"/>
                    </a:lnTo>
                    <a:lnTo>
                      <a:pt x="616" y="338"/>
                    </a:lnTo>
                    <a:lnTo>
                      <a:pt x="647" y="324"/>
                    </a:lnTo>
                    <a:lnTo>
                      <a:pt x="647" y="324"/>
                    </a:lnTo>
                    <a:lnTo>
                      <a:pt x="673" y="30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8" name="Freeform 493"/>
              <p:cNvSpPr>
                <a:spLocks noChangeArrowheads="1"/>
              </p:cNvSpPr>
              <p:nvPr/>
            </p:nvSpPr>
            <p:spPr bwMode="auto">
              <a:xfrm>
                <a:off x="901700" y="4389438"/>
                <a:ext cx="336550" cy="120650"/>
              </a:xfrm>
              <a:custGeom>
                <a:avLst/>
                <a:gdLst>
                  <a:gd name="T0" fmla="*/ 899 w 935"/>
                  <a:gd name="T1" fmla="*/ 86 h 333"/>
                  <a:gd name="T2" fmla="*/ 896 w 935"/>
                  <a:gd name="T3" fmla="*/ 226 h 333"/>
                  <a:gd name="T4" fmla="*/ 896 w 935"/>
                  <a:gd name="T5" fmla="*/ 278 h 333"/>
                  <a:gd name="T6" fmla="*/ 807 w 935"/>
                  <a:gd name="T7" fmla="*/ 286 h 333"/>
                  <a:gd name="T8" fmla="*/ 696 w 935"/>
                  <a:gd name="T9" fmla="*/ 295 h 333"/>
                  <a:gd name="T10" fmla="*/ 578 w 935"/>
                  <a:gd name="T11" fmla="*/ 298 h 333"/>
                  <a:gd name="T12" fmla="*/ 344 w 935"/>
                  <a:gd name="T13" fmla="*/ 298 h 333"/>
                  <a:gd name="T14" fmla="*/ 114 w 935"/>
                  <a:gd name="T15" fmla="*/ 286 h 333"/>
                  <a:gd name="T16" fmla="*/ 23 w 935"/>
                  <a:gd name="T17" fmla="*/ 278 h 333"/>
                  <a:gd name="T18" fmla="*/ 14 w 935"/>
                  <a:gd name="T19" fmla="*/ 11 h 333"/>
                  <a:gd name="T20" fmla="*/ 5 w 935"/>
                  <a:gd name="T21" fmla="*/ 146 h 333"/>
                  <a:gd name="T22" fmla="*/ 0 w 935"/>
                  <a:gd name="T23" fmla="*/ 286 h 333"/>
                  <a:gd name="T24" fmla="*/ 0 w 935"/>
                  <a:gd name="T25" fmla="*/ 286 h 333"/>
                  <a:gd name="T26" fmla="*/ 5 w 935"/>
                  <a:gd name="T27" fmla="*/ 298 h 333"/>
                  <a:gd name="T28" fmla="*/ 14 w 935"/>
                  <a:gd name="T29" fmla="*/ 301 h 333"/>
                  <a:gd name="T30" fmla="*/ 89 w 935"/>
                  <a:gd name="T31" fmla="*/ 309 h 333"/>
                  <a:gd name="T32" fmla="*/ 289 w 935"/>
                  <a:gd name="T33" fmla="*/ 326 h 333"/>
                  <a:gd name="T34" fmla="*/ 461 w 935"/>
                  <a:gd name="T35" fmla="*/ 332 h 333"/>
                  <a:gd name="T36" fmla="*/ 578 w 935"/>
                  <a:gd name="T37" fmla="*/ 332 h 333"/>
                  <a:gd name="T38" fmla="*/ 696 w 935"/>
                  <a:gd name="T39" fmla="*/ 329 h 333"/>
                  <a:gd name="T40" fmla="*/ 810 w 935"/>
                  <a:gd name="T41" fmla="*/ 321 h 333"/>
                  <a:gd name="T42" fmla="*/ 868 w 935"/>
                  <a:gd name="T43" fmla="*/ 315 h 333"/>
                  <a:gd name="T44" fmla="*/ 916 w 935"/>
                  <a:gd name="T45" fmla="*/ 309 h 333"/>
                  <a:gd name="T46" fmla="*/ 925 w 935"/>
                  <a:gd name="T47" fmla="*/ 306 h 333"/>
                  <a:gd name="T48" fmla="*/ 934 w 935"/>
                  <a:gd name="T49" fmla="*/ 289 h 333"/>
                  <a:gd name="T50" fmla="*/ 931 w 935"/>
                  <a:gd name="T51" fmla="*/ 152 h 333"/>
                  <a:gd name="T52" fmla="*/ 931 w 935"/>
                  <a:gd name="T53" fmla="*/ 48 h 333"/>
                  <a:gd name="T54" fmla="*/ 928 w 935"/>
                  <a:gd name="T55" fmla="*/ 14 h 333"/>
                  <a:gd name="T56" fmla="*/ 922 w 935"/>
                  <a:gd name="T57" fmla="*/ 3 h 333"/>
                  <a:gd name="T58" fmla="*/ 913 w 935"/>
                  <a:gd name="T59" fmla="*/ 0 h 333"/>
                  <a:gd name="T60" fmla="*/ 710 w 935"/>
                  <a:gd name="T61" fmla="*/ 20 h 333"/>
                  <a:gd name="T62" fmla="*/ 498 w 935"/>
                  <a:gd name="T63" fmla="*/ 31 h 333"/>
                  <a:gd name="T64" fmla="*/ 177 w 935"/>
                  <a:gd name="T65" fmla="*/ 26 h 333"/>
                  <a:gd name="T66" fmla="*/ 177 w 935"/>
                  <a:gd name="T67" fmla="*/ 31 h 333"/>
                  <a:gd name="T68" fmla="*/ 281 w 935"/>
                  <a:gd name="T69" fmla="*/ 40 h 333"/>
                  <a:gd name="T70" fmla="*/ 498 w 935"/>
                  <a:gd name="T71" fmla="*/ 48 h 333"/>
                  <a:gd name="T72" fmla="*/ 710 w 935"/>
                  <a:gd name="T73" fmla="*/ 46 h 333"/>
                  <a:gd name="T74" fmla="*/ 899 w 935"/>
                  <a:gd name="T7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5" h="333">
                    <a:moveTo>
                      <a:pt x="899" y="86"/>
                    </a:moveTo>
                    <a:lnTo>
                      <a:pt x="899" y="86"/>
                    </a:lnTo>
                    <a:lnTo>
                      <a:pt x="896" y="226"/>
                    </a:lnTo>
                    <a:lnTo>
                      <a:pt x="896" y="226"/>
                    </a:lnTo>
                    <a:lnTo>
                      <a:pt x="896" y="278"/>
                    </a:lnTo>
                    <a:lnTo>
                      <a:pt x="896" y="278"/>
                    </a:lnTo>
                    <a:lnTo>
                      <a:pt x="807" y="286"/>
                    </a:lnTo>
                    <a:lnTo>
                      <a:pt x="807" y="286"/>
                    </a:lnTo>
                    <a:lnTo>
                      <a:pt x="696" y="295"/>
                    </a:lnTo>
                    <a:lnTo>
                      <a:pt x="696" y="295"/>
                    </a:lnTo>
                    <a:lnTo>
                      <a:pt x="578" y="298"/>
                    </a:lnTo>
                    <a:lnTo>
                      <a:pt x="578" y="298"/>
                    </a:lnTo>
                    <a:lnTo>
                      <a:pt x="470" y="301"/>
                    </a:lnTo>
                    <a:lnTo>
                      <a:pt x="344" y="298"/>
                    </a:lnTo>
                    <a:lnTo>
                      <a:pt x="197" y="292"/>
                    </a:lnTo>
                    <a:lnTo>
                      <a:pt x="114" y="286"/>
                    </a:lnTo>
                    <a:lnTo>
                      <a:pt x="23" y="278"/>
                    </a:lnTo>
                    <a:lnTo>
                      <a:pt x="23" y="278"/>
                    </a:lnTo>
                    <a:lnTo>
                      <a:pt x="20" y="155"/>
                    </a:lnTo>
                    <a:lnTo>
                      <a:pt x="14" y="11"/>
                    </a:lnTo>
                    <a:lnTo>
                      <a:pt x="14" y="11"/>
                    </a:lnTo>
                    <a:lnTo>
                      <a:pt x="5" y="146"/>
                    </a:lnTo>
                    <a:lnTo>
                      <a:pt x="3" y="218"/>
                    </a:lnTo>
                    <a:lnTo>
                      <a:pt x="0" y="286"/>
                    </a:lnTo>
                    <a:lnTo>
                      <a:pt x="0" y="286"/>
                    </a:lnTo>
                    <a:lnTo>
                      <a:pt x="0" y="286"/>
                    </a:lnTo>
                    <a:lnTo>
                      <a:pt x="3" y="295"/>
                    </a:lnTo>
                    <a:lnTo>
                      <a:pt x="5" y="298"/>
                    </a:lnTo>
                    <a:lnTo>
                      <a:pt x="11" y="301"/>
                    </a:lnTo>
                    <a:lnTo>
                      <a:pt x="14" y="301"/>
                    </a:lnTo>
                    <a:lnTo>
                      <a:pt x="14" y="301"/>
                    </a:lnTo>
                    <a:lnTo>
                      <a:pt x="89" y="309"/>
                    </a:lnTo>
                    <a:lnTo>
                      <a:pt x="160" y="318"/>
                    </a:lnTo>
                    <a:lnTo>
                      <a:pt x="289" y="326"/>
                    </a:lnTo>
                    <a:lnTo>
                      <a:pt x="389" y="332"/>
                    </a:lnTo>
                    <a:lnTo>
                      <a:pt x="461" y="332"/>
                    </a:lnTo>
                    <a:lnTo>
                      <a:pt x="461" y="332"/>
                    </a:lnTo>
                    <a:lnTo>
                      <a:pt x="578" y="332"/>
                    </a:lnTo>
                    <a:lnTo>
                      <a:pt x="578" y="332"/>
                    </a:lnTo>
                    <a:lnTo>
                      <a:pt x="696" y="329"/>
                    </a:lnTo>
                    <a:lnTo>
                      <a:pt x="696" y="329"/>
                    </a:lnTo>
                    <a:lnTo>
                      <a:pt x="810" y="321"/>
                    </a:lnTo>
                    <a:lnTo>
                      <a:pt x="868" y="315"/>
                    </a:lnTo>
                    <a:lnTo>
                      <a:pt x="868" y="315"/>
                    </a:lnTo>
                    <a:lnTo>
                      <a:pt x="913" y="309"/>
                    </a:lnTo>
                    <a:lnTo>
                      <a:pt x="916" y="309"/>
                    </a:lnTo>
                    <a:lnTo>
                      <a:pt x="916" y="309"/>
                    </a:lnTo>
                    <a:lnTo>
                      <a:pt x="925" y="306"/>
                    </a:lnTo>
                    <a:lnTo>
                      <a:pt x="931" y="301"/>
                    </a:lnTo>
                    <a:lnTo>
                      <a:pt x="934" y="289"/>
                    </a:lnTo>
                    <a:lnTo>
                      <a:pt x="934" y="289"/>
                    </a:lnTo>
                    <a:lnTo>
                      <a:pt x="931" y="152"/>
                    </a:lnTo>
                    <a:lnTo>
                      <a:pt x="931" y="83"/>
                    </a:lnTo>
                    <a:lnTo>
                      <a:pt x="931" y="48"/>
                    </a:lnTo>
                    <a:lnTo>
                      <a:pt x="928" y="14"/>
                    </a:lnTo>
                    <a:lnTo>
                      <a:pt x="928" y="14"/>
                    </a:lnTo>
                    <a:lnTo>
                      <a:pt x="925" y="6"/>
                    </a:lnTo>
                    <a:lnTo>
                      <a:pt x="922" y="3"/>
                    </a:lnTo>
                    <a:lnTo>
                      <a:pt x="913" y="0"/>
                    </a:lnTo>
                    <a:lnTo>
                      <a:pt x="913" y="0"/>
                    </a:lnTo>
                    <a:lnTo>
                      <a:pt x="710" y="20"/>
                    </a:lnTo>
                    <a:lnTo>
                      <a:pt x="710" y="20"/>
                    </a:lnTo>
                    <a:lnTo>
                      <a:pt x="498" y="31"/>
                    </a:lnTo>
                    <a:lnTo>
                      <a:pt x="498" y="31"/>
                    </a:lnTo>
                    <a:lnTo>
                      <a:pt x="281" y="29"/>
                    </a:lnTo>
                    <a:lnTo>
                      <a:pt x="177" y="26"/>
                    </a:lnTo>
                    <a:lnTo>
                      <a:pt x="77" y="20"/>
                    </a:lnTo>
                    <a:lnTo>
                      <a:pt x="177" y="31"/>
                    </a:lnTo>
                    <a:lnTo>
                      <a:pt x="281" y="40"/>
                    </a:lnTo>
                    <a:lnTo>
                      <a:pt x="281" y="40"/>
                    </a:lnTo>
                    <a:lnTo>
                      <a:pt x="498" y="48"/>
                    </a:lnTo>
                    <a:lnTo>
                      <a:pt x="498" y="48"/>
                    </a:lnTo>
                    <a:lnTo>
                      <a:pt x="710" y="46"/>
                    </a:lnTo>
                    <a:lnTo>
                      <a:pt x="710" y="46"/>
                    </a:lnTo>
                    <a:lnTo>
                      <a:pt x="899" y="31"/>
                    </a:lnTo>
                    <a:lnTo>
                      <a:pt x="899" y="51"/>
                    </a:lnTo>
                    <a:lnTo>
                      <a:pt x="899" y="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19" name="Freeform 494"/>
              <p:cNvSpPr>
                <a:spLocks noChangeArrowheads="1"/>
              </p:cNvSpPr>
              <p:nvPr/>
            </p:nvSpPr>
            <p:spPr bwMode="auto">
              <a:xfrm>
                <a:off x="1066800" y="4238625"/>
                <a:ext cx="312738" cy="144463"/>
              </a:xfrm>
              <a:custGeom>
                <a:avLst/>
                <a:gdLst>
                  <a:gd name="T0" fmla="*/ 295 w 869"/>
                  <a:gd name="T1" fmla="*/ 109 h 402"/>
                  <a:gd name="T2" fmla="*/ 495 w 869"/>
                  <a:gd name="T3" fmla="*/ 92 h 402"/>
                  <a:gd name="T4" fmla="*/ 681 w 869"/>
                  <a:gd name="T5" fmla="*/ 66 h 402"/>
                  <a:gd name="T6" fmla="*/ 839 w 869"/>
                  <a:gd name="T7" fmla="*/ 52 h 402"/>
                  <a:gd name="T8" fmla="*/ 839 w 869"/>
                  <a:gd name="T9" fmla="*/ 87 h 402"/>
                  <a:gd name="T10" fmla="*/ 836 w 869"/>
                  <a:gd name="T11" fmla="*/ 227 h 402"/>
                  <a:gd name="T12" fmla="*/ 836 w 869"/>
                  <a:gd name="T13" fmla="*/ 278 h 402"/>
                  <a:gd name="T14" fmla="*/ 762 w 869"/>
                  <a:gd name="T15" fmla="*/ 296 h 402"/>
                  <a:gd name="T16" fmla="*/ 667 w 869"/>
                  <a:gd name="T17" fmla="*/ 316 h 402"/>
                  <a:gd name="T18" fmla="*/ 570 w 869"/>
                  <a:gd name="T19" fmla="*/ 333 h 402"/>
                  <a:gd name="T20" fmla="*/ 349 w 869"/>
                  <a:gd name="T21" fmla="*/ 362 h 402"/>
                  <a:gd name="T22" fmla="*/ 120 w 869"/>
                  <a:gd name="T23" fmla="*/ 376 h 402"/>
                  <a:gd name="T24" fmla="*/ 26 w 869"/>
                  <a:gd name="T25" fmla="*/ 379 h 402"/>
                  <a:gd name="T26" fmla="*/ 14 w 869"/>
                  <a:gd name="T27" fmla="*/ 112 h 402"/>
                  <a:gd name="T28" fmla="*/ 6 w 869"/>
                  <a:gd name="T29" fmla="*/ 253 h 402"/>
                  <a:gd name="T30" fmla="*/ 0 w 869"/>
                  <a:gd name="T31" fmla="*/ 390 h 402"/>
                  <a:gd name="T32" fmla="*/ 0 w 869"/>
                  <a:gd name="T33" fmla="*/ 390 h 402"/>
                  <a:gd name="T34" fmla="*/ 11 w 869"/>
                  <a:gd name="T35" fmla="*/ 401 h 402"/>
                  <a:gd name="T36" fmla="*/ 14 w 869"/>
                  <a:gd name="T37" fmla="*/ 401 h 402"/>
                  <a:gd name="T38" fmla="*/ 172 w 869"/>
                  <a:gd name="T39" fmla="*/ 401 h 402"/>
                  <a:gd name="T40" fmla="*/ 401 w 869"/>
                  <a:gd name="T41" fmla="*/ 387 h 402"/>
                  <a:gd name="T42" fmla="*/ 464 w 869"/>
                  <a:gd name="T43" fmla="*/ 381 h 402"/>
                  <a:gd name="T44" fmla="*/ 570 w 869"/>
                  <a:gd name="T45" fmla="*/ 367 h 402"/>
                  <a:gd name="T46" fmla="*/ 667 w 869"/>
                  <a:gd name="T47" fmla="*/ 350 h 402"/>
                  <a:gd name="T48" fmla="*/ 816 w 869"/>
                  <a:gd name="T49" fmla="*/ 318 h 402"/>
                  <a:gd name="T50" fmla="*/ 853 w 869"/>
                  <a:gd name="T51" fmla="*/ 310 h 402"/>
                  <a:gd name="T52" fmla="*/ 853 w 869"/>
                  <a:gd name="T53" fmla="*/ 310 h 402"/>
                  <a:gd name="T54" fmla="*/ 865 w 869"/>
                  <a:gd name="T55" fmla="*/ 299 h 402"/>
                  <a:gd name="T56" fmla="*/ 868 w 869"/>
                  <a:gd name="T57" fmla="*/ 287 h 402"/>
                  <a:gd name="T58" fmla="*/ 865 w 869"/>
                  <a:gd name="T59" fmla="*/ 81 h 402"/>
                  <a:gd name="T60" fmla="*/ 865 w 869"/>
                  <a:gd name="T61" fmla="*/ 12 h 402"/>
                  <a:gd name="T62" fmla="*/ 859 w 869"/>
                  <a:gd name="T63" fmla="*/ 3 h 402"/>
                  <a:gd name="T64" fmla="*/ 853 w 869"/>
                  <a:gd name="T65" fmla="*/ 0 h 402"/>
                  <a:gd name="T66" fmla="*/ 681 w 869"/>
                  <a:gd name="T67" fmla="*/ 44 h 402"/>
                  <a:gd name="T68" fmla="*/ 495 w 869"/>
                  <a:gd name="T69" fmla="*/ 75 h 402"/>
                  <a:gd name="T70" fmla="*/ 295 w 869"/>
                  <a:gd name="T71" fmla="*/ 98 h 402"/>
                  <a:gd name="T72" fmla="*/ 83 w 869"/>
                  <a:gd name="T73" fmla="*/ 112 h 402"/>
                  <a:gd name="T74" fmla="*/ 295 w 869"/>
                  <a:gd name="T75" fmla="*/ 1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295" y="109"/>
                    </a:moveTo>
                    <a:lnTo>
                      <a:pt x="295" y="109"/>
                    </a:lnTo>
                    <a:lnTo>
                      <a:pt x="495" y="92"/>
                    </a:lnTo>
                    <a:lnTo>
                      <a:pt x="495" y="92"/>
                    </a:lnTo>
                    <a:lnTo>
                      <a:pt x="681" y="66"/>
                    </a:lnTo>
                    <a:lnTo>
                      <a:pt x="681" y="66"/>
                    </a:lnTo>
                    <a:lnTo>
                      <a:pt x="839" y="32"/>
                    </a:lnTo>
                    <a:lnTo>
                      <a:pt x="839" y="52"/>
                    </a:lnTo>
                    <a:lnTo>
                      <a:pt x="839" y="87"/>
                    </a:lnTo>
                    <a:lnTo>
                      <a:pt x="839" y="87"/>
                    </a:lnTo>
                    <a:lnTo>
                      <a:pt x="836" y="227"/>
                    </a:lnTo>
                    <a:lnTo>
                      <a:pt x="836" y="227"/>
                    </a:lnTo>
                    <a:lnTo>
                      <a:pt x="836" y="278"/>
                    </a:lnTo>
                    <a:lnTo>
                      <a:pt x="836" y="278"/>
                    </a:lnTo>
                    <a:lnTo>
                      <a:pt x="762" y="296"/>
                    </a:lnTo>
                    <a:lnTo>
                      <a:pt x="762" y="296"/>
                    </a:lnTo>
                    <a:lnTo>
                      <a:pt x="667" y="316"/>
                    </a:lnTo>
                    <a:lnTo>
                      <a:pt x="667" y="316"/>
                    </a:lnTo>
                    <a:lnTo>
                      <a:pt x="570" y="333"/>
                    </a:lnTo>
                    <a:lnTo>
                      <a:pt x="570" y="333"/>
                    </a:lnTo>
                    <a:lnTo>
                      <a:pt x="467" y="347"/>
                    </a:lnTo>
                    <a:lnTo>
                      <a:pt x="349" y="362"/>
                    </a:lnTo>
                    <a:lnTo>
                      <a:pt x="203" y="373"/>
                    </a:lnTo>
                    <a:lnTo>
                      <a:pt x="120" y="376"/>
                    </a:lnTo>
                    <a:lnTo>
                      <a:pt x="26" y="379"/>
                    </a:lnTo>
                    <a:lnTo>
                      <a:pt x="26" y="379"/>
                    </a:lnTo>
                    <a:lnTo>
                      <a:pt x="20" y="255"/>
                    </a:lnTo>
                    <a:lnTo>
                      <a:pt x="14" y="112"/>
                    </a:lnTo>
                    <a:lnTo>
                      <a:pt x="14" y="112"/>
                    </a:lnTo>
                    <a:lnTo>
                      <a:pt x="6" y="253"/>
                    </a:lnTo>
                    <a:lnTo>
                      <a:pt x="3" y="321"/>
                    </a:lnTo>
                    <a:lnTo>
                      <a:pt x="0" y="390"/>
                    </a:lnTo>
                    <a:lnTo>
                      <a:pt x="0" y="390"/>
                    </a:lnTo>
                    <a:lnTo>
                      <a:pt x="0" y="390"/>
                    </a:lnTo>
                    <a:lnTo>
                      <a:pt x="3" y="399"/>
                    </a:lnTo>
                    <a:lnTo>
                      <a:pt x="11" y="401"/>
                    </a:lnTo>
                    <a:lnTo>
                      <a:pt x="14" y="401"/>
                    </a:lnTo>
                    <a:lnTo>
                      <a:pt x="14" y="401"/>
                    </a:lnTo>
                    <a:lnTo>
                      <a:pt x="94" y="401"/>
                    </a:lnTo>
                    <a:lnTo>
                      <a:pt x="172" y="401"/>
                    </a:lnTo>
                    <a:lnTo>
                      <a:pt x="300" y="396"/>
                    </a:lnTo>
                    <a:lnTo>
                      <a:pt x="401" y="387"/>
                    </a:lnTo>
                    <a:lnTo>
                      <a:pt x="464" y="381"/>
                    </a:lnTo>
                    <a:lnTo>
                      <a:pt x="464" y="381"/>
                    </a:lnTo>
                    <a:lnTo>
                      <a:pt x="570" y="367"/>
                    </a:lnTo>
                    <a:lnTo>
                      <a:pt x="570" y="367"/>
                    </a:lnTo>
                    <a:lnTo>
                      <a:pt x="667" y="350"/>
                    </a:lnTo>
                    <a:lnTo>
                      <a:pt x="667" y="350"/>
                    </a:lnTo>
                    <a:lnTo>
                      <a:pt x="767" y="330"/>
                    </a:lnTo>
                    <a:lnTo>
                      <a:pt x="816" y="318"/>
                    </a:lnTo>
                    <a:lnTo>
                      <a:pt x="816" y="318"/>
                    </a:lnTo>
                    <a:lnTo>
                      <a:pt x="853" y="310"/>
                    </a:lnTo>
                    <a:lnTo>
                      <a:pt x="853" y="310"/>
                    </a:lnTo>
                    <a:lnTo>
                      <a:pt x="853" y="310"/>
                    </a:lnTo>
                    <a:lnTo>
                      <a:pt x="862" y="304"/>
                    </a:lnTo>
                    <a:lnTo>
                      <a:pt x="865" y="299"/>
                    </a:lnTo>
                    <a:lnTo>
                      <a:pt x="868" y="287"/>
                    </a:lnTo>
                    <a:lnTo>
                      <a:pt x="868" y="287"/>
                    </a:lnTo>
                    <a:lnTo>
                      <a:pt x="865" y="150"/>
                    </a:lnTo>
                    <a:lnTo>
                      <a:pt x="865" y="81"/>
                    </a:lnTo>
                    <a:lnTo>
                      <a:pt x="865" y="46"/>
                    </a:lnTo>
                    <a:lnTo>
                      <a:pt x="865" y="12"/>
                    </a:lnTo>
                    <a:lnTo>
                      <a:pt x="865" y="12"/>
                    </a:lnTo>
                    <a:lnTo>
                      <a:pt x="859" y="3"/>
                    </a:lnTo>
                    <a:lnTo>
                      <a:pt x="856" y="0"/>
                    </a:lnTo>
                    <a:lnTo>
                      <a:pt x="853" y="0"/>
                    </a:lnTo>
                    <a:lnTo>
                      <a:pt x="853" y="0"/>
                    </a:lnTo>
                    <a:lnTo>
                      <a:pt x="681" y="44"/>
                    </a:lnTo>
                    <a:lnTo>
                      <a:pt x="681" y="44"/>
                    </a:lnTo>
                    <a:lnTo>
                      <a:pt x="495" y="75"/>
                    </a:lnTo>
                    <a:lnTo>
                      <a:pt x="495" y="75"/>
                    </a:lnTo>
                    <a:lnTo>
                      <a:pt x="295" y="98"/>
                    </a:lnTo>
                    <a:lnTo>
                      <a:pt x="192" y="107"/>
                    </a:lnTo>
                    <a:lnTo>
                      <a:pt x="83" y="112"/>
                    </a:lnTo>
                    <a:lnTo>
                      <a:pt x="192" y="112"/>
                    </a:lnTo>
                    <a:lnTo>
                      <a:pt x="295" y="10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0" name="Freeform 495"/>
              <p:cNvSpPr>
                <a:spLocks noChangeArrowheads="1"/>
              </p:cNvSpPr>
              <p:nvPr/>
            </p:nvSpPr>
            <p:spPr bwMode="auto">
              <a:xfrm>
                <a:off x="750888" y="4238625"/>
                <a:ext cx="304800" cy="147638"/>
              </a:xfrm>
              <a:custGeom>
                <a:avLst/>
                <a:gdLst>
                  <a:gd name="T0" fmla="*/ 227 w 846"/>
                  <a:gd name="T1" fmla="*/ 60 h 410"/>
                  <a:gd name="T2" fmla="*/ 413 w 846"/>
                  <a:gd name="T3" fmla="*/ 94 h 410"/>
                  <a:gd name="T4" fmla="*/ 613 w 846"/>
                  <a:gd name="T5" fmla="*/ 117 h 410"/>
                  <a:gd name="T6" fmla="*/ 808 w 846"/>
                  <a:gd name="T7" fmla="*/ 149 h 410"/>
                  <a:gd name="T8" fmla="*/ 808 w 846"/>
                  <a:gd name="T9" fmla="*/ 183 h 410"/>
                  <a:gd name="T10" fmla="*/ 805 w 846"/>
                  <a:gd name="T11" fmla="*/ 323 h 410"/>
                  <a:gd name="T12" fmla="*/ 805 w 846"/>
                  <a:gd name="T13" fmla="*/ 375 h 410"/>
                  <a:gd name="T14" fmla="*/ 711 w 846"/>
                  <a:gd name="T15" fmla="*/ 372 h 410"/>
                  <a:gd name="T16" fmla="*/ 596 w 846"/>
                  <a:gd name="T17" fmla="*/ 364 h 410"/>
                  <a:gd name="T18" fmla="*/ 487 w 846"/>
                  <a:gd name="T19" fmla="*/ 355 h 410"/>
                  <a:gd name="T20" fmla="*/ 278 w 846"/>
                  <a:gd name="T21" fmla="*/ 326 h 410"/>
                  <a:gd name="T22" fmla="*/ 86 w 846"/>
                  <a:gd name="T23" fmla="*/ 286 h 410"/>
                  <a:gd name="T24" fmla="*/ 18 w 846"/>
                  <a:gd name="T25" fmla="*/ 269 h 410"/>
                  <a:gd name="T26" fmla="*/ 9 w 846"/>
                  <a:gd name="T27" fmla="*/ 0 h 410"/>
                  <a:gd name="T28" fmla="*/ 3 w 846"/>
                  <a:gd name="T29" fmla="*/ 143 h 410"/>
                  <a:gd name="T30" fmla="*/ 0 w 846"/>
                  <a:gd name="T31" fmla="*/ 275 h 410"/>
                  <a:gd name="T32" fmla="*/ 0 w 846"/>
                  <a:gd name="T33" fmla="*/ 275 h 410"/>
                  <a:gd name="T34" fmla="*/ 9 w 846"/>
                  <a:gd name="T35" fmla="*/ 289 h 410"/>
                  <a:gd name="T36" fmla="*/ 9 w 846"/>
                  <a:gd name="T37" fmla="*/ 289 h 410"/>
                  <a:gd name="T38" fmla="*/ 126 w 846"/>
                  <a:gd name="T39" fmla="*/ 323 h 410"/>
                  <a:gd name="T40" fmla="*/ 321 w 846"/>
                  <a:gd name="T41" fmla="*/ 364 h 410"/>
                  <a:gd name="T42" fmla="*/ 381 w 846"/>
                  <a:gd name="T43" fmla="*/ 375 h 410"/>
                  <a:gd name="T44" fmla="*/ 487 w 846"/>
                  <a:gd name="T45" fmla="*/ 386 h 410"/>
                  <a:gd name="T46" fmla="*/ 596 w 846"/>
                  <a:gd name="T47" fmla="*/ 398 h 410"/>
                  <a:gd name="T48" fmla="*/ 780 w 846"/>
                  <a:gd name="T49" fmla="*/ 409 h 410"/>
                  <a:gd name="T50" fmla="*/ 826 w 846"/>
                  <a:gd name="T51" fmla="*/ 409 h 410"/>
                  <a:gd name="T52" fmla="*/ 826 w 846"/>
                  <a:gd name="T53" fmla="*/ 409 h 410"/>
                  <a:gd name="T54" fmla="*/ 837 w 846"/>
                  <a:gd name="T55" fmla="*/ 406 h 410"/>
                  <a:gd name="T56" fmla="*/ 845 w 846"/>
                  <a:gd name="T57" fmla="*/ 392 h 410"/>
                  <a:gd name="T58" fmla="*/ 845 w 846"/>
                  <a:gd name="T59" fmla="*/ 255 h 410"/>
                  <a:gd name="T60" fmla="*/ 843 w 846"/>
                  <a:gd name="T61" fmla="*/ 149 h 410"/>
                  <a:gd name="T62" fmla="*/ 843 w 846"/>
                  <a:gd name="T63" fmla="*/ 114 h 410"/>
                  <a:gd name="T64" fmla="*/ 837 w 846"/>
                  <a:gd name="T65" fmla="*/ 106 h 410"/>
                  <a:gd name="T66" fmla="*/ 826 w 846"/>
                  <a:gd name="T67" fmla="*/ 100 h 410"/>
                  <a:gd name="T68" fmla="*/ 613 w 846"/>
                  <a:gd name="T69" fmla="*/ 94 h 410"/>
                  <a:gd name="T70" fmla="*/ 413 w 846"/>
                  <a:gd name="T71" fmla="*/ 77 h 410"/>
                  <a:gd name="T72" fmla="*/ 227 w 846"/>
                  <a:gd name="T73" fmla="*/ 48 h 410"/>
                  <a:gd name="T74" fmla="*/ 58 w 846"/>
                  <a:gd name="T75" fmla="*/ 14 h 410"/>
                  <a:gd name="T76" fmla="*/ 227 w 846"/>
                  <a:gd name="T77" fmla="*/ 6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10">
                    <a:moveTo>
                      <a:pt x="227" y="60"/>
                    </a:moveTo>
                    <a:lnTo>
                      <a:pt x="227" y="60"/>
                    </a:lnTo>
                    <a:lnTo>
                      <a:pt x="413" y="94"/>
                    </a:lnTo>
                    <a:lnTo>
                      <a:pt x="413" y="94"/>
                    </a:lnTo>
                    <a:lnTo>
                      <a:pt x="613" y="117"/>
                    </a:lnTo>
                    <a:lnTo>
                      <a:pt x="613" y="117"/>
                    </a:lnTo>
                    <a:lnTo>
                      <a:pt x="808" y="128"/>
                    </a:lnTo>
                    <a:lnTo>
                      <a:pt x="808" y="149"/>
                    </a:lnTo>
                    <a:lnTo>
                      <a:pt x="808" y="183"/>
                    </a:lnTo>
                    <a:lnTo>
                      <a:pt x="808" y="183"/>
                    </a:lnTo>
                    <a:lnTo>
                      <a:pt x="805" y="323"/>
                    </a:lnTo>
                    <a:lnTo>
                      <a:pt x="805" y="323"/>
                    </a:lnTo>
                    <a:lnTo>
                      <a:pt x="805" y="375"/>
                    </a:lnTo>
                    <a:lnTo>
                      <a:pt x="805" y="375"/>
                    </a:lnTo>
                    <a:lnTo>
                      <a:pt x="711" y="372"/>
                    </a:lnTo>
                    <a:lnTo>
                      <a:pt x="711" y="372"/>
                    </a:lnTo>
                    <a:lnTo>
                      <a:pt x="596" y="364"/>
                    </a:lnTo>
                    <a:lnTo>
                      <a:pt x="596" y="364"/>
                    </a:lnTo>
                    <a:lnTo>
                      <a:pt x="487" y="355"/>
                    </a:lnTo>
                    <a:lnTo>
                      <a:pt x="487" y="355"/>
                    </a:lnTo>
                    <a:lnTo>
                      <a:pt x="390" y="343"/>
                    </a:lnTo>
                    <a:lnTo>
                      <a:pt x="278" y="326"/>
                    </a:lnTo>
                    <a:lnTo>
                      <a:pt x="155" y="303"/>
                    </a:lnTo>
                    <a:lnTo>
                      <a:pt x="86" y="286"/>
                    </a:lnTo>
                    <a:lnTo>
                      <a:pt x="18" y="269"/>
                    </a:lnTo>
                    <a:lnTo>
                      <a:pt x="18" y="269"/>
                    </a:lnTo>
                    <a:lnTo>
                      <a:pt x="15" y="149"/>
                    </a:lnTo>
                    <a:lnTo>
                      <a:pt x="9" y="0"/>
                    </a:lnTo>
                    <a:lnTo>
                      <a:pt x="9" y="0"/>
                    </a:lnTo>
                    <a:lnTo>
                      <a:pt x="3" y="143"/>
                    </a:lnTo>
                    <a:lnTo>
                      <a:pt x="0" y="206"/>
                    </a:lnTo>
                    <a:lnTo>
                      <a:pt x="0" y="275"/>
                    </a:lnTo>
                    <a:lnTo>
                      <a:pt x="0" y="275"/>
                    </a:lnTo>
                    <a:lnTo>
                      <a:pt x="0" y="275"/>
                    </a:lnTo>
                    <a:lnTo>
                      <a:pt x="0" y="283"/>
                    </a:lnTo>
                    <a:lnTo>
                      <a:pt x="9" y="289"/>
                    </a:lnTo>
                    <a:lnTo>
                      <a:pt x="9" y="289"/>
                    </a:lnTo>
                    <a:lnTo>
                      <a:pt x="9" y="289"/>
                    </a:lnTo>
                    <a:lnTo>
                      <a:pt x="69" y="309"/>
                    </a:lnTo>
                    <a:lnTo>
                      <a:pt x="126" y="323"/>
                    </a:lnTo>
                    <a:lnTo>
                      <a:pt x="236" y="349"/>
                    </a:lnTo>
                    <a:lnTo>
                      <a:pt x="321" y="364"/>
                    </a:lnTo>
                    <a:lnTo>
                      <a:pt x="381" y="375"/>
                    </a:lnTo>
                    <a:lnTo>
                      <a:pt x="381" y="375"/>
                    </a:lnTo>
                    <a:lnTo>
                      <a:pt x="487" y="386"/>
                    </a:lnTo>
                    <a:lnTo>
                      <a:pt x="487" y="386"/>
                    </a:lnTo>
                    <a:lnTo>
                      <a:pt x="596" y="398"/>
                    </a:lnTo>
                    <a:lnTo>
                      <a:pt x="596" y="398"/>
                    </a:lnTo>
                    <a:lnTo>
                      <a:pt x="716" y="406"/>
                    </a:lnTo>
                    <a:lnTo>
                      <a:pt x="780" y="409"/>
                    </a:lnTo>
                    <a:lnTo>
                      <a:pt x="780" y="409"/>
                    </a:lnTo>
                    <a:lnTo>
                      <a:pt x="826" y="409"/>
                    </a:lnTo>
                    <a:lnTo>
                      <a:pt x="826" y="409"/>
                    </a:lnTo>
                    <a:lnTo>
                      <a:pt x="826" y="409"/>
                    </a:lnTo>
                    <a:lnTo>
                      <a:pt x="826" y="409"/>
                    </a:lnTo>
                    <a:lnTo>
                      <a:pt x="837" y="406"/>
                    </a:lnTo>
                    <a:lnTo>
                      <a:pt x="843" y="401"/>
                    </a:lnTo>
                    <a:lnTo>
                      <a:pt x="845" y="392"/>
                    </a:lnTo>
                    <a:lnTo>
                      <a:pt x="845" y="392"/>
                    </a:lnTo>
                    <a:lnTo>
                      <a:pt x="845" y="255"/>
                    </a:lnTo>
                    <a:lnTo>
                      <a:pt x="843" y="183"/>
                    </a:lnTo>
                    <a:lnTo>
                      <a:pt x="843" y="149"/>
                    </a:lnTo>
                    <a:lnTo>
                      <a:pt x="843" y="114"/>
                    </a:lnTo>
                    <a:lnTo>
                      <a:pt x="843" y="114"/>
                    </a:lnTo>
                    <a:lnTo>
                      <a:pt x="843" y="114"/>
                    </a:lnTo>
                    <a:lnTo>
                      <a:pt x="837" y="106"/>
                    </a:lnTo>
                    <a:lnTo>
                      <a:pt x="831" y="103"/>
                    </a:lnTo>
                    <a:lnTo>
                      <a:pt x="826" y="100"/>
                    </a:lnTo>
                    <a:lnTo>
                      <a:pt x="826" y="100"/>
                    </a:lnTo>
                    <a:lnTo>
                      <a:pt x="613" y="94"/>
                    </a:lnTo>
                    <a:lnTo>
                      <a:pt x="613" y="94"/>
                    </a:lnTo>
                    <a:lnTo>
                      <a:pt x="413" y="77"/>
                    </a:lnTo>
                    <a:lnTo>
                      <a:pt x="413" y="77"/>
                    </a:lnTo>
                    <a:lnTo>
                      <a:pt x="227" y="48"/>
                    </a:lnTo>
                    <a:lnTo>
                      <a:pt x="141" y="34"/>
                    </a:lnTo>
                    <a:lnTo>
                      <a:pt x="58" y="14"/>
                    </a:lnTo>
                    <a:lnTo>
                      <a:pt x="141" y="40"/>
                    </a:lnTo>
                    <a:lnTo>
                      <a:pt x="227" y="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1" name="Freeform 496"/>
              <p:cNvSpPr>
                <a:spLocks noChangeArrowheads="1"/>
              </p:cNvSpPr>
              <p:nvPr/>
            </p:nvSpPr>
            <p:spPr bwMode="auto">
              <a:xfrm>
                <a:off x="1066800" y="4486275"/>
                <a:ext cx="312738" cy="144463"/>
              </a:xfrm>
              <a:custGeom>
                <a:avLst/>
                <a:gdLst>
                  <a:gd name="T0" fmla="*/ 865 w 869"/>
                  <a:gd name="T1" fmla="*/ 46 h 402"/>
                  <a:gd name="T2" fmla="*/ 865 w 869"/>
                  <a:gd name="T3" fmla="*/ 12 h 402"/>
                  <a:gd name="T4" fmla="*/ 859 w 869"/>
                  <a:gd name="T5" fmla="*/ 3 h 402"/>
                  <a:gd name="T6" fmla="*/ 853 w 869"/>
                  <a:gd name="T7" fmla="*/ 0 h 402"/>
                  <a:gd name="T8" fmla="*/ 681 w 869"/>
                  <a:gd name="T9" fmla="*/ 43 h 402"/>
                  <a:gd name="T10" fmla="*/ 495 w 869"/>
                  <a:gd name="T11" fmla="*/ 75 h 402"/>
                  <a:gd name="T12" fmla="*/ 295 w 869"/>
                  <a:gd name="T13" fmla="*/ 97 h 402"/>
                  <a:gd name="T14" fmla="*/ 83 w 869"/>
                  <a:gd name="T15" fmla="*/ 112 h 402"/>
                  <a:gd name="T16" fmla="*/ 295 w 869"/>
                  <a:gd name="T17" fmla="*/ 109 h 402"/>
                  <a:gd name="T18" fmla="*/ 495 w 869"/>
                  <a:gd name="T19" fmla="*/ 92 h 402"/>
                  <a:gd name="T20" fmla="*/ 681 w 869"/>
                  <a:gd name="T21" fmla="*/ 66 h 402"/>
                  <a:gd name="T22" fmla="*/ 839 w 869"/>
                  <a:gd name="T23" fmla="*/ 32 h 402"/>
                  <a:gd name="T24" fmla="*/ 839 w 869"/>
                  <a:gd name="T25" fmla="*/ 89 h 402"/>
                  <a:gd name="T26" fmla="*/ 836 w 869"/>
                  <a:gd name="T27" fmla="*/ 226 h 402"/>
                  <a:gd name="T28" fmla="*/ 836 w 869"/>
                  <a:gd name="T29" fmla="*/ 278 h 402"/>
                  <a:gd name="T30" fmla="*/ 762 w 869"/>
                  <a:gd name="T31" fmla="*/ 298 h 402"/>
                  <a:gd name="T32" fmla="*/ 667 w 869"/>
                  <a:gd name="T33" fmla="*/ 318 h 402"/>
                  <a:gd name="T34" fmla="*/ 570 w 869"/>
                  <a:gd name="T35" fmla="*/ 335 h 402"/>
                  <a:gd name="T36" fmla="*/ 470 w 869"/>
                  <a:gd name="T37" fmla="*/ 347 h 402"/>
                  <a:gd name="T38" fmla="*/ 203 w 869"/>
                  <a:gd name="T39" fmla="*/ 372 h 402"/>
                  <a:gd name="T40" fmla="*/ 26 w 869"/>
                  <a:gd name="T41" fmla="*/ 378 h 402"/>
                  <a:gd name="T42" fmla="*/ 20 w 869"/>
                  <a:gd name="T43" fmla="*/ 255 h 402"/>
                  <a:gd name="T44" fmla="*/ 14 w 869"/>
                  <a:gd name="T45" fmla="*/ 115 h 402"/>
                  <a:gd name="T46" fmla="*/ 3 w 869"/>
                  <a:gd name="T47" fmla="*/ 321 h 402"/>
                  <a:gd name="T48" fmla="*/ 0 w 869"/>
                  <a:gd name="T49" fmla="*/ 390 h 402"/>
                  <a:gd name="T50" fmla="*/ 3 w 869"/>
                  <a:gd name="T51" fmla="*/ 398 h 402"/>
                  <a:gd name="T52" fmla="*/ 14 w 869"/>
                  <a:gd name="T53" fmla="*/ 401 h 402"/>
                  <a:gd name="T54" fmla="*/ 94 w 869"/>
                  <a:gd name="T55" fmla="*/ 401 h 402"/>
                  <a:gd name="T56" fmla="*/ 298 w 869"/>
                  <a:gd name="T57" fmla="*/ 395 h 402"/>
                  <a:gd name="T58" fmla="*/ 464 w 869"/>
                  <a:gd name="T59" fmla="*/ 381 h 402"/>
                  <a:gd name="T60" fmla="*/ 570 w 869"/>
                  <a:gd name="T61" fmla="*/ 367 h 402"/>
                  <a:gd name="T62" fmla="*/ 667 w 869"/>
                  <a:gd name="T63" fmla="*/ 353 h 402"/>
                  <a:gd name="T64" fmla="*/ 767 w 869"/>
                  <a:gd name="T65" fmla="*/ 330 h 402"/>
                  <a:gd name="T66" fmla="*/ 816 w 869"/>
                  <a:gd name="T67" fmla="*/ 318 h 402"/>
                  <a:gd name="T68" fmla="*/ 853 w 869"/>
                  <a:gd name="T69" fmla="*/ 309 h 402"/>
                  <a:gd name="T70" fmla="*/ 862 w 869"/>
                  <a:gd name="T71" fmla="*/ 304 h 402"/>
                  <a:gd name="T72" fmla="*/ 868 w 869"/>
                  <a:gd name="T73" fmla="*/ 289 h 402"/>
                  <a:gd name="T74" fmla="*/ 865 w 869"/>
                  <a:gd name="T75" fmla="*/ 14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9" h="402">
                    <a:moveTo>
                      <a:pt x="865" y="80"/>
                    </a:moveTo>
                    <a:lnTo>
                      <a:pt x="865" y="46"/>
                    </a:lnTo>
                    <a:lnTo>
                      <a:pt x="865" y="12"/>
                    </a:lnTo>
                    <a:lnTo>
                      <a:pt x="865" y="12"/>
                    </a:lnTo>
                    <a:lnTo>
                      <a:pt x="862" y="6"/>
                    </a:lnTo>
                    <a:lnTo>
                      <a:pt x="859" y="3"/>
                    </a:lnTo>
                    <a:lnTo>
                      <a:pt x="856" y="0"/>
                    </a:lnTo>
                    <a:lnTo>
                      <a:pt x="853" y="0"/>
                    </a:lnTo>
                    <a:lnTo>
                      <a:pt x="853" y="0"/>
                    </a:lnTo>
                    <a:lnTo>
                      <a:pt x="681" y="43"/>
                    </a:lnTo>
                    <a:lnTo>
                      <a:pt x="681" y="43"/>
                    </a:lnTo>
                    <a:lnTo>
                      <a:pt x="495" y="75"/>
                    </a:lnTo>
                    <a:lnTo>
                      <a:pt x="495" y="75"/>
                    </a:lnTo>
                    <a:lnTo>
                      <a:pt x="295" y="97"/>
                    </a:lnTo>
                    <a:lnTo>
                      <a:pt x="192" y="106"/>
                    </a:lnTo>
                    <a:lnTo>
                      <a:pt x="83" y="112"/>
                    </a:lnTo>
                    <a:lnTo>
                      <a:pt x="192" y="112"/>
                    </a:lnTo>
                    <a:lnTo>
                      <a:pt x="295" y="109"/>
                    </a:lnTo>
                    <a:lnTo>
                      <a:pt x="295" y="109"/>
                    </a:lnTo>
                    <a:lnTo>
                      <a:pt x="495" y="92"/>
                    </a:lnTo>
                    <a:lnTo>
                      <a:pt x="495" y="92"/>
                    </a:lnTo>
                    <a:lnTo>
                      <a:pt x="681" y="66"/>
                    </a:lnTo>
                    <a:lnTo>
                      <a:pt x="681" y="66"/>
                    </a:lnTo>
                    <a:lnTo>
                      <a:pt x="839" y="32"/>
                    </a:lnTo>
                    <a:lnTo>
                      <a:pt x="839" y="54"/>
                    </a:lnTo>
                    <a:lnTo>
                      <a:pt x="839" y="89"/>
                    </a:lnTo>
                    <a:lnTo>
                      <a:pt x="839" y="89"/>
                    </a:lnTo>
                    <a:lnTo>
                      <a:pt x="836" y="226"/>
                    </a:lnTo>
                    <a:lnTo>
                      <a:pt x="836" y="226"/>
                    </a:lnTo>
                    <a:lnTo>
                      <a:pt x="836" y="278"/>
                    </a:lnTo>
                    <a:lnTo>
                      <a:pt x="836" y="278"/>
                    </a:lnTo>
                    <a:lnTo>
                      <a:pt x="762" y="298"/>
                    </a:lnTo>
                    <a:lnTo>
                      <a:pt x="762" y="298"/>
                    </a:lnTo>
                    <a:lnTo>
                      <a:pt x="667" y="318"/>
                    </a:lnTo>
                    <a:lnTo>
                      <a:pt x="667" y="318"/>
                    </a:lnTo>
                    <a:lnTo>
                      <a:pt x="570" y="335"/>
                    </a:lnTo>
                    <a:lnTo>
                      <a:pt x="570" y="335"/>
                    </a:lnTo>
                    <a:lnTo>
                      <a:pt x="470" y="347"/>
                    </a:lnTo>
                    <a:lnTo>
                      <a:pt x="349" y="361"/>
                    </a:lnTo>
                    <a:lnTo>
                      <a:pt x="203" y="372"/>
                    </a:lnTo>
                    <a:lnTo>
                      <a:pt x="120" y="375"/>
                    </a:lnTo>
                    <a:lnTo>
                      <a:pt x="26" y="378"/>
                    </a:lnTo>
                    <a:lnTo>
                      <a:pt x="26" y="378"/>
                    </a:lnTo>
                    <a:lnTo>
                      <a:pt x="20" y="255"/>
                    </a:lnTo>
                    <a:lnTo>
                      <a:pt x="14" y="115"/>
                    </a:lnTo>
                    <a:lnTo>
                      <a:pt x="14" y="115"/>
                    </a:lnTo>
                    <a:lnTo>
                      <a:pt x="6" y="249"/>
                    </a:lnTo>
                    <a:lnTo>
                      <a:pt x="3" y="321"/>
                    </a:lnTo>
                    <a:lnTo>
                      <a:pt x="0" y="390"/>
                    </a:lnTo>
                    <a:lnTo>
                      <a:pt x="0" y="390"/>
                    </a:lnTo>
                    <a:lnTo>
                      <a:pt x="0" y="390"/>
                    </a:lnTo>
                    <a:lnTo>
                      <a:pt x="3" y="398"/>
                    </a:lnTo>
                    <a:lnTo>
                      <a:pt x="11" y="401"/>
                    </a:lnTo>
                    <a:lnTo>
                      <a:pt x="14" y="401"/>
                    </a:lnTo>
                    <a:lnTo>
                      <a:pt x="14" y="401"/>
                    </a:lnTo>
                    <a:lnTo>
                      <a:pt x="94" y="401"/>
                    </a:lnTo>
                    <a:lnTo>
                      <a:pt x="169" y="401"/>
                    </a:lnTo>
                    <a:lnTo>
                      <a:pt x="298" y="395"/>
                    </a:lnTo>
                    <a:lnTo>
                      <a:pt x="398" y="387"/>
                    </a:lnTo>
                    <a:lnTo>
                      <a:pt x="464" y="381"/>
                    </a:lnTo>
                    <a:lnTo>
                      <a:pt x="464" y="381"/>
                    </a:lnTo>
                    <a:lnTo>
                      <a:pt x="570" y="367"/>
                    </a:lnTo>
                    <a:lnTo>
                      <a:pt x="570" y="367"/>
                    </a:lnTo>
                    <a:lnTo>
                      <a:pt x="667" y="353"/>
                    </a:lnTo>
                    <a:lnTo>
                      <a:pt x="667" y="353"/>
                    </a:lnTo>
                    <a:lnTo>
                      <a:pt x="767" y="330"/>
                    </a:lnTo>
                    <a:lnTo>
                      <a:pt x="816" y="318"/>
                    </a:lnTo>
                    <a:lnTo>
                      <a:pt x="816" y="318"/>
                    </a:lnTo>
                    <a:lnTo>
                      <a:pt x="853" y="309"/>
                    </a:lnTo>
                    <a:lnTo>
                      <a:pt x="853" y="309"/>
                    </a:lnTo>
                    <a:lnTo>
                      <a:pt x="853" y="309"/>
                    </a:lnTo>
                    <a:lnTo>
                      <a:pt x="862" y="304"/>
                    </a:lnTo>
                    <a:lnTo>
                      <a:pt x="865" y="298"/>
                    </a:lnTo>
                    <a:lnTo>
                      <a:pt x="868" y="289"/>
                    </a:lnTo>
                    <a:lnTo>
                      <a:pt x="868" y="289"/>
                    </a:lnTo>
                    <a:lnTo>
                      <a:pt x="865" y="149"/>
                    </a:lnTo>
                    <a:lnTo>
                      <a:pt x="865" y="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2" name="Freeform 497"/>
              <p:cNvSpPr>
                <a:spLocks noChangeArrowheads="1"/>
              </p:cNvSpPr>
              <p:nvPr/>
            </p:nvSpPr>
            <p:spPr bwMode="auto">
              <a:xfrm>
                <a:off x="750888" y="4486275"/>
                <a:ext cx="304800" cy="147638"/>
              </a:xfrm>
              <a:custGeom>
                <a:avLst/>
                <a:gdLst>
                  <a:gd name="T0" fmla="*/ 843 w 846"/>
                  <a:gd name="T1" fmla="*/ 183 h 408"/>
                  <a:gd name="T2" fmla="*/ 843 w 846"/>
                  <a:gd name="T3" fmla="*/ 112 h 408"/>
                  <a:gd name="T4" fmla="*/ 843 w 846"/>
                  <a:gd name="T5" fmla="*/ 112 h 408"/>
                  <a:gd name="T6" fmla="*/ 831 w 846"/>
                  <a:gd name="T7" fmla="*/ 100 h 408"/>
                  <a:gd name="T8" fmla="*/ 826 w 846"/>
                  <a:gd name="T9" fmla="*/ 100 h 408"/>
                  <a:gd name="T10" fmla="*/ 613 w 846"/>
                  <a:gd name="T11" fmla="*/ 92 h 408"/>
                  <a:gd name="T12" fmla="*/ 413 w 846"/>
                  <a:gd name="T13" fmla="*/ 75 h 408"/>
                  <a:gd name="T14" fmla="*/ 141 w 846"/>
                  <a:gd name="T15" fmla="*/ 32 h 408"/>
                  <a:gd name="T16" fmla="*/ 141 w 846"/>
                  <a:gd name="T17" fmla="*/ 37 h 408"/>
                  <a:gd name="T18" fmla="*/ 227 w 846"/>
                  <a:gd name="T19" fmla="*/ 57 h 408"/>
                  <a:gd name="T20" fmla="*/ 413 w 846"/>
                  <a:gd name="T21" fmla="*/ 92 h 408"/>
                  <a:gd name="T22" fmla="*/ 613 w 846"/>
                  <a:gd name="T23" fmla="*/ 115 h 408"/>
                  <a:gd name="T24" fmla="*/ 808 w 846"/>
                  <a:gd name="T25" fmla="*/ 146 h 408"/>
                  <a:gd name="T26" fmla="*/ 808 w 846"/>
                  <a:gd name="T27" fmla="*/ 180 h 408"/>
                  <a:gd name="T28" fmla="*/ 805 w 846"/>
                  <a:gd name="T29" fmla="*/ 321 h 408"/>
                  <a:gd name="T30" fmla="*/ 805 w 846"/>
                  <a:gd name="T31" fmla="*/ 372 h 408"/>
                  <a:gd name="T32" fmla="*/ 711 w 846"/>
                  <a:gd name="T33" fmla="*/ 369 h 408"/>
                  <a:gd name="T34" fmla="*/ 596 w 846"/>
                  <a:gd name="T35" fmla="*/ 361 h 408"/>
                  <a:gd name="T36" fmla="*/ 487 w 846"/>
                  <a:gd name="T37" fmla="*/ 353 h 408"/>
                  <a:gd name="T38" fmla="*/ 278 w 846"/>
                  <a:gd name="T39" fmla="*/ 324 h 408"/>
                  <a:gd name="T40" fmla="*/ 89 w 846"/>
                  <a:gd name="T41" fmla="*/ 287 h 408"/>
                  <a:gd name="T42" fmla="*/ 18 w 846"/>
                  <a:gd name="T43" fmla="*/ 267 h 408"/>
                  <a:gd name="T44" fmla="*/ 9 w 846"/>
                  <a:gd name="T45" fmla="*/ 0 h 408"/>
                  <a:gd name="T46" fmla="*/ 3 w 846"/>
                  <a:gd name="T47" fmla="*/ 141 h 408"/>
                  <a:gd name="T48" fmla="*/ 0 w 846"/>
                  <a:gd name="T49" fmla="*/ 275 h 408"/>
                  <a:gd name="T50" fmla="*/ 0 w 846"/>
                  <a:gd name="T51" fmla="*/ 275 h 408"/>
                  <a:gd name="T52" fmla="*/ 9 w 846"/>
                  <a:gd name="T53" fmla="*/ 287 h 408"/>
                  <a:gd name="T54" fmla="*/ 9 w 846"/>
                  <a:gd name="T55" fmla="*/ 287 h 408"/>
                  <a:gd name="T56" fmla="*/ 126 w 846"/>
                  <a:gd name="T57" fmla="*/ 321 h 408"/>
                  <a:gd name="T58" fmla="*/ 321 w 846"/>
                  <a:gd name="T59" fmla="*/ 361 h 408"/>
                  <a:gd name="T60" fmla="*/ 381 w 846"/>
                  <a:gd name="T61" fmla="*/ 372 h 408"/>
                  <a:gd name="T62" fmla="*/ 487 w 846"/>
                  <a:gd name="T63" fmla="*/ 387 h 408"/>
                  <a:gd name="T64" fmla="*/ 596 w 846"/>
                  <a:gd name="T65" fmla="*/ 395 h 408"/>
                  <a:gd name="T66" fmla="*/ 777 w 846"/>
                  <a:gd name="T67" fmla="*/ 407 h 408"/>
                  <a:gd name="T68" fmla="*/ 826 w 846"/>
                  <a:gd name="T69" fmla="*/ 407 h 408"/>
                  <a:gd name="T70" fmla="*/ 826 w 846"/>
                  <a:gd name="T71" fmla="*/ 407 h 408"/>
                  <a:gd name="T72" fmla="*/ 834 w 846"/>
                  <a:gd name="T73" fmla="*/ 407 h 408"/>
                  <a:gd name="T74" fmla="*/ 843 w 846"/>
                  <a:gd name="T75" fmla="*/ 398 h 408"/>
                  <a:gd name="T76" fmla="*/ 845 w 846"/>
                  <a:gd name="T77" fmla="*/ 39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6" h="408">
                    <a:moveTo>
                      <a:pt x="845" y="252"/>
                    </a:moveTo>
                    <a:lnTo>
                      <a:pt x="843" y="183"/>
                    </a:lnTo>
                    <a:lnTo>
                      <a:pt x="843" y="149"/>
                    </a:lnTo>
                    <a:lnTo>
                      <a:pt x="843" y="112"/>
                    </a:lnTo>
                    <a:lnTo>
                      <a:pt x="843" y="112"/>
                    </a:lnTo>
                    <a:lnTo>
                      <a:pt x="843" y="112"/>
                    </a:lnTo>
                    <a:lnTo>
                      <a:pt x="837" y="103"/>
                    </a:lnTo>
                    <a:lnTo>
                      <a:pt x="831" y="100"/>
                    </a:lnTo>
                    <a:lnTo>
                      <a:pt x="826" y="100"/>
                    </a:lnTo>
                    <a:lnTo>
                      <a:pt x="826" y="100"/>
                    </a:lnTo>
                    <a:lnTo>
                      <a:pt x="613" y="92"/>
                    </a:lnTo>
                    <a:lnTo>
                      <a:pt x="613" y="92"/>
                    </a:lnTo>
                    <a:lnTo>
                      <a:pt x="413" y="75"/>
                    </a:lnTo>
                    <a:lnTo>
                      <a:pt x="413" y="75"/>
                    </a:lnTo>
                    <a:lnTo>
                      <a:pt x="227" y="49"/>
                    </a:lnTo>
                    <a:lnTo>
                      <a:pt x="141" y="32"/>
                    </a:lnTo>
                    <a:lnTo>
                      <a:pt x="58" y="15"/>
                    </a:lnTo>
                    <a:lnTo>
                      <a:pt x="141" y="37"/>
                    </a:lnTo>
                    <a:lnTo>
                      <a:pt x="227" y="57"/>
                    </a:lnTo>
                    <a:lnTo>
                      <a:pt x="227" y="57"/>
                    </a:lnTo>
                    <a:lnTo>
                      <a:pt x="413" y="92"/>
                    </a:lnTo>
                    <a:lnTo>
                      <a:pt x="413" y="92"/>
                    </a:lnTo>
                    <a:lnTo>
                      <a:pt x="613" y="115"/>
                    </a:lnTo>
                    <a:lnTo>
                      <a:pt x="613" y="115"/>
                    </a:lnTo>
                    <a:lnTo>
                      <a:pt x="808" y="126"/>
                    </a:lnTo>
                    <a:lnTo>
                      <a:pt x="808" y="146"/>
                    </a:lnTo>
                    <a:lnTo>
                      <a:pt x="808" y="180"/>
                    </a:lnTo>
                    <a:lnTo>
                      <a:pt x="808" y="180"/>
                    </a:lnTo>
                    <a:lnTo>
                      <a:pt x="805" y="321"/>
                    </a:lnTo>
                    <a:lnTo>
                      <a:pt x="805" y="321"/>
                    </a:lnTo>
                    <a:lnTo>
                      <a:pt x="805" y="372"/>
                    </a:lnTo>
                    <a:lnTo>
                      <a:pt x="805" y="372"/>
                    </a:lnTo>
                    <a:lnTo>
                      <a:pt x="711" y="369"/>
                    </a:lnTo>
                    <a:lnTo>
                      <a:pt x="711" y="369"/>
                    </a:lnTo>
                    <a:lnTo>
                      <a:pt x="596" y="361"/>
                    </a:lnTo>
                    <a:lnTo>
                      <a:pt x="596" y="361"/>
                    </a:lnTo>
                    <a:lnTo>
                      <a:pt x="487" y="353"/>
                    </a:lnTo>
                    <a:lnTo>
                      <a:pt x="487" y="353"/>
                    </a:lnTo>
                    <a:lnTo>
                      <a:pt x="390" y="341"/>
                    </a:lnTo>
                    <a:lnTo>
                      <a:pt x="278" y="324"/>
                    </a:lnTo>
                    <a:lnTo>
                      <a:pt x="155" y="301"/>
                    </a:lnTo>
                    <a:lnTo>
                      <a:pt x="89" y="287"/>
                    </a:lnTo>
                    <a:lnTo>
                      <a:pt x="18" y="267"/>
                    </a:lnTo>
                    <a:lnTo>
                      <a:pt x="18" y="267"/>
                    </a:lnTo>
                    <a:lnTo>
                      <a:pt x="15" y="146"/>
                    </a:lnTo>
                    <a:lnTo>
                      <a:pt x="9" y="0"/>
                    </a:lnTo>
                    <a:lnTo>
                      <a:pt x="9" y="0"/>
                    </a:lnTo>
                    <a:lnTo>
                      <a:pt x="3" y="141"/>
                    </a:lnTo>
                    <a:lnTo>
                      <a:pt x="0" y="206"/>
                    </a:lnTo>
                    <a:lnTo>
                      <a:pt x="0" y="275"/>
                    </a:lnTo>
                    <a:lnTo>
                      <a:pt x="0" y="275"/>
                    </a:lnTo>
                    <a:lnTo>
                      <a:pt x="0" y="275"/>
                    </a:lnTo>
                    <a:lnTo>
                      <a:pt x="0" y="284"/>
                    </a:lnTo>
                    <a:lnTo>
                      <a:pt x="9" y="287"/>
                    </a:lnTo>
                    <a:lnTo>
                      <a:pt x="9" y="287"/>
                    </a:lnTo>
                    <a:lnTo>
                      <a:pt x="9" y="287"/>
                    </a:lnTo>
                    <a:lnTo>
                      <a:pt x="69" y="306"/>
                    </a:lnTo>
                    <a:lnTo>
                      <a:pt x="126" y="321"/>
                    </a:lnTo>
                    <a:lnTo>
                      <a:pt x="233" y="347"/>
                    </a:lnTo>
                    <a:lnTo>
                      <a:pt x="321" y="361"/>
                    </a:lnTo>
                    <a:lnTo>
                      <a:pt x="381" y="372"/>
                    </a:lnTo>
                    <a:lnTo>
                      <a:pt x="381" y="372"/>
                    </a:lnTo>
                    <a:lnTo>
                      <a:pt x="487" y="387"/>
                    </a:lnTo>
                    <a:lnTo>
                      <a:pt x="487" y="387"/>
                    </a:lnTo>
                    <a:lnTo>
                      <a:pt x="596" y="395"/>
                    </a:lnTo>
                    <a:lnTo>
                      <a:pt x="596" y="395"/>
                    </a:lnTo>
                    <a:lnTo>
                      <a:pt x="716" y="404"/>
                    </a:lnTo>
                    <a:lnTo>
                      <a:pt x="777" y="407"/>
                    </a:lnTo>
                    <a:lnTo>
                      <a:pt x="777" y="407"/>
                    </a:lnTo>
                    <a:lnTo>
                      <a:pt x="826" y="407"/>
                    </a:lnTo>
                    <a:lnTo>
                      <a:pt x="826" y="407"/>
                    </a:lnTo>
                    <a:lnTo>
                      <a:pt x="826" y="407"/>
                    </a:lnTo>
                    <a:lnTo>
                      <a:pt x="826" y="407"/>
                    </a:lnTo>
                    <a:lnTo>
                      <a:pt x="834" y="407"/>
                    </a:lnTo>
                    <a:lnTo>
                      <a:pt x="840" y="401"/>
                    </a:lnTo>
                    <a:lnTo>
                      <a:pt x="843" y="398"/>
                    </a:lnTo>
                    <a:lnTo>
                      <a:pt x="845" y="390"/>
                    </a:lnTo>
                    <a:lnTo>
                      <a:pt x="845" y="390"/>
                    </a:lnTo>
                    <a:lnTo>
                      <a:pt x="845" y="25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sp>
            <p:nvSpPr>
              <p:cNvPr id="1723" name="Freeform 498"/>
              <p:cNvSpPr>
                <a:spLocks noChangeArrowheads="1"/>
              </p:cNvSpPr>
              <p:nvPr/>
            </p:nvSpPr>
            <p:spPr bwMode="auto">
              <a:xfrm>
                <a:off x="649288" y="4318000"/>
                <a:ext cx="242887" cy="177800"/>
              </a:xfrm>
              <a:custGeom>
                <a:avLst/>
                <a:gdLst>
                  <a:gd name="T0" fmla="*/ 97 w 674"/>
                  <a:gd name="T1" fmla="*/ 52 h 494"/>
                  <a:gd name="T2" fmla="*/ 163 w 674"/>
                  <a:gd name="T3" fmla="*/ 80 h 494"/>
                  <a:gd name="T4" fmla="*/ 306 w 674"/>
                  <a:gd name="T5" fmla="*/ 135 h 494"/>
                  <a:gd name="T6" fmla="*/ 473 w 674"/>
                  <a:gd name="T7" fmla="*/ 178 h 494"/>
                  <a:gd name="T8" fmla="*/ 639 w 674"/>
                  <a:gd name="T9" fmla="*/ 229 h 494"/>
                  <a:gd name="T10" fmla="*/ 639 w 674"/>
                  <a:gd name="T11" fmla="*/ 267 h 494"/>
                  <a:gd name="T12" fmla="*/ 639 w 674"/>
                  <a:gd name="T13" fmla="*/ 404 h 494"/>
                  <a:gd name="T14" fmla="*/ 639 w 674"/>
                  <a:gd name="T15" fmla="*/ 455 h 494"/>
                  <a:gd name="T16" fmla="*/ 556 w 674"/>
                  <a:gd name="T17" fmla="*/ 441 h 494"/>
                  <a:gd name="T18" fmla="*/ 458 w 674"/>
                  <a:gd name="T19" fmla="*/ 424 h 494"/>
                  <a:gd name="T20" fmla="*/ 367 w 674"/>
                  <a:gd name="T21" fmla="*/ 401 h 494"/>
                  <a:gd name="T22" fmla="*/ 201 w 674"/>
                  <a:gd name="T23" fmla="*/ 352 h 494"/>
                  <a:gd name="T24" fmla="*/ 106 w 674"/>
                  <a:gd name="T25" fmla="*/ 318 h 494"/>
                  <a:gd name="T26" fmla="*/ 11 w 674"/>
                  <a:gd name="T27" fmla="*/ 269 h 494"/>
                  <a:gd name="T28" fmla="*/ 6 w 674"/>
                  <a:gd name="T29" fmla="*/ 0 h 494"/>
                  <a:gd name="T30" fmla="*/ 0 w 674"/>
                  <a:gd name="T31" fmla="*/ 206 h 494"/>
                  <a:gd name="T32" fmla="*/ 0 w 674"/>
                  <a:gd name="T33" fmla="*/ 275 h 494"/>
                  <a:gd name="T34" fmla="*/ 0 w 674"/>
                  <a:gd name="T35" fmla="*/ 281 h 494"/>
                  <a:gd name="T36" fmla="*/ 6 w 674"/>
                  <a:gd name="T37" fmla="*/ 289 h 494"/>
                  <a:gd name="T38" fmla="*/ 46 w 674"/>
                  <a:gd name="T39" fmla="*/ 312 h 494"/>
                  <a:gd name="T40" fmla="*/ 129 w 674"/>
                  <a:gd name="T41" fmla="*/ 352 h 494"/>
                  <a:gd name="T42" fmla="*/ 235 w 674"/>
                  <a:gd name="T43" fmla="*/ 395 h 494"/>
                  <a:gd name="T44" fmla="*/ 283 w 674"/>
                  <a:gd name="T45" fmla="*/ 410 h 494"/>
                  <a:gd name="T46" fmla="*/ 367 w 674"/>
                  <a:gd name="T47" fmla="*/ 435 h 494"/>
                  <a:gd name="T48" fmla="*/ 458 w 674"/>
                  <a:gd name="T49" fmla="*/ 458 h 494"/>
                  <a:gd name="T50" fmla="*/ 610 w 674"/>
                  <a:gd name="T51" fmla="*/ 487 h 494"/>
                  <a:gd name="T52" fmla="*/ 656 w 674"/>
                  <a:gd name="T53" fmla="*/ 493 h 494"/>
                  <a:gd name="T54" fmla="*/ 656 w 674"/>
                  <a:gd name="T55" fmla="*/ 493 h 494"/>
                  <a:gd name="T56" fmla="*/ 662 w 674"/>
                  <a:gd name="T57" fmla="*/ 493 h 494"/>
                  <a:gd name="T58" fmla="*/ 670 w 674"/>
                  <a:gd name="T59" fmla="*/ 484 h 494"/>
                  <a:gd name="T60" fmla="*/ 673 w 674"/>
                  <a:gd name="T61" fmla="*/ 479 h 494"/>
                  <a:gd name="T62" fmla="*/ 670 w 674"/>
                  <a:gd name="T63" fmla="*/ 269 h 494"/>
                  <a:gd name="T64" fmla="*/ 670 w 674"/>
                  <a:gd name="T65" fmla="*/ 201 h 494"/>
                  <a:gd name="T66" fmla="*/ 670 w 674"/>
                  <a:gd name="T67" fmla="*/ 201 h 494"/>
                  <a:gd name="T68" fmla="*/ 662 w 674"/>
                  <a:gd name="T69" fmla="*/ 186 h 494"/>
                  <a:gd name="T70" fmla="*/ 656 w 674"/>
                  <a:gd name="T71" fmla="*/ 183 h 494"/>
                  <a:gd name="T72" fmla="*/ 473 w 674"/>
                  <a:gd name="T73" fmla="*/ 155 h 494"/>
                  <a:gd name="T74" fmla="*/ 306 w 674"/>
                  <a:gd name="T75" fmla="*/ 117 h 494"/>
                  <a:gd name="T76" fmla="*/ 97 w 674"/>
                  <a:gd name="T77" fmla="*/ 46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4" h="494">
                    <a:moveTo>
                      <a:pt x="40" y="20"/>
                    </a:moveTo>
                    <a:lnTo>
                      <a:pt x="97" y="52"/>
                    </a:lnTo>
                    <a:lnTo>
                      <a:pt x="163" y="80"/>
                    </a:lnTo>
                    <a:lnTo>
                      <a:pt x="163" y="80"/>
                    </a:lnTo>
                    <a:lnTo>
                      <a:pt x="306" y="135"/>
                    </a:lnTo>
                    <a:lnTo>
                      <a:pt x="306" y="135"/>
                    </a:lnTo>
                    <a:lnTo>
                      <a:pt x="473" y="178"/>
                    </a:lnTo>
                    <a:lnTo>
                      <a:pt x="473" y="178"/>
                    </a:lnTo>
                    <a:lnTo>
                      <a:pt x="642" y="209"/>
                    </a:lnTo>
                    <a:lnTo>
                      <a:pt x="639" y="229"/>
                    </a:lnTo>
                    <a:lnTo>
                      <a:pt x="639" y="267"/>
                    </a:lnTo>
                    <a:lnTo>
                      <a:pt x="639" y="267"/>
                    </a:lnTo>
                    <a:lnTo>
                      <a:pt x="639" y="404"/>
                    </a:lnTo>
                    <a:lnTo>
                      <a:pt x="639" y="404"/>
                    </a:lnTo>
                    <a:lnTo>
                      <a:pt x="639" y="455"/>
                    </a:lnTo>
                    <a:lnTo>
                      <a:pt x="639" y="455"/>
                    </a:lnTo>
                    <a:lnTo>
                      <a:pt x="556" y="441"/>
                    </a:lnTo>
                    <a:lnTo>
                      <a:pt x="556" y="441"/>
                    </a:lnTo>
                    <a:lnTo>
                      <a:pt x="458" y="424"/>
                    </a:lnTo>
                    <a:lnTo>
                      <a:pt x="458" y="424"/>
                    </a:lnTo>
                    <a:lnTo>
                      <a:pt x="367" y="401"/>
                    </a:lnTo>
                    <a:lnTo>
                      <a:pt x="367" y="401"/>
                    </a:lnTo>
                    <a:lnTo>
                      <a:pt x="286" y="381"/>
                    </a:lnTo>
                    <a:lnTo>
                      <a:pt x="201" y="352"/>
                    </a:lnTo>
                    <a:lnTo>
                      <a:pt x="154" y="335"/>
                    </a:lnTo>
                    <a:lnTo>
                      <a:pt x="106" y="318"/>
                    </a:lnTo>
                    <a:lnTo>
                      <a:pt x="60" y="295"/>
                    </a:lnTo>
                    <a:lnTo>
                      <a:pt x="11" y="269"/>
                    </a:lnTo>
                    <a:lnTo>
                      <a:pt x="11" y="269"/>
                    </a:lnTo>
                    <a:lnTo>
                      <a:pt x="6" y="0"/>
                    </a:lnTo>
                    <a:lnTo>
                      <a:pt x="6" y="0"/>
                    </a:lnTo>
                    <a:lnTo>
                      <a:pt x="0" y="206"/>
                    </a:lnTo>
                    <a:lnTo>
                      <a:pt x="0" y="275"/>
                    </a:lnTo>
                    <a:lnTo>
                      <a:pt x="0" y="275"/>
                    </a:lnTo>
                    <a:lnTo>
                      <a:pt x="0" y="275"/>
                    </a:lnTo>
                    <a:lnTo>
                      <a:pt x="0" y="281"/>
                    </a:lnTo>
                    <a:lnTo>
                      <a:pt x="6" y="289"/>
                    </a:lnTo>
                    <a:lnTo>
                      <a:pt x="6" y="289"/>
                    </a:lnTo>
                    <a:lnTo>
                      <a:pt x="6" y="289"/>
                    </a:lnTo>
                    <a:lnTo>
                      <a:pt x="46" y="312"/>
                    </a:lnTo>
                    <a:lnTo>
                      <a:pt x="89" y="335"/>
                    </a:lnTo>
                    <a:lnTo>
                      <a:pt x="129" y="352"/>
                    </a:lnTo>
                    <a:lnTo>
                      <a:pt x="166" y="369"/>
                    </a:lnTo>
                    <a:lnTo>
                      <a:pt x="235" y="395"/>
                    </a:lnTo>
                    <a:lnTo>
                      <a:pt x="283" y="410"/>
                    </a:lnTo>
                    <a:lnTo>
                      <a:pt x="283" y="410"/>
                    </a:lnTo>
                    <a:lnTo>
                      <a:pt x="367" y="435"/>
                    </a:lnTo>
                    <a:lnTo>
                      <a:pt x="367" y="435"/>
                    </a:lnTo>
                    <a:lnTo>
                      <a:pt x="458" y="458"/>
                    </a:lnTo>
                    <a:lnTo>
                      <a:pt x="458" y="458"/>
                    </a:lnTo>
                    <a:lnTo>
                      <a:pt x="558" y="479"/>
                    </a:lnTo>
                    <a:lnTo>
                      <a:pt x="610" y="487"/>
                    </a:lnTo>
                    <a:lnTo>
                      <a:pt x="610" y="487"/>
                    </a:lnTo>
                    <a:lnTo>
                      <a:pt x="656" y="493"/>
                    </a:lnTo>
                    <a:lnTo>
                      <a:pt x="656" y="493"/>
                    </a:lnTo>
                    <a:lnTo>
                      <a:pt x="656" y="493"/>
                    </a:lnTo>
                    <a:lnTo>
                      <a:pt x="656" y="493"/>
                    </a:lnTo>
                    <a:lnTo>
                      <a:pt x="662" y="493"/>
                    </a:lnTo>
                    <a:lnTo>
                      <a:pt x="667" y="490"/>
                    </a:lnTo>
                    <a:lnTo>
                      <a:pt x="670" y="484"/>
                    </a:lnTo>
                    <a:lnTo>
                      <a:pt x="673" y="479"/>
                    </a:lnTo>
                    <a:lnTo>
                      <a:pt x="673" y="479"/>
                    </a:lnTo>
                    <a:lnTo>
                      <a:pt x="670" y="338"/>
                    </a:lnTo>
                    <a:lnTo>
                      <a:pt x="670" y="269"/>
                    </a:lnTo>
                    <a:lnTo>
                      <a:pt x="670" y="235"/>
                    </a:lnTo>
                    <a:lnTo>
                      <a:pt x="670" y="201"/>
                    </a:lnTo>
                    <a:lnTo>
                      <a:pt x="670" y="201"/>
                    </a:lnTo>
                    <a:lnTo>
                      <a:pt x="670" y="201"/>
                    </a:lnTo>
                    <a:lnTo>
                      <a:pt x="667" y="192"/>
                    </a:lnTo>
                    <a:lnTo>
                      <a:pt x="662" y="186"/>
                    </a:lnTo>
                    <a:lnTo>
                      <a:pt x="656" y="183"/>
                    </a:lnTo>
                    <a:lnTo>
                      <a:pt x="656" y="183"/>
                    </a:lnTo>
                    <a:lnTo>
                      <a:pt x="473" y="155"/>
                    </a:lnTo>
                    <a:lnTo>
                      <a:pt x="473" y="155"/>
                    </a:lnTo>
                    <a:lnTo>
                      <a:pt x="306" y="117"/>
                    </a:lnTo>
                    <a:lnTo>
                      <a:pt x="306" y="117"/>
                    </a:lnTo>
                    <a:lnTo>
                      <a:pt x="163" y="72"/>
                    </a:lnTo>
                    <a:lnTo>
                      <a:pt x="97" y="46"/>
                    </a:lnTo>
                    <a:lnTo>
                      <a:pt x="40" y="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800" dirty="0">
                  <a:solidFill>
                    <a:srgbClr val="000000"/>
                  </a:solidFill>
                </a:endParaRPr>
              </a:p>
            </p:txBody>
          </p:sp>
        </p:grpSp>
      </p:grpSp>
      <p:grpSp>
        <p:nvGrpSpPr>
          <p:cNvPr id="409" name="Group 408"/>
          <p:cNvGrpSpPr/>
          <p:nvPr/>
        </p:nvGrpSpPr>
        <p:grpSpPr bwMode="gray">
          <a:xfrm>
            <a:off x="3771605" y="1858271"/>
            <a:ext cx="926456" cy="384528"/>
            <a:chOff x="5198207" y="2712909"/>
            <a:chExt cx="551056" cy="228717"/>
          </a:xfrm>
        </p:grpSpPr>
        <p:grpSp>
          <p:nvGrpSpPr>
            <p:cNvPr id="410" name="Group 409"/>
            <p:cNvGrpSpPr/>
            <p:nvPr/>
          </p:nvGrpSpPr>
          <p:grpSpPr bwMode="gray">
            <a:xfrm>
              <a:off x="5198207" y="2712909"/>
              <a:ext cx="262485" cy="228717"/>
              <a:chOff x="8583456" y="1105390"/>
              <a:chExt cx="452699" cy="394463"/>
            </a:xfrm>
          </p:grpSpPr>
          <p:grpSp>
            <p:nvGrpSpPr>
              <p:cNvPr id="454" name="Group 453"/>
              <p:cNvGrpSpPr/>
              <p:nvPr/>
            </p:nvGrpSpPr>
            <p:grpSpPr bwMode="gray">
              <a:xfrm>
                <a:off x="8583456" y="1105390"/>
                <a:ext cx="452699" cy="283945"/>
                <a:chOff x="8583456" y="1105390"/>
                <a:chExt cx="452699" cy="283945"/>
              </a:xfrm>
            </p:grpSpPr>
            <p:sp>
              <p:nvSpPr>
                <p:cNvPr id="456" name="Rectangle 455"/>
                <p:cNvSpPr/>
                <p:nvPr/>
              </p:nvSpPr>
              <p:spPr bwMode="gray">
                <a:xfrm>
                  <a:off x="8590892" y="1147393"/>
                  <a:ext cx="439827" cy="23808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457" name="Group 456"/>
                <p:cNvGrpSpPr/>
                <p:nvPr/>
              </p:nvGrpSpPr>
              <p:grpSpPr bwMode="gray">
                <a:xfrm>
                  <a:off x="8583456" y="1105390"/>
                  <a:ext cx="452699" cy="283945"/>
                  <a:chOff x="8283907" y="1365185"/>
                  <a:chExt cx="659342" cy="413558"/>
                </a:xfrm>
                <a:solidFill>
                  <a:schemeClr val="tx1"/>
                </a:solidFill>
              </p:grpSpPr>
              <p:grpSp>
                <p:nvGrpSpPr>
                  <p:cNvPr id="459" name="Group 458"/>
                  <p:cNvGrpSpPr/>
                  <p:nvPr/>
                </p:nvGrpSpPr>
                <p:grpSpPr bwMode="gray">
                  <a:xfrm>
                    <a:off x="8445209" y="1428749"/>
                    <a:ext cx="344374" cy="344373"/>
                    <a:chOff x="8383289" y="1310409"/>
                    <a:chExt cx="462715" cy="462714"/>
                  </a:xfrm>
                  <a:grpFill/>
                </p:grpSpPr>
                <p:sp>
                  <p:nvSpPr>
                    <p:cNvPr id="460" name="Freeform 11"/>
                    <p:cNvSpPr>
                      <a:spLocks noChangeArrowheads="1"/>
                    </p:cNvSpPr>
                    <p:nvPr/>
                  </p:nvSpPr>
                  <p:spPr bwMode="gray">
                    <a:xfrm>
                      <a:off x="8555338" y="1310409"/>
                      <a:ext cx="119686" cy="130372"/>
                    </a:xfrm>
                    <a:custGeom>
                      <a:avLst/>
                      <a:gdLst>
                        <a:gd name="T0" fmla="*/ 14 w 493"/>
                        <a:gd name="T1" fmla="*/ 304 h 539"/>
                        <a:gd name="T2" fmla="*/ 28 w 493"/>
                        <a:gd name="T3" fmla="*/ 307 h 539"/>
                        <a:gd name="T4" fmla="*/ 66 w 493"/>
                        <a:gd name="T5" fmla="*/ 304 h 539"/>
                        <a:gd name="T6" fmla="*/ 146 w 493"/>
                        <a:gd name="T7" fmla="*/ 301 h 539"/>
                        <a:gd name="T8" fmla="*/ 149 w 493"/>
                        <a:gd name="T9" fmla="*/ 301 h 539"/>
                        <a:gd name="T10" fmla="*/ 151 w 493"/>
                        <a:gd name="T11" fmla="*/ 403 h 539"/>
                        <a:gd name="T12" fmla="*/ 160 w 493"/>
                        <a:gd name="T13" fmla="*/ 523 h 539"/>
                        <a:gd name="T14" fmla="*/ 163 w 493"/>
                        <a:gd name="T15" fmla="*/ 523 h 539"/>
                        <a:gd name="T16" fmla="*/ 169 w 493"/>
                        <a:gd name="T17" fmla="*/ 403 h 539"/>
                        <a:gd name="T18" fmla="*/ 175 w 493"/>
                        <a:gd name="T19" fmla="*/ 292 h 539"/>
                        <a:gd name="T20" fmla="*/ 154 w 493"/>
                        <a:gd name="T21" fmla="*/ 272 h 539"/>
                        <a:gd name="T22" fmla="*/ 146 w 493"/>
                        <a:gd name="T23" fmla="*/ 272 h 539"/>
                        <a:gd name="T24" fmla="*/ 123 w 493"/>
                        <a:gd name="T25" fmla="*/ 272 h 539"/>
                        <a:gd name="T26" fmla="*/ 54 w 493"/>
                        <a:gd name="T27" fmla="*/ 269 h 539"/>
                        <a:gd name="T28" fmla="*/ 169 w 493"/>
                        <a:gd name="T29" fmla="*/ 140 h 539"/>
                        <a:gd name="T30" fmla="*/ 246 w 493"/>
                        <a:gd name="T31" fmla="*/ 55 h 539"/>
                        <a:gd name="T32" fmla="*/ 275 w 493"/>
                        <a:gd name="T33" fmla="*/ 89 h 539"/>
                        <a:gd name="T34" fmla="*/ 409 w 493"/>
                        <a:gd name="T35" fmla="*/ 238 h 539"/>
                        <a:gd name="T36" fmla="*/ 429 w 493"/>
                        <a:gd name="T37" fmla="*/ 269 h 539"/>
                        <a:gd name="T38" fmla="*/ 349 w 493"/>
                        <a:gd name="T39" fmla="*/ 272 h 539"/>
                        <a:gd name="T40" fmla="*/ 341 w 493"/>
                        <a:gd name="T41" fmla="*/ 272 h 539"/>
                        <a:gd name="T42" fmla="*/ 321 w 493"/>
                        <a:gd name="T43" fmla="*/ 292 h 539"/>
                        <a:gd name="T44" fmla="*/ 321 w 493"/>
                        <a:gd name="T45" fmla="*/ 301 h 539"/>
                        <a:gd name="T46" fmla="*/ 321 w 493"/>
                        <a:gd name="T47" fmla="*/ 309 h 539"/>
                        <a:gd name="T48" fmla="*/ 329 w 493"/>
                        <a:gd name="T49" fmla="*/ 474 h 539"/>
                        <a:gd name="T50" fmla="*/ 335 w 493"/>
                        <a:gd name="T51" fmla="*/ 538 h 539"/>
                        <a:gd name="T52" fmla="*/ 338 w 493"/>
                        <a:gd name="T53" fmla="*/ 474 h 539"/>
                        <a:gd name="T54" fmla="*/ 346 w 493"/>
                        <a:gd name="T55" fmla="*/ 309 h 539"/>
                        <a:gd name="T56" fmla="*/ 358 w 493"/>
                        <a:gd name="T57" fmla="*/ 301 h 539"/>
                        <a:gd name="T58" fmla="*/ 429 w 493"/>
                        <a:gd name="T59" fmla="*/ 304 h 539"/>
                        <a:gd name="T60" fmla="*/ 470 w 493"/>
                        <a:gd name="T61" fmla="*/ 307 h 539"/>
                        <a:gd name="T62" fmla="*/ 481 w 493"/>
                        <a:gd name="T63" fmla="*/ 304 h 539"/>
                        <a:gd name="T64" fmla="*/ 492 w 493"/>
                        <a:gd name="T65" fmla="*/ 286 h 539"/>
                        <a:gd name="T66" fmla="*/ 492 w 493"/>
                        <a:gd name="T67" fmla="*/ 278 h 539"/>
                        <a:gd name="T68" fmla="*/ 441 w 493"/>
                        <a:gd name="T69" fmla="*/ 209 h 539"/>
                        <a:gd name="T70" fmla="*/ 309 w 493"/>
                        <a:gd name="T71" fmla="*/ 57 h 539"/>
                        <a:gd name="T72" fmla="*/ 275 w 493"/>
                        <a:gd name="T73" fmla="*/ 14 h 539"/>
                        <a:gd name="T74" fmla="*/ 272 w 493"/>
                        <a:gd name="T75" fmla="*/ 11 h 539"/>
                        <a:gd name="T76" fmla="*/ 243 w 493"/>
                        <a:gd name="T77" fmla="*/ 0 h 539"/>
                        <a:gd name="T78" fmla="*/ 215 w 493"/>
                        <a:gd name="T79" fmla="*/ 20 h 539"/>
                        <a:gd name="T80" fmla="*/ 180 w 493"/>
                        <a:gd name="T81" fmla="*/ 57 h 539"/>
                        <a:gd name="T82" fmla="*/ 49 w 493"/>
                        <a:gd name="T83" fmla="*/ 212 h 539"/>
                        <a:gd name="T84" fmla="*/ 6 w 493"/>
                        <a:gd name="T85" fmla="*/ 266 h 539"/>
                        <a:gd name="T86" fmla="*/ 3 w 493"/>
                        <a:gd name="T87" fmla="*/ 272 h 539"/>
                        <a:gd name="T88" fmla="*/ 6 w 493"/>
                        <a:gd name="T89" fmla="*/ 298 h 539"/>
                        <a:gd name="T90" fmla="*/ 149 w 493"/>
                        <a:gd name="T91" fmla="*/ 301 h 539"/>
                        <a:gd name="T92" fmla="*/ 346 w 493"/>
                        <a:gd name="T93" fmla="*/ 301 h 539"/>
                        <a:gd name="T94" fmla="*/ 467 w 493"/>
                        <a:gd name="T95" fmla="*/ 26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close/>
                          <a:moveTo>
                            <a:pt x="149" y="301"/>
                          </a:moveTo>
                          <a:lnTo>
                            <a:pt x="149" y="301"/>
                          </a:lnTo>
                          <a:close/>
                          <a:moveTo>
                            <a:pt x="149" y="301"/>
                          </a:moveTo>
                          <a:lnTo>
                            <a:pt x="149" y="301"/>
                          </a:lnTo>
                          <a:lnTo>
                            <a:pt x="146" y="301"/>
                          </a:lnTo>
                          <a:lnTo>
                            <a:pt x="149" y="301"/>
                          </a:lnTo>
                          <a:close/>
                          <a:moveTo>
                            <a:pt x="346" y="301"/>
                          </a:moveTo>
                          <a:lnTo>
                            <a:pt x="346" y="301"/>
                          </a:lnTo>
                          <a:close/>
                          <a:moveTo>
                            <a:pt x="467" y="269"/>
                          </a:moveTo>
                          <a:lnTo>
                            <a:pt x="467" y="269"/>
                          </a:lnTo>
                          <a:close/>
                          <a:moveTo>
                            <a:pt x="467" y="269"/>
                          </a:moveTo>
                          <a:lnTo>
                            <a:pt x="467" y="269"/>
                          </a:lnTo>
                          <a:close/>
                          <a:moveTo>
                            <a:pt x="25" y="269"/>
                          </a:moveTo>
                          <a:lnTo>
                            <a:pt x="25" y="2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1" name="Freeform 12"/>
                    <p:cNvSpPr>
                      <a:spLocks noChangeArrowheads="1"/>
                    </p:cNvSpPr>
                    <p:nvPr/>
                  </p:nvSpPr>
                  <p:spPr bwMode="gray">
                    <a:xfrm>
                      <a:off x="8555338" y="1310409"/>
                      <a:ext cx="119686" cy="130372"/>
                    </a:xfrm>
                    <a:custGeom>
                      <a:avLst/>
                      <a:gdLst>
                        <a:gd name="T0" fmla="*/ 14 w 493"/>
                        <a:gd name="T1" fmla="*/ 304 h 539"/>
                        <a:gd name="T2" fmla="*/ 25 w 493"/>
                        <a:gd name="T3" fmla="*/ 307 h 539"/>
                        <a:gd name="T4" fmla="*/ 37 w 493"/>
                        <a:gd name="T5" fmla="*/ 307 h 539"/>
                        <a:gd name="T6" fmla="*/ 66 w 493"/>
                        <a:gd name="T7" fmla="*/ 304 h 539"/>
                        <a:gd name="T8" fmla="*/ 137 w 493"/>
                        <a:gd name="T9" fmla="*/ 304 h 539"/>
                        <a:gd name="T10" fmla="*/ 146 w 493"/>
                        <a:gd name="T11" fmla="*/ 301 h 539"/>
                        <a:gd name="T12" fmla="*/ 149 w 493"/>
                        <a:gd name="T13" fmla="*/ 309 h 539"/>
                        <a:gd name="T14" fmla="*/ 151 w 493"/>
                        <a:gd name="T15" fmla="*/ 403 h 539"/>
                        <a:gd name="T16" fmla="*/ 160 w 493"/>
                        <a:gd name="T17" fmla="*/ 523 h 539"/>
                        <a:gd name="T18" fmla="*/ 160 w 493"/>
                        <a:gd name="T19" fmla="*/ 538 h 539"/>
                        <a:gd name="T20" fmla="*/ 166 w 493"/>
                        <a:gd name="T21" fmla="*/ 474 h 539"/>
                        <a:gd name="T22" fmla="*/ 169 w 493"/>
                        <a:gd name="T23" fmla="*/ 403 h 539"/>
                        <a:gd name="T24" fmla="*/ 175 w 493"/>
                        <a:gd name="T25" fmla="*/ 304 h 539"/>
                        <a:gd name="T26" fmla="*/ 166 w 493"/>
                        <a:gd name="T27" fmla="*/ 281 h 539"/>
                        <a:gd name="T28" fmla="*/ 154 w 493"/>
                        <a:gd name="T29" fmla="*/ 272 h 539"/>
                        <a:gd name="T30" fmla="*/ 146 w 493"/>
                        <a:gd name="T31" fmla="*/ 272 h 539"/>
                        <a:gd name="T32" fmla="*/ 123 w 493"/>
                        <a:gd name="T33" fmla="*/ 272 h 539"/>
                        <a:gd name="T34" fmla="*/ 66 w 493"/>
                        <a:gd name="T35" fmla="*/ 269 h 539"/>
                        <a:gd name="T36" fmla="*/ 80 w 493"/>
                        <a:gd name="T37" fmla="*/ 241 h 539"/>
                        <a:gd name="T38" fmla="*/ 169 w 493"/>
                        <a:gd name="T39" fmla="*/ 140 h 539"/>
                        <a:gd name="T40" fmla="*/ 238 w 493"/>
                        <a:gd name="T41" fmla="*/ 63 h 539"/>
                        <a:gd name="T42" fmla="*/ 252 w 493"/>
                        <a:gd name="T43" fmla="*/ 63 h 539"/>
                        <a:gd name="T44" fmla="*/ 321 w 493"/>
                        <a:gd name="T45" fmla="*/ 138 h 539"/>
                        <a:gd name="T46" fmla="*/ 409 w 493"/>
                        <a:gd name="T47" fmla="*/ 238 h 539"/>
                        <a:gd name="T48" fmla="*/ 429 w 493"/>
                        <a:gd name="T49" fmla="*/ 269 h 539"/>
                        <a:gd name="T50" fmla="*/ 372 w 493"/>
                        <a:gd name="T51" fmla="*/ 272 h 539"/>
                        <a:gd name="T52" fmla="*/ 346 w 493"/>
                        <a:gd name="T53" fmla="*/ 272 h 539"/>
                        <a:gd name="T54" fmla="*/ 341 w 493"/>
                        <a:gd name="T55" fmla="*/ 272 h 539"/>
                        <a:gd name="T56" fmla="*/ 321 w 493"/>
                        <a:gd name="T57" fmla="*/ 292 h 539"/>
                        <a:gd name="T58" fmla="*/ 321 w 493"/>
                        <a:gd name="T59" fmla="*/ 298 h 539"/>
                        <a:gd name="T60" fmla="*/ 321 w 493"/>
                        <a:gd name="T61" fmla="*/ 301 h 539"/>
                        <a:gd name="T62" fmla="*/ 321 w 493"/>
                        <a:gd name="T63" fmla="*/ 309 h 539"/>
                        <a:gd name="T64" fmla="*/ 326 w 493"/>
                        <a:gd name="T65" fmla="*/ 403 h 539"/>
                        <a:gd name="T66" fmla="*/ 332 w 493"/>
                        <a:gd name="T67" fmla="*/ 523 h 539"/>
                        <a:gd name="T68" fmla="*/ 335 w 493"/>
                        <a:gd name="T69" fmla="*/ 538 h 539"/>
                        <a:gd name="T70" fmla="*/ 338 w 493"/>
                        <a:gd name="T71" fmla="*/ 474 h 539"/>
                        <a:gd name="T72" fmla="*/ 343 w 493"/>
                        <a:gd name="T73" fmla="*/ 403 h 539"/>
                        <a:gd name="T74" fmla="*/ 346 w 493"/>
                        <a:gd name="T75" fmla="*/ 301 h 539"/>
                        <a:gd name="T76" fmla="*/ 358 w 493"/>
                        <a:gd name="T77" fmla="*/ 301 h 539"/>
                        <a:gd name="T78" fmla="*/ 429 w 493"/>
                        <a:gd name="T79" fmla="*/ 304 h 539"/>
                        <a:gd name="T80" fmla="*/ 467 w 493"/>
                        <a:gd name="T81" fmla="*/ 307 h 539"/>
                        <a:gd name="T82" fmla="*/ 475 w 493"/>
                        <a:gd name="T83" fmla="*/ 304 h 539"/>
                        <a:gd name="T84" fmla="*/ 487 w 493"/>
                        <a:gd name="T85" fmla="*/ 298 h 539"/>
                        <a:gd name="T86" fmla="*/ 492 w 493"/>
                        <a:gd name="T87" fmla="*/ 286 h 539"/>
                        <a:gd name="T88" fmla="*/ 492 w 493"/>
                        <a:gd name="T89" fmla="*/ 278 h 539"/>
                        <a:gd name="T90" fmla="*/ 481 w 493"/>
                        <a:gd name="T91" fmla="*/ 261 h 539"/>
                        <a:gd name="T92" fmla="*/ 441 w 493"/>
                        <a:gd name="T93" fmla="*/ 209 h 539"/>
                        <a:gd name="T94" fmla="*/ 309 w 493"/>
                        <a:gd name="T95" fmla="*/ 57 h 539"/>
                        <a:gd name="T96" fmla="*/ 278 w 493"/>
                        <a:gd name="T97" fmla="*/ 17 h 539"/>
                        <a:gd name="T98" fmla="*/ 272 w 493"/>
                        <a:gd name="T99" fmla="*/ 11 h 539"/>
                        <a:gd name="T100" fmla="*/ 266 w 493"/>
                        <a:gd name="T101" fmla="*/ 9 h 539"/>
                        <a:gd name="T102" fmla="*/ 243 w 493"/>
                        <a:gd name="T103" fmla="*/ 0 h 539"/>
                        <a:gd name="T104" fmla="*/ 220 w 493"/>
                        <a:gd name="T105" fmla="*/ 11 h 539"/>
                        <a:gd name="T106" fmla="*/ 203 w 493"/>
                        <a:gd name="T107" fmla="*/ 32 h 539"/>
                        <a:gd name="T108" fmla="*/ 135 w 493"/>
                        <a:gd name="T109" fmla="*/ 112 h 539"/>
                        <a:gd name="T110" fmla="*/ 49 w 493"/>
                        <a:gd name="T111" fmla="*/ 212 h 539"/>
                        <a:gd name="T112" fmla="*/ 6 w 493"/>
                        <a:gd name="T113" fmla="*/ 264 h 539"/>
                        <a:gd name="T114" fmla="*/ 6 w 493"/>
                        <a:gd name="T115" fmla="*/ 266 h 539"/>
                        <a:gd name="T116" fmla="*/ 0 w 493"/>
                        <a:gd name="T117" fmla="*/ 278 h 539"/>
                        <a:gd name="T118" fmla="*/ 6 w 493"/>
                        <a:gd name="T119" fmla="*/ 29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2" name="Freeform 13"/>
                    <p:cNvSpPr>
                      <a:spLocks noChangeArrowheads="1"/>
                    </p:cNvSpPr>
                    <p:nvPr/>
                  </p:nvSpPr>
                  <p:spPr bwMode="gray">
                    <a:xfrm>
                      <a:off x="8590603" y="1383075"/>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3" name="Freeform 14"/>
                    <p:cNvSpPr>
                      <a:spLocks noChangeArrowheads="1"/>
                    </p:cNvSpPr>
                    <p:nvPr/>
                  </p:nvSpPr>
                  <p:spPr bwMode="gray">
                    <a:xfrm>
                      <a:off x="8590603" y="1383075"/>
                      <a:ext cx="1068" cy="1069"/>
                    </a:xfrm>
                    <a:custGeom>
                      <a:avLst/>
                      <a:gdLst>
                        <a:gd name="T0" fmla="*/ 3 w 4"/>
                        <a:gd name="T1" fmla="*/ 0 h 1"/>
                        <a:gd name="T2" fmla="*/ 3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lnTo>
                            <a:pt x="3" y="0"/>
                          </a:lnTo>
                          <a:lnTo>
                            <a:pt x="0" y="0"/>
                          </a:lnTo>
                          <a:lnTo>
                            <a:pt x="3"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4" name="Freeform 15"/>
                    <p:cNvSpPr>
                      <a:spLocks noChangeArrowheads="1"/>
                    </p:cNvSpPr>
                    <p:nvPr/>
                  </p:nvSpPr>
                  <p:spPr bwMode="gray">
                    <a:xfrm>
                      <a:off x="8638691" y="1383075"/>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5" name="Freeform 16"/>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6" name="Freeform 17"/>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7" name="Freeform 18"/>
                    <p:cNvSpPr>
                      <a:spLocks noChangeArrowheads="1"/>
                    </p:cNvSpPr>
                    <p:nvPr/>
                  </p:nvSpPr>
                  <p:spPr bwMode="gray">
                    <a:xfrm>
                      <a:off x="8560681" y="1375595"/>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8" name="Freeform 19"/>
                    <p:cNvSpPr>
                      <a:spLocks noChangeArrowheads="1"/>
                    </p:cNvSpPr>
                    <p:nvPr/>
                  </p:nvSpPr>
                  <p:spPr bwMode="gray">
                    <a:xfrm>
                      <a:off x="8715632" y="1481389"/>
                      <a:ext cx="130372" cy="119686"/>
                    </a:xfrm>
                    <a:custGeom>
                      <a:avLst/>
                      <a:gdLst>
                        <a:gd name="T0" fmla="*/ 64 w 540"/>
                        <a:gd name="T1" fmla="*/ 158 h 494"/>
                        <a:gd name="T2" fmla="*/ 0 w 540"/>
                        <a:gd name="T3" fmla="*/ 161 h 494"/>
                        <a:gd name="T4" fmla="*/ 64 w 540"/>
                        <a:gd name="T5" fmla="*/ 166 h 494"/>
                        <a:gd name="T6" fmla="*/ 238 w 540"/>
                        <a:gd name="T7" fmla="*/ 175 h 494"/>
                        <a:gd name="T8" fmla="*/ 261 w 540"/>
                        <a:gd name="T9" fmla="*/ 166 h 494"/>
                        <a:gd name="T10" fmla="*/ 267 w 540"/>
                        <a:gd name="T11" fmla="*/ 152 h 494"/>
                        <a:gd name="T12" fmla="*/ 270 w 540"/>
                        <a:gd name="T13" fmla="*/ 138 h 494"/>
                        <a:gd name="T14" fmla="*/ 270 w 540"/>
                        <a:gd name="T15" fmla="*/ 66 h 494"/>
                        <a:gd name="T16" fmla="*/ 301 w 540"/>
                        <a:gd name="T17" fmla="*/ 84 h 494"/>
                        <a:gd name="T18" fmla="*/ 450 w 540"/>
                        <a:gd name="T19" fmla="*/ 215 h 494"/>
                        <a:gd name="T20" fmla="*/ 479 w 540"/>
                        <a:gd name="T21" fmla="*/ 252 h 494"/>
                        <a:gd name="T22" fmla="*/ 401 w 540"/>
                        <a:gd name="T23" fmla="*/ 321 h 494"/>
                        <a:gd name="T24" fmla="*/ 272 w 540"/>
                        <a:gd name="T25" fmla="*/ 439 h 494"/>
                        <a:gd name="T26" fmla="*/ 270 w 540"/>
                        <a:gd name="T27" fmla="*/ 373 h 494"/>
                        <a:gd name="T28" fmla="*/ 267 w 540"/>
                        <a:gd name="T29" fmla="*/ 347 h 494"/>
                        <a:gd name="T30" fmla="*/ 261 w 540"/>
                        <a:gd name="T31" fmla="*/ 330 h 494"/>
                        <a:gd name="T32" fmla="*/ 244 w 540"/>
                        <a:gd name="T33" fmla="*/ 321 h 494"/>
                        <a:gd name="T34" fmla="*/ 238 w 540"/>
                        <a:gd name="T35" fmla="*/ 321 h 494"/>
                        <a:gd name="T36" fmla="*/ 138 w 540"/>
                        <a:gd name="T37" fmla="*/ 327 h 494"/>
                        <a:gd name="T38" fmla="*/ 17 w 540"/>
                        <a:gd name="T39" fmla="*/ 333 h 494"/>
                        <a:gd name="T40" fmla="*/ 17 w 540"/>
                        <a:gd name="T41" fmla="*/ 336 h 494"/>
                        <a:gd name="T42" fmla="*/ 138 w 540"/>
                        <a:gd name="T43" fmla="*/ 344 h 494"/>
                        <a:gd name="T44" fmla="*/ 238 w 540"/>
                        <a:gd name="T45" fmla="*/ 347 h 494"/>
                        <a:gd name="T46" fmla="*/ 238 w 540"/>
                        <a:gd name="T47" fmla="*/ 373 h 494"/>
                        <a:gd name="T48" fmla="*/ 235 w 540"/>
                        <a:gd name="T49" fmla="*/ 459 h 494"/>
                        <a:gd name="T50" fmla="*/ 235 w 540"/>
                        <a:gd name="T51" fmla="*/ 476 h 494"/>
                        <a:gd name="T52" fmla="*/ 244 w 540"/>
                        <a:gd name="T53" fmla="*/ 490 h 494"/>
                        <a:gd name="T54" fmla="*/ 258 w 540"/>
                        <a:gd name="T55" fmla="*/ 493 h 494"/>
                        <a:gd name="T56" fmla="*/ 281 w 540"/>
                        <a:gd name="T57" fmla="*/ 482 h 494"/>
                        <a:gd name="T58" fmla="*/ 433 w 540"/>
                        <a:gd name="T59" fmla="*/ 356 h 494"/>
                        <a:gd name="T60" fmla="*/ 510 w 540"/>
                        <a:gd name="T61" fmla="*/ 290 h 494"/>
                        <a:gd name="T62" fmla="*/ 527 w 540"/>
                        <a:gd name="T63" fmla="*/ 273 h 494"/>
                        <a:gd name="T64" fmla="*/ 533 w 540"/>
                        <a:gd name="T65" fmla="*/ 270 h 494"/>
                        <a:gd name="T66" fmla="*/ 536 w 540"/>
                        <a:gd name="T67" fmla="*/ 229 h 494"/>
                        <a:gd name="T68" fmla="*/ 507 w 540"/>
                        <a:gd name="T69" fmla="*/ 204 h 494"/>
                        <a:gd name="T70" fmla="*/ 430 w 540"/>
                        <a:gd name="T71" fmla="*/ 138 h 494"/>
                        <a:gd name="T72" fmla="*/ 275 w 540"/>
                        <a:gd name="T73" fmla="*/ 9 h 494"/>
                        <a:gd name="T74" fmla="*/ 275 w 540"/>
                        <a:gd name="T75" fmla="*/ 6 h 494"/>
                        <a:gd name="T76" fmla="*/ 253 w 540"/>
                        <a:gd name="T77" fmla="*/ 0 h 494"/>
                        <a:gd name="T78" fmla="*/ 238 w 540"/>
                        <a:gd name="T79" fmla="*/ 15 h 494"/>
                        <a:gd name="T80" fmla="*/ 235 w 540"/>
                        <a:gd name="T81" fmla="*/ 26 h 494"/>
                        <a:gd name="T82" fmla="*/ 235 w 540"/>
                        <a:gd name="T83" fmla="*/ 66 h 494"/>
                        <a:gd name="T84" fmla="*/ 238 w 540"/>
                        <a:gd name="T85" fmla="*/ 138 h 494"/>
                        <a:gd name="T86" fmla="*/ 238 w 540"/>
                        <a:gd name="T87" fmla="*/ 149 h 494"/>
                        <a:gd name="T88" fmla="*/ 138 w 540"/>
                        <a:gd name="T89" fmla="*/ 152 h 494"/>
                        <a:gd name="T90" fmla="*/ 272 w 540"/>
                        <a:gd name="T91" fmla="*/ 467 h 494"/>
                        <a:gd name="T92" fmla="*/ 272 w 540"/>
                        <a:gd name="T93" fmla="*/ 26 h 494"/>
                        <a:gd name="T94" fmla="*/ 238 w 540"/>
                        <a:gd name="T95" fmla="*/ 14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close/>
                          <a:moveTo>
                            <a:pt x="238" y="347"/>
                          </a:moveTo>
                          <a:lnTo>
                            <a:pt x="238" y="347"/>
                          </a:lnTo>
                          <a:close/>
                          <a:moveTo>
                            <a:pt x="272" y="467"/>
                          </a:moveTo>
                          <a:lnTo>
                            <a:pt x="272" y="467"/>
                          </a:lnTo>
                          <a:close/>
                          <a:moveTo>
                            <a:pt x="272" y="467"/>
                          </a:moveTo>
                          <a:lnTo>
                            <a:pt x="272" y="467"/>
                          </a:lnTo>
                          <a:close/>
                          <a:moveTo>
                            <a:pt x="272" y="26"/>
                          </a:moveTo>
                          <a:lnTo>
                            <a:pt x="272" y="26"/>
                          </a:lnTo>
                          <a:close/>
                          <a:moveTo>
                            <a:pt x="238" y="149"/>
                          </a:moveTo>
                          <a:lnTo>
                            <a:pt x="238" y="149"/>
                          </a:lnTo>
                          <a:close/>
                          <a:moveTo>
                            <a:pt x="238" y="149"/>
                          </a:moveTo>
                          <a:lnTo>
                            <a:pt x="238" y="14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9" name="Freeform 20"/>
                    <p:cNvSpPr>
                      <a:spLocks noChangeArrowheads="1"/>
                    </p:cNvSpPr>
                    <p:nvPr/>
                  </p:nvSpPr>
                  <p:spPr bwMode="gray">
                    <a:xfrm>
                      <a:off x="8715632" y="1481389"/>
                      <a:ext cx="130372" cy="119686"/>
                    </a:xfrm>
                    <a:custGeom>
                      <a:avLst/>
                      <a:gdLst>
                        <a:gd name="T0" fmla="*/ 64 w 540"/>
                        <a:gd name="T1" fmla="*/ 158 h 494"/>
                        <a:gd name="T2" fmla="*/ 17 w 540"/>
                        <a:gd name="T3" fmla="*/ 161 h 494"/>
                        <a:gd name="T4" fmla="*/ 17 w 540"/>
                        <a:gd name="T5" fmla="*/ 164 h 494"/>
                        <a:gd name="T6" fmla="*/ 64 w 540"/>
                        <a:gd name="T7" fmla="*/ 166 h 494"/>
                        <a:gd name="T8" fmla="*/ 232 w 540"/>
                        <a:gd name="T9" fmla="*/ 175 h 494"/>
                        <a:gd name="T10" fmla="*/ 250 w 540"/>
                        <a:gd name="T11" fmla="*/ 175 h 494"/>
                        <a:gd name="T12" fmla="*/ 264 w 540"/>
                        <a:gd name="T13" fmla="*/ 161 h 494"/>
                        <a:gd name="T14" fmla="*/ 267 w 540"/>
                        <a:gd name="T15" fmla="*/ 152 h 494"/>
                        <a:gd name="T16" fmla="*/ 270 w 540"/>
                        <a:gd name="T17" fmla="*/ 138 h 494"/>
                        <a:gd name="T18" fmla="*/ 270 w 540"/>
                        <a:gd name="T19" fmla="*/ 124 h 494"/>
                        <a:gd name="T20" fmla="*/ 272 w 540"/>
                        <a:gd name="T21" fmla="*/ 55 h 494"/>
                        <a:gd name="T22" fmla="*/ 301 w 540"/>
                        <a:gd name="T23" fmla="*/ 84 h 494"/>
                        <a:gd name="T24" fmla="*/ 450 w 540"/>
                        <a:gd name="T25" fmla="*/ 215 h 494"/>
                        <a:gd name="T26" fmla="*/ 487 w 540"/>
                        <a:gd name="T27" fmla="*/ 247 h 494"/>
                        <a:gd name="T28" fmla="*/ 453 w 540"/>
                        <a:gd name="T29" fmla="*/ 276 h 494"/>
                        <a:gd name="T30" fmla="*/ 401 w 540"/>
                        <a:gd name="T31" fmla="*/ 321 h 494"/>
                        <a:gd name="T32" fmla="*/ 272 w 540"/>
                        <a:gd name="T33" fmla="*/ 439 h 494"/>
                        <a:gd name="T34" fmla="*/ 270 w 540"/>
                        <a:gd name="T35" fmla="*/ 430 h 494"/>
                        <a:gd name="T36" fmla="*/ 270 w 540"/>
                        <a:gd name="T37" fmla="*/ 358 h 494"/>
                        <a:gd name="T38" fmla="*/ 267 w 540"/>
                        <a:gd name="T39" fmla="*/ 347 h 494"/>
                        <a:gd name="T40" fmla="*/ 264 w 540"/>
                        <a:gd name="T41" fmla="*/ 336 h 494"/>
                        <a:gd name="T42" fmla="*/ 250 w 540"/>
                        <a:gd name="T43" fmla="*/ 321 h 494"/>
                        <a:gd name="T44" fmla="*/ 241 w 540"/>
                        <a:gd name="T45" fmla="*/ 321 h 494"/>
                        <a:gd name="T46" fmla="*/ 238 w 540"/>
                        <a:gd name="T47" fmla="*/ 321 h 494"/>
                        <a:gd name="T48" fmla="*/ 232 w 540"/>
                        <a:gd name="T49" fmla="*/ 321 h 494"/>
                        <a:gd name="T50" fmla="*/ 64 w 540"/>
                        <a:gd name="T51" fmla="*/ 330 h 494"/>
                        <a:gd name="T52" fmla="*/ 17 w 540"/>
                        <a:gd name="T53" fmla="*/ 333 h 494"/>
                        <a:gd name="T54" fmla="*/ 17 w 540"/>
                        <a:gd name="T55" fmla="*/ 336 h 494"/>
                        <a:gd name="T56" fmla="*/ 64 w 540"/>
                        <a:gd name="T57" fmla="*/ 339 h 494"/>
                        <a:gd name="T58" fmla="*/ 232 w 540"/>
                        <a:gd name="T59" fmla="*/ 347 h 494"/>
                        <a:gd name="T60" fmla="*/ 238 w 540"/>
                        <a:gd name="T61" fmla="*/ 350 h 494"/>
                        <a:gd name="T62" fmla="*/ 238 w 540"/>
                        <a:gd name="T63" fmla="*/ 373 h 494"/>
                        <a:gd name="T64" fmla="*/ 235 w 540"/>
                        <a:gd name="T65" fmla="*/ 430 h 494"/>
                        <a:gd name="T66" fmla="*/ 235 w 540"/>
                        <a:gd name="T67" fmla="*/ 470 h 494"/>
                        <a:gd name="T68" fmla="*/ 235 w 540"/>
                        <a:gd name="T69" fmla="*/ 476 h 494"/>
                        <a:gd name="T70" fmla="*/ 244 w 540"/>
                        <a:gd name="T71" fmla="*/ 490 h 494"/>
                        <a:gd name="T72" fmla="*/ 258 w 540"/>
                        <a:gd name="T73" fmla="*/ 493 h 494"/>
                        <a:gd name="T74" fmla="*/ 264 w 540"/>
                        <a:gd name="T75" fmla="*/ 493 h 494"/>
                        <a:gd name="T76" fmla="*/ 281 w 540"/>
                        <a:gd name="T77" fmla="*/ 482 h 494"/>
                        <a:gd name="T78" fmla="*/ 433 w 540"/>
                        <a:gd name="T79" fmla="*/ 356 h 494"/>
                        <a:gd name="T80" fmla="*/ 484 w 540"/>
                        <a:gd name="T81" fmla="*/ 313 h 494"/>
                        <a:gd name="T82" fmla="*/ 525 w 540"/>
                        <a:gd name="T83" fmla="*/ 276 h 494"/>
                        <a:gd name="T84" fmla="*/ 530 w 540"/>
                        <a:gd name="T85" fmla="*/ 273 h 494"/>
                        <a:gd name="T86" fmla="*/ 533 w 540"/>
                        <a:gd name="T87" fmla="*/ 270 h 494"/>
                        <a:gd name="T88" fmla="*/ 539 w 540"/>
                        <a:gd name="T89" fmla="*/ 244 h 494"/>
                        <a:gd name="T90" fmla="*/ 522 w 540"/>
                        <a:gd name="T91" fmla="*/ 215 h 494"/>
                        <a:gd name="T92" fmla="*/ 482 w 540"/>
                        <a:gd name="T93" fmla="*/ 181 h 494"/>
                        <a:gd name="T94" fmla="*/ 430 w 540"/>
                        <a:gd name="T95" fmla="*/ 138 h 494"/>
                        <a:gd name="T96" fmla="*/ 278 w 540"/>
                        <a:gd name="T97" fmla="*/ 9 h 494"/>
                        <a:gd name="T98" fmla="*/ 275 w 540"/>
                        <a:gd name="T99" fmla="*/ 6 h 494"/>
                        <a:gd name="T100" fmla="*/ 270 w 540"/>
                        <a:gd name="T101" fmla="*/ 3 h 494"/>
                        <a:gd name="T102" fmla="*/ 253 w 540"/>
                        <a:gd name="T103" fmla="*/ 0 h 494"/>
                        <a:gd name="T104" fmla="*/ 241 w 540"/>
                        <a:gd name="T105" fmla="*/ 6 h 494"/>
                        <a:gd name="T106" fmla="*/ 235 w 540"/>
                        <a:gd name="T107" fmla="*/ 23 h 494"/>
                        <a:gd name="T108" fmla="*/ 235 w 540"/>
                        <a:gd name="T109" fmla="*/ 29 h 494"/>
                        <a:gd name="T110" fmla="*/ 235 w 540"/>
                        <a:gd name="T111" fmla="*/ 66 h 494"/>
                        <a:gd name="T112" fmla="*/ 238 w 540"/>
                        <a:gd name="T113" fmla="*/ 124 h 494"/>
                        <a:gd name="T114" fmla="*/ 238 w 540"/>
                        <a:gd name="T115" fmla="*/ 147 h 494"/>
                        <a:gd name="T116" fmla="*/ 238 w 540"/>
                        <a:gd name="T117" fmla="*/ 149 h 494"/>
                        <a:gd name="T118" fmla="*/ 138 w 540"/>
                        <a:gd name="T119" fmla="*/ 15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0" name="Freeform 21"/>
                    <p:cNvSpPr>
                      <a:spLocks noChangeArrowheads="1"/>
                    </p:cNvSpPr>
                    <p:nvPr/>
                  </p:nvSpPr>
                  <p:spPr bwMode="gray">
                    <a:xfrm>
                      <a:off x="8773337" y="1565810"/>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1" name="Freeform 22"/>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2" name="Freeform 23"/>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3" name="Freeform 24"/>
                    <p:cNvSpPr>
                      <a:spLocks noChangeArrowheads="1"/>
                    </p:cNvSpPr>
                    <p:nvPr/>
                  </p:nvSpPr>
                  <p:spPr bwMode="gray">
                    <a:xfrm>
                      <a:off x="8780818" y="1487801"/>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4" name="Freeform 25"/>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5" name="Freeform 26"/>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6" name="Freeform 27"/>
                    <p:cNvSpPr>
                      <a:spLocks noChangeArrowheads="1"/>
                    </p:cNvSpPr>
                    <p:nvPr/>
                  </p:nvSpPr>
                  <p:spPr bwMode="gray">
                    <a:xfrm>
                      <a:off x="8554269" y="1642751"/>
                      <a:ext cx="119686" cy="130372"/>
                    </a:xfrm>
                    <a:custGeom>
                      <a:avLst/>
                      <a:gdLst>
                        <a:gd name="T0" fmla="*/ 143 w 496"/>
                        <a:gd name="T1" fmla="*/ 269 h 540"/>
                        <a:gd name="T2" fmla="*/ 154 w 496"/>
                        <a:gd name="T3" fmla="*/ 267 h 540"/>
                        <a:gd name="T4" fmla="*/ 172 w 496"/>
                        <a:gd name="T5" fmla="*/ 249 h 540"/>
                        <a:gd name="T6" fmla="*/ 175 w 496"/>
                        <a:gd name="T7" fmla="*/ 241 h 540"/>
                        <a:gd name="T8" fmla="*/ 175 w 496"/>
                        <a:gd name="T9" fmla="*/ 232 h 540"/>
                        <a:gd name="T10" fmla="*/ 163 w 496"/>
                        <a:gd name="T11" fmla="*/ 63 h 540"/>
                        <a:gd name="T12" fmla="*/ 160 w 496"/>
                        <a:gd name="T13" fmla="*/ 0 h 540"/>
                        <a:gd name="T14" fmla="*/ 154 w 496"/>
                        <a:gd name="T15" fmla="*/ 63 h 540"/>
                        <a:gd name="T16" fmla="*/ 146 w 496"/>
                        <a:gd name="T17" fmla="*/ 232 h 540"/>
                        <a:gd name="T18" fmla="*/ 138 w 496"/>
                        <a:gd name="T19" fmla="*/ 238 h 540"/>
                        <a:gd name="T20" fmla="*/ 66 w 496"/>
                        <a:gd name="T21" fmla="*/ 235 h 540"/>
                        <a:gd name="T22" fmla="*/ 26 w 496"/>
                        <a:gd name="T23" fmla="*/ 235 h 540"/>
                        <a:gd name="T24" fmla="*/ 14 w 496"/>
                        <a:gd name="T25" fmla="*/ 238 h 540"/>
                        <a:gd name="T26" fmla="*/ 0 w 496"/>
                        <a:gd name="T27" fmla="*/ 255 h 540"/>
                        <a:gd name="T28" fmla="*/ 3 w 496"/>
                        <a:gd name="T29" fmla="*/ 264 h 540"/>
                        <a:gd name="T30" fmla="*/ 52 w 496"/>
                        <a:gd name="T31" fmla="*/ 330 h 540"/>
                        <a:gd name="T32" fmla="*/ 183 w 496"/>
                        <a:gd name="T33" fmla="*/ 484 h 540"/>
                        <a:gd name="T34" fmla="*/ 220 w 496"/>
                        <a:gd name="T35" fmla="*/ 527 h 540"/>
                        <a:gd name="T36" fmla="*/ 223 w 496"/>
                        <a:gd name="T37" fmla="*/ 530 h 540"/>
                        <a:gd name="T38" fmla="*/ 252 w 496"/>
                        <a:gd name="T39" fmla="*/ 539 h 540"/>
                        <a:gd name="T40" fmla="*/ 281 w 496"/>
                        <a:gd name="T41" fmla="*/ 521 h 540"/>
                        <a:gd name="T42" fmla="*/ 312 w 496"/>
                        <a:gd name="T43" fmla="*/ 481 h 540"/>
                        <a:gd name="T44" fmla="*/ 444 w 496"/>
                        <a:gd name="T45" fmla="*/ 330 h 540"/>
                        <a:gd name="T46" fmla="*/ 487 w 496"/>
                        <a:gd name="T47" fmla="*/ 275 h 540"/>
                        <a:gd name="T48" fmla="*/ 492 w 496"/>
                        <a:gd name="T49" fmla="*/ 269 h 540"/>
                        <a:gd name="T50" fmla="*/ 487 w 496"/>
                        <a:gd name="T51" fmla="*/ 241 h 540"/>
                        <a:gd name="T52" fmla="*/ 470 w 496"/>
                        <a:gd name="T53" fmla="*/ 235 h 540"/>
                        <a:gd name="T54" fmla="*/ 458 w 496"/>
                        <a:gd name="T55" fmla="*/ 235 h 540"/>
                        <a:gd name="T56" fmla="*/ 369 w 496"/>
                        <a:gd name="T57" fmla="*/ 238 h 540"/>
                        <a:gd name="T58" fmla="*/ 346 w 496"/>
                        <a:gd name="T59" fmla="*/ 238 h 540"/>
                        <a:gd name="T60" fmla="*/ 346 w 496"/>
                        <a:gd name="T61" fmla="*/ 232 h 540"/>
                        <a:gd name="T62" fmla="*/ 338 w 496"/>
                        <a:gd name="T63" fmla="*/ 63 h 540"/>
                        <a:gd name="T64" fmla="*/ 332 w 496"/>
                        <a:gd name="T65" fmla="*/ 0 h 540"/>
                        <a:gd name="T66" fmla="*/ 329 w 496"/>
                        <a:gd name="T67" fmla="*/ 63 h 540"/>
                        <a:gd name="T68" fmla="*/ 318 w 496"/>
                        <a:gd name="T69" fmla="*/ 232 h 540"/>
                        <a:gd name="T70" fmla="*/ 321 w 496"/>
                        <a:gd name="T71" fmla="*/ 249 h 540"/>
                        <a:gd name="T72" fmla="*/ 338 w 496"/>
                        <a:gd name="T73" fmla="*/ 267 h 540"/>
                        <a:gd name="T74" fmla="*/ 355 w 496"/>
                        <a:gd name="T75" fmla="*/ 269 h 540"/>
                        <a:gd name="T76" fmla="*/ 427 w 496"/>
                        <a:gd name="T77" fmla="*/ 272 h 540"/>
                        <a:gd name="T78" fmla="*/ 412 w 496"/>
                        <a:gd name="T79" fmla="*/ 301 h 540"/>
                        <a:gd name="T80" fmla="*/ 278 w 496"/>
                        <a:gd name="T81" fmla="*/ 450 h 540"/>
                        <a:gd name="T82" fmla="*/ 241 w 496"/>
                        <a:gd name="T83" fmla="*/ 479 h 540"/>
                        <a:gd name="T84" fmla="*/ 172 w 496"/>
                        <a:gd name="T85" fmla="*/ 401 h 540"/>
                        <a:gd name="T86" fmla="*/ 54 w 496"/>
                        <a:gd name="T87" fmla="*/ 272 h 540"/>
                        <a:gd name="T88" fmla="*/ 123 w 496"/>
                        <a:gd name="T89" fmla="*/ 269 h 540"/>
                        <a:gd name="T90" fmla="*/ 28 w 496"/>
                        <a:gd name="T91" fmla="*/ 272 h 540"/>
                        <a:gd name="T92" fmla="*/ 26 w 496"/>
                        <a:gd name="T93" fmla="*/ 272 h 540"/>
                        <a:gd name="T94" fmla="*/ 346 w 496"/>
                        <a:gd name="T95" fmla="*/ 23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close/>
                          <a:moveTo>
                            <a:pt x="146" y="238"/>
                          </a:moveTo>
                          <a:lnTo>
                            <a:pt x="146" y="238"/>
                          </a:lnTo>
                          <a:close/>
                          <a:moveTo>
                            <a:pt x="26" y="272"/>
                          </a:moveTo>
                          <a:lnTo>
                            <a:pt x="28" y="272"/>
                          </a:lnTo>
                          <a:lnTo>
                            <a:pt x="28" y="272"/>
                          </a:lnTo>
                          <a:lnTo>
                            <a:pt x="26" y="272"/>
                          </a:lnTo>
                          <a:close/>
                          <a:moveTo>
                            <a:pt x="28" y="272"/>
                          </a:moveTo>
                          <a:lnTo>
                            <a:pt x="26" y="272"/>
                          </a:lnTo>
                          <a:lnTo>
                            <a:pt x="28" y="272"/>
                          </a:lnTo>
                          <a:close/>
                          <a:moveTo>
                            <a:pt x="467" y="272"/>
                          </a:moveTo>
                          <a:lnTo>
                            <a:pt x="467" y="272"/>
                          </a:lnTo>
                          <a:close/>
                          <a:moveTo>
                            <a:pt x="346" y="238"/>
                          </a:moveTo>
                          <a:lnTo>
                            <a:pt x="346" y="238"/>
                          </a:lnTo>
                          <a:close/>
                          <a:moveTo>
                            <a:pt x="346" y="238"/>
                          </a:moveTo>
                          <a:lnTo>
                            <a:pt x="346" y="23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7" name="Freeform 28"/>
                    <p:cNvSpPr>
                      <a:spLocks noChangeArrowheads="1"/>
                    </p:cNvSpPr>
                    <p:nvPr/>
                  </p:nvSpPr>
                  <p:spPr bwMode="gray">
                    <a:xfrm>
                      <a:off x="8554269" y="1642751"/>
                      <a:ext cx="119686" cy="130372"/>
                    </a:xfrm>
                    <a:custGeom>
                      <a:avLst/>
                      <a:gdLst>
                        <a:gd name="T0" fmla="*/ 138 w 496"/>
                        <a:gd name="T1" fmla="*/ 269 h 540"/>
                        <a:gd name="T2" fmla="*/ 146 w 496"/>
                        <a:gd name="T3" fmla="*/ 269 h 540"/>
                        <a:gd name="T4" fmla="*/ 160 w 496"/>
                        <a:gd name="T5" fmla="*/ 264 h 540"/>
                        <a:gd name="T6" fmla="*/ 172 w 496"/>
                        <a:gd name="T7" fmla="*/ 249 h 540"/>
                        <a:gd name="T8" fmla="*/ 175 w 496"/>
                        <a:gd name="T9" fmla="*/ 241 h 540"/>
                        <a:gd name="T10" fmla="*/ 175 w 496"/>
                        <a:gd name="T11" fmla="*/ 238 h 540"/>
                        <a:gd name="T12" fmla="*/ 175 w 496"/>
                        <a:gd name="T13" fmla="*/ 232 h 540"/>
                        <a:gd name="T14" fmla="*/ 163 w 496"/>
                        <a:gd name="T15" fmla="*/ 63 h 540"/>
                        <a:gd name="T16" fmla="*/ 160 w 496"/>
                        <a:gd name="T17" fmla="*/ 17 h 540"/>
                        <a:gd name="T18" fmla="*/ 157 w 496"/>
                        <a:gd name="T19" fmla="*/ 17 h 540"/>
                        <a:gd name="T20" fmla="*/ 154 w 496"/>
                        <a:gd name="T21" fmla="*/ 63 h 540"/>
                        <a:gd name="T22" fmla="*/ 146 w 496"/>
                        <a:gd name="T23" fmla="*/ 232 h 540"/>
                        <a:gd name="T24" fmla="*/ 143 w 496"/>
                        <a:gd name="T25" fmla="*/ 238 h 540"/>
                        <a:gd name="T26" fmla="*/ 123 w 496"/>
                        <a:gd name="T27" fmla="*/ 238 h 540"/>
                        <a:gd name="T28" fmla="*/ 66 w 496"/>
                        <a:gd name="T29" fmla="*/ 235 h 540"/>
                        <a:gd name="T30" fmla="*/ 26 w 496"/>
                        <a:gd name="T31" fmla="*/ 235 h 540"/>
                        <a:gd name="T32" fmla="*/ 20 w 496"/>
                        <a:gd name="T33" fmla="*/ 235 h 540"/>
                        <a:gd name="T34" fmla="*/ 6 w 496"/>
                        <a:gd name="T35" fmla="*/ 243 h 540"/>
                        <a:gd name="T36" fmla="*/ 0 w 496"/>
                        <a:gd name="T37" fmla="*/ 258 h 540"/>
                        <a:gd name="T38" fmla="*/ 3 w 496"/>
                        <a:gd name="T39" fmla="*/ 264 h 540"/>
                        <a:gd name="T40" fmla="*/ 11 w 496"/>
                        <a:gd name="T41" fmla="*/ 281 h 540"/>
                        <a:gd name="T42" fmla="*/ 138 w 496"/>
                        <a:gd name="T43" fmla="*/ 432 h 540"/>
                        <a:gd name="T44" fmla="*/ 183 w 496"/>
                        <a:gd name="T45" fmla="*/ 484 h 540"/>
                        <a:gd name="T46" fmla="*/ 220 w 496"/>
                        <a:gd name="T47" fmla="*/ 527 h 540"/>
                        <a:gd name="T48" fmla="*/ 223 w 496"/>
                        <a:gd name="T49" fmla="*/ 530 h 540"/>
                        <a:gd name="T50" fmla="*/ 226 w 496"/>
                        <a:gd name="T51" fmla="*/ 533 h 540"/>
                        <a:gd name="T52" fmla="*/ 252 w 496"/>
                        <a:gd name="T53" fmla="*/ 539 h 540"/>
                        <a:gd name="T54" fmla="*/ 281 w 496"/>
                        <a:gd name="T55" fmla="*/ 521 h 540"/>
                        <a:gd name="T56" fmla="*/ 312 w 496"/>
                        <a:gd name="T57" fmla="*/ 481 h 540"/>
                        <a:gd name="T58" fmla="*/ 358 w 496"/>
                        <a:gd name="T59" fmla="*/ 430 h 540"/>
                        <a:gd name="T60" fmla="*/ 484 w 496"/>
                        <a:gd name="T61" fmla="*/ 281 h 540"/>
                        <a:gd name="T62" fmla="*/ 487 w 496"/>
                        <a:gd name="T63" fmla="*/ 275 h 540"/>
                        <a:gd name="T64" fmla="*/ 492 w 496"/>
                        <a:gd name="T65" fmla="*/ 269 h 540"/>
                        <a:gd name="T66" fmla="*/ 492 w 496"/>
                        <a:gd name="T67" fmla="*/ 252 h 540"/>
                        <a:gd name="T68" fmla="*/ 487 w 496"/>
                        <a:gd name="T69" fmla="*/ 241 h 540"/>
                        <a:gd name="T70" fmla="*/ 470 w 496"/>
                        <a:gd name="T71" fmla="*/ 235 h 540"/>
                        <a:gd name="T72" fmla="*/ 464 w 496"/>
                        <a:gd name="T73" fmla="*/ 235 h 540"/>
                        <a:gd name="T74" fmla="*/ 427 w 496"/>
                        <a:gd name="T75" fmla="*/ 235 h 540"/>
                        <a:gd name="T76" fmla="*/ 369 w 496"/>
                        <a:gd name="T77" fmla="*/ 238 h 540"/>
                        <a:gd name="T78" fmla="*/ 346 w 496"/>
                        <a:gd name="T79" fmla="*/ 238 h 540"/>
                        <a:gd name="T80" fmla="*/ 346 w 496"/>
                        <a:gd name="T81" fmla="*/ 238 h 540"/>
                        <a:gd name="T82" fmla="*/ 341 w 496"/>
                        <a:gd name="T83" fmla="*/ 138 h 540"/>
                        <a:gd name="T84" fmla="*/ 338 w 496"/>
                        <a:gd name="T85" fmla="*/ 63 h 540"/>
                        <a:gd name="T86" fmla="*/ 332 w 496"/>
                        <a:gd name="T87" fmla="*/ 0 h 540"/>
                        <a:gd name="T88" fmla="*/ 332 w 496"/>
                        <a:gd name="T89" fmla="*/ 17 h 540"/>
                        <a:gd name="T90" fmla="*/ 324 w 496"/>
                        <a:gd name="T91" fmla="*/ 138 h 540"/>
                        <a:gd name="T92" fmla="*/ 318 w 496"/>
                        <a:gd name="T93" fmla="*/ 238 h 540"/>
                        <a:gd name="T94" fmla="*/ 321 w 496"/>
                        <a:gd name="T95" fmla="*/ 249 h 540"/>
                        <a:gd name="T96" fmla="*/ 338 w 496"/>
                        <a:gd name="T97" fmla="*/ 267 h 540"/>
                        <a:gd name="T98" fmla="*/ 346 w 496"/>
                        <a:gd name="T99" fmla="*/ 269 h 540"/>
                        <a:gd name="T100" fmla="*/ 355 w 496"/>
                        <a:gd name="T101" fmla="*/ 269 h 540"/>
                        <a:gd name="T102" fmla="*/ 427 w 496"/>
                        <a:gd name="T103" fmla="*/ 272 h 540"/>
                        <a:gd name="T104" fmla="*/ 438 w 496"/>
                        <a:gd name="T105" fmla="*/ 272 h 540"/>
                        <a:gd name="T106" fmla="*/ 324 w 496"/>
                        <a:gd name="T107" fmla="*/ 401 h 540"/>
                        <a:gd name="T108" fmla="*/ 278 w 496"/>
                        <a:gd name="T109" fmla="*/ 450 h 540"/>
                        <a:gd name="T110" fmla="*/ 241 w 496"/>
                        <a:gd name="T111" fmla="*/ 479 h 540"/>
                        <a:gd name="T112" fmla="*/ 218 w 496"/>
                        <a:gd name="T113" fmla="*/ 453 h 540"/>
                        <a:gd name="T114" fmla="*/ 83 w 496"/>
                        <a:gd name="T115" fmla="*/ 304 h 540"/>
                        <a:gd name="T116" fmla="*/ 54 w 496"/>
                        <a:gd name="T117" fmla="*/ 272 h 540"/>
                        <a:gd name="T118" fmla="*/ 123 w 496"/>
                        <a:gd name="T119" fmla="*/ 26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8" name="Freeform 29"/>
                    <p:cNvSpPr>
                      <a:spLocks noChangeArrowheads="1"/>
                    </p:cNvSpPr>
                    <p:nvPr/>
                  </p:nvSpPr>
                  <p:spPr bwMode="gray">
                    <a:xfrm>
                      <a:off x="8589534" y="1700457"/>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9" name="Freeform 30"/>
                    <p:cNvSpPr>
                      <a:spLocks noChangeArrowheads="1"/>
                    </p:cNvSpPr>
                    <p:nvPr/>
                  </p:nvSpPr>
                  <p:spPr bwMode="gray">
                    <a:xfrm>
                      <a:off x="8560681" y="1707937"/>
                      <a:ext cx="1068" cy="1069"/>
                    </a:xfrm>
                    <a:custGeom>
                      <a:avLst/>
                      <a:gdLst>
                        <a:gd name="T0" fmla="*/ 0 w 3"/>
                        <a:gd name="T1" fmla="*/ 0 h 1"/>
                        <a:gd name="T2" fmla="*/ 2 w 3"/>
                        <a:gd name="T3" fmla="*/ 0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0"/>
                          </a:lnTo>
                          <a:lnTo>
                            <a:pt x="2" y="0"/>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0" name="Freeform 31"/>
                    <p:cNvSpPr>
                      <a:spLocks noChangeArrowheads="1"/>
                    </p:cNvSpPr>
                    <p:nvPr/>
                  </p:nvSpPr>
                  <p:spPr bwMode="gray">
                    <a:xfrm>
                      <a:off x="8560681" y="1707937"/>
                      <a:ext cx="1068" cy="1069"/>
                    </a:xfrm>
                    <a:custGeom>
                      <a:avLst/>
                      <a:gdLst>
                        <a:gd name="T0" fmla="*/ 2 w 3"/>
                        <a:gd name="T1" fmla="*/ 0 h 1"/>
                        <a:gd name="T2" fmla="*/ 0 w 3"/>
                        <a:gd name="T3" fmla="*/ 0 h 1"/>
                        <a:gd name="T4" fmla="*/ 2 w 3"/>
                        <a:gd name="T5" fmla="*/ 0 h 1"/>
                      </a:gdLst>
                      <a:ahLst/>
                      <a:cxnLst>
                        <a:cxn ang="0">
                          <a:pos x="T0" y="T1"/>
                        </a:cxn>
                        <a:cxn ang="0">
                          <a:pos x="T2" y="T3"/>
                        </a:cxn>
                        <a:cxn ang="0">
                          <a:pos x="T4" y="T5"/>
                        </a:cxn>
                      </a:cxnLst>
                      <a:rect l="0" t="0" r="r" b="b"/>
                      <a:pathLst>
                        <a:path w="3" h="1">
                          <a:moveTo>
                            <a:pt x="2" y="0"/>
                          </a:moveTo>
                          <a:lnTo>
                            <a:pt x="0" y="0"/>
                          </a:lnTo>
                          <a:lnTo>
                            <a:pt x="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1" name="Freeform 32"/>
                    <p:cNvSpPr>
                      <a:spLocks noChangeArrowheads="1"/>
                    </p:cNvSpPr>
                    <p:nvPr/>
                  </p:nvSpPr>
                  <p:spPr bwMode="gray">
                    <a:xfrm>
                      <a:off x="8667544" y="1707937"/>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2" name="Freeform 33"/>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3" name="Freeform 34"/>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4" name="Freeform 35"/>
                    <p:cNvSpPr>
                      <a:spLocks noChangeArrowheads="1"/>
                    </p:cNvSpPr>
                    <p:nvPr/>
                  </p:nvSpPr>
                  <p:spPr bwMode="gray">
                    <a:xfrm>
                      <a:off x="8383289" y="1481389"/>
                      <a:ext cx="130372" cy="119686"/>
                    </a:xfrm>
                    <a:custGeom>
                      <a:avLst/>
                      <a:gdLst>
                        <a:gd name="T0" fmla="*/ 31 w 539"/>
                        <a:gd name="T1" fmla="*/ 292 h 496"/>
                        <a:gd name="T2" fmla="*/ 111 w 539"/>
                        <a:gd name="T3" fmla="*/ 358 h 496"/>
                        <a:gd name="T4" fmla="*/ 263 w 539"/>
                        <a:gd name="T5" fmla="*/ 487 h 496"/>
                        <a:gd name="T6" fmla="*/ 266 w 539"/>
                        <a:gd name="T7" fmla="*/ 489 h 496"/>
                        <a:gd name="T8" fmla="*/ 289 w 539"/>
                        <a:gd name="T9" fmla="*/ 492 h 496"/>
                        <a:gd name="T10" fmla="*/ 303 w 539"/>
                        <a:gd name="T11" fmla="*/ 481 h 496"/>
                        <a:gd name="T12" fmla="*/ 306 w 539"/>
                        <a:gd name="T13" fmla="*/ 467 h 496"/>
                        <a:gd name="T14" fmla="*/ 303 w 539"/>
                        <a:gd name="T15" fmla="*/ 426 h 496"/>
                        <a:gd name="T16" fmla="*/ 300 w 539"/>
                        <a:gd name="T17" fmla="*/ 355 h 496"/>
                        <a:gd name="T18" fmla="*/ 300 w 539"/>
                        <a:gd name="T19" fmla="*/ 346 h 496"/>
                        <a:gd name="T20" fmla="*/ 403 w 539"/>
                        <a:gd name="T21" fmla="*/ 341 h 496"/>
                        <a:gd name="T22" fmla="*/ 521 w 539"/>
                        <a:gd name="T23" fmla="*/ 335 h 496"/>
                        <a:gd name="T24" fmla="*/ 521 w 539"/>
                        <a:gd name="T25" fmla="*/ 332 h 496"/>
                        <a:gd name="T26" fmla="*/ 403 w 539"/>
                        <a:gd name="T27" fmla="*/ 323 h 496"/>
                        <a:gd name="T28" fmla="*/ 303 w 539"/>
                        <a:gd name="T29" fmla="*/ 317 h 496"/>
                        <a:gd name="T30" fmla="*/ 274 w 539"/>
                        <a:gd name="T31" fmla="*/ 332 h 496"/>
                        <a:gd name="T32" fmla="*/ 271 w 539"/>
                        <a:gd name="T33" fmla="*/ 346 h 496"/>
                        <a:gd name="T34" fmla="*/ 271 w 539"/>
                        <a:gd name="T35" fmla="*/ 369 h 496"/>
                        <a:gd name="T36" fmla="*/ 269 w 539"/>
                        <a:gd name="T37" fmla="*/ 441 h 496"/>
                        <a:gd name="T38" fmla="*/ 140 w 539"/>
                        <a:gd name="T39" fmla="*/ 323 h 496"/>
                        <a:gd name="T40" fmla="*/ 63 w 539"/>
                        <a:gd name="T41" fmla="*/ 254 h 496"/>
                        <a:gd name="T42" fmla="*/ 85 w 539"/>
                        <a:gd name="T43" fmla="*/ 217 h 496"/>
                        <a:gd name="T44" fmla="*/ 237 w 539"/>
                        <a:gd name="T45" fmla="*/ 83 h 496"/>
                        <a:gd name="T46" fmla="*/ 269 w 539"/>
                        <a:gd name="T47" fmla="*/ 65 h 496"/>
                        <a:gd name="T48" fmla="*/ 271 w 539"/>
                        <a:gd name="T49" fmla="*/ 137 h 496"/>
                        <a:gd name="T50" fmla="*/ 271 w 539"/>
                        <a:gd name="T51" fmla="*/ 154 h 496"/>
                        <a:gd name="T52" fmla="*/ 292 w 539"/>
                        <a:gd name="T53" fmla="*/ 171 h 496"/>
                        <a:gd name="T54" fmla="*/ 297 w 539"/>
                        <a:gd name="T55" fmla="*/ 174 h 496"/>
                        <a:gd name="T56" fmla="*/ 303 w 539"/>
                        <a:gd name="T57" fmla="*/ 174 h 496"/>
                        <a:gd name="T58" fmla="*/ 403 w 539"/>
                        <a:gd name="T59" fmla="*/ 168 h 496"/>
                        <a:gd name="T60" fmla="*/ 521 w 539"/>
                        <a:gd name="T61" fmla="*/ 160 h 496"/>
                        <a:gd name="T62" fmla="*/ 521 w 539"/>
                        <a:gd name="T63" fmla="*/ 157 h 496"/>
                        <a:gd name="T64" fmla="*/ 403 w 539"/>
                        <a:gd name="T65" fmla="*/ 151 h 496"/>
                        <a:gd name="T66" fmla="*/ 300 w 539"/>
                        <a:gd name="T67" fmla="*/ 143 h 496"/>
                        <a:gd name="T68" fmla="*/ 303 w 539"/>
                        <a:gd name="T69" fmla="*/ 123 h 496"/>
                        <a:gd name="T70" fmla="*/ 306 w 539"/>
                        <a:gd name="T71" fmla="*/ 28 h 496"/>
                        <a:gd name="T72" fmla="*/ 303 w 539"/>
                        <a:gd name="T73" fmla="*/ 20 h 496"/>
                        <a:gd name="T74" fmla="*/ 286 w 539"/>
                        <a:gd name="T75" fmla="*/ 0 h 496"/>
                        <a:gd name="T76" fmla="*/ 277 w 539"/>
                        <a:gd name="T77" fmla="*/ 2 h 496"/>
                        <a:gd name="T78" fmla="*/ 257 w 539"/>
                        <a:gd name="T79" fmla="*/ 11 h 496"/>
                        <a:gd name="T80" fmla="*/ 108 w 539"/>
                        <a:gd name="T81" fmla="*/ 140 h 496"/>
                        <a:gd name="T82" fmla="*/ 17 w 539"/>
                        <a:gd name="T83" fmla="*/ 217 h 496"/>
                        <a:gd name="T84" fmla="*/ 11 w 539"/>
                        <a:gd name="T85" fmla="*/ 223 h 496"/>
                        <a:gd name="T86" fmla="*/ 2 w 539"/>
                        <a:gd name="T87" fmla="*/ 237 h 496"/>
                        <a:gd name="T88" fmla="*/ 11 w 539"/>
                        <a:gd name="T89" fmla="*/ 275 h 496"/>
                        <a:gd name="T90" fmla="*/ 300 w 539"/>
                        <a:gd name="T91" fmla="*/ 346 h 496"/>
                        <a:gd name="T92" fmla="*/ 269 w 539"/>
                        <a:gd name="T93" fmla="*/ 467 h 496"/>
                        <a:gd name="T94" fmla="*/ 269 w 539"/>
                        <a:gd name="T95" fmla="*/ 28 h 496"/>
                        <a:gd name="T96" fmla="*/ 269 w 539"/>
                        <a:gd name="T97" fmla="*/ 2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close/>
                          <a:moveTo>
                            <a:pt x="300" y="346"/>
                          </a:moveTo>
                          <a:lnTo>
                            <a:pt x="300" y="346"/>
                          </a:lnTo>
                          <a:close/>
                          <a:moveTo>
                            <a:pt x="300" y="346"/>
                          </a:moveTo>
                          <a:lnTo>
                            <a:pt x="300" y="346"/>
                          </a:lnTo>
                          <a:close/>
                          <a:moveTo>
                            <a:pt x="269" y="467"/>
                          </a:moveTo>
                          <a:lnTo>
                            <a:pt x="269" y="469"/>
                          </a:lnTo>
                          <a:lnTo>
                            <a:pt x="269" y="469"/>
                          </a:lnTo>
                          <a:lnTo>
                            <a:pt x="269" y="467"/>
                          </a:lnTo>
                          <a:close/>
                          <a:moveTo>
                            <a:pt x="300" y="146"/>
                          </a:moveTo>
                          <a:lnTo>
                            <a:pt x="300" y="146"/>
                          </a:lnTo>
                          <a:close/>
                          <a:moveTo>
                            <a:pt x="269" y="28"/>
                          </a:moveTo>
                          <a:lnTo>
                            <a:pt x="269" y="28"/>
                          </a:lnTo>
                          <a:close/>
                          <a:moveTo>
                            <a:pt x="269" y="25"/>
                          </a:moveTo>
                          <a:lnTo>
                            <a:pt x="269" y="28"/>
                          </a:lnTo>
                          <a:lnTo>
                            <a:pt x="269" y="28"/>
                          </a:lnTo>
                          <a:lnTo>
                            <a:pt x="269" y="2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5" name="Freeform 36"/>
                    <p:cNvSpPr>
                      <a:spLocks noChangeArrowheads="1"/>
                    </p:cNvSpPr>
                    <p:nvPr/>
                  </p:nvSpPr>
                  <p:spPr bwMode="gray">
                    <a:xfrm>
                      <a:off x="8383289" y="1481389"/>
                      <a:ext cx="130372" cy="119686"/>
                    </a:xfrm>
                    <a:custGeom>
                      <a:avLst/>
                      <a:gdLst>
                        <a:gd name="T0" fmla="*/ 31 w 539"/>
                        <a:gd name="T1" fmla="*/ 292 h 496"/>
                        <a:gd name="T2" fmla="*/ 57 w 539"/>
                        <a:gd name="T3" fmla="*/ 312 h 496"/>
                        <a:gd name="T4" fmla="*/ 211 w 539"/>
                        <a:gd name="T5" fmla="*/ 443 h 496"/>
                        <a:gd name="T6" fmla="*/ 263 w 539"/>
                        <a:gd name="T7" fmla="*/ 487 h 496"/>
                        <a:gd name="T8" fmla="*/ 266 w 539"/>
                        <a:gd name="T9" fmla="*/ 489 h 496"/>
                        <a:gd name="T10" fmla="*/ 271 w 539"/>
                        <a:gd name="T11" fmla="*/ 492 h 496"/>
                        <a:gd name="T12" fmla="*/ 289 w 539"/>
                        <a:gd name="T13" fmla="*/ 492 h 496"/>
                        <a:gd name="T14" fmla="*/ 303 w 539"/>
                        <a:gd name="T15" fmla="*/ 481 h 496"/>
                        <a:gd name="T16" fmla="*/ 306 w 539"/>
                        <a:gd name="T17" fmla="*/ 469 h 496"/>
                        <a:gd name="T18" fmla="*/ 306 w 539"/>
                        <a:gd name="T19" fmla="*/ 458 h 496"/>
                        <a:gd name="T20" fmla="*/ 303 w 539"/>
                        <a:gd name="T21" fmla="*/ 426 h 496"/>
                        <a:gd name="T22" fmla="*/ 300 w 539"/>
                        <a:gd name="T23" fmla="*/ 355 h 496"/>
                        <a:gd name="T24" fmla="*/ 300 w 539"/>
                        <a:gd name="T25" fmla="*/ 346 h 496"/>
                        <a:gd name="T26" fmla="*/ 309 w 539"/>
                        <a:gd name="T27" fmla="*/ 346 h 496"/>
                        <a:gd name="T28" fmla="*/ 403 w 539"/>
                        <a:gd name="T29" fmla="*/ 341 h 496"/>
                        <a:gd name="T30" fmla="*/ 521 w 539"/>
                        <a:gd name="T31" fmla="*/ 335 h 496"/>
                        <a:gd name="T32" fmla="*/ 538 w 539"/>
                        <a:gd name="T33" fmla="*/ 332 h 496"/>
                        <a:gd name="T34" fmla="*/ 475 w 539"/>
                        <a:gd name="T35" fmla="*/ 329 h 496"/>
                        <a:gd name="T36" fmla="*/ 403 w 539"/>
                        <a:gd name="T37" fmla="*/ 323 h 496"/>
                        <a:gd name="T38" fmla="*/ 303 w 539"/>
                        <a:gd name="T39" fmla="*/ 317 h 496"/>
                        <a:gd name="T40" fmla="*/ 280 w 539"/>
                        <a:gd name="T41" fmla="*/ 326 h 496"/>
                        <a:gd name="T42" fmla="*/ 271 w 539"/>
                        <a:gd name="T43" fmla="*/ 338 h 496"/>
                        <a:gd name="T44" fmla="*/ 271 w 539"/>
                        <a:gd name="T45" fmla="*/ 349 h 496"/>
                        <a:gd name="T46" fmla="*/ 271 w 539"/>
                        <a:gd name="T47" fmla="*/ 369 h 496"/>
                        <a:gd name="T48" fmla="*/ 269 w 539"/>
                        <a:gd name="T49" fmla="*/ 426 h 496"/>
                        <a:gd name="T50" fmla="*/ 240 w 539"/>
                        <a:gd name="T51" fmla="*/ 412 h 496"/>
                        <a:gd name="T52" fmla="*/ 140 w 539"/>
                        <a:gd name="T53" fmla="*/ 323 h 496"/>
                        <a:gd name="T54" fmla="*/ 63 w 539"/>
                        <a:gd name="T55" fmla="*/ 254 h 496"/>
                        <a:gd name="T56" fmla="*/ 60 w 539"/>
                        <a:gd name="T57" fmla="*/ 240 h 496"/>
                        <a:gd name="T58" fmla="*/ 137 w 539"/>
                        <a:gd name="T59" fmla="*/ 171 h 496"/>
                        <a:gd name="T60" fmla="*/ 237 w 539"/>
                        <a:gd name="T61" fmla="*/ 83 h 496"/>
                        <a:gd name="T62" fmla="*/ 269 w 539"/>
                        <a:gd name="T63" fmla="*/ 65 h 496"/>
                        <a:gd name="T64" fmla="*/ 271 w 539"/>
                        <a:gd name="T65" fmla="*/ 123 h 496"/>
                        <a:gd name="T66" fmla="*/ 271 w 539"/>
                        <a:gd name="T67" fmla="*/ 146 h 496"/>
                        <a:gd name="T68" fmla="*/ 271 w 539"/>
                        <a:gd name="T69" fmla="*/ 154 h 496"/>
                        <a:gd name="T70" fmla="*/ 292 w 539"/>
                        <a:gd name="T71" fmla="*/ 171 h 496"/>
                        <a:gd name="T72" fmla="*/ 297 w 539"/>
                        <a:gd name="T73" fmla="*/ 174 h 496"/>
                        <a:gd name="T74" fmla="*/ 300 w 539"/>
                        <a:gd name="T75" fmla="*/ 174 h 496"/>
                        <a:gd name="T76" fmla="*/ 309 w 539"/>
                        <a:gd name="T77" fmla="*/ 174 h 496"/>
                        <a:gd name="T78" fmla="*/ 403 w 539"/>
                        <a:gd name="T79" fmla="*/ 168 h 496"/>
                        <a:gd name="T80" fmla="*/ 521 w 539"/>
                        <a:gd name="T81" fmla="*/ 160 h 496"/>
                        <a:gd name="T82" fmla="*/ 538 w 539"/>
                        <a:gd name="T83" fmla="*/ 160 h 496"/>
                        <a:gd name="T84" fmla="*/ 475 w 539"/>
                        <a:gd name="T85" fmla="*/ 154 h 496"/>
                        <a:gd name="T86" fmla="*/ 403 w 539"/>
                        <a:gd name="T87" fmla="*/ 151 h 496"/>
                        <a:gd name="T88" fmla="*/ 300 w 539"/>
                        <a:gd name="T89" fmla="*/ 146 h 496"/>
                        <a:gd name="T90" fmla="*/ 300 w 539"/>
                        <a:gd name="T91" fmla="*/ 137 h 496"/>
                        <a:gd name="T92" fmla="*/ 303 w 539"/>
                        <a:gd name="T93" fmla="*/ 65 h 496"/>
                        <a:gd name="T94" fmla="*/ 306 w 539"/>
                        <a:gd name="T95" fmla="*/ 28 h 496"/>
                        <a:gd name="T96" fmla="*/ 303 w 539"/>
                        <a:gd name="T97" fmla="*/ 20 h 496"/>
                        <a:gd name="T98" fmla="*/ 297 w 539"/>
                        <a:gd name="T99" fmla="*/ 5 h 496"/>
                        <a:gd name="T100" fmla="*/ 286 w 539"/>
                        <a:gd name="T101" fmla="*/ 0 h 496"/>
                        <a:gd name="T102" fmla="*/ 277 w 539"/>
                        <a:gd name="T103" fmla="*/ 2 h 496"/>
                        <a:gd name="T104" fmla="*/ 257 w 539"/>
                        <a:gd name="T105" fmla="*/ 11 h 496"/>
                        <a:gd name="T106" fmla="*/ 208 w 539"/>
                        <a:gd name="T107" fmla="*/ 54 h 496"/>
                        <a:gd name="T108" fmla="*/ 57 w 539"/>
                        <a:gd name="T109" fmla="*/ 183 h 496"/>
                        <a:gd name="T110" fmla="*/ 17 w 539"/>
                        <a:gd name="T111" fmla="*/ 217 h 496"/>
                        <a:gd name="T112" fmla="*/ 11 w 539"/>
                        <a:gd name="T113" fmla="*/ 223 h 496"/>
                        <a:gd name="T114" fmla="*/ 8 w 539"/>
                        <a:gd name="T115" fmla="*/ 226 h 496"/>
                        <a:gd name="T116" fmla="*/ 0 w 539"/>
                        <a:gd name="T117" fmla="*/ 252 h 496"/>
                        <a:gd name="T118" fmla="*/ 11 w 539"/>
                        <a:gd name="T119" fmla="*/ 27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6" name="Freeform 37"/>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7" name="Freeform 38"/>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8" name="Freeform 39"/>
                    <p:cNvSpPr>
                      <a:spLocks noChangeArrowheads="1"/>
                    </p:cNvSpPr>
                    <p:nvPr/>
                  </p:nvSpPr>
                  <p:spPr bwMode="gray">
                    <a:xfrm>
                      <a:off x="8448475" y="1594663"/>
                      <a:ext cx="1069" cy="1069"/>
                    </a:xfrm>
                    <a:custGeom>
                      <a:avLst/>
                      <a:gdLst>
                        <a:gd name="T0" fmla="*/ 0 w 1"/>
                        <a:gd name="T1" fmla="*/ 0 h 3"/>
                        <a:gd name="T2" fmla="*/ 0 w 1"/>
                        <a:gd name="T3" fmla="*/ 2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2"/>
                          </a:lnTo>
                          <a:lnTo>
                            <a:pt x="0" y="2"/>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9" name="Freeform 40"/>
                    <p:cNvSpPr>
                      <a:spLocks noChangeArrowheads="1"/>
                    </p:cNvSpPr>
                    <p:nvPr/>
                  </p:nvSpPr>
                  <p:spPr bwMode="gray">
                    <a:xfrm>
                      <a:off x="8455956" y="1516654"/>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0" name="Freeform 41"/>
                    <p:cNvSpPr>
                      <a:spLocks noChangeArrowheads="1"/>
                    </p:cNvSpPr>
                    <p:nvPr/>
                  </p:nvSpPr>
                  <p:spPr bwMode="gray">
                    <a:xfrm>
                      <a:off x="8448475" y="1487801"/>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1" name="Freeform 42"/>
                    <p:cNvSpPr>
                      <a:spLocks noChangeArrowheads="1"/>
                    </p:cNvSpPr>
                    <p:nvPr/>
                  </p:nvSpPr>
                  <p:spPr bwMode="gray">
                    <a:xfrm>
                      <a:off x="8448475" y="1487801"/>
                      <a:ext cx="1069" cy="1069"/>
                    </a:xfrm>
                    <a:custGeom>
                      <a:avLst/>
                      <a:gdLst>
                        <a:gd name="T0" fmla="*/ 0 w 1"/>
                        <a:gd name="T1" fmla="*/ 0 h 4"/>
                        <a:gd name="T2" fmla="*/ 0 w 1"/>
                        <a:gd name="T3" fmla="*/ 3 h 4"/>
                        <a:gd name="T4" fmla="*/ 0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3"/>
                          </a:lnTo>
                          <a:lnTo>
                            <a:pt x="0" y="3"/>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2" name="Freeform 43"/>
                    <p:cNvSpPr>
                      <a:spLocks noChangeArrowheads="1"/>
                    </p:cNvSpPr>
                    <p:nvPr/>
                  </p:nvSpPr>
                  <p:spPr bwMode="gray">
                    <a:xfrm>
                      <a:off x="8464505" y="1390556"/>
                      <a:ext cx="84421" cy="84421"/>
                    </a:xfrm>
                    <a:custGeom>
                      <a:avLst/>
                      <a:gdLst>
                        <a:gd name="T0" fmla="*/ 0 w 347"/>
                        <a:gd name="T1" fmla="*/ 55 h 350"/>
                        <a:gd name="T2" fmla="*/ 5 w 347"/>
                        <a:gd name="T3" fmla="*/ 128 h 350"/>
                        <a:gd name="T4" fmla="*/ 14 w 347"/>
                        <a:gd name="T5" fmla="*/ 226 h 350"/>
                        <a:gd name="T6" fmla="*/ 17 w 347"/>
                        <a:gd name="T7" fmla="*/ 246 h 350"/>
                        <a:gd name="T8" fmla="*/ 17 w 347"/>
                        <a:gd name="T9" fmla="*/ 246 h 350"/>
                        <a:gd name="T10" fmla="*/ 20 w 347"/>
                        <a:gd name="T11" fmla="*/ 254 h 350"/>
                        <a:gd name="T12" fmla="*/ 28 w 347"/>
                        <a:gd name="T13" fmla="*/ 266 h 350"/>
                        <a:gd name="T14" fmla="*/ 46 w 347"/>
                        <a:gd name="T15" fmla="*/ 269 h 350"/>
                        <a:gd name="T16" fmla="*/ 54 w 347"/>
                        <a:gd name="T17" fmla="*/ 266 h 350"/>
                        <a:gd name="T18" fmla="*/ 68 w 347"/>
                        <a:gd name="T19" fmla="*/ 252 h 350"/>
                        <a:gd name="T20" fmla="*/ 97 w 347"/>
                        <a:gd name="T21" fmla="*/ 220 h 350"/>
                        <a:gd name="T22" fmla="*/ 109 w 347"/>
                        <a:gd name="T23" fmla="*/ 211 h 350"/>
                        <a:gd name="T24" fmla="*/ 137 w 347"/>
                        <a:gd name="T25" fmla="*/ 237 h 350"/>
                        <a:gd name="T26" fmla="*/ 232 w 347"/>
                        <a:gd name="T27" fmla="*/ 317 h 350"/>
                        <a:gd name="T28" fmla="*/ 257 w 347"/>
                        <a:gd name="T29" fmla="*/ 340 h 350"/>
                        <a:gd name="T30" fmla="*/ 260 w 347"/>
                        <a:gd name="T31" fmla="*/ 337 h 350"/>
                        <a:gd name="T32" fmla="*/ 237 w 347"/>
                        <a:gd name="T33" fmla="*/ 312 h 350"/>
                        <a:gd name="T34" fmla="*/ 157 w 347"/>
                        <a:gd name="T35" fmla="*/ 220 h 350"/>
                        <a:gd name="T36" fmla="*/ 128 w 347"/>
                        <a:gd name="T37" fmla="*/ 186 h 350"/>
                        <a:gd name="T38" fmla="*/ 123 w 347"/>
                        <a:gd name="T39" fmla="*/ 183 h 350"/>
                        <a:gd name="T40" fmla="*/ 109 w 347"/>
                        <a:gd name="T41" fmla="*/ 177 h 350"/>
                        <a:gd name="T42" fmla="*/ 91 w 347"/>
                        <a:gd name="T43" fmla="*/ 180 h 350"/>
                        <a:gd name="T44" fmla="*/ 85 w 347"/>
                        <a:gd name="T45" fmla="*/ 183 h 350"/>
                        <a:gd name="T46" fmla="*/ 74 w 347"/>
                        <a:gd name="T47" fmla="*/ 194 h 350"/>
                        <a:gd name="T48" fmla="*/ 54 w 347"/>
                        <a:gd name="T49" fmla="*/ 211 h 350"/>
                        <a:gd name="T50" fmla="*/ 48 w 347"/>
                        <a:gd name="T51" fmla="*/ 77 h 350"/>
                        <a:gd name="T52" fmla="*/ 46 w 347"/>
                        <a:gd name="T53" fmla="*/ 49 h 350"/>
                        <a:gd name="T54" fmla="*/ 71 w 347"/>
                        <a:gd name="T55" fmla="*/ 49 h 350"/>
                        <a:gd name="T56" fmla="*/ 123 w 347"/>
                        <a:gd name="T57" fmla="*/ 55 h 350"/>
                        <a:gd name="T58" fmla="*/ 194 w 347"/>
                        <a:gd name="T59" fmla="*/ 74 h 350"/>
                        <a:gd name="T60" fmla="*/ 183 w 347"/>
                        <a:gd name="T61" fmla="*/ 85 h 350"/>
                        <a:gd name="T62" fmla="*/ 177 w 347"/>
                        <a:gd name="T63" fmla="*/ 97 h 350"/>
                        <a:gd name="T64" fmla="*/ 180 w 347"/>
                        <a:gd name="T65" fmla="*/ 120 h 350"/>
                        <a:gd name="T66" fmla="*/ 186 w 347"/>
                        <a:gd name="T67" fmla="*/ 128 h 350"/>
                        <a:gd name="T68" fmla="*/ 217 w 347"/>
                        <a:gd name="T69" fmla="*/ 157 h 350"/>
                        <a:gd name="T70" fmla="*/ 272 w 347"/>
                        <a:gd name="T71" fmla="*/ 203 h 350"/>
                        <a:gd name="T72" fmla="*/ 337 w 347"/>
                        <a:gd name="T73" fmla="*/ 260 h 350"/>
                        <a:gd name="T74" fmla="*/ 346 w 347"/>
                        <a:gd name="T75" fmla="*/ 266 h 350"/>
                        <a:gd name="T76" fmla="*/ 318 w 347"/>
                        <a:gd name="T77" fmla="*/ 231 h 350"/>
                        <a:gd name="T78" fmla="*/ 283 w 347"/>
                        <a:gd name="T79" fmla="*/ 191 h 350"/>
                        <a:gd name="T80" fmla="*/ 211 w 347"/>
                        <a:gd name="T81" fmla="*/ 108 h 350"/>
                        <a:gd name="T82" fmla="*/ 211 w 347"/>
                        <a:gd name="T83" fmla="*/ 105 h 350"/>
                        <a:gd name="T84" fmla="*/ 252 w 347"/>
                        <a:gd name="T85" fmla="*/ 69 h 350"/>
                        <a:gd name="T86" fmla="*/ 260 w 347"/>
                        <a:gd name="T87" fmla="*/ 63 h 350"/>
                        <a:gd name="T88" fmla="*/ 260 w 347"/>
                        <a:gd name="T89" fmla="*/ 61 h 350"/>
                        <a:gd name="T90" fmla="*/ 266 w 347"/>
                        <a:gd name="T91" fmla="*/ 52 h 350"/>
                        <a:gd name="T92" fmla="*/ 269 w 347"/>
                        <a:gd name="T93" fmla="*/ 38 h 350"/>
                        <a:gd name="T94" fmla="*/ 260 w 347"/>
                        <a:gd name="T95" fmla="*/ 23 h 350"/>
                        <a:gd name="T96" fmla="*/ 249 w 347"/>
                        <a:gd name="T97" fmla="*/ 20 h 350"/>
                        <a:gd name="T98" fmla="*/ 235 w 347"/>
                        <a:gd name="T99" fmla="*/ 17 h 350"/>
                        <a:gd name="T100" fmla="*/ 223 w 347"/>
                        <a:gd name="T101" fmla="*/ 17 h 350"/>
                        <a:gd name="T102" fmla="*/ 74 w 347"/>
                        <a:gd name="T103" fmla="*/ 3 h 350"/>
                        <a:gd name="T104" fmla="*/ 37 w 347"/>
                        <a:gd name="T105" fmla="*/ 0 h 350"/>
                        <a:gd name="T106" fmla="*/ 34 w 347"/>
                        <a:gd name="T107" fmla="*/ 0 h 350"/>
                        <a:gd name="T108" fmla="*/ 22 w 347"/>
                        <a:gd name="T109" fmla="*/ 3 h 350"/>
                        <a:gd name="T110" fmla="*/ 8 w 347"/>
                        <a:gd name="T111" fmla="*/ 12 h 350"/>
                        <a:gd name="T112" fmla="*/ 0 w 347"/>
                        <a:gd name="T113" fmla="*/ 29 h 350"/>
                        <a:gd name="T114" fmla="*/ 0 w 347"/>
                        <a:gd name="T115" fmla="*/ 43 h 350"/>
                        <a:gd name="T116" fmla="*/ 209 w 347"/>
                        <a:gd name="T117" fmla="*/ 105 h 350"/>
                        <a:gd name="T118" fmla="*/ 232 w 347"/>
                        <a:gd name="T119" fmla="*/ 35 h 350"/>
                        <a:gd name="T120" fmla="*/ 232 w 347"/>
                        <a:gd name="T121" fmla="*/ 35 h 350"/>
                        <a:gd name="T122" fmla="*/ 232 w 347"/>
                        <a:gd name="T123" fmla="*/ 3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7" h="350">
                          <a:moveTo>
                            <a:pt x="0" y="43"/>
                          </a:moveTo>
                          <a:lnTo>
                            <a:pt x="0" y="55"/>
                          </a:lnTo>
                          <a:lnTo>
                            <a:pt x="0" y="55"/>
                          </a:lnTo>
                          <a:lnTo>
                            <a:pt x="2" y="79"/>
                          </a:lnTo>
                          <a:lnTo>
                            <a:pt x="2" y="79"/>
                          </a:lnTo>
                          <a:lnTo>
                            <a:pt x="5" y="128"/>
                          </a:lnTo>
                          <a:lnTo>
                            <a:pt x="5" y="128"/>
                          </a:lnTo>
                          <a:lnTo>
                            <a:pt x="14" y="226"/>
                          </a:lnTo>
                          <a:lnTo>
                            <a:pt x="14" y="226"/>
                          </a:lnTo>
                          <a:lnTo>
                            <a:pt x="14" y="237"/>
                          </a:lnTo>
                          <a:lnTo>
                            <a:pt x="17" y="243"/>
                          </a:lnTo>
                          <a:lnTo>
                            <a:pt x="17" y="246"/>
                          </a:lnTo>
                          <a:lnTo>
                            <a:pt x="17" y="246"/>
                          </a:lnTo>
                          <a:lnTo>
                            <a:pt x="17" y="246"/>
                          </a:lnTo>
                          <a:lnTo>
                            <a:pt x="17" y="246"/>
                          </a:lnTo>
                          <a:lnTo>
                            <a:pt x="17" y="252"/>
                          </a:lnTo>
                          <a:lnTo>
                            <a:pt x="17" y="252"/>
                          </a:lnTo>
                          <a:lnTo>
                            <a:pt x="20" y="254"/>
                          </a:lnTo>
                          <a:lnTo>
                            <a:pt x="20" y="254"/>
                          </a:lnTo>
                          <a:lnTo>
                            <a:pt x="22" y="260"/>
                          </a:lnTo>
                          <a:lnTo>
                            <a:pt x="28" y="266"/>
                          </a:lnTo>
                          <a:lnTo>
                            <a:pt x="28" y="266"/>
                          </a:lnTo>
                          <a:lnTo>
                            <a:pt x="37" y="269"/>
                          </a:lnTo>
                          <a:lnTo>
                            <a:pt x="46" y="269"/>
                          </a:lnTo>
                          <a:lnTo>
                            <a:pt x="46" y="269"/>
                          </a:lnTo>
                          <a:lnTo>
                            <a:pt x="54" y="266"/>
                          </a:lnTo>
                          <a:lnTo>
                            <a:pt x="54" y="266"/>
                          </a:lnTo>
                          <a:lnTo>
                            <a:pt x="60" y="260"/>
                          </a:lnTo>
                          <a:lnTo>
                            <a:pt x="60" y="260"/>
                          </a:lnTo>
                          <a:lnTo>
                            <a:pt x="68" y="252"/>
                          </a:lnTo>
                          <a:lnTo>
                            <a:pt x="68" y="252"/>
                          </a:lnTo>
                          <a:lnTo>
                            <a:pt x="97" y="220"/>
                          </a:lnTo>
                          <a:lnTo>
                            <a:pt x="97" y="220"/>
                          </a:lnTo>
                          <a:lnTo>
                            <a:pt x="106" y="211"/>
                          </a:lnTo>
                          <a:lnTo>
                            <a:pt x="109" y="211"/>
                          </a:lnTo>
                          <a:lnTo>
                            <a:pt x="109" y="211"/>
                          </a:lnTo>
                          <a:lnTo>
                            <a:pt x="109" y="211"/>
                          </a:lnTo>
                          <a:lnTo>
                            <a:pt x="137" y="237"/>
                          </a:lnTo>
                          <a:lnTo>
                            <a:pt x="137" y="237"/>
                          </a:lnTo>
                          <a:lnTo>
                            <a:pt x="189" y="283"/>
                          </a:lnTo>
                          <a:lnTo>
                            <a:pt x="189" y="283"/>
                          </a:lnTo>
                          <a:lnTo>
                            <a:pt x="232" y="317"/>
                          </a:lnTo>
                          <a:lnTo>
                            <a:pt x="232" y="317"/>
                          </a:lnTo>
                          <a:lnTo>
                            <a:pt x="257" y="340"/>
                          </a:lnTo>
                          <a:lnTo>
                            <a:pt x="257" y="340"/>
                          </a:lnTo>
                          <a:lnTo>
                            <a:pt x="266" y="349"/>
                          </a:lnTo>
                          <a:lnTo>
                            <a:pt x="266" y="349"/>
                          </a:lnTo>
                          <a:lnTo>
                            <a:pt x="260" y="337"/>
                          </a:lnTo>
                          <a:lnTo>
                            <a:pt x="260" y="337"/>
                          </a:lnTo>
                          <a:lnTo>
                            <a:pt x="237" y="312"/>
                          </a:lnTo>
                          <a:lnTo>
                            <a:pt x="237" y="312"/>
                          </a:lnTo>
                          <a:lnTo>
                            <a:pt x="203" y="271"/>
                          </a:lnTo>
                          <a:lnTo>
                            <a:pt x="203" y="271"/>
                          </a:lnTo>
                          <a:lnTo>
                            <a:pt x="157" y="220"/>
                          </a:lnTo>
                          <a:lnTo>
                            <a:pt x="157" y="220"/>
                          </a:lnTo>
                          <a:lnTo>
                            <a:pt x="131" y="189"/>
                          </a:lnTo>
                          <a:lnTo>
                            <a:pt x="128" y="186"/>
                          </a:lnTo>
                          <a:lnTo>
                            <a:pt x="126" y="183"/>
                          </a:lnTo>
                          <a:lnTo>
                            <a:pt x="123" y="183"/>
                          </a:lnTo>
                          <a:lnTo>
                            <a:pt x="123" y="183"/>
                          </a:lnTo>
                          <a:lnTo>
                            <a:pt x="120" y="180"/>
                          </a:lnTo>
                          <a:lnTo>
                            <a:pt x="120" y="180"/>
                          </a:lnTo>
                          <a:lnTo>
                            <a:pt x="109" y="177"/>
                          </a:lnTo>
                          <a:lnTo>
                            <a:pt x="97" y="177"/>
                          </a:lnTo>
                          <a:lnTo>
                            <a:pt x="97" y="177"/>
                          </a:lnTo>
                          <a:lnTo>
                            <a:pt x="91" y="180"/>
                          </a:lnTo>
                          <a:lnTo>
                            <a:pt x="91" y="180"/>
                          </a:lnTo>
                          <a:lnTo>
                            <a:pt x="88" y="183"/>
                          </a:lnTo>
                          <a:lnTo>
                            <a:pt x="85" y="183"/>
                          </a:lnTo>
                          <a:lnTo>
                            <a:pt x="83" y="189"/>
                          </a:lnTo>
                          <a:lnTo>
                            <a:pt x="83" y="189"/>
                          </a:lnTo>
                          <a:lnTo>
                            <a:pt x="74" y="194"/>
                          </a:lnTo>
                          <a:lnTo>
                            <a:pt x="74" y="194"/>
                          </a:lnTo>
                          <a:lnTo>
                            <a:pt x="54" y="211"/>
                          </a:lnTo>
                          <a:lnTo>
                            <a:pt x="54" y="211"/>
                          </a:lnTo>
                          <a:lnTo>
                            <a:pt x="51" y="126"/>
                          </a:lnTo>
                          <a:lnTo>
                            <a:pt x="51" y="126"/>
                          </a:lnTo>
                          <a:lnTo>
                            <a:pt x="48" y="77"/>
                          </a:lnTo>
                          <a:lnTo>
                            <a:pt x="48" y="77"/>
                          </a:lnTo>
                          <a:lnTo>
                            <a:pt x="46" y="52"/>
                          </a:lnTo>
                          <a:lnTo>
                            <a:pt x="46" y="49"/>
                          </a:lnTo>
                          <a:lnTo>
                            <a:pt x="48" y="49"/>
                          </a:lnTo>
                          <a:lnTo>
                            <a:pt x="48" y="49"/>
                          </a:lnTo>
                          <a:lnTo>
                            <a:pt x="71" y="49"/>
                          </a:lnTo>
                          <a:lnTo>
                            <a:pt x="71" y="49"/>
                          </a:lnTo>
                          <a:lnTo>
                            <a:pt x="123" y="55"/>
                          </a:lnTo>
                          <a:lnTo>
                            <a:pt x="123" y="55"/>
                          </a:lnTo>
                          <a:lnTo>
                            <a:pt x="211" y="58"/>
                          </a:lnTo>
                          <a:lnTo>
                            <a:pt x="211" y="58"/>
                          </a:lnTo>
                          <a:lnTo>
                            <a:pt x="194" y="74"/>
                          </a:lnTo>
                          <a:lnTo>
                            <a:pt x="194" y="74"/>
                          </a:lnTo>
                          <a:lnTo>
                            <a:pt x="189" y="82"/>
                          </a:lnTo>
                          <a:lnTo>
                            <a:pt x="183" y="85"/>
                          </a:lnTo>
                          <a:lnTo>
                            <a:pt x="183" y="85"/>
                          </a:lnTo>
                          <a:lnTo>
                            <a:pt x="177" y="97"/>
                          </a:lnTo>
                          <a:lnTo>
                            <a:pt x="177" y="97"/>
                          </a:lnTo>
                          <a:lnTo>
                            <a:pt x="177" y="108"/>
                          </a:lnTo>
                          <a:lnTo>
                            <a:pt x="180" y="120"/>
                          </a:lnTo>
                          <a:lnTo>
                            <a:pt x="180" y="120"/>
                          </a:lnTo>
                          <a:lnTo>
                            <a:pt x="183" y="126"/>
                          </a:lnTo>
                          <a:lnTo>
                            <a:pt x="183" y="126"/>
                          </a:lnTo>
                          <a:lnTo>
                            <a:pt x="186" y="128"/>
                          </a:lnTo>
                          <a:lnTo>
                            <a:pt x="189" y="131"/>
                          </a:lnTo>
                          <a:lnTo>
                            <a:pt x="189" y="131"/>
                          </a:lnTo>
                          <a:lnTo>
                            <a:pt x="217" y="157"/>
                          </a:lnTo>
                          <a:lnTo>
                            <a:pt x="217" y="157"/>
                          </a:lnTo>
                          <a:lnTo>
                            <a:pt x="272" y="203"/>
                          </a:lnTo>
                          <a:lnTo>
                            <a:pt x="272" y="203"/>
                          </a:lnTo>
                          <a:lnTo>
                            <a:pt x="312" y="237"/>
                          </a:lnTo>
                          <a:lnTo>
                            <a:pt x="312" y="237"/>
                          </a:lnTo>
                          <a:lnTo>
                            <a:pt x="337" y="260"/>
                          </a:lnTo>
                          <a:lnTo>
                            <a:pt x="337" y="260"/>
                          </a:lnTo>
                          <a:lnTo>
                            <a:pt x="346" y="266"/>
                          </a:lnTo>
                          <a:lnTo>
                            <a:pt x="346" y="266"/>
                          </a:lnTo>
                          <a:lnTo>
                            <a:pt x="340" y="257"/>
                          </a:lnTo>
                          <a:lnTo>
                            <a:pt x="340" y="257"/>
                          </a:lnTo>
                          <a:lnTo>
                            <a:pt x="318" y="231"/>
                          </a:lnTo>
                          <a:lnTo>
                            <a:pt x="318" y="231"/>
                          </a:lnTo>
                          <a:lnTo>
                            <a:pt x="283" y="191"/>
                          </a:lnTo>
                          <a:lnTo>
                            <a:pt x="283" y="191"/>
                          </a:lnTo>
                          <a:lnTo>
                            <a:pt x="237" y="140"/>
                          </a:lnTo>
                          <a:lnTo>
                            <a:pt x="237" y="140"/>
                          </a:lnTo>
                          <a:lnTo>
                            <a:pt x="211" y="108"/>
                          </a:lnTo>
                          <a:lnTo>
                            <a:pt x="209" y="108"/>
                          </a:lnTo>
                          <a:lnTo>
                            <a:pt x="211" y="105"/>
                          </a:lnTo>
                          <a:lnTo>
                            <a:pt x="211" y="105"/>
                          </a:lnTo>
                          <a:lnTo>
                            <a:pt x="220" y="100"/>
                          </a:lnTo>
                          <a:lnTo>
                            <a:pt x="220" y="100"/>
                          </a:lnTo>
                          <a:lnTo>
                            <a:pt x="252" y="69"/>
                          </a:lnTo>
                          <a:lnTo>
                            <a:pt x="257" y="66"/>
                          </a:lnTo>
                          <a:lnTo>
                            <a:pt x="257" y="63"/>
                          </a:lnTo>
                          <a:lnTo>
                            <a:pt x="260" y="63"/>
                          </a:lnTo>
                          <a:lnTo>
                            <a:pt x="260" y="63"/>
                          </a:lnTo>
                          <a:lnTo>
                            <a:pt x="260" y="63"/>
                          </a:lnTo>
                          <a:lnTo>
                            <a:pt x="260" y="61"/>
                          </a:lnTo>
                          <a:lnTo>
                            <a:pt x="260" y="61"/>
                          </a:lnTo>
                          <a:lnTo>
                            <a:pt x="260" y="61"/>
                          </a:lnTo>
                          <a:lnTo>
                            <a:pt x="266" y="52"/>
                          </a:lnTo>
                          <a:lnTo>
                            <a:pt x="266" y="52"/>
                          </a:lnTo>
                          <a:lnTo>
                            <a:pt x="269" y="46"/>
                          </a:lnTo>
                          <a:lnTo>
                            <a:pt x="269" y="38"/>
                          </a:lnTo>
                          <a:lnTo>
                            <a:pt x="269" y="38"/>
                          </a:lnTo>
                          <a:lnTo>
                            <a:pt x="263" y="29"/>
                          </a:lnTo>
                          <a:lnTo>
                            <a:pt x="260" y="23"/>
                          </a:lnTo>
                          <a:lnTo>
                            <a:pt x="260" y="23"/>
                          </a:lnTo>
                          <a:lnTo>
                            <a:pt x="249" y="20"/>
                          </a:lnTo>
                          <a:lnTo>
                            <a:pt x="249" y="20"/>
                          </a:lnTo>
                          <a:lnTo>
                            <a:pt x="243" y="17"/>
                          </a:lnTo>
                          <a:lnTo>
                            <a:pt x="240" y="17"/>
                          </a:lnTo>
                          <a:lnTo>
                            <a:pt x="235" y="17"/>
                          </a:lnTo>
                          <a:lnTo>
                            <a:pt x="235" y="17"/>
                          </a:lnTo>
                          <a:lnTo>
                            <a:pt x="223" y="17"/>
                          </a:lnTo>
                          <a:lnTo>
                            <a:pt x="223" y="17"/>
                          </a:lnTo>
                          <a:lnTo>
                            <a:pt x="126" y="9"/>
                          </a:lnTo>
                          <a:lnTo>
                            <a:pt x="126" y="9"/>
                          </a:lnTo>
                          <a:lnTo>
                            <a:pt x="74" y="3"/>
                          </a:lnTo>
                          <a:lnTo>
                            <a:pt x="74" y="3"/>
                          </a:lnTo>
                          <a:lnTo>
                            <a:pt x="51" y="3"/>
                          </a:lnTo>
                          <a:lnTo>
                            <a:pt x="37" y="0"/>
                          </a:lnTo>
                          <a:lnTo>
                            <a:pt x="37" y="0"/>
                          </a:lnTo>
                          <a:lnTo>
                            <a:pt x="34" y="0"/>
                          </a:lnTo>
                          <a:lnTo>
                            <a:pt x="34" y="0"/>
                          </a:lnTo>
                          <a:lnTo>
                            <a:pt x="28" y="0"/>
                          </a:lnTo>
                          <a:lnTo>
                            <a:pt x="28" y="0"/>
                          </a:lnTo>
                          <a:lnTo>
                            <a:pt x="22" y="3"/>
                          </a:lnTo>
                          <a:lnTo>
                            <a:pt x="22" y="3"/>
                          </a:lnTo>
                          <a:lnTo>
                            <a:pt x="14" y="6"/>
                          </a:lnTo>
                          <a:lnTo>
                            <a:pt x="8" y="12"/>
                          </a:lnTo>
                          <a:lnTo>
                            <a:pt x="8" y="12"/>
                          </a:lnTo>
                          <a:lnTo>
                            <a:pt x="2" y="20"/>
                          </a:lnTo>
                          <a:lnTo>
                            <a:pt x="0" y="29"/>
                          </a:lnTo>
                          <a:lnTo>
                            <a:pt x="0" y="29"/>
                          </a:lnTo>
                          <a:lnTo>
                            <a:pt x="0" y="38"/>
                          </a:lnTo>
                          <a:lnTo>
                            <a:pt x="0" y="43"/>
                          </a:lnTo>
                          <a:close/>
                          <a:moveTo>
                            <a:pt x="106" y="208"/>
                          </a:moveTo>
                          <a:lnTo>
                            <a:pt x="106" y="208"/>
                          </a:lnTo>
                          <a:close/>
                          <a:moveTo>
                            <a:pt x="209" y="105"/>
                          </a:moveTo>
                          <a:lnTo>
                            <a:pt x="209" y="105"/>
                          </a:lnTo>
                          <a:close/>
                          <a:moveTo>
                            <a:pt x="232" y="35"/>
                          </a:moveTo>
                          <a:lnTo>
                            <a:pt x="232" y="35"/>
                          </a:lnTo>
                          <a:lnTo>
                            <a:pt x="232" y="35"/>
                          </a:lnTo>
                          <a:lnTo>
                            <a:pt x="232" y="35"/>
                          </a:lnTo>
                          <a:lnTo>
                            <a:pt x="232" y="35"/>
                          </a:lnTo>
                          <a:lnTo>
                            <a:pt x="232" y="35"/>
                          </a:lnTo>
                          <a:lnTo>
                            <a:pt x="232" y="38"/>
                          </a:lnTo>
                          <a:lnTo>
                            <a:pt x="232" y="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3" name="Freeform 44"/>
                    <p:cNvSpPr>
                      <a:spLocks noChangeArrowheads="1"/>
                    </p:cNvSpPr>
                    <p:nvPr/>
                  </p:nvSpPr>
                  <p:spPr bwMode="gray">
                    <a:xfrm>
                      <a:off x="8681436" y="1391624"/>
                      <a:ext cx="84422" cy="84422"/>
                    </a:xfrm>
                    <a:custGeom>
                      <a:avLst/>
                      <a:gdLst>
                        <a:gd name="T0" fmla="*/ 77 w 348"/>
                        <a:gd name="T1" fmla="*/ 203 h 347"/>
                        <a:gd name="T2" fmla="*/ 129 w 348"/>
                        <a:gd name="T3" fmla="*/ 157 h 347"/>
                        <a:gd name="T4" fmla="*/ 163 w 348"/>
                        <a:gd name="T5" fmla="*/ 125 h 347"/>
                        <a:gd name="T6" fmla="*/ 169 w 348"/>
                        <a:gd name="T7" fmla="*/ 120 h 347"/>
                        <a:gd name="T8" fmla="*/ 169 w 348"/>
                        <a:gd name="T9" fmla="*/ 97 h 347"/>
                        <a:gd name="T10" fmla="*/ 166 w 348"/>
                        <a:gd name="T11" fmla="*/ 91 h 347"/>
                        <a:gd name="T12" fmla="*/ 160 w 348"/>
                        <a:gd name="T13" fmla="*/ 82 h 347"/>
                        <a:gd name="T14" fmla="*/ 152 w 348"/>
                        <a:gd name="T15" fmla="*/ 74 h 347"/>
                        <a:gd name="T16" fmla="*/ 223 w 348"/>
                        <a:gd name="T17" fmla="*/ 52 h 347"/>
                        <a:gd name="T18" fmla="*/ 272 w 348"/>
                        <a:gd name="T19" fmla="*/ 49 h 347"/>
                        <a:gd name="T20" fmla="*/ 301 w 348"/>
                        <a:gd name="T21" fmla="*/ 49 h 347"/>
                        <a:gd name="T22" fmla="*/ 298 w 348"/>
                        <a:gd name="T23" fmla="*/ 71 h 347"/>
                        <a:gd name="T24" fmla="*/ 292 w 348"/>
                        <a:gd name="T25" fmla="*/ 211 h 347"/>
                        <a:gd name="T26" fmla="*/ 272 w 348"/>
                        <a:gd name="T27" fmla="*/ 194 h 347"/>
                        <a:gd name="T28" fmla="*/ 261 w 348"/>
                        <a:gd name="T29" fmla="*/ 183 h 347"/>
                        <a:gd name="T30" fmla="*/ 241 w 348"/>
                        <a:gd name="T31" fmla="*/ 177 h 347"/>
                        <a:gd name="T32" fmla="*/ 223 w 348"/>
                        <a:gd name="T33" fmla="*/ 183 h 347"/>
                        <a:gd name="T34" fmla="*/ 215 w 348"/>
                        <a:gd name="T35" fmla="*/ 188 h 347"/>
                        <a:gd name="T36" fmla="*/ 189 w 348"/>
                        <a:gd name="T37" fmla="*/ 217 h 347"/>
                        <a:gd name="T38" fmla="*/ 109 w 348"/>
                        <a:gd name="T39" fmla="*/ 311 h 347"/>
                        <a:gd name="T40" fmla="*/ 89 w 348"/>
                        <a:gd name="T41" fmla="*/ 337 h 347"/>
                        <a:gd name="T42" fmla="*/ 92 w 348"/>
                        <a:gd name="T43" fmla="*/ 340 h 347"/>
                        <a:gd name="T44" fmla="*/ 118 w 348"/>
                        <a:gd name="T45" fmla="*/ 317 h 347"/>
                        <a:gd name="T46" fmla="*/ 209 w 348"/>
                        <a:gd name="T47" fmla="*/ 237 h 347"/>
                        <a:gd name="T48" fmla="*/ 241 w 348"/>
                        <a:gd name="T49" fmla="*/ 208 h 347"/>
                        <a:gd name="T50" fmla="*/ 249 w 348"/>
                        <a:gd name="T51" fmla="*/ 220 h 347"/>
                        <a:gd name="T52" fmla="*/ 284 w 348"/>
                        <a:gd name="T53" fmla="*/ 257 h 347"/>
                        <a:gd name="T54" fmla="*/ 286 w 348"/>
                        <a:gd name="T55" fmla="*/ 260 h 347"/>
                        <a:gd name="T56" fmla="*/ 286 w 348"/>
                        <a:gd name="T57" fmla="*/ 260 h 347"/>
                        <a:gd name="T58" fmla="*/ 295 w 348"/>
                        <a:gd name="T59" fmla="*/ 266 h 347"/>
                        <a:gd name="T60" fmla="*/ 309 w 348"/>
                        <a:gd name="T61" fmla="*/ 268 h 347"/>
                        <a:gd name="T62" fmla="*/ 324 w 348"/>
                        <a:gd name="T63" fmla="*/ 260 h 347"/>
                        <a:gd name="T64" fmla="*/ 330 w 348"/>
                        <a:gd name="T65" fmla="*/ 243 h 347"/>
                        <a:gd name="T66" fmla="*/ 332 w 348"/>
                        <a:gd name="T67" fmla="*/ 234 h 347"/>
                        <a:gd name="T68" fmla="*/ 341 w 348"/>
                        <a:gd name="T69" fmla="*/ 125 h 347"/>
                        <a:gd name="T70" fmla="*/ 344 w 348"/>
                        <a:gd name="T71" fmla="*/ 76 h 347"/>
                        <a:gd name="T72" fmla="*/ 347 w 348"/>
                        <a:gd name="T73" fmla="*/ 37 h 347"/>
                        <a:gd name="T74" fmla="*/ 347 w 348"/>
                        <a:gd name="T75" fmla="*/ 29 h 347"/>
                        <a:gd name="T76" fmla="*/ 347 w 348"/>
                        <a:gd name="T77" fmla="*/ 23 h 347"/>
                        <a:gd name="T78" fmla="*/ 335 w 348"/>
                        <a:gd name="T79" fmla="*/ 9 h 347"/>
                        <a:gd name="T80" fmla="*/ 318 w 348"/>
                        <a:gd name="T81" fmla="*/ 0 h 347"/>
                        <a:gd name="T82" fmla="*/ 295 w 348"/>
                        <a:gd name="T83" fmla="*/ 0 h 347"/>
                        <a:gd name="T84" fmla="*/ 269 w 348"/>
                        <a:gd name="T85" fmla="*/ 3 h 347"/>
                        <a:gd name="T86" fmla="*/ 123 w 348"/>
                        <a:gd name="T87" fmla="*/ 14 h 347"/>
                        <a:gd name="T88" fmla="*/ 106 w 348"/>
                        <a:gd name="T89" fmla="*/ 17 h 347"/>
                        <a:gd name="T90" fmla="*/ 100 w 348"/>
                        <a:gd name="T91" fmla="*/ 17 h 347"/>
                        <a:gd name="T92" fmla="*/ 97 w 348"/>
                        <a:gd name="T93" fmla="*/ 17 h 347"/>
                        <a:gd name="T94" fmla="*/ 92 w 348"/>
                        <a:gd name="T95" fmla="*/ 20 h 347"/>
                        <a:gd name="T96" fmla="*/ 80 w 348"/>
                        <a:gd name="T97" fmla="*/ 29 h 347"/>
                        <a:gd name="T98" fmla="*/ 77 w 348"/>
                        <a:gd name="T99" fmla="*/ 46 h 347"/>
                        <a:gd name="T100" fmla="*/ 86 w 348"/>
                        <a:gd name="T101" fmla="*/ 60 h 347"/>
                        <a:gd name="T102" fmla="*/ 94 w 348"/>
                        <a:gd name="T103" fmla="*/ 68 h 347"/>
                        <a:gd name="T104" fmla="*/ 135 w 348"/>
                        <a:gd name="T105" fmla="*/ 105 h 347"/>
                        <a:gd name="T106" fmla="*/ 135 w 348"/>
                        <a:gd name="T107" fmla="*/ 108 h 347"/>
                        <a:gd name="T108" fmla="*/ 63 w 348"/>
                        <a:gd name="T109" fmla="*/ 191 h 347"/>
                        <a:gd name="T110" fmla="*/ 29 w 348"/>
                        <a:gd name="T111" fmla="*/ 231 h 347"/>
                        <a:gd name="T112" fmla="*/ 0 w 348"/>
                        <a:gd name="T113" fmla="*/ 266 h 347"/>
                        <a:gd name="T114" fmla="*/ 9 w 348"/>
                        <a:gd name="T115" fmla="*/ 260 h 347"/>
                        <a:gd name="T116" fmla="*/ 241 w 348"/>
                        <a:gd name="T117" fmla="*/ 208 h 347"/>
                        <a:gd name="T118" fmla="*/ 312 w 348"/>
                        <a:gd name="T119" fmla="*/ 231 h 347"/>
                        <a:gd name="T120" fmla="*/ 140 w 348"/>
                        <a:gd name="T121" fmla="*/ 105 h 347"/>
                        <a:gd name="T122" fmla="*/ 138 w 348"/>
                        <a:gd name="T123" fmla="*/ 10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8" h="347">
                          <a:moveTo>
                            <a:pt x="37" y="237"/>
                          </a:moveTo>
                          <a:lnTo>
                            <a:pt x="37" y="237"/>
                          </a:lnTo>
                          <a:lnTo>
                            <a:pt x="77" y="203"/>
                          </a:lnTo>
                          <a:lnTo>
                            <a:pt x="77" y="203"/>
                          </a:lnTo>
                          <a:lnTo>
                            <a:pt x="129" y="157"/>
                          </a:lnTo>
                          <a:lnTo>
                            <a:pt x="129" y="157"/>
                          </a:lnTo>
                          <a:lnTo>
                            <a:pt x="157" y="131"/>
                          </a:lnTo>
                          <a:lnTo>
                            <a:pt x="163" y="128"/>
                          </a:lnTo>
                          <a:lnTo>
                            <a:pt x="163" y="125"/>
                          </a:lnTo>
                          <a:lnTo>
                            <a:pt x="166" y="123"/>
                          </a:lnTo>
                          <a:lnTo>
                            <a:pt x="166" y="123"/>
                          </a:lnTo>
                          <a:lnTo>
                            <a:pt x="169" y="120"/>
                          </a:lnTo>
                          <a:lnTo>
                            <a:pt x="169" y="120"/>
                          </a:lnTo>
                          <a:lnTo>
                            <a:pt x="172" y="108"/>
                          </a:lnTo>
                          <a:lnTo>
                            <a:pt x="169" y="97"/>
                          </a:lnTo>
                          <a:lnTo>
                            <a:pt x="169" y="97"/>
                          </a:lnTo>
                          <a:lnTo>
                            <a:pt x="166" y="91"/>
                          </a:lnTo>
                          <a:lnTo>
                            <a:pt x="166" y="91"/>
                          </a:lnTo>
                          <a:lnTo>
                            <a:pt x="166" y="88"/>
                          </a:lnTo>
                          <a:lnTo>
                            <a:pt x="163" y="85"/>
                          </a:lnTo>
                          <a:lnTo>
                            <a:pt x="160" y="82"/>
                          </a:lnTo>
                          <a:lnTo>
                            <a:pt x="160" y="82"/>
                          </a:lnTo>
                          <a:lnTo>
                            <a:pt x="152" y="74"/>
                          </a:lnTo>
                          <a:lnTo>
                            <a:pt x="152" y="74"/>
                          </a:lnTo>
                          <a:lnTo>
                            <a:pt x="135" y="55"/>
                          </a:lnTo>
                          <a:lnTo>
                            <a:pt x="135" y="55"/>
                          </a:lnTo>
                          <a:lnTo>
                            <a:pt x="223" y="52"/>
                          </a:lnTo>
                          <a:lnTo>
                            <a:pt x="223" y="52"/>
                          </a:lnTo>
                          <a:lnTo>
                            <a:pt x="272" y="49"/>
                          </a:lnTo>
                          <a:lnTo>
                            <a:pt x="272" y="49"/>
                          </a:lnTo>
                          <a:lnTo>
                            <a:pt x="298" y="46"/>
                          </a:lnTo>
                          <a:lnTo>
                            <a:pt x="301" y="46"/>
                          </a:lnTo>
                          <a:lnTo>
                            <a:pt x="301" y="49"/>
                          </a:lnTo>
                          <a:lnTo>
                            <a:pt x="301" y="49"/>
                          </a:lnTo>
                          <a:lnTo>
                            <a:pt x="298" y="71"/>
                          </a:lnTo>
                          <a:lnTo>
                            <a:pt x="298" y="71"/>
                          </a:lnTo>
                          <a:lnTo>
                            <a:pt x="295" y="123"/>
                          </a:lnTo>
                          <a:lnTo>
                            <a:pt x="295" y="123"/>
                          </a:lnTo>
                          <a:lnTo>
                            <a:pt x="292" y="211"/>
                          </a:lnTo>
                          <a:lnTo>
                            <a:pt x="292" y="211"/>
                          </a:lnTo>
                          <a:lnTo>
                            <a:pt x="272" y="194"/>
                          </a:lnTo>
                          <a:lnTo>
                            <a:pt x="272" y="194"/>
                          </a:lnTo>
                          <a:lnTo>
                            <a:pt x="267" y="188"/>
                          </a:lnTo>
                          <a:lnTo>
                            <a:pt x="261" y="183"/>
                          </a:lnTo>
                          <a:lnTo>
                            <a:pt x="261" y="183"/>
                          </a:lnTo>
                          <a:lnTo>
                            <a:pt x="252" y="177"/>
                          </a:lnTo>
                          <a:lnTo>
                            <a:pt x="252" y="177"/>
                          </a:lnTo>
                          <a:lnTo>
                            <a:pt x="241" y="177"/>
                          </a:lnTo>
                          <a:lnTo>
                            <a:pt x="229" y="180"/>
                          </a:lnTo>
                          <a:lnTo>
                            <a:pt x="229" y="180"/>
                          </a:lnTo>
                          <a:lnTo>
                            <a:pt x="223" y="183"/>
                          </a:lnTo>
                          <a:lnTo>
                            <a:pt x="223" y="183"/>
                          </a:lnTo>
                          <a:lnTo>
                            <a:pt x="220" y="186"/>
                          </a:lnTo>
                          <a:lnTo>
                            <a:pt x="215" y="188"/>
                          </a:lnTo>
                          <a:lnTo>
                            <a:pt x="215" y="188"/>
                          </a:lnTo>
                          <a:lnTo>
                            <a:pt x="189" y="217"/>
                          </a:lnTo>
                          <a:lnTo>
                            <a:pt x="189" y="217"/>
                          </a:lnTo>
                          <a:lnTo>
                            <a:pt x="143" y="271"/>
                          </a:lnTo>
                          <a:lnTo>
                            <a:pt x="143" y="271"/>
                          </a:lnTo>
                          <a:lnTo>
                            <a:pt x="109" y="311"/>
                          </a:lnTo>
                          <a:lnTo>
                            <a:pt x="109" y="311"/>
                          </a:lnTo>
                          <a:lnTo>
                            <a:pt x="89" y="337"/>
                          </a:lnTo>
                          <a:lnTo>
                            <a:pt x="89" y="337"/>
                          </a:lnTo>
                          <a:lnTo>
                            <a:pt x="80" y="346"/>
                          </a:lnTo>
                          <a:lnTo>
                            <a:pt x="80" y="346"/>
                          </a:lnTo>
                          <a:lnTo>
                            <a:pt x="92" y="340"/>
                          </a:lnTo>
                          <a:lnTo>
                            <a:pt x="92" y="340"/>
                          </a:lnTo>
                          <a:lnTo>
                            <a:pt x="118" y="317"/>
                          </a:lnTo>
                          <a:lnTo>
                            <a:pt x="118" y="317"/>
                          </a:lnTo>
                          <a:lnTo>
                            <a:pt x="157" y="283"/>
                          </a:lnTo>
                          <a:lnTo>
                            <a:pt x="157" y="283"/>
                          </a:lnTo>
                          <a:lnTo>
                            <a:pt x="209" y="237"/>
                          </a:lnTo>
                          <a:lnTo>
                            <a:pt x="209" y="237"/>
                          </a:lnTo>
                          <a:lnTo>
                            <a:pt x="238" y="211"/>
                          </a:lnTo>
                          <a:lnTo>
                            <a:pt x="241" y="208"/>
                          </a:lnTo>
                          <a:lnTo>
                            <a:pt x="241" y="211"/>
                          </a:lnTo>
                          <a:lnTo>
                            <a:pt x="241" y="211"/>
                          </a:lnTo>
                          <a:lnTo>
                            <a:pt x="249" y="220"/>
                          </a:lnTo>
                          <a:lnTo>
                            <a:pt x="249" y="220"/>
                          </a:lnTo>
                          <a:lnTo>
                            <a:pt x="278" y="251"/>
                          </a:lnTo>
                          <a:lnTo>
                            <a:pt x="284" y="257"/>
                          </a:lnTo>
                          <a:lnTo>
                            <a:pt x="284" y="257"/>
                          </a:lnTo>
                          <a:lnTo>
                            <a:pt x="286" y="260"/>
                          </a:lnTo>
                          <a:lnTo>
                            <a:pt x="286" y="260"/>
                          </a:lnTo>
                          <a:lnTo>
                            <a:pt x="286" y="260"/>
                          </a:lnTo>
                          <a:lnTo>
                            <a:pt x="286" y="260"/>
                          </a:lnTo>
                          <a:lnTo>
                            <a:pt x="286" y="260"/>
                          </a:lnTo>
                          <a:lnTo>
                            <a:pt x="286" y="260"/>
                          </a:lnTo>
                          <a:lnTo>
                            <a:pt x="295" y="266"/>
                          </a:lnTo>
                          <a:lnTo>
                            <a:pt x="295" y="266"/>
                          </a:lnTo>
                          <a:lnTo>
                            <a:pt x="301" y="268"/>
                          </a:lnTo>
                          <a:lnTo>
                            <a:pt x="309" y="268"/>
                          </a:lnTo>
                          <a:lnTo>
                            <a:pt x="309" y="268"/>
                          </a:lnTo>
                          <a:lnTo>
                            <a:pt x="318" y="263"/>
                          </a:lnTo>
                          <a:lnTo>
                            <a:pt x="324" y="260"/>
                          </a:lnTo>
                          <a:lnTo>
                            <a:pt x="324" y="260"/>
                          </a:lnTo>
                          <a:lnTo>
                            <a:pt x="330" y="249"/>
                          </a:lnTo>
                          <a:lnTo>
                            <a:pt x="330" y="249"/>
                          </a:lnTo>
                          <a:lnTo>
                            <a:pt x="330" y="243"/>
                          </a:lnTo>
                          <a:lnTo>
                            <a:pt x="330" y="240"/>
                          </a:lnTo>
                          <a:lnTo>
                            <a:pt x="332" y="234"/>
                          </a:lnTo>
                          <a:lnTo>
                            <a:pt x="332" y="234"/>
                          </a:lnTo>
                          <a:lnTo>
                            <a:pt x="332" y="223"/>
                          </a:lnTo>
                          <a:lnTo>
                            <a:pt x="332" y="223"/>
                          </a:lnTo>
                          <a:lnTo>
                            <a:pt x="341" y="125"/>
                          </a:lnTo>
                          <a:lnTo>
                            <a:pt x="341" y="125"/>
                          </a:lnTo>
                          <a:lnTo>
                            <a:pt x="344" y="76"/>
                          </a:lnTo>
                          <a:lnTo>
                            <a:pt x="344" y="76"/>
                          </a:lnTo>
                          <a:lnTo>
                            <a:pt x="347" y="52"/>
                          </a:lnTo>
                          <a:lnTo>
                            <a:pt x="347" y="37"/>
                          </a:lnTo>
                          <a:lnTo>
                            <a:pt x="347" y="37"/>
                          </a:lnTo>
                          <a:lnTo>
                            <a:pt x="347" y="35"/>
                          </a:lnTo>
                          <a:lnTo>
                            <a:pt x="347" y="35"/>
                          </a:lnTo>
                          <a:lnTo>
                            <a:pt x="347" y="29"/>
                          </a:lnTo>
                          <a:lnTo>
                            <a:pt x="347" y="29"/>
                          </a:lnTo>
                          <a:lnTo>
                            <a:pt x="347" y="23"/>
                          </a:lnTo>
                          <a:lnTo>
                            <a:pt x="347" y="23"/>
                          </a:lnTo>
                          <a:lnTo>
                            <a:pt x="341" y="14"/>
                          </a:lnTo>
                          <a:lnTo>
                            <a:pt x="335" y="9"/>
                          </a:lnTo>
                          <a:lnTo>
                            <a:pt x="335" y="9"/>
                          </a:lnTo>
                          <a:lnTo>
                            <a:pt x="327" y="3"/>
                          </a:lnTo>
                          <a:lnTo>
                            <a:pt x="318" y="0"/>
                          </a:lnTo>
                          <a:lnTo>
                            <a:pt x="318" y="0"/>
                          </a:lnTo>
                          <a:lnTo>
                            <a:pt x="309" y="0"/>
                          </a:lnTo>
                          <a:lnTo>
                            <a:pt x="307" y="0"/>
                          </a:lnTo>
                          <a:lnTo>
                            <a:pt x="295" y="0"/>
                          </a:lnTo>
                          <a:lnTo>
                            <a:pt x="295" y="0"/>
                          </a:lnTo>
                          <a:lnTo>
                            <a:pt x="269" y="3"/>
                          </a:lnTo>
                          <a:lnTo>
                            <a:pt x="269" y="3"/>
                          </a:lnTo>
                          <a:lnTo>
                            <a:pt x="218" y="6"/>
                          </a:lnTo>
                          <a:lnTo>
                            <a:pt x="218" y="6"/>
                          </a:lnTo>
                          <a:lnTo>
                            <a:pt x="123" y="14"/>
                          </a:lnTo>
                          <a:lnTo>
                            <a:pt x="123" y="14"/>
                          </a:lnTo>
                          <a:lnTo>
                            <a:pt x="112" y="14"/>
                          </a:lnTo>
                          <a:lnTo>
                            <a:pt x="106" y="17"/>
                          </a:lnTo>
                          <a:lnTo>
                            <a:pt x="103" y="17"/>
                          </a:lnTo>
                          <a:lnTo>
                            <a:pt x="103" y="17"/>
                          </a:lnTo>
                          <a:lnTo>
                            <a:pt x="100" y="17"/>
                          </a:lnTo>
                          <a:lnTo>
                            <a:pt x="100" y="17"/>
                          </a:lnTo>
                          <a:lnTo>
                            <a:pt x="100" y="17"/>
                          </a:lnTo>
                          <a:lnTo>
                            <a:pt x="97" y="17"/>
                          </a:lnTo>
                          <a:lnTo>
                            <a:pt x="97" y="17"/>
                          </a:lnTo>
                          <a:lnTo>
                            <a:pt x="92" y="20"/>
                          </a:lnTo>
                          <a:lnTo>
                            <a:pt x="92" y="20"/>
                          </a:lnTo>
                          <a:lnTo>
                            <a:pt x="86" y="23"/>
                          </a:lnTo>
                          <a:lnTo>
                            <a:pt x="80" y="29"/>
                          </a:lnTo>
                          <a:lnTo>
                            <a:pt x="80" y="29"/>
                          </a:lnTo>
                          <a:lnTo>
                            <a:pt x="77" y="37"/>
                          </a:lnTo>
                          <a:lnTo>
                            <a:pt x="77" y="46"/>
                          </a:lnTo>
                          <a:lnTo>
                            <a:pt x="77" y="46"/>
                          </a:lnTo>
                          <a:lnTo>
                            <a:pt x="83" y="55"/>
                          </a:lnTo>
                          <a:lnTo>
                            <a:pt x="83" y="55"/>
                          </a:lnTo>
                          <a:lnTo>
                            <a:pt x="86" y="60"/>
                          </a:lnTo>
                          <a:lnTo>
                            <a:pt x="86" y="60"/>
                          </a:lnTo>
                          <a:lnTo>
                            <a:pt x="94" y="68"/>
                          </a:lnTo>
                          <a:lnTo>
                            <a:pt x="94" y="68"/>
                          </a:lnTo>
                          <a:lnTo>
                            <a:pt x="129" y="99"/>
                          </a:lnTo>
                          <a:lnTo>
                            <a:pt x="129" y="99"/>
                          </a:lnTo>
                          <a:lnTo>
                            <a:pt x="135" y="105"/>
                          </a:lnTo>
                          <a:lnTo>
                            <a:pt x="138" y="108"/>
                          </a:lnTo>
                          <a:lnTo>
                            <a:pt x="135" y="108"/>
                          </a:lnTo>
                          <a:lnTo>
                            <a:pt x="135" y="108"/>
                          </a:lnTo>
                          <a:lnTo>
                            <a:pt x="109" y="137"/>
                          </a:lnTo>
                          <a:lnTo>
                            <a:pt x="109" y="137"/>
                          </a:lnTo>
                          <a:lnTo>
                            <a:pt x="63" y="191"/>
                          </a:lnTo>
                          <a:lnTo>
                            <a:pt x="63" y="191"/>
                          </a:lnTo>
                          <a:lnTo>
                            <a:pt x="29" y="231"/>
                          </a:lnTo>
                          <a:lnTo>
                            <a:pt x="29" y="231"/>
                          </a:lnTo>
                          <a:lnTo>
                            <a:pt x="9" y="257"/>
                          </a:lnTo>
                          <a:lnTo>
                            <a:pt x="9" y="257"/>
                          </a:lnTo>
                          <a:lnTo>
                            <a:pt x="0" y="266"/>
                          </a:lnTo>
                          <a:lnTo>
                            <a:pt x="0" y="266"/>
                          </a:lnTo>
                          <a:lnTo>
                            <a:pt x="9" y="260"/>
                          </a:lnTo>
                          <a:lnTo>
                            <a:pt x="9" y="260"/>
                          </a:lnTo>
                          <a:lnTo>
                            <a:pt x="37" y="237"/>
                          </a:lnTo>
                          <a:close/>
                          <a:moveTo>
                            <a:pt x="244" y="208"/>
                          </a:moveTo>
                          <a:lnTo>
                            <a:pt x="241" y="208"/>
                          </a:lnTo>
                          <a:lnTo>
                            <a:pt x="241" y="208"/>
                          </a:lnTo>
                          <a:lnTo>
                            <a:pt x="244" y="208"/>
                          </a:lnTo>
                          <a:close/>
                          <a:moveTo>
                            <a:pt x="312" y="231"/>
                          </a:moveTo>
                          <a:lnTo>
                            <a:pt x="312" y="231"/>
                          </a:lnTo>
                          <a:close/>
                          <a:moveTo>
                            <a:pt x="138" y="105"/>
                          </a:moveTo>
                          <a:lnTo>
                            <a:pt x="140" y="105"/>
                          </a:lnTo>
                          <a:lnTo>
                            <a:pt x="140" y="105"/>
                          </a:lnTo>
                          <a:lnTo>
                            <a:pt x="140" y="105"/>
                          </a:lnTo>
                          <a:lnTo>
                            <a:pt x="138" y="10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4" name="Freeform 45"/>
                    <p:cNvSpPr>
                      <a:spLocks noChangeArrowheads="1"/>
                    </p:cNvSpPr>
                    <p:nvPr/>
                  </p:nvSpPr>
                  <p:spPr bwMode="gray">
                    <a:xfrm>
                      <a:off x="8680367" y="1608555"/>
                      <a:ext cx="85490" cy="84421"/>
                    </a:xfrm>
                    <a:custGeom>
                      <a:avLst/>
                      <a:gdLst>
                        <a:gd name="T0" fmla="*/ 95 w 351"/>
                        <a:gd name="T1" fmla="*/ 278 h 347"/>
                        <a:gd name="T2" fmla="*/ 89 w 351"/>
                        <a:gd name="T3" fmla="*/ 286 h 347"/>
                        <a:gd name="T4" fmla="*/ 86 w 351"/>
                        <a:gd name="T5" fmla="*/ 286 h 347"/>
                        <a:gd name="T6" fmla="*/ 80 w 351"/>
                        <a:gd name="T7" fmla="*/ 295 h 347"/>
                        <a:gd name="T8" fmla="*/ 80 w 351"/>
                        <a:gd name="T9" fmla="*/ 309 h 347"/>
                        <a:gd name="T10" fmla="*/ 89 w 351"/>
                        <a:gd name="T11" fmla="*/ 323 h 347"/>
                        <a:gd name="T12" fmla="*/ 97 w 351"/>
                        <a:gd name="T13" fmla="*/ 329 h 347"/>
                        <a:gd name="T14" fmla="*/ 115 w 351"/>
                        <a:gd name="T15" fmla="*/ 332 h 347"/>
                        <a:gd name="T16" fmla="*/ 126 w 351"/>
                        <a:gd name="T17" fmla="*/ 332 h 347"/>
                        <a:gd name="T18" fmla="*/ 272 w 351"/>
                        <a:gd name="T19" fmla="*/ 344 h 347"/>
                        <a:gd name="T20" fmla="*/ 310 w 351"/>
                        <a:gd name="T21" fmla="*/ 346 h 347"/>
                        <a:gd name="T22" fmla="*/ 315 w 351"/>
                        <a:gd name="T23" fmla="*/ 346 h 347"/>
                        <a:gd name="T24" fmla="*/ 324 w 351"/>
                        <a:gd name="T25" fmla="*/ 346 h 347"/>
                        <a:gd name="T26" fmla="*/ 341 w 351"/>
                        <a:gd name="T27" fmla="*/ 335 h 347"/>
                        <a:gd name="T28" fmla="*/ 350 w 351"/>
                        <a:gd name="T29" fmla="*/ 318 h 347"/>
                        <a:gd name="T30" fmla="*/ 350 w 351"/>
                        <a:gd name="T31" fmla="*/ 306 h 347"/>
                        <a:gd name="T32" fmla="*/ 347 w 351"/>
                        <a:gd name="T33" fmla="*/ 269 h 347"/>
                        <a:gd name="T34" fmla="*/ 341 w 351"/>
                        <a:gd name="T35" fmla="*/ 220 h 347"/>
                        <a:gd name="T36" fmla="*/ 333 w 351"/>
                        <a:gd name="T37" fmla="*/ 111 h 347"/>
                        <a:gd name="T38" fmla="*/ 333 w 351"/>
                        <a:gd name="T39" fmla="*/ 103 h 347"/>
                        <a:gd name="T40" fmla="*/ 330 w 351"/>
                        <a:gd name="T41" fmla="*/ 97 h 347"/>
                        <a:gd name="T42" fmla="*/ 330 w 351"/>
                        <a:gd name="T43" fmla="*/ 91 h 347"/>
                        <a:gd name="T44" fmla="*/ 321 w 351"/>
                        <a:gd name="T45" fmla="*/ 80 h 347"/>
                        <a:gd name="T46" fmla="*/ 304 w 351"/>
                        <a:gd name="T47" fmla="*/ 77 h 347"/>
                        <a:gd name="T48" fmla="*/ 287 w 351"/>
                        <a:gd name="T49" fmla="*/ 86 h 347"/>
                        <a:gd name="T50" fmla="*/ 281 w 351"/>
                        <a:gd name="T51" fmla="*/ 94 h 347"/>
                        <a:gd name="T52" fmla="*/ 241 w 351"/>
                        <a:gd name="T53" fmla="*/ 134 h 347"/>
                        <a:gd name="T54" fmla="*/ 238 w 351"/>
                        <a:gd name="T55" fmla="*/ 137 h 347"/>
                        <a:gd name="T56" fmla="*/ 158 w 351"/>
                        <a:gd name="T57" fmla="*/ 63 h 347"/>
                        <a:gd name="T58" fmla="*/ 118 w 351"/>
                        <a:gd name="T59" fmla="*/ 28 h 347"/>
                        <a:gd name="T60" fmla="*/ 80 w 351"/>
                        <a:gd name="T61" fmla="*/ 0 h 347"/>
                        <a:gd name="T62" fmla="*/ 89 w 351"/>
                        <a:gd name="T63" fmla="*/ 8 h 347"/>
                        <a:gd name="T64" fmla="*/ 146 w 351"/>
                        <a:gd name="T65" fmla="*/ 77 h 347"/>
                        <a:gd name="T66" fmla="*/ 189 w 351"/>
                        <a:gd name="T67" fmla="*/ 129 h 347"/>
                        <a:gd name="T68" fmla="*/ 221 w 351"/>
                        <a:gd name="T69" fmla="*/ 163 h 347"/>
                        <a:gd name="T70" fmla="*/ 229 w 351"/>
                        <a:gd name="T71" fmla="*/ 169 h 347"/>
                        <a:gd name="T72" fmla="*/ 252 w 351"/>
                        <a:gd name="T73" fmla="*/ 169 h 347"/>
                        <a:gd name="T74" fmla="*/ 258 w 351"/>
                        <a:gd name="T75" fmla="*/ 166 h 347"/>
                        <a:gd name="T76" fmla="*/ 267 w 351"/>
                        <a:gd name="T77" fmla="*/ 160 h 347"/>
                        <a:gd name="T78" fmla="*/ 275 w 351"/>
                        <a:gd name="T79" fmla="*/ 152 h 347"/>
                        <a:gd name="T80" fmla="*/ 298 w 351"/>
                        <a:gd name="T81" fmla="*/ 223 h 347"/>
                        <a:gd name="T82" fmla="*/ 301 w 351"/>
                        <a:gd name="T83" fmla="*/ 272 h 347"/>
                        <a:gd name="T84" fmla="*/ 301 w 351"/>
                        <a:gd name="T85" fmla="*/ 300 h 347"/>
                        <a:gd name="T86" fmla="*/ 275 w 351"/>
                        <a:gd name="T87" fmla="*/ 298 h 347"/>
                        <a:gd name="T88" fmla="*/ 138 w 351"/>
                        <a:gd name="T89" fmla="*/ 292 h 347"/>
                        <a:gd name="T90" fmla="*/ 152 w 351"/>
                        <a:gd name="T91" fmla="*/ 275 h 347"/>
                        <a:gd name="T92" fmla="*/ 163 w 351"/>
                        <a:gd name="T93" fmla="*/ 260 h 347"/>
                        <a:gd name="T94" fmla="*/ 172 w 351"/>
                        <a:gd name="T95" fmla="*/ 240 h 347"/>
                        <a:gd name="T96" fmla="*/ 166 w 351"/>
                        <a:gd name="T97" fmla="*/ 223 h 347"/>
                        <a:gd name="T98" fmla="*/ 158 w 351"/>
                        <a:gd name="T99" fmla="*/ 215 h 347"/>
                        <a:gd name="T100" fmla="*/ 129 w 351"/>
                        <a:gd name="T101" fmla="*/ 189 h 347"/>
                        <a:gd name="T102" fmla="*/ 37 w 351"/>
                        <a:gd name="T103" fmla="*/ 111 h 347"/>
                        <a:gd name="T104" fmla="*/ 9 w 351"/>
                        <a:gd name="T105" fmla="*/ 89 h 347"/>
                        <a:gd name="T106" fmla="*/ 9 w 351"/>
                        <a:gd name="T107" fmla="*/ 91 h 347"/>
                        <a:gd name="T108" fmla="*/ 29 w 351"/>
                        <a:gd name="T109" fmla="*/ 117 h 347"/>
                        <a:gd name="T110" fmla="*/ 109 w 351"/>
                        <a:gd name="T111" fmla="*/ 209 h 347"/>
                        <a:gd name="T112" fmla="*/ 138 w 351"/>
                        <a:gd name="T113" fmla="*/ 240 h 347"/>
                        <a:gd name="T114" fmla="*/ 129 w 351"/>
                        <a:gd name="T115" fmla="*/ 249 h 347"/>
                        <a:gd name="T116" fmla="*/ 118 w 351"/>
                        <a:gd name="T117" fmla="*/ 312 h 347"/>
                        <a:gd name="T118" fmla="*/ 118 w 351"/>
                        <a:gd name="T119" fmla="*/ 312 h 347"/>
                        <a:gd name="T120" fmla="*/ 244 w 351"/>
                        <a:gd name="T121" fmla="*/ 140 h 347"/>
                        <a:gd name="T122" fmla="*/ 141 w 351"/>
                        <a:gd name="T123" fmla="*/ 243 h 347"/>
                        <a:gd name="T124" fmla="*/ 141 w 351"/>
                        <a:gd name="T125" fmla="*/ 24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 h="347">
                          <a:moveTo>
                            <a:pt x="129" y="249"/>
                          </a:moveTo>
                          <a:lnTo>
                            <a:pt x="129" y="249"/>
                          </a:lnTo>
                          <a:lnTo>
                            <a:pt x="95" y="278"/>
                          </a:lnTo>
                          <a:lnTo>
                            <a:pt x="92" y="283"/>
                          </a:lnTo>
                          <a:lnTo>
                            <a:pt x="89" y="283"/>
                          </a:lnTo>
                          <a:lnTo>
                            <a:pt x="89" y="286"/>
                          </a:lnTo>
                          <a:lnTo>
                            <a:pt x="89" y="286"/>
                          </a:lnTo>
                          <a:lnTo>
                            <a:pt x="89" y="286"/>
                          </a:lnTo>
                          <a:lnTo>
                            <a:pt x="86" y="286"/>
                          </a:lnTo>
                          <a:lnTo>
                            <a:pt x="86" y="289"/>
                          </a:lnTo>
                          <a:lnTo>
                            <a:pt x="86" y="289"/>
                          </a:lnTo>
                          <a:lnTo>
                            <a:pt x="80" y="295"/>
                          </a:lnTo>
                          <a:lnTo>
                            <a:pt x="80" y="295"/>
                          </a:lnTo>
                          <a:lnTo>
                            <a:pt x="80" y="300"/>
                          </a:lnTo>
                          <a:lnTo>
                            <a:pt x="80" y="309"/>
                          </a:lnTo>
                          <a:lnTo>
                            <a:pt x="80" y="309"/>
                          </a:lnTo>
                          <a:lnTo>
                            <a:pt x="83" y="318"/>
                          </a:lnTo>
                          <a:lnTo>
                            <a:pt x="89" y="323"/>
                          </a:lnTo>
                          <a:lnTo>
                            <a:pt x="89" y="323"/>
                          </a:lnTo>
                          <a:lnTo>
                            <a:pt x="97" y="329"/>
                          </a:lnTo>
                          <a:lnTo>
                            <a:pt x="97" y="329"/>
                          </a:lnTo>
                          <a:lnTo>
                            <a:pt x="106" y="329"/>
                          </a:lnTo>
                          <a:lnTo>
                            <a:pt x="109" y="329"/>
                          </a:lnTo>
                          <a:lnTo>
                            <a:pt x="115" y="332"/>
                          </a:lnTo>
                          <a:lnTo>
                            <a:pt x="115" y="332"/>
                          </a:lnTo>
                          <a:lnTo>
                            <a:pt x="126" y="332"/>
                          </a:lnTo>
                          <a:lnTo>
                            <a:pt x="126" y="332"/>
                          </a:lnTo>
                          <a:lnTo>
                            <a:pt x="223" y="341"/>
                          </a:lnTo>
                          <a:lnTo>
                            <a:pt x="223" y="341"/>
                          </a:lnTo>
                          <a:lnTo>
                            <a:pt x="272" y="344"/>
                          </a:lnTo>
                          <a:lnTo>
                            <a:pt x="272" y="344"/>
                          </a:lnTo>
                          <a:lnTo>
                            <a:pt x="298" y="346"/>
                          </a:lnTo>
                          <a:lnTo>
                            <a:pt x="310" y="346"/>
                          </a:lnTo>
                          <a:lnTo>
                            <a:pt x="312" y="346"/>
                          </a:lnTo>
                          <a:lnTo>
                            <a:pt x="315" y="346"/>
                          </a:lnTo>
                          <a:lnTo>
                            <a:pt x="315" y="346"/>
                          </a:lnTo>
                          <a:lnTo>
                            <a:pt x="321" y="346"/>
                          </a:lnTo>
                          <a:lnTo>
                            <a:pt x="321" y="346"/>
                          </a:lnTo>
                          <a:lnTo>
                            <a:pt x="324" y="346"/>
                          </a:lnTo>
                          <a:lnTo>
                            <a:pt x="324" y="346"/>
                          </a:lnTo>
                          <a:lnTo>
                            <a:pt x="333" y="341"/>
                          </a:lnTo>
                          <a:lnTo>
                            <a:pt x="341" y="335"/>
                          </a:lnTo>
                          <a:lnTo>
                            <a:pt x="341" y="335"/>
                          </a:lnTo>
                          <a:lnTo>
                            <a:pt x="347" y="326"/>
                          </a:lnTo>
                          <a:lnTo>
                            <a:pt x="350" y="318"/>
                          </a:lnTo>
                          <a:lnTo>
                            <a:pt x="350" y="318"/>
                          </a:lnTo>
                          <a:lnTo>
                            <a:pt x="350" y="309"/>
                          </a:lnTo>
                          <a:lnTo>
                            <a:pt x="350" y="306"/>
                          </a:lnTo>
                          <a:lnTo>
                            <a:pt x="347" y="295"/>
                          </a:lnTo>
                          <a:lnTo>
                            <a:pt x="347" y="295"/>
                          </a:lnTo>
                          <a:lnTo>
                            <a:pt x="347" y="269"/>
                          </a:lnTo>
                          <a:lnTo>
                            <a:pt x="347" y="269"/>
                          </a:lnTo>
                          <a:lnTo>
                            <a:pt x="341" y="220"/>
                          </a:lnTo>
                          <a:lnTo>
                            <a:pt x="341" y="220"/>
                          </a:lnTo>
                          <a:lnTo>
                            <a:pt x="333" y="123"/>
                          </a:lnTo>
                          <a:lnTo>
                            <a:pt x="333" y="123"/>
                          </a:lnTo>
                          <a:lnTo>
                            <a:pt x="333" y="111"/>
                          </a:lnTo>
                          <a:lnTo>
                            <a:pt x="333" y="106"/>
                          </a:lnTo>
                          <a:lnTo>
                            <a:pt x="333" y="103"/>
                          </a:lnTo>
                          <a:lnTo>
                            <a:pt x="333" y="103"/>
                          </a:lnTo>
                          <a:lnTo>
                            <a:pt x="333" y="100"/>
                          </a:lnTo>
                          <a:lnTo>
                            <a:pt x="333" y="100"/>
                          </a:lnTo>
                          <a:lnTo>
                            <a:pt x="330" y="97"/>
                          </a:lnTo>
                          <a:lnTo>
                            <a:pt x="330" y="97"/>
                          </a:lnTo>
                          <a:lnTo>
                            <a:pt x="330" y="91"/>
                          </a:lnTo>
                          <a:lnTo>
                            <a:pt x="330" y="91"/>
                          </a:lnTo>
                          <a:lnTo>
                            <a:pt x="327" y="86"/>
                          </a:lnTo>
                          <a:lnTo>
                            <a:pt x="321" y="80"/>
                          </a:lnTo>
                          <a:lnTo>
                            <a:pt x="321" y="80"/>
                          </a:lnTo>
                          <a:lnTo>
                            <a:pt x="312" y="77"/>
                          </a:lnTo>
                          <a:lnTo>
                            <a:pt x="304" y="77"/>
                          </a:lnTo>
                          <a:lnTo>
                            <a:pt x="304" y="77"/>
                          </a:lnTo>
                          <a:lnTo>
                            <a:pt x="292" y="83"/>
                          </a:lnTo>
                          <a:lnTo>
                            <a:pt x="292" y="83"/>
                          </a:lnTo>
                          <a:lnTo>
                            <a:pt x="287" y="86"/>
                          </a:lnTo>
                          <a:lnTo>
                            <a:pt x="287" y="86"/>
                          </a:lnTo>
                          <a:lnTo>
                            <a:pt x="281" y="94"/>
                          </a:lnTo>
                          <a:lnTo>
                            <a:pt x="281" y="94"/>
                          </a:lnTo>
                          <a:lnTo>
                            <a:pt x="249" y="129"/>
                          </a:lnTo>
                          <a:lnTo>
                            <a:pt x="249" y="129"/>
                          </a:lnTo>
                          <a:lnTo>
                            <a:pt x="241" y="134"/>
                          </a:lnTo>
                          <a:lnTo>
                            <a:pt x="241" y="137"/>
                          </a:lnTo>
                          <a:lnTo>
                            <a:pt x="238" y="137"/>
                          </a:lnTo>
                          <a:lnTo>
                            <a:pt x="238" y="137"/>
                          </a:lnTo>
                          <a:lnTo>
                            <a:pt x="209" y="108"/>
                          </a:lnTo>
                          <a:lnTo>
                            <a:pt x="209" y="108"/>
                          </a:lnTo>
                          <a:lnTo>
                            <a:pt x="158" y="63"/>
                          </a:lnTo>
                          <a:lnTo>
                            <a:pt x="158" y="63"/>
                          </a:lnTo>
                          <a:lnTo>
                            <a:pt x="118" y="28"/>
                          </a:lnTo>
                          <a:lnTo>
                            <a:pt x="118" y="28"/>
                          </a:lnTo>
                          <a:lnTo>
                            <a:pt x="92" y="8"/>
                          </a:lnTo>
                          <a:lnTo>
                            <a:pt x="92" y="8"/>
                          </a:lnTo>
                          <a:lnTo>
                            <a:pt x="80" y="0"/>
                          </a:lnTo>
                          <a:lnTo>
                            <a:pt x="80" y="0"/>
                          </a:lnTo>
                          <a:lnTo>
                            <a:pt x="89" y="8"/>
                          </a:lnTo>
                          <a:lnTo>
                            <a:pt x="89" y="8"/>
                          </a:lnTo>
                          <a:lnTo>
                            <a:pt x="112" y="37"/>
                          </a:lnTo>
                          <a:lnTo>
                            <a:pt x="112" y="37"/>
                          </a:lnTo>
                          <a:lnTo>
                            <a:pt x="146" y="77"/>
                          </a:lnTo>
                          <a:lnTo>
                            <a:pt x="146" y="77"/>
                          </a:lnTo>
                          <a:lnTo>
                            <a:pt x="189" y="129"/>
                          </a:lnTo>
                          <a:lnTo>
                            <a:pt x="189" y="129"/>
                          </a:lnTo>
                          <a:lnTo>
                            <a:pt x="218" y="157"/>
                          </a:lnTo>
                          <a:lnTo>
                            <a:pt x="221" y="163"/>
                          </a:lnTo>
                          <a:lnTo>
                            <a:pt x="221" y="163"/>
                          </a:lnTo>
                          <a:lnTo>
                            <a:pt x="223" y="166"/>
                          </a:lnTo>
                          <a:lnTo>
                            <a:pt x="223" y="166"/>
                          </a:lnTo>
                          <a:lnTo>
                            <a:pt x="229" y="169"/>
                          </a:lnTo>
                          <a:lnTo>
                            <a:pt x="229" y="169"/>
                          </a:lnTo>
                          <a:lnTo>
                            <a:pt x="241" y="171"/>
                          </a:lnTo>
                          <a:lnTo>
                            <a:pt x="252" y="169"/>
                          </a:lnTo>
                          <a:lnTo>
                            <a:pt x="252" y="169"/>
                          </a:lnTo>
                          <a:lnTo>
                            <a:pt x="258" y="166"/>
                          </a:lnTo>
                          <a:lnTo>
                            <a:pt x="258" y="166"/>
                          </a:lnTo>
                          <a:lnTo>
                            <a:pt x="261" y="166"/>
                          </a:lnTo>
                          <a:lnTo>
                            <a:pt x="261" y="163"/>
                          </a:lnTo>
                          <a:lnTo>
                            <a:pt x="267" y="160"/>
                          </a:lnTo>
                          <a:lnTo>
                            <a:pt x="267" y="160"/>
                          </a:lnTo>
                          <a:lnTo>
                            <a:pt x="275" y="152"/>
                          </a:lnTo>
                          <a:lnTo>
                            <a:pt x="275" y="152"/>
                          </a:lnTo>
                          <a:lnTo>
                            <a:pt x="292" y="134"/>
                          </a:lnTo>
                          <a:lnTo>
                            <a:pt x="292" y="134"/>
                          </a:lnTo>
                          <a:lnTo>
                            <a:pt x="298" y="223"/>
                          </a:lnTo>
                          <a:lnTo>
                            <a:pt x="298" y="223"/>
                          </a:lnTo>
                          <a:lnTo>
                            <a:pt x="301" y="272"/>
                          </a:lnTo>
                          <a:lnTo>
                            <a:pt x="301" y="272"/>
                          </a:lnTo>
                          <a:lnTo>
                            <a:pt x="301" y="298"/>
                          </a:lnTo>
                          <a:lnTo>
                            <a:pt x="301" y="300"/>
                          </a:lnTo>
                          <a:lnTo>
                            <a:pt x="301" y="300"/>
                          </a:lnTo>
                          <a:lnTo>
                            <a:pt x="301" y="300"/>
                          </a:lnTo>
                          <a:lnTo>
                            <a:pt x="275" y="298"/>
                          </a:lnTo>
                          <a:lnTo>
                            <a:pt x="275" y="298"/>
                          </a:lnTo>
                          <a:lnTo>
                            <a:pt x="226" y="295"/>
                          </a:lnTo>
                          <a:lnTo>
                            <a:pt x="226" y="295"/>
                          </a:lnTo>
                          <a:lnTo>
                            <a:pt x="138" y="292"/>
                          </a:lnTo>
                          <a:lnTo>
                            <a:pt x="138" y="292"/>
                          </a:lnTo>
                          <a:lnTo>
                            <a:pt x="152" y="275"/>
                          </a:lnTo>
                          <a:lnTo>
                            <a:pt x="152" y="275"/>
                          </a:lnTo>
                          <a:lnTo>
                            <a:pt x="160" y="266"/>
                          </a:lnTo>
                          <a:lnTo>
                            <a:pt x="163" y="260"/>
                          </a:lnTo>
                          <a:lnTo>
                            <a:pt x="163" y="260"/>
                          </a:lnTo>
                          <a:lnTo>
                            <a:pt x="169" y="252"/>
                          </a:lnTo>
                          <a:lnTo>
                            <a:pt x="169" y="252"/>
                          </a:lnTo>
                          <a:lnTo>
                            <a:pt x="172" y="240"/>
                          </a:lnTo>
                          <a:lnTo>
                            <a:pt x="169" y="229"/>
                          </a:lnTo>
                          <a:lnTo>
                            <a:pt x="169" y="229"/>
                          </a:lnTo>
                          <a:lnTo>
                            <a:pt x="166" y="223"/>
                          </a:lnTo>
                          <a:lnTo>
                            <a:pt x="166" y="223"/>
                          </a:lnTo>
                          <a:lnTo>
                            <a:pt x="163" y="220"/>
                          </a:lnTo>
                          <a:lnTo>
                            <a:pt x="158" y="215"/>
                          </a:lnTo>
                          <a:lnTo>
                            <a:pt x="158" y="215"/>
                          </a:lnTo>
                          <a:lnTo>
                            <a:pt x="129" y="189"/>
                          </a:lnTo>
                          <a:lnTo>
                            <a:pt x="129" y="189"/>
                          </a:lnTo>
                          <a:lnTo>
                            <a:pt x="78" y="146"/>
                          </a:lnTo>
                          <a:lnTo>
                            <a:pt x="78" y="146"/>
                          </a:lnTo>
                          <a:lnTo>
                            <a:pt x="37" y="111"/>
                          </a:lnTo>
                          <a:lnTo>
                            <a:pt x="37" y="111"/>
                          </a:lnTo>
                          <a:lnTo>
                            <a:pt x="9" y="89"/>
                          </a:lnTo>
                          <a:lnTo>
                            <a:pt x="9" y="89"/>
                          </a:lnTo>
                          <a:lnTo>
                            <a:pt x="0" y="80"/>
                          </a:lnTo>
                          <a:lnTo>
                            <a:pt x="0" y="80"/>
                          </a:lnTo>
                          <a:lnTo>
                            <a:pt x="9" y="91"/>
                          </a:lnTo>
                          <a:lnTo>
                            <a:pt x="9" y="91"/>
                          </a:lnTo>
                          <a:lnTo>
                            <a:pt x="29" y="117"/>
                          </a:lnTo>
                          <a:lnTo>
                            <a:pt x="29" y="117"/>
                          </a:lnTo>
                          <a:lnTo>
                            <a:pt x="66" y="157"/>
                          </a:lnTo>
                          <a:lnTo>
                            <a:pt x="66" y="157"/>
                          </a:lnTo>
                          <a:lnTo>
                            <a:pt x="109" y="209"/>
                          </a:lnTo>
                          <a:lnTo>
                            <a:pt x="109" y="209"/>
                          </a:lnTo>
                          <a:lnTo>
                            <a:pt x="138" y="237"/>
                          </a:lnTo>
                          <a:lnTo>
                            <a:pt x="138" y="240"/>
                          </a:lnTo>
                          <a:lnTo>
                            <a:pt x="138" y="240"/>
                          </a:lnTo>
                          <a:lnTo>
                            <a:pt x="138" y="240"/>
                          </a:lnTo>
                          <a:lnTo>
                            <a:pt x="129" y="249"/>
                          </a:lnTo>
                          <a:close/>
                          <a:moveTo>
                            <a:pt x="118" y="315"/>
                          </a:moveTo>
                          <a:lnTo>
                            <a:pt x="118" y="312"/>
                          </a:lnTo>
                          <a:lnTo>
                            <a:pt x="118" y="312"/>
                          </a:lnTo>
                          <a:lnTo>
                            <a:pt x="118" y="312"/>
                          </a:lnTo>
                          <a:lnTo>
                            <a:pt x="118" y="312"/>
                          </a:lnTo>
                          <a:lnTo>
                            <a:pt x="118" y="312"/>
                          </a:lnTo>
                          <a:lnTo>
                            <a:pt x="118" y="312"/>
                          </a:lnTo>
                          <a:lnTo>
                            <a:pt x="118" y="315"/>
                          </a:lnTo>
                          <a:close/>
                          <a:moveTo>
                            <a:pt x="244" y="140"/>
                          </a:moveTo>
                          <a:lnTo>
                            <a:pt x="244" y="137"/>
                          </a:lnTo>
                          <a:lnTo>
                            <a:pt x="244" y="140"/>
                          </a:lnTo>
                          <a:close/>
                          <a:moveTo>
                            <a:pt x="141" y="243"/>
                          </a:moveTo>
                          <a:lnTo>
                            <a:pt x="141" y="243"/>
                          </a:lnTo>
                          <a:lnTo>
                            <a:pt x="141" y="243"/>
                          </a:lnTo>
                          <a:lnTo>
                            <a:pt x="141" y="240"/>
                          </a:lnTo>
                          <a:lnTo>
                            <a:pt x="141" y="240"/>
                          </a:lnTo>
                          <a:lnTo>
                            <a:pt x="141"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5" name="Freeform 46"/>
                    <p:cNvSpPr>
                      <a:spLocks noChangeArrowheads="1"/>
                    </p:cNvSpPr>
                    <p:nvPr/>
                  </p:nvSpPr>
                  <p:spPr bwMode="gray">
                    <a:xfrm>
                      <a:off x="8463436" y="1607486"/>
                      <a:ext cx="84422" cy="84422"/>
                    </a:xfrm>
                    <a:custGeom>
                      <a:avLst/>
                      <a:gdLst>
                        <a:gd name="T0" fmla="*/ 283 w 347"/>
                        <a:gd name="T1" fmla="*/ 158 h 350"/>
                        <a:gd name="T2" fmla="*/ 318 w 347"/>
                        <a:gd name="T3" fmla="*/ 117 h 350"/>
                        <a:gd name="T4" fmla="*/ 346 w 347"/>
                        <a:gd name="T5" fmla="*/ 80 h 350"/>
                        <a:gd name="T6" fmla="*/ 338 w 347"/>
                        <a:gd name="T7" fmla="*/ 89 h 350"/>
                        <a:gd name="T8" fmla="*/ 272 w 347"/>
                        <a:gd name="T9" fmla="*/ 146 h 350"/>
                        <a:gd name="T10" fmla="*/ 220 w 347"/>
                        <a:gd name="T11" fmla="*/ 192 h 350"/>
                        <a:gd name="T12" fmla="*/ 183 w 347"/>
                        <a:gd name="T13" fmla="*/ 221 h 350"/>
                        <a:gd name="T14" fmla="*/ 180 w 347"/>
                        <a:gd name="T15" fmla="*/ 229 h 350"/>
                        <a:gd name="T16" fmla="*/ 177 w 347"/>
                        <a:gd name="T17" fmla="*/ 252 h 350"/>
                        <a:gd name="T18" fmla="*/ 180 w 347"/>
                        <a:gd name="T19" fmla="*/ 258 h 350"/>
                        <a:gd name="T20" fmla="*/ 189 w 347"/>
                        <a:gd name="T21" fmla="*/ 266 h 350"/>
                        <a:gd name="T22" fmla="*/ 194 w 347"/>
                        <a:gd name="T23" fmla="*/ 275 h 350"/>
                        <a:gd name="T24" fmla="*/ 126 w 347"/>
                        <a:gd name="T25" fmla="*/ 298 h 350"/>
                        <a:gd name="T26" fmla="*/ 74 w 347"/>
                        <a:gd name="T27" fmla="*/ 301 h 350"/>
                        <a:gd name="T28" fmla="*/ 49 w 347"/>
                        <a:gd name="T29" fmla="*/ 301 h 350"/>
                        <a:gd name="T30" fmla="*/ 49 w 347"/>
                        <a:gd name="T31" fmla="*/ 275 h 350"/>
                        <a:gd name="T32" fmla="*/ 57 w 347"/>
                        <a:gd name="T33" fmla="*/ 137 h 350"/>
                        <a:gd name="T34" fmla="*/ 74 w 347"/>
                        <a:gd name="T35" fmla="*/ 152 h 350"/>
                        <a:gd name="T36" fmla="*/ 86 w 347"/>
                        <a:gd name="T37" fmla="*/ 163 h 350"/>
                        <a:gd name="T38" fmla="*/ 109 w 347"/>
                        <a:gd name="T39" fmla="*/ 172 h 350"/>
                        <a:gd name="T40" fmla="*/ 126 w 347"/>
                        <a:gd name="T41" fmla="*/ 166 h 350"/>
                        <a:gd name="T42" fmla="*/ 131 w 347"/>
                        <a:gd name="T43" fmla="*/ 158 h 350"/>
                        <a:gd name="T44" fmla="*/ 157 w 347"/>
                        <a:gd name="T45" fmla="*/ 129 h 350"/>
                        <a:gd name="T46" fmla="*/ 238 w 347"/>
                        <a:gd name="T47" fmla="*/ 37 h 350"/>
                        <a:gd name="T48" fmla="*/ 260 w 347"/>
                        <a:gd name="T49" fmla="*/ 11 h 350"/>
                        <a:gd name="T50" fmla="*/ 258 w 347"/>
                        <a:gd name="T51" fmla="*/ 9 h 350"/>
                        <a:gd name="T52" fmla="*/ 232 w 347"/>
                        <a:gd name="T53" fmla="*/ 31 h 350"/>
                        <a:gd name="T54" fmla="*/ 140 w 347"/>
                        <a:gd name="T55" fmla="*/ 111 h 350"/>
                        <a:gd name="T56" fmla="*/ 109 w 347"/>
                        <a:gd name="T57" fmla="*/ 137 h 350"/>
                        <a:gd name="T58" fmla="*/ 100 w 347"/>
                        <a:gd name="T59" fmla="*/ 129 h 350"/>
                        <a:gd name="T60" fmla="*/ 66 w 347"/>
                        <a:gd name="T61" fmla="*/ 92 h 350"/>
                        <a:gd name="T62" fmla="*/ 63 w 347"/>
                        <a:gd name="T63" fmla="*/ 89 h 350"/>
                        <a:gd name="T64" fmla="*/ 60 w 347"/>
                        <a:gd name="T65" fmla="*/ 86 h 350"/>
                        <a:gd name="T66" fmla="*/ 51 w 347"/>
                        <a:gd name="T67" fmla="*/ 80 h 350"/>
                        <a:gd name="T68" fmla="*/ 37 w 347"/>
                        <a:gd name="T69" fmla="*/ 80 h 350"/>
                        <a:gd name="T70" fmla="*/ 23 w 347"/>
                        <a:gd name="T71" fmla="*/ 89 h 350"/>
                        <a:gd name="T72" fmla="*/ 17 w 347"/>
                        <a:gd name="T73" fmla="*/ 106 h 350"/>
                        <a:gd name="T74" fmla="*/ 17 w 347"/>
                        <a:gd name="T75" fmla="*/ 114 h 350"/>
                        <a:gd name="T76" fmla="*/ 8 w 347"/>
                        <a:gd name="T77" fmla="*/ 223 h 350"/>
                        <a:gd name="T78" fmla="*/ 3 w 347"/>
                        <a:gd name="T79" fmla="*/ 272 h 350"/>
                        <a:gd name="T80" fmla="*/ 0 w 347"/>
                        <a:gd name="T81" fmla="*/ 312 h 350"/>
                        <a:gd name="T82" fmla="*/ 0 w 347"/>
                        <a:gd name="T83" fmla="*/ 321 h 350"/>
                        <a:gd name="T84" fmla="*/ 3 w 347"/>
                        <a:gd name="T85" fmla="*/ 323 h 350"/>
                        <a:gd name="T86" fmla="*/ 11 w 347"/>
                        <a:gd name="T87" fmla="*/ 341 h 350"/>
                        <a:gd name="T88" fmla="*/ 28 w 347"/>
                        <a:gd name="T89" fmla="*/ 349 h 350"/>
                        <a:gd name="T90" fmla="*/ 54 w 347"/>
                        <a:gd name="T91" fmla="*/ 349 h 350"/>
                        <a:gd name="T92" fmla="*/ 80 w 347"/>
                        <a:gd name="T93" fmla="*/ 347 h 350"/>
                        <a:gd name="T94" fmla="*/ 226 w 347"/>
                        <a:gd name="T95" fmla="*/ 335 h 350"/>
                        <a:gd name="T96" fmla="*/ 243 w 347"/>
                        <a:gd name="T97" fmla="*/ 332 h 350"/>
                        <a:gd name="T98" fmla="*/ 246 w 347"/>
                        <a:gd name="T99" fmla="*/ 332 h 350"/>
                        <a:gd name="T100" fmla="*/ 252 w 347"/>
                        <a:gd name="T101" fmla="*/ 329 h 350"/>
                        <a:gd name="T102" fmla="*/ 255 w 347"/>
                        <a:gd name="T103" fmla="*/ 329 h 350"/>
                        <a:gd name="T104" fmla="*/ 266 w 347"/>
                        <a:gd name="T105" fmla="*/ 321 h 350"/>
                        <a:gd name="T106" fmla="*/ 269 w 347"/>
                        <a:gd name="T107" fmla="*/ 303 h 350"/>
                        <a:gd name="T108" fmla="*/ 260 w 347"/>
                        <a:gd name="T109" fmla="*/ 286 h 350"/>
                        <a:gd name="T110" fmla="*/ 252 w 347"/>
                        <a:gd name="T111" fmla="*/ 281 h 350"/>
                        <a:gd name="T112" fmla="*/ 212 w 347"/>
                        <a:gd name="T113" fmla="*/ 243 h 350"/>
                        <a:gd name="T114" fmla="*/ 212 w 347"/>
                        <a:gd name="T115" fmla="*/ 238 h 350"/>
                        <a:gd name="T116" fmla="*/ 106 w 347"/>
                        <a:gd name="T117" fmla="*/ 140 h 350"/>
                        <a:gd name="T118" fmla="*/ 209 w 347"/>
                        <a:gd name="T119"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7" h="350">
                          <a:moveTo>
                            <a:pt x="238" y="209"/>
                          </a:moveTo>
                          <a:lnTo>
                            <a:pt x="238" y="209"/>
                          </a:lnTo>
                          <a:lnTo>
                            <a:pt x="283" y="158"/>
                          </a:lnTo>
                          <a:lnTo>
                            <a:pt x="283" y="158"/>
                          </a:lnTo>
                          <a:lnTo>
                            <a:pt x="318" y="117"/>
                          </a:lnTo>
                          <a:lnTo>
                            <a:pt x="318" y="117"/>
                          </a:lnTo>
                          <a:lnTo>
                            <a:pt x="340" y="92"/>
                          </a:lnTo>
                          <a:lnTo>
                            <a:pt x="340" y="92"/>
                          </a:lnTo>
                          <a:lnTo>
                            <a:pt x="346" y="80"/>
                          </a:lnTo>
                          <a:lnTo>
                            <a:pt x="346" y="80"/>
                          </a:lnTo>
                          <a:lnTo>
                            <a:pt x="338" y="89"/>
                          </a:lnTo>
                          <a:lnTo>
                            <a:pt x="338" y="89"/>
                          </a:lnTo>
                          <a:lnTo>
                            <a:pt x="312" y="111"/>
                          </a:lnTo>
                          <a:lnTo>
                            <a:pt x="312" y="111"/>
                          </a:lnTo>
                          <a:lnTo>
                            <a:pt x="272" y="146"/>
                          </a:lnTo>
                          <a:lnTo>
                            <a:pt x="272" y="146"/>
                          </a:lnTo>
                          <a:lnTo>
                            <a:pt x="220" y="192"/>
                          </a:lnTo>
                          <a:lnTo>
                            <a:pt x="220" y="192"/>
                          </a:lnTo>
                          <a:lnTo>
                            <a:pt x="189" y="218"/>
                          </a:lnTo>
                          <a:lnTo>
                            <a:pt x="186" y="221"/>
                          </a:lnTo>
                          <a:lnTo>
                            <a:pt x="183" y="221"/>
                          </a:lnTo>
                          <a:lnTo>
                            <a:pt x="183" y="223"/>
                          </a:lnTo>
                          <a:lnTo>
                            <a:pt x="183" y="223"/>
                          </a:lnTo>
                          <a:lnTo>
                            <a:pt x="180" y="229"/>
                          </a:lnTo>
                          <a:lnTo>
                            <a:pt x="180" y="229"/>
                          </a:lnTo>
                          <a:lnTo>
                            <a:pt x="177" y="240"/>
                          </a:lnTo>
                          <a:lnTo>
                            <a:pt x="177" y="252"/>
                          </a:lnTo>
                          <a:lnTo>
                            <a:pt x="177" y="252"/>
                          </a:lnTo>
                          <a:lnTo>
                            <a:pt x="180" y="258"/>
                          </a:lnTo>
                          <a:lnTo>
                            <a:pt x="180" y="258"/>
                          </a:lnTo>
                          <a:lnTo>
                            <a:pt x="183" y="260"/>
                          </a:lnTo>
                          <a:lnTo>
                            <a:pt x="183" y="260"/>
                          </a:lnTo>
                          <a:lnTo>
                            <a:pt x="189" y="266"/>
                          </a:lnTo>
                          <a:lnTo>
                            <a:pt x="189" y="266"/>
                          </a:lnTo>
                          <a:lnTo>
                            <a:pt x="194" y="275"/>
                          </a:lnTo>
                          <a:lnTo>
                            <a:pt x="194" y="275"/>
                          </a:lnTo>
                          <a:lnTo>
                            <a:pt x="212" y="292"/>
                          </a:lnTo>
                          <a:lnTo>
                            <a:pt x="212" y="292"/>
                          </a:lnTo>
                          <a:lnTo>
                            <a:pt x="126" y="298"/>
                          </a:lnTo>
                          <a:lnTo>
                            <a:pt x="126" y="298"/>
                          </a:lnTo>
                          <a:lnTo>
                            <a:pt x="74" y="301"/>
                          </a:lnTo>
                          <a:lnTo>
                            <a:pt x="74" y="301"/>
                          </a:lnTo>
                          <a:lnTo>
                            <a:pt x="51" y="301"/>
                          </a:lnTo>
                          <a:lnTo>
                            <a:pt x="49" y="301"/>
                          </a:lnTo>
                          <a:lnTo>
                            <a:pt x="49" y="301"/>
                          </a:lnTo>
                          <a:lnTo>
                            <a:pt x="49" y="301"/>
                          </a:lnTo>
                          <a:lnTo>
                            <a:pt x="49" y="275"/>
                          </a:lnTo>
                          <a:lnTo>
                            <a:pt x="49" y="275"/>
                          </a:lnTo>
                          <a:lnTo>
                            <a:pt x="51" y="226"/>
                          </a:lnTo>
                          <a:lnTo>
                            <a:pt x="51" y="226"/>
                          </a:lnTo>
                          <a:lnTo>
                            <a:pt x="57" y="137"/>
                          </a:lnTo>
                          <a:lnTo>
                            <a:pt x="57" y="137"/>
                          </a:lnTo>
                          <a:lnTo>
                            <a:pt x="74" y="152"/>
                          </a:lnTo>
                          <a:lnTo>
                            <a:pt x="74" y="152"/>
                          </a:lnTo>
                          <a:lnTo>
                            <a:pt x="83" y="160"/>
                          </a:lnTo>
                          <a:lnTo>
                            <a:pt x="86" y="163"/>
                          </a:lnTo>
                          <a:lnTo>
                            <a:pt x="86" y="163"/>
                          </a:lnTo>
                          <a:lnTo>
                            <a:pt x="97" y="172"/>
                          </a:lnTo>
                          <a:lnTo>
                            <a:pt x="97" y="172"/>
                          </a:lnTo>
                          <a:lnTo>
                            <a:pt x="109" y="172"/>
                          </a:lnTo>
                          <a:lnTo>
                            <a:pt x="120" y="169"/>
                          </a:lnTo>
                          <a:lnTo>
                            <a:pt x="120" y="169"/>
                          </a:lnTo>
                          <a:lnTo>
                            <a:pt x="126" y="166"/>
                          </a:lnTo>
                          <a:lnTo>
                            <a:pt x="126" y="166"/>
                          </a:lnTo>
                          <a:lnTo>
                            <a:pt x="129" y="163"/>
                          </a:lnTo>
                          <a:lnTo>
                            <a:pt x="131" y="158"/>
                          </a:lnTo>
                          <a:lnTo>
                            <a:pt x="131" y="158"/>
                          </a:lnTo>
                          <a:lnTo>
                            <a:pt x="157" y="129"/>
                          </a:lnTo>
                          <a:lnTo>
                            <a:pt x="157" y="129"/>
                          </a:lnTo>
                          <a:lnTo>
                            <a:pt x="203" y="77"/>
                          </a:lnTo>
                          <a:lnTo>
                            <a:pt x="203" y="77"/>
                          </a:lnTo>
                          <a:lnTo>
                            <a:pt x="238" y="37"/>
                          </a:lnTo>
                          <a:lnTo>
                            <a:pt x="238" y="37"/>
                          </a:lnTo>
                          <a:lnTo>
                            <a:pt x="260" y="11"/>
                          </a:lnTo>
                          <a:lnTo>
                            <a:pt x="260" y="11"/>
                          </a:lnTo>
                          <a:lnTo>
                            <a:pt x="266" y="0"/>
                          </a:lnTo>
                          <a:lnTo>
                            <a:pt x="266" y="0"/>
                          </a:lnTo>
                          <a:lnTo>
                            <a:pt x="258" y="9"/>
                          </a:lnTo>
                          <a:lnTo>
                            <a:pt x="258" y="9"/>
                          </a:lnTo>
                          <a:lnTo>
                            <a:pt x="232" y="31"/>
                          </a:lnTo>
                          <a:lnTo>
                            <a:pt x="232" y="31"/>
                          </a:lnTo>
                          <a:lnTo>
                            <a:pt x="192" y="66"/>
                          </a:lnTo>
                          <a:lnTo>
                            <a:pt x="192" y="66"/>
                          </a:lnTo>
                          <a:lnTo>
                            <a:pt x="140" y="111"/>
                          </a:lnTo>
                          <a:lnTo>
                            <a:pt x="140" y="111"/>
                          </a:lnTo>
                          <a:lnTo>
                            <a:pt x="109" y="137"/>
                          </a:lnTo>
                          <a:lnTo>
                            <a:pt x="109" y="137"/>
                          </a:lnTo>
                          <a:lnTo>
                            <a:pt x="106" y="137"/>
                          </a:lnTo>
                          <a:lnTo>
                            <a:pt x="106" y="137"/>
                          </a:lnTo>
                          <a:lnTo>
                            <a:pt x="100" y="129"/>
                          </a:lnTo>
                          <a:lnTo>
                            <a:pt x="100" y="129"/>
                          </a:lnTo>
                          <a:lnTo>
                            <a:pt x="68" y="94"/>
                          </a:lnTo>
                          <a:lnTo>
                            <a:pt x="66" y="92"/>
                          </a:lnTo>
                          <a:lnTo>
                            <a:pt x="63" y="89"/>
                          </a:lnTo>
                          <a:lnTo>
                            <a:pt x="63" y="89"/>
                          </a:lnTo>
                          <a:lnTo>
                            <a:pt x="63" y="89"/>
                          </a:lnTo>
                          <a:lnTo>
                            <a:pt x="63" y="89"/>
                          </a:lnTo>
                          <a:lnTo>
                            <a:pt x="60" y="86"/>
                          </a:lnTo>
                          <a:lnTo>
                            <a:pt x="60" y="86"/>
                          </a:lnTo>
                          <a:lnTo>
                            <a:pt x="60" y="86"/>
                          </a:lnTo>
                          <a:lnTo>
                            <a:pt x="51" y="80"/>
                          </a:lnTo>
                          <a:lnTo>
                            <a:pt x="51" y="80"/>
                          </a:lnTo>
                          <a:lnTo>
                            <a:pt x="46" y="80"/>
                          </a:lnTo>
                          <a:lnTo>
                            <a:pt x="37" y="80"/>
                          </a:lnTo>
                          <a:lnTo>
                            <a:pt x="37" y="80"/>
                          </a:lnTo>
                          <a:lnTo>
                            <a:pt x="28" y="83"/>
                          </a:lnTo>
                          <a:lnTo>
                            <a:pt x="23" y="89"/>
                          </a:lnTo>
                          <a:lnTo>
                            <a:pt x="23" y="89"/>
                          </a:lnTo>
                          <a:lnTo>
                            <a:pt x="20" y="97"/>
                          </a:lnTo>
                          <a:lnTo>
                            <a:pt x="20" y="97"/>
                          </a:lnTo>
                          <a:lnTo>
                            <a:pt x="17" y="106"/>
                          </a:lnTo>
                          <a:lnTo>
                            <a:pt x="17" y="109"/>
                          </a:lnTo>
                          <a:lnTo>
                            <a:pt x="17" y="114"/>
                          </a:lnTo>
                          <a:lnTo>
                            <a:pt x="17" y="114"/>
                          </a:lnTo>
                          <a:lnTo>
                            <a:pt x="17" y="126"/>
                          </a:lnTo>
                          <a:lnTo>
                            <a:pt x="17" y="126"/>
                          </a:lnTo>
                          <a:lnTo>
                            <a:pt x="8" y="223"/>
                          </a:lnTo>
                          <a:lnTo>
                            <a:pt x="8" y="223"/>
                          </a:lnTo>
                          <a:lnTo>
                            <a:pt x="3" y="272"/>
                          </a:lnTo>
                          <a:lnTo>
                            <a:pt x="3" y="272"/>
                          </a:lnTo>
                          <a:lnTo>
                            <a:pt x="3" y="298"/>
                          </a:lnTo>
                          <a:lnTo>
                            <a:pt x="0" y="309"/>
                          </a:lnTo>
                          <a:lnTo>
                            <a:pt x="0" y="312"/>
                          </a:lnTo>
                          <a:lnTo>
                            <a:pt x="0" y="315"/>
                          </a:lnTo>
                          <a:lnTo>
                            <a:pt x="0" y="315"/>
                          </a:lnTo>
                          <a:lnTo>
                            <a:pt x="0" y="321"/>
                          </a:lnTo>
                          <a:lnTo>
                            <a:pt x="0" y="321"/>
                          </a:lnTo>
                          <a:lnTo>
                            <a:pt x="3" y="323"/>
                          </a:lnTo>
                          <a:lnTo>
                            <a:pt x="3" y="323"/>
                          </a:lnTo>
                          <a:lnTo>
                            <a:pt x="5" y="332"/>
                          </a:lnTo>
                          <a:lnTo>
                            <a:pt x="11" y="341"/>
                          </a:lnTo>
                          <a:lnTo>
                            <a:pt x="11" y="341"/>
                          </a:lnTo>
                          <a:lnTo>
                            <a:pt x="20" y="347"/>
                          </a:lnTo>
                          <a:lnTo>
                            <a:pt x="28" y="349"/>
                          </a:lnTo>
                          <a:lnTo>
                            <a:pt x="28" y="349"/>
                          </a:lnTo>
                          <a:lnTo>
                            <a:pt x="37" y="349"/>
                          </a:lnTo>
                          <a:lnTo>
                            <a:pt x="40" y="349"/>
                          </a:lnTo>
                          <a:lnTo>
                            <a:pt x="54" y="349"/>
                          </a:lnTo>
                          <a:lnTo>
                            <a:pt x="54" y="349"/>
                          </a:lnTo>
                          <a:lnTo>
                            <a:pt x="80" y="347"/>
                          </a:lnTo>
                          <a:lnTo>
                            <a:pt x="80" y="347"/>
                          </a:lnTo>
                          <a:lnTo>
                            <a:pt x="129" y="344"/>
                          </a:lnTo>
                          <a:lnTo>
                            <a:pt x="129" y="344"/>
                          </a:lnTo>
                          <a:lnTo>
                            <a:pt x="226" y="335"/>
                          </a:lnTo>
                          <a:lnTo>
                            <a:pt x="226" y="335"/>
                          </a:lnTo>
                          <a:lnTo>
                            <a:pt x="238" y="332"/>
                          </a:lnTo>
                          <a:lnTo>
                            <a:pt x="243" y="332"/>
                          </a:lnTo>
                          <a:lnTo>
                            <a:pt x="243" y="332"/>
                          </a:lnTo>
                          <a:lnTo>
                            <a:pt x="246" y="332"/>
                          </a:lnTo>
                          <a:lnTo>
                            <a:pt x="246" y="332"/>
                          </a:lnTo>
                          <a:lnTo>
                            <a:pt x="246" y="332"/>
                          </a:lnTo>
                          <a:lnTo>
                            <a:pt x="246" y="332"/>
                          </a:lnTo>
                          <a:lnTo>
                            <a:pt x="252" y="329"/>
                          </a:lnTo>
                          <a:lnTo>
                            <a:pt x="252" y="329"/>
                          </a:lnTo>
                          <a:lnTo>
                            <a:pt x="255" y="329"/>
                          </a:lnTo>
                          <a:lnTo>
                            <a:pt x="255" y="329"/>
                          </a:lnTo>
                          <a:lnTo>
                            <a:pt x="260" y="326"/>
                          </a:lnTo>
                          <a:lnTo>
                            <a:pt x="266" y="321"/>
                          </a:lnTo>
                          <a:lnTo>
                            <a:pt x="266" y="321"/>
                          </a:lnTo>
                          <a:lnTo>
                            <a:pt x="269" y="312"/>
                          </a:lnTo>
                          <a:lnTo>
                            <a:pt x="269" y="303"/>
                          </a:lnTo>
                          <a:lnTo>
                            <a:pt x="269" y="303"/>
                          </a:lnTo>
                          <a:lnTo>
                            <a:pt x="266" y="292"/>
                          </a:lnTo>
                          <a:lnTo>
                            <a:pt x="266" y="292"/>
                          </a:lnTo>
                          <a:lnTo>
                            <a:pt x="260" y="286"/>
                          </a:lnTo>
                          <a:lnTo>
                            <a:pt x="260" y="286"/>
                          </a:lnTo>
                          <a:lnTo>
                            <a:pt x="252" y="281"/>
                          </a:lnTo>
                          <a:lnTo>
                            <a:pt x="252" y="281"/>
                          </a:lnTo>
                          <a:lnTo>
                            <a:pt x="220" y="249"/>
                          </a:lnTo>
                          <a:lnTo>
                            <a:pt x="220" y="249"/>
                          </a:lnTo>
                          <a:lnTo>
                            <a:pt x="212" y="243"/>
                          </a:lnTo>
                          <a:lnTo>
                            <a:pt x="212" y="240"/>
                          </a:lnTo>
                          <a:lnTo>
                            <a:pt x="212" y="238"/>
                          </a:lnTo>
                          <a:lnTo>
                            <a:pt x="212" y="238"/>
                          </a:lnTo>
                          <a:lnTo>
                            <a:pt x="238" y="209"/>
                          </a:lnTo>
                          <a:close/>
                          <a:moveTo>
                            <a:pt x="106" y="140"/>
                          </a:moveTo>
                          <a:lnTo>
                            <a:pt x="106" y="140"/>
                          </a:lnTo>
                          <a:close/>
                          <a:moveTo>
                            <a:pt x="34" y="117"/>
                          </a:moveTo>
                          <a:lnTo>
                            <a:pt x="34" y="117"/>
                          </a:lnTo>
                          <a:close/>
                          <a:moveTo>
                            <a:pt x="209" y="243"/>
                          </a:moveTo>
                          <a:lnTo>
                            <a:pt x="209"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458" name="Freeform 10"/>
                  <p:cNvSpPr>
                    <a:spLocks noChangeArrowheads="1"/>
                  </p:cNvSpPr>
                  <p:nvPr/>
                </p:nvSpPr>
                <p:spPr bwMode="gray">
                  <a:xfrm>
                    <a:off x="8283907" y="1365185"/>
                    <a:ext cx="659342" cy="413558"/>
                  </a:xfrm>
                  <a:custGeom>
                    <a:avLst/>
                    <a:gdLst>
                      <a:gd name="T0" fmla="*/ 2692 w 2719"/>
                      <a:gd name="T1" fmla="*/ 249 h 1705"/>
                      <a:gd name="T2" fmla="*/ 2514 w 2719"/>
                      <a:gd name="T3" fmla="*/ 189 h 1705"/>
                      <a:gd name="T4" fmla="*/ 2328 w 2719"/>
                      <a:gd name="T5" fmla="*/ 126 h 1705"/>
                      <a:gd name="T6" fmla="*/ 2142 w 2719"/>
                      <a:gd name="T7" fmla="*/ 63 h 1705"/>
                      <a:gd name="T8" fmla="*/ 1953 w 2719"/>
                      <a:gd name="T9" fmla="*/ 0 h 1705"/>
                      <a:gd name="T10" fmla="*/ 2136 w 2719"/>
                      <a:gd name="T11" fmla="*/ 74 h 1705"/>
                      <a:gd name="T12" fmla="*/ 2320 w 2719"/>
                      <a:gd name="T13" fmla="*/ 148 h 1705"/>
                      <a:gd name="T14" fmla="*/ 2503 w 2719"/>
                      <a:gd name="T15" fmla="*/ 223 h 1705"/>
                      <a:gd name="T16" fmla="*/ 2394 w 2719"/>
                      <a:gd name="T17" fmla="*/ 246 h 1705"/>
                      <a:gd name="T18" fmla="*/ 2277 w 2719"/>
                      <a:gd name="T19" fmla="*/ 246 h 1705"/>
                      <a:gd name="T20" fmla="*/ 2028 w 2719"/>
                      <a:gd name="T21" fmla="*/ 243 h 1705"/>
                      <a:gd name="T22" fmla="*/ 1695 w 2719"/>
                      <a:gd name="T23" fmla="*/ 240 h 1705"/>
                      <a:gd name="T24" fmla="*/ 1031 w 2719"/>
                      <a:gd name="T25" fmla="*/ 240 h 1705"/>
                      <a:gd name="T26" fmla="*/ 699 w 2719"/>
                      <a:gd name="T27" fmla="*/ 240 h 1705"/>
                      <a:gd name="T28" fmla="*/ 177 w 2719"/>
                      <a:gd name="T29" fmla="*/ 240 h 1705"/>
                      <a:gd name="T30" fmla="*/ 223 w 2719"/>
                      <a:gd name="T31" fmla="*/ 223 h 1705"/>
                      <a:gd name="T32" fmla="*/ 498 w 2719"/>
                      <a:gd name="T33" fmla="*/ 111 h 1705"/>
                      <a:gd name="T34" fmla="*/ 678 w 2719"/>
                      <a:gd name="T35" fmla="*/ 37 h 1705"/>
                      <a:gd name="T36" fmla="*/ 676 w 2719"/>
                      <a:gd name="T37" fmla="*/ 31 h 1705"/>
                      <a:gd name="T38" fmla="*/ 489 w 2719"/>
                      <a:gd name="T39" fmla="*/ 94 h 1705"/>
                      <a:gd name="T40" fmla="*/ 398 w 2719"/>
                      <a:gd name="T41" fmla="*/ 126 h 1705"/>
                      <a:gd name="T42" fmla="*/ 63 w 2719"/>
                      <a:gd name="T43" fmla="*/ 240 h 1705"/>
                      <a:gd name="T44" fmla="*/ 31 w 2719"/>
                      <a:gd name="T45" fmla="*/ 240 h 1705"/>
                      <a:gd name="T46" fmla="*/ 31 w 2719"/>
                      <a:gd name="T47" fmla="*/ 240 h 1705"/>
                      <a:gd name="T48" fmla="*/ 8 w 2719"/>
                      <a:gd name="T49" fmla="*/ 249 h 1705"/>
                      <a:gd name="T50" fmla="*/ 0 w 2719"/>
                      <a:gd name="T51" fmla="*/ 274 h 1705"/>
                      <a:gd name="T52" fmla="*/ 3 w 2719"/>
                      <a:gd name="T53" fmla="*/ 1675 h 1705"/>
                      <a:gd name="T54" fmla="*/ 3 w 2719"/>
                      <a:gd name="T55" fmla="*/ 1675 h 1705"/>
                      <a:gd name="T56" fmla="*/ 6 w 2719"/>
                      <a:gd name="T57" fmla="*/ 1687 h 1705"/>
                      <a:gd name="T58" fmla="*/ 20 w 2719"/>
                      <a:gd name="T59" fmla="*/ 1701 h 1705"/>
                      <a:gd name="T60" fmla="*/ 174 w 2719"/>
                      <a:gd name="T61" fmla="*/ 1704 h 1705"/>
                      <a:gd name="T62" fmla="*/ 607 w 2719"/>
                      <a:gd name="T63" fmla="*/ 1701 h 1705"/>
                      <a:gd name="T64" fmla="*/ 1180 w 2719"/>
                      <a:gd name="T65" fmla="*/ 1695 h 1705"/>
                      <a:gd name="T66" fmla="*/ 1756 w 2719"/>
                      <a:gd name="T67" fmla="*/ 1687 h 1705"/>
                      <a:gd name="T68" fmla="*/ 2328 w 2719"/>
                      <a:gd name="T69" fmla="*/ 1675 h 1705"/>
                      <a:gd name="T70" fmla="*/ 1756 w 2719"/>
                      <a:gd name="T71" fmla="*/ 1664 h 1705"/>
                      <a:gd name="T72" fmla="*/ 1180 w 2719"/>
                      <a:gd name="T73" fmla="*/ 1658 h 1705"/>
                      <a:gd name="T74" fmla="*/ 607 w 2719"/>
                      <a:gd name="T75" fmla="*/ 1652 h 1705"/>
                      <a:gd name="T76" fmla="*/ 174 w 2719"/>
                      <a:gd name="T77" fmla="*/ 1647 h 1705"/>
                      <a:gd name="T78" fmla="*/ 66 w 2719"/>
                      <a:gd name="T79" fmla="*/ 973 h 1705"/>
                      <a:gd name="T80" fmla="*/ 363 w 2719"/>
                      <a:gd name="T81" fmla="*/ 306 h 1705"/>
                      <a:gd name="T82" fmla="*/ 999 w 2719"/>
                      <a:gd name="T83" fmla="*/ 306 h 1705"/>
                      <a:gd name="T84" fmla="*/ 1363 w 2719"/>
                      <a:gd name="T85" fmla="*/ 306 h 1705"/>
                      <a:gd name="T86" fmla="*/ 1861 w 2719"/>
                      <a:gd name="T87" fmla="*/ 306 h 1705"/>
                      <a:gd name="T88" fmla="*/ 2194 w 2719"/>
                      <a:gd name="T89" fmla="*/ 303 h 1705"/>
                      <a:gd name="T90" fmla="*/ 2360 w 2719"/>
                      <a:gd name="T91" fmla="*/ 300 h 1705"/>
                      <a:gd name="T92" fmla="*/ 2669 w 2719"/>
                      <a:gd name="T93" fmla="*/ 297 h 1705"/>
                      <a:gd name="T94" fmla="*/ 2672 w 2719"/>
                      <a:gd name="T95" fmla="*/ 624 h 1705"/>
                      <a:gd name="T96" fmla="*/ 2678 w 2719"/>
                      <a:gd name="T97" fmla="*/ 973 h 1705"/>
                      <a:gd name="T98" fmla="*/ 2684 w 2719"/>
                      <a:gd name="T99" fmla="*/ 1326 h 1705"/>
                      <a:gd name="T100" fmla="*/ 2692 w 2719"/>
                      <a:gd name="T101" fmla="*/ 1675 h 1705"/>
                      <a:gd name="T102" fmla="*/ 2701 w 2719"/>
                      <a:gd name="T103" fmla="*/ 1326 h 1705"/>
                      <a:gd name="T104" fmla="*/ 2706 w 2719"/>
                      <a:gd name="T105" fmla="*/ 973 h 1705"/>
                      <a:gd name="T106" fmla="*/ 2712 w 2719"/>
                      <a:gd name="T107" fmla="*/ 624 h 1705"/>
                      <a:gd name="T108" fmla="*/ 2718 w 2719"/>
                      <a:gd name="T109" fmla="*/ 274 h 1705"/>
                      <a:gd name="T110" fmla="*/ 2718 w 2719"/>
                      <a:gd name="T111" fmla="*/ 274 h 1705"/>
                      <a:gd name="T112" fmla="*/ 2709 w 2719"/>
                      <a:gd name="T113" fmla="*/ 257 h 1705"/>
                      <a:gd name="T114" fmla="*/ 2692 w 2719"/>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5">
                        <a:moveTo>
                          <a:pt x="2692" y="249"/>
                        </a:moveTo>
                        <a:lnTo>
                          <a:pt x="2692" y="249"/>
                        </a:lnTo>
                        <a:lnTo>
                          <a:pt x="2689" y="249"/>
                        </a:lnTo>
                        <a:lnTo>
                          <a:pt x="2514" y="189"/>
                        </a:lnTo>
                        <a:lnTo>
                          <a:pt x="2514" y="189"/>
                        </a:lnTo>
                        <a:lnTo>
                          <a:pt x="2328" y="126"/>
                        </a:lnTo>
                        <a:lnTo>
                          <a:pt x="2234" y="94"/>
                        </a:lnTo>
                        <a:lnTo>
                          <a:pt x="2142" y="63"/>
                        </a:lnTo>
                        <a:lnTo>
                          <a:pt x="2048" y="31"/>
                        </a:lnTo>
                        <a:lnTo>
                          <a:pt x="1953" y="0"/>
                        </a:lnTo>
                        <a:lnTo>
                          <a:pt x="2045" y="37"/>
                        </a:lnTo>
                        <a:lnTo>
                          <a:pt x="2136" y="74"/>
                        </a:lnTo>
                        <a:lnTo>
                          <a:pt x="2228" y="111"/>
                        </a:lnTo>
                        <a:lnTo>
                          <a:pt x="2320" y="148"/>
                        </a:lnTo>
                        <a:lnTo>
                          <a:pt x="2320" y="148"/>
                        </a:lnTo>
                        <a:lnTo>
                          <a:pt x="2503" y="223"/>
                        </a:lnTo>
                        <a:lnTo>
                          <a:pt x="2569" y="249"/>
                        </a:lnTo>
                        <a:lnTo>
                          <a:pt x="2394" y="246"/>
                        </a:lnTo>
                        <a:lnTo>
                          <a:pt x="2360" y="246"/>
                        </a:lnTo>
                        <a:lnTo>
                          <a:pt x="2277" y="246"/>
                        </a:lnTo>
                        <a:lnTo>
                          <a:pt x="2194" y="243"/>
                        </a:lnTo>
                        <a:lnTo>
                          <a:pt x="2028" y="243"/>
                        </a:lnTo>
                        <a:lnTo>
                          <a:pt x="1861" y="240"/>
                        </a:lnTo>
                        <a:lnTo>
                          <a:pt x="1695" y="240"/>
                        </a:lnTo>
                        <a:lnTo>
                          <a:pt x="1363" y="240"/>
                        </a:lnTo>
                        <a:lnTo>
                          <a:pt x="1031" y="240"/>
                        </a:lnTo>
                        <a:lnTo>
                          <a:pt x="999" y="240"/>
                        </a:lnTo>
                        <a:lnTo>
                          <a:pt x="699" y="240"/>
                        </a:lnTo>
                        <a:lnTo>
                          <a:pt x="363" y="240"/>
                        </a:lnTo>
                        <a:lnTo>
                          <a:pt x="177" y="240"/>
                        </a:lnTo>
                        <a:lnTo>
                          <a:pt x="223" y="223"/>
                        </a:lnTo>
                        <a:lnTo>
                          <a:pt x="223" y="223"/>
                        </a:lnTo>
                        <a:lnTo>
                          <a:pt x="407" y="148"/>
                        </a:lnTo>
                        <a:lnTo>
                          <a:pt x="498" y="111"/>
                        </a:lnTo>
                        <a:lnTo>
                          <a:pt x="590" y="74"/>
                        </a:lnTo>
                        <a:lnTo>
                          <a:pt x="678" y="37"/>
                        </a:lnTo>
                        <a:lnTo>
                          <a:pt x="770" y="0"/>
                        </a:lnTo>
                        <a:lnTo>
                          <a:pt x="676" y="31"/>
                        </a:lnTo>
                        <a:lnTo>
                          <a:pt x="584" y="63"/>
                        </a:lnTo>
                        <a:lnTo>
                          <a:pt x="489" y="94"/>
                        </a:lnTo>
                        <a:lnTo>
                          <a:pt x="398" y="126"/>
                        </a:lnTo>
                        <a:lnTo>
                          <a:pt x="398" y="126"/>
                        </a:lnTo>
                        <a:lnTo>
                          <a:pt x="212" y="189"/>
                        </a:lnTo>
                        <a:lnTo>
                          <a:pt x="63" y="240"/>
                        </a:lnTo>
                        <a:lnTo>
                          <a:pt x="31" y="240"/>
                        </a:lnTo>
                        <a:lnTo>
                          <a:pt x="31" y="240"/>
                        </a:lnTo>
                        <a:lnTo>
                          <a:pt x="31" y="240"/>
                        </a:lnTo>
                        <a:lnTo>
                          <a:pt x="31" y="240"/>
                        </a:lnTo>
                        <a:lnTo>
                          <a:pt x="20" y="243"/>
                        </a:lnTo>
                        <a:lnTo>
                          <a:pt x="8" y="249"/>
                        </a:lnTo>
                        <a:lnTo>
                          <a:pt x="3" y="260"/>
                        </a:lnTo>
                        <a:lnTo>
                          <a:pt x="0" y="274"/>
                        </a:lnTo>
                        <a:lnTo>
                          <a:pt x="0" y="973"/>
                        </a:lnTo>
                        <a:lnTo>
                          <a:pt x="3" y="1675"/>
                        </a:lnTo>
                        <a:lnTo>
                          <a:pt x="3" y="1675"/>
                        </a:lnTo>
                        <a:lnTo>
                          <a:pt x="3" y="1675"/>
                        </a:lnTo>
                        <a:lnTo>
                          <a:pt x="3" y="1675"/>
                        </a:lnTo>
                        <a:lnTo>
                          <a:pt x="6" y="1687"/>
                        </a:lnTo>
                        <a:lnTo>
                          <a:pt x="11" y="1695"/>
                        </a:lnTo>
                        <a:lnTo>
                          <a:pt x="20" y="1701"/>
                        </a:lnTo>
                        <a:lnTo>
                          <a:pt x="31" y="1704"/>
                        </a:lnTo>
                        <a:lnTo>
                          <a:pt x="174" y="1704"/>
                        </a:lnTo>
                        <a:lnTo>
                          <a:pt x="321" y="1704"/>
                        </a:lnTo>
                        <a:lnTo>
                          <a:pt x="607" y="1701"/>
                        </a:lnTo>
                        <a:lnTo>
                          <a:pt x="893" y="1698"/>
                        </a:lnTo>
                        <a:lnTo>
                          <a:pt x="1180" y="1695"/>
                        </a:lnTo>
                        <a:lnTo>
                          <a:pt x="1466" y="1689"/>
                        </a:lnTo>
                        <a:lnTo>
                          <a:pt x="1756" y="1687"/>
                        </a:lnTo>
                        <a:lnTo>
                          <a:pt x="2042" y="1681"/>
                        </a:lnTo>
                        <a:lnTo>
                          <a:pt x="2328" y="1675"/>
                        </a:lnTo>
                        <a:lnTo>
                          <a:pt x="2042" y="1669"/>
                        </a:lnTo>
                        <a:lnTo>
                          <a:pt x="1756" y="1664"/>
                        </a:lnTo>
                        <a:lnTo>
                          <a:pt x="1466" y="1661"/>
                        </a:lnTo>
                        <a:lnTo>
                          <a:pt x="1180" y="1658"/>
                        </a:lnTo>
                        <a:lnTo>
                          <a:pt x="893" y="1652"/>
                        </a:lnTo>
                        <a:lnTo>
                          <a:pt x="607" y="1652"/>
                        </a:lnTo>
                        <a:lnTo>
                          <a:pt x="321" y="1650"/>
                        </a:lnTo>
                        <a:lnTo>
                          <a:pt x="174" y="1647"/>
                        </a:lnTo>
                        <a:lnTo>
                          <a:pt x="60" y="1647"/>
                        </a:lnTo>
                        <a:lnTo>
                          <a:pt x="66" y="973"/>
                        </a:lnTo>
                        <a:lnTo>
                          <a:pt x="66" y="306"/>
                        </a:lnTo>
                        <a:lnTo>
                          <a:pt x="363" y="306"/>
                        </a:lnTo>
                        <a:lnTo>
                          <a:pt x="699" y="306"/>
                        </a:lnTo>
                        <a:lnTo>
                          <a:pt x="999" y="306"/>
                        </a:lnTo>
                        <a:lnTo>
                          <a:pt x="1031" y="306"/>
                        </a:lnTo>
                        <a:lnTo>
                          <a:pt x="1363" y="306"/>
                        </a:lnTo>
                        <a:lnTo>
                          <a:pt x="1695" y="306"/>
                        </a:lnTo>
                        <a:lnTo>
                          <a:pt x="1861" y="306"/>
                        </a:lnTo>
                        <a:lnTo>
                          <a:pt x="2028" y="303"/>
                        </a:lnTo>
                        <a:lnTo>
                          <a:pt x="2194" y="303"/>
                        </a:lnTo>
                        <a:lnTo>
                          <a:pt x="2277" y="300"/>
                        </a:lnTo>
                        <a:lnTo>
                          <a:pt x="2360" y="300"/>
                        </a:lnTo>
                        <a:lnTo>
                          <a:pt x="2394" y="300"/>
                        </a:lnTo>
                        <a:lnTo>
                          <a:pt x="2669" y="297"/>
                        </a:lnTo>
                        <a:lnTo>
                          <a:pt x="2669" y="449"/>
                        </a:lnTo>
                        <a:lnTo>
                          <a:pt x="2672" y="624"/>
                        </a:lnTo>
                        <a:lnTo>
                          <a:pt x="2672" y="624"/>
                        </a:lnTo>
                        <a:lnTo>
                          <a:pt x="2678" y="973"/>
                        </a:lnTo>
                        <a:lnTo>
                          <a:pt x="2678" y="973"/>
                        </a:lnTo>
                        <a:lnTo>
                          <a:pt x="2684" y="1326"/>
                        </a:lnTo>
                        <a:lnTo>
                          <a:pt x="2689" y="1500"/>
                        </a:lnTo>
                        <a:lnTo>
                          <a:pt x="2692" y="1675"/>
                        </a:lnTo>
                        <a:lnTo>
                          <a:pt x="2698" y="1500"/>
                        </a:lnTo>
                        <a:lnTo>
                          <a:pt x="2701" y="1326"/>
                        </a:lnTo>
                        <a:lnTo>
                          <a:pt x="2701" y="1326"/>
                        </a:lnTo>
                        <a:lnTo>
                          <a:pt x="2706" y="973"/>
                        </a:lnTo>
                        <a:lnTo>
                          <a:pt x="2706" y="973"/>
                        </a:lnTo>
                        <a:lnTo>
                          <a:pt x="2712" y="624"/>
                        </a:lnTo>
                        <a:lnTo>
                          <a:pt x="2715" y="449"/>
                        </a:lnTo>
                        <a:lnTo>
                          <a:pt x="2718" y="274"/>
                        </a:lnTo>
                        <a:lnTo>
                          <a:pt x="2718" y="274"/>
                        </a:lnTo>
                        <a:lnTo>
                          <a:pt x="2718" y="274"/>
                        </a:lnTo>
                        <a:lnTo>
                          <a:pt x="2715" y="263"/>
                        </a:lnTo>
                        <a:lnTo>
                          <a:pt x="2709" y="257"/>
                        </a:lnTo>
                        <a:lnTo>
                          <a:pt x="2703" y="252"/>
                        </a:lnTo>
                        <a:lnTo>
                          <a:pt x="2692"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
            <p:nvSpPr>
              <p:cNvPr id="455" name="TextBox 454"/>
              <p:cNvSpPr txBox="1"/>
              <p:nvPr/>
            </p:nvSpPr>
            <p:spPr bwMode="gray">
              <a:xfrm>
                <a:off x="8611507" y="1405136"/>
                <a:ext cx="400970" cy="94717"/>
              </a:xfrm>
              <a:prstGeom prst="rect">
                <a:avLst/>
              </a:prstGeom>
              <a:noFill/>
              <a:ln w="19050" algn="ctr">
                <a:noFill/>
                <a:miter lim="800000"/>
                <a:headEnd/>
                <a:tailEnd/>
              </a:ln>
            </p:spPr>
            <p:txBody>
              <a:bodyPr wrap="square" lIns="0" tIns="0" rIns="0" bIns="0" rtlCol="0">
                <a:spAutoFit/>
              </a:bodyPr>
              <a:lstStyle/>
              <a:p>
                <a:pPr algn="ctr"/>
                <a:r>
                  <a:rPr lang="en-US" sz="600" dirty="0" smtClean="0"/>
                  <a:t>VDX 87xx</a:t>
                </a:r>
              </a:p>
            </p:txBody>
          </p:sp>
        </p:grpSp>
        <p:grpSp>
          <p:nvGrpSpPr>
            <p:cNvPr id="411" name="Group 410"/>
            <p:cNvGrpSpPr/>
            <p:nvPr/>
          </p:nvGrpSpPr>
          <p:grpSpPr bwMode="gray">
            <a:xfrm>
              <a:off x="5486778" y="2712911"/>
              <a:ext cx="262485" cy="226396"/>
              <a:chOff x="8583456" y="1105390"/>
              <a:chExt cx="452699" cy="390459"/>
            </a:xfrm>
          </p:grpSpPr>
          <p:grpSp>
            <p:nvGrpSpPr>
              <p:cNvPr id="412" name="Group 411"/>
              <p:cNvGrpSpPr/>
              <p:nvPr/>
            </p:nvGrpSpPr>
            <p:grpSpPr bwMode="gray">
              <a:xfrm>
                <a:off x="8583456" y="1105390"/>
                <a:ext cx="452699" cy="283945"/>
                <a:chOff x="8583456" y="1105390"/>
                <a:chExt cx="452699" cy="283945"/>
              </a:xfrm>
            </p:grpSpPr>
            <p:sp>
              <p:nvSpPr>
                <p:cNvPr id="414" name="Rectangle 413"/>
                <p:cNvSpPr/>
                <p:nvPr/>
              </p:nvSpPr>
              <p:spPr bwMode="gray">
                <a:xfrm>
                  <a:off x="8590892" y="1147393"/>
                  <a:ext cx="439827" cy="23808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grpSp>
              <p:nvGrpSpPr>
                <p:cNvPr id="415" name="Group 414"/>
                <p:cNvGrpSpPr/>
                <p:nvPr/>
              </p:nvGrpSpPr>
              <p:grpSpPr bwMode="gray">
                <a:xfrm>
                  <a:off x="8583456" y="1105390"/>
                  <a:ext cx="452699" cy="283945"/>
                  <a:chOff x="8283907" y="1365185"/>
                  <a:chExt cx="659342" cy="413558"/>
                </a:xfrm>
                <a:solidFill>
                  <a:schemeClr val="tx1"/>
                </a:solidFill>
              </p:grpSpPr>
              <p:sp>
                <p:nvSpPr>
                  <p:cNvPr id="416" name="Freeform 10"/>
                  <p:cNvSpPr>
                    <a:spLocks noChangeArrowheads="1"/>
                  </p:cNvSpPr>
                  <p:nvPr/>
                </p:nvSpPr>
                <p:spPr bwMode="gray">
                  <a:xfrm>
                    <a:off x="8283907" y="1365185"/>
                    <a:ext cx="659342" cy="413558"/>
                  </a:xfrm>
                  <a:custGeom>
                    <a:avLst/>
                    <a:gdLst>
                      <a:gd name="T0" fmla="*/ 2692 w 2719"/>
                      <a:gd name="T1" fmla="*/ 249 h 1705"/>
                      <a:gd name="T2" fmla="*/ 2514 w 2719"/>
                      <a:gd name="T3" fmla="*/ 189 h 1705"/>
                      <a:gd name="T4" fmla="*/ 2328 w 2719"/>
                      <a:gd name="T5" fmla="*/ 126 h 1705"/>
                      <a:gd name="T6" fmla="*/ 2142 w 2719"/>
                      <a:gd name="T7" fmla="*/ 63 h 1705"/>
                      <a:gd name="T8" fmla="*/ 1953 w 2719"/>
                      <a:gd name="T9" fmla="*/ 0 h 1705"/>
                      <a:gd name="T10" fmla="*/ 2136 w 2719"/>
                      <a:gd name="T11" fmla="*/ 74 h 1705"/>
                      <a:gd name="T12" fmla="*/ 2320 w 2719"/>
                      <a:gd name="T13" fmla="*/ 148 h 1705"/>
                      <a:gd name="T14" fmla="*/ 2503 w 2719"/>
                      <a:gd name="T15" fmla="*/ 223 h 1705"/>
                      <a:gd name="T16" fmla="*/ 2394 w 2719"/>
                      <a:gd name="T17" fmla="*/ 246 h 1705"/>
                      <a:gd name="T18" fmla="*/ 2277 w 2719"/>
                      <a:gd name="T19" fmla="*/ 246 h 1705"/>
                      <a:gd name="T20" fmla="*/ 2028 w 2719"/>
                      <a:gd name="T21" fmla="*/ 243 h 1705"/>
                      <a:gd name="T22" fmla="*/ 1695 w 2719"/>
                      <a:gd name="T23" fmla="*/ 240 h 1705"/>
                      <a:gd name="T24" fmla="*/ 1031 w 2719"/>
                      <a:gd name="T25" fmla="*/ 240 h 1705"/>
                      <a:gd name="T26" fmla="*/ 699 w 2719"/>
                      <a:gd name="T27" fmla="*/ 240 h 1705"/>
                      <a:gd name="T28" fmla="*/ 177 w 2719"/>
                      <a:gd name="T29" fmla="*/ 240 h 1705"/>
                      <a:gd name="T30" fmla="*/ 223 w 2719"/>
                      <a:gd name="T31" fmla="*/ 223 h 1705"/>
                      <a:gd name="T32" fmla="*/ 498 w 2719"/>
                      <a:gd name="T33" fmla="*/ 111 h 1705"/>
                      <a:gd name="T34" fmla="*/ 678 w 2719"/>
                      <a:gd name="T35" fmla="*/ 37 h 1705"/>
                      <a:gd name="T36" fmla="*/ 676 w 2719"/>
                      <a:gd name="T37" fmla="*/ 31 h 1705"/>
                      <a:gd name="T38" fmla="*/ 489 w 2719"/>
                      <a:gd name="T39" fmla="*/ 94 h 1705"/>
                      <a:gd name="T40" fmla="*/ 398 w 2719"/>
                      <a:gd name="T41" fmla="*/ 126 h 1705"/>
                      <a:gd name="T42" fmla="*/ 63 w 2719"/>
                      <a:gd name="T43" fmla="*/ 240 h 1705"/>
                      <a:gd name="T44" fmla="*/ 31 w 2719"/>
                      <a:gd name="T45" fmla="*/ 240 h 1705"/>
                      <a:gd name="T46" fmla="*/ 31 w 2719"/>
                      <a:gd name="T47" fmla="*/ 240 h 1705"/>
                      <a:gd name="T48" fmla="*/ 8 w 2719"/>
                      <a:gd name="T49" fmla="*/ 249 h 1705"/>
                      <a:gd name="T50" fmla="*/ 0 w 2719"/>
                      <a:gd name="T51" fmla="*/ 274 h 1705"/>
                      <a:gd name="T52" fmla="*/ 3 w 2719"/>
                      <a:gd name="T53" fmla="*/ 1675 h 1705"/>
                      <a:gd name="T54" fmla="*/ 3 w 2719"/>
                      <a:gd name="T55" fmla="*/ 1675 h 1705"/>
                      <a:gd name="T56" fmla="*/ 6 w 2719"/>
                      <a:gd name="T57" fmla="*/ 1687 h 1705"/>
                      <a:gd name="T58" fmla="*/ 20 w 2719"/>
                      <a:gd name="T59" fmla="*/ 1701 h 1705"/>
                      <a:gd name="T60" fmla="*/ 174 w 2719"/>
                      <a:gd name="T61" fmla="*/ 1704 h 1705"/>
                      <a:gd name="T62" fmla="*/ 607 w 2719"/>
                      <a:gd name="T63" fmla="*/ 1701 h 1705"/>
                      <a:gd name="T64" fmla="*/ 1180 w 2719"/>
                      <a:gd name="T65" fmla="*/ 1695 h 1705"/>
                      <a:gd name="T66" fmla="*/ 1756 w 2719"/>
                      <a:gd name="T67" fmla="*/ 1687 h 1705"/>
                      <a:gd name="T68" fmla="*/ 2328 w 2719"/>
                      <a:gd name="T69" fmla="*/ 1675 h 1705"/>
                      <a:gd name="T70" fmla="*/ 1756 w 2719"/>
                      <a:gd name="T71" fmla="*/ 1664 h 1705"/>
                      <a:gd name="T72" fmla="*/ 1180 w 2719"/>
                      <a:gd name="T73" fmla="*/ 1658 h 1705"/>
                      <a:gd name="T74" fmla="*/ 607 w 2719"/>
                      <a:gd name="T75" fmla="*/ 1652 h 1705"/>
                      <a:gd name="T76" fmla="*/ 174 w 2719"/>
                      <a:gd name="T77" fmla="*/ 1647 h 1705"/>
                      <a:gd name="T78" fmla="*/ 66 w 2719"/>
                      <a:gd name="T79" fmla="*/ 973 h 1705"/>
                      <a:gd name="T80" fmla="*/ 363 w 2719"/>
                      <a:gd name="T81" fmla="*/ 306 h 1705"/>
                      <a:gd name="T82" fmla="*/ 999 w 2719"/>
                      <a:gd name="T83" fmla="*/ 306 h 1705"/>
                      <a:gd name="T84" fmla="*/ 1363 w 2719"/>
                      <a:gd name="T85" fmla="*/ 306 h 1705"/>
                      <a:gd name="T86" fmla="*/ 1861 w 2719"/>
                      <a:gd name="T87" fmla="*/ 306 h 1705"/>
                      <a:gd name="T88" fmla="*/ 2194 w 2719"/>
                      <a:gd name="T89" fmla="*/ 303 h 1705"/>
                      <a:gd name="T90" fmla="*/ 2360 w 2719"/>
                      <a:gd name="T91" fmla="*/ 300 h 1705"/>
                      <a:gd name="T92" fmla="*/ 2669 w 2719"/>
                      <a:gd name="T93" fmla="*/ 297 h 1705"/>
                      <a:gd name="T94" fmla="*/ 2672 w 2719"/>
                      <a:gd name="T95" fmla="*/ 624 h 1705"/>
                      <a:gd name="T96" fmla="*/ 2678 w 2719"/>
                      <a:gd name="T97" fmla="*/ 973 h 1705"/>
                      <a:gd name="T98" fmla="*/ 2684 w 2719"/>
                      <a:gd name="T99" fmla="*/ 1326 h 1705"/>
                      <a:gd name="T100" fmla="*/ 2692 w 2719"/>
                      <a:gd name="T101" fmla="*/ 1675 h 1705"/>
                      <a:gd name="T102" fmla="*/ 2701 w 2719"/>
                      <a:gd name="T103" fmla="*/ 1326 h 1705"/>
                      <a:gd name="T104" fmla="*/ 2706 w 2719"/>
                      <a:gd name="T105" fmla="*/ 973 h 1705"/>
                      <a:gd name="T106" fmla="*/ 2712 w 2719"/>
                      <a:gd name="T107" fmla="*/ 624 h 1705"/>
                      <a:gd name="T108" fmla="*/ 2718 w 2719"/>
                      <a:gd name="T109" fmla="*/ 274 h 1705"/>
                      <a:gd name="T110" fmla="*/ 2718 w 2719"/>
                      <a:gd name="T111" fmla="*/ 274 h 1705"/>
                      <a:gd name="T112" fmla="*/ 2709 w 2719"/>
                      <a:gd name="T113" fmla="*/ 257 h 1705"/>
                      <a:gd name="T114" fmla="*/ 2692 w 2719"/>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5">
                        <a:moveTo>
                          <a:pt x="2692" y="249"/>
                        </a:moveTo>
                        <a:lnTo>
                          <a:pt x="2692" y="249"/>
                        </a:lnTo>
                        <a:lnTo>
                          <a:pt x="2689" y="249"/>
                        </a:lnTo>
                        <a:lnTo>
                          <a:pt x="2514" y="189"/>
                        </a:lnTo>
                        <a:lnTo>
                          <a:pt x="2514" y="189"/>
                        </a:lnTo>
                        <a:lnTo>
                          <a:pt x="2328" y="126"/>
                        </a:lnTo>
                        <a:lnTo>
                          <a:pt x="2234" y="94"/>
                        </a:lnTo>
                        <a:lnTo>
                          <a:pt x="2142" y="63"/>
                        </a:lnTo>
                        <a:lnTo>
                          <a:pt x="2048" y="31"/>
                        </a:lnTo>
                        <a:lnTo>
                          <a:pt x="1953" y="0"/>
                        </a:lnTo>
                        <a:lnTo>
                          <a:pt x="2045" y="37"/>
                        </a:lnTo>
                        <a:lnTo>
                          <a:pt x="2136" y="74"/>
                        </a:lnTo>
                        <a:lnTo>
                          <a:pt x="2228" y="111"/>
                        </a:lnTo>
                        <a:lnTo>
                          <a:pt x="2320" y="148"/>
                        </a:lnTo>
                        <a:lnTo>
                          <a:pt x="2320" y="148"/>
                        </a:lnTo>
                        <a:lnTo>
                          <a:pt x="2503" y="223"/>
                        </a:lnTo>
                        <a:lnTo>
                          <a:pt x="2569" y="249"/>
                        </a:lnTo>
                        <a:lnTo>
                          <a:pt x="2394" y="246"/>
                        </a:lnTo>
                        <a:lnTo>
                          <a:pt x="2360" y="246"/>
                        </a:lnTo>
                        <a:lnTo>
                          <a:pt x="2277" y="246"/>
                        </a:lnTo>
                        <a:lnTo>
                          <a:pt x="2194" y="243"/>
                        </a:lnTo>
                        <a:lnTo>
                          <a:pt x="2028" y="243"/>
                        </a:lnTo>
                        <a:lnTo>
                          <a:pt x="1861" y="240"/>
                        </a:lnTo>
                        <a:lnTo>
                          <a:pt x="1695" y="240"/>
                        </a:lnTo>
                        <a:lnTo>
                          <a:pt x="1363" y="240"/>
                        </a:lnTo>
                        <a:lnTo>
                          <a:pt x="1031" y="240"/>
                        </a:lnTo>
                        <a:lnTo>
                          <a:pt x="999" y="240"/>
                        </a:lnTo>
                        <a:lnTo>
                          <a:pt x="699" y="240"/>
                        </a:lnTo>
                        <a:lnTo>
                          <a:pt x="363" y="240"/>
                        </a:lnTo>
                        <a:lnTo>
                          <a:pt x="177" y="240"/>
                        </a:lnTo>
                        <a:lnTo>
                          <a:pt x="223" y="223"/>
                        </a:lnTo>
                        <a:lnTo>
                          <a:pt x="223" y="223"/>
                        </a:lnTo>
                        <a:lnTo>
                          <a:pt x="407" y="148"/>
                        </a:lnTo>
                        <a:lnTo>
                          <a:pt x="498" y="111"/>
                        </a:lnTo>
                        <a:lnTo>
                          <a:pt x="590" y="74"/>
                        </a:lnTo>
                        <a:lnTo>
                          <a:pt x="678" y="37"/>
                        </a:lnTo>
                        <a:lnTo>
                          <a:pt x="770" y="0"/>
                        </a:lnTo>
                        <a:lnTo>
                          <a:pt x="676" y="31"/>
                        </a:lnTo>
                        <a:lnTo>
                          <a:pt x="584" y="63"/>
                        </a:lnTo>
                        <a:lnTo>
                          <a:pt x="489" y="94"/>
                        </a:lnTo>
                        <a:lnTo>
                          <a:pt x="398" y="126"/>
                        </a:lnTo>
                        <a:lnTo>
                          <a:pt x="398" y="126"/>
                        </a:lnTo>
                        <a:lnTo>
                          <a:pt x="212" y="189"/>
                        </a:lnTo>
                        <a:lnTo>
                          <a:pt x="63" y="240"/>
                        </a:lnTo>
                        <a:lnTo>
                          <a:pt x="31" y="240"/>
                        </a:lnTo>
                        <a:lnTo>
                          <a:pt x="31" y="240"/>
                        </a:lnTo>
                        <a:lnTo>
                          <a:pt x="31" y="240"/>
                        </a:lnTo>
                        <a:lnTo>
                          <a:pt x="31" y="240"/>
                        </a:lnTo>
                        <a:lnTo>
                          <a:pt x="20" y="243"/>
                        </a:lnTo>
                        <a:lnTo>
                          <a:pt x="8" y="249"/>
                        </a:lnTo>
                        <a:lnTo>
                          <a:pt x="3" y="260"/>
                        </a:lnTo>
                        <a:lnTo>
                          <a:pt x="0" y="274"/>
                        </a:lnTo>
                        <a:lnTo>
                          <a:pt x="0" y="973"/>
                        </a:lnTo>
                        <a:lnTo>
                          <a:pt x="3" y="1675"/>
                        </a:lnTo>
                        <a:lnTo>
                          <a:pt x="3" y="1675"/>
                        </a:lnTo>
                        <a:lnTo>
                          <a:pt x="3" y="1675"/>
                        </a:lnTo>
                        <a:lnTo>
                          <a:pt x="3" y="1675"/>
                        </a:lnTo>
                        <a:lnTo>
                          <a:pt x="6" y="1687"/>
                        </a:lnTo>
                        <a:lnTo>
                          <a:pt x="11" y="1695"/>
                        </a:lnTo>
                        <a:lnTo>
                          <a:pt x="20" y="1701"/>
                        </a:lnTo>
                        <a:lnTo>
                          <a:pt x="31" y="1704"/>
                        </a:lnTo>
                        <a:lnTo>
                          <a:pt x="174" y="1704"/>
                        </a:lnTo>
                        <a:lnTo>
                          <a:pt x="321" y="1704"/>
                        </a:lnTo>
                        <a:lnTo>
                          <a:pt x="607" y="1701"/>
                        </a:lnTo>
                        <a:lnTo>
                          <a:pt x="893" y="1698"/>
                        </a:lnTo>
                        <a:lnTo>
                          <a:pt x="1180" y="1695"/>
                        </a:lnTo>
                        <a:lnTo>
                          <a:pt x="1466" y="1689"/>
                        </a:lnTo>
                        <a:lnTo>
                          <a:pt x="1756" y="1687"/>
                        </a:lnTo>
                        <a:lnTo>
                          <a:pt x="2042" y="1681"/>
                        </a:lnTo>
                        <a:lnTo>
                          <a:pt x="2328" y="1675"/>
                        </a:lnTo>
                        <a:lnTo>
                          <a:pt x="2042" y="1669"/>
                        </a:lnTo>
                        <a:lnTo>
                          <a:pt x="1756" y="1664"/>
                        </a:lnTo>
                        <a:lnTo>
                          <a:pt x="1466" y="1661"/>
                        </a:lnTo>
                        <a:lnTo>
                          <a:pt x="1180" y="1658"/>
                        </a:lnTo>
                        <a:lnTo>
                          <a:pt x="893" y="1652"/>
                        </a:lnTo>
                        <a:lnTo>
                          <a:pt x="607" y="1652"/>
                        </a:lnTo>
                        <a:lnTo>
                          <a:pt x="321" y="1650"/>
                        </a:lnTo>
                        <a:lnTo>
                          <a:pt x="174" y="1647"/>
                        </a:lnTo>
                        <a:lnTo>
                          <a:pt x="60" y="1647"/>
                        </a:lnTo>
                        <a:lnTo>
                          <a:pt x="66" y="973"/>
                        </a:lnTo>
                        <a:lnTo>
                          <a:pt x="66" y="306"/>
                        </a:lnTo>
                        <a:lnTo>
                          <a:pt x="363" y="306"/>
                        </a:lnTo>
                        <a:lnTo>
                          <a:pt x="699" y="306"/>
                        </a:lnTo>
                        <a:lnTo>
                          <a:pt x="999" y="306"/>
                        </a:lnTo>
                        <a:lnTo>
                          <a:pt x="1031" y="306"/>
                        </a:lnTo>
                        <a:lnTo>
                          <a:pt x="1363" y="306"/>
                        </a:lnTo>
                        <a:lnTo>
                          <a:pt x="1695" y="306"/>
                        </a:lnTo>
                        <a:lnTo>
                          <a:pt x="1861" y="306"/>
                        </a:lnTo>
                        <a:lnTo>
                          <a:pt x="2028" y="303"/>
                        </a:lnTo>
                        <a:lnTo>
                          <a:pt x="2194" y="303"/>
                        </a:lnTo>
                        <a:lnTo>
                          <a:pt x="2277" y="300"/>
                        </a:lnTo>
                        <a:lnTo>
                          <a:pt x="2360" y="300"/>
                        </a:lnTo>
                        <a:lnTo>
                          <a:pt x="2394" y="300"/>
                        </a:lnTo>
                        <a:lnTo>
                          <a:pt x="2669" y="297"/>
                        </a:lnTo>
                        <a:lnTo>
                          <a:pt x="2669" y="449"/>
                        </a:lnTo>
                        <a:lnTo>
                          <a:pt x="2672" y="624"/>
                        </a:lnTo>
                        <a:lnTo>
                          <a:pt x="2672" y="624"/>
                        </a:lnTo>
                        <a:lnTo>
                          <a:pt x="2678" y="973"/>
                        </a:lnTo>
                        <a:lnTo>
                          <a:pt x="2678" y="973"/>
                        </a:lnTo>
                        <a:lnTo>
                          <a:pt x="2684" y="1326"/>
                        </a:lnTo>
                        <a:lnTo>
                          <a:pt x="2689" y="1500"/>
                        </a:lnTo>
                        <a:lnTo>
                          <a:pt x="2692" y="1675"/>
                        </a:lnTo>
                        <a:lnTo>
                          <a:pt x="2698" y="1500"/>
                        </a:lnTo>
                        <a:lnTo>
                          <a:pt x="2701" y="1326"/>
                        </a:lnTo>
                        <a:lnTo>
                          <a:pt x="2701" y="1326"/>
                        </a:lnTo>
                        <a:lnTo>
                          <a:pt x="2706" y="973"/>
                        </a:lnTo>
                        <a:lnTo>
                          <a:pt x="2706" y="973"/>
                        </a:lnTo>
                        <a:lnTo>
                          <a:pt x="2712" y="624"/>
                        </a:lnTo>
                        <a:lnTo>
                          <a:pt x="2715" y="449"/>
                        </a:lnTo>
                        <a:lnTo>
                          <a:pt x="2718" y="274"/>
                        </a:lnTo>
                        <a:lnTo>
                          <a:pt x="2718" y="274"/>
                        </a:lnTo>
                        <a:lnTo>
                          <a:pt x="2718" y="274"/>
                        </a:lnTo>
                        <a:lnTo>
                          <a:pt x="2715" y="263"/>
                        </a:lnTo>
                        <a:lnTo>
                          <a:pt x="2709" y="257"/>
                        </a:lnTo>
                        <a:lnTo>
                          <a:pt x="2703" y="252"/>
                        </a:lnTo>
                        <a:lnTo>
                          <a:pt x="2692"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nvGrpSpPr>
                  <p:cNvPr id="417" name="Group 416"/>
                  <p:cNvGrpSpPr/>
                  <p:nvPr/>
                </p:nvGrpSpPr>
                <p:grpSpPr bwMode="gray">
                  <a:xfrm>
                    <a:off x="8445209" y="1428749"/>
                    <a:ext cx="344374" cy="344373"/>
                    <a:chOff x="8383289" y="1310409"/>
                    <a:chExt cx="462715" cy="462714"/>
                  </a:xfrm>
                  <a:grpFill/>
                </p:grpSpPr>
                <p:sp>
                  <p:nvSpPr>
                    <p:cNvPr id="418" name="Freeform 11"/>
                    <p:cNvSpPr>
                      <a:spLocks noChangeArrowheads="1"/>
                    </p:cNvSpPr>
                    <p:nvPr/>
                  </p:nvSpPr>
                  <p:spPr bwMode="gray">
                    <a:xfrm>
                      <a:off x="8555338" y="1310409"/>
                      <a:ext cx="119686" cy="130372"/>
                    </a:xfrm>
                    <a:custGeom>
                      <a:avLst/>
                      <a:gdLst>
                        <a:gd name="T0" fmla="*/ 14 w 493"/>
                        <a:gd name="T1" fmla="*/ 304 h 539"/>
                        <a:gd name="T2" fmla="*/ 28 w 493"/>
                        <a:gd name="T3" fmla="*/ 307 h 539"/>
                        <a:gd name="T4" fmla="*/ 66 w 493"/>
                        <a:gd name="T5" fmla="*/ 304 h 539"/>
                        <a:gd name="T6" fmla="*/ 146 w 493"/>
                        <a:gd name="T7" fmla="*/ 301 h 539"/>
                        <a:gd name="T8" fmla="*/ 149 w 493"/>
                        <a:gd name="T9" fmla="*/ 301 h 539"/>
                        <a:gd name="T10" fmla="*/ 151 w 493"/>
                        <a:gd name="T11" fmla="*/ 403 h 539"/>
                        <a:gd name="T12" fmla="*/ 160 w 493"/>
                        <a:gd name="T13" fmla="*/ 523 h 539"/>
                        <a:gd name="T14" fmla="*/ 163 w 493"/>
                        <a:gd name="T15" fmla="*/ 523 h 539"/>
                        <a:gd name="T16" fmla="*/ 169 w 493"/>
                        <a:gd name="T17" fmla="*/ 403 h 539"/>
                        <a:gd name="T18" fmla="*/ 175 w 493"/>
                        <a:gd name="T19" fmla="*/ 292 h 539"/>
                        <a:gd name="T20" fmla="*/ 154 w 493"/>
                        <a:gd name="T21" fmla="*/ 272 h 539"/>
                        <a:gd name="T22" fmla="*/ 146 w 493"/>
                        <a:gd name="T23" fmla="*/ 272 h 539"/>
                        <a:gd name="T24" fmla="*/ 123 w 493"/>
                        <a:gd name="T25" fmla="*/ 272 h 539"/>
                        <a:gd name="T26" fmla="*/ 54 w 493"/>
                        <a:gd name="T27" fmla="*/ 269 h 539"/>
                        <a:gd name="T28" fmla="*/ 169 w 493"/>
                        <a:gd name="T29" fmla="*/ 140 h 539"/>
                        <a:gd name="T30" fmla="*/ 246 w 493"/>
                        <a:gd name="T31" fmla="*/ 55 h 539"/>
                        <a:gd name="T32" fmla="*/ 275 w 493"/>
                        <a:gd name="T33" fmla="*/ 89 h 539"/>
                        <a:gd name="T34" fmla="*/ 409 w 493"/>
                        <a:gd name="T35" fmla="*/ 238 h 539"/>
                        <a:gd name="T36" fmla="*/ 429 w 493"/>
                        <a:gd name="T37" fmla="*/ 269 h 539"/>
                        <a:gd name="T38" fmla="*/ 349 w 493"/>
                        <a:gd name="T39" fmla="*/ 272 h 539"/>
                        <a:gd name="T40" fmla="*/ 341 w 493"/>
                        <a:gd name="T41" fmla="*/ 272 h 539"/>
                        <a:gd name="T42" fmla="*/ 321 w 493"/>
                        <a:gd name="T43" fmla="*/ 292 h 539"/>
                        <a:gd name="T44" fmla="*/ 321 w 493"/>
                        <a:gd name="T45" fmla="*/ 301 h 539"/>
                        <a:gd name="T46" fmla="*/ 321 w 493"/>
                        <a:gd name="T47" fmla="*/ 309 h 539"/>
                        <a:gd name="T48" fmla="*/ 329 w 493"/>
                        <a:gd name="T49" fmla="*/ 474 h 539"/>
                        <a:gd name="T50" fmla="*/ 335 w 493"/>
                        <a:gd name="T51" fmla="*/ 538 h 539"/>
                        <a:gd name="T52" fmla="*/ 338 w 493"/>
                        <a:gd name="T53" fmla="*/ 474 h 539"/>
                        <a:gd name="T54" fmla="*/ 346 w 493"/>
                        <a:gd name="T55" fmla="*/ 309 h 539"/>
                        <a:gd name="T56" fmla="*/ 358 w 493"/>
                        <a:gd name="T57" fmla="*/ 301 h 539"/>
                        <a:gd name="T58" fmla="*/ 429 w 493"/>
                        <a:gd name="T59" fmla="*/ 304 h 539"/>
                        <a:gd name="T60" fmla="*/ 470 w 493"/>
                        <a:gd name="T61" fmla="*/ 307 h 539"/>
                        <a:gd name="T62" fmla="*/ 481 w 493"/>
                        <a:gd name="T63" fmla="*/ 304 h 539"/>
                        <a:gd name="T64" fmla="*/ 492 w 493"/>
                        <a:gd name="T65" fmla="*/ 286 h 539"/>
                        <a:gd name="T66" fmla="*/ 492 w 493"/>
                        <a:gd name="T67" fmla="*/ 278 h 539"/>
                        <a:gd name="T68" fmla="*/ 441 w 493"/>
                        <a:gd name="T69" fmla="*/ 209 h 539"/>
                        <a:gd name="T70" fmla="*/ 309 w 493"/>
                        <a:gd name="T71" fmla="*/ 57 h 539"/>
                        <a:gd name="T72" fmla="*/ 275 w 493"/>
                        <a:gd name="T73" fmla="*/ 14 h 539"/>
                        <a:gd name="T74" fmla="*/ 272 w 493"/>
                        <a:gd name="T75" fmla="*/ 11 h 539"/>
                        <a:gd name="T76" fmla="*/ 243 w 493"/>
                        <a:gd name="T77" fmla="*/ 0 h 539"/>
                        <a:gd name="T78" fmla="*/ 215 w 493"/>
                        <a:gd name="T79" fmla="*/ 20 h 539"/>
                        <a:gd name="T80" fmla="*/ 180 w 493"/>
                        <a:gd name="T81" fmla="*/ 57 h 539"/>
                        <a:gd name="T82" fmla="*/ 49 w 493"/>
                        <a:gd name="T83" fmla="*/ 212 h 539"/>
                        <a:gd name="T84" fmla="*/ 6 w 493"/>
                        <a:gd name="T85" fmla="*/ 266 h 539"/>
                        <a:gd name="T86" fmla="*/ 3 w 493"/>
                        <a:gd name="T87" fmla="*/ 272 h 539"/>
                        <a:gd name="T88" fmla="*/ 6 w 493"/>
                        <a:gd name="T89" fmla="*/ 298 h 539"/>
                        <a:gd name="T90" fmla="*/ 149 w 493"/>
                        <a:gd name="T91" fmla="*/ 301 h 539"/>
                        <a:gd name="T92" fmla="*/ 346 w 493"/>
                        <a:gd name="T93" fmla="*/ 301 h 539"/>
                        <a:gd name="T94" fmla="*/ 467 w 493"/>
                        <a:gd name="T95" fmla="*/ 269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close/>
                          <a:moveTo>
                            <a:pt x="149" y="301"/>
                          </a:moveTo>
                          <a:lnTo>
                            <a:pt x="149" y="301"/>
                          </a:lnTo>
                          <a:close/>
                          <a:moveTo>
                            <a:pt x="149" y="301"/>
                          </a:moveTo>
                          <a:lnTo>
                            <a:pt x="149" y="301"/>
                          </a:lnTo>
                          <a:lnTo>
                            <a:pt x="146" y="301"/>
                          </a:lnTo>
                          <a:lnTo>
                            <a:pt x="149" y="301"/>
                          </a:lnTo>
                          <a:close/>
                          <a:moveTo>
                            <a:pt x="346" y="301"/>
                          </a:moveTo>
                          <a:lnTo>
                            <a:pt x="346" y="301"/>
                          </a:lnTo>
                          <a:close/>
                          <a:moveTo>
                            <a:pt x="467" y="269"/>
                          </a:moveTo>
                          <a:lnTo>
                            <a:pt x="467" y="269"/>
                          </a:lnTo>
                          <a:close/>
                          <a:moveTo>
                            <a:pt x="467" y="269"/>
                          </a:moveTo>
                          <a:lnTo>
                            <a:pt x="467" y="269"/>
                          </a:lnTo>
                          <a:close/>
                          <a:moveTo>
                            <a:pt x="25" y="269"/>
                          </a:moveTo>
                          <a:lnTo>
                            <a:pt x="25" y="2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9" name="Freeform 12"/>
                    <p:cNvSpPr>
                      <a:spLocks noChangeArrowheads="1"/>
                    </p:cNvSpPr>
                    <p:nvPr/>
                  </p:nvSpPr>
                  <p:spPr bwMode="gray">
                    <a:xfrm>
                      <a:off x="8555338" y="1310409"/>
                      <a:ext cx="119686" cy="130372"/>
                    </a:xfrm>
                    <a:custGeom>
                      <a:avLst/>
                      <a:gdLst>
                        <a:gd name="T0" fmla="*/ 14 w 493"/>
                        <a:gd name="T1" fmla="*/ 304 h 539"/>
                        <a:gd name="T2" fmla="*/ 25 w 493"/>
                        <a:gd name="T3" fmla="*/ 307 h 539"/>
                        <a:gd name="T4" fmla="*/ 37 w 493"/>
                        <a:gd name="T5" fmla="*/ 307 h 539"/>
                        <a:gd name="T6" fmla="*/ 66 w 493"/>
                        <a:gd name="T7" fmla="*/ 304 h 539"/>
                        <a:gd name="T8" fmla="*/ 137 w 493"/>
                        <a:gd name="T9" fmla="*/ 304 h 539"/>
                        <a:gd name="T10" fmla="*/ 146 w 493"/>
                        <a:gd name="T11" fmla="*/ 301 h 539"/>
                        <a:gd name="T12" fmla="*/ 149 w 493"/>
                        <a:gd name="T13" fmla="*/ 309 h 539"/>
                        <a:gd name="T14" fmla="*/ 151 w 493"/>
                        <a:gd name="T15" fmla="*/ 403 h 539"/>
                        <a:gd name="T16" fmla="*/ 160 w 493"/>
                        <a:gd name="T17" fmla="*/ 523 h 539"/>
                        <a:gd name="T18" fmla="*/ 160 w 493"/>
                        <a:gd name="T19" fmla="*/ 538 h 539"/>
                        <a:gd name="T20" fmla="*/ 166 w 493"/>
                        <a:gd name="T21" fmla="*/ 474 h 539"/>
                        <a:gd name="T22" fmla="*/ 169 w 493"/>
                        <a:gd name="T23" fmla="*/ 403 h 539"/>
                        <a:gd name="T24" fmla="*/ 175 w 493"/>
                        <a:gd name="T25" fmla="*/ 304 h 539"/>
                        <a:gd name="T26" fmla="*/ 166 w 493"/>
                        <a:gd name="T27" fmla="*/ 281 h 539"/>
                        <a:gd name="T28" fmla="*/ 154 w 493"/>
                        <a:gd name="T29" fmla="*/ 272 h 539"/>
                        <a:gd name="T30" fmla="*/ 146 w 493"/>
                        <a:gd name="T31" fmla="*/ 272 h 539"/>
                        <a:gd name="T32" fmla="*/ 123 w 493"/>
                        <a:gd name="T33" fmla="*/ 272 h 539"/>
                        <a:gd name="T34" fmla="*/ 66 w 493"/>
                        <a:gd name="T35" fmla="*/ 269 h 539"/>
                        <a:gd name="T36" fmla="*/ 80 w 493"/>
                        <a:gd name="T37" fmla="*/ 241 h 539"/>
                        <a:gd name="T38" fmla="*/ 169 w 493"/>
                        <a:gd name="T39" fmla="*/ 140 h 539"/>
                        <a:gd name="T40" fmla="*/ 238 w 493"/>
                        <a:gd name="T41" fmla="*/ 63 h 539"/>
                        <a:gd name="T42" fmla="*/ 252 w 493"/>
                        <a:gd name="T43" fmla="*/ 63 h 539"/>
                        <a:gd name="T44" fmla="*/ 321 w 493"/>
                        <a:gd name="T45" fmla="*/ 138 h 539"/>
                        <a:gd name="T46" fmla="*/ 409 w 493"/>
                        <a:gd name="T47" fmla="*/ 238 h 539"/>
                        <a:gd name="T48" fmla="*/ 429 w 493"/>
                        <a:gd name="T49" fmla="*/ 269 h 539"/>
                        <a:gd name="T50" fmla="*/ 372 w 493"/>
                        <a:gd name="T51" fmla="*/ 272 h 539"/>
                        <a:gd name="T52" fmla="*/ 346 w 493"/>
                        <a:gd name="T53" fmla="*/ 272 h 539"/>
                        <a:gd name="T54" fmla="*/ 341 w 493"/>
                        <a:gd name="T55" fmla="*/ 272 h 539"/>
                        <a:gd name="T56" fmla="*/ 321 w 493"/>
                        <a:gd name="T57" fmla="*/ 292 h 539"/>
                        <a:gd name="T58" fmla="*/ 321 w 493"/>
                        <a:gd name="T59" fmla="*/ 298 h 539"/>
                        <a:gd name="T60" fmla="*/ 321 w 493"/>
                        <a:gd name="T61" fmla="*/ 301 h 539"/>
                        <a:gd name="T62" fmla="*/ 321 w 493"/>
                        <a:gd name="T63" fmla="*/ 309 h 539"/>
                        <a:gd name="T64" fmla="*/ 326 w 493"/>
                        <a:gd name="T65" fmla="*/ 403 h 539"/>
                        <a:gd name="T66" fmla="*/ 332 w 493"/>
                        <a:gd name="T67" fmla="*/ 523 h 539"/>
                        <a:gd name="T68" fmla="*/ 335 w 493"/>
                        <a:gd name="T69" fmla="*/ 538 h 539"/>
                        <a:gd name="T70" fmla="*/ 338 w 493"/>
                        <a:gd name="T71" fmla="*/ 474 h 539"/>
                        <a:gd name="T72" fmla="*/ 343 w 493"/>
                        <a:gd name="T73" fmla="*/ 403 h 539"/>
                        <a:gd name="T74" fmla="*/ 346 w 493"/>
                        <a:gd name="T75" fmla="*/ 301 h 539"/>
                        <a:gd name="T76" fmla="*/ 358 w 493"/>
                        <a:gd name="T77" fmla="*/ 301 h 539"/>
                        <a:gd name="T78" fmla="*/ 429 w 493"/>
                        <a:gd name="T79" fmla="*/ 304 h 539"/>
                        <a:gd name="T80" fmla="*/ 467 w 493"/>
                        <a:gd name="T81" fmla="*/ 307 h 539"/>
                        <a:gd name="T82" fmla="*/ 475 w 493"/>
                        <a:gd name="T83" fmla="*/ 304 h 539"/>
                        <a:gd name="T84" fmla="*/ 487 w 493"/>
                        <a:gd name="T85" fmla="*/ 298 h 539"/>
                        <a:gd name="T86" fmla="*/ 492 w 493"/>
                        <a:gd name="T87" fmla="*/ 286 h 539"/>
                        <a:gd name="T88" fmla="*/ 492 w 493"/>
                        <a:gd name="T89" fmla="*/ 278 h 539"/>
                        <a:gd name="T90" fmla="*/ 481 w 493"/>
                        <a:gd name="T91" fmla="*/ 261 h 539"/>
                        <a:gd name="T92" fmla="*/ 441 w 493"/>
                        <a:gd name="T93" fmla="*/ 209 h 539"/>
                        <a:gd name="T94" fmla="*/ 309 w 493"/>
                        <a:gd name="T95" fmla="*/ 57 h 539"/>
                        <a:gd name="T96" fmla="*/ 278 w 493"/>
                        <a:gd name="T97" fmla="*/ 17 h 539"/>
                        <a:gd name="T98" fmla="*/ 272 w 493"/>
                        <a:gd name="T99" fmla="*/ 11 h 539"/>
                        <a:gd name="T100" fmla="*/ 266 w 493"/>
                        <a:gd name="T101" fmla="*/ 9 h 539"/>
                        <a:gd name="T102" fmla="*/ 243 w 493"/>
                        <a:gd name="T103" fmla="*/ 0 h 539"/>
                        <a:gd name="T104" fmla="*/ 220 w 493"/>
                        <a:gd name="T105" fmla="*/ 11 h 539"/>
                        <a:gd name="T106" fmla="*/ 203 w 493"/>
                        <a:gd name="T107" fmla="*/ 32 h 539"/>
                        <a:gd name="T108" fmla="*/ 135 w 493"/>
                        <a:gd name="T109" fmla="*/ 112 h 539"/>
                        <a:gd name="T110" fmla="*/ 49 w 493"/>
                        <a:gd name="T111" fmla="*/ 212 h 539"/>
                        <a:gd name="T112" fmla="*/ 6 w 493"/>
                        <a:gd name="T113" fmla="*/ 264 h 539"/>
                        <a:gd name="T114" fmla="*/ 6 w 493"/>
                        <a:gd name="T115" fmla="*/ 266 h 539"/>
                        <a:gd name="T116" fmla="*/ 0 w 493"/>
                        <a:gd name="T117" fmla="*/ 278 h 539"/>
                        <a:gd name="T118" fmla="*/ 6 w 493"/>
                        <a:gd name="T119" fmla="*/ 29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3" h="539">
                          <a:moveTo>
                            <a:pt x="6" y="298"/>
                          </a:moveTo>
                          <a:lnTo>
                            <a:pt x="6" y="298"/>
                          </a:lnTo>
                          <a:lnTo>
                            <a:pt x="14" y="304"/>
                          </a:lnTo>
                          <a:lnTo>
                            <a:pt x="14" y="304"/>
                          </a:lnTo>
                          <a:lnTo>
                            <a:pt x="23" y="307"/>
                          </a:lnTo>
                          <a:lnTo>
                            <a:pt x="25" y="307"/>
                          </a:lnTo>
                          <a:lnTo>
                            <a:pt x="25" y="307"/>
                          </a:lnTo>
                          <a:lnTo>
                            <a:pt x="28" y="307"/>
                          </a:lnTo>
                          <a:lnTo>
                            <a:pt x="37" y="307"/>
                          </a:lnTo>
                          <a:lnTo>
                            <a:pt x="37" y="307"/>
                          </a:lnTo>
                          <a:lnTo>
                            <a:pt x="66" y="304"/>
                          </a:lnTo>
                          <a:lnTo>
                            <a:pt x="66" y="304"/>
                          </a:lnTo>
                          <a:lnTo>
                            <a:pt x="123" y="304"/>
                          </a:lnTo>
                          <a:lnTo>
                            <a:pt x="123" y="304"/>
                          </a:lnTo>
                          <a:lnTo>
                            <a:pt x="137" y="304"/>
                          </a:lnTo>
                          <a:lnTo>
                            <a:pt x="146" y="301"/>
                          </a:lnTo>
                          <a:lnTo>
                            <a:pt x="146" y="301"/>
                          </a:lnTo>
                          <a:lnTo>
                            <a:pt x="146" y="301"/>
                          </a:lnTo>
                          <a:lnTo>
                            <a:pt x="149" y="301"/>
                          </a:lnTo>
                          <a:lnTo>
                            <a:pt x="149" y="301"/>
                          </a:lnTo>
                          <a:lnTo>
                            <a:pt x="149" y="309"/>
                          </a:lnTo>
                          <a:lnTo>
                            <a:pt x="149" y="309"/>
                          </a:lnTo>
                          <a:lnTo>
                            <a:pt x="151" y="403"/>
                          </a:lnTo>
                          <a:lnTo>
                            <a:pt x="151" y="403"/>
                          </a:lnTo>
                          <a:lnTo>
                            <a:pt x="157" y="474"/>
                          </a:lnTo>
                          <a:lnTo>
                            <a:pt x="157" y="474"/>
                          </a:lnTo>
                          <a:lnTo>
                            <a:pt x="160" y="523"/>
                          </a:lnTo>
                          <a:lnTo>
                            <a:pt x="160" y="523"/>
                          </a:lnTo>
                          <a:lnTo>
                            <a:pt x="160" y="538"/>
                          </a:lnTo>
                          <a:lnTo>
                            <a:pt x="160" y="538"/>
                          </a:lnTo>
                          <a:lnTo>
                            <a:pt x="163" y="523"/>
                          </a:lnTo>
                          <a:lnTo>
                            <a:pt x="163" y="523"/>
                          </a:lnTo>
                          <a:lnTo>
                            <a:pt x="166" y="474"/>
                          </a:lnTo>
                          <a:lnTo>
                            <a:pt x="166" y="474"/>
                          </a:lnTo>
                          <a:lnTo>
                            <a:pt x="169" y="403"/>
                          </a:lnTo>
                          <a:lnTo>
                            <a:pt x="169" y="403"/>
                          </a:lnTo>
                          <a:lnTo>
                            <a:pt x="175" y="309"/>
                          </a:lnTo>
                          <a:lnTo>
                            <a:pt x="175" y="304"/>
                          </a:lnTo>
                          <a:lnTo>
                            <a:pt x="175" y="304"/>
                          </a:lnTo>
                          <a:lnTo>
                            <a:pt x="175" y="292"/>
                          </a:lnTo>
                          <a:lnTo>
                            <a:pt x="175" y="292"/>
                          </a:lnTo>
                          <a:lnTo>
                            <a:pt x="166" y="281"/>
                          </a:lnTo>
                          <a:lnTo>
                            <a:pt x="160" y="275"/>
                          </a:lnTo>
                          <a:lnTo>
                            <a:pt x="154" y="272"/>
                          </a:lnTo>
                          <a:lnTo>
                            <a:pt x="154" y="272"/>
                          </a:lnTo>
                          <a:lnTo>
                            <a:pt x="151" y="272"/>
                          </a:lnTo>
                          <a:lnTo>
                            <a:pt x="149" y="272"/>
                          </a:lnTo>
                          <a:lnTo>
                            <a:pt x="146" y="272"/>
                          </a:lnTo>
                          <a:lnTo>
                            <a:pt x="137" y="272"/>
                          </a:lnTo>
                          <a:lnTo>
                            <a:pt x="137" y="272"/>
                          </a:lnTo>
                          <a:lnTo>
                            <a:pt x="123" y="272"/>
                          </a:lnTo>
                          <a:lnTo>
                            <a:pt x="123" y="272"/>
                          </a:lnTo>
                          <a:lnTo>
                            <a:pt x="66" y="269"/>
                          </a:lnTo>
                          <a:lnTo>
                            <a:pt x="66" y="269"/>
                          </a:lnTo>
                          <a:lnTo>
                            <a:pt x="54" y="269"/>
                          </a:lnTo>
                          <a:lnTo>
                            <a:pt x="54" y="269"/>
                          </a:lnTo>
                          <a:lnTo>
                            <a:pt x="80" y="241"/>
                          </a:lnTo>
                          <a:lnTo>
                            <a:pt x="80" y="241"/>
                          </a:lnTo>
                          <a:lnTo>
                            <a:pt x="169" y="140"/>
                          </a:lnTo>
                          <a:lnTo>
                            <a:pt x="169" y="140"/>
                          </a:lnTo>
                          <a:lnTo>
                            <a:pt x="215" y="89"/>
                          </a:lnTo>
                          <a:lnTo>
                            <a:pt x="215" y="89"/>
                          </a:lnTo>
                          <a:lnTo>
                            <a:pt x="238" y="63"/>
                          </a:lnTo>
                          <a:lnTo>
                            <a:pt x="246" y="55"/>
                          </a:lnTo>
                          <a:lnTo>
                            <a:pt x="252" y="63"/>
                          </a:lnTo>
                          <a:lnTo>
                            <a:pt x="252" y="63"/>
                          </a:lnTo>
                          <a:lnTo>
                            <a:pt x="275" y="89"/>
                          </a:lnTo>
                          <a:lnTo>
                            <a:pt x="275" y="89"/>
                          </a:lnTo>
                          <a:lnTo>
                            <a:pt x="321" y="138"/>
                          </a:lnTo>
                          <a:lnTo>
                            <a:pt x="321" y="138"/>
                          </a:lnTo>
                          <a:lnTo>
                            <a:pt x="409" y="238"/>
                          </a:lnTo>
                          <a:lnTo>
                            <a:pt x="409" y="238"/>
                          </a:lnTo>
                          <a:lnTo>
                            <a:pt x="438" y="269"/>
                          </a:lnTo>
                          <a:lnTo>
                            <a:pt x="438" y="269"/>
                          </a:lnTo>
                          <a:lnTo>
                            <a:pt x="429" y="269"/>
                          </a:lnTo>
                          <a:lnTo>
                            <a:pt x="429" y="269"/>
                          </a:lnTo>
                          <a:lnTo>
                            <a:pt x="372" y="272"/>
                          </a:lnTo>
                          <a:lnTo>
                            <a:pt x="372" y="272"/>
                          </a:lnTo>
                          <a:lnTo>
                            <a:pt x="358" y="272"/>
                          </a:lnTo>
                          <a:lnTo>
                            <a:pt x="349" y="272"/>
                          </a:lnTo>
                          <a:lnTo>
                            <a:pt x="346" y="272"/>
                          </a:lnTo>
                          <a:lnTo>
                            <a:pt x="346" y="272"/>
                          </a:lnTo>
                          <a:lnTo>
                            <a:pt x="341" y="272"/>
                          </a:lnTo>
                          <a:lnTo>
                            <a:pt x="341" y="272"/>
                          </a:lnTo>
                          <a:lnTo>
                            <a:pt x="332" y="275"/>
                          </a:lnTo>
                          <a:lnTo>
                            <a:pt x="329" y="281"/>
                          </a:lnTo>
                          <a:lnTo>
                            <a:pt x="321" y="292"/>
                          </a:lnTo>
                          <a:lnTo>
                            <a:pt x="321" y="292"/>
                          </a:lnTo>
                          <a:lnTo>
                            <a:pt x="321" y="295"/>
                          </a:lnTo>
                          <a:lnTo>
                            <a:pt x="321" y="298"/>
                          </a:lnTo>
                          <a:lnTo>
                            <a:pt x="321" y="298"/>
                          </a:lnTo>
                          <a:lnTo>
                            <a:pt x="321" y="301"/>
                          </a:lnTo>
                          <a:lnTo>
                            <a:pt x="321" y="301"/>
                          </a:lnTo>
                          <a:lnTo>
                            <a:pt x="321" y="301"/>
                          </a:lnTo>
                          <a:lnTo>
                            <a:pt x="321" y="304"/>
                          </a:lnTo>
                          <a:lnTo>
                            <a:pt x="321" y="309"/>
                          </a:lnTo>
                          <a:lnTo>
                            <a:pt x="321" y="309"/>
                          </a:lnTo>
                          <a:lnTo>
                            <a:pt x="326" y="403"/>
                          </a:lnTo>
                          <a:lnTo>
                            <a:pt x="326" y="403"/>
                          </a:lnTo>
                          <a:lnTo>
                            <a:pt x="329" y="474"/>
                          </a:lnTo>
                          <a:lnTo>
                            <a:pt x="329" y="474"/>
                          </a:lnTo>
                          <a:lnTo>
                            <a:pt x="332" y="523"/>
                          </a:lnTo>
                          <a:lnTo>
                            <a:pt x="332" y="523"/>
                          </a:lnTo>
                          <a:lnTo>
                            <a:pt x="335" y="538"/>
                          </a:lnTo>
                          <a:lnTo>
                            <a:pt x="335" y="538"/>
                          </a:lnTo>
                          <a:lnTo>
                            <a:pt x="335" y="523"/>
                          </a:lnTo>
                          <a:lnTo>
                            <a:pt x="335" y="523"/>
                          </a:lnTo>
                          <a:lnTo>
                            <a:pt x="338" y="474"/>
                          </a:lnTo>
                          <a:lnTo>
                            <a:pt x="338" y="474"/>
                          </a:lnTo>
                          <a:lnTo>
                            <a:pt x="343" y="403"/>
                          </a:lnTo>
                          <a:lnTo>
                            <a:pt x="343" y="403"/>
                          </a:lnTo>
                          <a:lnTo>
                            <a:pt x="346" y="309"/>
                          </a:lnTo>
                          <a:lnTo>
                            <a:pt x="346" y="304"/>
                          </a:lnTo>
                          <a:lnTo>
                            <a:pt x="346" y="301"/>
                          </a:lnTo>
                          <a:lnTo>
                            <a:pt x="349" y="301"/>
                          </a:lnTo>
                          <a:lnTo>
                            <a:pt x="358" y="301"/>
                          </a:lnTo>
                          <a:lnTo>
                            <a:pt x="358" y="301"/>
                          </a:lnTo>
                          <a:lnTo>
                            <a:pt x="372" y="304"/>
                          </a:lnTo>
                          <a:lnTo>
                            <a:pt x="372" y="304"/>
                          </a:lnTo>
                          <a:lnTo>
                            <a:pt x="429" y="304"/>
                          </a:lnTo>
                          <a:lnTo>
                            <a:pt x="429" y="304"/>
                          </a:lnTo>
                          <a:lnTo>
                            <a:pt x="458" y="307"/>
                          </a:lnTo>
                          <a:lnTo>
                            <a:pt x="467" y="307"/>
                          </a:lnTo>
                          <a:lnTo>
                            <a:pt x="470" y="307"/>
                          </a:lnTo>
                          <a:lnTo>
                            <a:pt x="470" y="307"/>
                          </a:lnTo>
                          <a:lnTo>
                            <a:pt x="475" y="304"/>
                          </a:lnTo>
                          <a:lnTo>
                            <a:pt x="475" y="304"/>
                          </a:lnTo>
                          <a:lnTo>
                            <a:pt x="481" y="304"/>
                          </a:lnTo>
                          <a:lnTo>
                            <a:pt x="487" y="298"/>
                          </a:lnTo>
                          <a:lnTo>
                            <a:pt x="487" y="298"/>
                          </a:lnTo>
                          <a:lnTo>
                            <a:pt x="492" y="286"/>
                          </a:lnTo>
                          <a:lnTo>
                            <a:pt x="492" y="286"/>
                          </a:lnTo>
                          <a:lnTo>
                            <a:pt x="492" y="281"/>
                          </a:lnTo>
                          <a:lnTo>
                            <a:pt x="492" y="281"/>
                          </a:lnTo>
                          <a:lnTo>
                            <a:pt x="492" y="278"/>
                          </a:lnTo>
                          <a:lnTo>
                            <a:pt x="492" y="278"/>
                          </a:lnTo>
                          <a:lnTo>
                            <a:pt x="487" y="266"/>
                          </a:lnTo>
                          <a:lnTo>
                            <a:pt x="481" y="261"/>
                          </a:lnTo>
                          <a:lnTo>
                            <a:pt x="481" y="261"/>
                          </a:lnTo>
                          <a:lnTo>
                            <a:pt x="441" y="209"/>
                          </a:lnTo>
                          <a:lnTo>
                            <a:pt x="441" y="209"/>
                          </a:lnTo>
                          <a:lnTo>
                            <a:pt x="355" y="109"/>
                          </a:lnTo>
                          <a:lnTo>
                            <a:pt x="355" y="109"/>
                          </a:lnTo>
                          <a:lnTo>
                            <a:pt x="309" y="57"/>
                          </a:lnTo>
                          <a:lnTo>
                            <a:pt x="309" y="57"/>
                          </a:lnTo>
                          <a:lnTo>
                            <a:pt x="289" y="32"/>
                          </a:lnTo>
                          <a:lnTo>
                            <a:pt x="278" y="17"/>
                          </a:lnTo>
                          <a:lnTo>
                            <a:pt x="275" y="14"/>
                          </a:lnTo>
                          <a:lnTo>
                            <a:pt x="272" y="14"/>
                          </a:lnTo>
                          <a:lnTo>
                            <a:pt x="272" y="11"/>
                          </a:lnTo>
                          <a:lnTo>
                            <a:pt x="272" y="11"/>
                          </a:lnTo>
                          <a:lnTo>
                            <a:pt x="272" y="11"/>
                          </a:lnTo>
                          <a:lnTo>
                            <a:pt x="266" y="9"/>
                          </a:lnTo>
                          <a:lnTo>
                            <a:pt x="266" y="9"/>
                          </a:lnTo>
                          <a:lnTo>
                            <a:pt x="255" y="3"/>
                          </a:lnTo>
                          <a:lnTo>
                            <a:pt x="243" y="0"/>
                          </a:lnTo>
                          <a:lnTo>
                            <a:pt x="243" y="0"/>
                          </a:lnTo>
                          <a:lnTo>
                            <a:pt x="229" y="6"/>
                          </a:lnTo>
                          <a:lnTo>
                            <a:pt x="220" y="11"/>
                          </a:lnTo>
                          <a:lnTo>
                            <a:pt x="215" y="20"/>
                          </a:lnTo>
                          <a:lnTo>
                            <a:pt x="203" y="32"/>
                          </a:lnTo>
                          <a:lnTo>
                            <a:pt x="203" y="32"/>
                          </a:lnTo>
                          <a:lnTo>
                            <a:pt x="180" y="57"/>
                          </a:lnTo>
                          <a:lnTo>
                            <a:pt x="180" y="57"/>
                          </a:lnTo>
                          <a:lnTo>
                            <a:pt x="135" y="112"/>
                          </a:lnTo>
                          <a:lnTo>
                            <a:pt x="135" y="112"/>
                          </a:lnTo>
                          <a:lnTo>
                            <a:pt x="49" y="212"/>
                          </a:lnTo>
                          <a:lnTo>
                            <a:pt x="49" y="212"/>
                          </a:lnTo>
                          <a:lnTo>
                            <a:pt x="8" y="261"/>
                          </a:lnTo>
                          <a:lnTo>
                            <a:pt x="6" y="264"/>
                          </a:lnTo>
                          <a:lnTo>
                            <a:pt x="6" y="264"/>
                          </a:lnTo>
                          <a:lnTo>
                            <a:pt x="6" y="266"/>
                          </a:lnTo>
                          <a:lnTo>
                            <a:pt x="6" y="266"/>
                          </a:lnTo>
                          <a:lnTo>
                            <a:pt x="6" y="266"/>
                          </a:lnTo>
                          <a:lnTo>
                            <a:pt x="3" y="272"/>
                          </a:lnTo>
                          <a:lnTo>
                            <a:pt x="3" y="272"/>
                          </a:lnTo>
                          <a:lnTo>
                            <a:pt x="0" y="278"/>
                          </a:lnTo>
                          <a:lnTo>
                            <a:pt x="0" y="289"/>
                          </a:lnTo>
                          <a:lnTo>
                            <a:pt x="0" y="289"/>
                          </a:lnTo>
                          <a:lnTo>
                            <a:pt x="6" y="298"/>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0" name="Freeform 13"/>
                    <p:cNvSpPr>
                      <a:spLocks noChangeArrowheads="1"/>
                    </p:cNvSpPr>
                    <p:nvPr/>
                  </p:nvSpPr>
                  <p:spPr bwMode="gray">
                    <a:xfrm>
                      <a:off x="8590603" y="1383075"/>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1" name="Freeform 14"/>
                    <p:cNvSpPr>
                      <a:spLocks noChangeArrowheads="1"/>
                    </p:cNvSpPr>
                    <p:nvPr/>
                  </p:nvSpPr>
                  <p:spPr bwMode="gray">
                    <a:xfrm>
                      <a:off x="8590603" y="1383075"/>
                      <a:ext cx="1068" cy="1069"/>
                    </a:xfrm>
                    <a:custGeom>
                      <a:avLst/>
                      <a:gdLst>
                        <a:gd name="T0" fmla="*/ 3 w 4"/>
                        <a:gd name="T1" fmla="*/ 0 h 1"/>
                        <a:gd name="T2" fmla="*/ 3 w 4"/>
                        <a:gd name="T3" fmla="*/ 0 h 1"/>
                        <a:gd name="T4" fmla="*/ 0 w 4"/>
                        <a:gd name="T5" fmla="*/ 0 h 1"/>
                        <a:gd name="T6" fmla="*/ 3 w 4"/>
                        <a:gd name="T7" fmla="*/ 0 h 1"/>
                      </a:gdLst>
                      <a:ahLst/>
                      <a:cxnLst>
                        <a:cxn ang="0">
                          <a:pos x="T0" y="T1"/>
                        </a:cxn>
                        <a:cxn ang="0">
                          <a:pos x="T2" y="T3"/>
                        </a:cxn>
                        <a:cxn ang="0">
                          <a:pos x="T4" y="T5"/>
                        </a:cxn>
                        <a:cxn ang="0">
                          <a:pos x="T6" y="T7"/>
                        </a:cxn>
                      </a:cxnLst>
                      <a:rect l="0" t="0" r="r" b="b"/>
                      <a:pathLst>
                        <a:path w="4" h="1">
                          <a:moveTo>
                            <a:pt x="3" y="0"/>
                          </a:moveTo>
                          <a:lnTo>
                            <a:pt x="3" y="0"/>
                          </a:lnTo>
                          <a:lnTo>
                            <a:pt x="0" y="0"/>
                          </a:lnTo>
                          <a:lnTo>
                            <a:pt x="3"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2" name="Freeform 15"/>
                    <p:cNvSpPr>
                      <a:spLocks noChangeArrowheads="1"/>
                    </p:cNvSpPr>
                    <p:nvPr/>
                  </p:nvSpPr>
                  <p:spPr bwMode="gray">
                    <a:xfrm>
                      <a:off x="8638691" y="1383075"/>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3" name="Freeform 16"/>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4" name="Freeform 17"/>
                    <p:cNvSpPr>
                      <a:spLocks noChangeArrowheads="1"/>
                    </p:cNvSpPr>
                    <p:nvPr/>
                  </p:nvSpPr>
                  <p:spPr bwMode="gray">
                    <a:xfrm>
                      <a:off x="8668612" y="1375595"/>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5" name="Freeform 18"/>
                    <p:cNvSpPr>
                      <a:spLocks noChangeArrowheads="1"/>
                    </p:cNvSpPr>
                    <p:nvPr/>
                  </p:nvSpPr>
                  <p:spPr bwMode="gray">
                    <a:xfrm>
                      <a:off x="8560681" y="1375595"/>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6" name="Freeform 19"/>
                    <p:cNvSpPr>
                      <a:spLocks noChangeArrowheads="1"/>
                    </p:cNvSpPr>
                    <p:nvPr/>
                  </p:nvSpPr>
                  <p:spPr bwMode="gray">
                    <a:xfrm>
                      <a:off x="8715632" y="1481389"/>
                      <a:ext cx="130372" cy="119686"/>
                    </a:xfrm>
                    <a:custGeom>
                      <a:avLst/>
                      <a:gdLst>
                        <a:gd name="T0" fmla="*/ 64 w 540"/>
                        <a:gd name="T1" fmla="*/ 158 h 494"/>
                        <a:gd name="T2" fmla="*/ 0 w 540"/>
                        <a:gd name="T3" fmla="*/ 161 h 494"/>
                        <a:gd name="T4" fmla="*/ 64 w 540"/>
                        <a:gd name="T5" fmla="*/ 166 h 494"/>
                        <a:gd name="T6" fmla="*/ 238 w 540"/>
                        <a:gd name="T7" fmla="*/ 175 h 494"/>
                        <a:gd name="T8" fmla="*/ 261 w 540"/>
                        <a:gd name="T9" fmla="*/ 166 h 494"/>
                        <a:gd name="T10" fmla="*/ 267 w 540"/>
                        <a:gd name="T11" fmla="*/ 152 h 494"/>
                        <a:gd name="T12" fmla="*/ 270 w 540"/>
                        <a:gd name="T13" fmla="*/ 138 h 494"/>
                        <a:gd name="T14" fmla="*/ 270 w 540"/>
                        <a:gd name="T15" fmla="*/ 66 h 494"/>
                        <a:gd name="T16" fmla="*/ 301 w 540"/>
                        <a:gd name="T17" fmla="*/ 84 h 494"/>
                        <a:gd name="T18" fmla="*/ 450 w 540"/>
                        <a:gd name="T19" fmla="*/ 215 h 494"/>
                        <a:gd name="T20" fmla="*/ 479 w 540"/>
                        <a:gd name="T21" fmla="*/ 252 h 494"/>
                        <a:gd name="T22" fmla="*/ 401 w 540"/>
                        <a:gd name="T23" fmla="*/ 321 h 494"/>
                        <a:gd name="T24" fmla="*/ 272 w 540"/>
                        <a:gd name="T25" fmla="*/ 439 h 494"/>
                        <a:gd name="T26" fmla="*/ 270 w 540"/>
                        <a:gd name="T27" fmla="*/ 373 h 494"/>
                        <a:gd name="T28" fmla="*/ 267 w 540"/>
                        <a:gd name="T29" fmla="*/ 347 h 494"/>
                        <a:gd name="T30" fmla="*/ 261 w 540"/>
                        <a:gd name="T31" fmla="*/ 330 h 494"/>
                        <a:gd name="T32" fmla="*/ 244 w 540"/>
                        <a:gd name="T33" fmla="*/ 321 h 494"/>
                        <a:gd name="T34" fmla="*/ 238 w 540"/>
                        <a:gd name="T35" fmla="*/ 321 h 494"/>
                        <a:gd name="T36" fmla="*/ 138 w 540"/>
                        <a:gd name="T37" fmla="*/ 327 h 494"/>
                        <a:gd name="T38" fmla="*/ 17 w 540"/>
                        <a:gd name="T39" fmla="*/ 333 h 494"/>
                        <a:gd name="T40" fmla="*/ 17 w 540"/>
                        <a:gd name="T41" fmla="*/ 336 h 494"/>
                        <a:gd name="T42" fmla="*/ 138 w 540"/>
                        <a:gd name="T43" fmla="*/ 344 h 494"/>
                        <a:gd name="T44" fmla="*/ 238 w 540"/>
                        <a:gd name="T45" fmla="*/ 347 h 494"/>
                        <a:gd name="T46" fmla="*/ 238 w 540"/>
                        <a:gd name="T47" fmla="*/ 373 h 494"/>
                        <a:gd name="T48" fmla="*/ 235 w 540"/>
                        <a:gd name="T49" fmla="*/ 459 h 494"/>
                        <a:gd name="T50" fmla="*/ 235 w 540"/>
                        <a:gd name="T51" fmla="*/ 476 h 494"/>
                        <a:gd name="T52" fmla="*/ 244 w 540"/>
                        <a:gd name="T53" fmla="*/ 490 h 494"/>
                        <a:gd name="T54" fmla="*/ 258 w 540"/>
                        <a:gd name="T55" fmla="*/ 493 h 494"/>
                        <a:gd name="T56" fmla="*/ 281 w 540"/>
                        <a:gd name="T57" fmla="*/ 482 h 494"/>
                        <a:gd name="T58" fmla="*/ 433 w 540"/>
                        <a:gd name="T59" fmla="*/ 356 h 494"/>
                        <a:gd name="T60" fmla="*/ 510 w 540"/>
                        <a:gd name="T61" fmla="*/ 290 h 494"/>
                        <a:gd name="T62" fmla="*/ 527 w 540"/>
                        <a:gd name="T63" fmla="*/ 273 h 494"/>
                        <a:gd name="T64" fmla="*/ 533 w 540"/>
                        <a:gd name="T65" fmla="*/ 270 h 494"/>
                        <a:gd name="T66" fmla="*/ 536 w 540"/>
                        <a:gd name="T67" fmla="*/ 229 h 494"/>
                        <a:gd name="T68" fmla="*/ 507 w 540"/>
                        <a:gd name="T69" fmla="*/ 204 h 494"/>
                        <a:gd name="T70" fmla="*/ 430 w 540"/>
                        <a:gd name="T71" fmla="*/ 138 h 494"/>
                        <a:gd name="T72" fmla="*/ 275 w 540"/>
                        <a:gd name="T73" fmla="*/ 9 h 494"/>
                        <a:gd name="T74" fmla="*/ 275 w 540"/>
                        <a:gd name="T75" fmla="*/ 6 h 494"/>
                        <a:gd name="T76" fmla="*/ 253 w 540"/>
                        <a:gd name="T77" fmla="*/ 0 h 494"/>
                        <a:gd name="T78" fmla="*/ 238 w 540"/>
                        <a:gd name="T79" fmla="*/ 15 h 494"/>
                        <a:gd name="T80" fmla="*/ 235 w 540"/>
                        <a:gd name="T81" fmla="*/ 26 h 494"/>
                        <a:gd name="T82" fmla="*/ 235 w 540"/>
                        <a:gd name="T83" fmla="*/ 66 h 494"/>
                        <a:gd name="T84" fmla="*/ 238 w 540"/>
                        <a:gd name="T85" fmla="*/ 138 h 494"/>
                        <a:gd name="T86" fmla="*/ 238 w 540"/>
                        <a:gd name="T87" fmla="*/ 149 h 494"/>
                        <a:gd name="T88" fmla="*/ 138 w 540"/>
                        <a:gd name="T89" fmla="*/ 152 h 494"/>
                        <a:gd name="T90" fmla="*/ 272 w 540"/>
                        <a:gd name="T91" fmla="*/ 467 h 494"/>
                        <a:gd name="T92" fmla="*/ 272 w 540"/>
                        <a:gd name="T93" fmla="*/ 26 h 494"/>
                        <a:gd name="T94" fmla="*/ 238 w 540"/>
                        <a:gd name="T95" fmla="*/ 14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close/>
                          <a:moveTo>
                            <a:pt x="238" y="347"/>
                          </a:moveTo>
                          <a:lnTo>
                            <a:pt x="238" y="347"/>
                          </a:lnTo>
                          <a:close/>
                          <a:moveTo>
                            <a:pt x="272" y="467"/>
                          </a:moveTo>
                          <a:lnTo>
                            <a:pt x="272" y="467"/>
                          </a:lnTo>
                          <a:close/>
                          <a:moveTo>
                            <a:pt x="272" y="467"/>
                          </a:moveTo>
                          <a:lnTo>
                            <a:pt x="272" y="467"/>
                          </a:lnTo>
                          <a:close/>
                          <a:moveTo>
                            <a:pt x="272" y="26"/>
                          </a:moveTo>
                          <a:lnTo>
                            <a:pt x="272" y="26"/>
                          </a:lnTo>
                          <a:close/>
                          <a:moveTo>
                            <a:pt x="238" y="149"/>
                          </a:moveTo>
                          <a:lnTo>
                            <a:pt x="238" y="149"/>
                          </a:lnTo>
                          <a:close/>
                          <a:moveTo>
                            <a:pt x="238" y="149"/>
                          </a:moveTo>
                          <a:lnTo>
                            <a:pt x="238" y="14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7" name="Freeform 20"/>
                    <p:cNvSpPr>
                      <a:spLocks noChangeArrowheads="1"/>
                    </p:cNvSpPr>
                    <p:nvPr/>
                  </p:nvSpPr>
                  <p:spPr bwMode="gray">
                    <a:xfrm>
                      <a:off x="8715632" y="1481389"/>
                      <a:ext cx="130372" cy="119686"/>
                    </a:xfrm>
                    <a:custGeom>
                      <a:avLst/>
                      <a:gdLst>
                        <a:gd name="T0" fmla="*/ 64 w 540"/>
                        <a:gd name="T1" fmla="*/ 158 h 494"/>
                        <a:gd name="T2" fmla="*/ 17 w 540"/>
                        <a:gd name="T3" fmla="*/ 161 h 494"/>
                        <a:gd name="T4" fmla="*/ 17 w 540"/>
                        <a:gd name="T5" fmla="*/ 164 h 494"/>
                        <a:gd name="T6" fmla="*/ 64 w 540"/>
                        <a:gd name="T7" fmla="*/ 166 h 494"/>
                        <a:gd name="T8" fmla="*/ 232 w 540"/>
                        <a:gd name="T9" fmla="*/ 175 h 494"/>
                        <a:gd name="T10" fmla="*/ 250 w 540"/>
                        <a:gd name="T11" fmla="*/ 175 h 494"/>
                        <a:gd name="T12" fmla="*/ 264 w 540"/>
                        <a:gd name="T13" fmla="*/ 161 h 494"/>
                        <a:gd name="T14" fmla="*/ 267 w 540"/>
                        <a:gd name="T15" fmla="*/ 152 h 494"/>
                        <a:gd name="T16" fmla="*/ 270 w 540"/>
                        <a:gd name="T17" fmla="*/ 138 h 494"/>
                        <a:gd name="T18" fmla="*/ 270 w 540"/>
                        <a:gd name="T19" fmla="*/ 124 h 494"/>
                        <a:gd name="T20" fmla="*/ 272 w 540"/>
                        <a:gd name="T21" fmla="*/ 55 h 494"/>
                        <a:gd name="T22" fmla="*/ 301 w 540"/>
                        <a:gd name="T23" fmla="*/ 84 h 494"/>
                        <a:gd name="T24" fmla="*/ 450 w 540"/>
                        <a:gd name="T25" fmla="*/ 215 h 494"/>
                        <a:gd name="T26" fmla="*/ 487 w 540"/>
                        <a:gd name="T27" fmla="*/ 247 h 494"/>
                        <a:gd name="T28" fmla="*/ 453 w 540"/>
                        <a:gd name="T29" fmla="*/ 276 h 494"/>
                        <a:gd name="T30" fmla="*/ 401 w 540"/>
                        <a:gd name="T31" fmla="*/ 321 h 494"/>
                        <a:gd name="T32" fmla="*/ 272 w 540"/>
                        <a:gd name="T33" fmla="*/ 439 h 494"/>
                        <a:gd name="T34" fmla="*/ 270 w 540"/>
                        <a:gd name="T35" fmla="*/ 430 h 494"/>
                        <a:gd name="T36" fmla="*/ 270 w 540"/>
                        <a:gd name="T37" fmla="*/ 358 h 494"/>
                        <a:gd name="T38" fmla="*/ 267 w 540"/>
                        <a:gd name="T39" fmla="*/ 347 h 494"/>
                        <a:gd name="T40" fmla="*/ 264 w 540"/>
                        <a:gd name="T41" fmla="*/ 336 h 494"/>
                        <a:gd name="T42" fmla="*/ 250 w 540"/>
                        <a:gd name="T43" fmla="*/ 321 h 494"/>
                        <a:gd name="T44" fmla="*/ 241 w 540"/>
                        <a:gd name="T45" fmla="*/ 321 h 494"/>
                        <a:gd name="T46" fmla="*/ 238 w 540"/>
                        <a:gd name="T47" fmla="*/ 321 h 494"/>
                        <a:gd name="T48" fmla="*/ 232 w 540"/>
                        <a:gd name="T49" fmla="*/ 321 h 494"/>
                        <a:gd name="T50" fmla="*/ 64 w 540"/>
                        <a:gd name="T51" fmla="*/ 330 h 494"/>
                        <a:gd name="T52" fmla="*/ 17 w 540"/>
                        <a:gd name="T53" fmla="*/ 333 h 494"/>
                        <a:gd name="T54" fmla="*/ 17 w 540"/>
                        <a:gd name="T55" fmla="*/ 336 h 494"/>
                        <a:gd name="T56" fmla="*/ 64 w 540"/>
                        <a:gd name="T57" fmla="*/ 339 h 494"/>
                        <a:gd name="T58" fmla="*/ 232 w 540"/>
                        <a:gd name="T59" fmla="*/ 347 h 494"/>
                        <a:gd name="T60" fmla="*/ 238 w 540"/>
                        <a:gd name="T61" fmla="*/ 350 h 494"/>
                        <a:gd name="T62" fmla="*/ 238 w 540"/>
                        <a:gd name="T63" fmla="*/ 373 h 494"/>
                        <a:gd name="T64" fmla="*/ 235 w 540"/>
                        <a:gd name="T65" fmla="*/ 430 h 494"/>
                        <a:gd name="T66" fmla="*/ 235 w 540"/>
                        <a:gd name="T67" fmla="*/ 470 h 494"/>
                        <a:gd name="T68" fmla="*/ 235 w 540"/>
                        <a:gd name="T69" fmla="*/ 476 h 494"/>
                        <a:gd name="T70" fmla="*/ 244 w 540"/>
                        <a:gd name="T71" fmla="*/ 490 h 494"/>
                        <a:gd name="T72" fmla="*/ 258 w 540"/>
                        <a:gd name="T73" fmla="*/ 493 h 494"/>
                        <a:gd name="T74" fmla="*/ 264 w 540"/>
                        <a:gd name="T75" fmla="*/ 493 h 494"/>
                        <a:gd name="T76" fmla="*/ 281 w 540"/>
                        <a:gd name="T77" fmla="*/ 482 h 494"/>
                        <a:gd name="T78" fmla="*/ 433 w 540"/>
                        <a:gd name="T79" fmla="*/ 356 h 494"/>
                        <a:gd name="T80" fmla="*/ 484 w 540"/>
                        <a:gd name="T81" fmla="*/ 313 h 494"/>
                        <a:gd name="T82" fmla="*/ 525 w 540"/>
                        <a:gd name="T83" fmla="*/ 276 h 494"/>
                        <a:gd name="T84" fmla="*/ 530 w 540"/>
                        <a:gd name="T85" fmla="*/ 273 h 494"/>
                        <a:gd name="T86" fmla="*/ 533 w 540"/>
                        <a:gd name="T87" fmla="*/ 270 h 494"/>
                        <a:gd name="T88" fmla="*/ 539 w 540"/>
                        <a:gd name="T89" fmla="*/ 244 h 494"/>
                        <a:gd name="T90" fmla="*/ 522 w 540"/>
                        <a:gd name="T91" fmla="*/ 215 h 494"/>
                        <a:gd name="T92" fmla="*/ 482 w 540"/>
                        <a:gd name="T93" fmla="*/ 181 h 494"/>
                        <a:gd name="T94" fmla="*/ 430 w 540"/>
                        <a:gd name="T95" fmla="*/ 138 h 494"/>
                        <a:gd name="T96" fmla="*/ 278 w 540"/>
                        <a:gd name="T97" fmla="*/ 9 h 494"/>
                        <a:gd name="T98" fmla="*/ 275 w 540"/>
                        <a:gd name="T99" fmla="*/ 6 h 494"/>
                        <a:gd name="T100" fmla="*/ 270 w 540"/>
                        <a:gd name="T101" fmla="*/ 3 h 494"/>
                        <a:gd name="T102" fmla="*/ 253 w 540"/>
                        <a:gd name="T103" fmla="*/ 0 h 494"/>
                        <a:gd name="T104" fmla="*/ 241 w 540"/>
                        <a:gd name="T105" fmla="*/ 6 h 494"/>
                        <a:gd name="T106" fmla="*/ 235 w 540"/>
                        <a:gd name="T107" fmla="*/ 23 h 494"/>
                        <a:gd name="T108" fmla="*/ 235 w 540"/>
                        <a:gd name="T109" fmla="*/ 29 h 494"/>
                        <a:gd name="T110" fmla="*/ 235 w 540"/>
                        <a:gd name="T111" fmla="*/ 66 h 494"/>
                        <a:gd name="T112" fmla="*/ 238 w 540"/>
                        <a:gd name="T113" fmla="*/ 124 h 494"/>
                        <a:gd name="T114" fmla="*/ 238 w 540"/>
                        <a:gd name="T115" fmla="*/ 147 h 494"/>
                        <a:gd name="T116" fmla="*/ 238 w 540"/>
                        <a:gd name="T117" fmla="*/ 149 h 494"/>
                        <a:gd name="T118" fmla="*/ 138 w 540"/>
                        <a:gd name="T119" fmla="*/ 15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494">
                          <a:moveTo>
                            <a:pt x="138" y="152"/>
                          </a:moveTo>
                          <a:lnTo>
                            <a:pt x="138" y="152"/>
                          </a:lnTo>
                          <a:lnTo>
                            <a:pt x="64" y="158"/>
                          </a:lnTo>
                          <a:lnTo>
                            <a:pt x="64" y="158"/>
                          </a:lnTo>
                          <a:lnTo>
                            <a:pt x="17" y="161"/>
                          </a:lnTo>
                          <a:lnTo>
                            <a:pt x="17" y="161"/>
                          </a:lnTo>
                          <a:lnTo>
                            <a:pt x="0" y="161"/>
                          </a:lnTo>
                          <a:lnTo>
                            <a:pt x="0" y="161"/>
                          </a:lnTo>
                          <a:lnTo>
                            <a:pt x="17" y="164"/>
                          </a:lnTo>
                          <a:lnTo>
                            <a:pt x="17" y="164"/>
                          </a:lnTo>
                          <a:lnTo>
                            <a:pt x="64" y="166"/>
                          </a:lnTo>
                          <a:lnTo>
                            <a:pt x="64" y="166"/>
                          </a:lnTo>
                          <a:lnTo>
                            <a:pt x="138" y="172"/>
                          </a:lnTo>
                          <a:lnTo>
                            <a:pt x="138" y="172"/>
                          </a:lnTo>
                          <a:lnTo>
                            <a:pt x="232" y="175"/>
                          </a:lnTo>
                          <a:lnTo>
                            <a:pt x="238" y="175"/>
                          </a:lnTo>
                          <a:lnTo>
                            <a:pt x="238" y="175"/>
                          </a:lnTo>
                          <a:lnTo>
                            <a:pt x="250" y="175"/>
                          </a:lnTo>
                          <a:lnTo>
                            <a:pt x="250" y="175"/>
                          </a:lnTo>
                          <a:lnTo>
                            <a:pt x="261" y="166"/>
                          </a:lnTo>
                          <a:lnTo>
                            <a:pt x="264" y="161"/>
                          </a:lnTo>
                          <a:lnTo>
                            <a:pt x="267" y="155"/>
                          </a:lnTo>
                          <a:lnTo>
                            <a:pt x="267" y="155"/>
                          </a:lnTo>
                          <a:lnTo>
                            <a:pt x="267" y="152"/>
                          </a:lnTo>
                          <a:lnTo>
                            <a:pt x="267" y="149"/>
                          </a:lnTo>
                          <a:lnTo>
                            <a:pt x="270" y="147"/>
                          </a:lnTo>
                          <a:lnTo>
                            <a:pt x="270" y="138"/>
                          </a:lnTo>
                          <a:lnTo>
                            <a:pt x="270" y="138"/>
                          </a:lnTo>
                          <a:lnTo>
                            <a:pt x="270" y="124"/>
                          </a:lnTo>
                          <a:lnTo>
                            <a:pt x="270" y="124"/>
                          </a:lnTo>
                          <a:lnTo>
                            <a:pt x="270" y="66"/>
                          </a:lnTo>
                          <a:lnTo>
                            <a:pt x="270" y="66"/>
                          </a:lnTo>
                          <a:lnTo>
                            <a:pt x="272" y="55"/>
                          </a:lnTo>
                          <a:lnTo>
                            <a:pt x="272" y="55"/>
                          </a:lnTo>
                          <a:lnTo>
                            <a:pt x="301" y="84"/>
                          </a:lnTo>
                          <a:lnTo>
                            <a:pt x="301" y="84"/>
                          </a:lnTo>
                          <a:lnTo>
                            <a:pt x="401" y="172"/>
                          </a:lnTo>
                          <a:lnTo>
                            <a:pt x="401" y="172"/>
                          </a:lnTo>
                          <a:lnTo>
                            <a:pt x="450" y="215"/>
                          </a:lnTo>
                          <a:lnTo>
                            <a:pt x="450" y="215"/>
                          </a:lnTo>
                          <a:lnTo>
                            <a:pt x="476" y="238"/>
                          </a:lnTo>
                          <a:lnTo>
                            <a:pt x="487" y="247"/>
                          </a:lnTo>
                          <a:lnTo>
                            <a:pt x="479" y="252"/>
                          </a:lnTo>
                          <a:lnTo>
                            <a:pt x="479" y="252"/>
                          </a:lnTo>
                          <a:lnTo>
                            <a:pt x="453" y="276"/>
                          </a:lnTo>
                          <a:lnTo>
                            <a:pt x="453" y="276"/>
                          </a:lnTo>
                          <a:lnTo>
                            <a:pt x="401" y="321"/>
                          </a:lnTo>
                          <a:lnTo>
                            <a:pt x="401" y="321"/>
                          </a:lnTo>
                          <a:lnTo>
                            <a:pt x="304" y="410"/>
                          </a:lnTo>
                          <a:lnTo>
                            <a:pt x="304" y="410"/>
                          </a:lnTo>
                          <a:lnTo>
                            <a:pt x="272" y="439"/>
                          </a:lnTo>
                          <a:lnTo>
                            <a:pt x="272" y="439"/>
                          </a:lnTo>
                          <a:lnTo>
                            <a:pt x="270" y="430"/>
                          </a:lnTo>
                          <a:lnTo>
                            <a:pt x="270" y="430"/>
                          </a:lnTo>
                          <a:lnTo>
                            <a:pt x="270" y="373"/>
                          </a:lnTo>
                          <a:lnTo>
                            <a:pt x="270" y="373"/>
                          </a:lnTo>
                          <a:lnTo>
                            <a:pt x="270" y="358"/>
                          </a:lnTo>
                          <a:lnTo>
                            <a:pt x="270" y="350"/>
                          </a:lnTo>
                          <a:lnTo>
                            <a:pt x="267" y="347"/>
                          </a:lnTo>
                          <a:lnTo>
                            <a:pt x="267" y="347"/>
                          </a:lnTo>
                          <a:lnTo>
                            <a:pt x="267" y="341"/>
                          </a:lnTo>
                          <a:lnTo>
                            <a:pt x="267" y="341"/>
                          </a:lnTo>
                          <a:lnTo>
                            <a:pt x="264" y="336"/>
                          </a:lnTo>
                          <a:lnTo>
                            <a:pt x="261" y="330"/>
                          </a:lnTo>
                          <a:lnTo>
                            <a:pt x="250" y="321"/>
                          </a:lnTo>
                          <a:lnTo>
                            <a:pt x="250" y="321"/>
                          </a:lnTo>
                          <a:lnTo>
                            <a:pt x="247" y="321"/>
                          </a:lnTo>
                          <a:lnTo>
                            <a:pt x="244" y="321"/>
                          </a:lnTo>
                          <a:lnTo>
                            <a:pt x="241" y="321"/>
                          </a:lnTo>
                          <a:lnTo>
                            <a:pt x="241" y="321"/>
                          </a:lnTo>
                          <a:lnTo>
                            <a:pt x="241" y="321"/>
                          </a:lnTo>
                          <a:lnTo>
                            <a:pt x="238" y="321"/>
                          </a:lnTo>
                          <a:lnTo>
                            <a:pt x="238" y="321"/>
                          </a:lnTo>
                          <a:lnTo>
                            <a:pt x="232" y="321"/>
                          </a:lnTo>
                          <a:lnTo>
                            <a:pt x="232" y="321"/>
                          </a:lnTo>
                          <a:lnTo>
                            <a:pt x="138" y="327"/>
                          </a:lnTo>
                          <a:lnTo>
                            <a:pt x="138" y="327"/>
                          </a:lnTo>
                          <a:lnTo>
                            <a:pt x="64" y="330"/>
                          </a:lnTo>
                          <a:lnTo>
                            <a:pt x="64" y="330"/>
                          </a:lnTo>
                          <a:lnTo>
                            <a:pt x="17" y="333"/>
                          </a:lnTo>
                          <a:lnTo>
                            <a:pt x="17" y="333"/>
                          </a:lnTo>
                          <a:lnTo>
                            <a:pt x="0" y="336"/>
                          </a:lnTo>
                          <a:lnTo>
                            <a:pt x="0" y="336"/>
                          </a:lnTo>
                          <a:lnTo>
                            <a:pt x="17" y="336"/>
                          </a:lnTo>
                          <a:lnTo>
                            <a:pt x="17" y="336"/>
                          </a:lnTo>
                          <a:lnTo>
                            <a:pt x="64" y="339"/>
                          </a:lnTo>
                          <a:lnTo>
                            <a:pt x="64" y="339"/>
                          </a:lnTo>
                          <a:lnTo>
                            <a:pt x="138" y="344"/>
                          </a:lnTo>
                          <a:lnTo>
                            <a:pt x="138" y="344"/>
                          </a:lnTo>
                          <a:lnTo>
                            <a:pt x="232" y="347"/>
                          </a:lnTo>
                          <a:lnTo>
                            <a:pt x="232" y="347"/>
                          </a:lnTo>
                          <a:lnTo>
                            <a:pt x="238" y="347"/>
                          </a:lnTo>
                          <a:lnTo>
                            <a:pt x="238" y="350"/>
                          </a:lnTo>
                          <a:lnTo>
                            <a:pt x="238" y="358"/>
                          </a:lnTo>
                          <a:lnTo>
                            <a:pt x="238" y="358"/>
                          </a:lnTo>
                          <a:lnTo>
                            <a:pt x="238" y="373"/>
                          </a:lnTo>
                          <a:lnTo>
                            <a:pt x="238" y="373"/>
                          </a:lnTo>
                          <a:lnTo>
                            <a:pt x="235" y="430"/>
                          </a:lnTo>
                          <a:lnTo>
                            <a:pt x="235" y="430"/>
                          </a:lnTo>
                          <a:lnTo>
                            <a:pt x="235" y="459"/>
                          </a:lnTo>
                          <a:lnTo>
                            <a:pt x="235" y="467"/>
                          </a:lnTo>
                          <a:lnTo>
                            <a:pt x="235" y="470"/>
                          </a:lnTo>
                          <a:lnTo>
                            <a:pt x="235" y="470"/>
                          </a:lnTo>
                          <a:lnTo>
                            <a:pt x="235" y="476"/>
                          </a:lnTo>
                          <a:lnTo>
                            <a:pt x="235" y="476"/>
                          </a:lnTo>
                          <a:lnTo>
                            <a:pt x="238" y="482"/>
                          </a:lnTo>
                          <a:lnTo>
                            <a:pt x="244" y="490"/>
                          </a:lnTo>
                          <a:lnTo>
                            <a:pt x="244" y="490"/>
                          </a:lnTo>
                          <a:lnTo>
                            <a:pt x="255" y="493"/>
                          </a:lnTo>
                          <a:lnTo>
                            <a:pt x="255" y="493"/>
                          </a:lnTo>
                          <a:lnTo>
                            <a:pt x="258" y="493"/>
                          </a:lnTo>
                          <a:lnTo>
                            <a:pt x="258" y="493"/>
                          </a:lnTo>
                          <a:lnTo>
                            <a:pt x="264" y="493"/>
                          </a:lnTo>
                          <a:lnTo>
                            <a:pt x="264" y="493"/>
                          </a:lnTo>
                          <a:lnTo>
                            <a:pt x="275" y="487"/>
                          </a:lnTo>
                          <a:lnTo>
                            <a:pt x="281" y="482"/>
                          </a:lnTo>
                          <a:lnTo>
                            <a:pt x="281" y="482"/>
                          </a:lnTo>
                          <a:lnTo>
                            <a:pt x="330" y="441"/>
                          </a:lnTo>
                          <a:lnTo>
                            <a:pt x="330" y="441"/>
                          </a:lnTo>
                          <a:lnTo>
                            <a:pt x="433" y="356"/>
                          </a:lnTo>
                          <a:lnTo>
                            <a:pt x="433" y="356"/>
                          </a:lnTo>
                          <a:lnTo>
                            <a:pt x="484" y="313"/>
                          </a:lnTo>
                          <a:lnTo>
                            <a:pt x="484" y="313"/>
                          </a:lnTo>
                          <a:lnTo>
                            <a:pt x="510" y="290"/>
                          </a:lnTo>
                          <a:lnTo>
                            <a:pt x="522" y="278"/>
                          </a:lnTo>
                          <a:lnTo>
                            <a:pt x="525" y="276"/>
                          </a:lnTo>
                          <a:lnTo>
                            <a:pt x="527" y="276"/>
                          </a:lnTo>
                          <a:lnTo>
                            <a:pt x="527" y="273"/>
                          </a:lnTo>
                          <a:lnTo>
                            <a:pt x="530" y="273"/>
                          </a:lnTo>
                          <a:lnTo>
                            <a:pt x="530" y="273"/>
                          </a:lnTo>
                          <a:lnTo>
                            <a:pt x="533" y="270"/>
                          </a:lnTo>
                          <a:lnTo>
                            <a:pt x="533" y="270"/>
                          </a:lnTo>
                          <a:lnTo>
                            <a:pt x="539" y="258"/>
                          </a:lnTo>
                          <a:lnTo>
                            <a:pt x="539" y="244"/>
                          </a:lnTo>
                          <a:lnTo>
                            <a:pt x="539" y="244"/>
                          </a:lnTo>
                          <a:lnTo>
                            <a:pt x="536" y="229"/>
                          </a:lnTo>
                          <a:lnTo>
                            <a:pt x="527" y="221"/>
                          </a:lnTo>
                          <a:lnTo>
                            <a:pt x="522" y="215"/>
                          </a:lnTo>
                          <a:lnTo>
                            <a:pt x="507" y="204"/>
                          </a:lnTo>
                          <a:lnTo>
                            <a:pt x="507" y="204"/>
                          </a:lnTo>
                          <a:lnTo>
                            <a:pt x="482" y="181"/>
                          </a:lnTo>
                          <a:lnTo>
                            <a:pt x="482" y="181"/>
                          </a:lnTo>
                          <a:lnTo>
                            <a:pt x="430" y="138"/>
                          </a:lnTo>
                          <a:lnTo>
                            <a:pt x="430" y="138"/>
                          </a:lnTo>
                          <a:lnTo>
                            <a:pt x="330" y="52"/>
                          </a:lnTo>
                          <a:lnTo>
                            <a:pt x="330" y="52"/>
                          </a:lnTo>
                          <a:lnTo>
                            <a:pt x="278" y="9"/>
                          </a:lnTo>
                          <a:lnTo>
                            <a:pt x="275" y="9"/>
                          </a:lnTo>
                          <a:lnTo>
                            <a:pt x="275" y="6"/>
                          </a:lnTo>
                          <a:lnTo>
                            <a:pt x="275" y="6"/>
                          </a:lnTo>
                          <a:lnTo>
                            <a:pt x="275" y="6"/>
                          </a:lnTo>
                          <a:lnTo>
                            <a:pt x="275" y="6"/>
                          </a:lnTo>
                          <a:lnTo>
                            <a:pt x="270" y="3"/>
                          </a:lnTo>
                          <a:lnTo>
                            <a:pt x="270" y="3"/>
                          </a:lnTo>
                          <a:lnTo>
                            <a:pt x="261" y="0"/>
                          </a:lnTo>
                          <a:lnTo>
                            <a:pt x="253" y="0"/>
                          </a:lnTo>
                          <a:lnTo>
                            <a:pt x="253" y="0"/>
                          </a:lnTo>
                          <a:lnTo>
                            <a:pt x="241" y="6"/>
                          </a:lnTo>
                          <a:lnTo>
                            <a:pt x="241" y="6"/>
                          </a:lnTo>
                          <a:lnTo>
                            <a:pt x="238" y="15"/>
                          </a:lnTo>
                          <a:lnTo>
                            <a:pt x="238" y="15"/>
                          </a:lnTo>
                          <a:lnTo>
                            <a:pt x="235" y="23"/>
                          </a:lnTo>
                          <a:lnTo>
                            <a:pt x="235" y="26"/>
                          </a:lnTo>
                          <a:lnTo>
                            <a:pt x="235" y="26"/>
                          </a:lnTo>
                          <a:lnTo>
                            <a:pt x="235" y="29"/>
                          </a:lnTo>
                          <a:lnTo>
                            <a:pt x="235" y="38"/>
                          </a:lnTo>
                          <a:lnTo>
                            <a:pt x="235" y="38"/>
                          </a:lnTo>
                          <a:lnTo>
                            <a:pt x="235" y="66"/>
                          </a:lnTo>
                          <a:lnTo>
                            <a:pt x="235" y="66"/>
                          </a:lnTo>
                          <a:lnTo>
                            <a:pt x="238" y="124"/>
                          </a:lnTo>
                          <a:lnTo>
                            <a:pt x="238" y="124"/>
                          </a:lnTo>
                          <a:lnTo>
                            <a:pt x="238" y="138"/>
                          </a:lnTo>
                          <a:lnTo>
                            <a:pt x="238" y="147"/>
                          </a:lnTo>
                          <a:lnTo>
                            <a:pt x="238" y="147"/>
                          </a:lnTo>
                          <a:lnTo>
                            <a:pt x="238" y="147"/>
                          </a:lnTo>
                          <a:lnTo>
                            <a:pt x="238" y="149"/>
                          </a:lnTo>
                          <a:lnTo>
                            <a:pt x="238" y="149"/>
                          </a:lnTo>
                          <a:lnTo>
                            <a:pt x="232" y="149"/>
                          </a:lnTo>
                          <a:lnTo>
                            <a:pt x="232" y="149"/>
                          </a:lnTo>
                          <a:lnTo>
                            <a:pt x="138" y="152"/>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8" name="Freeform 21"/>
                    <p:cNvSpPr>
                      <a:spLocks noChangeArrowheads="1"/>
                    </p:cNvSpPr>
                    <p:nvPr/>
                  </p:nvSpPr>
                  <p:spPr bwMode="gray">
                    <a:xfrm>
                      <a:off x="8773337" y="1565810"/>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9" name="Freeform 22"/>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0" name="Freeform 23"/>
                    <p:cNvSpPr>
                      <a:spLocks noChangeArrowheads="1"/>
                    </p:cNvSpPr>
                    <p:nvPr/>
                  </p:nvSpPr>
                  <p:spPr bwMode="gray">
                    <a:xfrm>
                      <a:off x="8780818" y="1594663"/>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1" name="Freeform 24"/>
                    <p:cNvSpPr>
                      <a:spLocks noChangeArrowheads="1"/>
                    </p:cNvSpPr>
                    <p:nvPr/>
                  </p:nvSpPr>
                  <p:spPr bwMode="gray">
                    <a:xfrm>
                      <a:off x="8780818" y="1487801"/>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2" name="Freeform 25"/>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3" name="Freeform 26"/>
                    <p:cNvSpPr>
                      <a:spLocks noChangeArrowheads="1"/>
                    </p:cNvSpPr>
                    <p:nvPr/>
                  </p:nvSpPr>
                  <p:spPr bwMode="gray">
                    <a:xfrm>
                      <a:off x="8773337" y="1517722"/>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4" name="Freeform 27"/>
                    <p:cNvSpPr>
                      <a:spLocks noChangeArrowheads="1"/>
                    </p:cNvSpPr>
                    <p:nvPr/>
                  </p:nvSpPr>
                  <p:spPr bwMode="gray">
                    <a:xfrm>
                      <a:off x="8554269" y="1642751"/>
                      <a:ext cx="119686" cy="130372"/>
                    </a:xfrm>
                    <a:custGeom>
                      <a:avLst/>
                      <a:gdLst>
                        <a:gd name="T0" fmla="*/ 143 w 496"/>
                        <a:gd name="T1" fmla="*/ 269 h 540"/>
                        <a:gd name="T2" fmla="*/ 154 w 496"/>
                        <a:gd name="T3" fmla="*/ 267 h 540"/>
                        <a:gd name="T4" fmla="*/ 172 w 496"/>
                        <a:gd name="T5" fmla="*/ 249 h 540"/>
                        <a:gd name="T6" fmla="*/ 175 w 496"/>
                        <a:gd name="T7" fmla="*/ 241 h 540"/>
                        <a:gd name="T8" fmla="*/ 175 w 496"/>
                        <a:gd name="T9" fmla="*/ 232 h 540"/>
                        <a:gd name="T10" fmla="*/ 163 w 496"/>
                        <a:gd name="T11" fmla="*/ 63 h 540"/>
                        <a:gd name="T12" fmla="*/ 160 w 496"/>
                        <a:gd name="T13" fmla="*/ 0 h 540"/>
                        <a:gd name="T14" fmla="*/ 154 w 496"/>
                        <a:gd name="T15" fmla="*/ 63 h 540"/>
                        <a:gd name="T16" fmla="*/ 146 w 496"/>
                        <a:gd name="T17" fmla="*/ 232 h 540"/>
                        <a:gd name="T18" fmla="*/ 138 w 496"/>
                        <a:gd name="T19" fmla="*/ 238 h 540"/>
                        <a:gd name="T20" fmla="*/ 66 w 496"/>
                        <a:gd name="T21" fmla="*/ 235 h 540"/>
                        <a:gd name="T22" fmla="*/ 26 w 496"/>
                        <a:gd name="T23" fmla="*/ 235 h 540"/>
                        <a:gd name="T24" fmla="*/ 14 w 496"/>
                        <a:gd name="T25" fmla="*/ 238 h 540"/>
                        <a:gd name="T26" fmla="*/ 0 w 496"/>
                        <a:gd name="T27" fmla="*/ 255 h 540"/>
                        <a:gd name="T28" fmla="*/ 3 w 496"/>
                        <a:gd name="T29" fmla="*/ 264 h 540"/>
                        <a:gd name="T30" fmla="*/ 52 w 496"/>
                        <a:gd name="T31" fmla="*/ 330 h 540"/>
                        <a:gd name="T32" fmla="*/ 183 w 496"/>
                        <a:gd name="T33" fmla="*/ 484 h 540"/>
                        <a:gd name="T34" fmla="*/ 220 w 496"/>
                        <a:gd name="T35" fmla="*/ 527 h 540"/>
                        <a:gd name="T36" fmla="*/ 223 w 496"/>
                        <a:gd name="T37" fmla="*/ 530 h 540"/>
                        <a:gd name="T38" fmla="*/ 252 w 496"/>
                        <a:gd name="T39" fmla="*/ 539 h 540"/>
                        <a:gd name="T40" fmla="*/ 281 w 496"/>
                        <a:gd name="T41" fmla="*/ 521 h 540"/>
                        <a:gd name="T42" fmla="*/ 312 w 496"/>
                        <a:gd name="T43" fmla="*/ 481 h 540"/>
                        <a:gd name="T44" fmla="*/ 444 w 496"/>
                        <a:gd name="T45" fmla="*/ 330 h 540"/>
                        <a:gd name="T46" fmla="*/ 487 w 496"/>
                        <a:gd name="T47" fmla="*/ 275 h 540"/>
                        <a:gd name="T48" fmla="*/ 492 w 496"/>
                        <a:gd name="T49" fmla="*/ 269 h 540"/>
                        <a:gd name="T50" fmla="*/ 487 w 496"/>
                        <a:gd name="T51" fmla="*/ 241 h 540"/>
                        <a:gd name="T52" fmla="*/ 470 w 496"/>
                        <a:gd name="T53" fmla="*/ 235 h 540"/>
                        <a:gd name="T54" fmla="*/ 458 w 496"/>
                        <a:gd name="T55" fmla="*/ 235 h 540"/>
                        <a:gd name="T56" fmla="*/ 369 w 496"/>
                        <a:gd name="T57" fmla="*/ 238 h 540"/>
                        <a:gd name="T58" fmla="*/ 346 w 496"/>
                        <a:gd name="T59" fmla="*/ 238 h 540"/>
                        <a:gd name="T60" fmla="*/ 346 w 496"/>
                        <a:gd name="T61" fmla="*/ 232 h 540"/>
                        <a:gd name="T62" fmla="*/ 338 w 496"/>
                        <a:gd name="T63" fmla="*/ 63 h 540"/>
                        <a:gd name="T64" fmla="*/ 332 w 496"/>
                        <a:gd name="T65" fmla="*/ 0 h 540"/>
                        <a:gd name="T66" fmla="*/ 329 w 496"/>
                        <a:gd name="T67" fmla="*/ 63 h 540"/>
                        <a:gd name="T68" fmla="*/ 318 w 496"/>
                        <a:gd name="T69" fmla="*/ 232 h 540"/>
                        <a:gd name="T70" fmla="*/ 321 w 496"/>
                        <a:gd name="T71" fmla="*/ 249 h 540"/>
                        <a:gd name="T72" fmla="*/ 338 w 496"/>
                        <a:gd name="T73" fmla="*/ 267 h 540"/>
                        <a:gd name="T74" fmla="*/ 355 w 496"/>
                        <a:gd name="T75" fmla="*/ 269 h 540"/>
                        <a:gd name="T76" fmla="*/ 427 w 496"/>
                        <a:gd name="T77" fmla="*/ 272 h 540"/>
                        <a:gd name="T78" fmla="*/ 412 w 496"/>
                        <a:gd name="T79" fmla="*/ 301 h 540"/>
                        <a:gd name="T80" fmla="*/ 278 w 496"/>
                        <a:gd name="T81" fmla="*/ 450 h 540"/>
                        <a:gd name="T82" fmla="*/ 241 w 496"/>
                        <a:gd name="T83" fmla="*/ 479 h 540"/>
                        <a:gd name="T84" fmla="*/ 172 w 496"/>
                        <a:gd name="T85" fmla="*/ 401 h 540"/>
                        <a:gd name="T86" fmla="*/ 54 w 496"/>
                        <a:gd name="T87" fmla="*/ 272 h 540"/>
                        <a:gd name="T88" fmla="*/ 123 w 496"/>
                        <a:gd name="T89" fmla="*/ 269 h 540"/>
                        <a:gd name="T90" fmla="*/ 28 w 496"/>
                        <a:gd name="T91" fmla="*/ 272 h 540"/>
                        <a:gd name="T92" fmla="*/ 26 w 496"/>
                        <a:gd name="T93" fmla="*/ 272 h 540"/>
                        <a:gd name="T94" fmla="*/ 346 w 496"/>
                        <a:gd name="T95" fmla="*/ 23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close/>
                          <a:moveTo>
                            <a:pt x="146" y="238"/>
                          </a:moveTo>
                          <a:lnTo>
                            <a:pt x="146" y="238"/>
                          </a:lnTo>
                          <a:close/>
                          <a:moveTo>
                            <a:pt x="26" y="272"/>
                          </a:moveTo>
                          <a:lnTo>
                            <a:pt x="28" y="272"/>
                          </a:lnTo>
                          <a:lnTo>
                            <a:pt x="28" y="272"/>
                          </a:lnTo>
                          <a:lnTo>
                            <a:pt x="26" y="272"/>
                          </a:lnTo>
                          <a:close/>
                          <a:moveTo>
                            <a:pt x="28" y="272"/>
                          </a:moveTo>
                          <a:lnTo>
                            <a:pt x="26" y="272"/>
                          </a:lnTo>
                          <a:lnTo>
                            <a:pt x="28" y="272"/>
                          </a:lnTo>
                          <a:close/>
                          <a:moveTo>
                            <a:pt x="467" y="272"/>
                          </a:moveTo>
                          <a:lnTo>
                            <a:pt x="467" y="272"/>
                          </a:lnTo>
                          <a:close/>
                          <a:moveTo>
                            <a:pt x="346" y="238"/>
                          </a:moveTo>
                          <a:lnTo>
                            <a:pt x="346" y="238"/>
                          </a:lnTo>
                          <a:close/>
                          <a:moveTo>
                            <a:pt x="346" y="238"/>
                          </a:moveTo>
                          <a:lnTo>
                            <a:pt x="346" y="23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5" name="Freeform 28"/>
                    <p:cNvSpPr>
                      <a:spLocks noChangeArrowheads="1"/>
                    </p:cNvSpPr>
                    <p:nvPr/>
                  </p:nvSpPr>
                  <p:spPr bwMode="gray">
                    <a:xfrm>
                      <a:off x="8554269" y="1642751"/>
                      <a:ext cx="119686" cy="130372"/>
                    </a:xfrm>
                    <a:custGeom>
                      <a:avLst/>
                      <a:gdLst>
                        <a:gd name="T0" fmla="*/ 138 w 496"/>
                        <a:gd name="T1" fmla="*/ 269 h 540"/>
                        <a:gd name="T2" fmla="*/ 146 w 496"/>
                        <a:gd name="T3" fmla="*/ 269 h 540"/>
                        <a:gd name="T4" fmla="*/ 160 w 496"/>
                        <a:gd name="T5" fmla="*/ 264 h 540"/>
                        <a:gd name="T6" fmla="*/ 172 w 496"/>
                        <a:gd name="T7" fmla="*/ 249 h 540"/>
                        <a:gd name="T8" fmla="*/ 175 w 496"/>
                        <a:gd name="T9" fmla="*/ 241 h 540"/>
                        <a:gd name="T10" fmla="*/ 175 w 496"/>
                        <a:gd name="T11" fmla="*/ 238 h 540"/>
                        <a:gd name="T12" fmla="*/ 175 w 496"/>
                        <a:gd name="T13" fmla="*/ 232 h 540"/>
                        <a:gd name="T14" fmla="*/ 163 w 496"/>
                        <a:gd name="T15" fmla="*/ 63 h 540"/>
                        <a:gd name="T16" fmla="*/ 160 w 496"/>
                        <a:gd name="T17" fmla="*/ 17 h 540"/>
                        <a:gd name="T18" fmla="*/ 157 w 496"/>
                        <a:gd name="T19" fmla="*/ 17 h 540"/>
                        <a:gd name="T20" fmla="*/ 154 w 496"/>
                        <a:gd name="T21" fmla="*/ 63 h 540"/>
                        <a:gd name="T22" fmla="*/ 146 w 496"/>
                        <a:gd name="T23" fmla="*/ 232 h 540"/>
                        <a:gd name="T24" fmla="*/ 143 w 496"/>
                        <a:gd name="T25" fmla="*/ 238 h 540"/>
                        <a:gd name="T26" fmla="*/ 123 w 496"/>
                        <a:gd name="T27" fmla="*/ 238 h 540"/>
                        <a:gd name="T28" fmla="*/ 66 w 496"/>
                        <a:gd name="T29" fmla="*/ 235 h 540"/>
                        <a:gd name="T30" fmla="*/ 26 w 496"/>
                        <a:gd name="T31" fmla="*/ 235 h 540"/>
                        <a:gd name="T32" fmla="*/ 20 w 496"/>
                        <a:gd name="T33" fmla="*/ 235 h 540"/>
                        <a:gd name="T34" fmla="*/ 6 w 496"/>
                        <a:gd name="T35" fmla="*/ 243 h 540"/>
                        <a:gd name="T36" fmla="*/ 0 w 496"/>
                        <a:gd name="T37" fmla="*/ 258 h 540"/>
                        <a:gd name="T38" fmla="*/ 3 w 496"/>
                        <a:gd name="T39" fmla="*/ 264 h 540"/>
                        <a:gd name="T40" fmla="*/ 11 w 496"/>
                        <a:gd name="T41" fmla="*/ 281 h 540"/>
                        <a:gd name="T42" fmla="*/ 138 w 496"/>
                        <a:gd name="T43" fmla="*/ 432 h 540"/>
                        <a:gd name="T44" fmla="*/ 183 w 496"/>
                        <a:gd name="T45" fmla="*/ 484 h 540"/>
                        <a:gd name="T46" fmla="*/ 220 w 496"/>
                        <a:gd name="T47" fmla="*/ 527 h 540"/>
                        <a:gd name="T48" fmla="*/ 223 w 496"/>
                        <a:gd name="T49" fmla="*/ 530 h 540"/>
                        <a:gd name="T50" fmla="*/ 226 w 496"/>
                        <a:gd name="T51" fmla="*/ 533 h 540"/>
                        <a:gd name="T52" fmla="*/ 252 w 496"/>
                        <a:gd name="T53" fmla="*/ 539 h 540"/>
                        <a:gd name="T54" fmla="*/ 281 w 496"/>
                        <a:gd name="T55" fmla="*/ 521 h 540"/>
                        <a:gd name="T56" fmla="*/ 312 w 496"/>
                        <a:gd name="T57" fmla="*/ 481 h 540"/>
                        <a:gd name="T58" fmla="*/ 358 w 496"/>
                        <a:gd name="T59" fmla="*/ 430 h 540"/>
                        <a:gd name="T60" fmla="*/ 484 w 496"/>
                        <a:gd name="T61" fmla="*/ 281 h 540"/>
                        <a:gd name="T62" fmla="*/ 487 w 496"/>
                        <a:gd name="T63" fmla="*/ 275 h 540"/>
                        <a:gd name="T64" fmla="*/ 492 w 496"/>
                        <a:gd name="T65" fmla="*/ 269 h 540"/>
                        <a:gd name="T66" fmla="*/ 492 w 496"/>
                        <a:gd name="T67" fmla="*/ 252 h 540"/>
                        <a:gd name="T68" fmla="*/ 487 w 496"/>
                        <a:gd name="T69" fmla="*/ 241 h 540"/>
                        <a:gd name="T70" fmla="*/ 470 w 496"/>
                        <a:gd name="T71" fmla="*/ 235 h 540"/>
                        <a:gd name="T72" fmla="*/ 464 w 496"/>
                        <a:gd name="T73" fmla="*/ 235 h 540"/>
                        <a:gd name="T74" fmla="*/ 427 w 496"/>
                        <a:gd name="T75" fmla="*/ 235 h 540"/>
                        <a:gd name="T76" fmla="*/ 369 w 496"/>
                        <a:gd name="T77" fmla="*/ 238 h 540"/>
                        <a:gd name="T78" fmla="*/ 346 w 496"/>
                        <a:gd name="T79" fmla="*/ 238 h 540"/>
                        <a:gd name="T80" fmla="*/ 346 w 496"/>
                        <a:gd name="T81" fmla="*/ 238 h 540"/>
                        <a:gd name="T82" fmla="*/ 341 w 496"/>
                        <a:gd name="T83" fmla="*/ 138 h 540"/>
                        <a:gd name="T84" fmla="*/ 338 w 496"/>
                        <a:gd name="T85" fmla="*/ 63 h 540"/>
                        <a:gd name="T86" fmla="*/ 332 w 496"/>
                        <a:gd name="T87" fmla="*/ 0 h 540"/>
                        <a:gd name="T88" fmla="*/ 332 w 496"/>
                        <a:gd name="T89" fmla="*/ 17 h 540"/>
                        <a:gd name="T90" fmla="*/ 324 w 496"/>
                        <a:gd name="T91" fmla="*/ 138 h 540"/>
                        <a:gd name="T92" fmla="*/ 318 w 496"/>
                        <a:gd name="T93" fmla="*/ 238 h 540"/>
                        <a:gd name="T94" fmla="*/ 321 w 496"/>
                        <a:gd name="T95" fmla="*/ 249 h 540"/>
                        <a:gd name="T96" fmla="*/ 338 w 496"/>
                        <a:gd name="T97" fmla="*/ 267 h 540"/>
                        <a:gd name="T98" fmla="*/ 346 w 496"/>
                        <a:gd name="T99" fmla="*/ 269 h 540"/>
                        <a:gd name="T100" fmla="*/ 355 w 496"/>
                        <a:gd name="T101" fmla="*/ 269 h 540"/>
                        <a:gd name="T102" fmla="*/ 427 w 496"/>
                        <a:gd name="T103" fmla="*/ 272 h 540"/>
                        <a:gd name="T104" fmla="*/ 438 w 496"/>
                        <a:gd name="T105" fmla="*/ 272 h 540"/>
                        <a:gd name="T106" fmla="*/ 324 w 496"/>
                        <a:gd name="T107" fmla="*/ 401 h 540"/>
                        <a:gd name="T108" fmla="*/ 278 w 496"/>
                        <a:gd name="T109" fmla="*/ 450 h 540"/>
                        <a:gd name="T110" fmla="*/ 241 w 496"/>
                        <a:gd name="T111" fmla="*/ 479 h 540"/>
                        <a:gd name="T112" fmla="*/ 218 w 496"/>
                        <a:gd name="T113" fmla="*/ 453 h 540"/>
                        <a:gd name="T114" fmla="*/ 83 w 496"/>
                        <a:gd name="T115" fmla="*/ 304 h 540"/>
                        <a:gd name="T116" fmla="*/ 54 w 496"/>
                        <a:gd name="T117" fmla="*/ 272 h 540"/>
                        <a:gd name="T118" fmla="*/ 123 w 496"/>
                        <a:gd name="T119" fmla="*/ 269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6" h="540">
                          <a:moveTo>
                            <a:pt x="123" y="269"/>
                          </a:moveTo>
                          <a:lnTo>
                            <a:pt x="123" y="269"/>
                          </a:lnTo>
                          <a:lnTo>
                            <a:pt x="138" y="269"/>
                          </a:lnTo>
                          <a:lnTo>
                            <a:pt x="143" y="269"/>
                          </a:lnTo>
                          <a:lnTo>
                            <a:pt x="146" y="269"/>
                          </a:lnTo>
                          <a:lnTo>
                            <a:pt x="146" y="269"/>
                          </a:lnTo>
                          <a:lnTo>
                            <a:pt x="154" y="267"/>
                          </a:lnTo>
                          <a:lnTo>
                            <a:pt x="154" y="267"/>
                          </a:lnTo>
                          <a:lnTo>
                            <a:pt x="160" y="264"/>
                          </a:lnTo>
                          <a:lnTo>
                            <a:pt x="166" y="261"/>
                          </a:lnTo>
                          <a:lnTo>
                            <a:pt x="172" y="249"/>
                          </a:lnTo>
                          <a:lnTo>
                            <a:pt x="172" y="249"/>
                          </a:lnTo>
                          <a:lnTo>
                            <a:pt x="175" y="246"/>
                          </a:lnTo>
                          <a:lnTo>
                            <a:pt x="175" y="243"/>
                          </a:lnTo>
                          <a:lnTo>
                            <a:pt x="175" y="241"/>
                          </a:lnTo>
                          <a:lnTo>
                            <a:pt x="175" y="241"/>
                          </a:lnTo>
                          <a:lnTo>
                            <a:pt x="175" y="241"/>
                          </a:lnTo>
                          <a:lnTo>
                            <a:pt x="175" y="238"/>
                          </a:lnTo>
                          <a:lnTo>
                            <a:pt x="175" y="238"/>
                          </a:lnTo>
                          <a:lnTo>
                            <a:pt x="175" y="232"/>
                          </a:lnTo>
                          <a:lnTo>
                            <a:pt x="175" y="232"/>
                          </a:lnTo>
                          <a:lnTo>
                            <a:pt x="169" y="138"/>
                          </a:lnTo>
                          <a:lnTo>
                            <a:pt x="169" y="138"/>
                          </a:lnTo>
                          <a:lnTo>
                            <a:pt x="163" y="63"/>
                          </a:lnTo>
                          <a:lnTo>
                            <a:pt x="163" y="63"/>
                          </a:lnTo>
                          <a:lnTo>
                            <a:pt x="160" y="17"/>
                          </a:lnTo>
                          <a:lnTo>
                            <a:pt x="160" y="17"/>
                          </a:lnTo>
                          <a:lnTo>
                            <a:pt x="160" y="0"/>
                          </a:lnTo>
                          <a:lnTo>
                            <a:pt x="160" y="0"/>
                          </a:lnTo>
                          <a:lnTo>
                            <a:pt x="157" y="17"/>
                          </a:lnTo>
                          <a:lnTo>
                            <a:pt x="157" y="17"/>
                          </a:lnTo>
                          <a:lnTo>
                            <a:pt x="154" y="63"/>
                          </a:lnTo>
                          <a:lnTo>
                            <a:pt x="154" y="63"/>
                          </a:lnTo>
                          <a:lnTo>
                            <a:pt x="152" y="138"/>
                          </a:lnTo>
                          <a:lnTo>
                            <a:pt x="152" y="138"/>
                          </a:lnTo>
                          <a:lnTo>
                            <a:pt x="146" y="232"/>
                          </a:lnTo>
                          <a:lnTo>
                            <a:pt x="146" y="232"/>
                          </a:lnTo>
                          <a:lnTo>
                            <a:pt x="146" y="238"/>
                          </a:lnTo>
                          <a:lnTo>
                            <a:pt x="143" y="238"/>
                          </a:lnTo>
                          <a:lnTo>
                            <a:pt x="138" y="238"/>
                          </a:lnTo>
                          <a:lnTo>
                            <a:pt x="138" y="238"/>
                          </a:lnTo>
                          <a:lnTo>
                            <a:pt x="123" y="238"/>
                          </a:lnTo>
                          <a:lnTo>
                            <a:pt x="123" y="238"/>
                          </a:lnTo>
                          <a:lnTo>
                            <a:pt x="66" y="235"/>
                          </a:lnTo>
                          <a:lnTo>
                            <a:pt x="66" y="235"/>
                          </a:lnTo>
                          <a:lnTo>
                            <a:pt x="34" y="235"/>
                          </a:lnTo>
                          <a:lnTo>
                            <a:pt x="28" y="235"/>
                          </a:lnTo>
                          <a:lnTo>
                            <a:pt x="26" y="235"/>
                          </a:lnTo>
                          <a:lnTo>
                            <a:pt x="26" y="235"/>
                          </a:lnTo>
                          <a:lnTo>
                            <a:pt x="20" y="235"/>
                          </a:lnTo>
                          <a:lnTo>
                            <a:pt x="20" y="235"/>
                          </a:lnTo>
                          <a:lnTo>
                            <a:pt x="14" y="238"/>
                          </a:lnTo>
                          <a:lnTo>
                            <a:pt x="6" y="243"/>
                          </a:lnTo>
                          <a:lnTo>
                            <a:pt x="6" y="243"/>
                          </a:lnTo>
                          <a:lnTo>
                            <a:pt x="0" y="255"/>
                          </a:lnTo>
                          <a:lnTo>
                            <a:pt x="0" y="255"/>
                          </a:lnTo>
                          <a:lnTo>
                            <a:pt x="0" y="258"/>
                          </a:lnTo>
                          <a:lnTo>
                            <a:pt x="0" y="258"/>
                          </a:lnTo>
                          <a:lnTo>
                            <a:pt x="3" y="264"/>
                          </a:lnTo>
                          <a:lnTo>
                            <a:pt x="3" y="264"/>
                          </a:lnTo>
                          <a:lnTo>
                            <a:pt x="6" y="275"/>
                          </a:lnTo>
                          <a:lnTo>
                            <a:pt x="11" y="281"/>
                          </a:lnTo>
                          <a:lnTo>
                            <a:pt x="11" y="281"/>
                          </a:lnTo>
                          <a:lnTo>
                            <a:pt x="52" y="330"/>
                          </a:lnTo>
                          <a:lnTo>
                            <a:pt x="52" y="330"/>
                          </a:lnTo>
                          <a:lnTo>
                            <a:pt x="138" y="432"/>
                          </a:lnTo>
                          <a:lnTo>
                            <a:pt x="138" y="432"/>
                          </a:lnTo>
                          <a:lnTo>
                            <a:pt x="183" y="484"/>
                          </a:lnTo>
                          <a:lnTo>
                            <a:pt x="183" y="484"/>
                          </a:lnTo>
                          <a:lnTo>
                            <a:pt x="206" y="510"/>
                          </a:lnTo>
                          <a:lnTo>
                            <a:pt x="218" y="521"/>
                          </a:lnTo>
                          <a:lnTo>
                            <a:pt x="220" y="527"/>
                          </a:lnTo>
                          <a:lnTo>
                            <a:pt x="220" y="527"/>
                          </a:lnTo>
                          <a:lnTo>
                            <a:pt x="223" y="527"/>
                          </a:lnTo>
                          <a:lnTo>
                            <a:pt x="223" y="530"/>
                          </a:lnTo>
                          <a:lnTo>
                            <a:pt x="223" y="530"/>
                          </a:lnTo>
                          <a:lnTo>
                            <a:pt x="226" y="533"/>
                          </a:lnTo>
                          <a:lnTo>
                            <a:pt x="226" y="533"/>
                          </a:lnTo>
                          <a:lnTo>
                            <a:pt x="238" y="539"/>
                          </a:lnTo>
                          <a:lnTo>
                            <a:pt x="252" y="539"/>
                          </a:lnTo>
                          <a:lnTo>
                            <a:pt x="252" y="539"/>
                          </a:lnTo>
                          <a:lnTo>
                            <a:pt x="264" y="536"/>
                          </a:lnTo>
                          <a:lnTo>
                            <a:pt x="275" y="527"/>
                          </a:lnTo>
                          <a:lnTo>
                            <a:pt x="281" y="521"/>
                          </a:lnTo>
                          <a:lnTo>
                            <a:pt x="292" y="507"/>
                          </a:lnTo>
                          <a:lnTo>
                            <a:pt x="292" y="507"/>
                          </a:lnTo>
                          <a:lnTo>
                            <a:pt x="312" y="481"/>
                          </a:lnTo>
                          <a:lnTo>
                            <a:pt x="312" y="481"/>
                          </a:lnTo>
                          <a:lnTo>
                            <a:pt x="358" y="430"/>
                          </a:lnTo>
                          <a:lnTo>
                            <a:pt x="358" y="430"/>
                          </a:lnTo>
                          <a:lnTo>
                            <a:pt x="444" y="330"/>
                          </a:lnTo>
                          <a:lnTo>
                            <a:pt x="444" y="330"/>
                          </a:lnTo>
                          <a:lnTo>
                            <a:pt x="484" y="281"/>
                          </a:lnTo>
                          <a:lnTo>
                            <a:pt x="487" y="275"/>
                          </a:lnTo>
                          <a:lnTo>
                            <a:pt x="487" y="275"/>
                          </a:lnTo>
                          <a:lnTo>
                            <a:pt x="487" y="275"/>
                          </a:lnTo>
                          <a:lnTo>
                            <a:pt x="490" y="275"/>
                          </a:lnTo>
                          <a:lnTo>
                            <a:pt x="490" y="275"/>
                          </a:lnTo>
                          <a:lnTo>
                            <a:pt x="492" y="269"/>
                          </a:lnTo>
                          <a:lnTo>
                            <a:pt x="492" y="269"/>
                          </a:lnTo>
                          <a:lnTo>
                            <a:pt x="495" y="261"/>
                          </a:lnTo>
                          <a:lnTo>
                            <a:pt x="492" y="252"/>
                          </a:lnTo>
                          <a:lnTo>
                            <a:pt x="492" y="252"/>
                          </a:lnTo>
                          <a:lnTo>
                            <a:pt x="487" y="241"/>
                          </a:lnTo>
                          <a:lnTo>
                            <a:pt x="487" y="241"/>
                          </a:lnTo>
                          <a:lnTo>
                            <a:pt x="481" y="238"/>
                          </a:lnTo>
                          <a:lnTo>
                            <a:pt x="481" y="238"/>
                          </a:lnTo>
                          <a:lnTo>
                            <a:pt x="470" y="235"/>
                          </a:lnTo>
                          <a:lnTo>
                            <a:pt x="467" y="235"/>
                          </a:lnTo>
                          <a:lnTo>
                            <a:pt x="467" y="235"/>
                          </a:lnTo>
                          <a:lnTo>
                            <a:pt x="464" y="235"/>
                          </a:lnTo>
                          <a:lnTo>
                            <a:pt x="458" y="235"/>
                          </a:lnTo>
                          <a:lnTo>
                            <a:pt x="458" y="235"/>
                          </a:lnTo>
                          <a:lnTo>
                            <a:pt x="427" y="235"/>
                          </a:lnTo>
                          <a:lnTo>
                            <a:pt x="427" y="235"/>
                          </a:lnTo>
                          <a:lnTo>
                            <a:pt x="369" y="238"/>
                          </a:lnTo>
                          <a:lnTo>
                            <a:pt x="369" y="238"/>
                          </a:lnTo>
                          <a:lnTo>
                            <a:pt x="355" y="238"/>
                          </a:lnTo>
                          <a:lnTo>
                            <a:pt x="349" y="238"/>
                          </a:lnTo>
                          <a:lnTo>
                            <a:pt x="346" y="238"/>
                          </a:lnTo>
                          <a:lnTo>
                            <a:pt x="346" y="238"/>
                          </a:lnTo>
                          <a:lnTo>
                            <a:pt x="346" y="238"/>
                          </a:lnTo>
                          <a:lnTo>
                            <a:pt x="346" y="238"/>
                          </a:lnTo>
                          <a:lnTo>
                            <a:pt x="346" y="232"/>
                          </a:lnTo>
                          <a:lnTo>
                            <a:pt x="346" y="232"/>
                          </a:lnTo>
                          <a:lnTo>
                            <a:pt x="341" y="138"/>
                          </a:lnTo>
                          <a:lnTo>
                            <a:pt x="341" y="138"/>
                          </a:lnTo>
                          <a:lnTo>
                            <a:pt x="338" y="63"/>
                          </a:lnTo>
                          <a:lnTo>
                            <a:pt x="338" y="63"/>
                          </a:lnTo>
                          <a:lnTo>
                            <a:pt x="335" y="17"/>
                          </a:lnTo>
                          <a:lnTo>
                            <a:pt x="335" y="17"/>
                          </a:lnTo>
                          <a:lnTo>
                            <a:pt x="332" y="0"/>
                          </a:lnTo>
                          <a:lnTo>
                            <a:pt x="332" y="0"/>
                          </a:lnTo>
                          <a:lnTo>
                            <a:pt x="332" y="17"/>
                          </a:lnTo>
                          <a:lnTo>
                            <a:pt x="332" y="17"/>
                          </a:lnTo>
                          <a:lnTo>
                            <a:pt x="329" y="63"/>
                          </a:lnTo>
                          <a:lnTo>
                            <a:pt x="329" y="63"/>
                          </a:lnTo>
                          <a:lnTo>
                            <a:pt x="324" y="138"/>
                          </a:lnTo>
                          <a:lnTo>
                            <a:pt x="324" y="138"/>
                          </a:lnTo>
                          <a:lnTo>
                            <a:pt x="318" y="232"/>
                          </a:lnTo>
                          <a:lnTo>
                            <a:pt x="318" y="238"/>
                          </a:lnTo>
                          <a:lnTo>
                            <a:pt x="318" y="238"/>
                          </a:lnTo>
                          <a:lnTo>
                            <a:pt x="321" y="249"/>
                          </a:lnTo>
                          <a:lnTo>
                            <a:pt x="321" y="249"/>
                          </a:lnTo>
                          <a:lnTo>
                            <a:pt x="327" y="261"/>
                          </a:lnTo>
                          <a:lnTo>
                            <a:pt x="332" y="264"/>
                          </a:lnTo>
                          <a:lnTo>
                            <a:pt x="338" y="267"/>
                          </a:lnTo>
                          <a:lnTo>
                            <a:pt x="338" y="267"/>
                          </a:lnTo>
                          <a:lnTo>
                            <a:pt x="344" y="267"/>
                          </a:lnTo>
                          <a:lnTo>
                            <a:pt x="346" y="269"/>
                          </a:lnTo>
                          <a:lnTo>
                            <a:pt x="349" y="269"/>
                          </a:lnTo>
                          <a:lnTo>
                            <a:pt x="355" y="269"/>
                          </a:lnTo>
                          <a:lnTo>
                            <a:pt x="355" y="269"/>
                          </a:lnTo>
                          <a:lnTo>
                            <a:pt x="369" y="269"/>
                          </a:lnTo>
                          <a:lnTo>
                            <a:pt x="369" y="269"/>
                          </a:lnTo>
                          <a:lnTo>
                            <a:pt x="427" y="272"/>
                          </a:lnTo>
                          <a:lnTo>
                            <a:pt x="427" y="272"/>
                          </a:lnTo>
                          <a:lnTo>
                            <a:pt x="438" y="272"/>
                          </a:lnTo>
                          <a:lnTo>
                            <a:pt x="438" y="272"/>
                          </a:lnTo>
                          <a:lnTo>
                            <a:pt x="412" y="301"/>
                          </a:lnTo>
                          <a:lnTo>
                            <a:pt x="412" y="301"/>
                          </a:lnTo>
                          <a:lnTo>
                            <a:pt x="324" y="401"/>
                          </a:lnTo>
                          <a:lnTo>
                            <a:pt x="324" y="401"/>
                          </a:lnTo>
                          <a:lnTo>
                            <a:pt x="278" y="450"/>
                          </a:lnTo>
                          <a:lnTo>
                            <a:pt x="278" y="450"/>
                          </a:lnTo>
                          <a:lnTo>
                            <a:pt x="255" y="476"/>
                          </a:lnTo>
                          <a:lnTo>
                            <a:pt x="246" y="487"/>
                          </a:lnTo>
                          <a:lnTo>
                            <a:pt x="241" y="479"/>
                          </a:lnTo>
                          <a:lnTo>
                            <a:pt x="241" y="479"/>
                          </a:lnTo>
                          <a:lnTo>
                            <a:pt x="218" y="453"/>
                          </a:lnTo>
                          <a:lnTo>
                            <a:pt x="218" y="453"/>
                          </a:lnTo>
                          <a:lnTo>
                            <a:pt x="172" y="401"/>
                          </a:lnTo>
                          <a:lnTo>
                            <a:pt x="172" y="401"/>
                          </a:lnTo>
                          <a:lnTo>
                            <a:pt x="83" y="304"/>
                          </a:lnTo>
                          <a:lnTo>
                            <a:pt x="83" y="304"/>
                          </a:lnTo>
                          <a:lnTo>
                            <a:pt x="54" y="272"/>
                          </a:lnTo>
                          <a:lnTo>
                            <a:pt x="54" y="272"/>
                          </a:lnTo>
                          <a:lnTo>
                            <a:pt x="66" y="272"/>
                          </a:lnTo>
                          <a:lnTo>
                            <a:pt x="66" y="272"/>
                          </a:lnTo>
                          <a:lnTo>
                            <a:pt x="123" y="269"/>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6" name="Freeform 29"/>
                    <p:cNvSpPr>
                      <a:spLocks noChangeArrowheads="1"/>
                    </p:cNvSpPr>
                    <p:nvPr/>
                  </p:nvSpPr>
                  <p:spPr bwMode="gray">
                    <a:xfrm>
                      <a:off x="8589534" y="1700457"/>
                      <a:ext cx="1069"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7" name="Freeform 30"/>
                    <p:cNvSpPr>
                      <a:spLocks noChangeArrowheads="1"/>
                    </p:cNvSpPr>
                    <p:nvPr/>
                  </p:nvSpPr>
                  <p:spPr bwMode="gray">
                    <a:xfrm>
                      <a:off x="8560681" y="1707937"/>
                      <a:ext cx="1068" cy="1069"/>
                    </a:xfrm>
                    <a:custGeom>
                      <a:avLst/>
                      <a:gdLst>
                        <a:gd name="T0" fmla="*/ 0 w 3"/>
                        <a:gd name="T1" fmla="*/ 0 h 1"/>
                        <a:gd name="T2" fmla="*/ 2 w 3"/>
                        <a:gd name="T3" fmla="*/ 0 h 1"/>
                        <a:gd name="T4" fmla="*/ 2 w 3"/>
                        <a:gd name="T5" fmla="*/ 0 h 1"/>
                        <a:gd name="T6" fmla="*/ 0 w 3"/>
                        <a:gd name="T7" fmla="*/ 0 h 1"/>
                      </a:gdLst>
                      <a:ahLst/>
                      <a:cxnLst>
                        <a:cxn ang="0">
                          <a:pos x="T0" y="T1"/>
                        </a:cxn>
                        <a:cxn ang="0">
                          <a:pos x="T2" y="T3"/>
                        </a:cxn>
                        <a:cxn ang="0">
                          <a:pos x="T4" y="T5"/>
                        </a:cxn>
                        <a:cxn ang="0">
                          <a:pos x="T6" y="T7"/>
                        </a:cxn>
                      </a:cxnLst>
                      <a:rect l="0" t="0" r="r" b="b"/>
                      <a:pathLst>
                        <a:path w="3" h="1">
                          <a:moveTo>
                            <a:pt x="0" y="0"/>
                          </a:moveTo>
                          <a:lnTo>
                            <a:pt x="2" y="0"/>
                          </a:lnTo>
                          <a:lnTo>
                            <a:pt x="2" y="0"/>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8" name="Freeform 31"/>
                    <p:cNvSpPr>
                      <a:spLocks noChangeArrowheads="1"/>
                    </p:cNvSpPr>
                    <p:nvPr/>
                  </p:nvSpPr>
                  <p:spPr bwMode="gray">
                    <a:xfrm>
                      <a:off x="8560681" y="1707937"/>
                      <a:ext cx="1068" cy="1069"/>
                    </a:xfrm>
                    <a:custGeom>
                      <a:avLst/>
                      <a:gdLst>
                        <a:gd name="T0" fmla="*/ 2 w 3"/>
                        <a:gd name="T1" fmla="*/ 0 h 1"/>
                        <a:gd name="T2" fmla="*/ 0 w 3"/>
                        <a:gd name="T3" fmla="*/ 0 h 1"/>
                        <a:gd name="T4" fmla="*/ 2 w 3"/>
                        <a:gd name="T5" fmla="*/ 0 h 1"/>
                      </a:gdLst>
                      <a:ahLst/>
                      <a:cxnLst>
                        <a:cxn ang="0">
                          <a:pos x="T0" y="T1"/>
                        </a:cxn>
                        <a:cxn ang="0">
                          <a:pos x="T2" y="T3"/>
                        </a:cxn>
                        <a:cxn ang="0">
                          <a:pos x="T4" y="T5"/>
                        </a:cxn>
                      </a:cxnLst>
                      <a:rect l="0" t="0" r="r" b="b"/>
                      <a:pathLst>
                        <a:path w="3" h="1">
                          <a:moveTo>
                            <a:pt x="2" y="0"/>
                          </a:moveTo>
                          <a:lnTo>
                            <a:pt x="0" y="0"/>
                          </a:lnTo>
                          <a:lnTo>
                            <a:pt x="2"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9" name="Freeform 32"/>
                    <p:cNvSpPr>
                      <a:spLocks noChangeArrowheads="1"/>
                    </p:cNvSpPr>
                    <p:nvPr/>
                  </p:nvSpPr>
                  <p:spPr bwMode="gray">
                    <a:xfrm>
                      <a:off x="8667544" y="1707937"/>
                      <a:ext cx="1068"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0" name="Freeform 33"/>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1" name="Freeform 34"/>
                    <p:cNvSpPr>
                      <a:spLocks noChangeArrowheads="1"/>
                    </p:cNvSpPr>
                    <p:nvPr/>
                  </p:nvSpPr>
                  <p:spPr bwMode="gray">
                    <a:xfrm>
                      <a:off x="8637622" y="1700457"/>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2" name="Freeform 35"/>
                    <p:cNvSpPr>
                      <a:spLocks noChangeArrowheads="1"/>
                    </p:cNvSpPr>
                    <p:nvPr/>
                  </p:nvSpPr>
                  <p:spPr bwMode="gray">
                    <a:xfrm>
                      <a:off x="8383289" y="1481389"/>
                      <a:ext cx="130372" cy="119686"/>
                    </a:xfrm>
                    <a:custGeom>
                      <a:avLst/>
                      <a:gdLst>
                        <a:gd name="T0" fmla="*/ 31 w 539"/>
                        <a:gd name="T1" fmla="*/ 292 h 496"/>
                        <a:gd name="T2" fmla="*/ 111 w 539"/>
                        <a:gd name="T3" fmla="*/ 358 h 496"/>
                        <a:gd name="T4" fmla="*/ 263 w 539"/>
                        <a:gd name="T5" fmla="*/ 487 h 496"/>
                        <a:gd name="T6" fmla="*/ 266 w 539"/>
                        <a:gd name="T7" fmla="*/ 489 h 496"/>
                        <a:gd name="T8" fmla="*/ 289 w 539"/>
                        <a:gd name="T9" fmla="*/ 492 h 496"/>
                        <a:gd name="T10" fmla="*/ 303 w 539"/>
                        <a:gd name="T11" fmla="*/ 481 h 496"/>
                        <a:gd name="T12" fmla="*/ 306 w 539"/>
                        <a:gd name="T13" fmla="*/ 467 h 496"/>
                        <a:gd name="T14" fmla="*/ 303 w 539"/>
                        <a:gd name="T15" fmla="*/ 426 h 496"/>
                        <a:gd name="T16" fmla="*/ 300 w 539"/>
                        <a:gd name="T17" fmla="*/ 355 h 496"/>
                        <a:gd name="T18" fmla="*/ 300 w 539"/>
                        <a:gd name="T19" fmla="*/ 346 h 496"/>
                        <a:gd name="T20" fmla="*/ 403 w 539"/>
                        <a:gd name="T21" fmla="*/ 341 h 496"/>
                        <a:gd name="T22" fmla="*/ 521 w 539"/>
                        <a:gd name="T23" fmla="*/ 335 h 496"/>
                        <a:gd name="T24" fmla="*/ 521 w 539"/>
                        <a:gd name="T25" fmla="*/ 332 h 496"/>
                        <a:gd name="T26" fmla="*/ 403 w 539"/>
                        <a:gd name="T27" fmla="*/ 323 h 496"/>
                        <a:gd name="T28" fmla="*/ 303 w 539"/>
                        <a:gd name="T29" fmla="*/ 317 h 496"/>
                        <a:gd name="T30" fmla="*/ 274 w 539"/>
                        <a:gd name="T31" fmla="*/ 332 h 496"/>
                        <a:gd name="T32" fmla="*/ 271 w 539"/>
                        <a:gd name="T33" fmla="*/ 346 h 496"/>
                        <a:gd name="T34" fmla="*/ 271 w 539"/>
                        <a:gd name="T35" fmla="*/ 369 h 496"/>
                        <a:gd name="T36" fmla="*/ 269 w 539"/>
                        <a:gd name="T37" fmla="*/ 441 h 496"/>
                        <a:gd name="T38" fmla="*/ 140 w 539"/>
                        <a:gd name="T39" fmla="*/ 323 h 496"/>
                        <a:gd name="T40" fmla="*/ 63 w 539"/>
                        <a:gd name="T41" fmla="*/ 254 h 496"/>
                        <a:gd name="T42" fmla="*/ 85 w 539"/>
                        <a:gd name="T43" fmla="*/ 217 h 496"/>
                        <a:gd name="T44" fmla="*/ 237 w 539"/>
                        <a:gd name="T45" fmla="*/ 83 h 496"/>
                        <a:gd name="T46" fmla="*/ 269 w 539"/>
                        <a:gd name="T47" fmla="*/ 65 h 496"/>
                        <a:gd name="T48" fmla="*/ 271 w 539"/>
                        <a:gd name="T49" fmla="*/ 137 h 496"/>
                        <a:gd name="T50" fmla="*/ 271 w 539"/>
                        <a:gd name="T51" fmla="*/ 154 h 496"/>
                        <a:gd name="T52" fmla="*/ 292 w 539"/>
                        <a:gd name="T53" fmla="*/ 171 h 496"/>
                        <a:gd name="T54" fmla="*/ 297 w 539"/>
                        <a:gd name="T55" fmla="*/ 174 h 496"/>
                        <a:gd name="T56" fmla="*/ 303 w 539"/>
                        <a:gd name="T57" fmla="*/ 174 h 496"/>
                        <a:gd name="T58" fmla="*/ 403 w 539"/>
                        <a:gd name="T59" fmla="*/ 168 h 496"/>
                        <a:gd name="T60" fmla="*/ 521 w 539"/>
                        <a:gd name="T61" fmla="*/ 160 h 496"/>
                        <a:gd name="T62" fmla="*/ 521 w 539"/>
                        <a:gd name="T63" fmla="*/ 157 h 496"/>
                        <a:gd name="T64" fmla="*/ 403 w 539"/>
                        <a:gd name="T65" fmla="*/ 151 h 496"/>
                        <a:gd name="T66" fmla="*/ 300 w 539"/>
                        <a:gd name="T67" fmla="*/ 143 h 496"/>
                        <a:gd name="T68" fmla="*/ 303 w 539"/>
                        <a:gd name="T69" fmla="*/ 123 h 496"/>
                        <a:gd name="T70" fmla="*/ 306 w 539"/>
                        <a:gd name="T71" fmla="*/ 28 h 496"/>
                        <a:gd name="T72" fmla="*/ 303 w 539"/>
                        <a:gd name="T73" fmla="*/ 20 h 496"/>
                        <a:gd name="T74" fmla="*/ 286 w 539"/>
                        <a:gd name="T75" fmla="*/ 0 h 496"/>
                        <a:gd name="T76" fmla="*/ 277 w 539"/>
                        <a:gd name="T77" fmla="*/ 2 h 496"/>
                        <a:gd name="T78" fmla="*/ 257 w 539"/>
                        <a:gd name="T79" fmla="*/ 11 h 496"/>
                        <a:gd name="T80" fmla="*/ 108 w 539"/>
                        <a:gd name="T81" fmla="*/ 140 h 496"/>
                        <a:gd name="T82" fmla="*/ 17 w 539"/>
                        <a:gd name="T83" fmla="*/ 217 h 496"/>
                        <a:gd name="T84" fmla="*/ 11 w 539"/>
                        <a:gd name="T85" fmla="*/ 223 h 496"/>
                        <a:gd name="T86" fmla="*/ 2 w 539"/>
                        <a:gd name="T87" fmla="*/ 237 h 496"/>
                        <a:gd name="T88" fmla="*/ 11 w 539"/>
                        <a:gd name="T89" fmla="*/ 275 h 496"/>
                        <a:gd name="T90" fmla="*/ 300 w 539"/>
                        <a:gd name="T91" fmla="*/ 346 h 496"/>
                        <a:gd name="T92" fmla="*/ 269 w 539"/>
                        <a:gd name="T93" fmla="*/ 467 h 496"/>
                        <a:gd name="T94" fmla="*/ 269 w 539"/>
                        <a:gd name="T95" fmla="*/ 28 h 496"/>
                        <a:gd name="T96" fmla="*/ 269 w 539"/>
                        <a:gd name="T97" fmla="*/ 2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close/>
                          <a:moveTo>
                            <a:pt x="300" y="346"/>
                          </a:moveTo>
                          <a:lnTo>
                            <a:pt x="300" y="346"/>
                          </a:lnTo>
                          <a:close/>
                          <a:moveTo>
                            <a:pt x="300" y="346"/>
                          </a:moveTo>
                          <a:lnTo>
                            <a:pt x="300" y="346"/>
                          </a:lnTo>
                          <a:close/>
                          <a:moveTo>
                            <a:pt x="269" y="467"/>
                          </a:moveTo>
                          <a:lnTo>
                            <a:pt x="269" y="469"/>
                          </a:lnTo>
                          <a:lnTo>
                            <a:pt x="269" y="469"/>
                          </a:lnTo>
                          <a:lnTo>
                            <a:pt x="269" y="467"/>
                          </a:lnTo>
                          <a:close/>
                          <a:moveTo>
                            <a:pt x="300" y="146"/>
                          </a:moveTo>
                          <a:lnTo>
                            <a:pt x="300" y="146"/>
                          </a:lnTo>
                          <a:close/>
                          <a:moveTo>
                            <a:pt x="269" y="28"/>
                          </a:moveTo>
                          <a:lnTo>
                            <a:pt x="269" y="28"/>
                          </a:lnTo>
                          <a:close/>
                          <a:moveTo>
                            <a:pt x="269" y="25"/>
                          </a:moveTo>
                          <a:lnTo>
                            <a:pt x="269" y="28"/>
                          </a:lnTo>
                          <a:lnTo>
                            <a:pt x="269" y="28"/>
                          </a:lnTo>
                          <a:lnTo>
                            <a:pt x="269" y="2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3" name="Freeform 36"/>
                    <p:cNvSpPr>
                      <a:spLocks noChangeArrowheads="1"/>
                    </p:cNvSpPr>
                    <p:nvPr/>
                  </p:nvSpPr>
                  <p:spPr bwMode="gray">
                    <a:xfrm>
                      <a:off x="8383289" y="1481389"/>
                      <a:ext cx="130372" cy="119686"/>
                    </a:xfrm>
                    <a:custGeom>
                      <a:avLst/>
                      <a:gdLst>
                        <a:gd name="T0" fmla="*/ 31 w 539"/>
                        <a:gd name="T1" fmla="*/ 292 h 496"/>
                        <a:gd name="T2" fmla="*/ 57 w 539"/>
                        <a:gd name="T3" fmla="*/ 312 h 496"/>
                        <a:gd name="T4" fmla="*/ 211 w 539"/>
                        <a:gd name="T5" fmla="*/ 443 h 496"/>
                        <a:gd name="T6" fmla="*/ 263 w 539"/>
                        <a:gd name="T7" fmla="*/ 487 h 496"/>
                        <a:gd name="T8" fmla="*/ 266 w 539"/>
                        <a:gd name="T9" fmla="*/ 489 h 496"/>
                        <a:gd name="T10" fmla="*/ 271 w 539"/>
                        <a:gd name="T11" fmla="*/ 492 h 496"/>
                        <a:gd name="T12" fmla="*/ 289 w 539"/>
                        <a:gd name="T13" fmla="*/ 492 h 496"/>
                        <a:gd name="T14" fmla="*/ 303 w 539"/>
                        <a:gd name="T15" fmla="*/ 481 h 496"/>
                        <a:gd name="T16" fmla="*/ 306 w 539"/>
                        <a:gd name="T17" fmla="*/ 469 h 496"/>
                        <a:gd name="T18" fmla="*/ 306 w 539"/>
                        <a:gd name="T19" fmla="*/ 458 h 496"/>
                        <a:gd name="T20" fmla="*/ 303 w 539"/>
                        <a:gd name="T21" fmla="*/ 426 h 496"/>
                        <a:gd name="T22" fmla="*/ 300 w 539"/>
                        <a:gd name="T23" fmla="*/ 355 h 496"/>
                        <a:gd name="T24" fmla="*/ 300 w 539"/>
                        <a:gd name="T25" fmla="*/ 346 h 496"/>
                        <a:gd name="T26" fmla="*/ 309 w 539"/>
                        <a:gd name="T27" fmla="*/ 346 h 496"/>
                        <a:gd name="T28" fmla="*/ 403 w 539"/>
                        <a:gd name="T29" fmla="*/ 341 h 496"/>
                        <a:gd name="T30" fmla="*/ 521 w 539"/>
                        <a:gd name="T31" fmla="*/ 335 h 496"/>
                        <a:gd name="T32" fmla="*/ 538 w 539"/>
                        <a:gd name="T33" fmla="*/ 332 h 496"/>
                        <a:gd name="T34" fmla="*/ 475 w 539"/>
                        <a:gd name="T35" fmla="*/ 329 h 496"/>
                        <a:gd name="T36" fmla="*/ 403 w 539"/>
                        <a:gd name="T37" fmla="*/ 323 h 496"/>
                        <a:gd name="T38" fmla="*/ 303 w 539"/>
                        <a:gd name="T39" fmla="*/ 317 h 496"/>
                        <a:gd name="T40" fmla="*/ 280 w 539"/>
                        <a:gd name="T41" fmla="*/ 326 h 496"/>
                        <a:gd name="T42" fmla="*/ 271 w 539"/>
                        <a:gd name="T43" fmla="*/ 338 h 496"/>
                        <a:gd name="T44" fmla="*/ 271 w 539"/>
                        <a:gd name="T45" fmla="*/ 349 h 496"/>
                        <a:gd name="T46" fmla="*/ 271 w 539"/>
                        <a:gd name="T47" fmla="*/ 369 h 496"/>
                        <a:gd name="T48" fmla="*/ 269 w 539"/>
                        <a:gd name="T49" fmla="*/ 426 h 496"/>
                        <a:gd name="T50" fmla="*/ 240 w 539"/>
                        <a:gd name="T51" fmla="*/ 412 h 496"/>
                        <a:gd name="T52" fmla="*/ 140 w 539"/>
                        <a:gd name="T53" fmla="*/ 323 h 496"/>
                        <a:gd name="T54" fmla="*/ 63 w 539"/>
                        <a:gd name="T55" fmla="*/ 254 h 496"/>
                        <a:gd name="T56" fmla="*/ 60 w 539"/>
                        <a:gd name="T57" fmla="*/ 240 h 496"/>
                        <a:gd name="T58" fmla="*/ 137 w 539"/>
                        <a:gd name="T59" fmla="*/ 171 h 496"/>
                        <a:gd name="T60" fmla="*/ 237 w 539"/>
                        <a:gd name="T61" fmla="*/ 83 h 496"/>
                        <a:gd name="T62" fmla="*/ 269 w 539"/>
                        <a:gd name="T63" fmla="*/ 65 h 496"/>
                        <a:gd name="T64" fmla="*/ 271 w 539"/>
                        <a:gd name="T65" fmla="*/ 123 h 496"/>
                        <a:gd name="T66" fmla="*/ 271 w 539"/>
                        <a:gd name="T67" fmla="*/ 146 h 496"/>
                        <a:gd name="T68" fmla="*/ 271 w 539"/>
                        <a:gd name="T69" fmla="*/ 154 h 496"/>
                        <a:gd name="T70" fmla="*/ 292 w 539"/>
                        <a:gd name="T71" fmla="*/ 171 h 496"/>
                        <a:gd name="T72" fmla="*/ 297 w 539"/>
                        <a:gd name="T73" fmla="*/ 174 h 496"/>
                        <a:gd name="T74" fmla="*/ 300 w 539"/>
                        <a:gd name="T75" fmla="*/ 174 h 496"/>
                        <a:gd name="T76" fmla="*/ 309 w 539"/>
                        <a:gd name="T77" fmla="*/ 174 h 496"/>
                        <a:gd name="T78" fmla="*/ 403 w 539"/>
                        <a:gd name="T79" fmla="*/ 168 h 496"/>
                        <a:gd name="T80" fmla="*/ 521 w 539"/>
                        <a:gd name="T81" fmla="*/ 160 h 496"/>
                        <a:gd name="T82" fmla="*/ 538 w 539"/>
                        <a:gd name="T83" fmla="*/ 160 h 496"/>
                        <a:gd name="T84" fmla="*/ 475 w 539"/>
                        <a:gd name="T85" fmla="*/ 154 h 496"/>
                        <a:gd name="T86" fmla="*/ 403 w 539"/>
                        <a:gd name="T87" fmla="*/ 151 h 496"/>
                        <a:gd name="T88" fmla="*/ 300 w 539"/>
                        <a:gd name="T89" fmla="*/ 146 h 496"/>
                        <a:gd name="T90" fmla="*/ 300 w 539"/>
                        <a:gd name="T91" fmla="*/ 137 h 496"/>
                        <a:gd name="T92" fmla="*/ 303 w 539"/>
                        <a:gd name="T93" fmla="*/ 65 h 496"/>
                        <a:gd name="T94" fmla="*/ 306 w 539"/>
                        <a:gd name="T95" fmla="*/ 28 h 496"/>
                        <a:gd name="T96" fmla="*/ 303 w 539"/>
                        <a:gd name="T97" fmla="*/ 20 h 496"/>
                        <a:gd name="T98" fmla="*/ 297 w 539"/>
                        <a:gd name="T99" fmla="*/ 5 h 496"/>
                        <a:gd name="T100" fmla="*/ 286 w 539"/>
                        <a:gd name="T101" fmla="*/ 0 h 496"/>
                        <a:gd name="T102" fmla="*/ 277 w 539"/>
                        <a:gd name="T103" fmla="*/ 2 h 496"/>
                        <a:gd name="T104" fmla="*/ 257 w 539"/>
                        <a:gd name="T105" fmla="*/ 11 h 496"/>
                        <a:gd name="T106" fmla="*/ 208 w 539"/>
                        <a:gd name="T107" fmla="*/ 54 h 496"/>
                        <a:gd name="T108" fmla="*/ 57 w 539"/>
                        <a:gd name="T109" fmla="*/ 183 h 496"/>
                        <a:gd name="T110" fmla="*/ 17 w 539"/>
                        <a:gd name="T111" fmla="*/ 217 h 496"/>
                        <a:gd name="T112" fmla="*/ 11 w 539"/>
                        <a:gd name="T113" fmla="*/ 223 h 496"/>
                        <a:gd name="T114" fmla="*/ 8 w 539"/>
                        <a:gd name="T115" fmla="*/ 226 h 496"/>
                        <a:gd name="T116" fmla="*/ 0 w 539"/>
                        <a:gd name="T117" fmla="*/ 252 h 496"/>
                        <a:gd name="T118" fmla="*/ 11 w 539"/>
                        <a:gd name="T119" fmla="*/ 275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9" h="496">
                          <a:moveTo>
                            <a:pt x="11" y="275"/>
                          </a:moveTo>
                          <a:lnTo>
                            <a:pt x="19" y="280"/>
                          </a:lnTo>
                          <a:lnTo>
                            <a:pt x="31" y="292"/>
                          </a:lnTo>
                          <a:lnTo>
                            <a:pt x="31" y="292"/>
                          </a:lnTo>
                          <a:lnTo>
                            <a:pt x="57" y="312"/>
                          </a:lnTo>
                          <a:lnTo>
                            <a:pt x="57" y="312"/>
                          </a:lnTo>
                          <a:lnTo>
                            <a:pt x="111" y="358"/>
                          </a:lnTo>
                          <a:lnTo>
                            <a:pt x="111" y="358"/>
                          </a:lnTo>
                          <a:lnTo>
                            <a:pt x="211" y="443"/>
                          </a:lnTo>
                          <a:lnTo>
                            <a:pt x="211" y="443"/>
                          </a:lnTo>
                          <a:lnTo>
                            <a:pt x="260" y="484"/>
                          </a:lnTo>
                          <a:lnTo>
                            <a:pt x="263" y="487"/>
                          </a:lnTo>
                          <a:lnTo>
                            <a:pt x="263" y="487"/>
                          </a:lnTo>
                          <a:lnTo>
                            <a:pt x="266" y="489"/>
                          </a:lnTo>
                          <a:lnTo>
                            <a:pt x="266" y="489"/>
                          </a:lnTo>
                          <a:lnTo>
                            <a:pt x="266" y="489"/>
                          </a:lnTo>
                          <a:lnTo>
                            <a:pt x="271" y="492"/>
                          </a:lnTo>
                          <a:lnTo>
                            <a:pt x="271" y="492"/>
                          </a:lnTo>
                          <a:lnTo>
                            <a:pt x="277" y="495"/>
                          </a:lnTo>
                          <a:lnTo>
                            <a:pt x="289" y="492"/>
                          </a:lnTo>
                          <a:lnTo>
                            <a:pt x="289" y="492"/>
                          </a:lnTo>
                          <a:lnTo>
                            <a:pt x="297" y="487"/>
                          </a:lnTo>
                          <a:lnTo>
                            <a:pt x="297" y="487"/>
                          </a:lnTo>
                          <a:lnTo>
                            <a:pt x="303" y="481"/>
                          </a:lnTo>
                          <a:lnTo>
                            <a:pt x="303" y="481"/>
                          </a:lnTo>
                          <a:lnTo>
                            <a:pt x="306" y="469"/>
                          </a:lnTo>
                          <a:lnTo>
                            <a:pt x="306" y="469"/>
                          </a:lnTo>
                          <a:lnTo>
                            <a:pt x="306" y="467"/>
                          </a:lnTo>
                          <a:lnTo>
                            <a:pt x="306" y="467"/>
                          </a:lnTo>
                          <a:lnTo>
                            <a:pt x="306" y="458"/>
                          </a:lnTo>
                          <a:lnTo>
                            <a:pt x="306" y="458"/>
                          </a:lnTo>
                          <a:lnTo>
                            <a:pt x="303" y="426"/>
                          </a:lnTo>
                          <a:lnTo>
                            <a:pt x="303" y="426"/>
                          </a:lnTo>
                          <a:lnTo>
                            <a:pt x="303" y="369"/>
                          </a:lnTo>
                          <a:lnTo>
                            <a:pt x="303" y="369"/>
                          </a:lnTo>
                          <a:lnTo>
                            <a:pt x="300" y="355"/>
                          </a:lnTo>
                          <a:lnTo>
                            <a:pt x="300" y="349"/>
                          </a:lnTo>
                          <a:lnTo>
                            <a:pt x="300" y="346"/>
                          </a:lnTo>
                          <a:lnTo>
                            <a:pt x="300" y="346"/>
                          </a:lnTo>
                          <a:lnTo>
                            <a:pt x="300" y="346"/>
                          </a:lnTo>
                          <a:lnTo>
                            <a:pt x="300" y="346"/>
                          </a:lnTo>
                          <a:lnTo>
                            <a:pt x="309" y="346"/>
                          </a:lnTo>
                          <a:lnTo>
                            <a:pt x="309" y="346"/>
                          </a:lnTo>
                          <a:lnTo>
                            <a:pt x="403" y="341"/>
                          </a:lnTo>
                          <a:lnTo>
                            <a:pt x="403" y="341"/>
                          </a:lnTo>
                          <a:lnTo>
                            <a:pt x="475" y="338"/>
                          </a:lnTo>
                          <a:lnTo>
                            <a:pt x="475" y="338"/>
                          </a:lnTo>
                          <a:lnTo>
                            <a:pt x="521" y="335"/>
                          </a:lnTo>
                          <a:lnTo>
                            <a:pt x="521" y="335"/>
                          </a:lnTo>
                          <a:lnTo>
                            <a:pt x="538" y="332"/>
                          </a:lnTo>
                          <a:lnTo>
                            <a:pt x="538" y="332"/>
                          </a:lnTo>
                          <a:lnTo>
                            <a:pt x="521" y="332"/>
                          </a:lnTo>
                          <a:lnTo>
                            <a:pt x="521" y="332"/>
                          </a:lnTo>
                          <a:lnTo>
                            <a:pt x="475" y="329"/>
                          </a:lnTo>
                          <a:lnTo>
                            <a:pt x="475" y="329"/>
                          </a:lnTo>
                          <a:lnTo>
                            <a:pt x="403" y="323"/>
                          </a:lnTo>
                          <a:lnTo>
                            <a:pt x="403" y="323"/>
                          </a:lnTo>
                          <a:lnTo>
                            <a:pt x="309" y="317"/>
                          </a:lnTo>
                          <a:lnTo>
                            <a:pt x="303" y="317"/>
                          </a:lnTo>
                          <a:lnTo>
                            <a:pt x="303" y="317"/>
                          </a:lnTo>
                          <a:lnTo>
                            <a:pt x="292" y="320"/>
                          </a:lnTo>
                          <a:lnTo>
                            <a:pt x="292" y="320"/>
                          </a:lnTo>
                          <a:lnTo>
                            <a:pt x="280" y="326"/>
                          </a:lnTo>
                          <a:lnTo>
                            <a:pt x="274" y="332"/>
                          </a:lnTo>
                          <a:lnTo>
                            <a:pt x="271" y="338"/>
                          </a:lnTo>
                          <a:lnTo>
                            <a:pt x="271" y="338"/>
                          </a:lnTo>
                          <a:lnTo>
                            <a:pt x="271" y="343"/>
                          </a:lnTo>
                          <a:lnTo>
                            <a:pt x="271" y="346"/>
                          </a:lnTo>
                          <a:lnTo>
                            <a:pt x="271" y="349"/>
                          </a:lnTo>
                          <a:lnTo>
                            <a:pt x="271" y="355"/>
                          </a:lnTo>
                          <a:lnTo>
                            <a:pt x="271" y="355"/>
                          </a:lnTo>
                          <a:lnTo>
                            <a:pt x="271" y="369"/>
                          </a:lnTo>
                          <a:lnTo>
                            <a:pt x="271" y="369"/>
                          </a:lnTo>
                          <a:lnTo>
                            <a:pt x="269" y="426"/>
                          </a:lnTo>
                          <a:lnTo>
                            <a:pt x="269" y="426"/>
                          </a:lnTo>
                          <a:lnTo>
                            <a:pt x="269" y="441"/>
                          </a:lnTo>
                          <a:lnTo>
                            <a:pt x="269" y="441"/>
                          </a:lnTo>
                          <a:lnTo>
                            <a:pt x="240" y="412"/>
                          </a:lnTo>
                          <a:lnTo>
                            <a:pt x="240" y="412"/>
                          </a:lnTo>
                          <a:lnTo>
                            <a:pt x="140" y="323"/>
                          </a:lnTo>
                          <a:lnTo>
                            <a:pt x="140" y="323"/>
                          </a:lnTo>
                          <a:lnTo>
                            <a:pt x="88" y="278"/>
                          </a:lnTo>
                          <a:lnTo>
                            <a:pt x="88" y="278"/>
                          </a:lnTo>
                          <a:lnTo>
                            <a:pt x="63" y="254"/>
                          </a:lnTo>
                          <a:lnTo>
                            <a:pt x="54" y="249"/>
                          </a:lnTo>
                          <a:lnTo>
                            <a:pt x="60" y="240"/>
                          </a:lnTo>
                          <a:lnTo>
                            <a:pt x="60" y="240"/>
                          </a:lnTo>
                          <a:lnTo>
                            <a:pt x="85" y="217"/>
                          </a:lnTo>
                          <a:lnTo>
                            <a:pt x="85" y="217"/>
                          </a:lnTo>
                          <a:lnTo>
                            <a:pt x="137" y="171"/>
                          </a:lnTo>
                          <a:lnTo>
                            <a:pt x="137" y="171"/>
                          </a:lnTo>
                          <a:lnTo>
                            <a:pt x="237" y="83"/>
                          </a:lnTo>
                          <a:lnTo>
                            <a:pt x="237" y="83"/>
                          </a:lnTo>
                          <a:lnTo>
                            <a:pt x="269" y="54"/>
                          </a:lnTo>
                          <a:lnTo>
                            <a:pt x="269" y="54"/>
                          </a:lnTo>
                          <a:lnTo>
                            <a:pt x="269" y="65"/>
                          </a:lnTo>
                          <a:lnTo>
                            <a:pt x="269" y="65"/>
                          </a:lnTo>
                          <a:lnTo>
                            <a:pt x="271" y="123"/>
                          </a:lnTo>
                          <a:lnTo>
                            <a:pt x="271" y="123"/>
                          </a:lnTo>
                          <a:lnTo>
                            <a:pt x="271" y="137"/>
                          </a:lnTo>
                          <a:lnTo>
                            <a:pt x="271" y="143"/>
                          </a:lnTo>
                          <a:lnTo>
                            <a:pt x="271" y="146"/>
                          </a:lnTo>
                          <a:lnTo>
                            <a:pt x="271" y="146"/>
                          </a:lnTo>
                          <a:lnTo>
                            <a:pt x="271" y="154"/>
                          </a:lnTo>
                          <a:lnTo>
                            <a:pt x="271" y="154"/>
                          </a:lnTo>
                          <a:lnTo>
                            <a:pt x="274" y="160"/>
                          </a:lnTo>
                          <a:lnTo>
                            <a:pt x="280" y="166"/>
                          </a:lnTo>
                          <a:lnTo>
                            <a:pt x="292" y="171"/>
                          </a:lnTo>
                          <a:lnTo>
                            <a:pt x="292" y="171"/>
                          </a:lnTo>
                          <a:lnTo>
                            <a:pt x="294" y="174"/>
                          </a:lnTo>
                          <a:lnTo>
                            <a:pt x="297" y="174"/>
                          </a:lnTo>
                          <a:lnTo>
                            <a:pt x="297" y="174"/>
                          </a:lnTo>
                          <a:lnTo>
                            <a:pt x="300" y="174"/>
                          </a:lnTo>
                          <a:lnTo>
                            <a:pt x="300" y="174"/>
                          </a:lnTo>
                          <a:lnTo>
                            <a:pt x="300" y="174"/>
                          </a:lnTo>
                          <a:lnTo>
                            <a:pt x="303" y="174"/>
                          </a:lnTo>
                          <a:lnTo>
                            <a:pt x="309" y="174"/>
                          </a:lnTo>
                          <a:lnTo>
                            <a:pt x="309" y="174"/>
                          </a:lnTo>
                          <a:lnTo>
                            <a:pt x="403" y="168"/>
                          </a:lnTo>
                          <a:lnTo>
                            <a:pt x="403" y="168"/>
                          </a:lnTo>
                          <a:lnTo>
                            <a:pt x="475" y="163"/>
                          </a:lnTo>
                          <a:lnTo>
                            <a:pt x="475" y="163"/>
                          </a:lnTo>
                          <a:lnTo>
                            <a:pt x="521" y="160"/>
                          </a:lnTo>
                          <a:lnTo>
                            <a:pt x="521" y="160"/>
                          </a:lnTo>
                          <a:lnTo>
                            <a:pt x="538" y="160"/>
                          </a:lnTo>
                          <a:lnTo>
                            <a:pt x="538" y="160"/>
                          </a:lnTo>
                          <a:lnTo>
                            <a:pt x="521" y="157"/>
                          </a:lnTo>
                          <a:lnTo>
                            <a:pt x="521" y="157"/>
                          </a:lnTo>
                          <a:lnTo>
                            <a:pt x="475" y="154"/>
                          </a:lnTo>
                          <a:lnTo>
                            <a:pt x="475" y="154"/>
                          </a:lnTo>
                          <a:lnTo>
                            <a:pt x="403" y="151"/>
                          </a:lnTo>
                          <a:lnTo>
                            <a:pt x="403" y="151"/>
                          </a:lnTo>
                          <a:lnTo>
                            <a:pt x="309" y="146"/>
                          </a:lnTo>
                          <a:lnTo>
                            <a:pt x="303" y="146"/>
                          </a:lnTo>
                          <a:lnTo>
                            <a:pt x="300" y="146"/>
                          </a:lnTo>
                          <a:lnTo>
                            <a:pt x="300" y="143"/>
                          </a:lnTo>
                          <a:lnTo>
                            <a:pt x="300" y="137"/>
                          </a:lnTo>
                          <a:lnTo>
                            <a:pt x="300" y="137"/>
                          </a:lnTo>
                          <a:lnTo>
                            <a:pt x="303" y="123"/>
                          </a:lnTo>
                          <a:lnTo>
                            <a:pt x="303" y="123"/>
                          </a:lnTo>
                          <a:lnTo>
                            <a:pt x="303" y="65"/>
                          </a:lnTo>
                          <a:lnTo>
                            <a:pt x="303" y="65"/>
                          </a:lnTo>
                          <a:lnTo>
                            <a:pt x="306" y="34"/>
                          </a:lnTo>
                          <a:lnTo>
                            <a:pt x="306" y="28"/>
                          </a:lnTo>
                          <a:lnTo>
                            <a:pt x="306" y="25"/>
                          </a:lnTo>
                          <a:lnTo>
                            <a:pt x="306" y="25"/>
                          </a:lnTo>
                          <a:lnTo>
                            <a:pt x="303" y="20"/>
                          </a:lnTo>
                          <a:lnTo>
                            <a:pt x="303" y="20"/>
                          </a:lnTo>
                          <a:lnTo>
                            <a:pt x="303" y="14"/>
                          </a:lnTo>
                          <a:lnTo>
                            <a:pt x="297" y="5"/>
                          </a:lnTo>
                          <a:lnTo>
                            <a:pt x="297" y="5"/>
                          </a:lnTo>
                          <a:lnTo>
                            <a:pt x="286" y="0"/>
                          </a:lnTo>
                          <a:lnTo>
                            <a:pt x="286" y="0"/>
                          </a:lnTo>
                          <a:lnTo>
                            <a:pt x="280" y="0"/>
                          </a:lnTo>
                          <a:lnTo>
                            <a:pt x="280" y="0"/>
                          </a:lnTo>
                          <a:lnTo>
                            <a:pt x="277" y="2"/>
                          </a:lnTo>
                          <a:lnTo>
                            <a:pt x="277" y="2"/>
                          </a:lnTo>
                          <a:lnTo>
                            <a:pt x="266" y="5"/>
                          </a:lnTo>
                          <a:lnTo>
                            <a:pt x="257" y="11"/>
                          </a:lnTo>
                          <a:lnTo>
                            <a:pt x="257" y="11"/>
                          </a:lnTo>
                          <a:lnTo>
                            <a:pt x="208" y="54"/>
                          </a:lnTo>
                          <a:lnTo>
                            <a:pt x="208" y="54"/>
                          </a:lnTo>
                          <a:lnTo>
                            <a:pt x="108" y="140"/>
                          </a:lnTo>
                          <a:lnTo>
                            <a:pt x="108" y="140"/>
                          </a:lnTo>
                          <a:lnTo>
                            <a:pt x="57" y="183"/>
                          </a:lnTo>
                          <a:lnTo>
                            <a:pt x="57" y="183"/>
                          </a:lnTo>
                          <a:lnTo>
                            <a:pt x="31" y="206"/>
                          </a:lnTo>
                          <a:lnTo>
                            <a:pt x="17" y="217"/>
                          </a:lnTo>
                          <a:lnTo>
                            <a:pt x="14" y="220"/>
                          </a:lnTo>
                          <a:lnTo>
                            <a:pt x="14" y="220"/>
                          </a:lnTo>
                          <a:lnTo>
                            <a:pt x="11" y="223"/>
                          </a:lnTo>
                          <a:lnTo>
                            <a:pt x="11" y="223"/>
                          </a:lnTo>
                          <a:lnTo>
                            <a:pt x="11" y="223"/>
                          </a:lnTo>
                          <a:lnTo>
                            <a:pt x="8" y="226"/>
                          </a:lnTo>
                          <a:lnTo>
                            <a:pt x="8" y="226"/>
                          </a:lnTo>
                          <a:lnTo>
                            <a:pt x="2" y="237"/>
                          </a:lnTo>
                          <a:lnTo>
                            <a:pt x="0" y="252"/>
                          </a:lnTo>
                          <a:lnTo>
                            <a:pt x="0" y="252"/>
                          </a:lnTo>
                          <a:lnTo>
                            <a:pt x="5" y="263"/>
                          </a:lnTo>
                          <a:lnTo>
                            <a:pt x="11" y="275"/>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4" name="Freeform 37"/>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5" name="Freeform 38"/>
                    <p:cNvSpPr>
                      <a:spLocks noChangeArrowheads="1"/>
                    </p:cNvSpPr>
                    <p:nvPr/>
                  </p:nvSpPr>
                  <p:spPr bwMode="gray">
                    <a:xfrm>
                      <a:off x="8455956" y="1565810"/>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6" name="Freeform 39"/>
                    <p:cNvSpPr>
                      <a:spLocks noChangeArrowheads="1"/>
                    </p:cNvSpPr>
                    <p:nvPr/>
                  </p:nvSpPr>
                  <p:spPr bwMode="gray">
                    <a:xfrm>
                      <a:off x="8448475" y="1594663"/>
                      <a:ext cx="1069" cy="1069"/>
                    </a:xfrm>
                    <a:custGeom>
                      <a:avLst/>
                      <a:gdLst>
                        <a:gd name="T0" fmla="*/ 0 w 1"/>
                        <a:gd name="T1" fmla="*/ 0 h 3"/>
                        <a:gd name="T2" fmla="*/ 0 w 1"/>
                        <a:gd name="T3" fmla="*/ 2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2"/>
                          </a:lnTo>
                          <a:lnTo>
                            <a:pt x="0" y="2"/>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7" name="Freeform 40"/>
                    <p:cNvSpPr>
                      <a:spLocks noChangeArrowheads="1"/>
                    </p:cNvSpPr>
                    <p:nvPr/>
                  </p:nvSpPr>
                  <p:spPr bwMode="gray">
                    <a:xfrm>
                      <a:off x="8455956" y="1516654"/>
                      <a:ext cx="1068" cy="106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8" name="Freeform 41"/>
                    <p:cNvSpPr>
                      <a:spLocks noChangeArrowheads="1"/>
                    </p:cNvSpPr>
                    <p:nvPr/>
                  </p:nvSpPr>
                  <p:spPr bwMode="gray">
                    <a:xfrm>
                      <a:off x="8448475" y="1487801"/>
                      <a:ext cx="1069" cy="106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9" name="Freeform 42"/>
                    <p:cNvSpPr>
                      <a:spLocks noChangeArrowheads="1"/>
                    </p:cNvSpPr>
                    <p:nvPr/>
                  </p:nvSpPr>
                  <p:spPr bwMode="gray">
                    <a:xfrm>
                      <a:off x="8448475" y="1487801"/>
                      <a:ext cx="1069" cy="1069"/>
                    </a:xfrm>
                    <a:custGeom>
                      <a:avLst/>
                      <a:gdLst>
                        <a:gd name="T0" fmla="*/ 0 w 1"/>
                        <a:gd name="T1" fmla="*/ 0 h 4"/>
                        <a:gd name="T2" fmla="*/ 0 w 1"/>
                        <a:gd name="T3" fmla="*/ 3 h 4"/>
                        <a:gd name="T4" fmla="*/ 0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3"/>
                          </a:lnTo>
                          <a:lnTo>
                            <a:pt x="0" y="3"/>
                          </a:ln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0" name="Freeform 43"/>
                    <p:cNvSpPr>
                      <a:spLocks noChangeArrowheads="1"/>
                    </p:cNvSpPr>
                    <p:nvPr/>
                  </p:nvSpPr>
                  <p:spPr bwMode="gray">
                    <a:xfrm>
                      <a:off x="8464505" y="1390556"/>
                      <a:ext cx="84421" cy="84421"/>
                    </a:xfrm>
                    <a:custGeom>
                      <a:avLst/>
                      <a:gdLst>
                        <a:gd name="T0" fmla="*/ 0 w 347"/>
                        <a:gd name="T1" fmla="*/ 55 h 350"/>
                        <a:gd name="T2" fmla="*/ 5 w 347"/>
                        <a:gd name="T3" fmla="*/ 128 h 350"/>
                        <a:gd name="T4" fmla="*/ 14 w 347"/>
                        <a:gd name="T5" fmla="*/ 226 h 350"/>
                        <a:gd name="T6" fmla="*/ 17 w 347"/>
                        <a:gd name="T7" fmla="*/ 246 h 350"/>
                        <a:gd name="T8" fmla="*/ 17 w 347"/>
                        <a:gd name="T9" fmla="*/ 246 h 350"/>
                        <a:gd name="T10" fmla="*/ 20 w 347"/>
                        <a:gd name="T11" fmla="*/ 254 h 350"/>
                        <a:gd name="T12" fmla="*/ 28 w 347"/>
                        <a:gd name="T13" fmla="*/ 266 h 350"/>
                        <a:gd name="T14" fmla="*/ 46 w 347"/>
                        <a:gd name="T15" fmla="*/ 269 h 350"/>
                        <a:gd name="T16" fmla="*/ 54 w 347"/>
                        <a:gd name="T17" fmla="*/ 266 h 350"/>
                        <a:gd name="T18" fmla="*/ 68 w 347"/>
                        <a:gd name="T19" fmla="*/ 252 h 350"/>
                        <a:gd name="T20" fmla="*/ 97 w 347"/>
                        <a:gd name="T21" fmla="*/ 220 h 350"/>
                        <a:gd name="T22" fmla="*/ 109 w 347"/>
                        <a:gd name="T23" fmla="*/ 211 h 350"/>
                        <a:gd name="T24" fmla="*/ 137 w 347"/>
                        <a:gd name="T25" fmla="*/ 237 h 350"/>
                        <a:gd name="T26" fmla="*/ 232 w 347"/>
                        <a:gd name="T27" fmla="*/ 317 h 350"/>
                        <a:gd name="T28" fmla="*/ 257 w 347"/>
                        <a:gd name="T29" fmla="*/ 340 h 350"/>
                        <a:gd name="T30" fmla="*/ 260 w 347"/>
                        <a:gd name="T31" fmla="*/ 337 h 350"/>
                        <a:gd name="T32" fmla="*/ 237 w 347"/>
                        <a:gd name="T33" fmla="*/ 312 h 350"/>
                        <a:gd name="T34" fmla="*/ 157 w 347"/>
                        <a:gd name="T35" fmla="*/ 220 h 350"/>
                        <a:gd name="T36" fmla="*/ 128 w 347"/>
                        <a:gd name="T37" fmla="*/ 186 h 350"/>
                        <a:gd name="T38" fmla="*/ 123 w 347"/>
                        <a:gd name="T39" fmla="*/ 183 h 350"/>
                        <a:gd name="T40" fmla="*/ 109 w 347"/>
                        <a:gd name="T41" fmla="*/ 177 h 350"/>
                        <a:gd name="T42" fmla="*/ 91 w 347"/>
                        <a:gd name="T43" fmla="*/ 180 h 350"/>
                        <a:gd name="T44" fmla="*/ 85 w 347"/>
                        <a:gd name="T45" fmla="*/ 183 h 350"/>
                        <a:gd name="T46" fmla="*/ 74 w 347"/>
                        <a:gd name="T47" fmla="*/ 194 h 350"/>
                        <a:gd name="T48" fmla="*/ 54 w 347"/>
                        <a:gd name="T49" fmla="*/ 211 h 350"/>
                        <a:gd name="T50" fmla="*/ 48 w 347"/>
                        <a:gd name="T51" fmla="*/ 77 h 350"/>
                        <a:gd name="T52" fmla="*/ 46 w 347"/>
                        <a:gd name="T53" fmla="*/ 49 h 350"/>
                        <a:gd name="T54" fmla="*/ 71 w 347"/>
                        <a:gd name="T55" fmla="*/ 49 h 350"/>
                        <a:gd name="T56" fmla="*/ 123 w 347"/>
                        <a:gd name="T57" fmla="*/ 55 h 350"/>
                        <a:gd name="T58" fmla="*/ 194 w 347"/>
                        <a:gd name="T59" fmla="*/ 74 h 350"/>
                        <a:gd name="T60" fmla="*/ 183 w 347"/>
                        <a:gd name="T61" fmla="*/ 85 h 350"/>
                        <a:gd name="T62" fmla="*/ 177 w 347"/>
                        <a:gd name="T63" fmla="*/ 97 h 350"/>
                        <a:gd name="T64" fmla="*/ 180 w 347"/>
                        <a:gd name="T65" fmla="*/ 120 h 350"/>
                        <a:gd name="T66" fmla="*/ 186 w 347"/>
                        <a:gd name="T67" fmla="*/ 128 h 350"/>
                        <a:gd name="T68" fmla="*/ 217 w 347"/>
                        <a:gd name="T69" fmla="*/ 157 h 350"/>
                        <a:gd name="T70" fmla="*/ 272 w 347"/>
                        <a:gd name="T71" fmla="*/ 203 h 350"/>
                        <a:gd name="T72" fmla="*/ 337 w 347"/>
                        <a:gd name="T73" fmla="*/ 260 h 350"/>
                        <a:gd name="T74" fmla="*/ 346 w 347"/>
                        <a:gd name="T75" fmla="*/ 266 h 350"/>
                        <a:gd name="T76" fmla="*/ 318 w 347"/>
                        <a:gd name="T77" fmla="*/ 231 h 350"/>
                        <a:gd name="T78" fmla="*/ 283 w 347"/>
                        <a:gd name="T79" fmla="*/ 191 h 350"/>
                        <a:gd name="T80" fmla="*/ 211 w 347"/>
                        <a:gd name="T81" fmla="*/ 108 h 350"/>
                        <a:gd name="T82" fmla="*/ 211 w 347"/>
                        <a:gd name="T83" fmla="*/ 105 h 350"/>
                        <a:gd name="T84" fmla="*/ 252 w 347"/>
                        <a:gd name="T85" fmla="*/ 69 h 350"/>
                        <a:gd name="T86" fmla="*/ 260 w 347"/>
                        <a:gd name="T87" fmla="*/ 63 h 350"/>
                        <a:gd name="T88" fmla="*/ 260 w 347"/>
                        <a:gd name="T89" fmla="*/ 61 h 350"/>
                        <a:gd name="T90" fmla="*/ 266 w 347"/>
                        <a:gd name="T91" fmla="*/ 52 h 350"/>
                        <a:gd name="T92" fmla="*/ 269 w 347"/>
                        <a:gd name="T93" fmla="*/ 38 h 350"/>
                        <a:gd name="T94" fmla="*/ 260 w 347"/>
                        <a:gd name="T95" fmla="*/ 23 h 350"/>
                        <a:gd name="T96" fmla="*/ 249 w 347"/>
                        <a:gd name="T97" fmla="*/ 20 h 350"/>
                        <a:gd name="T98" fmla="*/ 235 w 347"/>
                        <a:gd name="T99" fmla="*/ 17 h 350"/>
                        <a:gd name="T100" fmla="*/ 223 w 347"/>
                        <a:gd name="T101" fmla="*/ 17 h 350"/>
                        <a:gd name="T102" fmla="*/ 74 w 347"/>
                        <a:gd name="T103" fmla="*/ 3 h 350"/>
                        <a:gd name="T104" fmla="*/ 37 w 347"/>
                        <a:gd name="T105" fmla="*/ 0 h 350"/>
                        <a:gd name="T106" fmla="*/ 34 w 347"/>
                        <a:gd name="T107" fmla="*/ 0 h 350"/>
                        <a:gd name="T108" fmla="*/ 22 w 347"/>
                        <a:gd name="T109" fmla="*/ 3 h 350"/>
                        <a:gd name="T110" fmla="*/ 8 w 347"/>
                        <a:gd name="T111" fmla="*/ 12 h 350"/>
                        <a:gd name="T112" fmla="*/ 0 w 347"/>
                        <a:gd name="T113" fmla="*/ 29 h 350"/>
                        <a:gd name="T114" fmla="*/ 0 w 347"/>
                        <a:gd name="T115" fmla="*/ 43 h 350"/>
                        <a:gd name="T116" fmla="*/ 209 w 347"/>
                        <a:gd name="T117" fmla="*/ 105 h 350"/>
                        <a:gd name="T118" fmla="*/ 232 w 347"/>
                        <a:gd name="T119" fmla="*/ 35 h 350"/>
                        <a:gd name="T120" fmla="*/ 232 w 347"/>
                        <a:gd name="T121" fmla="*/ 35 h 350"/>
                        <a:gd name="T122" fmla="*/ 232 w 347"/>
                        <a:gd name="T123" fmla="*/ 3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7" h="350">
                          <a:moveTo>
                            <a:pt x="0" y="43"/>
                          </a:moveTo>
                          <a:lnTo>
                            <a:pt x="0" y="55"/>
                          </a:lnTo>
                          <a:lnTo>
                            <a:pt x="0" y="55"/>
                          </a:lnTo>
                          <a:lnTo>
                            <a:pt x="2" y="79"/>
                          </a:lnTo>
                          <a:lnTo>
                            <a:pt x="2" y="79"/>
                          </a:lnTo>
                          <a:lnTo>
                            <a:pt x="5" y="128"/>
                          </a:lnTo>
                          <a:lnTo>
                            <a:pt x="5" y="128"/>
                          </a:lnTo>
                          <a:lnTo>
                            <a:pt x="14" y="226"/>
                          </a:lnTo>
                          <a:lnTo>
                            <a:pt x="14" y="226"/>
                          </a:lnTo>
                          <a:lnTo>
                            <a:pt x="14" y="237"/>
                          </a:lnTo>
                          <a:lnTo>
                            <a:pt x="17" y="243"/>
                          </a:lnTo>
                          <a:lnTo>
                            <a:pt x="17" y="246"/>
                          </a:lnTo>
                          <a:lnTo>
                            <a:pt x="17" y="246"/>
                          </a:lnTo>
                          <a:lnTo>
                            <a:pt x="17" y="246"/>
                          </a:lnTo>
                          <a:lnTo>
                            <a:pt x="17" y="246"/>
                          </a:lnTo>
                          <a:lnTo>
                            <a:pt x="17" y="252"/>
                          </a:lnTo>
                          <a:lnTo>
                            <a:pt x="17" y="252"/>
                          </a:lnTo>
                          <a:lnTo>
                            <a:pt x="20" y="254"/>
                          </a:lnTo>
                          <a:lnTo>
                            <a:pt x="20" y="254"/>
                          </a:lnTo>
                          <a:lnTo>
                            <a:pt x="22" y="260"/>
                          </a:lnTo>
                          <a:lnTo>
                            <a:pt x="28" y="266"/>
                          </a:lnTo>
                          <a:lnTo>
                            <a:pt x="28" y="266"/>
                          </a:lnTo>
                          <a:lnTo>
                            <a:pt x="37" y="269"/>
                          </a:lnTo>
                          <a:lnTo>
                            <a:pt x="46" y="269"/>
                          </a:lnTo>
                          <a:lnTo>
                            <a:pt x="46" y="269"/>
                          </a:lnTo>
                          <a:lnTo>
                            <a:pt x="54" y="266"/>
                          </a:lnTo>
                          <a:lnTo>
                            <a:pt x="54" y="266"/>
                          </a:lnTo>
                          <a:lnTo>
                            <a:pt x="60" y="260"/>
                          </a:lnTo>
                          <a:lnTo>
                            <a:pt x="60" y="260"/>
                          </a:lnTo>
                          <a:lnTo>
                            <a:pt x="68" y="252"/>
                          </a:lnTo>
                          <a:lnTo>
                            <a:pt x="68" y="252"/>
                          </a:lnTo>
                          <a:lnTo>
                            <a:pt x="97" y="220"/>
                          </a:lnTo>
                          <a:lnTo>
                            <a:pt x="97" y="220"/>
                          </a:lnTo>
                          <a:lnTo>
                            <a:pt x="106" y="211"/>
                          </a:lnTo>
                          <a:lnTo>
                            <a:pt x="109" y="211"/>
                          </a:lnTo>
                          <a:lnTo>
                            <a:pt x="109" y="211"/>
                          </a:lnTo>
                          <a:lnTo>
                            <a:pt x="109" y="211"/>
                          </a:lnTo>
                          <a:lnTo>
                            <a:pt x="137" y="237"/>
                          </a:lnTo>
                          <a:lnTo>
                            <a:pt x="137" y="237"/>
                          </a:lnTo>
                          <a:lnTo>
                            <a:pt x="189" y="283"/>
                          </a:lnTo>
                          <a:lnTo>
                            <a:pt x="189" y="283"/>
                          </a:lnTo>
                          <a:lnTo>
                            <a:pt x="232" y="317"/>
                          </a:lnTo>
                          <a:lnTo>
                            <a:pt x="232" y="317"/>
                          </a:lnTo>
                          <a:lnTo>
                            <a:pt x="257" y="340"/>
                          </a:lnTo>
                          <a:lnTo>
                            <a:pt x="257" y="340"/>
                          </a:lnTo>
                          <a:lnTo>
                            <a:pt x="266" y="349"/>
                          </a:lnTo>
                          <a:lnTo>
                            <a:pt x="266" y="349"/>
                          </a:lnTo>
                          <a:lnTo>
                            <a:pt x="260" y="337"/>
                          </a:lnTo>
                          <a:lnTo>
                            <a:pt x="260" y="337"/>
                          </a:lnTo>
                          <a:lnTo>
                            <a:pt x="237" y="312"/>
                          </a:lnTo>
                          <a:lnTo>
                            <a:pt x="237" y="312"/>
                          </a:lnTo>
                          <a:lnTo>
                            <a:pt x="203" y="271"/>
                          </a:lnTo>
                          <a:lnTo>
                            <a:pt x="203" y="271"/>
                          </a:lnTo>
                          <a:lnTo>
                            <a:pt x="157" y="220"/>
                          </a:lnTo>
                          <a:lnTo>
                            <a:pt x="157" y="220"/>
                          </a:lnTo>
                          <a:lnTo>
                            <a:pt x="131" y="189"/>
                          </a:lnTo>
                          <a:lnTo>
                            <a:pt x="128" y="186"/>
                          </a:lnTo>
                          <a:lnTo>
                            <a:pt x="126" y="183"/>
                          </a:lnTo>
                          <a:lnTo>
                            <a:pt x="123" y="183"/>
                          </a:lnTo>
                          <a:lnTo>
                            <a:pt x="123" y="183"/>
                          </a:lnTo>
                          <a:lnTo>
                            <a:pt x="120" y="180"/>
                          </a:lnTo>
                          <a:lnTo>
                            <a:pt x="120" y="180"/>
                          </a:lnTo>
                          <a:lnTo>
                            <a:pt x="109" y="177"/>
                          </a:lnTo>
                          <a:lnTo>
                            <a:pt x="97" y="177"/>
                          </a:lnTo>
                          <a:lnTo>
                            <a:pt x="97" y="177"/>
                          </a:lnTo>
                          <a:lnTo>
                            <a:pt x="91" y="180"/>
                          </a:lnTo>
                          <a:lnTo>
                            <a:pt x="91" y="180"/>
                          </a:lnTo>
                          <a:lnTo>
                            <a:pt x="88" y="183"/>
                          </a:lnTo>
                          <a:lnTo>
                            <a:pt x="85" y="183"/>
                          </a:lnTo>
                          <a:lnTo>
                            <a:pt x="83" y="189"/>
                          </a:lnTo>
                          <a:lnTo>
                            <a:pt x="83" y="189"/>
                          </a:lnTo>
                          <a:lnTo>
                            <a:pt x="74" y="194"/>
                          </a:lnTo>
                          <a:lnTo>
                            <a:pt x="74" y="194"/>
                          </a:lnTo>
                          <a:lnTo>
                            <a:pt x="54" y="211"/>
                          </a:lnTo>
                          <a:lnTo>
                            <a:pt x="54" y="211"/>
                          </a:lnTo>
                          <a:lnTo>
                            <a:pt x="51" y="126"/>
                          </a:lnTo>
                          <a:lnTo>
                            <a:pt x="51" y="126"/>
                          </a:lnTo>
                          <a:lnTo>
                            <a:pt x="48" y="77"/>
                          </a:lnTo>
                          <a:lnTo>
                            <a:pt x="48" y="77"/>
                          </a:lnTo>
                          <a:lnTo>
                            <a:pt x="46" y="52"/>
                          </a:lnTo>
                          <a:lnTo>
                            <a:pt x="46" y="49"/>
                          </a:lnTo>
                          <a:lnTo>
                            <a:pt x="48" y="49"/>
                          </a:lnTo>
                          <a:lnTo>
                            <a:pt x="48" y="49"/>
                          </a:lnTo>
                          <a:lnTo>
                            <a:pt x="71" y="49"/>
                          </a:lnTo>
                          <a:lnTo>
                            <a:pt x="71" y="49"/>
                          </a:lnTo>
                          <a:lnTo>
                            <a:pt x="123" y="55"/>
                          </a:lnTo>
                          <a:lnTo>
                            <a:pt x="123" y="55"/>
                          </a:lnTo>
                          <a:lnTo>
                            <a:pt x="211" y="58"/>
                          </a:lnTo>
                          <a:lnTo>
                            <a:pt x="211" y="58"/>
                          </a:lnTo>
                          <a:lnTo>
                            <a:pt x="194" y="74"/>
                          </a:lnTo>
                          <a:lnTo>
                            <a:pt x="194" y="74"/>
                          </a:lnTo>
                          <a:lnTo>
                            <a:pt x="189" y="82"/>
                          </a:lnTo>
                          <a:lnTo>
                            <a:pt x="183" y="85"/>
                          </a:lnTo>
                          <a:lnTo>
                            <a:pt x="183" y="85"/>
                          </a:lnTo>
                          <a:lnTo>
                            <a:pt x="177" y="97"/>
                          </a:lnTo>
                          <a:lnTo>
                            <a:pt x="177" y="97"/>
                          </a:lnTo>
                          <a:lnTo>
                            <a:pt x="177" y="108"/>
                          </a:lnTo>
                          <a:lnTo>
                            <a:pt x="180" y="120"/>
                          </a:lnTo>
                          <a:lnTo>
                            <a:pt x="180" y="120"/>
                          </a:lnTo>
                          <a:lnTo>
                            <a:pt x="183" y="126"/>
                          </a:lnTo>
                          <a:lnTo>
                            <a:pt x="183" y="126"/>
                          </a:lnTo>
                          <a:lnTo>
                            <a:pt x="186" y="128"/>
                          </a:lnTo>
                          <a:lnTo>
                            <a:pt x="189" y="131"/>
                          </a:lnTo>
                          <a:lnTo>
                            <a:pt x="189" y="131"/>
                          </a:lnTo>
                          <a:lnTo>
                            <a:pt x="217" y="157"/>
                          </a:lnTo>
                          <a:lnTo>
                            <a:pt x="217" y="157"/>
                          </a:lnTo>
                          <a:lnTo>
                            <a:pt x="272" y="203"/>
                          </a:lnTo>
                          <a:lnTo>
                            <a:pt x="272" y="203"/>
                          </a:lnTo>
                          <a:lnTo>
                            <a:pt x="312" y="237"/>
                          </a:lnTo>
                          <a:lnTo>
                            <a:pt x="312" y="237"/>
                          </a:lnTo>
                          <a:lnTo>
                            <a:pt x="337" y="260"/>
                          </a:lnTo>
                          <a:lnTo>
                            <a:pt x="337" y="260"/>
                          </a:lnTo>
                          <a:lnTo>
                            <a:pt x="346" y="266"/>
                          </a:lnTo>
                          <a:lnTo>
                            <a:pt x="346" y="266"/>
                          </a:lnTo>
                          <a:lnTo>
                            <a:pt x="340" y="257"/>
                          </a:lnTo>
                          <a:lnTo>
                            <a:pt x="340" y="257"/>
                          </a:lnTo>
                          <a:lnTo>
                            <a:pt x="318" y="231"/>
                          </a:lnTo>
                          <a:lnTo>
                            <a:pt x="318" y="231"/>
                          </a:lnTo>
                          <a:lnTo>
                            <a:pt x="283" y="191"/>
                          </a:lnTo>
                          <a:lnTo>
                            <a:pt x="283" y="191"/>
                          </a:lnTo>
                          <a:lnTo>
                            <a:pt x="237" y="140"/>
                          </a:lnTo>
                          <a:lnTo>
                            <a:pt x="237" y="140"/>
                          </a:lnTo>
                          <a:lnTo>
                            <a:pt x="211" y="108"/>
                          </a:lnTo>
                          <a:lnTo>
                            <a:pt x="209" y="108"/>
                          </a:lnTo>
                          <a:lnTo>
                            <a:pt x="211" y="105"/>
                          </a:lnTo>
                          <a:lnTo>
                            <a:pt x="211" y="105"/>
                          </a:lnTo>
                          <a:lnTo>
                            <a:pt x="220" y="100"/>
                          </a:lnTo>
                          <a:lnTo>
                            <a:pt x="220" y="100"/>
                          </a:lnTo>
                          <a:lnTo>
                            <a:pt x="252" y="69"/>
                          </a:lnTo>
                          <a:lnTo>
                            <a:pt x="257" y="66"/>
                          </a:lnTo>
                          <a:lnTo>
                            <a:pt x="257" y="63"/>
                          </a:lnTo>
                          <a:lnTo>
                            <a:pt x="260" y="63"/>
                          </a:lnTo>
                          <a:lnTo>
                            <a:pt x="260" y="63"/>
                          </a:lnTo>
                          <a:lnTo>
                            <a:pt x="260" y="63"/>
                          </a:lnTo>
                          <a:lnTo>
                            <a:pt x="260" y="61"/>
                          </a:lnTo>
                          <a:lnTo>
                            <a:pt x="260" y="61"/>
                          </a:lnTo>
                          <a:lnTo>
                            <a:pt x="260" y="61"/>
                          </a:lnTo>
                          <a:lnTo>
                            <a:pt x="266" y="52"/>
                          </a:lnTo>
                          <a:lnTo>
                            <a:pt x="266" y="52"/>
                          </a:lnTo>
                          <a:lnTo>
                            <a:pt x="269" y="46"/>
                          </a:lnTo>
                          <a:lnTo>
                            <a:pt x="269" y="38"/>
                          </a:lnTo>
                          <a:lnTo>
                            <a:pt x="269" y="38"/>
                          </a:lnTo>
                          <a:lnTo>
                            <a:pt x="263" y="29"/>
                          </a:lnTo>
                          <a:lnTo>
                            <a:pt x="260" y="23"/>
                          </a:lnTo>
                          <a:lnTo>
                            <a:pt x="260" y="23"/>
                          </a:lnTo>
                          <a:lnTo>
                            <a:pt x="249" y="20"/>
                          </a:lnTo>
                          <a:lnTo>
                            <a:pt x="249" y="20"/>
                          </a:lnTo>
                          <a:lnTo>
                            <a:pt x="243" y="17"/>
                          </a:lnTo>
                          <a:lnTo>
                            <a:pt x="240" y="17"/>
                          </a:lnTo>
                          <a:lnTo>
                            <a:pt x="235" y="17"/>
                          </a:lnTo>
                          <a:lnTo>
                            <a:pt x="235" y="17"/>
                          </a:lnTo>
                          <a:lnTo>
                            <a:pt x="223" y="17"/>
                          </a:lnTo>
                          <a:lnTo>
                            <a:pt x="223" y="17"/>
                          </a:lnTo>
                          <a:lnTo>
                            <a:pt x="126" y="9"/>
                          </a:lnTo>
                          <a:lnTo>
                            <a:pt x="126" y="9"/>
                          </a:lnTo>
                          <a:lnTo>
                            <a:pt x="74" y="3"/>
                          </a:lnTo>
                          <a:lnTo>
                            <a:pt x="74" y="3"/>
                          </a:lnTo>
                          <a:lnTo>
                            <a:pt x="51" y="3"/>
                          </a:lnTo>
                          <a:lnTo>
                            <a:pt x="37" y="0"/>
                          </a:lnTo>
                          <a:lnTo>
                            <a:pt x="37" y="0"/>
                          </a:lnTo>
                          <a:lnTo>
                            <a:pt x="34" y="0"/>
                          </a:lnTo>
                          <a:lnTo>
                            <a:pt x="34" y="0"/>
                          </a:lnTo>
                          <a:lnTo>
                            <a:pt x="28" y="0"/>
                          </a:lnTo>
                          <a:lnTo>
                            <a:pt x="28" y="0"/>
                          </a:lnTo>
                          <a:lnTo>
                            <a:pt x="22" y="3"/>
                          </a:lnTo>
                          <a:lnTo>
                            <a:pt x="22" y="3"/>
                          </a:lnTo>
                          <a:lnTo>
                            <a:pt x="14" y="6"/>
                          </a:lnTo>
                          <a:lnTo>
                            <a:pt x="8" y="12"/>
                          </a:lnTo>
                          <a:lnTo>
                            <a:pt x="8" y="12"/>
                          </a:lnTo>
                          <a:lnTo>
                            <a:pt x="2" y="20"/>
                          </a:lnTo>
                          <a:lnTo>
                            <a:pt x="0" y="29"/>
                          </a:lnTo>
                          <a:lnTo>
                            <a:pt x="0" y="29"/>
                          </a:lnTo>
                          <a:lnTo>
                            <a:pt x="0" y="38"/>
                          </a:lnTo>
                          <a:lnTo>
                            <a:pt x="0" y="43"/>
                          </a:lnTo>
                          <a:close/>
                          <a:moveTo>
                            <a:pt x="106" y="208"/>
                          </a:moveTo>
                          <a:lnTo>
                            <a:pt x="106" y="208"/>
                          </a:lnTo>
                          <a:close/>
                          <a:moveTo>
                            <a:pt x="209" y="105"/>
                          </a:moveTo>
                          <a:lnTo>
                            <a:pt x="209" y="105"/>
                          </a:lnTo>
                          <a:close/>
                          <a:moveTo>
                            <a:pt x="232" y="35"/>
                          </a:moveTo>
                          <a:lnTo>
                            <a:pt x="232" y="35"/>
                          </a:lnTo>
                          <a:lnTo>
                            <a:pt x="232" y="35"/>
                          </a:lnTo>
                          <a:lnTo>
                            <a:pt x="232" y="35"/>
                          </a:lnTo>
                          <a:lnTo>
                            <a:pt x="232" y="35"/>
                          </a:lnTo>
                          <a:lnTo>
                            <a:pt x="232" y="35"/>
                          </a:lnTo>
                          <a:lnTo>
                            <a:pt x="232" y="38"/>
                          </a:lnTo>
                          <a:lnTo>
                            <a:pt x="232" y="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1" name="Freeform 44"/>
                    <p:cNvSpPr>
                      <a:spLocks noChangeArrowheads="1"/>
                    </p:cNvSpPr>
                    <p:nvPr/>
                  </p:nvSpPr>
                  <p:spPr bwMode="gray">
                    <a:xfrm>
                      <a:off x="8681436" y="1391624"/>
                      <a:ext cx="84422" cy="84422"/>
                    </a:xfrm>
                    <a:custGeom>
                      <a:avLst/>
                      <a:gdLst>
                        <a:gd name="T0" fmla="*/ 77 w 348"/>
                        <a:gd name="T1" fmla="*/ 203 h 347"/>
                        <a:gd name="T2" fmla="*/ 129 w 348"/>
                        <a:gd name="T3" fmla="*/ 157 h 347"/>
                        <a:gd name="T4" fmla="*/ 163 w 348"/>
                        <a:gd name="T5" fmla="*/ 125 h 347"/>
                        <a:gd name="T6" fmla="*/ 169 w 348"/>
                        <a:gd name="T7" fmla="*/ 120 h 347"/>
                        <a:gd name="T8" fmla="*/ 169 w 348"/>
                        <a:gd name="T9" fmla="*/ 97 h 347"/>
                        <a:gd name="T10" fmla="*/ 166 w 348"/>
                        <a:gd name="T11" fmla="*/ 91 h 347"/>
                        <a:gd name="T12" fmla="*/ 160 w 348"/>
                        <a:gd name="T13" fmla="*/ 82 h 347"/>
                        <a:gd name="T14" fmla="*/ 152 w 348"/>
                        <a:gd name="T15" fmla="*/ 74 h 347"/>
                        <a:gd name="T16" fmla="*/ 223 w 348"/>
                        <a:gd name="T17" fmla="*/ 52 h 347"/>
                        <a:gd name="T18" fmla="*/ 272 w 348"/>
                        <a:gd name="T19" fmla="*/ 49 h 347"/>
                        <a:gd name="T20" fmla="*/ 301 w 348"/>
                        <a:gd name="T21" fmla="*/ 49 h 347"/>
                        <a:gd name="T22" fmla="*/ 298 w 348"/>
                        <a:gd name="T23" fmla="*/ 71 h 347"/>
                        <a:gd name="T24" fmla="*/ 292 w 348"/>
                        <a:gd name="T25" fmla="*/ 211 h 347"/>
                        <a:gd name="T26" fmla="*/ 272 w 348"/>
                        <a:gd name="T27" fmla="*/ 194 h 347"/>
                        <a:gd name="T28" fmla="*/ 261 w 348"/>
                        <a:gd name="T29" fmla="*/ 183 h 347"/>
                        <a:gd name="T30" fmla="*/ 241 w 348"/>
                        <a:gd name="T31" fmla="*/ 177 h 347"/>
                        <a:gd name="T32" fmla="*/ 223 w 348"/>
                        <a:gd name="T33" fmla="*/ 183 h 347"/>
                        <a:gd name="T34" fmla="*/ 215 w 348"/>
                        <a:gd name="T35" fmla="*/ 188 h 347"/>
                        <a:gd name="T36" fmla="*/ 189 w 348"/>
                        <a:gd name="T37" fmla="*/ 217 h 347"/>
                        <a:gd name="T38" fmla="*/ 109 w 348"/>
                        <a:gd name="T39" fmla="*/ 311 h 347"/>
                        <a:gd name="T40" fmla="*/ 89 w 348"/>
                        <a:gd name="T41" fmla="*/ 337 h 347"/>
                        <a:gd name="T42" fmla="*/ 92 w 348"/>
                        <a:gd name="T43" fmla="*/ 340 h 347"/>
                        <a:gd name="T44" fmla="*/ 118 w 348"/>
                        <a:gd name="T45" fmla="*/ 317 h 347"/>
                        <a:gd name="T46" fmla="*/ 209 w 348"/>
                        <a:gd name="T47" fmla="*/ 237 h 347"/>
                        <a:gd name="T48" fmla="*/ 241 w 348"/>
                        <a:gd name="T49" fmla="*/ 208 h 347"/>
                        <a:gd name="T50" fmla="*/ 249 w 348"/>
                        <a:gd name="T51" fmla="*/ 220 h 347"/>
                        <a:gd name="T52" fmla="*/ 284 w 348"/>
                        <a:gd name="T53" fmla="*/ 257 h 347"/>
                        <a:gd name="T54" fmla="*/ 286 w 348"/>
                        <a:gd name="T55" fmla="*/ 260 h 347"/>
                        <a:gd name="T56" fmla="*/ 286 w 348"/>
                        <a:gd name="T57" fmla="*/ 260 h 347"/>
                        <a:gd name="T58" fmla="*/ 295 w 348"/>
                        <a:gd name="T59" fmla="*/ 266 h 347"/>
                        <a:gd name="T60" fmla="*/ 309 w 348"/>
                        <a:gd name="T61" fmla="*/ 268 h 347"/>
                        <a:gd name="T62" fmla="*/ 324 w 348"/>
                        <a:gd name="T63" fmla="*/ 260 h 347"/>
                        <a:gd name="T64" fmla="*/ 330 w 348"/>
                        <a:gd name="T65" fmla="*/ 243 h 347"/>
                        <a:gd name="T66" fmla="*/ 332 w 348"/>
                        <a:gd name="T67" fmla="*/ 234 h 347"/>
                        <a:gd name="T68" fmla="*/ 341 w 348"/>
                        <a:gd name="T69" fmla="*/ 125 h 347"/>
                        <a:gd name="T70" fmla="*/ 344 w 348"/>
                        <a:gd name="T71" fmla="*/ 76 h 347"/>
                        <a:gd name="T72" fmla="*/ 347 w 348"/>
                        <a:gd name="T73" fmla="*/ 37 h 347"/>
                        <a:gd name="T74" fmla="*/ 347 w 348"/>
                        <a:gd name="T75" fmla="*/ 29 h 347"/>
                        <a:gd name="T76" fmla="*/ 347 w 348"/>
                        <a:gd name="T77" fmla="*/ 23 h 347"/>
                        <a:gd name="T78" fmla="*/ 335 w 348"/>
                        <a:gd name="T79" fmla="*/ 9 h 347"/>
                        <a:gd name="T80" fmla="*/ 318 w 348"/>
                        <a:gd name="T81" fmla="*/ 0 h 347"/>
                        <a:gd name="T82" fmla="*/ 295 w 348"/>
                        <a:gd name="T83" fmla="*/ 0 h 347"/>
                        <a:gd name="T84" fmla="*/ 269 w 348"/>
                        <a:gd name="T85" fmla="*/ 3 h 347"/>
                        <a:gd name="T86" fmla="*/ 123 w 348"/>
                        <a:gd name="T87" fmla="*/ 14 h 347"/>
                        <a:gd name="T88" fmla="*/ 106 w 348"/>
                        <a:gd name="T89" fmla="*/ 17 h 347"/>
                        <a:gd name="T90" fmla="*/ 100 w 348"/>
                        <a:gd name="T91" fmla="*/ 17 h 347"/>
                        <a:gd name="T92" fmla="*/ 97 w 348"/>
                        <a:gd name="T93" fmla="*/ 17 h 347"/>
                        <a:gd name="T94" fmla="*/ 92 w 348"/>
                        <a:gd name="T95" fmla="*/ 20 h 347"/>
                        <a:gd name="T96" fmla="*/ 80 w 348"/>
                        <a:gd name="T97" fmla="*/ 29 h 347"/>
                        <a:gd name="T98" fmla="*/ 77 w 348"/>
                        <a:gd name="T99" fmla="*/ 46 h 347"/>
                        <a:gd name="T100" fmla="*/ 86 w 348"/>
                        <a:gd name="T101" fmla="*/ 60 h 347"/>
                        <a:gd name="T102" fmla="*/ 94 w 348"/>
                        <a:gd name="T103" fmla="*/ 68 h 347"/>
                        <a:gd name="T104" fmla="*/ 135 w 348"/>
                        <a:gd name="T105" fmla="*/ 105 h 347"/>
                        <a:gd name="T106" fmla="*/ 135 w 348"/>
                        <a:gd name="T107" fmla="*/ 108 h 347"/>
                        <a:gd name="T108" fmla="*/ 63 w 348"/>
                        <a:gd name="T109" fmla="*/ 191 h 347"/>
                        <a:gd name="T110" fmla="*/ 29 w 348"/>
                        <a:gd name="T111" fmla="*/ 231 h 347"/>
                        <a:gd name="T112" fmla="*/ 0 w 348"/>
                        <a:gd name="T113" fmla="*/ 266 h 347"/>
                        <a:gd name="T114" fmla="*/ 9 w 348"/>
                        <a:gd name="T115" fmla="*/ 260 h 347"/>
                        <a:gd name="T116" fmla="*/ 241 w 348"/>
                        <a:gd name="T117" fmla="*/ 208 h 347"/>
                        <a:gd name="T118" fmla="*/ 312 w 348"/>
                        <a:gd name="T119" fmla="*/ 231 h 347"/>
                        <a:gd name="T120" fmla="*/ 140 w 348"/>
                        <a:gd name="T121" fmla="*/ 105 h 347"/>
                        <a:gd name="T122" fmla="*/ 138 w 348"/>
                        <a:gd name="T123" fmla="*/ 10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8" h="347">
                          <a:moveTo>
                            <a:pt x="37" y="237"/>
                          </a:moveTo>
                          <a:lnTo>
                            <a:pt x="37" y="237"/>
                          </a:lnTo>
                          <a:lnTo>
                            <a:pt x="77" y="203"/>
                          </a:lnTo>
                          <a:lnTo>
                            <a:pt x="77" y="203"/>
                          </a:lnTo>
                          <a:lnTo>
                            <a:pt x="129" y="157"/>
                          </a:lnTo>
                          <a:lnTo>
                            <a:pt x="129" y="157"/>
                          </a:lnTo>
                          <a:lnTo>
                            <a:pt x="157" y="131"/>
                          </a:lnTo>
                          <a:lnTo>
                            <a:pt x="163" y="128"/>
                          </a:lnTo>
                          <a:lnTo>
                            <a:pt x="163" y="125"/>
                          </a:lnTo>
                          <a:lnTo>
                            <a:pt x="166" y="123"/>
                          </a:lnTo>
                          <a:lnTo>
                            <a:pt x="166" y="123"/>
                          </a:lnTo>
                          <a:lnTo>
                            <a:pt x="169" y="120"/>
                          </a:lnTo>
                          <a:lnTo>
                            <a:pt x="169" y="120"/>
                          </a:lnTo>
                          <a:lnTo>
                            <a:pt x="172" y="108"/>
                          </a:lnTo>
                          <a:lnTo>
                            <a:pt x="169" y="97"/>
                          </a:lnTo>
                          <a:lnTo>
                            <a:pt x="169" y="97"/>
                          </a:lnTo>
                          <a:lnTo>
                            <a:pt x="166" y="91"/>
                          </a:lnTo>
                          <a:lnTo>
                            <a:pt x="166" y="91"/>
                          </a:lnTo>
                          <a:lnTo>
                            <a:pt x="166" y="88"/>
                          </a:lnTo>
                          <a:lnTo>
                            <a:pt x="163" y="85"/>
                          </a:lnTo>
                          <a:lnTo>
                            <a:pt x="160" y="82"/>
                          </a:lnTo>
                          <a:lnTo>
                            <a:pt x="160" y="82"/>
                          </a:lnTo>
                          <a:lnTo>
                            <a:pt x="152" y="74"/>
                          </a:lnTo>
                          <a:lnTo>
                            <a:pt x="152" y="74"/>
                          </a:lnTo>
                          <a:lnTo>
                            <a:pt x="135" y="55"/>
                          </a:lnTo>
                          <a:lnTo>
                            <a:pt x="135" y="55"/>
                          </a:lnTo>
                          <a:lnTo>
                            <a:pt x="223" y="52"/>
                          </a:lnTo>
                          <a:lnTo>
                            <a:pt x="223" y="52"/>
                          </a:lnTo>
                          <a:lnTo>
                            <a:pt x="272" y="49"/>
                          </a:lnTo>
                          <a:lnTo>
                            <a:pt x="272" y="49"/>
                          </a:lnTo>
                          <a:lnTo>
                            <a:pt x="298" y="46"/>
                          </a:lnTo>
                          <a:lnTo>
                            <a:pt x="301" y="46"/>
                          </a:lnTo>
                          <a:lnTo>
                            <a:pt x="301" y="49"/>
                          </a:lnTo>
                          <a:lnTo>
                            <a:pt x="301" y="49"/>
                          </a:lnTo>
                          <a:lnTo>
                            <a:pt x="298" y="71"/>
                          </a:lnTo>
                          <a:lnTo>
                            <a:pt x="298" y="71"/>
                          </a:lnTo>
                          <a:lnTo>
                            <a:pt x="295" y="123"/>
                          </a:lnTo>
                          <a:lnTo>
                            <a:pt x="295" y="123"/>
                          </a:lnTo>
                          <a:lnTo>
                            <a:pt x="292" y="211"/>
                          </a:lnTo>
                          <a:lnTo>
                            <a:pt x="292" y="211"/>
                          </a:lnTo>
                          <a:lnTo>
                            <a:pt x="272" y="194"/>
                          </a:lnTo>
                          <a:lnTo>
                            <a:pt x="272" y="194"/>
                          </a:lnTo>
                          <a:lnTo>
                            <a:pt x="267" y="188"/>
                          </a:lnTo>
                          <a:lnTo>
                            <a:pt x="261" y="183"/>
                          </a:lnTo>
                          <a:lnTo>
                            <a:pt x="261" y="183"/>
                          </a:lnTo>
                          <a:lnTo>
                            <a:pt x="252" y="177"/>
                          </a:lnTo>
                          <a:lnTo>
                            <a:pt x="252" y="177"/>
                          </a:lnTo>
                          <a:lnTo>
                            <a:pt x="241" y="177"/>
                          </a:lnTo>
                          <a:lnTo>
                            <a:pt x="229" y="180"/>
                          </a:lnTo>
                          <a:lnTo>
                            <a:pt x="229" y="180"/>
                          </a:lnTo>
                          <a:lnTo>
                            <a:pt x="223" y="183"/>
                          </a:lnTo>
                          <a:lnTo>
                            <a:pt x="223" y="183"/>
                          </a:lnTo>
                          <a:lnTo>
                            <a:pt x="220" y="186"/>
                          </a:lnTo>
                          <a:lnTo>
                            <a:pt x="215" y="188"/>
                          </a:lnTo>
                          <a:lnTo>
                            <a:pt x="215" y="188"/>
                          </a:lnTo>
                          <a:lnTo>
                            <a:pt x="189" y="217"/>
                          </a:lnTo>
                          <a:lnTo>
                            <a:pt x="189" y="217"/>
                          </a:lnTo>
                          <a:lnTo>
                            <a:pt x="143" y="271"/>
                          </a:lnTo>
                          <a:lnTo>
                            <a:pt x="143" y="271"/>
                          </a:lnTo>
                          <a:lnTo>
                            <a:pt x="109" y="311"/>
                          </a:lnTo>
                          <a:lnTo>
                            <a:pt x="109" y="311"/>
                          </a:lnTo>
                          <a:lnTo>
                            <a:pt x="89" y="337"/>
                          </a:lnTo>
                          <a:lnTo>
                            <a:pt x="89" y="337"/>
                          </a:lnTo>
                          <a:lnTo>
                            <a:pt x="80" y="346"/>
                          </a:lnTo>
                          <a:lnTo>
                            <a:pt x="80" y="346"/>
                          </a:lnTo>
                          <a:lnTo>
                            <a:pt x="92" y="340"/>
                          </a:lnTo>
                          <a:lnTo>
                            <a:pt x="92" y="340"/>
                          </a:lnTo>
                          <a:lnTo>
                            <a:pt x="118" y="317"/>
                          </a:lnTo>
                          <a:lnTo>
                            <a:pt x="118" y="317"/>
                          </a:lnTo>
                          <a:lnTo>
                            <a:pt x="157" y="283"/>
                          </a:lnTo>
                          <a:lnTo>
                            <a:pt x="157" y="283"/>
                          </a:lnTo>
                          <a:lnTo>
                            <a:pt x="209" y="237"/>
                          </a:lnTo>
                          <a:lnTo>
                            <a:pt x="209" y="237"/>
                          </a:lnTo>
                          <a:lnTo>
                            <a:pt x="238" y="211"/>
                          </a:lnTo>
                          <a:lnTo>
                            <a:pt x="241" y="208"/>
                          </a:lnTo>
                          <a:lnTo>
                            <a:pt x="241" y="211"/>
                          </a:lnTo>
                          <a:lnTo>
                            <a:pt x="241" y="211"/>
                          </a:lnTo>
                          <a:lnTo>
                            <a:pt x="249" y="220"/>
                          </a:lnTo>
                          <a:lnTo>
                            <a:pt x="249" y="220"/>
                          </a:lnTo>
                          <a:lnTo>
                            <a:pt x="278" y="251"/>
                          </a:lnTo>
                          <a:lnTo>
                            <a:pt x="284" y="257"/>
                          </a:lnTo>
                          <a:lnTo>
                            <a:pt x="284" y="257"/>
                          </a:lnTo>
                          <a:lnTo>
                            <a:pt x="286" y="260"/>
                          </a:lnTo>
                          <a:lnTo>
                            <a:pt x="286" y="260"/>
                          </a:lnTo>
                          <a:lnTo>
                            <a:pt x="286" y="260"/>
                          </a:lnTo>
                          <a:lnTo>
                            <a:pt x="286" y="260"/>
                          </a:lnTo>
                          <a:lnTo>
                            <a:pt x="286" y="260"/>
                          </a:lnTo>
                          <a:lnTo>
                            <a:pt x="286" y="260"/>
                          </a:lnTo>
                          <a:lnTo>
                            <a:pt x="295" y="266"/>
                          </a:lnTo>
                          <a:lnTo>
                            <a:pt x="295" y="266"/>
                          </a:lnTo>
                          <a:lnTo>
                            <a:pt x="301" y="268"/>
                          </a:lnTo>
                          <a:lnTo>
                            <a:pt x="309" y="268"/>
                          </a:lnTo>
                          <a:lnTo>
                            <a:pt x="309" y="268"/>
                          </a:lnTo>
                          <a:lnTo>
                            <a:pt x="318" y="263"/>
                          </a:lnTo>
                          <a:lnTo>
                            <a:pt x="324" y="260"/>
                          </a:lnTo>
                          <a:lnTo>
                            <a:pt x="324" y="260"/>
                          </a:lnTo>
                          <a:lnTo>
                            <a:pt x="330" y="249"/>
                          </a:lnTo>
                          <a:lnTo>
                            <a:pt x="330" y="249"/>
                          </a:lnTo>
                          <a:lnTo>
                            <a:pt x="330" y="243"/>
                          </a:lnTo>
                          <a:lnTo>
                            <a:pt x="330" y="240"/>
                          </a:lnTo>
                          <a:lnTo>
                            <a:pt x="332" y="234"/>
                          </a:lnTo>
                          <a:lnTo>
                            <a:pt x="332" y="234"/>
                          </a:lnTo>
                          <a:lnTo>
                            <a:pt x="332" y="223"/>
                          </a:lnTo>
                          <a:lnTo>
                            <a:pt x="332" y="223"/>
                          </a:lnTo>
                          <a:lnTo>
                            <a:pt x="341" y="125"/>
                          </a:lnTo>
                          <a:lnTo>
                            <a:pt x="341" y="125"/>
                          </a:lnTo>
                          <a:lnTo>
                            <a:pt x="344" y="76"/>
                          </a:lnTo>
                          <a:lnTo>
                            <a:pt x="344" y="76"/>
                          </a:lnTo>
                          <a:lnTo>
                            <a:pt x="347" y="52"/>
                          </a:lnTo>
                          <a:lnTo>
                            <a:pt x="347" y="37"/>
                          </a:lnTo>
                          <a:lnTo>
                            <a:pt x="347" y="37"/>
                          </a:lnTo>
                          <a:lnTo>
                            <a:pt x="347" y="35"/>
                          </a:lnTo>
                          <a:lnTo>
                            <a:pt x="347" y="35"/>
                          </a:lnTo>
                          <a:lnTo>
                            <a:pt x="347" y="29"/>
                          </a:lnTo>
                          <a:lnTo>
                            <a:pt x="347" y="29"/>
                          </a:lnTo>
                          <a:lnTo>
                            <a:pt x="347" y="23"/>
                          </a:lnTo>
                          <a:lnTo>
                            <a:pt x="347" y="23"/>
                          </a:lnTo>
                          <a:lnTo>
                            <a:pt x="341" y="14"/>
                          </a:lnTo>
                          <a:lnTo>
                            <a:pt x="335" y="9"/>
                          </a:lnTo>
                          <a:lnTo>
                            <a:pt x="335" y="9"/>
                          </a:lnTo>
                          <a:lnTo>
                            <a:pt x="327" y="3"/>
                          </a:lnTo>
                          <a:lnTo>
                            <a:pt x="318" y="0"/>
                          </a:lnTo>
                          <a:lnTo>
                            <a:pt x="318" y="0"/>
                          </a:lnTo>
                          <a:lnTo>
                            <a:pt x="309" y="0"/>
                          </a:lnTo>
                          <a:lnTo>
                            <a:pt x="307" y="0"/>
                          </a:lnTo>
                          <a:lnTo>
                            <a:pt x="295" y="0"/>
                          </a:lnTo>
                          <a:lnTo>
                            <a:pt x="295" y="0"/>
                          </a:lnTo>
                          <a:lnTo>
                            <a:pt x="269" y="3"/>
                          </a:lnTo>
                          <a:lnTo>
                            <a:pt x="269" y="3"/>
                          </a:lnTo>
                          <a:lnTo>
                            <a:pt x="218" y="6"/>
                          </a:lnTo>
                          <a:lnTo>
                            <a:pt x="218" y="6"/>
                          </a:lnTo>
                          <a:lnTo>
                            <a:pt x="123" y="14"/>
                          </a:lnTo>
                          <a:lnTo>
                            <a:pt x="123" y="14"/>
                          </a:lnTo>
                          <a:lnTo>
                            <a:pt x="112" y="14"/>
                          </a:lnTo>
                          <a:lnTo>
                            <a:pt x="106" y="17"/>
                          </a:lnTo>
                          <a:lnTo>
                            <a:pt x="103" y="17"/>
                          </a:lnTo>
                          <a:lnTo>
                            <a:pt x="103" y="17"/>
                          </a:lnTo>
                          <a:lnTo>
                            <a:pt x="100" y="17"/>
                          </a:lnTo>
                          <a:lnTo>
                            <a:pt x="100" y="17"/>
                          </a:lnTo>
                          <a:lnTo>
                            <a:pt x="100" y="17"/>
                          </a:lnTo>
                          <a:lnTo>
                            <a:pt x="97" y="17"/>
                          </a:lnTo>
                          <a:lnTo>
                            <a:pt x="97" y="17"/>
                          </a:lnTo>
                          <a:lnTo>
                            <a:pt x="92" y="20"/>
                          </a:lnTo>
                          <a:lnTo>
                            <a:pt x="92" y="20"/>
                          </a:lnTo>
                          <a:lnTo>
                            <a:pt x="86" y="23"/>
                          </a:lnTo>
                          <a:lnTo>
                            <a:pt x="80" y="29"/>
                          </a:lnTo>
                          <a:lnTo>
                            <a:pt x="80" y="29"/>
                          </a:lnTo>
                          <a:lnTo>
                            <a:pt x="77" y="37"/>
                          </a:lnTo>
                          <a:lnTo>
                            <a:pt x="77" y="46"/>
                          </a:lnTo>
                          <a:lnTo>
                            <a:pt x="77" y="46"/>
                          </a:lnTo>
                          <a:lnTo>
                            <a:pt x="83" y="55"/>
                          </a:lnTo>
                          <a:lnTo>
                            <a:pt x="83" y="55"/>
                          </a:lnTo>
                          <a:lnTo>
                            <a:pt x="86" y="60"/>
                          </a:lnTo>
                          <a:lnTo>
                            <a:pt x="86" y="60"/>
                          </a:lnTo>
                          <a:lnTo>
                            <a:pt x="94" y="68"/>
                          </a:lnTo>
                          <a:lnTo>
                            <a:pt x="94" y="68"/>
                          </a:lnTo>
                          <a:lnTo>
                            <a:pt x="129" y="99"/>
                          </a:lnTo>
                          <a:lnTo>
                            <a:pt x="129" y="99"/>
                          </a:lnTo>
                          <a:lnTo>
                            <a:pt x="135" y="105"/>
                          </a:lnTo>
                          <a:lnTo>
                            <a:pt x="138" y="108"/>
                          </a:lnTo>
                          <a:lnTo>
                            <a:pt x="135" y="108"/>
                          </a:lnTo>
                          <a:lnTo>
                            <a:pt x="135" y="108"/>
                          </a:lnTo>
                          <a:lnTo>
                            <a:pt x="109" y="137"/>
                          </a:lnTo>
                          <a:lnTo>
                            <a:pt x="109" y="137"/>
                          </a:lnTo>
                          <a:lnTo>
                            <a:pt x="63" y="191"/>
                          </a:lnTo>
                          <a:lnTo>
                            <a:pt x="63" y="191"/>
                          </a:lnTo>
                          <a:lnTo>
                            <a:pt x="29" y="231"/>
                          </a:lnTo>
                          <a:lnTo>
                            <a:pt x="29" y="231"/>
                          </a:lnTo>
                          <a:lnTo>
                            <a:pt x="9" y="257"/>
                          </a:lnTo>
                          <a:lnTo>
                            <a:pt x="9" y="257"/>
                          </a:lnTo>
                          <a:lnTo>
                            <a:pt x="0" y="266"/>
                          </a:lnTo>
                          <a:lnTo>
                            <a:pt x="0" y="266"/>
                          </a:lnTo>
                          <a:lnTo>
                            <a:pt x="9" y="260"/>
                          </a:lnTo>
                          <a:lnTo>
                            <a:pt x="9" y="260"/>
                          </a:lnTo>
                          <a:lnTo>
                            <a:pt x="37" y="237"/>
                          </a:lnTo>
                          <a:close/>
                          <a:moveTo>
                            <a:pt x="244" y="208"/>
                          </a:moveTo>
                          <a:lnTo>
                            <a:pt x="241" y="208"/>
                          </a:lnTo>
                          <a:lnTo>
                            <a:pt x="241" y="208"/>
                          </a:lnTo>
                          <a:lnTo>
                            <a:pt x="244" y="208"/>
                          </a:lnTo>
                          <a:close/>
                          <a:moveTo>
                            <a:pt x="312" y="231"/>
                          </a:moveTo>
                          <a:lnTo>
                            <a:pt x="312" y="231"/>
                          </a:lnTo>
                          <a:close/>
                          <a:moveTo>
                            <a:pt x="138" y="105"/>
                          </a:moveTo>
                          <a:lnTo>
                            <a:pt x="140" y="105"/>
                          </a:lnTo>
                          <a:lnTo>
                            <a:pt x="140" y="105"/>
                          </a:lnTo>
                          <a:lnTo>
                            <a:pt x="140" y="105"/>
                          </a:lnTo>
                          <a:lnTo>
                            <a:pt x="138" y="10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2" name="Freeform 45"/>
                    <p:cNvSpPr>
                      <a:spLocks noChangeArrowheads="1"/>
                    </p:cNvSpPr>
                    <p:nvPr/>
                  </p:nvSpPr>
                  <p:spPr bwMode="gray">
                    <a:xfrm>
                      <a:off x="8680367" y="1608555"/>
                      <a:ext cx="85490" cy="84421"/>
                    </a:xfrm>
                    <a:custGeom>
                      <a:avLst/>
                      <a:gdLst>
                        <a:gd name="T0" fmla="*/ 95 w 351"/>
                        <a:gd name="T1" fmla="*/ 278 h 347"/>
                        <a:gd name="T2" fmla="*/ 89 w 351"/>
                        <a:gd name="T3" fmla="*/ 286 h 347"/>
                        <a:gd name="T4" fmla="*/ 86 w 351"/>
                        <a:gd name="T5" fmla="*/ 286 h 347"/>
                        <a:gd name="T6" fmla="*/ 80 w 351"/>
                        <a:gd name="T7" fmla="*/ 295 h 347"/>
                        <a:gd name="T8" fmla="*/ 80 w 351"/>
                        <a:gd name="T9" fmla="*/ 309 h 347"/>
                        <a:gd name="T10" fmla="*/ 89 w 351"/>
                        <a:gd name="T11" fmla="*/ 323 h 347"/>
                        <a:gd name="T12" fmla="*/ 97 w 351"/>
                        <a:gd name="T13" fmla="*/ 329 h 347"/>
                        <a:gd name="T14" fmla="*/ 115 w 351"/>
                        <a:gd name="T15" fmla="*/ 332 h 347"/>
                        <a:gd name="T16" fmla="*/ 126 w 351"/>
                        <a:gd name="T17" fmla="*/ 332 h 347"/>
                        <a:gd name="T18" fmla="*/ 272 w 351"/>
                        <a:gd name="T19" fmla="*/ 344 h 347"/>
                        <a:gd name="T20" fmla="*/ 310 w 351"/>
                        <a:gd name="T21" fmla="*/ 346 h 347"/>
                        <a:gd name="T22" fmla="*/ 315 w 351"/>
                        <a:gd name="T23" fmla="*/ 346 h 347"/>
                        <a:gd name="T24" fmla="*/ 324 w 351"/>
                        <a:gd name="T25" fmla="*/ 346 h 347"/>
                        <a:gd name="T26" fmla="*/ 341 w 351"/>
                        <a:gd name="T27" fmla="*/ 335 h 347"/>
                        <a:gd name="T28" fmla="*/ 350 w 351"/>
                        <a:gd name="T29" fmla="*/ 318 h 347"/>
                        <a:gd name="T30" fmla="*/ 350 w 351"/>
                        <a:gd name="T31" fmla="*/ 306 h 347"/>
                        <a:gd name="T32" fmla="*/ 347 w 351"/>
                        <a:gd name="T33" fmla="*/ 269 h 347"/>
                        <a:gd name="T34" fmla="*/ 341 w 351"/>
                        <a:gd name="T35" fmla="*/ 220 h 347"/>
                        <a:gd name="T36" fmla="*/ 333 w 351"/>
                        <a:gd name="T37" fmla="*/ 111 h 347"/>
                        <a:gd name="T38" fmla="*/ 333 w 351"/>
                        <a:gd name="T39" fmla="*/ 103 h 347"/>
                        <a:gd name="T40" fmla="*/ 330 w 351"/>
                        <a:gd name="T41" fmla="*/ 97 h 347"/>
                        <a:gd name="T42" fmla="*/ 330 w 351"/>
                        <a:gd name="T43" fmla="*/ 91 h 347"/>
                        <a:gd name="T44" fmla="*/ 321 w 351"/>
                        <a:gd name="T45" fmla="*/ 80 h 347"/>
                        <a:gd name="T46" fmla="*/ 304 w 351"/>
                        <a:gd name="T47" fmla="*/ 77 h 347"/>
                        <a:gd name="T48" fmla="*/ 287 w 351"/>
                        <a:gd name="T49" fmla="*/ 86 h 347"/>
                        <a:gd name="T50" fmla="*/ 281 w 351"/>
                        <a:gd name="T51" fmla="*/ 94 h 347"/>
                        <a:gd name="T52" fmla="*/ 241 w 351"/>
                        <a:gd name="T53" fmla="*/ 134 h 347"/>
                        <a:gd name="T54" fmla="*/ 238 w 351"/>
                        <a:gd name="T55" fmla="*/ 137 h 347"/>
                        <a:gd name="T56" fmla="*/ 158 w 351"/>
                        <a:gd name="T57" fmla="*/ 63 h 347"/>
                        <a:gd name="T58" fmla="*/ 118 w 351"/>
                        <a:gd name="T59" fmla="*/ 28 h 347"/>
                        <a:gd name="T60" fmla="*/ 80 w 351"/>
                        <a:gd name="T61" fmla="*/ 0 h 347"/>
                        <a:gd name="T62" fmla="*/ 89 w 351"/>
                        <a:gd name="T63" fmla="*/ 8 h 347"/>
                        <a:gd name="T64" fmla="*/ 146 w 351"/>
                        <a:gd name="T65" fmla="*/ 77 h 347"/>
                        <a:gd name="T66" fmla="*/ 189 w 351"/>
                        <a:gd name="T67" fmla="*/ 129 h 347"/>
                        <a:gd name="T68" fmla="*/ 221 w 351"/>
                        <a:gd name="T69" fmla="*/ 163 h 347"/>
                        <a:gd name="T70" fmla="*/ 229 w 351"/>
                        <a:gd name="T71" fmla="*/ 169 h 347"/>
                        <a:gd name="T72" fmla="*/ 252 w 351"/>
                        <a:gd name="T73" fmla="*/ 169 h 347"/>
                        <a:gd name="T74" fmla="*/ 258 w 351"/>
                        <a:gd name="T75" fmla="*/ 166 h 347"/>
                        <a:gd name="T76" fmla="*/ 267 w 351"/>
                        <a:gd name="T77" fmla="*/ 160 h 347"/>
                        <a:gd name="T78" fmla="*/ 275 w 351"/>
                        <a:gd name="T79" fmla="*/ 152 h 347"/>
                        <a:gd name="T80" fmla="*/ 298 w 351"/>
                        <a:gd name="T81" fmla="*/ 223 h 347"/>
                        <a:gd name="T82" fmla="*/ 301 w 351"/>
                        <a:gd name="T83" fmla="*/ 272 h 347"/>
                        <a:gd name="T84" fmla="*/ 301 w 351"/>
                        <a:gd name="T85" fmla="*/ 300 h 347"/>
                        <a:gd name="T86" fmla="*/ 275 w 351"/>
                        <a:gd name="T87" fmla="*/ 298 h 347"/>
                        <a:gd name="T88" fmla="*/ 138 w 351"/>
                        <a:gd name="T89" fmla="*/ 292 h 347"/>
                        <a:gd name="T90" fmla="*/ 152 w 351"/>
                        <a:gd name="T91" fmla="*/ 275 h 347"/>
                        <a:gd name="T92" fmla="*/ 163 w 351"/>
                        <a:gd name="T93" fmla="*/ 260 h 347"/>
                        <a:gd name="T94" fmla="*/ 172 w 351"/>
                        <a:gd name="T95" fmla="*/ 240 h 347"/>
                        <a:gd name="T96" fmla="*/ 166 w 351"/>
                        <a:gd name="T97" fmla="*/ 223 h 347"/>
                        <a:gd name="T98" fmla="*/ 158 w 351"/>
                        <a:gd name="T99" fmla="*/ 215 h 347"/>
                        <a:gd name="T100" fmla="*/ 129 w 351"/>
                        <a:gd name="T101" fmla="*/ 189 h 347"/>
                        <a:gd name="T102" fmla="*/ 37 w 351"/>
                        <a:gd name="T103" fmla="*/ 111 h 347"/>
                        <a:gd name="T104" fmla="*/ 9 w 351"/>
                        <a:gd name="T105" fmla="*/ 89 h 347"/>
                        <a:gd name="T106" fmla="*/ 9 w 351"/>
                        <a:gd name="T107" fmla="*/ 91 h 347"/>
                        <a:gd name="T108" fmla="*/ 29 w 351"/>
                        <a:gd name="T109" fmla="*/ 117 h 347"/>
                        <a:gd name="T110" fmla="*/ 109 w 351"/>
                        <a:gd name="T111" fmla="*/ 209 h 347"/>
                        <a:gd name="T112" fmla="*/ 138 w 351"/>
                        <a:gd name="T113" fmla="*/ 240 h 347"/>
                        <a:gd name="T114" fmla="*/ 129 w 351"/>
                        <a:gd name="T115" fmla="*/ 249 h 347"/>
                        <a:gd name="T116" fmla="*/ 118 w 351"/>
                        <a:gd name="T117" fmla="*/ 312 h 347"/>
                        <a:gd name="T118" fmla="*/ 118 w 351"/>
                        <a:gd name="T119" fmla="*/ 312 h 347"/>
                        <a:gd name="T120" fmla="*/ 244 w 351"/>
                        <a:gd name="T121" fmla="*/ 140 h 347"/>
                        <a:gd name="T122" fmla="*/ 141 w 351"/>
                        <a:gd name="T123" fmla="*/ 243 h 347"/>
                        <a:gd name="T124" fmla="*/ 141 w 351"/>
                        <a:gd name="T125" fmla="*/ 24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1" h="347">
                          <a:moveTo>
                            <a:pt x="129" y="249"/>
                          </a:moveTo>
                          <a:lnTo>
                            <a:pt x="129" y="249"/>
                          </a:lnTo>
                          <a:lnTo>
                            <a:pt x="95" y="278"/>
                          </a:lnTo>
                          <a:lnTo>
                            <a:pt x="92" y="283"/>
                          </a:lnTo>
                          <a:lnTo>
                            <a:pt x="89" y="283"/>
                          </a:lnTo>
                          <a:lnTo>
                            <a:pt x="89" y="286"/>
                          </a:lnTo>
                          <a:lnTo>
                            <a:pt x="89" y="286"/>
                          </a:lnTo>
                          <a:lnTo>
                            <a:pt x="89" y="286"/>
                          </a:lnTo>
                          <a:lnTo>
                            <a:pt x="86" y="286"/>
                          </a:lnTo>
                          <a:lnTo>
                            <a:pt x="86" y="289"/>
                          </a:lnTo>
                          <a:lnTo>
                            <a:pt x="86" y="289"/>
                          </a:lnTo>
                          <a:lnTo>
                            <a:pt x="80" y="295"/>
                          </a:lnTo>
                          <a:lnTo>
                            <a:pt x="80" y="295"/>
                          </a:lnTo>
                          <a:lnTo>
                            <a:pt x="80" y="300"/>
                          </a:lnTo>
                          <a:lnTo>
                            <a:pt x="80" y="309"/>
                          </a:lnTo>
                          <a:lnTo>
                            <a:pt x="80" y="309"/>
                          </a:lnTo>
                          <a:lnTo>
                            <a:pt x="83" y="318"/>
                          </a:lnTo>
                          <a:lnTo>
                            <a:pt x="89" y="323"/>
                          </a:lnTo>
                          <a:lnTo>
                            <a:pt x="89" y="323"/>
                          </a:lnTo>
                          <a:lnTo>
                            <a:pt x="97" y="329"/>
                          </a:lnTo>
                          <a:lnTo>
                            <a:pt x="97" y="329"/>
                          </a:lnTo>
                          <a:lnTo>
                            <a:pt x="106" y="329"/>
                          </a:lnTo>
                          <a:lnTo>
                            <a:pt x="109" y="329"/>
                          </a:lnTo>
                          <a:lnTo>
                            <a:pt x="115" y="332"/>
                          </a:lnTo>
                          <a:lnTo>
                            <a:pt x="115" y="332"/>
                          </a:lnTo>
                          <a:lnTo>
                            <a:pt x="126" y="332"/>
                          </a:lnTo>
                          <a:lnTo>
                            <a:pt x="126" y="332"/>
                          </a:lnTo>
                          <a:lnTo>
                            <a:pt x="223" y="341"/>
                          </a:lnTo>
                          <a:lnTo>
                            <a:pt x="223" y="341"/>
                          </a:lnTo>
                          <a:lnTo>
                            <a:pt x="272" y="344"/>
                          </a:lnTo>
                          <a:lnTo>
                            <a:pt x="272" y="344"/>
                          </a:lnTo>
                          <a:lnTo>
                            <a:pt x="298" y="346"/>
                          </a:lnTo>
                          <a:lnTo>
                            <a:pt x="310" y="346"/>
                          </a:lnTo>
                          <a:lnTo>
                            <a:pt x="312" y="346"/>
                          </a:lnTo>
                          <a:lnTo>
                            <a:pt x="315" y="346"/>
                          </a:lnTo>
                          <a:lnTo>
                            <a:pt x="315" y="346"/>
                          </a:lnTo>
                          <a:lnTo>
                            <a:pt x="321" y="346"/>
                          </a:lnTo>
                          <a:lnTo>
                            <a:pt x="321" y="346"/>
                          </a:lnTo>
                          <a:lnTo>
                            <a:pt x="324" y="346"/>
                          </a:lnTo>
                          <a:lnTo>
                            <a:pt x="324" y="346"/>
                          </a:lnTo>
                          <a:lnTo>
                            <a:pt x="333" y="341"/>
                          </a:lnTo>
                          <a:lnTo>
                            <a:pt x="341" y="335"/>
                          </a:lnTo>
                          <a:lnTo>
                            <a:pt x="341" y="335"/>
                          </a:lnTo>
                          <a:lnTo>
                            <a:pt x="347" y="326"/>
                          </a:lnTo>
                          <a:lnTo>
                            <a:pt x="350" y="318"/>
                          </a:lnTo>
                          <a:lnTo>
                            <a:pt x="350" y="318"/>
                          </a:lnTo>
                          <a:lnTo>
                            <a:pt x="350" y="309"/>
                          </a:lnTo>
                          <a:lnTo>
                            <a:pt x="350" y="306"/>
                          </a:lnTo>
                          <a:lnTo>
                            <a:pt x="347" y="295"/>
                          </a:lnTo>
                          <a:lnTo>
                            <a:pt x="347" y="295"/>
                          </a:lnTo>
                          <a:lnTo>
                            <a:pt x="347" y="269"/>
                          </a:lnTo>
                          <a:lnTo>
                            <a:pt x="347" y="269"/>
                          </a:lnTo>
                          <a:lnTo>
                            <a:pt x="341" y="220"/>
                          </a:lnTo>
                          <a:lnTo>
                            <a:pt x="341" y="220"/>
                          </a:lnTo>
                          <a:lnTo>
                            <a:pt x="333" y="123"/>
                          </a:lnTo>
                          <a:lnTo>
                            <a:pt x="333" y="123"/>
                          </a:lnTo>
                          <a:lnTo>
                            <a:pt x="333" y="111"/>
                          </a:lnTo>
                          <a:lnTo>
                            <a:pt x="333" y="106"/>
                          </a:lnTo>
                          <a:lnTo>
                            <a:pt x="333" y="103"/>
                          </a:lnTo>
                          <a:lnTo>
                            <a:pt x="333" y="103"/>
                          </a:lnTo>
                          <a:lnTo>
                            <a:pt x="333" y="100"/>
                          </a:lnTo>
                          <a:lnTo>
                            <a:pt x="333" y="100"/>
                          </a:lnTo>
                          <a:lnTo>
                            <a:pt x="330" y="97"/>
                          </a:lnTo>
                          <a:lnTo>
                            <a:pt x="330" y="97"/>
                          </a:lnTo>
                          <a:lnTo>
                            <a:pt x="330" y="91"/>
                          </a:lnTo>
                          <a:lnTo>
                            <a:pt x="330" y="91"/>
                          </a:lnTo>
                          <a:lnTo>
                            <a:pt x="327" y="86"/>
                          </a:lnTo>
                          <a:lnTo>
                            <a:pt x="321" y="80"/>
                          </a:lnTo>
                          <a:lnTo>
                            <a:pt x="321" y="80"/>
                          </a:lnTo>
                          <a:lnTo>
                            <a:pt x="312" y="77"/>
                          </a:lnTo>
                          <a:lnTo>
                            <a:pt x="304" y="77"/>
                          </a:lnTo>
                          <a:lnTo>
                            <a:pt x="304" y="77"/>
                          </a:lnTo>
                          <a:lnTo>
                            <a:pt x="292" y="83"/>
                          </a:lnTo>
                          <a:lnTo>
                            <a:pt x="292" y="83"/>
                          </a:lnTo>
                          <a:lnTo>
                            <a:pt x="287" y="86"/>
                          </a:lnTo>
                          <a:lnTo>
                            <a:pt x="287" y="86"/>
                          </a:lnTo>
                          <a:lnTo>
                            <a:pt x="281" y="94"/>
                          </a:lnTo>
                          <a:lnTo>
                            <a:pt x="281" y="94"/>
                          </a:lnTo>
                          <a:lnTo>
                            <a:pt x="249" y="129"/>
                          </a:lnTo>
                          <a:lnTo>
                            <a:pt x="249" y="129"/>
                          </a:lnTo>
                          <a:lnTo>
                            <a:pt x="241" y="134"/>
                          </a:lnTo>
                          <a:lnTo>
                            <a:pt x="241" y="137"/>
                          </a:lnTo>
                          <a:lnTo>
                            <a:pt x="238" y="137"/>
                          </a:lnTo>
                          <a:lnTo>
                            <a:pt x="238" y="137"/>
                          </a:lnTo>
                          <a:lnTo>
                            <a:pt x="209" y="108"/>
                          </a:lnTo>
                          <a:lnTo>
                            <a:pt x="209" y="108"/>
                          </a:lnTo>
                          <a:lnTo>
                            <a:pt x="158" y="63"/>
                          </a:lnTo>
                          <a:lnTo>
                            <a:pt x="158" y="63"/>
                          </a:lnTo>
                          <a:lnTo>
                            <a:pt x="118" y="28"/>
                          </a:lnTo>
                          <a:lnTo>
                            <a:pt x="118" y="28"/>
                          </a:lnTo>
                          <a:lnTo>
                            <a:pt x="92" y="8"/>
                          </a:lnTo>
                          <a:lnTo>
                            <a:pt x="92" y="8"/>
                          </a:lnTo>
                          <a:lnTo>
                            <a:pt x="80" y="0"/>
                          </a:lnTo>
                          <a:lnTo>
                            <a:pt x="80" y="0"/>
                          </a:lnTo>
                          <a:lnTo>
                            <a:pt x="89" y="8"/>
                          </a:lnTo>
                          <a:lnTo>
                            <a:pt x="89" y="8"/>
                          </a:lnTo>
                          <a:lnTo>
                            <a:pt x="112" y="37"/>
                          </a:lnTo>
                          <a:lnTo>
                            <a:pt x="112" y="37"/>
                          </a:lnTo>
                          <a:lnTo>
                            <a:pt x="146" y="77"/>
                          </a:lnTo>
                          <a:lnTo>
                            <a:pt x="146" y="77"/>
                          </a:lnTo>
                          <a:lnTo>
                            <a:pt x="189" y="129"/>
                          </a:lnTo>
                          <a:lnTo>
                            <a:pt x="189" y="129"/>
                          </a:lnTo>
                          <a:lnTo>
                            <a:pt x="218" y="157"/>
                          </a:lnTo>
                          <a:lnTo>
                            <a:pt x="221" y="163"/>
                          </a:lnTo>
                          <a:lnTo>
                            <a:pt x="221" y="163"/>
                          </a:lnTo>
                          <a:lnTo>
                            <a:pt x="223" y="166"/>
                          </a:lnTo>
                          <a:lnTo>
                            <a:pt x="223" y="166"/>
                          </a:lnTo>
                          <a:lnTo>
                            <a:pt x="229" y="169"/>
                          </a:lnTo>
                          <a:lnTo>
                            <a:pt x="229" y="169"/>
                          </a:lnTo>
                          <a:lnTo>
                            <a:pt x="241" y="171"/>
                          </a:lnTo>
                          <a:lnTo>
                            <a:pt x="252" y="169"/>
                          </a:lnTo>
                          <a:lnTo>
                            <a:pt x="252" y="169"/>
                          </a:lnTo>
                          <a:lnTo>
                            <a:pt x="258" y="166"/>
                          </a:lnTo>
                          <a:lnTo>
                            <a:pt x="258" y="166"/>
                          </a:lnTo>
                          <a:lnTo>
                            <a:pt x="261" y="166"/>
                          </a:lnTo>
                          <a:lnTo>
                            <a:pt x="261" y="163"/>
                          </a:lnTo>
                          <a:lnTo>
                            <a:pt x="267" y="160"/>
                          </a:lnTo>
                          <a:lnTo>
                            <a:pt x="267" y="160"/>
                          </a:lnTo>
                          <a:lnTo>
                            <a:pt x="275" y="152"/>
                          </a:lnTo>
                          <a:lnTo>
                            <a:pt x="275" y="152"/>
                          </a:lnTo>
                          <a:lnTo>
                            <a:pt x="292" y="134"/>
                          </a:lnTo>
                          <a:lnTo>
                            <a:pt x="292" y="134"/>
                          </a:lnTo>
                          <a:lnTo>
                            <a:pt x="298" y="223"/>
                          </a:lnTo>
                          <a:lnTo>
                            <a:pt x="298" y="223"/>
                          </a:lnTo>
                          <a:lnTo>
                            <a:pt x="301" y="272"/>
                          </a:lnTo>
                          <a:lnTo>
                            <a:pt x="301" y="272"/>
                          </a:lnTo>
                          <a:lnTo>
                            <a:pt x="301" y="298"/>
                          </a:lnTo>
                          <a:lnTo>
                            <a:pt x="301" y="300"/>
                          </a:lnTo>
                          <a:lnTo>
                            <a:pt x="301" y="300"/>
                          </a:lnTo>
                          <a:lnTo>
                            <a:pt x="301" y="300"/>
                          </a:lnTo>
                          <a:lnTo>
                            <a:pt x="275" y="298"/>
                          </a:lnTo>
                          <a:lnTo>
                            <a:pt x="275" y="298"/>
                          </a:lnTo>
                          <a:lnTo>
                            <a:pt x="226" y="295"/>
                          </a:lnTo>
                          <a:lnTo>
                            <a:pt x="226" y="295"/>
                          </a:lnTo>
                          <a:lnTo>
                            <a:pt x="138" y="292"/>
                          </a:lnTo>
                          <a:lnTo>
                            <a:pt x="138" y="292"/>
                          </a:lnTo>
                          <a:lnTo>
                            <a:pt x="152" y="275"/>
                          </a:lnTo>
                          <a:lnTo>
                            <a:pt x="152" y="275"/>
                          </a:lnTo>
                          <a:lnTo>
                            <a:pt x="160" y="266"/>
                          </a:lnTo>
                          <a:lnTo>
                            <a:pt x="163" y="260"/>
                          </a:lnTo>
                          <a:lnTo>
                            <a:pt x="163" y="260"/>
                          </a:lnTo>
                          <a:lnTo>
                            <a:pt x="169" y="252"/>
                          </a:lnTo>
                          <a:lnTo>
                            <a:pt x="169" y="252"/>
                          </a:lnTo>
                          <a:lnTo>
                            <a:pt x="172" y="240"/>
                          </a:lnTo>
                          <a:lnTo>
                            <a:pt x="169" y="229"/>
                          </a:lnTo>
                          <a:lnTo>
                            <a:pt x="169" y="229"/>
                          </a:lnTo>
                          <a:lnTo>
                            <a:pt x="166" y="223"/>
                          </a:lnTo>
                          <a:lnTo>
                            <a:pt x="166" y="223"/>
                          </a:lnTo>
                          <a:lnTo>
                            <a:pt x="163" y="220"/>
                          </a:lnTo>
                          <a:lnTo>
                            <a:pt x="158" y="215"/>
                          </a:lnTo>
                          <a:lnTo>
                            <a:pt x="158" y="215"/>
                          </a:lnTo>
                          <a:lnTo>
                            <a:pt x="129" y="189"/>
                          </a:lnTo>
                          <a:lnTo>
                            <a:pt x="129" y="189"/>
                          </a:lnTo>
                          <a:lnTo>
                            <a:pt x="78" y="146"/>
                          </a:lnTo>
                          <a:lnTo>
                            <a:pt x="78" y="146"/>
                          </a:lnTo>
                          <a:lnTo>
                            <a:pt x="37" y="111"/>
                          </a:lnTo>
                          <a:lnTo>
                            <a:pt x="37" y="111"/>
                          </a:lnTo>
                          <a:lnTo>
                            <a:pt x="9" y="89"/>
                          </a:lnTo>
                          <a:lnTo>
                            <a:pt x="9" y="89"/>
                          </a:lnTo>
                          <a:lnTo>
                            <a:pt x="0" y="80"/>
                          </a:lnTo>
                          <a:lnTo>
                            <a:pt x="0" y="80"/>
                          </a:lnTo>
                          <a:lnTo>
                            <a:pt x="9" y="91"/>
                          </a:lnTo>
                          <a:lnTo>
                            <a:pt x="9" y="91"/>
                          </a:lnTo>
                          <a:lnTo>
                            <a:pt x="29" y="117"/>
                          </a:lnTo>
                          <a:lnTo>
                            <a:pt x="29" y="117"/>
                          </a:lnTo>
                          <a:lnTo>
                            <a:pt x="66" y="157"/>
                          </a:lnTo>
                          <a:lnTo>
                            <a:pt x="66" y="157"/>
                          </a:lnTo>
                          <a:lnTo>
                            <a:pt x="109" y="209"/>
                          </a:lnTo>
                          <a:lnTo>
                            <a:pt x="109" y="209"/>
                          </a:lnTo>
                          <a:lnTo>
                            <a:pt x="138" y="237"/>
                          </a:lnTo>
                          <a:lnTo>
                            <a:pt x="138" y="240"/>
                          </a:lnTo>
                          <a:lnTo>
                            <a:pt x="138" y="240"/>
                          </a:lnTo>
                          <a:lnTo>
                            <a:pt x="138" y="240"/>
                          </a:lnTo>
                          <a:lnTo>
                            <a:pt x="129" y="249"/>
                          </a:lnTo>
                          <a:close/>
                          <a:moveTo>
                            <a:pt x="118" y="315"/>
                          </a:moveTo>
                          <a:lnTo>
                            <a:pt x="118" y="312"/>
                          </a:lnTo>
                          <a:lnTo>
                            <a:pt x="118" y="312"/>
                          </a:lnTo>
                          <a:lnTo>
                            <a:pt x="118" y="312"/>
                          </a:lnTo>
                          <a:lnTo>
                            <a:pt x="118" y="312"/>
                          </a:lnTo>
                          <a:lnTo>
                            <a:pt x="118" y="312"/>
                          </a:lnTo>
                          <a:lnTo>
                            <a:pt x="118" y="312"/>
                          </a:lnTo>
                          <a:lnTo>
                            <a:pt x="118" y="315"/>
                          </a:lnTo>
                          <a:close/>
                          <a:moveTo>
                            <a:pt x="244" y="140"/>
                          </a:moveTo>
                          <a:lnTo>
                            <a:pt x="244" y="137"/>
                          </a:lnTo>
                          <a:lnTo>
                            <a:pt x="244" y="140"/>
                          </a:lnTo>
                          <a:close/>
                          <a:moveTo>
                            <a:pt x="141" y="243"/>
                          </a:moveTo>
                          <a:lnTo>
                            <a:pt x="141" y="243"/>
                          </a:lnTo>
                          <a:lnTo>
                            <a:pt x="141" y="243"/>
                          </a:lnTo>
                          <a:lnTo>
                            <a:pt x="141" y="240"/>
                          </a:lnTo>
                          <a:lnTo>
                            <a:pt x="141" y="240"/>
                          </a:lnTo>
                          <a:lnTo>
                            <a:pt x="141"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3" name="Freeform 46"/>
                    <p:cNvSpPr>
                      <a:spLocks noChangeArrowheads="1"/>
                    </p:cNvSpPr>
                    <p:nvPr/>
                  </p:nvSpPr>
                  <p:spPr bwMode="gray">
                    <a:xfrm>
                      <a:off x="8463436" y="1607486"/>
                      <a:ext cx="84422" cy="84422"/>
                    </a:xfrm>
                    <a:custGeom>
                      <a:avLst/>
                      <a:gdLst>
                        <a:gd name="T0" fmla="*/ 283 w 347"/>
                        <a:gd name="T1" fmla="*/ 158 h 350"/>
                        <a:gd name="T2" fmla="*/ 318 w 347"/>
                        <a:gd name="T3" fmla="*/ 117 h 350"/>
                        <a:gd name="T4" fmla="*/ 346 w 347"/>
                        <a:gd name="T5" fmla="*/ 80 h 350"/>
                        <a:gd name="T6" fmla="*/ 338 w 347"/>
                        <a:gd name="T7" fmla="*/ 89 h 350"/>
                        <a:gd name="T8" fmla="*/ 272 w 347"/>
                        <a:gd name="T9" fmla="*/ 146 h 350"/>
                        <a:gd name="T10" fmla="*/ 220 w 347"/>
                        <a:gd name="T11" fmla="*/ 192 h 350"/>
                        <a:gd name="T12" fmla="*/ 183 w 347"/>
                        <a:gd name="T13" fmla="*/ 221 h 350"/>
                        <a:gd name="T14" fmla="*/ 180 w 347"/>
                        <a:gd name="T15" fmla="*/ 229 h 350"/>
                        <a:gd name="T16" fmla="*/ 177 w 347"/>
                        <a:gd name="T17" fmla="*/ 252 h 350"/>
                        <a:gd name="T18" fmla="*/ 180 w 347"/>
                        <a:gd name="T19" fmla="*/ 258 h 350"/>
                        <a:gd name="T20" fmla="*/ 189 w 347"/>
                        <a:gd name="T21" fmla="*/ 266 h 350"/>
                        <a:gd name="T22" fmla="*/ 194 w 347"/>
                        <a:gd name="T23" fmla="*/ 275 h 350"/>
                        <a:gd name="T24" fmla="*/ 126 w 347"/>
                        <a:gd name="T25" fmla="*/ 298 h 350"/>
                        <a:gd name="T26" fmla="*/ 74 w 347"/>
                        <a:gd name="T27" fmla="*/ 301 h 350"/>
                        <a:gd name="T28" fmla="*/ 49 w 347"/>
                        <a:gd name="T29" fmla="*/ 301 h 350"/>
                        <a:gd name="T30" fmla="*/ 49 w 347"/>
                        <a:gd name="T31" fmla="*/ 275 h 350"/>
                        <a:gd name="T32" fmla="*/ 57 w 347"/>
                        <a:gd name="T33" fmla="*/ 137 h 350"/>
                        <a:gd name="T34" fmla="*/ 74 w 347"/>
                        <a:gd name="T35" fmla="*/ 152 h 350"/>
                        <a:gd name="T36" fmla="*/ 86 w 347"/>
                        <a:gd name="T37" fmla="*/ 163 h 350"/>
                        <a:gd name="T38" fmla="*/ 109 w 347"/>
                        <a:gd name="T39" fmla="*/ 172 h 350"/>
                        <a:gd name="T40" fmla="*/ 126 w 347"/>
                        <a:gd name="T41" fmla="*/ 166 h 350"/>
                        <a:gd name="T42" fmla="*/ 131 w 347"/>
                        <a:gd name="T43" fmla="*/ 158 h 350"/>
                        <a:gd name="T44" fmla="*/ 157 w 347"/>
                        <a:gd name="T45" fmla="*/ 129 h 350"/>
                        <a:gd name="T46" fmla="*/ 238 w 347"/>
                        <a:gd name="T47" fmla="*/ 37 h 350"/>
                        <a:gd name="T48" fmla="*/ 260 w 347"/>
                        <a:gd name="T49" fmla="*/ 11 h 350"/>
                        <a:gd name="T50" fmla="*/ 258 w 347"/>
                        <a:gd name="T51" fmla="*/ 9 h 350"/>
                        <a:gd name="T52" fmla="*/ 232 w 347"/>
                        <a:gd name="T53" fmla="*/ 31 h 350"/>
                        <a:gd name="T54" fmla="*/ 140 w 347"/>
                        <a:gd name="T55" fmla="*/ 111 h 350"/>
                        <a:gd name="T56" fmla="*/ 109 w 347"/>
                        <a:gd name="T57" fmla="*/ 137 h 350"/>
                        <a:gd name="T58" fmla="*/ 100 w 347"/>
                        <a:gd name="T59" fmla="*/ 129 h 350"/>
                        <a:gd name="T60" fmla="*/ 66 w 347"/>
                        <a:gd name="T61" fmla="*/ 92 h 350"/>
                        <a:gd name="T62" fmla="*/ 63 w 347"/>
                        <a:gd name="T63" fmla="*/ 89 h 350"/>
                        <a:gd name="T64" fmla="*/ 60 w 347"/>
                        <a:gd name="T65" fmla="*/ 86 h 350"/>
                        <a:gd name="T66" fmla="*/ 51 w 347"/>
                        <a:gd name="T67" fmla="*/ 80 h 350"/>
                        <a:gd name="T68" fmla="*/ 37 w 347"/>
                        <a:gd name="T69" fmla="*/ 80 h 350"/>
                        <a:gd name="T70" fmla="*/ 23 w 347"/>
                        <a:gd name="T71" fmla="*/ 89 h 350"/>
                        <a:gd name="T72" fmla="*/ 17 w 347"/>
                        <a:gd name="T73" fmla="*/ 106 h 350"/>
                        <a:gd name="T74" fmla="*/ 17 w 347"/>
                        <a:gd name="T75" fmla="*/ 114 h 350"/>
                        <a:gd name="T76" fmla="*/ 8 w 347"/>
                        <a:gd name="T77" fmla="*/ 223 h 350"/>
                        <a:gd name="T78" fmla="*/ 3 w 347"/>
                        <a:gd name="T79" fmla="*/ 272 h 350"/>
                        <a:gd name="T80" fmla="*/ 0 w 347"/>
                        <a:gd name="T81" fmla="*/ 312 h 350"/>
                        <a:gd name="T82" fmla="*/ 0 w 347"/>
                        <a:gd name="T83" fmla="*/ 321 h 350"/>
                        <a:gd name="T84" fmla="*/ 3 w 347"/>
                        <a:gd name="T85" fmla="*/ 323 h 350"/>
                        <a:gd name="T86" fmla="*/ 11 w 347"/>
                        <a:gd name="T87" fmla="*/ 341 h 350"/>
                        <a:gd name="T88" fmla="*/ 28 w 347"/>
                        <a:gd name="T89" fmla="*/ 349 h 350"/>
                        <a:gd name="T90" fmla="*/ 54 w 347"/>
                        <a:gd name="T91" fmla="*/ 349 h 350"/>
                        <a:gd name="T92" fmla="*/ 80 w 347"/>
                        <a:gd name="T93" fmla="*/ 347 h 350"/>
                        <a:gd name="T94" fmla="*/ 226 w 347"/>
                        <a:gd name="T95" fmla="*/ 335 h 350"/>
                        <a:gd name="T96" fmla="*/ 243 w 347"/>
                        <a:gd name="T97" fmla="*/ 332 h 350"/>
                        <a:gd name="T98" fmla="*/ 246 w 347"/>
                        <a:gd name="T99" fmla="*/ 332 h 350"/>
                        <a:gd name="T100" fmla="*/ 252 w 347"/>
                        <a:gd name="T101" fmla="*/ 329 h 350"/>
                        <a:gd name="T102" fmla="*/ 255 w 347"/>
                        <a:gd name="T103" fmla="*/ 329 h 350"/>
                        <a:gd name="T104" fmla="*/ 266 w 347"/>
                        <a:gd name="T105" fmla="*/ 321 h 350"/>
                        <a:gd name="T106" fmla="*/ 269 w 347"/>
                        <a:gd name="T107" fmla="*/ 303 h 350"/>
                        <a:gd name="T108" fmla="*/ 260 w 347"/>
                        <a:gd name="T109" fmla="*/ 286 h 350"/>
                        <a:gd name="T110" fmla="*/ 252 w 347"/>
                        <a:gd name="T111" fmla="*/ 281 h 350"/>
                        <a:gd name="T112" fmla="*/ 212 w 347"/>
                        <a:gd name="T113" fmla="*/ 243 h 350"/>
                        <a:gd name="T114" fmla="*/ 212 w 347"/>
                        <a:gd name="T115" fmla="*/ 238 h 350"/>
                        <a:gd name="T116" fmla="*/ 106 w 347"/>
                        <a:gd name="T117" fmla="*/ 140 h 350"/>
                        <a:gd name="T118" fmla="*/ 209 w 347"/>
                        <a:gd name="T119"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7" h="350">
                          <a:moveTo>
                            <a:pt x="238" y="209"/>
                          </a:moveTo>
                          <a:lnTo>
                            <a:pt x="238" y="209"/>
                          </a:lnTo>
                          <a:lnTo>
                            <a:pt x="283" y="158"/>
                          </a:lnTo>
                          <a:lnTo>
                            <a:pt x="283" y="158"/>
                          </a:lnTo>
                          <a:lnTo>
                            <a:pt x="318" y="117"/>
                          </a:lnTo>
                          <a:lnTo>
                            <a:pt x="318" y="117"/>
                          </a:lnTo>
                          <a:lnTo>
                            <a:pt x="340" y="92"/>
                          </a:lnTo>
                          <a:lnTo>
                            <a:pt x="340" y="92"/>
                          </a:lnTo>
                          <a:lnTo>
                            <a:pt x="346" y="80"/>
                          </a:lnTo>
                          <a:lnTo>
                            <a:pt x="346" y="80"/>
                          </a:lnTo>
                          <a:lnTo>
                            <a:pt x="338" y="89"/>
                          </a:lnTo>
                          <a:lnTo>
                            <a:pt x="338" y="89"/>
                          </a:lnTo>
                          <a:lnTo>
                            <a:pt x="312" y="111"/>
                          </a:lnTo>
                          <a:lnTo>
                            <a:pt x="312" y="111"/>
                          </a:lnTo>
                          <a:lnTo>
                            <a:pt x="272" y="146"/>
                          </a:lnTo>
                          <a:lnTo>
                            <a:pt x="272" y="146"/>
                          </a:lnTo>
                          <a:lnTo>
                            <a:pt x="220" y="192"/>
                          </a:lnTo>
                          <a:lnTo>
                            <a:pt x="220" y="192"/>
                          </a:lnTo>
                          <a:lnTo>
                            <a:pt x="189" y="218"/>
                          </a:lnTo>
                          <a:lnTo>
                            <a:pt x="186" y="221"/>
                          </a:lnTo>
                          <a:lnTo>
                            <a:pt x="183" y="221"/>
                          </a:lnTo>
                          <a:lnTo>
                            <a:pt x="183" y="223"/>
                          </a:lnTo>
                          <a:lnTo>
                            <a:pt x="183" y="223"/>
                          </a:lnTo>
                          <a:lnTo>
                            <a:pt x="180" y="229"/>
                          </a:lnTo>
                          <a:lnTo>
                            <a:pt x="180" y="229"/>
                          </a:lnTo>
                          <a:lnTo>
                            <a:pt x="177" y="240"/>
                          </a:lnTo>
                          <a:lnTo>
                            <a:pt x="177" y="252"/>
                          </a:lnTo>
                          <a:lnTo>
                            <a:pt x="177" y="252"/>
                          </a:lnTo>
                          <a:lnTo>
                            <a:pt x="180" y="258"/>
                          </a:lnTo>
                          <a:lnTo>
                            <a:pt x="180" y="258"/>
                          </a:lnTo>
                          <a:lnTo>
                            <a:pt x="183" y="260"/>
                          </a:lnTo>
                          <a:lnTo>
                            <a:pt x="183" y="260"/>
                          </a:lnTo>
                          <a:lnTo>
                            <a:pt x="189" y="266"/>
                          </a:lnTo>
                          <a:lnTo>
                            <a:pt x="189" y="266"/>
                          </a:lnTo>
                          <a:lnTo>
                            <a:pt x="194" y="275"/>
                          </a:lnTo>
                          <a:lnTo>
                            <a:pt x="194" y="275"/>
                          </a:lnTo>
                          <a:lnTo>
                            <a:pt x="212" y="292"/>
                          </a:lnTo>
                          <a:lnTo>
                            <a:pt x="212" y="292"/>
                          </a:lnTo>
                          <a:lnTo>
                            <a:pt x="126" y="298"/>
                          </a:lnTo>
                          <a:lnTo>
                            <a:pt x="126" y="298"/>
                          </a:lnTo>
                          <a:lnTo>
                            <a:pt x="74" y="301"/>
                          </a:lnTo>
                          <a:lnTo>
                            <a:pt x="74" y="301"/>
                          </a:lnTo>
                          <a:lnTo>
                            <a:pt x="51" y="301"/>
                          </a:lnTo>
                          <a:lnTo>
                            <a:pt x="49" y="301"/>
                          </a:lnTo>
                          <a:lnTo>
                            <a:pt x="49" y="301"/>
                          </a:lnTo>
                          <a:lnTo>
                            <a:pt x="49" y="301"/>
                          </a:lnTo>
                          <a:lnTo>
                            <a:pt x="49" y="275"/>
                          </a:lnTo>
                          <a:lnTo>
                            <a:pt x="49" y="275"/>
                          </a:lnTo>
                          <a:lnTo>
                            <a:pt x="51" y="226"/>
                          </a:lnTo>
                          <a:lnTo>
                            <a:pt x="51" y="226"/>
                          </a:lnTo>
                          <a:lnTo>
                            <a:pt x="57" y="137"/>
                          </a:lnTo>
                          <a:lnTo>
                            <a:pt x="57" y="137"/>
                          </a:lnTo>
                          <a:lnTo>
                            <a:pt x="74" y="152"/>
                          </a:lnTo>
                          <a:lnTo>
                            <a:pt x="74" y="152"/>
                          </a:lnTo>
                          <a:lnTo>
                            <a:pt x="83" y="160"/>
                          </a:lnTo>
                          <a:lnTo>
                            <a:pt x="86" y="163"/>
                          </a:lnTo>
                          <a:lnTo>
                            <a:pt x="86" y="163"/>
                          </a:lnTo>
                          <a:lnTo>
                            <a:pt x="97" y="172"/>
                          </a:lnTo>
                          <a:lnTo>
                            <a:pt x="97" y="172"/>
                          </a:lnTo>
                          <a:lnTo>
                            <a:pt x="109" y="172"/>
                          </a:lnTo>
                          <a:lnTo>
                            <a:pt x="120" y="169"/>
                          </a:lnTo>
                          <a:lnTo>
                            <a:pt x="120" y="169"/>
                          </a:lnTo>
                          <a:lnTo>
                            <a:pt x="126" y="166"/>
                          </a:lnTo>
                          <a:lnTo>
                            <a:pt x="126" y="166"/>
                          </a:lnTo>
                          <a:lnTo>
                            <a:pt x="129" y="163"/>
                          </a:lnTo>
                          <a:lnTo>
                            <a:pt x="131" y="158"/>
                          </a:lnTo>
                          <a:lnTo>
                            <a:pt x="131" y="158"/>
                          </a:lnTo>
                          <a:lnTo>
                            <a:pt x="157" y="129"/>
                          </a:lnTo>
                          <a:lnTo>
                            <a:pt x="157" y="129"/>
                          </a:lnTo>
                          <a:lnTo>
                            <a:pt x="203" y="77"/>
                          </a:lnTo>
                          <a:lnTo>
                            <a:pt x="203" y="77"/>
                          </a:lnTo>
                          <a:lnTo>
                            <a:pt x="238" y="37"/>
                          </a:lnTo>
                          <a:lnTo>
                            <a:pt x="238" y="37"/>
                          </a:lnTo>
                          <a:lnTo>
                            <a:pt x="260" y="11"/>
                          </a:lnTo>
                          <a:lnTo>
                            <a:pt x="260" y="11"/>
                          </a:lnTo>
                          <a:lnTo>
                            <a:pt x="266" y="0"/>
                          </a:lnTo>
                          <a:lnTo>
                            <a:pt x="266" y="0"/>
                          </a:lnTo>
                          <a:lnTo>
                            <a:pt x="258" y="9"/>
                          </a:lnTo>
                          <a:lnTo>
                            <a:pt x="258" y="9"/>
                          </a:lnTo>
                          <a:lnTo>
                            <a:pt x="232" y="31"/>
                          </a:lnTo>
                          <a:lnTo>
                            <a:pt x="232" y="31"/>
                          </a:lnTo>
                          <a:lnTo>
                            <a:pt x="192" y="66"/>
                          </a:lnTo>
                          <a:lnTo>
                            <a:pt x="192" y="66"/>
                          </a:lnTo>
                          <a:lnTo>
                            <a:pt x="140" y="111"/>
                          </a:lnTo>
                          <a:lnTo>
                            <a:pt x="140" y="111"/>
                          </a:lnTo>
                          <a:lnTo>
                            <a:pt x="109" y="137"/>
                          </a:lnTo>
                          <a:lnTo>
                            <a:pt x="109" y="137"/>
                          </a:lnTo>
                          <a:lnTo>
                            <a:pt x="106" y="137"/>
                          </a:lnTo>
                          <a:lnTo>
                            <a:pt x="106" y="137"/>
                          </a:lnTo>
                          <a:lnTo>
                            <a:pt x="100" y="129"/>
                          </a:lnTo>
                          <a:lnTo>
                            <a:pt x="100" y="129"/>
                          </a:lnTo>
                          <a:lnTo>
                            <a:pt x="68" y="94"/>
                          </a:lnTo>
                          <a:lnTo>
                            <a:pt x="66" y="92"/>
                          </a:lnTo>
                          <a:lnTo>
                            <a:pt x="63" y="89"/>
                          </a:lnTo>
                          <a:lnTo>
                            <a:pt x="63" y="89"/>
                          </a:lnTo>
                          <a:lnTo>
                            <a:pt x="63" y="89"/>
                          </a:lnTo>
                          <a:lnTo>
                            <a:pt x="63" y="89"/>
                          </a:lnTo>
                          <a:lnTo>
                            <a:pt x="60" y="86"/>
                          </a:lnTo>
                          <a:lnTo>
                            <a:pt x="60" y="86"/>
                          </a:lnTo>
                          <a:lnTo>
                            <a:pt x="60" y="86"/>
                          </a:lnTo>
                          <a:lnTo>
                            <a:pt x="51" y="80"/>
                          </a:lnTo>
                          <a:lnTo>
                            <a:pt x="51" y="80"/>
                          </a:lnTo>
                          <a:lnTo>
                            <a:pt x="46" y="80"/>
                          </a:lnTo>
                          <a:lnTo>
                            <a:pt x="37" y="80"/>
                          </a:lnTo>
                          <a:lnTo>
                            <a:pt x="37" y="80"/>
                          </a:lnTo>
                          <a:lnTo>
                            <a:pt x="28" y="83"/>
                          </a:lnTo>
                          <a:lnTo>
                            <a:pt x="23" y="89"/>
                          </a:lnTo>
                          <a:lnTo>
                            <a:pt x="23" y="89"/>
                          </a:lnTo>
                          <a:lnTo>
                            <a:pt x="20" y="97"/>
                          </a:lnTo>
                          <a:lnTo>
                            <a:pt x="20" y="97"/>
                          </a:lnTo>
                          <a:lnTo>
                            <a:pt x="17" y="106"/>
                          </a:lnTo>
                          <a:lnTo>
                            <a:pt x="17" y="109"/>
                          </a:lnTo>
                          <a:lnTo>
                            <a:pt x="17" y="114"/>
                          </a:lnTo>
                          <a:lnTo>
                            <a:pt x="17" y="114"/>
                          </a:lnTo>
                          <a:lnTo>
                            <a:pt x="17" y="126"/>
                          </a:lnTo>
                          <a:lnTo>
                            <a:pt x="17" y="126"/>
                          </a:lnTo>
                          <a:lnTo>
                            <a:pt x="8" y="223"/>
                          </a:lnTo>
                          <a:lnTo>
                            <a:pt x="8" y="223"/>
                          </a:lnTo>
                          <a:lnTo>
                            <a:pt x="3" y="272"/>
                          </a:lnTo>
                          <a:lnTo>
                            <a:pt x="3" y="272"/>
                          </a:lnTo>
                          <a:lnTo>
                            <a:pt x="3" y="298"/>
                          </a:lnTo>
                          <a:lnTo>
                            <a:pt x="0" y="309"/>
                          </a:lnTo>
                          <a:lnTo>
                            <a:pt x="0" y="312"/>
                          </a:lnTo>
                          <a:lnTo>
                            <a:pt x="0" y="315"/>
                          </a:lnTo>
                          <a:lnTo>
                            <a:pt x="0" y="315"/>
                          </a:lnTo>
                          <a:lnTo>
                            <a:pt x="0" y="321"/>
                          </a:lnTo>
                          <a:lnTo>
                            <a:pt x="0" y="321"/>
                          </a:lnTo>
                          <a:lnTo>
                            <a:pt x="3" y="323"/>
                          </a:lnTo>
                          <a:lnTo>
                            <a:pt x="3" y="323"/>
                          </a:lnTo>
                          <a:lnTo>
                            <a:pt x="5" y="332"/>
                          </a:lnTo>
                          <a:lnTo>
                            <a:pt x="11" y="341"/>
                          </a:lnTo>
                          <a:lnTo>
                            <a:pt x="11" y="341"/>
                          </a:lnTo>
                          <a:lnTo>
                            <a:pt x="20" y="347"/>
                          </a:lnTo>
                          <a:lnTo>
                            <a:pt x="28" y="349"/>
                          </a:lnTo>
                          <a:lnTo>
                            <a:pt x="28" y="349"/>
                          </a:lnTo>
                          <a:lnTo>
                            <a:pt x="37" y="349"/>
                          </a:lnTo>
                          <a:lnTo>
                            <a:pt x="40" y="349"/>
                          </a:lnTo>
                          <a:lnTo>
                            <a:pt x="54" y="349"/>
                          </a:lnTo>
                          <a:lnTo>
                            <a:pt x="54" y="349"/>
                          </a:lnTo>
                          <a:lnTo>
                            <a:pt x="80" y="347"/>
                          </a:lnTo>
                          <a:lnTo>
                            <a:pt x="80" y="347"/>
                          </a:lnTo>
                          <a:lnTo>
                            <a:pt x="129" y="344"/>
                          </a:lnTo>
                          <a:lnTo>
                            <a:pt x="129" y="344"/>
                          </a:lnTo>
                          <a:lnTo>
                            <a:pt x="226" y="335"/>
                          </a:lnTo>
                          <a:lnTo>
                            <a:pt x="226" y="335"/>
                          </a:lnTo>
                          <a:lnTo>
                            <a:pt x="238" y="332"/>
                          </a:lnTo>
                          <a:lnTo>
                            <a:pt x="243" y="332"/>
                          </a:lnTo>
                          <a:lnTo>
                            <a:pt x="243" y="332"/>
                          </a:lnTo>
                          <a:lnTo>
                            <a:pt x="246" y="332"/>
                          </a:lnTo>
                          <a:lnTo>
                            <a:pt x="246" y="332"/>
                          </a:lnTo>
                          <a:lnTo>
                            <a:pt x="246" y="332"/>
                          </a:lnTo>
                          <a:lnTo>
                            <a:pt x="246" y="332"/>
                          </a:lnTo>
                          <a:lnTo>
                            <a:pt x="252" y="329"/>
                          </a:lnTo>
                          <a:lnTo>
                            <a:pt x="252" y="329"/>
                          </a:lnTo>
                          <a:lnTo>
                            <a:pt x="255" y="329"/>
                          </a:lnTo>
                          <a:lnTo>
                            <a:pt x="255" y="329"/>
                          </a:lnTo>
                          <a:lnTo>
                            <a:pt x="260" y="326"/>
                          </a:lnTo>
                          <a:lnTo>
                            <a:pt x="266" y="321"/>
                          </a:lnTo>
                          <a:lnTo>
                            <a:pt x="266" y="321"/>
                          </a:lnTo>
                          <a:lnTo>
                            <a:pt x="269" y="312"/>
                          </a:lnTo>
                          <a:lnTo>
                            <a:pt x="269" y="303"/>
                          </a:lnTo>
                          <a:lnTo>
                            <a:pt x="269" y="303"/>
                          </a:lnTo>
                          <a:lnTo>
                            <a:pt x="266" y="292"/>
                          </a:lnTo>
                          <a:lnTo>
                            <a:pt x="266" y="292"/>
                          </a:lnTo>
                          <a:lnTo>
                            <a:pt x="260" y="286"/>
                          </a:lnTo>
                          <a:lnTo>
                            <a:pt x="260" y="286"/>
                          </a:lnTo>
                          <a:lnTo>
                            <a:pt x="252" y="281"/>
                          </a:lnTo>
                          <a:lnTo>
                            <a:pt x="252" y="281"/>
                          </a:lnTo>
                          <a:lnTo>
                            <a:pt x="220" y="249"/>
                          </a:lnTo>
                          <a:lnTo>
                            <a:pt x="220" y="249"/>
                          </a:lnTo>
                          <a:lnTo>
                            <a:pt x="212" y="243"/>
                          </a:lnTo>
                          <a:lnTo>
                            <a:pt x="212" y="240"/>
                          </a:lnTo>
                          <a:lnTo>
                            <a:pt x="212" y="238"/>
                          </a:lnTo>
                          <a:lnTo>
                            <a:pt x="212" y="238"/>
                          </a:lnTo>
                          <a:lnTo>
                            <a:pt x="238" y="209"/>
                          </a:lnTo>
                          <a:close/>
                          <a:moveTo>
                            <a:pt x="106" y="140"/>
                          </a:moveTo>
                          <a:lnTo>
                            <a:pt x="106" y="140"/>
                          </a:lnTo>
                          <a:close/>
                          <a:moveTo>
                            <a:pt x="34" y="117"/>
                          </a:moveTo>
                          <a:lnTo>
                            <a:pt x="34" y="117"/>
                          </a:lnTo>
                          <a:close/>
                          <a:moveTo>
                            <a:pt x="209" y="243"/>
                          </a:moveTo>
                          <a:lnTo>
                            <a:pt x="209" y="243"/>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sp>
            <p:nvSpPr>
              <p:cNvPr id="413" name="TextBox 412"/>
              <p:cNvSpPr txBox="1"/>
              <p:nvPr/>
            </p:nvSpPr>
            <p:spPr bwMode="gray">
              <a:xfrm>
                <a:off x="8611489" y="1401131"/>
                <a:ext cx="400969" cy="94718"/>
              </a:xfrm>
              <a:prstGeom prst="rect">
                <a:avLst/>
              </a:prstGeom>
              <a:noFill/>
              <a:ln w="19050" algn="ctr">
                <a:noFill/>
                <a:miter lim="800000"/>
                <a:headEnd/>
                <a:tailEnd/>
              </a:ln>
            </p:spPr>
            <p:txBody>
              <a:bodyPr wrap="square" lIns="0" tIns="0" rIns="0" bIns="0" rtlCol="0">
                <a:spAutoFit/>
              </a:bodyPr>
              <a:lstStyle/>
              <a:p>
                <a:pPr algn="ctr"/>
                <a:r>
                  <a:rPr lang="en-US" sz="600" dirty="0" smtClean="0"/>
                  <a:t>VDX 87xx</a:t>
                </a:r>
              </a:p>
            </p:txBody>
          </p:sp>
        </p:grpSp>
      </p:grpSp>
    </p:spTree>
    <p:extLst>
      <p:ext uri="{BB962C8B-B14F-4D97-AF65-F5344CB8AC3E}">
        <p14:creationId xmlns:p14="http://schemas.microsoft.com/office/powerpoint/2010/main" val="1440884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993461" cy="509046"/>
          </a:xfrm>
        </p:spPr>
        <p:txBody>
          <a:bodyPr/>
          <a:lstStyle/>
          <a:p>
            <a:pPr defTabSz="914400"/>
            <a:r>
              <a:rPr lang="en-US" dirty="0" smtClean="0"/>
              <a:t>The Road to Nirvana</a:t>
            </a:r>
            <a:endParaRPr lang="en-US" dirty="0"/>
          </a:p>
        </p:txBody>
      </p:sp>
      <p:sp>
        <p:nvSpPr>
          <p:cNvPr id="6" name="Footer Placeholder 5"/>
          <p:cNvSpPr>
            <a:spLocks noGrp="1"/>
          </p:cNvSpPr>
          <p:nvPr>
            <p:ph type="ftr" sz="quarter" idx="3"/>
          </p:nvPr>
        </p:nvSpPr>
        <p:spPr/>
        <p:txBody>
          <a:bodyPr/>
          <a:lstStyle/>
          <a:p>
            <a:r>
              <a:rPr lang="en-US" dirty="0" smtClean="0"/>
              <a:t>© 2015 BROCADE COMMUNICATIONS SYSTEMS, INC. </a:t>
            </a:r>
            <a:endParaRPr lang="en-US" dirty="0"/>
          </a:p>
        </p:txBody>
      </p:sp>
      <p:sp>
        <p:nvSpPr>
          <p:cNvPr id="7" name="Slide Number Placeholder 6"/>
          <p:cNvSpPr>
            <a:spLocks noGrp="1"/>
          </p:cNvSpPr>
          <p:nvPr>
            <p:ph type="sldNum" sz="quarter" idx="4"/>
          </p:nvPr>
        </p:nvSpPr>
        <p:spPr/>
        <p:txBody>
          <a:bodyPr/>
          <a:lstStyle/>
          <a:p>
            <a:fld id="{7BCC8D0D-EAEC-449D-9161-023DFF90F2E2}" type="slidenum">
              <a:rPr lang="en-US" smtClean="0"/>
              <a:pPr/>
              <a:t>12</a:t>
            </a:fld>
            <a:endParaRPr lang="en-US" dirty="0"/>
          </a:p>
        </p:txBody>
      </p:sp>
      <p:sp>
        <p:nvSpPr>
          <p:cNvPr id="3" name="Text Placeholder 2"/>
          <p:cNvSpPr>
            <a:spLocks noGrp="1"/>
          </p:cNvSpPr>
          <p:nvPr>
            <p:ph type="body" sz="quarter" idx="14"/>
          </p:nvPr>
        </p:nvSpPr>
        <p:spPr>
          <a:xfrm>
            <a:off x="300955" y="1264958"/>
            <a:ext cx="1966492" cy="370432"/>
          </a:xfrm>
        </p:spPr>
        <p:txBody>
          <a:bodyPr/>
          <a:lstStyle/>
          <a:p>
            <a:pPr marL="0" indent="0" algn="ctr">
              <a:buNone/>
            </a:pPr>
            <a:r>
              <a:rPr lang="en-US" sz="1600" b="1" dirty="0" smtClean="0"/>
              <a:t>Hardware Underlay</a:t>
            </a:r>
            <a:endParaRPr lang="en-US" sz="1600" b="1" dirty="0"/>
          </a:p>
        </p:txBody>
      </p:sp>
      <p:sp>
        <p:nvSpPr>
          <p:cNvPr id="317" name="Text Placeholder 2"/>
          <p:cNvSpPr>
            <a:spLocks noGrp="1"/>
          </p:cNvSpPr>
          <p:nvPr>
            <p:ph type="body" sz="quarter" idx="14"/>
          </p:nvPr>
        </p:nvSpPr>
        <p:spPr>
          <a:xfrm>
            <a:off x="2797205" y="1257951"/>
            <a:ext cx="1446990" cy="370432"/>
          </a:xfrm>
        </p:spPr>
        <p:txBody>
          <a:bodyPr/>
          <a:lstStyle/>
          <a:p>
            <a:pPr marL="0" indent="0" algn="ctr">
              <a:buNone/>
            </a:pPr>
            <a:r>
              <a:rPr lang="en-US" sz="1600" b="1" dirty="0" smtClean="0"/>
              <a:t>Orchestration</a:t>
            </a:r>
            <a:endParaRPr lang="en-US" sz="1600" b="1" dirty="0"/>
          </a:p>
        </p:txBody>
      </p:sp>
      <p:sp>
        <p:nvSpPr>
          <p:cNvPr id="318" name="Text Placeholder 2"/>
          <p:cNvSpPr>
            <a:spLocks noGrp="1"/>
          </p:cNvSpPr>
          <p:nvPr>
            <p:ph type="body" sz="quarter" idx="14"/>
          </p:nvPr>
        </p:nvSpPr>
        <p:spPr>
          <a:xfrm>
            <a:off x="4869489" y="1264958"/>
            <a:ext cx="1755120" cy="370432"/>
          </a:xfrm>
        </p:spPr>
        <p:txBody>
          <a:bodyPr/>
          <a:lstStyle/>
          <a:p>
            <a:pPr marL="0" indent="0" algn="ctr">
              <a:buNone/>
            </a:pPr>
            <a:r>
              <a:rPr lang="en-US" sz="1600" b="1" dirty="0" smtClean="0"/>
              <a:t>Programmability</a:t>
            </a:r>
            <a:endParaRPr lang="en-US" sz="1600" b="1" dirty="0"/>
          </a:p>
        </p:txBody>
      </p:sp>
      <p:sp>
        <p:nvSpPr>
          <p:cNvPr id="319" name="Text Placeholder 2"/>
          <p:cNvSpPr>
            <a:spLocks noGrp="1"/>
          </p:cNvSpPr>
          <p:nvPr>
            <p:ph type="body" sz="quarter" idx="14"/>
          </p:nvPr>
        </p:nvSpPr>
        <p:spPr>
          <a:xfrm>
            <a:off x="7205147" y="1264958"/>
            <a:ext cx="1515944" cy="370432"/>
          </a:xfrm>
        </p:spPr>
        <p:txBody>
          <a:bodyPr/>
          <a:lstStyle/>
          <a:p>
            <a:pPr marL="0" indent="0" algn="ctr">
              <a:buNone/>
            </a:pPr>
            <a:r>
              <a:rPr lang="en-US" sz="1600" b="1" dirty="0" smtClean="0"/>
              <a:t>Policy Driven</a:t>
            </a:r>
            <a:endParaRPr lang="en-US" sz="1600" b="1" dirty="0"/>
          </a:p>
        </p:txBody>
      </p:sp>
      <p:sp>
        <p:nvSpPr>
          <p:cNvPr id="322" name="Freeform 95"/>
          <p:cNvSpPr>
            <a:spLocks noChangeArrowheads="1"/>
          </p:cNvSpPr>
          <p:nvPr/>
        </p:nvSpPr>
        <p:spPr bwMode="auto">
          <a:xfrm>
            <a:off x="952679" y="1635390"/>
            <a:ext cx="663044" cy="663045"/>
          </a:xfrm>
          <a:custGeom>
            <a:avLst/>
            <a:gdLst>
              <a:gd name="T0" fmla="*/ 1622 w 2457"/>
              <a:gd name="T1" fmla="*/ 2105 h 2458"/>
              <a:gd name="T2" fmla="*/ 1863 w 2457"/>
              <a:gd name="T3" fmla="*/ 1856 h 2458"/>
              <a:gd name="T4" fmla="*/ 2172 w 2457"/>
              <a:gd name="T5" fmla="*/ 1813 h 2458"/>
              <a:gd name="T6" fmla="*/ 2343 w 2457"/>
              <a:gd name="T7" fmla="*/ 1432 h 2458"/>
              <a:gd name="T8" fmla="*/ 2212 w 2457"/>
              <a:gd name="T9" fmla="*/ 1443 h 2458"/>
              <a:gd name="T10" fmla="*/ 2258 w 2457"/>
              <a:gd name="T11" fmla="*/ 1127 h 2458"/>
              <a:gd name="T12" fmla="*/ 2038 w 2457"/>
              <a:gd name="T13" fmla="*/ 990 h 2458"/>
              <a:gd name="T14" fmla="*/ 2367 w 2457"/>
              <a:gd name="T15" fmla="*/ 738 h 2458"/>
              <a:gd name="T16" fmla="*/ 1630 w 2457"/>
              <a:gd name="T17" fmla="*/ 759 h 2458"/>
              <a:gd name="T18" fmla="*/ 1630 w 2457"/>
              <a:gd name="T19" fmla="*/ 494 h 2458"/>
              <a:gd name="T20" fmla="*/ 2276 w 2457"/>
              <a:gd name="T21" fmla="*/ 445 h 2458"/>
              <a:gd name="T22" fmla="*/ 1989 w 2457"/>
              <a:gd name="T23" fmla="*/ 268 h 2458"/>
              <a:gd name="T24" fmla="*/ 1949 w 2457"/>
              <a:gd name="T25" fmla="*/ 478 h 2458"/>
              <a:gd name="T26" fmla="*/ 1697 w 2457"/>
              <a:gd name="T27" fmla="*/ 172 h 2458"/>
              <a:gd name="T28" fmla="*/ 1622 w 2457"/>
              <a:gd name="T29" fmla="*/ 445 h 2458"/>
              <a:gd name="T30" fmla="*/ 1295 w 2457"/>
              <a:gd name="T31" fmla="*/ 319 h 2458"/>
              <a:gd name="T32" fmla="*/ 1295 w 2457"/>
              <a:gd name="T33" fmla="*/ 880 h 2458"/>
              <a:gd name="T34" fmla="*/ 1008 w 2457"/>
              <a:gd name="T35" fmla="*/ 697 h 2458"/>
              <a:gd name="T36" fmla="*/ 1043 w 2457"/>
              <a:gd name="T37" fmla="*/ 86 h 2458"/>
              <a:gd name="T38" fmla="*/ 686 w 2457"/>
              <a:gd name="T39" fmla="*/ 285 h 2458"/>
              <a:gd name="T40" fmla="*/ 533 w 2457"/>
              <a:gd name="T41" fmla="*/ 282 h 2458"/>
              <a:gd name="T42" fmla="*/ 370 w 2457"/>
              <a:gd name="T43" fmla="*/ 81 h 2458"/>
              <a:gd name="T44" fmla="*/ 362 w 2457"/>
              <a:gd name="T45" fmla="*/ 78 h 2458"/>
              <a:gd name="T46" fmla="*/ 0 w 2457"/>
              <a:gd name="T47" fmla="*/ 397 h 2458"/>
              <a:gd name="T48" fmla="*/ 617 w 2457"/>
              <a:gd name="T49" fmla="*/ 327 h 2458"/>
              <a:gd name="T50" fmla="*/ 954 w 2457"/>
              <a:gd name="T51" fmla="*/ 631 h 2458"/>
              <a:gd name="T52" fmla="*/ 276 w 2457"/>
              <a:gd name="T53" fmla="*/ 631 h 2458"/>
              <a:gd name="T54" fmla="*/ 292 w 2457"/>
              <a:gd name="T55" fmla="*/ 979 h 2458"/>
              <a:gd name="T56" fmla="*/ 43 w 2457"/>
              <a:gd name="T57" fmla="*/ 1057 h 2458"/>
              <a:gd name="T58" fmla="*/ 346 w 2457"/>
              <a:gd name="T59" fmla="*/ 1137 h 2458"/>
              <a:gd name="T60" fmla="*/ 268 w 2457"/>
              <a:gd name="T61" fmla="*/ 1317 h 2458"/>
              <a:gd name="T62" fmla="*/ 306 w 2457"/>
              <a:gd name="T63" fmla="*/ 1650 h 2458"/>
              <a:gd name="T64" fmla="*/ 448 w 2457"/>
              <a:gd name="T65" fmla="*/ 1674 h 2458"/>
              <a:gd name="T66" fmla="*/ 1147 w 2457"/>
              <a:gd name="T67" fmla="*/ 1880 h 2458"/>
              <a:gd name="T68" fmla="*/ 576 w 2457"/>
              <a:gd name="T69" fmla="*/ 1947 h 2458"/>
              <a:gd name="T70" fmla="*/ 477 w 2457"/>
              <a:gd name="T71" fmla="*/ 1977 h 2458"/>
              <a:gd name="T72" fmla="*/ 474 w 2457"/>
              <a:gd name="T73" fmla="*/ 2186 h 2458"/>
              <a:gd name="T74" fmla="*/ 780 w 2457"/>
              <a:gd name="T75" fmla="*/ 2105 h 2458"/>
              <a:gd name="T76" fmla="*/ 775 w 2457"/>
              <a:gd name="T77" fmla="*/ 2285 h 2458"/>
              <a:gd name="T78" fmla="*/ 1139 w 2457"/>
              <a:gd name="T79" fmla="*/ 2180 h 2458"/>
              <a:gd name="T80" fmla="*/ 1169 w 2457"/>
              <a:gd name="T81" fmla="*/ 1636 h 2458"/>
              <a:gd name="T82" fmla="*/ 1450 w 2457"/>
              <a:gd name="T83" fmla="*/ 1818 h 2458"/>
              <a:gd name="T84" fmla="*/ 1464 w 2457"/>
              <a:gd name="T85" fmla="*/ 2226 h 2458"/>
              <a:gd name="T86" fmla="*/ 1794 w 2457"/>
              <a:gd name="T87" fmla="*/ 2277 h 2458"/>
              <a:gd name="T88" fmla="*/ 2121 w 2457"/>
              <a:gd name="T89" fmla="*/ 2186 h 2458"/>
              <a:gd name="T90" fmla="*/ 2062 w 2457"/>
              <a:gd name="T91" fmla="*/ 2443 h 2458"/>
              <a:gd name="T92" fmla="*/ 2148 w 2457"/>
              <a:gd name="T93" fmla="*/ 2191 h 2458"/>
              <a:gd name="T94" fmla="*/ 1882 w 2457"/>
              <a:gd name="T95" fmla="*/ 824 h 2458"/>
              <a:gd name="T96" fmla="*/ 2110 w 2457"/>
              <a:gd name="T97" fmla="*/ 1660 h 2458"/>
              <a:gd name="T98" fmla="*/ 1839 w 2457"/>
              <a:gd name="T99" fmla="*/ 1596 h 2458"/>
              <a:gd name="T100" fmla="*/ 1700 w 2457"/>
              <a:gd name="T101" fmla="*/ 815 h 2458"/>
              <a:gd name="T102" fmla="*/ 1464 w 2457"/>
              <a:gd name="T103" fmla="*/ 1092 h 2458"/>
              <a:gd name="T104" fmla="*/ 960 w 2457"/>
              <a:gd name="T105" fmla="*/ 684 h 2458"/>
              <a:gd name="T106" fmla="*/ 646 w 2457"/>
              <a:gd name="T107" fmla="*/ 735 h 2458"/>
              <a:gd name="T108" fmla="*/ 453 w 2457"/>
              <a:gd name="T109" fmla="*/ 1373 h 2458"/>
              <a:gd name="T110" fmla="*/ 517 w 2457"/>
              <a:gd name="T111" fmla="*/ 631 h 2458"/>
              <a:gd name="T112" fmla="*/ 692 w 2457"/>
              <a:gd name="T113" fmla="*/ 1258 h 2458"/>
              <a:gd name="T114" fmla="*/ 810 w 2457"/>
              <a:gd name="T115" fmla="*/ 1623 h 2458"/>
              <a:gd name="T116" fmla="*/ 1126 w 2457"/>
              <a:gd name="T117" fmla="*/ 1692 h 2458"/>
              <a:gd name="T118" fmla="*/ 697 w 2457"/>
              <a:gd name="T119" fmla="*/ 1008 h 2458"/>
              <a:gd name="T120" fmla="*/ 1721 w 2457"/>
              <a:gd name="T121" fmla="*/ 1250 h 2458"/>
              <a:gd name="T122" fmla="*/ 1592 w 2457"/>
              <a:gd name="T123" fmla="*/ 1481 h 2458"/>
              <a:gd name="T124" fmla="*/ 1496 w 2457"/>
              <a:gd name="T125" fmla="*/ 1770 h 2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57" h="2458">
                <a:moveTo>
                  <a:pt x="2367" y="2087"/>
                </a:moveTo>
                <a:lnTo>
                  <a:pt x="2367" y="2087"/>
                </a:lnTo>
                <a:lnTo>
                  <a:pt x="2295" y="2105"/>
                </a:lnTo>
                <a:lnTo>
                  <a:pt x="2220" y="2116"/>
                </a:lnTo>
                <a:lnTo>
                  <a:pt x="2185" y="2121"/>
                </a:lnTo>
                <a:lnTo>
                  <a:pt x="2161" y="2124"/>
                </a:lnTo>
                <a:lnTo>
                  <a:pt x="2124" y="2127"/>
                </a:lnTo>
                <a:lnTo>
                  <a:pt x="2124" y="2127"/>
                </a:lnTo>
                <a:lnTo>
                  <a:pt x="2072" y="2130"/>
                </a:lnTo>
                <a:lnTo>
                  <a:pt x="2072" y="2130"/>
                </a:lnTo>
                <a:lnTo>
                  <a:pt x="1981" y="2132"/>
                </a:lnTo>
                <a:lnTo>
                  <a:pt x="1981" y="2132"/>
                </a:lnTo>
                <a:lnTo>
                  <a:pt x="1922" y="2132"/>
                </a:lnTo>
                <a:lnTo>
                  <a:pt x="1922" y="2132"/>
                </a:lnTo>
                <a:lnTo>
                  <a:pt x="1837" y="2127"/>
                </a:lnTo>
                <a:lnTo>
                  <a:pt x="1802" y="2124"/>
                </a:lnTo>
                <a:lnTo>
                  <a:pt x="1802" y="2124"/>
                </a:lnTo>
                <a:lnTo>
                  <a:pt x="1772" y="2121"/>
                </a:lnTo>
                <a:lnTo>
                  <a:pt x="1772" y="2121"/>
                </a:lnTo>
                <a:lnTo>
                  <a:pt x="1697" y="2116"/>
                </a:lnTo>
                <a:lnTo>
                  <a:pt x="1622" y="2105"/>
                </a:lnTo>
                <a:lnTo>
                  <a:pt x="1622" y="2105"/>
                </a:lnTo>
                <a:lnTo>
                  <a:pt x="1491" y="2087"/>
                </a:lnTo>
                <a:lnTo>
                  <a:pt x="1488" y="2087"/>
                </a:lnTo>
                <a:lnTo>
                  <a:pt x="1488" y="2076"/>
                </a:lnTo>
                <a:lnTo>
                  <a:pt x="1488" y="2076"/>
                </a:lnTo>
                <a:lnTo>
                  <a:pt x="1493" y="2003"/>
                </a:lnTo>
                <a:lnTo>
                  <a:pt x="1499" y="1923"/>
                </a:lnTo>
                <a:lnTo>
                  <a:pt x="1499" y="1923"/>
                </a:lnTo>
                <a:lnTo>
                  <a:pt x="1496" y="1829"/>
                </a:lnTo>
                <a:lnTo>
                  <a:pt x="1496" y="1824"/>
                </a:lnTo>
                <a:lnTo>
                  <a:pt x="1501" y="1824"/>
                </a:lnTo>
                <a:lnTo>
                  <a:pt x="1501" y="1824"/>
                </a:lnTo>
                <a:lnTo>
                  <a:pt x="1574" y="1834"/>
                </a:lnTo>
                <a:lnTo>
                  <a:pt x="1574" y="1834"/>
                </a:lnTo>
                <a:lnTo>
                  <a:pt x="1651" y="1845"/>
                </a:lnTo>
                <a:lnTo>
                  <a:pt x="1727" y="1851"/>
                </a:lnTo>
                <a:lnTo>
                  <a:pt x="1727" y="1851"/>
                </a:lnTo>
                <a:lnTo>
                  <a:pt x="1815" y="1856"/>
                </a:lnTo>
                <a:lnTo>
                  <a:pt x="1858" y="1856"/>
                </a:lnTo>
                <a:lnTo>
                  <a:pt x="1863" y="1856"/>
                </a:lnTo>
                <a:lnTo>
                  <a:pt x="1863" y="1856"/>
                </a:lnTo>
                <a:lnTo>
                  <a:pt x="1877" y="1856"/>
                </a:lnTo>
                <a:lnTo>
                  <a:pt x="1879" y="1856"/>
                </a:lnTo>
                <a:lnTo>
                  <a:pt x="1879" y="1856"/>
                </a:lnTo>
                <a:lnTo>
                  <a:pt x="1957" y="1856"/>
                </a:lnTo>
                <a:lnTo>
                  <a:pt x="2032" y="1851"/>
                </a:lnTo>
                <a:lnTo>
                  <a:pt x="2032" y="1851"/>
                </a:lnTo>
                <a:lnTo>
                  <a:pt x="2121" y="1837"/>
                </a:lnTo>
                <a:lnTo>
                  <a:pt x="2174" y="1827"/>
                </a:lnTo>
                <a:lnTo>
                  <a:pt x="2177" y="1827"/>
                </a:lnTo>
                <a:lnTo>
                  <a:pt x="2177" y="1827"/>
                </a:lnTo>
                <a:lnTo>
                  <a:pt x="2183" y="1827"/>
                </a:lnTo>
                <a:lnTo>
                  <a:pt x="2183" y="1827"/>
                </a:lnTo>
                <a:lnTo>
                  <a:pt x="2228" y="1813"/>
                </a:lnTo>
                <a:lnTo>
                  <a:pt x="2276" y="1794"/>
                </a:lnTo>
                <a:lnTo>
                  <a:pt x="2276" y="1794"/>
                </a:lnTo>
                <a:lnTo>
                  <a:pt x="2255" y="1800"/>
                </a:lnTo>
                <a:lnTo>
                  <a:pt x="2255" y="1800"/>
                </a:lnTo>
                <a:lnTo>
                  <a:pt x="2217" y="1808"/>
                </a:lnTo>
                <a:lnTo>
                  <a:pt x="2180" y="1816"/>
                </a:lnTo>
                <a:lnTo>
                  <a:pt x="2172" y="1816"/>
                </a:lnTo>
                <a:lnTo>
                  <a:pt x="2172" y="1813"/>
                </a:lnTo>
                <a:lnTo>
                  <a:pt x="2172" y="1813"/>
                </a:lnTo>
                <a:lnTo>
                  <a:pt x="2166" y="1733"/>
                </a:lnTo>
                <a:lnTo>
                  <a:pt x="2161" y="1655"/>
                </a:lnTo>
                <a:lnTo>
                  <a:pt x="2161" y="1655"/>
                </a:lnTo>
                <a:lnTo>
                  <a:pt x="2153" y="1575"/>
                </a:lnTo>
                <a:lnTo>
                  <a:pt x="2140" y="1486"/>
                </a:lnTo>
                <a:lnTo>
                  <a:pt x="2140" y="1481"/>
                </a:lnTo>
                <a:lnTo>
                  <a:pt x="2145" y="1481"/>
                </a:lnTo>
                <a:lnTo>
                  <a:pt x="2145" y="1481"/>
                </a:lnTo>
                <a:lnTo>
                  <a:pt x="2164" y="1478"/>
                </a:lnTo>
                <a:lnTo>
                  <a:pt x="2164" y="1478"/>
                </a:lnTo>
                <a:lnTo>
                  <a:pt x="2183" y="1472"/>
                </a:lnTo>
                <a:lnTo>
                  <a:pt x="2183" y="1472"/>
                </a:lnTo>
                <a:lnTo>
                  <a:pt x="2215" y="1467"/>
                </a:lnTo>
                <a:lnTo>
                  <a:pt x="2215" y="1467"/>
                </a:lnTo>
                <a:lnTo>
                  <a:pt x="2266" y="1457"/>
                </a:lnTo>
                <a:lnTo>
                  <a:pt x="2266" y="1457"/>
                </a:lnTo>
                <a:lnTo>
                  <a:pt x="2303" y="1446"/>
                </a:lnTo>
                <a:lnTo>
                  <a:pt x="2303" y="1446"/>
                </a:lnTo>
                <a:lnTo>
                  <a:pt x="2317" y="1440"/>
                </a:lnTo>
                <a:lnTo>
                  <a:pt x="2343" y="1432"/>
                </a:lnTo>
                <a:lnTo>
                  <a:pt x="2343" y="1432"/>
                </a:lnTo>
                <a:lnTo>
                  <a:pt x="2357" y="1427"/>
                </a:lnTo>
                <a:lnTo>
                  <a:pt x="2357" y="1427"/>
                </a:lnTo>
                <a:lnTo>
                  <a:pt x="2367" y="1424"/>
                </a:lnTo>
                <a:lnTo>
                  <a:pt x="2367" y="1424"/>
                </a:lnTo>
                <a:lnTo>
                  <a:pt x="2416" y="1403"/>
                </a:lnTo>
                <a:lnTo>
                  <a:pt x="2416" y="1403"/>
                </a:lnTo>
                <a:lnTo>
                  <a:pt x="2456" y="1381"/>
                </a:lnTo>
                <a:lnTo>
                  <a:pt x="2456" y="1381"/>
                </a:lnTo>
                <a:lnTo>
                  <a:pt x="2413" y="1397"/>
                </a:lnTo>
                <a:lnTo>
                  <a:pt x="2413" y="1397"/>
                </a:lnTo>
                <a:lnTo>
                  <a:pt x="2362" y="1413"/>
                </a:lnTo>
                <a:lnTo>
                  <a:pt x="2362" y="1413"/>
                </a:lnTo>
                <a:lnTo>
                  <a:pt x="2314" y="1427"/>
                </a:lnTo>
                <a:lnTo>
                  <a:pt x="2314" y="1427"/>
                </a:lnTo>
                <a:lnTo>
                  <a:pt x="2300" y="1429"/>
                </a:lnTo>
                <a:lnTo>
                  <a:pt x="2300" y="1429"/>
                </a:lnTo>
                <a:lnTo>
                  <a:pt x="2263" y="1435"/>
                </a:lnTo>
                <a:lnTo>
                  <a:pt x="2263" y="1435"/>
                </a:lnTo>
                <a:lnTo>
                  <a:pt x="2212" y="1443"/>
                </a:lnTo>
                <a:lnTo>
                  <a:pt x="2212" y="1443"/>
                </a:lnTo>
                <a:lnTo>
                  <a:pt x="2177" y="1448"/>
                </a:lnTo>
                <a:lnTo>
                  <a:pt x="2177" y="1448"/>
                </a:lnTo>
                <a:lnTo>
                  <a:pt x="2158" y="1448"/>
                </a:lnTo>
                <a:lnTo>
                  <a:pt x="2158" y="1448"/>
                </a:lnTo>
                <a:lnTo>
                  <a:pt x="2142" y="1451"/>
                </a:lnTo>
                <a:lnTo>
                  <a:pt x="2134" y="1451"/>
                </a:lnTo>
                <a:lnTo>
                  <a:pt x="2134" y="1448"/>
                </a:lnTo>
                <a:lnTo>
                  <a:pt x="2134" y="1448"/>
                </a:lnTo>
                <a:lnTo>
                  <a:pt x="2110" y="1320"/>
                </a:lnTo>
                <a:lnTo>
                  <a:pt x="2110" y="1320"/>
                </a:lnTo>
                <a:lnTo>
                  <a:pt x="2078" y="1175"/>
                </a:lnTo>
                <a:lnTo>
                  <a:pt x="2075" y="1170"/>
                </a:lnTo>
                <a:lnTo>
                  <a:pt x="2083" y="1170"/>
                </a:lnTo>
                <a:lnTo>
                  <a:pt x="2118" y="1164"/>
                </a:lnTo>
                <a:lnTo>
                  <a:pt x="2118" y="1164"/>
                </a:lnTo>
                <a:lnTo>
                  <a:pt x="2153" y="1156"/>
                </a:lnTo>
                <a:lnTo>
                  <a:pt x="2190" y="1148"/>
                </a:lnTo>
                <a:lnTo>
                  <a:pt x="2190" y="1148"/>
                </a:lnTo>
                <a:lnTo>
                  <a:pt x="2225" y="1137"/>
                </a:lnTo>
                <a:lnTo>
                  <a:pt x="2258" y="1127"/>
                </a:lnTo>
                <a:lnTo>
                  <a:pt x="2258" y="1127"/>
                </a:lnTo>
                <a:lnTo>
                  <a:pt x="2276" y="1121"/>
                </a:lnTo>
                <a:lnTo>
                  <a:pt x="2276" y="1121"/>
                </a:lnTo>
                <a:lnTo>
                  <a:pt x="2258" y="1127"/>
                </a:lnTo>
                <a:lnTo>
                  <a:pt x="2258" y="1127"/>
                </a:lnTo>
                <a:lnTo>
                  <a:pt x="2223" y="1132"/>
                </a:lnTo>
                <a:lnTo>
                  <a:pt x="2217" y="1135"/>
                </a:lnTo>
                <a:lnTo>
                  <a:pt x="2217" y="1135"/>
                </a:lnTo>
                <a:lnTo>
                  <a:pt x="2188" y="1140"/>
                </a:lnTo>
                <a:lnTo>
                  <a:pt x="2188" y="1140"/>
                </a:lnTo>
                <a:lnTo>
                  <a:pt x="2161" y="1143"/>
                </a:lnTo>
                <a:lnTo>
                  <a:pt x="2153" y="1143"/>
                </a:lnTo>
                <a:lnTo>
                  <a:pt x="2153" y="1143"/>
                </a:lnTo>
                <a:lnTo>
                  <a:pt x="2129" y="1145"/>
                </a:lnTo>
                <a:lnTo>
                  <a:pt x="2129" y="1145"/>
                </a:lnTo>
                <a:lnTo>
                  <a:pt x="2115" y="1148"/>
                </a:lnTo>
                <a:lnTo>
                  <a:pt x="2081" y="1151"/>
                </a:lnTo>
                <a:lnTo>
                  <a:pt x="2070" y="1151"/>
                </a:lnTo>
                <a:lnTo>
                  <a:pt x="2070" y="1148"/>
                </a:lnTo>
                <a:lnTo>
                  <a:pt x="2070" y="1148"/>
                </a:lnTo>
                <a:lnTo>
                  <a:pt x="2054" y="1073"/>
                </a:lnTo>
                <a:lnTo>
                  <a:pt x="2038" y="990"/>
                </a:lnTo>
                <a:lnTo>
                  <a:pt x="2038" y="990"/>
                </a:lnTo>
                <a:lnTo>
                  <a:pt x="2022" y="907"/>
                </a:lnTo>
                <a:lnTo>
                  <a:pt x="2008" y="826"/>
                </a:lnTo>
                <a:lnTo>
                  <a:pt x="2008" y="821"/>
                </a:lnTo>
                <a:lnTo>
                  <a:pt x="2011" y="818"/>
                </a:lnTo>
                <a:lnTo>
                  <a:pt x="2011" y="818"/>
                </a:lnTo>
                <a:lnTo>
                  <a:pt x="2075" y="813"/>
                </a:lnTo>
                <a:lnTo>
                  <a:pt x="2075" y="813"/>
                </a:lnTo>
                <a:lnTo>
                  <a:pt x="2148" y="805"/>
                </a:lnTo>
                <a:lnTo>
                  <a:pt x="2225" y="791"/>
                </a:lnTo>
                <a:lnTo>
                  <a:pt x="2225" y="791"/>
                </a:lnTo>
                <a:lnTo>
                  <a:pt x="2303" y="770"/>
                </a:lnTo>
                <a:lnTo>
                  <a:pt x="2373" y="749"/>
                </a:lnTo>
                <a:lnTo>
                  <a:pt x="2373" y="749"/>
                </a:lnTo>
                <a:lnTo>
                  <a:pt x="2413" y="730"/>
                </a:lnTo>
                <a:lnTo>
                  <a:pt x="2456" y="708"/>
                </a:lnTo>
                <a:lnTo>
                  <a:pt x="2456" y="708"/>
                </a:lnTo>
                <a:lnTo>
                  <a:pt x="2440" y="714"/>
                </a:lnTo>
                <a:lnTo>
                  <a:pt x="2440" y="714"/>
                </a:lnTo>
                <a:lnTo>
                  <a:pt x="2405" y="727"/>
                </a:lnTo>
                <a:lnTo>
                  <a:pt x="2367" y="738"/>
                </a:lnTo>
                <a:lnTo>
                  <a:pt x="2367" y="738"/>
                </a:lnTo>
                <a:lnTo>
                  <a:pt x="2295" y="756"/>
                </a:lnTo>
                <a:lnTo>
                  <a:pt x="2220" y="767"/>
                </a:lnTo>
                <a:lnTo>
                  <a:pt x="2220" y="767"/>
                </a:lnTo>
                <a:lnTo>
                  <a:pt x="2142" y="775"/>
                </a:lnTo>
                <a:lnTo>
                  <a:pt x="2072" y="781"/>
                </a:lnTo>
                <a:lnTo>
                  <a:pt x="2072" y="781"/>
                </a:lnTo>
                <a:lnTo>
                  <a:pt x="2011" y="783"/>
                </a:lnTo>
                <a:lnTo>
                  <a:pt x="2006" y="783"/>
                </a:lnTo>
                <a:lnTo>
                  <a:pt x="1955" y="783"/>
                </a:lnTo>
                <a:lnTo>
                  <a:pt x="1955" y="783"/>
                </a:lnTo>
                <a:lnTo>
                  <a:pt x="1922" y="783"/>
                </a:lnTo>
                <a:lnTo>
                  <a:pt x="1922" y="783"/>
                </a:lnTo>
                <a:lnTo>
                  <a:pt x="1850" y="778"/>
                </a:lnTo>
                <a:lnTo>
                  <a:pt x="1772" y="773"/>
                </a:lnTo>
                <a:lnTo>
                  <a:pt x="1772" y="773"/>
                </a:lnTo>
                <a:lnTo>
                  <a:pt x="1695" y="765"/>
                </a:lnTo>
                <a:lnTo>
                  <a:pt x="1695" y="765"/>
                </a:lnTo>
                <a:lnTo>
                  <a:pt x="1638" y="759"/>
                </a:lnTo>
                <a:lnTo>
                  <a:pt x="1630" y="759"/>
                </a:lnTo>
                <a:lnTo>
                  <a:pt x="1630" y="759"/>
                </a:lnTo>
                <a:lnTo>
                  <a:pt x="1622" y="756"/>
                </a:lnTo>
                <a:lnTo>
                  <a:pt x="1622" y="756"/>
                </a:lnTo>
                <a:lnTo>
                  <a:pt x="1474" y="735"/>
                </a:lnTo>
                <a:lnTo>
                  <a:pt x="1474" y="735"/>
                </a:lnTo>
                <a:lnTo>
                  <a:pt x="1327" y="706"/>
                </a:lnTo>
                <a:lnTo>
                  <a:pt x="1316" y="706"/>
                </a:lnTo>
                <a:lnTo>
                  <a:pt x="1316" y="703"/>
                </a:lnTo>
                <a:lnTo>
                  <a:pt x="1316" y="703"/>
                </a:lnTo>
                <a:lnTo>
                  <a:pt x="1306" y="574"/>
                </a:lnTo>
                <a:lnTo>
                  <a:pt x="1306" y="574"/>
                </a:lnTo>
                <a:lnTo>
                  <a:pt x="1303" y="507"/>
                </a:lnTo>
                <a:lnTo>
                  <a:pt x="1303" y="443"/>
                </a:lnTo>
                <a:lnTo>
                  <a:pt x="1303" y="437"/>
                </a:lnTo>
                <a:lnTo>
                  <a:pt x="1349" y="448"/>
                </a:lnTo>
                <a:lnTo>
                  <a:pt x="1349" y="448"/>
                </a:lnTo>
                <a:lnTo>
                  <a:pt x="1424" y="462"/>
                </a:lnTo>
                <a:lnTo>
                  <a:pt x="1424" y="462"/>
                </a:lnTo>
                <a:lnTo>
                  <a:pt x="1501" y="475"/>
                </a:lnTo>
                <a:lnTo>
                  <a:pt x="1574" y="486"/>
                </a:lnTo>
                <a:lnTo>
                  <a:pt x="1574" y="486"/>
                </a:lnTo>
                <a:lnTo>
                  <a:pt x="1630" y="494"/>
                </a:lnTo>
                <a:lnTo>
                  <a:pt x="1630" y="494"/>
                </a:lnTo>
                <a:lnTo>
                  <a:pt x="1678" y="499"/>
                </a:lnTo>
                <a:lnTo>
                  <a:pt x="1686" y="499"/>
                </a:lnTo>
                <a:lnTo>
                  <a:pt x="1686" y="499"/>
                </a:lnTo>
                <a:lnTo>
                  <a:pt x="1727" y="502"/>
                </a:lnTo>
                <a:lnTo>
                  <a:pt x="1727" y="502"/>
                </a:lnTo>
                <a:lnTo>
                  <a:pt x="1804" y="507"/>
                </a:lnTo>
                <a:lnTo>
                  <a:pt x="1872" y="507"/>
                </a:lnTo>
                <a:lnTo>
                  <a:pt x="1879" y="507"/>
                </a:lnTo>
                <a:lnTo>
                  <a:pt x="1879" y="507"/>
                </a:lnTo>
                <a:lnTo>
                  <a:pt x="1947" y="507"/>
                </a:lnTo>
                <a:lnTo>
                  <a:pt x="1947" y="507"/>
                </a:lnTo>
                <a:lnTo>
                  <a:pt x="1981" y="504"/>
                </a:lnTo>
                <a:lnTo>
                  <a:pt x="1981" y="504"/>
                </a:lnTo>
                <a:lnTo>
                  <a:pt x="2032" y="502"/>
                </a:lnTo>
                <a:lnTo>
                  <a:pt x="2032" y="502"/>
                </a:lnTo>
                <a:lnTo>
                  <a:pt x="2113" y="491"/>
                </a:lnTo>
                <a:lnTo>
                  <a:pt x="2183" y="475"/>
                </a:lnTo>
                <a:lnTo>
                  <a:pt x="2183" y="475"/>
                </a:lnTo>
                <a:lnTo>
                  <a:pt x="2228" y="464"/>
                </a:lnTo>
                <a:lnTo>
                  <a:pt x="2276" y="445"/>
                </a:lnTo>
                <a:lnTo>
                  <a:pt x="2276" y="445"/>
                </a:lnTo>
                <a:lnTo>
                  <a:pt x="2255" y="451"/>
                </a:lnTo>
                <a:lnTo>
                  <a:pt x="2255" y="451"/>
                </a:lnTo>
                <a:lnTo>
                  <a:pt x="2220" y="459"/>
                </a:lnTo>
                <a:lnTo>
                  <a:pt x="2180" y="467"/>
                </a:lnTo>
                <a:lnTo>
                  <a:pt x="2180" y="467"/>
                </a:lnTo>
                <a:lnTo>
                  <a:pt x="2107" y="472"/>
                </a:lnTo>
                <a:lnTo>
                  <a:pt x="2030" y="478"/>
                </a:lnTo>
                <a:lnTo>
                  <a:pt x="2030" y="478"/>
                </a:lnTo>
                <a:lnTo>
                  <a:pt x="1989" y="478"/>
                </a:lnTo>
                <a:lnTo>
                  <a:pt x="1979" y="478"/>
                </a:lnTo>
                <a:lnTo>
                  <a:pt x="1979" y="445"/>
                </a:lnTo>
                <a:lnTo>
                  <a:pt x="1979" y="400"/>
                </a:lnTo>
                <a:lnTo>
                  <a:pt x="1979" y="400"/>
                </a:lnTo>
                <a:lnTo>
                  <a:pt x="1979" y="384"/>
                </a:lnTo>
                <a:lnTo>
                  <a:pt x="1979" y="384"/>
                </a:lnTo>
                <a:lnTo>
                  <a:pt x="1981" y="354"/>
                </a:lnTo>
                <a:lnTo>
                  <a:pt x="1981" y="354"/>
                </a:lnTo>
                <a:lnTo>
                  <a:pt x="1984" y="309"/>
                </a:lnTo>
                <a:lnTo>
                  <a:pt x="1984" y="309"/>
                </a:lnTo>
                <a:lnTo>
                  <a:pt x="1989" y="268"/>
                </a:lnTo>
                <a:lnTo>
                  <a:pt x="1992" y="263"/>
                </a:lnTo>
                <a:lnTo>
                  <a:pt x="1992" y="263"/>
                </a:lnTo>
                <a:lnTo>
                  <a:pt x="2000" y="217"/>
                </a:lnTo>
                <a:lnTo>
                  <a:pt x="2000" y="217"/>
                </a:lnTo>
                <a:lnTo>
                  <a:pt x="2008" y="180"/>
                </a:lnTo>
                <a:lnTo>
                  <a:pt x="2008" y="180"/>
                </a:lnTo>
                <a:lnTo>
                  <a:pt x="1995" y="215"/>
                </a:lnTo>
                <a:lnTo>
                  <a:pt x="1995" y="215"/>
                </a:lnTo>
                <a:lnTo>
                  <a:pt x="1981" y="260"/>
                </a:lnTo>
                <a:lnTo>
                  <a:pt x="1979" y="268"/>
                </a:lnTo>
                <a:lnTo>
                  <a:pt x="1979" y="268"/>
                </a:lnTo>
                <a:lnTo>
                  <a:pt x="1971" y="306"/>
                </a:lnTo>
                <a:lnTo>
                  <a:pt x="1971" y="306"/>
                </a:lnTo>
                <a:lnTo>
                  <a:pt x="1963" y="351"/>
                </a:lnTo>
                <a:lnTo>
                  <a:pt x="1963" y="351"/>
                </a:lnTo>
                <a:lnTo>
                  <a:pt x="1960" y="381"/>
                </a:lnTo>
                <a:lnTo>
                  <a:pt x="1960" y="381"/>
                </a:lnTo>
                <a:lnTo>
                  <a:pt x="1957" y="397"/>
                </a:lnTo>
                <a:lnTo>
                  <a:pt x="1957" y="397"/>
                </a:lnTo>
                <a:lnTo>
                  <a:pt x="1952" y="445"/>
                </a:lnTo>
                <a:lnTo>
                  <a:pt x="1949" y="478"/>
                </a:lnTo>
                <a:lnTo>
                  <a:pt x="1947" y="478"/>
                </a:lnTo>
                <a:lnTo>
                  <a:pt x="1947" y="478"/>
                </a:lnTo>
                <a:lnTo>
                  <a:pt x="1879" y="475"/>
                </a:lnTo>
                <a:lnTo>
                  <a:pt x="1879" y="475"/>
                </a:lnTo>
                <a:lnTo>
                  <a:pt x="1802" y="469"/>
                </a:lnTo>
                <a:lnTo>
                  <a:pt x="1729" y="462"/>
                </a:lnTo>
                <a:lnTo>
                  <a:pt x="1729" y="462"/>
                </a:lnTo>
                <a:lnTo>
                  <a:pt x="1678" y="453"/>
                </a:lnTo>
                <a:lnTo>
                  <a:pt x="1673" y="453"/>
                </a:lnTo>
                <a:lnTo>
                  <a:pt x="1673" y="410"/>
                </a:lnTo>
                <a:lnTo>
                  <a:pt x="1676" y="351"/>
                </a:lnTo>
                <a:lnTo>
                  <a:pt x="1676" y="351"/>
                </a:lnTo>
                <a:lnTo>
                  <a:pt x="1678" y="330"/>
                </a:lnTo>
                <a:lnTo>
                  <a:pt x="1678" y="330"/>
                </a:lnTo>
                <a:lnTo>
                  <a:pt x="1681" y="290"/>
                </a:lnTo>
                <a:lnTo>
                  <a:pt x="1681" y="290"/>
                </a:lnTo>
                <a:lnTo>
                  <a:pt x="1684" y="271"/>
                </a:lnTo>
                <a:lnTo>
                  <a:pt x="1684" y="271"/>
                </a:lnTo>
                <a:lnTo>
                  <a:pt x="1686" y="231"/>
                </a:lnTo>
                <a:lnTo>
                  <a:pt x="1692" y="201"/>
                </a:lnTo>
                <a:lnTo>
                  <a:pt x="1697" y="172"/>
                </a:lnTo>
                <a:lnTo>
                  <a:pt x="1697" y="172"/>
                </a:lnTo>
                <a:lnTo>
                  <a:pt x="1710" y="110"/>
                </a:lnTo>
                <a:lnTo>
                  <a:pt x="1727" y="57"/>
                </a:lnTo>
                <a:lnTo>
                  <a:pt x="1727" y="57"/>
                </a:lnTo>
                <a:lnTo>
                  <a:pt x="1748" y="0"/>
                </a:lnTo>
                <a:lnTo>
                  <a:pt x="1748" y="0"/>
                </a:lnTo>
                <a:lnTo>
                  <a:pt x="1748" y="0"/>
                </a:lnTo>
                <a:lnTo>
                  <a:pt x="1719" y="54"/>
                </a:lnTo>
                <a:lnTo>
                  <a:pt x="1719" y="54"/>
                </a:lnTo>
                <a:lnTo>
                  <a:pt x="1700" y="107"/>
                </a:lnTo>
                <a:lnTo>
                  <a:pt x="1681" y="169"/>
                </a:lnTo>
                <a:lnTo>
                  <a:pt x="1681" y="169"/>
                </a:lnTo>
                <a:lnTo>
                  <a:pt x="1665" y="231"/>
                </a:lnTo>
                <a:lnTo>
                  <a:pt x="1654" y="287"/>
                </a:lnTo>
                <a:lnTo>
                  <a:pt x="1654" y="287"/>
                </a:lnTo>
                <a:lnTo>
                  <a:pt x="1649" y="327"/>
                </a:lnTo>
                <a:lnTo>
                  <a:pt x="1649" y="327"/>
                </a:lnTo>
                <a:lnTo>
                  <a:pt x="1644" y="349"/>
                </a:lnTo>
                <a:lnTo>
                  <a:pt x="1638" y="408"/>
                </a:lnTo>
                <a:lnTo>
                  <a:pt x="1635" y="448"/>
                </a:lnTo>
                <a:lnTo>
                  <a:pt x="1622" y="445"/>
                </a:lnTo>
                <a:lnTo>
                  <a:pt x="1622" y="445"/>
                </a:lnTo>
                <a:lnTo>
                  <a:pt x="1582" y="440"/>
                </a:lnTo>
                <a:lnTo>
                  <a:pt x="1582" y="440"/>
                </a:lnTo>
                <a:lnTo>
                  <a:pt x="1509" y="427"/>
                </a:lnTo>
                <a:lnTo>
                  <a:pt x="1434" y="413"/>
                </a:lnTo>
                <a:lnTo>
                  <a:pt x="1359" y="397"/>
                </a:lnTo>
                <a:lnTo>
                  <a:pt x="1306" y="384"/>
                </a:lnTo>
                <a:lnTo>
                  <a:pt x="1306" y="381"/>
                </a:lnTo>
                <a:lnTo>
                  <a:pt x="1306" y="381"/>
                </a:lnTo>
                <a:lnTo>
                  <a:pt x="1308" y="325"/>
                </a:lnTo>
                <a:lnTo>
                  <a:pt x="1314" y="274"/>
                </a:lnTo>
                <a:lnTo>
                  <a:pt x="1314" y="274"/>
                </a:lnTo>
                <a:lnTo>
                  <a:pt x="1322" y="239"/>
                </a:lnTo>
                <a:lnTo>
                  <a:pt x="1330" y="201"/>
                </a:lnTo>
                <a:lnTo>
                  <a:pt x="1330" y="201"/>
                </a:lnTo>
                <a:lnTo>
                  <a:pt x="1335" y="180"/>
                </a:lnTo>
                <a:lnTo>
                  <a:pt x="1335" y="180"/>
                </a:lnTo>
                <a:lnTo>
                  <a:pt x="1316" y="228"/>
                </a:lnTo>
                <a:lnTo>
                  <a:pt x="1306" y="274"/>
                </a:lnTo>
                <a:lnTo>
                  <a:pt x="1306" y="274"/>
                </a:lnTo>
                <a:lnTo>
                  <a:pt x="1295" y="319"/>
                </a:lnTo>
                <a:lnTo>
                  <a:pt x="1284" y="376"/>
                </a:lnTo>
                <a:lnTo>
                  <a:pt x="1284" y="376"/>
                </a:lnTo>
                <a:lnTo>
                  <a:pt x="1279" y="424"/>
                </a:lnTo>
                <a:lnTo>
                  <a:pt x="1279" y="424"/>
                </a:lnTo>
                <a:lnTo>
                  <a:pt x="1279" y="432"/>
                </a:lnTo>
                <a:lnTo>
                  <a:pt x="1279" y="437"/>
                </a:lnTo>
                <a:lnTo>
                  <a:pt x="1279" y="437"/>
                </a:lnTo>
                <a:lnTo>
                  <a:pt x="1274" y="504"/>
                </a:lnTo>
                <a:lnTo>
                  <a:pt x="1274" y="577"/>
                </a:lnTo>
                <a:lnTo>
                  <a:pt x="1274" y="577"/>
                </a:lnTo>
                <a:lnTo>
                  <a:pt x="1274" y="631"/>
                </a:lnTo>
                <a:lnTo>
                  <a:pt x="1276" y="692"/>
                </a:lnTo>
                <a:lnTo>
                  <a:pt x="1276" y="692"/>
                </a:lnTo>
                <a:lnTo>
                  <a:pt x="1279" y="727"/>
                </a:lnTo>
                <a:lnTo>
                  <a:pt x="1279" y="727"/>
                </a:lnTo>
                <a:lnTo>
                  <a:pt x="1279" y="743"/>
                </a:lnTo>
                <a:lnTo>
                  <a:pt x="1279" y="743"/>
                </a:lnTo>
                <a:lnTo>
                  <a:pt x="1281" y="754"/>
                </a:lnTo>
                <a:lnTo>
                  <a:pt x="1281" y="754"/>
                </a:lnTo>
                <a:lnTo>
                  <a:pt x="1287" y="821"/>
                </a:lnTo>
                <a:lnTo>
                  <a:pt x="1295" y="880"/>
                </a:lnTo>
                <a:lnTo>
                  <a:pt x="1295" y="880"/>
                </a:lnTo>
                <a:lnTo>
                  <a:pt x="1306" y="955"/>
                </a:lnTo>
                <a:lnTo>
                  <a:pt x="1316" y="1030"/>
                </a:lnTo>
                <a:lnTo>
                  <a:pt x="1316" y="1030"/>
                </a:lnTo>
                <a:lnTo>
                  <a:pt x="1322" y="1046"/>
                </a:lnTo>
                <a:lnTo>
                  <a:pt x="1322" y="1046"/>
                </a:lnTo>
                <a:lnTo>
                  <a:pt x="1322" y="1057"/>
                </a:lnTo>
                <a:lnTo>
                  <a:pt x="1324" y="1062"/>
                </a:lnTo>
                <a:lnTo>
                  <a:pt x="1201" y="1036"/>
                </a:lnTo>
                <a:lnTo>
                  <a:pt x="1201" y="1036"/>
                </a:lnTo>
                <a:lnTo>
                  <a:pt x="1134" y="1019"/>
                </a:lnTo>
                <a:lnTo>
                  <a:pt x="1067" y="1006"/>
                </a:lnTo>
                <a:lnTo>
                  <a:pt x="1067" y="1006"/>
                </a:lnTo>
                <a:lnTo>
                  <a:pt x="1059" y="1006"/>
                </a:lnTo>
                <a:lnTo>
                  <a:pt x="1051" y="1003"/>
                </a:lnTo>
                <a:lnTo>
                  <a:pt x="1046" y="982"/>
                </a:lnTo>
                <a:lnTo>
                  <a:pt x="1046" y="982"/>
                </a:lnTo>
                <a:lnTo>
                  <a:pt x="1035" y="907"/>
                </a:lnTo>
                <a:lnTo>
                  <a:pt x="1024" y="832"/>
                </a:lnTo>
                <a:lnTo>
                  <a:pt x="1024" y="832"/>
                </a:lnTo>
                <a:lnTo>
                  <a:pt x="1008" y="697"/>
                </a:lnTo>
                <a:lnTo>
                  <a:pt x="1008" y="697"/>
                </a:lnTo>
                <a:lnTo>
                  <a:pt x="1008" y="692"/>
                </a:lnTo>
                <a:lnTo>
                  <a:pt x="1008" y="692"/>
                </a:lnTo>
                <a:lnTo>
                  <a:pt x="1008" y="684"/>
                </a:lnTo>
                <a:lnTo>
                  <a:pt x="1008" y="684"/>
                </a:lnTo>
                <a:lnTo>
                  <a:pt x="1005" y="649"/>
                </a:lnTo>
                <a:lnTo>
                  <a:pt x="1003" y="636"/>
                </a:lnTo>
                <a:lnTo>
                  <a:pt x="1003" y="636"/>
                </a:lnTo>
                <a:lnTo>
                  <a:pt x="997" y="534"/>
                </a:lnTo>
                <a:lnTo>
                  <a:pt x="997" y="534"/>
                </a:lnTo>
                <a:lnTo>
                  <a:pt x="997" y="462"/>
                </a:lnTo>
                <a:lnTo>
                  <a:pt x="1000" y="384"/>
                </a:lnTo>
                <a:lnTo>
                  <a:pt x="1000" y="381"/>
                </a:lnTo>
                <a:lnTo>
                  <a:pt x="1000" y="381"/>
                </a:lnTo>
                <a:lnTo>
                  <a:pt x="1003" y="319"/>
                </a:lnTo>
                <a:lnTo>
                  <a:pt x="1003" y="319"/>
                </a:lnTo>
                <a:lnTo>
                  <a:pt x="1013" y="234"/>
                </a:lnTo>
                <a:lnTo>
                  <a:pt x="1013" y="234"/>
                </a:lnTo>
                <a:lnTo>
                  <a:pt x="1024" y="158"/>
                </a:lnTo>
                <a:lnTo>
                  <a:pt x="1043" y="86"/>
                </a:lnTo>
                <a:lnTo>
                  <a:pt x="1043" y="86"/>
                </a:lnTo>
                <a:lnTo>
                  <a:pt x="1054" y="48"/>
                </a:lnTo>
                <a:lnTo>
                  <a:pt x="1067" y="14"/>
                </a:lnTo>
                <a:lnTo>
                  <a:pt x="1067" y="14"/>
                </a:lnTo>
                <a:lnTo>
                  <a:pt x="1072" y="0"/>
                </a:lnTo>
                <a:lnTo>
                  <a:pt x="1072" y="0"/>
                </a:lnTo>
                <a:lnTo>
                  <a:pt x="1051" y="43"/>
                </a:lnTo>
                <a:lnTo>
                  <a:pt x="1032" y="83"/>
                </a:lnTo>
                <a:lnTo>
                  <a:pt x="1032" y="83"/>
                </a:lnTo>
                <a:lnTo>
                  <a:pt x="1011" y="151"/>
                </a:lnTo>
                <a:lnTo>
                  <a:pt x="989" y="231"/>
                </a:lnTo>
                <a:lnTo>
                  <a:pt x="989" y="231"/>
                </a:lnTo>
                <a:lnTo>
                  <a:pt x="976" y="314"/>
                </a:lnTo>
                <a:lnTo>
                  <a:pt x="973" y="317"/>
                </a:lnTo>
                <a:lnTo>
                  <a:pt x="970" y="317"/>
                </a:lnTo>
                <a:lnTo>
                  <a:pt x="970" y="317"/>
                </a:lnTo>
                <a:lnTo>
                  <a:pt x="898" y="306"/>
                </a:lnTo>
                <a:lnTo>
                  <a:pt x="839" y="298"/>
                </a:lnTo>
                <a:lnTo>
                  <a:pt x="839" y="298"/>
                </a:lnTo>
                <a:lnTo>
                  <a:pt x="761" y="290"/>
                </a:lnTo>
                <a:lnTo>
                  <a:pt x="686" y="285"/>
                </a:lnTo>
                <a:lnTo>
                  <a:pt x="686" y="285"/>
                </a:lnTo>
                <a:lnTo>
                  <a:pt x="643" y="285"/>
                </a:lnTo>
                <a:lnTo>
                  <a:pt x="638" y="285"/>
                </a:lnTo>
                <a:lnTo>
                  <a:pt x="641" y="279"/>
                </a:lnTo>
                <a:lnTo>
                  <a:pt x="641" y="279"/>
                </a:lnTo>
                <a:lnTo>
                  <a:pt x="643" y="263"/>
                </a:lnTo>
                <a:lnTo>
                  <a:pt x="643" y="263"/>
                </a:lnTo>
                <a:lnTo>
                  <a:pt x="651" y="217"/>
                </a:lnTo>
                <a:lnTo>
                  <a:pt x="651" y="217"/>
                </a:lnTo>
                <a:lnTo>
                  <a:pt x="659" y="180"/>
                </a:lnTo>
                <a:lnTo>
                  <a:pt x="659" y="180"/>
                </a:lnTo>
                <a:lnTo>
                  <a:pt x="646" y="215"/>
                </a:lnTo>
                <a:lnTo>
                  <a:pt x="646" y="215"/>
                </a:lnTo>
                <a:lnTo>
                  <a:pt x="627" y="279"/>
                </a:lnTo>
                <a:lnTo>
                  <a:pt x="627" y="285"/>
                </a:lnTo>
                <a:lnTo>
                  <a:pt x="619" y="282"/>
                </a:lnTo>
                <a:lnTo>
                  <a:pt x="619" y="282"/>
                </a:lnTo>
                <a:lnTo>
                  <a:pt x="608" y="282"/>
                </a:lnTo>
                <a:lnTo>
                  <a:pt x="608" y="282"/>
                </a:lnTo>
                <a:lnTo>
                  <a:pt x="576" y="282"/>
                </a:lnTo>
                <a:lnTo>
                  <a:pt x="576" y="282"/>
                </a:lnTo>
                <a:lnTo>
                  <a:pt x="533" y="282"/>
                </a:lnTo>
                <a:lnTo>
                  <a:pt x="533" y="282"/>
                </a:lnTo>
                <a:lnTo>
                  <a:pt x="450" y="287"/>
                </a:lnTo>
                <a:lnTo>
                  <a:pt x="381" y="293"/>
                </a:lnTo>
                <a:lnTo>
                  <a:pt x="381" y="293"/>
                </a:lnTo>
                <a:lnTo>
                  <a:pt x="335" y="298"/>
                </a:lnTo>
                <a:lnTo>
                  <a:pt x="330" y="298"/>
                </a:lnTo>
                <a:lnTo>
                  <a:pt x="332" y="290"/>
                </a:lnTo>
                <a:lnTo>
                  <a:pt x="332" y="290"/>
                </a:lnTo>
                <a:lnTo>
                  <a:pt x="332" y="268"/>
                </a:lnTo>
                <a:lnTo>
                  <a:pt x="332" y="268"/>
                </a:lnTo>
                <a:lnTo>
                  <a:pt x="335" y="250"/>
                </a:lnTo>
                <a:lnTo>
                  <a:pt x="335" y="250"/>
                </a:lnTo>
                <a:lnTo>
                  <a:pt x="340" y="220"/>
                </a:lnTo>
                <a:lnTo>
                  <a:pt x="340" y="220"/>
                </a:lnTo>
                <a:lnTo>
                  <a:pt x="348" y="175"/>
                </a:lnTo>
                <a:lnTo>
                  <a:pt x="348" y="175"/>
                </a:lnTo>
                <a:lnTo>
                  <a:pt x="354" y="140"/>
                </a:lnTo>
                <a:lnTo>
                  <a:pt x="356" y="126"/>
                </a:lnTo>
                <a:lnTo>
                  <a:pt x="359" y="116"/>
                </a:lnTo>
                <a:lnTo>
                  <a:pt x="359" y="116"/>
                </a:lnTo>
                <a:lnTo>
                  <a:pt x="370" y="81"/>
                </a:lnTo>
                <a:lnTo>
                  <a:pt x="370" y="81"/>
                </a:lnTo>
                <a:lnTo>
                  <a:pt x="375" y="64"/>
                </a:lnTo>
                <a:lnTo>
                  <a:pt x="378" y="57"/>
                </a:lnTo>
                <a:lnTo>
                  <a:pt x="378" y="57"/>
                </a:lnTo>
                <a:lnTo>
                  <a:pt x="383" y="40"/>
                </a:lnTo>
                <a:lnTo>
                  <a:pt x="383" y="35"/>
                </a:lnTo>
                <a:lnTo>
                  <a:pt x="383" y="35"/>
                </a:lnTo>
                <a:lnTo>
                  <a:pt x="389" y="22"/>
                </a:lnTo>
                <a:lnTo>
                  <a:pt x="389" y="22"/>
                </a:lnTo>
                <a:lnTo>
                  <a:pt x="394" y="11"/>
                </a:lnTo>
                <a:lnTo>
                  <a:pt x="394" y="11"/>
                </a:lnTo>
                <a:lnTo>
                  <a:pt x="397" y="0"/>
                </a:lnTo>
                <a:lnTo>
                  <a:pt x="397" y="0"/>
                </a:lnTo>
                <a:lnTo>
                  <a:pt x="381" y="32"/>
                </a:lnTo>
                <a:lnTo>
                  <a:pt x="378" y="38"/>
                </a:lnTo>
                <a:lnTo>
                  <a:pt x="378" y="38"/>
                </a:lnTo>
                <a:lnTo>
                  <a:pt x="370" y="54"/>
                </a:lnTo>
                <a:lnTo>
                  <a:pt x="367" y="62"/>
                </a:lnTo>
                <a:lnTo>
                  <a:pt x="367" y="62"/>
                </a:lnTo>
                <a:lnTo>
                  <a:pt x="362" y="78"/>
                </a:lnTo>
                <a:lnTo>
                  <a:pt x="362" y="78"/>
                </a:lnTo>
                <a:lnTo>
                  <a:pt x="343" y="123"/>
                </a:lnTo>
                <a:lnTo>
                  <a:pt x="340" y="134"/>
                </a:lnTo>
                <a:lnTo>
                  <a:pt x="340" y="134"/>
                </a:lnTo>
                <a:lnTo>
                  <a:pt x="330" y="169"/>
                </a:lnTo>
                <a:lnTo>
                  <a:pt x="330" y="169"/>
                </a:lnTo>
                <a:lnTo>
                  <a:pt x="319" y="217"/>
                </a:lnTo>
                <a:lnTo>
                  <a:pt x="319" y="217"/>
                </a:lnTo>
                <a:lnTo>
                  <a:pt x="311" y="250"/>
                </a:lnTo>
                <a:lnTo>
                  <a:pt x="311" y="250"/>
                </a:lnTo>
                <a:lnTo>
                  <a:pt x="308" y="266"/>
                </a:lnTo>
                <a:lnTo>
                  <a:pt x="308" y="266"/>
                </a:lnTo>
                <a:lnTo>
                  <a:pt x="303" y="295"/>
                </a:lnTo>
                <a:lnTo>
                  <a:pt x="303" y="303"/>
                </a:lnTo>
                <a:lnTo>
                  <a:pt x="268" y="309"/>
                </a:lnTo>
                <a:lnTo>
                  <a:pt x="230" y="317"/>
                </a:lnTo>
                <a:lnTo>
                  <a:pt x="230" y="317"/>
                </a:lnTo>
                <a:lnTo>
                  <a:pt x="150" y="335"/>
                </a:lnTo>
                <a:lnTo>
                  <a:pt x="83" y="360"/>
                </a:lnTo>
                <a:lnTo>
                  <a:pt x="83" y="360"/>
                </a:lnTo>
                <a:lnTo>
                  <a:pt x="37" y="378"/>
                </a:lnTo>
                <a:lnTo>
                  <a:pt x="0" y="397"/>
                </a:lnTo>
                <a:lnTo>
                  <a:pt x="0" y="397"/>
                </a:lnTo>
                <a:lnTo>
                  <a:pt x="16" y="392"/>
                </a:lnTo>
                <a:lnTo>
                  <a:pt x="16" y="392"/>
                </a:lnTo>
                <a:lnTo>
                  <a:pt x="51" y="378"/>
                </a:lnTo>
                <a:lnTo>
                  <a:pt x="85" y="368"/>
                </a:lnTo>
                <a:lnTo>
                  <a:pt x="85" y="368"/>
                </a:lnTo>
                <a:lnTo>
                  <a:pt x="158" y="351"/>
                </a:lnTo>
                <a:lnTo>
                  <a:pt x="233" y="338"/>
                </a:lnTo>
                <a:lnTo>
                  <a:pt x="271" y="333"/>
                </a:lnTo>
                <a:lnTo>
                  <a:pt x="308" y="330"/>
                </a:lnTo>
                <a:lnTo>
                  <a:pt x="308" y="330"/>
                </a:lnTo>
                <a:lnTo>
                  <a:pt x="327" y="327"/>
                </a:lnTo>
                <a:lnTo>
                  <a:pt x="332" y="327"/>
                </a:lnTo>
                <a:lnTo>
                  <a:pt x="332" y="327"/>
                </a:lnTo>
                <a:lnTo>
                  <a:pt x="383" y="325"/>
                </a:lnTo>
                <a:lnTo>
                  <a:pt x="383" y="325"/>
                </a:lnTo>
                <a:lnTo>
                  <a:pt x="474" y="322"/>
                </a:lnTo>
                <a:lnTo>
                  <a:pt x="474" y="322"/>
                </a:lnTo>
                <a:lnTo>
                  <a:pt x="533" y="325"/>
                </a:lnTo>
                <a:lnTo>
                  <a:pt x="533" y="325"/>
                </a:lnTo>
                <a:lnTo>
                  <a:pt x="617" y="327"/>
                </a:lnTo>
                <a:lnTo>
                  <a:pt x="617" y="327"/>
                </a:lnTo>
                <a:lnTo>
                  <a:pt x="630" y="330"/>
                </a:lnTo>
                <a:lnTo>
                  <a:pt x="651" y="330"/>
                </a:lnTo>
                <a:lnTo>
                  <a:pt x="651" y="330"/>
                </a:lnTo>
                <a:lnTo>
                  <a:pt x="683" y="333"/>
                </a:lnTo>
                <a:lnTo>
                  <a:pt x="683" y="333"/>
                </a:lnTo>
                <a:lnTo>
                  <a:pt x="756" y="341"/>
                </a:lnTo>
                <a:lnTo>
                  <a:pt x="831" y="349"/>
                </a:lnTo>
                <a:lnTo>
                  <a:pt x="831" y="349"/>
                </a:lnTo>
                <a:lnTo>
                  <a:pt x="965" y="368"/>
                </a:lnTo>
                <a:lnTo>
                  <a:pt x="968" y="370"/>
                </a:lnTo>
                <a:lnTo>
                  <a:pt x="968" y="370"/>
                </a:lnTo>
                <a:lnTo>
                  <a:pt x="965" y="381"/>
                </a:lnTo>
                <a:lnTo>
                  <a:pt x="965" y="381"/>
                </a:lnTo>
                <a:lnTo>
                  <a:pt x="960" y="451"/>
                </a:lnTo>
                <a:lnTo>
                  <a:pt x="957" y="534"/>
                </a:lnTo>
                <a:lnTo>
                  <a:pt x="957" y="534"/>
                </a:lnTo>
                <a:lnTo>
                  <a:pt x="957" y="628"/>
                </a:lnTo>
                <a:lnTo>
                  <a:pt x="957" y="631"/>
                </a:lnTo>
                <a:lnTo>
                  <a:pt x="954" y="631"/>
                </a:lnTo>
                <a:lnTo>
                  <a:pt x="954" y="631"/>
                </a:lnTo>
                <a:lnTo>
                  <a:pt x="879" y="620"/>
                </a:lnTo>
                <a:lnTo>
                  <a:pt x="879" y="620"/>
                </a:lnTo>
                <a:lnTo>
                  <a:pt x="804" y="612"/>
                </a:lnTo>
                <a:lnTo>
                  <a:pt x="729" y="604"/>
                </a:lnTo>
                <a:lnTo>
                  <a:pt x="729" y="604"/>
                </a:lnTo>
                <a:lnTo>
                  <a:pt x="638" y="598"/>
                </a:lnTo>
                <a:lnTo>
                  <a:pt x="638" y="598"/>
                </a:lnTo>
                <a:lnTo>
                  <a:pt x="595" y="598"/>
                </a:lnTo>
                <a:lnTo>
                  <a:pt x="590" y="598"/>
                </a:lnTo>
                <a:lnTo>
                  <a:pt x="590" y="598"/>
                </a:lnTo>
                <a:lnTo>
                  <a:pt x="576" y="598"/>
                </a:lnTo>
                <a:lnTo>
                  <a:pt x="576" y="598"/>
                </a:lnTo>
                <a:lnTo>
                  <a:pt x="576" y="598"/>
                </a:lnTo>
                <a:lnTo>
                  <a:pt x="496" y="601"/>
                </a:lnTo>
                <a:lnTo>
                  <a:pt x="424" y="606"/>
                </a:lnTo>
                <a:lnTo>
                  <a:pt x="424" y="606"/>
                </a:lnTo>
                <a:lnTo>
                  <a:pt x="332" y="617"/>
                </a:lnTo>
                <a:lnTo>
                  <a:pt x="332" y="617"/>
                </a:lnTo>
                <a:lnTo>
                  <a:pt x="281" y="628"/>
                </a:lnTo>
                <a:lnTo>
                  <a:pt x="276" y="631"/>
                </a:lnTo>
                <a:lnTo>
                  <a:pt x="276" y="631"/>
                </a:lnTo>
                <a:lnTo>
                  <a:pt x="273" y="631"/>
                </a:lnTo>
                <a:lnTo>
                  <a:pt x="273" y="631"/>
                </a:lnTo>
                <a:lnTo>
                  <a:pt x="228" y="644"/>
                </a:lnTo>
                <a:lnTo>
                  <a:pt x="179" y="660"/>
                </a:lnTo>
                <a:lnTo>
                  <a:pt x="179" y="660"/>
                </a:lnTo>
                <a:lnTo>
                  <a:pt x="201" y="655"/>
                </a:lnTo>
                <a:lnTo>
                  <a:pt x="201" y="655"/>
                </a:lnTo>
                <a:lnTo>
                  <a:pt x="236" y="647"/>
                </a:lnTo>
                <a:lnTo>
                  <a:pt x="273" y="641"/>
                </a:lnTo>
                <a:lnTo>
                  <a:pt x="284" y="638"/>
                </a:lnTo>
                <a:lnTo>
                  <a:pt x="284" y="644"/>
                </a:lnTo>
                <a:lnTo>
                  <a:pt x="284" y="644"/>
                </a:lnTo>
                <a:lnTo>
                  <a:pt x="287" y="722"/>
                </a:lnTo>
                <a:lnTo>
                  <a:pt x="295" y="799"/>
                </a:lnTo>
                <a:lnTo>
                  <a:pt x="295" y="799"/>
                </a:lnTo>
                <a:lnTo>
                  <a:pt x="303" y="880"/>
                </a:lnTo>
                <a:lnTo>
                  <a:pt x="316" y="968"/>
                </a:lnTo>
                <a:lnTo>
                  <a:pt x="316" y="974"/>
                </a:lnTo>
                <a:lnTo>
                  <a:pt x="313" y="977"/>
                </a:lnTo>
                <a:lnTo>
                  <a:pt x="313" y="977"/>
                </a:lnTo>
                <a:lnTo>
                  <a:pt x="292" y="979"/>
                </a:lnTo>
                <a:lnTo>
                  <a:pt x="292" y="979"/>
                </a:lnTo>
                <a:lnTo>
                  <a:pt x="273" y="982"/>
                </a:lnTo>
                <a:lnTo>
                  <a:pt x="273" y="982"/>
                </a:lnTo>
                <a:lnTo>
                  <a:pt x="238" y="987"/>
                </a:lnTo>
                <a:lnTo>
                  <a:pt x="238" y="987"/>
                </a:lnTo>
                <a:lnTo>
                  <a:pt x="188" y="1001"/>
                </a:lnTo>
                <a:lnTo>
                  <a:pt x="188" y="1001"/>
                </a:lnTo>
                <a:lnTo>
                  <a:pt x="150" y="1011"/>
                </a:lnTo>
                <a:lnTo>
                  <a:pt x="150" y="1011"/>
                </a:lnTo>
                <a:lnTo>
                  <a:pt x="137" y="1014"/>
                </a:lnTo>
                <a:lnTo>
                  <a:pt x="112" y="1022"/>
                </a:lnTo>
                <a:lnTo>
                  <a:pt x="112" y="1022"/>
                </a:lnTo>
                <a:lnTo>
                  <a:pt x="96" y="1027"/>
                </a:lnTo>
                <a:lnTo>
                  <a:pt x="96" y="1027"/>
                </a:lnTo>
                <a:lnTo>
                  <a:pt x="88" y="1033"/>
                </a:lnTo>
                <a:lnTo>
                  <a:pt x="88" y="1033"/>
                </a:lnTo>
                <a:lnTo>
                  <a:pt x="40" y="1052"/>
                </a:lnTo>
                <a:lnTo>
                  <a:pt x="40" y="1052"/>
                </a:lnTo>
                <a:lnTo>
                  <a:pt x="0" y="1073"/>
                </a:lnTo>
                <a:lnTo>
                  <a:pt x="0" y="1073"/>
                </a:lnTo>
                <a:lnTo>
                  <a:pt x="43" y="1057"/>
                </a:lnTo>
                <a:lnTo>
                  <a:pt x="43" y="1057"/>
                </a:lnTo>
                <a:lnTo>
                  <a:pt x="91" y="1041"/>
                </a:lnTo>
                <a:lnTo>
                  <a:pt x="91" y="1041"/>
                </a:lnTo>
                <a:lnTo>
                  <a:pt x="142" y="1030"/>
                </a:lnTo>
                <a:lnTo>
                  <a:pt x="142" y="1030"/>
                </a:lnTo>
                <a:lnTo>
                  <a:pt x="155" y="1027"/>
                </a:lnTo>
                <a:lnTo>
                  <a:pt x="155" y="1027"/>
                </a:lnTo>
                <a:lnTo>
                  <a:pt x="193" y="1019"/>
                </a:lnTo>
                <a:lnTo>
                  <a:pt x="193" y="1019"/>
                </a:lnTo>
                <a:lnTo>
                  <a:pt x="244" y="1011"/>
                </a:lnTo>
                <a:lnTo>
                  <a:pt x="244" y="1011"/>
                </a:lnTo>
                <a:lnTo>
                  <a:pt x="276" y="1008"/>
                </a:lnTo>
                <a:lnTo>
                  <a:pt x="276" y="1008"/>
                </a:lnTo>
                <a:lnTo>
                  <a:pt x="295" y="1006"/>
                </a:lnTo>
                <a:lnTo>
                  <a:pt x="295" y="1006"/>
                </a:lnTo>
                <a:lnTo>
                  <a:pt x="311" y="1003"/>
                </a:lnTo>
                <a:lnTo>
                  <a:pt x="322" y="1003"/>
                </a:lnTo>
                <a:lnTo>
                  <a:pt x="322" y="1006"/>
                </a:lnTo>
                <a:lnTo>
                  <a:pt x="322" y="1006"/>
                </a:lnTo>
                <a:lnTo>
                  <a:pt x="346" y="1137"/>
                </a:lnTo>
                <a:lnTo>
                  <a:pt x="346" y="1137"/>
                </a:lnTo>
                <a:lnTo>
                  <a:pt x="362" y="1212"/>
                </a:lnTo>
                <a:lnTo>
                  <a:pt x="378" y="1282"/>
                </a:lnTo>
                <a:lnTo>
                  <a:pt x="378" y="1285"/>
                </a:lnTo>
                <a:lnTo>
                  <a:pt x="372" y="1288"/>
                </a:lnTo>
                <a:lnTo>
                  <a:pt x="335" y="1293"/>
                </a:lnTo>
                <a:lnTo>
                  <a:pt x="335" y="1293"/>
                </a:lnTo>
                <a:lnTo>
                  <a:pt x="300" y="1298"/>
                </a:lnTo>
                <a:lnTo>
                  <a:pt x="265" y="1306"/>
                </a:lnTo>
                <a:lnTo>
                  <a:pt x="265" y="1306"/>
                </a:lnTo>
                <a:lnTo>
                  <a:pt x="228" y="1317"/>
                </a:lnTo>
                <a:lnTo>
                  <a:pt x="195" y="1328"/>
                </a:lnTo>
                <a:lnTo>
                  <a:pt x="195" y="1328"/>
                </a:lnTo>
                <a:lnTo>
                  <a:pt x="179" y="1336"/>
                </a:lnTo>
                <a:lnTo>
                  <a:pt x="179" y="1336"/>
                </a:lnTo>
                <a:lnTo>
                  <a:pt x="195" y="1330"/>
                </a:lnTo>
                <a:lnTo>
                  <a:pt x="195" y="1330"/>
                </a:lnTo>
                <a:lnTo>
                  <a:pt x="230" y="1322"/>
                </a:lnTo>
                <a:lnTo>
                  <a:pt x="238" y="1322"/>
                </a:lnTo>
                <a:lnTo>
                  <a:pt x="238" y="1322"/>
                </a:lnTo>
                <a:lnTo>
                  <a:pt x="268" y="1317"/>
                </a:lnTo>
                <a:lnTo>
                  <a:pt x="268" y="1317"/>
                </a:lnTo>
                <a:lnTo>
                  <a:pt x="295" y="1312"/>
                </a:lnTo>
                <a:lnTo>
                  <a:pt x="303" y="1312"/>
                </a:lnTo>
                <a:lnTo>
                  <a:pt x="303" y="1312"/>
                </a:lnTo>
                <a:lnTo>
                  <a:pt x="324" y="1309"/>
                </a:lnTo>
                <a:lnTo>
                  <a:pt x="324" y="1309"/>
                </a:lnTo>
                <a:lnTo>
                  <a:pt x="337" y="1309"/>
                </a:lnTo>
                <a:lnTo>
                  <a:pt x="372" y="1306"/>
                </a:lnTo>
                <a:lnTo>
                  <a:pt x="383" y="1306"/>
                </a:lnTo>
                <a:lnTo>
                  <a:pt x="383" y="1309"/>
                </a:lnTo>
                <a:lnTo>
                  <a:pt x="383" y="1309"/>
                </a:lnTo>
                <a:lnTo>
                  <a:pt x="402" y="1384"/>
                </a:lnTo>
                <a:lnTo>
                  <a:pt x="418" y="1464"/>
                </a:lnTo>
                <a:lnTo>
                  <a:pt x="418" y="1464"/>
                </a:lnTo>
                <a:lnTo>
                  <a:pt x="434" y="1550"/>
                </a:lnTo>
                <a:lnTo>
                  <a:pt x="448" y="1631"/>
                </a:lnTo>
                <a:lnTo>
                  <a:pt x="448" y="1636"/>
                </a:lnTo>
                <a:lnTo>
                  <a:pt x="442" y="1636"/>
                </a:lnTo>
                <a:lnTo>
                  <a:pt x="442" y="1636"/>
                </a:lnTo>
                <a:lnTo>
                  <a:pt x="381" y="1641"/>
                </a:lnTo>
                <a:lnTo>
                  <a:pt x="381" y="1641"/>
                </a:lnTo>
                <a:lnTo>
                  <a:pt x="306" y="1650"/>
                </a:lnTo>
                <a:lnTo>
                  <a:pt x="230" y="1666"/>
                </a:lnTo>
                <a:lnTo>
                  <a:pt x="230" y="1666"/>
                </a:lnTo>
                <a:lnTo>
                  <a:pt x="153" y="1684"/>
                </a:lnTo>
                <a:lnTo>
                  <a:pt x="83" y="1709"/>
                </a:lnTo>
                <a:lnTo>
                  <a:pt x="83" y="1709"/>
                </a:lnTo>
                <a:lnTo>
                  <a:pt x="43" y="1725"/>
                </a:lnTo>
                <a:lnTo>
                  <a:pt x="0" y="1749"/>
                </a:lnTo>
                <a:lnTo>
                  <a:pt x="0" y="1749"/>
                </a:lnTo>
                <a:lnTo>
                  <a:pt x="16" y="1741"/>
                </a:lnTo>
                <a:lnTo>
                  <a:pt x="16" y="1741"/>
                </a:lnTo>
                <a:lnTo>
                  <a:pt x="51" y="1727"/>
                </a:lnTo>
                <a:lnTo>
                  <a:pt x="85" y="1716"/>
                </a:lnTo>
                <a:lnTo>
                  <a:pt x="85" y="1716"/>
                </a:lnTo>
                <a:lnTo>
                  <a:pt x="158" y="1700"/>
                </a:lnTo>
                <a:lnTo>
                  <a:pt x="233" y="1687"/>
                </a:lnTo>
                <a:lnTo>
                  <a:pt x="233" y="1687"/>
                </a:lnTo>
                <a:lnTo>
                  <a:pt x="311" y="1679"/>
                </a:lnTo>
                <a:lnTo>
                  <a:pt x="383" y="1674"/>
                </a:lnTo>
                <a:lnTo>
                  <a:pt x="383" y="1674"/>
                </a:lnTo>
                <a:lnTo>
                  <a:pt x="445" y="1674"/>
                </a:lnTo>
                <a:lnTo>
                  <a:pt x="448" y="1674"/>
                </a:lnTo>
                <a:lnTo>
                  <a:pt x="501" y="1674"/>
                </a:lnTo>
                <a:lnTo>
                  <a:pt x="501" y="1674"/>
                </a:lnTo>
                <a:lnTo>
                  <a:pt x="533" y="1674"/>
                </a:lnTo>
                <a:lnTo>
                  <a:pt x="533" y="1674"/>
                </a:lnTo>
                <a:lnTo>
                  <a:pt x="603" y="1676"/>
                </a:lnTo>
                <a:lnTo>
                  <a:pt x="683" y="1682"/>
                </a:lnTo>
                <a:lnTo>
                  <a:pt x="683" y="1682"/>
                </a:lnTo>
                <a:lnTo>
                  <a:pt x="761" y="1690"/>
                </a:lnTo>
                <a:lnTo>
                  <a:pt x="761" y="1690"/>
                </a:lnTo>
                <a:lnTo>
                  <a:pt x="823" y="1698"/>
                </a:lnTo>
                <a:lnTo>
                  <a:pt x="823" y="1698"/>
                </a:lnTo>
                <a:lnTo>
                  <a:pt x="831" y="1698"/>
                </a:lnTo>
                <a:lnTo>
                  <a:pt x="831" y="1698"/>
                </a:lnTo>
                <a:lnTo>
                  <a:pt x="981" y="1722"/>
                </a:lnTo>
                <a:lnTo>
                  <a:pt x="981" y="1722"/>
                </a:lnTo>
                <a:lnTo>
                  <a:pt x="1129" y="1749"/>
                </a:lnTo>
                <a:lnTo>
                  <a:pt x="1137" y="1751"/>
                </a:lnTo>
                <a:lnTo>
                  <a:pt x="1137" y="1754"/>
                </a:lnTo>
                <a:lnTo>
                  <a:pt x="1137" y="1754"/>
                </a:lnTo>
                <a:lnTo>
                  <a:pt x="1147" y="1880"/>
                </a:lnTo>
                <a:lnTo>
                  <a:pt x="1147" y="1880"/>
                </a:lnTo>
                <a:lnTo>
                  <a:pt x="1150" y="1947"/>
                </a:lnTo>
                <a:lnTo>
                  <a:pt x="1153" y="2012"/>
                </a:lnTo>
                <a:lnTo>
                  <a:pt x="1153" y="2017"/>
                </a:lnTo>
                <a:lnTo>
                  <a:pt x="1104" y="2006"/>
                </a:lnTo>
                <a:lnTo>
                  <a:pt x="1104" y="2006"/>
                </a:lnTo>
                <a:lnTo>
                  <a:pt x="1029" y="1993"/>
                </a:lnTo>
                <a:lnTo>
                  <a:pt x="1029" y="1993"/>
                </a:lnTo>
                <a:lnTo>
                  <a:pt x="954" y="1979"/>
                </a:lnTo>
                <a:lnTo>
                  <a:pt x="879" y="1969"/>
                </a:lnTo>
                <a:lnTo>
                  <a:pt x="879" y="1969"/>
                </a:lnTo>
                <a:lnTo>
                  <a:pt x="826" y="1963"/>
                </a:lnTo>
                <a:lnTo>
                  <a:pt x="823" y="1963"/>
                </a:lnTo>
                <a:lnTo>
                  <a:pt x="777" y="1958"/>
                </a:lnTo>
                <a:lnTo>
                  <a:pt x="767" y="1958"/>
                </a:lnTo>
                <a:lnTo>
                  <a:pt x="767" y="1958"/>
                </a:lnTo>
                <a:lnTo>
                  <a:pt x="729" y="1952"/>
                </a:lnTo>
                <a:lnTo>
                  <a:pt x="729" y="1952"/>
                </a:lnTo>
                <a:lnTo>
                  <a:pt x="649" y="1950"/>
                </a:lnTo>
                <a:lnTo>
                  <a:pt x="582" y="1947"/>
                </a:lnTo>
                <a:lnTo>
                  <a:pt x="576" y="1947"/>
                </a:lnTo>
                <a:lnTo>
                  <a:pt x="576" y="1947"/>
                </a:lnTo>
                <a:lnTo>
                  <a:pt x="509" y="1950"/>
                </a:lnTo>
                <a:lnTo>
                  <a:pt x="472" y="1950"/>
                </a:lnTo>
                <a:lnTo>
                  <a:pt x="472" y="1950"/>
                </a:lnTo>
                <a:lnTo>
                  <a:pt x="424" y="1955"/>
                </a:lnTo>
                <a:lnTo>
                  <a:pt x="424" y="1955"/>
                </a:lnTo>
                <a:lnTo>
                  <a:pt x="343" y="1966"/>
                </a:lnTo>
                <a:lnTo>
                  <a:pt x="273" y="1979"/>
                </a:lnTo>
                <a:lnTo>
                  <a:pt x="273" y="1979"/>
                </a:lnTo>
                <a:lnTo>
                  <a:pt x="228" y="1993"/>
                </a:lnTo>
                <a:lnTo>
                  <a:pt x="179" y="2009"/>
                </a:lnTo>
                <a:lnTo>
                  <a:pt x="179" y="2009"/>
                </a:lnTo>
                <a:lnTo>
                  <a:pt x="201" y="2003"/>
                </a:lnTo>
                <a:lnTo>
                  <a:pt x="201" y="2003"/>
                </a:lnTo>
                <a:lnTo>
                  <a:pt x="236" y="1996"/>
                </a:lnTo>
                <a:lnTo>
                  <a:pt x="273" y="1990"/>
                </a:lnTo>
                <a:lnTo>
                  <a:pt x="273" y="1990"/>
                </a:lnTo>
                <a:lnTo>
                  <a:pt x="348" y="1982"/>
                </a:lnTo>
                <a:lnTo>
                  <a:pt x="424" y="1979"/>
                </a:lnTo>
                <a:lnTo>
                  <a:pt x="424" y="1979"/>
                </a:lnTo>
                <a:lnTo>
                  <a:pt x="464" y="1977"/>
                </a:lnTo>
                <a:lnTo>
                  <a:pt x="477" y="1977"/>
                </a:lnTo>
                <a:lnTo>
                  <a:pt x="477" y="2009"/>
                </a:lnTo>
                <a:lnTo>
                  <a:pt x="477" y="2055"/>
                </a:lnTo>
                <a:lnTo>
                  <a:pt x="477" y="2055"/>
                </a:lnTo>
                <a:lnTo>
                  <a:pt x="474" y="2071"/>
                </a:lnTo>
                <a:lnTo>
                  <a:pt x="474" y="2071"/>
                </a:lnTo>
                <a:lnTo>
                  <a:pt x="474" y="2100"/>
                </a:lnTo>
                <a:lnTo>
                  <a:pt x="474" y="2100"/>
                </a:lnTo>
                <a:lnTo>
                  <a:pt x="469" y="2148"/>
                </a:lnTo>
                <a:lnTo>
                  <a:pt x="469" y="2148"/>
                </a:lnTo>
                <a:lnTo>
                  <a:pt x="464" y="2186"/>
                </a:lnTo>
                <a:lnTo>
                  <a:pt x="464" y="2194"/>
                </a:lnTo>
                <a:lnTo>
                  <a:pt x="464" y="2194"/>
                </a:lnTo>
                <a:lnTo>
                  <a:pt x="456" y="2239"/>
                </a:lnTo>
                <a:lnTo>
                  <a:pt x="456" y="2239"/>
                </a:lnTo>
                <a:lnTo>
                  <a:pt x="445" y="2277"/>
                </a:lnTo>
                <a:lnTo>
                  <a:pt x="445" y="2277"/>
                </a:lnTo>
                <a:lnTo>
                  <a:pt x="458" y="2239"/>
                </a:lnTo>
                <a:lnTo>
                  <a:pt x="458" y="2239"/>
                </a:lnTo>
                <a:lnTo>
                  <a:pt x="472" y="2194"/>
                </a:lnTo>
                <a:lnTo>
                  <a:pt x="474" y="2186"/>
                </a:lnTo>
                <a:lnTo>
                  <a:pt x="474" y="2186"/>
                </a:lnTo>
                <a:lnTo>
                  <a:pt x="482" y="2148"/>
                </a:lnTo>
                <a:lnTo>
                  <a:pt x="482" y="2148"/>
                </a:lnTo>
                <a:lnTo>
                  <a:pt x="490" y="2103"/>
                </a:lnTo>
                <a:lnTo>
                  <a:pt x="490" y="2103"/>
                </a:lnTo>
                <a:lnTo>
                  <a:pt x="496" y="2073"/>
                </a:lnTo>
                <a:lnTo>
                  <a:pt x="496" y="2073"/>
                </a:lnTo>
                <a:lnTo>
                  <a:pt x="499" y="2057"/>
                </a:lnTo>
                <a:lnTo>
                  <a:pt x="499" y="2057"/>
                </a:lnTo>
                <a:lnTo>
                  <a:pt x="501" y="2012"/>
                </a:lnTo>
                <a:lnTo>
                  <a:pt x="504" y="1979"/>
                </a:lnTo>
                <a:lnTo>
                  <a:pt x="507" y="1979"/>
                </a:lnTo>
                <a:lnTo>
                  <a:pt x="507" y="1979"/>
                </a:lnTo>
                <a:lnTo>
                  <a:pt x="574" y="1982"/>
                </a:lnTo>
                <a:lnTo>
                  <a:pt x="574" y="1982"/>
                </a:lnTo>
                <a:lnTo>
                  <a:pt x="651" y="1987"/>
                </a:lnTo>
                <a:lnTo>
                  <a:pt x="724" y="1996"/>
                </a:lnTo>
                <a:lnTo>
                  <a:pt x="724" y="1996"/>
                </a:lnTo>
                <a:lnTo>
                  <a:pt x="777" y="2001"/>
                </a:lnTo>
                <a:lnTo>
                  <a:pt x="783" y="2003"/>
                </a:lnTo>
                <a:lnTo>
                  <a:pt x="783" y="2046"/>
                </a:lnTo>
                <a:lnTo>
                  <a:pt x="780" y="2105"/>
                </a:lnTo>
                <a:lnTo>
                  <a:pt x="780" y="2105"/>
                </a:lnTo>
                <a:lnTo>
                  <a:pt x="777" y="2127"/>
                </a:lnTo>
                <a:lnTo>
                  <a:pt x="777" y="2127"/>
                </a:lnTo>
                <a:lnTo>
                  <a:pt x="775" y="2164"/>
                </a:lnTo>
                <a:lnTo>
                  <a:pt x="775" y="2164"/>
                </a:lnTo>
                <a:lnTo>
                  <a:pt x="772" y="2186"/>
                </a:lnTo>
                <a:lnTo>
                  <a:pt x="772" y="2186"/>
                </a:lnTo>
                <a:lnTo>
                  <a:pt x="767" y="2223"/>
                </a:lnTo>
                <a:lnTo>
                  <a:pt x="764" y="2253"/>
                </a:lnTo>
                <a:lnTo>
                  <a:pt x="759" y="2282"/>
                </a:lnTo>
                <a:lnTo>
                  <a:pt x="759" y="2282"/>
                </a:lnTo>
                <a:lnTo>
                  <a:pt x="745" y="2344"/>
                </a:lnTo>
                <a:lnTo>
                  <a:pt x="729" y="2398"/>
                </a:lnTo>
                <a:lnTo>
                  <a:pt x="729" y="2398"/>
                </a:lnTo>
                <a:lnTo>
                  <a:pt x="708" y="2454"/>
                </a:lnTo>
                <a:lnTo>
                  <a:pt x="708" y="2457"/>
                </a:lnTo>
                <a:lnTo>
                  <a:pt x="708" y="2457"/>
                </a:lnTo>
                <a:lnTo>
                  <a:pt x="735" y="2401"/>
                </a:lnTo>
                <a:lnTo>
                  <a:pt x="735" y="2401"/>
                </a:lnTo>
                <a:lnTo>
                  <a:pt x="756" y="2347"/>
                </a:lnTo>
                <a:lnTo>
                  <a:pt x="775" y="2285"/>
                </a:lnTo>
                <a:lnTo>
                  <a:pt x="775" y="2285"/>
                </a:lnTo>
                <a:lnTo>
                  <a:pt x="788" y="2231"/>
                </a:lnTo>
                <a:lnTo>
                  <a:pt x="801" y="2167"/>
                </a:lnTo>
                <a:lnTo>
                  <a:pt x="801" y="2167"/>
                </a:lnTo>
                <a:lnTo>
                  <a:pt x="807" y="2130"/>
                </a:lnTo>
                <a:lnTo>
                  <a:pt x="807" y="2130"/>
                </a:lnTo>
                <a:lnTo>
                  <a:pt x="810" y="2108"/>
                </a:lnTo>
                <a:lnTo>
                  <a:pt x="818" y="2046"/>
                </a:lnTo>
                <a:lnTo>
                  <a:pt x="820" y="2009"/>
                </a:lnTo>
                <a:lnTo>
                  <a:pt x="831" y="2009"/>
                </a:lnTo>
                <a:lnTo>
                  <a:pt x="831" y="2009"/>
                </a:lnTo>
                <a:lnTo>
                  <a:pt x="874" y="2017"/>
                </a:lnTo>
                <a:lnTo>
                  <a:pt x="874" y="2017"/>
                </a:lnTo>
                <a:lnTo>
                  <a:pt x="946" y="2027"/>
                </a:lnTo>
                <a:lnTo>
                  <a:pt x="1022" y="2044"/>
                </a:lnTo>
                <a:lnTo>
                  <a:pt x="1094" y="2060"/>
                </a:lnTo>
                <a:lnTo>
                  <a:pt x="1150" y="2071"/>
                </a:lnTo>
                <a:lnTo>
                  <a:pt x="1150" y="2073"/>
                </a:lnTo>
                <a:lnTo>
                  <a:pt x="1150" y="2073"/>
                </a:lnTo>
                <a:lnTo>
                  <a:pt x="1145" y="2130"/>
                </a:lnTo>
                <a:lnTo>
                  <a:pt x="1139" y="2180"/>
                </a:lnTo>
                <a:lnTo>
                  <a:pt x="1139" y="2180"/>
                </a:lnTo>
                <a:lnTo>
                  <a:pt x="1134" y="2218"/>
                </a:lnTo>
                <a:lnTo>
                  <a:pt x="1126" y="2255"/>
                </a:lnTo>
                <a:lnTo>
                  <a:pt x="1126" y="2255"/>
                </a:lnTo>
                <a:lnTo>
                  <a:pt x="1121" y="2277"/>
                </a:lnTo>
                <a:lnTo>
                  <a:pt x="1121" y="2277"/>
                </a:lnTo>
                <a:lnTo>
                  <a:pt x="1137" y="2229"/>
                </a:lnTo>
                <a:lnTo>
                  <a:pt x="1150" y="2183"/>
                </a:lnTo>
                <a:lnTo>
                  <a:pt x="1150" y="2183"/>
                </a:lnTo>
                <a:lnTo>
                  <a:pt x="1161" y="2135"/>
                </a:lnTo>
                <a:lnTo>
                  <a:pt x="1169" y="2079"/>
                </a:lnTo>
                <a:lnTo>
                  <a:pt x="1177" y="2017"/>
                </a:lnTo>
                <a:lnTo>
                  <a:pt x="1177" y="2017"/>
                </a:lnTo>
                <a:lnTo>
                  <a:pt x="1180" y="1950"/>
                </a:lnTo>
                <a:lnTo>
                  <a:pt x="1182" y="1880"/>
                </a:lnTo>
                <a:lnTo>
                  <a:pt x="1182" y="1880"/>
                </a:lnTo>
                <a:lnTo>
                  <a:pt x="1182" y="1827"/>
                </a:lnTo>
                <a:lnTo>
                  <a:pt x="1180" y="1765"/>
                </a:lnTo>
                <a:lnTo>
                  <a:pt x="1174" y="1700"/>
                </a:lnTo>
                <a:lnTo>
                  <a:pt x="1174" y="1700"/>
                </a:lnTo>
                <a:lnTo>
                  <a:pt x="1169" y="1636"/>
                </a:lnTo>
                <a:lnTo>
                  <a:pt x="1161" y="1575"/>
                </a:lnTo>
                <a:lnTo>
                  <a:pt x="1161" y="1575"/>
                </a:lnTo>
                <a:lnTo>
                  <a:pt x="1150" y="1499"/>
                </a:lnTo>
                <a:lnTo>
                  <a:pt x="1137" y="1424"/>
                </a:lnTo>
                <a:lnTo>
                  <a:pt x="1137" y="1424"/>
                </a:lnTo>
                <a:lnTo>
                  <a:pt x="1134" y="1408"/>
                </a:lnTo>
                <a:lnTo>
                  <a:pt x="1134" y="1408"/>
                </a:lnTo>
                <a:lnTo>
                  <a:pt x="1131" y="1392"/>
                </a:lnTo>
                <a:lnTo>
                  <a:pt x="1255" y="1422"/>
                </a:lnTo>
                <a:lnTo>
                  <a:pt x="1255" y="1422"/>
                </a:lnTo>
                <a:lnTo>
                  <a:pt x="1389" y="1448"/>
                </a:lnTo>
                <a:lnTo>
                  <a:pt x="1389" y="1448"/>
                </a:lnTo>
                <a:lnTo>
                  <a:pt x="1405" y="1451"/>
                </a:lnTo>
                <a:lnTo>
                  <a:pt x="1408" y="1475"/>
                </a:lnTo>
                <a:lnTo>
                  <a:pt x="1408" y="1475"/>
                </a:lnTo>
                <a:lnTo>
                  <a:pt x="1421" y="1547"/>
                </a:lnTo>
                <a:lnTo>
                  <a:pt x="1432" y="1623"/>
                </a:lnTo>
                <a:lnTo>
                  <a:pt x="1432" y="1623"/>
                </a:lnTo>
                <a:lnTo>
                  <a:pt x="1445" y="1759"/>
                </a:lnTo>
                <a:lnTo>
                  <a:pt x="1450" y="1818"/>
                </a:lnTo>
                <a:lnTo>
                  <a:pt x="1450" y="1818"/>
                </a:lnTo>
                <a:lnTo>
                  <a:pt x="1456" y="1923"/>
                </a:lnTo>
                <a:lnTo>
                  <a:pt x="1456" y="1923"/>
                </a:lnTo>
                <a:lnTo>
                  <a:pt x="1458" y="1993"/>
                </a:lnTo>
                <a:lnTo>
                  <a:pt x="1456" y="2073"/>
                </a:lnTo>
                <a:lnTo>
                  <a:pt x="1450" y="2138"/>
                </a:lnTo>
                <a:lnTo>
                  <a:pt x="1450" y="2138"/>
                </a:lnTo>
                <a:lnTo>
                  <a:pt x="1442" y="2221"/>
                </a:lnTo>
                <a:lnTo>
                  <a:pt x="1442" y="2221"/>
                </a:lnTo>
                <a:lnTo>
                  <a:pt x="1429" y="2296"/>
                </a:lnTo>
                <a:lnTo>
                  <a:pt x="1413" y="2368"/>
                </a:lnTo>
                <a:lnTo>
                  <a:pt x="1413" y="2368"/>
                </a:lnTo>
                <a:lnTo>
                  <a:pt x="1399" y="2408"/>
                </a:lnTo>
                <a:lnTo>
                  <a:pt x="1389" y="2441"/>
                </a:lnTo>
                <a:lnTo>
                  <a:pt x="1389" y="2441"/>
                </a:lnTo>
                <a:lnTo>
                  <a:pt x="1383" y="2457"/>
                </a:lnTo>
                <a:lnTo>
                  <a:pt x="1383" y="2457"/>
                </a:lnTo>
                <a:lnTo>
                  <a:pt x="1405" y="2411"/>
                </a:lnTo>
                <a:lnTo>
                  <a:pt x="1421" y="2371"/>
                </a:lnTo>
                <a:lnTo>
                  <a:pt x="1421" y="2371"/>
                </a:lnTo>
                <a:lnTo>
                  <a:pt x="1445" y="2304"/>
                </a:lnTo>
                <a:lnTo>
                  <a:pt x="1464" y="2226"/>
                </a:lnTo>
                <a:lnTo>
                  <a:pt x="1464" y="2226"/>
                </a:lnTo>
                <a:lnTo>
                  <a:pt x="1480" y="2143"/>
                </a:lnTo>
                <a:lnTo>
                  <a:pt x="1480" y="2138"/>
                </a:lnTo>
                <a:lnTo>
                  <a:pt x="1483" y="2140"/>
                </a:lnTo>
                <a:lnTo>
                  <a:pt x="1483" y="2140"/>
                </a:lnTo>
                <a:lnTo>
                  <a:pt x="1547" y="2148"/>
                </a:lnTo>
                <a:lnTo>
                  <a:pt x="1617" y="2156"/>
                </a:lnTo>
                <a:lnTo>
                  <a:pt x="1617" y="2156"/>
                </a:lnTo>
                <a:lnTo>
                  <a:pt x="1692" y="2164"/>
                </a:lnTo>
                <a:lnTo>
                  <a:pt x="1770" y="2170"/>
                </a:lnTo>
                <a:lnTo>
                  <a:pt x="1770" y="2170"/>
                </a:lnTo>
                <a:lnTo>
                  <a:pt x="1813" y="2172"/>
                </a:lnTo>
                <a:lnTo>
                  <a:pt x="1815" y="2172"/>
                </a:lnTo>
                <a:lnTo>
                  <a:pt x="1815" y="2175"/>
                </a:lnTo>
                <a:lnTo>
                  <a:pt x="1815" y="2175"/>
                </a:lnTo>
                <a:lnTo>
                  <a:pt x="1813" y="2194"/>
                </a:lnTo>
                <a:lnTo>
                  <a:pt x="1813" y="2194"/>
                </a:lnTo>
                <a:lnTo>
                  <a:pt x="1804" y="2239"/>
                </a:lnTo>
                <a:lnTo>
                  <a:pt x="1804" y="2239"/>
                </a:lnTo>
                <a:lnTo>
                  <a:pt x="1794" y="2277"/>
                </a:lnTo>
                <a:lnTo>
                  <a:pt x="1794" y="2277"/>
                </a:lnTo>
                <a:lnTo>
                  <a:pt x="1810" y="2239"/>
                </a:lnTo>
                <a:lnTo>
                  <a:pt x="1810" y="2239"/>
                </a:lnTo>
                <a:lnTo>
                  <a:pt x="1826" y="2175"/>
                </a:lnTo>
                <a:lnTo>
                  <a:pt x="1826" y="2172"/>
                </a:lnTo>
                <a:lnTo>
                  <a:pt x="1837" y="2172"/>
                </a:lnTo>
                <a:lnTo>
                  <a:pt x="1837" y="2172"/>
                </a:lnTo>
                <a:lnTo>
                  <a:pt x="1844" y="2172"/>
                </a:lnTo>
                <a:lnTo>
                  <a:pt x="1844" y="2172"/>
                </a:lnTo>
                <a:lnTo>
                  <a:pt x="1879" y="2172"/>
                </a:lnTo>
                <a:lnTo>
                  <a:pt x="1879" y="2172"/>
                </a:lnTo>
                <a:lnTo>
                  <a:pt x="1922" y="2172"/>
                </a:lnTo>
                <a:lnTo>
                  <a:pt x="1922" y="2172"/>
                </a:lnTo>
                <a:lnTo>
                  <a:pt x="2003" y="2170"/>
                </a:lnTo>
                <a:lnTo>
                  <a:pt x="2075" y="2164"/>
                </a:lnTo>
                <a:lnTo>
                  <a:pt x="2075" y="2164"/>
                </a:lnTo>
                <a:lnTo>
                  <a:pt x="2118" y="2159"/>
                </a:lnTo>
                <a:lnTo>
                  <a:pt x="2124" y="2156"/>
                </a:lnTo>
                <a:lnTo>
                  <a:pt x="2124" y="2167"/>
                </a:lnTo>
                <a:lnTo>
                  <a:pt x="2124" y="2167"/>
                </a:lnTo>
                <a:lnTo>
                  <a:pt x="2121" y="2186"/>
                </a:lnTo>
                <a:lnTo>
                  <a:pt x="2121" y="2186"/>
                </a:lnTo>
                <a:lnTo>
                  <a:pt x="2118" y="2205"/>
                </a:lnTo>
                <a:lnTo>
                  <a:pt x="2118" y="2205"/>
                </a:lnTo>
                <a:lnTo>
                  <a:pt x="2115" y="2234"/>
                </a:lnTo>
                <a:lnTo>
                  <a:pt x="2115" y="2234"/>
                </a:lnTo>
                <a:lnTo>
                  <a:pt x="2107" y="2282"/>
                </a:lnTo>
                <a:lnTo>
                  <a:pt x="2107" y="2282"/>
                </a:lnTo>
                <a:lnTo>
                  <a:pt x="2099" y="2317"/>
                </a:lnTo>
                <a:lnTo>
                  <a:pt x="2097" y="2328"/>
                </a:lnTo>
                <a:lnTo>
                  <a:pt x="2094" y="2339"/>
                </a:lnTo>
                <a:lnTo>
                  <a:pt x="2094" y="2339"/>
                </a:lnTo>
                <a:lnTo>
                  <a:pt x="2086" y="2373"/>
                </a:lnTo>
                <a:lnTo>
                  <a:pt x="2086" y="2373"/>
                </a:lnTo>
                <a:lnTo>
                  <a:pt x="2081" y="2392"/>
                </a:lnTo>
                <a:lnTo>
                  <a:pt x="2078" y="2398"/>
                </a:lnTo>
                <a:lnTo>
                  <a:pt x="2078" y="2398"/>
                </a:lnTo>
                <a:lnTo>
                  <a:pt x="2072" y="2417"/>
                </a:lnTo>
                <a:lnTo>
                  <a:pt x="2070" y="2422"/>
                </a:lnTo>
                <a:lnTo>
                  <a:pt x="2070" y="2422"/>
                </a:lnTo>
                <a:lnTo>
                  <a:pt x="2065" y="2435"/>
                </a:lnTo>
                <a:lnTo>
                  <a:pt x="2065" y="2435"/>
                </a:lnTo>
                <a:lnTo>
                  <a:pt x="2062" y="2443"/>
                </a:lnTo>
                <a:lnTo>
                  <a:pt x="2062" y="2443"/>
                </a:lnTo>
                <a:lnTo>
                  <a:pt x="2056" y="2457"/>
                </a:lnTo>
                <a:lnTo>
                  <a:pt x="2056" y="2457"/>
                </a:lnTo>
                <a:lnTo>
                  <a:pt x="2075" y="2422"/>
                </a:lnTo>
                <a:lnTo>
                  <a:pt x="2075" y="2417"/>
                </a:lnTo>
                <a:lnTo>
                  <a:pt x="2075" y="2417"/>
                </a:lnTo>
                <a:lnTo>
                  <a:pt x="2083" y="2401"/>
                </a:lnTo>
                <a:lnTo>
                  <a:pt x="2086" y="2395"/>
                </a:lnTo>
                <a:lnTo>
                  <a:pt x="2086" y="2395"/>
                </a:lnTo>
                <a:lnTo>
                  <a:pt x="2094" y="2379"/>
                </a:lnTo>
                <a:lnTo>
                  <a:pt x="2094" y="2379"/>
                </a:lnTo>
                <a:lnTo>
                  <a:pt x="2110" y="2333"/>
                </a:lnTo>
                <a:lnTo>
                  <a:pt x="2113" y="2320"/>
                </a:lnTo>
                <a:lnTo>
                  <a:pt x="2113" y="2320"/>
                </a:lnTo>
                <a:lnTo>
                  <a:pt x="2124" y="2285"/>
                </a:lnTo>
                <a:lnTo>
                  <a:pt x="2124" y="2285"/>
                </a:lnTo>
                <a:lnTo>
                  <a:pt x="2137" y="2237"/>
                </a:lnTo>
                <a:lnTo>
                  <a:pt x="2137" y="2237"/>
                </a:lnTo>
                <a:lnTo>
                  <a:pt x="2142" y="2205"/>
                </a:lnTo>
                <a:lnTo>
                  <a:pt x="2142" y="2205"/>
                </a:lnTo>
                <a:lnTo>
                  <a:pt x="2148" y="2191"/>
                </a:lnTo>
                <a:lnTo>
                  <a:pt x="2148" y="2191"/>
                </a:lnTo>
                <a:lnTo>
                  <a:pt x="2150" y="2162"/>
                </a:lnTo>
                <a:lnTo>
                  <a:pt x="2153" y="2154"/>
                </a:lnTo>
                <a:lnTo>
                  <a:pt x="2188" y="2148"/>
                </a:lnTo>
                <a:lnTo>
                  <a:pt x="2225" y="2140"/>
                </a:lnTo>
                <a:lnTo>
                  <a:pt x="2225" y="2140"/>
                </a:lnTo>
                <a:lnTo>
                  <a:pt x="2303" y="2119"/>
                </a:lnTo>
                <a:lnTo>
                  <a:pt x="2373" y="2097"/>
                </a:lnTo>
                <a:lnTo>
                  <a:pt x="2373" y="2097"/>
                </a:lnTo>
                <a:lnTo>
                  <a:pt x="2416" y="2076"/>
                </a:lnTo>
                <a:lnTo>
                  <a:pt x="2456" y="2057"/>
                </a:lnTo>
                <a:lnTo>
                  <a:pt x="2456" y="2057"/>
                </a:lnTo>
                <a:lnTo>
                  <a:pt x="2440" y="2062"/>
                </a:lnTo>
                <a:lnTo>
                  <a:pt x="2440" y="2062"/>
                </a:lnTo>
                <a:lnTo>
                  <a:pt x="2405" y="2076"/>
                </a:lnTo>
                <a:lnTo>
                  <a:pt x="2367" y="2087"/>
                </a:lnTo>
                <a:close/>
                <a:moveTo>
                  <a:pt x="1700" y="815"/>
                </a:moveTo>
                <a:lnTo>
                  <a:pt x="1700" y="815"/>
                </a:lnTo>
                <a:lnTo>
                  <a:pt x="1770" y="821"/>
                </a:lnTo>
                <a:lnTo>
                  <a:pt x="1770" y="821"/>
                </a:lnTo>
                <a:lnTo>
                  <a:pt x="1882" y="824"/>
                </a:lnTo>
                <a:lnTo>
                  <a:pt x="1882" y="824"/>
                </a:lnTo>
                <a:lnTo>
                  <a:pt x="1922" y="824"/>
                </a:lnTo>
                <a:lnTo>
                  <a:pt x="1922" y="824"/>
                </a:lnTo>
                <a:lnTo>
                  <a:pt x="1957" y="821"/>
                </a:lnTo>
                <a:lnTo>
                  <a:pt x="1963" y="821"/>
                </a:lnTo>
                <a:lnTo>
                  <a:pt x="1963" y="832"/>
                </a:lnTo>
                <a:lnTo>
                  <a:pt x="1963" y="832"/>
                </a:lnTo>
                <a:lnTo>
                  <a:pt x="1973" y="915"/>
                </a:lnTo>
                <a:lnTo>
                  <a:pt x="1987" y="1001"/>
                </a:lnTo>
                <a:lnTo>
                  <a:pt x="1987" y="1001"/>
                </a:lnTo>
                <a:lnTo>
                  <a:pt x="2003" y="1084"/>
                </a:lnTo>
                <a:lnTo>
                  <a:pt x="2003" y="1084"/>
                </a:lnTo>
                <a:lnTo>
                  <a:pt x="2016" y="1145"/>
                </a:lnTo>
                <a:lnTo>
                  <a:pt x="2022" y="1177"/>
                </a:lnTo>
                <a:lnTo>
                  <a:pt x="2038" y="1247"/>
                </a:lnTo>
                <a:lnTo>
                  <a:pt x="2056" y="1330"/>
                </a:lnTo>
                <a:lnTo>
                  <a:pt x="2056" y="1330"/>
                </a:lnTo>
                <a:lnTo>
                  <a:pt x="2078" y="1448"/>
                </a:lnTo>
                <a:lnTo>
                  <a:pt x="2086" y="1494"/>
                </a:lnTo>
                <a:lnTo>
                  <a:pt x="2086" y="1494"/>
                </a:lnTo>
                <a:lnTo>
                  <a:pt x="2110" y="1660"/>
                </a:lnTo>
                <a:lnTo>
                  <a:pt x="2110" y="1660"/>
                </a:lnTo>
                <a:lnTo>
                  <a:pt x="2118" y="1738"/>
                </a:lnTo>
                <a:lnTo>
                  <a:pt x="2126" y="1818"/>
                </a:lnTo>
                <a:lnTo>
                  <a:pt x="2126" y="1821"/>
                </a:lnTo>
                <a:lnTo>
                  <a:pt x="2124" y="1821"/>
                </a:lnTo>
                <a:lnTo>
                  <a:pt x="2124" y="1821"/>
                </a:lnTo>
                <a:lnTo>
                  <a:pt x="2075" y="1824"/>
                </a:lnTo>
                <a:lnTo>
                  <a:pt x="2030" y="1827"/>
                </a:lnTo>
                <a:lnTo>
                  <a:pt x="2030" y="1827"/>
                </a:lnTo>
                <a:lnTo>
                  <a:pt x="1989" y="1827"/>
                </a:lnTo>
                <a:lnTo>
                  <a:pt x="1989" y="1827"/>
                </a:lnTo>
                <a:lnTo>
                  <a:pt x="1936" y="1827"/>
                </a:lnTo>
                <a:lnTo>
                  <a:pt x="1879" y="1824"/>
                </a:lnTo>
                <a:lnTo>
                  <a:pt x="1879" y="1824"/>
                </a:lnTo>
                <a:lnTo>
                  <a:pt x="1869" y="1824"/>
                </a:lnTo>
                <a:lnTo>
                  <a:pt x="1869" y="1824"/>
                </a:lnTo>
                <a:lnTo>
                  <a:pt x="1855" y="1821"/>
                </a:lnTo>
                <a:lnTo>
                  <a:pt x="1855" y="1818"/>
                </a:lnTo>
                <a:lnTo>
                  <a:pt x="1855" y="1818"/>
                </a:lnTo>
                <a:lnTo>
                  <a:pt x="1850" y="1703"/>
                </a:lnTo>
                <a:lnTo>
                  <a:pt x="1839" y="1596"/>
                </a:lnTo>
                <a:lnTo>
                  <a:pt x="1839" y="1596"/>
                </a:lnTo>
                <a:lnTo>
                  <a:pt x="1823" y="1499"/>
                </a:lnTo>
                <a:lnTo>
                  <a:pt x="1815" y="1448"/>
                </a:lnTo>
                <a:lnTo>
                  <a:pt x="1810" y="1416"/>
                </a:lnTo>
                <a:lnTo>
                  <a:pt x="1796" y="1357"/>
                </a:lnTo>
                <a:lnTo>
                  <a:pt x="1796" y="1357"/>
                </a:lnTo>
                <a:lnTo>
                  <a:pt x="1788" y="1314"/>
                </a:lnTo>
                <a:lnTo>
                  <a:pt x="1788" y="1314"/>
                </a:lnTo>
                <a:lnTo>
                  <a:pt x="1772" y="1239"/>
                </a:lnTo>
                <a:lnTo>
                  <a:pt x="1772" y="1239"/>
                </a:lnTo>
                <a:lnTo>
                  <a:pt x="1764" y="1196"/>
                </a:lnTo>
                <a:lnTo>
                  <a:pt x="1759" y="1180"/>
                </a:lnTo>
                <a:lnTo>
                  <a:pt x="1748" y="1129"/>
                </a:lnTo>
                <a:lnTo>
                  <a:pt x="1748" y="1129"/>
                </a:lnTo>
                <a:lnTo>
                  <a:pt x="1748" y="1121"/>
                </a:lnTo>
                <a:lnTo>
                  <a:pt x="1748" y="1121"/>
                </a:lnTo>
                <a:lnTo>
                  <a:pt x="1724" y="1001"/>
                </a:lnTo>
                <a:lnTo>
                  <a:pt x="1705" y="885"/>
                </a:lnTo>
                <a:lnTo>
                  <a:pt x="1697" y="826"/>
                </a:lnTo>
                <a:lnTo>
                  <a:pt x="1695" y="815"/>
                </a:lnTo>
                <a:lnTo>
                  <a:pt x="1700" y="815"/>
                </a:lnTo>
                <a:close/>
                <a:moveTo>
                  <a:pt x="1330" y="762"/>
                </a:moveTo>
                <a:lnTo>
                  <a:pt x="1330" y="762"/>
                </a:lnTo>
                <a:lnTo>
                  <a:pt x="1467" y="786"/>
                </a:lnTo>
                <a:lnTo>
                  <a:pt x="1467" y="786"/>
                </a:lnTo>
                <a:lnTo>
                  <a:pt x="1539" y="799"/>
                </a:lnTo>
                <a:lnTo>
                  <a:pt x="1617" y="807"/>
                </a:lnTo>
                <a:lnTo>
                  <a:pt x="1617" y="807"/>
                </a:lnTo>
                <a:lnTo>
                  <a:pt x="1630" y="810"/>
                </a:lnTo>
                <a:lnTo>
                  <a:pt x="1630" y="810"/>
                </a:lnTo>
                <a:lnTo>
                  <a:pt x="1644" y="810"/>
                </a:lnTo>
                <a:lnTo>
                  <a:pt x="1646" y="834"/>
                </a:lnTo>
                <a:lnTo>
                  <a:pt x="1646" y="834"/>
                </a:lnTo>
                <a:lnTo>
                  <a:pt x="1654" y="893"/>
                </a:lnTo>
                <a:lnTo>
                  <a:pt x="1654" y="893"/>
                </a:lnTo>
                <a:lnTo>
                  <a:pt x="1670" y="1006"/>
                </a:lnTo>
                <a:lnTo>
                  <a:pt x="1692" y="1127"/>
                </a:lnTo>
                <a:lnTo>
                  <a:pt x="1695" y="1132"/>
                </a:lnTo>
                <a:lnTo>
                  <a:pt x="1689" y="1129"/>
                </a:lnTo>
                <a:lnTo>
                  <a:pt x="1689" y="1129"/>
                </a:lnTo>
                <a:lnTo>
                  <a:pt x="1571" y="1113"/>
                </a:lnTo>
                <a:lnTo>
                  <a:pt x="1464" y="1092"/>
                </a:lnTo>
                <a:lnTo>
                  <a:pt x="1397" y="1078"/>
                </a:lnTo>
                <a:lnTo>
                  <a:pt x="1381" y="1076"/>
                </a:lnTo>
                <a:lnTo>
                  <a:pt x="1378" y="1067"/>
                </a:lnTo>
                <a:lnTo>
                  <a:pt x="1378" y="1067"/>
                </a:lnTo>
                <a:lnTo>
                  <a:pt x="1367" y="1022"/>
                </a:lnTo>
                <a:lnTo>
                  <a:pt x="1367" y="1022"/>
                </a:lnTo>
                <a:lnTo>
                  <a:pt x="1354" y="947"/>
                </a:lnTo>
                <a:lnTo>
                  <a:pt x="1340" y="872"/>
                </a:lnTo>
                <a:lnTo>
                  <a:pt x="1340" y="872"/>
                </a:lnTo>
                <a:lnTo>
                  <a:pt x="1324" y="767"/>
                </a:lnTo>
                <a:lnTo>
                  <a:pt x="1324" y="762"/>
                </a:lnTo>
                <a:lnTo>
                  <a:pt x="1330" y="762"/>
                </a:lnTo>
                <a:close/>
                <a:moveTo>
                  <a:pt x="641" y="636"/>
                </a:moveTo>
                <a:lnTo>
                  <a:pt x="641" y="636"/>
                </a:lnTo>
                <a:lnTo>
                  <a:pt x="724" y="644"/>
                </a:lnTo>
                <a:lnTo>
                  <a:pt x="724" y="644"/>
                </a:lnTo>
                <a:lnTo>
                  <a:pt x="874" y="665"/>
                </a:lnTo>
                <a:lnTo>
                  <a:pt x="874" y="665"/>
                </a:lnTo>
                <a:lnTo>
                  <a:pt x="946" y="679"/>
                </a:lnTo>
                <a:lnTo>
                  <a:pt x="960" y="681"/>
                </a:lnTo>
                <a:lnTo>
                  <a:pt x="960" y="684"/>
                </a:lnTo>
                <a:lnTo>
                  <a:pt x="960" y="684"/>
                </a:lnTo>
                <a:lnTo>
                  <a:pt x="965" y="759"/>
                </a:lnTo>
                <a:lnTo>
                  <a:pt x="973" y="837"/>
                </a:lnTo>
                <a:lnTo>
                  <a:pt x="973" y="837"/>
                </a:lnTo>
                <a:lnTo>
                  <a:pt x="981" y="917"/>
                </a:lnTo>
                <a:lnTo>
                  <a:pt x="992" y="990"/>
                </a:lnTo>
                <a:lnTo>
                  <a:pt x="994" y="995"/>
                </a:lnTo>
                <a:lnTo>
                  <a:pt x="989" y="992"/>
                </a:lnTo>
                <a:lnTo>
                  <a:pt x="989" y="992"/>
                </a:lnTo>
                <a:lnTo>
                  <a:pt x="933" y="984"/>
                </a:lnTo>
                <a:lnTo>
                  <a:pt x="933" y="984"/>
                </a:lnTo>
                <a:lnTo>
                  <a:pt x="863" y="977"/>
                </a:lnTo>
                <a:lnTo>
                  <a:pt x="799" y="968"/>
                </a:lnTo>
                <a:lnTo>
                  <a:pt x="799" y="968"/>
                </a:lnTo>
                <a:lnTo>
                  <a:pt x="683" y="960"/>
                </a:lnTo>
                <a:lnTo>
                  <a:pt x="681" y="960"/>
                </a:lnTo>
                <a:lnTo>
                  <a:pt x="681" y="958"/>
                </a:lnTo>
                <a:lnTo>
                  <a:pt x="681" y="958"/>
                </a:lnTo>
                <a:lnTo>
                  <a:pt x="662" y="853"/>
                </a:lnTo>
                <a:lnTo>
                  <a:pt x="662" y="853"/>
                </a:lnTo>
                <a:lnTo>
                  <a:pt x="646" y="735"/>
                </a:lnTo>
                <a:lnTo>
                  <a:pt x="646" y="735"/>
                </a:lnTo>
                <a:lnTo>
                  <a:pt x="635" y="641"/>
                </a:lnTo>
                <a:lnTo>
                  <a:pt x="635" y="636"/>
                </a:lnTo>
                <a:lnTo>
                  <a:pt x="641" y="636"/>
                </a:lnTo>
                <a:close/>
                <a:moveTo>
                  <a:pt x="753" y="1639"/>
                </a:moveTo>
                <a:lnTo>
                  <a:pt x="753" y="1639"/>
                </a:lnTo>
                <a:lnTo>
                  <a:pt x="686" y="1636"/>
                </a:lnTo>
                <a:lnTo>
                  <a:pt x="686" y="1636"/>
                </a:lnTo>
                <a:lnTo>
                  <a:pt x="574" y="1631"/>
                </a:lnTo>
                <a:lnTo>
                  <a:pt x="574" y="1631"/>
                </a:lnTo>
                <a:lnTo>
                  <a:pt x="533" y="1633"/>
                </a:lnTo>
                <a:lnTo>
                  <a:pt x="533" y="1633"/>
                </a:lnTo>
                <a:lnTo>
                  <a:pt x="496" y="1633"/>
                </a:lnTo>
                <a:lnTo>
                  <a:pt x="493" y="1633"/>
                </a:lnTo>
                <a:lnTo>
                  <a:pt x="493" y="1625"/>
                </a:lnTo>
                <a:lnTo>
                  <a:pt x="493" y="1625"/>
                </a:lnTo>
                <a:lnTo>
                  <a:pt x="482" y="1542"/>
                </a:lnTo>
                <a:lnTo>
                  <a:pt x="469" y="1457"/>
                </a:lnTo>
                <a:lnTo>
                  <a:pt x="469" y="1457"/>
                </a:lnTo>
                <a:lnTo>
                  <a:pt x="453" y="1373"/>
                </a:lnTo>
                <a:lnTo>
                  <a:pt x="453" y="1373"/>
                </a:lnTo>
                <a:lnTo>
                  <a:pt x="440" y="1312"/>
                </a:lnTo>
                <a:lnTo>
                  <a:pt x="431" y="1279"/>
                </a:lnTo>
                <a:lnTo>
                  <a:pt x="415" y="1207"/>
                </a:lnTo>
                <a:lnTo>
                  <a:pt x="399" y="1127"/>
                </a:lnTo>
                <a:lnTo>
                  <a:pt x="399" y="1127"/>
                </a:lnTo>
                <a:lnTo>
                  <a:pt x="375" y="1006"/>
                </a:lnTo>
                <a:lnTo>
                  <a:pt x="367" y="960"/>
                </a:lnTo>
                <a:lnTo>
                  <a:pt x="367" y="960"/>
                </a:lnTo>
                <a:lnTo>
                  <a:pt x="343" y="794"/>
                </a:lnTo>
                <a:lnTo>
                  <a:pt x="343" y="794"/>
                </a:lnTo>
                <a:lnTo>
                  <a:pt x="335" y="716"/>
                </a:lnTo>
                <a:lnTo>
                  <a:pt x="330" y="638"/>
                </a:lnTo>
                <a:lnTo>
                  <a:pt x="330" y="633"/>
                </a:lnTo>
                <a:lnTo>
                  <a:pt x="332" y="633"/>
                </a:lnTo>
                <a:lnTo>
                  <a:pt x="332" y="633"/>
                </a:lnTo>
                <a:lnTo>
                  <a:pt x="378" y="631"/>
                </a:lnTo>
                <a:lnTo>
                  <a:pt x="424" y="628"/>
                </a:lnTo>
                <a:lnTo>
                  <a:pt x="424" y="628"/>
                </a:lnTo>
                <a:lnTo>
                  <a:pt x="464" y="628"/>
                </a:lnTo>
                <a:lnTo>
                  <a:pt x="464" y="628"/>
                </a:lnTo>
                <a:lnTo>
                  <a:pt x="517" y="631"/>
                </a:lnTo>
                <a:lnTo>
                  <a:pt x="574" y="633"/>
                </a:lnTo>
                <a:lnTo>
                  <a:pt x="574" y="633"/>
                </a:lnTo>
                <a:lnTo>
                  <a:pt x="587" y="633"/>
                </a:lnTo>
                <a:lnTo>
                  <a:pt x="587" y="633"/>
                </a:lnTo>
                <a:lnTo>
                  <a:pt x="595" y="633"/>
                </a:lnTo>
                <a:lnTo>
                  <a:pt x="598" y="633"/>
                </a:lnTo>
                <a:lnTo>
                  <a:pt x="598" y="636"/>
                </a:lnTo>
                <a:lnTo>
                  <a:pt x="598" y="636"/>
                </a:lnTo>
                <a:lnTo>
                  <a:pt x="606" y="751"/>
                </a:lnTo>
                <a:lnTo>
                  <a:pt x="617" y="858"/>
                </a:lnTo>
                <a:lnTo>
                  <a:pt x="617" y="858"/>
                </a:lnTo>
                <a:lnTo>
                  <a:pt x="630" y="955"/>
                </a:lnTo>
                <a:lnTo>
                  <a:pt x="641" y="1008"/>
                </a:lnTo>
                <a:lnTo>
                  <a:pt x="646" y="1038"/>
                </a:lnTo>
                <a:lnTo>
                  <a:pt x="657" y="1100"/>
                </a:lnTo>
                <a:lnTo>
                  <a:pt x="657" y="1100"/>
                </a:lnTo>
                <a:lnTo>
                  <a:pt x="667" y="1140"/>
                </a:lnTo>
                <a:lnTo>
                  <a:pt x="667" y="1140"/>
                </a:lnTo>
                <a:lnTo>
                  <a:pt x="681" y="1218"/>
                </a:lnTo>
                <a:lnTo>
                  <a:pt x="681" y="1218"/>
                </a:lnTo>
                <a:lnTo>
                  <a:pt x="692" y="1258"/>
                </a:lnTo>
                <a:lnTo>
                  <a:pt x="694" y="1274"/>
                </a:lnTo>
                <a:lnTo>
                  <a:pt x="705" y="1328"/>
                </a:lnTo>
                <a:lnTo>
                  <a:pt x="705" y="1328"/>
                </a:lnTo>
                <a:lnTo>
                  <a:pt x="708" y="1333"/>
                </a:lnTo>
                <a:lnTo>
                  <a:pt x="708" y="1333"/>
                </a:lnTo>
                <a:lnTo>
                  <a:pt x="732" y="1454"/>
                </a:lnTo>
                <a:lnTo>
                  <a:pt x="748" y="1569"/>
                </a:lnTo>
                <a:lnTo>
                  <a:pt x="759" y="1628"/>
                </a:lnTo>
                <a:lnTo>
                  <a:pt x="759" y="1639"/>
                </a:lnTo>
                <a:lnTo>
                  <a:pt x="753" y="1639"/>
                </a:lnTo>
                <a:close/>
                <a:moveTo>
                  <a:pt x="1126" y="1692"/>
                </a:moveTo>
                <a:lnTo>
                  <a:pt x="1126" y="1692"/>
                </a:lnTo>
                <a:lnTo>
                  <a:pt x="989" y="1668"/>
                </a:lnTo>
                <a:lnTo>
                  <a:pt x="989" y="1668"/>
                </a:lnTo>
                <a:lnTo>
                  <a:pt x="914" y="1658"/>
                </a:lnTo>
                <a:lnTo>
                  <a:pt x="839" y="1647"/>
                </a:lnTo>
                <a:lnTo>
                  <a:pt x="839" y="1647"/>
                </a:lnTo>
                <a:lnTo>
                  <a:pt x="823" y="1647"/>
                </a:lnTo>
                <a:lnTo>
                  <a:pt x="823" y="1647"/>
                </a:lnTo>
                <a:lnTo>
                  <a:pt x="810" y="1644"/>
                </a:lnTo>
                <a:lnTo>
                  <a:pt x="810" y="1623"/>
                </a:lnTo>
                <a:lnTo>
                  <a:pt x="810" y="1623"/>
                </a:lnTo>
                <a:lnTo>
                  <a:pt x="801" y="1561"/>
                </a:lnTo>
                <a:lnTo>
                  <a:pt x="801" y="1561"/>
                </a:lnTo>
                <a:lnTo>
                  <a:pt x="783" y="1448"/>
                </a:lnTo>
                <a:lnTo>
                  <a:pt x="761" y="1330"/>
                </a:lnTo>
                <a:lnTo>
                  <a:pt x="761" y="1325"/>
                </a:lnTo>
                <a:lnTo>
                  <a:pt x="767" y="1325"/>
                </a:lnTo>
                <a:lnTo>
                  <a:pt x="767" y="1325"/>
                </a:lnTo>
                <a:lnTo>
                  <a:pt x="885" y="1344"/>
                </a:lnTo>
                <a:lnTo>
                  <a:pt x="992" y="1363"/>
                </a:lnTo>
                <a:lnTo>
                  <a:pt x="1056" y="1376"/>
                </a:lnTo>
                <a:lnTo>
                  <a:pt x="1075" y="1381"/>
                </a:lnTo>
                <a:lnTo>
                  <a:pt x="1075" y="1387"/>
                </a:lnTo>
                <a:lnTo>
                  <a:pt x="1075" y="1387"/>
                </a:lnTo>
                <a:lnTo>
                  <a:pt x="1086" y="1435"/>
                </a:lnTo>
                <a:lnTo>
                  <a:pt x="1086" y="1435"/>
                </a:lnTo>
                <a:lnTo>
                  <a:pt x="1113" y="1582"/>
                </a:lnTo>
                <a:lnTo>
                  <a:pt x="1113" y="1582"/>
                </a:lnTo>
                <a:lnTo>
                  <a:pt x="1129" y="1690"/>
                </a:lnTo>
                <a:lnTo>
                  <a:pt x="1131" y="1692"/>
                </a:lnTo>
                <a:lnTo>
                  <a:pt x="1126" y="1692"/>
                </a:lnTo>
                <a:close/>
                <a:moveTo>
                  <a:pt x="1453" y="1405"/>
                </a:moveTo>
                <a:lnTo>
                  <a:pt x="1389" y="1392"/>
                </a:lnTo>
                <a:lnTo>
                  <a:pt x="1389" y="1392"/>
                </a:lnTo>
                <a:lnTo>
                  <a:pt x="1265" y="1368"/>
                </a:lnTo>
                <a:lnTo>
                  <a:pt x="1134" y="1338"/>
                </a:lnTo>
                <a:lnTo>
                  <a:pt x="1121" y="1336"/>
                </a:lnTo>
                <a:lnTo>
                  <a:pt x="1056" y="1322"/>
                </a:lnTo>
                <a:lnTo>
                  <a:pt x="1056" y="1322"/>
                </a:lnTo>
                <a:lnTo>
                  <a:pt x="1005" y="1314"/>
                </a:lnTo>
                <a:lnTo>
                  <a:pt x="1000" y="1312"/>
                </a:lnTo>
                <a:lnTo>
                  <a:pt x="1000" y="1312"/>
                </a:lnTo>
                <a:lnTo>
                  <a:pt x="871" y="1293"/>
                </a:lnTo>
                <a:lnTo>
                  <a:pt x="756" y="1282"/>
                </a:lnTo>
                <a:lnTo>
                  <a:pt x="753" y="1279"/>
                </a:lnTo>
                <a:lnTo>
                  <a:pt x="735" y="1204"/>
                </a:lnTo>
                <a:lnTo>
                  <a:pt x="735" y="1204"/>
                </a:lnTo>
                <a:lnTo>
                  <a:pt x="718" y="1129"/>
                </a:lnTo>
                <a:lnTo>
                  <a:pt x="718" y="1129"/>
                </a:lnTo>
                <a:lnTo>
                  <a:pt x="710" y="1086"/>
                </a:lnTo>
                <a:lnTo>
                  <a:pt x="692" y="1008"/>
                </a:lnTo>
                <a:lnTo>
                  <a:pt x="697" y="1008"/>
                </a:lnTo>
                <a:lnTo>
                  <a:pt x="697" y="1008"/>
                </a:lnTo>
                <a:lnTo>
                  <a:pt x="793" y="1019"/>
                </a:lnTo>
                <a:lnTo>
                  <a:pt x="793" y="1019"/>
                </a:lnTo>
                <a:lnTo>
                  <a:pt x="925" y="1038"/>
                </a:lnTo>
                <a:lnTo>
                  <a:pt x="925" y="1038"/>
                </a:lnTo>
                <a:lnTo>
                  <a:pt x="1003" y="1049"/>
                </a:lnTo>
                <a:lnTo>
                  <a:pt x="1067" y="1062"/>
                </a:lnTo>
                <a:lnTo>
                  <a:pt x="1067" y="1062"/>
                </a:lnTo>
                <a:lnTo>
                  <a:pt x="1188" y="1086"/>
                </a:lnTo>
                <a:lnTo>
                  <a:pt x="1322" y="1116"/>
                </a:lnTo>
                <a:lnTo>
                  <a:pt x="1333" y="1118"/>
                </a:lnTo>
                <a:lnTo>
                  <a:pt x="1397" y="1132"/>
                </a:lnTo>
                <a:lnTo>
                  <a:pt x="1397" y="1132"/>
                </a:lnTo>
                <a:lnTo>
                  <a:pt x="1448" y="1143"/>
                </a:lnTo>
                <a:lnTo>
                  <a:pt x="1453" y="1143"/>
                </a:lnTo>
                <a:lnTo>
                  <a:pt x="1453" y="1143"/>
                </a:lnTo>
                <a:lnTo>
                  <a:pt x="1585" y="1161"/>
                </a:lnTo>
                <a:lnTo>
                  <a:pt x="1700" y="1175"/>
                </a:lnTo>
                <a:lnTo>
                  <a:pt x="1702" y="1175"/>
                </a:lnTo>
                <a:lnTo>
                  <a:pt x="1721" y="1250"/>
                </a:lnTo>
                <a:lnTo>
                  <a:pt x="1721" y="1250"/>
                </a:lnTo>
                <a:lnTo>
                  <a:pt x="1737" y="1325"/>
                </a:lnTo>
                <a:lnTo>
                  <a:pt x="1737" y="1325"/>
                </a:lnTo>
                <a:lnTo>
                  <a:pt x="1745" y="1368"/>
                </a:lnTo>
                <a:lnTo>
                  <a:pt x="1761" y="1448"/>
                </a:lnTo>
                <a:lnTo>
                  <a:pt x="1759" y="1446"/>
                </a:lnTo>
                <a:lnTo>
                  <a:pt x="1759" y="1446"/>
                </a:lnTo>
                <a:lnTo>
                  <a:pt x="1662" y="1438"/>
                </a:lnTo>
                <a:lnTo>
                  <a:pt x="1662" y="1438"/>
                </a:lnTo>
                <a:lnTo>
                  <a:pt x="1531" y="1419"/>
                </a:lnTo>
                <a:lnTo>
                  <a:pt x="1531" y="1419"/>
                </a:lnTo>
                <a:lnTo>
                  <a:pt x="1453" y="1405"/>
                </a:lnTo>
                <a:close/>
                <a:moveTo>
                  <a:pt x="1483" y="1617"/>
                </a:moveTo>
                <a:lnTo>
                  <a:pt x="1483" y="1617"/>
                </a:lnTo>
                <a:lnTo>
                  <a:pt x="1472" y="1540"/>
                </a:lnTo>
                <a:lnTo>
                  <a:pt x="1461" y="1467"/>
                </a:lnTo>
                <a:lnTo>
                  <a:pt x="1461" y="1462"/>
                </a:lnTo>
                <a:lnTo>
                  <a:pt x="1467" y="1462"/>
                </a:lnTo>
                <a:lnTo>
                  <a:pt x="1467" y="1462"/>
                </a:lnTo>
                <a:lnTo>
                  <a:pt x="1523" y="1470"/>
                </a:lnTo>
                <a:lnTo>
                  <a:pt x="1523" y="1470"/>
                </a:lnTo>
                <a:lnTo>
                  <a:pt x="1592" y="1481"/>
                </a:lnTo>
                <a:lnTo>
                  <a:pt x="1657" y="1486"/>
                </a:lnTo>
                <a:lnTo>
                  <a:pt x="1657" y="1486"/>
                </a:lnTo>
                <a:lnTo>
                  <a:pt x="1770" y="1494"/>
                </a:lnTo>
                <a:lnTo>
                  <a:pt x="1772" y="1494"/>
                </a:lnTo>
                <a:lnTo>
                  <a:pt x="1772" y="1497"/>
                </a:lnTo>
                <a:lnTo>
                  <a:pt x="1772" y="1497"/>
                </a:lnTo>
                <a:lnTo>
                  <a:pt x="1791" y="1601"/>
                </a:lnTo>
                <a:lnTo>
                  <a:pt x="1791" y="1601"/>
                </a:lnTo>
                <a:lnTo>
                  <a:pt x="1810" y="1722"/>
                </a:lnTo>
                <a:lnTo>
                  <a:pt x="1810" y="1722"/>
                </a:lnTo>
                <a:lnTo>
                  <a:pt x="1818" y="1816"/>
                </a:lnTo>
                <a:lnTo>
                  <a:pt x="1818" y="1818"/>
                </a:lnTo>
                <a:lnTo>
                  <a:pt x="1815" y="1818"/>
                </a:lnTo>
                <a:lnTo>
                  <a:pt x="1815" y="1818"/>
                </a:lnTo>
                <a:lnTo>
                  <a:pt x="1729" y="1810"/>
                </a:lnTo>
                <a:lnTo>
                  <a:pt x="1729" y="1810"/>
                </a:lnTo>
                <a:lnTo>
                  <a:pt x="1582" y="1789"/>
                </a:lnTo>
                <a:lnTo>
                  <a:pt x="1582" y="1789"/>
                </a:lnTo>
                <a:lnTo>
                  <a:pt x="1507" y="1775"/>
                </a:lnTo>
                <a:lnTo>
                  <a:pt x="1496" y="1773"/>
                </a:lnTo>
                <a:lnTo>
                  <a:pt x="1496" y="1770"/>
                </a:lnTo>
                <a:lnTo>
                  <a:pt x="1496" y="1770"/>
                </a:lnTo>
                <a:lnTo>
                  <a:pt x="1491" y="1698"/>
                </a:lnTo>
                <a:lnTo>
                  <a:pt x="1483" y="1617"/>
                </a:lnTo>
                <a:close/>
              </a:path>
            </a:pathLst>
          </a:custGeom>
          <a:solidFill>
            <a:srgbClr val="A1A194"/>
          </a:solidFill>
          <a:ln>
            <a:noFill/>
          </a:ln>
          <a:effectLst/>
        </p:spPr>
        <p:txBody>
          <a:bodyPr wrap="none" anchor="ctr"/>
          <a:lstStyle/>
          <a:p>
            <a:endParaRPr lang="en-US"/>
          </a:p>
        </p:txBody>
      </p:sp>
      <p:grpSp>
        <p:nvGrpSpPr>
          <p:cNvPr id="323" name="Group 322"/>
          <p:cNvGrpSpPr/>
          <p:nvPr/>
        </p:nvGrpSpPr>
        <p:grpSpPr>
          <a:xfrm>
            <a:off x="5343493" y="1602356"/>
            <a:ext cx="739670" cy="736688"/>
            <a:chOff x="3381375" y="4397375"/>
            <a:chExt cx="1181100" cy="1176338"/>
          </a:xfrm>
          <a:solidFill>
            <a:srgbClr val="A1A194"/>
          </a:solidFill>
        </p:grpSpPr>
        <p:sp>
          <p:nvSpPr>
            <p:cNvPr id="324" name="Freeform 12"/>
            <p:cNvSpPr>
              <a:spLocks noChangeArrowheads="1"/>
            </p:cNvSpPr>
            <p:nvPr/>
          </p:nvSpPr>
          <p:spPr bwMode="auto">
            <a:xfrm>
              <a:off x="3381375" y="4397375"/>
              <a:ext cx="1181100" cy="1176338"/>
            </a:xfrm>
            <a:custGeom>
              <a:avLst/>
              <a:gdLst>
                <a:gd name="T0" fmla="*/ 3274 w 3283"/>
                <a:gd name="T1" fmla="*/ 1470 h 3267"/>
                <a:gd name="T2" fmla="*/ 3214 w 3283"/>
                <a:gd name="T3" fmla="*/ 1172 h 3267"/>
                <a:gd name="T4" fmla="*/ 3096 w 3283"/>
                <a:gd name="T5" fmla="*/ 883 h 3267"/>
                <a:gd name="T6" fmla="*/ 2884 w 3283"/>
                <a:gd name="T7" fmla="*/ 568 h 3267"/>
                <a:gd name="T8" fmla="*/ 2684 w 3283"/>
                <a:gd name="T9" fmla="*/ 376 h 3267"/>
                <a:gd name="T10" fmla="*/ 2403 w 3283"/>
                <a:gd name="T11" fmla="*/ 187 h 3267"/>
                <a:gd name="T12" fmla="*/ 2053 w 3283"/>
                <a:gd name="T13" fmla="*/ 52 h 3267"/>
                <a:gd name="T14" fmla="*/ 1738 w 3283"/>
                <a:gd name="T15" fmla="*/ 3 h 3267"/>
                <a:gd name="T16" fmla="*/ 1564 w 3283"/>
                <a:gd name="T17" fmla="*/ 3 h 3267"/>
                <a:gd name="T18" fmla="*/ 1246 w 3283"/>
                <a:gd name="T19" fmla="*/ 49 h 3267"/>
                <a:gd name="T20" fmla="*/ 942 w 3283"/>
                <a:gd name="T21" fmla="*/ 158 h 3267"/>
                <a:gd name="T22" fmla="*/ 599 w 3283"/>
                <a:gd name="T23" fmla="*/ 376 h 3267"/>
                <a:gd name="T24" fmla="*/ 355 w 3283"/>
                <a:gd name="T25" fmla="*/ 619 h 3267"/>
                <a:gd name="T26" fmla="*/ 149 w 3283"/>
                <a:gd name="T27" fmla="*/ 957 h 3267"/>
                <a:gd name="T28" fmla="*/ 69 w 3283"/>
                <a:gd name="T29" fmla="*/ 1166 h 3267"/>
                <a:gd name="T30" fmla="*/ 0 w 3283"/>
                <a:gd name="T31" fmla="*/ 1593 h 3267"/>
                <a:gd name="T32" fmla="*/ 9 w 3283"/>
                <a:gd name="T33" fmla="*/ 1802 h 3267"/>
                <a:gd name="T34" fmla="*/ 52 w 3283"/>
                <a:gd name="T35" fmla="*/ 2054 h 3267"/>
                <a:gd name="T36" fmla="*/ 132 w 3283"/>
                <a:gd name="T37" fmla="*/ 2289 h 3267"/>
                <a:gd name="T38" fmla="*/ 495 w 3283"/>
                <a:gd name="T39" fmla="*/ 2813 h 3267"/>
                <a:gd name="T40" fmla="*/ 1008 w 3283"/>
                <a:gd name="T41" fmla="*/ 3148 h 3267"/>
                <a:gd name="T42" fmla="*/ 1332 w 3283"/>
                <a:gd name="T43" fmla="*/ 3243 h 3267"/>
                <a:gd name="T44" fmla="*/ 1458 w 3283"/>
                <a:gd name="T45" fmla="*/ 3260 h 3267"/>
                <a:gd name="T46" fmla="*/ 1718 w 3283"/>
                <a:gd name="T47" fmla="*/ 3263 h 3267"/>
                <a:gd name="T48" fmla="*/ 1658 w 3283"/>
                <a:gd name="T49" fmla="*/ 3260 h 3267"/>
                <a:gd name="T50" fmla="*/ 1458 w 3283"/>
                <a:gd name="T51" fmla="*/ 3246 h 3267"/>
                <a:gd name="T52" fmla="*/ 1335 w 3283"/>
                <a:gd name="T53" fmla="*/ 3226 h 3267"/>
                <a:gd name="T54" fmla="*/ 957 w 3283"/>
                <a:gd name="T55" fmla="*/ 3094 h 3267"/>
                <a:gd name="T56" fmla="*/ 467 w 3283"/>
                <a:gd name="T57" fmla="*/ 2722 h 3267"/>
                <a:gd name="T58" fmla="*/ 163 w 3283"/>
                <a:gd name="T59" fmla="*/ 2226 h 3267"/>
                <a:gd name="T60" fmla="*/ 86 w 3283"/>
                <a:gd name="T61" fmla="*/ 1945 h 3267"/>
                <a:gd name="T62" fmla="*/ 60 w 3283"/>
                <a:gd name="T63" fmla="*/ 1670 h 3267"/>
                <a:gd name="T64" fmla="*/ 63 w 3283"/>
                <a:gd name="T65" fmla="*/ 1544 h 3267"/>
                <a:gd name="T66" fmla="*/ 149 w 3283"/>
                <a:gd name="T67" fmla="*/ 1135 h 3267"/>
                <a:gd name="T68" fmla="*/ 232 w 3283"/>
                <a:gd name="T69" fmla="*/ 937 h 3267"/>
                <a:gd name="T70" fmla="*/ 521 w 3283"/>
                <a:gd name="T71" fmla="*/ 542 h 3267"/>
                <a:gd name="T72" fmla="*/ 733 w 3283"/>
                <a:gd name="T73" fmla="*/ 361 h 3267"/>
                <a:gd name="T74" fmla="*/ 1103 w 3283"/>
                <a:gd name="T75" fmla="*/ 169 h 3267"/>
                <a:gd name="T76" fmla="*/ 1400 w 3283"/>
                <a:gd name="T77" fmla="*/ 92 h 3267"/>
                <a:gd name="T78" fmla="*/ 1650 w 3283"/>
                <a:gd name="T79" fmla="*/ 72 h 3267"/>
                <a:gd name="T80" fmla="*/ 1899 w 3283"/>
                <a:gd name="T81" fmla="*/ 95 h 3267"/>
                <a:gd name="T82" fmla="*/ 2168 w 3283"/>
                <a:gd name="T83" fmla="*/ 161 h 3267"/>
                <a:gd name="T84" fmla="*/ 2512 w 3283"/>
                <a:gd name="T85" fmla="*/ 333 h 3267"/>
                <a:gd name="T86" fmla="*/ 2724 w 3283"/>
                <a:gd name="T87" fmla="*/ 496 h 3267"/>
                <a:gd name="T88" fmla="*/ 2933 w 3283"/>
                <a:gd name="T89" fmla="*/ 734 h 3267"/>
                <a:gd name="T90" fmla="*/ 3125 w 3283"/>
                <a:gd name="T91" fmla="*/ 1095 h 3267"/>
                <a:gd name="T92" fmla="*/ 3196 w 3283"/>
                <a:gd name="T93" fmla="*/ 1332 h 3267"/>
                <a:gd name="T94" fmla="*/ 3228 w 3283"/>
                <a:gd name="T95" fmla="*/ 1570 h 3267"/>
                <a:gd name="T96" fmla="*/ 3228 w 3283"/>
                <a:gd name="T97" fmla="*/ 1753 h 3267"/>
                <a:gd name="T98" fmla="*/ 3191 w 3283"/>
                <a:gd name="T99" fmla="*/ 2017 h 3267"/>
                <a:gd name="T100" fmla="*/ 3085 w 3283"/>
                <a:gd name="T101" fmla="*/ 2332 h 3267"/>
                <a:gd name="T102" fmla="*/ 2847 w 3283"/>
                <a:gd name="T103" fmla="*/ 2702 h 3267"/>
                <a:gd name="T104" fmla="*/ 2506 w 3283"/>
                <a:gd name="T105" fmla="*/ 3005 h 3267"/>
                <a:gd name="T106" fmla="*/ 2234 w 3283"/>
                <a:gd name="T107" fmla="*/ 3151 h 3267"/>
                <a:gd name="T108" fmla="*/ 2280 w 3283"/>
                <a:gd name="T109" fmla="*/ 3137 h 3267"/>
                <a:gd name="T110" fmla="*/ 2730 w 3283"/>
                <a:gd name="T111" fmla="*/ 2856 h 3267"/>
                <a:gd name="T112" fmla="*/ 3042 w 3283"/>
                <a:gd name="T113" fmla="*/ 2487 h 3267"/>
                <a:gd name="T114" fmla="*/ 3196 w 3283"/>
                <a:gd name="T115" fmla="*/ 2154 h 3267"/>
                <a:gd name="T116" fmla="*/ 3274 w 3283"/>
                <a:gd name="T117" fmla="*/ 1805 h 3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83" h="3267">
                  <a:moveTo>
                    <a:pt x="3282" y="1639"/>
                  </a:moveTo>
                  <a:lnTo>
                    <a:pt x="3282" y="1639"/>
                  </a:lnTo>
                  <a:lnTo>
                    <a:pt x="3279" y="1616"/>
                  </a:lnTo>
                  <a:lnTo>
                    <a:pt x="3279" y="1616"/>
                  </a:lnTo>
                  <a:lnTo>
                    <a:pt x="3279" y="1567"/>
                  </a:lnTo>
                  <a:lnTo>
                    <a:pt x="3279" y="1567"/>
                  </a:lnTo>
                  <a:lnTo>
                    <a:pt x="3277" y="1519"/>
                  </a:lnTo>
                  <a:lnTo>
                    <a:pt x="3277" y="1519"/>
                  </a:lnTo>
                  <a:lnTo>
                    <a:pt x="3274" y="1470"/>
                  </a:lnTo>
                  <a:lnTo>
                    <a:pt x="3274" y="1470"/>
                  </a:lnTo>
                  <a:lnTo>
                    <a:pt x="3265" y="1418"/>
                  </a:lnTo>
                  <a:lnTo>
                    <a:pt x="3259" y="1370"/>
                  </a:lnTo>
                  <a:lnTo>
                    <a:pt x="3259" y="1370"/>
                  </a:lnTo>
                  <a:lnTo>
                    <a:pt x="3251" y="1321"/>
                  </a:lnTo>
                  <a:lnTo>
                    <a:pt x="3251" y="1321"/>
                  </a:lnTo>
                  <a:lnTo>
                    <a:pt x="3239" y="1272"/>
                  </a:lnTo>
                  <a:lnTo>
                    <a:pt x="3239" y="1272"/>
                  </a:lnTo>
                  <a:lnTo>
                    <a:pt x="3228" y="1221"/>
                  </a:lnTo>
                  <a:lnTo>
                    <a:pt x="3214" y="1172"/>
                  </a:lnTo>
                  <a:lnTo>
                    <a:pt x="3214" y="1172"/>
                  </a:lnTo>
                  <a:lnTo>
                    <a:pt x="3199" y="1123"/>
                  </a:lnTo>
                  <a:lnTo>
                    <a:pt x="3191" y="1098"/>
                  </a:lnTo>
                  <a:lnTo>
                    <a:pt x="3191" y="1098"/>
                  </a:lnTo>
                  <a:lnTo>
                    <a:pt x="3182" y="1074"/>
                  </a:lnTo>
                  <a:lnTo>
                    <a:pt x="3182" y="1074"/>
                  </a:lnTo>
                  <a:lnTo>
                    <a:pt x="3162" y="1026"/>
                  </a:lnTo>
                  <a:lnTo>
                    <a:pt x="3142" y="977"/>
                  </a:lnTo>
                  <a:lnTo>
                    <a:pt x="3142" y="977"/>
                  </a:lnTo>
                  <a:lnTo>
                    <a:pt x="3119" y="929"/>
                  </a:lnTo>
                  <a:lnTo>
                    <a:pt x="3096" y="883"/>
                  </a:lnTo>
                  <a:lnTo>
                    <a:pt x="3045" y="788"/>
                  </a:lnTo>
                  <a:lnTo>
                    <a:pt x="3045" y="788"/>
                  </a:lnTo>
                  <a:lnTo>
                    <a:pt x="3013" y="742"/>
                  </a:lnTo>
                  <a:lnTo>
                    <a:pt x="2984" y="699"/>
                  </a:lnTo>
                  <a:lnTo>
                    <a:pt x="2984" y="699"/>
                  </a:lnTo>
                  <a:lnTo>
                    <a:pt x="2953" y="654"/>
                  </a:lnTo>
                  <a:lnTo>
                    <a:pt x="2919" y="610"/>
                  </a:lnTo>
                  <a:lnTo>
                    <a:pt x="2919" y="610"/>
                  </a:lnTo>
                  <a:lnTo>
                    <a:pt x="2884" y="568"/>
                  </a:lnTo>
                  <a:lnTo>
                    <a:pt x="2884" y="568"/>
                  </a:lnTo>
                  <a:lnTo>
                    <a:pt x="2847" y="527"/>
                  </a:lnTo>
                  <a:lnTo>
                    <a:pt x="2847" y="527"/>
                  </a:lnTo>
                  <a:lnTo>
                    <a:pt x="2807" y="487"/>
                  </a:lnTo>
                  <a:lnTo>
                    <a:pt x="2807" y="487"/>
                  </a:lnTo>
                  <a:lnTo>
                    <a:pt x="2767" y="450"/>
                  </a:lnTo>
                  <a:lnTo>
                    <a:pt x="2767" y="450"/>
                  </a:lnTo>
                  <a:lnTo>
                    <a:pt x="2747" y="430"/>
                  </a:lnTo>
                  <a:lnTo>
                    <a:pt x="2727" y="410"/>
                  </a:lnTo>
                  <a:lnTo>
                    <a:pt x="2727" y="410"/>
                  </a:lnTo>
                  <a:lnTo>
                    <a:pt x="2684" y="376"/>
                  </a:lnTo>
                  <a:lnTo>
                    <a:pt x="2684" y="376"/>
                  </a:lnTo>
                  <a:lnTo>
                    <a:pt x="2641" y="341"/>
                  </a:lnTo>
                  <a:lnTo>
                    <a:pt x="2595" y="307"/>
                  </a:lnTo>
                  <a:lnTo>
                    <a:pt x="2595" y="307"/>
                  </a:lnTo>
                  <a:lnTo>
                    <a:pt x="2549" y="275"/>
                  </a:lnTo>
                  <a:lnTo>
                    <a:pt x="2500" y="244"/>
                  </a:lnTo>
                  <a:lnTo>
                    <a:pt x="2500" y="244"/>
                  </a:lnTo>
                  <a:lnTo>
                    <a:pt x="2452" y="215"/>
                  </a:lnTo>
                  <a:lnTo>
                    <a:pt x="2426" y="201"/>
                  </a:lnTo>
                  <a:lnTo>
                    <a:pt x="2403" y="187"/>
                  </a:lnTo>
                  <a:lnTo>
                    <a:pt x="2403" y="187"/>
                  </a:lnTo>
                  <a:lnTo>
                    <a:pt x="2352" y="161"/>
                  </a:lnTo>
                  <a:lnTo>
                    <a:pt x="2300" y="138"/>
                  </a:lnTo>
                  <a:lnTo>
                    <a:pt x="2245" y="115"/>
                  </a:lnTo>
                  <a:lnTo>
                    <a:pt x="2191" y="95"/>
                  </a:lnTo>
                  <a:lnTo>
                    <a:pt x="2191" y="95"/>
                  </a:lnTo>
                  <a:lnTo>
                    <a:pt x="2137" y="78"/>
                  </a:lnTo>
                  <a:lnTo>
                    <a:pt x="2137" y="78"/>
                  </a:lnTo>
                  <a:lnTo>
                    <a:pt x="2082" y="61"/>
                  </a:lnTo>
                  <a:lnTo>
                    <a:pt x="2053" y="52"/>
                  </a:lnTo>
                  <a:lnTo>
                    <a:pt x="2025" y="46"/>
                  </a:lnTo>
                  <a:lnTo>
                    <a:pt x="2025" y="46"/>
                  </a:lnTo>
                  <a:lnTo>
                    <a:pt x="1968" y="35"/>
                  </a:lnTo>
                  <a:lnTo>
                    <a:pt x="1968" y="35"/>
                  </a:lnTo>
                  <a:lnTo>
                    <a:pt x="1910" y="23"/>
                  </a:lnTo>
                  <a:lnTo>
                    <a:pt x="1853" y="15"/>
                  </a:lnTo>
                  <a:lnTo>
                    <a:pt x="1825" y="12"/>
                  </a:lnTo>
                  <a:lnTo>
                    <a:pt x="1810" y="9"/>
                  </a:lnTo>
                  <a:lnTo>
                    <a:pt x="1796" y="9"/>
                  </a:lnTo>
                  <a:lnTo>
                    <a:pt x="1738" y="3"/>
                  </a:lnTo>
                  <a:lnTo>
                    <a:pt x="1738" y="3"/>
                  </a:lnTo>
                  <a:lnTo>
                    <a:pt x="1707" y="3"/>
                  </a:lnTo>
                  <a:lnTo>
                    <a:pt x="1681" y="0"/>
                  </a:lnTo>
                  <a:lnTo>
                    <a:pt x="1653" y="0"/>
                  </a:lnTo>
                  <a:lnTo>
                    <a:pt x="1644" y="0"/>
                  </a:lnTo>
                  <a:lnTo>
                    <a:pt x="1644" y="0"/>
                  </a:lnTo>
                  <a:lnTo>
                    <a:pt x="1638" y="0"/>
                  </a:lnTo>
                  <a:lnTo>
                    <a:pt x="1636" y="0"/>
                  </a:lnTo>
                  <a:lnTo>
                    <a:pt x="1621" y="0"/>
                  </a:lnTo>
                  <a:lnTo>
                    <a:pt x="1564" y="3"/>
                  </a:lnTo>
                  <a:lnTo>
                    <a:pt x="1564" y="3"/>
                  </a:lnTo>
                  <a:lnTo>
                    <a:pt x="1504" y="6"/>
                  </a:lnTo>
                  <a:lnTo>
                    <a:pt x="1475" y="9"/>
                  </a:lnTo>
                  <a:lnTo>
                    <a:pt x="1446" y="12"/>
                  </a:lnTo>
                  <a:lnTo>
                    <a:pt x="1446" y="12"/>
                  </a:lnTo>
                  <a:lnTo>
                    <a:pt x="1389" y="20"/>
                  </a:lnTo>
                  <a:lnTo>
                    <a:pt x="1389" y="20"/>
                  </a:lnTo>
                  <a:lnTo>
                    <a:pt x="1332" y="29"/>
                  </a:lnTo>
                  <a:lnTo>
                    <a:pt x="1274" y="44"/>
                  </a:lnTo>
                  <a:lnTo>
                    <a:pt x="1246" y="49"/>
                  </a:lnTo>
                  <a:lnTo>
                    <a:pt x="1232" y="52"/>
                  </a:lnTo>
                  <a:lnTo>
                    <a:pt x="1217" y="55"/>
                  </a:lnTo>
                  <a:lnTo>
                    <a:pt x="1160" y="72"/>
                  </a:lnTo>
                  <a:lnTo>
                    <a:pt x="1160" y="72"/>
                  </a:lnTo>
                  <a:lnTo>
                    <a:pt x="1106" y="92"/>
                  </a:lnTo>
                  <a:lnTo>
                    <a:pt x="1077" y="101"/>
                  </a:lnTo>
                  <a:lnTo>
                    <a:pt x="1048" y="112"/>
                  </a:lnTo>
                  <a:lnTo>
                    <a:pt x="1048" y="112"/>
                  </a:lnTo>
                  <a:lnTo>
                    <a:pt x="994" y="132"/>
                  </a:lnTo>
                  <a:lnTo>
                    <a:pt x="942" y="158"/>
                  </a:lnTo>
                  <a:lnTo>
                    <a:pt x="891" y="184"/>
                  </a:lnTo>
                  <a:lnTo>
                    <a:pt x="839" y="209"/>
                  </a:lnTo>
                  <a:lnTo>
                    <a:pt x="788" y="241"/>
                  </a:lnTo>
                  <a:lnTo>
                    <a:pt x="739" y="272"/>
                  </a:lnTo>
                  <a:lnTo>
                    <a:pt x="739" y="272"/>
                  </a:lnTo>
                  <a:lnTo>
                    <a:pt x="690" y="304"/>
                  </a:lnTo>
                  <a:lnTo>
                    <a:pt x="690" y="304"/>
                  </a:lnTo>
                  <a:lnTo>
                    <a:pt x="645" y="338"/>
                  </a:lnTo>
                  <a:lnTo>
                    <a:pt x="599" y="376"/>
                  </a:lnTo>
                  <a:lnTo>
                    <a:pt x="599" y="376"/>
                  </a:lnTo>
                  <a:lnTo>
                    <a:pt x="556" y="413"/>
                  </a:lnTo>
                  <a:lnTo>
                    <a:pt x="556" y="413"/>
                  </a:lnTo>
                  <a:lnTo>
                    <a:pt x="533" y="430"/>
                  </a:lnTo>
                  <a:lnTo>
                    <a:pt x="513" y="450"/>
                  </a:lnTo>
                  <a:lnTo>
                    <a:pt x="513" y="450"/>
                  </a:lnTo>
                  <a:lnTo>
                    <a:pt x="470" y="490"/>
                  </a:lnTo>
                  <a:lnTo>
                    <a:pt x="470" y="490"/>
                  </a:lnTo>
                  <a:lnTo>
                    <a:pt x="430" y="533"/>
                  </a:lnTo>
                  <a:lnTo>
                    <a:pt x="393" y="576"/>
                  </a:lnTo>
                  <a:lnTo>
                    <a:pt x="355" y="619"/>
                  </a:lnTo>
                  <a:lnTo>
                    <a:pt x="321" y="665"/>
                  </a:lnTo>
                  <a:lnTo>
                    <a:pt x="321" y="665"/>
                  </a:lnTo>
                  <a:lnTo>
                    <a:pt x="258" y="759"/>
                  </a:lnTo>
                  <a:lnTo>
                    <a:pt x="226" y="808"/>
                  </a:lnTo>
                  <a:lnTo>
                    <a:pt x="198" y="857"/>
                  </a:lnTo>
                  <a:lnTo>
                    <a:pt x="198" y="857"/>
                  </a:lnTo>
                  <a:lnTo>
                    <a:pt x="172" y="906"/>
                  </a:lnTo>
                  <a:lnTo>
                    <a:pt x="160" y="931"/>
                  </a:lnTo>
                  <a:lnTo>
                    <a:pt x="160" y="931"/>
                  </a:lnTo>
                  <a:lnTo>
                    <a:pt x="149" y="957"/>
                  </a:lnTo>
                  <a:lnTo>
                    <a:pt x="149" y="957"/>
                  </a:lnTo>
                  <a:lnTo>
                    <a:pt x="126" y="1009"/>
                  </a:lnTo>
                  <a:lnTo>
                    <a:pt x="126" y="1009"/>
                  </a:lnTo>
                  <a:lnTo>
                    <a:pt x="106" y="1060"/>
                  </a:lnTo>
                  <a:lnTo>
                    <a:pt x="106" y="1060"/>
                  </a:lnTo>
                  <a:lnTo>
                    <a:pt x="94" y="1086"/>
                  </a:lnTo>
                  <a:lnTo>
                    <a:pt x="86" y="1112"/>
                  </a:lnTo>
                  <a:lnTo>
                    <a:pt x="86" y="1112"/>
                  </a:lnTo>
                  <a:lnTo>
                    <a:pt x="69" y="1166"/>
                  </a:lnTo>
                  <a:lnTo>
                    <a:pt x="69" y="1166"/>
                  </a:lnTo>
                  <a:lnTo>
                    <a:pt x="54" y="1218"/>
                  </a:lnTo>
                  <a:lnTo>
                    <a:pt x="40" y="1272"/>
                  </a:lnTo>
                  <a:lnTo>
                    <a:pt x="40" y="1272"/>
                  </a:lnTo>
                  <a:lnTo>
                    <a:pt x="29" y="1327"/>
                  </a:lnTo>
                  <a:lnTo>
                    <a:pt x="20" y="1378"/>
                  </a:lnTo>
                  <a:lnTo>
                    <a:pt x="6" y="1487"/>
                  </a:lnTo>
                  <a:lnTo>
                    <a:pt x="6" y="1487"/>
                  </a:lnTo>
                  <a:lnTo>
                    <a:pt x="3" y="1541"/>
                  </a:lnTo>
                  <a:lnTo>
                    <a:pt x="0" y="1567"/>
                  </a:lnTo>
                  <a:lnTo>
                    <a:pt x="0" y="1593"/>
                  </a:lnTo>
                  <a:lnTo>
                    <a:pt x="0" y="1593"/>
                  </a:lnTo>
                  <a:lnTo>
                    <a:pt x="0" y="1645"/>
                  </a:lnTo>
                  <a:lnTo>
                    <a:pt x="0" y="1648"/>
                  </a:lnTo>
                  <a:lnTo>
                    <a:pt x="0" y="1653"/>
                  </a:lnTo>
                  <a:lnTo>
                    <a:pt x="0" y="1659"/>
                  </a:lnTo>
                  <a:lnTo>
                    <a:pt x="0" y="1673"/>
                  </a:lnTo>
                  <a:lnTo>
                    <a:pt x="0" y="1699"/>
                  </a:lnTo>
                  <a:lnTo>
                    <a:pt x="0" y="1699"/>
                  </a:lnTo>
                  <a:lnTo>
                    <a:pt x="3" y="1750"/>
                  </a:lnTo>
                  <a:lnTo>
                    <a:pt x="9" y="1802"/>
                  </a:lnTo>
                  <a:lnTo>
                    <a:pt x="9" y="1802"/>
                  </a:lnTo>
                  <a:lnTo>
                    <a:pt x="14" y="1854"/>
                  </a:lnTo>
                  <a:lnTo>
                    <a:pt x="14" y="1854"/>
                  </a:lnTo>
                  <a:lnTo>
                    <a:pt x="20" y="1905"/>
                  </a:lnTo>
                  <a:lnTo>
                    <a:pt x="20" y="1905"/>
                  </a:lnTo>
                  <a:lnTo>
                    <a:pt x="29" y="1957"/>
                  </a:lnTo>
                  <a:lnTo>
                    <a:pt x="34" y="1983"/>
                  </a:lnTo>
                  <a:lnTo>
                    <a:pt x="40" y="2005"/>
                  </a:lnTo>
                  <a:lnTo>
                    <a:pt x="40" y="2005"/>
                  </a:lnTo>
                  <a:lnTo>
                    <a:pt x="52" y="2054"/>
                  </a:lnTo>
                  <a:lnTo>
                    <a:pt x="52" y="2054"/>
                  </a:lnTo>
                  <a:lnTo>
                    <a:pt x="66" y="2103"/>
                  </a:lnTo>
                  <a:lnTo>
                    <a:pt x="66" y="2103"/>
                  </a:lnTo>
                  <a:lnTo>
                    <a:pt x="80" y="2151"/>
                  </a:lnTo>
                  <a:lnTo>
                    <a:pt x="97" y="2198"/>
                  </a:lnTo>
                  <a:lnTo>
                    <a:pt x="97" y="2198"/>
                  </a:lnTo>
                  <a:lnTo>
                    <a:pt x="115" y="2243"/>
                  </a:lnTo>
                  <a:lnTo>
                    <a:pt x="115" y="2243"/>
                  </a:lnTo>
                  <a:lnTo>
                    <a:pt x="132" y="2289"/>
                  </a:lnTo>
                  <a:lnTo>
                    <a:pt x="132" y="2289"/>
                  </a:lnTo>
                  <a:lnTo>
                    <a:pt x="175" y="2378"/>
                  </a:lnTo>
                  <a:lnTo>
                    <a:pt x="195" y="2418"/>
                  </a:lnTo>
                  <a:lnTo>
                    <a:pt x="220" y="2461"/>
                  </a:lnTo>
                  <a:lnTo>
                    <a:pt x="220" y="2461"/>
                  </a:lnTo>
                  <a:lnTo>
                    <a:pt x="269" y="2538"/>
                  </a:lnTo>
                  <a:lnTo>
                    <a:pt x="321" y="2616"/>
                  </a:lnTo>
                  <a:lnTo>
                    <a:pt x="375" y="2684"/>
                  </a:lnTo>
                  <a:lnTo>
                    <a:pt x="435" y="2750"/>
                  </a:lnTo>
                  <a:lnTo>
                    <a:pt x="435" y="2750"/>
                  </a:lnTo>
                  <a:lnTo>
                    <a:pt x="495" y="2813"/>
                  </a:lnTo>
                  <a:lnTo>
                    <a:pt x="556" y="2871"/>
                  </a:lnTo>
                  <a:lnTo>
                    <a:pt x="621" y="2922"/>
                  </a:lnTo>
                  <a:lnTo>
                    <a:pt x="684" y="2971"/>
                  </a:lnTo>
                  <a:lnTo>
                    <a:pt x="684" y="2971"/>
                  </a:lnTo>
                  <a:lnTo>
                    <a:pt x="750" y="3014"/>
                  </a:lnTo>
                  <a:lnTo>
                    <a:pt x="813" y="3054"/>
                  </a:lnTo>
                  <a:lnTo>
                    <a:pt x="879" y="3088"/>
                  </a:lnTo>
                  <a:lnTo>
                    <a:pt x="942" y="3120"/>
                  </a:lnTo>
                  <a:lnTo>
                    <a:pt x="942" y="3120"/>
                  </a:lnTo>
                  <a:lnTo>
                    <a:pt x="1008" y="3148"/>
                  </a:lnTo>
                  <a:lnTo>
                    <a:pt x="1068" y="3171"/>
                  </a:lnTo>
                  <a:lnTo>
                    <a:pt x="1131" y="3192"/>
                  </a:lnTo>
                  <a:lnTo>
                    <a:pt x="1189" y="3209"/>
                  </a:lnTo>
                  <a:lnTo>
                    <a:pt x="1189" y="3209"/>
                  </a:lnTo>
                  <a:lnTo>
                    <a:pt x="1249" y="3226"/>
                  </a:lnTo>
                  <a:lnTo>
                    <a:pt x="1249" y="3226"/>
                  </a:lnTo>
                  <a:lnTo>
                    <a:pt x="1303" y="3237"/>
                  </a:lnTo>
                  <a:lnTo>
                    <a:pt x="1303" y="3237"/>
                  </a:lnTo>
                  <a:lnTo>
                    <a:pt x="1332" y="3243"/>
                  </a:lnTo>
                  <a:lnTo>
                    <a:pt x="1332" y="3243"/>
                  </a:lnTo>
                  <a:lnTo>
                    <a:pt x="1358" y="3246"/>
                  </a:lnTo>
                  <a:lnTo>
                    <a:pt x="1358" y="3246"/>
                  </a:lnTo>
                  <a:lnTo>
                    <a:pt x="1383" y="3252"/>
                  </a:lnTo>
                  <a:lnTo>
                    <a:pt x="1383" y="3252"/>
                  </a:lnTo>
                  <a:lnTo>
                    <a:pt x="1395" y="3252"/>
                  </a:lnTo>
                  <a:lnTo>
                    <a:pt x="1395" y="3252"/>
                  </a:lnTo>
                  <a:lnTo>
                    <a:pt x="1409" y="3255"/>
                  </a:lnTo>
                  <a:lnTo>
                    <a:pt x="1409" y="3255"/>
                  </a:lnTo>
                  <a:lnTo>
                    <a:pt x="1458" y="3260"/>
                  </a:lnTo>
                  <a:lnTo>
                    <a:pt x="1458" y="3260"/>
                  </a:lnTo>
                  <a:lnTo>
                    <a:pt x="1481" y="3263"/>
                  </a:lnTo>
                  <a:lnTo>
                    <a:pt x="1481" y="3263"/>
                  </a:lnTo>
                  <a:lnTo>
                    <a:pt x="1504" y="3263"/>
                  </a:lnTo>
                  <a:lnTo>
                    <a:pt x="1504" y="3263"/>
                  </a:lnTo>
                  <a:lnTo>
                    <a:pt x="1547" y="3266"/>
                  </a:lnTo>
                  <a:lnTo>
                    <a:pt x="1587" y="3266"/>
                  </a:lnTo>
                  <a:lnTo>
                    <a:pt x="1587" y="3266"/>
                  </a:lnTo>
                  <a:lnTo>
                    <a:pt x="1658" y="3266"/>
                  </a:lnTo>
                  <a:lnTo>
                    <a:pt x="1658" y="3266"/>
                  </a:lnTo>
                  <a:lnTo>
                    <a:pt x="1718" y="3263"/>
                  </a:lnTo>
                  <a:lnTo>
                    <a:pt x="1718" y="3263"/>
                  </a:lnTo>
                  <a:lnTo>
                    <a:pt x="1801" y="3257"/>
                  </a:lnTo>
                  <a:lnTo>
                    <a:pt x="1801" y="3257"/>
                  </a:lnTo>
                  <a:lnTo>
                    <a:pt x="1827" y="3255"/>
                  </a:lnTo>
                  <a:lnTo>
                    <a:pt x="1827" y="3255"/>
                  </a:lnTo>
                  <a:lnTo>
                    <a:pt x="1801" y="3255"/>
                  </a:lnTo>
                  <a:lnTo>
                    <a:pt x="1801" y="3255"/>
                  </a:lnTo>
                  <a:lnTo>
                    <a:pt x="1718" y="3260"/>
                  </a:lnTo>
                  <a:lnTo>
                    <a:pt x="1718" y="3260"/>
                  </a:lnTo>
                  <a:lnTo>
                    <a:pt x="1658" y="3260"/>
                  </a:lnTo>
                  <a:lnTo>
                    <a:pt x="1658" y="3260"/>
                  </a:lnTo>
                  <a:lnTo>
                    <a:pt x="1587" y="3257"/>
                  </a:lnTo>
                  <a:lnTo>
                    <a:pt x="1587" y="3257"/>
                  </a:lnTo>
                  <a:lnTo>
                    <a:pt x="1547" y="3255"/>
                  </a:lnTo>
                  <a:lnTo>
                    <a:pt x="1504" y="3252"/>
                  </a:lnTo>
                  <a:lnTo>
                    <a:pt x="1504" y="3252"/>
                  </a:lnTo>
                  <a:lnTo>
                    <a:pt x="1481" y="3249"/>
                  </a:lnTo>
                  <a:lnTo>
                    <a:pt x="1481" y="3249"/>
                  </a:lnTo>
                  <a:lnTo>
                    <a:pt x="1458" y="3246"/>
                  </a:lnTo>
                  <a:lnTo>
                    <a:pt x="1458" y="3246"/>
                  </a:lnTo>
                  <a:lnTo>
                    <a:pt x="1409" y="3240"/>
                  </a:lnTo>
                  <a:lnTo>
                    <a:pt x="1409" y="3240"/>
                  </a:lnTo>
                  <a:lnTo>
                    <a:pt x="1398" y="3237"/>
                  </a:lnTo>
                  <a:lnTo>
                    <a:pt x="1398" y="3237"/>
                  </a:lnTo>
                  <a:lnTo>
                    <a:pt x="1386" y="3234"/>
                  </a:lnTo>
                  <a:lnTo>
                    <a:pt x="1386" y="3234"/>
                  </a:lnTo>
                  <a:lnTo>
                    <a:pt x="1361" y="3231"/>
                  </a:lnTo>
                  <a:lnTo>
                    <a:pt x="1361" y="3231"/>
                  </a:lnTo>
                  <a:lnTo>
                    <a:pt x="1335" y="3226"/>
                  </a:lnTo>
                  <a:lnTo>
                    <a:pt x="1335" y="3226"/>
                  </a:lnTo>
                  <a:lnTo>
                    <a:pt x="1306" y="3220"/>
                  </a:lnTo>
                  <a:lnTo>
                    <a:pt x="1306" y="3220"/>
                  </a:lnTo>
                  <a:lnTo>
                    <a:pt x="1252" y="3206"/>
                  </a:lnTo>
                  <a:lnTo>
                    <a:pt x="1252" y="3206"/>
                  </a:lnTo>
                  <a:lnTo>
                    <a:pt x="1197" y="3189"/>
                  </a:lnTo>
                  <a:lnTo>
                    <a:pt x="1197" y="3189"/>
                  </a:lnTo>
                  <a:lnTo>
                    <a:pt x="1137" y="3171"/>
                  </a:lnTo>
                  <a:lnTo>
                    <a:pt x="1077" y="3148"/>
                  </a:lnTo>
                  <a:lnTo>
                    <a:pt x="1017" y="3123"/>
                  </a:lnTo>
                  <a:lnTo>
                    <a:pt x="957" y="3094"/>
                  </a:lnTo>
                  <a:lnTo>
                    <a:pt x="957" y="3094"/>
                  </a:lnTo>
                  <a:lnTo>
                    <a:pt x="894" y="3063"/>
                  </a:lnTo>
                  <a:lnTo>
                    <a:pt x="831" y="3025"/>
                  </a:lnTo>
                  <a:lnTo>
                    <a:pt x="768" y="2985"/>
                  </a:lnTo>
                  <a:lnTo>
                    <a:pt x="705" y="2942"/>
                  </a:lnTo>
                  <a:lnTo>
                    <a:pt x="645" y="2893"/>
                  </a:lnTo>
                  <a:lnTo>
                    <a:pt x="582" y="2842"/>
                  </a:lnTo>
                  <a:lnTo>
                    <a:pt x="524" y="2785"/>
                  </a:lnTo>
                  <a:lnTo>
                    <a:pt x="467" y="2722"/>
                  </a:lnTo>
                  <a:lnTo>
                    <a:pt x="467" y="2722"/>
                  </a:lnTo>
                  <a:lnTo>
                    <a:pt x="409" y="2659"/>
                  </a:lnTo>
                  <a:lnTo>
                    <a:pt x="358" y="2587"/>
                  </a:lnTo>
                  <a:lnTo>
                    <a:pt x="309" y="2513"/>
                  </a:lnTo>
                  <a:lnTo>
                    <a:pt x="261" y="2435"/>
                  </a:lnTo>
                  <a:lnTo>
                    <a:pt x="261" y="2435"/>
                  </a:lnTo>
                  <a:lnTo>
                    <a:pt x="220" y="2355"/>
                  </a:lnTo>
                  <a:lnTo>
                    <a:pt x="180" y="2269"/>
                  </a:lnTo>
                  <a:lnTo>
                    <a:pt x="180" y="2269"/>
                  </a:lnTo>
                  <a:lnTo>
                    <a:pt x="163" y="2226"/>
                  </a:lnTo>
                  <a:lnTo>
                    <a:pt x="163" y="2226"/>
                  </a:lnTo>
                  <a:lnTo>
                    <a:pt x="146" y="2180"/>
                  </a:lnTo>
                  <a:lnTo>
                    <a:pt x="146" y="2180"/>
                  </a:lnTo>
                  <a:lnTo>
                    <a:pt x="132" y="2134"/>
                  </a:lnTo>
                  <a:lnTo>
                    <a:pt x="117" y="2088"/>
                  </a:lnTo>
                  <a:lnTo>
                    <a:pt x="117" y="2088"/>
                  </a:lnTo>
                  <a:lnTo>
                    <a:pt x="106" y="2043"/>
                  </a:lnTo>
                  <a:lnTo>
                    <a:pt x="106" y="2043"/>
                  </a:lnTo>
                  <a:lnTo>
                    <a:pt x="94" y="1994"/>
                  </a:lnTo>
                  <a:lnTo>
                    <a:pt x="89" y="1971"/>
                  </a:lnTo>
                  <a:lnTo>
                    <a:pt x="86" y="1945"/>
                  </a:lnTo>
                  <a:lnTo>
                    <a:pt x="86" y="1945"/>
                  </a:lnTo>
                  <a:lnTo>
                    <a:pt x="77" y="1897"/>
                  </a:lnTo>
                  <a:lnTo>
                    <a:pt x="77" y="1897"/>
                  </a:lnTo>
                  <a:lnTo>
                    <a:pt x="72" y="1848"/>
                  </a:lnTo>
                  <a:lnTo>
                    <a:pt x="72" y="1848"/>
                  </a:lnTo>
                  <a:lnTo>
                    <a:pt x="66" y="1799"/>
                  </a:lnTo>
                  <a:lnTo>
                    <a:pt x="66" y="1799"/>
                  </a:lnTo>
                  <a:lnTo>
                    <a:pt x="63" y="1748"/>
                  </a:lnTo>
                  <a:lnTo>
                    <a:pt x="60" y="1696"/>
                  </a:lnTo>
                  <a:lnTo>
                    <a:pt x="60" y="1670"/>
                  </a:lnTo>
                  <a:lnTo>
                    <a:pt x="60" y="1659"/>
                  </a:lnTo>
                  <a:lnTo>
                    <a:pt x="60" y="1653"/>
                  </a:lnTo>
                  <a:lnTo>
                    <a:pt x="60" y="1653"/>
                  </a:lnTo>
                  <a:lnTo>
                    <a:pt x="60" y="1650"/>
                  </a:lnTo>
                  <a:lnTo>
                    <a:pt x="60" y="1648"/>
                  </a:lnTo>
                  <a:lnTo>
                    <a:pt x="60" y="1648"/>
                  </a:lnTo>
                  <a:lnTo>
                    <a:pt x="60" y="1596"/>
                  </a:lnTo>
                  <a:lnTo>
                    <a:pt x="63" y="1570"/>
                  </a:lnTo>
                  <a:lnTo>
                    <a:pt x="63" y="1544"/>
                  </a:lnTo>
                  <a:lnTo>
                    <a:pt x="63" y="1544"/>
                  </a:lnTo>
                  <a:lnTo>
                    <a:pt x="69" y="1493"/>
                  </a:lnTo>
                  <a:lnTo>
                    <a:pt x="69" y="1493"/>
                  </a:lnTo>
                  <a:lnTo>
                    <a:pt x="83" y="1390"/>
                  </a:lnTo>
                  <a:lnTo>
                    <a:pt x="92" y="1338"/>
                  </a:lnTo>
                  <a:lnTo>
                    <a:pt x="103" y="1286"/>
                  </a:lnTo>
                  <a:lnTo>
                    <a:pt x="103" y="1286"/>
                  </a:lnTo>
                  <a:lnTo>
                    <a:pt x="117" y="1235"/>
                  </a:lnTo>
                  <a:lnTo>
                    <a:pt x="132" y="1184"/>
                  </a:lnTo>
                  <a:lnTo>
                    <a:pt x="132" y="1184"/>
                  </a:lnTo>
                  <a:lnTo>
                    <a:pt x="149" y="1135"/>
                  </a:lnTo>
                  <a:lnTo>
                    <a:pt x="157" y="1109"/>
                  </a:lnTo>
                  <a:lnTo>
                    <a:pt x="157" y="1109"/>
                  </a:lnTo>
                  <a:lnTo>
                    <a:pt x="166" y="1083"/>
                  </a:lnTo>
                  <a:lnTo>
                    <a:pt x="166" y="1083"/>
                  </a:lnTo>
                  <a:lnTo>
                    <a:pt x="186" y="1035"/>
                  </a:lnTo>
                  <a:lnTo>
                    <a:pt x="186" y="1035"/>
                  </a:lnTo>
                  <a:lnTo>
                    <a:pt x="209" y="986"/>
                  </a:lnTo>
                  <a:lnTo>
                    <a:pt x="209" y="986"/>
                  </a:lnTo>
                  <a:lnTo>
                    <a:pt x="220" y="960"/>
                  </a:lnTo>
                  <a:lnTo>
                    <a:pt x="232" y="937"/>
                  </a:lnTo>
                  <a:lnTo>
                    <a:pt x="232" y="937"/>
                  </a:lnTo>
                  <a:lnTo>
                    <a:pt x="258" y="888"/>
                  </a:lnTo>
                  <a:lnTo>
                    <a:pt x="258" y="888"/>
                  </a:lnTo>
                  <a:lnTo>
                    <a:pt x="286" y="843"/>
                  </a:lnTo>
                  <a:lnTo>
                    <a:pt x="315" y="797"/>
                  </a:lnTo>
                  <a:lnTo>
                    <a:pt x="378" y="708"/>
                  </a:lnTo>
                  <a:lnTo>
                    <a:pt x="378" y="708"/>
                  </a:lnTo>
                  <a:lnTo>
                    <a:pt x="447" y="622"/>
                  </a:lnTo>
                  <a:lnTo>
                    <a:pt x="481" y="582"/>
                  </a:lnTo>
                  <a:lnTo>
                    <a:pt x="521" y="542"/>
                  </a:lnTo>
                  <a:lnTo>
                    <a:pt x="521" y="542"/>
                  </a:lnTo>
                  <a:lnTo>
                    <a:pt x="561" y="502"/>
                  </a:lnTo>
                  <a:lnTo>
                    <a:pt x="582" y="484"/>
                  </a:lnTo>
                  <a:lnTo>
                    <a:pt x="582" y="484"/>
                  </a:lnTo>
                  <a:lnTo>
                    <a:pt x="601" y="464"/>
                  </a:lnTo>
                  <a:lnTo>
                    <a:pt x="601" y="464"/>
                  </a:lnTo>
                  <a:lnTo>
                    <a:pt x="645" y="430"/>
                  </a:lnTo>
                  <a:lnTo>
                    <a:pt x="687" y="396"/>
                  </a:lnTo>
                  <a:lnTo>
                    <a:pt x="687" y="396"/>
                  </a:lnTo>
                  <a:lnTo>
                    <a:pt x="733" y="361"/>
                  </a:lnTo>
                  <a:lnTo>
                    <a:pt x="733" y="361"/>
                  </a:lnTo>
                  <a:lnTo>
                    <a:pt x="779" y="330"/>
                  </a:lnTo>
                  <a:lnTo>
                    <a:pt x="825" y="301"/>
                  </a:lnTo>
                  <a:lnTo>
                    <a:pt x="873" y="272"/>
                  </a:lnTo>
                  <a:lnTo>
                    <a:pt x="873" y="272"/>
                  </a:lnTo>
                  <a:lnTo>
                    <a:pt x="922" y="247"/>
                  </a:lnTo>
                  <a:lnTo>
                    <a:pt x="974" y="221"/>
                  </a:lnTo>
                  <a:lnTo>
                    <a:pt x="1022" y="198"/>
                  </a:lnTo>
                  <a:lnTo>
                    <a:pt x="1077" y="178"/>
                  </a:lnTo>
                  <a:lnTo>
                    <a:pt x="1103" y="169"/>
                  </a:lnTo>
                  <a:lnTo>
                    <a:pt x="1128" y="161"/>
                  </a:lnTo>
                  <a:lnTo>
                    <a:pt x="1128" y="161"/>
                  </a:lnTo>
                  <a:lnTo>
                    <a:pt x="1180" y="141"/>
                  </a:lnTo>
                  <a:lnTo>
                    <a:pt x="1235" y="126"/>
                  </a:lnTo>
                  <a:lnTo>
                    <a:pt x="1249" y="124"/>
                  </a:lnTo>
                  <a:lnTo>
                    <a:pt x="1263" y="121"/>
                  </a:lnTo>
                  <a:lnTo>
                    <a:pt x="1289" y="115"/>
                  </a:lnTo>
                  <a:lnTo>
                    <a:pt x="1289" y="115"/>
                  </a:lnTo>
                  <a:lnTo>
                    <a:pt x="1343" y="101"/>
                  </a:lnTo>
                  <a:lnTo>
                    <a:pt x="1400" y="92"/>
                  </a:lnTo>
                  <a:lnTo>
                    <a:pt x="1400" y="92"/>
                  </a:lnTo>
                  <a:lnTo>
                    <a:pt x="1455" y="83"/>
                  </a:lnTo>
                  <a:lnTo>
                    <a:pt x="1484" y="81"/>
                  </a:lnTo>
                  <a:lnTo>
                    <a:pt x="1509" y="78"/>
                  </a:lnTo>
                  <a:lnTo>
                    <a:pt x="1509" y="78"/>
                  </a:lnTo>
                  <a:lnTo>
                    <a:pt x="1567" y="75"/>
                  </a:lnTo>
                  <a:lnTo>
                    <a:pt x="1621" y="75"/>
                  </a:lnTo>
                  <a:lnTo>
                    <a:pt x="1636" y="72"/>
                  </a:lnTo>
                  <a:lnTo>
                    <a:pt x="1641" y="72"/>
                  </a:lnTo>
                  <a:lnTo>
                    <a:pt x="1650" y="72"/>
                  </a:lnTo>
                  <a:lnTo>
                    <a:pt x="1678" y="75"/>
                  </a:lnTo>
                  <a:lnTo>
                    <a:pt x="1707" y="75"/>
                  </a:lnTo>
                  <a:lnTo>
                    <a:pt x="1707" y="75"/>
                  </a:lnTo>
                  <a:lnTo>
                    <a:pt x="1736" y="75"/>
                  </a:lnTo>
                  <a:lnTo>
                    <a:pt x="1790" y="81"/>
                  </a:lnTo>
                  <a:lnTo>
                    <a:pt x="1804" y="81"/>
                  </a:lnTo>
                  <a:lnTo>
                    <a:pt x="1819" y="83"/>
                  </a:lnTo>
                  <a:lnTo>
                    <a:pt x="1844" y="86"/>
                  </a:lnTo>
                  <a:lnTo>
                    <a:pt x="1844" y="86"/>
                  </a:lnTo>
                  <a:lnTo>
                    <a:pt x="1899" y="95"/>
                  </a:lnTo>
                  <a:lnTo>
                    <a:pt x="1956" y="104"/>
                  </a:lnTo>
                  <a:lnTo>
                    <a:pt x="1956" y="104"/>
                  </a:lnTo>
                  <a:lnTo>
                    <a:pt x="2008" y="115"/>
                  </a:lnTo>
                  <a:lnTo>
                    <a:pt x="2036" y="121"/>
                  </a:lnTo>
                  <a:lnTo>
                    <a:pt x="2062" y="129"/>
                  </a:lnTo>
                  <a:lnTo>
                    <a:pt x="2062" y="129"/>
                  </a:lnTo>
                  <a:lnTo>
                    <a:pt x="2116" y="144"/>
                  </a:lnTo>
                  <a:lnTo>
                    <a:pt x="2116" y="144"/>
                  </a:lnTo>
                  <a:lnTo>
                    <a:pt x="2168" y="161"/>
                  </a:lnTo>
                  <a:lnTo>
                    <a:pt x="2168" y="161"/>
                  </a:lnTo>
                  <a:lnTo>
                    <a:pt x="2220" y="181"/>
                  </a:lnTo>
                  <a:lnTo>
                    <a:pt x="2271" y="201"/>
                  </a:lnTo>
                  <a:lnTo>
                    <a:pt x="2320" y="224"/>
                  </a:lnTo>
                  <a:lnTo>
                    <a:pt x="2369" y="250"/>
                  </a:lnTo>
                  <a:lnTo>
                    <a:pt x="2394" y="261"/>
                  </a:lnTo>
                  <a:lnTo>
                    <a:pt x="2417" y="275"/>
                  </a:lnTo>
                  <a:lnTo>
                    <a:pt x="2417" y="275"/>
                  </a:lnTo>
                  <a:lnTo>
                    <a:pt x="2466" y="301"/>
                  </a:lnTo>
                  <a:lnTo>
                    <a:pt x="2466" y="301"/>
                  </a:lnTo>
                  <a:lnTo>
                    <a:pt x="2512" y="333"/>
                  </a:lnTo>
                  <a:lnTo>
                    <a:pt x="2555" y="361"/>
                  </a:lnTo>
                  <a:lnTo>
                    <a:pt x="2555" y="361"/>
                  </a:lnTo>
                  <a:lnTo>
                    <a:pt x="2601" y="393"/>
                  </a:lnTo>
                  <a:lnTo>
                    <a:pt x="2641" y="427"/>
                  </a:lnTo>
                  <a:lnTo>
                    <a:pt x="2641" y="427"/>
                  </a:lnTo>
                  <a:lnTo>
                    <a:pt x="2684" y="462"/>
                  </a:lnTo>
                  <a:lnTo>
                    <a:pt x="2704" y="479"/>
                  </a:lnTo>
                  <a:lnTo>
                    <a:pt x="2704" y="479"/>
                  </a:lnTo>
                  <a:lnTo>
                    <a:pt x="2724" y="496"/>
                  </a:lnTo>
                  <a:lnTo>
                    <a:pt x="2724" y="496"/>
                  </a:lnTo>
                  <a:lnTo>
                    <a:pt x="2761" y="533"/>
                  </a:lnTo>
                  <a:lnTo>
                    <a:pt x="2761" y="533"/>
                  </a:lnTo>
                  <a:lnTo>
                    <a:pt x="2798" y="573"/>
                  </a:lnTo>
                  <a:lnTo>
                    <a:pt x="2798" y="573"/>
                  </a:lnTo>
                  <a:lnTo>
                    <a:pt x="2833" y="610"/>
                  </a:lnTo>
                  <a:lnTo>
                    <a:pt x="2833" y="610"/>
                  </a:lnTo>
                  <a:lnTo>
                    <a:pt x="2867" y="651"/>
                  </a:lnTo>
                  <a:lnTo>
                    <a:pt x="2867" y="651"/>
                  </a:lnTo>
                  <a:lnTo>
                    <a:pt x="2901" y="694"/>
                  </a:lnTo>
                  <a:lnTo>
                    <a:pt x="2933" y="734"/>
                  </a:lnTo>
                  <a:lnTo>
                    <a:pt x="2933" y="734"/>
                  </a:lnTo>
                  <a:lnTo>
                    <a:pt x="2961" y="777"/>
                  </a:lnTo>
                  <a:lnTo>
                    <a:pt x="2990" y="822"/>
                  </a:lnTo>
                  <a:lnTo>
                    <a:pt x="2990" y="822"/>
                  </a:lnTo>
                  <a:lnTo>
                    <a:pt x="3042" y="911"/>
                  </a:lnTo>
                  <a:lnTo>
                    <a:pt x="3065" y="954"/>
                  </a:lnTo>
                  <a:lnTo>
                    <a:pt x="3088" y="1003"/>
                  </a:lnTo>
                  <a:lnTo>
                    <a:pt x="3088" y="1003"/>
                  </a:lnTo>
                  <a:lnTo>
                    <a:pt x="3108" y="1049"/>
                  </a:lnTo>
                  <a:lnTo>
                    <a:pt x="3125" y="1095"/>
                  </a:lnTo>
                  <a:lnTo>
                    <a:pt x="3125" y="1095"/>
                  </a:lnTo>
                  <a:lnTo>
                    <a:pt x="3133" y="1118"/>
                  </a:lnTo>
                  <a:lnTo>
                    <a:pt x="3142" y="1140"/>
                  </a:lnTo>
                  <a:lnTo>
                    <a:pt x="3142" y="1140"/>
                  </a:lnTo>
                  <a:lnTo>
                    <a:pt x="3159" y="1189"/>
                  </a:lnTo>
                  <a:lnTo>
                    <a:pt x="3159" y="1189"/>
                  </a:lnTo>
                  <a:lnTo>
                    <a:pt x="3173" y="1238"/>
                  </a:lnTo>
                  <a:lnTo>
                    <a:pt x="3185" y="1284"/>
                  </a:lnTo>
                  <a:lnTo>
                    <a:pt x="3185" y="1284"/>
                  </a:lnTo>
                  <a:lnTo>
                    <a:pt x="3196" y="1332"/>
                  </a:lnTo>
                  <a:lnTo>
                    <a:pt x="3196" y="1332"/>
                  </a:lnTo>
                  <a:lnTo>
                    <a:pt x="3205" y="1378"/>
                  </a:lnTo>
                  <a:lnTo>
                    <a:pt x="3205" y="1378"/>
                  </a:lnTo>
                  <a:lnTo>
                    <a:pt x="3214" y="1427"/>
                  </a:lnTo>
                  <a:lnTo>
                    <a:pt x="3219" y="1475"/>
                  </a:lnTo>
                  <a:lnTo>
                    <a:pt x="3219" y="1475"/>
                  </a:lnTo>
                  <a:lnTo>
                    <a:pt x="3225" y="1522"/>
                  </a:lnTo>
                  <a:lnTo>
                    <a:pt x="3225" y="1522"/>
                  </a:lnTo>
                  <a:lnTo>
                    <a:pt x="3228" y="1570"/>
                  </a:lnTo>
                  <a:lnTo>
                    <a:pt x="3228" y="1570"/>
                  </a:lnTo>
                  <a:lnTo>
                    <a:pt x="3231" y="1616"/>
                  </a:lnTo>
                  <a:lnTo>
                    <a:pt x="3231" y="1616"/>
                  </a:lnTo>
                  <a:lnTo>
                    <a:pt x="3231" y="1639"/>
                  </a:lnTo>
                  <a:lnTo>
                    <a:pt x="3231" y="1650"/>
                  </a:lnTo>
                  <a:lnTo>
                    <a:pt x="3231" y="1662"/>
                  </a:lnTo>
                  <a:lnTo>
                    <a:pt x="3231" y="1662"/>
                  </a:lnTo>
                  <a:lnTo>
                    <a:pt x="3231" y="1708"/>
                  </a:lnTo>
                  <a:lnTo>
                    <a:pt x="3231" y="1708"/>
                  </a:lnTo>
                  <a:lnTo>
                    <a:pt x="3228" y="1753"/>
                  </a:lnTo>
                  <a:lnTo>
                    <a:pt x="3228" y="1753"/>
                  </a:lnTo>
                  <a:lnTo>
                    <a:pt x="3228" y="1776"/>
                  </a:lnTo>
                  <a:lnTo>
                    <a:pt x="3228" y="1776"/>
                  </a:lnTo>
                  <a:lnTo>
                    <a:pt x="3225" y="1799"/>
                  </a:lnTo>
                  <a:lnTo>
                    <a:pt x="3225" y="1799"/>
                  </a:lnTo>
                  <a:lnTo>
                    <a:pt x="3219" y="1845"/>
                  </a:lnTo>
                  <a:lnTo>
                    <a:pt x="3219" y="1845"/>
                  </a:lnTo>
                  <a:lnTo>
                    <a:pt x="3214" y="1888"/>
                  </a:lnTo>
                  <a:lnTo>
                    <a:pt x="3208" y="1934"/>
                  </a:lnTo>
                  <a:lnTo>
                    <a:pt x="3208" y="1934"/>
                  </a:lnTo>
                  <a:lnTo>
                    <a:pt x="3191" y="2017"/>
                  </a:lnTo>
                  <a:lnTo>
                    <a:pt x="3171" y="2100"/>
                  </a:lnTo>
                  <a:lnTo>
                    <a:pt x="3171" y="2100"/>
                  </a:lnTo>
                  <a:lnTo>
                    <a:pt x="3159" y="2143"/>
                  </a:lnTo>
                  <a:lnTo>
                    <a:pt x="3159" y="2143"/>
                  </a:lnTo>
                  <a:lnTo>
                    <a:pt x="3145" y="2180"/>
                  </a:lnTo>
                  <a:lnTo>
                    <a:pt x="3145" y="2180"/>
                  </a:lnTo>
                  <a:lnTo>
                    <a:pt x="3131" y="2220"/>
                  </a:lnTo>
                  <a:lnTo>
                    <a:pt x="3116" y="2258"/>
                  </a:lnTo>
                  <a:lnTo>
                    <a:pt x="3116" y="2258"/>
                  </a:lnTo>
                  <a:lnTo>
                    <a:pt x="3085" y="2332"/>
                  </a:lnTo>
                  <a:lnTo>
                    <a:pt x="3050" y="2404"/>
                  </a:lnTo>
                  <a:lnTo>
                    <a:pt x="3050" y="2404"/>
                  </a:lnTo>
                  <a:lnTo>
                    <a:pt x="3013" y="2470"/>
                  </a:lnTo>
                  <a:lnTo>
                    <a:pt x="2973" y="2533"/>
                  </a:lnTo>
                  <a:lnTo>
                    <a:pt x="2973" y="2533"/>
                  </a:lnTo>
                  <a:lnTo>
                    <a:pt x="2933" y="2593"/>
                  </a:lnTo>
                  <a:lnTo>
                    <a:pt x="2933" y="2593"/>
                  </a:lnTo>
                  <a:lnTo>
                    <a:pt x="2890" y="2650"/>
                  </a:lnTo>
                  <a:lnTo>
                    <a:pt x="2890" y="2650"/>
                  </a:lnTo>
                  <a:lnTo>
                    <a:pt x="2847" y="2702"/>
                  </a:lnTo>
                  <a:lnTo>
                    <a:pt x="2804" y="2750"/>
                  </a:lnTo>
                  <a:lnTo>
                    <a:pt x="2761" y="2796"/>
                  </a:lnTo>
                  <a:lnTo>
                    <a:pt x="2715" y="2839"/>
                  </a:lnTo>
                  <a:lnTo>
                    <a:pt x="2672" y="2879"/>
                  </a:lnTo>
                  <a:lnTo>
                    <a:pt x="2629" y="2916"/>
                  </a:lnTo>
                  <a:lnTo>
                    <a:pt x="2586" y="2948"/>
                  </a:lnTo>
                  <a:lnTo>
                    <a:pt x="2546" y="2979"/>
                  </a:lnTo>
                  <a:lnTo>
                    <a:pt x="2546" y="2979"/>
                  </a:lnTo>
                  <a:lnTo>
                    <a:pt x="2506" y="3005"/>
                  </a:lnTo>
                  <a:lnTo>
                    <a:pt x="2506" y="3005"/>
                  </a:lnTo>
                  <a:lnTo>
                    <a:pt x="2466" y="3031"/>
                  </a:lnTo>
                  <a:lnTo>
                    <a:pt x="2466" y="3031"/>
                  </a:lnTo>
                  <a:lnTo>
                    <a:pt x="2429" y="3054"/>
                  </a:lnTo>
                  <a:lnTo>
                    <a:pt x="2429" y="3054"/>
                  </a:lnTo>
                  <a:lnTo>
                    <a:pt x="2394" y="3074"/>
                  </a:lnTo>
                  <a:lnTo>
                    <a:pt x="2394" y="3074"/>
                  </a:lnTo>
                  <a:lnTo>
                    <a:pt x="2331" y="3105"/>
                  </a:lnTo>
                  <a:lnTo>
                    <a:pt x="2277" y="3131"/>
                  </a:lnTo>
                  <a:lnTo>
                    <a:pt x="2277" y="3131"/>
                  </a:lnTo>
                  <a:lnTo>
                    <a:pt x="2234" y="3151"/>
                  </a:lnTo>
                  <a:lnTo>
                    <a:pt x="2234" y="3151"/>
                  </a:lnTo>
                  <a:lnTo>
                    <a:pt x="2203" y="3163"/>
                  </a:lnTo>
                  <a:lnTo>
                    <a:pt x="2203" y="3163"/>
                  </a:lnTo>
                  <a:lnTo>
                    <a:pt x="2177" y="3174"/>
                  </a:lnTo>
                  <a:lnTo>
                    <a:pt x="2177" y="3174"/>
                  </a:lnTo>
                  <a:lnTo>
                    <a:pt x="2203" y="3166"/>
                  </a:lnTo>
                  <a:lnTo>
                    <a:pt x="2203" y="3166"/>
                  </a:lnTo>
                  <a:lnTo>
                    <a:pt x="2234" y="3154"/>
                  </a:lnTo>
                  <a:lnTo>
                    <a:pt x="2234" y="3154"/>
                  </a:lnTo>
                  <a:lnTo>
                    <a:pt x="2280" y="3137"/>
                  </a:lnTo>
                  <a:lnTo>
                    <a:pt x="2280" y="3137"/>
                  </a:lnTo>
                  <a:lnTo>
                    <a:pt x="2334" y="3111"/>
                  </a:lnTo>
                  <a:lnTo>
                    <a:pt x="2400" y="3080"/>
                  </a:lnTo>
                  <a:lnTo>
                    <a:pt x="2472" y="3040"/>
                  </a:lnTo>
                  <a:lnTo>
                    <a:pt x="2555" y="2991"/>
                  </a:lnTo>
                  <a:lnTo>
                    <a:pt x="2555" y="2991"/>
                  </a:lnTo>
                  <a:lnTo>
                    <a:pt x="2595" y="2962"/>
                  </a:lnTo>
                  <a:lnTo>
                    <a:pt x="2641" y="2931"/>
                  </a:lnTo>
                  <a:lnTo>
                    <a:pt x="2684" y="2893"/>
                  </a:lnTo>
                  <a:lnTo>
                    <a:pt x="2730" y="2856"/>
                  </a:lnTo>
                  <a:lnTo>
                    <a:pt x="2775" y="2813"/>
                  </a:lnTo>
                  <a:lnTo>
                    <a:pt x="2821" y="2767"/>
                  </a:lnTo>
                  <a:lnTo>
                    <a:pt x="2867" y="2719"/>
                  </a:lnTo>
                  <a:lnTo>
                    <a:pt x="2913" y="2667"/>
                  </a:lnTo>
                  <a:lnTo>
                    <a:pt x="2913" y="2667"/>
                  </a:lnTo>
                  <a:lnTo>
                    <a:pt x="2959" y="2610"/>
                  </a:lnTo>
                  <a:lnTo>
                    <a:pt x="2959" y="2610"/>
                  </a:lnTo>
                  <a:lnTo>
                    <a:pt x="3002" y="2550"/>
                  </a:lnTo>
                  <a:lnTo>
                    <a:pt x="3002" y="2550"/>
                  </a:lnTo>
                  <a:lnTo>
                    <a:pt x="3042" y="2487"/>
                  </a:lnTo>
                  <a:lnTo>
                    <a:pt x="3082" y="2421"/>
                  </a:lnTo>
                  <a:lnTo>
                    <a:pt x="3082" y="2421"/>
                  </a:lnTo>
                  <a:lnTo>
                    <a:pt x="3119" y="2349"/>
                  </a:lnTo>
                  <a:lnTo>
                    <a:pt x="3153" y="2275"/>
                  </a:lnTo>
                  <a:lnTo>
                    <a:pt x="3153" y="2275"/>
                  </a:lnTo>
                  <a:lnTo>
                    <a:pt x="3168" y="2235"/>
                  </a:lnTo>
                  <a:lnTo>
                    <a:pt x="3182" y="2195"/>
                  </a:lnTo>
                  <a:lnTo>
                    <a:pt x="3182" y="2195"/>
                  </a:lnTo>
                  <a:lnTo>
                    <a:pt x="3196" y="2154"/>
                  </a:lnTo>
                  <a:lnTo>
                    <a:pt x="3196" y="2154"/>
                  </a:lnTo>
                  <a:lnTo>
                    <a:pt x="3211" y="2114"/>
                  </a:lnTo>
                  <a:lnTo>
                    <a:pt x="3211" y="2114"/>
                  </a:lnTo>
                  <a:lnTo>
                    <a:pt x="3234" y="2028"/>
                  </a:lnTo>
                  <a:lnTo>
                    <a:pt x="3254" y="1940"/>
                  </a:lnTo>
                  <a:lnTo>
                    <a:pt x="3254" y="1940"/>
                  </a:lnTo>
                  <a:lnTo>
                    <a:pt x="3259" y="1897"/>
                  </a:lnTo>
                  <a:lnTo>
                    <a:pt x="3268" y="1851"/>
                  </a:lnTo>
                  <a:lnTo>
                    <a:pt x="3268" y="1851"/>
                  </a:lnTo>
                  <a:lnTo>
                    <a:pt x="3274" y="1805"/>
                  </a:lnTo>
                  <a:lnTo>
                    <a:pt x="3274" y="1805"/>
                  </a:lnTo>
                  <a:lnTo>
                    <a:pt x="3274" y="1782"/>
                  </a:lnTo>
                  <a:lnTo>
                    <a:pt x="3274" y="1782"/>
                  </a:lnTo>
                  <a:lnTo>
                    <a:pt x="3277" y="1756"/>
                  </a:lnTo>
                  <a:lnTo>
                    <a:pt x="3277" y="1756"/>
                  </a:lnTo>
                  <a:lnTo>
                    <a:pt x="3279" y="1711"/>
                  </a:lnTo>
                  <a:lnTo>
                    <a:pt x="3279" y="1711"/>
                  </a:lnTo>
                  <a:lnTo>
                    <a:pt x="3282" y="1662"/>
                  </a:lnTo>
                  <a:lnTo>
                    <a:pt x="3282" y="1650"/>
                  </a:lnTo>
                  <a:lnTo>
                    <a:pt x="3282" y="163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5" name="Freeform 13"/>
            <p:cNvSpPr>
              <a:spLocks noChangeArrowheads="1"/>
            </p:cNvSpPr>
            <p:nvPr/>
          </p:nvSpPr>
          <p:spPr bwMode="auto">
            <a:xfrm>
              <a:off x="3690938" y="4592638"/>
              <a:ext cx="273050" cy="244475"/>
            </a:xfrm>
            <a:custGeom>
              <a:avLst/>
              <a:gdLst>
                <a:gd name="T0" fmla="*/ 358 w 760"/>
                <a:gd name="T1" fmla="*/ 0 h 679"/>
                <a:gd name="T2" fmla="*/ 301 w 760"/>
                <a:gd name="T3" fmla="*/ 8 h 679"/>
                <a:gd name="T4" fmla="*/ 247 w 760"/>
                <a:gd name="T5" fmla="*/ 23 h 679"/>
                <a:gd name="T6" fmla="*/ 195 w 760"/>
                <a:gd name="T7" fmla="*/ 46 h 679"/>
                <a:gd name="T8" fmla="*/ 166 w 760"/>
                <a:gd name="T9" fmla="*/ 63 h 679"/>
                <a:gd name="T10" fmla="*/ 132 w 760"/>
                <a:gd name="T11" fmla="*/ 91 h 679"/>
                <a:gd name="T12" fmla="*/ 100 w 760"/>
                <a:gd name="T13" fmla="*/ 120 h 679"/>
                <a:gd name="T14" fmla="*/ 49 w 760"/>
                <a:gd name="T15" fmla="*/ 189 h 679"/>
                <a:gd name="T16" fmla="*/ 6 w 760"/>
                <a:gd name="T17" fmla="*/ 301 h 679"/>
                <a:gd name="T18" fmla="*/ 0 w 760"/>
                <a:gd name="T19" fmla="*/ 358 h 679"/>
                <a:gd name="T20" fmla="*/ 6 w 760"/>
                <a:gd name="T21" fmla="*/ 444 h 679"/>
                <a:gd name="T22" fmla="*/ 34 w 760"/>
                <a:gd name="T23" fmla="*/ 532 h 679"/>
                <a:gd name="T24" fmla="*/ 72 w 760"/>
                <a:gd name="T25" fmla="*/ 598 h 679"/>
                <a:gd name="T26" fmla="*/ 143 w 760"/>
                <a:gd name="T27" fmla="*/ 667 h 679"/>
                <a:gd name="T28" fmla="*/ 146 w 760"/>
                <a:gd name="T29" fmla="*/ 664 h 679"/>
                <a:gd name="T30" fmla="*/ 109 w 760"/>
                <a:gd name="T31" fmla="*/ 621 h 679"/>
                <a:gd name="T32" fmla="*/ 55 w 760"/>
                <a:gd name="T33" fmla="*/ 524 h 679"/>
                <a:gd name="T34" fmla="*/ 37 w 760"/>
                <a:gd name="T35" fmla="*/ 438 h 679"/>
                <a:gd name="T36" fmla="*/ 37 w 760"/>
                <a:gd name="T37" fmla="*/ 358 h 679"/>
                <a:gd name="T38" fmla="*/ 46 w 760"/>
                <a:gd name="T39" fmla="*/ 309 h 679"/>
                <a:gd name="T40" fmla="*/ 89 w 760"/>
                <a:gd name="T41" fmla="*/ 214 h 679"/>
                <a:gd name="T42" fmla="*/ 137 w 760"/>
                <a:gd name="T43" fmla="*/ 154 h 679"/>
                <a:gd name="T44" fmla="*/ 163 w 760"/>
                <a:gd name="T45" fmla="*/ 128 h 679"/>
                <a:gd name="T46" fmla="*/ 195 w 760"/>
                <a:gd name="T47" fmla="*/ 109 h 679"/>
                <a:gd name="T48" fmla="*/ 247 w 760"/>
                <a:gd name="T49" fmla="*/ 80 h 679"/>
                <a:gd name="T50" fmla="*/ 284 w 760"/>
                <a:gd name="T51" fmla="*/ 68 h 679"/>
                <a:gd name="T52" fmla="*/ 341 w 760"/>
                <a:gd name="T53" fmla="*/ 57 h 679"/>
                <a:gd name="T54" fmla="*/ 401 w 760"/>
                <a:gd name="T55" fmla="*/ 54 h 679"/>
                <a:gd name="T56" fmla="*/ 438 w 760"/>
                <a:gd name="T57" fmla="*/ 60 h 679"/>
                <a:gd name="T58" fmla="*/ 475 w 760"/>
                <a:gd name="T59" fmla="*/ 68 h 679"/>
                <a:gd name="T60" fmla="*/ 530 w 760"/>
                <a:gd name="T61" fmla="*/ 88 h 679"/>
                <a:gd name="T62" fmla="*/ 564 w 760"/>
                <a:gd name="T63" fmla="*/ 109 h 679"/>
                <a:gd name="T64" fmla="*/ 596 w 760"/>
                <a:gd name="T65" fmla="*/ 131 h 679"/>
                <a:gd name="T66" fmla="*/ 670 w 760"/>
                <a:gd name="T67" fmla="*/ 214 h 679"/>
                <a:gd name="T68" fmla="*/ 713 w 760"/>
                <a:gd name="T69" fmla="*/ 312 h 679"/>
                <a:gd name="T70" fmla="*/ 725 w 760"/>
                <a:gd name="T71" fmla="*/ 386 h 679"/>
                <a:gd name="T72" fmla="*/ 725 w 760"/>
                <a:gd name="T73" fmla="*/ 409 h 679"/>
                <a:gd name="T74" fmla="*/ 719 w 760"/>
                <a:gd name="T75" fmla="*/ 469 h 679"/>
                <a:gd name="T76" fmla="*/ 693 w 760"/>
                <a:gd name="T77" fmla="*/ 547 h 679"/>
                <a:gd name="T78" fmla="*/ 627 w 760"/>
                <a:gd name="T79" fmla="*/ 647 h 679"/>
                <a:gd name="T80" fmla="*/ 596 w 760"/>
                <a:gd name="T81" fmla="*/ 678 h 679"/>
                <a:gd name="T82" fmla="*/ 656 w 760"/>
                <a:gd name="T83" fmla="*/ 630 h 679"/>
                <a:gd name="T84" fmla="*/ 713 w 760"/>
                <a:gd name="T85" fmla="*/ 558 h 679"/>
                <a:gd name="T86" fmla="*/ 745 w 760"/>
                <a:gd name="T87" fmla="*/ 478 h 679"/>
                <a:gd name="T88" fmla="*/ 759 w 760"/>
                <a:gd name="T89" fmla="*/ 412 h 679"/>
                <a:gd name="T90" fmla="*/ 759 w 760"/>
                <a:gd name="T91" fmla="*/ 375 h 679"/>
                <a:gd name="T92" fmla="*/ 759 w 760"/>
                <a:gd name="T93" fmla="*/ 340 h 679"/>
                <a:gd name="T94" fmla="*/ 751 w 760"/>
                <a:gd name="T95" fmla="*/ 303 h 679"/>
                <a:gd name="T96" fmla="*/ 711 w 760"/>
                <a:gd name="T97" fmla="*/ 189 h 679"/>
                <a:gd name="T98" fmla="*/ 627 w 760"/>
                <a:gd name="T99" fmla="*/ 91 h 679"/>
                <a:gd name="T100" fmla="*/ 536 w 760"/>
                <a:gd name="T101" fmla="*/ 31 h 679"/>
                <a:gd name="T102" fmla="*/ 470 w 760"/>
                <a:gd name="T103" fmla="*/ 11 h 679"/>
                <a:gd name="T104" fmla="*/ 424 w 760"/>
                <a:gd name="T105" fmla="*/ 2 h 679"/>
                <a:gd name="T106" fmla="*/ 381 w 760"/>
                <a:gd name="T107" fmla="*/ 0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60" h="679">
                  <a:moveTo>
                    <a:pt x="378" y="0"/>
                  </a:moveTo>
                  <a:lnTo>
                    <a:pt x="375" y="0"/>
                  </a:lnTo>
                  <a:lnTo>
                    <a:pt x="370" y="0"/>
                  </a:lnTo>
                  <a:lnTo>
                    <a:pt x="358" y="0"/>
                  </a:lnTo>
                  <a:lnTo>
                    <a:pt x="358" y="0"/>
                  </a:lnTo>
                  <a:lnTo>
                    <a:pt x="335" y="2"/>
                  </a:lnTo>
                  <a:lnTo>
                    <a:pt x="312" y="5"/>
                  </a:lnTo>
                  <a:lnTo>
                    <a:pt x="301" y="8"/>
                  </a:lnTo>
                  <a:lnTo>
                    <a:pt x="289" y="11"/>
                  </a:lnTo>
                  <a:lnTo>
                    <a:pt x="266" y="17"/>
                  </a:lnTo>
                  <a:lnTo>
                    <a:pt x="266" y="17"/>
                  </a:lnTo>
                  <a:lnTo>
                    <a:pt x="247" y="23"/>
                  </a:lnTo>
                  <a:lnTo>
                    <a:pt x="247" y="23"/>
                  </a:lnTo>
                  <a:lnTo>
                    <a:pt x="226" y="31"/>
                  </a:lnTo>
                  <a:lnTo>
                    <a:pt x="206" y="43"/>
                  </a:lnTo>
                  <a:lnTo>
                    <a:pt x="195" y="46"/>
                  </a:lnTo>
                  <a:lnTo>
                    <a:pt x="195" y="46"/>
                  </a:lnTo>
                  <a:lnTo>
                    <a:pt x="186" y="51"/>
                  </a:lnTo>
                  <a:lnTo>
                    <a:pt x="166" y="63"/>
                  </a:lnTo>
                  <a:lnTo>
                    <a:pt x="166" y="63"/>
                  </a:lnTo>
                  <a:lnTo>
                    <a:pt x="149" y="77"/>
                  </a:lnTo>
                  <a:lnTo>
                    <a:pt x="149" y="77"/>
                  </a:lnTo>
                  <a:lnTo>
                    <a:pt x="132" y="91"/>
                  </a:lnTo>
                  <a:lnTo>
                    <a:pt x="132" y="91"/>
                  </a:lnTo>
                  <a:lnTo>
                    <a:pt x="115" y="106"/>
                  </a:lnTo>
                  <a:lnTo>
                    <a:pt x="115" y="106"/>
                  </a:lnTo>
                  <a:lnTo>
                    <a:pt x="100" y="120"/>
                  </a:lnTo>
                  <a:lnTo>
                    <a:pt x="100" y="120"/>
                  </a:lnTo>
                  <a:lnTo>
                    <a:pt x="86" y="137"/>
                  </a:lnTo>
                  <a:lnTo>
                    <a:pt x="72" y="154"/>
                  </a:lnTo>
                  <a:lnTo>
                    <a:pt x="72" y="154"/>
                  </a:lnTo>
                  <a:lnTo>
                    <a:pt x="49" y="189"/>
                  </a:lnTo>
                  <a:lnTo>
                    <a:pt x="32" y="226"/>
                  </a:lnTo>
                  <a:lnTo>
                    <a:pt x="17" y="263"/>
                  </a:lnTo>
                  <a:lnTo>
                    <a:pt x="6" y="301"/>
                  </a:lnTo>
                  <a:lnTo>
                    <a:pt x="6" y="301"/>
                  </a:lnTo>
                  <a:lnTo>
                    <a:pt x="3" y="320"/>
                  </a:lnTo>
                  <a:lnTo>
                    <a:pt x="0" y="338"/>
                  </a:lnTo>
                  <a:lnTo>
                    <a:pt x="0" y="338"/>
                  </a:lnTo>
                  <a:lnTo>
                    <a:pt x="0" y="358"/>
                  </a:lnTo>
                  <a:lnTo>
                    <a:pt x="0" y="375"/>
                  </a:lnTo>
                  <a:lnTo>
                    <a:pt x="0" y="375"/>
                  </a:lnTo>
                  <a:lnTo>
                    <a:pt x="0" y="409"/>
                  </a:lnTo>
                  <a:lnTo>
                    <a:pt x="6" y="444"/>
                  </a:lnTo>
                  <a:lnTo>
                    <a:pt x="6" y="444"/>
                  </a:lnTo>
                  <a:lnTo>
                    <a:pt x="11" y="475"/>
                  </a:lnTo>
                  <a:lnTo>
                    <a:pt x="23" y="504"/>
                  </a:lnTo>
                  <a:lnTo>
                    <a:pt x="34" y="532"/>
                  </a:lnTo>
                  <a:lnTo>
                    <a:pt x="46" y="555"/>
                  </a:lnTo>
                  <a:lnTo>
                    <a:pt x="46" y="555"/>
                  </a:lnTo>
                  <a:lnTo>
                    <a:pt x="60" y="578"/>
                  </a:lnTo>
                  <a:lnTo>
                    <a:pt x="72" y="598"/>
                  </a:lnTo>
                  <a:lnTo>
                    <a:pt x="100" y="630"/>
                  </a:lnTo>
                  <a:lnTo>
                    <a:pt x="100" y="630"/>
                  </a:lnTo>
                  <a:lnTo>
                    <a:pt x="126" y="653"/>
                  </a:lnTo>
                  <a:lnTo>
                    <a:pt x="143" y="667"/>
                  </a:lnTo>
                  <a:lnTo>
                    <a:pt x="143" y="667"/>
                  </a:lnTo>
                  <a:lnTo>
                    <a:pt x="160" y="678"/>
                  </a:lnTo>
                  <a:lnTo>
                    <a:pt x="160" y="678"/>
                  </a:lnTo>
                  <a:lnTo>
                    <a:pt x="146" y="664"/>
                  </a:lnTo>
                  <a:lnTo>
                    <a:pt x="146" y="664"/>
                  </a:lnTo>
                  <a:lnTo>
                    <a:pt x="129" y="647"/>
                  </a:lnTo>
                  <a:lnTo>
                    <a:pt x="109" y="621"/>
                  </a:lnTo>
                  <a:lnTo>
                    <a:pt x="109" y="621"/>
                  </a:lnTo>
                  <a:lnTo>
                    <a:pt x="86" y="590"/>
                  </a:lnTo>
                  <a:lnTo>
                    <a:pt x="63" y="547"/>
                  </a:lnTo>
                  <a:lnTo>
                    <a:pt x="63" y="547"/>
                  </a:lnTo>
                  <a:lnTo>
                    <a:pt x="55" y="524"/>
                  </a:lnTo>
                  <a:lnTo>
                    <a:pt x="46" y="495"/>
                  </a:lnTo>
                  <a:lnTo>
                    <a:pt x="40" y="469"/>
                  </a:lnTo>
                  <a:lnTo>
                    <a:pt x="37" y="438"/>
                  </a:lnTo>
                  <a:lnTo>
                    <a:pt x="37" y="438"/>
                  </a:lnTo>
                  <a:lnTo>
                    <a:pt x="34" y="409"/>
                  </a:lnTo>
                  <a:lnTo>
                    <a:pt x="34" y="375"/>
                  </a:lnTo>
                  <a:lnTo>
                    <a:pt x="34" y="375"/>
                  </a:lnTo>
                  <a:lnTo>
                    <a:pt x="37" y="358"/>
                  </a:lnTo>
                  <a:lnTo>
                    <a:pt x="40" y="343"/>
                  </a:lnTo>
                  <a:lnTo>
                    <a:pt x="40" y="343"/>
                  </a:lnTo>
                  <a:lnTo>
                    <a:pt x="43" y="326"/>
                  </a:lnTo>
                  <a:lnTo>
                    <a:pt x="46" y="309"/>
                  </a:lnTo>
                  <a:lnTo>
                    <a:pt x="46" y="309"/>
                  </a:lnTo>
                  <a:lnTo>
                    <a:pt x="57" y="277"/>
                  </a:lnTo>
                  <a:lnTo>
                    <a:pt x="72" y="246"/>
                  </a:lnTo>
                  <a:lnTo>
                    <a:pt x="89" y="214"/>
                  </a:lnTo>
                  <a:lnTo>
                    <a:pt x="112" y="183"/>
                  </a:lnTo>
                  <a:lnTo>
                    <a:pt x="112" y="183"/>
                  </a:lnTo>
                  <a:lnTo>
                    <a:pt x="123" y="169"/>
                  </a:lnTo>
                  <a:lnTo>
                    <a:pt x="137" y="154"/>
                  </a:lnTo>
                  <a:lnTo>
                    <a:pt x="137" y="154"/>
                  </a:lnTo>
                  <a:lnTo>
                    <a:pt x="149" y="143"/>
                  </a:lnTo>
                  <a:lnTo>
                    <a:pt x="149" y="143"/>
                  </a:lnTo>
                  <a:lnTo>
                    <a:pt x="163" y="128"/>
                  </a:lnTo>
                  <a:lnTo>
                    <a:pt x="163" y="128"/>
                  </a:lnTo>
                  <a:lnTo>
                    <a:pt x="181" y="120"/>
                  </a:lnTo>
                  <a:lnTo>
                    <a:pt x="181" y="120"/>
                  </a:lnTo>
                  <a:lnTo>
                    <a:pt x="195" y="109"/>
                  </a:lnTo>
                  <a:lnTo>
                    <a:pt x="195" y="109"/>
                  </a:lnTo>
                  <a:lnTo>
                    <a:pt x="212" y="97"/>
                  </a:lnTo>
                  <a:lnTo>
                    <a:pt x="229" y="88"/>
                  </a:lnTo>
                  <a:lnTo>
                    <a:pt x="247" y="80"/>
                  </a:lnTo>
                  <a:lnTo>
                    <a:pt x="247" y="80"/>
                  </a:lnTo>
                  <a:lnTo>
                    <a:pt x="264" y="74"/>
                  </a:lnTo>
                  <a:lnTo>
                    <a:pt x="264" y="74"/>
                  </a:lnTo>
                  <a:lnTo>
                    <a:pt x="284" y="68"/>
                  </a:lnTo>
                  <a:lnTo>
                    <a:pt x="301" y="63"/>
                  </a:lnTo>
                  <a:lnTo>
                    <a:pt x="312" y="60"/>
                  </a:lnTo>
                  <a:lnTo>
                    <a:pt x="321" y="60"/>
                  </a:lnTo>
                  <a:lnTo>
                    <a:pt x="341" y="57"/>
                  </a:lnTo>
                  <a:lnTo>
                    <a:pt x="341" y="57"/>
                  </a:lnTo>
                  <a:lnTo>
                    <a:pt x="361" y="54"/>
                  </a:lnTo>
                  <a:lnTo>
                    <a:pt x="378" y="54"/>
                  </a:lnTo>
                  <a:lnTo>
                    <a:pt x="401" y="54"/>
                  </a:lnTo>
                  <a:lnTo>
                    <a:pt x="401" y="54"/>
                  </a:lnTo>
                  <a:lnTo>
                    <a:pt x="421" y="57"/>
                  </a:lnTo>
                  <a:lnTo>
                    <a:pt x="438" y="60"/>
                  </a:lnTo>
                  <a:lnTo>
                    <a:pt x="438" y="60"/>
                  </a:lnTo>
                  <a:lnTo>
                    <a:pt x="447" y="60"/>
                  </a:lnTo>
                  <a:lnTo>
                    <a:pt x="458" y="63"/>
                  </a:lnTo>
                  <a:lnTo>
                    <a:pt x="475" y="68"/>
                  </a:lnTo>
                  <a:lnTo>
                    <a:pt x="475" y="68"/>
                  </a:lnTo>
                  <a:lnTo>
                    <a:pt x="496" y="74"/>
                  </a:lnTo>
                  <a:lnTo>
                    <a:pt x="496" y="74"/>
                  </a:lnTo>
                  <a:lnTo>
                    <a:pt x="513" y="83"/>
                  </a:lnTo>
                  <a:lnTo>
                    <a:pt x="530" y="88"/>
                  </a:lnTo>
                  <a:lnTo>
                    <a:pt x="538" y="94"/>
                  </a:lnTo>
                  <a:lnTo>
                    <a:pt x="547" y="100"/>
                  </a:lnTo>
                  <a:lnTo>
                    <a:pt x="564" y="109"/>
                  </a:lnTo>
                  <a:lnTo>
                    <a:pt x="564" y="109"/>
                  </a:lnTo>
                  <a:lnTo>
                    <a:pt x="579" y="120"/>
                  </a:lnTo>
                  <a:lnTo>
                    <a:pt x="579" y="120"/>
                  </a:lnTo>
                  <a:lnTo>
                    <a:pt x="596" y="131"/>
                  </a:lnTo>
                  <a:lnTo>
                    <a:pt x="596" y="131"/>
                  </a:lnTo>
                  <a:lnTo>
                    <a:pt x="625" y="157"/>
                  </a:lnTo>
                  <a:lnTo>
                    <a:pt x="647" y="183"/>
                  </a:lnTo>
                  <a:lnTo>
                    <a:pt x="647" y="183"/>
                  </a:lnTo>
                  <a:lnTo>
                    <a:pt x="670" y="214"/>
                  </a:lnTo>
                  <a:lnTo>
                    <a:pt x="688" y="246"/>
                  </a:lnTo>
                  <a:lnTo>
                    <a:pt x="702" y="277"/>
                  </a:lnTo>
                  <a:lnTo>
                    <a:pt x="713" y="312"/>
                  </a:lnTo>
                  <a:lnTo>
                    <a:pt x="713" y="312"/>
                  </a:lnTo>
                  <a:lnTo>
                    <a:pt x="719" y="343"/>
                  </a:lnTo>
                  <a:lnTo>
                    <a:pt x="722" y="378"/>
                  </a:lnTo>
                  <a:lnTo>
                    <a:pt x="725" y="386"/>
                  </a:lnTo>
                  <a:lnTo>
                    <a:pt x="725" y="386"/>
                  </a:lnTo>
                  <a:lnTo>
                    <a:pt x="725" y="389"/>
                  </a:lnTo>
                  <a:lnTo>
                    <a:pt x="725" y="392"/>
                  </a:lnTo>
                  <a:lnTo>
                    <a:pt x="725" y="392"/>
                  </a:lnTo>
                  <a:lnTo>
                    <a:pt x="725" y="409"/>
                  </a:lnTo>
                  <a:lnTo>
                    <a:pt x="725" y="409"/>
                  </a:lnTo>
                  <a:lnTo>
                    <a:pt x="722" y="441"/>
                  </a:lnTo>
                  <a:lnTo>
                    <a:pt x="722" y="441"/>
                  </a:lnTo>
                  <a:lnTo>
                    <a:pt x="719" y="469"/>
                  </a:lnTo>
                  <a:lnTo>
                    <a:pt x="711" y="498"/>
                  </a:lnTo>
                  <a:lnTo>
                    <a:pt x="702" y="524"/>
                  </a:lnTo>
                  <a:lnTo>
                    <a:pt x="693" y="547"/>
                  </a:lnTo>
                  <a:lnTo>
                    <a:pt x="693" y="547"/>
                  </a:lnTo>
                  <a:lnTo>
                    <a:pt x="673" y="590"/>
                  </a:lnTo>
                  <a:lnTo>
                    <a:pt x="650" y="624"/>
                  </a:lnTo>
                  <a:lnTo>
                    <a:pt x="650" y="624"/>
                  </a:lnTo>
                  <a:lnTo>
                    <a:pt x="627" y="647"/>
                  </a:lnTo>
                  <a:lnTo>
                    <a:pt x="610" y="664"/>
                  </a:lnTo>
                  <a:lnTo>
                    <a:pt x="610" y="664"/>
                  </a:lnTo>
                  <a:lnTo>
                    <a:pt x="596" y="678"/>
                  </a:lnTo>
                  <a:lnTo>
                    <a:pt x="596" y="678"/>
                  </a:lnTo>
                  <a:lnTo>
                    <a:pt x="613" y="667"/>
                  </a:lnTo>
                  <a:lnTo>
                    <a:pt x="613" y="667"/>
                  </a:lnTo>
                  <a:lnTo>
                    <a:pt x="633" y="653"/>
                  </a:lnTo>
                  <a:lnTo>
                    <a:pt x="656" y="630"/>
                  </a:lnTo>
                  <a:lnTo>
                    <a:pt x="656" y="630"/>
                  </a:lnTo>
                  <a:lnTo>
                    <a:pt x="685" y="598"/>
                  </a:lnTo>
                  <a:lnTo>
                    <a:pt x="699" y="578"/>
                  </a:lnTo>
                  <a:lnTo>
                    <a:pt x="713" y="558"/>
                  </a:lnTo>
                  <a:lnTo>
                    <a:pt x="713" y="558"/>
                  </a:lnTo>
                  <a:lnTo>
                    <a:pt x="725" y="532"/>
                  </a:lnTo>
                  <a:lnTo>
                    <a:pt x="736" y="507"/>
                  </a:lnTo>
                  <a:lnTo>
                    <a:pt x="745" y="478"/>
                  </a:lnTo>
                  <a:lnTo>
                    <a:pt x="753" y="444"/>
                  </a:lnTo>
                  <a:lnTo>
                    <a:pt x="753" y="444"/>
                  </a:lnTo>
                  <a:lnTo>
                    <a:pt x="759" y="412"/>
                  </a:lnTo>
                  <a:lnTo>
                    <a:pt x="759" y="412"/>
                  </a:lnTo>
                  <a:lnTo>
                    <a:pt x="759" y="395"/>
                  </a:lnTo>
                  <a:lnTo>
                    <a:pt x="759" y="389"/>
                  </a:lnTo>
                  <a:lnTo>
                    <a:pt x="759" y="386"/>
                  </a:lnTo>
                  <a:lnTo>
                    <a:pt x="759" y="375"/>
                  </a:lnTo>
                  <a:lnTo>
                    <a:pt x="759" y="375"/>
                  </a:lnTo>
                  <a:lnTo>
                    <a:pt x="759" y="358"/>
                  </a:lnTo>
                  <a:lnTo>
                    <a:pt x="759" y="340"/>
                  </a:lnTo>
                  <a:lnTo>
                    <a:pt x="759" y="340"/>
                  </a:lnTo>
                  <a:lnTo>
                    <a:pt x="756" y="320"/>
                  </a:lnTo>
                  <a:lnTo>
                    <a:pt x="756" y="320"/>
                  </a:lnTo>
                  <a:lnTo>
                    <a:pt x="753" y="312"/>
                  </a:lnTo>
                  <a:lnTo>
                    <a:pt x="751" y="303"/>
                  </a:lnTo>
                  <a:lnTo>
                    <a:pt x="751" y="303"/>
                  </a:lnTo>
                  <a:lnTo>
                    <a:pt x="742" y="263"/>
                  </a:lnTo>
                  <a:lnTo>
                    <a:pt x="727" y="226"/>
                  </a:lnTo>
                  <a:lnTo>
                    <a:pt x="711" y="189"/>
                  </a:lnTo>
                  <a:lnTo>
                    <a:pt x="688" y="154"/>
                  </a:lnTo>
                  <a:lnTo>
                    <a:pt x="688" y="154"/>
                  </a:lnTo>
                  <a:lnTo>
                    <a:pt x="659" y="123"/>
                  </a:lnTo>
                  <a:lnTo>
                    <a:pt x="627" y="91"/>
                  </a:lnTo>
                  <a:lnTo>
                    <a:pt x="593" y="65"/>
                  </a:lnTo>
                  <a:lnTo>
                    <a:pt x="556" y="43"/>
                  </a:lnTo>
                  <a:lnTo>
                    <a:pt x="536" y="31"/>
                  </a:lnTo>
                  <a:lnTo>
                    <a:pt x="536" y="31"/>
                  </a:lnTo>
                  <a:lnTo>
                    <a:pt x="513" y="23"/>
                  </a:lnTo>
                  <a:lnTo>
                    <a:pt x="513" y="23"/>
                  </a:lnTo>
                  <a:lnTo>
                    <a:pt x="493" y="17"/>
                  </a:lnTo>
                  <a:lnTo>
                    <a:pt x="470" y="11"/>
                  </a:lnTo>
                  <a:lnTo>
                    <a:pt x="458" y="8"/>
                  </a:lnTo>
                  <a:lnTo>
                    <a:pt x="458" y="8"/>
                  </a:lnTo>
                  <a:lnTo>
                    <a:pt x="447" y="5"/>
                  </a:lnTo>
                  <a:lnTo>
                    <a:pt x="424" y="2"/>
                  </a:lnTo>
                  <a:lnTo>
                    <a:pt x="424" y="2"/>
                  </a:lnTo>
                  <a:lnTo>
                    <a:pt x="401" y="0"/>
                  </a:lnTo>
                  <a:lnTo>
                    <a:pt x="381" y="0"/>
                  </a:lnTo>
                  <a:lnTo>
                    <a:pt x="381" y="0"/>
                  </a:lnTo>
                  <a:lnTo>
                    <a:pt x="381" y="0"/>
                  </a:lnTo>
                  <a:lnTo>
                    <a:pt x="37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6" name="Freeform 14"/>
            <p:cNvSpPr>
              <a:spLocks noChangeArrowheads="1"/>
            </p:cNvSpPr>
            <p:nvPr/>
          </p:nvSpPr>
          <p:spPr bwMode="auto">
            <a:xfrm>
              <a:off x="3633788" y="4684713"/>
              <a:ext cx="560387" cy="784225"/>
            </a:xfrm>
            <a:custGeom>
              <a:avLst/>
              <a:gdLst>
                <a:gd name="T0" fmla="*/ 1555 w 1556"/>
                <a:gd name="T1" fmla="*/ 873 h 2178"/>
                <a:gd name="T2" fmla="*/ 1458 w 1556"/>
                <a:gd name="T3" fmla="*/ 716 h 2178"/>
                <a:gd name="T4" fmla="*/ 1392 w 1556"/>
                <a:gd name="T5" fmla="*/ 704 h 2178"/>
                <a:gd name="T6" fmla="*/ 1329 w 1556"/>
                <a:gd name="T7" fmla="*/ 716 h 2178"/>
                <a:gd name="T8" fmla="*/ 1220 w 1556"/>
                <a:gd name="T9" fmla="*/ 750 h 2178"/>
                <a:gd name="T10" fmla="*/ 1117 w 1556"/>
                <a:gd name="T11" fmla="*/ 701 h 2178"/>
                <a:gd name="T12" fmla="*/ 1065 w 1556"/>
                <a:gd name="T13" fmla="*/ 701 h 2178"/>
                <a:gd name="T14" fmla="*/ 985 w 1556"/>
                <a:gd name="T15" fmla="*/ 724 h 2178"/>
                <a:gd name="T16" fmla="*/ 951 w 1556"/>
                <a:gd name="T17" fmla="*/ 621 h 2178"/>
                <a:gd name="T18" fmla="*/ 848 w 1556"/>
                <a:gd name="T19" fmla="*/ 555 h 2178"/>
                <a:gd name="T20" fmla="*/ 805 w 1556"/>
                <a:gd name="T21" fmla="*/ 552 h 2178"/>
                <a:gd name="T22" fmla="*/ 716 w 1556"/>
                <a:gd name="T23" fmla="*/ 306 h 2178"/>
                <a:gd name="T24" fmla="*/ 696 w 1556"/>
                <a:gd name="T25" fmla="*/ 103 h 2178"/>
                <a:gd name="T26" fmla="*/ 581 w 1556"/>
                <a:gd name="T27" fmla="*/ 5 h 2178"/>
                <a:gd name="T28" fmla="*/ 538 w 1556"/>
                <a:gd name="T29" fmla="*/ 0 h 2178"/>
                <a:gd name="T30" fmla="*/ 389 w 1556"/>
                <a:gd name="T31" fmla="*/ 80 h 2178"/>
                <a:gd name="T32" fmla="*/ 363 w 1556"/>
                <a:gd name="T33" fmla="*/ 235 h 2178"/>
                <a:gd name="T34" fmla="*/ 366 w 1556"/>
                <a:gd name="T35" fmla="*/ 1501 h 2178"/>
                <a:gd name="T36" fmla="*/ 289 w 1556"/>
                <a:gd name="T37" fmla="*/ 1400 h 2178"/>
                <a:gd name="T38" fmla="*/ 134 w 1556"/>
                <a:gd name="T39" fmla="*/ 1354 h 2178"/>
                <a:gd name="T40" fmla="*/ 69 w 1556"/>
                <a:gd name="T41" fmla="*/ 1383 h 2178"/>
                <a:gd name="T42" fmla="*/ 20 w 1556"/>
                <a:gd name="T43" fmla="*/ 1438 h 2178"/>
                <a:gd name="T44" fmla="*/ 31 w 1556"/>
                <a:gd name="T45" fmla="*/ 1615 h 2178"/>
                <a:gd name="T46" fmla="*/ 344 w 1556"/>
                <a:gd name="T47" fmla="*/ 2013 h 2178"/>
                <a:gd name="T48" fmla="*/ 498 w 1556"/>
                <a:gd name="T49" fmla="*/ 2162 h 2178"/>
                <a:gd name="T50" fmla="*/ 552 w 1556"/>
                <a:gd name="T51" fmla="*/ 2177 h 2178"/>
                <a:gd name="T52" fmla="*/ 572 w 1556"/>
                <a:gd name="T53" fmla="*/ 2148 h 2178"/>
                <a:gd name="T54" fmla="*/ 527 w 1556"/>
                <a:gd name="T55" fmla="*/ 2142 h 2178"/>
                <a:gd name="T56" fmla="*/ 375 w 1556"/>
                <a:gd name="T57" fmla="*/ 1991 h 2178"/>
                <a:gd name="T58" fmla="*/ 74 w 1556"/>
                <a:gd name="T59" fmla="*/ 1587 h 2178"/>
                <a:gd name="T60" fmla="*/ 54 w 1556"/>
                <a:gd name="T61" fmla="*/ 1518 h 2178"/>
                <a:gd name="T62" fmla="*/ 97 w 1556"/>
                <a:gd name="T63" fmla="*/ 1429 h 2178"/>
                <a:gd name="T64" fmla="*/ 146 w 1556"/>
                <a:gd name="T65" fmla="*/ 1409 h 2178"/>
                <a:gd name="T66" fmla="*/ 275 w 1556"/>
                <a:gd name="T67" fmla="*/ 1480 h 2178"/>
                <a:gd name="T68" fmla="*/ 318 w 1556"/>
                <a:gd name="T69" fmla="*/ 1538 h 2178"/>
                <a:gd name="T70" fmla="*/ 401 w 1556"/>
                <a:gd name="T71" fmla="*/ 1566 h 2178"/>
                <a:gd name="T72" fmla="*/ 429 w 1556"/>
                <a:gd name="T73" fmla="*/ 1495 h 2178"/>
                <a:gd name="T74" fmla="*/ 435 w 1556"/>
                <a:gd name="T75" fmla="*/ 177 h 2178"/>
                <a:gd name="T76" fmla="*/ 489 w 1556"/>
                <a:gd name="T77" fmla="*/ 85 h 2178"/>
                <a:gd name="T78" fmla="*/ 552 w 1556"/>
                <a:gd name="T79" fmla="*/ 74 h 2178"/>
                <a:gd name="T80" fmla="*/ 633 w 1556"/>
                <a:gd name="T81" fmla="*/ 146 h 2178"/>
                <a:gd name="T82" fmla="*/ 644 w 1556"/>
                <a:gd name="T83" fmla="*/ 713 h 2178"/>
                <a:gd name="T84" fmla="*/ 719 w 1556"/>
                <a:gd name="T85" fmla="*/ 699 h 2178"/>
                <a:gd name="T86" fmla="*/ 776 w 1556"/>
                <a:gd name="T87" fmla="*/ 627 h 2178"/>
                <a:gd name="T88" fmla="*/ 827 w 1556"/>
                <a:gd name="T89" fmla="*/ 621 h 2178"/>
                <a:gd name="T90" fmla="*/ 887 w 1556"/>
                <a:gd name="T91" fmla="*/ 650 h 2178"/>
                <a:gd name="T92" fmla="*/ 919 w 1556"/>
                <a:gd name="T93" fmla="*/ 724 h 2178"/>
                <a:gd name="T94" fmla="*/ 988 w 1556"/>
                <a:gd name="T95" fmla="*/ 848 h 2178"/>
                <a:gd name="T96" fmla="*/ 1036 w 1556"/>
                <a:gd name="T97" fmla="*/ 776 h 2178"/>
                <a:gd name="T98" fmla="*/ 1094 w 1556"/>
                <a:gd name="T99" fmla="*/ 759 h 2178"/>
                <a:gd name="T100" fmla="*/ 1142 w 1556"/>
                <a:gd name="T101" fmla="*/ 770 h 2178"/>
                <a:gd name="T102" fmla="*/ 1211 w 1556"/>
                <a:gd name="T103" fmla="*/ 827 h 2178"/>
                <a:gd name="T104" fmla="*/ 1280 w 1556"/>
                <a:gd name="T105" fmla="*/ 870 h 2178"/>
                <a:gd name="T106" fmla="*/ 1360 w 1556"/>
                <a:gd name="T107" fmla="*/ 762 h 2178"/>
                <a:gd name="T108" fmla="*/ 1438 w 1556"/>
                <a:gd name="T109" fmla="*/ 764 h 2178"/>
                <a:gd name="T110" fmla="*/ 1521 w 1556"/>
                <a:gd name="T111" fmla="*/ 1758 h 2178"/>
                <a:gd name="T112" fmla="*/ 1475 w 1556"/>
                <a:gd name="T113" fmla="*/ 2128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6" h="2178">
                  <a:moveTo>
                    <a:pt x="1515" y="2088"/>
                  </a:moveTo>
                  <a:lnTo>
                    <a:pt x="1515" y="2088"/>
                  </a:lnTo>
                  <a:lnTo>
                    <a:pt x="1526" y="2065"/>
                  </a:lnTo>
                  <a:lnTo>
                    <a:pt x="1535" y="2036"/>
                  </a:lnTo>
                  <a:lnTo>
                    <a:pt x="1535" y="2036"/>
                  </a:lnTo>
                  <a:lnTo>
                    <a:pt x="1538" y="2008"/>
                  </a:lnTo>
                  <a:lnTo>
                    <a:pt x="1538" y="1979"/>
                  </a:lnTo>
                  <a:lnTo>
                    <a:pt x="1541" y="1758"/>
                  </a:lnTo>
                  <a:lnTo>
                    <a:pt x="1549" y="1314"/>
                  </a:lnTo>
                  <a:lnTo>
                    <a:pt x="1555" y="873"/>
                  </a:lnTo>
                  <a:lnTo>
                    <a:pt x="1555" y="873"/>
                  </a:lnTo>
                  <a:lnTo>
                    <a:pt x="1552" y="839"/>
                  </a:lnTo>
                  <a:lnTo>
                    <a:pt x="1543" y="807"/>
                  </a:lnTo>
                  <a:lnTo>
                    <a:pt x="1543" y="807"/>
                  </a:lnTo>
                  <a:lnTo>
                    <a:pt x="1529" y="779"/>
                  </a:lnTo>
                  <a:lnTo>
                    <a:pt x="1509" y="753"/>
                  </a:lnTo>
                  <a:lnTo>
                    <a:pt x="1509" y="753"/>
                  </a:lnTo>
                  <a:lnTo>
                    <a:pt x="1486" y="733"/>
                  </a:lnTo>
                  <a:lnTo>
                    <a:pt x="1458" y="716"/>
                  </a:lnTo>
                  <a:lnTo>
                    <a:pt x="1458" y="716"/>
                  </a:lnTo>
                  <a:lnTo>
                    <a:pt x="1440" y="710"/>
                  </a:lnTo>
                  <a:lnTo>
                    <a:pt x="1440" y="710"/>
                  </a:lnTo>
                  <a:lnTo>
                    <a:pt x="1426" y="707"/>
                  </a:lnTo>
                  <a:lnTo>
                    <a:pt x="1426" y="707"/>
                  </a:lnTo>
                  <a:lnTo>
                    <a:pt x="1409" y="704"/>
                  </a:lnTo>
                  <a:lnTo>
                    <a:pt x="1409" y="704"/>
                  </a:lnTo>
                  <a:lnTo>
                    <a:pt x="1395" y="704"/>
                  </a:lnTo>
                  <a:lnTo>
                    <a:pt x="1392" y="704"/>
                  </a:lnTo>
                  <a:lnTo>
                    <a:pt x="1392" y="704"/>
                  </a:lnTo>
                  <a:lnTo>
                    <a:pt x="1392" y="704"/>
                  </a:lnTo>
                  <a:lnTo>
                    <a:pt x="1389" y="704"/>
                  </a:lnTo>
                  <a:lnTo>
                    <a:pt x="1383" y="704"/>
                  </a:lnTo>
                  <a:lnTo>
                    <a:pt x="1377" y="704"/>
                  </a:lnTo>
                  <a:lnTo>
                    <a:pt x="1377" y="704"/>
                  </a:lnTo>
                  <a:lnTo>
                    <a:pt x="1360" y="707"/>
                  </a:lnTo>
                  <a:lnTo>
                    <a:pt x="1360" y="707"/>
                  </a:lnTo>
                  <a:lnTo>
                    <a:pt x="1343" y="710"/>
                  </a:lnTo>
                  <a:lnTo>
                    <a:pt x="1343" y="710"/>
                  </a:lnTo>
                  <a:lnTo>
                    <a:pt x="1329" y="716"/>
                  </a:lnTo>
                  <a:lnTo>
                    <a:pt x="1329" y="716"/>
                  </a:lnTo>
                  <a:lnTo>
                    <a:pt x="1300" y="730"/>
                  </a:lnTo>
                  <a:lnTo>
                    <a:pt x="1274" y="750"/>
                  </a:lnTo>
                  <a:lnTo>
                    <a:pt x="1274" y="750"/>
                  </a:lnTo>
                  <a:lnTo>
                    <a:pt x="1260" y="764"/>
                  </a:lnTo>
                  <a:lnTo>
                    <a:pt x="1249" y="782"/>
                  </a:lnTo>
                  <a:lnTo>
                    <a:pt x="1246" y="773"/>
                  </a:lnTo>
                  <a:lnTo>
                    <a:pt x="1246" y="773"/>
                  </a:lnTo>
                  <a:lnTo>
                    <a:pt x="1234" y="762"/>
                  </a:lnTo>
                  <a:lnTo>
                    <a:pt x="1234" y="762"/>
                  </a:lnTo>
                  <a:lnTo>
                    <a:pt x="1220" y="750"/>
                  </a:lnTo>
                  <a:lnTo>
                    <a:pt x="1220" y="750"/>
                  </a:lnTo>
                  <a:lnTo>
                    <a:pt x="1208" y="739"/>
                  </a:lnTo>
                  <a:lnTo>
                    <a:pt x="1208" y="739"/>
                  </a:lnTo>
                  <a:lnTo>
                    <a:pt x="1194" y="730"/>
                  </a:lnTo>
                  <a:lnTo>
                    <a:pt x="1194" y="730"/>
                  </a:lnTo>
                  <a:lnTo>
                    <a:pt x="1165" y="713"/>
                  </a:lnTo>
                  <a:lnTo>
                    <a:pt x="1165" y="713"/>
                  </a:lnTo>
                  <a:lnTo>
                    <a:pt x="1134" y="704"/>
                  </a:lnTo>
                  <a:lnTo>
                    <a:pt x="1134" y="704"/>
                  </a:lnTo>
                  <a:lnTo>
                    <a:pt x="1117" y="701"/>
                  </a:lnTo>
                  <a:lnTo>
                    <a:pt x="1099" y="699"/>
                  </a:lnTo>
                  <a:lnTo>
                    <a:pt x="1097" y="699"/>
                  </a:lnTo>
                  <a:lnTo>
                    <a:pt x="1097" y="699"/>
                  </a:lnTo>
                  <a:lnTo>
                    <a:pt x="1094" y="699"/>
                  </a:lnTo>
                  <a:lnTo>
                    <a:pt x="1094" y="699"/>
                  </a:lnTo>
                  <a:lnTo>
                    <a:pt x="1094" y="699"/>
                  </a:lnTo>
                  <a:lnTo>
                    <a:pt x="1091" y="699"/>
                  </a:lnTo>
                  <a:lnTo>
                    <a:pt x="1082" y="699"/>
                  </a:lnTo>
                  <a:lnTo>
                    <a:pt x="1082" y="699"/>
                  </a:lnTo>
                  <a:lnTo>
                    <a:pt x="1065" y="701"/>
                  </a:lnTo>
                  <a:lnTo>
                    <a:pt x="1065" y="701"/>
                  </a:lnTo>
                  <a:lnTo>
                    <a:pt x="1048" y="704"/>
                  </a:lnTo>
                  <a:lnTo>
                    <a:pt x="1048" y="704"/>
                  </a:lnTo>
                  <a:lnTo>
                    <a:pt x="1034" y="710"/>
                  </a:lnTo>
                  <a:lnTo>
                    <a:pt x="1034" y="710"/>
                  </a:lnTo>
                  <a:lnTo>
                    <a:pt x="1016" y="716"/>
                  </a:lnTo>
                  <a:lnTo>
                    <a:pt x="1002" y="724"/>
                  </a:lnTo>
                  <a:lnTo>
                    <a:pt x="1002" y="724"/>
                  </a:lnTo>
                  <a:lnTo>
                    <a:pt x="985" y="736"/>
                  </a:lnTo>
                  <a:lnTo>
                    <a:pt x="985" y="724"/>
                  </a:lnTo>
                  <a:lnTo>
                    <a:pt x="985" y="724"/>
                  </a:lnTo>
                  <a:lnTo>
                    <a:pt x="985" y="701"/>
                  </a:lnTo>
                  <a:lnTo>
                    <a:pt x="982" y="690"/>
                  </a:lnTo>
                  <a:lnTo>
                    <a:pt x="979" y="681"/>
                  </a:lnTo>
                  <a:lnTo>
                    <a:pt x="979" y="681"/>
                  </a:lnTo>
                  <a:lnTo>
                    <a:pt x="974" y="659"/>
                  </a:lnTo>
                  <a:lnTo>
                    <a:pt x="974" y="659"/>
                  </a:lnTo>
                  <a:lnTo>
                    <a:pt x="962" y="638"/>
                  </a:lnTo>
                  <a:lnTo>
                    <a:pt x="962" y="638"/>
                  </a:lnTo>
                  <a:lnTo>
                    <a:pt x="951" y="621"/>
                  </a:lnTo>
                  <a:lnTo>
                    <a:pt x="936" y="604"/>
                  </a:lnTo>
                  <a:lnTo>
                    <a:pt x="936" y="604"/>
                  </a:lnTo>
                  <a:lnTo>
                    <a:pt x="919" y="590"/>
                  </a:lnTo>
                  <a:lnTo>
                    <a:pt x="899" y="575"/>
                  </a:lnTo>
                  <a:lnTo>
                    <a:pt x="899" y="575"/>
                  </a:lnTo>
                  <a:lnTo>
                    <a:pt x="879" y="567"/>
                  </a:lnTo>
                  <a:lnTo>
                    <a:pt x="879" y="567"/>
                  </a:lnTo>
                  <a:lnTo>
                    <a:pt x="859" y="558"/>
                  </a:lnTo>
                  <a:lnTo>
                    <a:pt x="848" y="555"/>
                  </a:lnTo>
                  <a:lnTo>
                    <a:pt x="848" y="555"/>
                  </a:lnTo>
                  <a:lnTo>
                    <a:pt x="836" y="552"/>
                  </a:lnTo>
                  <a:lnTo>
                    <a:pt x="836" y="552"/>
                  </a:lnTo>
                  <a:lnTo>
                    <a:pt x="816" y="552"/>
                  </a:lnTo>
                  <a:lnTo>
                    <a:pt x="816" y="552"/>
                  </a:lnTo>
                  <a:lnTo>
                    <a:pt x="813" y="552"/>
                  </a:lnTo>
                  <a:lnTo>
                    <a:pt x="813" y="552"/>
                  </a:lnTo>
                  <a:lnTo>
                    <a:pt x="813" y="552"/>
                  </a:lnTo>
                  <a:lnTo>
                    <a:pt x="810" y="552"/>
                  </a:lnTo>
                  <a:lnTo>
                    <a:pt x="805" y="552"/>
                  </a:lnTo>
                  <a:lnTo>
                    <a:pt x="805" y="552"/>
                  </a:lnTo>
                  <a:lnTo>
                    <a:pt x="793" y="552"/>
                  </a:lnTo>
                  <a:lnTo>
                    <a:pt x="793" y="552"/>
                  </a:lnTo>
                  <a:lnTo>
                    <a:pt x="770" y="558"/>
                  </a:lnTo>
                  <a:lnTo>
                    <a:pt x="770" y="558"/>
                  </a:lnTo>
                  <a:lnTo>
                    <a:pt x="747" y="564"/>
                  </a:lnTo>
                  <a:lnTo>
                    <a:pt x="727" y="575"/>
                  </a:lnTo>
                  <a:lnTo>
                    <a:pt x="727" y="575"/>
                  </a:lnTo>
                  <a:lnTo>
                    <a:pt x="716" y="584"/>
                  </a:lnTo>
                  <a:lnTo>
                    <a:pt x="716" y="447"/>
                  </a:lnTo>
                  <a:lnTo>
                    <a:pt x="716" y="306"/>
                  </a:lnTo>
                  <a:lnTo>
                    <a:pt x="716" y="237"/>
                  </a:lnTo>
                  <a:lnTo>
                    <a:pt x="716" y="220"/>
                  </a:lnTo>
                  <a:lnTo>
                    <a:pt x="716" y="211"/>
                  </a:lnTo>
                  <a:lnTo>
                    <a:pt x="716" y="200"/>
                  </a:lnTo>
                  <a:lnTo>
                    <a:pt x="716" y="200"/>
                  </a:lnTo>
                  <a:lnTo>
                    <a:pt x="713" y="163"/>
                  </a:lnTo>
                  <a:lnTo>
                    <a:pt x="713" y="163"/>
                  </a:lnTo>
                  <a:lnTo>
                    <a:pt x="707" y="143"/>
                  </a:lnTo>
                  <a:lnTo>
                    <a:pt x="701" y="123"/>
                  </a:lnTo>
                  <a:lnTo>
                    <a:pt x="696" y="103"/>
                  </a:lnTo>
                  <a:lnTo>
                    <a:pt x="684" y="83"/>
                  </a:lnTo>
                  <a:lnTo>
                    <a:pt x="684" y="83"/>
                  </a:lnTo>
                  <a:lnTo>
                    <a:pt x="673" y="65"/>
                  </a:lnTo>
                  <a:lnTo>
                    <a:pt x="659" y="48"/>
                  </a:lnTo>
                  <a:lnTo>
                    <a:pt x="641" y="34"/>
                  </a:lnTo>
                  <a:lnTo>
                    <a:pt x="624" y="22"/>
                  </a:lnTo>
                  <a:lnTo>
                    <a:pt x="624" y="22"/>
                  </a:lnTo>
                  <a:lnTo>
                    <a:pt x="604" y="11"/>
                  </a:lnTo>
                  <a:lnTo>
                    <a:pt x="593" y="8"/>
                  </a:lnTo>
                  <a:lnTo>
                    <a:pt x="581" y="5"/>
                  </a:lnTo>
                  <a:lnTo>
                    <a:pt x="581" y="5"/>
                  </a:lnTo>
                  <a:lnTo>
                    <a:pt x="558" y="0"/>
                  </a:lnTo>
                  <a:lnTo>
                    <a:pt x="555" y="0"/>
                  </a:lnTo>
                  <a:lnTo>
                    <a:pt x="552" y="0"/>
                  </a:lnTo>
                  <a:lnTo>
                    <a:pt x="550" y="0"/>
                  </a:lnTo>
                  <a:lnTo>
                    <a:pt x="544" y="0"/>
                  </a:lnTo>
                  <a:lnTo>
                    <a:pt x="541" y="0"/>
                  </a:lnTo>
                  <a:lnTo>
                    <a:pt x="541" y="0"/>
                  </a:lnTo>
                  <a:lnTo>
                    <a:pt x="541" y="0"/>
                  </a:lnTo>
                  <a:lnTo>
                    <a:pt x="538" y="0"/>
                  </a:lnTo>
                  <a:lnTo>
                    <a:pt x="538" y="0"/>
                  </a:lnTo>
                  <a:lnTo>
                    <a:pt x="515" y="0"/>
                  </a:lnTo>
                  <a:lnTo>
                    <a:pt x="495" y="5"/>
                  </a:lnTo>
                  <a:lnTo>
                    <a:pt x="472" y="11"/>
                  </a:lnTo>
                  <a:lnTo>
                    <a:pt x="455" y="22"/>
                  </a:lnTo>
                  <a:lnTo>
                    <a:pt x="455" y="22"/>
                  </a:lnTo>
                  <a:lnTo>
                    <a:pt x="435" y="34"/>
                  </a:lnTo>
                  <a:lnTo>
                    <a:pt x="418" y="48"/>
                  </a:lnTo>
                  <a:lnTo>
                    <a:pt x="404" y="63"/>
                  </a:lnTo>
                  <a:lnTo>
                    <a:pt x="389" y="80"/>
                  </a:lnTo>
                  <a:lnTo>
                    <a:pt x="381" y="100"/>
                  </a:lnTo>
                  <a:lnTo>
                    <a:pt x="372" y="120"/>
                  </a:lnTo>
                  <a:lnTo>
                    <a:pt x="366" y="143"/>
                  </a:lnTo>
                  <a:lnTo>
                    <a:pt x="363" y="163"/>
                  </a:lnTo>
                  <a:lnTo>
                    <a:pt x="363" y="172"/>
                  </a:lnTo>
                  <a:lnTo>
                    <a:pt x="363" y="177"/>
                  </a:lnTo>
                  <a:lnTo>
                    <a:pt x="363" y="180"/>
                  </a:lnTo>
                  <a:lnTo>
                    <a:pt x="363" y="183"/>
                  </a:lnTo>
                  <a:lnTo>
                    <a:pt x="363" y="200"/>
                  </a:lnTo>
                  <a:lnTo>
                    <a:pt x="363" y="235"/>
                  </a:lnTo>
                  <a:lnTo>
                    <a:pt x="363" y="306"/>
                  </a:lnTo>
                  <a:lnTo>
                    <a:pt x="363" y="865"/>
                  </a:lnTo>
                  <a:lnTo>
                    <a:pt x="366" y="1423"/>
                  </a:lnTo>
                  <a:lnTo>
                    <a:pt x="366" y="1458"/>
                  </a:lnTo>
                  <a:lnTo>
                    <a:pt x="366" y="1458"/>
                  </a:lnTo>
                  <a:lnTo>
                    <a:pt x="366" y="1489"/>
                  </a:lnTo>
                  <a:lnTo>
                    <a:pt x="366" y="1489"/>
                  </a:lnTo>
                  <a:lnTo>
                    <a:pt x="366" y="1501"/>
                  </a:lnTo>
                  <a:lnTo>
                    <a:pt x="366" y="1501"/>
                  </a:lnTo>
                  <a:lnTo>
                    <a:pt x="366" y="1501"/>
                  </a:lnTo>
                  <a:lnTo>
                    <a:pt x="361" y="1495"/>
                  </a:lnTo>
                  <a:lnTo>
                    <a:pt x="355" y="1486"/>
                  </a:lnTo>
                  <a:lnTo>
                    <a:pt x="346" y="1472"/>
                  </a:lnTo>
                  <a:lnTo>
                    <a:pt x="341" y="1466"/>
                  </a:lnTo>
                  <a:lnTo>
                    <a:pt x="338" y="1463"/>
                  </a:lnTo>
                  <a:lnTo>
                    <a:pt x="335" y="1458"/>
                  </a:lnTo>
                  <a:lnTo>
                    <a:pt x="323" y="1443"/>
                  </a:lnTo>
                  <a:lnTo>
                    <a:pt x="303" y="1417"/>
                  </a:lnTo>
                  <a:lnTo>
                    <a:pt x="303" y="1417"/>
                  </a:lnTo>
                  <a:lnTo>
                    <a:pt x="289" y="1400"/>
                  </a:lnTo>
                  <a:lnTo>
                    <a:pt x="272" y="1386"/>
                  </a:lnTo>
                  <a:lnTo>
                    <a:pt x="255" y="1375"/>
                  </a:lnTo>
                  <a:lnTo>
                    <a:pt x="237" y="1366"/>
                  </a:lnTo>
                  <a:lnTo>
                    <a:pt x="237" y="1366"/>
                  </a:lnTo>
                  <a:lnTo>
                    <a:pt x="217" y="1357"/>
                  </a:lnTo>
                  <a:lnTo>
                    <a:pt x="197" y="1351"/>
                  </a:lnTo>
                  <a:lnTo>
                    <a:pt x="174" y="1351"/>
                  </a:lnTo>
                  <a:lnTo>
                    <a:pt x="154" y="1351"/>
                  </a:lnTo>
                  <a:lnTo>
                    <a:pt x="154" y="1351"/>
                  </a:lnTo>
                  <a:lnTo>
                    <a:pt x="134" y="1354"/>
                  </a:lnTo>
                  <a:lnTo>
                    <a:pt x="134" y="1354"/>
                  </a:lnTo>
                  <a:lnTo>
                    <a:pt x="123" y="1357"/>
                  </a:lnTo>
                  <a:lnTo>
                    <a:pt x="114" y="1360"/>
                  </a:lnTo>
                  <a:lnTo>
                    <a:pt x="114" y="1360"/>
                  </a:lnTo>
                  <a:lnTo>
                    <a:pt x="94" y="1366"/>
                  </a:lnTo>
                  <a:lnTo>
                    <a:pt x="94" y="1366"/>
                  </a:lnTo>
                  <a:lnTo>
                    <a:pt x="86" y="1372"/>
                  </a:lnTo>
                  <a:lnTo>
                    <a:pt x="86" y="1372"/>
                  </a:lnTo>
                  <a:lnTo>
                    <a:pt x="74" y="1377"/>
                  </a:lnTo>
                  <a:lnTo>
                    <a:pt x="69" y="1383"/>
                  </a:lnTo>
                  <a:lnTo>
                    <a:pt x="66" y="1383"/>
                  </a:lnTo>
                  <a:lnTo>
                    <a:pt x="66" y="1386"/>
                  </a:lnTo>
                  <a:lnTo>
                    <a:pt x="63" y="1386"/>
                  </a:lnTo>
                  <a:lnTo>
                    <a:pt x="60" y="1389"/>
                  </a:lnTo>
                  <a:lnTo>
                    <a:pt x="51" y="1398"/>
                  </a:lnTo>
                  <a:lnTo>
                    <a:pt x="45" y="1403"/>
                  </a:lnTo>
                  <a:lnTo>
                    <a:pt x="45" y="1403"/>
                  </a:lnTo>
                  <a:lnTo>
                    <a:pt x="31" y="1420"/>
                  </a:lnTo>
                  <a:lnTo>
                    <a:pt x="20" y="1438"/>
                  </a:lnTo>
                  <a:lnTo>
                    <a:pt x="20" y="1438"/>
                  </a:lnTo>
                  <a:lnTo>
                    <a:pt x="11" y="1458"/>
                  </a:lnTo>
                  <a:lnTo>
                    <a:pt x="6" y="1478"/>
                  </a:lnTo>
                  <a:lnTo>
                    <a:pt x="3" y="1498"/>
                  </a:lnTo>
                  <a:lnTo>
                    <a:pt x="0" y="1518"/>
                  </a:lnTo>
                  <a:lnTo>
                    <a:pt x="3" y="1538"/>
                  </a:lnTo>
                  <a:lnTo>
                    <a:pt x="6" y="1558"/>
                  </a:lnTo>
                  <a:lnTo>
                    <a:pt x="11" y="1578"/>
                  </a:lnTo>
                  <a:lnTo>
                    <a:pt x="20" y="1598"/>
                  </a:lnTo>
                  <a:lnTo>
                    <a:pt x="26" y="1607"/>
                  </a:lnTo>
                  <a:lnTo>
                    <a:pt x="31" y="1615"/>
                  </a:lnTo>
                  <a:lnTo>
                    <a:pt x="34" y="1618"/>
                  </a:lnTo>
                  <a:lnTo>
                    <a:pt x="34" y="1621"/>
                  </a:lnTo>
                  <a:lnTo>
                    <a:pt x="34" y="1621"/>
                  </a:lnTo>
                  <a:lnTo>
                    <a:pt x="37" y="1624"/>
                  </a:lnTo>
                  <a:lnTo>
                    <a:pt x="43" y="1629"/>
                  </a:lnTo>
                  <a:lnTo>
                    <a:pt x="63" y="1658"/>
                  </a:lnTo>
                  <a:lnTo>
                    <a:pt x="106" y="1713"/>
                  </a:lnTo>
                  <a:lnTo>
                    <a:pt x="278" y="1933"/>
                  </a:lnTo>
                  <a:lnTo>
                    <a:pt x="320" y="1988"/>
                  </a:lnTo>
                  <a:lnTo>
                    <a:pt x="344" y="2013"/>
                  </a:lnTo>
                  <a:lnTo>
                    <a:pt x="366" y="2042"/>
                  </a:lnTo>
                  <a:lnTo>
                    <a:pt x="389" y="2068"/>
                  </a:lnTo>
                  <a:lnTo>
                    <a:pt x="412" y="2096"/>
                  </a:lnTo>
                  <a:lnTo>
                    <a:pt x="412" y="2096"/>
                  </a:lnTo>
                  <a:lnTo>
                    <a:pt x="438" y="2122"/>
                  </a:lnTo>
                  <a:lnTo>
                    <a:pt x="438" y="2122"/>
                  </a:lnTo>
                  <a:lnTo>
                    <a:pt x="467" y="2145"/>
                  </a:lnTo>
                  <a:lnTo>
                    <a:pt x="467" y="2145"/>
                  </a:lnTo>
                  <a:lnTo>
                    <a:pt x="498" y="2162"/>
                  </a:lnTo>
                  <a:lnTo>
                    <a:pt x="498" y="2162"/>
                  </a:lnTo>
                  <a:lnTo>
                    <a:pt x="515" y="2171"/>
                  </a:lnTo>
                  <a:lnTo>
                    <a:pt x="527" y="2174"/>
                  </a:lnTo>
                  <a:lnTo>
                    <a:pt x="527" y="2174"/>
                  </a:lnTo>
                  <a:lnTo>
                    <a:pt x="535" y="2177"/>
                  </a:lnTo>
                  <a:lnTo>
                    <a:pt x="535" y="2177"/>
                  </a:lnTo>
                  <a:lnTo>
                    <a:pt x="547" y="2177"/>
                  </a:lnTo>
                  <a:lnTo>
                    <a:pt x="550" y="2177"/>
                  </a:lnTo>
                  <a:lnTo>
                    <a:pt x="552" y="2177"/>
                  </a:lnTo>
                  <a:lnTo>
                    <a:pt x="552" y="2177"/>
                  </a:lnTo>
                  <a:lnTo>
                    <a:pt x="552" y="2177"/>
                  </a:lnTo>
                  <a:lnTo>
                    <a:pt x="555" y="2177"/>
                  </a:lnTo>
                  <a:lnTo>
                    <a:pt x="572" y="2177"/>
                  </a:lnTo>
                  <a:lnTo>
                    <a:pt x="607" y="2177"/>
                  </a:lnTo>
                  <a:lnTo>
                    <a:pt x="747" y="2174"/>
                  </a:lnTo>
                  <a:lnTo>
                    <a:pt x="1028" y="2168"/>
                  </a:lnTo>
                  <a:lnTo>
                    <a:pt x="1306" y="2162"/>
                  </a:lnTo>
                  <a:lnTo>
                    <a:pt x="1028" y="2156"/>
                  </a:lnTo>
                  <a:lnTo>
                    <a:pt x="747" y="2151"/>
                  </a:lnTo>
                  <a:lnTo>
                    <a:pt x="607" y="2148"/>
                  </a:lnTo>
                  <a:lnTo>
                    <a:pt x="572" y="2148"/>
                  </a:lnTo>
                  <a:lnTo>
                    <a:pt x="555" y="2148"/>
                  </a:lnTo>
                  <a:lnTo>
                    <a:pt x="552" y="2148"/>
                  </a:lnTo>
                  <a:lnTo>
                    <a:pt x="552" y="2148"/>
                  </a:lnTo>
                  <a:lnTo>
                    <a:pt x="552" y="2148"/>
                  </a:lnTo>
                  <a:lnTo>
                    <a:pt x="547" y="2148"/>
                  </a:lnTo>
                  <a:lnTo>
                    <a:pt x="547" y="2148"/>
                  </a:lnTo>
                  <a:lnTo>
                    <a:pt x="541" y="2145"/>
                  </a:lnTo>
                  <a:lnTo>
                    <a:pt x="535" y="2145"/>
                  </a:lnTo>
                  <a:lnTo>
                    <a:pt x="527" y="2142"/>
                  </a:lnTo>
                  <a:lnTo>
                    <a:pt x="527" y="2142"/>
                  </a:lnTo>
                  <a:lnTo>
                    <a:pt x="512" y="2134"/>
                  </a:lnTo>
                  <a:lnTo>
                    <a:pt x="512" y="2134"/>
                  </a:lnTo>
                  <a:lnTo>
                    <a:pt x="487" y="2116"/>
                  </a:lnTo>
                  <a:lnTo>
                    <a:pt x="487" y="2116"/>
                  </a:lnTo>
                  <a:lnTo>
                    <a:pt x="461" y="2096"/>
                  </a:lnTo>
                  <a:lnTo>
                    <a:pt x="461" y="2096"/>
                  </a:lnTo>
                  <a:lnTo>
                    <a:pt x="438" y="2071"/>
                  </a:lnTo>
                  <a:lnTo>
                    <a:pt x="415" y="2045"/>
                  </a:lnTo>
                  <a:lnTo>
                    <a:pt x="395" y="2019"/>
                  </a:lnTo>
                  <a:lnTo>
                    <a:pt x="375" y="1991"/>
                  </a:lnTo>
                  <a:lnTo>
                    <a:pt x="352" y="1962"/>
                  </a:lnTo>
                  <a:lnTo>
                    <a:pt x="312" y="1907"/>
                  </a:lnTo>
                  <a:lnTo>
                    <a:pt x="146" y="1681"/>
                  </a:lnTo>
                  <a:lnTo>
                    <a:pt x="103" y="1627"/>
                  </a:lnTo>
                  <a:lnTo>
                    <a:pt x="83" y="1598"/>
                  </a:lnTo>
                  <a:lnTo>
                    <a:pt x="77" y="1592"/>
                  </a:lnTo>
                  <a:lnTo>
                    <a:pt x="77" y="1589"/>
                  </a:lnTo>
                  <a:lnTo>
                    <a:pt x="77" y="1589"/>
                  </a:lnTo>
                  <a:lnTo>
                    <a:pt x="77" y="1589"/>
                  </a:lnTo>
                  <a:lnTo>
                    <a:pt x="74" y="1587"/>
                  </a:lnTo>
                  <a:lnTo>
                    <a:pt x="69" y="1578"/>
                  </a:lnTo>
                  <a:lnTo>
                    <a:pt x="66" y="1572"/>
                  </a:lnTo>
                  <a:lnTo>
                    <a:pt x="66" y="1572"/>
                  </a:lnTo>
                  <a:lnTo>
                    <a:pt x="60" y="1561"/>
                  </a:lnTo>
                  <a:lnTo>
                    <a:pt x="60" y="1561"/>
                  </a:lnTo>
                  <a:lnTo>
                    <a:pt x="57" y="1546"/>
                  </a:lnTo>
                  <a:lnTo>
                    <a:pt x="57" y="1546"/>
                  </a:lnTo>
                  <a:lnTo>
                    <a:pt x="54" y="1532"/>
                  </a:lnTo>
                  <a:lnTo>
                    <a:pt x="54" y="1518"/>
                  </a:lnTo>
                  <a:lnTo>
                    <a:pt x="54" y="1518"/>
                  </a:lnTo>
                  <a:lnTo>
                    <a:pt x="54" y="1503"/>
                  </a:lnTo>
                  <a:lnTo>
                    <a:pt x="57" y="1489"/>
                  </a:lnTo>
                  <a:lnTo>
                    <a:pt x="69" y="1463"/>
                  </a:lnTo>
                  <a:lnTo>
                    <a:pt x="69" y="1463"/>
                  </a:lnTo>
                  <a:lnTo>
                    <a:pt x="74" y="1452"/>
                  </a:lnTo>
                  <a:lnTo>
                    <a:pt x="86" y="1443"/>
                  </a:lnTo>
                  <a:lnTo>
                    <a:pt x="89" y="1438"/>
                  </a:lnTo>
                  <a:lnTo>
                    <a:pt x="94" y="1432"/>
                  </a:lnTo>
                  <a:lnTo>
                    <a:pt x="97" y="1429"/>
                  </a:lnTo>
                  <a:lnTo>
                    <a:pt x="97" y="1429"/>
                  </a:lnTo>
                  <a:lnTo>
                    <a:pt x="100" y="1429"/>
                  </a:lnTo>
                  <a:lnTo>
                    <a:pt x="106" y="1423"/>
                  </a:lnTo>
                  <a:lnTo>
                    <a:pt x="106" y="1423"/>
                  </a:lnTo>
                  <a:lnTo>
                    <a:pt x="114" y="1420"/>
                  </a:lnTo>
                  <a:lnTo>
                    <a:pt x="117" y="1417"/>
                  </a:lnTo>
                  <a:lnTo>
                    <a:pt x="117" y="1417"/>
                  </a:lnTo>
                  <a:lnTo>
                    <a:pt x="132" y="1412"/>
                  </a:lnTo>
                  <a:lnTo>
                    <a:pt x="137" y="1412"/>
                  </a:lnTo>
                  <a:lnTo>
                    <a:pt x="137" y="1412"/>
                  </a:lnTo>
                  <a:lnTo>
                    <a:pt x="146" y="1409"/>
                  </a:lnTo>
                  <a:lnTo>
                    <a:pt x="146" y="1409"/>
                  </a:lnTo>
                  <a:lnTo>
                    <a:pt x="160" y="1409"/>
                  </a:lnTo>
                  <a:lnTo>
                    <a:pt x="160" y="1409"/>
                  </a:lnTo>
                  <a:lnTo>
                    <a:pt x="171" y="1409"/>
                  </a:lnTo>
                  <a:lnTo>
                    <a:pt x="186" y="1409"/>
                  </a:lnTo>
                  <a:lnTo>
                    <a:pt x="212" y="1417"/>
                  </a:lnTo>
                  <a:lnTo>
                    <a:pt x="212" y="1417"/>
                  </a:lnTo>
                  <a:lnTo>
                    <a:pt x="234" y="1432"/>
                  </a:lnTo>
                  <a:lnTo>
                    <a:pt x="255" y="1452"/>
                  </a:lnTo>
                  <a:lnTo>
                    <a:pt x="275" y="1480"/>
                  </a:lnTo>
                  <a:lnTo>
                    <a:pt x="286" y="1495"/>
                  </a:lnTo>
                  <a:lnTo>
                    <a:pt x="289" y="1495"/>
                  </a:lnTo>
                  <a:lnTo>
                    <a:pt x="289" y="1498"/>
                  </a:lnTo>
                  <a:lnTo>
                    <a:pt x="292" y="1501"/>
                  </a:lnTo>
                  <a:lnTo>
                    <a:pt x="295" y="1506"/>
                  </a:lnTo>
                  <a:lnTo>
                    <a:pt x="306" y="1521"/>
                  </a:lnTo>
                  <a:lnTo>
                    <a:pt x="312" y="1529"/>
                  </a:lnTo>
                  <a:lnTo>
                    <a:pt x="312" y="1529"/>
                  </a:lnTo>
                  <a:lnTo>
                    <a:pt x="318" y="1538"/>
                  </a:lnTo>
                  <a:lnTo>
                    <a:pt x="318" y="1538"/>
                  </a:lnTo>
                  <a:lnTo>
                    <a:pt x="332" y="1555"/>
                  </a:lnTo>
                  <a:lnTo>
                    <a:pt x="332" y="1555"/>
                  </a:lnTo>
                  <a:lnTo>
                    <a:pt x="341" y="1561"/>
                  </a:lnTo>
                  <a:lnTo>
                    <a:pt x="355" y="1569"/>
                  </a:lnTo>
                  <a:lnTo>
                    <a:pt x="355" y="1569"/>
                  </a:lnTo>
                  <a:lnTo>
                    <a:pt x="363" y="1572"/>
                  </a:lnTo>
                  <a:lnTo>
                    <a:pt x="375" y="1575"/>
                  </a:lnTo>
                  <a:lnTo>
                    <a:pt x="375" y="1575"/>
                  </a:lnTo>
                  <a:lnTo>
                    <a:pt x="389" y="1572"/>
                  </a:lnTo>
                  <a:lnTo>
                    <a:pt x="401" y="1566"/>
                  </a:lnTo>
                  <a:lnTo>
                    <a:pt x="401" y="1566"/>
                  </a:lnTo>
                  <a:lnTo>
                    <a:pt x="409" y="1558"/>
                  </a:lnTo>
                  <a:lnTo>
                    <a:pt x="409" y="1558"/>
                  </a:lnTo>
                  <a:lnTo>
                    <a:pt x="415" y="1549"/>
                  </a:lnTo>
                  <a:lnTo>
                    <a:pt x="415" y="1549"/>
                  </a:lnTo>
                  <a:lnTo>
                    <a:pt x="421" y="1543"/>
                  </a:lnTo>
                  <a:lnTo>
                    <a:pt x="421" y="1538"/>
                  </a:lnTo>
                  <a:lnTo>
                    <a:pt x="421" y="1538"/>
                  </a:lnTo>
                  <a:lnTo>
                    <a:pt x="426" y="1515"/>
                  </a:lnTo>
                  <a:lnTo>
                    <a:pt x="429" y="1495"/>
                  </a:lnTo>
                  <a:lnTo>
                    <a:pt x="429" y="1495"/>
                  </a:lnTo>
                  <a:lnTo>
                    <a:pt x="429" y="1458"/>
                  </a:lnTo>
                  <a:lnTo>
                    <a:pt x="429" y="1423"/>
                  </a:lnTo>
                  <a:lnTo>
                    <a:pt x="435" y="865"/>
                  </a:lnTo>
                  <a:lnTo>
                    <a:pt x="435" y="306"/>
                  </a:lnTo>
                  <a:lnTo>
                    <a:pt x="435" y="235"/>
                  </a:lnTo>
                  <a:lnTo>
                    <a:pt x="435" y="200"/>
                  </a:lnTo>
                  <a:lnTo>
                    <a:pt x="435" y="183"/>
                  </a:lnTo>
                  <a:lnTo>
                    <a:pt x="435" y="180"/>
                  </a:lnTo>
                  <a:lnTo>
                    <a:pt x="435" y="177"/>
                  </a:lnTo>
                  <a:lnTo>
                    <a:pt x="435" y="177"/>
                  </a:lnTo>
                  <a:lnTo>
                    <a:pt x="435" y="169"/>
                  </a:lnTo>
                  <a:lnTo>
                    <a:pt x="435" y="169"/>
                  </a:lnTo>
                  <a:lnTo>
                    <a:pt x="438" y="157"/>
                  </a:lnTo>
                  <a:lnTo>
                    <a:pt x="441" y="143"/>
                  </a:lnTo>
                  <a:lnTo>
                    <a:pt x="452" y="120"/>
                  </a:lnTo>
                  <a:lnTo>
                    <a:pt x="452" y="120"/>
                  </a:lnTo>
                  <a:lnTo>
                    <a:pt x="461" y="109"/>
                  </a:lnTo>
                  <a:lnTo>
                    <a:pt x="470" y="100"/>
                  </a:lnTo>
                  <a:lnTo>
                    <a:pt x="489" y="85"/>
                  </a:lnTo>
                  <a:lnTo>
                    <a:pt x="489" y="85"/>
                  </a:lnTo>
                  <a:lnTo>
                    <a:pt x="512" y="77"/>
                  </a:lnTo>
                  <a:lnTo>
                    <a:pt x="538" y="71"/>
                  </a:lnTo>
                  <a:lnTo>
                    <a:pt x="538" y="71"/>
                  </a:lnTo>
                  <a:lnTo>
                    <a:pt x="541" y="71"/>
                  </a:lnTo>
                  <a:lnTo>
                    <a:pt x="544" y="71"/>
                  </a:lnTo>
                  <a:lnTo>
                    <a:pt x="550" y="74"/>
                  </a:lnTo>
                  <a:lnTo>
                    <a:pt x="552" y="74"/>
                  </a:lnTo>
                  <a:lnTo>
                    <a:pt x="552" y="74"/>
                  </a:lnTo>
                  <a:lnTo>
                    <a:pt x="552" y="74"/>
                  </a:lnTo>
                  <a:lnTo>
                    <a:pt x="564" y="74"/>
                  </a:lnTo>
                  <a:lnTo>
                    <a:pt x="570" y="77"/>
                  </a:lnTo>
                  <a:lnTo>
                    <a:pt x="575" y="80"/>
                  </a:lnTo>
                  <a:lnTo>
                    <a:pt x="575" y="80"/>
                  </a:lnTo>
                  <a:lnTo>
                    <a:pt x="587" y="85"/>
                  </a:lnTo>
                  <a:lnTo>
                    <a:pt x="587" y="85"/>
                  </a:lnTo>
                  <a:lnTo>
                    <a:pt x="598" y="91"/>
                  </a:lnTo>
                  <a:lnTo>
                    <a:pt x="607" y="100"/>
                  </a:lnTo>
                  <a:lnTo>
                    <a:pt x="621" y="120"/>
                  </a:lnTo>
                  <a:lnTo>
                    <a:pt x="633" y="146"/>
                  </a:lnTo>
                  <a:lnTo>
                    <a:pt x="641" y="174"/>
                  </a:lnTo>
                  <a:lnTo>
                    <a:pt x="641" y="174"/>
                  </a:lnTo>
                  <a:lnTo>
                    <a:pt x="644" y="203"/>
                  </a:lnTo>
                  <a:lnTo>
                    <a:pt x="644" y="211"/>
                  </a:lnTo>
                  <a:lnTo>
                    <a:pt x="644" y="220"/>
                  </a:lnTo>
                  <a:lnTo>
                    <a:pt x="644" y="237"/>
                  </a:lnTo>
                  <a:lnTo>
                    <a:pt x="644" y="306"/>
                  </a:lnTo>
                  <a:lnTo>
                    <a:pt x="644" y="447"/>
                  </a:lnTo>
                  <a:lnTo>
                    <a:pt x="644" y="713"/>
                  </a:lnTo>
                  <a:lnTo>
                    <a:pt x="644" y="713"/>
                  </a:lnTo>
                  <a:lnTo>
                    <a:pt x="644" y="727"/>
                  </a:lnTo>
                  <a:lnTo>
                    <a:pt x="679" y="1171"/>
                  </a:lnTo>
                  <a:lnTo>
                    <a:pt x="716" y="727"/>
                  </a:lnTo>
                  <a:lnTo>
                    <a:pt x="716" y="727"/>
                  </a:lnTo>
                  <a:lnTo>
                    <a:pt x="716" y="719"/>
                  </a:lnTo>
                  <a:lnTo>
                    <a:pt x="716" y="719"/>
                  </a:lnTo>
                  <a:lnTo>
                    <a:pt x="716" y="716"/>
                  </a:lnTo>
                  <a:lnTo>
                    <a:pt x="716" y="716"/>
                  </a:lnTo>
                  <a:lnTo>
                    <a:pt x="719" y="699"/>
                  </a:lnTo>
                  <a:lnTo>
                    <a:pt x="719" y="699"/>
                  </a:lnTo>
                  <a:lnTo>
                    <a:pt x="722" y="684"/>
                  </a:lnTo>
                  <a:lnTo>
                    <a:pt x="727" y="673"/>
                  </a:lnTo>
                  <a:lnTo>
                    <a:pt x="727" y="673"/>
                  </a:lnTo>
                  <a:lnTo>
                    <a:pt x="733" y="661"/>
                  </a:lnTo>
                  <a:lnTo>
                    <a:pt x="742" y="650"/>
                  </a:lnTo>
                  <a:lnTo>
                    <a:pt x="742" y="650"/>
                  </a:lnTo>
                  <a:lnTo>
                    <a:pt x="753" y="641"/>
                  </a:lnTo>
                  <a:lnTo>
                    <a:pt x="761" y="633"/>
                  </a:lnTo>
                  <a:lnTo>
                    <a:pt x="761" y="633"/>
                  </a:lnTo>
                  <a:lnTo>
                    <a:pt x="776" y="627"/>
                  </a:lnTo>
                  <a:lnTo>
                    <a:pt x="787" y="624"/>
                  </a:lnTo>
                  <a:lnTo>
                    <a:pt x="787" y="624"/>
                  </a:lnTo>
                  <a:lnTo>
                    <a:pt x="802" y="621"/>
                  </a:lnTo>
                  <a:lnTo>
                    <a:pt x="802" y="621"/>
                  </a:lnTo>
                  <a:lnTo>
                    <a:pt x="807" y="618"/>
                  </a:lnTo>
                  <a:lnTo>
                    <a:pt x="810" y="618"/>
                  </a:lnTo>
                  <a:lnTo>
                    <a:pt x="813" y="618"/>
                  </a:lnTo>
                  <a:lnTo>
                    <a:pt x="813" y="618"/>
                  </a:lnTo>
                  <a:lnTo>
                    <a:pt x="813" y="618"/>
                  </a:lnTo>
                  <a:lnTo>
                    <a:pt x="827" y="621"/>
                  </a:lnTo>
                  <a:lnTo>
                    <a:pt x="833" y="621"/>
                  </a:lnTo>
                  <a:lnTo>
                    <a:pt x="842" y="624"/>
                  </a:lnTo>
                  <a:lnTo>
                    <a:pt x="842" y="624"/>
                  </a:lnTo>
                  <a:lnTo>
                    <a:pt x="853" y="627"/>
                  </a:lnTo>
                  <a:lnTo>
                    <a:pt x="853" y="627"/>
                  </a:lnTo>
                  <a:lnTo>
                    <a:pt x="868" y="633"/>
                  </a:lnTo>
                  <a:lnTo>
                    <a:pt x="868" y="633"/>
                  </a:lnTo>
                  <a:lnTo>
                    <a:pt x="879" y="641"/>
                  </a:lnTo>
                  <a:lnTo>
                    <a:pt x="887" y="650"/>
                  </a:lnTo>
                  <a:lnTo>
                    <a:pt x="887" y="650"/>
                  </a:lnTo>
                  <a:lnTo>
                    <a:pt x="896" y="661"/>
                  </a:lnTo>
                  <a:lnTo>
                    <a:pt x="905" y="673"/>
                  </a:lnTo>
                  <a:lnTo>
                    <a:pt x="905" y="673"/>
                  </a:lnTo>
                  <a:lnTo>
                    <a:pt x="911" y="684"/>
                  </a:lnTo>
                  <a:lnTo>
                    <a:pt x="911" y="684"/>
                  </a:lnTo>
                  <a:lnTo>
                    <a:pt x="916" y="699"/>
                  </a:lnTo>
                  <a:lnTo>
                    <a:pt x="919" y="704"/>
                  </a:lnTo>
                  <a:lnTo>
                    <a:pt x="919" y="710"/>
                  </a:lnTo>
                  <a:lnTo>
                    <a:pt x="919" y="710"/>
                  </a:lnTo>
                  <a:lnTo>
                    <a:pt x="919" y="724"/>
                  </a:lnTo>
                  <a:lnTo>
                    <a:pt x="922" y="865"/>
                  </a:lnTo>
                  <a:lnTo>
                    <a:pt x="922" y="865"/>
                  </a:lnTo>
                  <a:lnTo>
                    <a:pt x="922" y="873"/>
                  </a:lnTo>
                  <a:lnTo>
                    <a:pt x="953" y="1223"/>
                  </a:lnTo>
                  <a:lnTo>
                    <a:pt x="985" y="873"/>
                  </a:lnTo>
                  <a:lnTo>
                    <a:pt x="985" y="873"/>
                  </a:lnTo>
                  <a:lnTo>
                    <a:pt x="985" y="868"/>
                  </a:lnTo>
                  <a:lnTo>
                    <a:pt x="985" y="865"/>
                  </a:lnTo>
                  <a:lnTo>
                    <a:pt x="985" y="859"/>
                  </a:lnTo>
                  <a:lnTo>
                    <a:pt x="988" y="848"/>
                  </a:lnTo>
                  <a:lnTo>
                    <a:pt x="991" y="836"/>
                  </a:lnTo>
                  <a:lnTo>
                    <a:pt x="994" y="827"/>
                  </a:lnTo>
                  <a:lnTo>
                    <a:pt x="994" y="827"/>
                  </a:lnTo>
                  <a:lnTo>
                    <a:pt x="999" y="816"/>
                  </a:lnTo>
                  <a:lnTo>
                    <a:pt x="999" y="816"/>
                  </a:lnTo>
                  <a:lnTo>
                    <a:pt x="1005" y="807"/>
                  </a:lnTo>
                  <a:lnTo>
                    <a:pt x="1005" y="807"/>
                  </a:lnTo>
                  <a:lnTo>
                    <a:pt x="1016" y="790"/>
                  </a:lnTo>
                  <a:lnTo>
                    <a:pt x="1016" y="790"/>
                  </a:lnTo>
                  <a:lnTo>
                    <a:pt x="1036" y="776"/>
                  </a:lnTo>
                  <a:lnTo>
                    <a:pt x="1036" y="776"/>
                  </a:lnTo>
                  <a:lnTo>
                    <a:pt x="1054" y="767"/>
                  </a:lnTo>
                  <a:lnTo>
                    <a:pt x="1054" y="767"/>
                  </a:lnTo>
                  <a:lnTo>
                    <a:pt x="1065" y="764"/>
                  </a:lnTo>
                  <a:lnTo>
                    <a:pt x="1065" y="764"/>
                  </a:lnTo>
                  <a:lnTo>
                    <a:pt x="1077" y="762"/>
                  </a:lnTo>
                  <a:lnTo>
                    <a:pt x="1077" y="762"/>
                  </a:lnTo>
                  <a:lnTo>
                    <a:pt x="1088" y="759"/>
                  </a:lnTo>
                  <a:lnTo>
                    <a:pt x="1091" y="759"/>
                  </a:lnTo>
                  <a:lnTo>
                    <a:pt x="1094" y="759"/>
                  </a:lnTo>
                  <a:lnTo>
                    <a:pt x="1094" y="759"/>
                  </a:lnTo>
                  <a:lnTo>
                    <a:pt x="1094" y="759"/>
                  </a:lnTo>
                  <a:lnTo>
                    <a:pt x="1097" y="759"/>
                  </a:lnTo>
                  <a:lnTo>
                    <a:pt x="1105" y="759"/>
                  </a:lnTo>
                  <a:lnTo>
                    <a:pt x="1105" y="759"/>
                  </a:lnTo>
                  <a:lnTo>
                    <a:pt x="1111" y="762"/>
                  </a:lnTo>
                  <a:lnTo>
                    <a:pt x="1111" y="762"/>
                  </a:lnTo>
                  <a:lnTo>
                    <a:pt x="1120" y="762"/>
                  </a:lnTo>
                  <a:lnTo>
                    <a:pt x="1120" y="762"/>
                  </a:lnTo>
                  <a:lnTo>
                    <a:pt x="1142" y="770"/>
                  </a:lnTo>
                  <a:lnTo>
                    <a:pt x="1142" y="770"/>
                  </a:lnTo>
                  <a:lnTo>
                    <a:pt x="1162" y="779"/>
                  </a:lnTo>
                  <a:lnTo>
                    <a:pt x="1162" y="779"/>
                  </a:lnTo>
                  <a:lnTo>
                    <a:pt x="1174" y="787"/>
                  </a:lnTo>
                  <a:lnTo>
                    <a:pt x="1174" y="787"/>
                  </a:lnTo>
                  <a:lnTo>
                    <a:pt x="1183" y="793"/>
                  </a:lnTo>
                  <a:lnTo>
                    <a:pt x="1191" y="802"/>
                  </a:lnTo>
                  <a:lnTo>
                    <a:pt x="1200" y="810"/>
                  </a:lnTo>
                  <a:lnTo>
                    <a:pt x="1206" y="819"/>
                  </a:lnTo>
                  <a:lnTo>
                    <a:pt x="1211" y="827"/>
                  </a:lnTo>
                  <a:lnTo>
                    <a:pt x="1217" y="839"/>
                  </a:lnTo>
                  <a:lnTo>
                    <a:pt x="1220" y="848"/>
                  </a:lnTo>
                  <a:lnTo>
                    <a:pt x="1223" y="859"/>
                  </a:lnTo>
                  <a:lnTo>
                    <a:pt x="1223" y="859"/>
                  </a:lnTo>
                  <a:lnTo>
                    <a:pt x="1223" y="870"/>
                  </a:lnTo>
                  <a:lnTo>
                    <a:pt x="1223" y="870"/>
                  </a:lnTo>
                  <a:lnTo>
                    <a:pt x="1251" y="1208"/>
                  </a:lnTo>
                  <a:lnTo>
                    <a:pt x="1277" y="870"/>
                  </a:lnTo>
                  <a:lnTo>
                    <a:pt x="1280" y="870"/>
                  </a:lnTo>
                  <a:lnTo>
                    <a:pt x="1280" y="870"/>
                  </a:lnTo>
                  <a:lnTo>
                    <a:pt x="1280" y="848"/>
                  </a:lnTo>
                  <a:lnTo>
                    <a:pt x="1288" y="827"/>
                  </a:lnTo>
                  <a:lnTo>
                    <a:pt x="1297" y="807"/>
                  </a:lnTo>
                  <a:lnTo>
                    <a:pt x="1312" y="790"/>
                  </a:lnTo>
                  <a:lnTo>
                    <a:pt x="1312" y="790"/>
                  </a:lnTo>
                  <a:lnTo>
                    <a:pt x="1329" y="776"/>
                  </a:lnTo>
                  <a:lnTo>
                    <a:pt x="1349" y="764"/>
                  </a:lnTo>
                  <a:lnTo>
                    <a:pt x="1349" y="764"/>
                  </a:lnTo>
                  <a:lnTo>
                    <a:pt x="1360" y="762"/>
                  </a:lnTo>
                  <a:lnTo>
                    <a:pt x="1360" y="762"/>
                  </a:lnTo>
                  <a:lnTo>
                    <a:pt x="1369" y="759"/>
                  </a:lnTo>
                  <a:lnTo>
                    <a:pt x="1369" y="759"/>
                  </a:lnTo>
                  <a:lnTo>
                    <a:pt x="1380" y="756"/>
                  </a:lnTo>
                  <a:lnTo>
                    <a:pt x="1392" y="756"/>
                  </a:lnTo>
                  <a:lnTo>
                    <a:pt x="1392" y="756"/>
                  </a:lnTo>
                  <a:lnTo>
                    <a:pt x="1406" y="756"/>
                  </a:lnTo>
                  <a:lnTo>
                    <a:pt x="1406" y="756"/>
                  </a:lnTo>
                  <a:lnTo>
                    <a:pt x="1414" y="759"/>
                  </a:lnTo>
                  <a:lnTo>
                    <a:pt x="1426" y="762"/>
                  </a:lnTo>
                  <a:lnTo>
                    <a:pt x="1438" y="764"/>
                  </a:lnTo>
                  <a:lnTo>
                    <a:pt x="1438" y="764"/>
                  </a:lnTo>
                  <a:lnTo>
                    <a:pt x="1458" y="776"/>
                  </a:lnTo>
                  <a:lnTo>
                    <a:pt x="1475" y="790"/>
                  </a:lnTo>
                  <a:lnTo>
                    <a:pt x="1475" y="790"/>
                  </a:lnTo>
                  <a:lnTo>
                    <a:pt x="1489" y="807"/>
                  </a:lnTo>
                  <a:lnTo>
                    <a:pt x="1498" y="827"/>
                  </a:lnTo>
                  <a:lnTo>
                    <a:pt x="1506" y="848"/>
                  </a:lnTo>
                  <a:lnTo>
                    <a:pt x="1509" y="873"/>
                  </a:lnTo>
                  <a:lnTo>
                    <a:pt x="1515" y="1314"/>
                  </a:lnTo>
                  <a:lnTo>
                    <a:pt x="1521" y="1758"/>
                  </a:lnTo>
                  <a:lnTo>
                    <a:pt x="1526" y="1979"/>
                  </a:lnTo>
                  <a:lnTo>
                    <a:pt x="1526" y="1979"/>
                  </a:lnTo>
                  <a:lnTo>
                    <a:pt x="1526" y="2008"/>
                  </a:lnTo>
                  <a:lnTo>
                    <a:pt x="1526" y="2036"/>
                  </a:lnTo>
                  <a:lnTo>
                    <a:pt x="1526" y="2036"/>
                  </a:lnTo>
                  <a:lnTo>
                    <a:pt x="1521" y="2062"/>
                  </a:lnTo>
                  <a:lnTo>
                    <a:pt x="1509" y="2085"/>
                  </a:lnTo>
                  <a:lnTo>
                    <a:pt x="1509" y="2085"/>
                  </a:lnTo>
                  <a:lnTo>
                    <a:pt x="1495" y="2108"/>
                  </a:lnTo>
                  <a:lnTo>
                    <a:pt x="1475" y="2128"/>
                  </a:lnTo>
                  <a:lnTo>
                    <a:pt x="1452" y="2145"/>
                  </a:lnTo>
                  <a:lnTo>
                    <a:pt x="1429" y="2156"/>
                  </a:lnTo>
                  <a:lnTo>
                    <a:pt x="1429" y="2156"/>
                  </a:lnTo>
                  <a:lnTo>
                    <a:pt x="1455" y="2145"/>
                  </a:lnTo>
                  <a:lnTo>
                    <a:pt x="1477" y="2131"/>
                  </a:lnTo>
                  <a:lnTo>
                    <a:pt x="1498" y="2111"/>
                  </a:lnTo>
                  <a:lnTo>
                    <a:pt x="1515" y="20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7" name="Freeform 15"/>
            <p:cNvSpPr>
              <a:spLocks noChangeArrowheads="1"/>
            </p:cNvSpPr>
            <p:nvPr/>
          </p:nvSpPr>
          <p:spPr bwMode="auto">
            <a:xfrm>
              <a:off x="4156075" y="4579938"/>
              <a:ext cx="325438" cy="676275"/>
            </a:xfrm>
            <a:custGeom>
              <a:avLst/>
              <a:gdLst>
                <a:gd name="T0" fmla="*/ 324 w 903"/>
                <a:gd name="T1" fmla="*/ 446 h 1877"/>
                <a:gd name="T2" fmla="*/ 226 w 903"/>
                <a:gd name="T3" fmla="*/ 506 h 1877"/>
                <a:gd name="T4" fmla="*/ 106 w 903"/>
                <a:gd name="T5" fmla="*/ 621 h 1877"/>
                <a:gd name="T6" fmla="*/ 51 w 903"/>
                <a:gd name="T7" fmla="*/ 704 h 1877"/>
                <a:gd name="T8" fmla="*/ 11 w 903"/>
                <a:gd name="T9" fmla="*/ 822 h 1877"/>
                <a:gd name="T10" fmla="*/ 3 w 903"/>
                <a:gd name="T11" fmla="*/ 882 h 1877"/>
                <a:gd name="T12" fmla="*/ 0 w 903"/>
                <a:gd name="T13" fmla="*/ 919 h 1877"/>
                <a:gd name="T14" fmla="*/ 3 w 903"/>
                <a:gd name="T15" fmla="*/ 919 h 1877"/>
                <a:gd name="T16" fmla="*/ 6 w 903"/>
                <a:gd name="T17" fmla="*/ 882 h 1877"/>
                <a:gd name="T18" fmla="*/ 28 w 903"/>
                <a:gd name="T19" fmla="*/ 787 h 1877"/>
                <a:gd name="T20" fmla="*/ 86 w 903"/>
                <a:gd name="T21" fmla="*/ 670 h 1877"/>
                <a:gd name="T22" fmla="*/ 152 w 903"/>
                <a:gd name="T23" fmla="*/ 592 h 1877"/>
                <a:gd name="T24" fmla="*/ 283 w 903"/>
                <a:gd name="T25" fmla="*/ 489 h 1877"/>
                <a:gd name="T26" fmla="*/ 438 w 903"/>
                <a:gd name="T27" fmla="*/ 429 h 1877"/>
                <a:gd name="T28" fmla="*/ 547 w 903"/>
                <a:gd name="T29" fmla="*/ 418 h 1877"/>
                <a:gd name="T30" fmla="*/ 618 w 903"/>
                <a:gd name="T31" fmla="*/ 621 h 1877"/>
                <a:gd name="T32" fmla="*/ 650 w 903"/>
                <a:gd name="T33" fmla="*/ 807 h 1877"/>
                <a:gd name="T34" fmla="*/ 656 w 903"/>
                <a:gd name="T35" fmla="*/ 953 h 1877"/>
                <a:gd name="T36" fmla="*/ 641 w 903"/>
                <a:gd name="T37" fmla="*/ 1074 h 1877"/>
                <a:gd name="T38" fmla="*/ 627 w 903"/>
                <a:gd name="T39" fmla="*/ 1145 h 1877"/>
                <a:gd name="T40" fmla="*/ 584 w 903"/>
                <a:gd name="T41" fmla="*/ 1286 h 1877"/>
                <a:gd name="T42" fmla="*/ 510 w 903"/>
                <a:gd name="T43" fmla="*/ 1452 h 1877"/>
                <a:gd name="T44" fmla="*/ 444 w 903"/>
                <a:gd name="T45" fmla="*/ 1563 h 1877"/>
                <a:gd name="T46" fmla="*/ 421 w 903"/>
                <a:gd name="T47" fmla="*/ 1598 h 1877"/>
                <a:gd name="T48" fmla="*/ 375 w 903"/>
                <a:gd name="T49" fmla="*/ 1658 h 1877"/>
                <a:gd name="T50" fmla="*/ 329 w 903"/>
                <a:gd name="T51" fmla="*/ 1712 h 1877"/>
                <a:gd name="T52" fmla="*/ 283 w 903"/>
                <a:gd name="T53" fmla="*/ 1755 h 1877"/>
                <a:gd name="T54" fmla="*/ 172 w 903"/>
                <a:gd name="T55" fmla="*/ 1847 h 1877"/>
                <a:gd name="T56" fmla="*/ 129 w 903"/>
                <a:gd name="T57" fmla="*/ 1876 h 1877"/>
                <a:gd name="T58" fmla="*/ 175 w 903"/>
                <a:gd name="T59" fmla="*/ 1847 h 1877"/>
                <a:gd name="T60" fmla="*/ 246 w 903"/>
                <a:gd name="T61" fmla="*/ 1798 h 1877"/>
                <a:gd name="T62" fmla="*/ 312 w 903"/>
                <a:gd name="T63" fmla="*/ 1741 h 1877"/>
                <a:gd name="T64" fmla="*/ 358 w 903"/>
                <a:gd name="T65" fmla="*/ 1692 h 1877"/>
                <a:gd name="T66" fmla="*/ 407 w 903"/>
                <a:gd name="T67" fmla="*/ 1635 h 1877"/>
                <a:gd name="T68" fmla="*/ 444 w 903"/>
                <a:gd name="T69" fmla="*/ 1589 h 1877"/>
                <a:gd name="T70" fmla="*/ 478 w 903"/>
                <a:gd name="T71" fmla="*/ 1535 h 1877"/>
                <a:gd name="T72" fmla="*/ 581 w 903"/>
                <a:gd name="T73" fmla="*/ 1334 h 1877"/>
                <a:gd name="T74" fmla="*/ 644 w 903"/>
                <a:gd name="T75" fmla="*/ 1151 h 1877"/>
                <a:gd name="T76" fmla="*/ 659 w 903"/>
                <a:gd name="T77" fmla="*/ 1091 h 1877"/>
                <a:gd name="T78" fmla="*/ 670 w 903"/>
                <a:gd name="T79" fmla="*/ 1005 h 1877"/>
                <a:gd name="T80" fmla="*/ 673 w 903"/>
                <a:gd name="T81" fmla="*/ 856 h 1877"/>
                <a:gd name="T82" fmla="*/ 653 w 903"/>
                <a:gd name="T83" fmla="*/ 710 h 1877"/>
                <a:gd name="T84" fmla="*/ 584 w 903"/>
                <a:gd name="T85" fmla="*/ 446 h 1877"/>
                <a:gd name="T86" fmla="*/ 613 w 903"/>
                <a:gd name="T87" fmla="*/ 421 h 1877"/>
                <a:gd name="T88" fmla="*/ 736 w 903"/>
                <a:gd name="T89" fmla="*/ 452 h 1877"/>
                <a:gd name="T90" fmla="*/ 807 w 903"/>
                <a:gd name="T91" fmla="*/ 484 h 1877"/>
                <a:gd name="T92" fmla="*/ 876 w 903"/>
                <a:gd name="T93" fmla="*/ 527 h 1877"/>
                <a:gd name="T94" fmla="*/ 902 w 903"/>
                <a:gd name="T95" fmla="*/ 547 h 1877"/>
                <a:gd name="T96" fmla="*/ 879 w 903"/>
                <a:gd name="T97" fmla="*/ 527 h 1877"/>
                <a:gd name="T98" fmla="*/ 839 w 903"/>
                <a:gd name="T99" fmla="*/ 495 h 1877"/>
                <a:gd name="T100" fmla="*/ 779 w 903"/>
                <a:gd name="T101" fmla="*/ 458 h 1877"/>
                <a:gd name="T102" fmla="*/ 650 w 903"/>
                <a:gd name="T103" fmla="*/ 412 h 1877"/>
                <a:gd name="T104" fmla="*/ 570 w 903"/>
                <a:gd name="T105" fmla="*/ 403 h 1877"/>
                <a:gd name="T106" fmla="*/ 472 w 903"/>
                <a:gd name="T107" fmla="*/ 171 h 1877"/>
                <a:gd name="T108" fmla="*/ 392 w 903"/>
                <a:gd name="T109" fmla="*/ 19 h 1877"/>
                <a:gd name="T110" fmla="*/ 421 w 903"/>
                <a:gd name="T111" fmla="*/ 80 h 1877"/>
                <a:gd name="T112" fmla="*/ 555 w 903"/>
                <a:gd name="T113" fmla="*/ 401 h 1877"/>
                <a:gd name="T114" fmla="*/ 492 w 903"/>
                <a:gd name="T115" fmla="*/ 403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03" h="1877">
                  <a:moveTo>
                    <a:pt x="435" y="412"/>
                  </a:moveTo>
                  <a:lnTo>
                    <a:pt x="435" y="412"/>
                  </a:lnTo>
                  <a:lnTo>
                    <a:pt x="378" y="426"/>
                  </a:lnTo>
                  <a:lnTo>
                    <a:pt x="324" y="446"/>
                  </a:lnTo>
                  <a:lnTo>
                    <a:pt x="324" y="446"/>
                  </a:lnTo>
                  <a:lnTo>
                    <a:pt x="272" y="475"/>
                  </a:lnTo>
                  <a:lnTo>
                    <a:pt x="226" y="506"/>
                  </a:lnTo>
                  <a:lnTo>
                    <a:pt x="226" y="506"/>
                  </a:lnTo>
                  <a:lnTo>
                    <a:pt x="180" y="541"/>
                  </a:lnTo>
                  <a:lnTo>
                    <a:pt x="140" y="581"/>
                  </a:lnTo>
                  <a:lnTo>
                    <a:pt x="140" y="581"/>
                  </a:lnTo>
                  <a:lnTo>
                    <a:pt x="106" y="621"/>
                  </a:lnTo>
                  <a:lnTo>
                    <a:pt x="74" y="661"/>
                  </a:lnTo>
                  <a:lnTo>
                    <a:pt x="74" y="661"/>
                  </a:lnTo>
                  <a:lnTo>
                    <a:pt x="63" y="681"/>
                  </a:lnTo>
                  <a:lnTo>
                    <a:pt x="51" y="704"/>
                  </a:lnTo>
                  <a:lnTo>
                    <a:pt x="31" y="744"/>
                  </a:lnTo>
                  <a:lnTo>
                    <a:pt x="31" y="744"/>
                  </a:lnTo>
                  <a:lnTo>
                    <a:pt x="20" y="784"/>
                  </a:lnTo>
                  <a:lnTo>
                    <a:pt x="11" y="822"/>
                  </a:lnTo>
                  <a:lnTo>
                    <a:pt x="11" y="822"/>
                  </a:lnTo>
                  <a:lnTo>
                    <a:pt x="6" y="853"/>
                  </a:lnTo>
                  <a:lnTo>
                    <a:pt x="3" y="882"/>
                  </a:lnTo>
                  <a:lnTo>
                    <a:pt x="3" y="882"/>
                  </a:lnTo>
                  <a:lnTo>
                    <a:pt x="0" y="904"/>
                  </a:lnTo>
                  <a:lnTo>
                    <a:pt x="0" y="904"/>
                  </a:lnTo>
                  <a:lnTo>
                    <a:pt x="0" y="919"/>
                  </a:lnTo>
                  <a:lnTo>
                    <a:pt x="0" y="919"/>
                  </a:lnTo>
                  <a:lnTo>
                    <a:pt x="0" y="933"/>
                  </a:lnTo>
                  <a:lnTo>
                    <a:pt x="0" y="933"/>
                  </a:lnTo>
                  <a:lnTo>
                    <a:pt x="3" y="919"/>
                  </a:lnTo>
                  <a:lnTo>
                    <a:pt x="3" y="919"/>
                  </a:lnTo>
                  <a:lnTo>
                    <a:pt x="3" y="904"/>
                  </a:lnTo>
                  <a:lnTo>
                    <a:pt x="3" y="904"/>
                  </a:lnTo>
                  <a:lnTo>
                    <a:pt x="6" y="882"/>
                  </a:lnTo>
                  <a:lnTo>
                    <a:pt x="6" y="882"/>
                  </a:lnTo>
                  <a:lnTo>
                    <a:pt x="9" y="853"/>
                  </a:lnTo>
                  <a:lnTo>
                    <a:pt x="17" y="822"/>
                  </a:lnTo>
                  <a:lnTo>
                    <a:pt x="17" y="822"/>
                  </a:lnTo>
                  <a:lnTo>
                    <a:pt x="28" y="787"/>
                  </a:lnTo>
                  <a:lnTo>
                    <a:pt x="43" y="750"/>
                  </a:lnTo>
                  <a:lnTo>
                    <a:pt x="43" y="750"/>
                  </a:lnTo>
                  <a:lnTo>
                    <a:pt x="60" y="710"/>
                  </a:lnTo>
                  <a:lnTo>
                    <a:pt x="86" y="670"/>
                  </a:lnTo>
                  <a:lnTo>
                    <a:pt x="86" y="670"/>
                  </a:lnTo>
                  <a:lnTo>
                    <a:pt x="117" y="630"/>
                  </a:lnTo>
                  <a:lnTo>
                    <a:pt x="152" y="592"/>
                  </a:lnTo>
                  <a:lnTo>
                    <a:pt x="152" y="592"/>
                  </a:lnTo>
                  <a:lnTo>
                    <a:pt x="192" y="555"/>
                  </a:lnTo>
                  <a:lnTo>
                    <a:pt x="235" y="521"/>
                  </a:lnTo>
                  <a:lnTo>
                    <a:pt x="235" y="521"/>
                  </a:lnTo>
                  <a:lnTo>
                    <a:pt x="283" y="489"/>
                  </a:lnTo>
                  <a:lnTo>
                    <a:pt x="332" y="464"/>
                  </a:lnTo>
                  <a:lnTo>
                    <a:pt x="332" y="464"/>
                  </a:lnTo>
                  <a:lnTo>
                    <a:pt x="384" y="443"/>
                  </a:lnTo>
                  <a:lnTo>
                    <a:pt x="438" y="429"/>
                  </a:lnTo>
                  <a:lnTo>
                    <a:pt x="438" y="429"/>
                  </a:lnTo>
                  <a:lnTo>
                    <a:pt x="492" y="421"/>
                  </a:lnTo>
                  <a:lnTo>
                    <a:pt x="547" y="418"/>
                  </a:lnTo>
                  <a:lnTo>
                    <a:pt x="547" y="418"/>
                  </a:lnTo>
                  <a:lnTo>
                    <a:pt x="561" y="418"/>
                  </a:lnTo>
                  <a:lnTo>
                    <a:pt x="561" y="418"/>
                  </a:lnTo>
                  <a:lnTo>
                    <a:pt x="590" y="515"/>
                  </a:lnTo>
                  <a:lnTo>
                    <a:pt x="618" y="621"/>
                  </a:lnTo>
                  <a:lnTo>
                    <a:pt x="618" y="621"/>
                  </a:lnTo>
                  <a:lnTo>
                    <a:pt x="639" y="713"/>
                  </a:lnTo>
                  <a:lnTo>
                    <a:pt x="644" y="758"/>
                  </a:lnTo>
                  <a:lnTo>
                    <a:pt x="650" y="807"/>
                  </a:lnTo>
                  <a:lnTo>
                    <a:pt x="650" y="807"/>
                  </a:lnTo>
                  <a:lnTo>
                    <a:pt x="656" y="856"/>
                  </a:lnTo>
                  <a:lnTo>
                    <a:pt x="656" y="904"/>
                  </a:lnTo>
                  <a:lnTo>
                    <a:pt x="656" y="953"/>
                  </a:lnTo>
                  <a:lnTo>
                    <a:pt x="653" y="1002"/>
                  </a:lnTo>
                  <a:lnTo>
                    <a:pt x="653" y="1002"/>
                  </a:lnTo>
                  <a:lnTo>
                    <a:pt x="647" y="1051"/>
                  </a:lnTo>
                  <a:lnTo>
                    <a:pt x="641" y="1074"/>
                  </a:lnTo>
                  <a:lnTo>
                    <a:pt x="639" y="1085"/>
                  </a:lnTo>
                  <a:lnTo>
                    <a:pt x="639" y="1099"/>
                  </a:lnTo>
                  <a:lnTo>
                    <a:pt x="639" y="1099"/>
                  </a:lnTo>
                  <a:lnTo>
                    <a:pt x="627" y="1145"/>
                  </a:lnTo>
                  <a:lnTo>
                    <a:pt x="627" y="1145"/>
                  </a:lnTo>
                  <a:lnTo>
                    <a:pt x="613" y="1194"/>
                  </a:lnTo>
                  <a:lnTo>
                    <a:pt x="613" y="1194"/>
                  </a:lnTo>
                  <a:lnTo>
                    <a:pt x="584" y="1286"/>
                  </a:lnTo>
                  <a:lnTo>
                    <a:pt x="567" y="1329"/>
                  </a:lnTo>
                  <a:lnTo>
                    <a:pt x="550" y="1371"/>
                  </a:lnTo>
                  <a:lnTo>
                    <a:pt x="550" y="1371"/>
                  </a:lnTo>
                  <a:lnTo>
                    <a:pt x="510" y="1452"/>
                  </a:lnTo>
                  <a:lnTo>
                    <a:pt x="467" y="1529"/>
                  </a:lnTo>
                  <a:lnTo>
                    <a:pt x="467" y="1529"/>
                  </a:lnTo>
                  <a:lnTo>
                    <a:pt x="444" y="1563"/>
                  </a:lnTo>
                  <a:lnTo>
                    <a:pt x="444" y="1563"/>
                  </a:lnTo>
                  <a:lnTo>
                    <a:pt x="435" y="1580"/>
                  </a:lnTo>
                  <a:lnTo>
                    <a:pt x="435" y="1580"/>
                  </a:lnTo>
                  <a:lnTo>
                    <a:pt x="421" y="1598"/>
                  </a:lnTo>
                  <a:lnTo>
                    <a:pt x="421" y="1598"/>
                  </a:lnTo>
                  <a:lnTo>
                    <a:pt x="398" y="1629"/>
                  </a:lnTo>
                  <a:lnTo>
                    <a:pt x="398" y="1629"/>
                  </a:lnTo>
                  <a:lnTo>
                    <a:pt x="375" y="1658"/>
                  </a:lnTo>
                  <a:lnTo>
                    <a:pt x="375" y="1658"/>
                  </a:lnTo>
                  <a:lnTo>
                    <a:pt x="352" y="1687"/>
                  </a:lnTo>
                  <a:lnTo>
                    <a:pt x="352" y="1687"/>
                  </a:lnTo>
                  <a:lnTo>
                    <a:pt x="329" y="1712"/>
                  </a:lnTo>
                  <a:lnTo>
                    <a:pt x="329" y="1712"/>
                  </a:lnTo>
                  <a:lnTo>
                    <a:pt x="306" y="1735"/>
                  </a:lnTo>
                  <a:lnTo>
                    <a:pt x="306" y="1735"/>
                  </a:lnTo>
                  <a:lnTo>
                    <a:pt x="283" y="1755"/>
                  </a:lnTo>
                  <a:lnTo>
                    <a:pt x="283" y="1755"/>
                  </a:lnTo>
                  <a:lnTo>
                    <a:pt x="240" y="1793"/>
                  </a:lnTo>
                  <a:lnTo>
                    <a:pt x="203" y="1824"/>
                  </a:lnTo>
                  <a:lnTo>
                    <a:pt x="203" y="1824"/>
                  </a:lnTo>
                  <a:lnTo>
                    <a:pt x="172" y="1847"/>
                  </a:lnTo>
                  <a:lnTo>
                    <a:pt x="172" y="1847"/>
                  </a:lnTo>
                  <a:lnTo>
                    <a:pt x="149" y="1861"/>
                  </a:lnTo>
                  <a:lnTo>
                    <a:pt x="149" y="1861"/>
                  </a:lnTo>
                  <a:lnTo>
                    <a:pt x="129" y="1876"/>
                  </a:lnTo>
                  <a:lnTo>
                    <a:pt x="129" y="1876"/>
                  </a:lnTo>
                  <a:lnTo>
                    <a:pt x="149" y="1861"/>
                  </a:lnTo>
                  <a:lnTo>
                    <a:pt x="149" y="1861"/>
                  </a:lnTo>
                  <a:lnTo>
                    <a:pt x="175" y="1847"/>
                  </a:lnTo>
                  <a:lnTo>
                    <a:pt x="175" y="1847"/>
                  </a:lnTo>
                  <a:lnTo>
                    <a:pt x="206" y="1827"/>
                  </a:lnTo>
                  <a:lnTo>
                    <a:pt x="206" y="1827"/>
                  </a:lnTo>
                  <a:lnTo>
                    <a:pt x="246" y="1798"/>
                  </a:lnTo>
                  <a:lnTo>
                    <a:pt x="289" y="1761"/>
                  </a:lnTo>
                  <a:lnTo>
                    <a:pt x="289" y="1761"/>
                  </a:lnTo>
                  <a:lnTo>
                    <a:pt x="312" y="1741"/>
                  </a:lnTo>
                  <a:lnTo>
                    <a:pt x="312" y="1741"/>
                  </a:lnTo>
                  <a:lnTo>
                    <a:pt x="335" y="1718"/>
                  </a:lnTo>
                  <a:lnTo>
                    <a:pt x="335" y="1718"/>
                  </a:lnTo>
                  <a:lnTo>
                    <a:pt x="358" y="1692"/>
                  </a:lnTo>
                  <a:lnTo>
                    <a:pt x="358" y="1692"/>
                  </a:lnTo>
                  <a:lnTo>
                    <a:pt x="384" y="1664"/>
                  </a:lnTo>
                  <a:lnTo>
                    <a:pt x="384" y="1664"/>
                  </a:lnTo>
                  <a:lnTo>
                    <a:pt x="407" y="1635"/>
                  </a:lnTo>
                  <a:lnTo>
                    <a:pt x="407" y="1635"/>
                  </a:lnTo>
                  <a:lnTo>
                    <a:pt x="432" y="1604"/>
                  </a:lnTo>
                  <a:lnTo>
                    <a:pt x="432" y="1604"/>
                  </a:lnTo>
                  <a:lnTo>
                    <a:pt x="444" y="1589"/>
                  </a:lnTo>
                  <a:lnTo>
                    <a:pt x="444" y="1589"/>
                  </a:lnTo>
                  <a:lnTo>
                    <a:pt x="455" y="1572"/>
                  </a:lnTo>
                  <a:lnTo>
                    <a:pt x="455" y="1572"/>
                  </a:lnTo>
                  <a:lnTo>
                    <a:pt x="478" y="1535"/>
                  </a:lnTo>
                  <a:lnTo>
                    <a:pt x="478" y="1535"/>
                  </a:lnTo>
                  <a:lnTo>
                    <a:pt x="524" y="1460"/>
                  </a:lnTo>
                  <a:lnTo>
                    <a:pt x="564" y="1377"/>
                  </a:lnTo>
                  <a:lnTo>
                    <a:pt x="564" y="1377"/>
                  </a:lnTo>
                  <a:lnTo>
                    <a:pt x="581" y="1334"/>
                  </a:lnTo>
                  <a:lnTo>
                    <a:pt x="599" y="1291"/>
                  </a:lnTo>
                  <a:lnTo>
                    <a:pt x="630" y="1197"/>
                  </a:lnTo>
                  <a:lnTo>
                    <a:pt x="630" y="1197"/>
                  </a:lnTo>
                  <a:lnTo>
                    <a:pt x="644" y="1151"/>
                  </a:lnTo>
                  <a:lnTo>
                    <a:pt x="644" y="1151"/>
                  </a:lnTo>
                  <a:lnTo>
                    <a:pt x="656" y="1102"/>
                  </a:lnTo>
                  <a:lnTo>
                    <a:pt x="659" y="1091"/>
                  </a:lnTo>
                  <a:lnTo>
                    <a:pt x="659" y="1091"/>
                  </a:lnTo>
                  <a:lnTo>
                    <a:pt x="659" y="1079"/>
                  </a:lnTo>
                  <a:lnTo>
                    <a:pt x="664" y="1054"/>
                  </a:lnTo>
                  <a:lnTo>
                    <a:pt x="664" y="1054"/>
                  </a:lnTo>
                  <a:lnTo>
                    <a:pt x="670" y="1005"/>
                  </a:lnTo>
                  <a:lnTo>
                    <a:pt x="670" y="1005"/>
                  </a:lnTo>
                  <a:lnTo>
                    <a:pt x="673" y="953"/>
                  </a:lnTo>
                  <a:lnTo>
                    <a:pt x="673" y="904"/>
                  </a:lnTo>
                  <a:lnTo>
                    <a:pt x="673" y="856"/>
                  </a:lnTo>
                  <a:lnTo>
                    <a:pt x="667" y="804"/>
                  </a:lnTo>
                  <a:lnTo>
                    <a:pt x="667" y="804"/>
                  </a:lnTo>
                  <a:lnTo>
                    <a:pt x="662" y="756"/>
                  </a:lnTo>
                  <a:lnTo>
                    <a:pt x="653" y="710"/>
                  </a:lnTo>
                  <a:lnTo>
                    <a:pt x="633" y="615"/>
                  </a:lnTo>
                  <a:lnTo>
                    <a:pt x="633" y="615"/>
                  </a:lnTo>
                  <a:lnTo>
                    <a:pt x="610" y="529"/>
                  </a:lnTo>
                  <a:lnTo>
                    <a:pt x="584" y="446"/>
                  </a:lnTo>
                  <a:lnTo>
                    <a:pt x="584" y="446"/>
                  </a:lnTo>
                  <a:lnTo>
                    <a:pt x="576" y="418"/>
                  </a:lnTo>
                  <a:lnTo>
                    <a:pt x="576" y="418"/>
                  </a:lnTo>
                  <a:lnTo>
                    <a:pt x="613" y="421"/>
                  </a:lnTo>
                  <a:lnTo>
                    <a:pt x="647" y="426"/>
                  </a:lnTo>
                  <a:lnTo>
                    <a:pt x="647" y="426"/>
                  </a:lnTo>
                  <a:lnTo>
                    <a:pt x="693" y="438"/>
                  </a:lnTo>
                  <a:lnTo>
                    <a:pt x="736" y="452"/>
                  </a:lnTo>
                  <a:lnTo>
                    <a:pt x="736" y="452"/>
                  </a:lnTo>
                  <a:lnTo>
                    <a:pt x="773" y="466"/>
                  </a:lnTo>
                  <a:lnTo>
                    <a:pt x="807" y="484"/>
                  </a:lnTo>
                  <a:lnTo>
                    <a:pt x="807" y="484"/>
                  </a:lnTo>
                  <a:lnTo>
                    <a:pt x="836" y="501"/>
                  </a:lnTo>
                  <a:lnTo>
                    <a:pt x="859" y="515"/>
                  </a:lnTo>
                  <a:lnTo>
                    <a:pt x="859" y="515"/>
                  </a:lnTo>
                  <a:lnTo>
                    <a:pt x="876" y="527"/>
                  </a:lnTo>
                  <a:lnTo>
                    <a:pt x="876" y="527"/>
                  </a:lnTo>
                  <a:lnTo>
                    <a:pt x="891" y="538"/>
                  </a:lnTo>
                  <a:lnTo>
                    <a:pt x="891" y="538"/>
                  </a:lnTo>
                  <a:lnTo>
                    <a:pt x="902" y="547"/>
                  </a:lnTo>
                  <a:lnTo>
                    <a:pt x="902" y="547"/>
                  </a:lnTo>
                  <a:lnTo>
                    <a:pt x="891" y="535"/>
                  </a:lnTo>
                  <a:lnTo>
                    <a:pt x="891" y="535"/>
                  </a:lnTo>
                  <a:lnTo>
                    <a:pt x="879" y="527"/>
                  </a:lnTo>
                  <a:lnTo>
                    <a:pt x="879" y="527"/>
                  </a:lnTo>
                  <a:lnTo>
                    <a:pt x="862" y="512"/>
                  </a:lnTo>
                  <a:lnTo>
                    <a:pt x="862" y="512"/>
                  </a:lnTo>
                  <a:lnTo>
                    <a:pt x="839" y="495"/>
                  </a:lnTo>
                  <a:lnTo>
                    <a:pt x="810" y="478"/>
                  </a:lnTo>
                  <a:lnTo>
                    <a:pt x="810" y="478"/>
                  </a:lnTo>
                  <a:lnTo>
                    <a:pt x="779" y="458"/>
                  </a:lnTo>
                  <a:lnTo>
                    <a:pt x="779" y="458"/>
                  </a:lnTo>
                  <a:lnTo>
                    <a:pt x="742" y="440"/>
                  </a:lnTo>
                  <a:lnTo>
                    <a:pt x="742" y="440"/>
                  </a:lnTo>
                  <a:lnTo>
                    <a:pt x="699" y="426"/>
                  </a:lnTo>
                  <a:lnTo>
                    <a:pt x="650" y="412"/>
                  </a:lnTo>
                  <a:lnTo>
                    <a:pt x="650" y="412"/>
                  </a:lnTo>
                  <a:lnTo>
                    <a:pt x="610" y="406"/>
                  </a:lnTo>
                  <a:lnTo>
                    <a:pt x="570" y="403"/>
                  </a:lnTo>
                  <a:lnTo>
                    <a:pt x="570" y="403"/>
                  </a:lnTo>
                  <a:lnTo>
                    <a:pt x="527" y="294"/>
                  </a:lnTo>
                  <a:lnTo>
                    <a:pt x="527" y="294"/>
                  </a:lnTo>
                  <a:lnTo>
                    <a:pt x="498" y="228"/>
                  </a:lnTo>
                  <a:lnTo>
                    <a:pt x="472" y="171"/>
                  </a:lnTo>
                  <a:lnTo>
                    <a:pt x="424" y="80"/>
                  </a:lnTo>
                  <a:lnTo>
                    <a:pt x="424" y="80"/>
                  </a:lnTo>
                  <a:lnTo>
                    <a:pt x="392" y="19"/>
                  </a:lnTo>
                  <a:lnTo>
                    <a:pt x="392" y="19"/>
                  </a:lnTo>
                  <a:lnTo>
                    <a:pt x="381" y="0"/>
                  </a:lnTo>
                  <a:lnTo>
                    <a:pt x="381" y="0"/>
                  </a:lnTo>
                  <a:lnTo>
                    <a:pt x="421" y="80"/>
                  </a:lnTo>
                  <a:lnTo>
                    <a:pt x="421" y="80"/>
                  </a:lnTo>
                  <a:lnTo>
                    <a:pt x="464" y="174"/>
                  </a:lnTo>
                  <a:lnTo>
                    <a:pt x="518" y="300"/>
                  </a:lnTo>
                  <a:lnTo>
                    <a:pt x="518" y="300"/>
                  </a:lnTo>
                  <a:lnTo>
                    <a:pt x="555" y="401"/>
                  </a:lnTo>
                  <a:lnTo>
                    <a:pt x="555" y="401"/>
                  </a:lnTo>
                  <a:lnTo>
                    <a:pt x="547" y="401"/>
                  </a:lnTo>
                  <a:lnTo>
                    <a:pt x="547" y="401"/>
                  </a:lnTo>
                  <a:lnTo>
                    <a:pt x="492" y="403"/>
                  </a:lnTo>
                  <a:lnTo>
                    <a:pt x="435" y="4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8" name="Freeform 16"/>
            <p:cNvSpPr>
              <a:spLocks noChangeArrowheads="1"/>
            </p:cNvSpPr>
            <p:nvPr/>
          </p:nvSpPr>
          <p:spPr bwMode="auto">
            <a:xfrm>
              <a:off x="3432175" y="5029200"/>
              <a:ext cx="315913" cy="90488"/>
            </a:xfrm>
            <a:custGeom>
              <a:avLst/>
              <a:gdLst>
                <a:gd name="T0" fmla="*/ 12 w 878"/>
                <a:gd name="T1" fmla="*/ 189 h 253"/>
                <a:gd name="T2" fmla="*/ 15 w 878"/>
                <a:gd name="T3" fmla="*/ 178 h 253"/>
                <a:gd name="T4" fmla="*/ 23 w 878"/>
                <a:gd name="T5" fmla="*/ 167 h 253"/>
                <a:gd name="T6" fmla="*/ 63 w 878"/>
                <a:gd name="T7" fmla="*/ 121 h 253"/>
                <a:gd name="T8" fmla="*/ 95 w 878"/>
                <a:gd name="T9" fmla="*/ 101 h 253"/>
                <a:gd name="T10" fmla="*/ 166 w 878"/>
                <a:gd name="T11" fmla="*/ 66 h 253"/>
                <a:gd name="T12" fmla="*/ 206 w 878"/>
                <a:gd name="T13" fmla="*/ 55 h 253"/>
                <a:gd name="T14" fmla="*/ 295 w 878"/>
                <a:gd name="T15" fmla="*/ 35 h 253"/>
                <a:gd name="T16" fmla="*/ 341 w 878"/>
                <a:gd name="T17" fmla="*/ 26 h 253"/>
                <a:gd name="T18" fmla="*/ 387 w 878"/>
                <a:gd name="T19" fmla="*/ 23 h 253"/>
                <a:gd name="T20" fmla="*/ 479 w 878"/>
                <a:gd name="T21" fmla="*/ 18 h 253"/>
                <a:gd name="T22" fmla="*/ 524 w 878"/>
                <a:gd name="T23" fmla="*/ 18 h 253"/>
                <a:gd name="T24" fmla="*/ 570 w 878"/>
                <a:gd name="T25" fmla="*/ 20 h 253"/>
                <a:gd name="T26" fmla="*/ 653 w 878"/>
                <a:gd name="T27" fmla="*/ 26 h 253"/>
                <a:gd name="T28" fmla="*/ 728 w 878"/>
                <a:gd name="T29" fmla="*/ 38 h 253"/>
                <a:gd name="T30" fmla="*/ 791 w 878"/>
                <a:gd name="T31" fmla="*/ 52 h 253"/>
                <a:gd name="T32" fmla="*/ 837 w 878"/>
                <a:gd name="T33" fmla="*/ 66 h 253"/>
                <a:gd name="T34" fmla="*/ 865 w 878"/>
                <a:gd name="T35" fmla="*/ 81 h 253"/>
                <a:gd name="T36" fmla="*/ 877 w 878"/>
                <a:gd name="T37" fmla="*/ 83 h 253"/>
                <a:gd name="T38" fmla="*/ 865 w 878"/>
                <a:gd name="T39" fmla="*/ 78 h 253"/>
                <a:gd name="T40" fmla="*/ 837 w 878"/>
                <a:gd name="T41" fmla="*/ 63 h 253"/>
                <a:gd name="T42" fmla="*/ 791 w 878"/>
                <a:gd name="T43" fmla="*/ 46 h 253"/>
                <a:gd name="T44" fmla="*/ 731 w 878"/>
                <a:gd name="T45" fmla="*/ 29 h 253"/>
                <a:gd name="T46" fmla="*/ 653 w 878"/>
                <a:gd name="T47" fmla="*/ 15 h 253"/>
                <a:gd name="T48" fmla="*/ 613 w 878"/>
                <a:gd name="T49" fmla="*/ 9 h 253"/>
                <a:gd name="T50" fmla="*/ 570 w 878"/>
                <a:gd name="T51" fmla="*/ 3 h 253"/>
                <a:gd name="T52" fmla="*/ 479 w 878"/>
                <a:gd name="T53" fmla="*/ 0 h 253"/>
                <a:gd name="T54" fmla="*/ 433 w 878"/>
                <a:gd name="T55" fmla="*/ 0 h 253"/>
                <a:gd name="T56" fmla="*/ 384 w 878"/>
                <a:gd name="T57" fmla="*/ 3 h 253"/>
                <a:gd name="T58" fmla="*/ 292 w 878"/>
                <a:gd name="T59" fmla="*/ 15 h 253"/>
                <a:gd name="T60" fmla="*/ 247 w 878"/>
                <a:gd name="T61" fmla="*/ 26 h 253"/>
                <a:gd name="T62" fmla="*/ 201 w 878"/>
                <a:gd name="T63" fmla="*/ 38 h 253"/>
                <a:gd name="T64" fmla="*/ 124 w 878"/>
                <a:gd name="T65" fmla="*/ 69 h 253"/>
                <a:gd name="T66" fmla="*/ 89 w 878"/>
                <a:gd name="T67" fmla="*/ 89 h 253"/>
                <a:gd name="T68" fmla="*/ 58 w 878"/>
                <a:gd name="T69" fmla="*/ 112 h 253"/>
                <a:gd name="T70" fmla="*/ 17 w 878"/>
                <a:gd name="T71" fmla="*/ 164 h 253"/>
                <a:gd name="T72" fmla="*/ 9 w 878"/>
                <a:gd name="T73" fmla="*/ 175 h 253"/>
                <a:gd name="T74" fmla="*/ 6 w 878"/>
                <a:gd name="T75" fmla="*/ 189 h 253"/>
                <a:gd name="T76" fmla="*/ 3 w 878"/>
                <a:gd name="T77" fmla="*/ 201 h 253"/>
                <a:gd name="T78" fmla="*/ 3 w 878"/>
                <a:gd name="T79" fmla="*/ 212 h 253"/>
                <a:gd name="T80" fmla="*/ 0 w 878"/>
                <a:gd name="T81" fmla="*/ 221 h 253"/>
                <a:gd name="T82" fmla="*/ 3 w 878"/>
                <a:gd name="T83" fmla="*/ 230 h 253"/>
                <a:gd name="T84" fmla="*/ 3 w 878"/>
                <a:gd name="T85" fmla="*/ 238 h 253"/>
                <a:gd name="T86" fmla="*/ 6 w 878"/>
                <a:gd name="T87" fmla="*/ 244 h 253"/>
                <a:gd name="T88" fmla="*/ 6 w 878"/>
                <a:gd name="T89" fmla="*/ 252 h 253"/>
                <a:gd name="T90" fmla="*/ 6 w 878"/>
                <a:gd name="T91" fmla="*/ 244 h 253"/>
                <a:gd name="T92" fmla="*/ 6 w 878"/>
                <a:gd name="T93" fmla="*/ 235 h 253"/>
                <a:gd name="T94" fmla="*/ 6 w 878"/>
                <a:gd name="T95" fmla="*/ 230 h 253"/>
                <a:gd name="T96" fmla="*/ 3 w 878"/>
                <a:gd name="T97" fmla="*/ 221 h 253"/>
                <a:gd name="T98" fmla="*/ 6 w 878"/>
                <a:gd name="T99" fmla="*/ 212 h 253"/>
                <a:gd name="T100" fmla="*/ 12 w 878"/>
                <a:gd name="T101" fmla="*/ 18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8" h="253">
                  <a:moveTo>
                    <a:pt x="12" y="189"/>
                  </a:moveTo>
                  <a:lnTo>
                    <a:pt x="12" y="189"/>
                  </a:lnTo>
                  <a:lnTo>
                    <a:pt x="15" y="178"/>
                  </a:lnTo>
                  <a:lnTo>
                    <a:pt x="15" y="178"/>
                  </a:lnTo>
                  <a:lnTo>
                    <a:pt x="23" y="167"/>
                  </a:lnTo>
                  <a:lnTo>
                    <a:pt x="23" y="167"/>
                  </a:lnTo>
                  <a:lnTo>
                    <a:pt x="40" y="144"/>
                  </a:lnTo>
                  <a:lnTo>
                    <a:pt x="63" y="121"/>
                  </a:lnTo>
                  <a:lnTo>
                    <a:pt x="63" y="121"/>
                  </a:lnTo>
                  <a:lnTo>
                    <a:pt x="95" y="101"/>
                  </a:lnTo>
                  <a:lnTo>
                    <a:pt x="129" y="83"/>
                  </a:lnTo>
                  <a:lnTo>
                    <a:pt x="166" y="66"/>
                  </a:lnTo>
                  <a:lnTo>
                    <a:pt x="206" y="55"/>
                  </a:lnTo>
                  <a:lnTo>
                    <a:pt x="206" y="55"/>
                  </a:lnTo>
                  <a:lnTo>
                    <a:pt x="250" y="43"/>
                  </a:lnTo>
                  <a:lnTo>
                    <a:pt x="295" y="35"/>
                  </a:lnTo>
                  <a:lnTo>
                    <a:pt x="295" y="35"/>
                  </a:lnTo>
                  <a:lnTo>
                    <a:pt x="341" y="26"/>
                  </a:lnTo>
                  <a:lnTo>
                    <a:pt x="387" y="23"/>
                  </a:lnTo>
                  <a:lnTo>
                    <a:pt x="387" y="23"/>
                  </a:lnTo>
                  <a:lnTo>
                    <a:pt x="433" y="18"/>
                  </a:lnTo>
                  <a:lnTo>
                    <a:pt x="479" y="18"/>
                  </a:lnTo>
                  <a:lnTo>
                    <a:pt x="479" y="18"/>
                  </a:lnTo>
                  <a:lnTo>
                    <a:pt x="524" y="18"/>
                  </a:lnTo>
                  <a:lnTo>
                    <a:pt x="570" y="20"/>
                  </a:lnTo>
                  <a:lnTo>
                    <a:pt x="570" y="20"/>
                  </a:lnTo>
                  <a:lnTo>
                    <a:pt x="653" y="26"/>
                  </a:lnTo>
                  <a:lnTo>
                    <a:pt x="653" y="26"/>
                  </a:lnTo>
                  <a:lnTo>
                    <a:pt x="728" y="38"/>
                  </a:lnTo>
                  <a:lnTo>
                    <a:pt x="728" y="38"/>
                  </a:lnTo>
                  <a:lnTo>
                    <a:pt x="759" y="43"/>
                  </a:lnTo>
                  <a:lnTo>
                    <a:pt x="791" y="52"/>
                  </a:lnTo>
                  <a:lnTo>
                    <a:pt x="837" y="66"/>
                  </a:lnTo>
                  <a:lnTo>
                    <a:pt x="837" y="66"/>
                  </a:lnTo>
                  <a:lnTo>
                    <a:pt x="865" y="81"/>
                  </a:lnTo>
                  <a:lnTo>
                    <a:pt x="865" y="81"/>
                  </a:lnTo>
                  <a:lnTo>
                    <a:pt x="877" y="83"/>
                  </a:lnTo>
                  <a:lnTo>
                    <a:pt x="877" y="83"/>
                  </a:lnTo>
                  <a:lnTo>
                    <a:pt x="865" y="78"/>
                  </a:lnTo>
                  <a:lnTo>
                    <a:pt x="865" y="78"/>
                  </a:lnTo>
                  <a:lnTo>
                    <a:pt x="837" y="63"/>
                  </a:lnTo>
                  <a:lnTo>
                    <a:pt x="837" y="63"/>
                  </a:lnTo>
                  <a:lnTo>
                    <a:pt x="791" y="46"/>
                  </a:lnTo>
                  <a:lnTo>
                    <a:pt x="791" y="46"/>
                  </a:lnTo>
                  <a:lnTo>
                    <a:pt x="762" y="35"/>
                  </a:lnTo>
                  <a:lnTo>
                    <a:pt x="731" y="29"/>
                  </a:lnTo>
                  <a:lnTo>
                    <a:pt x="731" y="29"/>
                  </a:lnTo>
                  <a:lnTo>
                    <a:pt x="653" y="15"/>
                  </a:lnTo>
                  <a:lnTo>
                    <a:pt x="653" y="15"/>
                  </a:lnTo>
                  <a:lnTo>
                    <a:pt x="613" y="9"/>
                  </a:lnTo>
                  <a:lnTo>
                    <a:pt x="570" y="3"/>
                  </a:lnTo>
                  <a:lnTo>
                    <a:pt x="570" y="3"/>
                  </a:lnTo>
                  <a:lnTo>
                    <a:pt x="524" y="0"/>
                  </a:lnTo>
                  <a:lnTo>
                    <a:pt x="479" y="0"/>
                  </a:lnTo>
                  <a:lnTo>
                    <a:pt x="479" y="0"/>
                  </a:lnTo>
                  <a:lnTo>
                    <a:pt x="433" y="0"/>
                  </a:lnTo>
                  <a:lnTo>
                    <a:pt x="384" y="3"/>
                  </a:lnTo>
                  <a:lnTo>
                    <a:pt x="384" y="3"/>
                  </a:lnTo>
                  <a:lnTo>
                    <a:pt x="338" y="9"/>
                  </a:lnTo>
                  <a:lnTo>
                    <a:pt x="292" y="15"/>
                  </a:lnTo>
                  <a:lnTo>
                    <a:pt x="292" y="15"/>
                  </a:lnTo>
                  <a:lnTo>
                    <a:pt x="247" y="26"/>
                  </a:lnTo>
                  <a:lnTo>
                    <a:pt x="201" y="38"/>
                  </a:lnTo>
                  <a:lnTo>
                    <a:pt x="201" y="38"/>
                  </a:lnTo>
                  <a:lnTo>
                    <a:pt x="161" y="52"/>
                  </a:lnTo>
                  <a:lnTo>
                    <a:pt x="124" y="69"/>
                  </a:lnTo>
                  <a:lnTo>
                    <a:pt x="124" y="69"/>
                  </a:lnTo>
                  <a:lnTo>
                    <a:pt x="89" y="89"/>
                  </a:lnTo>
                  <a:lnTo>
                    <a:pt x="58" y="112"/>
                  </a:lnTo>
                  <a:lnTo>
                    <a:pt x="58" y="112"/>
                  </a:lnTo>
                  <a:lnTo>
                    <a:pt x="35" y="138"/>
                  </a:lnTo>
                  <a:lnTo>
                    <a:pt x="17" y="164"/>
                  </a:lnTo>
                  <a:lnTo>
                    <a:pt x="17" y="164"/>
                  </a:lnTo>
                  <a:lnTo>
                    <a:pt x="9" y="175"/>
                  </a:lnTo>
                  <a:lnTo>
                    <a:pt x="9" y="175"/>
                  </a:lnTo>
                  <a:lnTo>
                    <a:pt x="6" y="189"/>
                  </a:lnTo>
                  <a:lnTo>
                    <a:pt x="6" y="189"/>
                  </a:lnTo>
                  <a:lnTo>
                    <a:pt x="3" y="201"/>
                  </a:lnTo>
                  <a:lnTo>
                    <a:pt x="3" y="212"/>
                  </a:lnTo>
                  <a:lnTo>
                    <a:pt x="3" y="212"/>
                  </a:lnTo>
                  <a:lnTo>
                    <a:pt x="0" y="221"/>
                  </a:lnTo>
                  <a:lnTo>
                    <a:pt x="0" y="221"/>
                  </a:lnTo>
                  <a:lnTo>
                    <a:pt x="3" y="230"/>
                  </a:lnTo>
                  <a:lnTo>
                    <a:pt x="3" y="230"/>
                  </a:lnTo>
                  <a:lnTo>
                    <a:pt x="3" y="238"/>
                  </a:lnTo>
                  <a:lnTo>
                    <a:pt x="3" y="238"/>
                  </a:lnTo>
                  <a:lnTo>
                    <a:pt x="6" y="244"/>
                  </a:lnTo>
                  <a:lnTo>
                    <a:pt x="6" y="244"/>
                  </a:lnTo>
                  <a:lnTo>
                    <a:pt x="6" y="252"/>
                  </a:lnTo>
                  <a:lnTo>
                    <a:pt x="6" y="252"/>
                  </a:lnTo>
                  <a:lnTo>
                    <a:pt x="6" y="244"/>
                  </a:lnTo>
                  <a:lnTo>
                    <a:pt x="6" y="244"/>
                  </a:lnTo>
                  <a:lnTo>
                    <a:pt x="6" y="235"/>
                  </a:lnTo>
                  <a:lnTo>
                    <a:pt x="6" y="235"/>
                  </a:lnTo>
                  <a:lnTo>
                    <a:pt x="6" y="230"/>
                  </a:lnTo>
                  <a:lnTo>
                    <a:pt x="6" y="230"/>
                  </a:lnTo>
                  <a:lnTo>
                    <a:pt x="3" y="221"/>
                  </a:lnTo>
                  <a:lnTo>
                    <a:pt x="3" y="221"/>
                  </a:lnTo>
                  <a:lnTo>
                    <a:pt x="6" y="212"/>
                  </a:lnTo>
                  <a:lnTo>
                    <a:pt x="6" y="212"/>
                  </a:lnTo>
                  <a:lnTo>
                    <a:pt x="9" y="201"/>
                  </a:lnTo>
                  <a:lnTo>
                    <a:pt x="12" y="18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9" name="Freeform 17"/>
            <p:cNvSpPr>
              <a:spLocks noChangeArrowheads="1"/>
            </p:cNvSpPr>
            <p:nvPr/>
          </p:nvSpPr>
          <p:spPr bwMode="auto">
            <a:xfrm>
              <a:off x="3805238" y="5095875"/>
              <a:ext cx="360362" cy="195263"/>
            </a:xfrm>
            <a:custGeom>
              <a:avLst/>
              <a:gdLst>
                <a:gd name="T0" fmla="*/ 988 w 1000"/>
                <a:gd name="T1" fmla="*/ 496 h 543"/>
                <a:gd name="T2" fmla="*/ 999 w 1000"/>
                <a:gd name="T3" fmla="*/ 490 h 543"/>
                <a:gd name="T4" fmla="*/ 951 w 1000"/>
                <a:gd name="T5" fmla="*/ 505 h 543"/>
                <a:gd name="T6" fmla="*/ 897 w 1000"/>
                <a:gd name="T7" fmla="*/ 519 h 543"/>
                <a:gd name="T8" fmla="*/ 859 w 1000"/>
                <a:gd name="T9" fmla="*/ 528 h 543"/>
                <a:gd name="T10" fmla="*/ 842 w 1000"/>
                <a:gd name="T11" fmla="*/ 530 h 543"/>
                <a:gd name="T12" fmla="*/ 822 w 1000"/>
                <a:gd name="T13" fmla="*/ 530 h 543"/>
                <a:gd name="T14" fmla="*/ 733 w 1000"/>
                <a:gd name="T15" fmla="*/ 522 h 543"/>
                <a:gd name="T16" fmla="*/ 687 w 1000"/>
                <a:gd name="T17" fmla="*/ 508 h 543"/>
                <a:gd name="T18" fmla="*/ 642 w 1000"/>
                <a:gd name="T19" fmla="*/ 487 h 543"/>
                <a:gd name="T20" fmla="*/ 550 w 1000"/>
                <a:gd name="T21" fmla="*/ 439 h 543"/>
                <a:gd name="T22" fmla="*/ 504 w 1000"/>
                <a:gd name="T23" fmla="*/ 407 h 543"/>
                <a:gd name="T24" fmla="*/ 461 w 1000"/>
                <a:gd name="T25" fmla="*/ 376 h 543"/>
                <a:gd name="T26" fmla="*/ 375 w 1000"/>
                <a:gd name="T27" fmla="*/ 307 h 543"/>
                <a:gd name="T28" fmla="*/ 292 w 1000"/>
                <a:gd name="T29" fmla="*/ 238 h 543"/>
                <a:gd name="T30" fmla="*/ 149 w 1000"/>
                <a:gd name="T31" fmla="*/ 115 h 543"/>
                <a:gd name="T32" fmla="*/ 89 w 1000"/>
                <a:gd name="T33" fmla="*/ 66 h 543"/>
                <a:gd name="T34" fmla="*/ 43 w 1000"/>
                <a:gd name="T35" fmla="*/ 32 h 543"/>
                <a:gd name="T36" fmla="*/ 11 w 1000"/>
                <a:gd name="T37" fmla="*/ 9 h 543"/>
                <a:gd name="T38" fmla="*/ 0 w 1000"/>
                <a:gd name="T39" fmla="*/ 0 h 543"/>
                <a:gd name="T40" fmla="*/ 40 w 1000"/>
                <a:gd name="T41" fmla="*/ 35 h 543"/>
                <a:gd name="T42" fmla="*/ 140 w 1000"/>
                <a:gd name="T43" fmla="*/ 121 h 543"/>
                <a:gd name="T44" fmla="*/ 281 w 1000"/>
                <a:gd name="T45" fmla="*/ 250 h 543"/>
                <a:gd name="T46" fmla="*/ 364 w 1000"/>
                <a:gd name="T47" fmla="*/ 319 h 543"/>
                <a:gd name="T48" fmla="*/ 450 w 1000"/>
                <a:gd name="T49" fmla="*/ 390 h 543"/>
                <a:gd name="T50" fmla="*/ 541 w 1000"/>
                <a:gd name="T51" fmla="*/ 453 h 543"/>
                <a:gd name="T52" fmla="*/ 587 w 1000"/>
                <a:gd name="T53" fmla="*/ 479 h 543"/>
                <a:gd name="T54" fmla="*/ 636 w 1000"/>
                <a:gd name="T55" fmla="*/ 505 h 543"/>
                <a:gd name="T56" fmla="*/ 730 w 1000"/>
                <a:gd name="T57" fmla="*/ 536 h 543"/>
                <a:gd name="T58" fmla="*/ 779 w 1000"/>
                <a:gd name="T59" fmla="*/ 542 h 543"/>
                <a:gd name="T60" fmla="*/ 822 w 1000"/>
                <a:gd name="T61" fmla="*/ 542 h 543"/>
                <a:gd name="T62" fmla="*/ 842 w 1000"/>
                <a:gd name="T63" fmla="*/ 539 h 543"/>
                <a:gd name="T64" fmla="*/ 862 w 1000"/>
                <a:gd name="T65" fmla="*/ 536 h 543"/>
                <a:gd name="T66" fmla="*/ 897 w 1000"/>
                <a:gd name="T67" fmla="*/ 528 h 543"/>
                <a:gd name="T68" fmla="*/ 954 w 1000"/>
                <a:gd name="T69" fmla="*/ 51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0" h="543">
                  <a:moveTo>
                    <a:pt x="988" y="496"/>
                  </a:moveTo>
                  <a:lnTo>
                    <a:pt x="988" y="496"/>
                  </a:lnTo>
                  <a:lnTo>
                    <a:pt x="999" y="490"/>
                  </a:lnTo>
                  <a:lnTo>
                    <a:pt x="999" y="490"/>
                  </a:lnTo>
                  <a:lnTo>
                    <a:pt x="951" y="505"/>
                  </a:lnTo>
                  <a:lnTo>
                    <a:pt x="951" y="505"/>
                  </a:lnTo>
                  <a:lnTo>
                    <a:pt x="897" y="519"/>
                  </a:lnTo>
                  <a:lnTo>
                    <a:pt x="897" y="519"/>
                  </a:lnTo>
                  <a:lnTo>
                    <a:pt x="859" y="528"/>
                  </a:lnTo>
                  <a:lnTo>
                    <a:pt x="859" y="528"/>
                  </a:lnTo>
                  <a:lnTo>
                    <a:pt x="842" y="530"/>
                  </a:lnTo>
                  <a:lnTo>
                    <a:pt x="842" y="530"/>
                  </a:lnTo>
                  <a:lnTo>
                    <a:pt x="822" y="530"/>
                  </a:lnTo>
                  <a:lnTo>
                    <a:pt x="822" y="530"/>
                  </a:lnTo>
                  <a:lnTo>
                    <a:pt x="779" y="528"/>
                  </a:lnTo>
                  <a:lnTo>
                    <a:pt x="733" y="522"/>
                  </a:lnTo>
                  <a:lnTo>
                    <a:pt x="733" y="522"/>
                  </a:lnTo>
                  <a:lnTo>
                    <a:pt x="687" y="508"/>
                  </a:lnTo>
                  <a:lnTo>
                    <a:pt x="642" y="487"/>
                  </a:lnTo>
                  <a:lnTo>
                    <a:pt x="642" y="487"/>
                  </a:lnTo>
                  <a:lnTo>
                    <a:pt x="596" y="465"/>
                  </a:lnTo>
                  <a:lnTo>
                    <a:pt x="550" y="439"/>
                  </a:lnTo>
                  <a:lnTo>
                    <a:pt x="550" y="439"/>
                  </a:lnTo>
                  <a:lnTo>
                    <a:pt x="504" y="407"/>
                  </a:lnTo>
                  <a:lnTo>
                    <a:pt x="461" y="376"/>
                  </a:lnTo>
                  <a:lnTo>
                    <a:pt x="461" y="376"/>
                  </a:lnTo>
                  <a:lnTo>
                    <a:pt x="375" y="307"/>
                  </a:lnTo>
                  <a:lnTo>
                    <a:pt x="375" y="307"/>
                  </a:lnTo>
                  <a:lnTo>
                    <a:pt x="292" y="238"/>
                  </a:lnTo>
                  <a:lnTo>
                    <a:pt x="292" y="238"/>
                  </a:lnTo>
                  <a:lnTo>
                    <a:pt x="149" y="115"/>
                  </a:lnTo>
                  <a:lnTo>
                    <a:pt x="149" y="115"/>
                  </a:lnTo>
                  <a:lnTo>
                    <a:pt x="89" y="66"/>
                  </a:lnTo>
                  <a:lnTo>
                    <a:pt x="89" y="66"/>
                  </a:lnTo>
                  <a:lnTo>
                    <a:pt x="43" y="32"/>
                  </a:lnTo>
                  <a:lnTo>
                    <a:pt x="43" y="32"/>
                  </a:lnTo>
                  <a:lnTo>
                    <a:pt x="11" y="9"/>
                  </a:lnTo>
                  <a:lnTo>
                    <a:pt x="11" y="9"/>
                  </a:lnTo>
                  <a:lnTo>
                    <a:pt x="0" y="0"/>
                  </a:lnTo>
                  <a:lnTo>
                    <a:pt x="0" y="0"/>
                  </a:lnTo>
                  <a:lnTo>
                    <a:pt x="40" y="35"/>
                  </a:lnTo>
                  <a:lnTo>
                    <a:pt x="40" y="35"/>
                  </a:lnTo>
                  <a:lnTo>
                    <a:pt x="140" y="121"/>
                  </a:lnTo>
                  <a:lnTo>
                    <a:pt x="140" y="121"/>
                  </a:lnTo>
                  <a:lnTo>
                    <a:pt x="281" y="250"/>
                  </a:lnTo>
                  <a:lnTo>
                    <a:pt x="281" y="250"/>
                  </a:lnTo>
                  <a:lnTo>
                    <a:pt x="364" y="319"/>
                  </a:lnTo>
                  <a:lnTo>
                    <a:pt x="364" y="319"/>
                  </a:lnTo>
                  <a:lnTo>
                    <a:pt x="450" y="390"/>
                  </a:lnTo>
                  <a:lnTo>
                    <a:pt x="450" y="390"/>
                  </a:lnTo>
                  <a:lnTo>
                    <a:pt x="493" y="422"/>
                  </a:lnTo>
                  <a:lnTo>
                    <a:pt x="541" y="453"/>
                  </a:lnTo>
                  <a:lnTo>
                    <a:pt x="541" y="453"/>
                  </a:lnTo>
                  <a:lnTo>
                    <a:pt x="587" y="479"/>
                  </a:lnTo>
                  <a:lnTo>
                    <a:pt x="636" y="505"/>
                  </a:lnTo>
                  <a:lnTo>
                    <a:pt x="636" y="505"/>
                  </a:lnTo>
                  <a:lnTo>
                    <a:pt x="684" y="522"/>
                  </a:lnTo>
                  <a:lnTo>
                    <a:pt x="730" y="536"/>
                  </a:lnTo>
                  <a:lnTo>
                    <a:pt x="730" y="536"/>
                  </a:lnTo>
                  <a:lnTo>
                    <a:pt x="779" y="542"/>
                  </a:lnTo>
                  <a:lnTo>
                    <a:pt x="822" y="542"/>
                  </a:lnTo>
                  <a:lnTo>
                    <a:pt x="822" y="542"/>
                  </a:lnTo>
                  <a:lnTo>
                    <a:pt x="842" y="539"/>
                  </a:lnTo>
                  <a:lnTo>
                    <a:pt x="842" y="539"/>
                  </a:lnTo>
                  <a:lnTo>
                    <a:pt x="862" y="536"/>
                  </a:lnTo>
                  <a:lnTo>
                    <a:pt x="862" y="536"/>
                  </a:lnTo>
                  <a:lnTo>
                    <a:pt x="897" y="528"/>
                  </a:lnTo>
                  <a:lnTo>
                    <a:pt x="897" y="528"/>
                  </a:lnTo>
                  <a:lnTo>
                    <a:pt x="954" y="510"/>
                  </a:lnTo>
                  <a:lnTo>
                    <a:pt x="954" y="510"/>
                  </a:lnTo>
                  <a:lnTo>
                    <a:pt x="988" y="49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30" name="Group 329"/>
          <p:cNvGrpSpPr/>
          <p:nvPr/>
        </p:nvGrpSpPr>
        <p:grpSpPr>
          <a:xfrm>
            <a:off x="3224792" y="1602356"/>
            <a:ext cx="621770" cy="696079"/>
            <a:chOff x="696913" y="5159375"/>
            <a:chExt cx="1301750" cy="1457325"/>
          </a:xfrm>
          <a:solidFill>
            <a:srgbClr val="A1A194"/>
          </a:solidFill>
        </p:grpSpPr>
        <p:sp>
          <p:nvSpPr>
            <p:cNvPr id="331" name="Freeform 58"/>
            <p:cNvSpPr>
              <a:spLocks noChangeArrowheads="1"/>
            </p:cNvSpPr>
            <p:nvPr/>
          </p:nvSpPr>
          <p:spPr bwMode="auto">
            <a:xfrm>
              <a:off x="1406525" y="5891213"/>
              <a:ext cx="592138" cy="725487"/>
            </a:xfrm>
            <a:custGeom>
              <a:avLst/>
              <a:gdLst>
                <a:gd name="T0" fmla="*/ 1215 w 1645"/>
                <a:gd name="T1" fmla="*/ 487 h 2014"/>
                <a:gd name="T2" fmla="*/ 1263 w 1645"/>
                <a:gd name="T3" fmla="*/ 401 h 2014"/>
                <a:gd name="T4" fmla="*/ 1278 w 1645"/>
                <a:gd name="T5" fmla="*/ 341 h 2014"/>
                <a:gd name="T6" fmla="*/ 1280 w 1645"/>
                <a:gd name="T7" fmla="*/ 280 h 2014"/>
                <a:gd name="T8" fmla="*/ 1249 w 1645"/>
                <a:gd name="T9" fmla="*/ 163 h 2014"/>
                <a:gd name="T10" fmla="*/ 1152 w 1645"/>
                <a:gd name="T11" fmla="*/ 51 h 2014"/>
                <a:gd name="T12" fmla="*/ 1028 w 1645"/>
                <a:gd name="T13" fmla="*/ 3 h 2014"/>
                <a:gd name="T14" fmla="*/ 940 w 1645"/>
                <a:gd name="T15" fmla="*/ 3 h 2014"/>
                <a:gd name="T16" fmla="*/ 822 w 1645"/>
                <a:gd name="T17" fmla="*/ 48 h 2014"/>
                <a:gd name="T18" fmla="*/ 722 w 1645"/>
                <a:gd name="T19" fmla="*/ 157 h 2014"/>
                <a:gd name="T20" fmla="*/ 696 w 1645"/>
                <a:gd name="T21" fmla="*/ 226 h 2014"/>
                <a:gd name="T22" fmla="*/ 685 w 1645"/>
                <a:gd name="T23" fmla="*/ 300 h 2014"/>
                <a:gd name="T24" fmla="*/ 711 w 1645"/>
                <a:gd name="T25" fmla="*/ 418 h 2014"/>
                <a:gd name="T26" fmla="*/ 269 w 1645"/>
                <a:gd name="T27" fmla="*/ 395 h 2014"/>
                <a:gd name="T28" fmla="*/ 132 w 1645"/>
                <a:gd name="T29" fmla="*/ 956 h 2014"/>
                <a:gd name="T30" fmla="*/ 169 w 1645"/>
                <a:gd name="T31" fmla="*/ 1002 h 2014"/>
                <a:gd name="T32" fmla="*/ 344 w 1645"/>
                <a:gd name="T33" fmla="*/ 945 h 2014"/>
                <a:gd name="T34" fmla="*/ 453 w 1645"/>
                <a:gd name="T35" fmla="*/ 945 h 2014"/>
                <a:gd name="T36" fmla="*/ 521 w 1645"/>
                <a:gd name="T37" fmla="*/ 974 h 2014"/>
                <a:gd name="T38" fmla="*/ 622 w 1645"/>
                <a:gd name="T39" fmla="*/ 1123 h 2014"/>
                <a:gd name="T40" fmla="*/ 613 w 1645"/>
                <a:gd name="T41" fmla="*/ 1226 h 2014"/>
                <a:gd name="T42" fmla="*/ 550 w 1645"/>
                <a:gd name="T43" fmla="*/ 1326 h 2014"/>
                <a:gd name="T44" fmla="*/ 415 w 1645"/>
                <a:gd name="T45" fmla="*/ 1383 h 2014"/>
                <a:gd name="T46" fmla="*/ 358 w 1645"/>
                <a:gd name="T47" fmla="*/ 1380 h 2014"/>
                <a:gd name="T48" fmla="*/ 269 w 1645"/>
                <a:gd name="T49" fmla="*/ 1346 h 2014"/>
                <a:gd name="T50" fmla="*/ 138 w 1645"/>
                <a:gd name="T51" fmla="*/ 1240 h 2014"/>
                <a:gd name="T52" fmla="*/ 86 w 1645"/>
                <a:gd name="T53" fmla="*/ 1257 h 2014"/>
                <a:gd name="T54" fmla="*/ 6 w 1645"/>
                <a:gd name="T55" fmla="*/ 1804 h 2014"/>
                <a:gd name="T56" fmla="*/ 911 w 1645"/>
                <a:gd name="T57" fmla="*/ 1939 h 2014"/>
                <a:gd name="T58" fmla="*/ 198 w 1645"/>
                <a:gd name="T59" fmla="*/ 1372 h 2014"/>
                <a:gd name="T60" fmla="*/ 298 w 1645"/>
                <a:gd name="T61" fmla="*/ 1435 h 2014"/>
                <a:gd name="T62" fmla="*/ 370 w 1645"/>
                <a:gd name="T63" fmla="*/ 1452 h 2014"/>
                <a:gd name="T64" fmla="*/ 444 w 1645"/>
                <a:gd name="T65" fmla="*/ 1449 h 2014"/>
                <a:gd name="T66" fmla="*/ 579 w 1645"/>
                <a:gd name="T67" fmla="*/ 1395 h 2014"/>
                <a:gd name="T68" fmla="*/ 659 w 1645"/>
                <a:gd name="T69" fmla="*/ 1303 h 2014"/>
                <a:gd name="T70" fmla="*/ 693 w 1645"/>
                <a:gd name="T71" fmla="*/ 1211 h 2014"/>
                <a:gd name="T72" fmla="*/ 688 w 1645"/>
                <a:gd name="T73" fmla="*/ 1088 h 2014"/>
                <a:gd name="T74" fmla="*/ 619 w 1645"/>
                <a:gd name="T75" fmla="*/ 956 h 2014"/>
                <a:gd name="T76" fmla="*/ 519 w 1645"/>
                <a:gd name="T77" fmla="*/ 885 h 2014"/>
                <a:gd name="T78" fmla="*/ 458 w 1645"/>
                <a:gd name="T79" fmla="*/ 865 h 2014"/>
                <a:gd name="T80" fmla="*/ 373 w 1645"/>
                <a:gd name="T81" fmla="*/ 859 h 2014"/>
                <a:gd name="T82" fmla="*/ 281 w 1645"/>
                <a:gd name="T83" fmla="*/ 882 h 2014"/>
                <a:gd name="T84" fmla="*/ 785 w 1645"/>
                <a:gd name="T85" fmla="*/ 570 h 2014"/>
                <a:gd name="T86" fmla="*/ 831 w 1645"/>
                <a:gd name="T87" fmla="*/ 533 h 2014"/>
                <a:gd name="T88" fmla="*/ 774 w 1645"/>
                <a:gd name="T89" fmla="*/ 355 h 2014"/>
                <a:gd name="T90" fmla="*/ 768 w 1645"/>
                <a:gd name="T91" fmla="*/ 263 h 2014"/>
                <a:gd name="T92" fmla="*/ 785 w 1645"/>
                <a:gd name="T93" fmla="*/ 212 h 2014"/>
                <a:gd name="T94" fmla="*/ 882 w 1645"/>
                <a:gd name="T95" fmla="*/ 103 h 2014"/>
                <a:gd name="T96" fmla="*/ 997 w 1645"/>
                <a:gd name="T97" fmla="*/ 77 h 2014"/>
                <a:gd name="T98" fmla="*/ 1094 w 1645"/>
                <a:gd name="T99" fmla="*/ 103 h 2014"/>
                <a:gd name="T100" fmla="*/ 1203 w 1645"/>
                <a:gd name="T101" fmla="*/ 249 h 2014"/>
                <a:gd name="T102" fmla="*/ 1209 w 1645"/>
                <a:gd name="T103" fmla="*/ 332 h 2014"/>
                <a:gd name="T104" fmla="*/ 1203 w 1645"/>
                <a:gd name="T105" fmla="*/ 358 h 2014"/>
                <a:gd name="T106" fmla="*/ 1120 w 1645"/>
                <a:gd name="T107" fmla="*/ 492 h 2014"/>
                <a:gd name="T108" fmla="*/ 1060 w 1645"/>
                <a:gd name="T109" fmla="*/ 590 h 2014"/>
                <a:gd name="T110" fmla="*/ 1478 w 1645"/>
                <a:gd name="T111" fmla="*/ 1380 h 2014"/>
                <a:gd name="T112" fmla="*/ 1369 w 1645"/>
                <a:gd name="T113" fmla="*/ 1973 h 2014"/>
                <a:gd name="T114" fmla="*/ 1272 w 1645"/>
                <a:gd name="T115" fmla="*/ 2010 h 2014"/>
                <a:gd name="T116" fmla="*/ 1389 w 1645"/>
                <a:gd name="T117" fmla="*/ 1959 h 2014"/>
                <a:gd name="T118" fmla="*/ 1509 w 1645"/>
                <a:gd name="T119" fmla="*/ 1386 h 2014"/>
                <a:gd name="T120" fmla="*/ 1633 w 1645"/>
                <a:gd name="T121" fmla="*/ 653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45" h="2014">
                  <a:moveTo>
                    <a:pt x="1624" y="647"/>
                  </a:moveTo>
                  <a:lnTo>
                    <a:pt x="1624" y="647"/>
                  </a:lnTo>
                  <a:lnTo>
                    <a:pt x="1152" y="558"/>
                  </a:lnTo>
                  <a:lnTo>
                    <a:pt x="1172" y="535"/>
                  </a:lnTo>
                  <a:lnTo>
                    <a:pt x="1200" y="504"/>
                  </a:lnTo>
                  <a:lnTo>
                    <a:pt x="1215" y="487"/>
                  </a:lnTo>
                  <a:lnTo>
                    <a:pt x="1215" y="487"/>
                  </a:lnTo>
                  <a:lnTo>
                    <a:pt x="1220" y="475"/>
                  </a:lnTo>
                  <a:lnTo>
                    <a:pt x="1220" y="475"/>
                  </a:lnTo>
                  <a:lnTo>
                    <a:pt x="1229" y="467"/>
                  </a:lnTo>
                  <a:lnTo>
                    <a:pt x="1229" y="467"/>
                  </a:lnTo>
                  <a:lnTo>
                    <a:pt x="1243" y="447"/>
                  </a:lnTo>
                  <a:lnTo>
                    <a:pt x="1254" y="424"/>
                  </a:lnTo>
                  <a:lnTo>
                    <a:pt x="1263" y="401"/>
                  </a:lnTo>
                  <a:lnTo>
                    <a:pt x="1272" y="378"/>
                  </a:lnTo>
                  <a:lnTo>
                    <a:pt x="1272" y="378"/>
                  </a:lnTo>
                  <a:lnTo>
                    <a:pt x="1278" y="355"/>
                  </a:lnTo>
                  <a:lnTo>
                    <a:pt x="1278" y="349"/>
                  </a:lnTo>
                  <a:lnTo>
                    <a:pt x="1278" y="346"/>
                  </a:lnTo>
                  <a:lnTo>
                    <a:pt x="1278" y="344"/>
                  </a:lnTo>
                  <a:lnTo>
                    <a:pt x="1278" y="341"/>
                  </a:lnTo>
                  <a:lnTo>
                    <a:pt x="1280" y="341"/>
                  </a:lnTo>
                  <a:lnTo>
                    <a:pt x="1280" y="329"/>
                  </a:lnTo>
                  <a:lnTo>
                    <a:pt x="1280" y="318"/>
                  </a:lnTo>
                  <a:lnTo>
                    <a:pt x="1280" y="318"/>
                  </a:lnTo>
                  <a:lnTo>
                    <a:pt x="1283" y="306"/>
                  </a:lnTo>
                  <a:lnTo>
                    <a:pt x="1283" y="306"/>
                  </a:lnTo>
                  <a:lnTo>
                    <a:pt x="1280" y="280"/>
                  </a:lnTo>
                  <a:lnTo>
                    <a:pt x="1280" y="280"/>
                  </a:lnTo>
                  <a:lnTo>
                    <a:pt x="1280" y="255"/>
                  </a:lnTo>
                  <a:lnTo>
                    <a:pt x="1275" y="232"/>
                  </a:lnTo>
                  <a:lnTo>
                    <a:pt x="1269" y="209"/>
                  </a:lnTo>
                  <a:lnTo>
                    <a:pt x="1260" y="186"/>
                  </a:lnTo>
                  <a:lnTo>
                    <a:pt x="1260" y="186"/>
                  </a:lnTo>
                  <a:lnTo>
                    <a:pt x="1249" y="163"/>
                  </a:lnTo>
                  <a:lnTo>
                    <a:pt x="1238" y="140"/>
                  </a:lnTo>
                  <a:lnTo>
                    <a:pt x="1223" y="120"/>
                  </a:lnTo>
                  <a:lnTo>
                    <a:pt x="1206" y="100"/>
                  </a:lnTo>
                  <a:lnTo>
                    <a:pt x="1206" y="100"/>
                  </a:lnTo>
                  <a:lnTo>
                    <a:pt x="1191" y="83"/>
                  </a:lnTo>
                  <a:lnTo>
                    <a:pt x="1172" y="66"/>
                  </a:lnTo>
                  <a:lnTo>
                    <a:pt x="1152" y="51"/>
                  </a:lnTo>
                  <a:lnTo>
                    <a:pt x="1131" y="40"/>
                  </a:lnTo>
                  <a:lnTo>
                    <a:pt x="1131" y="40"/>
                  </a:lnTo>
                  <a:lnTo>
                    <a:pt x="1109" y="28"/>
                  </a:lnTo>
                  <a:lnTo>
                    <a:pt x="1086" y="17"/>
                  </a:lnTo>
                  <a:lnTo>
                    <a:pt x="1063" y="11"/>
                  </a:lnTo>
                  <a:lnTo>
                    <a:pt x="1037" y="6"/>
                  </a:lnTo>
                  <a:lnTo>
                    <a:pt x="1028" y="3"/>
                  </a:lnTo>
                  <a:lnTo>
                    <a:pt x="1014" y="3"/>
                  </a:lnTo>
                  <a:lnTo>
                    <a:pt x="1003" y="0"/>
                  </a:lnTo>
                  <a:lnTo>
                    <a:pt x="1003" y="0"/>
                  </a:lnTo>
                  <a:lnTo>
                    <a:pt x="988" y="0"/>
                  </a:lnTo>
                  <a:lnTo>
                    <a:pt x="963" y="0"/>
                  </a:lnTo>
                  <a:lnTo>
                    <a:pt x="963" y="0"/>
                  </a:lnTo>
                  <a:lnTo>
                    <a:pt x="940" y="3"/>
                  </a:lnTo>
                  <a:lnTo>
                    <a:pt x="940" y="3"/>
                  </a:lnTo>
                  <a:lnTo>
                    <a:pt x="914" y="8"/>
                  </a:lnTo>
                  <a:lnTo>
                    <a:pt x="891" y="17"/>
                  </a:lnTo>
                  <a:lnTo>
                    <a:pt x="868" y="25"/>
                  </a:lnTo>
                  <a:lnTo>
                    <a:pt x="845" y="34"/>
                  </a:lnTo>
                  <a:lnTo>
                    <a:pt x="845" y="34"/>
                  </a:lnTo>
                  <a:lnTo>
                    <a:pt x="822" y="48"/>
                  </a:lnTo>
                  <a:lnTo>
                    <a:pt x="802" y="63"/>
                  </a:lnTo>
                  <a:lnTo>
                    <a:pt x="785" y="77"/>
                  </a:lnTo>
                  <a:lnTo>
                    <a:pt x="765" y="97"/>
                  </a:lnTo>
                  <a:lnTo>
                    <a:pt x="765" y="97"/>
                  </a:lnTo>
                  <a:lnTo>
                    <a:pt x="751" y="114"/>
                  </a:lnTo>
                  <a:lnTo>
                    <a:pt x="736" y="134"/>
                  </a:lnTo>
                  <a:lnTo>
                    <a:pt x="722" y="157"/>
                  </a:lnTo>
                  <a:lnTo>
                    <a:pt x="711" y="180"/>
                  </a:lnTo>
                  <a:lnTo>
                    <a:pt x="711" y="180"/>
                  </a:lnTo>
                  <a:lnTo>
                    <a:pt x="702" y="203"/>
                  </a:lnTo>
                  <a:lnTo>
                    <a:pt x="699" y="215"/>
                  </a:lnTo>
                  <a:lnTo>
                    <a:pt x="699" y="215"/>
                  </a:lnTo>
                  <a:lnTo>
                    <a:pt x="696" y="226"/>
                  </a:lnTo>
                  <a:lnTo>
                    <a:pt x="696" y="226"/>
                  </a:lnTo>
                  <a:lnTo>
                    <a:pt x="690" y="252"/>
                  </a:lnTo>
                  <a:lnTo>
                    <a:pt x="690" y="258"/>
                  </a:lnTo>
                  <a:lnTo>
                    <a:pt x="688" y="263"/>
                  </a:lnTo>
                  <a:lnTo>
                    <a:pt x="688" y="263"/>
                  </a:lnTo>
                  <a:lnTo>
                    <a:pt x="688" y="275"/>
                  </a:lnTo>
                  <a:lnTo>
                    <a:pt x="688" y="275"/>
                  </a:lnTo>
                  <a:lnTo>
                    <a:pt x="685" y="300"/>
                  </a:lnTo>
                  <a:lnTo>
                    <a:pt x="688" y="326"/>
                  </a:lnTo>
                  <a:lnTo>
                    <a:pt x="690" y="349"/>
                  </a:lnTo>
                  <a:lnTo>
                    <a:pt x="696" y="375"/>
                  </a:lnTo>
                  <a:lnTo>
                    <a:pt x="696" y="375"/>
                  </a:lnTo>
                  <a:lnTo>
                    <a:pt x="702" y="398"/>
                  </a:lnTo>
                  <a:lnTo>
                    <a:pt x="708" y="409"/>
                  </a:lnTo>
                  <a:lnTo>
                    <a:pt x="711" y="418"/>
                  </a:lnTo>
                  <a:lnTo>
                    <a:pt x="725" y="461"/>
                  </a:lnTo>
                  <a:lnTo>
                    <a:pt x="730" y="478"/>
                  </a:lnTo>
                  <a:lnTo>
                    <a:pt x="536" y="441"/>
                  </a:lnTo>
                  <a:lnTo>
                    <a:pt x="401" y="418"/>
                  </a:lnTo>
                  <a:lnTo>
                    <a:pt x="269" y="395"/>
                  </a:lnTo>
                  <a:lnTo>
                    <a:pt x="269" y="395"/>
                  </a:lnTo>
                  <a:lnTo>
                    <a:pt x="269" y="395"/>
                  </a:lnTo>
                  <a:lnTo>
                    <a:pt x="269" y="395"/>
                  </a:lnTo>
                  <a:lnTo>
                    <a:pt x="255" y="395"/>
                  </a:lnTo>
                  <a:lnTo>
                    <a:pt x="241" y="401"/>
                  </a:lnTo>
                  <a:lnTo>
                    <a:pt x="229" y="412"/>
                  </a:lnTo>
                  <a:lnTo>
                    <a:pt x="223" y="429"/>
                  </a:lnTo>
                  <a:lnTo>
                    <a:pt x="132" y="956"/>
                  </a:lnTo>
                  <a:lnTo>
                    <a:pt x="132" y="956"/>
                  </a:lnTo>
                  <a:lnTo>
                    <a:pt x="132" y="956"/>
                  </a:lnTo>
                  <a:lnTo>
                    <a:pt x="132" y="968"/>
                  </a:lnTo>
                  <a:lnTo>
                    <a:pt x="132" y="976"/>
                  </a:lnTo>
                  <a:lnTo>
                    <a:pt x="132" y="976"/>
                  </a:lnTo>
                  <a:lnTo>
                    <a:pt x="140" y="991"/>
                  </a:lnTo>
                  <a:lnTo>
                    <a:pt x="152" y="1000"/>
                  </a:lnTo>
                  <a:lnTo>
                    <a:pt x="169" y="1002"/>
                  </a:lnTo>
                  <a:lnTo>
                    <a:pt x="184" y="1002"/>
                  </a:lnTo>
                  <a:lnTo>
                    <a:pt x="266" y="974"/>
                  </a:lnTo>
                  <a:lnTo>
                    <a:pt x="307" y="956"/>
                  </a:lnTo>
                  <a:lnTo>
                    <a:pt x="327" y="951"/>
                  </a:lnTo>
                  <a:lnTo>
                    <a:pt x="335" y="948"/>
                  </a:lnTo>
                  <a:lnTo>
                    <a:pt x="335" y="948"/>
                  </a:lnTo>
                  <a:lnTo>
                    <a:pt x="344" y="945"/>
                  </a:lnTo>
                  <a:lnTo>
                    <a:pt x="344" y="945"/>
                  </a:lnTo>
                  <a:lnTo>
                    <a:pt x="381" y="939"/>
                  </a:lnTo>
                  <a:lnTo>
                    <a:pt x="418" y="939"/>
                  </a:lnTo>
                  <a:lnTo>
                    <a:pt x="418" y="939"/>
                  </a:lnTo>
                  <a:lnTo>
                    <a:pt x="436" y="939"/>
                  </a:lnTo>
                  <a:lnTo>
                    <a:pt x="444" y="942"/>
                  </a:lnTo>
                  <a:lnTo>
                    <a:pt x="453" y="945"/>
                  </a:lnTo>
                  <a:lnTo>
                    <a:pt x="464" y="948"/>
                  </a:lnTo>
                  <a:lnTo>
                    <a:pt x="464" y="948"/>
                  </a:lnTo>
                  <a:lnTo>
                    <a:pt x="473" y="951"/>
                  </a:lnTo>
                  <a:lnTo>
                    <a:pt x="473" y="951"/>
                  </a:lnTo>
                  <a:lnTo>
                    <a:pt x="490" y="956"/>
                  </a:lnTo>
                  <a:lnTo>
                    <a:pt x="490" y="956"/>
                  </a:lnTo>
                  <a:lnTo>
                    <a:pt x="521" y="974"/>
                  </a:lnTo>
                  <a:lnTo>
                    <a:pt x="550" y="997"/>
                  </a:lnTo>
                  <a:lnTo>
                    <a:pt x="550" y="997"/>
                  </a:lnTo>
                  <a:lnTo>
                    <a:pt x="576" y="1022"/>
                  </a:lnTo>
                  <a:lnTo>
                    <a:pt x="596" y="1054"/>
                  </a:lnTo>
                  <a:lnTo>
                    <a:pt x="596" y="1054"/>
                  </a:lnTo>
                  <a:lnTo>
                    <a:pt x="610" y="1088"/>
                  </a:lnTo>
                  <a:lnTo>
                    <a:pt x="622" y="1123"/>
                  </a:lnTo>
                  <a:lnTo>
                    <a:pt x="622" y="1123"/>
                  </a:lnTo>
                  <a:lnTo>
                    <a:pt x="625" y="1160"/>
                  </a:lnTo>
                  <a:lnTo>
                    <a:pt x="619" y="1197"/>
                  </a:lnTo>
                  <a:lnTo>
                    <a:pt x="619" y="1208"/>
                  </a:lnTo>
                  <a:lnTo>
                    <a:pt x="616" y="1217"/>
                  </a:lnTo>
                  <a:lnTo>
                    <a:pt x="613" y="1226"/>
                  </a:lnTo>
                  <a:lnTo>
                    <a:pt x="613" y="1226"/>
                  </a:lnTo>
                  <a:lnTo>
                    <a:pt x="610" y="1234"/>
                  </a:lnTo>
                  <a:lnTo>
                    <a:pt x="604" y="1251"/>
                  </a:lnTo>
                  <a:lnTo>
                    <a:pt x="596" y="1269"/>
                  </a:lnTo>
                  <a:lnTo>
                    <a:pt x="596" y="1269"/>
                  </a:lnTo>
                  <a:lnTo>
                    <a:pt x="576" y="1300"/>
                  </a:lnTo>
                  <a:lnTo>
                    <a:pt x="550" y="1326"/>
                  </a:lnTo>
                  <a:lnTo>
                    <a:pt x="550" y="1326"/>
                  </a:lnTo>
                  <a:lnTo>
                    <a:pt x="536" y="1337"/>
                  </a:lnTo>
                  <a:lnTo>
                    <a:pt x="521" y="1349"/>
                  </a:lnTo>
                  <a:lnTo>
                    <a:pt x="487" y="1366"/>
                  </a:lnTo>
                  <a:lnTo>
                    <a:pt x="487" y="1366"/>
                  </a:lnTo>
                  <a:lnTo>
                    <a:pt x="453" y="1377"/>
                  </a:lnTo>
                  <a:lnTo>
                    <a:pt x="433" y="1383"/>
                  </a:lnTo>
                  <a:lnTo>
                    <a:pt x="415" y="1383"/>
                  </a:lnTo>
                  <a:lnTo>
                    <a:pt x="415" y="1383"/>
                  </a:lnTo>
                  <a:lnTo>
                    <a:pt x="395" y="1386"/>
                  </a:lnTo>
                  <a:lnTo>
                    <a:pt x="387" y="1386"/>
                  </a:lnTo>
                  <a:lnTo>
                    <a:pt x="387" y="1386"/>
                  </a:lnTo>
                  <a:lnTo>
                    <a:pt x="375" y="1383"/>
                  </a:lnTo>
                  <a:lnTo>
                    <a:pt x="375" y="1383"/>
                  </a:lnTo>
                  <a:lnTo>
                    <a:pt x="358" y="1380"/>
                  </a:lnTo>
                  <a:lnTo>
                    <a:pt x="352" y="1380"/>
                  </a:lnTo>
                  <a:lnTo>
                    <a:pt x="349" y="1380"/>
                  </a:lnTo>
                  <a:lnTo>
                    <a:pt x="349" y="1380"/>
                  </a:lnTo>
                  <a:lnTo>
                    <a:pt x="338" y="1377"/>
                  </a:lnTo>
                  <a:lnTo>
                    <a:pt x="338" y="1377"/>
                  </a:lnTo>
                  <a:lnTo>
                    <a:pt x="304" y="1366"/>
                  </a:lnTo>
                  <a:lnTo>
                    <a:pt x="269" y="1346"/>
                  </a:lnTo>
                  <a:lnTo>
                    <a:pt x="269" y="1346"/>
                  </a:lnTo>
                  <a:lnTo>
                    <a:pt x="255" y="1335"/>
                  </a:lnTo>
                  <a:lnTo>
                    <a:pt x="238" y="1320"/>
                  </a:lnTo>
                  <a:lnTo>
                    <a:pt x="203" y="1294"/>
                  </a:lnTo>
                  <a:lnTo>
                    <a:pt x="138" y="1240"/>
                  </a:lnTo>
                  <a:lnTo>
                    <a:pt x="138" y="1240"/>
                  </a:lnTo>
                  <a:lnTo>
                    <a:pt x="138" y="1240"/>
                  </a:lnTo>
                  <a:lnTo>
                    <a:pt x="129" y="1234"/>
                  </a:lnTo>
                  <a:lnTo>
                    <a:pt x="123" y="1234"/>
                  </a:lnTo>
                  <a:lnTo>
                    <a:pt x="123" y="1234"/>
                  </a:lnTo>
                  <a:lnTo>
                    <a:pt x="109" y="1234"/>
                  </a:lnTo>
                  <a:lnTo>
                    <a:pt x="100" y="1237"/>
                  </a:lnTo>
                  <a:lnTo>
                    <a:pt x="92" y="1246"/>
                  </a:lnTo>
                  <a:lnTo>
                    <a:pt x="86" y="1257"/>
                  </a:lnTo>
                  <a:lnTo>
                    <a:pt x="43" y="1524"/>
                  </a:lnTo>
                  <a:lnTo>
                    <a:pt x="0" y="1787"/>
                  </a:lnTo>
                  <a:lnTo>
                    <a:pt x="0" y="1787"/>
                  </a:lnTo>
                  <a:lnTo>
                    <a:pt x="0" y="1787"/>
                  </a:lnTo>
                  <a:lnTo>
                    <a:pt x="0" y="1787"/>
                  </a:lnTo>
                  <a:lnTo>
                    <a:pt x="0" y="1796"/>
                  </a:lnTo>
                  <a:lnTo>
                    <a:pt x="6" y="1804"/>
                  </a:lnTo>
                  <a:lnTo>
                    <a:pt x="11" y="1810"/>
                  </a:lnTo>
                  <a:lnTo>
                    <a:pt x="20" y="1816"/>
                  </a:lnTo>
                  <a:lnTo>
                    <a:pt x="315" y="1862"/>
                  </a:lnTo>
                  <a:lnTo>
                    <a:pt x="613" y="1910"/>
                  </a:lnTo>
                  <a:lnTo>
                    <a:pt x="908" y="1956"/>
                  </a:lnTo>
                  <a:lnTo>
                    <a:pt x="1203" y="1999"/>
                  </a:lnTo>
                  <a:lnTo>
                    <a:pt x="911" y="1939"/>
                  </a:lnTo>
                  <a:lnTo>
                    <a:pt x="616" y="1881"/>
                  </a:lnTo>
                  <a:lnTo>
                    <a:pt x="324" y="1824"/>
                  </a:lnTo>
                  <a:lnTo>
                    <a:pt x="52" y="1773"/>
                  </a:lnTo>
                  <a:lnTo>
                    <a:pt x="98" y="1532"/>
                  </a:lnTo>
                  <a:lnTo>
                    <a:pt x="138" y="1320"/>
                  </a:lnTo>
                  <a:lnTo>
                    <a:pt x="163" y="1343"/>
                  </a:lnTo>
                  <a:lnTo>
                    <a:pt x="198" y="1372"/>
                  </a:lnTo>
                  <a:lnTo>
                    <a:pt x="215" y="1383"/>
                  </a:lnTo>
                  <a:lnTo>
                    <a:pt x="215" y="1383"/>
                  </a:lnTo>
                  <a:lnTo>
                    <a:pt x="235" y="1400"/>
                  </a:lnTo>
                  <a:lnTo>
                    <a:pt x="235" y="1400"/>
                  </a:lnTo>
                  <a:lnTo>
                    <a:pt x="255" y="1412"/>
                  </a:lnTo>
                  <a:lnTo>
                    <a:pt x="275" y="1423"/>
                  </a:lnTo>
                  <a:lnTo>
                    <a:pt x="298" y="1435"/>
                  </a:lnTo>
                  <a:lnTo>
                    <a:pt x="321" y="1440"/>
                  </a:lnTo>
                  <a:lnTo>
                    <a:pt x="321" y="1440"/>
                  </a:lnTo>
                  <a:lnTo>
                    <a:pt x="332" y="1443"/>
                  </a:lnTo>
                  <a:lnTo>
                    <a:pt x="341" y="1446"/>
                  </a:lnTo>
                  <a:lnTo>
                    <a:pt x="344" y="1446"/>
                  </a:lnTo>
                  <a:lnTo>
                    <a:pt x="344" y="1446"/>
                  </a:lnTo>
                  <a:lnTo>
                    <a:pt x="370" y="1452"/>
                  </a:lnTo>
                  <a:lnTo>
                    <a:pt x="370" y="1452"/>
                  </a:lnTo>
                  <a:lnTo>
                    <a:pt x="381" y="1452"/>
                  </a:lnTo>
                  <a:lnTo>
                    <a:pt x="393" y="1452"/>
                  </a:lnTo>
                  <a:lnTo>
                    <a:pt x="393" y="1452"/>
                  </a:lnTo>
                  <a:lnTo>
                    <a:pt x="418" y="1452"/>
                  </a:lnTo>
                  <a:lnTo>
                    <a:pt x="418" y="1452"/>
                  </a:lnTo>
                  <a:lnTo>
                    <a:pt x="444" y="1449"/>
                  </a:lnTo>
                  <a:lnTo>
                    <a:pt x="467" y="1446"/>
                  </a:lnTo>
                  <a:lnTo>
                    <a:pt x="490" y="1440"/>
                  </a:lnTo>
                  <a:lnTo>
                    <a:pt x="513" y="1432"/>
                  </a:lnTo>
                  <a:lnTo>
                    <a:pt x="513" y="1432"/>
                  </a:lnTo>
                  <a:lnTo>
                    <a:pt x="536" y="1420"/>
                  </a:lnTo>
                  <a:lnTo>
                    <a:pt x="559" y="1409"/>
                  </a:lnTo>
                  <a:lnTo>
                    <a:pt x="579" y="1395"/>
                  </a:lnTo>
                  <a:lnTo>
                    <a:pt x="596" y="1380"/>
                  </a:lnTo>
                  <a:lnTo>
                    <a:pt x="596" y="1380"/>
                  </a:lnTo>
                  <a:lnTo>
                    <a:pt x="616" y="1363"/>
                  </a:lnTo>
                  <a:lnTo>
                    <a:pt x="630" y="1343"/>
                  </a:lnTo>
                  <a:lnTo>
                    <a:pt x="645" y="1323"/>
                  </a:lnTo>
                  <a:lnTo>
                    <a:pt x="659" y="1303"/>
                  </a:lnTo>
                  <a:lnTo>
                    <a:pt x="659" y="1303"/>
                  </a:lnTo>
                  <a:lnTo>
                    <a:pt x="670" y="1280"/>
                  </a:lnTo>
                  <a:lnTo>
                    <a:pt x="679" y="1257"/>
                  </a:lnTo>
                  <a:lnTo>
                    <a:pt x="679" y="1257"/>
                  </a:lnTo>
                  <a:lnTo>
                    <a:pt x="685" y="1246"/>
                  </a:lnTo>
                  <a:lnTo>
                    <a:pt x="688" y="1234"/>
                  </a:lnTo>
                  <a:lnTo>
                    <a:pt x="690" y="1220"/>
                  </a:lnTo>
                  <a:lnTo>
                    <a:pt x="693" y="1211"/>
                  </a:lnTo>
                  <a:lnTo>
                    <a:pt x="693" y="1211"/>
                  </a:lnTo>
                  <a:lnTo>
                    <a:pt x="696" y="1186"/>
                  </a:lnTo>
                  <a:lnTo>
                    <a:pt x="696" y="1160"/>
                  </a:lnTo>
                  <a:lnTo>
                    <a:pt x="696" y="1137"/>
                  </a:lnTo>
                  <a:lnTo>
                    <a:pt x="693" y="1111"/>
                  </a:lnTo>
                  <a:lnTo>
                    <a:pt x="693" y="1111"/>
                  </a:lnTo>
                  <a:lnTo>
                    <a:pt x="688" y="1088"/>
                  </a:lnTo>
                  <a:lnTo>
                    <a:pt x="682" y="1063"/>
                  </a:lnTo>
                  <a:lnTo>
                    <a:pt x="673" y="1039"/>
                  </a:lnTo>
                  <a:lnTo>
                    <a:pt x="662" y="1019"/>
                  </a:lnTo>
                  <a:lnTo>
                    <a:pt x="662" y="1019"/>
                  </a:lnTo>
                  <a:lnTo>
                    <a:pt x="650" y="997"/>
                  </a:lnTo>
                  <a:lnTo>
                    <a:pt x="636" y="976"/>
                  </a:lnTo>
                  <a:lnTo>
                    <a:pt x="619" y="956"/>
                  </a:lnTo>
                  <a:lnTo>
                    <a:pt x="601" y="939"/>
                  </a:lnTo>
                  <a:lnTo>
                    <a:pt x="601" y="939"/>
                  </a:lnTo>
                  <a:lnTo>
                    <a:pt x="584" y="922"/>
                  </a:lnTo>
                  <a:lnTo>
                    <a:pt x="564" y="908"/>
                  </a:lnTo>
                  <a:lnTo>
                    <a:pt x="541" y="896"/>
                  </a:lnTo>
                  <a:lnTo>
                    <a:pt x="519" y="885"/>
                  </a:lnTo>
                  <a:lnTo>
                    <a:pt x="519" y="885"/>
                  </a:lnTo>
                  <a:lnTo>
                    <a:pt x="496" y="876"/>
                  </a:lnTo>
                  <a:lnTo>
                    <a:pt x="496" y="876"/>
                  </a:lnTo>
                  <a:lnTo>
                    <a:pt x="484" y="871"/>
                  </a:lnTo>
                  <a:lnTo>
                    <a:pt x="473" y="868"/>
                  </a:lnTo>
                  <a:lnTo>
                    <a:pt x="461" y="865"/>
                  </a:lnTo>
                  <a:lnTo>
                    <a:pt x="461" y="865"/>
                  </a:lnTo>
                  <a:lnTo>
                    <a:pt x="458" y="865"/>
                  </a:lnTo>
                  <a:lnTo>
                    <a:pt x="456" y="865"/>
                  </a:lnTo>
                  <a:lnTo>
                    <a:pt x="447" y="862"/>
                  </a:lnTo>
                  <a:lnTo>
                    <a:pt x="447" y="862"/>
                  </a:lnTo>
                  <a:lnTo>
                    <a:pt x="424" y="859"/>
                  </a:lnTo>
                  <a:lnTo>
                    <a:pt x="424" y="859"/>
                  </a:lnTo>
                  <a:lnTo>
                    <a:pt x="398" y="859"/>
                  </a:lnTo>
                  <a:lnTo>
                    <a:pt x="373" y="859"/>
                  </a:lnTo>
                  <a:lnTo>
                    <a:pt x="349" y="862"/>
                  </a:lnTo>
                  <a:lnTo>
                    <a:pt x="324" y="868"/>
                  </a:lnTo>
                  <a:lnTo>
                    <a:pt x="324" y="868"/>
                  </a:lnTo>
                  <a:lnTo>
                    <a:pt x="312" y="871"/>
                  </a:lnTo>
                  <a:lnTo>
                    <a:pt x="312" y="871"/>
                  </a:lnTo>
                  <a:lnTo>
                    <a:pt x="301" y="876"/>
                  </a:lnTo>
                  <a:lnTo>
                    <a:pt x="281" y="882"/>
                  </a:lnTo>
                  <a:lnTo>
                    <a:pt x="238" y="896"/>
                  </a:lnTo>
                  <a:lnTo>
                    <a:pt x="221" y="902"/>
                  </a:lnTo>
                  <a:lnTo>
                    <a:pt x="295" y="484"/>
                  </a:lnTo>
                  <a:lnTo>
                    <a:pt x="387" y="498"/>
                  </a:lnTo>
                  <a:lnTo>
                    <a:pt x="521" y="521"/>
                  </a:lnTo>
                  <a:lnTo>
                    <a:pt x="785" y="570"/>
                  </a:lnTo>
                  <a:lnTo>
                    <a:pt x="785" y="570"/>
                  </a:lnTo>
                  <a:lnTo>
                    <a:pt x="785" y="570"/>
                  </a:lnTo>
                  <a:lnTo>
                    <a:pt x="793" y="570"/>
                  </a:lnTo>
                  <a:lnTo>
                    <a:pt x="805" y="567"/>
                  </a:lnTo>
                  <a:lnTo>
                    <a:pt x="805" y="567"/>
                  </a:lnTo>
                  <a:lnTo>
                    <a:pt x="819" y="558"/>
                  </a:lnTo>
                  <a:lnTo>
                    <a:pt x="828" y="547"/>
                  </a:lnTo>
                  <a:lnTo>
                    <a:pt x="831" y="533"/>
                  </a:lnTo>
                  <a:lnTo>
                    <a:pt x="828" y="515"/>
                  </a:lnTo>
                  <a:lnTo>
                    <a:pt x="799" y="432"/>
                  </a:lnTo>
                  <a:lnTo>
                    <a:pt x="785" y="392"/>
                  </a:lnTo>
                  <a:lnTo>
                    <a:pt x="779" y="372"/>
                  </a:lnTo>
                  <a:lnTo>
                    <a:pt x="779" y="372"/>
                  </a:lnTo>
                  <a:lnTo>
                    <a:pt x="774" y="355"/>
                  </a:lnTo>
                  <a:lnTo>
                    <a:pt x="774" y="355"/>
                  </a:lnTo>
                  <a:lnTo>
                    <a:pt x="768" y="318"/>
                  </a:lnTo>
                  <a:lnTo>
                    <a:pt x="768" y="280"/>
                  </a:lnTo>
                  <a:lnTo>
                    <a:pt x="768" y="280"/>
                  </a:lnTo>
                  <a:lnTo>
                    <a:pt x="768" y="272"/>
                  </a:lnTo>
                  <a:lnTo>
                    <a:pt x="768" y="269"/>
                  </a:lnTo>
                  <a:lnTo>
                    <a:pt x="768" y="263"/>
                  </a:lnTo>
                  <a:lnTo>
                    <a:pt x="768" y="263"/>
                  </a:lnTo>
                  <a:lnTo>
                    <a:pt x="774" y="246"/>
                  </a:lnTo>
                  <a:lnTo>
                    <a:pt x="774" y="246"/>
                  </a:lnTo>
                  <a:lnTo>
                    <a:pt x="774" y="237"/>
                  </a:lnTo>
                  <a:lnTo>
                    <a:pt x="776" y="229"/>
                  </a:lnTo>
                  <a:lnTo>
                    <a:pt x="776" y="229"/>
                  </a:lnTo>
                  <a:lnTo>
                    <a:pt x="785" y="212"/>
                  </a:lnTo>
                  <a:lnTo>
                    <a:pt x="785" y="212"/>
                  </a:lnTo>
                  <a:lnTo>
                    <a:pt x="791" y="195"/>
                  </a:lnTo>
                  <a:lnTo>
                    <a:pt x="802" y="177"/>
                  </a:lnTo>
                  <a:lnTo>
                    <a:pt x="825" y="149"/>
                  </a:lnTo>
                  <a:lnTo>
                    <a:pt x="825" y="149"/>
                  </a:lnTo>
                  <a:lnTo>
                    <a:pt x="851" y="123"/>
                  </a:lnTo>
                  <a:lnTo>
                    <a:pt x="865" y="114"/>
                  </a:lnTo>
                  <a:lnTo>
                    <a:pt x="882" y="103"/>
                  </a:lnTo>
                  <a:lnTo>
                    <a:pt x="882" y="103"/>
                  </a:lnTo>
                  <a:lnTo>
                    <a:pt x="917" y="88"/>
                  </a:lnTo>
                  <a:lnTo>
                    <a:pt x="951" y="80"/>
                  </a:lnTo>
                  <a:lnTo>
                    <a:pt x="968" y="77"/>
                  </a:lnTo>
                  <a:lnTo>
                    <a:pt x="988" y="77"/>
                  </a:lnTo>
                  <a:lnTo>
                    <a:pt x="988" y="77"/>
                  </a:lnTo>
                  <a:lnTo>
                    <a:pt x="997" y="77"/>
                  </a:lnTo>
                  <a:lnTo>
                    <a:pt x="1005" y="77"/>
                  </a:lnTo>
                  <a:lnTo>
                    <a:pt x="1014" y="77"/>
                  </a:lnTo>
                  <a:lnTo>
                    <a:pt x="1026" y="80"/>
                  </a:lnTo>
                  <a:lnTo>
                    <a:pt x="1026" y="80"/>
                  </a:lnTo>
                  <a:lnTo>
                    <a:pt x="1060" y="88"/>
                  </a:lnTo>
                  <a:lnTo>
                    <a:pt x="1094" y="103"/>
                  </a:lnTo>
                  <a:lnTo>
                    <a:pt x="1094" y="103"/>
                  </a:lnTo>
                  <a:lnTo>
                    <a:pt x="1126" y="126"/>
                  </a:lnTo>
                  <a:lnTo>
                    <a:pt x="1152" y="152"/>
                  </a:lnTo>
                  <a:lnTo>
                    <a:pt x="1152" y="152"/>
                  </a:lnTo>
                  <a:lnTo>
                    <a:pt x="1174" y="180"/>
                  </a:lnTo>
                  <a:lnTo>
                    <a:pt x="1191" y="212"/>
                  </a:lnTo>
                  <a:lnTo>
                    <a:pt x="1191" y="212"/>
                  </a:lnTo>
                  <a:lnTo>
                    <a:pt x="1203" y="249"/>
                  </a:lnTo>
                  <a:lnTo>
                    <a:pt x="1209" y="286"/>
                  </a:lnTo>
                  <a:lnTo>
                    <a:pt x="1209" y="286"/>
                  </a:lnTo>
                  <a:lnTo>
                    <a:pt x="1212" y="303"/>
                  </a:lnTo>
                  <a:lnTo>
                    <a:pt x="1212" y="303"/>
                  </a:lnTo>
                  <a:lnTo>
                    <a:pt x="1212" y="312"/>
                  </a:lnTo>
                  <a:lnTo>
                    <a:pt x="1209" y="323"/>
                  </a:lnTo>
                  <a:lnTo>
                    <a:pt x="1209" y="332"/>
                  </a:lnTo>
                  <a:lnTo>
                    <a:pt x="1209" y="335"/>
                  </a:lnTo>
                  <a:lnTo>
                    <a:pt x="1209" y="335"/>
                  </a:lnTo>
                  <a:lnTo>
                    <a:pt x="1209" y="335"/>
                  </a:lnTo>
                  <a:lnTo>
                    <a:pt x="1206" y="341"/>
                  </a:lnTo>
                  <a:lnTo>
                    <a:pt x="1206" y="341"/>
                  </a:lnTo>
                  <a:lnTo>
                    <a:pt x="1203" y="358"/>
                  </a:lnTo>
                  <a:lnTo>
                    <a:pt x="1203" y="358"/>
                  </a:lnTo>
                  <a:lnTo>
                    <a:pt x="1191" y="395"/>
                  </a:lnTo>
                  <a:lnTo>
                    <a:pt x="1172" y="426"/>
                  </a:lnTo>
                  <a:lnTo>
                    <a:pt x="1172" y="426"/>
                  </a:lnTo>
                  <a:lnTo>
                    <a:pt x="1166" y="435"/>
                  </a:lnTo>
                  <a:lnTo>
                    <a:pt x="1160" y="441"/>
                  </a:lnTo>
                  <a:lnTo>
                    <a:pt x="1146" y="458"/>
                  </a:lnTo>
                  <a:lnTo>
                    <a:pt x="1120" y="492"/>
                  </a:lnTo>
                  <a:lnTo>
                    <a:pt x="1065" y="561"/>
                  </a:lnTo>
                  <a:lnTo>
                    <a:pt x="1065" y="561"/>
                  </a:lnTo>
                  <a:lnTo>
                    <a:pt x="1065" y="561"/>
                  </a:lnTo>
                  <a:lnTo>
                    <a:pt x="1060" y="570"/>
                  </a:lnTo>
                  <a:lnTo>
                    <a:pt x="1057" y="575"/>
                  </a:lnTo>
                  <a:lnTo>
                    <a:pt x="1057" y="575"/>
                  </a:lnTo>
                  <a:lnTo>
                    <a:pt x="1060" y="590"/>
                  </a:lnTo>
                  <a:lnTo>
                    <a:pt x="1063" y="601"/>
                  </a:lnTo>
                  <a:lnTo>
                    <a:pt x="1074" y="610"/>
                  </a:lnTo>
                  <a:lnTo>
                    <a:pt x="1086" y="613"/>
                  </a:lnTo>
                  <a:lnTo>
                    <a:pt x="1587" y="696"/>
                  </a:lnTo>
                  <a:lnTo>
                    <a:pt x="1535" y="1025"/>
                  </a:lnTo>
                  <a:lnTo>
                    <a:pt x="1535" y="1025"/>
                  </a:lnTo>
                  <a:lnTo>
                    <a:pt x="1478" y="1380"/>
                  </a:lnTo>
                  <a:lnTo>
                    <a:pt x="1449" y="1558"/>
                  </a:lnTo>
                  <a:lnTo>
                    <a:pt x="1424" y="1736"/>
                  </a:lnTo>
                  <a:lnTo>
                    <a:pt x="1395" y="1913"/>
                  </a:lnTo>
                  <a:lnTo>
                    <a:pt x="1395" y="1913"/>
                  </a:lnTo>
                  <a:lnTo>
                    <a:pt x="1392" y="1936"/>
                  </a:lnTo>
                  <a:lnTo>
                    <a:pt x="1383" y="1956"/>
                  </a:lnTo>
                  <a:lnTo>
                    <a:pt x="1369" y="1973"/>
                  </a:lnTo>
                  <a:lnTo>
                    <a:pt x="1355" y="1988"/>
                  </a:lnTo>
                  <a:lnTo>
                    <a:pt x="1355" y="1988"/>
                  </a:lnTo>
                  <a:lnTo>
                    <a:pt x="1335" y="2002"/>
                  </a:lnTo>
                  <a:lnTo>
                    <a:pt x="1315" y="2008"/>
                  </a:lnTo>
                  <a:lnTo>
                    <a:pt x="1292" y="2013"/>
                  </a:lnTo>
                  <a:lnTo>
                    <a:pt x="1272" y="2010"/>
                  </a:lnTo>
                  <a:lnTo>
                    <a:pt x="1272" y="2010"/>
                  </a:lnTo>
                  <a:lnTo>
                    <a:pt x="1292" y="2013"/>
                  </a:lnTo>
                  <a:lnTo>
                    <a:pt x="1315" y="2010"/>
                  </a:lnTo>
                  <a:lnTo>
                    <a:pt x="1338" y="2005"/>
                  </a:lnTo>
                  <a:lnTo>
                    <a:pt x="1358" y="1993"/>
                  </a:lnTo>
                  <a:lnTo>
                    <a:pt x="1358" y="1993"/>
                  </a:lnTo>
                  <a:lnTo>
                    <a:pt x="1375" y="1979"/>
                  </a:lnTo>
                  <a:lnTo>
                    <a:pt x="1389" y="1959"/>
                  </a:lnTo>
                  <a:lnTo>
                    <a:pt x="1389" y="1959"/>
                  </a:lnTo>
                  <a:lnTo>
                    <a:pt x="1398" y="1939"/>
                  </a:lnTo>
                  <a:lnTo>
                    <a:pt x="1404" y="1916"/>
                  </a:lnTo>
                  <a:lnTo>
                    <a:pt x="1441" y="1738"/>
                  </a:lnTo>
                  <a:lnTo>
                    <a:pt x="1475" y="1564"/>
                  </a:lnTo>
                  <a:lnTo>
                    <a:pt x="1509" y="1386"/>
                  </a:lnTo>
                  <a:lnTo>
                    <a:pt x="1509" y="1386"/>
                  </a:lnTo>
                  <a:lnTo>
                    <a:pt x="1578" y="1034"/>
                  </a:lnTo>
                  <a:lnTo>
                    <a:pt x="1644" y="679"/>
                  </a:lnTo>
                  <a:lnTo>
                    <a:pt x="1644" y="679"/>
                  </a:lnTo>
                  <a:lnTo>
                    <a:pt x="1644" y="679"/>
                  </a:lnTo>
                  <a:lnTo>
                    <a:pt x="1644" y="670"/>
                  </a:lnTo>
                  <a:lnTo>
                    <a:pt x="1641" y="659"/>
                  </a:lnTo>
                  <a:lnTo>
                    <a:pt x="1633" y="653"/>
                  </a:lnTo>
                  <a:lnTo>
                    <a:pt x="1624" y="64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2" name="Freeform 59"/>
            <p:cNvSpPr>
              <a:spLocks noChangeArrowheads="1"/>
            </p:cNvSpPr>
            <p:nvPr/>
          </p:nvSpPr>
          <p:spPr bwMode="auto">
            <a:xfrm>
              <a:off x="696913" y="5159375"/>
              <a:ext cx="1146175" cy="1073150"/>
            </a:xfrm>
            <a:custGeom>
              <a:avLst/>
              <a:gdLst>
                <a:gd name="T0" fmla="*/ 1953 w 3183"/>
                <a:gd name="T1" fmla="*/ 2142 h 2983"/>
                <a:gd name="T2" fmla="*/ 1755 w 3183"/>
                <a:gd name="T3" fmla="*/ 2028 h 2983"/>
                <a:gd name="T4" fmla="*/ 2105 w 3183"/>
                <a:gd name="T5" fmla="*/ 1727 h 2983"/>
                <a:gd name="T6" fmla="*/ 2082 w 3183"/>
                <a:gd name="T7" fmla="*/ 1524 h 2983"/>
                <a:gd name="T8" fmla="*/ 2193 w 3183"/>
                <a:gd name="T9" fmla="*/ 1260 h 2983"/>
                <a:gd name="T10" fmla="*/ 2454 w 3183"/>
                <a:gd name="T11" fmla="*/ 1280 h 2983"/>
                <a:gd name="T12" fmla="*/ 2543 w 3183"/>
                <a:gd name="T13" fmla="*/ 1512 h 2983"/>
                <a:gd name="T14" fmla="*/ 2397 w 3183"/>
                <a:gd name="T15" fmla="*/ 1753 h 2983"/>
                <a:gd name="T16" fmla="*/ 2566 w 3183"/>
                <a:gd name="T17" fmla="*/ 1564 h 2983"/>
                <a:gd name="T18" fmla="*/ 2563 w 3183"/>
                <a:gd name="T19" fmla="*/ 1358 h 2983"/>
                <a:gd name="T20" fmla="*/ 2354 w 3183"/>
                <a:gd name="T21" fmla="*/ 1186 h 2983"/>
                <a:gd name="T22" fmla="*/ 2076 w 3183"/>
                <a:gd name="T23" fmla="*/ 1289 h 2983"/>
                <a:gd name="T24" fmla="*/ 2016 w 3183"/>
                <a:gd name="T25" fmla="*/ 1444 h 2983"/>
                <a:gd name="T26" fmla="*/ 1712 w 3183"/>
                <a:gd name="T27" fmla="*/ 1083 h 2983"/>
                <a:gd name="T28" fmla="*/ 1429 w 3183"/>
                <a:gd name="T29" fmla="*/ 1100 h 2983"/>
                <a:gd name="T30" fmla="*/ 1369 w 3183"/>
                <a:gd name="T31" fmla="*/ 1085 h 2983"/>
                <a:gd name="T32" fmla="*/ 1226 w 3183"/>
                <a:gd name="T33" fmla="*/ 876 h 2983"/>
                <a:gd name="T34" fmla="*/ 1254 w 3183"/>
                <a:gd name="T35" fmla="*/ 773 h 2983"/>
                <a:gd name="T36" fmla="*/ 1463 w 3183"/>
                <a:gd name="T37" fmla="*/ 662 h 2983"/>
                <a:gd name="T38" fmla="*/ 1704 w 3183"/>
                <a:gd name="T39" fmla="*/ 808 h 2983"/>
                <a:gd name="T40" fmla="*/ 3030 w 3183"/>
                <a:gd name="T41" fmla="*/ 487 h 2983"/>
                <a:gd name="T42" fmla="*/ 3136 w 3183"/>
                <a:gd name="T43" fmla="*/ 582 h 2983"/>
                <a:gd name="T44" fmla="*/ 3182 w 3183"/>
                <a:gd name="T45" fmla="*/ 573 h 2983"/>
                <a:gd name="T46" fmla="*/ 2798 w 3183"/>
                <a:gd name="T47" fmla="*/ 390 h 2983"/>
                <a:gd name="T48" fmla="*/ 572 w 3183"/>
                <a:gd name="T49" fmla="*/ 3 h 2983"/>
                <a:gd name="T50" fmla="*/ 441 w 3183"/>
                <a:gd name="T51" fmla="*/ 66 h 2983"/>
                <a:gd name="T52" fmla="*/ 469 w 3183"/>
                <a:gd name="T53" fmla="*/ 123 h 2983"/>
                <a:gd name="T54" fmla="*/ 558 w 3183"/>
                <a:gd name="T55" fmla="*/ 52 h 2983"/>
                <a:gd name="T56" fmla="*/ 1701 w 3183"/>
                <a:gd name="T57" fmla="*/ 702 h 2983"/>
                <a:gd name="T58" fmla="*/ 1506 w 3183"/>
                <a:gd name="T59" fmla="*/ 587 h 2983"/>
                <a:gd name="T60" fmla="*/ 1452 w 3183"/>
                <a:gd name="T61" fmla="*/ 579 h 2983"/>
                <a:gd name="T62" fmla="*/ 1183 w 3183"/>
                <a:gd name="T63" fmla="*/ 733 h 2983"/>
                <a:gd name="T64" fmla="*/ 1145 w 3183"/>
                <a:gd name="T65" fmla="*/ 848 h 2983"/>
                <a:gd name="T66" fmla="*/ 1151 w 3183"/>
                <a:gd name="T67" fmla="*/ 948 h 2983"/>
                <a:gd name="T68" fmla="*/ 1303 w 3183"/>
                <a:gd name="T69" fmla="*/ 1146 h 2983"/>
                <a:gd name="T70" fmla="*/ 1409 w 3183"/>
                <a:gd name="T71" fmla="*/ 1180 h 2983"/>
                <a:gd name="T72" fmla="*/ 1624 w 3183"/>
                <a:gd name="T73" fmla="*/ 1134 h 2983"/>
                <a:gd name="T74" fmla="*/ 1045 w 3183"/>
                <a:gd name="T75" fmla="*/ 1607 h 2983"/>
                <a:gd name="T76" fmla="*/ 1068 w 3183"/>
                <a:gd name="T77" fmla="*/ 1813 h 2983"/>
                <a:gd name="T78" fmla="*/ 793 w 3183"/>
                <a:gd name="T79" fmla="*/ 1953 h 2983"/>
                <a:gd name="T80" fmla="*/ 635 w 3183"/>
                <a:gd name="T81" fmla="*/ 1753 h 2983"/>
                <a:gd name="T82" fmla="*/ 698 w 3183"/>
                <a:gd name="T83" fmla="*/ 1581 h 2983"/>
                <a:gd name="T84" fmla="*/ 220 w 3183"/>
                <a:gd name="T85" fmla="*/ 1337 h 2983"/>
                <a:gd name="T86" fmla="*/ 3 w 3183"/>
                <a:gd name="T87" fmla="*/ 2638 h 2983"/>
                <a:gd name="T88" fmla="*/ 17 w 3183"/>
                <a:gd name="T89" fmla="*/ 2669 h 2983"/>
                <a:gd name="T90" fmla="*/ 615 w 3183"/>
                <a:gd name="T91" fmla="*/ 1573 h 2983"/>
                <a:gd name="T92" fmla="*/ 564 w 3183"/>
                <a:gd name="T93" fmla="*/ 1759 h 2983"/>
                <a:gd name="T94" fmla="*/ 713 w 3183"/>
                <a:gd name="T95" fmla="*/ 1999 h 2983"/>
                <a:gd name="T96" fmla="*/ 976 w 3183"/>
                <a:gd name="T97" fmla="*/ 2014 h 2983"/>
                <a:gd name="T98" fmla="*/ 1151 w 3183"/>
                <a:gd name="T99" fmla="*/ 1813 h 2983"/>
                <a:gd name="T100" fmla="*/ 1142 w 3183"/>
                <a:gd name="T101" fmla="*/ 1638 h 2983"/>
                <a:gd name="T102" fmla="*/ 1501 w 3183"/>
                <a:gd name="T103" fmla="*/ 2168 h 2983"/>
                <a:gd name="T104" fmla="*/ 1781 w 3183"/>
                <a:gd name="T105" fmla="*/ 2114 h 2983"/>
                <a:gd name="T106" fmla="*/ 1942 w 3183"/>
                <a:gd name="T107" fmla="*/ 2328 h 2983"/>
                <a:gd name="T108" fmla="*/ 1732 w 3183"/>
                <a:gd name="T109" fmla="*/ 2552 h 2983"/>
                <a:gd name="T110" fmla="*/ 1589 w 3183"/>
                <a:gd name="T111" fmla="*/ 2515 h 2983"/>
                <a:gd name="T112" fmla="*/ 1323 w 3183"/>
                <a:gd name="T113" fmla="*/ 2933 h 2983"/>
                <a:gd name="T114" fmla="*/ 1417 w 3183"/>
                <a:gd name="T115" fmla="*/ 2701 h 2983"/>
                <a:gd name="T116" fmla="*/ 1669 w 3183"/>
                <a:gd name="T117" fmla="*/ 2615 h 2983"/>
                <a:gd name="T118" fmla="*/ 1833 w 3183"/>
                <a:gd name="T119" fmla="*/ 2598 h 2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83" h="2983">
                  <a:moveTo>
                    <a:pt x="2010" y="2377"/>
                  </a:moveTo>
                  <a:lnTo>
                    <a:pt x="2013" y="2366"/>
                  </a:lnTo>
                  <a:lnTo>
                    <a:pt x="2013" y="2354"/>
                  </a:lnTo>
                  <a:lnTo>
                    <a:pt x="2016" y="2340"/>
                  </a:lnTo>
                  <a:lnTo>
                    <a:pt x="2016" y="2340"/>
                  </a:lnTo>
                  <a:lnTo>
                    <a:pt x="2016" y="2328"/>
                  </a:lnTo>
                  <a:lnTo>
                    <a:pt x="2016" y="2303"/>
                  </a:lnTo>
                  <a:lnTo>
                    <a:pt x="2013" y="2280"/>
                  </a:lnTo>
                  <a:lnTo>
                    <a:pt x="2013" y="2280"/>
                  </a:lnTo>
                  <a:lnTo>
                    <a:pt x="2007" y="2254"/>
                  </a:lnTo>
                  <a:lnTo>
                    <a:pt x="1999" y="2231"/>
                  </a:lnTo>
                  <a:lnTo>
                    <a:pt x="1990" y="2208"/>
                  </a:lnTo>
                  <a:lnTo>
                    <a:pt x="1981" y="2185"/>
                  </a:lnTo>
                  <a:lnTo>
                    <a:pt x="1981" y="2185"/>
                  </a:lnTo>
                  <a:lnTo>
                    <a:pt x="1967" y="2163"/>
                  </a:lnTo>
                  <a:lnTo>
                    <a:pt x="1953" y="2142"/>
                  </a:lnTo>
                  <a:lnTo>
                    <a:pt x="1939" y="2125"/>
                  </a:lnTo>
                  <a:lnTo>
                    <a:pt x="1921" y="2108"/>
                  </a:lnTo>
                  <a:lnTo>
                    <a:pt x="1921" y="2108"/>
                  </a:lnTo>
                  <a:lnTo>
                    <a:pt x="1901" y="2091"/>
                  </a:lnTo>
                  <a:lnTo>
                    <a:pt x="1881" y="2076"/>
                  </a:lnTo>
                  <a:lnTo>
                    <a:pt x="1861" y="2062"/>
                  </a:lnTo>
                  <a:lnTo>
                    <a:pt x="1838" y="2054"/>
                  </a:lnTo>
                  <a:lnTo>
                    <a:pt x="1838" y="2054"/>
                  </a:lnTo>
                  <a:lnTo>
                    <a:pt x="1816" y="2042"/>
                  </a:lnTo>
                  <a:lnTo>
                    <a:pt x="1804" y="2039"/>
                  </a:lnTo>
                  <a:lnTo>
                    <a:pt x="1804" y="2039"/>
                  </a:lnTo>
                  <a:lnTo>
                    <a:pt x="1790" y="2037"/>
                  </a:lnTo>
                  <a:lnTo>
                    <a:pt x="1790" y="2037"/>
                  </a:lnTo>
                  <a:lnTo>
                    <a:pt x="1767" y="2031"/>
                  </a:lnTo>
                  <a:lnTo>
                    <a:pt x="1761" y="2031"/>
                  </a:lnTo>
                  <a:lnTo>
                    <a:pt x="1755" y="2028"/>
                  </a:lnTo>
                  <a:lnTo>
                    <a:pt x="1755" y="2028"/>
                  </a:lnTo>
                  <a:lnTo>
                    <a:pt x="1741" y="2028"/>
                  </a:lnTo>
                  <a:lnTo>
                    <a:pt x="1741" y="2028"/>
                  </a:lnTo>
                  <a:lnTo>
                    <a:pt x="1718" y="2028"/>
                  </a:lnTo>
                  <a:lnTo>
                    <a:pt x="1692" y="2028"/>
                  </a:lnTo>
                  <a:lnTo>
                    <a:pt x="1666" y="2031"/>
                  </a:lnTo>
                  <a:lnTo>
                    <a:pt x="1644" y="2037"/>
                  </a:lnTo>
                  <a:lnTo>
                    <a:pt x="1644" y="2037"/>
                  </a:lnTo>
                  <a:lnTo>
                    <a:pt x="1618" y="2042"/>
                  </a:lnTo>
                  <a:lnTo>
                    <a:pt x="1609" y="2048"/>
                  </a:lnTo>
                  <a:lnTo>
                    <a:pt x="1598" y="2051"/>
                  </a:lnTo>
                  <a:lnTo>
                    <a:pt x="1558" y="2065"/>
                  </a:lnTo>
                  <a:lnTo>
                    <a:pt x="1540" y="2071"/>
                  </a:lnTo>
                  <a:lnTo>
                    <a:pt x="1615" y="1647"/>
                  </a:lnTo>
                  <a:lnTo>
                    <a:pt x="1838" y="1684"/>
                  </a:lnTo>
                  <a:lnTo>
                    <a:pt x="2105" y="1727"/>
                  </a:lnTo>
                  <a:lnTo>
                    <a:pt x="2105" y="1730"/>
                  </a:lnTo>
                  <a:lnTo>
                    <a:pt x="2105" y="1730"/>
                  </a:lnTo>
                  <a:lnTo>
                    <a:pt x="2113" y="1730"/>
                  </a:lnTo>
                  <a:lnTo>
                    <a:pt x="2122" y="1727"/>
                  </a:lnTo>
                  <a:lnTo>
                    <a:pt x="2122" y="1727"/>
                  </a:lnTo>
                  <a:lnTo>
                    <a:pt x="2131" y="1721"/>
                  </a:lnTo>
                  <a:lnTo>
                    <a:pt x="2139" y="1710"/>
                  </a:lnTo>
                  <a:lnTo>
                    <a:pt x="2142" y="1699"/>
                  </a:lnTo>
                  <a:lnTo>
                    <a:pt x="2139" y="1687"/>
                  </a:lnTo>
                  <a:lnTo>
                    <a:pt x="2110" y="1604"/>
                  </a:lnTo>
                  <a:lnTo>
                    <a:pt x="2096" y="1564"/>
                  </a:lnTo>
                  <a:lnTo>
                    <a:pt x="2088" y="1541"/>
                  </a:lnTo>
                  <a:lnTo>
                    <a:pt x="2085" y="1532"/>
                  </a:lnTo>
                  <a:lnTo>
                    <a:pt x="2085" y="1532"/>
                  </a:lnTo>
                  <a:lnTo>
                    <a:pt x="2082" y="1524"/>
                  </a:lnTo>
                  <a:lnTo>
                    <a:pt x="2082" y="1524"/>
                  </a:lnTo>
                  <a:lnTo>
                    <a:pt x="2076" y="1486"/>
                  </a:lnTo>
                  <a:lnTo>
                    <a:pt x="2076" y="1449"/>
                  </a:lnTo>
                  <a:lnTo>
                    <a:pt x="2076" y="1449"/>
                  </a:lnTo>
                  <a:lnTo>
                    <a:pt x="2076" y="1429"/>
                  </a:lnTo>
                  <a:lnTo>
                    <a:pt x="2079" y="1421"/>
                  </a:lnTo>
                  <a:lnTo>
                    <a:pt x="2082" y="1412"/>
                  </a:lnTo>
                  <a:lnTo>
                    <a:pt x="2085" y="1400"/>
                  </a:lnTo>
                  <a:lnTo>
                    <a:pt x="2085" y="1400"/>
                  </a:lnTo>
                  <a:lnTo>
                    <a:pt x="2088" y="1392"/>
                  </a:lnTo>
                  <a:lnTo>
                    <a:pt x="2088" y="1392"/>
                  </a:lnTo>
                  <a:lnTo>
                    <a:pt x="2093" y="1375"/>
                  </a:lnTo>
                  <a:lnTo>
                    <a:pt x="2093" y="1375"/>
                  </a:lnTo>
                  <a:lnTo>
                    <a:pt x="2110" y="1340"/>
                  </a:lnTo>
                  <a:lnTo>
                    <a:pt x="2133" y="1309"/>
                  </a:lnTo>
                  <a:lnTo>
                    <a:pt x="2162" y="1283"/>
                  </a:lnTo>
                  <a:lnTo>
                    <a:pt x="2193" y="1260"/>
                  </a:lnTo>
                  <a:lnTo>
                    <a:pt x="2193" y="1260"/>
                  </a:lnTo>
                  <a:lnTo>
                    <a:pt x="2231" y="1246"/>
                  </a:lnTo>
                  <a:lnTo>
                    <a:pt x="2268" y="1235"/>
                  </a:lnTo>
                  <a:lnTo>
                    <a:pt x="2268" y="1235"/>
                  </a:lnTo>
                  <a:lnTo>
                    <a:pt x="2288" y="1232"/>
                  </a:lnTo>
                  <a:lnTo>
                    <a:pt x="2305" y="1232"/>
                  </a:lnTo>
                  <a:lnTo>
                    <a:pt x="2325" y="1232"/>
                  </a:lnTo>
                  <a:lnTo>
                    <a:pt x="2345" y="1235"/>
                  </a:lnTo>
                  <a:lnTo>
                    <a:pt x="2357" y="1237"/>
                  </a:lnTo>
                  <a:lnTo>
                    <a:pt x="2365" y="1237"/>
                  </a:lnTo>
                  <a:lnTo>
                    <a:pt x="2365" y="1237"/>
                  </a:lnTo>
                  <a:lnTo>
                    <a:pt x="2382" y="1243"/>
                  </a:lnTo>
                  <a:lnTo>
                    <a:pt x="2403" y="1252"/>
                  </a:lnTo>
                  <a:lnTo>
                    <a:pt x="2420" y="1260"/>
                  </a:lnTo>
                  <a:lnTo>
                    <a:pt x="2420" y="1260"/>
                  </a:lnTo>
                  <a:lnTo>
                    <a:pt x="2454" y="1280"/>
                  </a:lnTo>
                  <a:lnTo>
                    <a:pt x="2483" y="1309"/>
                  </a:lnTo>
                  <a:lnTo>
                    <a:pt x="2483" y="1309"/>
                  </a:lnTo>
                  <a:lnTo>
                    <a:pt x="2494" y="1323"/>
                  </a:lnTo>
                  <a:lnTo>
                    <a:pt x="2506" y="1340"/>
                  </a:lnTo>
                  <a:lnTo>
                    <a:pt x="2526" y="1375"/>
                  </a:lnTo>
                  <a:lnTo>
                    <a:pt x="2526" y="1375"/>
                  </a:lnTo>
                  <a:lnTo>
                    <a:pt x="2537" y="1412"/>
                  </a:lnTo>
                  <a:lnTo>
                    <a:pt x="2543" y="1432"/>
                  </a:lnTo>
                  <a:lnTo>
                    <a:pt x="2546" y="1452"/>
                  </a:lnTo>
                  <a:lnTo>
                    <a:pt x="2546" y="1452"/>
                  </a:lnTo>
                  <a:lnTo>
                    <a:pt x="2546" y="1472"/>
                  </a:lnTo>
                  <a:lnTo>
                    <a:pt x="2546" y="1481"/>
                  </a:lnTo>
                  <a:lnTo>
                    <a:pt x="2546" y="1481"/>
                  </a:lnTo>
                  <a:lnTo>
                    <a:pt x="2546" y="1492"/>
                  </a:lnTo>
                  <a:lnTo>
                    <a:pt x="2546" y="1492"/>
                  </a:lnTo>
                  <a:lnTo>
                    <a:pt x="2543" y="1512"/>
                  </a:lnTo>
                  <a:lnTo>
                    <a:pt x="2543" y="1512"/>
                  </a:lnTo>
                  <a:lnTo>
                    <a:pt x="2537" y="1532"/>
                  </a:lnTo>
                  <a:lnTo>
                    <a:pt x="2537" y="1532"/>
                  </a:lnTo>
                  <a:lnTo>
                    <a:pt x="2526" y="1570"/>
                  </a:lnTo>
                  <a:lnTo>
                    <a:pt x="2517" y="1587"/>
                  </a:lnTo>
                  <a:lnTo>
                    <a:pt x="2506" y="1604"/>
                  </a:lnTo>
                  <a:lnTo>
                    <a:pt x="2506" y="1604"/>
                  </a:lnTo>
                  <a:lnTo>
                    <a:pt x="2494" y="1621"/>
                  </a:lnTo>
                  <a:lnTo>
                    <a:pt x="2480" y="1638"/>
                  </a:lnTo>
                  <a:lnTo>
                    <a:pt x="2454" y="1673"/>
                  </a:lnTo>
                  <a:lnTo>
                    <a:pt x="2400" y="1741"/>
                  </a:lnTo>
                  <a:lnTo>
                    <a:pt x="2400" y="1741"/>
                  </a:lnTo>
                  <a:lnTo>
                    <a:pt x="2400" y="1741"/>
                  </a:lnTo>
                  <a:lnTo>
                    <a:pt x="2397" y="1747"/>
                  </a:lnTo>
                  <a:lnTo>
                    <a:pt x="2397" y="1747"/>
                  </a:lnTo>
                  <a:lnTo>
                    <a:pt x="2397" y="1753"/>
                  </a:lnTo>
                  <a:lnTo>
                    <a:pt x="2400" y="1756"/>
                  </a:lnTo>
                  <a:lnTo>
                    <a:pt x="2403" y="1762"/>
                  </a:lnTo>
                  <a:lnTo>
                    <a:pt x="2408" y="1762"/>
                  </a:lnTo>
                  <a:lnTo>
                    <a:pt x="2672" y="1801"/>
                  </a:lnTo>
                  <a:lnTo>
                    <a:pt x="2938" y="1842"/>
                  </a:lnTo>
                  <a:lnTo>
                    <a:pt x="2675" y="1790"/>
                  </a:lnTo>
                  <a:lnTo>
                    <a:pt x="2434" y="1741"/>
                  </a:lnTo>
                  <a:lnTo>
                    <a:pt x="2474" y="1690"/>
                  </a:lnTo>
                  <a:lnTo>
                    <a:pt x="2503" y="1658"/>
                  </a:lnTo>
                  <a:lnTo>
                    <a:pt x="2517" y="1641"/>
                  </a:lnTo>
                  <a:lnTo>
                    <a:pt x="2517" y="1641"/>
                  </a:lnTo>
                  <a:lnTo>
                    <a:pt x="2532" y="1624"/>
                  </a:lnTo>
                  <a:lnTo>
                    <a:pt x="2532" y="1624"/>
                  </a:lnTo>
                  <a:lnTo>
                    <a:pt x="2546" y="1604"/>
                  </a:lnTo>
                  <a:lnTo>
                    <a:pt x="2554" y="1584"/>
                  </a:lnTo>
                  <a:lnTo>
                    <a:pt x="2566" y="1564"/>
                  </a:lnTo>
                  <a:lnTo>
                    <a:pt x="2571" y="1541"/>
                  </a:lnTo>
                  <a:lnTo>
                    <a:pt x="2571" y="1541"/>
                  </a:lnTo>
                  <a:lnTo>
                    <a:pt x="2577" y="1518"/>
                  </a:lnTo>
                  <a:lnTo>
                    <a:pt x="2577" y="1518"/>
                  </a:lnTo>
                  <a:lnTo>
                    <a:pt x="2580" y="1495"/>
                  </a:lnTo>
                  <a:lnTo>
                    <a:pt x="2580" y="1495"/>
                  </a:lnTo>
                  <a:lnTo>
                    <a:pt x="2583" y="1484"/>
                  </a:lnTo>
                  <a:lnTo>
                    <a:pt x="2583" y="1472"/>
                  </a:lnTo>
                  <a:lnTo>
                    <a:pt x="2583" y="1472"/>
                  </a:lnTo>
                  <a:lnTo>
                    <a:pt x="2583" y="1449"/>
                  </a:lnTo>
                  <a:lnTo>
                    <a:pt x="2583" y="1449"/>
                  </a:lnTo>
                  <a:lnTo>
                    <a:pt x="2580" y="1426"/>
                  </a:lnTo>
                  <a:lnTo>
                    <a:pt x="2577" y="1403"/>
                  </a:lnTo>
                  <a:lnTo>
                    <a:pt x="2571" y="1381"/>
                  </a:lnTo>
                  <a:lnTo>
                    <a:pt x="2563" y="1358"/>
                  </a:lnTo>
                  <a:lnTo>
                    <a:pt x="2563" y="1358"/>
                  </a:lnTo>
                  <a:lnTo>
                    <a:pt x="2554" y="1337"/>
                  </a:lnTo>
                  <a:lnTo>
                    <a:pt x="2543" y="1318"/>
                  </a:lnTo>
                  <a:lnTo>
                    <a:pt x="2529" y="1298"/>
                  </a:lnTo>
                  <a:lnTo>
                    <a:pt x="2514" y="1277"/>
                  </a:lnTo>
                  <a:lnTo>
                    <a:pt x="2514" y="1277"/>
                  </a:lnTo>
                  <a:lnTo>
                    <a:pt x="2500" y="1260"/>
                  </a:lnTo>
                  <a:lnTo>
                    <a:pt x="2480" y="1246"/>
                  </a:lnTo>
                  <a:lnTo>
                    <a:pt x="2463" y="1232"/>
                  </a:lnTo>
                  <a:lnTo>
                    <a:pt x="2443" y="1220"/>
                  </a:lnTo>
                  <a:lnTo>
                    <a:pt x="2423" y="1209"/>
                  </a:lnTo>
                  <a:lnTo>
                    <a:pt x="2400" y="1200"/>
                  </a:lnTo>
                  <a:lnTo>
                    <a:pt x="2400" y="1200"/>
                  </a:lnTo>
                  <a:lnTo>
                    <a:pt x="2377" y="1191"/>
                  </a:lnTo>
                  <a:lnTo>
                    <a:pt x="2365" y="1189"/>
                  </a:lnTo>
                  <a:lnTo>
                    <a:pt x="2354" y="1186"/>
                  </a:lnTo>
                  <a:lnTo>
                    <a:pt x="2354" y="1186"/>
                  </a:lnTo>
                  <a:lnTo>
                    <a:pt x="2331" y="1183"/>
                  </a:lnTo>
                  <a:lnTo>
                    <a:pt x="2308" y="1180"/>
                  </a:lnTo>
                  <a:lnTo>
                    <a:pt x="2282" y="1183"/>
                  </a:lnTo>
                  <a:lnTo>
                    <a:pt x="2259" y="1183"/>
                  </a:lnTo>
                  <a:lnTo>
                    <a:pt x="2259" y="1183"/>
                  </a:lnTo>
                  <a:lnTo>
                    <a:pt x="2236" y="1189"/>
                  </a:lnTo>
                  <a:lnTo>
                    <a:pt x="2214" y="1194"/>
                  </a:lnTo>
                  <a:lnTo>
                    <a:pt x="2191" y="1203"/>
                  </a:lnTo>
                  <a:lnTo>
                    <a:pt x="2168" y="1214"/>
                  </a:lnTo>
                  <a:lnTo>
                    <a:pt x="2168" y="1214"/>
                  </a:lnTo>
                  <a:lnTo>
                    <a:pt x="2148" y="1226"/>
                  </a:lnTo>
                  <a:lnTo>
                    <a:pt x="2128" y="1240"/>
                  </a:lnTo>
                  <a:lnTo>
                    <a:pt x="2110" y="1255"/>
                  </a:lnTo>
                  <a:lnTo>
                    <a:pt x="2093" y="1272"/>
                  </a:lnTo>
                  <a:lnTo>
                    <a:pt x="2093" y="1272"/>
                  </a:lnTo>
                  <a:lnTo>
                    <a:pt x="2076" y="1289"/>
                  </a:lnTo>
                  <a:lnTo>
                    <a:pt x="2062" y="1309"/>
                  </a:lnTo>
                  <a:lnTo>
                    <a:pt x="2050" y="1329"/>
                  </a:lnTo>
                  <a:lnTo>
                    <a:pt x="2039" y="1352"/>
                  </a:lnTo>
                  <a:lnTo>
                    <a:pt x="2039" y="1352"/>
                  </a:lnTo>
                  <a:lnTo>
                    <a:pt x="2030" y="1375"/>
                  </a:lnTo>
                  <a:lnTo>
                    <a:pt x="2030" y="1375"/>
                  </a:lnTo>
                  <a:lnTo>
                    <a:pt x="2028" y="1386"/>
                  </a:lnTo>
                  <a:lnTo>
                    <a:pt x="2025" y="1398"/>
                  </a:lnTo>
                  <a:lnTo>
                    <a:pt x="2022" y="1406"/>
                  </a:lnTo>
                  <a:lnTo>
                    <a:pt x="2022" y="1409"/>
                  </a:lnTo>
                  <a:lnTo>
                    <a:pt x="2019" y="1412"/>
                  </a:lnTo>
                  <a:lnTo>
                    <a:pt x="2019" y="1415"/>
                  </a:lnTo>
                  <a:lnTo>
                    <a:pt x="2019" y="1421"/>
                  </a:lnTo>
                  <a:lnTo>
                    <a:pt x="2019" y="1421"/>
                  </a:lnTo>
                  <a:lnTo>
                    <a:pt x="2016" y="1444"/>
                  </a:lnTo>
                  <a:lnTo>
                    <a:pt x="2016" y="1444"/>
                  </a:lnTo>
                  <a:lnTo>
                    <a:pt x="2013" y="1469"/>
                  </a:lnTo>
                  <a:lnTo>
                    <a:pt x="2016" y="1492"/>
                  </a:lnTo>
                  <a:lnTo>
                    <a:pt x="2019" y="1515"/>
                  </a:lnTo>
                  <a:lnTo>
                    <a:pt x="2022" y="1541"/>
                  </a:lnTo>
                  <a:lnTo>
                    <a:pt x="2022" y="1541"/>
                  </a:lnTo>
                  <a:lnTo>
                    <a:pt x="2028" y="1552"/>
                  </a:lnTo>
                  <a:lnTo>
                    <a:pt x="2030" y="1564"/>
                  </a:lnTo>
                  <a:lnTo>
                    <a:pt x="2036" y="1584"/>
                  </a:lnTo>
                  <a:lnTo>
                    <a:pt x="2050" y="1624"/>
                  </a:lnTo>
                  <a:lnTo>
                    <a:pt x="2062" y="1655"/>
                  </a:lnTo>
                  <a:lnTo>
                    <a:pt x="1853" y="1615"/>
                  </a:lnTo>
                  <a:lnTo>
                    <a:pt x="1624" y="1573"/>
                  </a:lnTo>
                  <a:lnTo>
                    <a:pt x="1666" y="1346"/>
                  </a:lnTo>
                  <a:lnTo>
                    <a:pt x="1666" y="1346"/>
                  </a:lnTo>
                  <a:lnTo>
                    <a:pt x="1712" y="1083"/>
                  </a:lnTo>
                  <a:lnTo>
                    <a:pt x="1712" y="1083"/>
                  </a:lnTo>
                  <a:lnTo>
                    <a:pt x="1715" y="1071"/>
                  </a:lnTo>
                  <a:lnTo>
                    <a:pt x="1712" y="1063"/>
                  </a:lnTo>
                  <a:lnTo>
                    <a:pt x="1712" y="1063"/>
                  </a:lnTo>
                  <a:lnTo>
                    <a:pt x="1704" y="1048"/>
                  </a:lnTo>
                  <a:lnTo>
                    <a:pt x="1692" y="1040"/>
                  </a:lnTo>
                  <a:lnTo>
                    <a:pt x="1678" y="1037"/>
                  </a:lnTo>
                  <a:lnTo>
                    <a:pt x="1661" y="1037"/>
                  </a:lnTo>
                  <a:lnTo>
                    <a:pt x="1661" y="1037"/>
                  </a:lnTo>
                  <a:lnTo>
                    <a:pt x="1581" y="1065"/>
                  </a:lnTo>
                  <a:lnTo>
                    <a:pt x="1538" y="1080"/>
                  </a:lnTo>
                  <a:lnTo>
                    <a:pt x="1518" y="1088"/>
                  </a:lnTo>
                  <a:lnTo>
                    <a:pt x="1518" y="1088"/>
                  </a:lnTo>
                  <a:lnTo>
                    <a:pt x="1501" y="1094"/>
                  </a:lnTo>
                  <a:lnTo>
                    <a:pt x="1501" y="1094"/>
                  </a:lnTo>
                  <a:lnTo>
                    <a:pt x="1463" y="1100"/>
                  </a:lnTo>
                  <a:lnTo>
                    <a:pt x="1429" y="1100"/>
                  </a:lnTo>
                  <a:lnTo>
                    <a:pt x="1429" y="1100"/>
                  </a:lnTo>
                  <a:lnTo>
                    <a:pt x="1423" y="1100"/>
                  </a:lnTo>
                  <a:lnTo>
                    <a:pt x="1423" y="1100"/>
                  </a:lnTo>
                  <a:lnTo>
                    <a:pt x="1423" y="1100"/>
                  </a:lnTo>
                  <a:lnTo>
                    <a:pt x="1420" y="1100"/>
                  </a:lnTo>
                  <a:lnTo>
                    <a:pt x="1417" y="1100"/>
                  </a:lnTo>
                  <a:lnTo>
                    <a:pt x="1414" y="1097"/>
                  </a:lnTo>
                  <a:lnTo>
                    <a:pt x="1409" y="1097"/>
                  </a:lnTo>
                  <a:lnTo>
                    <a:pt x="1409" y="1097"/>
                  </a:lnTo>
                  <a:lnTo>
                    <a:pt x="1391" y="1094"/>
                  </a:lnTo>
                  <a:lnTo>
                    <a:pt x="1389" y="1094"/>
                  </a:lnTo>
                  <a:lnTo>
                    <a:pt x="1383" y="1091"/>
                  </a:lnTo>
                  <a:lnTo>
                    <a:pt x="1374" y="1088"/>
                  </a:lnTo>
                  <a:lnTo>
                    <a:pt x="1374" y="1088"/>
                  </a:lnTo>
                  <a:lnTo>
                    <a:pt x="1369" y="1085"/>
                  </a:lnTo>
                  <a:lnTo>
                    <a:pt x="1369" y="1085"/>
                  </a:lnTo>
                  <a:lnTo>
                    <a:pt x="1357" y="1083"/>
                  </a:lnTo>
                  <a:lnTo>
                    <a:pt x="1357" y="1083"/>
                  </a:lnTo>
                  <a:lnTo>
                    <a:pt x="1326" y="1065"/>
                  </a:lnTo>
                  <a:lnTo>
                    <a:pt x="1297" y="1043"/>
                  </a:lnTo>
                  <a:lnTo>
                    <a:pt x="1297" y="1043"/>
                  </a:lnTo>
                  <a:lnTo>
                    <a:pt x="1271" y="1014"/>
                  </a:lnTo>
                  <a:lnTo>
                    <a:pt x="1251" y="983"/>
                  </a:lnTo>
                  <a:lnTo>
                    <a:pt x="1251" y="983"/>
                  </a:lnTo>
                  <a:lnTo>
                    <a:pt x="1237" y="951"/>
                  </a:lnTo>
                  <a:lnTo>
                    <a:pt x="1228" y="914"/>
                  </a:lnTo>
                  <a:lnTo>
                    <a:pt x="1228" y="911"/>
                  </a:lnTo>
                  <a:lnTo>
                    <a:pt x="1228" y="911"/>
                  </a:lnTo>
                  <a:lnTo>
                    <a:pt x="1226" y="896"/>
                  </a:lnTo>
                  <a:lnTo>
                    <a:pt x="1226" y="879"/>
                  </a:lnTo>
                  <a:lnTo>
                    <a:pt x="1226" y="876"/>
                  </a:lnTo>
                  <a:lnTo>
                    <a:pt x="1226" y="876"/>
                  </a:lnTo>
                  <a:lnTo>
                    <a:pt x="1226" y="868"/>
                  </a:lnTo>
                  <a:lnTo>
                    <a:pt x="1226" y="862"/>
                  </a:lnTo>
                  <a:lnTo>
                    <a:pt x="1226" y="859"/>
                  </a:lnTo>
                  <a:lnTo>
                    <a:pt x="1226" y="859"/>
                  </a:lnTo>
                  <a:lnTo>
                    <a:pt x="1228" y="842"/>
                  </a:lnTo>
                  <a:lnTo>
                    <a:pt x="1228" y="842"/>
                  </a:lnTo>
                  <a:lnTo>
                    <a:pt x="1228" y="842"/>
                  </a:lnTo>
                  <a:lnTo>
                    <a:pt x="1234" y="825"/>
                  </a:lnTo>
                  <a:lnTo>
                    <a:pt x="1234" y="822"/>
                  </a:lnTo>
                  <a:lnTo>
                    <a:pt x="1234" y="822"/>
                  </a:lnTo>
                  <a:lnTo>
                    <a:pt x="1234" y="822"/>
                  </a:lnTo>
                  <a:lnTo>
                    <a:pt x="1237" y="808"/>
                  </a:lnTo>
                  <a:lnTo>
                    <a:pt x="1240" y="808"/>
                  </a:lnTo>
                  <a:lnTo>
                    <a:pt x="1240" y="799"/>
                  </a:lnTo>
                  <a:lnTo>
                    <a:pt x="1240" y="799"/>
                  </a:lnTo>
                  <a:lnTo>
                    <a:pt x="1254" y="773"/>
                  </a:lnTo>
                  <a:lnTo>
                    <a:pt x="1254" y="773"/>
                  </a:lnTo>
                  <a:lnTo>
                    <a:pt x="1274" y="745"/>
                  </a:lnTo>
                  <a:lnTo>
                    <a:pt x="1300" y="719"/>
                  </a:lnTo>
                  <a:lnTo>
                    <a:pt x="1300" y="719"/>
                  </a:lnTo>
                  <a:lnTo>
                    <a:pt x="1328" y="696"/>
                  </a:lnTo>
                  <a:lnTo>
                    <a:pt x="1360" y="679"/>
                  </a:lnTo>
                  <a:lnTo>
                    <a:pt x="1360" y="679"/>
                  </a:lnTo>
                  <a:lnTo>
                    <a:pt x="1394" y="667"/>
                  </a:lnTo>
                  <a:lnTo>
                    <a:pt x="1432" y="662"/>
                  </a:lnTo>
                  <a:lnTo>
                    <a:pt x="1432" y="662"/>
                  </a:lnTo>
                  <a:lnTo>
                    <a:pt x="1443" y="662"/>
                  </a:lnTo>
                  <a:lnTo>
                    <a:pt x="1443" y="662"/>
                  </a:lnTo>
                  <a:lnTo>
                    <a:pt x="1449" y="662"/>
                  </a:lnTo>
                  <a:lnTo>
                    <a:pt x="1457" y="662"/>
                  </a:lnTo>
                  <a:lnTo>
                    <a:pt x="1463" y="662"/>
                  </a:lnTo>
                  <a:lnTo>
                    <a:pt x="1463" y="662"/>
                  </a:lnTo>
                  <a:lnTo>
                    <a:pt x="1469" y="662"/>
                  </a:lnTo>
                  <a:lnTo>
                    <a:pt x="1469" y="662"/>
                  </a:lnTo>
                  <a:lnTo>
                    <a:pt x="1486" y="664"/>
                  </a:lnTo>
                  <a:lnTo>
                    <a:pt x="1489" y="664"/>
                  </a:lnTo>
                  <a:lnTo>
                    <a:pt x="1489" y="664"/>
                  </a:lnTo>
                  <a:lnTo>
                    <a:pt x="1503" y="667"/>
                  </a:lnTo>
                  <a:lnTo>
                    <a:pt x="1503" y="667"/>
                  </a:lnTo>
                  <a:lnTo>
                    <a:pt x="1503" y="667"/>
                  </a:lnTo>
                  <a:lnTo>
                    <a:pt x="1538" y="682"/>
                  </a:lnTo>
                  <a:lnTo>
                    <a:pt x="1569" y="699"/>
                  </a:lnTo>
                  <a:lnTo>
                    <a:pt x="1569" y="699"/>
                  </a:lnTo>
                  <a:lnTo>
                    <a:pt x="1583" y="710"/>
                  </a:lnTo>
                  <a:lnTo>
                    <a:pt x="1601" y="725"/>
                  </a:lnTo>
                  <a:lnTo>
                    <a:pt x="1635" y="750"/>
                  </a:lnTo>
                  <a:lnTo>
                    <a:pt x="1701" y="808"/>
                  </a:lnTo>
                  <a:lnTo>
                    <a:pt x="1704" y="808"/>
                  </a:lnTo>
                  <a:lnTo>
                    <a:pt x="1704" y="808"/>
                  </a:lnTo>
                  <a:lnTo>
                    <a:pt x="1712" y="813"/>
                  </a:lnTo>
                  <a:lnTo>
                    <a:pt x="1721" y="816"/>
                  </a:lnTo>
                  <a:lnTo>
                    <a:pt x="1721" y="816"/>
                  </a:lnTo>
                  <a:lnTo>
                    <a:pt x="1735" y="813"/>
                  </a:lnTo>
                  <a:lnTo>
                    <a:pt x="1750" y="808"/>
                  </a:lnTo>
                  <a:lnTo>
                    <a:pt x="1761" y="796"/>
                  </a:lnTo>
                  <a:lnTo>
                    <a:pt x="1767" y="782"/>
                  </a:lnTo>
                  <a:lnTo>
                    <a:pt x="1813" y="519"/>
                  </a:lnTo>
                  <a:lnTo>
                    <a:pt x="1853" y="292"/>
                  </a:lnTo>
                  <a:lnTo>
                    <a:pt x="2139" y="341"/>
                  </a:lnTo>
                  <a:lnTo>
                    <a:pt x="2139" y="341"/>
                  </a:lnTo>
                  <a:lnTo>
                    <a:pt x="2463" y="395"/>
                  </a:lnTo>
                  <a:lnTo>
                    <a:pt x="2786" y="450"/>
                  </a:lnTo>
                  <a:lnTo>
                    <a:pt x="2950" y="475"/>
                  </a:lnTo>
                  <a:lnTo>
                    <a:pt x="3030" y="487"/>
                  </a:lnTo>
                  <a:lnTo>
                    <a:pt x="3050" y="493"/>
                  </a:lnTo>
                  <a:lnTo>
                    <a:pt x="3061" y="493"/>
                  </a:lnTo>
                  <a:lnTo>
                    <a:pt x="3061" y="493"/>
                  </a:lnTo>
                  <a:lnTo>
                    <a:pt x="3070" y="495"/>
                  </a:lnTo>
                  <a:lnTo>
                    <a:pt x="3070" y="495"/>
                  </a:lnTo>
                  <a:lnTo>
                    <a:pt x="3084" y="501"/>
                  </a:lnTo>
                  <a:lnTo>
                    <a:pt x="3098" y="507"/>
                  </a:lnTo>
                  <a:lnTo>
                    <a:pt x="3098" y="507"/>
                  </a:lnTo>
                  <a:lnTo>
                    <a:pt x="3110" y="519"/>
                  </a:lnTo>
                  <a:lnTo>
                    <a:pt x="3119" y="530"/>
                  </a:lnTo>
                  <a:lnTo>
                    <a:pt x="3127" y="544"/>
                  </a:lnTo>
                  <a:lnTo>
                    <a:pt x="3133" y="558"/>
                  </a:lnTo>
                  <a:lnTo>
                    <a:pt x="3133" y="558"/>
                  </a:lnTo>
                  <a:lnTo>
                    <a:pt x="3133" y="576"/>
                  </a:lnTo>
                  <a:lnTo>
                    <a:pt x="3133" y="576"/>
                  </a:lnTo>
                  <a:lnTo>
                    <a:pt x="3136" y="582"/>
                  </a:lnTo>
                  <a:lnTo>
                    <a:pt x="3133" y="593"/>
                  </a:lnTo>
                  <a:lnTo>
                    <a:pt x="3127" y="633"/>
                  </a:lnTo>
                  <a:lnTo>
                    <a:pt x="3101" y="793"/>
                  </a:lnTo>
                  <a:lnTo>
                    <a:pt x="3050" y="1120"/>
                  </a:lnTo>
                  <a:lnTo>
                    <a:pt x="2998" y="1444"/>
                  </a:lnTo>
                  <a:lnTo>
                    <a:pt x="2998" y="1444"/>
                  </a:lnTo>
                  <a:lnTo>
                    <a:pt x="2950" y="1770"/>
                  </a:lnTo>
                  <a:lnTo>
                    <a:pt x="2950" y="1770"/>
                  </a:lnTo>
                  <a:lnTo>
                    <a:pt x="3016" y="1447"/>
                  </a:lnTo>
                  <a:lnTo>
                    <a:pt x="3079" y="1123"/>
                  </a:lnTo>
                  <a:lnTo>
                    <a:pt x="3142" y="802"/>
                  </a:lnTo>
                  <a:lnTo>
                    <a:pt x="3173" y="639"/>
                  </a:lnTo>
                  <a:lnTo>
                    <a:pt x="3182" y="598"/>
                  </a:lnTo>
                  <a:lnTo>
                    <a:pt x="3182" y="587"/>
                  </a:lnTo>
                  <a:lnTo>
                    <a:pt x="3182" y="587"/>
                  </a:lnTo>
                  <a:lnTo>
                    <a:pt x="3182" y="573"/>
                  </a:lnTo>
                  <a:lnTo>
                    <a:pt x="3182" y="573"/>
                  </a:lnTo>
                  <a:lnTo>
                    <a:pt x="3179" y="550"/>
                  </a:lnTo>
                  <a:lnTo>
                    <a:pt x="3179" y="550"/>
                  </a:lnTo>
                  <a:lnTo>
                    <a:pt x="3173" y="524"/>
                  </a:lnTo>
                  <a:lnTo>
                    <a:pt x="3161" y="504"/>
                  </a:lnTo>
                  <a:lnTo>
                    <a:pt x="3147" y="484"/>
                  </a:lnTo>
                  <a:lnTo>
                    <a:pt x="3127" y="467"/>
                  </a:lnTo>
                  <a:lnTo>
                    <a:pt x="3127" y="467"/>
                  </a:lnTo>
                  <a:lnTo>
                    <a:pt x="3104" y="453"/>
                  </a:lnTo>
                  <a:lnTo>
                    <a:pt x="3081" y="444"/>
                  </a:lnTo>
                  <a:lnTo>
                    <a:pt x="3081" y="444"/>
                  </a:lnTo>
                  <a:lnTo>
                    <a:pt x="3070" y="441"/>
                  </a:lnTo>
                  <a:lnTo>
                    <a:pt x="3059" y="438"/>
                  </a:lnTo>
                  <a:lnTo>
                    <a:pt x="3038" y="435"/>
                  </a:lnTo>
                  <a:lnTo>
                    <a:pt x="2958" y="421"/>
                  </a:lnTo>
                  <a:lnTo>
                    <a:pt x="2798" y="390"/>
                  </a:lnTo>
                  <a:lnTo>
                    <a:pt x="2474" y="329"/>
                  </a:lnTo>
                  <a:lnTo>
                    <a:pt x="2474" y="329"/>
                  </a:lnTo>
                  <a:lnTo>
                    <a:pt x="2151" y="269"/>
                  </a:lnTo>
                  <a:lnTo>
                    <a:pt x="1830" y="212"/>
                  </a:lnTo>
                  <a:lnTo>
                    <a:pt x="1827" y="212"/>
                  </a:lnTo>
                  <a:lnTo>
                    <a:pt x="1503" y="155"/>
                  </a:lnTo>
                  <a:lnTo>
                    <a:pt x="1340" y="129"/>
                  </a:lnTo>
                  <a:lnTo>
                    <a:pt x="1180" y="100"/>
                  </a:lnTo>
                  <a:lnTo>
                    <a:pt x="853" y="49"/>
                  </a:lnTo>
                  <a:lnTo>
                    <a:pt x="693" y="20"/>
                  </a:lnTo>
                  <a:lnTo>
                    <a:pt x="610" y="8"/>
                  </a:lnTo>
                  <a:lnTo>
                    <a:pt x="590" y="3"/>
                  </a:lnTo>
                  <a:lnTo>
                    <a:pt x="581" y="3"/>
                  </a:lnTo>
                  <a:lnTo>
                    <a:pt x="578" y="3"/>
                  </a:lnTo>
                  <a:lnTo>
                    <a:pt x="575" y="3"/>
                  </a:lnTo>
                  <a:lnTo>
                    <a:pt x="572" y="3"/>
                  </a:lnTo>
                  <a:lnTo>
                    <a:pt x="570" y="0"/>
                  </a:lnTo>
                  <a:lnTo>
                    <a:pt x="570" y="0"/>
                  </a:lnTo>
                  <a:lnTo>
                    <a:pt x="564" y="0"/>
                  </a:lnTo>
                  <a:lnTo>
                    <a:pt x="555" y="0"/>
                  </a:lnTo>
                  <a:lnTo>
                    <a:pt x="555" y="0"/>
                  </a:lnTo>
                  <a:lnTo>
                    <a:pt x="544" y="0"/>
                  </a:lnTo>
                  <a:lnTo>
                    <a:pt x="544" y="0"/>
                  </a:lnTo>
                  <a:lnTo>
                    <a:pt x="529" y="3"/>
                  </a:lnTo>
                  <a:lnTo>
                    <a:pt x="529" y="3"/>
                  </a:lnTo>
                  <a:lnTo>
                    <a:pt x="518" y="6"/>
                  </a:lnTo>
                  <a:lnTo>
                    <a:pt x="518" y="6"/>
                  </a:lnTo>
                  <a:lnTo>
                    <a:pt x="495" y="14"/>
                  </a:lnTo>
                  <a:lnTo>
                    <a:pt x="472" y="29"/>
                  </a:lnTo>
                  <a:lnTo>
                    <a:pt x="455" y="46"/>
                  </a:lnTo>
                  <a:lnTo>
                    <a:pt x="441" y="66"/>
                  </a:lnTo>
                  <a:lnTo>
                    <a:pt x="441" y="66"/>
                  </a:lnTo>
                  <a:lnTo>
                    <a:pt x="429" y="89"/>
                  </a:lnTo>
                  <a:lnTo>
                    <a:pt x="423" y="115"/>
                  </a:lnTo>
                  <a:lnTo>
                    <a:pt x="415" y="155"/>
                  </a:lnTo>
                  <a:lnTo>
                    <a:pt x="389" y="315"/>
                  </a:lnTo>
                  <a:lnTo>
                    <a:pt x="338" y="642"/>
                  </a:lnTo>
                  <a:lnTo>
                    <a:pt x="338" y="642"/>
                  </a:lnTo>
                  <a:lnTo>
                    <a:pt x="289" y="965"/>
                  </a:lnTo>
                  <a:lnTo>
                    <a:pt x="289" y="965"/>
                  </a:lnTo>
                  <a:lnTo>
                    <a:pt x="240" y="1292"/>
                  </a:lnTo>
                  <a:lnTo>
                    <a:pt x="240" y="1292"/>
                  </a:lnTo>
                  <a:lnTo>
                    <a:pt x="303" y="968"/>
                  </a:lnTo>
                  <a:lnTo>
                    <a:pt x="303" y="968"/>
                  </a:lnTo>
                  <a:lnTo>
                    <a:pt x="369" y="647"/>
                  </a:lnTo>
                  <a:lnTo>
                    <a:pt x="432" y="324"/>
                  </a:lnTo>
                  <a:lnTo>
                    <a:pt x="461" y="163"/>
                  </a:lnTo>
                  <a:lnTo>
                    <a:pt x="469" y="123"/>
                  </a:lnTo>
                  <a:lnTo>
                    <a:pt x="469" y="123"/>
                  </a:lnTo>
                  <a:lnTo>
                    <a:pt x="475" y="106"/>
                  </a:lnTo>
                  <a:lnTo>
                    <a:pt x="481" y="92"/>
                  </a:lnTo>
                  <a:lnTo>
                    <a:pt x="481" y="92"/>
                  </a:lnTo>
                  <a:lnTo>
                    <a:pt x="492" y="80"/>
                  </a:lnTo>
                  <a:lnTo>
                    <a:pt x="504" y="69"/>
                  </a:lnTo>
                  <a:lnTo>
                    <a:pt x="518" y="60"/>
                  </a:lnTo>
                  <a:lnTo>
                    <a:pt x="532" y="55"/>
                  </a:lnTo>
                  <a:lnTo>
                    <a:pt x="532" y="55"/>
                  </a:lnTo>
                  <a:lnTo>
                    <a:pt x="541" y="55"/>
                  </a:lnTo>
                  <a:lnTo>
                    <a:pt x="541" y="55"/>
                  </a:lnTo>
                  <a:lnTo>
                    <a:pt x="547" y="52"/>
                  </a:lnTo>
                  <a:lnTo>
                    <a:pt x="547" y="52"/>
                  </a:lnTo>
                  <a:lnTo>
                    <a:pt x="555" y="52"/>
                  </a:lnTo>
                  <a:lnTo>
                    <a:pt x="558" y="52"/>
                  </a:lnTo>
                  <a:lnTo>
                    <a:pt x="558" y="52"/>
                  </a:lnTo>
                  <a:lnTo>
                    <a:pt x="561" y="55"/>
                  </a:lnTo>
                  <a:lnTo>
                    <a:pt x="567" y="55"/>
                  </a:lnTo>
                  <a:lnTo>
                    <a:pt x="570" y="55"/>
                  </a:lnTo>
                  <a:lnTo>
                    <a:pt x="570" y="55"/>
                  </a:lnTo>
                  <a:lnTo>
                    <a:pt x="570" y="55"/>
                  </a:lnTo>
                  <a:lnTo>
                    <a:pt x="572" y="55"/>
                  </a:lnTo>
                  <a:lnTo>
                    <a:pt x="581" y="57"/>
                  </a:lnTo>
                  <a:lnTo>
                    <a:pt x="601" y="60"/>
                  </a:lnTo>
                  <a:lnTo>
                    <a:pt x="681" y="74"/>
                  </a:lnTo>
                  <a:lnTo>
                    <a:pt x="845" y="106"/>
                  </a:lnTo>
                  <a:lnTo>
                    <a:pt x="1168" y="166"/>
                  </a:lnTo>
                  <a:lnTo>
                    <a:pt x="1328" y="198"/>
                  </a:lnTo>
                  <a:lnTo>
                    <a:pt x="1492" y="226"/>
                  </a:lnTo>
                  <a:lnTo>
                    <a:pt x="1775" y="278"/>
                  </a:lnTo>
                  <a:lnTo>
                    <a:pt x="1735" y="504"/>
                  </a:lnTo>
                  <a:lnTo>
                    <a:pt x="1701" y="702"/>
                  </a:lnTo>
                  <a:lnTo>
                    <a:pt x="1687" y="690"/>
                  </a:lnTo>
                  <a:lnTo>
                    <a:pt x="1652" y="662"/>
                  </a:lnTo>
                  <a:lnTo>
                    <a:pt x="1635" y="647"/>
                  </a:lnTo>
                  <a:lnTo>
                    <a:pt x="1635" y="647"/>
                  </a:lnTo>
                  <a:lnTo>
                    <a:pt x="1632" y="645"/>
                  </a:lnTo>
                  <a:lnTo>
                    <a:pt x="1629" y="645"/>
                  </a:lnTo>
                  <a:lnTo>
                    <a:pt x="1629" y="645"/>
                  </a:lnTo>
                  <a:lnTo>
                    <a:pt x="1615" y="633"/>
                  </a:lnTo>
                  <a:lnTo>
                    <a:pt x="1615" y="633"/>
                  </a:lnTo>
                  <a:lnTo>
                    <a:pt x="1595" y="619"/>
                  </a:lnTo>
                  <a:lnTo>
                    <a:pt x="1572" y="607"/>
                  </a:lnTo>
                  <a:lnTo>
                    <a:pt x="1549" y="598"/>
                  </a:lnTo>
                  <a:lnTo>
                    <a:pt x="1526" y="590"/>
                  </a:lnTo>
                  <a:lnTo>
                    <a:pt x="1526" y="590"/>
                  </a:lnTo>
                  <a:lnTo>
                    <a:pt x="1512" y="587"/>
                  </a:lnTo>
                  <a:lnTo>
                    <a:pt x="1506" y="587"/>
                  </a:lnTo>
                  <a:lnTo>
                    <a:pt x="1501" y="584"/>
                  </a:lnTo>
                  <a:lnTo>
                    <a:pt x="1501" y="584"/>
                  </a:lnTo>
                  <a:lnTo>
                    <a:pt x="1501" y="584"/>
                  </a:lnTo>
                  <a:lnTo>
                    <a:pt x="1495" y="584"/>
                  </a:lnTo>
                  <a:lnTo>
                    <a:pt x="1492" y="584"/>
                  </a:lnTo>
                  <a:lnTo>
                    <a:pt x="1492" y="584"/>
                  </a:lnTo>
                  <a:lnTo>
                    <a:pt x="1489" y="582"/>
                  </a:lnTo>
                  <a:lnTo>
                    <a:pt x="1486" y="582"/>
                  </a:lnTo>
                  <a:lnTo>
                    <a:pt x="1477" y="582"/>
                  </a:lnTo>
                  <a:lnTo>
                    <a:pt x="1477" y="582"/>
                  </a:lnTo>
                  <a:lnTo>
                    <a:pt x="1477" y="582"/>
                  </a:lnTo>
                  <a:lnTo>
                    <a:pt x="1463" y="582"/>
                  </a:lnTo>
                  <a:lnTo>
                    <a:pt x="1460" y="579"/>
                  </a:lnTo>
                  <a:lnTo>
                    <a:pt x="1457" y="579"/>
                  </a:lnTo>
                  <a:lnTo>
                    <a:pt x="1452" y="579"/>
                  </a:lnTo>
                  <a:lnTo>
                    <a:pt x="1452" y="579"/>
                  </a:lnTo>
                  <a:lnTo>
                    <a:pt x="1426" y="582"/>
                  </a:lnTo>
                  <a:lnTo>
                    <a:pt x="1426" y="582"/>
                  </a:lnTo>
                  <a:lnTo>
                    <a:pt x="1400" y="582"/>
                  </a:lnTo>
                  <a:lnTo>
                    <a:pt x="1377" y="587"/>
                  </a:lnTo>
                  <a:lnTo>
                    <a:pt x="1351" y="593"/>
                  </a:lnTo>
                  <a:lnTo>
                    <a:pt x="1328" y="601"/>
                  </a:lnTo>
                  <a:lnTo>
                    <a:pt x="1328" y="601"/>
                  </a:lnTo>
                  <a:lnTo>
                    <a:pt x="1306" y="613"/>
                  </a:lnTo>
                  <a:lnTo>
                    <a:pt x="1286" y="624"/>
                  </a:lnTo>
                  <a:lnTo>
                    <a:pt x="1263" y="639"/>
                  </a:lnTo>
                  <a:lnTo>
                    <a:pt x="1246" y="656"/>
                  </a:lnTo>
                  <a:lnTo>
                    <a:pt x="1246" y="656"/>
                  </a:lnTo>
                  <a:lnTo>
                    <a:pt x="1226" y="673"/>
                  </a:lnTo>
                  <a:lnTo>
                    <a:pt x="1208" y="693"/>
                  </a:lnTo>
                  <a:lnTo>
                    <a:pt x="1194" y="713"/>
                  </a:lnTo>
                  <a:lnTo>
                    <a:pt x="1183" y="733"/>
                  </a:lnTo>
                  <a:lnTo>
                    <a:pt x="1180" y="736"/>
                  </a:lnTo>
                  <a:lnTo>
                    <a:pt x="1180" y="736"/>
                  </a:lnTo>
                  <a:lnTo>
                    <a:pt x="1171" y="756"/>
                  </a:lnTo>
                  <a:lnTo>
                    <a:pt x="1171" y="756"/>
                  </a:lnTo>
                  <a:lnTo>
                    <a:pt x="1171" y="756"/>
                  </a:lnTo>
                  <a:lnTo>
                    <a:pt x="1171" y="756"/>
                  </a:lnTo>
                  <a:lnTo>
                    <a:pt x="1160" y="785"/>
                  </a:lnTo>
                  <a:lnTo>
                    <a:pt x="1160" y="788"/>
                  </a:lnTo>
                  <a:lnTo>
                    <a:pt x="1160" y="788"/>
                  </a:lnTo>
                  <a:lnTo>
                    <a:pt x="1151" y="813"/>
                  </a:lnTo>
                  <a:lnTo>
                    <a:pt x="1151" y="816"/>
                  </a:lnTo>
                  <a:lnTo>
                    <a:pt x="1148" y="825"/>
                  </a:lnTo>
                  <a:lnTo>
                    <a:pt x="1148" y="828"/>
                  </a:lnTo>
                  <a:lnTo>
                    <a:pt x="1145" y="839"/>
                  </a:lnTo>
                  <a:lnTo>
                    <a:pt x="1145" y="848"/>
                  </a:lnTo>
                  <a:lnTo>
                    <a:pt x="1145" y="848"/>
                  </a:lnTo>
                  <a:lnTo>
                    <a:pt x="1145" y="868"/>
                  </a:lnTo>
                  <a:lnTo>
                    <a:pt x="1145" y="868"/>
                  </a:lnTo>
                  <a:lnTo>
                    <a:pt x="1142" y="876"/>
                  </a:lnTo>
                  <a:lnTo>
                    <a:pt x="1142" y="876"/>
                  </a:lnTo>
                  <a:lnTo>
                    <a:pt x="1145" y="899"/>
                  </a:lnTo>
                  <a:lnTo>
                    <a:pt x="1145" y="902"/>
                  </a:lnTo>
                  <a:lnTo>
                    <a:pt x="1145" y="902"/>
                  </a:lnTo>
                  <a:lnTo>
                    <a:pt x="1145" y="908"/>
                  </a:lnTo>
                  <a:lnTo>
                    <a:pt x="1145" y="908"/>
                  </a:lnTo>
                  <a:lnTo>
                    <a:pt x="1148" y="925"/>
                  </a:lnTo>
                  <a:lnTo>
                    <a:pt x="1148" y="925"/>
                  </a:lnTo>
                  <a:lnTo>
                    <a:pt x="1148" y="928"/>
                  </a:lnTo>
                  <a:lnTo>
                    <a:pt x="1148" y="928"/>
                  </a:lnTo>
                  <a:lnTo>
                    <a:pt x="1148" y="934"/>
                  </a:lnTo>
                  <a:lnTo>
                    <a:pt x="1148" y="934"/>
                  </a:lnTo>
                  <a:lnTo>
                    <a:pt x="1151" y="948"/>
                  </a:lnTo>
                  <a:lnTo>
                    <a:pt x="1151" y="948"/>
                  </a:lnTo>
                  <a:lnTo>
                    <a:pt x="1154" y="959"/>
                  </a:lnTo>
                  <a:lnTo>
                    <a:pt x="1154" y="959"/>
                  </a:lnTo>
                  <a:lnTo>
                    <a:pt x="1157" y="968"/>
                  </a:lnTo>
                  <a:lnTo>
                    <a:pt x="1157" y="968"/>
                  </a:lnTo>
                  <a:lnTo>
                    <a:pt x="1168" y="997"/>
                  </a:lnTo>
                  <a:lnTo>
                    <a:pt x="1180" y="1022"/>
                  </a:lnTo>
                  <a:lnTo>
                    <a:pt x="1180" y="1022"/>
                  </a:lnTo>
                  <a:lnTo>
                    <a:pt x="1191" y="1046"/>
                  </a:lnTo>
                  <a:lnTo>
                    <a:pt x="1208" y="1065"/>
                  </a:lnTo>
                  <a:lnTo>
                    <a:pt x="1223" y="1083"/>
                  </a:lnTo>
                  <a:lnTo>
                    <a:pt x="1240" y="1103"/>
                  </a:lnTo>
                  <a:lnTo>
                    <a:pt x="1240" y="1103"/>
                  </a:lnTo>
                  <a:lnTo>
                    <a:pt x="1260" y="1117"/>
                  </a:lnTo>
                  <a:lnTo>
                    <a:pt x="1280" y="1131"/>
                  </a:lnTo>
                  <a:lnTo>
                    <a:pt x="1303" y="1146"/>
                  </a:lnTo>
                  <a:lnTo>
                    <a:pt x="1326" y="1157"/>
                  </a:lnTo>
                  <a:lnTo>
                    <a:pt x="1326" y="1157"/>
                  </a:lnTo>
                  <a:lnTo>
                    <a:pt x="1349" y="1166"/>
                  </a:lnTo>
                  <a:lnTo>
                    <a:pt x="1360" y="1169"/>
                  </a:lnTo>
                  <a:lnTo>
                    <a:pt x="1360" y="1169"/>
                  </a:lnTo>
                  <a:lnTo>
                    <a:pt x="1372" y="1172"/>
                  </a:lnTo>
                  <a:lnTo>
                    <a:pt x="1374" y="1172"/>
                  </a:lnTo>
                  <a:lnTo>
                    <a:pt x="1383" y="1174"/>
                  </a:lnTo>
                  <a:lnTo>
                    <a:pt x="1383" y="1174"/>
                  </a:lnTo>
                  <a:lnTo>
                    <a:pt x="1386" y="1174"/>
                  </a:lnTo>
                  <a:lnTo>
                    <a:pt x="1389" y="1174"/>
                  </a:lnTo>
                  <a:lnTo>
                    <a:pt x="1391" y="1177"/>
                  </a:lnTo>
                  <a:lnTo>
                    <a:pt x="1397" y="1177"/>
                  </a:lnTo>
                  <a:lnTo>
                    <a:pt x="1397" y="1177"/>
                  </a:lnTo>
                  <a:lnTo>
                    <a:pt x="1403" y="1177"/>
                  </a:lnTo>
                  <a:lnTo>
                    <a:pt x="1409" y="1180"/>
                  </a:lnTo>
                  <a:lnTo>
                    <a:pt x="1409" y="1180"/>
                  </a:lnTo>
                  <a:lnTo>
                    <a:pt x="1420" y="1180"/>
                  </a:lnTo>
                  <a:lnTo>
                    <a:pt x="1420" y="1180"/>
                  </a:lnTo>
                  <a:lnTo>
                    <a:pt x="1446" y="1180"/>
                  </a:lnTo>
                  <a:lnTo>
                    <a:pt x="1472" y="1180"/>
                  </a:lnTo>
                  <a:lnTo>
                    <a:pt x="1498" y="1177"/>
                  </a:lnTo>
                  <a:lnTo>
                    <a:pt x="1520" y="1172"/>
                  </a:lnTo>
                  <a:lnTo>
                    <a:pt x="1520" y="1172"/>
                  </a:lnTo>
                  <a:lnTo>
                    <a:pt x="1538" y="1166"/>
                  </a:lnTo>
                  <a:lnTo>
                    <a:pt x="1538" y="1166"/>
                  </a:lnTo>
                  <a:lnTo>
                    <a:pt x="1540" y="1166"/>
                  </a:lnTo>
                  <a:lnTo>
                    <a:pt x="1540" y="1166"/>
                  </a:lnTo>
                  <a:lnTo>
                    <a:pt x="1543" y="1163"/>
                  </a:lnTo>
                  <a:lnTo>
                    <a:pt x="1566" y="1157"/>
                  </a:lnTo>
                  <a:lnTo>
                    <a:pt x="1606" y="1143"/>
                  </a:lnTo>
                  <a:lnTo>
                    <a:pt x="1624" y="1134"/>
                  </a:lnTo>
                  <a:lnTo>
                    <a:pt x="1624" y="1134"/>
                  </a:lnTo>
                  <a:lnTo>
                    <a:pt x="1589" y="1332"/>
                  </a:lnTo>
                  <a:lnTo>
                    <a:pt x="1552" y="1555"/>
                  </a:lnTo>
                  <a:lnTo>
                    <a:pt x="1552" y="1555"/>
                  </a:lnTo>
                  <a:lnTo>
                    <a:pt x="1326" y="1515"/>
                  </a:lnTo>
                  <a:lnTo>
                    <a:pt x="1062" y="1469"/>
                  </a:lnTo>
                  <a:lnTo>
                    <a:pt x="1059" y="1469"/>
                  </a:lnTo>
                  <a:lnTo>
                    <a:pt x="1059" y="1469"/>
                  </a:lnTo>
                  <a:lnTo>
                    <a:pt x="1051" y="1469"/>
                  </a:lnTo>
                  <a:lnTo>
                    <a:pt x="1039" y="1472"/>
                  </a:lnTo>
                  <a:lnTo>
                    <a:pt x="1039" y="1472"/>
                  </a:lnTo>
                  <a:lnTo>
                    <a:pt x="1028" y="1481"/>
                  </a:lnTo>
                  <a:lnTo>
                    <a:pt x="1016" y="1492"/>
                  </a:lnTo>
                  <a:lnTo>
                    <a:pt x="1013" y="1507"/>
                  </a:lnTo>
                  <a:lnTo>
                    <a:pt x="1016" y="1524"/>
                  </a:lnTo>
                  <a:lnTo>
                    <a:pt x="1045" y="1607"/>
                  </a:lnTo>
                  <a:lnTo>
                    <a:pt x="1059" y="1647"/>
                  </a:lnTo>
                  <a:lnTo>
                    <a:pt x="1068" y="1667"/>
                  </a:lnTo>
                  <a:lnTo>
                    <a:pt x="1068" y="1675"/>
                  </a:lnTo>
                  <a:lnTo>
                    <a:pt x="1068" y="1675"/>
                  </a:lnTo>
                  <a:lnTo>
                    <a:pt x="1071" y="1684"/>
                  </a:lnTo>
                  <a:lnTo>
                    <a:pt x="1071" y="1684"/>
                  </a:lnTo>
                  <a:lnTo>
                    <a:pt x="1079" y="1721"/>
                  </a:lnTo>
                  <a:lnTo>
                    <a:pt x="1079" y="1759"/>
                  </a:lnTo>
                  <a:lnTo>
                    <a:pt x="1079" y="1759"/>
                  </a:lnTo>
                  <a:lnTo>
                    <a:pt x="1076" y="1776"/>
                  </a:lnTo>
                  <a:lnTo>
                    <a:pt x="1074" y="1782"/>
                  </a:lnTo>
                  <a:lnTo>
                    <a:pt x="1074" y="1793"/>
                  </a:lnTo>
                  <a:lnTo>
                    <a:pt x="1071" y="1804"/>
                  </a:lnTo>
                  <a:lnTo>
                    <a:pt x="1071" y="1804"/>
                  </a:lnTo>
                  <a:lnTo>
                    <a:pt x="1068" y="1813"/>
                  </a:lnTo>
                  <a:lnTo>
                    <a:pt x="1068" y="1813"/>
                  </a:lnTo>
                  <a:lnTo>
                    <a:pt x="1062" y="1827"/>
                  </a:lnTo>
                  <a:lnTo>
                    <a:pt x="1062" y="1827"/>
                  </a:lnTo>
                  <a:lnTo>
                    <a:pt x="1042" y="1862"/>
                  </a:lnTo>
                  <a:lnTo>
                    <a:pt x="1022" y="1890"/>
                  </a:lnTo>
                  <a:lnTo>
                    <a:pt x="1022" y="1890"/>
                  </a:lnTo>
                  <a:lnTo>
                    <a:pt x="993" y="1913"/>
                  </a:lnTo>
                  <a:lnTo>
                    <a:pt x="962" y="1933"/>
                  </a:lnTo>
                  <a:lnTo>
                    <a:pt x="962" y="1933"/>
                  </a:lnTo>
                  <a:lnTo>
                    <a:pt x="930" y="1951"/>
                  </a:lnTo>
                  <a:lnTo>
                    <a:pt x="893" y="1959"/>
                  </a:lnTo>
                  <a:lnTo>
                    <a:pt x="893" y="1959"/>
                  </a:lnTo>
                  <a:lnTo>
                    <a:pt x="856" y="1962"/>
                  </a:lnTo>
                  <a:lnTo>
                    <a:pt x="819" y="1959"/>
                  </a:lnTo>
                  <a:lnTo>
                    <a:pt x="810" y="1956"/>
                  </a:lnTo>
                  <a:lnTo>
                    <a:pt x="801" y="1953"/>
                  </a:lnTo>
                  <a:lnTo>
                    <a:pt x="793" y="1953"/>
                  </a:lnTo>
                  <a:lnTo>
                    <a:pt x="793" y="1953"/>
                  </a:lnTo>
                  <a:lnTo>
                    <a:pt x="784" y="1951"/>
                  </a:lnTo>
                  <a:lnTo>
                    <a:pt x="767" y="1942"/>
                  </a:lnTo>
                  <a:lnTo>
                    <a:pt x="750" y="1933"/>
                  </a:lnTo>
                  <a:lnTo>
                    <a:pt x="750" y="1933"/>
                  </a:lnTo>
                  <a:lnTo>
                    <a:pt x="719" y="1913"/>
                  </a:lnTo>
                  <a:lnTo>
                    <a:pt x="693" y="1888"/>
                  </a:lnTo>
                  <a:lnTo>
                    <a:pt x="693" y="1888"/>
                  </a:lnTo>
                  <a:lnTo>
                    <a:pt x="681" y="1873"/>
                  </a:lnTo>
                  <a:lnTo>
                    <a:pt x="670" y="1859"/>
                  </a:lnTo>
                  <a:lnTo>
                    <a:pt x="653" y="1827"/>
                  </a:lnTo>
                  <a:lnTo>
                    <a:pt x="653" y="1827"/>
                  </a:lnTo>
                  <a:lnTo>
                    <a:pt x="641" y="1790"/>
                  </a:lnTo>
                  <a:lnTo>
                    <a:pt x="635" y="1773"/>
                  </a:lnTo>
                  <a:lnTo>
                    <a:pt x="635" y="1753"/>
                  </a:lnTo>
                  <a:lnTo>
                    <a:pt x="635" y="1753"/>
                  </a:lnTo>
                  <a:lnTo>
                    <a:pt x="635" y="1736"/>
                  </a:lnTo>
                  <a:lnTo>
                    <a:pt x="635" y="1727"/>
                  </a:lnTo>
                  <a:lnTo>
                    <a:pt x="635" y="1727"/>
                  </a:lnTo>
                  <a:lnTo>
                    <a:pt x="635" y="1716"/>
                  </a:lnTo>
                  <a:lnTo>
                    <a:pt x="635" y="1716"/>
                  </a:lnTo>
                  <a:lnTo>
                    <a:pt x="638" y="1699"/>
                  </a:lnTo>
                  <a:lnTo>
                    <a:pt x="638" y="1693"/>
                  </a:lnTo>
                  <a:lnTo>
                    <a:pt x="641" y="1690"/>
                  </a:lnTo>
                  <a:lnTo>
                    <a:pt x="641" y="1690"/>
                  </a:lnTo>
                  <a:lnTo>
                    <a:pt x="641" y="1678"/>
                  </a:lnTo>
                  <a:lnTo>
                    <a:pt x="641" y="1678"/>
                  </a:lnTo>
                  <a:lnTo>
                    <a:pt x="656" y="1644"/>
                  </a:lnTo>
                  <a:lnTo>
                    <a:pt x="673" y="1612"/>
                  </a:lnTo>
                  <a:lnTo>
                    <a:pt x="673" y="1612"/>
                  </a:lnTo>
                  <a:lnTo>
                    <a:pt x="684" y="1598"/>
                  </a:lnTo>
                  <a:lnTo>
                    <a:pt x="698" y="1581"/>
                  </a:lnTo>
                  <a:lnTo>
                    <a:pt x="724" y="1547"/>
                  </a:lnTo>
                  <a:lnTo>
                    <a:pt x="779" y="1478"/>
                  </a:lnTo>
                  <a:lnTo>
                    <a:pt x="782" y="1478"/>
                  </a:lnTo>
                  <a:lnTo>
                    <a:pt x="782" y="1478"/>
                  </a:lnTo>
                  <a:lnTo>
                    <a:pt x="784" y="1469"/>
                  </a:lnTo>
                  <a:lnTo>
                    <a:pt x="787" y="1463"/>
                  </a:lnTo>
                  <a:lnTo>
                    <a:pt x="787" y="1463"/>
                  </a:lnTo>
                  <a:lnTo>
                    <a:pt x="787" y="1449"/>
                  </a:lnTo>
                  <a:lnTo>
                    <a:pt x="782" y="1438"/>
                  </a:lnTo>
                  <a:lnTo>
                    <a:pt x="773" y="1429"/>
                  </a:lnTo>
                  <a:lnTo>
                    <a:pt x="759" y="1423"/>
                  </a:lnTo>
                  <a:lnTo>
                    <a:pt x="232" y="1337"/>
                  </a:lnTo>
                  <a:lnTo>
                    <a:pt x="232" y="1337"/>
                  </a:lnTo>
                  <a:lnTo>
                    <a:pt x="232" y="1337"/>
                  </a:lnTo>
                  <a:lnTo>
                    <a:pt x="232" y="1337"/>
                  </a:lnTo>
                  <a:lnTo>
                    <a:pt x="220" y="1337"/>
                  </a:lnTo>
                  <a:lnTo>
                    <a:pt x="211" y="1343"/>
                  </a:lnTo>
                  <a:lnTo>
                    <a:pt x="203" y="1349"/>
                  </a:lnTo>
                  <a:lnTo>
                    <a:pt x="200" y="1361"/>
                  </a:lnTo>
                  <a:lnTo>
                    <a:pt x="143" y="1716"/>
                  </a:lnTo>
                  <a:lnTo>
                    <a:pt x="114" y="1893"/>
                  </a:lnTo>
                  <a:lnTo>
                    <a:pt x="85" y="2071"/>
                  </a:lnTo>
                  <a:lnTo>
                    <a:pt x="57" y="2248"/>
                  </a:lnTo>
                  <a:lnTo>
                    <a:pt x="31" y="2426"/>
                  </a:lnTo>
                  <a:lnTo>
                    <a:pt x="3" y="2604"/>
                  </a:lnTo>
                  <a:lnTo>
                    <a:pt x="3" y="2609"/>
                  </a:lnTo>
                  <a:lnTo>
                    <a:pt x="3" y="2615"/>
                  </a:lnTo>
                  <a:lnTo>
                    <a:pt x="0" y="2621"/>
                  </a:lnTo>
                  <a:lnTo>
                    <a:pt x="0" y="2627"/>
                  </a:lnTo>
                  <a:lnTo>
                    <a:pt x="0" y="2632"/>
                  </a:lnTo>
                  <a:lnTo>
                    <a:pt x="3" y="2638"/>
                  </a:lnTo>
                  <a:lnTo>
                    <a:pt x="3" y="2638"/>
                  </a:lnTo>
                  <a:lnTo>
                    <a:pt x="3" y="2649"/>
                  </a:lnTo>
                  <a:lnTo>
                    <a:pt x="3" y="2649"/>
                  </a:lnTo>
                  <a:lnTo>
                    <a:pt x="11" y="2672"/>
                  </a:lnTo>
                  <a:lnTo>
                    <a:pt x="22" y="2692"/>
                  </a:lnTo>
                  <a:lnTo>
                    <a:pt x="22" y="2692"/>
                  </a:lnTo>
                  <a:lnTo>
                    <a:pt x="37" y="2710"/>
                  </a:lnTo>
                  <a:lnTo>
                    <a:pt x="54" y="2724"/>
                  </a:lnTo>
                  <a:lnTo>
                    <a:pt x="74" y="2732"/>
                  </a:lnTo>
                  <a:lnTo>
                    <a:pt x="97" y="2738"/>
                  </a:lnTo>
                  <a:lnTo>
                    <a:pt x="97" y="2738"/>
                  </a:lnTo>
                  <a:lnTo>
                    <a:pt x="74" y="2732"/>
                  </a:lnTo>
                  <a:lnTo>
                    <a:pt x="57" y="2721"/>
                  </a:lnTo>
                  <a:lnTo>
                    <a:pt x="40" y="2707"/>
                  </a:lnTo>
                  <a:lnTo>
                    <a:pt x="25" y="2690"/>
                  </a:lnTo>
                  <a:lnTo>
                    <a:pt x="25" y="2690"/>
                  </a:lnTo>
                  <a:lnTo>
                    <a:pt x="17" y="2669"/>
                  </a:lnTo>
                  <a:lnTo>
                    <a:pt x="11" y="2649"/>
                  </a:lnTo>
                  <a:lnTo>
                    <a:pt x="11" y="2649"/>
                  </a:lnTo>
                  <a:lnTo>
                    <a:pt x="8" y="2627"/>
                  </a:lnTo>
                  <a:lnTo>
                    <a:pt x="11" y="2606"/>
                  </a:lnTo>
                  <a:lnTo>
                    <a:pt x="48" y="2429"/>
                  </a:lnTo>
                  <a:lnTo>
                    <a:pt x="83" y="2251"/>
                  </a:lnTo>
                  <a:lnTo>
                    <a:pt x="117" y="2076"/>
                  </a:lnTo>
                  <a:lnTo>
                    <a:pt x="151" y="1899"/>
                  </a:lnTo>
                  <a:lnTo>
                    <a:pt x="186" y="1721"/>
                  </a:lnTo>
                  <a:lnTo>
                    <a:pt x="249" y="1395"/>
                  </a:lnTo>
                  <a:lnTo>
                    <a:pt x="693" y="1481"/>
                  </a:lnTo>
                  <a:lnTo>
                    <a:pt x="673" y="1504"/>
                  </a:lnTo>
                  <a:lnTo>
                    <a:pt x="644" y="1535"/>
                  </a:lnTo>
                  <a:lnTo>
                    <a:pt x="630" y="1552"/>
                  </a:lnTo>
                  <a:lnTo>
                    <a:pt x="630" y="1552"/>
                  </a:lnTo>
                  <a:lnTo>
                    <a:pt x="615" y="1573"/>
                  </a:lnTo>
                  <a:lnTo>
                    <a:pt x="615" y="1573"/>
                  </a:lnTo>
                  <a:lnTo>
                    <a:pt x="604" y="1592"/>
                  </a:lnTo>
                  <a:lnTo>
                    <a:pt x="593" y="1615"/>
                  </a:lnTo>
                  <a:lnTo>
                    <a:pt x="581" y="1638"/>
                  </a:lnTo>
                  <a:lnTo>
                    <a:pt x="572" y="1661"/>
                  </a:lnTo>
                  <a:lnTo>
                    <a:pt x="572" y="1661"/>
                  </a:lnTo>
                  <a:lnTo>
                    <a:pt x="570" y="1673"/>
                  </a:lnTo>
                  <a:lnTo>
                    <a:pt x="570" y="1678"/>
                  </a:lnTo>
                  <a:lnTo>
                    <a:pt x="570" y="1684"/>
                  </a:lnTo>
                  <a:lnTo>
                    <a:pt x="570" y="1684"/>
                  </a:lnTo>
                  <a:lnTo>
                    <a:pt x="564" y="1710"/>
                  </a:lnTo>
                  <a:lnTo>
                    <a:pt x="564" y="1710"/>
                  </a:lnTo>
                  <a:lnTo>
                    <a:pt x="564" y="1721"/>
                  </a:lnTo>
                  <a:lnTo>
                    <a:pt x="564" y="1733"/>
                  </a:lnTo>
                  <a:lnTo>
                    <a:pt x="564" y="1733"/>
                  </a:lnTo>
                  <a:lnTo>
                    <a:pt x="564" y="1759"/>
                  </a:lnTo>
                  <a:lnTo>
                    <a:pt x="564" y="1759"/>
                  </a:lnTo>
                  <a:lnTo>
                    <a:pt x="567" y="1784"/>
                  </a:lnTo>
                  <a:lnTo>
                    <a:pt x="570" y="1807"/>
                  </a:lnTo>
                  <a:lnTo>
                    <a:pt x="575" y="1830"/>
                  </a:lnTo>
                  <a:lnTo>
                    <a:pt x="584" y="1853"/>
                  </a:lnTo>
                  <a:lnTo>
                    <a:pt x="584" y="1853"/>
                  </a:lnTo>
                  <a:lnTo>
                    <a:pt x="595" y="1876"/>
                  </a:lnTo>
                  <a:lnTo>
                    <a:pt x="607" y="1899"/>
                  </a:lnTo>
                  <a:lnTo>
                    <a:pt x="621" y="1919"/>
                  </a:lnTo>
                  <a:lnTo>
                    <a:pt x="638" y="1939"/>
                  </a:lnTo>
                  <a:lnTo>
                    <a:pt x="638" y="1939"/>
                  </a:lnTo>
                  <a:lnTo>
                    <a:pt x="656" y="1956"/>
                  </a:lnTo>
                  <a:lnTo>
                    <a:pt x="673" y="1974"/>
                  </a:lnTo>
                  <a:lnTo>
                    <a:pt x="693" y="1988"/>
                  </a:lnTo>
                  <a:lnTo>
                    <a:pt x="713" y="1999"/>
                  </a:lnTo>
                  <a:lnTo>
                    <a:pt x="713" y="1999"/>
                  </a:lnTo>
                  <a:lnTo>
                    <a:pt x="736" y="2011"/>
                  </a:lnTo>
                  <a:lnTo>
                    <a:pt x="759" y="2022"/>
                  </a:lnTo>
                  <a:lnTo>
                    <a:pt x="759" y="2022"/>
                  </a:lnTo>
                  <a:lnTo>
                    <a:pt x="770" y="2025"/>
                  </a:lnTo>
                  <a:lnTo>
                    <a:pt x="784" y="2028"/>
                  </a:lnTo>
                  <a:lnTo>
                    <a:pt x="796" y="2031"/>
                  </a:lnTo>
                  <a:lnTo>
                    <a:pt x="807" y="2034"/>
                  </a:lnTo>
                  <a:lnTo>
                    <a:pt x="807" y="2034"/>
                  </a:lnTo>
                  <a:lnTo>
                    <a:pt x="830" y="2037"/>
                  </a:lnTo>
                  <a:lnTo>
                    <a:pt x="856" y="2039"/>
                  </a:lnTo>
                  <a:lnTo>
                    <a:pt x="882" y="2039"/>
                  </a:lnTo>
                  <a:lnTo>
                    <a:pt x="905" y="2037"/>
                  </a:lnTo>
                  <a:lnTo>
                    <a:pt x="905" y="2037"/>
                  </a:lnTo>
                  <a:lnTo>
                    <a:pt x="930" y="2031"/>
                  </a:lnTo>
                  <a:lnTo>
                    <a:pt x="953" y="2022"/>
                  </a:lnTo>
                  <a:lnTo>
                    <a:pt x="976" y="2014"/>
                  </a:lnTo>
                  <a:lnTo>
                    <a:pt x="999" y="2005"/>
                  </a:lnTo>
                  <a:lnTo>
                    <a:pt x="999" y="2005"/>
                  </a:lnTo>
                  <a:lnTo>
                    <a:pt x="1022" y="1991"/>
                  </a:lnTo>
                  <a:lnTo>
                    <a:pt x="1042" y="1976"/>
                  </a:lnTo>
                  <a:lnTo>
                    <a:pt x="1062" y="1962"/>
                  </a:lnTo>
                  <a:lnTo>
                    <a:pt x="1079" y="1942"/>
                  </a:lnTo>
                  <a:lnTo>
                    <a:pt x="1079" y="1942"/>
                  </a:lnTo>
                  <a:lnTo>
                    <a:pt x="1094" y="1925"/>
                  </a:lnTo>
                  <a:lnTo>
                    <a:pt x="1111" y="1905"/>
                  </a:lnTo>
                  <a:lnTo>
                    <a:pt x="1122" y="1882"/>
                  </a:lnTo>
                  <a:lnTo>
                    <a:pt x="1134" y="1859"/>
                  </a:lnTo>
                  <a:lnTo>
                    <a:pt x="1134" y="1859"/>
                  </a:lnTo>
                  <a:lnTo>
                    <a:pt x="1142" y="1836"/>
                  </a:lnTo>
                  <a:lnTo>
                    <a:pt x="1142" y="1836"/>
                  </a:lnTo>
                  <a:lnTo>
                    <a:pt x="1148" y="1825"/>
                  </a:lnTo>
                  <a:lnTo>
                    <a:pt x="1151" y="1813"/>
                  </a:lnTo>
                  <a:lnTo>
                    <a:pt x="1151" y="1801"/>
                  </a:lnTo>
                  <a:lnTo>
                    <a:pt x="1154" y="1801"/>
                  </a:lnTo>
                  <a:lnTo>
                    <a:pt x="1154" y="1799"/>
                  </a:lnTo>
                  <a:lnTo>
                    <a:pt x="1154" y="1793"/>
                  </a:lnTo>
                  <a:lnTo>
                    <a:pt x="1154" y="1787"/>
                  </a:lnTo>
                  <a:lnTo>
                    <a:pt x="1154" y="1787"/>
                  </a:lnTo>
                  <a:lnTo>
                    <a:pt x="1157" y="1764"/>
                  </a:lnTo>
                  <a:lnTo>
                    <a:pt x="1157" y="1764"/>
                  </a:lnTo>
                  <a:lnTo>
                    <a:pt x="1160" y="1738"/>
                  </a:lnTo>
                  <a:lnTo>
                    <a:pt x="1157" y="1713"/>
                  </a:lnTo>
                  <a:lnTo>
                    <a:pt x="1154" y="1690"/>
                  </a:lnTo>
                  <a:lnTo>
                    <a:pt x="1148" y="1664"/>
                  </a:lnTo>
                  <a:lnTo>
                    <a:pt x="1148" y="1664"/>
                  </a:lnTo>
                  <a:lnTo>
                    <a:pt x="1145" y="1653"/>
                  </a:lnTo>
                  <a:lnTo>
                    <a:pt x="1145" y="1653"/>
                  </a:lnTo>
                  <a:lnTo>
                    <a:pt x="1142" y="1638"/>
                  </a:lnTo>
                  <a:lnTo>
                    <a:pt x="1134" y="1621"/>
                  </a:lnTo>
                  <a:lnTo>
                    <a:pt x="1119" y="1578"/>
                  </a:lnTo>
                  <a:lnTo>
                    <a:pt x="1114" y="1561"/>
                  </a:lnTo>
                  <a:lnTo>
                    <a:pt x="1311" y="1598"/>
                  </a:lnTo>
                  <a:lnTo>
                    <a:pt x="1311" y="1598"/>
                  </a:lnTo>
                  <a:lnTo>
                    <a:pt x="1535" y="1636"/>
                  </a:lnTo>
                  <a:lnTo>
                    <a:pt x="1449" y="2125"/>
                  </a:lnTo>
                  <a:lnTo>
                    <a:pt x="1449" y="2125"/>
                  </a:lnTo>
                  <a:lnTo>
                    <a:pt x="1449" y="2125"/>
                  </a:lnTo>
                  <a:lnTo>
                    <a:pt x="1449" y="2134"/>
                  </a:lnTo>
                  <a:lnTo>
                    <a:pt x="1452" y="2145"/>
                  </a:lnTo>
                  <a:lnTo>
                    <a:pt x="1452" y="2145"/>
                  </a:lnTo>
                  <a:lnTo>
                    <a:pt x="1460" y="2157"/>
                  </a:lnTo>
                  <a:lnTo>
                    <a:pt x="1472" y="2168"/>
                  </a:lnTo>
                  <a:lnTo>
                    <a:pt x="1486" y="2171"/>
                  </a:lnTo>
                  <a:lnTo>
                    <a:pt x="1501" y="2168"/>
                  </a:lnTo>
                  <a:lnTo>
                    <a:pt x="1583" y="2139"/>
                  </a:lnTo>
                  <a:lnTo>
                    <a:pt x="1624" y="2125"/>
                  </a:lnTo>
                  <a:lnTo>
                    <a:pt x="1646" y="2117"/>
                  </a:lnTo>
                  <a:lnTo>
                    <a:pt x="1646" y="2117"/>
                  </a:lnTo>
                  <a:lnTo>
                    <a:pt x="1664" y="2114"/>
                  </a:lnTo>
                  <a:lnTo>
                    <a:pt x="1664" y="2114"/>
                  </a:lnTo>
                  <a:lnTo>
                    <a:pt x="1698" y="2105"/>
                  </a:lnTo>
                  <a:lnTo>
                    <a:pt x="1735" y="2105"/>
                  </a:lnTo>
                  <a:lnTo>
                    <a:pt x="1735" y="2105"/>
                  </a:lnTo>
                  <a:lnTo>
                    <a:pt x="1744" y="2105"/>
                  </a:lnTo>
                  <a:lnTo>
                    <a:pt x="1750" y="2108"/>
                  </a:lnTo>
                  <a:lnTo>
                    <a:pt x="1755" y="2108"/>
                  </a:lnTo>
                  <a:lnTo>
                    <a:pt x="1755" y="2108"/>
                  </a:lnTo>
                  <a:lnTo>
                    <a:pt x="1773" y="2111"/>
                  </a:lnTo>
                  <a:lnTo>
                    <a:pt x="1773" y="2111"/>
                  </a:lnTo>
                  <a:lnTo>
                    <a:pt x="1781" y="2114"/>
                  </a:lnTo>
                  <a:lnTo>
                    <a:pt x="1790" y="2117"/>
                  </a:lnTo>
                  <a:lnTo>
                    <a:pt x="1790" y="2117"/>
                  </a:lnTo>
                  <a:lnTo>
                    <a:pt x="1807" y="2122"/>
                  </a:lnTo>
                  <a:lnTo>
                    <a:pt x="1807" y="2122"/>
                  </a:lnTo>
                  <a:lnTo>
                    <a:pt x="1824" y="2131"/>
                  </a:lnTo>
                  <a:lnTo>
                    <a:pt x="1838" y="2139"/>
                  </a:lnTo>
                  <a:lnTo>
                    <a:pt x="1870" y="2163"/>
                  </a:lnTo>
                  <a:lnTo>
                    <a:pt x="1870" y="2163"/>
                  </a:lnTo>
                  <a:lnTo>
                    <a:pt x="1896" y="2191"/>
                  </a:lnTo>
                  <a:lnTo>
                    <a:pt x="1904" y="2205"/>
                  </a:lnTo>
                  <a:lnTo>
                    <a:pt x="1916" y="2220"/>
                  </a:lnTo>
                  <a:lnTo>
                    <a:pt x="1916" y="2220"/>
                  </a:lnTo>
                  <a:lnTo>
                    <a:pt x="1930" y="2254"/>
                  </a:lnTo>
                  <a:lnTo>
                    <a:pt x="1939" y="2291"/>
                  </a:lnTo>
                  <a:lnTo>
                    <a:pt x="1942" y="2309"/>
                  </a:lnTo>
                  <a:lnTo>
                    <a:pt x="1942" y="2328"/>
                  </a:lnTo>
                  <a:lnTo>
                    <a:pt x="1942" y="2328"/>
                  </a:lnTo>
                  <a:lnTo>
                    <a:pt x="1942" y="2337"/>
                  </a:lnTo>
                  <a:lnTo>
                    <a:pt x="1942" y="2346"/>
                  </a:lnTo>
                  <a:lnTo>
                    <a:pt x="1942" y="2354"/>
                  </a:lnTo>
                  <a:lnTo>
                    <a:pt x="1939" y="2366"/>
                  </a:lnTo>
                  <a:lnTo>
                    <a:pt x="1939" y="2366"/>
                  </a:lnTo>
                  <a:lnTo>
                    <a:pt x="1930" y="2400"/>
                  </a:lnTo>
                  <a:lnTo>
                    <a:pt x="1916" y="2435"/>
                  </a:lnTo>
                  <a:lnTo>
                    <a:pt x="1916" y="2435"/>
                  </a:lnTo>
                  <a:lnTo>
                    <a:pt x="1893" y="2466"/>
                  </a:lnTo>
                  <a:lnTo>
                    <a:pt x="1867" y="2495"/>
                  </a:lnTo>
                  <a:lnTo>
                    <a:pt x="1867" y="2495"/>
                  </a:lnTo>
                  <a:lnTo>
                    <a:pt x="1838" y="2518"/>
                  </a:lnTo>
                  <a:lnTo>
                    <a:pt x="1804" y="2535"/>
                  </a:lnTo>
                  <a:lnTo>
                    <a:pt x="1770" y="2546"/>
                  </a:lnTo>
                  <a:lnTo>
                    <a:pt x="1732" y="2552"/>
                  </a:lnTo>
                  <a:lnTo>
                    <a:pt x="1732" y="2552"/>
                  </a:lnTo>
                  <a:lnTo>
                    <a:pt x="1715" y="2552"/>
                  </a:lnTo>
                  <a:lnTo>
                    <a:pt x="1715" y="2552"/>
                  </a:lnTo>
                  <a:lnTo>
                    <a:pt x="1707" y="2552"/>
                  </a:lnTo>
                  <a:lnTo>
                    <a:pt x="1695" y="2552"/>
                  </a:lnTo>
                  <a:lnTo>
                    <a:pt x="1684" y="2552"/>
                  </a:lnTo>
                  <a:lnTo>
                    <a:pt x="1684" y="2549"/>
                  </a:lnTo>
                  <a:lnTo>
                    <a:pt x="1684" y="2549"/>
                  </a:lnTo>
                  <a:lnTo>
                    <a:pt x="1681" y="2549"/>
                  </a:lnTo>
                  <a:lnTo>
                    <a:pt x="1675" y="2549"/>
                  </a:lnTo>
                  <a:lnTo>
                    <a:pt x="1675" y="2549"/>
                  </a:lnTo>
                  <a:lnTo>
                    <a:pt x="1658" y="2546"/>
                  </a:lnTo>
                  <a:lnTo>
                    <a:pt x="1658" y="2546"/>
                  </a:lnTo>
                  <a:lnTo>
                    <a:pt x="1621" y="2532"/>
                  </a:lnTo>
                  <a:lnTo>
                    <a:pt x="1589" y="2515"/>
                  </a:lnTo>
                  <a:lnTo>
                    <a:pt x="1589" y="2515"/>
                  </a:lnTo>
                  <a:lnTo>
                    <a:pt x="1581" y="2509"/>
                  </a:lnTo>
                  <a:lnTo>
                    <a:pt x="1575" y="2503"/>
                  </a:lnTo>
                  <a:lnTo>
                    <a:pt x="1558" y="2489"/>
                  </a:lnTo>
                  <a:lnTo>
                    <a:pt x="1523" y="2463"/>
                  </a:lnTo>
                  <a:lnTo>
                    <a:pt x="1454" y="2409"/>
                  </a:lnTo>
                  <a:lnTo>
                    <a:pt x="1454" y="2406"/>
                  </a:lnTo>
                  <a:lnTo>
                    <a:pt x="1454" y="2406"/>
                  </a:lnTo>
                  <a:lnTo>
                    <a:pt x="1449" y="2403"/>
                  </a:lnTo>
                  <a:lnTo>
                    <a:pt x="1440" y="2400"/>
                  </a:lnTo>
                  <a:lnTo>
                    <a:pt x="1440" y="2400"/>
                  </a:lnTo>
                  <a:lnTo>
                    <a:pt x="1429" y="2400"/>
                  </a:lnTo>
                  <a:lnTo>
                    <a:pt x="1417" y="2406"/>
                  </a:lnTo>
                  <a:lnTo>
                    <a:pt x="1409" y="2415"/>
                  </a:lnTo>
                  <a:lnTo>
                    <a:pt x="1406" y="2426"/>
                  </a:lnTo>
                  <a:lnTo>
                    <a:pt x="1363" y="2690"/>
                  </a:lnTo>
                  <a:lnTo>
                    <a:pt x="1323" y="2933"/>
                  </a:lnTo>
                  <a:lnTo>
                    <a:pt x="1056" y="2890"/>
                  </a:lnTo>
                  <a:lnTo>
                    <a:pt x="764" y="2844"/>
                  </a:lnTo>
                  <a:lnTo>
                    <a:pt x="472" y="2798"/>
                  </a:lnTo>
                  <a:lnTo>
                    <a:pt x="180" y="2753"/>
                  </a:lnTo>
                  <a:lnTo>
                    <a:pt x="469" y="2813"/>
                  </a:lnTo>
                  <a:lnTo>
                    <a:pt x="759" y="2870"/>
                  </a:lnTo>
                  <a:lnTo>
                    <a:pt x="1048" y="2927"/>
                  </a:lnTo>
                  <a:lnTo>
                    <a:pt x="1337" y="2982"/>
                  </a:lnTo>
                  <a:lnTo>
                    <a:pt x="1337" y="2982"/>
                  </a:lnTo>
                  <a:lnTo>
                    <a:pt x="1337" y="2982"/>
                  </a:lnTo>
                  <a:lnTo>
                    <a:pt x="1349" y="2982"/>
                  </a:lnTo>
                  <a:lnTo>
                    <a:pt x="1357" y="2979"/>
                  </a:lnTo>
                  <a:lnTo>
                    <a:pt x="1363" y="2973"/>
                  </a:lnTo>
                  <a:lnTo>
                    <a:pt x="1366" y="2965"/>
                  </a:lnTo>
                  <a:lnTo>
                    <a:pt x="1366" y="2962"/>
                  </a:lnTo>
                  <a:lnTo>
                    <a:pt x="1417" y="2701"/>
                  </a:lnTo>
                  <a:lnTo>
                    <a:pt x="1454" y="2486"/>
                  </a:lnTo>
                  <a:lnTo>
                    <a:pt x="1483" y="2509"/>
                  </a:lnTo>
                  <a:lnTo>
                    <a:pt x="1518" y="2538"/>
                  </a:lnTo>
                  <a:lnTo>
                    <a:pt x="1532" y="2552"/>
                  </a:lnTo>
                  <a:lnTo>
                    <a:pt x="1532" y="2552"/>
                  </a:lnTo>
                  <a:lnTo>
                    <a:pt x="1543" y="2561"/>
                  </a:lnTo>
                  <a:lnTo>
                    <a:pt x="1543" y="2561"/>
                  </a:lnTo>
                  <a:lnTo>
                    <a:pt x="1552" y="2566"/>
                  </a:lnTo>
                  <a:lnTo>
                    <a:pt x="1552" y="2566"/>
                  </a:lnTo>
                  <a:lnTo>
                    <a:pt x="1572" y="2581"/>
                  </a:lnTo>
                  <a:lnTo>
                    <a:pt x="1595" y="2592"/>
                  </a:lnTo>
                  <a:lnTo>
                    <a:pt x="1618" y="2601"/>
                  </a:lnTo>
                  <a:lnTo>
                    <a:pt x="1641" y="2609"/>
                  </a:lnTo>
                  <a:lnTo>
                    <a:pt x="1641" y="2609"/>
                  </a:lnTo>
                  <a:lnTo>
                    <a:pt x="1664" y="2615"/>
                  </a:lnTo>
                  <a:lnTo>
                    <a:pt x="1669" y="2615"/>
                  </a:lnTo>
                  <a:lnTo>
                    <a:pt x="1672" y="2615"/>
                  </a:lnTo>
                  <a:lnTo>
                    <a:pt x="1672" y="2615"/>
                  </a:lnTo>
                  <a:lnTo>
                    <a:pt x="1675" y="2615"/>
                  </a:lnTo>
                  <a:lnTo>
                    <a:pt x="1675" y="2618"/>
                  </a:lnTo>
                  <a:lnTo>
                    <a:pt x="1678" y="2618"/>
                  </a:lnTo>
                  <a:lnTo>
                    <a:pt x="1687" y="2618"/>
                  </a:lnTo>
                  <a:lnTo>
                    <a:pt x="1698" y="2621"/>
                  </a:lnTo>
                  <a:lnTo>
                    <a:pt x="1698" y="2621"/>
                  </a:lnTo>
                  <a:lnTo>
                    <a:pt x="1712" y="2621"/>
                  </a:lnTo>
                  <a:lnTo>
                    <a:pt x="1712" y="2621"/>
                  </a:lnTo>
                  <a:lnTo>
                    <a:pt x="1738" y="2621"/>
                  </a:lnTo>
                  <a:lnTo>
                    <a:pt x="1738" y="2621"/>
                  </a:lnTo>
                  <a:lnTo>
                    <a:pt x="1761" y="2618"/>
                  </a:lnTo>
                  <a:lnTo>
                    <a:pt x="1787" y="2612"/>
                  </a:lnTo>
                  <a:lnTo>
                    <a:pt x="1810" y="2606"/>
                  </a:lnTo>
                  <a:lnTo>
                    <a:pt x="1833" y="2598"/>
                  </a:lnTo>
                  <a:lnTo>
                    <a:pt x="1833" y="2598"/>
                  </a:lnTo>
                  <a:lnTo>
                    <a:pt x="1855" y="2586"/>
                  </a:lnTo>
                  <a:lnTo>
                    <a:pt x="1876" y="2575"/>
                  </a:lnTo>
                  <a:lnTo>
                    <a:pt x="1896" y="2561"/>
                  </a:lnTo>
                  <a:lnTo>
                    <a:pt x="1916" y="2546"/>
                  </a:lnTo>
                  <a:lnTo>
                    <a:pt x="1916" y="2546"/>
                  </a:lnTo>
                  <a:lnTo>
                    <a:pt x="1933" y="2529"/>
                  </a:lnTo>
                  <a:lnTo>
                    <a:pt x="1950" y="2512"/>
                  </a:lnTo>
                  <a:lnTo>
                    <a:pt x="1964" y="2492"/>
                  </a:lnTo>
                  <a:lnTo>
                    <a:pt x="1976" y="2469"/>
                  </a:lnTo>
                  <a:lnTo>
                    <a:pt x="1976" y="2469"/>
                  </a:lnTo>
                  <a:lnTo>
                    <a:pt x="1987" y="2449"/>
                  </a:lnTo>
                  <a:lnTo>
                    <a:pt x="1999" y="2426"/>
                  </a:lnTo>
                  <a:lnTo>
                    <a:pt x="2005" y="2400"/>
                  </a:lnTo>
                  <a:lnTo>
                    <a:pt x="2010" y="23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333" name="Group 332"/>
          <p:cNvGrpSpPr/>
          <p:nvPr/>
        </p:nvGrpSpPr>
        <p:grpSpPr>
          <a:xfrm>
            <a:off x="7619469" y="1576479"/>
            <a:ext cx="806930" cy="780865"/>
            <a:chOff x="2806700" y="5389563"/>
            <a:chExt cx="1179513" cy="1141412"/>
          </a:xfrm>
          <a:solidFill>
            <a:srgbClr val="A1A194"/>
          </a:solidFill>
        </p:grpSpPr>
        <p:sp>
          <p:nvSpPr>
            <p:cNvPr id="334" name="Freeform 19"/>
            <p:cNvSpPr>
              <a:spLocks noChangeArrowheads="1"/>
            </p:cNvSpPr>
            <p:nvPr/>
          </p:nvSpPr>
          <p:spPr bwMode="auto">
            <a:xfrm>
              <a:off x="2903538" y="6205538"/>
              <a:ext cx="796925" cy="231775"/>
            </a:xfrm>
            <a:custGeom>
              <a:avLst/>
              <a:gdLst>
                <a:gd name="T0" fmla="*/ 205 w 2212"/>
                <a:gd name="T1" fmla="*/ 166 h 644"/>
                <a:gd name="T2" fmla="*/ 0 w 2212"/>
                <a:gd name="T3" fmla="*/ 113 h 644"/>
                <a:gd name="T4" fmla="*/ 197 w 2212"/>
                <a:gd name="T5" fmla="*/ 185 h 644"/>
                <a:gd name="T6" fmla="*/ 497 w 2212"/>
                <a:gd name="T7" fmla="*/ 289 h 644"/>
                <a:gd name="T8" fmla="*/ 595 w 2212"/>
                <a:gd name="T9" fmla="*/ 323 h 644"/>
                <a:gd name="T10" fmla="*/ 696 w 2212"/>
                <a:gd name="T11" fmla="*/ 356 h 644"/>
                <a:gd name="T12" fmla="*/ 996 w 2212"/>
                <a:gd name="T13" fmla="*/ 455 h 644"/>
                <a:gd name="T14" fmla="*/ 1198 w 2212"/>
                <a:gd name="T15" fmla="*/ 519 h 644"/>
                <a:gd name="T16" fmla="*/ 1397 w 2212"/>
                <a:gd name="T17" fmla="*/ 581 h 644"/>
                <a:gd name="T18" fmla="*/ 1599 w 2212"/>
                <a:gd name="T19" fmla="*/ 643 h 644"/>
                <a:gd name="T20" fmla="*/ 1608 w 2212"/>
                <a:gd name="T21" fmla="*/ 643 h 644"/>
                <a:gd name="T22" fmla="*/ 1625 w 2212"/>
                <a:gd name="T23" fmla="*/ 640 h 644"/>
                <a:gd name="T24" fmla="*/ 1633 w 2212"/>
                <a:gd name="T25" fmla="*/ 634 h 644"/>
                <a:gd name="T26" fmla="*/ 1782 w 2212"/>
                <a:gd name="T27" fmla="*/ 480 h 644"/>
                <a:gd name="T28" fmla="*/ 1855 w 2212"/>
                <a:gd name="T29" fmla="*/ 401 h 644"/>
                <a:gd name="T30" fmla="*/ 1928 w 2212"/>
                <a:gd name="T31" fmla="*/ 323 h 644"/>
                <a:gd name="T32" fmla="*/ 2001 w 2212"/>
                <a:gd name="T33" fmla="*/ 244 h 644"/>
                <a:gd name="T34" fmla="*/ 2107 w 2212"/>
                <a:gd name="T35" fmla="*/ 124 h 644"/>
                <a:gd name="T36" fmla="*/ 2144 w 2212"/>
                <a:gd name="T37" fmla="*/ 82 h 644"/>
                <a:gd name="T38" fmla="*/ 2211 w 2212"/>
                <a:gd name="T39" fmla="*/ 0 h 644"/>
                <a:gd name="T40" fmla="*/ 2172 w 2212"/>
                <a:gd name="T41" fmla="*/ 37 h 644"/>
                <a:gd name="T42" fmla="*/ 2091 w 2212"/>
                <a:gd name="T43" fmla="*/ 107 h 644"/>
                <a:gd name="T44" fmla="*/ 2051 w 2212"/>
                <a:gd name="T45" fmla="*/ 143 h 644"/>
                <a:gd name="T46" fmla="*/ 1973 w 2212"/>
                <a:gd name="T47" fmla="*/ 216 h 644"/>
                <a:gd name="T48" fmla="*/ 1816 w 2212"/>
                <a:gd name="T49" fmla="*/ 362 h 644"/>
                <a:gd name="T50" fmla="*/ 1740 w 2212"/>
                <a:gd name="T51" fmla="*/ 438 h 644"/>
                <a:gd name="T52" fmla="*/ 1661 w 2212"/>
                <a:gd name="T53" fmla="*/ 511 h 644"/>
                <a:gd name="T54" fmla="*/ 1599 w 2212"/>
                <a:gd name="T55" fmla="*/ 572 h 644"/>
                <a:gd name="T56" fmla="*/ 1218 w 2212"/>
                <a:gd name="T57" fmla="*/ 455 h 644"/>
                <a:gd name="T58" fmla="*/ 1016 w 2212"/>
                <a:gd name="T59" fmla="*/ 393 h 644"/>
                <a:gd name="T60" fmla="*/ 814 w 2212"/>
                <a:gd name="T61" fmla="*/ 334 h 644"/>
                <a:gd name="T62" fmla="*/ 612 w 2212"/>
                <a:gd name="T63" fmla="*/ 275 h 644"/>
                <a:gd name="T64" fmla="*/ 508 w 2212"/>
                <a:gd name="T65" fmla="*/ 247 h 644"/>
                <a:gd name="T66" fmla="*/ 407 w 2212"/>
                <a:gd name="T67" fmla="*/ 219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12" h="644">
                  <a:moveTo>
                    <a:pt x="205" y="166"/>
                  </a:moveTo>
                  <a:lnTo>
                    <a:pt x="205" y="166"/>
                  </a:lnTo>
                  <a:lnTo>
                    <a:pt x="0" y="113"/>
                  </a:lnTo>
                  <a:lnTo>
                    <a:pt x="0" y="113"/>
                  </a:lnTo>
                  <a:lnTo>
                    <a:pt x="197" y="185"/>
                  </a:lnTo>
                  <a:lnTo>
                    <a:pt x="197" y="185"/>
                  </a:lnTo>
                  <a:lnTo>
                    <a:pt x="396" y="256"/>
                  </a:lnTo>
                  <a:lnTo>
                    <a:pt x="497" y="289"/>
                  </a:lnTo>
                  <a:lnTo>
                    <a:pt x="497" y="289"/>
                  </a:lnTo>
                  <a:lnTo>
                    <a:pt x="595" y="323"/>
                  </a:lnTo>
                  <a:lnTo>
                    <a:pt x="696" y="356"/>
                  </a:lnTo>
                  <a:lnTo>
                    <a:pt x="696" y="356"/>
                  </a:lnTo>
                  <a:lnTo>
                    <a:pt x="797" y="390"/>
                  </a:lnTo>
                  <a:lnTo>
                    <a:pt x="996" y="455"/>
                  </a:lnTo>
                  <a:lnTo>
                    <a:pt x="996" y="455"/>
                  </a:lnTo>
                  <a:lnTo>
                    <a:pt x="1198" y="519"/>
                  </a:lnTo>
                  <a:lnTo>
                    <a:pt x="1397" y="581"/>
                  </a:lnTo>
                  <a:lnTo>
                    <a:pt x="1397" y="581"/>
                  </a:lnTo>
                  <a:lnTo>
                    <a:pt x="1599" y="643"/>
                  </a:lnTo>
                  <a:lnTo>
                    <a:pt x="1599" y="643"/>
                  </a:lnTo>
                  <a:lnTo>
                    <a:pt x="1599" y="643"/>
                  </a:lnTo>
                  <a:lnTo>
                    <a:pt x="1608" y="643"/>
                  </a:lnTo>
                  <a:lnTo>
                    <a:pt x="1616" y="643"/>
                  </a:lnTo>
                  <a:lnTo>
                    <a:pt x="1625" y="640"/>
                  </a:lnTo>
                  <a:lnTo>
                    <a:pt x="1633" y="634"/>
                  </a:lnTo>
                  <a:lnTo>
                    <a:pt x="1633" y="634"/>
                  </a:lnTo>
                  <a:lnTo>
                    <a:pt x="1706" y="556"/>
                  </a:lnTo>
                  <a:lnTo>
                    <a:pt x="1782" y="480"/>
                  </a:lnTo>
                  <a:lnTo>
                    <a:pt x="1818" y="441"/>
                  </a:lnTo>
                  <a:lnTo>
                    <a:pt x="1855" y="401"/>
                  </a:lnTo>
                  <a:lnTo>
                    <a:pt x="1928" y="323"/>
                  </a:lnTo>
                  <a:lnTo>
                    <a:pt x="1928" y="323"/>
                  </a:lnTo>
                  <a:lnTo>
                    <a:pt x="2001" y="244"/>
                  </a:lnTo>
                  <a:lnTo>
                    <a:pt x="2001" y="244"/>
                  </a:lnTo>
                  <a:lnTo>
                    <a:pt x="2071" y="163"/>
                  </a:lnTo>
                  <a:lnTo>
                    <a:pt x="2107" y="124"/>
                  </a:lnTo>
                  <a:lnTo>
                    <a:pt x="2144" y="82"/>
                  </a:lnTo>
                  <a:lnTo>
                    <a:pt x="2144" y="82"/>
                  </a:lnTo>
                  <a:lnTo>
                    <a:pt x="2177" y="42"/>
                  </a:lnTo>
                  <a:lnTo>
                    <a:pt x="2211" y="0"/>
                  </a:lnTo>
                  <a:lnTo>
                    <a:pt x="2172" y="37"/>
                  </a:lnTo>
                  <a:lnTo>
                    <a:pt x="2172" y="37"/>
                  </a:lnTo>
                  <a:lnTo>
                    <a:pt x="2130" y="71"/>
                  </a:lnTo>
                  <a:lnTo>
                    <a:pt x="2091" y="107"/>
                  </a:lnTo>
                  <a:lnTo>
                    <a:pt x="2051" y="143"/>
                  </a:lnTo>
                  <a:lnTo>
                    <a:pt x="2051" y="143"/>
                  </a:lnTo>
                  <a:lnTo>
                    <a:pt x="1973" y="216"/>
                  </a:lnTo>
                  <a:lnTo>
                    <a:pt x="1973" y="216"/>
                  </a:lnTo>
                  <a:lnTo>
                    <a:pt x="1894" y="289"/>
                  </a:lnTo>
                  <a:lnTo>
                    <a:pt x="1816" y="362"/>
                  </a:lnTo>
                  <a:lnTo>
                    <a:pt x="1776" y="399"/>
                  </a:lnTo>
                  <a:lnTo>
                    <a:pt x="1740" y="438"/>
                  </a:lnTo>
                  <a:lnTo>
                    <a:pt x="1661" y="511"/>
                  </a:lnTo>
                  <a:lnTo>
                    <a:pt x="1661" y="511"/>
                  </a:lnTo>
                  <a:lnTo>
                    <a:pt x="1599" y="572"/>
                  </a:lnTo>
                  <a:lnTo>
                    <a:pt x="1599" y="572"/>
                  </a:lnTo>
                  <a:lnTo>
                    <a:pt x="1417" y="516"/>
                  </a:lnTo>
                  <a:lnTo>
                    <a:pt x="1218" y="455"/>
                  </a:lnTo>
                  <a:lnTo>
                    <a:pt x="1218" y="455"/>
                  </a:lnTo>
                  <a:lnTo>
                    <a:pt x="1016" y="393"/>
                  </a:lnTo>
                  <a:lnTo>
                    <a:pt x="814" y="334"/>
                  </a:lnTo>
                  <a:lnTo>
                    <a:pt x="814" y="334"/>
                  </a:lnTo>
                  <a:lnTo>
                    <a:pt x="713" y="306"/>
                  </a:lnTo>
                  <a:lnTo>
                    <a:pt x="612" y="275"/>
                  </a:lnTo>
                  <a:lnTo>
                    <a:pt x="612" y="275"/>
                  </a:lnTo>
                  <a:lnTo>
                    <a:pt x="508" y="247"/>
                  </a:lnTo>
                  <a:lnTo>
                    <a:pt x="407" y="219"/>
                  </a:lnTo>
                  <a:lnTo>
                    <a:pt x="407" y="219"/>
                  </a:lnTo>
                  <a:lnTo>
                    <a:pt x="205" y="1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20"/>
            <p:cNvSpPr>
              <a:spLocks noChangeArrowheads="1"/>
            </p:cNvSpPr>
            <p:nvPr/>
          </p:nvSpPr>
          <p:spPr bwMode="auto">
            <a:xfrm>
              <a:off x="3121025" y="5976938"/>
              <a:ext cx="577850" cy="155575"/>
            </a:xfrm>
            <a:custGeom>
              <a:avLst/>
              <a:gdLst>
                <a:gd name="T0" fmla="*/ 962 w 1605"/>
                <a:gd name="T1" fmla="*/ 225 h 433"/>
                <a:gd name="T2" fmla="*/ 810 w 1605"/>
                <a:gd name="T3" fmla="*/ 183 h 433"/>
                <a:gd name="T4" fmla="*/ 662 w 1605"/>
                <a:gd name="T5" fmla="*/ 143 h 433"/>
                <a:gd name="T6" fmla="*/ 516 w 1605"/>
                <a:gd name="T7" fmla="*/ 107 h 433"/>
                <a:gd name="T8" fmla="*/ 378 w 1605"/>
                <a:gd name="T9" fmla="*/ 76 h 433"/>
                <a:gd name="T10" fmla="*/ 255 w 1605"/>
                <a:gd name="T11" fmla="*/ 48 h 433"/>
                <a:gd name="T12" fmla="*/ 151 w 1605"/>
                <a:gd name="T13" fmla="*/ 28 h 433"/>
                <a:gd name="T14" fmla="*/ 70 w 1605"/>
                <a:gd name="T15" fmla="*/ 14 h 433"/>
                <a:gd name="T16" fmla="*/ 16 w 1605"/>
                <a:gd name="T17" fmla="*/ 6 h 433"/>
                <a:gd name="T18" fmla="*/ 0 w 1605"/>
                <a:gd name="T19" fmla="*/ 0 h 433"/>
                <a:gd name="T20" fmla="*/ 16 w 1605"/>
                <a:gd name="T21" fmla="*/ 9 h 433"/>
                <a:gd name="T22" fmla="*/ 67 w 1605"/>
                <a:gd name="T23" fmla="*/ 28 h 433"/>
                <a:gd name="T24" fmla="*/ 143 w 1605"/>
                <a:gd name="T25" fmla="*/ 53 h 433"/>
                <a:gd name="T26" fmla="*/ 244 w 1605"/>
                <a:gd name="T27" fmla="*/ 90 h 433"/>
                <a:gd name="T28" fmla="*/ 364 w 1605"/>
                <a:gd name="T29" fmla="*/ 126 h 433"/>
                <a:gd name="T30" fmla="*/ 499 w 1605"/>
                <a:gd name="T31" fmla="*/ 169 h 433"/>
                <a:gd name="T32" fmla="*/ 645 w 1605"/>
                <a:gd name="T33" fmla="*/ 211 h 433"/>
                <a:gd name="T34" fmla="*/ 793 w 1605"/>
                <a:gd name="T35" fmla="*/ 253 h 433"/>
                <a:gd name="T36" fmla="*/ 942 w 1605"/>
                <a:gd name="T37" fmla="*/ 292 h 433"/>
                <a:gd name="T38" fmla="*/ 1088 w 1605"/>
                <a:gd name="T39" fmla="*/ 329 h 433"/>
                <a:gd name="T40" fmla="*/ 1226 w 1605"/>
                <a:gd name="T41" fmla="*/ 359 h 433"/>
                <a:gd name="T42" fmla="*/ 1349 w 1605"/>
                <a:gd name="T43" fmla="*/ 387 h 433"/>
                <a:gd name="T44" fmla="*/ 1453 w 1605"/>
                <a:gd name="T45" fmla="*/ 407 h 433"/>
                <a:gd name="T46" fmla="*/ 1534 w 1605"/>
                <a:gd name="T47" fmla="*/ 421 h 433"/>
                <a:gd name="T48" fmla="*/ 1587 w 1605"/>
                <a:gd name="T49" fmla="*/ 429 h 433"/>
                <a:gd name="T50" fmla="*/ 1604 w 1605"/>
                <a:gd name="T51" fmla="*/ 432 h 433"/>
                <a:gd name="T52" fmla="*/ 1587 w 1605"/>
                <a:gd name="T53" fmla="*/ 427 h 433"/>
                <a:gd name="T54" fmla="*/ 1537 w 1605"/>
                <a:gd name="T55" fmla="*/ 407 h 433"/>
                <a:gd name="T56" fmla="*/ 1461 w 1605"/>
                <a:gd name="T57" fmla="*/ 382 h 433"/>
                <a:gd name="T58" fmla="*/ 1360 w 1605"/>
                <a:gd name="T59" fmla="*/ 345 h 433"/>
                <a:gd name="T60" fmla="*/ 1240 w 1605"/>
                <a:gd name="T61" fmla="*/ 306 h 433"/>
                <a:gd name="T62" fmla="*/ 1105 w 1605"/>
                <a:gd name="T63" fmla="*/ 26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5" h="433">
                  <a:moveTo>
                    <a:pt x="962" y="225"/>
                  </a:moveTo>
                  <a:lnTo>
                    <a:pt x="962" y="225"/>
                  </a:lnTo>
                  <a:lnTo>
                    <a:pt x="810" y="183"/>
                  </a:lnTo>
                  <a:lnTo>
                    <a:pt x="810" y="183"/>
                  </a:lnTo>
                  <a:lnTo>
                    <a:pt x="662" y="143"/>
                  </a:lnTo>
                  <a:lnTo>
                    <a:pt x="662" y="143"/>
                  </a:lnTo>
                  <a:lnTo>
                    <a:pt x="516" y="107"/>
                  </a:lnTo>
                  <a:lnTo>
                    <a:pt x="516" y="107"/>
                  </a:lnTo>
                  <a:lnTo>
                    <a:pt x="378" y="76"/>
                  </a:lnTo>
                  <a:lnTo>
                    <a:pt x="378" y="76"/>
                  </a:lnTo>
                  <a:lnTo>
                    <a:pt x="255" y="48"/>
                  </a:lnTo>
                  <a:lnTo>
                    <a:pt x="255" y="48"/>
                  </a:lnTo>
                  <a:lnTo>
                    <a:pt x="151" y="28"/>
                  </a:lnTo>
                  <a:lnTo>
                    <a:pt x="151" y="28"/>
                  </a:lnTo>
                  <a:lnTo>
                    <a:pt x="70" y="14"/>
                  </a:lnTo>
                  <a:lnTo>
                    <a:pt x="70" y="14"/>
                  </a:lnTo>
                  <a:lnTo>
                    <a:pt x="16" y="6"/>
                  </a:lnTo>
                  <a:lnTo>
                    <a:pt x="16" y="6"/>
                  </a:lnTo>
                  <a:lnTo>
                    <a:pt x="0" y="0"/>
                  </a:lnTo>
                  <a:lnTo>
                    <a:pt x="0" y="0"/>
                  </a:lnTo>
                  <a:lnTo>
                    <a:pt x="16" y="9"/>
                  </a:lnTo>
                  <a:lnTo>
                    <a:pt x="16" y="9"/>
                  </a:lnTo>
                  <a:lnTo>
                    <a:pt x="67" y="28"/>
                  </a:lnTo>
                  <a:lnTo>
                    <a:pt x="67" y="28"/>
                  </a:lnTo>
                  <a:lnTo>
                    <a:pt x="143" y="53"/>
                  </a:lnTo>
                  <a:lnTo>
                    <a:pt x="143" y="53"/>
                  </a:lnTo>
                  <a:lnTo>
                    <a:pt x="244" y="90"/>
                  </a:lnTo>
                  <a:lnTo>
                    <a:pt x="244" y="90"/>
                  </a:lnTo>
                  <a:lnTo>
                    <a:pt x="364" y="126"/>
                  </a:lnTo>
                  <a:lnTo>
                    <a:pt x="364" y="126"/>
                  </a:lnTo>
                  <a:lnTo>
                    <a:pt x="499" y="169"/>
                  </a:lnTo>
                  <a:lnTo>
                    <a:pt x="499" y="169"/>
                  </a:lnTo>
                  <a:lnTo>
                    <a:pt x="645" y="211"/>
                  </a:lnTo>
                  <a:lnTo>
                    <a:pt x="645" y="211"/>
                  </a:lnTo>
                  <a:lnTo>
                    <a:pt x="793" y="253"/>
                  </a:lnTo>
                  <a:lnTo>
                    <a:pt x="793" y="253"/>
                  </a:lnTo>
                  <a:lnTo>
                    <a:pt x="942" y="292"/>
                  </a:lnTo>
                  <a:lnTo>
                    <a:pt x="942" y="292"/>
                  </a:lnTo>
                  <a:lnTo>
                    <a:pt x="1088" y="329"/>
                  </a:lnTo>
                  <a:lnTo>
                    <a:pt x="1088" y="329"/>
                  </a:lnTo>
                  <a:lnTo>
                    <a:pt x="1226" y="359"/>
                  </a:lnTo>
                  <a:lnTo>
                    <a:pt x="1226" y="359"/>
                  </a:lnTo>
                  <a:lnTo>
                    <a:pt x="1349" y="387"/>
                  </a:lnTo>
                  <a:lnTo>
                    <a:pt x="1349" y="387"/>
                  </a:lnTo>
                  <a:lnTo>
                    <a:pt x="1453" y="407"/>
                  </a:lnTo>
                  <a:lnTo>
                    <a:pt x="1453" y="407"/>
                  </a:lnTo>
                  <a:lnTo>
                    <a:pt x="1534" y="421"/>
                  </a:lnTo>
                  <a:lnTo>
                    <a:pt x="1534" y="421"/>
                  </a:lnTo>
                  <a:lnTo>
                    <a:pt x="1587" y="429"/>
                  </a:lnTo>
                  <a:lnTo>
                    <a:pt x="1587" y="429"/>
                  </a:lnTo>
                  <a:lnTo>
                    <a:pt x="1604" y="432"/>
                  </a:lnTo>
                  <a:lnTo>
                    <a:pt x="1604" y="432"/>
                  </a:lnTo>
                  <a:lnTo>
                    <a:pt x="1587" y="427"/>
                  </a:lnTo>
                  <a:lnTo>
                    <a:pt x="1587" y="427"/>
                  </a:lnTo>
                  <a:lnTo>
                    <a:pt x="1537" y="407"/>
                  </a:lnTo>
                  <a:lnTo>
                    <a:pt x="1537" y="407"/>
                  </a:lnTo>
                  <a:lnTo>
                    <a:pt x="1461" y="382"/>
                  </a:lnTo>
                  <a:lnTo>
                    <a:pt x="1461" y="382"/>
                  </a:lnTo>
                  <a:lnTo>
                    <a:pt x="1360" y="345"/>
                  </a:lnTo>
                  <a:lnTo>
                    <a:pt x="1360" y="345"/>
                  </a:lnTo>
                  <a:lnTo>
                    <a:pt x="1240" y="306"/>
                  </a:lnTo>
                  <a:lnTo>
                    <a:pt x="1240" y="306"/>
                  </a:lnTo>
                  <a:lnTo>
                    <a:pt x="1105" y="267"/>
                  </a:lnTo>
                  <a:lnTo>
                    <a:pt x="1105" y="267"/>
                  </a:lnTo>
                  <a:lnTo>
                    <a:pt x="962" y="2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21"/>
            <p:cNvSpPr>
              <a:spLocks noChangeArrowheads="1"/>
            </p:cNvSpPr>
            <p:nvPr/>
          </p:nvSpPr>
          <p:spPr bwMode="auto">
            <a:xfrm>
              <a:off x="3587750" y="5632450"/>
              <a:ext cx="325438" cy="423863"/>
            </a:xfrm>
            <a:custGeom>
              <a:avLst/>
              <a:gdLst>
                <a:gd name="T0" fmla="*/ 763 w 902"/>
                <a:gd name="T1" fmla="*/ 424 h 1177"/>
                <a:gd name="T2" fmla="*/ 668 w 902"/>
                <a:gd name="T3" fmla="*/ 797 h 1177"/>
                <a:gd name="T4" fmla="*/ 637 w 902"/>
                <a:gd name="T5" fmla="*/ 924 h 1177"/>
                <a:gd name="T6" fmla="*/ 606 w 902"/>
                <a:gd name="T7" fmla="*/ 1050 h 1177"/>
                <a:gd name="T8" fmla="*/ 592 w 902"/>
                <a:gd name="T9" fmla="*/ 1112 h 1177"/>
                <a:gd name="T10" fmla="*/ 600 w 902"/>
                <a:gd name="T11" fmla="*/ 1114 h 1177"/>
                <a:gd name="T12" fmla="*/ 623 w 902"/>
                <a:gd name="T13" fmla="*/ 1052 h 1177"/>
                <a:gd name="T14" fmla="*/ 665 w 902"/>
                <a:gd name="T15" fmla="*/ 932 h 1177"/>
                <a:gd name="T16" fmla="*/ 704 w 902"/>
                <a:gd name="T17" fmla="*/ 808 h 1177"/>
                <a:gd name="T18" fmla="*/ 746 w 902"/>
                <a:gd name="T19" fmla="*/ 688 h 1177"/>
                <a:gd name="T20" fmla="*/ 861 w 902"/>
                <a:gd name="T21" fmla="*/ 317 h 1177"/>
                <a:gd name="T22" fmla="*/ 898 w 902"/>
                <a:gd name="T23" fmla="*/ 191 h 1177"/>
                <a:gd name="T24" fmla="*/ 901 w 902"/>
                <a:gd name="T25" fmla="*/ 177 h 1177"/>
                <a:gd name="T26" fmla="*/ 887 w 902"/>
                <a:gd name="T27" fmla="*/ 157 h 1177"/>
                <a:gd name="T28" fmla="*/ 872 w 902"/>
                <a:gd name="T29" fmla="*/ 149 h 1177"/>
                <a:gd name="T30" fmla="*/ 763 w 902"/>
                <a:gd name="T31" fmla="*/ 127 h 1177"/>
                <a:gd name="T32" fmla="*/ 656 w 902"/>
                <a:gd name="T33" fmla="*/ 104 h 1177"/>
                <a:gd name="T34" fmla="*/ 547 w 902"/>
                <a:gd name="T35" fmla="*/ 82 h 1177"/>
                <a:gd name="T36" fmla="*/ 440 w 902"/>
                <a:gd name="T37" fmla="*/ 62 h 1177"/>
                <a:gd name="T38" fmla="*/ 331 w 902"/>
                <a:gd name="T39" fmla="*/ 43 h 1177"/>
                <a:gd name="T40" fmla="*/ 222 w 902"/>
                <a:gd name="T41" fmla="*/ 26 h 1177"/>
                <a:gd name="T42" fmla="*/ 166 w 902"/>
                <a:gd name="T43" fmla="*/ 20 h 1177"/>
                <a:gd name="T44" fmla="*/ 112 w 902"/>
                <a:gd name="T45" fmla="*/ 12 h 1177"/>
                <a:gd name="T46" fmla="*/ 0 w 902"/>
                <a:gd name="T47" fmla="*/ 0 h 1177"/>
                <a:gd name="T48" fmla="*/ 160 w 902"/>
                <a:gd name="T49" fmla="*/ 51 h 1177"/>
                <a:gd name="T50" fmla="*/ 213 w 902"/>
                <a:gd name="T51" fmla="*/ 65 h 1177"/>
                <a:gd name="T52" fmla="*/ 320 w 902"/>
                <a:gd name="T53" fmla="*/ 96 h 1177"/>
                <a:gd name="T54" fmla="*/ 426 w 902"/>
                <a:gd name="T55" fmla="*/ 124 h 1177"/>
                <a:gd name="T56" fmla="*/ 533 w 902"/>
                <a:gd name="T57" fmla="*/ 149 h 1177"/>
                <a:gd name="T58" fmla="*/ 642 w 902"/>
                <a:gd name="T59" fmla="*/ 174 h 1177"/>
                <a:gd name="T60" fmla="*/ 749 w 902"/>
                <a:gd name="T61" fmla="*/ 197 h 1177"/>
                <a:gd name="T62" fmla="*/ 822 w 902"/>
                <a:gd name="T63" fmla="*/ 211 h 1177"/>
                <a:gd name="T64" fmla="*/ 763 w 902"/>
                <a:gd name="T65" fmla="*/ 424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2" h="1177">
                  <a:moveTo>
                    <a:pt x="763" y="424"/>
                  </a:moveTo>
                  <a:lnTo>
                    <a:pt x="763" y="424"/>
                  </a:lnTo>
                  <a:lnTo>
                    <a:pt x="699" y="674"/>
                  </a:lnTo>
                  <a:lnTo>
                    <a:pt x="668" y="797"/>
                  </a:lnTo>
                  <a:lnTo>
                    <a:pt x="668" y="797"/>
                  </a:lnTo>
                  <a:lnTo>
                    <a:pt x="637" y="924"/>
                  </a:lnTo>
                  <a:lnTo>
                    <a:pt x="637" y="924"/>
                  </a:lnTo>
                  <a:lnTo>
                    <a:pt x="606" y="1050"/>
                  </a:lnTo>
                  <a:lnTo>
                    <a:pt x="606" y="1050"/>
                  </a:lnTo>
                  <a:lnTo>
                    <a:pt x="592" y="1112"/>
                  </a:lnTo>
                  <a:lnTo>
                    <a:pt x="578" y="1176"/>
                  </a:lnTo>
                  <a:lnTo>
                    <a:pt x="600" y="1114"/>
                  </a:lnTo>
                  <a:lnTo>
                    <a:pt x="600" y="1114"/>
                  </a:lnTo>
                  <a:lnTo>
                    <a:pt x="623" y="1052"/>
                  </a:lnTo>
                  <a:lnTo>
                    <a:pt x="623" y="1052"/>
                  </a:lnTo>
                  <a:lnTo>
                    <a:pt x="665" y="932"/>
                  </a:lnTo>
                  <a:lnTo>
                    <a:pt x="665" y="932"/>
                  </a:lnTo>
                  <a:lnTo>
                    <a:pt x="704" y="808"/>
                  </a:lnTo>
                  <a:lnTo>
                    <a:pt x="746" y="688"/>
                  </a:lnTo>
                  <a:lnTo>
                    <a:pt x="746" y="688"/>
                  </a:lnTo>
                  <a:lnTo>
                    <a:pt x="822" y="441"/>
                  </a:lnTo>
                  <a:lnTo>
                    <a:pt x="861" y="317"/>
                  </a:lnTo>
                  <a:lnTo>
                    <a:pt x="898" y="194"/>
                  </a:lnTo>
                  <a:lnTo>
                    <a:pt x="898" y="191"/>
                  </a:lnTo>
                  <a:lnTo>
                    <a:pt x="898" y="191"/>
                  </a:lnTo>
                  <a:lnTo>
                    <a:pt x="901" y="177"/>
                  </a:lnTo>
                  <a:lnTo>
                    <a:pt x="895" y="166"/>
                  </a:lnTo>
                  <a:lnTo>
                    <a:pt x="887" y="157"/>
                  </a:lnTo>
                  <a:lnTo>
                    <a:pt x="872" y="152"/>
                  </a:lnTo>
                  <a:lnTo>
                    <a:pt x="872" y="149"/>
                  </a:lnTo>
                  <a:lnTo>
                    <a:pt x="872" y="149"/>
                  </a:lnTo>
                  <a:lnTo>
                    <a:pt x="763" y="127"/>
                  </a:lnTo>
                  <a:lnTo>
                    <a:pt x="763" y="127"/>
                  </a:lnTo>
                  <a:lnTo>
                    <a:pt x="656" y="104"/>
                  </a:lnTo>
                  <a:lnTo>
                    <a:pt x="603" y="93"/>
                  </a:lnTo>
                  <a:lnTo>
                    <a:pt x="547" y="82"/>
                  </a:lnTo>
                  <a:lnTo>
                    <a:pt x="547" y="82"/>
                  </a:lnTo>
                  <a:lnTo>
                    <a:pt x="440" y="62"/>
                  </a:lnTo>
                  <a:lnTo>
                    <a:pt x="440" y="62"/>
                  </a:lnTo>
                  <a:lnTo>
                    <a:pt x="331" y="43"/>
                  </a:lnTo>
                  <a:lnTo>
                    <a:pt x="331" y="43"/>
                  </a:lnTo>
                  <a:lnTo>
                    <a:pt x="222" y="26"/>
                  </a:lnTo>
                  <a:lnTo>
                    <a:pt x="222" y="26"/>
                  </a:lnTo>
                  <a:lnTo>
                    <a:pt x="166" y="20"/>
                  </a:lnTo>
                  <a:lnTo>
                    <a:pt x="112" y="12"/>
                  </a:lnTo>
                  <a:lnTo>
                    <a:pt x="112" y="12"/>
                  </a:lnTo>
                  <a:lnTo>
                    <a:pt x="0" y="0"/>
                  </a:lnTo>
                  <a:lnTo>
                    <a:pt x="0" y="0"/>
                  </a:lnTo>
                  <a:lnTo>
                    <a:pt x="107" y="34"/>
                  </a:lnTo>
                  <a:lnTo>
                    <a:pt x="160" y="51"/>
                  </a:lnTo>
                  <a:lnTo>
                    <a:pt x="160" y="51"/>
                  </a:lnTo>
                  <a:lnTo>
                    <a:pt x="213" y="65"/>
                  </a:lnTo>
                  <a:lnTo>
                    <a:pt x="213" y="65"/>
                  </a:lnTo>
                  <a:lnTo>
                    <a:pt x="320" y="96"/>
                  </a:lnTo>
                  <a:lnTo>
                    <a:pt x="320" y="96"/>
                  </a:lnTo>
                  <a:lnTo>
                    <a:pt x="426" y="124"/>
                  </a:lnTo>
                  <a:lnTo>
                    <a:pt x="426" y="124"/>
                  </a:lnTo>
                  <a:lnTo>
                    <a:pt x="533" y="149"/>
                  </a:lnTo>
                  <a:lnTo>
                    <a:pt x="586" y="160"/>
                  </a:lnTo>
                  <a:lnTo>
                    <a:pt x="642" y="174"/>
                  </a:lnTo>
                  <a:lnTo>
                    <a:pt x="642" y="174"/>
                  </a:lnTo>
                  <a:lnTo>
                    <a:pt x="749" y="197"/>
                  </a:lnTo>
                  <a:lnTo>
                    <a:pt x="749" y="197"/>
                  </a:lnTo>
                  <a:lnTo>
                    <a:pt x="822" y="211"/>
                  </a:lnTo>
                  <a:lnTo>
                    <a:pt x="797" y="298"/>
                  </a:lnTo>
                  <a:lnTo>
                    <a:pt x="763" y="4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22"/>
            <p:cNvSpPr>
              <a:spLocks noChangeArrowheads="1"/>
            </p:cNvSpPr>
            <p:nvPr/>
          </p:nvSpPr>
          <p:spPr bwMode="auto">
            <a:xfrm>
              <a:off x="2806700" y="5572125"/>
              <a:ext cx="1179513" cy="958850"/>
            </a:xfrm>
            <a:custGeom>
              <a:avLst/>
              <a:gdLst>
                <a:gd name="T0" fmla="*/ 3260 w 3278"/>
                <a:gd name="T1" fmla="*/ 281 h 2664"/>
                <a:gd name="T2" fmla="*/ 3224 w 3278"/>
                <a:gd name="T3" fmla="*/ 225 h 2664"/>
                <a:gd name="T4" fmla="*/ 3187 w 3278"/>
                <a:gd name="T5" fmla="*/ 199 h 2664"/>
                <a:gd name="T6" fmla="*/ 3165 w 3278"/>
                <a:gd name="T7" fmla="*/ 191 h 2664"/>
                <a:gd name="T8" fmla="*/ 3140 w 3278"/>
                <a:gd name="T9" fmla="*/ 185 h 2664"/>
                <a:gd name="T10" fmla="*/ 3106 w 3278"/>
                <a:gd name="T11" fmla="*/ 177 h 2664"/>
                <a:gd name="T12" fmla="*/ 2449 w 3278"/>
                <a:gd name="T13" fmla="*/ 53 h 2664"/>
                <a:gd name="T14" fmla="*/ 2141 w 3278"/>
                <a:gd name="T15" fmla="*/ 0 h 2664"/>
                <a:gd name="T16" fmla="*/ 3061 w 3278"/>
                <a:gd name="T17" fmla="*/ 205 h 2664"/>
                <a:gd name="T18" fmla="*/ 3129 w 3278"/>
                <a:gd name="T19" fmla="*/ 219 h 2664"/>
                <a:gd name="T20" fmla="*/ 3145 w 3278"/>
                <a:gd name="T21" fmla="*/ 225 h 2664"/>
                <a:gd name="T22" fmla="*/ 3154 w 3278"/>
                <a:gd name="T23" fmla="*/ 227 h 2664"/>
                <a:gd name="T24" fmla="*/ 3182 w 3278"/>
                <a:gd name="T25" fmla="*/ 244 h 2664"/>
                <a:gd name="T26" fmla="*/ 3207 w 3278"/>
                <a:gd name="T27" fmla="*/ 267 h 2664"/>
                <a:gd name="T28" fmla="*/ 3229 w 3278"/>
                <a:gd name="T29" fmla="*/ 311 h 2664"/>
                <a:gd name="T30" fmla="*/ 3232 w 3278"/>
                <a:gd name="T31" fmla="*/ 345 h 2664"/>
                <a:gd name="T32" fmla="*/ 3143 w 3278"/>
                <a:gd name="T33" fmla="*/ 679 h 2664"/>
                <a:gd name="T34" fmla="*/ 2893 w 3278"/>
                <a:gd name="T35" fmla="*/ 1566 h 2664"/>
                <a:gd name="T36" fmla="*/ 2719 w 3278"/>
                <a:gd name="T37" fmla="*/ 1582 h 2664"/>
                <a:gd name="T38" fmla="*/ 2694 w 3278"/>
                <a:gd name="T39" fmla="*/ 1608 h 2664"/>
                <a:gd name="T40" fmla="*/ 2722 w 3278"/>
                <a:gd name="T41" fmla="*/ 1779 h 2664"/>
                <a:gd name="T42" fmla="*/ 1919 w 3278"/>
                <a:gd name="T43" fmla="*/ 2587 h 2664"/>
                <a:gd name="T44" fmla="*/ 772 w 3278"/>
                <a:gd name="T45" fmla="*/ 2239 h 2664"/>
                <a:gd name="T46" fmla="*/ 84 w 3278"/>
                <a:gd name="T47" fmla="*/ 2034 h 2664"/>
                <a:gd name="T48" fmla="*/ 435 w 3278"/>
                <a:gd name="T49" fmla="*/ 1484 h 2664"/>
                <a:gd name="T50" fmla="*/ 626 w 3278"/>
                <a:gd name="T51" fmla="*/ 1302 h 2664"/>
                <a:gd name="T52" fmla="*/ 9 w 3278"/>
                <a:gd name="T53" fmla="*/ 1798 h 2664"/>
                <a:gd name="T54" fmla="*/ 0 w 3278"/>
                <a:gd name="T55" fmla="*/ 1818 h 2664"/>
                <a:gd name="T56" fmla="*/ 42 w 3278"/>
                <a:gd name="T57" fmla="*/ 2057 h 2664"/>
                <a:gd name="T58" fmla="*/ 56 w 3278"/>
                <a:gd name="T59" fmla="*/ 2074 h 2664"/>
                <a:gd name="T60" fmla="*/ 522 w 3278"/>
                <a:gd name="T61" fmla="*/ 2222 h 2664"/>
                <a:gd name="T62" fmla="*/ 1453 w 3278"/>
                <a:gd name="T63" fmla="*/ 2517 h 2664"/>
                <a:gd name="T64" fmla="*/ 1928 w 3278"/>
                <a:gd name="T65" fmla="*/ 2663 h 2664"/>
                <a:gd name="T66" fmla="*/ 1956 w 3278"/>
                <a:gd name="T67" fmla="*/ 2654 h 2664"/>
                <a:gd name="T68" fmla="*/ 2368 w 3278"/>
                <a:gd name="T69" fmla="*/ 2233 h 2664"/>
                <a:gd name="T70" fmla="*/ 2783 w 3278"/>
                <a:gd name="T71" fmla="*/ 1815 h 2664"/>
                <a:gd name="T72" fmla="*/ 2792 w 3278"/>
                <a:gd name="T73" fmla="*/ 1793 h 2664"/>
                <a:gd name="T74" fmla="*/ 2921 w 3278"/>
                <a:gd name="T75" fmla="*/ 1627 h 2664"/>
                <a:gd name="T76" fmla="*/ 2929 w 3278"/>
                <a:gd name="T77" fmla="*/ 1627 h 2664"/>
                <a:gd name="T78" fmla="*/ 2949 w 3278"/>
                <a:gd name="T79" fmla="*/ 1605 h 2664"/>
                <a:gd name="T80" fmla="*/ 3190 w 3278"/>
                <a:gd name="T81" fmla="*/ 693 h 2664"/>
                <a:gd name="T82" fmla="*/ 3272 w 3278"/>
                <a:gd name="T83" fmla="*/ 390 h 2664"/>
                <a:gd name="T84" fmla="*/ 3275 w 3278"/>
                <a:gd name="T85" fmla="*/ 323 h 2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78" h="2664">
                  <a:moveTo>
                    <a:pt x="3269" y="300"/>
                  </a:moveTo>
                  <a:lnTo>
                    <a:pt x="3269" y="300"/>
                  </a:lnTo>
                  <a:lnTo>
                    <a:pt x="3260" y="281"/>
                  </a:lnTo>
                  <a:lnTo>
                    <a:pt x="3252" y="261"/>
                  </a:lnTo>
                  <a:lnTo>
                    <a:pt x="3238" y="241"/>
                  </a:lnTo>
                  <a:lnTo>
                    <a:pt x="3224" y="225"/>
                  </a:lnTo>
                  <a:lnTo>
                    <a:pt x="3224" y="225"/>
                  </a:lnTo>
                  <a:lnTo>
                    <a:pt x="3204" y="211"/>
                  </a:lnTo>
                  <a:lnTo>
                    <a:pt x="3187" y="199"/>
                  </a:lnTo>
                  <a:lnTo>
                    <a:pt x="3187" y="199"/>
                  </a:lnTo>
                  <a:lnTo>
                    <a:pt x="3165" y="191"/>
                  </a:lnTo>
                  <a:lnTo>
                    <a:pt x="3165" y="191"/>
                  </a:lnTo>
                  <a:lnTo>
                    <a:pt x="3154" y="188"/>
                  </a:lnTo>
                  <a:lnTo>
                    <a:pt x="3145" y="185"/>
                  </a:lnTo>
                  <a:lnTo>
                    <a:pt x="3140" y="185"/>
                  </a:lnTo>
                  <a:lnTo>
                    <a:pt x="3134" y="183"/>
                  </a:lnTo>
                  <a:lnTo>
                    <a:pt x="3126" y="183"/>
                  </a:lnTo>
                  <a:lnTo>
                    <a:pt x="3106" y="177"/>
                  </a:lnTo>
                  <a:lnTo>
                    <a:pt x="3067" y="171"/>
                  </a:lnTo>
                  <a:lnTo>
                    <a:pt x="2758" y="112"/>
                  </a:lnTo>
                  <a:lnTo>
                    <a:pt x="2449" y="53"/>
                  </a:lnTo>
                  <a:lnTo>
                    <a:pt x="2449" y="53"/>
                  </a:lnTo>
                  <a:lnTo>
                    <a:pt x="2141" y="0"/>
                  </a:lnTo>
                  <a:lnTo>
                    <a:pt x="2141" y="0"/>
                  </a:lnTo>
                  <a:lnTo>
                    <a:pt x="2447" y="67"/>
                  </a:lnTo>
                  <a:lnTo>
                    <a:pt x="2753" y="137"/>
                  </a:lnTo>
                  <a:lnTo>
                    <a:pt x="3061" y="205"/>
                  </a:lnTo>
                  <a:lnTo>
                    <a:pt x="3098" y="213"/>
                  </a:lnTo>
                  <a:lnTo>
                    <a:pt x="3117" y="219"/>
                  </a:lnTo>
                  <a:lnTo>
                    <a:pt x="3129" y="219"/>
                  </a:lnTo>
                  <a:lnTo>
                    <a:pt x="3131" y="222"/>
                  </a:lnTo>
                  <a:lnTo>
                    <a:pt x="3137" y="222"/>
                  </a:lnTo>
                  <a:lnTo>
                    <a:pt x="3145" y="225"/>
                  </a:lnTo>
                  <a:lnTo>
                    <a:pt x="3145" y="225"/>
                  </a:lnTo>
                  <a:lnTo>
                    <a:pt x="3154" y="227"/>
                  </a:lnTo>
                  <a:lnTo>
                    <a:pt x="3154" y="227"/>
                  </a:lnTo>
                  <a:lnTo>
                    <a:pt x="3168" y="233"/>
                  </a:lnTo>
                  <a:lnTo>
                    <a:pt x="3168" y="233"/>
                  </a:lnTo>
                  <a:lnTo>
                    <a:pt x="3182" y="244"/>
                  </a:lnTo>
                  <a:lnTo>
                    <a:pt x="3196" y="255"/>
                  </a:lnTo>
                  <a:lnTo>
                    <a:pt x="3196" y="255"/>
                  </a:lnTo>
                  <a:lnTo>
                    <a:pt x="3207" y="267"/>
                  </a:lnTo>
                  <a:lnTo>
                    <a:pt x="3215" y="281"/>
                  </a:lnTo>
                  <a:lnTo>
                    <a:pt x="3224" y="297"/>
                  </a:lnTo>
                  <a:lnTo>
                    <a:pt x="3229" y="311"/>
                  </a:lnTo>
                  <a:lnTo>
                    <a:pt x="3229" y="311"/>
                  </a:lnTo>
                  <a:lnTo>
                    <a:pt x="3232" y="328"/>
                  </a:lnTo>
                  <a:lnTo>
                    <a:pt x="3232" y="345"/>
                  </a:lnTo>
                  <a:lnTo>
                    <a:pt x="3232" y="362"/>
                  </a:lnTo>
                  <a:lnTo>
                    <a:pt x="3229" y="379"/>
                  </a:lnTo>
                  <a:lnTo>
                    <a:pt x="3143" y="679"/>
                  </a:lnTo>
                  <a:lnTo>
                    <a:pt x="3056" y="982"/>
                  </a:lnTo>
                  <a:lnTo>
                    <a:pt x="2971" y="1285"/>
                  </a:lnTo>
                  <a:lnTo>
                    <a:pt x="2893" y="1566"/>
                  </a:lnTo>
                  <a:lnTo>
                    <a:pt x="2722" y="1582"/>
                  </a:lnTo>
                  <a:lnTo>
                    <a:pt x="2719" y="1582"/>
                  </a:lnTo>
                  <a:lnTo>
                    <a:pt x="2719" y="1582"/>
                  </a:lnTo>
                  <a:lnTo>
                    <a:pt x="2708" y="1585"/>
                  </a:lnTo>
                  <a:lnTo>
                    <a:pt x="2699" y="1596"/>
                  </a:lnTo>
                  <a:lnTo>
                    <a:pt x="2694" y="1608"/>
                  </a:lnTo>
                  <a:lnTo>
                    <a:pt x="2694" y="1622"/>
                  </a:lnTo>
                  <a:lnTo>
                    <a:pt x="2694" y="1622"/>
                  </a:lnTo>
                  <a:lnTo>
                    <a:pt x="2722" y="1779"/>
                  </a:lnTo>
                  <a:lnTo>
                    <a:pt x="2318" y="2183"/>
                  </a:lnTo>
                  <a:lnTo>
                    <a:pt x="2113" y="2393"/>
                  </a:lnTo>
                  <a:lnTo>
                    <a:pt x="1919" y="2587"/>
                  </a:lnTo>
                  <a:lnTo>
                    <a:pt x="1473" y="2452"/>
                  </a:lnTo>
                  <a:lnTo>
                    <a:pt x="1008" y="2309"/>
                  </a:lnTo>
                  <a:lnTo>
                    <a:pt x="772" y="2239"/>
                  </a:lnTo>
                  <a:lnTo>
                    <a:pt x="539" y="2169"/>
                  </a:lnTo>
                  <a:lnTo>
                    <a:pt x="539" y="2169"/>
                  </a:lnTo>
                  <a:lnTo>
                    <a:pt x="84" y="2034"/>
                  </a:lnTo>
                  <a:lnTo>
                    <a:pt x="42" y="1821"/>
                  </a:lnTo>
                  <a:lnTo>
                    <a:pt x="42" y="1821"/>
                  </a:lnTo>
                  <a:lnTo>
                    <a:pt x="435" y="1484"/>
                  </a:lnTo>
                  <a:lnTo>
                    <a:pt x="634" y="1310"/>
                  </a:lnTo>
                  <a:lnTo>
                    <a:pt x="834" y="1136"/>
                  </a:lnTo>
                  <a:lnTo>
                    <a:pt x="626" y="1302"/>
                  </a:lnTo>
                  <a:lnTo>
                    <a:pt x="421" y="1468"/>
                  </a:lnTo>
                  <a:lnTo>
                    <a:pt x="421" y="1468"/>
                  </a:lnTo>
                  <a:lnTo>
                    <a:pt x="9" y="1798"/>
                  </a:lnTo>
                  <a:lnTo>
                    <a:pt x="9" y="1798"/>
                  </a:lnTo>
                  <a:lnTo>
                    <a:pt x="3" y="1807"/>
                  </a:lnTo>
                  <a:lnTo>
                    <a:pt x="0" y="1818"/>
                  </a:lnTo>
                  <a:lnTo>
                    <a:pt x="3" y="1818"/>
                  </a:lnTo>
                  <a:lnTo>
                    <a:pt x="42" y="2057"/>
                  </a:lnTo>
                  <a:lnTo>
                    <a:pt x="42" y="2057"/>
                  </a:lnTo>
                  <a:lnTo>
                    <a:pt x="48" y="2068"/>
                  </a:lnTo>
                  <a:lnTo>
                    <a:pt x="51" y="2071"/>
                  </a:lnTo>
                  <a:lnTo>
                    <a:pt x="56" y="2074"/>
                  </a:lnTo>
                  <a:lnTo>
                    <a:pt x="59" y="2074"/>
                  </a:lnTo>
                  <a:lnTo>
                    <a:pt x="59" y="2074"/>
                  </a:lnTo>
                  <a:lnTo>
                    <a:pt x="522" y="2222"/>
                  </a:lnTo>
                  <a:lnTo>
                    <a:pt x="755" y="2295"/>
                  </a:lnTo>
                  <a:lnTo>
                    <a:pt x="988" y="2371"/>
                  </a:lnTo>
                  <a:lnTo>
                    <a:pt x="1453" y="2517"/>
                  </a:lnTo>
                  <a:lnTo>
                    <a:pt x="1919" y="2663"/>
                  </a:lnTo>
                  <a:lnTo>
                    <a:pt x="1919" y="2663"/>
                  </a:lnTo>
                  <a:lnTo>
                    <a:pt x="1928" y="2663"/>
                  </a:lnTo>
                  <a:lnTo>
                    <a:pt x="1939" y="2663"/>
                  </a:lnTo>
                  <a:lnTo>
                    <a:pt x="1947" y="2660"/>
                  </a:lnTo>
                  <a:lnTo>
                    <a:pt x="1956" y="2654"/>
                  </a:lnTo>
                  <a:lnTo>
                    <a:pt x="1956" y="2651"/>
                  </a:lnTo>
                  <a:lnTo>
                    <a:pt x="2163" y="2444"/>
                  </a:lnTo>
                  <a:lnTo>
                    <a:pt x="2368" y="2233"/>
                  </a:lnTo>
                  <a:lnTo>
                    <a:pt x="2783" y="1815"/>
                  </a:lnTo>
                  <a:lnTo>
                    <a:pt x="2783" y="1815"/>
                  </a:lnTo>
                  <a:lnTo>
                    <a:pt x="2783" y="1815"/>
                  </a:lnTo>
                  <a:lnTo>
                    <a:pt x="2789" y="1807"/>
                  </a:lnTo>
                  <a:lnTo>
                    <a:pt x="2792" y="1801"/>
                  </a:lnTo>
                  <a:lnTo>
                    <a:pt x="2792" y="1793"/>
                  </a:lnTo>
                  <a:lnTo>
                    <a:pt x="2792" y="1784"/>
                  </a:lnTo>
                  <a:lnTo>
                    <a:pt x="2767" y="1644"/>
                  </a:lnTo>
                  <a:lnTo>
                    <a:pt x="2921" y="1627"/>
                  </a:lnTo>
                  <a:lnTo>
                    <a:pt x="2921" y="1627"/>
                  </a:lnTo>
                  <a:lnTo>
                    <a:pt x="2921" y="1627"/>
                  </a:lnTo>
                  <a:lnTo>
                    <a:pt x="2929" y="1627"/>
                  </a:lnTo>
                  <a:lnTo>
                    <a:pt x="2938" y="1622"/>
                  </a:lnTo>
                  <a:lnTo>
                    <a:pt x="2946" y="1613"/>
                  </a:lnTo>
                  <a:lnTo>
                    <a:pt x="2949" y="1605"/>
                  </a:lnTo>
                  <a:lnTo>
                    <a:pt x="3030" y="1302"/>
                  </a:lnTo>
                  <a:lnTo>
                    <a:pt x="3112" y="996"/>
                  </a:lnTo>
                  <a:lnTo>
                    <a:pt x="3190" y="693"/>
                  </a:lnTo>
                  <a:lnTo>
                    <a:pt x="3232" y="542"/>
                  </a:lnTo>
                  <a:lnTo>
                    <a:pt x="3272" y="390"/>
                  </a:lnTo>
                  <a:lnTo>
                    <a:pt x="3272" y="390"/>
                  </a:lnTo>
                  <a:lnTo>
                    <a:pt x="3275" y="368"/>
                  </a:lnTo>
                  <a:lnTo>
                    <a:pt x="3277" y="345"/>
                  </a:lnTo>
                  <a:lnTo>
                    <a:pt x="3275" y="323"/>
                  </a:lnTo>
                  <a:lnTo>
                    <a:pt x="3269" y="30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23"/>
            <p:cNvSpPr>
              <a:spLocks noChangeArrowheads="1"/>
            </p:cNvSpPr>
            <p:nvPr/>
          </p:nvSpPr>
          <p:spPr bwMode="auto">
            <a:xfrm>
              <a:off x="3305175" y="5653088"/>
              <a:ext cx="9525" cy="7937"/>
            </a:xfrm>
            <a:custGeom>
              <a:avLst/>
              <a:gdLst>
                <a:gd name="T0" fmla="*/ 12 w 27"/>
                <a:gd name="T1" fmla="*/ 20 h 21"/>
                <a:gd name="T2" fmla="*/ 12 w 27"/>
                <a:gd name="T3" fmla="*/ 20 h 21"/>
                <a:gd name="T4" fmla="*/ 17 w 27"/>
                <a:gd name="T5" fmla="*/ 20 h 21"/>
                <a:gd name="T6" fmla="*/ 20 w 27"/>
                <a:gd name="T7" fmla="*/ 17 h 21"/>
                <a:gd name="T8" fmla="*/ 20 w 27"/>
                <a:gd name="T9" fmla="*/ 17 h 21"/>
                <a:gd name="T10" fmla="*/ 26 w 27"/>
                <a:gd name="T11" fmla="*/ 14 h 21"/>
                <a:gd name="T12" fmla="*/ 26 w 27"/>
                <a:gd name="T13" fmla="*/ 14 h 21"/>
                <a:gd name="T14" fmla="*/ 23 w 27"/>
                <a:gd name="T15" fmla="*/ 6 h 21"/>
                <a:gd name="T16" fmla="*/ 23 w 27"/>
                <a:gd name="T17" fmla="*/ 6 h 21"/>
                <a:gd name="T18" fmla="*/ 20 w 27"/>
                <a:gd name="T19" fmla="*/ 3 h 21"/>
                <a:gd name="T20" fmla="*/ 14 w 27"/>
                <a:gd name="T21" fmla="*/ 0 h 21"/>
                <a:gd name="T22" fmla="*/ 14 w 27"/>
                <a:gd name="T23" fmla="*/ 0 h 21"/>
                <a:gd name="T24" fmla="*/ 9 w 27"/>
                <a:gd name="T25" fmla="*/ 0 h 21"/>
                <a:gd name="T26" fmla="*/ 6 w 27"/>
                <a:gd name="T27" fmla="*/ 3 h 21"/>
                <a:gd name="T28" fmla="*/ 6 w 27"/>
                <a:gd name="T29" fmla="*/ 3 h 21"/>
                <a:gd name="T30" fmla="*/ 0 w 27"/>
                <a:gd name="T31" fmla="*/ 6 h 21"/>
                <a:gd name="T32" fmla="*/ 0 w 27"/>
                <a:gd name="T33" fmla="*/ 6 h 21"/>
                <a:gd name="T34" fmla="*/ 3 w 27"/>
                <a:gd name="T35" fmla="*/ 14 h 21"/>
                <a:gd name="T36" fmla="*/ 3 w 27"/>
                <a:gd name="T37" fmla="*/ 14 h 21"/>
                <a:gd name="T38" fmla="*/ 6 w 27"/>
                <a:gd name="T39" fmla="*/ 17 h 21"/>
                <a:gd name="T40" fmla="*/ 12 w 27"/>
                <a:gd name="T41"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1">
                  <a:moveTo>
                    <a:pt x="12" y="20"/>
                  </a:moveTo>
                  <a:lnTo>
                    <a:pt x="12" y="20"/>
                  </a:lnTo>
                  <a:lnTo>
                    <a:pt x="17" y="20"/>
                  </a:lnTo>
                  <a:lnTo>
                    <a:pt x="20" y="17"/>
                  </a:lnTo>
                  <a:lnTo>
                    <a:pt x="20" y="17"/>
                  </a:lnTo>
                  <a:lnTo>
                    <a:pt x="26" y="14"/>
                  </a:lnTo>
                  <a:lnTo>
                    <a:pt x="26" y="14"/>
                  </a:lnTo>
                  <a:lnTo>
                    <a:pt x="23" y="6"/>
                  </a:lnTo>
                  <a:lnTo>
                    <a:pt x="23" y="6"/>
                  </a:lnTo>
                  <a:lnTo>
                    <a:pt x="20" y="3"/>
                  </a:lnTo>
                  <a:lnTo>
                    <a:pt x="14" y="0"/>
                  </a:lnTo>
                  <a:lnTo>
                    <a:pt x="14" y="0"/>
                  </a:lnTo>
                  <a:lnTo>
                    <a:pt x="9" y="0"/>
                  </a:lnTo>
                  <a:lnTo>
                    <a:pt x="6" y="3"/>
                  </a:lnTo>
                  <a:lnTo>
                    <a:pt x="6" y="3"/>
                  </a:lnTo>
                  <a:lnTo>
                    <a:pt x="0" y="6"/>
                  </a:lnTo>
                  <a:lnTo>
                    <a:pt x="0" y="6"/>
                  </a:lnTo>
                  <a:lnTo>
                    <a:pt x="3" y="14"/>
                  </a:lnTo>
                  <a:lnTo>
                    <a:pt x="3" y="14"/>
                  </a:lnTo>
                  <a:lnTo>
                    <a:pt x="6" y="17"/>
                  </a:lnTo>
                  <a:lnTo>
                    <a:pt x="12" y="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24"/>
            <p:cNvSpPr>
              <a:spLocks noChangeArrowheads="1"/>
            </p:cNvSpPr>
            <p:nvPr/>
          </p:nvSpPr>
          <p:spPr bwMode="auto">
            <a:xfrm>
              <a:off x="3060700" y="6057900"/>
              <a:ext cx="527050" cy="193675"/>
            </a:xfrm>
            <a:custGeom>
              <a:avLst/>
              <a:gdLst>
                <a:gd name="T0" fmla="*/ 25 w 1463"/>
                <a:gd name="T1" fmla="*/ 281 h 540"/>
                <a:gd name="T2" fmla="*/ 6 w 1463"/>
                <a:gd name="T3" fmla="*/ 304 h 540"/>
                <a:gd name="T4" fmla="*/ 11 w 1463"/>
                <a:gd name="T5" fmla="*/ 301 h 540"/>
                <a:gd name="T6" fmla="*/ 45 w 1463"/>
                <a:gd name="T7" fmla="*/ 284 h 540"/>
                <a:gd name="T8" fmla="*/ 152 w 1463"/>
                <a:gd name="T9" fmla="*/ 219 h 540"/>
                <a:gd name="T10" fmla="*/ 236 w 1463"/>
                <a:gd name="T11" fmla="*/ 166 h 540"/>
                <a:gd name="T12" fmla="*/ 390 w 1463"/>
                <a:gd name="T13" fmla="*/ 174 h 540"/>
                <a:gd name="T14" fmla="*/ 525 w 1463"/>
                <a:gd name="T15" fmla="*/ 214 h 540"/>
                <a:gd name="T16" fmla="*/ 396 w 1463"/>
                <a:gd name="T17" fmla="*/ 318 h 540"/>
                <a:gd name="T18" fmla="*/ 365 w 1463"/>
                <a:gd name="T19" fmla="*/ 351 h 540"/>
                <a:gd name="T20" fmla="*/ 365 w 1463"/>
                <a:gd name="T21" fmla="*/ 351 h 540"/>
                <a:gd name="T22" fmla="*/ 404 w 1463"/>
                <a:gd name="T23" fmla="*/ 329 h 540"/>
                <a:gd name="T24" fmla="*/ 472 w 1463"/>
                <a:gd name="T25" fmla="*/ 290 h 540"/>
                <a:gd name="T26" fmla="*/ 572 w 1463"/>
                <a:gd name="T27" fmla="*/ 228 h 540"/>
                <a:gd name="T28" fmla="*/ 755 w 1463"/>
                <a:gd name="T29" fmla="*/ 278 h 540"/>
                <a:gd name="T30" fmla="*/ 758 w 1463"/>
                <a:gd name="T31" fmla="*/ 404 h 540"/>
                <a:gd name="T32" fmla="*/ 710 w 1463"/>
                <a:gd name="T33" fmla="*/ 446 h 540"/>
                <a:gd name="T34" fmla="*/ 696 w 1463"/>
                <a:gd name="T35" fmla="*/ 466 h 540"/>
                <a:gd name="T36" fmla="*/ 716 w 1463"/>
                <a:gd name="T37" fmla="*/ 452 h 540"/>
                <a:gd name="T38" fmla="*/ 769 w 1463"/>
                <a:gd name="T39" fmla="*/ 421 h 540"/>
                <a:gd name="T40" fmla="*/ 890 w 1463"/>
                <a:gd name="T41" fmla="*/ 348 h 540"/>
                <a:gd name="T42" fmla="*/ 1005 w 1463"/>
                <a:gd name="T43" fmla="*/ 346 h 540"/>
                <a:gd name="T44" fmla="*/ 1114 w 1463"/>
                <a:gd name="T45" fmla="*/ 435 h 540"/>
                <a:gd name="T46" fmla="*/ 1024 w 1463"/>
                <a:gd name="T47" fmla="*/ 511 h 540"/>
                <a:gd name="T48" fmla="*/ 1005 w 1463"/>
                <a:gd name="T49" fmla="*/ 536 h 540"/>
                <a:gd name="T50" fmla="*/ 1013 w 1463"/>
                <a:gd name="T51" fmla="*/ 534 h 540"/>
                <a:gd name="T52" fmla="*/ 1047 w 1463"/>
                <a:gd name="T53" fmla="*/ 514 h 540"/>
                <a:gd name="T54" fmla="*/ 1153 w 1463"/>
                <a:gd name="T55" fmla="*/ 449 h 540"/>
                <a:gd name="T56" fmla="*/ 1224 w 1463"/>
                <a:gd name="T57" fmla="*/ 404 h 540"/>
                <a:gd name="T58" fmla="*/ 1378 w 1463"/>
                <a:gd name="T59" fmla="*/ 446 h 540"/>
                <a:gd name="T60" fmla="*/ 1420 w 1463"/>
                <a:gd name="T61" fmla="*/ 461 h 540"/>
                <a:gd name="T62" fmla="*/ 1403 w 1463"/>
                <a:gd name="T63" fmla="*/ 449 h 540"/>
                <a:gd name="T64" fmla="*/ 1350 w 1463"/>
                <a:gd name="T65" fmla="*/ 427 h 540"/>
                <a:gd name="T66" fmla="*/ 1324 w 1463"/>
                <a:gd name="T67" fmla="*/ 334 h 540"/>
                <a:gd name="T68" fmla="*/ 1462 w 1463"/>
                <a:gd name="T69" fmla="*/ 230 h 540"/>
                <a:gd name="T70" fmla="*/ 1440 w 1463"/>
                <a:gd name="T71" fmla="*/ 239 h 540"/>
                <a:gd name="T72" fmla="*/ 1215 w 1463"/>
                <a:gd name="T73" fmla="*/ 362 h 540"/>
                <a:gd name="T74" fmla="*/ 1013 w 1463"/>
                <a:gd name="T75" fmla="*/ 312 h 540"/>
                <a:gd name="T76" fmla="*/ 1086 w 1463"/>
                <a:gd name="T77" fmla="*/ 211 h 540"/>
                <a:gd name="T78" fmla="*/ 1153 w 1463"/>
                <a:gd name="T79" fmla="*/ 155 h 540"/>
                <a:gd name="T80" fmla="*/ 1075 w 1463"/>
                <a:gd name="T81" fmla="*/ 191 h 540"/>
                <a:gd name="T82" fmla="*/ 892 w 1463"/>
                <a:gd name="T83" fmla="*/ 275 h 540"/>
                <a:gd name="T84" fmla="*/ 637 w 1463"/>
                <a:gd name="T85" fmla="*/ 205 h 540"/>
                <a:gd name="T86" fmla="*/ 752 w 1463"/>
                <a:gd name="T87" fmla="*/ 102 h 540"/>
                <a:gd name="T88" fmla="*/ 814 w 1463"/>
                <a:gd name="T89" fmla="*/ 48 h 540"/>
                <a:gd name="T90" fmla="*/ 741 w 1463"/>
                <a:gd name="T91" fmla="*/ 82 h 540"/>
                <a:gd name="T92" fmla="*/ 561 w 1463"/>
                <a:gd name="T93" fmla="*/ 186 h 540"/>
                <a:gd name="T94" fmla="*/ 298 w 1463"/>
                <a:gd name="T95" fmla="*/ 124 h 540"/>
                <a:gd name="T96" fmla="*/ 441 w 1463"/>
                <a:gd name="T97" fmla="*/ 14 h 540"/>
                <a:gd name="T98" fmla="*/ 438 w 1463"/>
                <a:gd name="T99" fmla="*/ 9 h 540"/>
                <a:gd name="T100" fmla="*/ 244 w 1463"/>
                <a:gd name="T101" fmla="*/ 113 h 540"/>
                <a:gd name="T102" fmla="*/ 135 w 1463"/>
                <a:gd name="T103" fmla="*/ 93 h 540"/>
                <a:gd name="T104" fmla="*/ 90 w 1463"/>
                <a:gd name="T105" fmla="*/ 87 h 540"/>
                <a:gd name="T106" fmla="*/ 199 w 1463"/>
                <a:gd name="T107" fmla="*/ 118 h 540"/>
                <a:gd name="T108" fmla="*/ 132 w 1463"/>
                <a:gd name="T109" fmla="*/ 191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63" h="540">
                  <a:moveTo>
                    <a:pt x="62" y="247"/>
                  </a:moveTo>
                  <a:lnTo>
                    <a:pt x="62" y="247"/>
                  </a:lnTo>
                  <a:lnTo>
                    <a:pt x="37" y="270"/>
                  </a:lnTo>
                  <a:lnTo>
                    <a:pt x="37" y="270"/>
                  </a:lnTo>
                  <a:lnTo>
                    <a:pt x="25" y="281"/>
                  </a:lnTo>
                  <a:lnTo>
                    <a:pt x="25" y="281"/>
                  </a:lnTo>
                  <a:lnTo>
                    <a:pt x="17" y="290"/>
                  </a:lnTo>
                  <a:lnTo>
                    <a:pt x="17" y="290"/>
                  </a:lnTo>
                  <a:lnTo>
                    <a:pt x="6" y="304"/>
                  </a:lnTo>
                  <a:lnTo>
                    <a:pt x="6" y="304"/>
                  </a:lnTo>
                  <a:lnTo>
                    <a:pt x="0" y="309"/>
                  </a:lnTo>
                  <a:lnTo>
                    <a:pt x="0" y="309"/>
                  </a:lnTo>
                  <a:lnTo>
                    <a:pt x="6" y="306"/>
                  </a:lnTo>
                  <a:lnTo>
                    <a:pt x="6" y="306"/>
                  </a:lnTo>
                  <a:lnTo>
                    <a:pt x="11" y="301"/>
                  </a:lnTo>
                  <a:lnTo>
                    <a:pt x="11" y="301"/>
                  </a:lnTo>
                  <a:lnTo>
                    <a:pt x="23" y="298"/>
                  </a:lnTo>
                  <a:lnTo>
                    <a:pt x="23" y="298"/>
                  </a:lnTo>
                  <a:lnTo>
                    <a:pt x="45" y="284"/>
                  </a:lnTo>
                  <a:lnTo>
                    <a:pt x="45" y="284"/>
                  </a:lnTo>
                  <a:lnTo>
                    <a:pt x="76" y="264"/>
                  </a:lnTo>
                  <a:lnTo>
                    <a:pt x="76" y="264"/>
                  </a:lnTo>
                  <a:lnTo>
                    <a:pt x="113" y="244"/>
                  </a:lnTo>
                  <a:lnTo>
                    <a:pt x="113" y="244"/>
                  </a:lnTo>
                  <a:lnTo>
                    <a:pt x="152" y="219"/>
                  </a:lnTo>
                  <a:lnTo>
                    <a:pt x="152" y="219"/>
                  </a:lnTo>
                  <a:lnTo>
                    <a:pt x="194" y="194"/>
                  </a:lnTo>
                  <a:lnTo>
                    <a:pt x="194" y="194"/>
                  </a:lnTo>
                  <a:lnTo>
                    <a:pt x="236" y="166"/>
                  </a:lnTo>
                  <a:lnTo>
                    <a:pt x="236" y="166"/>
                  </a:lnTo>
                  <a:lnTo>
                    <a:pt x="273" y="141"/>
                  </a:lnTo>
                  <a:lnTo>
                    <a:pt x="273" y="141"/>
                  </a:lnTo>
                  <a:lnTo>
                    <a:pt x="287" y="144"/>
                  </a:lnTo>
                  <a:lnTo>
                    <a:pt x="287" y="144"/>
                  </a:lnTo>
                  <a:lnTo>
                    <a:pt x="390" y="174"/>
                  </a:lnTo>
                  <a:lnTo>
                    <a:pt x="390" y="174"/>
                  </a:lnTo>
                  <a:lnTo>
                    <a:pt x="505" y="208"/>
                  </a:lnTo>
                  <a:lnTo>
                    <a:pt x="505" y="208"/>
                  </a:lnTo>
                  <a:lnTo>
                    <a:pt x="525" y="214"/>
                  </a:lnTo>
                  <a:lnTo>
                    <a:pt x="525" y="214"/>
                  </a:lnTo>
                  <a:lnTo>
                    <a:pt x="469" y="253"/>
                  </a:lnTo>
                  <a:lnTo>
                    <a:pt x="421" y="292"/>
                  </a:lnTo>
                  <a:lnTo>
                    <a:pt x="421" y="292"/>
                  </a:lnTo>
                  <a:lnTo>
                    <a:pt x="396" y="318"/>
                  </a:lnTo>
                  <a:lnTo>
                    <a:pt x="396" y="318"/>
                  </a:lnTo>
                  <a:lnTo>
                    <a:pt x="385" y="326"/>
                  </a:lnTo>
                  <a:lnTo>
                    <a:pt x="385" y="326"/>
                  </a:lnTo>
                  <a:lnTo>
                    <a:pt x="376" y="337"/>
                  </a:lnTo>
                  <a:lnTo>
                    <a:pt x="376" y="337"/>
                  </a:lnTo>
                  <a:lnTo>
                    <a:pt x="365" y="351"/>
                  </a:lnTo>
                  <a:lnTo>
                    <a:pt x="365" y="351"/>
                  </a:lnTo>
                  <a:lnTo>
                    <a:pt x="362" y="357"/>
                  </a:lnTo>
                  <a:lnTo>
                    <a:pt x="362" y="357"/>
                  </a:lnTo>
                  <a:lnTo>
                    <a:pt x="365" y="351"/>
                  </a:lnTo>
                  <a:lnTo>
                    <a:pt x="365" y="351"/>
                  </a:lnTo>
                  <a:lnTo>
                    <a:pt x="373" y="348"/>
                  </a:lnTo>
                  <a:lnTo>
                    <a:pt x="373" y="348"/>
                  </a:lnTo>
                  <a:lnTo>
                    <a:pt x="382" y="343"/>
                  </a:lnTo>
                  <a:lnTo>
                    <a:pt x="382" y="343"/>
                  </a:lnTo>
                  <a:lnTo>
                    <a:pt x="404" y="329"/>
                  </a:lnTo>
                  <a:lnTo>
                    <a:pt x="404" y="329"/>
                  </a:lnTo>
                  <a:lnTo>
                    <a:pt x="435" y="312"/>
                  </a:lnTo>
                  <a:lnTo>
                    <a:pt x="435" y="312"/>
                  </a:lnTo>
                  <a:lnTo>
                    <a:pt x="472" y="290"/>
                  </a:lnTo>
                  <a:lnTo>
                    <a:pt x="472" y="290"/>
                  </a:lnTo>
                  <a:lnTo>
                    <a:pt x="511" y="267"/>
                  </a:lnTo>
                  <a:lnTo>
                    <a:pt x="511" y="267"/>
                  </a:lnTo>
                  <a:lnTo>
                    <a:pt x="553" y="239"/>
                  </a:lnTo>
                  <a:lnTo>
                    <a:pt x="553" y="239"/>
                  </a:lnTo>
                  <a:lnTo>
                    <a:pt x="572" y="228"/>
                  </a:lnTo>
                  <a:lnTo>
                    <a:pt x="572" y="228"/>
                  </a:lnTo>
                  <a:lnTo>
                    <a:pt x="626" y="242"/>
                  </a:lnTo>
                  <a:lnTo>
                    <a:pt x="626" y="242"/>
                  </a:lnTo>
                  <a:lnTo>
                    <a:pt x="755" y="278"/>
                  </a:lnTo>
                  <a:lnTo>
                    <a:pt x="755" y="278"/>
                  </a:lnTo>
                  <a:lnTo>
                    <a:pt x="876" y="312"/>
                  </a:lnTo>
                  <a:lnTo>
                    <a:pt x="876" y="312"/>
                  </a:lnTo>
                  <a:lnTo>
                    <a:pt x="811" y="360"/>
                  </a:lnTo>
                  <a:lnTo>
                    <a:pt x="758" y="404"/>
                  </a:lnTo>
                  <a:lnTo>
                    <a:pt x="758" y="404"/>
                  </a:lnTo>
                  <a:lnTo>
                    <a:pt x="730" y="427"/>
                  </a:lnTo>
                  <a:lnTo>
                    <a:pt x="730" y="427"/>
                  </a:lnTo>
                  <a:lnTo>
                    <a:pt x="718" y="438"/>
                  </a:lnTo>
                  <a:lnTo>
                    <a:pt x="718" y="438"/>
                  </a:lnTo>
                  <a:lnTo>
                    <a:pt x="710" y="446"/>
                  </a:lnTo>
                  <a:lnTo>
                    <a:pt x="710" y="446"/>
                  </a:lnTo>
                  <a:lnTo>
                    <a:pt x="699" y="461"/>
                  </a:lnTo>
                  <a:lnTo>
                    <a:pt x="699" y="461"/>
                  </a:lnTo>
                  <a:lnTo>
                    <a:pt x="696" y="466"/>
                  </a:lnTo>
                  <a:lnTo>
                    <a:pt x="696" y="466"/>
                  </a:lnTo>
                  <a:lnTo>
                    <a:pt x="702" y="463"/>
                  </a:lnTo>
                  <a:lnTo>
                    <a:pt x="702" y="463"/>
                  </a:lnTo>
                  <a:lnTo>
                    <a:pt x="707" y="458"/>
                  </a:lnTo>
                  <a:lnTo>
                    <a:pt x="707" y="458"/>
                  </a:lnTo>
                  <a:lnTo>
                    <a:pt x="716" y="452"/>
                  </a:lnTo>
                  <a:lnTo>
                    <a:pt x="716" y="452"/>
                  </a:lnTo>
                  <a:lnTo>
                    <a:pt x="738" y="438"/>
                  </a:lnTo>
                  <a:lnTo>
                    <a:pt x="738" y="438"/>
                  </a:lnTo>
                  <a:lnTo>
                    <a:pt x="769" y="421"/>
                  </a:lnTo>
                  <a:lnTo>
                    <a:pt x="769" y="421"/>
                  </a:lnTo>
                  <a:lnTo>
                    <a:pt x="805" y="402"/>
                  </a:lnTo>
                  <a:lnTo>
                    <a:pt x="805" y="402"/>
                  </a:lnTo>
                  <a:lnTo>
                    <a:pt x="845" y="376"/>
                  </a:lnTo>
                  <a:lnTo>
                    <a:pt x="845" y="376"/>
                  </a:lnTo>
                  <a:lnTo>
                    <a:pt x="890" y="348"/>
                  </a:lnTo>
                  <a:lnTo>
                    <a:pt x="890" y="348"/>
                  </a:lnTo>
                  <a:lnTo>
                    <a:pt x="926" y="326"/>
                  </a:lnTo>
                  <a:lnTo>
                    <a:pt x="926" y="326"/>
                  </a:lnTo>
                  <a:lnTo>
                    <a:pt x="1005" y="346"/>
                  </a:lnTo>
                  <a:lnTo>
                    <a:pt x="1005" y="346"/>
                  </a:lnTo>
                  <a:lnTo>
                    <a:pt x="1120" y="376"/>
                  </a:lnTo>
                  <a:lnTo>
                    <a:pt x="1120" y="376"/>
                  </a:lnTo>
                  <a:lnTo>
                    <a:pt x="1173" y="390"/>
                  </a:lnTo>
                  <a:lnTo>
                    <a:pt x="1173" y="390"/>
                  </a:lnTo>
                  <a:lnTo>
                    <a:pt x="1114" y="435"/>
                  </a:lnTo>
                  <a:lnTo>
                    <a:pt x="1064" y="478"/>
                  </a:lnTo>
                  <a:lnTo>
                    <a:pt x="1064" y="478"/>
                  </a:lnTo>
                  <a:lnTo>
                    <a:pt x="1036" y="503"/>
                  </a:lnTo>
                  <a:lnTo>
                    <a:pt x="1036" y="503"/>
                  </a:lnTo>
                  <a:lnTo>
                    <a:pt x="1024" y="511"/>
                  </a:lnTo>
                  <a:lnTo>
                    <a:pt x="1024" y="511"/>
                  </a:lnTo>
                  <a:lnTo>
                    <a:pt x="1016" y="522"/>
                  </a:lnTo>
                  <a:lnTo>
                    <a:pt x="1016" y="522"/>
                  </a:lnTo>
                  <a:lnTo>
                    <a:pt x="1005" y="536"/>
                  </a:lnTo>
                  <a:lnTo>
                    <a:pt x="1005" y="536"/>
                  </a:lnTo>
                  <a:lnTo>
                    <a:pt x="1002" y="539"/>
                  </a:lnTo>
                  <a:lnTo>
                    <a:pt x="1002" y="539"/>
                  </a:lnTo>
                  <a:lnTo>
                    <a:pt x="1007" y="536"/>
                  </a:lnTo>
                  <a:lnTo>
                    <a:pt x="1007" y="536"/>
                  </a:lnTo>
                  <a:lnTo>
                    <a:pt x="1013" y="534"/>
                  </a:lnTo>
                  <a:lnTo>
                    <a:pt x="1013" y="534"/>
                  </a:lnTo>
                  <a:lnTo>
                    <a:pt x="1022" y="528"/>
                  </a:lnTo>
                  <a:lnTo>
                    <a:pt x="1022" y="528"/>
                  </a:lnTo>
                  <a:lnTo>
                    <a:pt x="1047" y="514"/>
                  </a:lnTo>
                  <a:lnTo>
                    <a:pt x="1047" y="514"/>
                  </a:lnTo>
                  <a:lnTo>
                    <a:pt x="1075" y="494"/>
                  </a:lnTo>
                  <a:lnTo>
                    <a:pt x="1075" y="494"/>
                  </a:lnTo>
                  <a:lnTo>
                    <a:pt x="1111" y="475"/>
                  </a:lnTo>
                  <a:lnTo>
                    <a:pt x="1111" y="475"/>
                  </a:lnTo>
                  <a:lnTo>
                    <a:pt x="1153" y="449"/>
                  </a:lnTo>
                  <a:lnTo>
                    <a:pt x="1153" y="449"/>
                  </a:lnTo>
                  <a:lnTo>
                    <a:pt x="1195" y="424"/>
                  </a:lnTo>
                  <a:lnTo>
                    <a:pt x="1195" y="424"/>
                  </a:lnTo>
                  <a:lnTo>
                    <a:pt x="1224" y="404"/>
                  </a:lnTo>
                  <a:lnTo>
                    <a:pt x="1224" y="404"/>
                  </a:lnTo>
                  <a:lnTo>
                    <a:pt x="1310" y="427"/>
                  </a:lnTo>
                  <a:lnTo>
                    <a:pt x="1310" y="427"/>
                  </a:lnTo>
                  <a:lnTo>
                    <a:pt x="1347" y="438"/>
                  </a:lnTo>
                  <a:lnTo>
                    <a:pt x="1347" y="438"/>
                  </a:lnTo>
                  <a:lnTo>
                    <a:pt x="1378" y="446"/>
                  </a:lnTo>
                  <a:lnTo>
                    <a:pt x="1378" y="446"/>
                  </a:lnTo>
                  <a:lnTo>
                    <a:pt x="1403" y="455"/>
                  </a:lnTo>
                  <a:lnTo>
                    <a:pt x="1403" y="455"/>
                  </a:lnTo>
                  <a:lnTo>
                    <a:pt x="1420" y="461"/>
                  </a:lnTo>
                  <a:lnTo>
                    <a:pt x="1420" y="461"/>
                  </a:lnTo>
                  <a:lnTo>
                    <a:pt x="1437" y="463"/>
                  </a:lnTo>
                  <a:lnTo>
                    <a:pt x="1437" y="463"/>
                  </a:lnTo>
                  <a:lnTo>
                    <a:pt x="1420" y="458"/>
                  </a:lnTo>
                  <a:lnTo>
                    <a:pt x="1420" y="458"/>
                  </a:lnTo>
                  <a:lnTo>
                    <a:pt x="1403" y="449"/>
                  </a:lnTo>
                  <a:lnTo>
                    <a:pt x="1403" y="449"/>
                  </a:lnTo>
                  <a:lnTo>
                    <a:pt x="1381" y="438"/>
                  </a:lnTo>
                  <a:lnTo>
                    <a:pt x="1381" y="438"/>
                  </a:lnTo>
                  <a:lnTo>
                    <a:pt x="1350" y="427"/>
                  </a:lnTo>
                  <a:lnTo>
                    <a:pt x="1350" y="427"/>
                  </a:lnTo>
                  <a:lnTo>
                    <a:pt x="1313" y="413"/>
                  </a:lnTo>
                  <a:lnTo>
                    <a:pt x="1313" y="413"/>
                  </a:lnTo>
                  <a:lnTo>
                    <a:pt x="1246" y="390"/>
                  </a:lnTo>
                  <a:lnTo>
                    <a:pt x="1246" y="390"/>
                  </a:lnTo>
                  <a:lnTo>
                    <a:pt x="1324" y="334"/>
                  </a:lnTo>
                  <a:lnTo>
                    <a:pt x="1392" y="284"/>
                  </a:lnTo>
                  <a:lnTo>
                    <a:pt x="1392" y="284"/>
                  </a:lnTo>
                  <a:lnTo>
                    <a:pt x="1442" y="244"/>
                  </a:lnTo>
                  <a:lnTo>
                    <a:pt x="1442" y="244"/>
                  </a:lnTo>
                  <a:lnTo>
                    <a:pt x="1462" y="230"/>
                  </a:lnTo>
                  <a:lnTo>
                    <a:pt x="1462" y="230"/>
                  </a:lnTo>
                  <a:lnTo>
                    <a:pt x="1454" y="233"/>
                  </a:lnTo>
                  <a:lnTo>
                    <a:pt x="1454" y="233"/>
                  </a:lnTo>
                  <a:lnTo>
                    <a:pt x="1440" y="239"/>
                  </a:lnTo>
                  <a:lnTo>
                    <a:pt x="1440" y="239"/>
                  </a:lnTo>
                  <a:lnTo>
                    <a:pt x="1381" y="267"/>
                  </a:lnTo>
                  <a:lnTo>
                    <a:pt x="1381" y="267"/>
                  </a:lnTo>
                  <a:lnTo>
                    <a:pt x="1302" y="309"/>
                  </a:lnTo>
                  <a:lnTo>
                    <a:pt x="1215" y="362"/>
                  </a:lnTo>
                  <a:lnTo>
                    <a:pt x="1215" y="362"/>
                  </a:lnTo>
                  <a:lnTo>
                    <a:pt x="1201" y="374"/>
                  </a:lnTo>
                  <a:lnTo>
                    <a:pt x="1201" y="374"/>
                  </a:lnTo>
                  <a:lnTo>
                    <a:pt x="1128" y="348"/>
                  </a:lnTo>
                  <a:lnTo>
                    <a:pt x="1128" y="348"/>
                  </a:lnTo>
                  <a:lnTo>
                    <a:pt x="1013" y="312"/>
                  </a:lnTo>
                  <a:lnTo>
                    <a:pt x="1013" y="312"/>
                  </a:lnTo>
                  <a:lnTo>
                    <a:pt x="965" y="298"/>
                  </a:lnTo>
                  <a:lnTo>
                    <a:pt x="965" y="298"/>
                  </a:lnTo>
                  <a:lnTo>
                    <a:pt x="1030" y="253"/>
                  </a:lnTo>
                  <a:lnTo>
                    <a:pt x="1086" y="211"/>
                  </a:lnTo>
                  <a:lnTo>
                    <a:pt x="1086" y="211"/>
                  </a:lnTo>
                  <a:lnTo>
                    <a:pt x="1136" y="172"/>
                  </a:lnTo>
                  <a:lnTo>
                    <a:pt x="1136" y="172"/>
                  </a:lnTo>
                  <a:lnTo>
                    <a:pt x="1153" y="155"/>
                  </a:lnTo>
                  <a:lnTo>
                    <a:pt x="1153" y="155"/>
                  </a:lnTo>
                  <a:lnTo>
                    <a:pt x="1148" y="158"/>
                  </a:lnTo>
                  <a:lnTo>
                    <a:pt x="1148" y="158"/>
                  </a:lnTo>
                  <a:lnTo>
                    <a:pt x="1131" y="166"/>
                  </a:lnTo>
                  <a:lnTo>
                    <a:pt x="1131" y="166"/>
                  </a:lnTo>
                  <a:lnTo>
                    <a:pt x="1075" y="191"/>
                  </a:lnTo>
                  <a:lnTo>
                    <a:pt x="1075" y="191"/>
                  </a:lnTo>
                  <a:lnTo>
                    <a:pt x="999" y="233"/>
                  </a:lnTo>
                  <a:lnTo>
                    <a:pt x="918" y="284"/>
                  </a:lnTo>
                  <a:lnTo>
                    <a:pt x="918" y="284"/>
                  </a:lnTo>
                  <a:lnTo>
                    <a:pt x="892" y="275"/>
                  </a:lnTo>
                  <a:lnTo>
                    <a:pt x="892" y="275"/>
                  </a:lnTo>
                  <a:lnTo>
                    <a:pt x="763" y="239"/>
                  </a:lnTo>
                  <a:lnTo>
                    <a:pt x="763" y="239"/>
                  </a:lnTo>
                  <a:lnTo>
                    <a:pt x="637" y="205"/>
                  </a:lnTo>
                  <a:lnTo>
                    <a:pt x="637" y="205"/>
                  </a:lnTo>
                  <a:lnTo>
                    <a:pt x="615" y="200"/>
                  </a:lnTo>
                  <a:lnTo>
                    <a:pt x="615" y="200"/>
                  </a:lnTo>
                  <a:lnTo>
                    <a:pt x="688" y="149"/>
                  </a:lnTo>
                  <a:lnTo>
                    <a:pt x="752" y="102"/>
                  </a:lnTo>
                  <a:lnTo>
                    <a:pt x="752" y="102"/>
                  </a:lnTo>
                  <a:lnTo>
                    <a:pt x="803" y="62"/>
                  </a:lnTo>
                  <a:lnTo>
                    <a:pt x="803" y="62"/>
                  </a:lnTo>
                  <a:lnTo>
                    <a:pt x="819" y="45"/>
                  </a:lnTo>
                  <a:lnTo>
                    <a:pt x="819" y="45"/>
                  </a:lnTo>
                  <a:lnTo>
                    <a:pt x="814" y="48"/>
                  </a:lnTo>
                  <a:lnTo>
                    <a:pt x="814" y="48"/>
                  </a:lnTo>
                  <a:lnTo>
                    <a:pt x="797" y="54"/>
                  </a:lnTo>
                  <a:lnTo>
                    <a:pt x="797" y="54"/>
                  </a:lnTo>
                  <a:lnTo>
                    <a:pt x="741" y="82"/>
                  </a:lnTo>
                  <a:lnTo>
                    <a:pt x="741" y="82"/>
                  </a:lnTo>
                  <a:lnTo>
                    <a:pt x="663" y="124"/>
                  </a:lnTo>
                  <a:lnTo>
                    <a:pt x="575" y="177"/>
                  </a:lnTo>
                  <a:lnTo>
                    <a:pt x="575" y="177"/>
                  </a:lnTo>
                  <a:lnTo>
                    <a:pt x="561" y="186"/>
                  </a:lnTo>
                  <a:lnTo>
                    <a:pt x="561" y="186"/>
                  </a:lnTo>
                  <a:lnTo>
                    <a:pt x="514" y="174"/>
                  </a:lnTo>
                  <a:lnTo>
                    <a:pt x="514" y="174"/>
                  </a:lnTo>
                  <a:lnTo>
                    <a:pt x="396" y="146"/>
                  </a:lnTo>
                  <a:lnTo>
                    <a:pt x="396" y="146"/>
                  </a:lnTo>
                  <a:lnTo>
                    <a:pt x="298" y="124"/>
                  </a:lnTo>
                  <a:lnTo>
                    <a:pt x="298" y="124"/>
                  </a:lnTo>
                  <a:lnTo>
                    <a:pt x="393" y="54"/>
                  </a:lnTo>
                  <a:lnTo>
                    <a:pt x="393" y="54"/>
                  </a:lnTo>
                  <a:lnTo>
                    <a:pt x="441" y="14"/>
                  </a:lnTo>
                  <a:lnTo>
                    <a:pt x="441" y="14"/>
                  </a:lnTo>
                  <a:lnTo>
                    <a:pt x="460" y="0"/>
                  </a:lnTo>
                  <a:lnTo>
                    <a:pt x="460" y="0"/>
                  </a:lnTo>
                  <a:lnTo>
                    <a:pt x="455" y="0"/>
                  </a:lnTo>
                  <a:lnTo>
                    <a:pt x="455" y="0"/>
                  </a:lnTo>
                  <a:lnTo>
                    <a:pt x="438" y="9"/>
                  </a:lnTo>
                  <a:lnTo>
                    <a:pt x="438" y="9"/>
                  </a:lnTo>
                  <a:lnTo>
                    <a:pt x="379" y="37"/>
                  </a:lnTo>
                  <a:lnTo>
                    <a:pt x="379" y="37"/>
                  </a:lnTo>
                  <a:lnTo>
                    <a:pt x="317" y="70"/>
                  </a:lnTo>
                  <a:lnTo>
                    <a:pt x="244" y="113"/>
                  </a:lnTo>
                  <a:lnTo>
                    <a:pt x="244" y="113"/>
                  </a:lnTo>
                  <a:lnTo>
                    <a:pt x="202" y="104"/>
                  </a:lnTo>
                  <a:lnTo>
                    <a:pt x="202" y="104"/>
                  </a:lnTo>
                  <a:lnTo>
                    <a:pt x="135" y="93"/>
                  </a:lnTo>
                  <a:lnTo>
                    <a:pt x="135" y="93"/>
                  </a:lnTo>
                  <a:lnTo>
                    <a:pt x="90" y="85"/>
                  </a:lnTo>
                  <a:lnTo>
                    <a:pt x="90" y="85"/>
                  </a:lnTo>
                  <a:lnTo>
                    <a:pt x="73" y="85"/>
                  </a:lnTo>
                  <a:lnTo>
                    <a:pt x="73" y="85"/>
                  </a:lnTo>
                  <a:lnTo>
                    <a:pt x="90" y="87"/>
                  </a:lnTo>
                  <a:lnTo>
                    <a:pt x="90" y="87"/>
                  </a:lnTo>
                  <a:lnTo>
                    <a:pt x="132" y="99"/>
                  </a:lnTo>
                  <a:lnTo>
                    <a:pt x="132" y="99"/>
                  </a:lnTo>
                  <a:lnTo>
                    <a:pt x="199" y="118"/>
                  </a:lnTo>
                  <a:lnTo>
                    <a:pt x="199" y="118"/>
                  </a:lnTo>
                  <a:lnTo>
                    <a:pt x="225" y="127"/>
                  </a:lnTo>
                  <a:lnTo>
                    <a:pt x="225" y="127"/>
                  </a:lnTo>
                  <a:lnTo>
                    <a:pt x="216" y="132"/>
                  </a:lnTo>
                  <a:lnTo>
                    <a:pt x="216" y="132"/>
                  </a:lnTo>
                  <a:lnTo>
                    <a:pt x="132" y="191"/>
                  </a:lnTo>
                  <a:lnTo>
                    <a:pt x="96" y="219"/>
                  </a:lnTo>
                  <a:lnTo>
                    <a:pt x="62" y="24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0" name="Freeform 25"/>
            <p:cNvSpPr>
              <a:spLocks noChangeArrowheads="1"/>
            </p:cNvSpPr>
            <p:nvPr/>
          </p:nvSpPr>
          <p:spPr bwMode="auto">
            <a:xfrm>
              <a:off x="3106738" y="6199188"/>
              <a:ext cx="225425" cy="109537"/>
            </a:xfrm>
            <a:custGeom>
              <a:avLst/>
              <a:gdLst>
                <a:gd name="T0" fmla="*/ 584 w 627"/>
                <a:gd name="T1" fmla="*/ 188 h 304"/>
                <a:gd name="T2" fmla="*/ 556 w 627"/>
                <a:gd name="T3" fmla="*/ 216 h 304"/>
                <a:gd name="T4" fmla="*/ 480 w 627"/>
                <a:gd name="T5" fmla="*/ 295 h 304"/>
                <a:gd name="T6" fmla="*/ 469 w 627"/>
                <a:gd name="T7" fmla="*/ 303 h 304"/>
                <a:gd name="T8" fmla="*/ 483 w 627"/>
                <a:gd name="T9" fmla="*/ 295 h 304"/>
                <a:gd name="T10" fmla="*/ 517 w 627"/>
                <a:gd name="T11" fmla="*/ 270 h 304"/>
                <a:gd name="T12" fmla="*/ 598 w 627"/>
                <a:gd name="T13" fmla="*/ 202 h 304"/>
                <a:gd name="T14" fmla="*/ 615 w 627"/>
                <a:gd name="T15" fmla="*/ 188 h 304"/>
                <a:gd name="T16" fmla="*/ 623 w 627"/>
                <a:gd name="T17" fmla="*/ 174 h 304"/>
                <a:gd name="T18" fmla="*/ 626 w 627"/>
                <a:gd name="T19" fmla="*/ 157 h 304"/>
                <a:gd name="T20" fmla="*/ 606 w 627"/>
                <a:gd name="T21" fmla="*/ 132 h 304"/>
                <a:gd name="T22" fmla="*/ 598 w 627"/>
                <a:gd name="T23" fmla="*/ 129 h 304"/>
                <a:gd name="T24" fmla="*/ 578 w 627"/>
                <a:gd name="T25" fmla="*/ 121 h 304"/>
                <a:gd name="T26" fmla="*/ 531 w 627"/>
                <a:gd name="T27" fmla="*/ 104 h 304"/>
                <a:gd name="T28" fmla="*/ 309 w 627"/>
                <a:gd name="T29" fmla="*/ 37 h 304"/>
                <a:gd name="T30" fmla="*/ 247 w 627"/>
                <a:gd name="T31" fmla="*/ 20 h 304"/>
                <a:gd name="T32" fmla="*/ 208 w 627"/>
                <a:gd name="T33" fmla="*/ 9 h 304"/>
                <a:gd name="T34" fmla="*/ 205 w 627"/>
                <a:gd name="T35" fmla="*/ 6 h 304"/>
                <a:gd name="T36" fmla="*/ 186 w 627"/>
                <a:gd name="T37" fmla="*/ 0 h 304"/>
                <a:gd name="T38" fmla="*/ 152 w 627"/>
                <a:gd name="T39" fmla="*/ 6 h 304"/>
                <a:gd name="T40" fmla="*/ 118 w 627"/>
                <a:gd name="T41" fmla="*/ 31 h 304"/>
                <a:gd name="T42" fmla="*/ 26 w 627"/>
                <a:gd name="T43" fmla="*/ 113 h 304"/>
                <a:gd name="T44" fmla="*/ 12 w 627"/>
                <a:gd name="T45" fmla="*/ 124 h 304"/>
                <a:gd name="T46" fmla="*/ 3 w 627"/>
                <a:gd name="T47" fmla="*/ 141 h 304"/>
                <a:gd name="T48" fmla="*/ 3 w 627"/>
                <a:gd name="T49" fmla="*/ 157 h 304"/>
                <a:gd name="T50" fmla="*/ 14 w 627"/>
                <a:gd name="T51" fmla="*/ 174 h 304"/>
                <a:gd name="T52" fmla="*/ 26 w 627"/>
                <a:gd name="T53" fmla="*/ 180 h 304"/>
                <a:gd name="T54" fmla="*/ 31 w 627"/>
                <a:gd name="T55" fmla="*/ 183 h 304"/>
                <a:gd name="T56" fmla="*/ 40 w 627"/>
                <a:gd name="T57" fmla="*/ 188 h 304"/>
                <a:gd name="T58" fmla="*/ 62 w 627"/>
                <a:gd name="T59" fmla="*/ 194 h 304"/>
                <a:gd name="T60" fmla="*/ 87 w 627"/>
                <a:gd name="T61" fmla="*/ 202 h 304"/>
                <a:gd name="T62" fmla="*/ 236 w 627"/>
                <a:gd name="T63" fmla="*/ 250 h 304"/>
                <a:gd name="T64" fmla="*/ 382 w 627"/>
                <a:gd name="T65" fmla="*/ 289 h 304"/>
                <a:gd name="T66" fmla="*/ 438 w 627"/>
                <a:gd name="T67" fmla="*/ 303 h 304"/>
                <a:gd name="T68" fmla="*/ 385 w 627"/>
                <a:gd name="T69" fmla="*/ 284 h 304"/>
                <a:gd name="T70" fmla="*/ 149 w 627"/>
                <a:gd name="T71" fmla="*/ 191 h 304"/>
                <a:gd name="T72" fmla="*/ 45 w 627"/>
                <a:gd name="T73" fmla="*/ 152 h 304"/>
                <a:gd name="T74" fmla="*/ 42 w 627"/>
                <a:gd name="T75" fmla="*/ 149 h 304"/>
                <a:gd name="T76" fmla="*/ 48 w 627"/>
                <a:gd name="T77" fmla="*/ 141 h 304"/>
                <a:gd name="T78" fmla="*/ 96 w 627"/>
                <a:gd name="T79" fmla="*/ 101 h 304"/>
                <a:gd name="T80" fmla="*/ 166 w 627"/>
                <a:gd name="T81" fmla="*/ 42 h 304"/>
                <a:gd name="T82" fmla="*/ 180 w 627"/>
                <a:gd name="T83" fmla="*/ 39 h 304"/>
                <a:gd name="T84" fmla="*/ 194 w 627"/>
                <a:gd name="T85" fmla="*/ 45 h 304"/>
                <a:gd name="T86" fmla="*/ 208 w 627"/>
                <a:gd name="T87" fmla="*/ 48 h 304"/>
                <a:gd name="T88" fmla="*/ 298 w 627"/>
                <a:gd name="T89" fmla="*/ 73 h 304"/>
                <a:gd name="T90" fmla="*/ 413 w 627"/>
                <a:gd name="T91" fmla="*/ 104 h 304"/>
                <a:gd name="T92" fmla="*/ 573 w 627"/>
                <a:gd name="T93" fmla="*/ 146 h 304"/>
                <a:gd name="T94" fmla="*/ 589 w 627"/>
                <a:gd name="T95" fmla="*/ 152 h 304"/>
                <a:gd name="T96" fmla="*/ 592 w 627"/>
                <a:gd name="T97" fmla="*/ 152 h 304"/>
                <a:gd name="T98" fmla="*/ 603 w 627"/>
                <a:gd name="T99" fmla="*/ 163 h 304"/>
                <a:gd name="T100" fmla="*/ 601 w 627"/>
                <a:gd name="T101" fmla="*/ 17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7" h="304">
                  <a:moveTo>
                    <a:pt x="601" y="174"/>
                  </a:moveTo>
                  <a:lnTo>
                    <a:pt x="601" y="174"/>
                  </a:lnTo>
                  <a:lnTo>
                    <a:pt x="584" y="188"/>
                  </a:lnTo>
                  <a:lnTo>
                    <a:pt x="584" y="188"/>
                  </a:lnTo>
                  <a:lnTo>
                    <a:pt x="556" y="216"/>
                  </a:lnTo>
                  <a:lnTo>
                    <a:pt x="556" y="216"/>
                  </a:lnTo>
                  <a:lnTo>
                    <a:pt x="511" y="264"/>
                  </a:lnTo>
                  <a:lnTo>
                    <a:pt x="511" y="264"/>
                  </a:lnTo>
                  <a:lnTo>
                    <a:pt x="480" y="295"/>
                  </a:lnTo>
                  <a:lnTo>
                    <a:pt x="480" y="295"/>
                  </a:lnTo>
                  <a:lnTo>
                    <a:pt x="469" y="303"/>
                  </a:lnTo>
                  <a:lnTo>
                    <a:pt x="469" y="303"/>
                  </a:lnTo>
                  <a:lnTo>
                    <a:pt x="472" y="301"/>
                  </a:lnTo>
                  <a:lnTo>
                    <a:pt x="472" y="301"/>
                  </a:lnTo>
                  <a:lnTo>
                    <a:pt x="483" y="295"/>
                  </a:lnTo>
                  <a:lnTo>
                    <a:pt x="483" y="295"/>
                  </a:lnTo>
                  <a:lnTo>
                    <a:pt x="517" y="270"/>
                  </a:lnTo>
                  <a:lnTo>
                    <a:pt x="517" y="270"/>
                  </a:lnTo>
                  <a:lnTo>
                    <a:pt x="567" y="227"/>
                  </a:lnTo>
                  <a:lnTo>
                    <a:pt x="567" y="227"/>
                  </a:lnTo>
                  <a:lnTo>
                    <a:pt x="598" y="202"/>
                  </a:lnTo>
                  <a:lnTo>
                    <a:pt x="598" y="202"/>
                  </a:lnTo>
                  <a:lnTo>
                    <a:pt x="615" y="188"/>
                  </a:lnTo>
                  <a:lnTo>
                    <a:pt x="615" y="188"/>
                  </a:lnTo>
                  <a:lnTo>
                    <a:pt x="620" y="183"/>
                  </a:lnTo>
                  <a:lnTo>
                    <a:pt x="623" y="174"/>
                  </a:lnTo>
                  <a:lnTo>
                    <a:pt x="623" y="174"/>
                  </a:lnTo>
                  <a:lnTo>
                    <a:pt x="626" y="166"/>
                  </a:lnTo>
                  <a:lnTo>
                    <a:pt x="626" y="157"/>
                  </a:lnTo>
                  <a:lnTo>
                    <a:pt x="626" y="157"/>
                  </a:lnTo>
                  <a:lnTo>
                    <a:pt x="620" y="149"/>
                  </a:lnTo>
                  <a:lnTo>
                    <a:pt x="617" y="143"/>
                  </a:lnTo>
                  <a:lnTo>
                    <a:pt x="606" y="132"/>
                  </a:lnTo>
                  <a:lnTo>
                    <a:pt x="606" y="132"/>
                  </a:lnTo>
                  <a:lnTo>
                    <a:pt x="598" y="129"/>
                  </a:lnTo>
                  <a:lnTo>
                    <a:pt x="598" y="129"/>
                  </a:lnTo>
                  <a:lnTo>
                    <a:pt x="592" y="127"/>
                  </a:lnTo>
                  <a:lnTo>
                    <a:pt x="592" y="127"/>
                  </a:lnTo>
                  <a:lnTo>
                    <a:pt x="578" y="121"/>
                  </a:lnTo>
                  <a:lnTo>
                    <a:pt x="578" y="121"/>
                  </a:lnTo>
                  <a:lnTo>
                    <a:pt x="531" y="104"/>
                  </a:lnTo>
                  <a:lnTo>
                    <a:pt x="531" y="104"/>
                  </a:lnTo>
                  <a:lnTo>
                    <a:pt x="424" y="70"/>
                  </a:lnTo>
                  <a:lnTo>
                    <a:pt x="424" y="70"/>
                  </a:lnTo>
                  <a:lnTo>
                    <a:pt x="309" y="37"/>
                  </a:lnTo>
                  <a:lnTo>
                    <a:pt x="309" y="37"/>
                  </a:lnTo>
                  <a:lnTo>
                    <a:pt x="247" y="20"/>
                  </a:lnTo>
                  <a:lnTo>
                    <a:pt x="247" y="20"/>
                  </a:lnTo>
                  <a:lnTo>
                    <a:pt x="219" y="11"/>
                  </a:lnTo>
                  <a:lnTo>
                    <a:pt x="214" y="9"/>
                  </a:lnTo>
                  <a:lnTo>
                    <a:pt x="208" y="9"/>
                  </a:lnTo>
                  <a:lnTo>
                    <a:pt x="208" y="6"/>
                  </a:lnTo>
                  <a:lnTo>
                    <a:pt x="208" y="6"/>
                  </a:lnTo>
                  <a:lnTo>
                    <a:pt x="205" y="6"/>
                  </a:lnTo>
                  <a:lnTo>
                    <a:pt x="205" y="6"/>
                  </a:lnTo>
                  <a:lnTo>
                    <a:pt x="186" y="0"/>
                  </a:lnTo>
                  <a:lnTo>
                    <a:pt x="186" y="0"/>
                  </a:lnTo>
                  <a:lnTo>
                    <a:pt x="177" y="0"/>
                  </a:lnTo>
                  <a:lnTo>
                    <a:pt x="163" y="0"/>
                  </a:lnTo>
                  <a:lnTo>
                    <a:pt x="152" y="6"/>
                  </a:lnTo>
                  <a:lnTo>
                    <a:pt x="141" y="11"/>
                  </a:lnTo>
                  <a:lnTo>
                    <a:pt x="118" y="31"/>
                  </a:lnTo>
                  <a:lnTo>
                    <a:pt x="118" y="31"/>
                  </a:lnTo>
                  <a:lnTo>
                    <a:pt x="70" y="73"/>
                  </a:lnTo>
                  <a:lnTo>
                    <a:pt x="70" y="73"/>
                  </a:lnTo>
                  <a:lnTo>
                    <a:pt x="26" y="113"/>
                  </a:lnTo>
                  <a:lnTo>
                    <a:pt x="26" y="113"/>
                  </a:lnTo>
                  <a:lnTo>
                    <a:pt x="12" y="124"/>
                  </a:lnTo>
                  <a:lnTo>
                    <a:pt x="12" y="124"/>
                  </a:lnTo>
                  <a:lnTo>
                    <a:pt x="6" y="132"/>
                  </a:lnTo>
                  <a:lnTo>
                    <a:pt x="6" y="132"/>
                  </a:lnTo>
                  <a:lnTo>
                    <a:pt x="3" y="141"/>
                  </a:lnTo>
                  <a:lnTo>
                    <a:pt x="0" y="149"/>
                  </a:lnTo>
                  <a:lnTo>
                    <a:pt x="0" y="149"/>
                  </a:lnTo>
                  <a:lnTo>
                    <a:pt x="3" y="157"/>
                  </a:lnTo>
                  <a:lnTo>
                    <a:pt x="6" y="166"/>
                  </a:lnTo>
                  <a:lnTo>
                    <a:pt x="6" y="166"/>
                  </a:lnTo>
                  <a:lnTo>
                    <a:pt x="14" y="174"/>
                  </a:lnTo>
                  <a:lnTo>
                    <a:pt x="14" y="174"/>
                  </a:lnTo>
                  <a:lnTo>
                    <a:pt x="26" y="180"/>
                  </a:lnTo>
                  <a:lnTo>
                    <a:pt x="26" y="180"/>
                  </a:lnTo>
                  <a:lnTo>
                    <a:pt x="28" y="183"/>
                  </a:lnTo>
                  <a:lnTo>
                    <a:pt x="28" y="183"/>
                  </a:lnTo>
                  <a:lnTo>
                    <a:pt x="31" y="183"/>
                  </a:lnTo>
                  <a:lnTo>
                    <a:pt x="31" y="185"/>
                  </a:lnTo>
                  <a:lnTo>
                    <a:pt x="37" y="185"/>
                  </a:lnTo>
                  <a:lnTo>
                    <a:pt x="40" y="188"/>
                  </a:lnTo>
                  <a:lnTo>
                    <a:pt x="48" y="188"/>
                  </a:lnTo>
                  <a:lnTo>
                    <a:pt x="48" y="188"/>
                  </a:lnTo>
                  <a:lnTo>
                    <a:pt x="62" y="194"/>
                  </a:lnTo>
                  <a:lnTo>
                    <a:pt x="62" y="194"/>
                  </a:lnTo>
                  <a:lnTo>
                    <a:pt x="87" y="202"/>
                  </a:lnTo>
                  <a:lnTo>
                    <a:pt x="87" y="202"/>
                  </a:lnTo>
                  <a:lnTo>
                    <a:pt x="141" y="219"/>
                  </a:lnTo>
                  <a:lnTo>
                    <a:pt x="141" y="219"/>
                  </a:lnTo>
                  <a:lnTo>
                    <a:pt x="236" y="250"/>
                  </a:lnTo>
                  <a:lnTo>
                    <a:pt x="236" y="250"/>
                  </a:lnTo>
                  <a:lnTo>
                    <a:pt x="382" y="289"/>
                  </a:lnTo>
                  <a:lnTo>
                    <a:pt x="382" y="289"/>
                  </a:lnTo>
                  <a:lnTo>
                    <a:pt x="421" y="301"/>
                  </a:lnTo>
                  <a:lnTo>
                    <a:pt x="421" y="301"/>
                  </a:lnTo>
                  <a:lnTo>
                    <a:pt x="438" y="303"/>
                  </a:lnTo>
                  <a:lnTo>
                    <a:pt x="438" y="303"/>
                  </a:lnTo>
                  <a:lnTo>
                    <a:pt x="385" y="284"/>
                  </a:lnTo>
                  <a:lnTo>
                    <a:pt x="385" y="284"/>
                  </a:lnTo>
                  <a:lnTo>
                    <a:pt x="244" y="227"/>
                  </a:lnTo>
                  <a:lnTo>
                    <a:pt x="244" y="227"/>
                  </a:lnTo>
                  <a:lnTo>
                    <a:pt x="149" y="191"/>
                  </a:lnTo>
                  <a:lnTo>
                    <a:pt x="149" y="191"/>
                  </a:lnTo>
                  <a:lnTo>
                    <a:pt x="45" y="152"/>
                  </a:lnTo>
                  <a:lnTo>
                    <a:pt x="45" y="152"/>
                  </a:lnTo>
                  <a:lnTo>
                    <a:pt x="45" y="152"/>
                  </a:lnTo>
                  <a:lnTo>
                    <a:pt x="45" y="152"/>
                  </a:lnTo>
                  <a:lnTo>
                    <a:pt x="42" y="149"/>
                  </a:lnTo>
                  <a:lnTo>
                    <a:pt x="40" y="149"/>
                  </a:lnTo>
                  <a:lnTo>
                    <a:pt x="40" y="149"/>
                  </a:lnTo>
                  <a:lnTo>
                    <a:pt x="48" y="141"/>
                  </a:lnTo>
                  <a:lnTo>
                    <a:pt x="48" y="141"/>
                  </a:lnTo>
                  <a:lnTo>
                    <a:pt x="96" y="101"/>
                  </a:lnTo>
                  <a:lnTo>
                    <a:pt x="96" y="101"/>
                  </a:lnTo>
                  <a:lnTo>
                    <a:pt x="144" y="62"/>
                  </a:lnTo>
                  <a:lnTo>
                    <a:pt x="166" y="42"/>
                  </a:lnTo>
                  <a:lnTo>
                    <a:pt x="166" y="42"/>
                  </a:lnTo>
                  <a:lnTo>
                    <a:pt x="172" y="39"/>
                  </a:lnTo>
                  <a:lnTo>
                    <a:pt x="180" y="39"/>
                  </a:lnTo>
                  <a:lnTo>
                    <a:pt x="180" y="39"/>
                  </a:lnTo>
                  <a:lnTo>
                    <a:pt x="191" y="42"/>
                  </a:lnTo>
                  <a:lnTo>
                    <a:pt x="194" y="45"/>
                  </a:lnTo>
                  <a:lnTo>
                    <a:pt x="194" y="45"/>
                  </a:lnTo>
                  <a:lnTo>
                    <a:pt x="200" y="45"/>
                  </a:lnTo>
                  <a:lnTo>
                    <a:pt x="208" y="48"/>
                  </a:lnTo>
                  <a:lnTo>
                    <a:pt x="208" y="48"/>
                  </a:lnTo>
                  <a:lnTo>
                    <a:pt x="239" y="56"/>
                  </a:lnTo>
                  <a:lnTo>
                    <a:pt x="239" y="56"/>
                  </a:lnTo>
                  <a:lnTo>
                    <a:pt x="298" y="73"/>
                  </a:lnTo>
                  <a:lnTo>
                    <a:pt x="298" y="73"/>
                  </a:lnTo>
                  <a:lnTo>
                    <a:pt x="413" y="104"/>
                  </a:lnTo>
                  <a:lnTo>
                    <a:pt x="413" y="104"/>
                  </a:lnTo>
                  <a:lnTo>
                    <a:pt x="522" y="132"/>
                  </a:lnTo>
                  <a:lnTo>
                    <a:pt x="522" y="132"/>
                  </a:lnTo>
                  <a:lnTo>
                    <a:pt x="573" y="146"/>
                  </a:lnTo>
                  <a:lnTo>
                    <a:pt x="573" y="146"/>
                  </a:lnTo>
                  <a:lnTo>
                    <a:pt x="584" y="149"/>
                  </a:lnTo>
                  <a:lnTo>
                    <a:pt x="589" y="152"/>
                  </a:lnTo>
                  <a:lnTo>
                    <a:pt x="589" y="152"/>
                  </a:lnTo>
                  <a:lnTo>
                    <a:pt x="592" y="152"/>
                  </a:lnTo>
                  <a:lnTo>
                    <a:pt x="592" y="152"/>
                  </a:lnTo>
                  <a:lnTo>
                    <a:pt x="601" y="157"/>
                  </a:lnTo>
                  <a:lnTo>
                    <a:pt x="603" y="163"/>
                  </a:lnTo>
                  <a:lnTo>
                    <a:pt x="603" y="163"/>
                  </a:lnTo>
                  <a:lnTo>
                    <a:pt x="603" y="169"/>
                  </a:lnTo>
                  <a:lnTo>
                    <a:pt x="603" y="169"/>
                  </a:lnTo>
                  <a:lnTo>
                    <a:pt x="601" y="17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1" name="Freeform 26"/>
            <p:cNvSpPr>
              <a:spLocks noChangeArrowheads="1"/>
            </p:cNvSpPr>
            <p:nvPr/>
          </p:nvSpPr>
          <p:spPr bwMode="auto">
            <a:xfrm>
              <a:off x="3352800" y="5786438"/>
              <a:ext cx="177800" cy="174625"/>
            </a:xfrm>
            <a:custGeom>
              <a:avLst/>
              <a:gdLst>
                <a:gd name="T0" fmla="*/ 84 w 492"/>
                <a:gd name="T1" fmla="*/ 3 h 486"/>
                <a:gd name="T2" fmla="*/ 59 w 492"/>
                <a:gd name="T3" fmla="*/ 8 h 486"/>
                <a:gd name="T4" fmla="*/ 8 w 492"/>
                <a:gd name="T5" fmla="*/ 53 h 486"/>
                <a:gd name="T6" fmla="*/ 0 w 492"/>
                <a:gd name="T7" fmla="*/ 92 h 486"/>
                <a:gd name="T8" fmla="*/ 0 w 492"/>
                <a:gd name="T9" fmla="*/ 95 h 486"/>
                <a:gd name="T10" fmla="*/ 6 w 492"/>
                <a:gd name="T11" fmla="*/ 233 h 486"/>
                <a:gd name="T12" fmla="*/ 14 w 492"/>
                <a:gd name="T13" fmla="*/ 376 h 486"/>
                <a:gd name="T14" fmla="*/ 17 w 492"/>
                <a:gd name="T15" fmla="*/ 404 h 486"/>
                <a:gd name="T16" fmla="*/ 23 w 492"/>
                <a:gd name="T17" fmla="*/ 426 h 486"/>
                <a:gd name="T18" fmla="*/ 48 w 492"/>
                <a:gd name="T19" fmla="*/ 454 h 486"/>
                <a:gd name="T20" fmla="*/ 62 w 492"/>
                <a:gd name="T21" fmla="*/ 463 h 486"/>
                <a:gd name="T22" fmla="*/ 48 w 492"/>
                <a:gd name="T23" fmla="*/ 451 h 486"/>
                <a:gd name="T24" fmla="*/ 31 w 492"/>
                <a:gd name="T25" fmla="*/ 423 h 486"/>
                <a:gd name="T26" fmla="*/ 31 w 492"/>
                <a:gd name="T27" fmla="*/ 404 h 486"/>
                <a:gd name="T28" fmla="*/ 31 w 492"/>
                <a:gd name="T29" fmla="*/ 376 h 486"/>
                <a:gd name="T30" fmla="*/ 40 w 492"/>
                <a:gd name="T31" fmla="*/ 233 h 486"/>
                <a:gd name="T32" fmla="*/ 48 w 492"/>
                <a:gd name="T33" fmla="*/ 84 h 486"/>
                <a:gd name="T34" fmla="*/ 59 w 492"/>
                <a:gd name="T35" fmla="*/ 67 h 486"/>
                <a:gd name="T36" fmla="*/ 87 w 492"/>
                <a:gd name="T37" fmla="*/ 56 h 486"/>
                <a:gd name="T38" fmla="*/ 101 w 492"/>
                <a:gd name="T39" fmla="*/ 56 h 486"/>
                <a:gd name="T40" fmla="*/ 396 w 492"/>
                <a:gd name="T41" fmla="*/ 59 h 486"/>
                <a:gd name="T42" fmla="*/ 401 w 492"/>
                <a:gd name="T43" fmla="*/ 59 h 486"/>
                <a:gd name="T44" fmla="*/ 413 w 492"/>
                <a:gd name="T45" fmla="*/ 64 h 486"/>
                <a:gd name="T46" fmla="*/ 429 w 492"/>
                <a:gd name="T47" fmla="*/ 78 h 486"/>
                <a:gd name="T48" fmla="*/ 432 w 492"/>
                <a:gd name="T49" fmla="*/ 95 h 486"/>
                <a:gd name="T50" fmla="*/ 432 w 492"/>
                <a:gd name="T51" fmla="*/ 135 h 486"/>
                <a:gd name="T52" fmla="*/ 438 w 492"/>
                <a:gd name="T53" fmla="*/ 345 h 486"/>
                <a:gd name="T54" fmla="*/ 441 w 492"/>
                <a:gd name="T55" fmla="*/ 401 h 486"/>
                <a:gd name="T56" fmla="*/ 441 w 492"/>
                <a:gd name="T57" fmla="*/ 409 h 486"/>
                <a:gd name="T58" fmla="*/ 432 w 492"/>
                <a:gd name="T59" fmla="*/ 429 h 486"/>
                <a:gd name="T60" fmla="*/ 410 w 492"/>
                <a:gd name="T61" fmla="*/ 446 h 486"/>
                <a:gd name="T62" fmla="*/ 384 w 492"/>
                <a:gd name="T63" fmla="*/ 451 h 486"/>
                <a:gd name="T64" fmla="*/ 269 w 492"/>
                <a:gd name="T65" fmla="*/ 457 h 486"/>
                <a:gd name="T66" fmla="*/ 140 w 492"/>
                <a:gd name="T67" fmla="*/ 466 h 486"/>
                <a:gd name="T68" fmla="*/ 140 w 492"/>
                <a:gd name="T69" fmla="*/ 468 h 486"/>
                <a:gd name="T70" fmla="*/ 269 w 492"/>
                <a:gd name="T71" fmla="*/ 480 h 486"/>
                <a:gd name="T72" fmla="*/ 384 w 492"/>
                <a:gd name="T73" fmla="*/ 485 h 486"/>
                <a:gd name="T74" fmla="*/ 399 w 492"/>
                <a:gd name="T75" fmla="*/ 485 h 486"/>
                <a:gd name="T76" fmla="*/ 452 w 492"/>
                <a:gd name="T77" fmla="*/ 468 h 486"/>
                <a:gd name="T78" fmla="*/ 477 w 492"/>
                <a:gd name="T79" fmla="*/ 435 h 486"/>
                <a:gd name="T80" fmla="*/ 483 w 492"/>
                <a:gd name="T81" fmla="*/ 409 h 486"/>
                <a:gd name="T82" fmla="*/ 485 w 492"/>
                <a:gd name="T83" fmla="*/ 395 h 486"/>
                <a:gd name="T84" fmla="*/ 485 w 492"/>
                <a:gd name="T85" fmla="*/ 345 h 486"/>
                <a:gd name="T86" fmla="*/ 491 w 492"/>
                <a:gd name="T87" fmla="*/ 135 h 486"/>
                <a:gd name="T88" fmla="*/ 491 w 492"/>
                <a:gd name="T89" fmla="*/ 87 h 486"/>
                <a:gd name="T90" fmla="*/ 480 w 492"/>
                <a:gd name="T91" fmla="*/ 47 h 486"/>
                <a:gd name="T92" fmla="*/ 455 w 492"/>
                <a:gd name="T93" fmla="*/ 19 h 486"/>
                <a:gd name="T94" fmla="*/ 418 w 492"/>
                <a:gd name="T95" fmla="*/ 3 h 486"/>
                <a:gd name="T96" fmla="*/ 407 w 492"/>
                <a:gd name="T97" fmla="*/ 0 h 486"/>
                <a:gd name="T98" fmla="*/ 393 w 492"/>
                <a:gd name="T99"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2" h="486">
                  <a:moveTo>
                    <a:pt x="101" y="3"/>
                  </a:moveTo>
                  <a:lnTo>
                    <a:pt x="93" y="3"/>
                  </a:lnTo>
                  <a:lnTo>
                    <a:pt x="90" y="3"/>
                  </a:lnTo>
                  <a:lnTo>
                    <a:pt x="84" y="3"/>
                  </a:lnTo>
                  <a:lnTo>
                    <a:pt x="84" y="3"/>
                  </a:lnTo>
                  <a:lnTo>
                    <a:pt x="70" y="6"/>
                  </a:lnTo>
                  <a:lnTo>
                    <a:pt x="59" y="8"/>
                  </a:lnTo>
                  <a:lnTo>
                    <a:pt x="59" y="8"/>
                  </a:lnTo>
                  <a:lnTo>
                    <a:pt x="40" y="19"/>
                  </a:lnTo>
                  <a:lnTo>
                    <a:pt x="23" y="36"/>
                  </a:lnTo>
                  <a:lnTo>
                    <a:pt x="23" y="36"/>
                  </a:lnTo>
                  <a:lnTo>
                    <a:pt x="8" y="53"/>
                  </a:lnTo>
                  <a:lnTo>
                    <a:pt x="3" y="75"/>
                  </a:lnTo>
                  <a:lnTo>
                    <a:pt x="3" y="75"/>
                  </a:lnTo>
                  <a:lnTo>
                    <a:pt x="0" y="87"/>
                  </a:lnTo>
                  <a:lnTo>
                    <a:pt x="0" y="92"/>
                  </a:lnTo>
                  <a:lnTo>
                    <a:pt x="0" y="92"/>
                  </a:lnTo>
                  <a:lnTo>
                    <a:pt x="0" y="95"/>
                  </a:lnTo>
                  <a:lnTo>
                    <a:pt x="0" y="95"/>
                  </a:lnTo>
                  <a:lnTo>
                    <a:pt x="0" y="95"/>
                  </a:lnTo>
                  <a:lnTo>
                    <a:pt x="0" y="95"/>
                  </a:lnTo>
                  <a:lnTo>
                    <a:pt x="0" y="112"/>
                  </a:lnTo>
                  <a:lnTo>
                    <a:pt x="0" y="112"/>
                  </a:lnTo>
                  <a:lnTo>
                    <a:pt x="6" y="233"/>
                  </a:lnTo>
                  <a:lnTo>
                    <a:pt x="6" y="233"/>
                  </a:lnTo>
                  <a:lnTo>
                    <a:pt x="11" y="334"/>
                  </a:lnTo>
                  <a:lnTo>
                    <a:pt x="11" y="334"/>
                  </a:lnTo>
                  <a:lnTo>
                    <a:pt x="14" y="376"/>
                  </a:lnTo>
                  <a:lnTo>
                    <a:pt x="14" y="376"/>
                  </a:lnTo>
                  <a:lnTo>
                    <a:pt x="17" y="393"/>
                  </a:lnTo>
                  <a:lnTo>
                    <a:pt x="17" y="393"/>
                  </a:lnTo>
                  <a:lnTo>
                    <a:pt x="17" y="404"/>
                  </a:lnTo>
                  <a:lnTo>
                    <a:pt x="17" y="404"/>
                  </a:lnTo>
                  <a:lnTo>
                    <a:pt x="17" y="412"/>
                  </a:lnTo>
                  <a:lnTo>
                    <a:pt x="17" y="412"/>
                  </a:lnTo>
                  <a:lnTo>
                    <a:pt x="23" y="426"/>
                  </a:lnTo>
                  <a:lnTo>
                    <a:pt x="31" y="440"/>
                  </a:lnTo>
                  <a:lnTo>
                    <a:pt x="31" y="440"/>
                  </a:lnTo>
                  <a:lnTo>
                    <a:pt x="40" y="449"/>
                  </a:lnTo>
                  <a:lnTo>
                    <a:pt x="48" y="454"/>
                  </a:lnTo>
                  <a:lnTo>
                    <a:pt x="48" y="454"/>
                  </a:lnTo>
                  <a:lnTo>
                    <a:pt x="59" y="460"/>
                  </a:lnTo>
                  <a:lnTo>
                    <a:pt x="59" y="460"/>
                  </a:lnTo>
                  <a:lnTo>
                    <a:pt x="62" y="463"/>
                  </a:lnTo>
                  <a:lnTo>
                    <a:pt x="62" y="463"/>
                  </a:lnTo>
                  <a:lnTo>
                    <a:pt x="59" y="460"/>
                  </a:lnTo>
                  <a:lnTo>
                    <a:pt x="59" y="460"/>
                  </a:lnTo>
                  <a:lnTo>
                    <a:pt x="48" y="451"/>
                  </a:lnTo>
                  <a:lnTo>
                    <a:pt x="48" y="451"/>
                  </a:lnTo>
                  <a:lnTo>
                    <a:pt x="42" y="446"/>
                  </a:lnTo>
                  <a:lnTo>
                    <a:pt x="37" y="435"/>
                  </a:lnTo>
                  <a:lnTo>
                    <a:pt x="31" y="423"/>
                  </a:lnTo>
                  <a:lnTo>
                    <a:pt x="31" y="409"/>
                  </a:lnTo>
                  <a:lnTo>
                    <a:pt x="31" y="409"/>
                  </a:lnTo>
                  <a:lnTo>
                    <a:pt x="31" y="404"/>
                  </a:lnTo>
                  <a:lnTo>
                    <a:pt x="31" y="404"/>
                  </a:lnTo>
                  <a:lnTo>
                    <a:pt x="31" y="393"/>
                  </a:lnTo>
                  <a:lnTo>
                    <a:pt x="31" y="393"/>
                  </a:lnTo>
                  <a:lnTo>
                    <a:pt x="31" y="376"/>
                  </a:lnTo>
                  <a:lnTo>
                    <a:pt x="31" y="376"/>
                  </a:lnTo>
                  <a:lnTo>
                    <a:pt x="34" y="334"/>
                  </a:lnTo>
                  <a:lnTo>
                    <a:pt x="34" y="334"/>
                  </a:lnTo>
                  <a:lnTo>
                    <a:pt x="40" y="233"/>
                  </a:lnTo>
                  <a:lnTo>
                    <a:pt x="40" y="233"/>
                  </a:lnTo>
                  <a:lnTo>
                    <a:pt x="45" y="112"/>
                  </a:lnTo>
                  <a:lnTo>
                    <a:pt x="45" y="112"/>
                  </a:lnTo>
                  <a:lnTo>
                    <a:pt x="45" y="95"/>
                  </a:lnTo>
                  <a:lnTo>
                    <a:pt x="48" y="84"/>
                  </a:lnTo>
                  <a:lnTo>
                    <a:pt x="48" y="84"/>
                  </a:lnTo>
                  <a:lnTo>
                    <a:pt x="51" y="75"/>
                  </a:lnTo>
                  <a:lnTo>
                    <a:pt x="59" y="67"/>
                  </a:lnTo>
                  <a:lnTo>
                    <a:pt x="59" y="67"/>
                  </a:lnTo>
                  <a:lnTo>
                    <a:pt x="67" y="61"/>
                  </a:lnTo>
                  <a:lnTo>
                    <a:pt x="76" y="56"/>
                  </a:lnTo>
                  <a:lnTo>
                    <a:pt x="76" y="56"/>
                  </a:lnTo>
                  <a:lnTo>
                    <a:pt x="87" y="56"/>
                  </a:lnTo>
                  <a:lnTo>
                    <a:pt x="90" y="56"/>
                  </a:lnTo>
                  <a:lnTo>
                    <a:pt x="93" y="56"/>
                  </a:lnTo>
                  <a:lnTo>
                    <a:pt x="101" y="56"/>
                  </a:lnTo>
                  <a:lnTo>
                    <a:pt x="101" y="56"/>
                  </a:lnTo>
                  <a:lnTo>
                    <a:pt x="244" y="59"/>
                  </a:lnTo>
                  <a:lnTo>
                    <a:pt x="244" y="59"/>
                  </a:lnTo>
                  <a:lnTo>
                    <a:pt x="393" y="59"/>
                  </a:lnTo>
                  <a:lnTo>
                    <a:pt x="396" y="59"/>
                  </a:lnTo>
                  <a:lnTo>
                    <a:pt x="396" y="59"/>
                  </a:lnTo>
                  <a:lnTo>
                    <a:pt x="396" y="59"/>
                  </a:lnTo>
                  <a:lnTo>
                    <a:pt x="401" y="59"/>
                  </a:lnTo>
                  <a:lnTo>
                    <a:pt x="401" y="59"/>
                  </a:lnTo>
                  <a:lnTo>
                    <a:pt x="404" y="59"/>
                  </a:lnTo>
                  <a:lnTo>
                    <a:pt x="404" y="59"/>
                  </a:lnTo>
                  <a:lnTo>
                    <a:pt x="404" y="59"/>
                  </a:lnTo>
                  <a:lnTo>
                    <a:pt x="413" y="64"/>
                  </a:lnTo>
                  <a:lnTo>
                    <a:pt x="413" y="64"/>
                  </a:lnTo>
                  <a:lnTo>
                    <a:pt x="421" y="70"/>
                  </a:lnTo>
                  <a:lnTo>
                    <a:pt x="429" y="78"/>
                  </a:lnTo>
                  <a:lnTo>
                    <a:pt x="429" y="78"/>
                  </a:lnTo>
                  <a:lnTo>
                    <a:pt x="432" y="87"/>
                  </a:lnTo>
                  <a:lnTo>
                    <a:pt x="432" y="87"/>
                  </a:lnTo>
                  <a:lnTo>
                    <a:pt x="432" y="92"/>
                  </a:lnTo>
                  <a:lnTo>
                    <a:pt x="432" y="95"/>
                  </a:lnTo>
                  <a:lnTo>
                    <a:pt x="432" y="98"/>
                  </a:lnTo>
                  <a:lnTo>
                    <a:pt x="432" y="98"/>
                  </a:lnTo>
                  <a:lnTo>
                    <a:pt x="432" y="135"/>
                  </a:lnTo>
                  <a:lnTo>
                    <a:pt x="432" y="135"/>
                  </a:lnTo>
                  <a:lnTo>
                    <a:pt x="435" y="278"/>
                  </a:lnTo>
                  <a:lnTo>
                    <a:pt x="435" y="278"/>
                  </a:lnTo>
                  <a:lnTo>
                    <a:pt x="438" y="345"/>
                  </a:lnTo>
                  <a:lnTo>
                    <a:pt x="438" y="345"/>
                  </a:lnTo>
                  <a:lnTo>
                    <a:pt x="438" y="379"/>
                  </a:lnTo>
                  <a:lnTo>
                    <a:pt x="438" y="379"/>
                  </a:lnTo>
                  <a:lnTo>
                    <a:pt x="441" y="395"/>
                  </a:lnTo>
                  <a:lnTo>
                    <a:pt x="441" y="401"/>
                  </a:lnTo>
                  <a:lnTo>
                    <a:pt x="441" y="407"/>
                  </a:lnTo>
                  <a:lnTo>
                    <a:pt x="441" y="409"/>
                  </a:lnTo>
                  <a:lnTo>
                    <a:pt x="441" y="409"/>
                  </a:lnTo>
                  <a:lnTo>
                    <a:pt x="441" y="409"/>
                  </a:lnTo>
                  <a:lnTo>
                    <a:pt x="438" y="418"/>
                  </a:lnTo>
                  <a:lnTo>
                    <a:pt x="438" y="418"/>
                  </a:lnTo>
                  <a:lnTo>
                    <a:pt x="432" y="429"/>
                  </a:lnTo>
                  <a:lnTo>
                    <a:pt x="432" y="429"/>
                  </a:lnTo>
                  <a:lnTo>
                    <a:pt x="427" y="437"/>
                  </a:lnTo>
                  <a:lnTo>
                    <a:pt x="418" y="443"/>
                  </a:lnTo>
                  <a:lnTo>
                    <a:pt x="418" y="443"/>
                  </a:lnTo>
                  <a:lnTo>
                    <a:pt x="410" y="446"/>
                  </a:lnTo>
                  <a:lnTo>
                    <a:pt x="399" y="449"/>
                  </a:lnTo>
                  <a:lnTo>
                    <a:pt x="399" y="449"/>
                  </a:lnTo>
                  <a:lnTo>
                    <a:pt x="393" y="449"/>
                  </a:lnTo>
                  <a:lnTo>
                    <a:pt x="384" y="451"/>
                  </a:lnTo>
                  <a:lnTo>
                    <a:pt x="384" y="451"/>
                  </a:lnTo>
                  <a:lnTo>
                    <a:pt x="370" y="451"/>
                  </a:lnTo>
                  <a:lnTo>
                    <a:pt x="370" y="451"/>
                  </a:lnTo>
                  <a:lnTo>
                    <a:pt x="269" y="457"/>
                  </a:lnTo>
                  <a:lnTo>
                    <a:pt x="269" y="457"/>
                  </a:lnTo>
                  <a:lnTo>
                    <a:pt x="191" y="463"/>
                  </a:lnTo>
                  <a:lnTo>
                    <a:pt x="191" y="463"/>
                  </a:lnTo>
                  <a:lnTo>
                    <a:pt x="140" y="466"/>
                  </a:lnTo>
                  <a:lnTo>
                    <a:pt x="140" y="466"/>
                  </a:lnTo>
                  <a:lnTo>
                    <a:pt x="123" y="468"/>
                  </a:lnTo>
                  <a:lnTo>
                    <a:pt x="123" y="468"/>
                  </a:lnTo>
                  <a:lnTo>
                    <a:pt x="140" y="468"/>
                  </a:lnTo>
                  <a:lnTo>
                    <a:pt x="140" y="468"/>
                  </a:lnTo>
                  <a:lnTo>
                    <a:pt x="191" y="474"/>
                  </a:lnTo>
                  <a:lnTo>
                    <a:pt x="191" y="474"/>
                  </a:lnTo>
                  <a:lnTo>
                    <a:pt x="269" y="480"/>
                  </a:lnTo>
                  <a:lnTo>
                    <a:pt x="269" y="480"/>
                  </a:lnTo>
                  <a:lnTo>
                    <a:pt x="370" y="485"/>
                  </a:lnTo>
                  <a:lnTo>
                    <a:pt x="370" y="485"/>
                  </a:lnTo>
                  <a:lnTo>
                    <a:pt x="384" y="485"/>
                  </a:lnTo>
                  <a:lnTo>
                    <a:pt x="393" y="485"/>
                  </a:lnTo>
                  <a:lnTo>
                    <a:pt x="393" y="485"/>
                  </a:lnTo>
                  <a:lnTo>
                    <a:pt x="399" y="485"/>
                  </a:lnTo>
                  <a:lnTo>
                    <a:pt x="399" y="485"/>
                  </a:lnTo>
                  <a:lnTo>
                    <a:pt x="418" y="485"/>
                  </a:lnTo>
                  <a:lnTo>
                    <a:pt x="438" y="477"/>
                  </a:lnTo>
                  <a:lnTo>
                    <a:pt x="438" y="477"/>
                  </a:lnTo>
                  <a:lnTo>
                    <a:pt x="452" y="468"/>
                  </a:lnTo>
                  <a:lnTo>
                    <a:pt x="466" y="451"/>
                  </a:lnTo>
                  <a:lnTo>
                    <a:pt x="466" y="451"/>
                  </a:lnTo>
                  <a:lnTo>
                    <a:pt x="477" y="435"/>
                  </a:lnTo>
                  <a:lnTo>
                    <a:pt x="477" y="435"/>
                  </a:lnTo>
                  <a:lnTo>
                    <a:pt x="480" y="423"/>
                  </a:lnTo>
                  <a:lnTo>
                    <a:pt x="480" y="423"/>
                  </a:lnTo>
                  <a:lnTo>
                    <a:pt x="483" y="412"/>
                  </a:lnTo>
                  <a:lnTo>
                    <a:pt x="483" y="409"/>
                  </a:lnTo>
                  <a:lnTo>
                    <a:pt x="483" y="409"/>
                  </a:lnTo>
                  <a:lnTo>
                    <a:pt x="485" y="404"/>
                  </a:lnTo>
                  <a:lnTo>
                    <a:pt x="485" y="395"/>
                  </a:lnTo>
                  <a:lnTo>
                    <a:pt x="485" y="395"/>
                  </a:lnTo>
                  <a:lnTo>
                    <a:pt x="485" y="379"/>
                  </a:lnTo>
                  <a:lnTo>
                    <a:pt x="485" y="379"/>
                  </a:lnTo>
                  <a:lnTo>
                    <a:pt x="485" y="345"/>
                  </a:lnTo>
                  <a:lnTo>
                    <a:pt x="485" y="345"/>
                  </a:lnTo>
                  <a:lnTo>
                    <a:pt x="488" y="278"/>
                  </a:lnTo>
                  <a:lnTo>
                    <a:pt x="488" y="278"/>
                  </a:lnTo>
                  <a:lnTo>
                    <a:pt x="491" y="135"/>
                  </a:lnTo>
                  <a:lnTo>
                    <a:pt x="491" y="135"/>
                  </a:lnTo>
                  <a:lnTo>
                    <a:pt x="491" y="98"/>
                  </a:lnTo>
                  <a:lnTo>
                    <a:pt x="491" y="92"/>
                  </a:lnTo>
                  <a:lnTo>
                    <a:pt x="491" y="87"/>
                  </a:lnTo>
                  <a:lnTo>
                    <a:pt x="491" y="87"/>
                  </a:lnTo>
                  <a:lnTo>
                    <a:pt x="488" y="73"/>
                  </a:lnTo>
                  <a:lnTo>
                    <a:pt x="488" y="73"/>
                  </a:lnTo>
                  <a:lnTo>
                    <a:pt x="485" y="61"/>
                  </a:lnTo>
                  <a:lnTo>
                    <a:pt x="480" y="47"/>
                  </a:lnTo>
                  <a:lnTo>
                    <a:pt x="480" y="47"/>
                  </a:lnTo>
                  <a:lnTo>
                    <a:pt x="471" y="36"/>
                  </a:lnTo>
                  <a:lnTo>
                    <a:pt x="463" y="28"/>
                  </a:lnTo>
                  <a:lnTo>
                    <a:pt x="455" y="19"/>
                  </a:lnTo>
                  <a:lnTo>
                    <a:pt x="443" y="11"/>
                  </a:lnTo>
                  <a:lnTo>
                    <a:pt x="443" y="11"/>
                  </a:lnTo>
                  <a:lnTo>
                    <a:pt x="429" y="6"/>
                  </a:lnTo>
                  <a:lnTo>
                    <a:pt x="418" y="3"/>
                  </a:lnTo>
                  <a:lnTo>
                    <a:pt x="418" y="3"/>
                  </a:lnTo>
                  <a:lnTo>
                    <a:pt x="410" y="0"/>
                  </a:lnTo>
                  <a:lnTo>
                    <a:pt x="407" y="0"/>
                  </a:lnTo>
                  <a:lnTo>
                    <a:pt x="407" y="0"/>
                  </a:lnTo>
                  <a:lnTo>
                    <a:pt x="404" y="0"/>
                  </a:lnTo>
                  <a:lnTo>
                    <a:pt x="399" y="0"/>
                  </a:lnTo>
                  <a:lnTo>
                    <a:pt x="393" y="0"/>
                  </a:lnTo>
                  <a:lnTo>
                    <a:pt x="393" y="0"/>
                  </a:lnTo>
                  <a:lnTo>
                    <a:pt x="244" y="0"/>
                  </a:lnTo>
                  <a:lnTo>
                    <a:pt x="244" y="0"/>
                  </a:lnTo>
                  <a:lnTo>
                    <a:pt x="101" y="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27"/>
            <p:cNvSpPr>
              <a:spLocks noChangeArrowheads="1"/>
            </p:cNvSpPr>
            <p:nvPr/>
          </p:nvSpPr>
          <p:spPr bwMode="auto">
            <a:xfrm>
              <a:off x="3576638" y="5727700"/>
              <a:ext cx="134937" cy="133350"/>
            </a:xfrm>
            <a:custGeom>
              <a:avLst/>
              <a:gdLst>
                <a:gd name="T0" fmla="*/ 11 w 374"/>
                <a:gd name="T1" fmla="*/ 252 h 371"/>
                <a:gd name="T2" fmla="*/ 14 w 374"/>
                <a:gd name="T3" fmla="*/ 283 h 371"/>
                <a:gd name="T4" fmla="*/ 14 w 374"/>
                <a:gd name="T5" fmla="*/ 303 h 371"/>
                <a:gd name="T6" fmla="*/ 17 w 374"/>
                <a:gd name="T7" fmla="*/ 311 h 371"/>
                <a:gd name="T8" fmla="*/ 25 w 374"/>
                <a:gd name="T9" fmla="*/ 331 h 371"/>
                <a:gd name="T10" fmla="*/ 39 w 374"/>
                <a:gd name="T11" fmla="*/ 342 h 371"/>
                <a:gd name="T12" fmla="*/ 50 w 374"/>
                <a:gd name="T13" fmla="*/ 348 h 371"/>
                <a:gd name="T14" fmla="*/ 48 w 374"/>
                <a:gd name="T15" fmla="*/ 345 h 371"/>
                <a:gd name="T16" fmla="*/ 34 w 374"/>
                <a:gd name="T17" fmla="*/ 328 h 371"/>
                <a:gd name="T18" fmla="*/ 28 w 374"/>
                <a:gd name="T19" fmla="*/ 309 h 371"/>
                <a:gd name="T20" fmla="*/ 28 w 374"/>
                <a:gd name="T21" fmla="*/ 297 h 371"/>
                <a:gd name="T22" fmla="*/ 31 w 374"/>
                <a:gd name="T23" fmla="*/ 283 h 371"/>
                <a:gd name="T24" fmla="*/ 39 w 374"/>
                <a:gd name="T25" fmla="*/ 177 h 371"/>
                <a:gd name="T26" fmla="*/ 45 w 374"/>
                <a:gd name="T27" fmla="*/ 90 h 371"/>
                <a:gd name="T28" fmla="*/ 48 w 374"/>
                <a:gd name="T29" fmla="*/ 64 h 371"/>
                <a:gd name="T30" fmla="*/ 62 w 374"/>
                <a:gd name="T31" fmla="*/ 56 h 371"/>
                <a:gd name="T32" fmla="*/ 70 w 374"/>
                <a:gd name="T33" fmla="*/ 53 h 371"/>
                <a:gd name="T34" fmla="*/ 78 w 374"/>
                <a:gd name="T35" fmla="*/ 56 h 371"/>
                <a:gd name="T36" fmla="*/ 292 w 374"/>
                <a:gd name="T37" fmla="*/ 59 h 371"/>
                <a:gd name="T38" fmla="*/ 294 w 374"/>
                <a:gd name="T39" fmla="*/ 59 h 371"/>
                <a:gd name="T40" fmla="*/ 300 w 374"/>
                <a:gd name="T41" fmla="*/ 59 h 371"/>
                <a:gd name="T42" fmla="*/ 306 w 374"/>
                <a:gd name="T43" fmla="*/ 62 h 371"/>
                <a:gd name="T44" fmla="*/ 311 w 374"/>
                <a:gd name="T45" fmla="*/ 67 h 371"/>
                <a:gd name="T46" fmla="*/ 314 w 374"/>
                <a:gd name="T47" fmla="*/ 76 h 371"/>
                <a:gd name="T48" fmla="*/ 314 w 374"/>
                <a:gd name="T49" fmla="*/ 107 h 371"/>
                <a:gd name="T50" fmla="*/ 317 w 374"/>
                <a:gd name="T51" fmla="*/ 210 h 371"/>
                <a:gd name="T52" fmla="*/ 320 w 374"/>
                <a:gd name="T53" fmla="*/ 314 h 371"/>
                <a:gd name="T54" fmla="*/ 317 w 374"/>
                <a:gd name="T55" fmla="*/ 320 h 371"/>
                <a:gd name="T56" fmla="*/ 297 w 374"/>
                <a:gd name="T57" fmla="*/ 334 h 371"/>
                <a:gd name="T58" fmla="*/ 286 w 374"/>
                <a:gd name="T59" fmla="*/ 334 h 371"/>
                <a:gd name="T60" fmla="*/ 278 w 374"/>
                <a:gd name="T61" fmla="*/ 334 h 371"/>
                <a:gd name="T62" fmla="*/ 109 w 374"/>
                <a:gd name="T63" fmla="*/ 351 h 371"/>
                <a:gd name="T64" fmla="*/ 95 w 374"/>
                <a:gd name="T65" fmla="*/ 351 h 371"/>
                <a:gd name="T66" fmla="*/ 146 w 374"/>
                <a:gd name="T67" fmla="*/ 356 h 371"/>
                <a:gd name="T68" fmla="*/ 278 w 374"/>
                <a:gd name="T69" fmla="*/ 367 h 371"/>
                <a:gd name="T70" fmla="*/ 292 w 374"/>
                <a:gd name="T71" fmla="*/ 370 h 371"/>
                <a:gd name="T72" fmla="*/ 314 w 374"/>
                <a:gd name="T73" fmla="*/ 367 h 371"/>
                <a:gd name="T74" fmla="*/ 342 w 374"/>
                <a:gd name="T75" fmla="*/ 353 h 371"/>
                <a:gd name="T76" fmla="*/ 362 w 374"/>
                <a:gd name="T77" fmla="*/ 328 h 371"/>
                <a:gd name="T78" fmla="*/ 365 w 374"/>
                <a:gd name="T79" fmla="*/ 320 h 371"/>
                <a:gd name="T80" fmla="*/ 368 w 374"/>
                <a:gd name="T81" fmla="*/ 309 h 371"/>
                <a:gd name="T82" fmla="*/ 368 w 374"/>
                <a:gd name="T83" fmla="*/ 297 h 371"/>
                <a:gd name="T84" fmla="*/ 368 w 374"/>
                <a:gd name="T85" fmla="*/ 261 h 371"/>
                <a:gd name="T86" fmla="*/ 370 w 374"/>
                <a:gd name="T87" fmla="*/ 210 h 371"/>
                <a:gd name="T88" fmla="*/ 373 w 374"/>
                <a:gd name="T89" fmla="*/ 78 h 371"/>
                <a:gd name="T90" fmla="*/ 373 w 374"/>
                <a:gd name="T91" fmla="*/ 70 h 371"/>
                <a:gd name="T92" fmla="*/ 365 w 374"/>
                <a:gd name="T93" fmla="*/ 39 h 371"/>
                <a:gd name="T94" fmla="*/ 334 w 374"/>
                <a:gd name="T95" fmla="*/ 8 h 371"/>
                <a:gd name="T96" fmla="*/ 314 w 374"/>
                <a:gd name="T97" fmla="*/ 0 h 371"/>
                <a:gd name="T98" fmla="*/ 300 w 374"/>
                <a:gd name="T99" fmla="*/ 0 h 371"/>
                <a:gd name="T100" fmla="*/ 292 w 374"/>
                <a:gd name="T101" fmla="*/ 0 h 371"/>
                <a:gd name="T102" fmla="*/ 78 w 374"/>
                <a:gd name="T103" fmla="*/ 3 h 371"/>
                <a:gd name="T104" fmla="*/ 64 w 374"/>
                <a:gd name="T105" fmla="*/ 3 h 371"/>
                <a:gd name="T106" fmla="*/ 48 w 374"/>
                <a:gd name="T107" fmla="*/ 8 h 371"/>
                <a:gd name="T108" fmla="*/ 17 w 374"/>
                <a:gd name="T109" fmla="*/ 28 h 371"/>
                <a:gd name="T110" fmla="*/ 0 w 374"/>
                <a:gd name="T111" fmla="*/ 62 h 371"/>
                <a:gd name="T112" fmla="*/ 0 w 374"/>
                <a:gd name="T113" fmla="*/ 78 h 371"/>
                <a:gd name="T114" fmla="*/ 6 w 374"/>
                <a:gd name="T115" fmla="*/ 177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71">
                  <a:moveTo>
                    <a:pt x="6" y="177"/>
                  </a:moveTo>
                  <a:lnTo>
                    <a:pt x="6" y="177"/>
                  </a:lnTo>
                  <a:lnTo>
                    <a:pt x="11" y="252"/>
                  </a:lnTo>
                  <a:lnTo>
                    <a:pt x="11" y="252"/>
                  </a:lnTo>
                  <a:lnTo>
                    <a:pt x="14" y="283"/>
                  </a:lnTo>
                  <a:lnTo>
                    <a:pt x="14" y="283"/>
                  </a:lnTo>
                  <a:lnTo>
                    <a:pt x="14" y="297"/>
                  </a:lnTo>
                  <a:lnTo>
                    <a:pt x="14" y="297"/>
                  </a:lnTo>
                  <a:lnTo>
                    <a:pt x="14" y="303"/>
                  </a:lnTo>
                  <a:lnTo>
                    <a:pt x="14" y="303"/>
                  </a:lnTo>
                  <a:lnTo>
                    <a:pt x="17" y="311"/>
                  </a:lnTo>
                  <a:lnTo>
                    <a:pt x="17" y="311"/>
                  </a:lnTo>
                  <a:lnTo>
                    <a:pt x="20" y="323"/>
                  </a:lnTo>
                  <a:lnTo>
                    <a:pt x="25" y="331"/>
                  </a:lnTo>
                  <a:lnTo>
                    <a:pt x="25" y="331"/>
                  </a:lnTo>
                  <a:lnTo>
                    <a:pt x="34" y="337"/>
                  </a:lnTo>
                  <a:lnTo>
                    <a:pt x="39" y="342"/>
                  </a:lnTo>
                  <a:lnTo>
                    <a:pt x="39" y="342"/>
                  </a:lnTo>
                  <a:lnTo>
                    <a:pt x="48" y="348"/>
                  </a:lnTo>
                  <a:lnTo>
                    <a:pt x="48" y="348"/>
                  </a:lnTo>
                  <a:lnTo>
                    <a:pt x="50" y="348"/>
                  </a:lnTo>
                  <a:lnTo>
                    <a:pt x="50" y="348"/>
                  </a:lnTo>
                  <a:lnTo>
                    <a:pt x="48" y="345"/>
                  </a:lnTo>
                  <a:lnTo>
                    <a:pt x="48" y="345"/>
                  </a:lnTo>
                  <a:lnTo>
                    <a:pt x="42" y="339"/>
                  </a:lnTo>
                  <a:lnTo>
                    <a:pt x="42" y="339"/>
                  </a:lnTo>
                  <a:lnTo>
                    <a:pt x="34" y="328"/>
                  </a:lnTo>
                  <a:lnTo>
                    <a:pt x="28" y="320"/>
                  </a:lnTo>
                  <a:lnTo>
                    <a:pt x="28" y="309"/>
                  </a:lnTo>
                  <a:lnTo>
                    <a:pt x="28" y="309"/>
                  </a:lnTo>
                  <a:lnTo>
                    <a:pt x="28" y="303"/>
                  </a:lnTo>
                  <a:lnTo>
                    <a:pt x="28" y="303"/>
                  </a:lnTo>
                  <a:lnTo>
                    <a:pt x="28" y="297"/>
                  </a:lnTo>
                  <a:lnTo>
                    <a:pt x="28" y="297"/>
                  </a:lnTo>
                  <a:lnTo>
                    <a:pt x="31" y="283"/>
                  </a:lnTo>
                  <a:lnTo>
                    <a:pt x="31" y="283"/>
                  </a:lnTo>
                  <a:lnTo>
                    <a:pt x="34" y="252"/>
                  </a:lnTo>
                  <a:lnTo>
                    <a:pt x="34" y="252"/>
                  </a:lnTo>
                  <a:lnTo>
                    <a:pt x="39" y="177"/>
                  </a:lnTo>
                  <a:lnTo>
                    <a:pt x="39" y="177"/>
                  </a:lnTo>
                  <a:lnTo>
                    <a:pt x="45" y="90"/>
                  </a:lnTo>
                  <a:lnTo>
                    <a:pt x="45" y="90"/>
                  </a:lnTo>
                  <a:lnTo>
                    <a:pt x="45" y="70"/>
                  </a:lnTo>
                  <a:lnTo>
                    <a:pt x="45" y="70"/>
                  </a:lnTo>
                  <a:lnTo>
                    <a:pt x="48" y="64"/>
                  </a:lnTo>
                  <a:lnTo>
                    <a:pt x="53" y="62"/>
                  </a:lnTo>
                  <a:lnTo>
                    <a:pt x="53" y="62"/>
                  </a:lnTo>
                  <a:lnTo>
                    <a:pt x="62" y="56"/>
                  </a:lnTo>
                  <a:lnTo>
                    <a:pt x="62" y="56"/>
                  </a:lnTo>
                  <a:lnTo>
                    <a:pt x="67" y="53"/>
                  </a:lnTo>
                  <a:lnTo>
                    <a:pt x="70" y="53"/>
                  </a:lnTo>
                  <a:lnTo>
                    <a:pt x="73" y="56"/>
                  </a:lnTo>
                  <a:lnTo>
                    <a:pt x="78" y="56"/>
                  </a:lnTo>
                  <a:lnTo>
                    <a:pt x="78" y="56"/>
                  </a:lnTo>
                  <a:lnTo>
                    <a:pt x="185" y="59"/>
                  </a:lnTo>
                  <a:lnTo>
                    <a:pt x="185" y="59"/>
                  </a:lnTo>
                  <a:lnTo>
                    <a:pt x="292" y="59"/>
                  </a:lnTo>
                  <a:lnTo>
                    <a:pt x="294" y="59"/>
                  </a:lnTo>
                  <a:lnTo>
                    <a:pt x="294" y="59"/>
                  </a:lnTo>
                  <a:lnTo>
                    <a:pt x="294" y="59"/>
                  </a:lnTo>
                  <a:lnTo>
                    <a:pt x="297" y="59"/>
                  </a:lnTo>
                  <a:lnTo>
                    <a:pt x="300" y="59"/>
                  </a:lnTo>
                  <a:lnTo>
                    <a:pt x="300" y="59"/>
                  </a:lnTo>
                  <a:lnTo>
                    <a:pt x="300" y="59"/>
                  </a:lnTo>
                  <a:lnTo>
                    <a:pt x="300" y="59"/>
                  </a:lnTo>
                  <a:lnTo>
                    <a:pt x="306" y="62"/>
                  </a:lnTo>
                  <a:lnTo>
                    <a:pt x="306" y="62"/>
                  </a:lnTo>
                  <a:lnTo>
                    <a:pt x="311" y="67"/>
                  </a:lnTo>
                  <a:lnTo>
                    <a:pt x="311" y="67"/>
                  </a:lnTo>
                  <a:lnTo>
                    <a:pt x="314" y="73"/>
                  </a:lnTo>
                  <a:lnTo>
                    <a:pt x="314" y="76"/>
                  </a:lnTo>
                  <a:lnTo>
                    <a:pt x="314" y="76"/>
                  </a:lnTo>
                  <a:lnTo>
                    <a:pt x="314" y="78"/>
                  </a:lnTo>
                  <a:lnTo>
                    <a:pt x="314" y="78"/>
                  </a:lnTo>
                  <a:lnTo>
                    <a:pt x="314" y="107"/>
                  </a:lnTo>
                  <a:lnTo>
                    <a:pt x="314" y="107"/>
                  </a:lnTo>
                  <a:lnTo>
                    <a:pt x="317" y="210"/>
                  </a:lnTo>
                  <a:lnTo>
                    <a:pt x="317" y="210"/>
                  </a:lnTo>
                  <a:lnTo>
                    <a:pt x="322" y="309"/>
                  </a:lnTo>
                  <a:lnTo>
                    <a:pt x="322" y="309"/>
                  </a:lnTo>
                  <a:lnTo>
                    <a:pt x="320" y="314"/>
                  </a:lnTo>
                  <a:lnTo>
                    <a:pt x="320" y="314"/>
                  </a:lnTo>
                  <a:lnTo>
                    <a:pt x="317" y="320"/>
                  </a:lnTo>
                  <a:lnTo>
                    <a:pt x="317" y="320"/>
                  </a:lnTo>
                  <a:lnTo>
                    <a:pt x="308" y="328"/>
                  </a:lnTo>
                  <a:lnTo>
                    <a:pt x="308" y="328"/>
                  </a:lnTo>
                  <a:lnTo>
                    <a:pt x="297" y="334"/>
                  </a:lnTo>
                  <a:lnTo>
                    <a:pt x="297" y="334"/>
                  </a:lnTo>
                  <a:lnTo>
                    <a:pt x="292" y="334"/>
                  </a:lnTo>
                  <a:lnTo>
                    <a:pt x="286" y="334"/>
                  </a:lnTo>
                  <a:lnTo>
                    <a:pt x="286" y="334"/>
                  </a:lnTo>
                  <a:lnTo>
                    <a:pt x="278" y="334"/>
                  </a:lnTo>
                  <a:lnTo>
                    <a:pt x="278" y="334"/>
                  </a:lnTo>
                  <a:lnTo>
                    <a:pt x="146" y="345"/>
                  </a:lnTo>
                  <a:lnTo>
                    <a:pt x="146" y="345"/>
                  </a:lnTo>
                  <a:lnTo>
                    <a:pt x="109" y="351"/>
                  </a:lnTo>
                  <a:lnTo>
                    <a:pt x="109" y="351"/>
                  </a:lnTo>
                  <a:lnTo>
                    <a:pt x="95" y="351"/>
                  </a:lnTo>
                  <a:lnTo>
                    <a:pt x="95" y="351"/>
                  </a:lnTo>
                  <a:lnTo>
                    <a:pt x="109" y="353"/>
                  </a:lnTo>
                  <a:lnTo>
                    <a:pt x="109" y="353"/>
                  </a:lnTo>
                  <a:lnTo>
                    <a:pt x="146" y="356"/>
                  </a:lnTo>
                  <a:lnTo>
                    <a:pt x="146" y="356"/>
                  </a:lnTo>
                  <a:lnTo>
                    <a:pt x="278" y="367"/>
                  </a:lnTo>
                  <a:lnTo>
                    <a:pt x="278" y="367"/>
                  </a:lnTo>
                  <a:lnTo>
                    <a:pt x="286" y="370"/>
                  </a:lnTo>
                  <a:lnTo>
                    <a:pt x="292" y="370"/>
                  </a:lnTo>
                  <a:lnTo>
                    <a:pt x="292" y="370"/>
                  </a:lnTo>
                  <a:lnTo>
                    <a:pt x="297" y="370"/>
                  </a:lnTo>
                  <a:lnTo>
                    <a:pt x="297" y="370"/>
                  </a:lnTo>
                  <a:lnTo>
                    <a:pt x="314" y="367"/>
                  </a:lnTo>
                  <a:lnTo>
                    <a:pt x="328" y="362"/>
                  </a:lnTo>
                  <a:lnTo>
                    <a:pt x="328" y="362"/>
                  </a:lnTo>
                  <a:lnTo>
                    <a:pt x="342" y="353"/>
                  </a:lnTo>
                  <a:lnTo>
                    <a:pt x="354" y="342"/>
                  </a:lnTo>
                  <a:lnTo>
                    <a:pt x="354" y="342"/>
                  </a:lnTo>
                  <a:lnTo>
                    <a:pt x="362" y="328"/>
                  </a:lnTo>
                  <a:lnTo>
                    <a:pt x="362" y="328"/>
                  </a:lnTo>
                  <a:lnTo>
                    <a:pt x="365" y="320"/>
                  </a:lnTo>
                  <a:lnTo>
                    <a:pt x="365" y="320"/>
                  </a:lnTo>
                  <a:lnTo>
                    <a:pt x="365" y="311"/>
                  </a:lnTo>
                  <a:lnTo>
                    <a:pt x="368" y="309"/>
                  </a:lnTo>
                  <a:lnTo>
                    <a:pt x="368" y="309"/>
                  </a:lnTo>
                  <a:lnTo>
                    <a:pt x="368" y="306"/>
                  </a:lnTo>
                  <a:lnTo>
                    <a:pt x="368" y="297"/>
                  </a:lnTo>
                  <a:lnTo>
                    <a:pt x="368" y="297"/>
                  </a:lnTo>
                  <a:lnTo>
                    <a:pt x="368" y="286"/>
                  </a:lnTo>
                  <a:lnTo>
                    <a:pt x="368" y="286"/>
                  </a:lnTo>
                  <a:lnTo>
                    <a:pt x="368" y="261"/>
                  </a:lnTo>
                  <a:lnTo>
                    <a:pt x="368" y="261"/>
                  </a:lnTo>
                  <a:lnTo>
                    <a:pt x="370" y="210"/>
                  </a:lnTo>
                  <a:lnTo>
                    <a:pt x="370" y="210"/>
                  </a:lnTo>
                  <a:lnTo>
                    <a:pt x="373" y="107"/>
                  </a:lnTo>
                  <a:lnTo>
                    <a:pt x="373" y="107"/>
                  </a:lnTo>
                  <a:lnTo>
                    <a:pt x="373" y="78"/>
                  </a:lnTo>
                  <a:lnTo>
                    <a:pt x="373" y="76"/>
                  </a:lnTo>
                  <a:lnTo>
                    <a:pt x="373" y="70"/>
                  </a:lnTo>
                  <a:lnTo>
                    <a:pt x="373" y="70"/>
                  </a:lnTo>
                  <a:lnTo>
                    <a:pt x="370" y="59"/>
                  </a:lnTo>
                  <a:lnTo>
                    <a:pt x="370" y="59"/>
                  </a:lnTo>
                  <a:lnTo>
                    <a:pt x="365" y="39"/>
                  </a:lnTo>
                  <a:lnTo>
                    <a:pt x="365" y="39"/>
                  </a:lnTo>
                  <a:lnTo>
                    <a:pt x="351" y="22"/>
                  </a:lnTo>
                  <a:lnTo>
                    <a:pt x="334" y="8"/>
                  </a:lnTo>
                  <a:lnTo>
                    <a:pt x="334" y="8"/>
                  </a:lnTo>
                  <a:lnTo>
                    <a:pt x="314" y="0"/>
                  </a:lnTo>
                  <a:lnTo>
                    <a:pt x="314" y="0"/>
                  </a:lnTo>
                  <a:lnTo>
                    <a:pt x="306" y="0"/>
                  </a:lnTo>
                  <a:lnTo>
                    <a:pt x="303" y="0"/>
                  </a:lnTo>
                  <a:lnTo>
                    <a:pt x="300" y="0"/>
                  </a:lnTo>
                  <a:lnTo>
                    <a:pt x="297" y="0"/>
                  </a:lnTo>
                  <a:lnTo>
                    <a:pt x="292" y="0"/>
                  </a:lnTo>
                  <a:lnTo>
                    <a:pt x="292" y="0"/>
                  </a:lnTo>
                  <a:lnTo>
                    <a:pt x="185" y="0"/>
                  </a:lnTo>
                  <a:lnTo>
                    <a:pt x="185" y="0"/>
                  </a:lnTo>
                  <a:lnTo>
                    <a:pt x="78" y="3"/>
                  </a:lnTo>
                  <a:lnTo>
                    <a:pt x="73" y="3"/>
                  </a:lnTo>
                  <a:lnTo>
                    <a:pt x="70" y="3"/>
                  </a:lnTo>
                  <a:lnTo>
                    <a:pt x="64" y="3"/>
                  </a:lnTo>
                  <a:lnTo>
                    <a:pt x="64" y="3"/>
                  </a:lnTo>
                  <a:lnTo>
                    <a:pt x="48" y="8"/>
                  </a:lnTo>
                  <a:lnTo>
                    <a:pt x="48" y="8"/>
                  </a:lnTo>
                  <a:lnTo>
                    <a:pt x="31" y="17"/>
                  </a:lnTo>
                  <a:lnTo>
                    <a:pt x="17" y="28"/>
                  </a:lnTo>
                  <a:lnTo>
                    <a:pt x="17" y="28"/>
                  </a:lnTo>
                  <a:lnTo>
                    <a:pt x="6" y="45"/>
                  </a:lnTo>
                  <a:lnTo>
                    <a:pt x="0" y="62"/>
                  </a:lnTo>
                  <a:lnTo>
                    <a:pt x="0" y="62"/>
                  </a:lnTo>
                  <a:lnTo>
                    <a:pt x="0" y="70"/>
                  </a:lnTo>
                  <a:lnTo>
                    <a:pt x="0" y="78"/>
                  </a:lnTo>
                  <a:lnTo>
                    <a:pt x="0" y="78"/>
                  </a:lnTo>
                  <a:lnTo>
                    <a:pt x="0" y="90"/>
                  </a:lnTo>
                  <a:lnTo>
                    <a:pt x="0" y="90"/>
                  </a:lnTo>
                  <a:lnTo>
                    <a:pt x="6" y="1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3" name="Freeform 28"/>
            <p:cNvSpPr>
              <a:spLocks noChangeArrowheads="1"/>
            </p:cNvSpPr>
            <p:nvPr/>
          </p:nvSpPr>
          <p:spPr bwMode="auto">
            <a:xfrm>
              <a:off x="3267075" y="5472113"/>
              <a:ext cx="223838" cy="223837"/>
            </a:xfrm>
            <a:custGeom>
              <a:avLst/>
              <a:gdLst>
                <a:gd name="T0" fmla="*/ 0 w 622"/>
                <a:gd name="T1" fmla="*/ 138 h 621"/>
                <a:gd name="T2" fmla="*/ 12 w 622"/>
                <a:gd name="T3" fmla="*/ 427 h 621"/>
                <a:gd name="T4" fmla="*/ 14 w 622"/>
                <a:gd name="T5" fmla="*/ 505 h 621"/>
                <a:gd name="T6" fmla="*/ 17 w 622"/>
                <a:gd name="T7" fmla="*/ 528 h 621"/>
                <a:gd name="T8" fmla="*/ 43 w 622"/>
                <a:gd name="T9" fmla="*/ 575 h 621"/>
                <a:gd name="T10" fmla="*/ 68 w 622"/>
                <a:gd name="T11" fmla="*/ 592 h 621"/>
                <a:gd name="T12" fmla="*/ 68 w 622"/>
                <a:gd name="T13" fmla="*/ 592 h 621"/>
                <a:gd name="T14" fmla="*/ 40 w 622"/>
                <a:gd name="T15" fmla="*/ 558 h 621"/>
                <a:gd name="T16" fmla="*/ 29 w 622"/>
                <a:gd name="T17" fmla="*/ 516 h 621"/>
                <a:gd name="T18" fmla="*/ 31 w 622"/>
                <a:gd name="T19" fmla="*/ 480 h 621"/>
                <a:gd name="T20" fmla="*/ 40 w 622"/>
                <a:gd name="T21" fmla="*/ 295 h 621"/>
                <a:gd name="T22" fmla="*/ 45 w 622"/>
                <a:gd name="T23" fmla="*/ 118 h 621"/>
                <a:gd name="T24" fmla="*/ 45 w 622"/>
                <a:gd name="T25" fmla="*/ 115 h 621"/>
                <a:gd name="T26" fmla="*/ 45 w 622"/>
                <a:gd name="T27" fmla="*/ 101 h 621"/>
                <a:gd name="T28" fmla="*/ 62 w 622"/>
                <a:gd name="T29" fmla="*/ 76 h 621"/>
                <a:gd name="T30" fmla="*/ 105 w 622"/>
                <a:gd name="T31" fmla="*/ 56 h 621"/>
                <a:gd name="T32" fmla="*/ 124 w 622"/>
                <a:gd name="T33" fmla="*/ 56 h 621"/>
                <a:gd name="T34" fmla="*/ 506 w 622"/>
                <a:gd name="T35" fmla="*/ 59 h 621"/>
                <a:gd name="T36" fmla="*/ 514 w 622"/>
                <a:gd name="T37" fmla="*/ 59 h 621"/>
                <a:gd name="T38" fmla="*/ 520 w 622"/>
                <a:gd name="T39" fmla="*/ 62 h 621"/>
                <a:gd name="T40" fmla="*/ 548 w 622"/>
                <a:gd name="T41" fmla="*/ 76 h 621"/>
                <a:gd name="T42" fmla="*/ 562 w 622"/>
                <a:gd name="T43" fmla="*/ 104 h 621"/>
                <a:gd name="T44" fmla="*/ 564 w 622"/>
                <a:gd name="T45" fmla="*/ 121 h 621"/>
                <a:gd name="T46" fmla="*/ 567 w 622"/>
                <a:gd name="T47" fmla="*/ 354 h 621"/>
                <a:gd name="T48" fmla="*/ 570 w 622"/>
                <a:gd name="T49" fmla="*/ 486 h 621"/>
                <a:gd name="T50" fmla="*/ 570 w 622"/>
                <a:gd name="T51" fmla="*/ 525 h 621"/>
                <a:gd name="T52" fmla="*/ 567 w 622"/>
                <a:gd name="T53" fmla="*/ 533 h 621"/>
                <a:gd name="T54" fmla="*/ 564 w 622"/>
                <a:gd name="T55" fmla="*/ 547 h 621"/>
                <a:gd name="T56" fmla="*/ 550 w 622"/>
                <a:gd name="T57" fmla="*/ 564 h 621"/>
                <a:gd name="T58" fmla="*/ 508 w 622"/>
                <a:gd name="T59" fmla="*/ 581 h 621"/>
                <a:gd name="T60" fmla="*/ 492 w 622"/>
                <a:gd name="T61" fmla="*/ 584 h 621"/>
                <a:gd name="T62" fmla="*/ 343 w 622"/>
                <a:gd name="T63" fmla="*/ 589 h 621"/>
                <a:gd name="T64" fmla="*/ 174 w 622"/>
                <a:gd name="T65" fmla="*/ 598 h 621"/>
                <a:gd name="T66" fmla="*/ 174 w 622"/>
                <a:gd name="T67" fmla="*/ 603 h 621"/>
                <a:gd name="T68" fmla="*/ 343 w 622"/>
                <a:gd name="T69" fmla="*/ 612 h 621"/>
                <a:gd name="T70" fmla="*/ 492 w 622"/>
                <a:gd name="T71" fmla="*/ 617 h 621"/>
                <a:gd name="T72" fmla="*/ 511 w 622"/>
                <a:gd name="T73" fmla="*/ 620 h 621"/>
                <a:gd name="T74" fmla="*/ 556 w 622"/>
                <a:gd name="T75" fmla="*/ 609 h 621"/>
                <a:gd name="T76" fmla="*/ 609 w 622"/>
                <a:gd name="T77" fmla="*/ 542 h 621"/>
                <a:gd name="T78" fmla="*/ 615 w 622"/>
                <a:gd name="T79" fmla="*/ 519 h 621"/>
                <a:gd name="T80" fmla="*/ 615 w 622"/>
                <a:gd name="T81" fmla="*/ 486 h 621"/>
                <a:gd name="T82" fmla="*/ 618 w 622"/>
                <a:gd name="T83" fmla="*/ 354 h 621"/>
                <a:gd name="T84" fmla="*/ 621 w 622"/>
                <a:gd name="T85" fmla="*/ 115 h 621"/>
                <a:gd name="T86" fmla="*/ 618 w 622"/>
                <a:gd name="T87" fmla="*/ 90 h 621"/>
                <a:gd name="T88" fmla="*/ 598 w 622"/>
                <a:gd name="T89" fmla="*/ 48 h 621"/>
                <a:gd name="T90" fmla="*/ 562 w 622"/>
                <a:gd name="T91" fmla="*/ 14 h 621"/>
                <a:gd name="T92" fmla="*/ 531 w 622"/>
                <a:gd name="T93" fmla="*/ 3 h 621"/>
                <a:gd name="T94" fmla="*/ 514 w 622"/>
                <a:gd name="T95" fmla="*/ 0 h 621"/>
                <a:gd name="T96" fmla="*/ 309 w 622"/>
                <a:gd name="T97" fmla="*/ 3 h 621"/>
                <a:gd name="T98" fmla="*/ 107 w 622"/>
                <a:gd name="T99" fmla="*/ 6 h 621"/>
                <a:gd name="T100" fmla="*/ 71 w 622"/>
                <a:gd name="T101" fmla="*/ 11 h 621"/>
                <a:gd name="T102" fmla="*/ 34 w 622"/>
                <a:gd name="T103" fmla="*/ 34 h 621"/>
                <a:gd name="T104" fmla="*/ 9 w 622"/>
                <a:gd name="T105" fmla="*/ 65 h 621"/>
                <a:gd name="T106" fmla="*/ 0 w 622"/>
                <a:gd name="T107" fmla="*/ 107 h 621"/>
                <a:gd name="T108" fmla="*/ 0 w 622"/>
                <a:gd name="T109" fmla="*/ 11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2" h="621">
                  <a:moveTo>
                    <a:pt x="0" y="118"/>
                  </a:moveTo>
                  <a:lnTo>
                    <a:pt x="0" y="118"/>
                  </a:lnTo>
                  <a:lnTo>
                    <a:pt x="0" y="138"/>
                  </a:lnTo>
                  <a:lnTo>
                    <a:pt x="0" y="138"/>
                  </a:lnTo>
                  <a:lnTo>
                    <a:pt x="6" y="295"/>
                  </a:lnTo>
                  <a:lnTo>
                    <a:pt x="6" y="295"/>
                  </a:lnTo>
                  <a:lnTo>
                    <a:pt x="12" y="427"/>
                  </a:lnTo>
                  <a:lnTo>
                    <a:pt x="12" y="427"/>
                  </a:lnTo>
                  <a:lnTo>
                    <a:pt x="14" y="480"/>
                  </a:lnTo>
                  <a:lnTo>
                    <a:pt x="14" y="480"/>
                  </a:lnTo>
                  <a:lnTo>
                    <a:pt x="14" y="505"/>
                  </a:lnTo>
                  <a:lnTo>
                    <a:pt x="14" y="505"/>
                  </a:lnTo>
                  <a:lnTo>
                    <a:pt x="14" y="516"/>
                  </a:lnTo>
                  <a:lnTo>
                    <a:pt x="14" y="516"/>
                  </a:lnTo>
                  <a:lnTo>
                    <a:pt x="17" y="528"/>
                  </a:lnTo>
                  <a:lnTo>
                    <a:pt x="17" y="528"/>
                  </a:lnTo>
                  <a:lnTo>
                    <a:pt x="23" y="547"/>
                  </a:lnTo>
                  <a:lnTo>
                    <a:pt x="31" y="564"/>
                  </a:lnTo>
                  <a:lnTo>
                    <a:pt x="31" y="564"/>
                  </a:lnTo>
                  <a:lnTo>
                    <a:pt x="43" y="575"/>
                  </a:lnTo>
                  <a:lnTo>
                    <a:pt x="54" y="584"/>
                  </a:lnTo>
                  <a:lnTo>
                    <a:pt x="54" y="584"/>
                  </a:lnTo>
                  <a:lnTo>
                    <a:pt x="68" y="592"/>
                  </a:lnTo>
                  <a:lnTo>
                    <a:pt x="68" y="592"/>
                  </a:lnTo>
                  <a:lnTo>
                    <a:pt x="74" y="595"/>
                  </a:lnTo>
                  <a:lnTo>
                    <a:pt x="74" y="595"/>
                  </a:lnTo>
                  <a:lnTo>
                    <a:pt x="68" y="592"/>
                  </a:lnTo>
                  <a:lnTo>
                    <a:pt x="68" y="592"/>
                  </a:lnTo>
                  <a:lnTo>
                    <a:pt x="54" y="581"/>
                  </a:lnTo>
                  <a:lnTo>
                    <a:pt x="54" y="581"/>
                  </a:lnTo>
                  <a:lnTo>
                    <a:pt x="45" y="572"/>
                  </a:lnTo>
                  <a:lnTo>
                    <a:pt x="40" y="558"/>
                  </a:lnTo>
                  <a:lnTo>
                    <a:pt x="31" y="544"/>
                  </a:lnTo>
                  <a:lnTo>
                    <a:pt x="29" y="525"/>
                  </a:lnTo>
                  <a:lnTo>
                    <a:pt x="29" y="525"/>
                  </a:lnTo>
                  <a:lnTo>
                    <a:pt x="29" y="516"/>
                  </a:lnTo>
                  <a:lnTo>
                    <a:pt x="29" y="516"/>
                  </a:lnTo>
                  <a:lnTo>
                    <a:pt x="29" y="505"/>
                  </a:lnTo>
                  <a:lnTo>
                    <a:pt x="29" y="505"/>
                  </a:lnTo>
                  <a:lnTo>
                    <a:pt x="31" y="480"/>
                  </a:lnTo>
                  <a:lnTo>
                    <a:pt x="31" y="480"/>
                  </a:lnTo>
                  <a:lnTo>
                    <a:pt x="34" y="427"/>
                  </a:lnTo>
                  <a:lnTo>
                    <a:pt x="34" y="427"/>
                  </a:lnTo>
                  <a:lnTo>
                    <a:pt x="40" y="295"/>
                  </a:lnTo>
                  <a:lnTo>
                    <a:pt x="40" y="295"/>
                  </a:lnTo>
                  <a:lnTo>
                    <a:pt x="43" y="138"/>
                  </a:lnTo>
                  <a:lnTo>
                    <a:pt x="43" y="138"/>
                  </a:lnTo>
                  <a:lnTo>
                    <a:pt x="45" y="118"/>
                  </a:lnTo>
                  <a:lnTo>
                    <a:pt x="45" y="115"/>
                  </a:lnTo>
                  <a:lnTo>
                    <a:pt x="45" y="115"/>
                  </a:lnTo>
                  <a:lnTo>
                    <a:pt x="45" y="115"/>
                  </a:lnTo>
                  <a:lnTo>
                    <a:pt x="45" y="115"/>
                  </a:lnTo>
                  <a:lnTo>
                    <a:pt x="45" y="112"/>
                  </a:lnTo>
                  <a:lnTo>
                    <a:pt x="45" y="107"/>
                  </a:lnTo>
                  <a:lnTo>
                    <a:pt x="45" y="107"/>
                  </a:lnTo>
                  <a:lnTo>
                    <a:pt x="45" y="101"/>
                  </a:lnTo>
                  <a:lnTo>
                    <a:pt x="45" y="101"/>
                  </a:lnTo>
                  <a:lnTo>
                    <a:pt x="51" y="87"/>
                  </a:lnTo>
                  <a:lnTo>
                    <a:pt x="62" y="76"/>
                  </a:lnTo>
                  <a:lnTo>
                    <a:pt x="62" y="76"/>
                  </a:lnTo>
                  <a:lnTo>
                    <a:pt x="74" y="65"/>
                  </a:lnTo>
                  <a:lnTo>
                    <a:pt x="88" y="59"/>
                  </a:lnTo>
                  <a:lnTo>
                    <a:pt x="88" y="59"/>
                  </a:lnTo>
                  <a:lnTo>
                    <a:pt x="105" y="56"/>
                  </a:lnTo>
                  <a:lnTo>
                    <a:pt x="107" y="56"/>
                  </a:lnTo>
                  <a:lnTo>
                    <a:pt x="113" y="56"/>
                  </a:lnTo>
                  <a:lnTo>
                    <a:pt x="124" y="56"/>
                  </a:lnTo>
                  <a:lnTo>
                    <a:pt x="124" y="56"/>
                  </a:lnTo>
                  <a:lnTo>
                    <a:pt x="309" y="59"/>
                  </a:lnTo>
                  <a:lnTo>
                    <a:pt x="309" y="59"/>
                  </a:lnTo>
                  <a:lnTo>
                    <a:pt x="503" y="59"/>
                  </a:lnTo>
                  <a:lnTo>
                    <a:pt x="506" y="59"/>
                  </a:lnTo>
                  <a:lnTo>
                    <a:pt x="506" y="59"/>
                  </a:lnTo>
                  <a:lnTo>
                    <a:pt x="506" y="59"/>
                  </a:lnTo>
                  <a:lnTo>
                    <a:pt x="511" y="59"/>
                  </a:lnTo>
                  <a:lnTo>
                    <a:pt x="514" y="59"/>
                  </a:lnTo>
                  <a:lnTo>
                    <a:pt x="517" y="62"/>
                  </a:lnTo>
                  <a:lnTo>
                    <a:pt x="517" y="62"/>
                  </a:lnTo>
                  <a:lnTo>
                    <a:pt x="520" y="62"/>
                  </a:lnTo>
                  <a:lnTo>
                    <a:pt x="520" y="62"/>
                  </a:lnTo>
                  <a:lnTo>
                    <a:pt x="534" y="67"/>
                  </a:lnTo>
                  <a:lnTo>
                    <a:pt x="534" y="67"/>
                  </a:lnTo>
                  <a:lnTo>
                    <a:pt x="548" y="76"/>
                  </a:lnTo>
                  <a:lnTo>
                    <a:pt x="548" y="76"/>
                  </a:lnTo>
                  <a:lnTo>
                    <a:pt x="556" y="90"/>
                  </a:lnTo>
                  <a:lnTo>
                    <a:pt x="556" y="90"/>
                  </a:lnTo>
                  <a:lnTo>
                    <a:pt x="562" y="104"/>
                  </a:lnTo>
                  <a:lnTo>
                    <a:pt x="562" y="104"/>
                  </a:lnTo>
                  <a:lnTo>
                    <a:pt x="562" y="110"/>
                  </a:lnTo>
                  <a:lnTo>
                    <a:pt x="562" y="115"/>
                  </a:lnTo>
                  <a:lnTo>
                    <a:pt x="564" y="121"/>
                  </a:lnTo>
                  <a:lnTo>
                    <a:pt x="564" y="121"/>
                  </a:lnTo>
                  <a:lnTo>
                    <a:pt x="564" y="168"/>
                  </a:lnTo>
                  <a:lnTo>
                    <a:pt x="564" y="168"/>
                  </a:lnTo>
                  <a:lnTo>
                    <a:pt x="567" y="354"/>
                  </a:lnTo>
                  <a:lnTo>
                    <a:pt x="567" y="354"/>
                  </a:lnTo>
                  <a:lnTo>
                    <a:pt x="567" y="443"/>
                  </a:lnTo>
                  <a:lnTo>
                    <a:pt x="567" y="443"/>
                  </a:lnTo>
                  <a:lnTo>
                    <a:pt x="570" y="486"/>
                  </a:lnTo>
                  <a:lnTo>
                    <a:pt x="570" y="486"/>
                  </a:lnTo>
                  <a:lnTo>
                    <a:pt x="570" y="505"/>
                  </a:lnTo>
                  <a:lnTo>
                    <a:pt x="570" y="516"/>
                  </a:lnTo>
                  <a:lnTo>
                    <a:pt x="570" y="522"/>
                  </a:lnTo>
                  <a:lnTo>
                    <a:pt x="570" y="525"/>
                  </a:lnTo>
                  <a:lnTo>
                    <a:pt x="570" y="525"/>
                  </a:lnTo>
                  <a:lnTo>
                    <a:pt x="570" y="528"/>
                  </a:lnTo>
                  <a:lnTo>
                    <a:pt x="570" y="528"/>
                  </a:lnTo>
                  <a:lnTo>
                    <a:pt x="567" y="533"/>
                  </a:lnTo>
                  <a:lnTo>
                    <a:pt x="567" y="533"/>
                  </a:lnTo>
                  <a:lnTo>
                    <a:pt x="567" y="539"/>
                  </a:lnTo>
                  <a:lnTo>
                    <a:pt x="567" y="539"/>
                  </a:lnTo>
                  <a:lnTo>
                    <a:pt x="564" y="547"/>
                  </a:lnTo>
                  <a:lnTo>
                    <a:pt x="564" y="547"/>
                  </a:lnTo>
                  <a:lnTo>
                    <a:pt x="559" y="553"/>
                  </a:lnTo>
                  <a:lnTo>
                    <a:pt x="559" y="553"/>
                  </a:lnTo>
                  <a:lnTo>
                    <a:pt x="550" y="564"/>
                  </a:lnTo>
                  <a:lnTo>
                    <a:pt x="536" y="572"/>
                  </a:lnTo>
                  <a:lnTo>
                    <a:pt x="536" y="572"/>
                  </a:lnTo>
                  <a:lnTo>
                    <a:pt x="525" y="578"/>
                  </a:lnTo>
                  <a:lnTo>
                    <a:pt x="508" y="581"/>
                  </a:lnTo>
                  <a:lnTo>
                    <a:pt x="508" y="581"/>
                  </a:lnTo>
                  <a:lnTo>
                    <a:pt x="500" y="584"/>
                  </a:lnTo>
                  <a:lnTo>
                    <a:pt x="500" y="584"/>
                  </a:lnTo>
                  <a:lnTo>
                    <a:pt x="492" y="584"/>
                  </a:lnTo>
                  <a:lnTo>
                    <a:pt x="492" y="584"/>
                  </a:lnTo>
                  <a:lnTo>
                    <a:pt x="475" y="584"/>
                  </a:lnTo>
                  <a:lnTo>
                    <a:pt x="475" y="584"/>
                  </a:lnTo>
                  <a:lnTo>
                    <a:pt x="343" y="589"/>
                  </a:lnTo>
                  <a:lnTo>
                    <a:pt x="343" y="589"/>
                  </a:lnTo>
                  <a:lnTo>
                    <a:pt x="242" y="595"/>
                  </a:lnTo>
                  <a:lnTo>
                    <a:pt x="242" y="595"/>
                  </a:lnTo>
                  <a:lnTo>
                    <a:pt x="174" y="598"/>
                  </a:lnTo>
                  <a:lnTo>
                    <a:pt x="174" y="598"/>
                  </a:lnTo>
                  <a:lnTo>
                    <a:pt x="152" y="600"/>
                  </a:lnTo>
                  <a:lnTo>
                    <a:pt x="152" y="600"/>
                  </a:lnTo>
                  <a:lnTo>
                    <a:pt x="174" y="603"/>
                  </a:lnTo>
                  <a:lnTo>
                    <a:pt x="174" y="603"/>
                  </a:lnTo>
                  <a:lnTo>
                    <a:pt x="242" y="606"/>
                  </a:lnTo>
                  <a:lnTo>
                    <a:pt x="242" y="606"/>
                  </a:lnTo>
                  <a:lnTo>
                    <a:pt x="343" y="612"/>
                  </a:lnTo>
                  <a:lnTo>
                    <a:pt x="343" y="612"/>
                  </a:lnTo>
                  <a:lnTo>
                    <a:pt x="475" y="617"/>
                  </a:lnTo>
                  <a:lnTo>
                    <a:pt x="475" y="617"/>
                  </a:lnTo>
                  <a:lnTo>
                    <a:pt x="492" y="617"/>
                  </a:lnTo>
                  <a:lnTo>
                    <a:pt x="492" y="617"/>
                  </a:lnTo>
                  <a:lnTo>
                    <a:pt x="500" y="617"/>
                  </a:lnTo>
                  <a:lnTo>
                    <a:pt x="500" y="617"/>
                  </a:lnTo>
                  <a:lnTo>
                    <a:pt x="511" y="620"/>
                  </a:lnTo>
                  <a:lnTo>
                    <a:pt x="511" y="620"/>
                  </a:lnTo>
                  <a:lnTo>
                    <a:pt x="534" y="617"/>
                  </a:lnTo>
                  <a:lnTo>
                    <a:pt x="556" y="609"/>
                  </a:lnTo>
                  <a:lnTo>
                    <a:pt x="556" y="609"/>
                  </a:lnTo>
                  <a:lnTo>
                    <a:pt x="576" y="595"/>
                  </a:lnTo>
                  <a:lnTo>
                    <a:pt x="592" y="578"/>
                  </a:lnTo>
                  <a:lnTo>
                    <a:pt x="606" y="556"/>
                  </a:lnTo>
                  <a:lnTo>
                    <a:pt x="609" y="542"/>
                  </a:lnTo>
                  <a:lnTo>
                    <a:pt x="612" y="530"/>
                  </a:lnTo>
                  <a:lnTo>
                    <a:pt x="615" y="525"/>
                  </a:lnTo>
                  <a:lnTo>
                    <a:pt x="615" y="522"/>
                  </a:lnTo>
                  <a:lnTo>
                    <a:pt x="615" y="519"/>
                  </a:lnTo>
                  <a:lnTo>
                    <a:pt x="615" y="505"/>
                  </a:lnTo>
                  <a:lnTo>
                    <a:pt x="615" y="505"/>
                  </a:lnTo>
                  <a:lnTo>
                    <a:pt x="615" y="486"/>
                  </a:lnTo>
                  <a:lnTo>
                    <a:pt x="615" y="486"/>
                  </a:lnTo>
                  <a:lnTo>
                    <a:pt x="618" y="443"/>
                  </a:lnTo>
                  <a:lnTo>
                    <a:pt x="618" y="443"/>
                  </a:lnTo>
                  <a:lnTo>
                    <a:pt x="618" y="354"/>
                  </a:lnTo>
                  <a:lnTo>
                    <a:pt x="618" y="354"/>
                  </a:lnTo>
                  <a:lnTo>
                    <a:pt x="621" y="168"/>
                  </a:lnTo>
                  <a:lnTo>
                    <a:pt x="621" y="168"/>
                  </a:lnTo>
                  <a:lnTo>
                    <a:pt x="621" y="121"/>
                  </a:lnTo>
                  <a:lnTo>
                    <a:pt x="621" y="115"/>
                  </a:lnTo>
                  <a:lnTo>
                    <a:pt x="621" y="107"/>
                  </a:lnTo>
                  <a:lnTo>
                    <a:pt x="621" y="107"/>
                  </a:lnTo>
                  <a:lnTo>
                    <a:pt x="618" y="90"/>
                  </a:lnTo>
                  <a:lnTo>
                    <a:pt x="618" y="90"/>
                  </a:lnTo>
                  <a:lnTo>
                    <a:pt x="615" y="76"/>
                  </a:lnTo>
                  <a:lnTo>
                    <a:pt x="606" y="59"/>
                  </a:lnTo>
                  <a:lnTo>
                    <a:pt x="606" y="59"/>
                  </a:lnTo>
                  <a:lnTo>
                    <a:pt x="598" y="48"/>
                  </a:lnTo>
                  <a:lnTo>
                    <a:pt x="587" y="34"/>
                  </a:lnTo>
                  <a:lnTo>
                    <a:pt x="587" y="34"/>
                  </a:lnTo>
                  <a:lnTo>
                    <a:pt x="576" y="22"/>
                  </a:lnTo>
                  <a:lnTo>
                    <a:pt x="562" y="14"/>
                  </a:lnTo>
                  <a:lnTo>
                    <a:pt x="562" y="14"/>
                  </a:lnTo>
                  <a:lnTo>
                    <a:pt x="548" y="8"/>
                  </a:lnTo>
                  <a:lnTo>
                    <a:pt x="531" y="3"/>
                  </a:lnTo>
                  <a:lnTo>
                    <a:pt x="531" y="3"/>
                  </a:lnTo>
                  <a:lnTo>
                    <a:pt x="522" y="3"/>
                  </a:lnTo>
                  <a:lnTo>
                    <a:pt x="520" y="0"/>
                  </a:lnTo>
                  <a:lnTo>
                    <a:pt x="520" y="0"/>
                  </a:lnTo>
                  <a:lnTo>
                    <a:pt x="514" y="0"/>
                  </a:lnTo>
                  <a:lnTo>
                    <a:pt x="508" y="0"/>
                  </a:lnTo>
                  <a:lnTo>
                    <a:pt x="503" y="0"/>
                  </a:lnTo>
                  <a:lnTo>
                    <a:pt x="503" y="0"/>
                  </a:lnTo>
                  <a:lnTo>
                    <a:pt x="309" y="3"/>
                  </a:lnTo>
                  <a:lnTo>
                    <a:pt x="309" y="3"/>
                  </a:lnTo>
                  <a:lnTo>
                    <a:pt x="124" y="3"/>
                  </a:lnTo>
                  <a:lnTo>
                    <a:pt x="113" y="6"/>
                  </a:lnTo>
                  <a:lnTo>
                    <a:pt x="107" y="6"/>
                  </a:lnTo>
                  <a:lnTo>
                    <a:pt x="99" y="6"/>
                  </a:lnTo>
                  <a:lnTo>
                    <a:pt x="99" y="6"/>
                  </a:lnTo>
                  <a:lnTo>
                    <a:pt x="85" y="6"/>
                  </a:lnTo>
                  <a:lnTo>
                    <a:pt x="71" y="11"/>
                  </a:lnTo>
                  <a:lnTo>
                    <a:pt x="71" y="11"/>
                  </a:lnTo>
                  <a:lnTo>
                    <a:pt x="60" y="17"/>
                  </a:lnTo>
                  <a:lnTo>
                    <a:pt x="45" y="22"/>
                  </a:lnTo>
                  <a:lnTo>
                    <a:pt x="34" y="34"/>
                  </a:lnTo>
                  <a:lnTo>
                    <a:pt x="26" y="42"/>
                  </a:lnTo>
                  <a:lnTo>
                    <a:pt x="26" y="42"/>
                  </a:lnTo>
                  <a:lnTo>
                    <a:pt x="17" y="53"/>
                  </a:lnTo>
                  <a:lnTo>
                    <a:pt x="9" y="65"/>
                  </a:lnTo>
                  <a:lnTo>
                    <a:pt x="6" y="79"/>
                  </a:lnTo>
                  <a:lnTo>
                    <a:pt x="0" y="93"/>
                  </a:lnTo>
                  <a:lnTo>
                    <a:pt x="0" y="93"/>
                  </a:lnTo>
                  <a:lnTo>
                    <a:pt x="0" y="107"/>
                  </a:lnTo>
                  <a:lnTo>
                    <a:pt x="0" y="112"/>
                  </a:lnTo>
                  <a:lnTo>
                    <a:pt x="0" y="112"/>
                  </a:lnTo>
                  <a:lnTo>
                    <a:pt x="0" y="115"/>
                  </a:lnTo>
                  <a:lnTo>
                    <a:pt x="0" y="115"/>
                  </a:lnTo>
                  <a:lnTo>
                    <a:pt x="0" y="1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4" name="Freeform 29"/>
            <p:cNvSpPr>
              <a:spLocks noChangeArrowheads="1"/>
            </p:cNvSpPr>
            <p:nvPr/>
          </p:nvSpPr>
          <p:spPr bwMode="auto">
            <a:xfrm>
              <a:off x="3057525" y="5719763"/>
              <a:ext cx="204788" cy="204787"/>
            </a:xfrm>
            <a:custGeom>
              <a:avLst/>
              <a:gdLst>
                <a:gd name="T0" fmla="*/ 93 w 570"/>
                <a:gd name="T1" fmla="*/ 5 h 567"/>
                <a:gd name="T2" fmla="*/ 53 w 570"/>
                <a:gd name="T3" fmla="*/ 16 h 567"/>
                <a:gd name="T4" fmla="*/ 22 w 570"/>
                <a:gd name="T5" fmla="*/ 39 h 567"/>
                <a:gd name="T6" fmla="*/ 0 w 570"/>
                <a:gd name="T7" fmla="*/ 86 h 567"/>
                <a:gd name="T8" fmla="*/ 0 w 570"/>
                <a:gd name="T9" fmla="*/ 109 h 567"/>
                <a:gd name="T10" fmla="*/ 0 w 570"/>
                <a:gd name="T11" fmla="*/ 129 h 567"/>
                <a:gd name="T12" fmla="*/ 11 w 570"/>
                <a:gd name="T13" fmla="*/ 389 h 567"/>
                <a:gd name="T14" fmla="*/ 14 w 570"/>
                <a:gd name="T15" fmla="*/ 460 h 567"/>
                <a:gd name="T16" fmla="*/ 17 w 570"/>
                <a:gd name="T17" fmla="*/ 482 h 567"/>
                <a:gd name="T18" fmla="*/ 31 w 570"/>
                <a:gd name="T19" fmla="*/ 516 h 567"/>
                <a:gd name="T20" fmla="*/ 64 w 570"/>
                <a:gd name="T21" fmla="*/ 541 h 567"/>
                <a:gd name="T22" fmla="*/ 64 w 570"/>
                <a:gd name="T23" fmla="*/ 538 h 567"/>
                <a:gd name="T24" fmla="*/ 45 w 570"/>
                <a:gd name="T25" fmla="*/ 521 h 567"/>
                <a:gd name="T26" fmla="*/ 28 w 570"/>
                <a:gd name="T27" fmla="*/ 479 h 567"/>
                <a:gd name="T28" fmla="*/ 28 w 570"/>
                <a:gd name="T29" fmla="*/ 460 h 567"/>
                <a:gd name="T30" fmla="*/ 33 w 570"/>
                <a:gd name="T31" fmla="*/ 389 h 567"/>
                <a:gd name="T32" fmla="*/ 45 w 570"/>
                <a:gd name="T33" fmla="*/ 129 h 567"/>
                <a:gd name="T34" fmla="*/ 45 w 570"/>
                <a:gd name="T35" fmla="*/ 109 h 567"/>
                <a:gd name="T36" fmla="*/ 45 w 570"/>
                <a:gd name="T37" fmla="*/ 100 h 567"/>
                <a:gd name="T38" fmla="*/ 59 w 570"/>
                <a:gd name="T39" fmla="*/ 72 h 567"/>
                <a:gd name="T40" fmla="*/ 81 w 570"/>
                <a:gd name="T41" fmla="*/ 58 h 567"/>
                <a:gd name="T42" fmla="*/ 115 w 570"/>
                <a:gd name="T43" fmla="*/ 55 h 567"/>
                <a:gd name="T44" fmla="*/ 457 w 570"/>
                <a:gd name="T45" fmla="*/ 61 h 567"/>
                <a:gd name="T46" fmla="*/ 466 w 570"/>
                <a:gd name="T47" fmla="*/ 61 h 567"/>
                <a:gd name="T48" fmla="*/ 474 w 570"/>
                <a:gd name="T49" fmla="*/ 61 h 567"/>
                <a:gd name="T50" fmla="*/ 497 w 570"/>
                <a:gd name="T51" fmla="*/ 72 h 567"/>
                <a:gd name="T52" fmla="*/ 511 w 570"/>
                <a:gd name="T53" fmla="*/ 98 h 567"/>
                <a:gd name="T54" fmla="*/ 511 w 570"/>
                <a:gd name="T55" fmla="*/ 112 h 567"/>
                <a:gd name="T56" fmla="*/ 513 w 570"/>
                <a:gd name="T57" fmla="*/ 325 h 567"/>
                <a:gd name="T58" fmla="*/ 516 w 570"/>
                <a:gd name="T59" fmla="*/ 443 h 567"/>
                <a:gd name="T60" fmla="*/ 516 w 570"/>
                <a:gd name="T61" fmla="*/ 476 h 567"/>
                <a:gd name="T62" fmla="*/ 516 w 570"/>
                <a:gd name="T63" fmla="*/ 482 h 567"/>
                <a:gd name="T64" fmla="*/ 513 w 570"/>
                <a:gd name="T65" fmla="*/ 491 h 567"/>
                <a:gd name="T66" fmla="*/ 488 w 570"/>
                <a:gd name="T67" fmla="*/ 521 h 567"/>
                <a:gd name="T68" fmla="*/ 466 w 570"/>
                <a:gd name="T69" fmla="*/ 530 h 567"/>
                <a:gd name="T70" fmla="*/ 432 w 570"/>
                <a:gd name="T71" fmla="*/ 533 h 567"/>
                <a:gd name="T72" fmla="*/ 221 w 570"/>
                <a:gd name="T73" fmla="*/ 541 h 567"/>
                <a:gd name="T74" fmla="*/ 140 w 570"/>
                <a:gd name="T75" fmla="*/ 549 h 567"/>
                <a:gd name="T76" fmla="*/ 221 w 570"/>
                <a:gd name="T77" fmla="*/ 555 h 567"/>
                <a:gd name="T78" fmla="*/ 432 w 570"/>
                <a:gd name="T79" fmla="*/ 566 h 567"/>
                <a:gd name="T80" fmla="*/ 457 w 570"/>
                <a:gd name="T81" fmla="*/ 566 h 567"/>
                <a:gd name="T82" fmla="*/ 508 w 570"/>
                <a:gd name="T83" fmla="*/ 558 h 567"/>
                <a:gd name="T84" fmla="*/ 555 w 570"/>
                <a:gd name="T85" fmla="*/ 507 h 567"/>
                <a:gd name="T86" fmla="*/ 561 w 570"/>
                <a:gd name="T87" fmla="*/ 474 h 567"/>
                <a:gd name="T88" fmla="*/ 564 w 570"/>
                <a:gd name="T89" fmla="*/ 443 h 567"/>
                <a:gd name="T90" fmla="*/ 567 w 570"/>
                <a:gd name="T91" fmla="*/ 325 h 567"/>
                <a:gd name="T92" fmla="*/ 569 w 570"/>
                <a:gd name="T93" fmla="*/ 106 h 567"/>
                <a:gd name="T94" fmla="*/ 567 w 570"/>
                <a:gd name="T95" fmla="*/ 84 h 567"/>
                <a:gd name="T96" fmla="*/ 547 w 570"/>
                <a:gd name="T97" fmla="*/ 44 h 567"/>
                <a:gd name="T98" fmla="*/ 513 w 570"/>
                <a:gd name="T99" fmla="*/ 14 h 567"/>
                <a:gd name="T100" fmla="*/ 485 w 570"/>
                <a:gd name="T101" fmla="*/ 2 h 567"/>
                <a:gd name="T102" fmla="*/ 468 w 570"/>
                <a:gd name="T103" fmla="*/ 2 h 567"/>
                <a:gd name="T104" fmla="*/ 283 w 570"/>
                <a:gd name="T105" fmla="*/ 2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0" h="567">
                  <a:moveTo>
                    <a:pt x="104" y="5"/>
                  </a:moveTo>
                  <a:lnTo>
                    <a:pt x="98" y="5"/>
                  </a:lnTo>
                  <a:lnTo>
                    <a:pt x="93" y="5"/>
                  </a:lnTo>
                  <a:lnTo>
                    <a:pt x="93" y="5"/>
                  </a:lnTo>
                  <a:lnTo>
                    <a:pt x="78" y="8"/>
                  </a:lnTo>
                  <a:lnTo>
                    <a:pt x="67" y="11"/>
                  </a:lnTo>
                  <a:lnTo>
                    <a:pt x="67" y="11"/>
                  </a:lnTo>
                  <a:lnTo>
                    <a:pt x="53" y="16"/>
                  </a:lnTo>
                  <a:lnTo>
                    <a:pt x="42" y="22"/>
                  </a:lnTo>
                  <a:lnTo>
                    <a:pt x="33" y="30"/>
                  </a:lnTo>
                  <a:lnTo>
                    <a:pt x="22" y="39"/>
                  </a:lnTo>
                  <a:lnTo>
                    <a:pt x="22" y="39"/>
                  </a:lnTo>
                  <a:lnTo>
                    <a:pt x="17" y="50"/>
                  </a:lnTo>
                  <a:lnTo>
                    <a:pt x="8" y="61"/>
                  </a:lnTo>
                  <a:lnTo>
                    <a:pt x="0" y="86"/>
                  </a:lnTo>
                  <a:lnTo>
                    <a:pt x="0" y="86"/>
                  </a:lnTo>
                  <a:lnTo>
                    <a:pt x="0" y="98"/>
                  </a:lnTo>
                  <a:lnTo>
                    <a:pt x="0" y="103"/>
                  </a:lnTo>
                  <a:lnTo>
                    <a:pt x="0" y="106"/>
                  </a:lnTo>
                  <a:lnTo>
                    <a:pt x="0" y="109"/>
                  </a:lnTo>
                  <a:lnTo>
                    <a:pt x="0" y="109"/>
                  </a:lnTo>
                  <a:lnTo>
                    <a:pt x="0" y="109"/>
                  </a:lnTo>
                  <a:lnTo>
                    <a:pt x="0" y="109"/>
                  </a:lnTo>
                  <a:lnTo>
                    <a:pt x="0" y="129"/>
                  </a:lnTo>
                  <a:lnTo>
                    <a:pt x="0" y="129"/>
                  </a:lnTo>
                  <a:lnTo>
                    <a:pt x="5" y="269"/>
                  </a:lnTo>
                  <a:lnTo>
                    <a:pt x="5" y="269"/>
                  </a:lnTo>
                  <a:lnTo>
                    <a:pt x="11" y="389"/>
                  </a:lnTo>
                  <a:lnTo>
                    <a:pt x="11" y="389"/>
                  </a:lnTo>
                  <a:lnTo>
                    <a:pt x="14" y="440"/>
                  </a:lnTo>
                  <a:lnTo>
                    <a:pt x="14" y="440"/>
                  </a:lnTo>
                  <a:lnTo>
                    <a:pt x="14" y="460"/>
                  </a:lnTo>
                  <a:lnTo>
                    <a:pt x="14" y="460"/>
                  </a:lnTo>
                  <a:lnTo>
                    <a:pt x="17" y="471"/>
                  </a:lnTo>
                  <a:lnTo>
                    <a:pt x="17" y="471"/>
                  </a:lnTo>
                  <a:lnTo>
                    <a:pt x="17" y="482"/>
                  </a:lnTo>
                  <a:lnTo>
                    <a:pt x="17" y="482"/>
                  </a:lnTo>
                  <a:lnTo>
                    <a:pt x="22" y="502"/>
                  </a:lnTo>
                  <a:lnTo>
                    <a:pt x="31" y="516"/>
                  </a:lnTo>
                  <a:lnTo>
                    <a:pt x="31" y="516"/>
                  </a:lnTo>
                  <a:lnTo>
                    <a:pt x="42" y="524"/>
                  </a:lnTo>
                  <a:lnTo>
                    <a:pt x="50" y="533"/>
                  </a:lnTo>
                  <a:lnTo>
                    <a:pt x="50" y="533"/>
                  </a:lnTo>
                  <a:lnTo>
                    <a:pt x="64" y="541"/>
                  </a:lnTo>
                  <a:lnTo>
                    <a:pt x="64" y="541"/>
                  </a:lnTo>
                  <a:lnTo>
                    <a:pt x="70" y="541"/>
                  </a:lnTo>
                  <a:lnTo>
                    <a:pt x="70" y="541"/>
                  </a:lnTo>
                  <a:lnTo>
                    <a:pt x="64" y="538"/>
                  </a:lnTo>
                  <a:lnTo>
                    <a:pt x="64" y="538"/>
                  </a:lnTo>
                  <a:lnTo>
                    <a:pt x="53" y="530"/>
                  </a:lnTo>
                  <a:lnTo>
                    <a:pt x="53" y="530"/>
                  </a:lnTo>
                  <a:lnTo>
                    <a:pt x="45" y="521"/>
                  </a:lnTo>
                  <a:lnTo>
                    <a:pt x="36" y="510"/>
                  </a:lnTo>
                  <a:lnTo>
                    <a:pt x="31" y="496"/>
                  </a:lnTo>
                  <a:lnTo>
                    <a:pt x="28" y="479"/>
                  </a:lnTo>
                  <a:lnTo>
                    <a:pt x="28" y="479"/>
                  </a:lnTo>
                  <a:lnTo>
                    <a:pt x="28" y="471"/>
                  </a:lnTo>
                  <a:lnTo>
                    <a:pt x="28" y="471"/>
                  </a:lnTo>
                  <a:lnTo>
                    <a:pt x="28" y="460"/>
                  </a:lnTo>
                  <a:lnTo>
                    <a:pt x="28" y="460"/>
                  </a:lnTo>
                  <a:lnTo>
                    <a:pt x="31" y="440"/>
                  </a:lnTo>
                  <a:lnTo>
                    <a:pt x="31" y="440"/>
                  </a:lnTo>
                  <a:lnTo>
                    <a:pt x="33" y="389"/>
                  </a:lnTo>
                  <a:lnTo>
                    <a:pt x="33" y="389"/>
                  </a:lnTo>
                  <a:lnTo>
                    <a:pt x="39" y="269"/>
                  </a:lnTo>
                  <a:lnTo>
                    <a:pt x="39" y="269"/>
                  </a:lnTo>
                  <a:lnTo>
                    <a:pt x="45" y="129"/>
                  </a:lnTo>
                  <a:lnTo>
                    <a:pt x="45" y="129"/>
                  </a:lnTo>
                  <a:lnTo>
                    <a:pt x="45" y="109"/>
                  </a:lnTo>
                  <a:lnTo>
                    <a:pt x="45" y="109"/>
                  </a:lnTo>
                  <a:lnTo>
                    <a:pt x="45" y="109"/>
                  </a:lnTo>
                  <a:lnTo>
                    <a:pt x="45" y="109"/>
                  </a:lnTo>
                  <a:lnTo>
                    <a:pt x="45" y="109"/>
                  </a:lnTo>
                  <a:lnTo>
                    <a:pt x="45" y="106"/>
                  </a:lnTo>
                  <a:lnTo>
                    <a:pt x="45" y="100"/>
                  </a:lnTo>
                  <a:lnTo>
                    <a:pt x="45" y="100"/>
                  </a:lnTo>
                  <a:lnTo>
                    <a:pt x="47" y="95"/>
                  </a:lnTo>
                  <a:lnTo>
                    <a:pt x="47" y="95"/>
                  </a:lnTo>
                  <a:lnTo>
                    <a:pt x="50" y="84"/>
                  </a:lnTo>
                  <a:lnTo>
                    <a:pt x="59" y="72"/>
                  </a:lnTo>
                  <a:lnTo>
                    <a:pt x="59" y="72"/>
                  </a:lnTo>
                  <a:lnTo>
                    <a:pt x="70" y="64"/>
                  </a:lnTo>
                  <a:lnTo>
                    <a:pt x="81" y="58"/>
                  </a:lnTo>
                  <a:lnTo>
                    <a:pt x="81" y="58"/>
                  </a:lnTo>
                  <a:lnTo>
                    <a:pt x="95" y="55"/>
                  </a:lnTo>
                  <a:lnTo>
                    <a:pt x="98" y="55"/>
                  </a:lnTo>
                  <a:lnTo>
                    <a:pt x="104" y="55"/>
                  </a:lnTo>
                  <a:lnTo>
                    <a:pt x="115" y="55"/>
                  </a:lnTo>
                  <a:lnTo>
                    <a:pt x="115" y="55"/>
                  </a:lnTo>
                  <a:lnTo>
                    <a:pt x="283" y="58"/>
                  </a:lnTo>
                  <a:lnTo>
                    <a:pt x="283" y="58"/>
                  </a:lnTo>
                  <a:lnTo>
                    <a:pt x="457" y="61"/>
                  </a:lnTo>
                  <a:lnTo>
                    <a:pt x="460" y="61"/>
                  </a:lnTo>
                  <a:lnTo>
                    <a:pt x="463" y="61"/>
                  </a:lnTo>
                  <a:lnTo>
                    <a:pt x="463" y="61"/>
                  </a:lnTo>
                  <a:lnTo>
                    <a:pt x="466" y="61"/>
                  </a:lnTo>
                  <a:lnTo>
                    <a:pt x="468" y="61"/>
                  </a:lnTo>
                  <a:lnTo>
                    <a:pt x="471" y="61"/>
                  </a:lnTo>
                  <a:lnTo>
                    <a:pt x="471" y="61"/>
                  </a:lnTo>
                  <a:lnTo>
                    <a:pt x="474" y="61"/>
                  </a:lnTo>
                  <a:lnTo>
                    <a:pt x="474" y="61"/>
                  </a:lnTo>
                  <a:lnTo>
                    <a:pt x="485" y="67"/>
                  </a:lnTo>
                  <a:lnTo>
                    <a:pt x="485" y="67"/>
                  </a:lnTo>
                  <a:lnTo>
                    <a:pt x="497" y="72"/>
                  </a:lnTo>
                  <a:lnTo>
                    <a:pt x="497" y="72"/>
                  </a:lnTo>
                  <a:lnTo>
                    <a:pt x="505" y="84"/>
                  </a:lnTo>
                  <a:lnTo>
                    <a:pt x="505" y="84"/>
                  </a:lnTo>
                  <a:lnTo>
                    <a:pt x="511" y="98"/>
                  </a:lnTo>
                  <a:lnTo>
                    <a:pt x="511" y="98"/>
                  </a:lnTo>
                  <a:lnTo>
                    <a:pt x="511" y="103"/>
                  </a:lnTo>
                  <a:lnTo>
                    <a:pt x="511" y="106"/>
                  </a:lnTo>
                  <a:lnTo>
                    <a:pt x="511" y="112"/>
                  </a:lnTo>
                  <a:lnTo>
                    <a:pt x="511" y="112"/>
                  </a:lnTo>
                  <a:lnTo>
                    <a:pt x="511" y="157"/>
                  </a:lnTo>
                  <a:lnTo>
                    <a:pt x="511" y="157"/>
                  </a:lnTo>
                  <a:lnTo>
                    <a:pt x="513" y="325"/>
                  </a:lnTo>
                  <a:lnTo>
                    <a:pt x="513" y="325"/>
                  </a:lnTo>
                  <a:lnTo>
                    <a:pt x="516" y="403"/>
                  </a:lnTo>
                  <a:lnTo>
                    <a:pt x="516" y="403"/>
                  </a:lnTo>
                  <a:lnTo>
                    <a:pt x="516" y="443"/>
                  </a:lnTo>
                  <a:lnTo>
                    <a:pt x="516" y="443"/>
                  </a:lnTo>
                  <a:lnTo>
                    <a:pt x="516" y="462"/>
                  </a:lnTo>
                  <a:lnTo>
                    <a:pt x="516" y="471"/>
                  </a:lnTo>
                  <a:lnTo>
                    <a:pt x="516" y="476"/>
                  </a:lnTo>
                  <a:lnTo>
                    <a:pt x="516" y="479"/>
                  </a:lnTo>
                  <a:lnTo>
                    <a:pt x="516" y="479"/>
                  </a:lnTo>
                  <a:lnTo>
                    <a:pt x="516" y="482"/>
                  </a:lnTo>
                  <a:lnTo>
                    <a:pt x="516" y="482"/>
                  </a:lnTo>
                  <a:lnTo>
                    <a:pt x="516" y="485"/>
                  </a:lnTo>
                  <a:lnTo>
                    <a:pt x="516" y="485"/>
                  </a:lnTo>
                  <a:lnTo>
                    <a:pt x="513" y="491"/>
                  </a:lnTo>
                  <a:lnTo>
                    <a:pt x="513" y="491"/>
                  </a:lnTo>
                  <a:lnTo>
                    <a:pt x="508" y="505"/>
                  </a:lnTo>
                  <a:lnTo>
                    <a:pt x="508" y="505"/>
                  </a:lnTo>
                  <a:lnTo>
                    <a:pt x="499" y="513"/>
                  </a:lnTo>
                  <a:lnTo>
                    <a:pt x="488" y="521"/>
                  </a:lnTo>
                  <a:lnTo>
                    <a:pt x="488" y="521"/>
                  </a:lnTo>
                  <a:lnTo>
                    <a:pt x="477" y="527"/>
                  </a:lnTo>
                  <a:lnTo>
                    <a:pt x="466" y="530"/>
                  </a:lnTo>
                  <a:lnTo>
                    <a:pt x="466" y="530"/>
                  </a:lnTo>
                  <a:lnTo>
                    <a:pt x="457" y="530"/>
                  </a:lnTo>
                  <a:lnTo>
                    <a:pt x="449" y="530"/>
                  </a:lnTo>
                  <a:lnTo>
                    <a:pt x="449" y="530"/>
                  </a:lnTo>
                  <a:lnTo>
                    <a:pt x="432" y="533"/>
                  </a:lnTo>
                  <a:lnTo>
                    <a:pt x="432" y="533"/>
                  </a:lnTo>
                  <a:lnTo>
                    <a:pt x="311" y="538"/>
                  </a:lnTo>
                  <a:lnTo>
                    <a:pt x="311" y="538"/>
                  </a:lnTo>
                  <a:lnTo>
                    <a:pt x="221" y="541"/>
                  </a:lnTo>
                  <a:lnTo>
                    <a:pt x="221" y="541"/>
                  </a:lnTo>
                  <a:lnTo>
                    <a:pt x="160" y="547"/>
                  </a:lnTo>
                  <a:lnTo>
                    <a:pt x="160" y="547"/>
                  </a:lnTo>
                  <a:lnTo>
                    <a:pt x="140" y="549"/>
                  </a:lnTo>
                  <a:lnTo>
                    <a:pt x="140" y="549"/>
                  </a:lnTo>
                  <a:lnTo>
                    <a:pt x="160" y="549"/>
                  </a:lnTo>
                  <a:lnTo>
                    <a:pt x="160" y="549"/>
                  </a:lnTo>
                  <a:lnTo>
                    <a:pt x="221" y="555"/>
                  </a:lnTo>
                  <a:lnTo>
                    <a:pt x="221" y="555"/>
                  </a:lnTo>
                  <a:lnTo>
                    <a:pt x="311" y="561"/>
                  </a:lnTo>
                  <a:lnTo>
                    <a:pt x="311" y="561"/>
                  </a:lnTo>
                  <a:lnTo>
                    <a:pt x="432" y="566"/>
                  </a:lnTo>
                  <a:lnTo>
                    <a:pt x="432" y="566"/>
                  </a:lnTo>
                  <a:lnTo>
                    <a:pt x="449" y="566"/>
                  </a:lnTo>
                  <a:lnTo>
                    <a:pt x="457" y="566"/>
                  </a:lnTo>
                  <a:lnTo>
                    <a:pt x="457" y="566"/>
                  </a:lnTo>
                  <a:lnTo>
                    <a:pt x="466" y="566"/>
                  </a:lnTo>
                  <a:lnTo>
                    <a:pt x="466" y="566"/>
                  </a:lnTo>
                  <a:lnTo>
                    <a:pt x="488" y="563"/>
                  </a:lnTo>
                  <a:lnTo>
                    <a:pt x="508" y="558"/>
                  </a:lnTo>
                  <a:lnTo>
                    <a:pt x="508" y="558"/>
                  </a:lnTo>
                  <a:lnTo>
                    <a:pt x="527" y="544"/>
                  </a:lnTo>
                  <a:lnTo>
                    <a:pt x="541" y="527"/>
                  </a:lnTo>
                  <a:lnTo>
                    <a:pt x="555" y="507"/>
                  </a:lnTo>
                  <a:lnTo>
                    <a:pt x="561" y="485"/>
                  </a:lnTo>
                  <a:lnTo>
                    <a:pt x="561" y="479"/>
                  </a:lnTo>
                  <a:lnTo>
                    <a:pt x="561" y="479"/>
                  </a:lnTo>
                  <a:lnTo>
                    <a:pt x="561" y="474"/>
                  </a:lnTo>
                  <a:lnTo>
                    <a:pt x="561" y="462"/>
                  </a:lnTo>
                  <a:lnTo>
                    <a:pt x="561" y="462"/>
                  </a:lnTo>
                  <a:lnTo>
                    <a:pt x="564" y="443"/>
                  </a:lnTo>
                  <a:lnTo>
                    <a:pt x="564" y="443"/>
                  </a:lnTo>
                  <a:lnTo>
                    <a:pt x="564" y="403"/>
                  </a:lnTo>
                  <a:lnTo>
                    <a:pt x="564" y="403"/>
                  </a:lnTo>
                  <a:lnTo>
                    <a:pt x="567" y="325"/>
                  </a:lnTo>
                  <a:lnTo>
                    <a:pt x="567" y="325"/>
                  </a:lnTo>
                  <a:lnTo>
                    <a:pt x="569" y="157"/>
                  </a:lnTo>
                  <a:lnTo>
                    <a:pt x="569" y="157"/>
                  </a:lnTo>
                  <a:lnTo>
                    <a:pt x="569" y="112"/>
                  </a:lnTo>
                  <a:lnTo>
                    <a:pt x="569" y="106"/>
                  </a:lnTo>
                  <a:lnTo>
                    <a:pt x="569" y="98"/>
                  </a:lnTo>
                  <a:lnTo>
                    <a:pt x="569" y="98"/>
                  </a:lnTo>
                  <a:lnTo>
                    <a:pt x="567" y="84"/>
                  </a:lnTo>
                  <a:lnTo>
                    <a:pt x="567" y="84"/>
                  </a:lnTo>
                  <a:lnTo>
                    <a:pt x="561" y="69"/>
                  </a:lnTo>
                  <a:lnTo>
                    <a:pt x="555" y="55"/>
                  </a:lnTo>
                  <a:lnTo>
                    <a:pt x="555" y="55"/>
                  </a:lnTo>
                  <a:lnTo>
                    <a:pt x="547" y="44"/>
                  </a:lnTo>
                  <a:lnTo>
                    <a:pt x="539" y="33"/>
                  </a:lnTo>
                  <a:lnTo>
                    <a:pt x="539" y="33"/>
                  </a:lnTo>
                  <a:lnTo>
                    <a:pt x="527" y="22"/>
                  </a:lnTo>
                  <a:lnTo>
                    <a:pt x="513" y="14"/>
                  </a:lnTo>
                  <a:lnTo>
                    <a:pt x="513" y="14"/>
                  </a:lnTo>
                  <a:lnTo>
                    <a:pt x="499" y="8"/>
                  </a:lnTo>
                  <a:lnTo>
                    <a:pt x="485" y="2"/>
                  </a:lnTo>
                  <a:lnTo>
                    <a:pt x="485" y="2"/>
                  </a:lnTo>
                  <a:lnTo>
                    <a:pt x="477" y="2"/>
                  </a:lnTo>
                  <a:lnTo>
                    <a:pt x="474" y="2"/>
                  </a:lnTo>
                  <a:lnTo>
                    <a:pt x="474" y="2"/>
                  </a:lnTo>
                  <a:lnTo>
                    <a:pt x="468" y="2"/>
                  </a:lnTo>
                  <a:lnTo>
                    <a:pt x="466" y="2"/>
                  </a:lnTo>
                  <a:lnTo>
                    <a:pt x="457" y="0"/>
                  </a:lnTo>
                  <a:lnTo>
                    <a:pt x="457" y="0"/>
                  </a:lnTo>
                  <a:lnTo>
                    <a:pt x="283" y="2"/>
                  </a:lnTo>
                  <a:lnTo>
                    <a:pt x="283" y="2"/>
                  </a:lnTo>
                  <a:lnTo>
                    <a:pt x="115" y="5"/>
                  </a:lnTo>
                  <a:lnTo>
                    <a:pt x="104" y="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5" name="Freeform 30"/>
            <p:cNvSpPr>
              <a:spLocks noChangeArrowheads="1"/>
            </p:cNvSpPr>
            <p:nvPr/>
          </p:nvSpPr>
          <p:spPr bwMode="auto">
            <a:xfrm>
              <a:off x="2813050" y="5389563"/>
              <a:ext cx="288925" cy="287337"/>
            </a:xfrm>
            <a:custGeom>
              <a:avLst/>
              <a:gdLst>
                <a:gd name="T0" fmla="*/ 0 w 803"/>
                <a:gd name="T1" fmla="*/ 171 h 798"/>
                <a:gd name="T2" fmla="*/ 11 w 803"/>
                <a:gd name="T3" fmla="*/ 550 h 798"/>
                <a:gd name="T4" fmla="*/ 17 w 803"/>
                <a:gd name="T5" fmla="*/ 654 h 798"/>
                <a:gd name="T6" fmla="*/ 17 w 803"/>
                <a:gd name="T7" fmla="*/ 682 h 798"/>
                <a:gd name="T8" fmla="*/ 36 w 803"/>
                <a:gd name="T9" fmla="*/ 730 h 798"/>
                <a:gd name="T10" fmla="*/ 84 w 803"/>
                <a:gd name="T11" fmla="*/ 769 h 798"/>
                <a:gd name="T12" fmla="*/ 84 w 803"/>
                <a:gd name="T13" fmla="*/ 766 h 798"/>
                <a:gd name="T14" fmla="*/ 56 w 803"/>
                <a:gd name="T15" fmla="*/ 744 h 798"/>
                <a:gd name="T16" fmla="*/ 31 w 803"/>
                <a:gd name="T17" fmla="*/ 682 h 798"/>
                <a:gd name="T18" fmla="*/ 31 w 803"/>
                <a:gd name="T19" fmla="*/ 654 h 798"/>
                <a:gd name="T20" fmla="*/ 34 w 803"/>
                <a:gd name="T21" fmla="*/ 550 h 798"/>
                <a:gd name="T22" fmla="*/ 45 w 803"/>
                <a:gd name="T23" fmla="*/ 171 h 798"/>
                <a:gd name="T24" fmla="*/ 45 w 803"/>
                <a:gd name="T25" fmla="*/ 140 h 798"/>
                <a:gd name="T26" fmla="*/ 48 w 803"/>
                <a:gd name="T27" fmla="*/ 132 h 798"/>
                <a:gd name="T28" fmla="*/ 70 w 803"/>
                <a:gd name="T29" fmla="*/ 81 h 798"/>
                <a:gd name="T30" fmla="*/ 106 w 803"/>
                <a:gd name="T31" fmla="*/ 59 h 798"/>
                <a:gd name="T32" fmla="*/ 143 w 803"/>
                <a:gd name="T33" fmla="*/ 53 h 798"/>
                <a:gd name="T34" fmla="*/ 401 w 803"/>
                <a:gd name="T35" fmla="*/ 56 h 798"/>
                <a:gd name="T36" fmla="*/ 662 w 803"/>
                <a:gd name="T37" fmla="*/ 59 h 798"/>
                <a:gd name="T38" fmla="*/ 673 w 803"/>
                <a:gd name="T39" fmla="*/ 59 h 798"/>
                <a:gd name="T40" fmla="*/ 679 w 803"/>
                <a:gd name="T41" fmla="*/ 59 h 798"/>
                <a:gd name="T42" fmla="*/ 721 w 803"/>
                <a:gd name="T43" fmla="*/ 81 h 798"/>
                <a:gd name="T44" fmla="*/ 743 w 803"/>
                <a:gd name="T45" fmla="*/ 124 h 798"/>
                <a:gd name="T46" fmla="*/ 746 w 803"/>
                <a:gd name="T47" fmla="*/ 140 h 798"/>
                <a:gd name="T48" fmla="*/ 746 w 803"/>
                <a:gd name="T49" fmla="*/ 210 h 798"/>
                <a:gd name="T50" fmla="*/ 749 w 803"/>
                <a:gd name="T51" fmla="*/ 572 h 798"/>
                <a:gd name="T52" fmla="*/ 752 w 803"/>
                <a:gd name="T53" fmla="*/ 668 h 798"/>
                <a:gd name="T54" fmla="*/ 749 w 803"/>
                <a:gd name="T55" fmla="*/ 685 h 798"/>
                <a:gd name="T56" fmla="*/ 746 w 803"/>
                <a:gd name="T57" fmla="*/ 702 h 798"/>
                <a:gd name="T58" fmla="*/ 735 w 803"/>
                <a:gd name="T59" fmla="*/ 721 h 798"/>
                <a:gd name="T60" fmla="*/ 704 w 803"/>
                <a:gd name="T61" fmla="*/ 749 h 798"/>
                <a:gd name="T62" fmla="*/ 654 w 803"/>
                <a:gd name="T63" fmla="*/ 760 h 798"/>
                <a:gd name="T64" fmla="*/ 617 w 803"/>
                <a:gd name="T65" fmla="*/ 763 h 798"/>
                <a:gd name="T66" fmla="*/ 311 w 803"/>
                <a:gd name="T67" fmla="*/ 774 h 798"/>
                <a:gd name="T68" fmla="*/ 194 w 803"/>
                <a:gd name="T69" fmla="*/ 780 h 798"/>
                <a:gd name="T70" fmla="*/ 311 w 803"/>
                <a:gd name="T71" fmla="*/ 786 h 798"/>
                <a:gd name="T72" fmla="*/ 617 w 803"/>
                <a:gd name="T73" fmla="*/ 797 h 798"/>
                <a:gd name="T74" fmla="*/ 654 w 803"/>
                <a:gd name="T75" fmla="*/ 797 h 798"/>
                <a:gd name="T76" fmla="*/ 696 w 803"/>
                <a:gd name="T77" fmla="*/ 794 h 798"/>
                <a:gd name="T78" fmla="*/ 738 w 803"/>
                <a:gd name="T79" fmla="*/ 777 h 798"/>
                <a:gd name="T80" fmla="*/ 780 w 803"/>
                <a:gd name="T81" fmla="*/ 732 h 798"/>
                <a:gd name="T82" fmla="*/ 794 w 803"/>
                <a:gd name="T83" fmla="*/ 682 h 798"/>
                <a:gd name="T84" fmla="*/ 797 w 803"/>
                <a:gd name="T85" fmla="*/ 657 h 798"/>
                <a:gd name="T86" fmla="*/ 800 w 803"/>
                <a:gd name="T87" fmla="*/ 572 h 798"/>
                <a:gd name="T88" fmla="*/ 802 w 803"/>
                <a:gd name="T89" fmla="*/ 210 h 798"/>
                <a:gd name="T90" fmla="*/ 802 w 803"/>
                <a:gd name="T91" fmla="*/ 129 h 798"/>
                <a:gd name="T92" fmla="*/ 794 w 803"/>
                <a:gd name="T93" fmla="*/ 90 h 798"/>
                <a:gd name="T94" fmla="*/ 760 w 803"/>
                <a:gd name="T95" fmla="*/ 42 h 798"/>
                <a:gd name="T96" fmla="*/ 729 w 803"/>
                <a:gd name="T97" fmla="*/ 17 h 798"/>
                <a:gd name="T98" fmla="*/ 682 w 803"/>
                <a:gd name="T99" fmla="*/ 0 h 798"/>
                <a:gd name="T100" fmla="*/ 665 w 803"/>
                <a:gd name="T101" fmla="*/ 0 h 798"/>
                <a:gd name="T102" fmla="*/ 401 w 803"/>
                <a:gd name="T103" fmla="*/ 0 h 798"/>
                <a:gd name="T104" fmla="*/ 126 w 803"/>
                <a:gd name="T105" fmla="*/ 3 h 798"/>
                <a:gd name="T106" fmla="*/ 92 w 803"/>
                <a:gd name="T107" fmla="*/ 11 h 798"/>
                <a:gd name="T108" fmla="*/ 34 w 803"/>
                <a:gd name="T109" fmla="*/ 50 h 798"/>
                <a:gd name="T110" fmla="*/ 8 w 803"/>
                <a:gd name="T111" fmla="*/ 95 h 798"/>
                <a:gd name="T112" fmla="*/ 0 w 803"/>
                <a:gd name="T113" fmla="*/ 135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3" h="798">
                  <a:moveTo>
                    <a:pt x="0" y="143"/>
                  </a:moveTo>
                  <a:lnTo>
                    <a:pt x="0" y="143"/>
                  </a:lnTo>
                  <a:lnTo>
                    <a:pt x="0" y="171"/>
                  </a:lnTo>
                  <a:lnTo>
                    <a:pt x="0" y="171"/>
                  </a:lnTo>
                  <a:lnTo>
                    <a:pt x="6" y="376"/>
                  </a:lnTo>
                  <a:lnTo>
                    <a:pt x="6" y="376"/>
                  </a:lnTo>
                  <a:lnTo>
                    <a:pt x="11" y="550"/>
                  </a:lnTo>
                  <a:lnTo>
                    <a:pt x="11" y="550"/>
                  </a:lnTo>
                  <a:lnTo>
                    <a:pt x="14" y="620"/>
                  </a:lnTo>
                  <a:lnTo>
                    <a:pt x="14" y="620"/>
                  </a:lnTo>
                  <a:lnTo>
                    <a:pt x="17" y="654"/>
                  </a:lnTo>
                  <a:lnTo>
                    <a:pt x="17" y="654"/>
                  </a:lnTo>
                  <a:lnTo>
                    <a:pt x="17" y="668"/>
                  </a:lnTo>
                  <a:lnTo>
                    <a:pt x="17" y="668"/>
                  </a:lnTo>
                  <a:lnTo>
                    <a:pt x="17" y="682"/>
                  </a:lnTo>
                  <a:lnTo>
                    <a:pt x="17" y="682"/>
                  </a:lnTo>
                  <a:lnTo>
                    <a:pt x="22" y="696"/>
                  </a:lnTo>
                  <a:lnTo>
                    <a:pt x="25" y="710"/>
                  </a:lnTo>
                  <a:lnTo>
                    <a:pt x="36" y="730"/>
                  </a:lnTo>
                  <a:lnTo>
                    <a:pt x="36" y="730"/>
                  </a:lnTo>
                  <a:lnTo>
                    <a:pt x="50" y="746"/>
                  </a:lnTo>
                  <a:lnTo>
                    <a:pt x="64" y="758"/>
                  </a:lnTo>
                  <a:lnTo>
                    <a:pt x="64" y="758"/>
                  </a:lnTo>
                  <a:lnTo>
                    <a:pt x="84" y="769"/>
                  </a:lnTo>
                  <a:lnTo>
                    <a:pt x="84" y="769"/>
                  </a:lnTo>
                  <a:lnTo>
                    <a:pt x="90" y="772"/>
                  </a:lnTo>
                  <a:lnTo>
                    <a:pt x="90" y="772"/>
                  </a:lnTo>
                  <a:lnTo>
                    <a:pt x="84" y="766"/>
                  </a:lnTo>
                  <a:lnTo>
                    <a:pt x="84" y="766"/>
                  </a:lnTo>
                  <a:lnTo>
                    <a:pt x="67" y="755"/>
                  </a:lnTo>
                  <a:lnTo>
                    <a:pt x="67" y="755"/>
                  </a:lnTo>
                  <a:lnTo>
                    <a:pt x="56" y="744"/>
                  </a:lnTo>
                  <a:lnTo>
                    <a:pt x="45" y="727"/>
                  </a:lnTo>
                  <a:lnTo>
                    <a:pt x="45" y="727"/>
                  </a:lnTo>
                  <a:lnTo>
                    <a:pt x="34" y="707"/>
                  </a:lnTo>
                  <a:lnTo>
                    <a:pt x="31" y="682"/>
                  </a:lnTo>
                  <a:lnTo>
                    <a:pt x="31" y="682"/>
                  </a:lnTo>
                  <a:lnTo>
                    <a:pt x="28" y="668"/>
                  </a:lnTo>
                  <a:lnTo>
                    <a:pt x="28" y="668"/>
                  </a:lnTo>
                  <a:lnTo>
                    <a:pt x="31" y="654"/>
                  </a:lnTo>
                  <a:lnTo>
                    <a:pt x="31" y="654"/>
                  </a:lnTo>
                  <a:lnTo>
                    <a:pt x="31" y="620"/>
                  </a:lnTo>
                  <a:lnTo>
                    <a:pt x="31" y="620"/>
                  </a:lnTo>
                  <a:lnTo>
                    <a:pt x="34" y="550"/>
                  </a:lnTo>
                  <a:lnTo>
                    <a:pt x="34" y="550"/>
                  </a:lnTo>
                  <a:lnTo>
                    <a:pt x="39" y="376"/>
                  </a:lnTo>
                  <a:lnTo>
                    <a:pt x="39" y="376"/>
                  </a:lnTo>
                  <a:lnTo>
                    <a:pt x="45" y="171"/>
                  </a:lnTo>
                  <a:lnTo>
                    <a:pt x="45" y="171"/>
                  </a:lnTo>
                  <a:lnTo>
                    <a:pt x="45" y="143"/>
                  </a:lnTo>
                  <a:lnTo>
                    <a:pt x="45" y="143"/>
                  </a:lnTo>
                  <a:lnTo>
                    <a:pt x="45" y="140"/>
                  </a:lnTo>
                  <a:lnTo>
                    <a:pt x="45" y="140"/>
                  </a:lnTo>
                  <a:lnTo>
                    <a:pt x="45" y="138"/>
                  </a:lnTo>
                  <a:lnTo>
                    <a:pt x="48" y="132"/>
                  </a:lnTo>
                  <a:lnTo>
                    <a:pt x="48" y="132"/>
                  </a:lnTo>
                  <a:lnTo>
                    <a:pt x="48" y="121"/>
                  </a:lnTo>
                  <a:lnTo>
                    <a:pt x="48" y="121"/>
                  </a:lnTo>
                  <a:lnTo>
                    <a:pt x="56" y="101"/>
                  </a:lnTo>
                  <a:lnTo>
                    <a:pt x="70" y="81"/>
                  </a:lnTo>
                  <a:lnTo>
                    <a:pt x="70" y="81"/>
                  </a:lnTo>
                  <a:lnTo>
                    <a:pt x="87" y="67"/>
                  </a:lnTo>
                  <a:lnTo>
                    <a:pt x="106" y="59"/>
                  </a:lnTo>
                  <a:lnTo>
                    <a:pt x="106" y="59"/>
                  </a:lnTo>
                  <a:lnTo>
                    <a:pt x="118" y="56"/>
                  </a:lnTo>
                  <a:lnTo>
                    <a:pt x="129" y="53"/>
                  </a:lnTo>
                  <a:lnTo>
                    <a:pt x="134" y="53"/>
                  </a:lnTo>
                  <a:lnTo>
                    <a:pt x="143" y="53"/>
                  </a:lnTo>
                  <a:lnTo>
                    <a:pt x="157" y="56"/>
                  </a:lnTo>
                  <a:lnTo>
                    <a:pt x="157" y="56"/>
                  </a:lnTo>
                  <a:lnTo>
                    <a:pt x="401" y="56"/>
                  </a:lnTo>
                  <a:lnTo>
                    <a:pt x="401" y="56"/>
                  </a:lnTo>
                  <a:lnTo>
                    <a:pt x="654" y="59"/>
                  </a:lnTo>
                  <a:lnTo>
                    <a:pt x="659" y="59"/>
                  </a:lnTo>
                  <a:lnTo>
                    <a:pt x="659" y="59"/>
                  </a:lnTo>
                  <a:lnTo>
                    <a:pt x="662" y="59"/>
                  </a:lnTo>
                  <a:lnTo>
                    <a:pt x="662" y="59"/>
                  </a:lnTo>
                  <a:lnTo>
                    <a:pt x="668" y="59"/>
                  </a:lnTo>
                  <a:lnTo>
                    <a:pt x="668" y="59"/>
                  </a:lnTo>
                  <a:lnTo>
                    <a:pt x="673" y="59"/>
                  </a:lnTo>
                  <a:lnTo>
                    <a:pt x="676" y="59"/>
                  </a:lnTo>
                  <a:lnTo>
                    <a:pt x="676" y="59"/>
                  </a:lnTo>
                  <a:lnTo>
                    <a:pt x="679" y="59"/>
                  </a:lnTo>
                  <a:lnTo>
                    <a:pt x="679" y="59"/>
                  </a:lnTo>
                  <a:lnTo>
                    <a:pt x="701" y="67"/>
                  </a:lnTo>
                  <a:lnTo>
                    <a:pt x="701" y="67"/>
                  </a:lnTo>
                  <a:lnTo>
                    <a:pt x="721" y="81"/>
                  </a:lnTo>
                  <a:lnTo>
                    <a:pt x="721" y="81"/>
                  </a:lnTo>
                  <a:lnTo>
                    <a:pt x="735" y="101"/>
                  </a:lnTo>
                  <a:lnTo>
                    <a:pt x="735" y="101"/>
                  </a:lnTo>
                  <a:lnTo>
                    <a:pt x="741" y="112"/>
                  </a:lnTo>
                  <a:lnTo>
                    <a:pt x="743" y="124"/>
                  </a:lnTo>
                  <a:lnTo>
                    <a:pt x="743" y="124"/>
                  </a:lnTo>
                  <a:lnTo>
                    <a:pt x="743" y="135"/>
                  </a:lnTo>
                  <a:lnTo>
                    <a:pt x="746" y="140"/>
                  </a:lnTo>
                  <a:lnTo>
                    <a:pt x="746" y="140"/>
                  </a:lnTo>
                  <a:lnTo>
                    <a:pt x="746" y="146"/>
                  </a:lnTo>
                  <a:lnTo>
                    <a:pt x="746" y="146"/>
                  </a:lnTo>
                  <a:lnTo>
                    <a:pt x="746" y="210"/>
                  </a:lnTo>
                  <a:lnTo>
                    <a:pt x="746" y="210"/>
                  </a:lnTo>
                  <a:lnTo>
                    <a:pt x="749" y="454"/>
                  </a:lnTo>
                  <a:lnTo>
                    <a:pt x="749" y="454"/>
                  </a:lnTo>
                  <a:lnTo>
                    <a:pt x="749" y="572"/>
                  </a:lnTo>
                  <a:lnTo>
                    <a:pt x="749" y="572"/>
                  </a:lnTo>
                  <a:lnTo>
                    <a:pt x="752" y="628"/>
                  </a:lnTo>
                  <a:lnTo>
                    <a:pt x="752" y="628"/>
                  </a:lnTo>
                  <a:lnTo>
                    <a:pt x="752" y="657"/>
                  </a:lnTo>
                  <a:lnTo>
                    <a:pt x="752" y="668"/>
                  </a:lnTo>
                  <a:lnTo>
                    <a:pt x="752" y="676"/>
                  </a:lnTo>
                  <a:lnTo>
                    <a:pt x="752" y="679"/>
                  </a:lnTo>
                  <a:lnTo>
                    <a:pt x="752" y="682"/>
                  </a:lnTo>
                  <a:lnTo>
                    <a:pt x="749" y="685"/>
                  </a:lnTo>
                  <a:lnTo>
                    <a:pt x="749" y="685"/>
                  </a:lnTo>
                  <a:lnTo>
                    <a:pt x="749" y="690"/>
                  </a:lnTo>
                  <a:lnTo>
                    <a:pt x="749" y="690"/>
                  </a:lnTo>
                  <a:lnTo>
                    <a:pt x="746" y="702"/>
                  </a:lnTo>
                  <a:lnTo>
                    <a:pt x="746" y="702"/>
                  </a:lnTo>
                  <a:lnTo>
                    <a:pt x="741" y="710"/>
                  </a:lnTo>
                  <a:lnTo>
                    <a:pt x="741" y="710"/>
                  </a:lnTo>
                  <a:lnTo>
                    <a:pt x="735" y="721"/>
                  </a:lnTo>
                  <a:lnTo>
                    <a:pt x="735" y="721"/>
                  </a:lnTo>
                  <a:lnTo>
                    <a:pt x="721" y="738"/>
                  </a:lnTo>
                  <a:lnTo>
                    <a:pt x="704" y="749"/>
                  </a:lnTo>
                  <a:lnTo>
                    <a:pt x="704" y="749"/>
                  </a:lnTo>
                  <a:lnTo>
                    <a:pt x="684" y="758"/>
                  </a:lnTo>
                  <a:lnTo>
                    <a:pt x="665" y="760"/>
                  </a:lnTo>
                  <a:lnTo>
                    <a:pt x="665" y="760"/>
                  </a:lnTo>
                  <a:lnTo>
                    <a:pt x="654" y="760"/>
                  </a:lnTo>
                  <a:lnTo>
                    <a:pt x="654" y="760"/>
                  </a:lnTo>
                  <a:lnTo>
                    <a:pt x="642" y="763"/>
                  </a:lnTo>
                  <a:lnTo>
                    <a:pt x="642" y="763"/>
                  </a:lnTo>
                  <a:lnTo>
                    <a:pt x="617" y="763"/>
                  </a:lnTo>
                  <a:lnTo>
                    <a:pt x="617" y="763"/>
                  </a:lnTo>
                  <a:lnTo>
                    <a:pt x="443" y="769"/>
                  </a:lnTo>
                  <a:lnTo>
                    <a:pt x="443" y="769"/>
                  </a:lnTo>
                  <a:lnTo>
                    <a:pt x="311" y="774"/>
                  </a:lnTo>
                  <a:lnTo>
                    <a:pt x="311" y="774"/>
                  </a:lnTo>
                  <a:lnTo>
                    <a:pt x="224" y="777"/>
                  </a:lnTo>
                  <a:lnTo>
                    <a:pt x="224" y="777"/>
                  </a:lnTo>
                  <a:lnTo>
                    <a:pt x="194" y="780"/>
                  </a:lnTo>
                  <a:lnTo>
                    <a:pt x="194" y="780"/>
                  </a:lnTo>
                  <a:lnTo>
                    <a:pt x="224" y="780"/>
                  </a:lnTo>
                  <a:lnTo>
                    <a:pt x="224" y="780"/>
                  </a:lnTo>
                  <a:lnTo>
                    <a:pt x="311" y="786"/>
                  </a:lnTo>
                  <a:lnTo>
                    <a:pt x="311" y="786"/>
                  </a:lnTo>
                  <a:lnTo>
                    <a:pt x="443" y="791"/>
                  </a:lnTo>
                  <a:lnTo>
                    <a:pt x="443" y="791"/>
                  </a:lnTo>
                  <a:lnTo>
                    <a:pt x="617" y="797"/>
                  </a:lnTo>
                  <a:lnTo>
                    <a:pt x="617" y="797"/>
                  </a:lnTo>
                  <a:lnTo>
                    <a:pt x="642" y="797"/>
                  </a:lnTo>
                  <a:lnTo>
                    <a:pt x="642" y="797"/>
                  </a:lnTo>
                  <a:lnTo>
                    <a:pt x="654" y="797"/>
                  </a:lnTo>
                  <a:lnTo>
                    <a:pt x="654" y="797"/>
                  </a:lnTo>
                  <a:lnTo>
                    <a:pt x="668" y="797"/>
                  </a:lnTo>
                  <a:lnTo>
                    <a:pt x="668" y="797"/>
                  </a:lnTo>
                  <a:lnTo>
                    <a:pt x="696" y="794"/>
                  </a:lnTo>
                  <a:lnTo>
                    <a:pt x="710" y="791"/>
                  </a:lnTo>
                  <a:lnTo>
                    <a:pt x="724" y="783"/>
                  </a:lnTo>
                  <a:lnTo>
                    <a:pt x="724" y="783"/>
                  </a:lnTo>
                  <a:lnTo>
                    <a:pt x="738" y="777"/>
                  </a:lnTo>
                  <a:lnTo>
                    <a:pt x="749" y="769"/>
                  </a:lnTo>
                  <a:lnTo>
                    <a:pt x="760" y="758"/>
                  </a:lnTo>
                  <a:lnTo>
                    <a:pt x="772" y="744"/>
                  </a:lnTo>
                  <a:lnTo>
                    <a:pt x="780" y="732"/>
                  </a:lnTo>
                  <a:lnTo>
                    <a:pt x="786" y="718"/>
                  </a:lnTo>
                  <a:lnTo>
                    <a:pt x="791" y="702"/>
                  </a:lnTo>
                  <a:lnTo>
                    <a:pt x="794" y="685"/>
                  </a:lnTo>
                  <a:lnTo>
                    <a:pt x="794" y="682"/>
                  </a:lnTo>
                  <a:lnTo>
                    <a:pt x="797" y="676"/>
                  </a:lnTo>
                  <a:lnTo>
                    <a:pt x="797" y="671"/>
                  </a:lnTo>
                  <a:lnTo>
                    <a:pt x="797" y="671"/>
                  </a:lnTo>
                  <a:lnTo>
                    <a:pt x="797" y="657"/>
                  </a:lnTo>
                  <a:lnTo>
                    <a:pt x="797" y="657"/>
                  </a:lnTo>
                  <a:lnTo>
                    <a:pt x="797" y="628"/>
                  </a:lnTo>
                  <a:lnTo>
                    <a:pt x="797" y="628"/>
                  </a:lnTo>
                  <a:lnTo>
                    <a:pt x="800" y="572"/>
                  </a:lnTo>
                  <a:lnTo>
                    <a:pt x="800" y="572"/>
                  </a:lnTo>
                  <a:lnTo>
                    <a:pt x="800" y="454"/>
                  </a:lnTo>
                  <a:lnTo>
                    <a:pt x="800" y="454"/>
                  </a:lnTo>
                  <a:lnTo>
                    <a:pt x="802" y="210"/>
                  </a:lnTo>
                  <a:lnTo>
                    <a:pt x="802" y="210"/>
                  </a:lnTo>
                  <a:lnTo>
                    <a:pt x="802" y="146"/>
                  </a:lnTo>
                  <a:lnTo>
                    <a:pt x="802" y="140"/>
                  </a:lnTo>
                  <a:lnTo>
                    <a:pt x="802" y="129"/>
                  </a:lnTo>
                  <a:lnTo>
                    <a:pt x="802" y="129"/>
                  </a:lnTo>
                  <a:lnTo>
                    <a:pt x="800" y="109"/>
                  </a:lnTo>
                  <a:lnTo>
                    <a:pt x="800" y="109"/>
                  </a:lnTo>
                  <a:lnTo>
                    <a:pt x="794" y="90"/>
                  </a:lnTo>
                  <a:lnTo>
                    <a:pt x="786" y="73"/>
                  </a:lnTo>
                  <a:lnTo>
                    <a:pt x="786" y="73"/>
                  </a:lnTo>
                  <a:lnTo>
                    <a:pt x="774" y="56"/>
                  </a:lnTo>
                  <a:lnTo>
                    <a:pt x="760" y="42"/>
                  </a:lnTo>
                  <a:lnTo>
                    <a:pt x="760" y="42"/>
                  </a:lnTo>
                  <a:lnTo>
                    <a:pt x="746" y="28"/>
                  </a:lnTo>
                  <a:lnTo>
                    <a:pt x="729" y="17"/>
                  </a:lnTo>
                  <a:lnTo>
                    <a:pt x="729" y="17"/>
                  </a:lnTo>
                  <a:lnTo>
                    <a:pt x="712" y="8"/>
                  </a:lnTo>
                  <a:lnTo>
                    <a:pt x="693" y="3"/>
                  </a:lnTo>
                  <a:lnTo>
                    <a:pt x="693" y="3"/>
                  </a:lnTo>
                  <a:lnTo>
                    <a:pt x="682" y="0"/>
                  </a:lnTo>
                  <a:lnTo>
                    <a:pt x="676" y="0"/>
                  </a:lnTo>
                  <a:lnTo>
                    <a:pt x="676" y="0"/>
                  </a:lnTo>
                  <a:lnTo>
                    <a:pt x="670" y="0"/>
                  </a:lnTo>
                  <a:lnTo>
                    <a:pt x="665" y="0"/>
                  </a:lnTo>
                  <a:lnTo>
                    <a:pt x="654" y="0"/>
                  </a:lnTo>
                  <a:lnTo>
                    <a:pt x="654" y="0"/>
                  </a:lnTo>
                  <a:lnTo>
                    <a:pt x="401" y="0"/>
                  </a:lnTo>
                  <a:lnTo>
                    <a:pt x="401" y="0"/>
                  </a:lnTo>
                  <a:lnTo>
                    <a:pt x="157" y="3"/>
                  </a:lnTo>
                  <a:lnTo>
                    <a:pt x="143" y="3"/>
                  </a:lnTo>
                  <a:lnTo>
                    <a:pt x="134" y="3"/>
                  </a:lnTo>
                  <a:lnTo>
                    <a:pt x="126" y="3"/>
                  </a:lnTo>
                  <a:lnTo>
                    <a:pt x="126" y="3"/>
                  </a:lnTo>
                  <a:lnTo>
                    <a:pt x="109" y="6"/>
                  </a:lnTo>
                  <a:lnTo>
                    <a:pt x="92" y="11"/>
                  </a:lnTo>
                  <a:lnTo>
                    <a:pt x="92" y="11"/>
                  </a:lnTo>
                  <a:lnTo>
                    <a:pt x="76" y="17"/>
                  </a:lnTo>
                  <a:lnTo>
                    <a:pt x="59" y="28"/>
                  </a:lnTo>
                  <a:lnTo>
                    <a:pt x="45" y="36"/>
                  </a:lnTo>
                  <a:lnTo>
                    <a:pt x="34" y="50"/>
                  </a:lnTo>
                  <a:lnTo>
                    <a:pt x="34" y="50"/>
                  </a:lnTo>
                  <a:lnTo>
                    <a:pt x="22" y="64"/>
                  </a:lnTo>
                  <a:lnTo>
                    <a:pt x="14" y="78"/>
                  </a:lnTo>
                  <a:lnTo>
                    <a:pt x="8" y="95"/>
                  </a:lnTo>
                  <a:lnTo>
                    <a:pt x="3" y="109"/>
                  </a:lnTo>
                  <a:lnTo>
                    <a:pt x="3" y="109"/>
                  </a:lnTo>
                  <a:lnTo>
                    <a:pt x="0" y="129"/>
                  </a:lnTo>
                  <a:lnTo>
                    <a:pt x="0" y="135"/>
                  </a:lnTo>
                  <a:lnTo>
                    <a:pt x="0" y="138"/>
                  </a:lnTo>
                  <a:lnTo>
                    <a:pt x="0" y="140"/>
                  </a:lnTo>
                  <a:lnTo>
                    <a:pt x="0" y="14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8" name="Freeform 21"/>
          <p:cNvSpPr>
            <a:spLocks noChangeArrowheads="1"/>
          </p:cNvSpPr>
          <p:nvPr/>
        </p:nvSpPr>
        <p:spPr bwMode="auto">
          <a:xfrm>
            <a:off x="2165058" y="1756251"/>
            <a:ext cx="685643" cy="283091"/>
          </a:xfrm>
          <a:custGeom>
            <a:avLst/>
            <a:gdLst>
              <a:gd name="T0" fmla="*/ 2991 w 3012"/>
              <a:gd name="T1" fmla="*/ 565 h 1243"/>
              <a:gd name="T2" fmla="*/ 2972 w 3012"/>
              <a:gd name="T3" fmla="*/ 548 h 1243"/>
              <a:gd name="T4" fmla="*/ 2905 w 3012"/>
              <a:gd name="T5" fmla="*/ 512 h 1243"/>
              <a:gd name="T6" fmla="*/ 2048 w 3012"/>
              <a:gd name="T7" fmla="*/ 39 h 1243"/>
              <a:gd name="T8" fmla="*/ 1961 w 3012"/>
              <a:gd name="T9" fmla="*/ 0 h 1243"/>
              <a:gd name="T10" fmla="*/ 1934 w 3012"/>
              <a:gd name="T11" fmla="*/ 8 h 1243"/>
              <a:gd name="T12" fmla="*/ 1925 w 3012"/>
              <a:gd name="T13" fmla="*/ 27 h 1243"/>
              <a:gd name="T14" fmla="*/ 1925 w 3012"/>
              <a:gd name="T15" fmla="*/ 98 h 1243"/>
              <a:gd name="T16" fmla="*/ 1928 w 3012"/>
              <a:gd name="T17" fmla="*/ 98 h 1243"/>
              <a:gd name="T18" fmla="*/ 1931 w 3012"/>
              <a:gd name="T19" fmla="*/ 30 h 1243"/>
              <a:gd name="T20" fmla="*/ 1939 w 3012"/>
              <a:gd name="T21" fmla="*/ 16 h 1243"/>
              <a:gd name="T22" fmla="*/ 1987 w 3012"/>
              <a:gd name="T23" fmla="*/ 19 h 1243"/>
              <a:gd name="T24" fmla="*/ 2317 w 3012"/>
              <a:gd name="T25" fmla="*/ 218 h 1243"/>
              <a:gd name="T26" fmla="*/ 2935 w 3012"/>
              <a:gd name="T27" fmla="*/ 587 h 1243"/>
              <a:gd name="T28" fmla="*/ 2946 w 3012"/>
              <a:gd name="T29" fmla="*/ 593 h 1243"/>
              <a:gd name="T30" fmla="*/ 2955 w 3012"/>
              <a:gd name="T31" fmla="*/ 598 h 1243"/>
              <a:gd name="T32" fmla="*/ 2949 w 3012"/>
              <a:gd name="T33" fmla="*/ 618 h 1243"/>
              <a:gd name="T34" fmla="*/ 2927 w 3012"/>
              <a:gd name="T35" fmla="*/ 632 h 1243"/>
              <a:gd name="T36" fmla="*/ 2387 w 3012"/>
              <a:gd name="T37" fmla="*/ 934 h 1243"/>
              <a:gd name="T38" fmla="*/ 1973 w 3012"/>
              <a:gd name="T39" fmla="*/ 1167 h 1243"/>
              <a:gd name="T40" fmla="*/ 1964 w 3012"/>
              <a:gd name="T41" fmla="*/ 1169 h 1243"/>
              <a:gd name="T42" fmla="*/ 1964 w 3012"/>
              <a:gd name="T43" fmla="*/ 987 h 1243"/>
              <a:gd name="T44" fmla="*/ 1961 w 3012"/>
              <a:gd name="T45" fmla="*/ 920 h 1243"/>
              <a:gd name="T46" fmla="*/ 1936 w 3012"/>
              <a:gd name="T47" fmla="*/ 856 h 1243"/>
              <a:gd name="T48" fmla="*/ 1883 w 3012"/>
              <a:gd name="T49" fmla="*/ 817 h 1243"/>
              <a:gd name="T50" fmla="*/ 1847 w 3012"/>
              <a:gd name="T51" fmla="*/ 811 h 1243"/>
              <a:gd name="T52" fmla="*/ 1581 w 3012"/>
              <a:gd name="T53" fmla="*/ 778 h 1243"/>
              <a:gd name="T54" fmla="*/ 826 w 3012"/>
              <a:gd name="T55" fmla="*/ 682 h 1243"/>
              <a:gd name="T56" fmla="*/ 205 w 3012"/>
              <a:gd name="T57" fmla="*/ 610 h 1243"/>
              <a:gd name="T58" fmla="*/ 476 w 3012"/>
              <a:gd name="T59" fmla="*/ 568 h 1243"/>
              <a:gd name="T60" fmla="*/ 1444 w 3012"/>
              <a:gd name="T61" fmla="*/ 411 h 1243"/>
              <a:gd name="T62" fmla="*/ 1721 w 3012"/>
              <a:gd name="T63" fmla="*/ 363 h 1243"/>
              <a:gd name="T64" fmla="*/ 1120 w 3012"/>
              <a:gd name="T65" fmla="*/ 433 h 1243"/>
              <a:gd name="T66" fmla="*/ 467 w 3012"/>
              <a:gd name="T67" fmla="*/ 517 h 1243"/>
              <a:gd name="T68" fmla="*/ 56 w 3012"/>
              <a:gd name="T69" fmla="*/ 573 h 1243"/>
              <a:gd name="T70" fmla="*/ 17 w 3012"/>
              <a:gd name="T71" fmla="*/ 584 h 1243"/>
              <a:gd name="T72" fmla="*/ 0 w 3012"/>
              <a:gd name="T73" fmla="*/ 610 h 1243"/>
              <a:gd name="T74" fmla="*/ 12 w 3012"/>
              <a:gd name="T75" fmla="*/ 635 h 1243"/>
              <a:gd name="T76" fmla="*/ 48 w 3012"/>
              <a:gd name="T77" fmla="*/ 649 h 1243"/>
              <a:gd name="T78" fmla="*/ 101 w 3012"/>
              <a:gd name="T79" fmla="*/ 657 h 1243"/>
              <a:gd name="T80" fmla="*/ 817 w 3012"/>
              <a:gd name="T81" fmla="*/ 752 h 1243"/>
              <a:gd name="T82" fmla="*/ 1573 w 3012"/>
              <a:gd name="T83" fmla="*/ 850 h 1243"/>
              <a:gd name="T84" fmla="*/ 1847 w 3012"/>
              <a:gd name="T85" fmla="*/ 884 h 1243"/>
              <a:gd name="T86" fmla="*/ 1864 w 3012"/>
              <a:gd name="T87" fmla="*/ 887 h 1243"/>
              <a:gd name="T88" fmla="*/ 1889 w 3012"/>
              <a:gd name="T89" fmla="*/ 920 h 1243"/>
              <a:gd name="T90" fmla="*/ 1892 w 3012"/>
              <a:gd name="T91" fmla="*/ 931 h 1243"/>
              <a:gd name="T92" fmla="*/ 1892 w 3012"/>
              <a:gd name="T93" fmla="*/ 1139 h 1243"/>
              <a:gd name="T94" fmla="*/ 1895 w 3012"/>
              <a:gd name="T95" fmla="*/ 1186 h 1243"/>
              <a:gd name="T96" fmla="*/ 1942 w 3012"/>
              <a:gd name="T97" fmla="*/ 1236 h 1243"/>
              <a:gd name="T98" fmla="*/ 1993 w 3012"/>
              <a:gd name="T99" fmla="*/ 1234 h 1243"/>
              <a:gd name="T100" fmla="*/ 2012 w 3012"/>
              <a:gd name="T101" fmla="*/ 1225 h 1243"/>
              <a:gd name="T102" fmla="*/ 2169 w 3012"/>
              <a:gd name="T103" fmla="*/ 1136 h 1243"/>
              <a:gd name="T104" fmla="*/ 2896 w 3012"/>
              <a:gd name="T105" fmla="*/ 710 h 1243"/>
              <a:gd name="T106" fmla="*/ 2974 w 3012"/>
              <a:gd name="T107" fmla="*/ 663 h 1243"/>
              <a:gd name="T108" fmla="*/ 3000 w 3012"/>
              <a:gd name="T109" fmla="*/ 640 h 1243"/>
              <a:gd name="T110" fmla="*/ 3005 w 3012"/>
              <a:gd name="T111" fmla="*/ 587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12" h="1243">
                <a:moveTo>
                  <a:pt x="3005" y="587"/>
                </a:moveTo>
                <a:lnTo>
                  <a:pt x="3005" y="587"/>
                </a:lnTo>
                <a:lnTo>
                  <a:pt x="3000" y="573"/>
                </a:lnTo>
                <a:lnTo>
                  <a:pt x="2991" y="565"/>
                </a:lnTo>
                <a:lnTo>
                  <a:pt x="2991" y="565"/>
                </a:lnTo>
                <a:lnTo>
                  <a:pt x="2983" y="557"/>
                </a:lnTo>
                <a:lnTo>
                  <a:pt x="2977" y="554"/>
                </a:lnTo>
                <a:lnTo>
                  <a:pt x="2977" y="554"/>
                </a:lnTo>
                <a:lnTo>
                  <a:pt x="2974" y="551"/>
                </a:lnTo>
                <a:lnTo>
                  <a:pt x="2972" y="548"/>
                </a:lnTo>
                <a:lnTo>
                  <a:pt x="2966" y="545"/>
                </a:lnTo>
                <a:lnTo>
                  <a:pt x="2960" y="542"/>
                </a:lnTo>
                <a:lnTo>
                  <a:pt x="2960" y="542"/>
                </a:lnTo>
                <a:lnTo>
                  <a:pt x="2905" y="512"/>
                </a:lnTo>
                <a:lnTo>
                  <a:pt x="2905" y="512"/>
                </a:lnTo>
                <a:lnTo>
                  <a:pt x="2697" y="397"/>
                </a:lnTo>
                <a:lnTo>
                  <a:pt x="2697" y="397"/>
                </a:lnTo>
                <a:lnTo>
                  <a:pt x="2331" y="196"/>
                </a:lnTo>
                <a:lnTo>
                  <a:pt x="2331" y="196"/>
                </a:lnTo>
                <a:lnTo>
                  <a:pt x="2048" y="39"/>
                </a:lnTo>
                <a:lnTo>
                  <a:pt x="2048" y="39"/>
                </a:lnTo>
                <a:lnTo>
                  <a:pt x="1993" y="11"/>
                </a:lnTo>
                <a:lnTo>
                  <a:pt x="1993" y="11"/>
                </a:lnTo>
                <a:lnTo>
                  <a:pt x="1976" y="5"/>
                </a:lnTo>
                <a:lnTo>
                  <a:pt x="1961" y="0"/>
                </a:lnTo>
                <a:lnTo>
                  <a:pt x="1961" y="0"/>
                </a:lnTo>
                <a:lnTo>
                  <a:pt x="1948" y="2"/>
                </a:lnTo>
                <a:lnTo>
                  <a:pt x="1939" y="5"/>
                </a:lnTo>
                <a:lnTo>
                  <a:pt x="1934" y="8"/>
                </a:lnTo>
                <a:lnTo>
                  <a:pt x="1934" y="8"/>
                </a:lnTo>
                <a:lnTo>
                  <a:pt x="1928" y="16"/>
                </a:lnTo>
                <a:lnTo>
                  <a:pt x="1925" y="22"/>
                </a:lnTo>
                <a:lnTo>
                  <a:pt x="1925" y="22"/>
                </a:lnTo>
                <a:lnTo>
                  <a:pt x="1925" y="27"/>
                </a:lnTo>
                <a:lnTo>
                  <a:pt x="1925" y="27"/>
                </a:lnTo>
                <a:lnTo>
                  <a:pt x="1922" y="36"/>
                </a:lnTo>
                <a:lnTo>
                  <a:pt x="1922" y="36"/>
                </a:lnTo>
                <a:lnTo>
                  <a:pt x="1925" y="58"/>
                </a:lnTo>
                <a:lnTo>
                  <a:pt x="1925" y="58"/>
                </a:lnTo>
                <a:lnTo>
                  <a:pt x="1925" y="98"/>
                </a:lnTo>
                <a:lnTo>
                  <a:pt x="1925" y="98"/>
                </a:lnTo>
                <a:lnTo>
                  <a:pt x="1928" y="170"/>
                </a:lnTo>
                <a:lnTo>
                  <a:pt x="1928" y="170"/>
                </a:lnTo>
                <a:lnTo>
                  <a:pt x="1928" y="98"/>
                </a:lnTo>
                <a:lnTo>
                  <a:pt x="1928" y="98"/>
                </a:lnTo>
                <a:lnTo>
                  <a:pt x="1931" y="58"/>
                </a:lnTo>
                <a:lnTo>
                  <a:pt x="1931" y="58"/>
                </a:lnTo>
                <a:lnTo>
                  <a:pt x="1931" y="36"/>
                </a:lnTo>
                <a:lnTo>
                  <a:pt x="1931" y="36"/>
                </a:lnTo>
                <a:lnTo>
                  <a:pt x="1931" y="30"/>
                </a:lnTo>
                <a:lnTo>
                  <a:pt x="1931" y="30"/>
                </a:lnTo>
                <a:lnTo>
                  <a:pt x="1934" y="25"/>
                </a:lnTo>
                <a:lnTo>
                  <a:pt x="1934" y="25"/>
                </a:lnTo>
                <a:lnTo>
                  <a:pt x="1939" y="16"/>
                </a:lnTo>
                <a:lnTo>
                  <a:pt x="1939" y="16"/>
                </a:lnTo>
                <a:lnTo>
                  <a:pt x="1948" y="11"/>
                </a:lnTo>
                <a:lnTo>
                  <a:pt x="1961" y="11"/>
                </a:lnTo>
                <a:lnTo>
                  <a:pt x="1961" y="11"/>
                </a:lnTo>
                <a:lnTo>
                  <a:pt x="1973" y="14"/>
                </a:lnTo>
                <a:lnTo>
                  <a:pt x="1987" y="19"/>
                </a:lnTo>
                <a:lnTo>
                  <a:pt x="1987" y="19"/>
                </a:lnTo>
                <a:lnTo>
                  <a:pt x="2040" y="53"/>
                </a:lnTo>
                <a:lnTo>
                  <a:pt x="2040" y="53"/>
                </a:lnTo>
                <a:lnTo>
                  <a:pt x="2317" y="218"/>
                </a:lnTo>
                <a:lnTo>
                  <a:pt x="2317" y="218"/>
                </a:lnTo>
                <a:lnTo>
                  <a:pt x="2675" y="433"/>
                </a:lnTo>
                <a:lnTo>
                  <a:pt x="2675" y="433"/>
                </a:lnTo>
                <a:lnTo>
                  <a:pt x="2882" y="554"/>
                </a:lnTo>
                <a:lnTo>
                  <a:pt x="2882" y="554"/>
                </a:lnTo>
                <a:lnTo>
                  <a:pt x="2935" y="587"/>
                </a:lnTo>
                <a:lnTo>
                  <a:pt x="2941" y="590"/>
                </a:lnTo>
                <a:lnTo>
                  <a:pt x="2944" y="590"/>
                </a:lnTo>
                <a:lnTo>
                  <a:pt x="2944" y="590"/>
                </a:lnTo>
                <a:lnTo>
                  <a:pt x="2944" y="590"/>
                </a:lnTo>
                <a:lnTo>
                  <a:pt x="2946" y="593"/>
                </a:lnTo>
                <a:lnTo>
                  <a:pt x="2949" y="596"/>
                </a:lnTo>
                <a:lnTo>
                  <a:pt x="2952" y="596"/>
                </a:lnTo>
                <a:lnTo>
                  <a:pt x="2952" y="596"/>
                </a:lnTo>
                <a:lnTo>
                  <a:pt x="2955" y="598"/>
                </a:lnTo>
                <a:lnTo>
                  <a:pt x="2955" y="598"/>
                </a:lnTo>
                <a:lnTo>
                  <a:pt x="2958" y="604"/>
                </a:lnTo>
                <a:lnTo>
                  <a:pt x="2958" y="607"/>
                </a:lnTo>
                <a:lnTo>
                  <a:pt x="2958" y="607"/>
                </a:lnTo>
                <a:lnTo>
                  <a:pt x="2955" y="612"/>
                </a:lnTo>
                <a:lnTo>
                  <a:pt x="2949" y="618"/>
                </a:lnTo>
                <a:lnTo>
                  <a:pt x="2949" y="618"/>
                </a:lnTo>
                <a:lnTo>
                  <a:pt x="2946" y="621"/>
                </a:lnTo>
                <a:lnTo>
                  <a:pt x="2944" y="621"/>
                </a:lnTo>
                <a:lnTo>
                  <a:pt x="2941" y="623"/>
                </a:lnTo>
                <a:lnTo>
                  <a:pt x="2927" y="632"/>
                </a:lnTo>
                <a:lnTo>
                  <a:pt x="2927" y="632"/>
                </a:lnTo>
                <a:lnTo>
                  <a:pt x="2868" y="663"/>
                </a:lnTo>
                <a:lnTo>
                  <a:pt x="2868" y="663"/>
                </a:lnTo>
                <a:lnTo>
                  <a:pt x="2387" y="934"/>
                </a:lnTo>
                <a:lnTo>
                  <a:pt x="2387" y="934"/>
                </a:lnTo>
                <a:lnTo>
                  <a:pt x="2135" y="1077"/>
                </a:lnTo>
                <a:lnTo>
                  <a:pt x="2135" y="1077"/>
                </a:lnTo>
                <a:lnTo>
                  <a:pt x="2004" y="1150"/>
                </a:lnTo>
                <a:lnTo>
                  <a:pt x="1973" y="1167"/>
                </a:lnTo>
                <a:lnTo>
                  <a:pt x="1973" y="1167"/>
                </a:lnTo>
                <a:lnTo>
                  <a:pt x="1970" y="1169"/>
                </a:lnTo>
                <a:lnTo>
                  <a:pt x="1967" y="1169"/>
                </a:lnTo>
                <a:lnTo>
                  <a:pt x="1964" y="1169"/>
                </a:lnTo>
                <a:lnTo>
                  <a:pt x="1964" y="1169"/>
                </a:lnTo>
                <a:lnTo>
                  <a:pt x="1964" y="1169"/>
                </a:lnTo>
                <a:lnTo>
                  <a:pt x="1964" y="1169"/>
                </a:lnTo>
                <a:lnTo>
                  <a:pt x="1961" y="1158"/>
                </a:lnTo>
                <a:lnTo>
                  <a:pt x="1961" y="1139"/>
                </a:lnTo>
                <a:lnTo>
                  <a:pt x="1961" y="1139"/>
                </a:lnTo>
                <a:lnTo>
                  <a:pt x="1964" y="987"/>
                </a:lnTo>
                <a:lnTo>
                  <a:pt x="1964" y="951"/>
                </a:lnTo>
                <a:lnTo>
                  <a:pt x="1964" y="931"/>
                </a:lnTo>
                <a:lnTo>
                  <a:pt x="1961" y="926"/>
                </a:lnTo>
                <a:lnTo>
                  <a:pt x="1961" y="926"/>
                </a:lnTo>
                <a:lnTo>
                  <a:pt x="1961" y="920"/>
                </a:lnTo>
                <a:lnTo>
                  <a:pt x="1961" y="920"/>
                </a:lnTo>
                <a:lnTo>
                  <a:pt x="1959" y="904"/>
                </a:lnTo>
                <a:lnTo>
                  <a:pt x="1959" y="904"/>
                </a:lnTo>
                <a:lnTo>
                  <a:pt x="1950" y="878"/>
                </a:lnTo>
                <a:lnTo>
                  <a:pt x="1936" y="856"/>
                </a:lnTo>
                <a:lnTo>
                  <a:pt x="1936" y="856"/>
                </a:lnTo>
                <a:lnTo>
                  <a:pt x="1917" y="839"/>
                </a:lnTo>
                <a:lnTo>
                  <a:pt x="1895" y="822"/>
                </a:lnTo>
                <a:lnTo>
                  <a:pt x="1895" y="822"/>
                </a:lnTo>
                <a:lnTo>
                  <a:pt x="1883" y="817"/>
                </a:lnTo>
                <a:lnTo>
                  <a:pt x="1869" y="814"/>
                </a:lnTo>
                <a:lnTo>
                  <a:pt x="1861" y="814"/>
                </a:lnTo>
                <a:lnTo>
                  <a:pt x="1861" y="814"/>
                </a:lnTo>
                <a:lnTo>
                  <a:pt x="1855" y="811"/>
                </a:lnTo>
                <a:lnTo>
                  <a:pt x="1847" y="811"/>
                </a:lnTo>
                <a:lnTo>
                  <a:pt x="1808" y="806"/>
                </a:lnTo>
                <a:lnTo>
                  <a:pt x="1808" y="806"/>
                </a:lnTo>
                <a:lnTo>
                  <a:pt x="1732" y="797"/>
                </a:lnTo>
                <a:lnTo>
                  <a:pt x="1732" y="797"/>
                </a:lnTo>
                <a:lnTo>
                  <a:pt x="1581" y="778"/>
                </a:lnTo>
                <a:lnTo>
                  <a:pt x="1581" y="778"/>
                </a:lnTo>
                <a:lnTo>
                  <a:pt x="977" y="702"/>
                </a:lnTo>
                <a:lnTo>
                  <a:pt x="977" y="702"/>
                </a:lnTo>
                <a:lnTo>
                  <a:pt x="826" y="682"/>
                </a:lnTo>
                <a:lnTo>
                  <a:pt x="826" y="682"/>
                </a:lnTo>
                <a:lnTo>
                  <a:pt x="677" y="666"/>
                </a:lnTo>
                <a:lnTo>
                  <a:pt x="677" y="666"/>
                </a:lnTo>
                <a:lnTo>
                  <a:pt x="389" y="629"/>
                </a:lnTo>
                <a:lnTo>
                  <a:pt x="389" y="629"/>
                </a:lnTo>
                <a:lnTo>
                  <a:pt x="205" y="610"/>
                </a:lnTo>
                <a:lnTo>
                  <a:pt x="205" y="610"/>
                </a:lnTo>
                <a:lnTo>
                  <a:pt x="221" y="607"/>
                </a:lnTo>
                <a:lnTo>
                  <a:pt x="221" y="607"/>
                </a:lnTo>
                <a:lnTo>
                  <a:pt x="476" y="568"/>
                </a:lnTo>
                <a:lnTo>
                  <a:pt x="476" y="568"/>
                </a:lnTo>
                <a:lnTo>
                  <a:pt x="711" y="528"/>
                </a:lnTo>
                <a:lnTo>
                  <a:pt x="711" y="528"/>
                </a:lnTo>
                <a:lnTo>
                  <a:pt x="1125" y="461"/>
                </a:lnTo>
                <a:lnTo>
                  <a:pt x="1125" y="461"/>
                </a:lnTo>
                <a:lnTo>
                  <a:pt x="1444" y="411"/>
                </a:lnTo>
                <a:lnTo>
                  <a:pt x="1444" y="411"/>
                </a:lnTo>
                <a:lnTo>
                  <a:pt x="1648" y="374"/>
                </a:lnTo>
                <a:lnTo>
                  <a:pt x="1648" y="374"/>
                </a:lnTo>
                <a:lnTo>
                  <a:pt x="1721" y="363"/>
                </a:lnTo>
                <a:lnTo>
                  <a:pt x="1721" y="363"/>
                </a:lnTo>
                <a:lnTo>
                  <a:pt x="1646" y="372"/>
                </a:lnTo>
                <a:lnTo>
                  <a:pt x="1646" y="372"/>
                </a:lnTo>
                <a:lnTo>
                  <a:pt x="1441" y="394"/>
                </a:lnTo>
                <a:lnTo>
                  <a:pt x="1441" y="394"/>
                </a:lnTo>
                <a:lnTo>
                  <a:pt x="1120" y="433"/>
                </a:lnTo>
                <a:lnTo>
                  <a:pt x="1120" y="433"/>
                </a:lnTo>
                <a:lnTo>
                  <a:pt x="705" y="486"/>
                </a:lnTo>
                <a:lnTo>
                  <a:pt x="705" y="486"/>
                </a:lnTo>
                <a:lnTo>
                  <a:pt x="467" y="517"/>
                </a:lnTo>
                <a:lnTo>
                  <a:pt x="467" y="517"/>
                </a:lnTo>
                <a:lnTo>
                  <a:pt x="216" y="551"/>
                </a:lnTo>
                <a:lnTo>
                  <a:pt x="216" y="551"/>
                </a:lnTo>
                <a:lnTo>
                  <a:pt x="81" y="568"/>
                </a:lnTo>
                <a:lnTo>
                  <a:pt x="65" y="571"/>
                </a:lnTo>
                <a:lnTo>
                  <a:pt x="56" y="573"/>
                </a:lnTo>
                <a:lnTo>
                  <a:pt x="48" y="573"/>
                </a:lnTo>
                <a:lnTo>
                  <a:pt x="48" y="573"/>
                </a:lnTo>
                <a:lnTo>
                  <a:pt x="26" y="579"/>
                </a:lnTo>
                <a:lnTo>
                  <a:pt x="26" y="579"/>
                </a:lnTo>
                <a:lnTo>
                  <a:pt x="17" y="584"/>
                </a:lnTo>
                <a:lnTo>
                  <a:pt x="17" y="584"/>
                </a:lnTo>
                <a:lnTo>
                  <a:pt x="9" y="593"/>
                </a:lnTo>
                <a:lnTo>
                  <a:pt x="9" y="593"/>
                </a:lnTo>
                <a:lnTo>
                  <a:pt x="3" y="601"/>
                </a:lnTo>
                <a:lnTo>
                  <a:pt x="0" y="610"/>
                </a:lnTo>
                <a:lnTo>
                  <a:pt x="0" y="618"/>
                </a:lnTo>
                <a:lnTo>
                  <a:pt x="0" y="618"/>
                </a:lnTo>
                <a:lnTo>
                  <a:pt x="6" y="629"/>
                </a:lnTo>
                <a:lnTo>
                  <a:pt x="12" y="635"/>
                </a:lnTo>
                <a:lnTo>
                  <a:pt x="12" y="635"/>
                </a:lnTo>
                <a:lnTo>
                  <a:pt x="20" y="640"/>
                </a:lnTo>
                <a:lnTo>
                  <a:pt x="20" y="640"/>
                </a:lnTo>
                <a:lnTo>
                  <a:pt x="29" y="643"/>
                </a:lnTo>
                <a:lnTo>
                  <a:pt x="29" y="643"/>
                </a:lnTo>
                <a:lnTo>
                  <a:pt x="48" y="649"/>
                </a:lnTo>
                <a:lnTo>
                  <a:pt x="48" y="649"/>
                </a:lnTo>
                <a:lnTo>
                  <a:pt x="68" y="652"/>
                </a:lnTo>
                <a:lnTo>
                  <a:pt x="68" y="652"/>
                </a:lnTo>
                <a:lnTo>
                  <a:pt x="101" y="657"/>
                </a:lnTo>
                <a:lnTo>
                  <a:pt x="101" y="657"/>
                </a:lnTo>
                <a:lnTo>
                  <a:pt x="381" y="694"/>
                </a:lnTo>
                <a:lnTo>
                  <a:pt x="381" y="694"/>
                </a:lnTo>
                <a:lnTo>
                  <a:pt x="669" y="733"/>
                </a:lnTo>
                <a:lnTo>
                  <a:pt x="669" y="733"/>
                </a:lnTo>
                <a:lnTo>
                  <a:pt x="817" y="752"/>
                </a:lnTo>
                <a:lnTo>
                  <a:pt x="817" y="752"/>
                </a:lnTo>
                <a:lnTo>
                  <a:pt x="965" y="772"/>
                </a:lnTo>
                <a:lnTo>
                  <a:pt x="965" y="772"/>
                </a:lnTo>
                <a:lnTo>
                  <a:pt x="1573" y="850"/>
                </a:lnTo>
                <a:lnTo>
                  <a:pt x="1573" y="850"/>
                </a:lnTo>
                <a:lnTo>
                  <a:pt x="1724" y="867"/>
                </a:lnTo>
                <a:lnTo>
                  <a:pt x="1724" y="867"/>
                </a:lnTo>
                <a:lnTo>
                  <a:pt x="1799" y="878"/>
                </a:lnTo>
                <a:lnTo>
                  <a:pt x="1838" y="881"/>
                </a:lnTo>
                <a:lnTo>
                  <a:pt x="1847" y="884"/>
                </a:lnTo>
                <a:lnTo>
                  <a:pt x="1847" y="884"/>
                </a:lnTo>
                <a:lnTo>
                  <a:pt x="1850" y="884"/>
                </a:lnTo>
                <a:lnTo>
                  <a:pt x="1853" y="884"/>
                </a:lnTo>
                <a:lnTo>
                  <a:pt x="1853" y="884"/>
                </a:lnTo>
                <a:lnTo>
                  <a:pt x="1864" y="887"/>
                </a:lnTo>
                <a:lnTo>
                  <a:pt x="1864" y="887"/>
                </a:lnTo>
                <a:lnTo>
                  <a:pt x="1872" y="895"/>
                </a:lnTo>
                <a:lnTo>
                  <a:pt x="1881" y="901"/>
                </a:lnTo>
                <a:lnTo>
                  <a:pt x="1886" y="912"/>
                </a:lnTo>
                <a:lnTo>
                  <a:pt x="1889" y="920"/>
                </a:lnTo>
                <a:lnTo>
                  <a:pt x="1889" y="920"/>
                </a:lnTo>
                <a:lnTo>
                  <a:pt x="1892" y="926"/>
                </a:lnTo>
                <a:lnTo>
                  <a:pt x="1892" y="926"/>
                </a:lnTo>
                <a:lnTo>
                  <a:pt x="1892" y="929"/>
                </a:lnTo>
                <a:lnTo>
                  <a:pt x="1892" y="931"/>
                </a:lnTo>
                <a:lnTo>
                  <a:pt x="1892" y="931"/>
                </a:lnTo>
                <a:lnTo>
                  <a:pt x="1892" y="951"/>
                </a:lnTo>
                <a:lnTo>
                  <a:pt x="1892" y="987"/>
                </a:lnTo>
                <a:lnTo>
                  <a:pt x="1892" y="987"/>
                </a:lnTo>
                <a:lnTo>
                  <a:pt x="1892" y="1139"/>
                </a:lnTo>
                <a:lnTo>
                  <a:pt x="1892" y="1158"/>
                </a:lnTo>
                <a:lnTo>
                  <a:pt x="1892" y="1158"/>
                </a:lnTo>
                <a:lnTo>
                  <a:pt x="1892" y="1172"/>
                </a:lnTo>
                <a:lnTo>
                  <a:pt x="1895" y="1186"/>
                </a:lnTo>
                <a:lnTo>
                  <a:pt x="1895" y="1186"/>
                </a:lnTo>
                <a:lnTo>
                  <a:pt x="1900" y="1203"/>
                </a:lnTo>
                <a:lnTo>
                  <a:pt x="1911" y="1217"/>
                </a:lnTo>
                <a:lnTo>
                  <a:pt x="1911" y="1217"/>
                </a:lnTo>
                <a:lnTo>
                  <a:pt x="1925" y="1231"/>
                </a:lnTo>
                <a:lnTo>
                  <a:pt x="1942" y="1236"/>
                </a:lnTo>
                <a:lnTo>
                  <a:pt x="1942" y="1236"/>
                </a:lnTo>
                <a:lnTo>
                  <a:pt x="1961" y="1242"/>
                </a:lnTo>
                <a:lnTo>
                  <a:pt x="1978" y="1239"/>
                </a:lnTo>
                <a:lnTo>
                  <a:pt x="1978" y="1239"/>
                </a:lnTo>
                <a:lnTo>
                  <a:pt x="1993" y="1234"/>
                </a:lnTo>
                <a:lnTo>
                  <a:pt x="1993" y="1234"/>
                </a:lnTo>
                <a:lnTo>
                  <a:pt x="2001" y="1231"/>
                </a:lnTo>
                <a:lnTo>
                  <a:pt x="2007" y="1231"/>
                </a:lnTo>
                <a:lnTo>
                  <a:pt x="2007" y="1228"/>
                </a:lnTo>
                <a:lnTo>
                  <a:pt x="2012" y="1225"/>
                </a:lnTo>
                <a:lnTo>
                  <a:pt x="2015" y="1225"/>
                </a:lnTo>
                <a:lnTo>
                  <a:pt x="2023" y="1219"/>
                </a:lnTo>
                <a:lnTo>
                  <a:pt x="2040" y="1211"/>
                </a:lnTo>
                <a:lnTo>
                  <a:pt x="2040" y="1211"/>
                </a:lnTo>
                <a:lnTo>
                  <a:pt x="2169" y="1136"/>
                </a:lnTo>
                <a:lnTo>
                  <a:pt x="2169" y="1136"/>
                </a:lnTo>
                <a:lnTo>
                  <a:pt x="2420" y="990"/>
                </a:lnTo>
                <a:lnTo>
                  <a:pt x="2420" y="990"/>
                </a:lnTo>
                <a:lnTo>
                  <a:pt x="2896" y="710"/>
                </a:lnTo>
                <a:lnTo>
                  <a:pt x="2896" y="710"/>
                </a:lnTo>
                <a:lnTo>
                  <a:pt x="2952" y="677"/>
                </a:lnTo>
                <a:lnTo>
                  <a:pt x="2966" y="668"/>
                </a:lnTo>
                <a:lnTo>
                  <a:pt x="2972" y="666"/>
                </a:lnTo>
                <a:lnTo>
                  <a:pt x="2974" y="663"/>
                </a:lnTo>
                <a:lnTo>
                  <a:pt x="2974" y="663"/>
                </a:lnTo>
                <a:lnTo>
                  <a:pt x="2983" y="657"/>
                </a:lnTo>
                <a:lnTo>
                  <a:pt x="2983" y="657"/>
                </a:lnTo>
                <a:lnTo>
                  <a:pt x="2991" y="649"/>
                </a:lnTo>
                <a:lnTo>
                  <a:pt x="3000" y="640"/>
                </a:lnTo>
                <a:lnTo>
                  <a:pt x="3000" y="640"/>
                </a:lnTo>
                <a:lnTo>
                  <a:pt x="3005" y="629"/>
                </a:lnTo>
                <a:lnTo>
                  <a:pt x="3011" y="615"/>
                </a:lnTo>
                <a:lnTo>
                  <a:pt x="3011" y="615"/>
                </a:lnTo>
                <a:lnTo>
                  <a:pt x="3011" y="598"/>
                </a:lnTo>
                <a:lnTo>
                  <a:pt x="3005" y="587"/>
                </a:lnTo>
                <a:close/>
                <a:moveTo>
                  <a:pt x="48" y="635"/>
                </a:moveTo>
                <a:lnTo>
                  <a:pt x="48" y="635"/>
                </a:lnTo>
                <a:close/>
                <a:moveTo>
                  <a:pt x="1964" y="1169"/>
                </a:moveTo>
                <a:lnTo>
                  <a:pt x="1964" y="1169"/>
                </a:lnTo>
                <a:close/>
              </a:path>
            </a:pathLst>
          </a:custGeom>
          <a:solidFill>
            <a:schemeClr val="accent2"/>
          </a:solidFill>
          <a:ln>
            <a:noFill/>
          </a:ln>
          <a:effectLst/>
        </p:spPr>
        <p:txBody>
          <a:bodyPr wrap="none" anchor="ctr"/>
          <a:lstStyle/>
          <a:p>
            <a:endParaRPr lang="en-US"/>
          </a:p>
        </p:txBody>
      </p:sp>
      <p:sp>
        <p:nvSpPr>
          <p:cNvPr id="39" name="Freeform 21"/>
          <p:cNvSpPr>
            <a:spLocks noChangeArrowheads="1"/>
          </p:cNvSpPr>
          <p:nvPr/>
        </p:nvSpPr>
        <p:spPr bwMode="auto">
          <a:xfrm>
            <a:off x="4246332" y="1747242"/>
            <a:ext cx="685643" cy="283091"/>
          </a:xfrm>
          <a:custGeom>
            <a:avLst/>
            <a:gdLst>
              <a:gd name="T0" fmla="*/ 2991 w 3012"/>
              <a:gd name="T1" fmla="*/ 565 h 1243"/>
              <a:gd name="T2" fmla="*/ 2972 w 3012"/>
              <a:gd name="T3" fmla="*/ 548 h 1243"/>
              <a:gd name="T4" fmla="*/ 2905 w 3012"/>
              <a:gd name="T5" fmla="*/ 512 h 1243"/>
              <a:gd name="T6" fmla="*/ 2048 w 3012"/>
              <a:gd name="T7" fmla="*/ 39 h 1243"/>
              <a:gd name="T8" fmla="*/ 1961 w 3012"/>
              <a:gd name="T9" fmla="*/ 0 h 1243"/>
              <a:gd name="T10" fmla="*/ 1934 w 3012"/>
              <a:gd name="T11" fmla="*/ 8 h 1243"/>
              <a:gd name="T12" fmla="*/ 1925 w 3012"/>
              <a:gd name="T13" fmla="*/ 27 h 1243"/>
              <a:gd name="T14" fmla="*/ 1925 w 3012"/>
              <a:gd name="T15" fmla="*/ 98 h 1243"/>
              <a:gd name="T16" fmla="*/ 1928 w 3012"/>
              <a:gd name="T17" fmla="*/ 98 h 1243"/>
              <a:gd name="T18" fmla="*/ 1931 w 3012"/>
              <a:gd name="T19" fmla="*/ 30 h 1243"/>
              <a:gd name="T20" fmla="*/ 1939 w 3012"/>
              <a:gd name="T21" fmla="*/ 16 h 1243"/>
              <a:gd name="T22" fmla="*/ 1987 w 3012"/>
              <a:gd name="T23" fmla="*/ 19 h 1243"/>
              <a:gd name="T24" fmla="*/ 2317 w 3012"/>
              <a:gd name="T25" fmla="*/ 218 h 1243"/>
              <a:gd name="T26" fmla="*/ 2935 w 3012"/>
              <a:gd name="T27" fmla="*/ 587 h 1243"/>
              <a:gd name="T28" fmla="*/ 2946 w 3012"/>
              <a:gd name="T29" fmla="*/ 593 h 1243"/>
              <a:gd name="T30" fmla="*/ 2955 w 3012"/>
              <a:gd name="T31" fmla="*/ 598 h 1243"/>
              <a:gd name="T32" fmla="*/ 2949 w 3012"/>
              <a:gd name="T33" fmla="*/ 618 h 1243"/>
              <a:gd name="T34" fmla="*/ 2927 w 3012"/>
              <a:gd name="T35" fmla="*/ 632 h 1243"/>
              <a:gd name="T36" fmla="*/ 2387 w 3012"/>
              <a:gd name="T37" fmla="*/ 934 h 1243"/>
              <a:gd name="T38" fmla="*/ 1973 w 3012"/>
              <a:gd name="T39" fmla="*/ 1167 h 1243"/>
              <a:gd name="T40" fmla="*/ 1964 w 3012"/>
              <a:gd name="T41" fmla="*/ 1169 h 1243"/>
              <a:gd name="T42" fmla="*/ 1964 w 3012"/>
              <a:gd name="T43" fmla="*/ 987 h 1243"/>
              <a:gd name="T44" fmla="*/ 1961 w 3012"/>
              <a:gd name="T45" fmla="*/ 920 h 1243"/>
              <a:gd name="T46" fmla="*/ 1936 w 3012"/>
              <a:gd name="T47" fmla="*/ 856 h 1243"/>
              <a:gd name="T48" fmla="*/ 1883 w 3012"/>
              <a:gd name="T49" fmla="*/ 817 h 1243"/>
              <a:gd name="T50" fmla="*/ 1847 w 3012"/>
              <a:gd name="T51" fmla="*/ 811 h 1243"/>
              <a:gd name="T52" fmla="*/ 1581 w 3012"/>
              <a:gd name="T53" fmla="*/ 778 h 1243"/>
              <a:gd name="T54" fmla="*/ 826 w 3012"/>
              <a:gd name="T55" fmla="*/ 682 h 1243"/>
              <a:gd name="T56" fmla="*/ 205 w 3012"/>
              <a:gd name="T57" fmla="*/ 610 h 1243"/>
              <a:gd name="T58" fmla="*/ 476 w 3012"/>
              <a:gd name="T59" fmla="*/ 568 h 1243"/>
              <a:gd name="T60" fmla="*/ 1444 w 3012"/>
              <a:gd name="T61" fmla="*/ 411 h 1243"/>
              <a:gd name="T62" fmla="*/ 1721 w 3012"/>
              <a:gd name="T63" fmla="*/ 363 h 1243"/>
              <a:gd name="T64" fmla="*/ 1120 w 3012"/>
              <a:gd name="T65" fmla="*/ 433 h 1243"/>
              <a:gd name="T66" fmla="*/ 467 w 3012"/>
              <a:gd name="T67" fmla="*/ 517 h 1243"/>
              <a:gd name="T68" fmla="*/ 56 w 3012"/>
              <a:gd name="T69" fmla="*/ 573 h 1243"/>
              <a:gd name="T70" fmla="*/ 17 w 3012"/>
              <a:gd name="T71" fmla="*/ 584 h 1243"/>
              <a:gd name="T72" fmla="*/ 0 w 3012"/>
              <a:gd name="T73" fmla="*/ 610 h 1243"/>
              <a:gd name="T74" fmla="*/ 12 w 3012"/>
              <a:gd name="T75" fmla="*/ 635 h 1243"/>
              <a:gd name="T76" fmla="*/ 48 w 3012"/>
              <a:gd name="T77" fmla="*/ 649 h 1243"/>
              <a:gd name="T78" fmla="*/ 101 w 3012"/>
              <a:gd name="T79" fmla="*/ 657 h 1243"/>
              <a:gd name="T80" fmla="*/ 817 w 3012"/>
              <a:gd name="T81" fmla="*/ 752 h 1243"/>
              <a:gd name="T82" fmla="*/ 1573 w 3012"/>
              <a:gd name="T83" fmla="*/ 850 h 1243"/>
              <a:gd name="T84" fmla="*/ 1847 w 3012"/>
              <a:gd name="T85" fmla="*/ 884 h 1243"/>
              <a:gd name="T86" fmla="*/ 1864 w 3012"/>
              <a:gd name="T87" fmla="*/ 887 h 1243"/>
              <a:gd name="T88" fmla="*/ 1889 w 3012"/>
              <a:gd name="T89" fmla="*/ 920 h 1243"/>
              <a:gd name="T90" fmla="*/ 1892 w 3012"/>
              <a:gd name="T91" fmla="*/ 931 h 1243"/>
              <a:gd name="T92" fmla="*/ 1892 w 3012"/>
              <a:gd name="T93" fmla="*/ 1139 h 1243"/>
              <a:gd name="T94" fmla="*/ 1895 w 3012"/>
              <a:gd name="T95" fmla="*/ 1186 h 1243"/>
              <a:gd name="T96" fmla="*/ 1942 w 3012"/>
              <a:gd name="T97" fmla="*/ 1236 h 1243"/>
              <a:gd name="T98" fmla="*/ 1993 w 3012"/>
              <a:gd name="T99" fmla="*/ 1234 h 1243"/>
              <a:gd name="T100" fmla="*/ 2012 w 3012"/>
              <a:gd name="T101" fmla="*/ 1225 h 1243"/>
              <a:gd name="T102" fmla="*/ 2169 w 3012"/>
              <a:gd name="T103" fmla="*/ 1136 h 1243"/>
              <a:gd name="T104" fmla="*/ 2896 w 3012"/>
              <a:gd name="T105" fmla="*/ 710 h 1243"/>
              <a:gd name="T106" fmla="*/ 2974 w 3012"/>
              <a:gd name="T107" fmla="*/ 663 h 1243"/>
              <a:gd name="T108" fmla="*/ 3000 w 3012"/>
              <a:gd name="T109" fmla="*/ 640 h 1243"/>
              <a:gd name="T110" fmla="*/ 3005 w 3012"/>
              <a:gd name="T111" fmla="*/ 587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12" h="1243">
                <a:moveTo>
                  <a:pt x="3005" y="587"/>
                </a:moveTo>
                <a:lnTo>
                  <a:pt x="3005" y="587"/>
                </a:lnTo>
                <a:lnTo>
                  <a:pt x="3000" y="573"/>
                </a:lnTo>
                <a:lnTo>
                  <a:pt x="2991" y="565"/>
                </a:lnTo>
                <a:lnTo>
                  <a:pt x="2991" y="565"/>
                </a:lnTo>
                <a:lnTo>
                  <a:pt x="2983" y="557"/>
                </a:lnTo>
                <a:lnTo>
                  <a:pt x="2977" y="554"/>
                </a:lnTo>
                <a:lnTo>
                  <a:pt x="2977" y="554"/>
                </a:lnTo>
                <a:lnTo>
                  <a:pt x="2974" y="551"/>
                </a:lnTo>
                <a:lnTo>
                  <a:pt x="2972" y="548"/>
                </a:lnTo>
                <a:lnTo>
                  <a:pt x="2966" y="545"/>
                </a:lnTo>
                <a:lnTo>
                  <a:pt x="2960" y="542"/>
                </a:lnTo>
                <a:lnTo>
                  <a:pt x="2960" y="542"/>
                </a:lnTo>
                <a:lnTo>
                  <a:pt x="2905" y="512"/>
                </a:lnTo>
                <a:lnTo>
                  <a:pt x="2905" y="512"/>
                </a:lnTo>
                <a:lnTo>
                  <a:pt x="2697" y="397"/>
                </a:lnTo>
                <a:lnTo>
                  <a:pt x="2697" y="397"/>
                </a:lnTo>
                <a:lnTo>
                  <a:pt x="2331" y="196"/>
                </a:lnTo>
                <a:lnTo>
                  <a:pt x="2331" y="196"/>
                </a:lnTo>
                <a:lnTo>
                  <a:pt x="2048" y="39"/>
                </a:lnTo>
                <a:lnTo>
                  <a:pt x="2048" y="39"/>
                </a:lnTo>
                <a:lnTo>
                  <a:pt x="1993" y="11"/>
                </a:lnTo>
                <a:lnTo>
                  <a:pt x="1993" y="11"/>
                </a:lnTo>
                <a:lnTo>
                  <a:pt x="1976" y="5"/>
                </a:lnTo>
                <a:lnTo>
                  <a:pt x="1961" y="0"/>
                </a:lnTo>
                <a:lnTo>
                  <a:pt x="1961" y="0"/>
                </a:lnTo>
                <a:lnTo>
                  <a:pt x="1948" y="2"/>
                </a:lnTo>
                <a:lnTo>
                  <a:pt x="1939" y="5"/>
                </a:lnTo>
                <a:lnTo>
                  <a:pt x="1934" y="8"/>
                </a:lnTo>
                <a:lnTo>
                  <a:pt x="1934" y="8"/>
                </a:lnTo>
                <a:lnTo>
                  <a:pt x="1928" y="16"/>
                </a:lnTo>
                <a:lnTo>
                  <a:pt x="1925" y="22"/>
                </a:lnTo>
                <a:lnTo>
                  <a:pt x="1925" y="22"/>
                </a:lnTo>
                <a:lnTo>
                  <a:pt x="1925" y="27"/>
                </a:lnTo>
                <a:lnTo>
                  <a:pt x="1925" y="27"/>
                </a:lnTo>
                <a:lnTo>
                  <a:pt x="1922" y="36"/>
                </a:lnTo>
                <a:lnTo>
                  <a:pt x="1922" y="36"/>
                </a:lnTo>
                <a:lnTo>
                  <a:pt x="1925" y="58"/>
                </a:lnTo>
                <a:lnTo>
                  <a:pt x="1925" y="58"/>
                </a:lnTo>
                <a:lnTo>
                  <a:pt x="1925" y="98"/>
                </a:lnTo>
                <a:lnTo>
                  <a:pt x="1925" y="98"/>
                </a:lnTo>
                <a:lnTo>
                  <a:pt x="1928" y="170"/>
                </a:lnTo>
                <a:lnTo>
                  <a:pt x="1928" y="170"/>
                </a:lnTo>
                <a:lnTo>
                  <a:pt x="1928" y="98"/>
                </a:lnTo>
                <a:lnTo>
                  <a:pt x="1928" y="98"/>
                </a:lnTo>
                <a:lnTo>
                  <a:pt x="1931" y="58"/>
                </a:lnTo>
                <a:lnTo>
                  <a:pt x="1931" y="58"/>
                </a:lnTo>
                <a:lnTo>
                  <a:pt x="1931" y="36"/>
                </a:lnTo>
                <a:lnTo>
                  <a:pt x="1931" y="36"/>
                </a:lnTo>
                <a:lnTo>
                  <a:pt x="1931" y="30"/>
                </a:lnTo>
                <a:lnTo>
                  <a:pt x="1931" y="30"/>
                </a:lnTo>
                <a:lnTo>
                  <a:pt x="1934" y="25"/>
                </a:lnTo>
                <a:lnTo>
                  <a:pt x="1934" y="25"/>
                </a:lnTo>
                <a:lnTo>
                  <a:pt x="1939" y="16"/>
                </a:lnTo>
                <a:lnTo>
                  <a:pt x="1939" y="16"/>
                </a:lnTo>
                <a:lnTo>
                  <a:pt x="1948" y="11"/>
                </a:lnTo>
                <a:lnTo>
                  <a:pt x="1961" y="11"/>
                </a:lnTo>
                <a:lnTo>
                  <a:pt x="1961" y="11"/>
                </a:lnTo>
                <a:lnTo>
                  <a:pt x="1973" y="14"/>
                </a:lnTo>
                <a:lnTo>
                  <a:pt x="1987" y="19"/>
                </a:lnTo>
                <a:lnTo>
                  <a:pt x="1987" y="19"/>
                </a:lnTo>
                <a:lnTo>
                  <a:pt x="2040" y="53"/>
                </a:lnTo>
                <a:lnTo>
                  <a:pt x="2040" y="53"/>
                </a:lnTo>
                <a:lnTo>
                  <a:pt x="2317" y="218"/>
                </a:lnTo>
                <a:lnTo>
                  <a:pt x="2317" y="218"/>
                </a:lnTo>
                <a:lnTo>
                  <a:pt x="2675" y="433"/>
                </a:lnTo>
                <a:lnTo>
                  <a:pt x="2675" y="433"/>
                </a:lnTo>
                <a:lnTo>
                  <a:pt x="2882" y="554"/>
                </a:lnTo>
                <a:lnTo>
                  <a:pt x="2882" y="554"/>
                </a:lnTo>
                <a:lnTo>
                  <a:pt x="2935" y="587"/>
                </a:lnTo>
                <a:lnTo>
                  <a:pt x="2941" y="590"/>
                </a:lnTo>
                <a:lnTo>
                  <a:pt x="2944" y="590"/>
                </a:lnTo>
                <a:lnTo>
                  <a:pt x="2944" y="590"/>
                </a:lnTo>
                <a:lnTo>
                  <a:pt x="2944" y="590"/>
                </a:lnTo>
                <a:lnTo>
                  <a:pt x="2946" y="593"/>
                </a:lnTo>
                <a:lnTo>
                  <a:pt x="2949" y="596"/>
                </a:lnTo>
                <a:lnTo>
                  <a:pt x="2952" y="596"/>
                </a:lnTo>
                <a:lnTo>
                  <a:pt x="2952" y="596"/>
                </a:lnTo>
                <a:lnTo>
                  <a:pt x="2955" y="598"/>
                </a:lnTo>
                <a:lnTo>
                  <a:pt x="2955" y="598"/>
                </a:lnTo>
                <a:lnTo>
                  <a:pt x="2958" y="604"/>
                </a:lnTo>
                <a:lnTo>
                  <a:pt x="2958" y="607"/>
                </a:lnTo>
                <a:lnTo>
                  <a:pt x="2958" y="607"/>
                </a:lnTo>
                <a:lnTo>
                  <a:pt x="2955" y="612"/>
                </a:lnTo>
                <a:lnTo>
                  <a:pt x="2949" y="618"/>
                </a:lnTo>
                <a:lnTo>
                  <a:pt x="2949" y="618"/>
                </a:lnTo>
                <a:lnTo>
                  <a:pt x="2946" y="621"/>
                </a:lnTo>
                <a:lnTo>
                  <a:pt x="2944" y="621"/>
                </a:lnTo>
                <a:lnTo>
                  <a:pt x="2941" y="623"/>
                </a:lnTo>
                <a:lnTo>
                  <a:pt x="2927" y="632"/>
                </a:lnTo>
                <a:lnTo>
                  <a:pt x="2927" y="632"/>
                </a:lnTo>
                <a:lnTo>
                  <a:pt x="2868" y="663"/>
                </a:lnTo>
                <a:lnTo>
                  <a:pt x="2868" y="663"/>
                </a:lnTo>
                <a:lnTo>
                  <a:pt x="2387" y="934"/>
                </a:lnTo>
                <a:lnTo>
                  <a:pt x="2387" y="934"/>
                </a:lnTo>
                <a:lnTo>
                  <a:pt x="2135" y="1077"/>
                </a:lnTo>
                <a:lnTo>
                  <a:pt x="2135" y="1077"/>
                </a:lnTo>
                <a:lnTo>
                  <a:pt x="2004" y="1150"/>
                </a:lnTo>
                <a:lnTo>
                  <a:pt x="1973" y="1167"/>
                </a:lnTo>
                <a:lnTo>
                  <a:pt x="1973" y="1167"/>
                </a:lnTo>
                <a:lnTo>
                  <a:pt x="1970" y="1169"/>
                </a:lnTo>
                <a:lnTo>
                  <a:pt x="1967" y="1169"/>
                </a:lnTo>
                <a:lnTo>
                  <a:pt x="1964" y="1169"/>
                </a:lnTo>
                <a:lnTo>
                  <a:pt x="1964" y="1169"/>
                </a:lnTo>
                <a:lnTo>
                  <a:pt x="1964" y="1169"/>
                </a:lnTo>
                <a:lnTo>
                  <a:pt x="1964" y="1169"/>
                </a:lnTo>
                <a:lnTo>
                  <a:pt x="1961" y="1158"/>
                </a:lnTo>
                <a:lnTo>
                  <a:pt x="1961" y="1139"/>
                </a:lnTo>
                <a:lnTo>
                  <a:pt x="1961" y="1139"/>
                </a:lnTo>
                <a:lnTo>
                  <a:pt x="1964" y="987"/>
                </a:lnTo>
                <a:lnTo>
                  <a:pt x="1964" y="951"/>
                </a:lnTo>
                <a:lnTo>
                  <a:pt x="1964" y="931"/>
                </a:lnTo>
                <a:lnTo>
                  <a:pt x="1961" y="926"/>
                </a:lnTo>
                <a:lnTo>
                  <a:pt x="1961" y="926"/>
                </a:lnTo>
                <a:lnTo>
                  <a:pt x="1961" y="920"/>
                </a:lnTo>
                <a:lnTo>
                  <a:pt x="1961" y="920"/>
                </a:lnTo>
                <a:lnTo>
                  <a:pt x="1959" y="904"/>
                </a:lnTo>
                <a:lnTo>
                  <a:pt x="1959" y="904"/>
                </a:lnTo>
                <a:lnTo>
                  <a:pt x="1950" y="878"/>
                </a:lnTo>
                <a:lnTo>
                  <a:pt x="1936" y="856"/>
                </a:lnTo>
                <a:lnTo>
                  <a:pt x="1936" y="856"/>
                </a:lnTo>
                <a:lnTo>
                  <a:pt x="1917" y="839"/>
                </a:lnTo>
                <a:lnTo>
                  <a:pt x="1895" y="822"/>
                </a:lnTo>
                <a:lnTo>
                  <a:pt x="1895" y="822"/>
                </a:lnTo>
                <a:lnTo>
                  <a:pt x="1883" y="817"/>
                </a:lnTo>
                <a:lnTo>
                  <a:pt x="1869" y="814"/>
                </a:lnTo>
                <a:lnTo>
                  <a:pt x="1861" y="814"/>
                </a:lnTo>
                <a:lnTo>
                  <a:pt x="1861" y="814"/>
                </a:lnTo>
                <a:lnTo>
                  <a:pt x="1855" y="811"/>
                </a:lnTo>
                <a:lnTo>
                  <a:pt x="1847" y="811"/>
                </a:lnTo>
                <a:lnTo>
                  <a:pt x="1808" y="806"/>
                </a:lnTo>
                <a:lnTo>
                  <a:pt x="1808" y="806"/>
                </a:lnTo>
                <a:lnTo>
                  <a:pt x="1732" y="797"/>
                </a:lnTo>
                <a:lnTo>
                  <a:pt x="1732" y="797"/>
                </a:lnTo>
                <a:lnTo>
                  <a:pt x="1581" y="778"/>
                </a:lnTo>
                <a:lnTo>
                  <a:pt x="1581" y="778"/>
                </a:lnTo>
                <a:lnTo>
                  <a:pt x="977" y="702"/>
                </a:lnTo>
                <a:lnTo>
                  <a:pt x="977" y="702"/>
                </a:lnTo>
                <a:lnTo>
                  <a:pt x="826" y="682"/>
                </a:lnTo>
                <a:lnTo>
                  <a:pt x="826" y="682"/>
                </a:lnTo>
                <a:lnTo>
                  <a:pt x="677" y="666"/>
                </a:lnTo>
                <a:lnTo>
                  <a:pt x="677" y="666"/>
                </a:lnTo>
                <a:lnTo>
                  <a:pt x="389" y="629"/>
                </a:lnTo>
                <a:lnTo>
                  <a:pt x="389" y="629"/>
                </a:lnTo>
                <a:lnTo>
                  <a:pt x="205" y="610"/>
                </a:lnTo>
                <a:lnTo>
                  <a:pt x="205" y="610"/>
                </a:lnTo>
                <a:lnTo>
                  <a:pt x="221" y="607"/>
                </a:lnTo>
                <a:lnTo>
                  <a:pt x="221" y="607"/>
                </a:lnTo>
                <a:lnTo>
                  <a:pt x="476" y="568"/>
                </a:lnTo>
                <a:lnTo>
                  <a:pt x="476" y="568"/>
                </a:lnTo>
                <a:lnTo>
                  <a:pt x="711" y="528"/>
                </a:lnTo>
                <a:lnTo>
                  <a:pt x="711" y="528"/>
                </a:lnTo>
                <a:lnTo>
                  <a:pt x="1125" y="461"/>
                </a:lnTo>
                <a:lnTo>
                  <a:pt x="1125" y="461"/>
                </a:lnTo>
                <a:lnTo>
                  <a:pt x="1444" y="411"/>
                </a:lnTo>
                <a:lnTo>
                  <a:pt x="1444" y="411"/>
                </a:lnTo>
                <a:lnTo>
                  <a:pt x="1648" y="374"/>
                </a:lnTo>
                <a:lnTo>
                  <a:pt x="1648" y="374"/>
                </a:lnTo>
                <a:lnTo>
                  <a:pt x="1721" y="363"/>
                </a:lnTo>
                <a:lnTo>
                  <a:pt x="1721" y="363"/>
                </a:lnTo>
                <a:lnTo>
                  <a:pt x="1646" y="372"/>
                </a:lnTo>
                <a:lnTo>
                  <a:pt x="1646" y="372"/>
                </a:lnTo>
                <a:lnTo>
                  <a:pt x="1441" y="394"/>
                </a:lnTo>
                <a:lnTo>
                  <a:pt x="1441" y="394"/>
                </a:lnTo>
                <a:lnTo>
                  <a:pt x="1120" y="433"/>
                </a:lnTo>
                <a:lnTo>
                  <a:pt x="1120" y="433"/>
                </a:lnTo>
                <a:lnTo>
                  <a:pt x="705" y="486"/>
                </a:lnTo>
                <a:lnTo>
                  <a:pt x="705" y="486"/>
                </a:lnTo>
                <a:lnTo>
                  <a:pt x="467" y="517"/>
                </a:lnTo>
                <a:lnTo>
                  <a:pt x="467" y="517"/>
                </a:lnTo>
                <a:lnTo>
                  <a:pt x="216" y="551"/>
                </a:lnTo>
                <a:lnTo>
                  <a:pt x="216" y="551"/>
                </a:lnTo>
                <a:lnTo>
                  <a:pt x="81" y="568"/>
                </a:lnTo>
                <a:lnTo>
                  <a:pt x="65" y="571"/>
                </a:lnTo>
                <a:lnTo>
                  <a:pt x="56" y="573"/>
                </a:lnTo>
                <a:lnTo>
                  <a:pt x="48" y="573"/>
                </a:lnTo>
                <a:lnTo>
                  <a:pt x="48" y="573"/>
                </a:lnTo>
                <a:lnTo>
                  <a:pt x="26" y="579"/>
                </a:lnTo>
                <a:lnTo>
                  <a:pt x="26" y="579"/>
                </a:lnTo>
                <a:lnTo>
                  <a:pt x="17" y="584"/>
                </a:lnTo>
                <a:lnTo>
                  <a:pt x="17" y="584"/>
                </a:lnTo>
                <a:lnTo>
                  <a:pt x="9" y="593"/>
                </a:lnTo>
                <a:lnTo>
                  <a:pt x="9" y="593"/>
                </a:lnTo>
                <a:lnTo>
                  <a:pt x="3" y="601"/>
                </a:lnTo>
                <a:lnTo>
                  <a:pt x="0" y="610"/>
                </a:lnTo>
                <a:lnTo>
                  <a:pt x="0" y="618"/>
                </a:lnTo>
                <a:lnTo>
                  <a:pt x="0" y="618"/>
                </a:lnTo>
                <a:lnTo>
                  <a:pt x="6" y="629"/>
                </a:lnTo>
                <a:lnTo>
                  <a:pt x="12" y="635"/>
                </a:lnTo>
                <a:lnTo>
                  <a:pt x="12" y="635"/>
                </a:lnTo>
                <a:lnTo>
                  <a:pt x="20" y="640"/>
                </a:lnTo>
                <a:lnTo>
                  <a:pt x="20" y="640"/>
                </a:lnTo>
                <a:lnTo>
                  <a:pt x="29" y="643"/>
                </a:lnTo>
                <a:lnTo>
                  <a:pt x="29" y="643"/>
                </a:lnTo>
                <a:lnTo>
                  <a:pt x="48" y="649"/>
                </a:lnTo>
                <a:lnTo>
                  <a:pt x="48" y="649"/>
                </a:lnTo>
                <a:lnTo>
                  <a:pt x="68" y="652"/>
                </a:lnTo>
                <a:lnTo>
                  <a:pt x="68" y="652"/>
                </a:lnTo>
                <a:lnTo>
                  <a:pt x="101" y="657"/>
                </a:lnTo>
                <a:lnTo>
                  <a:pt x="101" y="657"/>
                </a:lnTo>
                <a:lnTo>
                  <a:pt x="381" y="694"/>
                </a:lnTo>
                <a:lnTo>
                  <a:pt x="381" y="694"/>
                </a:lnTo>
                <a:lnTo>
                  <a:pt x="669" y="733"/>
                </a:lnTo>
                <a:lnTo>
                  <a:pt x="669" y="733"/>
                </a:lnTo>
                <a:lnTo>
                  <a:pt x="817" y="752"/>
                </a:lnTo>
                <a:lnTo>
                  <a:pt x="817" y="752"/>
                </a:lnTo>
                <a:lnTo>
                  <a:pt x="965" y="772"/>
                </a:lnTo>
                <a:lnTo>
                  <a:pt x="965" y="772"/>
                </a:lnTo>
                <a:lnTo>
                  <a:pt x="1573" y="850"/>
                </a:lnTo>
                <a:lnTo>
                  <a:pt x="1573" y="850"/>
                </a:lnTo>
                <a:lnTo>
                  <a:pt x="1724" y="867"/>
                </a:lnTo>
                <a:lnTo>
                  <a:pt x="1724" y="867"/>
                </a:lnTo>
                <a:lnTo>
                  <a:pt x="1799" y="878"/>
                </a:lnTo>
                <a:lnTo>
                  <a:pt x="1838" y="881"/>
                </a:lnTo>
                <a:lnTo>
                  <a:pt x="1847" y="884"/>
                </a:lnTo>
                <a:lnTo>
                  <a:pt x="1847" y="884"/>
                </a:lnTo>
                <a:lnTo>
                  <a:pt x="1850" y="884"/>
                </a:lnTo>
                <a:lnTo>
                  <a:pt x="1853" y="884"/>
                </a:lnTo>
                <a:lnTo>
                  <a:pt x="1853" y="884"/>
                </a:lnTo>
                <a:lnTo>
                  <a:pt x="1864" y="887"/>
                </a:lnTo>
                <a:lnTo>
                  <a:pt x="1864" y="887"/>
                </a:lnTo>
                <a:lnTo>
                  <a:pt x="1872" y="895"/>
                </a:lnTo>
                <a:lnTo>
                  <a:pt x="1881" y="901"/>
                </a:lnTo>
                <a:lnTo>
                  <a:pt x="1886" y="912"/>
                </a:lnTo>
                <a:lnTo>
                  <a:pt x="1889" y="920"/>
                </a:lnTo>
                <a:lnTo>
                  <a:pt x="1889" y="920"/>
                </a:lnTo>
                <a:lnTo>
                  <a:pt x="1892" y="926"/>
                </a:lnTo>
                <a:lnTo>
                  <a:pt x="1892" y="926"/>
                </a:lnTo>
                <a:lnTo>
                  <a:pt x="1892" y="929"/>
                </a:lnTo>
                <a:lnTo>
                  <a:pt x="1892" y="931"/>
                </a:lnTo>
                <a:lnTo>
                  <a:pt x="1892" y="931"/>
                </a:lnTo>
                <a:lnTo>
                  <a:pt x="1892" y="951"/>
                </a:lnTo>
                <a:lnTo>
                  <a:pt x="1892" y="987"/>
                </a:lnTo>
                <a:lnTo>
                  <a:pt x="1892" y="987"/>
                </a:lnTo>
                <a:lnTo>
                  <a:pt x="1892" y="1139"/>
                </a:lnTo>
                <a:lnTo>
                  <a:pt x="1892" y="1158"/>
                </a:lnTo>
                <a:lnTo>
                  <a:pt x="1892" y="1158"/>
                </a:lnTo>
                <a:lnTo>
                  <a:pt x="1892" y="1172"/>
                </a:lnTo>
                <a:lnTo>
                  <a:pt x="1895" y="1186"/>
                </a:lnTo>
                <a:lnTo>
                  <a:pt x="1895" y="1186"/>
                </a:lnTo>
                <a:lnTo>
                  <a:pt x="1900" y="1203"/>
                </a:lnTo>
                <a:lnTo>
                  <a:pt x="1911" y="1217"/>
                </a:lnTo>
                <a:lnTo>
                  <a:pt x="1911" y="1217"/>
                </a:lnTo>
                <a:lnTo>
                  <a:pt x="1925" y="1231"/>
                </a:lnTo>
                <a:lnTo>
                  <a:pt x="1942" y="1236"/>
                </a:lnTo>
                <a:lnTo>
                  <a:pt x="1942" y="1236"/>
                </a:lnTo>
                <a:lnTo>
                  <a:pt x="1961" y="1242"/>
                </a:lnTo>
                <a:lnTo>
                  <a:pt x="1978" y="1239"/>
                </a:lnTo>
                <a:lnTo>
                  <a:pt x="1978" y="1239"/>
                </a:lnTo>
                <a:lnTo>
                  <a:pt x="1993" y="1234"/>
                </a:lnTo>
                <a:lnTo>
                  <a:pt x="1993" y="1234"/>
                </a:lnTo>
                <a:lnTo>
                  <a:pt x="2001" y="1231"/>
                </a:lnTo>
                <a:lnTo>
                  <a:pt x="2007" y="1231"/>
                </a:lnTo>
                <a:lnTo>
                  <a:pt x="2007" y="1228"/>
                </a:lnTo>
                <a:lnTo>
                  <a:pt x="2012" y="1225"/>
                </a:lnTo>
                <a:lnTo>
                  <a:pt x="2015" y="1225"/>
                </a:lnTo>
                <a:lnTo>
                  <a:pt x="2023" y="1219"/>
                </a:lnTo>
                <a:lnTo>
                  <a:pt x="2040" y="1211"/>
                </a:lnTo>
                <a:lnTo>
                  <a:pt x="2040" y="1211"/>
                </a:lnTo>
                <a:lnTo>
                  <a:pt x="2169" y="1136"/>
                </a:lnTo>
                <a:lnTo>
                  <a:pt x="2169" y="1136"/>
                </a:lnTo>
                <a:lnTo>
                  <a:pt x="2420" y="990"/>
                </a:lnTo>
                <a:lnTo>
                  <a:pt x="2420" y="990"/>
                </a:lnTo>
                <a:lnTo>
                  <a:pt x="2896" y="710"/>
                </a:lnTo>
                <a:lnTo>
                  <a:pt x="2896" y="710"/>
                </a:lnTo>
                <a:lnTo>
                  <a:pt x="2952" y="677"/>
                </a:lnTo>
                <a:lnTo>
                  <a:pt x="2966" y="668"/>
                </a:lnTo>
                <a:lnTo>
                  <a:pt x="2972" y="666"/>
                </a:lnTo>
                <a:lnTo>
                  <a:pt x="2974" y="663"/>
                </a:lnTo>
                <a:lnTo>
                  <a:pt x="2974" y="663"/>
                </a:lnTo>
                <a:lnTo>
                  <a:pt x="2983" y="657"/>
                </a:lnTo>
                <a:lnTo>
                  <a:pt x="2983" y="657"/>
                </a:lnTo>
                <a:lnTo>
                  <a:pt x="2991" y="649"/>
                </a:lnTo>
                <a:lnTo>
                  <a:pt x="3000" y="640"/>
                </a:lnTo>
                <a:lnTo>
                  <a:pt x="3000" y="640"/>
                </a:lnTo>
                <a:lnTo>
                  <a:pt x="3005" y="629"/>
                </a:lnTo>
                <a:lnTo>
                  <a:pt x="3011" y="615"/>
                </a:lnTo>
                <a:lnTo>
                  <a:pt x="3011" y="615"/>
                </a:lnTo>
                <a:lnTo>
                  <a:pt x="3011" y="598"/>
                </a:lnTo>
                <a:lnTo>
                  <a:pt x="3005" y="587"/>
                </a:lnTo>
                <a:close/>
                <a:moveTo>
                  <a:pt x="48" y="635"/>
                </a:moveTo>
                <a:lnTo>
                  <a:pt x="48" y="635"/>
                </a:lnTo>
                <a:close/>
                <a:moveTo>
                  <a:pt x="1964" y="1169"/>
                </a:moveTo>
                <a:lnTo>
                  <a:pt x="1964" y="1169"/>
                </a:lnTo>
                <a:close/>
              </a:path>
            </a:pathLst>
          </a:custGeom>
          <a:solidFill>
            <a:schemeClr val="accent2"/>
          </a:solidFill>
          <a:ln>
            <a:noFill/>
          </a:ln>
          <a:effectLst/>
        </p:spPr>
        <p:txBody>
          <a:bodyPr wrap="none" anchor="ctr"/>
          <a:lstStyle/>
          <a:p>
            <a:endParaRPr lang="en-US"/>
          </a:p>
        </p:txBody>
      </p:sp>
      <p:sp>
        <p:nvSpPr>
          <p:cNvPr id="40" name="Freeform 21"/>
          <p:cNvSpPr>
            <a:spLocks noChangeArrowheads="1"/>
          </p:cNvSpPr>
          <p:nvPr/>
        </p:nvSpPr>
        <p:spPr bwMode="auto">
          <a:xfrm>
            <a:off x="6576893" y="1756251"/>
            <a:ext cx="685643" cy="283091"/>
          </a:xfrm>
          <a:custGeom>
            <a:avLst/>
            <a:gdLst>
              <a:gd name="T0" fmla="*/ 2991 w 3012"/>
              <a:gd name="T1" fmla="*/ 565 h 1243"/>
              <a:gd name="T2" fmla="*/ 2972 w 3012"/>
              <a:gd name="T3" fmla="*/ 548 h 1243"/>
              <a:gd name="T4" fmla="*/ 2905 w 3012"/>
              <a:gd name="T5" fmla="*/ 512 h 1243"/>
              <a:gd name="T6" fmla="*/ 2048 w 3012"/>
              <a:gd name="T7" fmla="*/ 39 h 1243"/>
              <a:gd name="T8" fmla="*/ 1961 w 3012"/>
              <a:gd name="T9" fmla="*/ 0 h 1243"/>
              <a:gd name="T10" fmla="*/ 1934 w 3012"/>
              <a:gd name="T11" fmla="*/ 8 h 1243"/>
              <a:gd name="T12" fmla="*/ 1925 w 3012"/>
              <a:gd name="T13" fmla="*/ 27 h 1243"/>
              <a:gd name="T14" fmla="*/ 1925 w 3012"/>
              <a:gd name="T15" fmla="*/ 98 h 1243"/>
              <a:gd name="T16" fmla="*/ 1928 w 3012"/>
              <a:gd name="T17" fmla="*/ 98 h 1243"/>
              <a:gd name="T18" fmla="*/ 1931 w 3012"/>
              <a:gd name="T19" fmla="*/ 30 h 1243"/>
              <a:gd name="T20" fmla="*/ 1939 w 3012"/>
              <a:gd name="T21" fmla="*/ 16 h 1243"/>
              <a:gd name="T22" fmla="*/ 1987 w 3012"/>
              <a:gd name="T23" fmla="*/ 19 h 1243"/>
              <a:gd name="T24" fmla="*/ 2317 w 3012"/>
              <a:gd name="T25" fmla="*/ 218 h 1243"/>
              <a:gd name="T26" fmla="*/ 2935 w 3012"/>
              <a:gd name="T27" fmla="*/ 587 h 1243"/>
              <a:gd name="T28" fmla="*/ 2946 w 3012"/>
              <a:gd name="T29" fmla="*/ 593 h 1243"/>
              <a:gd name="T30" fmla="*/ 2955 w 3012"/>
              <a:gd name="T31" fmla="*/ 598 h 1243"/>
              <a:gd name="T32" fmla="*/ 2949 w 3012"/>
              <a:gd name="T33" fmla="*/ 618 h 1243"/>
              <a:gd name="T34" fmla="*/ 2927 w 3012"/>
              <a:gd name="T35" fmla="*/ 632 h 1243"/>
              <a:gd name="T36" fmla="*/ 2387 w 3012"/>
              <a:gd name="T37" fmla="*/ 934 h 1243"/>
              <a:gd name="T38" fmla="*/ 1973 w 3012"/>
              <a:gd name="T39" fmla="*/ 1167 h 1243"/>
              <a:gd name="T40" fmla="*/ 1964 w 3012"/>
              <a:gd name="T41" fmla="*/ 1169 h 1243"/>
              <a:gd name="T42" fmla="*/ 1964 w 3012"/>
              <a:gd name="T43" fmla="*/ 987 h 1243"/>
              <a:gd name="T44" fmla="*/ 1961 w 3012"/>
              <a:gd name="T45" fmla="*/ 920 h 1243"/>
              <a:gd name="T46" fmla="*/ 1936 w 3012"/>
              <a:gd name="T47" fmla="*/ 856 h 1243"/>
              <a:gd name="T48" fmla="*/ 1883 w 3012"/>
              <a:gd name="T49" fmla="*/ 817 h 1243"/>
              <a:gd name="T50" fmla="*/ 1847 w 3012"/>
              <a:gd name="T51" fmla="*/ 811 h 1243"/>
              <a:gd name="T52" fmla="*/ 1581 w 3012"/>
              <a:gd name="T53" fmla="*/ 778 h 1243"/>
              <a:gd name="T54" fmla="*/ 826 w 3012"/>
              <a:gd name="T55" fmla="*/ 682 h 1243"/>
              <a:gd name="T56" fmla="*/ 205 w 3012"/>
              <a:gd name="T57" fmla="*/ 610 h 1243"/>
              <a:gd name="T58" fmla="*/ 476 w 3012"/>
              <a:gd name="T59" fmla="*/ 568 h 1243"/>
              <a:gd name="T60" fmla="*/ 1444 w 3012"/>
              <a:gd name="T61" fmla="*/ 411 h 1243"/>
              <a:gd name="T62" fmla="*/ 1721 w 3012"/>
              <a:gd name="T63" fmla="*/ 363 h 1243"/>
              <a:gd name="T64" fmla="*/ 1120 w 3012"/>
              <a:gd name="T65" fmla="*/ 433 h 1243"/>
              <a:gd name="T66" fmla="*/ 467 w 3012"/>
              <a:gd name="T67" fmla="*/ 517 h 1243"/>
              <a:gd name="T68" fmla="*/ 56 w 3012"/>
              <a:gd name="T69" fmla="*/ 573 h 1243"/>
              <a:gd name="T70" fmla="*/ 17 w 3012"/>
              <a:gd name="T71" fmla="*/ 584 h 1243"/>
              <a:gd name="T72" fmla="*/ 0 w 3012"/>
              <a:gd name="T73" fmla="*/ 610 h 1243"/>
              <a:gd name="T74" fmla="*/ 12 w 3012"/>
              <a:gd name="T75" fmla="*/ 635 h 1243"/>
              <a:gd name="T76" fmla="*/ 48 w 3012"/>
              <a:gd name="T77" fmla="*/ 649 h 1243"/>
              <a:gd name="T78" fmla="*/ 101 w 3012"/>
              <a:gd name="T79" fmla="*/ 657 h 1243"/>
              <a:gd name="T80" fmla="*/ 817 w 3012"/>
              <a:gd name="T81" fmla="*/ 752 h 1243"/>
              <a:gd name="T82" fmla="*/ 1573 w 3012"/>
              <a:gd name="T83" fmla="*/ 850 h 1243"/>
              <a:gd name="T84" fmla="*/ 1847 w 3012"/>
              <a:gd name="T85" fmla="*/ 884 h 1243"/>
              <a:gd name="T86" fmla="*/ 1864 w 3012"/>
              <a:gd name="T87" fmla="*/ 887 h 1243"/>
              <a:gd name="T88" fmla="*/ 1889 w 3012"/>
              <a:gd name="T89" fmla="*/ 920 h 1243"/>
              <a:gd name="T90" fmla="*/ 1892 w 3012"/>
              <a:gd name="T91" fmla="*/ 931 h 1243"/>
              <a:gd name="T92" fmla="*/ 1892 w 3012"/>
              <a:gd name="T93" fmla="*/ 1139 h 1243"/>
              <a:gd name="T94" fmla="*/ 1895 w 3012"/>
              <a:gd name="T95" fmla="*/ 1186 h 1243"/>
              <a:gd name="T96" fmla="*/ 1942 w 3012"/>
              <a:gd name="T97" fmla="*/ 1236 h 1243"/>
              <a:gd name="T98" fmla="*/ 1993 w 3012"/>
              <a:gd name="T99" fmla="*/ 1234 h 1243"/>
              <a:gd name="T100" fmla="*/ 2012 w 3012"/>
              <a:gd name="T101" fmla="*/ 1225 h 1243"/>
              <a:gd name="T102" fmla="*/ 2169 w 3012"/>
              <a:gd name="T103" fmla="*/ 1136 h 1243"/>
              <a:gd name="T104" fmla="*/ 2896 w 3012"/>
              <a:gd name="T105" fmla="*/ 710 h 1243"/>
              <a:gd name="T106" fmla="*/ 2974 w 3012"/>
              <a:gd name="T107" fmla="*/ 663 h 1243"/>
              <a:gd name="T108" fmla="*/ 3000 w 3012"/>
              <a:gd name="T109" fmla="*/ 640 h 1243"/>
              <a:gd name="T110" fmla="*/ 3005 w 3012"/>
              <a:gd name="T111" fmla="*/ 587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12" h="1243">
                <a:moveTo>
                  <a:pt x="3005" y="587"/>
                </a:moveTo>
                <a:lnTo>
                  <a:pt x="3005" y="587"/>
                </a:lnTo>
                <a:lnTo>
                  <a:pt x="3000" y="573"/>
                </a:lnTo>
                <a:lnTo>
                  <a:pt x="2991" y="565"/>
                </a:lnTo>
                <a:lnTo>
                  <a:pt x="2991" y="565"/>
                </a:lnTo>
                <a:lnTo>
                  <a:pt x="2983" y="557"/>
                </a:lnTo>
                <a:lnTo>
                  <a:pt x="2977" y="554"/>
                </a:lnTo>
                <a:lnTo>
                  <a:pt x="2977" y="554"/>
                </a:lnTo>
                <a:lnTo>
                  <a:pt x="2974" y="551"/>
                </a:lnTo>
                <a:lnTo>
                  <a:pt x="2972" y="548"/>
                </a:lnTo>
                <a:lnTo>
                  <a:pt x="2966" y="545"/>
                </a:lnTo>
                <a:lnTo>
                  <a:pt x="2960" y="542"/>
                </a:lnTo>
                <a:lnTo>
                  <a:pt x="2960" y="542"/>
                </a:lnTo>
                <a:lnTo>
                  <a:pt x="2905" y="512"/>
                </a:lnTo>
                <a:lnTo>
                  <a:pt x="2905" y="512"/>
                </a:lnTo>
                <a:lnTo>
                  <a:pt x="2697" y="397"/>
                </a:lnTo>
                <a:lnTo>
                  <a:pt x="2697" y="397"/>
                </a:lnTo>
                <a:lnTo>
                  <a:pt x="2331" y="196"/>
                </a:lnTo>
                <a:lnTo>
                  <a:pt x="2331" y="196"/>
                </a:lnTo>
                <a:lnTo>
                  <a:pt x="2048" y="39"/>
                </a:lnTo>
                <a:lnTo>
                  <a:pt x="2048" y="39"/>
                </a:lnTo>
                <a:lnTo>
                  <a:pt x="1993" y="11"/>
                </a:lnTo>
                <a:lnTo>
                  <a:pt x="1993" y="11"/>
                </a:lnTo>
                <a:lnTo>
                  <a:pt x="1976" y="5"/>
                </a:lnTo>
                <a:lnTo>
                  <a:pt x="1961" y="0"/>
                </a:lnTo>
                <a:lnTo>
                  <a:pt x="1961" y="0"/>
                </a:lnTo>
                <a:lnTo>
                  <a:pt x="1948" y="2"/>
                </a:lnTo>
                <a:lnTo>
                  <a:pt x="1939" y="5"/>
                </a:lnTo>
                <a:lnTo>
                  <a:pt x="1934" y="8"/>
                </a:lnTo>
                <a:lnTo>
                  <a:pt x="1934" y="8"/>
                </a:lnTo>
                <a:lnTo>
                  <a:pt x="1928" y="16"/>
                </a:lnTo>
                <a:lnTo>
                  <a:pt x="1925" y="22"/>
                </a:lnTo>
                <a:lnTo>
                  <a:pt x="1925" y="22"/>
                </a:lnTo>
                <a:lnTo>
                  <a:pt x="1925" y="27"/>
                </a:lnTo>
                <a:lnTo>
                  <a:pt x="1925" y="27"/>
                </a:lnTo>
                <a:lnTo>
                  <a:pt x="1922" y="36"/>
                </a:lnTo>
                <a:lnTo>
                  <a:pt x="1922" y="36"/>
                </a:lnTo>
                <a:lnTo>
                  <a:pt x="1925" y="58"/>
                </a:lnTo>
                <a:lnTo>
                  <a:pt x="1925" y="58"/>
                </a:lnTo>
                <a:lnTo>
                  <a:pt x="1925" y="98"/>
                </a:lnTo>
                <a:lnTo>
                  <a:pt x="1925" y="98"/>
                </a:lnTo>
                <a:lnTo>
                  <a:pt x="1928" y="170"/>
                </a:lnTo>
                <a:lnTo>
                  <a:pt x="1928" y="170"/>
                </a:lnTo>
                <a:lnTo>
                  <a:pt x="1928" y="98"/>
                </a:lnTo>
                <a:lnTo>
                  <a:pt x="1928" y="98"/>
                </a:lnTo>
                <a:lnTo>
                  <a:pt x="1931" y="58"/>
                </a:lnTo>
                <a:lnTo>
                  <a:pt x="1931" y="58"/>
                </a:lnTo>
                <a:lnTo>
                  <a:pt x="1931" y="36"/>
                </a:lnTo>
                <a:lnTo>
                  <a:pt x="1931" y="36"/>
                </a:lnTo>
                <a:lnTo>
                  <a:pt x="1931" y="30"/>
                </a:lnTo>
                <a:lnTo>
                  <a:pt x="1931" y="30"/>
                </a:lnTo>
                <a:lnTo>
                  <a:pt x="1934" y="25"/>
                </a:lnTo>
                <a:lnTo>
                  <a:pt x="1934" y="25"/>
                </a:lnTo>
                <a:lnTo>
                  <a:pt x="1939" y="16"/>
                </a:lnTo>
                <a:lnTo>
                  <a:pt x="1939" y="16"/>
                </a:lnTo>
                <a:lnTo>
                  <a:pt x="1948" y="11"/>
                </a:lnTo>
                <a:lnTo>
                  <a:pt x="1961" y="11"/>
                </a:lnTo>
                <a:lnTo>
                  <a:pt x="1961" y="11"/>
                </a:lnTo>
                <a:lnTo>
                  <a:pt x="1973" y="14"/>
                </a:lnTo>
                <a:lnTo>
                  <a:pt x="1987" y="19"/>
                </a:lnTo>
                <a:lnTo>
                  <a:pt x="1987" y="19"/>
                </a:lnTo>
                <a:lnTo>
                  <a:pt x="2040" y="53"/>
                </a:lnTo>
                <a:lnTo>
                  <a:pt x="2040" y="53"/>
                </a:lnTo>
                <a:lnTo>
                  <a:pt x="2317" y="218"/>
                </a:lnTo>
                <a:lnTo>
                  <a:pt x="2317" y="218"/>
                </a:lnTo>
                <a:lnTo>
                  <a:pt x="2675" y="433"/>
                </a:lnTo>
                <a:lnTo>
                  <a:pt x="2675" y="433"/>
                </a:lnTo>
                <a:lnTo>
                  <a:pt x="2882" y="554"/>
                </a:lnTo>
                <a:lnTo>
                  <a:pt x="2882" y="554"/>
                </a:lnTo>
                <a:lnTo>
                  <a:pt x="2935" y="587"/>
                </a:lnTo>
                <a:lnTo>
                  <a:pt x="2941" y="590"/>
                </a:lnTo>
                <a:lnTo>
                  <a:pt x="2944" y="590"/>
                </a:lnTo>
                <a:lnTo>
                  <a:pt x="2944" y="590"/>
                </a:lnTo>
                <a:lnTo>
                  <a:pt x="2944" y="590"/>
                </a:lnTo>
                <a:lnTo>
                  <a:pt x="2946" y="593"/>
                </a:lnTo>
                <a:lnTo>
                  <a:pt x="2949" y="596"/>
                </a:lnTo>
                <a:lnTo>
                  <a:pt x="2952" y="596"/>
                </a:lnTo>
                <a:lnTo>
                  <a:pt x="2952" y="596"/>
                </a:lnTo>
                <a:lnTo>
                  <a:pt x="2955" y="598"/>
                </a:lnTo>
                <a:lnTo>
                  <a:pt x="2955" y="598"/>
                </a:lnTo>
                <a:lnTo>
                  <a:pt x="2958" y="604"/>
                </a:lnTo>
                <a:lnTo>
                  <a:pt x="2958" y="607"/>
                </a:lnTo>
                <a:lnTo>
                  <a:pt x="2958" y="607"/>
                </a:lnTo>
                <a:lnTo>
                  <a:pt x="2955" y="612"/>
                </a:lnTo>
                <a:lnTo>
                  <a:pt x="2949" y="618"/>
                </a:lnTo>
                <a:lnTo>
                  <a:pt x="2949" y="618"/>
                </a:lnTo>
                <a:lnTo>
                  <a:pt x="2946" y="621"/>
                </a:lnTo>
                <a:lnTo>
                  <a:pt x="2944" y="621"/>
                </a:lnTo>
                <a:lnTo>
                  <a:pt x="2941" y="623"/>
                </a:lnTo>
                <a:lnTo>
                  <a:pt x="2927" y="632"/>
                </a:lnTo>
                <a:lnTo>
                  <a:pt x="2927" y="632"/>
                </a:lnTo>
                <a:lnTo>
                  <a:pt x="2868" y="663"/>
                </a:lnTo>
                <a:lnTo>
                  <a:pt x="2868" y="663"/>
                </a:lnTo>
                <a:lnTo>
                  <a:pt x="2387" y="934"/>
                </a:lnTo>
                <a:lnTo>
                  <a:pt x="2387" y="934"/>
                </a:lnTo>
                <a:lnTo>
                  <a:pt x="2135" y="1077"/>
                </a:lnTo>
                <a:lnTo>
                  <a:pt x="2135" y="1077"/>
                </a:lnTo>
                <a:lnTo>
                  <a:pt x="2004" y="1150"/>
                </a:lnTo>
                <a:lnTo>
                  <a:pt x="1973" y="1167"/>
                </a:lnTo>
                <a:lnTo>
                  <a:pt x="1973" y="1167"/>
                </a:lnTo>
                <a:lnTo>
                  <a:pt x="1970" y="1169"/>
                </a:lnTo>
                <a:lnTo>
                  <a:pt x="1967" y="1169"/>
                </a:lnTo>
                <a:lnTo>
                  <a:pt x="1964" y="1169"/>
                </a:lnTo>
                <a:lnTo>
                  <a:pt x="1964" y="1169"/>
                </a:lnTo>
                <a:lnTo>
                  <a:pt x="1964" y="1169"/>
                </a:lnTo>
                <a:lnTo>
                  <a:pt x="1964" y="1169"/>
                </a:lnTo>
                <a:lnTo>
                  <a:pt x="1961" y="1158"/>
                </a:lnTo>
                <a:lnTo>
                  <a:pt x="1961" y="1139"/>
                </a:lnTo>
                <a:lnTo>
                  <a:pt x="1961" y="1139"/>
                </a:lnTo>
                <a:lnTo>
                  <a:pt x="1964" y="987"/>
                </a:lnTo>
                <a:lnTo>
                  <a:pt x="1964" y="951"/>
                </a:lnTo>
                <a:lnTo>
                  <a:pt x="1964" y="931"/>
                </a:lnTo>
                <a:lnTo>
                  <a:pt x="1961" y="926"/>
                </a:lnTo>
                <a:lnTo>
                  <a:pt x="1961" y="926"/>
                </a:lnTo>
                <a:lnTo>
                  <a:pt x="1961" y="920"/>
                </a:lnTo>
                <a:lnTo>
                  <a:pt x="1961" y="920"/>
                </a:lnTo>
                <a:lnTo>
                  <a:pt x="1959" y="904"/>
                </a:lnTo>
                <a:lnTo>
                  <a:pt x="1959" y="904"/>
                </a:lnTo>
                <a:lnTo>
                  <a:pt x="1950" y="878"/>
                </a:lnTo>
                <a:lnTo>
                  <a:pt x="1936" y="856"/>
                </a:lnTo>
                <a:lnTo>
                  <a:pt x="1936" y="856"/>
                </a:lnTo>
                <a:lnTo>
                  <a:pt x="1917" y="839"/>
                </a:lnTo>
                <a:lnTo>
                  <a:pt x="1895" y="822"/>
                </a:lnTo>
                <a:lnTo>
                  <a:pt x="1895" y="822"/>
                </a:lnTo>
                <a:lnTo>
                  <a:pt x="1883" y="817"/>
                </a:lnTo>
                <a:lnTo>
                  <a:pt x="1869" y="814"/>
                </a:lnTo>
                <a:lnTo>
                  <a:pt x="1861" y="814"/>
                </a:lnTo>
                <a:lnTo>
                  <a:pt x="1861" y="814"/>
                </a:lnTo>
                <a:lnTo>
                  <a:pt x="1855" y="811"/>
                </a:lnTo>
                <a:lnTo>
                  <a:pt x="1847" y="811"/>
                </a:lnTo>
                <a:lnTo>
                  <a:pt x="1808" y="806"/>
                </a:lnTo>
                <a:lnTo>
                  <a:pt x="1808" y="806"/>
                </a:lnTo>
                <a:lnTo>
                  <a:pt x="1732" y="797"/>
                </a:lnTo>
                <a:lnTo>
                  <a:pt x="1732" y="797"/>
                </a:lnTo>
                <a:lnTo>
                  <a:pt x="1581" y="778"/>
                </a:lnTo>
                <a:lnTo>
                  <a:pt x="1581" y="778"/>
                </a:lnTo>
                <a:lnTo>
                  <a:pt x="977" y="702"/>
                </a:lnTo>
                <a:lnTo>
                  <a:pt x="977" y="702"/>
                </a:lnTo>
                <a:lnTo>
                  <a:pt x="826" y="682"/>
                </a:lnTo>
                <a:lnTo>
                  <a:pt x="826" y="682"/>
                </a:lnTo>
                <a:lnTo>
                  <a:pt x="677" y="666"/>
                </a:lnTo>
                <a:lnTo>
                  <a:pt x="677" y="666"/>
                </a:lnTo>
                <a:lnTo>
                  <a:pt x="389" y="629"/>
                </a:lnTo>
                <a:lnTo>
                  <a:pt x="389" y="629"/>
                </a:lnTo>
                <a:lnTo>
                  <a:pt x="205" y="610"/>
                </a:lnTo>
                <a:lnTo>
                  <a:pt x="205" y="610"/>
                </a:lnTo>
                <a:lnTo>
                  <a:pt x="221" y="607"/>
                </a:lnTo>
                <a:lnTo>
                  <a:pt x="221" y="607"/>
                </a:lnTo>
                <a:lnTo>
                  <a:pt x="476" y="568"/>
                </a:lnTo>
                <a:lnTo>
                  <a:pt x="476" y="568"/>
                </a:lnTo>
                <a:lnTo>
                  <a:pt x="711" y="528"/>
                </a:lnTo>
                <a:lnTo>
                  <a:pt x="711" y="528"/>
                </a:lnTo>
                <a:lnTo>
                  <a:pt x="1125" y="461"/>
                </a:lnTo>
                <a:lnTo>
                  <a:pt x="1125" y="461"/>
                </a:lnTo>
                <a:lnTo>
                  <a:pt x="1444" y="411"/>
                </a:lnTo>
                <a:lnTo>
                  <a:pt x="1444" y="411"/>
                </a:lnTo>
                <a:lnTo>
                  <a:pt x="1648" y="374"/>
                </a:lnTo>
                <a:lnTo>
                  <a:pt x="1648" y="374"/>
                </a:lnTo>
                <a:lnTo>
                  <a:pt x="1721" y="363"/>
                </a:lnTo>
                <a:lnTo>
                  <a:pt x="1721" y="363"/>
                </a:lnTo>
                <a:lnTo>
                  <a:pt x="1646" y="372"/>
                </a:lnTo>
                <a:lnTo>
                  <a:pt x="1646" y="372"/>
                </a:lnTo>
                <a:lnTo>
                  <a:pt x="1441" y="394"/>
                </a:lnTo>
                <a:lnTo>
                  <a:pt x="1441" y="394"/>
                </a:lnTo>
                <a:lnTo>
                  <a:pt x="1120" y="433"/>
                </a:lnTo>
                <a:lnTo>
                  <a:pt x="1120" y="433"/>
                </a:lnTo>
                <a:lnTo>
                  <a:pt x="705" y="486"/>
                </a:lnTo>
                <a:lnTo>
                  <a:pt x="705" y="486"/>
                </a:lnTo>
                <a:lnTo>
                  <a:pt x="467" y="517"/>
                </a:lnTo>
                <a:lnTo>
                  <a:pt x="467" y="517"/>
                </a:lnTo>
                <a:lnTo>
                  <a:pt x="216" y="551"/>
                </a:lnTo>
                <a:lnTo>
                  <a:pt x="216" y="551"/>
                </a:lnTo>
                <a:lnTo>
                  <a:pt x="81" y="568"/>
                </a:lnTo>
                <a:lnTo>
                  <a:pt x="65" y="571"/>
                </a:lnTo>
                <a:lnTo>
                  <a:pt x="56" y="573"/>
                </a:lnTo>
                <a:lnTo>
                  <a:pt x="48" y="573"/>
                </a:lnTo>
                <a:lnTo>
                  <a:pt x="48" y="573"/>
                </a:lnTo>
                <a:lnTo>
                  <a:pt x="26" y="579"/>
                </a:lnTo>
                <a:lnTo>
                  <a:pt x="26" y="579"/>
                </a:lnTo>
                <a:lnTo>
                  <a:pt x="17" y="584"/>
                </a:lnTo>
                <a:lnTo>
                  <a:pt x="17" y="584"/>
                </a:lnTo>
                <a:lnTo>
                  <a:pt x="9" y="593"/>
                </a:lnTo>
                <a:lnTo>
                  <a:pt x="9" y="593"/>
                </a:lnTo>
                <a:lnTo>
                  <a:pt x="3" y="601"/>
                </a:lnTo>
                <a:lnTo>
                  <a:pt x="0" y="610"/>
                </a:lnTo>
                <a:lnTo>
                  <a:pt x="0" y="618"/>
                </a:lnTo>
                <a:lnTo>
                  <a:pt x="0" y="618"/>
                </a:lnTo>
                <a:lnTo>
                  <a:pt x="6" y="629"/>
                </a:lnTo>
                <a:lnTo>
                  <a:pt x="12" y="635"/>
                </a:lnTo>
                <a:lnTo>
                  <a:pt x="12" y="635"/>
                </a:lnTo>
                <a:lnTo>
                  <a:pt x="20" y="640"/>
                </a:lnTo>
                <a:lnTo>
                  <a:pt x="20" y="640"/>
                </a:lnTo>
                <a:lnTo>
                  <a:pt x="29" y="643"/>
                </a:lnTo>
                <a:lnTo>
                  <a:pt x="29" y="643"/>
                </a:lnTo>
                <a:lnTo>
                  <a:pt x="48" y="649"/>
                </a:lnTo>
                <a:lnTo>
                  <a:pt x="48" y="649"/>
                </a:lnTo>
                <a:lnTo>
                  <a:pt x="68" y="652"/>
                </a:lnTo>
                <a:lnTo>
                  <a:pt x="68" y="652"/>
                </a:lnTo>
                <a:lnTo>
                  <a:pt x="101" y="657"/>
                </a:lnTo>
                <a:lnTo>
                  <a:pt x="101" y="657"/>
                </a:lnTo>
                <a:lnTo>
                  <a:pt x="381" y="694"/>
                </a:lnTo>
                <a:lnTo>
                  <a:pt x="381" y="694"/>
                </a:lnTo>
                <a:lnTo>
                  <a:pt x="669" y="733"/>
                </a:lnTo>
                <a:lnTo>
                  <a:pt x="669" y="733"/>
                </a:lnTo>
                <a:lnTo>
                  <a:pt x="817" y="752"/>
                </a:lnTo>
                <a:lnTo>
                  <a:pt x="817" y="752"/>
                </a:lnTo>
                <a:lnTo>
                  <a:pt x="965" y="772"/>
                </a:lnTo>
                <a:lnTo>
                  <a:pt x="965" y="772"/>
                </a:lnTo>
                <a:lnTo>
                  <a:pt x="1573" y="850"/>
                </a:lnTo>
                <a:lnTo>
                  <a:pt x="1573" y="850"/>
                </a:lnTo>
                <a:lnTo>
                  <a:pt x="1724" y="867"/>
                </a:lnTo>
                <a:lnTo>
                  <a:pt x="1724" y="867"/>
                </a:lnTo>
                <a:lnTo>
                  <a:pt x="1799" y="878"/>
                </a:lnTo>
                <a:lnTo>
                  <a:pt x="1838" y="881"/>
                </a:lnTo>
                <a:lnTo>
                  <a:pt x="1847" y="884"/>
                </a:lnTo>
                <a:lnTo>
                  <a:pt x="1847" y="884"/>
                </a:lnTo>
                <a:lnTo>
                  <a:pt x="1850" y="884"/>
                </a:lnTo>
                <a:lnTo>
                  <a:pt x="1853" y="884"/>
                </a:lnTo>
                <a:lnTo>
                  <a:pt x="1853" y="884"/>
                </a:lnTo>
                <a:lnTo>
                  <a:pt x="1864" y="887"/>
                </a:lnTo>
                <a:lnTo>
                  <a:pt x="1864" y="887"/>
                </a:lnTo>
                <a:lnTo>
                  <a:pt x="1872" y="895"/>
                </a:lnTo>
                <a:lnTo>
                  <a:pt x="1881" y="901"/>
                </a:lnTo>
                <a:lnTo>
                  <a:pt x="1886" y="912"/>
                </a:lnTo>
                <a:lnTo>
                  <a:pt x="1889" y="920"/>
                </a:lnTo>
                <a:lnTo>
                  <a:pt x="1889" y="920"/>
                </a:lnTo>
                <a:lnTo>
                  <a:pt x="1892" y="926"/>
                </a:lnTo>
                <a:lnTo>
                  <a:pt x="1892" y="926"/>
                </a:lnTo>
                <a:lnTo>
                  <a:pt x="1892" y="929"/>
                </a:lnTo>
                <a:lnTo>
                  <a:pt x="1892" y="931"/>
                </a:lnTo>
                <a:lnTo>
                  <a:pt x="1892" y="931"/>
                </a:lnTo>
                <a:lnTo>
                  <a:pt x="1892" y="951"/>
                </a:lnTo>
                <a:lnTo>
                  <a:pt x="1892" y="987"/>
                </a:lnTo>
                <a:lnTo>
                  <a:pt x="1892" y="987"/>
                </a:lnTo>
                <a:lnTo>
                  <a:pt x="1892" y="1139"/>
                </a:lnTo>
                <a:lnTo>
                  <a:pt x="1892" y="1158"/>
                </a:lnTo>
                <a:lnTo>
                  <a:pt x="1892" y="1158"/>
                </a:lnTo>
                <a:lnTo>
                  <a:pt x="1892" y="1172"/>
                </a:lnTo>
                <a:lnTo>
                  <a:pt x="1895" y="1186"/>
                </a:lnTo>
                <a:lnTo>
                  <a:pt x="1895" y="1186"/>
                </a:lnTo>
                <a:lnTo>
                  <a:pt x="1900" y="1203"/>
                </a:lnTo>
                <a:lnTo>
                  <a:pt x="1911" y="1217"/>
                </a:lnTo>
                <a:lnTo>
                  <a:pt x="1911" y="1217"/>
                </a:lnTo>
                <a:lnTo>
                  <a:pt x="1925" y="1231"/>
                </a:lnTo>
                <a:lnTo>
                  <a:pt x="1942" y="1236"/>
                </a:lnTo>
                <a:lnTo>
                  <a:pt x="1942" y="1236"/>
                </a:lnTo>
                <a:lnTo>
                  <a:pt x="1961" y="1242"/>
                </a:lnTo>
                <a:lnTo>
                  <a:pt x="1978" y="1239"/>
                </a:lnTo>
                <a:lnTo>
                  <a:pt x="1978" y="1239"/>
                </a:lnTo>
                <a:lnTo>
                  <a:pt x="1993" y="1234"/>
                </a:lnTo>
                <a:lnTo>
                  <a:pt x="1993" y="1234"/>
                </a:lnTo>
                <a:lnTo>
                  <a:pt x="2001" y="1231"/>
                </a:lnTo>
                <a:lnTo>
                  <a:pt x="2007" y="1231"/>
                </a:lnTo>
                <a:lnTo>
                  <a:pt x="2007" y="1228"/>
                </a:lnTo>
                <a:lnTo>
                  <a:pt x="2012" y="1225"/>
                </a:lnTo>
                <a:lnTo>
                  <a:pt x="2015" y="1225"/>
                </a:lnTo>
                <a:lnTo>
                  <a:pt x="2023" y="1219"/>
                </a:lnTo>
                <a:lnTo>
                  <a:pt x="2040" y="1211"/>
                </a:lnTo>
                <a:lnTo>
                  <a:pt x="2040" y="1211"/>
                </a:lnTo>
                <a:lnTo>
                  <a:pt x="2169" y="1136"/>
                </a:lnTo>
                <a:lnTo>
                  <a:pt x="2169" y="1136"/>
                </a:lnTo>
                <a:lnTo>
                  <a:pt x="2420" y="990"/>
                </a:lnTo>
                <a:lnTo>
                  <a:pt x="2420" y="990"/>
                </a:lnTo>
                <a:lnTo>
                  <a:pt x="2896" y="710"/>
                </a:lnTo>
                <a:lnTo>
                  <a:pt x="2896" y="710"/>
                </a:lnTo>
                <a:lnTo>
                  <a:pt x="2952" y="677"/>
                </a:lnTo>
                <a:lnTo>
                  <a:pt x="2966" y="668"/>
                </a:lnTo>
                <a:lnTo>
                  <a:pt x="2972" y="666"/>
                </a:lnTo>
                <a:lnTo>
                  <a:pt x="2974" y="663"/>
                </a:lnTo>
                <a:lnTo>
                  <a:pt x="2974" y="663"/>
                </a:lnTo>
                <a:lnTo>
                  <a:pt x="2983" y="657"/>
                </a:lnTo>
                <a:lnTo>
                  <a:pt x="2983" y="657"/>
                </a:lnTo>
                <a:lnTo>
                  <a:pt x="2991" y="649"/>
                </a:lnTo>
                <a:lnTo>
                  <a:pt x="3000" y="640"/>
                </a:lnTo>
                <a:lnTo>
                  <a:pt x="3000" y="640"/>
                </a:lnTo>
                <a:lnTo>
                  <a:pt x="3005" y="629"/>
                </a:lnTo>
                <a:lnTo>
                  <a:pt x="3011" y="615"/>
                </a:lnTo>
                <a:lnTo>
                  <a:pt x="3011" y="615"/>
                </a:lnTo>
                <a:lnTo>
                  <a:pt x="3011" y="598"/>
                </a:lnTo>
                <a:lnTo>
                  <a:pt x="3005" y="587"/>
                </a:lnTo>
                <a:close/>
                <a:moveTo>
                  <a:pt x="48" y="635"/>
                </a:moveTo>
                <a:lnTo>
                  <a:pt x="48" y="635"/>
                </a:lnTo>
                <a:close/>
                <a:moveTo>
                  <a:pt x="1964" y="1169"/>
                </a:moveTo>
                <a:lnTo>
                  <a:pt x="1964" y="1169"/>
                </a:lnTo>
                <a:close/>
              </a:path>
            </a:pathLst>
          </a:custGeom>
          <a:solidFill>
            <a:schemeClr val="accent2"/>
          </a:solidFill>
          <a:ln>
            <a:noFill/>
          </a:ln>
          <a:effectLst/>
        </p:spPr>
        <p:txBody>
          <a:bodyPr wrap="none" anchor="ctr"/>
          <a:lstStyle/>
          <a:p>
            <a:endParaRPr lang="en-US"/>
          </a:p>
        </p:txBody>
      </p:sp>
      <p:sp>
        <p:nvSpPr>
          <p:cNvPr id="61" name="Text Placeholder 3"/>
          <p:cNvSpPr>
            <a:spLocks noGrp="1"/>
          </p:cNvSpPr>
          <p:nvPr>
            <p:ph type="body" sz="quarter" idx="14"/>
          </p:nvPr>
        </p:nvSpPr>
        <p:spPr>
          <a:xfrm>
            <a:off x="156052" y="2591322"/>
            <a:ext cx="2256298" cy="1435128"/>
          </a:xfrm>
        </p:spPr>
        <p:txBody>
          <a:bodyPr>
            <a:noAutofit/>
          </a:bodyPr>
          <a:lstStyle/>
          <a:p>
            <a:pPr>
              <a:spcBef>
                <a:spcPts val="600"/>
              </a:spcBef>
            </a:pPr>
            <a:r>
              <a:rPr lang="en-US" sz="1600" dirty="0" smtClean="0"/>
              <a:t>Majority of infrastructure not SDN capable</a:t>
            </a:r>
          </a:p>
          <a:p>
            <a:pPr>
              <a:spcBef>
                <a:spcPts val="600"/>
              </a:spcBef>
            </a:pPr>
            <a:r>
              <a:rPr lang="en-US" sz="1600" dirty="0" smtClean="0"/>
              <a:t>Move from legacy 3 tier to Ethernet Fabric in DC</a:t>
            </a:r>
          </a:p>
        </p:txBody>
      </p:sp>
      <p:sp>
        <p:nvSpPr>
          <p:cNvPr id="62" name="Text Placeholder 3"/>
          <p:cNvSpPr>
            <a:spLocks noGrp="1"/>
          </p:cNvSpPr>
          <p:nvPr>
            <p:ph type="body" sz="quarter" idx="14"/>
          </p:nvPr>
        </p:nvSpPr>
        <p:spPr>
          <a:xfrm>
            <a:off x="2376157" y="2570858"/>
            <a:ext cx="2289086" cy="1435128"/>
          </a:xfrm>
        </p:spPr>
        <p:txBody>
          <a:bodyPr>
            <a:noAutofit/>
          </a:bodyPr>
          <a:lstStyle/>
          <a:p>
            <a:pPr>
              <a:spcBef>
                <a:spcPts val="600"/>
              </a:spcBef>
            </a:pPr>
            <a:r>
              <a:rPr lang="en-US" sz="1600" dirty="0" smtClean="0"/>
              <a:t>First step in the journey of SDN for many</a:t>
            </a:r>
          </a:p>
          <a:p>
            <a:pPr>
              <a:spcBef>
                <a:spcPts val="600"/>
              </a:spcBef>
            </a:pPr>
            <a:r>
              <a:rPr lang="en-US" sz="1600" dirty="0" smtClean="0"/>
              <a:t>Software skills are extremely critical for success</a:t>
            </a:r>
            <a:endParaRPr lang="en-US" sz="1600" dirty="0"/>
          </a:p>
        </p:txBody>
      </p:sp>
      <p:sp>
        <p:nvSpPr>
          <p:cNvPr id="63" name="Text Placeholder 3"/>
          <p:cNvSpPr>
            <a:spLocks noGrp="1"/>
          </p:cNvSpPr>
          <p:nvPr>
            <p:ph type="body" sz="quarter" idx="14"/>
          </p:nvPr>
        </p:nvSpPr>
        <p:spPr>
          <a:xfrm>
            <a:off x="4802407" y="2591322"/>
            <a:ext cx="2256298" cy="1435128"/>
          </a:xfrm>
        </p:spPr>
        <p:txBody>
          <a:bodyPr>
            <a:noAutofit/>
          </a:bodyPr>
          <a:lstStyle/>
          <a:p>
            <a:pPr>
              <a:spcBef>
                <a:spcPts val="600"/>
              </a:spcBef>
            </a:pPr>
            <a:r>
              <a:rPr lang="en-US" sz="1600" dirty="0" smtClean="0"/>
              <a:t>Use case scenarios will vary by each environment</a:t>
            </a:r>
          </a:p>
          <a:p>
            <a:pPr>
              <a:spcBef>
                <a:spcPts val="600"/>
              </a:spcBef>
            </a:pPr>
            <a:r>
              <a:rPr lang="en-US" sz="1600" dirty="0" smtClean="0"/>
              <a:t>Apps emerging that address specific needs</a:t>
            </a:r>
            <a:endParaRPr lang="en-US" sz="1600" dirty="0"/>
          </a:p>
        </p:txBody>
      </p:sp>
      <p:sp>
        <p:nvSpPr>
          <p:cNvPr id="64" name="Text Placeholder 3"/>
          <p:cNvSpPr>
            <a:spLocks noGrp="1"/>
          </p:cNvSpPr>
          <p:nvPr>
            <p:ph type="body" sz="quarter" idx="14"/>
          </p:nvPr>
        </p:nvSpPr>
        <p:spPr>
          <a:xfrm>
            <a:off x="6925737" y="2568385"/>
            <a:ext cx="2256298" cy="1435128"/>
          </a:xfrm>
        </p:spPr>
        <p:txBody>
          <a:bodyPr>
            <a:noAutofit/>
          </a:bodyPr>
          <a:lstStyle/>
          <a:p>
            <a:pPr>
              <a:spcBef>
                <a:spcPts val="600"/>
              </a:spcBef>
            </a:pPr>
            <a:r>
              <a:rPr lang="en-US" sz="1600" dirty="0" smtClean="0"/>
              <a:t>A true paradigm shift in how networking is implemented</a:t>
            </a:r>
          </a:p>
          <a:p>
            <a:pPr>
              <a:spcBef>
                <a:spcPts val="600"/>
              </a:spcBef>
            </a:pPr>
            <a:r>
              <a:rPr lang="en-US" sz="1600" dirty="0" smtClean="0"/>
              <a:t>Silos broken down to support a horizontal focus</a:t>
            </a:r>
            <a:endParaRPr lang="en-US" sz="1600" dirty="0"/>
          </a:p>
        </p:txBody>
      </p:sp>
    </p:spTree>
    <p:extLst>
      <p:ext uri="{BB962C8B-B14F-4D97-AF65-F5344CB8AC3E}">
        <p14:creationId xmlns:p14="http://schemas.microsoft.com/office/powerpoint/2010/main" val="672025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z="3200" dirty="0">
                <a:solidFill>
                  <a:schemeClr val="tx1"/>
                </a:solidFill>
              </a:rPr>
              <a:t>Who Would You Rather Be?</a:t>
            </a:r>
          </a:p>
        </p:txBody>
      </p:sp>
      <p:sp>
        <p:nvSpPr>
          <p:cNvPr id="139" name="Oval 138"/>
          <p:cNvSpPr/>
          <p:nvPr/>
        </p:nvSpPr>
        <p:spPr>
          <a:xfrm>
            <a:off x="713577" y="1017372"/>
            <a:ext cx="3830594" cy="4011829"/>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8" name="Picture 77" descr="hard_working_on_computer_anim_500_clr_7364.gif"/>
          <p:cNvPicPr>
            <a:picLocks noChangeAspect="1"/>
          </p:cNvPicPr>
          <p:nvPr/>
        </p:nvPicPr>
        <p:blipFill>
          <a:blip r:embed="rId3">
            <a:alphaModFix amt="77000"/>
            <a:extLst>
              <a:ext uri="{28A0092B-C50C-407E-A947-70E740481C1C}">
                <a14:useLocalDpi xmlns:a14="http://schemas.microsoft.com/office/drawing/2010/main" val="0"/>
              </a:ext>
            </a:extLst>
          </a:blip>
          <a:stretch>
            <a:fillRect/>
          </a:stretch>
        </p:blipFill>
        <p:spPr>
          <a:xfrm>
            <a:off x="1489897" y="2430275"/>
            <a:ext cx="2277955" cy="2128242"/>
          </a:xfrm>
          <a:prstGeom prst="rect">
            <a:avLst/>
          </a:prstGeom>
        </p:spPr>
      </p:pic>
      <p:sp>
        <p:nvSpPr>
          <p:cNvPr id="2" name="TextBox 1"/>
          <p:cNvSpPr txBox="1"/>
          <p:nvPr/>
        </p:nvSpPr>
        <p:spPr>
          <a:xfrm>
            <a:off x="1701135" y="1755723"/>
            <a:ext cx="1713931" cy="461665"/>
          </a:xfrm>
          <a:prstGeom prst="rect">
            <a:avLst/>
          </a:prstGeom>
          <a:noFill/>
        </p:spPr>
        <p:txBody>
          <a:bodyPr wrap="none" rtlCol="0">
            <a:spAutoFit/>
          </a:bodyPr>
          <a:lstStyle/>
          <a:p>
            <a:r>
              <a:rPr lang="en-US" sz="2400" dirty="0" smtClean="0">
                <a:solidFill>
                  <a:schemeClr val="bg1"/>
                </a:solidFill>
              </a:rPr>
              <a:t>Old School</a:t>
            </a:r>
          </a:p>
        </p:txBody>
      </p:sp>
      <p:sp>
        <p:nvSpPr>
          <p:cNvPr id="23" name="Slide Number Placeholder 30"/>
          <p:cNvSpPr>
            <a:spLocks noGrp="1"/>
          </p:cNvSpPr>
          <p:nvPr>
            <p:ph type="sldNum" sz="quarter" idx="4"/>
          </p:nvPr>
        </p:nvSpPr>
        <p:spPr>
          <a:xfrm>
            <a:off x="8822983" y="4954555"/>
            <a:ext cx="196897" cy="112610"/>
          </a:xfrm>
        </p:spPr>
        <p:txBody>
          <a:bodyPr/>
          <a:lstStyle/>
          <a:p>
            <a:pPr algn="l"/>
            <a:fld id="{7BCC8D0D-EAEC-449D-9161-023DFF90F2E2}" type="slidenum">
              <a:rPr sz="800">
                <a:solidFill>
                  <a:srgbClr val="000000">
                    <a:lumMod val="65000"/>
                    <a:lumOff val="35000"/>
                  </a:srgbClr>
                </a:solidFill>
              </a:rPr>
              <a:pPr algn="l"/>
              <a:t>13</a:t>
            </a:fld>
            <a:endParaRPr sz="800" dirty="0">
              <a:solidFill>
                <a:srgbClr val="000000">
                  <a:lumMod val="65000"/>
                  <a:lumOff val="35000"/>
                </a:srgbClr>
              </a:solidFill>
            </a:endParaRPr>
          </a:p>
        </p:txBody>
      </p:sp>
      <p:sp>
        <p:nvSpPr>
          <p:cNvPr id="24" name="Footer Placeholder 34"/>
          <p:cNvSpPr>
            <a:spLocks noGrp="1"/>
          </p:cNvSpPr>
          <p:nvPr>
            <p:ph type="ftr" sz="quarter" idx="3"/>
          </p:nvPr>
        </p:nvSpPr>
        <p:spPr>
          <a:xfrm>
            <a:off x="58450" y="4993046"/>
            <a:ext cx="4242391" cy="103485"/>
          </a:xfrm>
        </p:spPr>
        <p:txBody>
          <a:bodyPr/>
          <a:lstStyle/>
          <a:p>
            <a:pPr algn="l"/>
            <a:r>
              <a:rPr lang="en-US" sz="800" dirty="0">
                <a:solidFill>
                  <a:srgbClr val="000000">
                    <a:lumMod val="65000"/>
                    <a:lumOff val="35000"/>
                  </a:srgbClr>
                </a:solidFill>
              </a:rPr>
              <a:t>© 2014 Brocade Communications Systems, Inc. Proprietary Information</a:t>
            </a:r>
          </a:p>
        </p:txBody>
      </p:sp>
      <p:sp>
        <p:nvSpPr>
          <p:cNvPr id="26" name="Oval 25"/>
          <p:cNvSpPr/>
          <p:nvPr/>
        </p:nvSpPr>
        <p:spPr>
          <a:xfrm>
            <a:off x="4758420" y="1017373"/>
            <a:ext cx="3830594" cy="385321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758420" y="1212351"/>
            <a:ext cx="3830594" cy="3812735"/>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 name="Picture 27" descr="stick_figure_laptop_excitement_500_clr_3344.gi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020242" y="2339555"/>
            <a:ext cx="3051859" cy="2441488"/>
          </a:xfrm>
          <a:prstGeom prst="rect">
            <a:avLst/>
          </a:prstGeom>
        </p:spPr>
      </p:pic>
      <p:pic>
        <p:nvPicPr>
          <p:cNvPr id="29" name="Picture 28" descr="stick_figure_meditation_1600_clr_7408.png"/>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887478" y="2393531"/>
            <a:ext cx="1420427" cy="2104334"/>
          </a:xfrm>
          <a:prstGeom prst="rect">
            <a:avLst/>
          </a:prstGeom>
        </p:spPr>
      </p:pic>
      <p:sp>
        <p:nvSpPr>
          <p:cNvPr id="30" name="TextBox 29"/>
          <p:cNvSpPr txBox="1"/>
          <p:nvPr/>
        </p:nvSpPr>
        <p:spPr>
          <a:xfrm>
            <a:off x="5696711" y="1755432"/>
            <a:ext cx="1786066" cy="461665"/>
          </a:xfrm>
          <a:prstGeom prst="rect">
            <a:avLst/>
          </a:prstGeom>
          <a:noFill/>
        </p:spPr>
        <p:txBody>
          <a:bodyPr wrap="none" rtlCol="0">
            <a:spAutoFit/>
          </a:bodyPr>
          <a:lstStyle/>
          <a:p>
            <a:r>
              <a:rPr lang="en-US" sz="2400" dirty="0" smtClean="0">
                <a:solidFill>
                  <a:schemeClr val="bg1"/>
                </a:solidFill>
              </a:rPr>
              <a:t>The New IP</a:t>
            </a:r>
          </a:p>
        </p:txBody>
      </p:sp>
    </p:spTree>
    <p:extLst>
      <p:ext uri="{BB962C8B-B14F-4D97-AF65-F5344CB8AC3E}">
        <p14:creationId xmlns:p14="http://schemas.microsoft.com/office/powerpoint/2010/main" val="361968716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5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2000"/>
                                        <p:tgtEl>
                                          <p:spTgt spid="28"/>
                                        </p:tgtEl>
                                      </p:cBhvr>
                                    </p:animEffect>
                                    <p:set>
                                      <p:cBhvr>
                                        <p:cTn id="12" dur="1" fill="hold">
                                          <p:stCondLst>
                                            <p:cond delay="1999"/>
                                          </p:stCondLst>
                                        </p:cTn>
                                        <p:tgtEl>
                                          <p:spTgt spid="28"/>
                                        </p:tgtEl>
                                        <p:attrNameLst>
                                          <p:attrName>style.visibility</p:attrName>
                                        </p:attrNameLst>
                                      </p:cBhvr>
                                      <p:to>
                                        <p:strVal val="hidden"/>
                                      </p:to>
                                    </p:set>
                                  </p:childTnLst>
                                </p:cTn>
                              </p:par>
                              <p:par>
                                <p:cTn id="13" presetID="10"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smtClean="0"/>
              <a:t>Thank you</a:t>
            </a:r>
            <a:endParaRPr lang="en-US" dirty="0"/>
          </a:p>
        </p:txBody>
      </p:sp>
      <p:sp>
        <p:nvSpPr>
          <p:cNvPr id="6" name="Footer Placeholder 3"/>
          <p:cNvSpPr>
            <a:spLocks noGrp="1"/>
          </p:cNvSpPr>
          <p:nvPr>
            <p:ph type="ftr" sz="quarter" idx="3"/>
          </p:nvPr>
        </p:nvSpPr>
        <p:spPr/>
        <p:txBody>
          <a:bodyPr/>
          <a:lstStyle/>
          <a:p>
            <a:r>
              <a:rPr lang="en-US" dirty="0" smtClean="0"/>
              <a:t>© 2015 BROCADE COMMUNICATIONS SYSTEMS, INC.</a:t>
            </a:r>
            <a:endParaRPr lang="en-US" dirty="0"/>
          </a:p>
        </p:txBody>
      </p:sp>
    </p:spTree>
    <p:extLst>
      <p:ext uri="{BB962C8B-B14F-4D97-AF65-F5344CB8AC3E}">
        <p14:creationId xmlns:p14="http://schemas.microsoft.com/office/powerpoint/2010/main" val="2135407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a:xfrm>
            <a:off x="763956" y="2057440"/>
            <a:ext cx="3689546" cy="567020"/>
          </a:xfrm>
        </p:spPr>
        <p:txBody>
          <a:bodyPr/>
          <a:lstStyle/>
          <a:p>
            <a:r>
              <a:rPr lang="en-US" dirty="0" smtClean="0"/>
              <a:t>Level Setting</a:t>
            </a:r>
            <a:endParaRPr lang="en-US" dirty="0"/>
          </a:p>
        </p:txBody>
      </p:sp>
      <p:grpSp>
        <p:nvGrpSpPr>
          <p:cNvPr id="6" name="Group 5"/>
          <p:cNvGrpSpPr>
            <a:grpSpLocks/>
          </p:cNvGrpSpPr>
          <p:nvPr/>
        </p:nvGrpSpPr>
        <p:grpSpPr bwMode="auto">
          <a:xfrm>
            <a:off x="5640953" y="1988568"/>
            <a:ext cx="3127596" cy="1727200"/>
            <a:chOff x="1414463" y="1785938"/>
            <a:chExt cx="7353300" cy="4060825"/>
          </a:xfrm>
          <a:solidFill>
            <a:schemeClr val="bg2"/>
          </a:solidFill>
        </p:grpSpPr>
        <p:sp>
          <p:nvSpPr>
            <p:cNvPr id="7" name="Freeform 6"/>
            <p:cNvSpPr>
              <a:spLocks noChangeArrowheads="1"/>
            </p:cNvSpPr>
            <p:nvPr/>
          </p:nvSpPr>
          <p:spPr bwMode="auto">
            <a:xfrm>
              <a:off x="6632575" y="3841750"/>
              <a:ext cx="1328738" cy="2001838"/>
            </a:xfrm>
            <a:custGeom>
              <a:avLst/>
              <a:gdLst>
                <a:gd name="T0" fmla="*/ 1150444 w 3689"/>
                <a:gd name="T1" fmla="*/ 1852087 h 5561"/>
                <a:gd name="T2" fmla="*/ 1099658 w 3689"/>
                <a:gd name="T3" fmla="*/ 1772892 h 5561"/>
                <a:gd name="T4" fmla="*/ 1042388 w 3689"/>
                <a:gd name="T5" fmla="*/ 1645820 h 5561"/>
                <a:gd name="T6" fmla="*/ 946937 w 3689"/>
                <a:gd name="T7" fmla="*/ 1378716 h 5561"/>
                <a:gd name="T8" fmla="*/ 819791 w 3689"/>
                <a:gd name="T9" fmla="*/ 1016578 h 5561"/>
                <a:gd name="T10" fmla="*/ 711734 w 3689"/>
                <a:gd name="T11" fmla="*/ 721036 h 5561"/>
                <a:gd name="T12" fmla="*/ 734066 w 3689"/>
                <a:gd name="T13" fmla="*/ 717796 h 5561"/>
                <a:gd name="T14" fmla="*/ 756397 w 3689"/>
                <a:gd name="T15" fmla="*/ 708437 h 5561"/>
                <a:gd name="T16" fmla="*/ 772246 w 3689"/>
                <a:gd name="T17" fmla="*/ 689358 h 5561"/>
                <a:gd name="T18" fmla="*/ 775487 w 3689"/>
                <a:gd name="T19" fmla="*/ 670279 h 5561"/>
                <a:gd name="T20" fmla="*/ 772246 w 3689"/>
                <a:gd name="T21" fmla="*/ 663800 h 5561"/>
                <a:gd name="T22" fmla="*/ 765762 w 3689"/>
                <a:gd name="T23" fmla="*/ 647961 h 5561"/>
                <a:gd name="T24" fmla="*/ 762521 w 3689"/>
                <a:gd name="T25" fmla="*/ 635361 h 5561"/>
                <a:gd name="T26" fmla="*/ 756397 w 3689"/>
                <a:gd name="T27" fmla="*/ 616282 h 5561"/>
                <a:gd name="T28" fmla="*/ 708492 w 3689"/>
                <a:gd name="T29" fmla="*/ 444573 h 5561"/>
                <a:gd name="T30" fmla="*/ 670672 w 3689"/>
                <a:gd name="T31" fmla="*/ 269984 h 5561"/>
                <a:gd name="T32" fmla="*/ 629251 w 3689"/>
                <a:gd name="T33" fmla="*/ 0 h 5561"/>
                <a:gd name="T34" fmla="*/ 619525 w 3689"/>
                <a:gd name="T35" fmla="*/ 184309 h 5561"/>
                <a:gd name="T36" fmla="*/ 632492 w 3689"/>
                <a:gd name="T37" fmla="*/ 365378 h 5561"/>
                <a:gd name="T38" fmla="*/ 660947 w 3689"/>
                <a:gd name="T39" fmla="*/ 549686 h 5561"/>
                <a:gd name="T40" fmla="*/ 683279 w 3689"/>
                <a:gd name="T41" fmla="*/ 638601 h 5561"/>
                <a:gd name="T42" fmla="*/ 610161 w 3689"/>
                <a:gd name="T43" fmla="*/ 638601 h 5561"/>
                <a:gd name="T44" fmla="*/ 517952 w 3689"/>
                <a:gd name="T45" fmla="*/ 632121 h 5561"/>
                <a:gd name="T46" fmla="*/ 330294 w 3689"/>
                <a:gd name="T47" fmla="*/ 635361 h 5561"/>
                <a:gd name="T48" fmla="*/ 238445 w 3689"/>
                <a:gd name="T49" fmla="*/ 651200 h 5561"/>
                <a:gd name="T50" fmla="*/ 149479 w 3689"/>
                <a:gd name="T51" fmla="*/ 682878 h 5561"/>
                <a:gd name="T52" fmla="*/ 31697 w 3689"/>
                <a:gd name="T53" fmla="*/ 759194 h 5561"/>
                <a:gd name="T54" fmla="*/ 0 w 3689"/>
                <a:gd name="T55" fmla="*/ 794112 h 5561"/>
                <a:gd name="T56" fmla="*/ 117422 w 3689"/>
                <a:gd name="T57" fmla="*/ 730755 h 5561"/>
                <a:gd name="T58" fmla="*/ 203507 w 3689"/>
                <a:gd name="T59" fmla="*/ 708437 h 5561"/>
                <a:gd name="T60" fmla="*/ 336777 w 3689"/>
                <a:gd name="T61" fmla="*/ 698717 h 5561"/>
                <a:gd name="T62" fmla="*/ 511469 w 3689"/>
                <a:gd name="T63" fmla="*/ 705197 h 5561"/>
                <a:gd name="T64" fmla="*/ 603677 w 3689"/>
                <a:gd name="T65" fmla="*/ 711677 h 5561"/>
                <a:gd name="T66" fmla="*/ 695886 w 3689"/>
                <a:gd name="T67" fmla="*/ 721036 h 5561"/>
                <a:gd name="T68" fmla="*/ 727582 w 3689"/>
                <a:gd name="T69" fmla="*/ 876907 h 5561"/>
                <a:gd name="T70" fmla="*/ 816549 w 3689"/>
                <a:gd name="T71" fmla="*/ 1219966 h 5561"/>
                <a:gd name="T72" fmla="*/ 873819 w 3689"/>
                <a:gd name="T73" fmla="*/ 1404274 h 5561"/>
                <a:gd name="T74" fmla="*/ 940814 w 3689"/>
                <a:gd name="T75" fmla="*/ 1585343 h 5561"/>
                <a:gd name="T76" fmla="*/ 1026539 w 3689"/>
                <a:gd name="T77" fmla="*/ 1759933 h 5561"/>
                <a:gd name="T78" fmla="*/ 1051752 w 3689"/>
                <a:gd name="T79" fmla="*/ 1804570 h 5561"/>
                <a:gd name="T80" fmla="*/ 1121989 w 3689"/>
                <a:gd name="T81" fmla="*/ 1877646 h 5561"/>
                <a:gd name="T82" fmla="*/ 1197989 w 3689"/>
                <a:gd name="T83" fmla="*/ 1941002 h 5561"/>
                <a:gd name="T84" fmla="*/ 1284075 w 3689"/>
                <a:gd name="T85" fmla="*/ 1988879 h 5561"/>
                <a:gd name="T86" fmla="*/ 1328378 w 3689"/>
                <a:gd name="T87" fmla="*/ 2001478 h 5561"/>
                <a:gd name="T88" fmla="*/ 1286956 w 3689"/>
                <a:gd name="T89" fmla="*/ 1979159 h 5561"/>
                <a:gd name="T90" fmla="*/ 1210956 w 3689"/>
                <a:gd name="T91" fmla="*/ 1922283 h 5561"/>
                <a:gd name="T92" fmla="*/ 702369 w 3689"/>
                <a:gd name="T93" fmla="*/ 686118 h 5561"/>
                <a:gd name="T94" fmla="*/ 702369 w 3689"/>
                <a:gd name="T95" fmla="*/ 682878 h 556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689" h="5561">
                  <a:moveTo>
                    <a:pt x="3273" y="5251"/>
                  </a:moveTo>
                  <a:lnTo>
                    <a:pt x="3273" y="5251"/>
                  </a:lnTo>
                  <a:lnTo>
                    <a:pt x="3194" y="5145"/>
                  </a:lnTo>
                  <a:lnTo>
                    <a:pt x="3115" y="5039"/>
                  </a:lnTo>
                  <a:lnTo>
                    <a:pt x="3053" y="4925"/>
                  </a:lnTo>
                  <a:lnTo>
                    <a:pt x="3000" y="4819"/>
                  </a:lnTo>
                  <a:lnTo>
                    <a:pt x="2894" y="4572"/>
                  </a:lnTo>
                  <a:lnTo>
                    <a:pt x="2806" y="4324"/>
                  </a:lnTo>
                  <a:lnTo>
                    <a:pt x="2629" y="3830"/>
                  </a:lnTo>
                  <a:lnTo>
                    <a:pt x="2276" y="2824"/>
                  </a:lnTo>
                  <a:lnTo>
                    <a:pt x="2135" y="2409"/>
                  </a:lnTo>
                  <a:lnTo>
                    <a:pt x="1976" y="2003"/>
                  </a:lnTo>
                  <a:lnTo>
                    <a:pt x="2012" y="2003"/>
                  </a:lnTo>
                  <a:lnTo>
                    <a:pt x="2038" y="1994"/>
                  </a:lnTo>
                  <a:lnTo>
                    <a:pt x="2073" y="1986"/>
                  </a:lnTo>
                  <a:lnTo>
                    <a:pt x="2100" y="1968"/>
                  </a:lnTo>
                  <a:lnTo>
                    <a:pt x="2126" y="1941"/>
                  </a:lnTo>
                  <a:lnTo>
                    <a:pt x="2144" y="1915"/>
                  </a:lnTo>
                  <a:lnTo>
                    <a:pt x="2153" y="1888"/>
                  </a:lnTo>
                  <a:lnTo>
                    <a:pt x="2153" y="1862"/>
                  </a:lnTo>
                  <a:lnTo>
                    <a:pt x="2144" y="1844"/>
                  </a:lnTo>
                  <a:lnTo>
                    <a:pt x="2135" y="1809"/>
                  </a:lnTo>
                  <a:lnTo>
                    <a:pt x="2126" y="1800"/>
                  </a:lnTo>
                  <a:lnTo>
                    <a:pt x="2126" y="1791"/>
                  </a:lnTo>
                  <a:lnTo>
                    <a:pt x="2117" y="1765"/>
                  </a:lnTo>
                  <a:lnTo>
                    <a:pt x="2100" y="1712"/>
                  </a:lnTo>
                  <a:lnTo>
                    <a:pt x="2029" y="1482"/>
                  </a:lnTo>
                  <a:lnTo>
                    <a:pt x="1967" y="1235"/>
                  </a:lnTo>
                  <a:lnTo>
                    <a:pt x="1915" y="997"/>
                  </a:lnTo>
                  <a:lnTo>
                    <a:pt x="1862" y="750"/>
                  </a:lnTo>
                  <a:lnTo>
                    <a:pt x="1817" y="503"/>
                  </a:lnTo>
                  <a:lnTo>
                    <a:pt x="1782" y="247"/>
                  </a:lnTo>
                  <a:lnTo>
                    <a:pt x="1747" y="0"/>
                  </a:lnTo>
                  <a:lnTo>
                    <a:pt x="1720" y="256"/>
                  </a:lnTo>
                  <a:lnTo>
                    <a:pt x="1720" y="512"/>
                  </a:lnTo>
                  <a:lnTo>
                    <a:pt x="1729" y="767"/>
                  </a:lnTo>
                  <a:lnTo>
                    <a:pt x="1756" y="1015"/>
                  </a:lnTo>
                  <a:lnTo>
                    <a:pt x="1791" y="1271"/>
                  </a:lnTo>
                  <a:lnTo>
                    <a:pt x="1835" y="1527"/>
                  </a:lnTo>
                  <a:lnTo>
                    <a:pt x="1862" y="1650"/>
                  </a:lnTo>
                  <a:lnTo>
                    <a:pt x="1897" y="1774"/>
                  </a:lnTo>
                  <a:lnTo>
                    <a:pt x="1906" y="1791"/>
                  </a:lnTo>
                  <a:lnTo>
                    <a:pt x="1694" y="1774"/>
                  </a:lnTo>
                  <a:lnTo>
                    <a:pt x="1438" y="1756"/>
                  </a:lnTo>
                  <a:lnTo>
                    <a:pt x="1182" y="1747"/>
                  </a:lnTo>
                  <a:lnTo>
                    <a:pt x="1050" y="1756"/>
                  </a:lnTo>
                  <a:lnTo>
                    <a:pt x="917" y="1765"/>
                  </a:lnTo>
                  <a:lnTo>
                    <a:pt x="794" y="1783"/>
                  </a:lnTo>
                  <a:lnTo>
                    <a:pt x="662" y="1809"/>
                  </a:lnTo>
                  <a:lnTo>
                    <a:pt x="538" y="1844"/>
                  </a:lnTo>
                  <a:lnTo>
                    <a:pt x="415" y="1897"/>
                  </a:lnTo>
                  <a:lnTo>
                    <a:pt x="291" y="1950"/>
                  </a:lnTo>
                  <a:lnTo>
                    <a:pt x="185" y="2021"/>
                  </a:lnTo>
                  <a:lnTo>
                    <a:pt x="88" y="2109"/>
                  </a:lnTo>
                  <a:lnTo>
                    <a:pt x="44" y="2153"/>
                  </a:lnTo>
                  <a:lnTo>
                    <a:pt x="0" y="2206"/>
                  </a:lnTo>
                  <a:lnTo>
                    <a:pt x="106" y="2136"/>
                  </a:lnTo>
                  <a:lnTo>
                    <a:pt x="212" y="2074"/>
                  </a:lnTo>
                  <a:lnTo>
                    <a:pt x="326" y="2030"/>
                  </a:lnTo>
                  <a:lnTo>
                    <a:pt x="450" y="1994"/>
                  </a:lnTo>
                  <a:lnTo>
                    <a:pt x="565" y="1968"/>
                  </a:lnTo>
                  <a:lnTo>
                    <a:pt x="688" y="1950"/>
                  </a:lnTo>
                  <a:lnTo>
                    <a:pt x="812" y="1941"/>
                  </a:lnTo>
                  <a:lnTo>
                    <a:pt x="935" y="1941"/>
                  </a:lnTo>
                  <a:lnTo>
                    <a:pt x="1173" y="1941"/>
                  </a:lnTo>
                  <a:lnTo>
                    <a:pt x="1420" y="1959"/>
                  </a:lnTo>
                  <a:lnTo>
                    <a:pt x="1676" y="1977"/>
                  </a:lnTo>
                  <a:lnTo>
                    <a:pt x="1800" y="1994"/>
                  </a:lnTo>
                  <a:lnTo>
                    <a:pt x="1932" y="2003"/>
                  </a:lnTo>
                  <a:lnTo>
                    <a:pt x="2020" y="2436"/>
                  </a:lnTo>
                  <a:lnTo>
                    <a:pt x="2126" y="2868"/>
                  </a:lnTo>
                  <a:lnTo>
                    <a:pt x="2267" y="3389"/>
                  </a:lnTo>
                  <a:lnTo>
                    <a:pt x="2338" y="3645"/>
                  </a:lnTo>
                  <a:lnTo>
                    <a:pt x="2426" y="3901"/>
                  </a:lnTo>
                  <a:lnTo>
                    <a:pt x="2515" y="4148"/>
                  </a:lnTo>
                  <a:lnTo>
                    <a:pt x="2612" y="4404"/>
                  </a:lnTo>
                  <a:lnTo>
                    <a:pt x="2726" y="4651"/>
                  </a:lnTo>
                  <a:lnTo>
                    <a:pt x="2779" y="4775"/>
                  </a:lnTo>
                  <a:lnTo>
                    <a:pt x="2850" y="4889"/>
                  </a:lnTo>
                  <a:lnTo>
                    <a:pt x="2920" y="5013"/>
                  </a:lnTo>
                  <a:lnTo>
                    <a:pt x="3009" y="5119"/>
                  </a:lnTo>
                  <a:lnTo>
                    <a:pt x="3115" y="5216"/>
                  </a:lnTo>
                  <a:lnTo>
                    <a:pt x="3212" y="5304"/>
                  </a:lnTo>
                  <a:lnTo>
                    <a:pt x="3326" y="5392"/>
                  </a:lnTo>
                  <a:lnTo>
                    <a:pt x="3441" y="5463"/>
                  </a:lnTo>
                  <a:lnTo>
                    <a:pt x="3565" y="5525"/>
                  </a:lnTo>
                  <a:lnTo>
                    <a:pt x="3626" y="5543"/>
                  </a:lnTo>
                  <a:lnTo>
                    <a:pt x="3688" y="5560"/>
                  </a:lnTo>
                  <a:lnTo>
                    <a:pt x="3626" y="5534"/>
                  </a:lnTo>
                  <a:lnTo>
                    <a:pt x="3573" y="5498"/>
                  </a:lnTo>
                  <a:lnTo>
                    <a:pt x="3459" y="5428"/>
                  </a:lnTo>
                  <a:lnTo>
                    <a:pt x="3362" y="5340"/>
                  </a:lnTo>
                  <a:lnTo>
                    <a:pt x="3273" y="5251"/>
                  </a:lnTo>
                  <a:close/>
                  <a:moveTo>
                    <a:pt x="1950" y="1906"/>
                  </a:moveTo>
                  <a:lnTo>
                    <a:pt x="1950" y="1906"/>
                  </a:lnTo>
                  <a:lnTo>
                    <a:pt x="1950" y="1897"/>
                  </a:lnTo>
                  <a:lnTo>
                    <a:pt x="1950" y="190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8" name="Freeform 2"/>
            <p:cNvSpPr>
              <a:spLocks noChangeArrowheads="1"/>
            </p:cNvSpPr>
            <p:nvPr/>
          </p:nvSpPr>
          <p:spPr bwMode="auto">
            <a:xfrm>
              <a:off x="7104063" y="4572000"/>
              <a:ext cx="473075" cy="1065213"/>
            </a:xfrm>
            <a:custGeom>
              <a:avLst/>
              <a:gdLst>
                <a:gd name="T0" fmla="*/ 320540 w 1315"/>
                <a:gd name="T1" fmla="*/ 804403 h 2957"/>
                <a:gd name="T2" fmla="*/ 256864 w 1315"/>
                <a:gd name="T3" fmla="*/ 715425 h 2957"/>
                <a:gd name="T4" fmla="*/ 241034 w 1315"/>
                <a:gd name="T5" fmla="*/ 683365 h 2957"/>
                <a:gd name="T6" fmla="*/ 215852 w 1315"/>
                <a:gd name="T7" fmla="*/ 616721 h 2957"/>
                <a:gd name="T8" fmla="*/ 200023 w 1315"/>
                <a:gd name="T9" fmla="*/ 550078 h 2957"/>
                <a:gd name="T10" fmla="*/ 190309 w 1315"/>
                <a:gd name="T11" fmla="*/ 476950 h 2957"/>
                <a:gd name="T12" fmla="*/ 190309 w 1315"/>
                <a:gd name="T13" fmla="*/ 406705 h 2957"/>
                <a:gd name="T14" fmla="*/ 190309 w 1315"/>
                <a:gd name="T15" fmla="*/ 368880 h 2957"/>
                <a:gd name="T16" fmla="*/ 190309 w 1315"/>
                <a:gd name="T17" fmla="*/ 330695 h 2957"/>
                <a:gd name="T18" fmla="*/ 180956 w 1315"/>
                <a:gd name="T19" fmla="*/ 247841 h 2957"/>
                <a:gd name="T20" fmla="*/ 171242 w 1315"/>
                <a:gd name="T21" fmla="*/ 209656 h 2957"/>
                <a:gd name="T22" fmla="*/ 142822 w 1315"/>
                <a:gd name="T23" fmla="*/ 133287 h 2957"/>
                <a:gd name="T24" fmla="*/ 120517 w 1315"/>
                <a:gd name="T25" fmla="*/ 98344 h 2957"/>
                <a:gd name="T26" fmla="*/ 66554 w 1315"/>
                <a:gd name="T27" fmla="*/ 41067 h 2957"/>
                <a:gd name="T28" fmla="*/ 0 w 1315"/>
                <a:gd name="T29" fmla="*/ 0 h 2957"/>
                <a:gd name="T30" fmla="*/ 12591 w 1315"/>
                <a:gd name="T31" fmla="*/ 15850 h 2957"/>
                <a:gd name="T32" fmla="*/ 21945 w 1315"/>
                <a:gd name="T33" fmla="*/ 28459 h 2957"/>
                <a:gd name="T34" fmla="*/ 44250 w 1315"/>
                <a:gd name="T35" fmla="*/ 60159 h 2957"/>
                <a:gd name="T36" fmla="*/ 75908 w 1315"/>
                <a:gd name="T37" fmla="*/ 123921 h 2957"/>
                <a:gd name="T38" fmla="*/ 88859 w 1315"/>
                <a:gd name="T39" fmla="*/ 158863 h 2957"/>
                <a:gd name="T40" fmla="*/ 104688 w 1315"/>
                <a:gd name="T41" fmla="*/ 225507 h 2957"/>
                <a:gd name="T42" fmla="*/ 111164 w 1315"/>
                <a:gd name="T43" fmla="*/ 260449 h 2957"/>
                <a:gd name="T44" fmla="*/ 114042 w 1315"/>
                <a:gd name="T45" fmla="*/ 330695 h 2957"/>
                <a:gd name="T46" fmla="*/ 114042 w 1315"/>
                <a:gd name="T47" fmla="*/ 365638 h 2957"/>
                <a:gd name="T48" fmla="*/ 114042 w 1315"/>
                <a:gd name="T49" fmla="*/ 403823 h 2957"/>
                <a:gd name="T50" fmla="*/ 114042 w 1315"/>
                <a:gd name="T51" fmla="*/ 444889 h 2957"/>
                <a:gd name="T52" fmla="*/ 120517 w 1315"/>
                <a:gd name="T53" fmla="*/ 524501 h 2957"/>
                <a:gd name="T54" fmla="*/ 129871 w 1315"/>
                <a:gd name="T55" fmla="*/ 562686 h 2957"/>
                <a:gd name="T56" fmla="*/ 152175 w 1315"/>
                <a:gd name="T57" fmla="*/ 639056 h 2957"/>
                <a:gd name="T58" fmla="*/ 187071 w 1315"/>
                <a:gd name="T59" fmla="*/ 712183 h 2957"/>
                <a:gd name="T60" fmla="*/ 209376 w 1315"/>
                <a:gd name="T61" fmla="*/ 747126 h 2957"/>
                <a:gd name="T62" fmla="*/ 256864 w 1315"/>
                <a:gd name="T63" fmla="*/ 807645 h 2957"/>
                <a:gd name="T64" fmla="*/ 285644 w 1315"/>
                <a:gd name="T65" fmla="*/ 836104 h 2957"/>
                <a:gd name="T66" fmla="*/ 390332 w 1315"/>
                <a:gd name="T67" fmla="*/ 940932 h 2957"/>
                <a:gd name="T68" fmla="*/ 415874 w 1315"/>
                <a:gd name="T69" fmla="*/ 969751 h 2957"/>
                <a:gd name="T70" fmla="*/ 437819 w 1315"/>
                <a:gd name="T71" fmla="*/ 998209 h 2957"/>
                <a:gd name="T72" fmla="*/ 472715 w 1315"/>
                <a:gd name="T73" fmla="*/ 1064853 h 2957"/>
                <a:gd name="T74" fmla="*/ 463362 w 1315"/>
                <a:gd name="T75" fmla="*/ 1027028 h 2957"/>
                <a:gd name="T76" fmla="*/ 434941 w 1315"/>
                <a:gd name="T77" fmla="*/ 956782 h 2957"/>
                <a:gd name="T78" fmla="*/ 415874 w 1315"/>
                <a:gd name="T79" fmla="*/ 925082 h 2957"/>
                <a:gd name="T80" fmla="*/ 368027 w 1315"/>
                <a:gd name="T81" fmla="*/ 861681 h 29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15" h="2957">
                  <a:moveTo>
                    <a:pt x="891" y="2233"/>
                  </a:moveTo>
                  <a:lnTo>
                    <a:pt x="891" y="2233"/>
                  </a:lnTo>
                  <a:lnTo>
                    <a:pt x="767" y="2065"/>
                  </a:lnTo>
                  <a:lnTo>
                    <a:pt x="714" y="1986"/>
                  </a:lnTo>
                  <a:lnTo>
                    <a:pt x="670" y="1897"/>
                  </a:lnTo>
                  <a:lnTo>
                    <a:pt x="635" y="1809"/>
                  </a:lnTo>
                  <a:lnTo>
                    <a:pt x="600" y="1712"/>
                  </a:lnTo>
                  <a:lnTo>
                    <a:pt x="573" y="1624"/>
                  </a:lnTo>
                  <a:lnTo>
                    <a:pt x="556" y="1527"/>
                  </a:lnTo>
                  <a:lnTo>
                    <a:pt x="529" y="1324"/>
                  </a:lnTo>
                  <a:lnTo>
                    <a:pt x="529" y="1129"/>
                  </a:lnTo>
                  <a:lnTo>
                    <a:pt x="529" y="1024"/>
                  </a:lnTo>
                  <a:lnTo>
                    <a:pt x="529" y="918"/>
                  </a:lnTo>
                  <a:lnTo>
                    <a:pt x="520" y="803"/>
                  </a:lnTo>
                  <a:lnTo>
                    <a:pt x="503" y="688"/>
                  </a:lnTo>
                  <a:lnTo>
                    <a:pt x="476" y="582"/>
                  </a:lnTo>
                  <a:lnTo>
                    <a:pt x="441" y="476"/>
                  </a:lnTo>
                  <a:lnTo>
                    <a:pt x="397" y="370"/>
                  </a:lnTo>
                  <a:lnTo>
                    <a:pt x="335" y="273"/>
                  </a:lnTo>
                  <a:lnTo>
                    <a:pt x="264" y="185"/>
                  </a:lnTo>
                  <a:lnTo>
                    <a:pt x="185" y="114"/>
                  </a:lnTo>
                  <a:lnTo>
                    <a:pt x="97" y="53"/>
                  </a:lnTo>
                  <a:lnTo>
                    <a:pt x="0" y="0"/>
                  </a:lnTo>
                  <a:lnTo>
                    <a:pt x="35" y="44"/>
                  </a:lnTo>
                  <a:lnTo>
                    <a:pt x="61" y="79"/>
                  </a:lnTo>
                  <a:lnTo>
                    <a:pt x="123" y="167"/>
                  </a:lnTo>
                  <a:lnTo>
                    <a:pt x="167" y="256"/>
                  </a:lnTo>
                  <a:lnTo>
                    <a:pt x="211" y="344"/>
                  </a:lnTo>
                  <a:lnTo>
                    <a:pt x="247" y="441"/>
                  </a:lnTo>
                  <a:lnTo>
                    <a:pt x="273" y="529"/>
                  </a:lnTo>
                  <a:lnTo>
                    <a:pt x="291" y="626"/>
                  </a:lnTo>
                  <a:lnTo>
                    <a:pt x="309" y="723"/>
                  </a:lnTo>
                  <a:lnTo>
                    <a:pt x="317" y="821"/>
                  </a:lnTo>
                  <a:lnTo>
                    <a:pt x="317" y="918"/>
                  </a:lnTo>
                  <a:lnTo>
                    <a:pt x="317" y="1015"/>
                  </a:lnTo>
                  <a:lnTo>
                    <a:pt x="317" y="1121"/>
                  </a:lnTo>
                  <a:lnTo>
                    <a:pt x="317" y="1235"/>
                  </a:lnTo>
                  <a:lnTo>
                    <a:pt x="326" y="1341"/>
                  </a:lnTo>
                  <a:lnTo>
                    <a:pt x="335" y="1456"/>
                  </a:lnTo>
                  <a:lnTo>
                    <a:pt x="361" y="1562"/>
                  </a:lnTo>
                  <a:lnTo>
                    <a:pt x="388" y="1668"/>
                  </a:lnTo>
                  <a:lnTo>
                    <a:pt x="423" y="1774"/>
                  </a:lnTo>
                  <a:lnTo>
                    <a:pt x="467" y="1880"/>
                  </a:lnTo>
                  <a:lnTo>
                    <a:pt x="520" y="1977"/>
                  </a:lnTo>
                  <a:lnTo>
                    <a:pt x="582" y="2074"/>
                  </a:lnTo>
                  <a:lnTo>
                    <a:pt x="644" y="2162"/>
                  </a:lnTo>
                  <a:lnTo>
                    <a:pt x="714" y="2242"/>
                  </a:lnTo>
                  <a:lnTo>
                    <a:pt x="794" y="2321"/>
                  </a:lnTo>
                  <a:lnTo>
                    <a:pt x="944" y="2462"/>
                  </a:lnTo>
                  <a:lnTo>
                    <a:pt x="1085" y="2612"/>
                  </a:lnTo>
                  <a:lnTo>
                    <a:pt x="1156" y="2692"/>
                  </a:lnTo>
                  <a:lnTo>
                    <a:pt x="1217" y="2771"/>
                  </a:lnTo>
                  <a:lnTo>
                    <a:pt x="1270" y="2859"/>
                  </a:lnTo>
                  <a:lnTo>
                    <a:pt x="1314" y="2956"/>
                  </a:lnTo>
                  <a:lnTo>
                    <a:pt x="1288" y="2851"/>
                  </a:lnTo>
                  <a:lnTo>
                    <a:pt x="1253" y="2753"/>
                  </a:lnTo>
                  <a:lnTo>
                    <a:pt x="1209" y="2656"/>
                  </a:lnTo>
                  <a:lnTo>
                    <a:pt x="1156" y="2568"/>
                  </a:lnTo>
                  <a:lnTo>
                    <a:pt x="1094" y="2480"/>
                  </a:lnTo>
                  <a:lnTo>
                    <a:pt x="1023" y="2392"/>
                  </a:lnTo>
                  <a:lnTo>
                    <a:pt x="891" y="223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9" name="Freeform 3"/>
            <p:cNvSpPr>
              <a:spLocks noChangeArrowheads="1"/>
            </p:cNvSpPr>
            <p:nvPr/>
          </p:nvSpPr>
          <p:spPr bwMode="auto">
            <a:xfrm>
              <a:off x="3540125" y="1785938"/>
              <a:ext cx="1755775" cy="1995487"/>
            </a:xfrm>
            <a:custGeom>
              <a:avLst/>
              <a:gdLst>
                <a:gd name="T0" fmla="*/ 692018 w 4879"/>
                <a:gd name="T1" fmla="*/ 1080169 h 5544"/>
                <a:gd name="T2" fmla="*/ 657111 w 4879"/>
                <a:gd name="T3" fmla="*/ 1022939 h 5544"/>
                <a:gd name="T4" fmla="*/ 543034 w 4879"/>
                <a:gd name="T5" fmla="*/ 905240 h 5544"/>
                <a:gd name="T6" fmla="*/ 491934 w 4879"/>
                <a:gd name="T7" fmla="*/ 740389 h 5544"/>
                <a:gd name="T8" fmla="*/ 473221 w 4879"/>
                <a:gd name="T9" fmla="*/ 851249 h 5544"/>
                <a:gd name="T10" fmla="*/ 501650 w 4879"/>
                <a:gd name="T11" fmla="*/ 934035 h 5544"/>
                <a:gd name="T12" fmla="*/ 609609 w 4879"/>
                <a:gd name="T13" fmla="*/ 1061092 h 5544"/>
                <a:gd name="T14" fmla="*/ 631921 w 4879"/>
                <a:gd name="T15" fmla="*/ 1105724 h 5544"/>
                <a:gd name="T16" fmla="*/ 676184 w 4879"/>
                <a:gd name="T17" fmla="*/ 1267696 h 5544"/>
                <a:gd name="T18" fmla="*/ 717568 w 4879"/>
                <a:gd name="T19" fmla="*/ 1391514 h 5544"/>
                <a:gd name="T20" fmla="*/ 66575 w 4879"/>
                <a:gd name="T21" fmla="*/ 1442265 h 5544"/>
                <a:gd name="T22" fmla="*/ 50741 w 4879"/>
                <a:gd name="T23" fmla="*/ 1213705 h 5544"/>
                <a:gd name="T24" fmla="*/ 9356 w 4879"/>
                <a:gd name="T25" fmla="*/ 1311968 h 5544"/>
                <a:gd name="T26" fmla="*/ 15834 w 4879"/>
                <a:gd name="T27" fmla="*/ 1527930 h 5544"/>
                <a:gd name="T28" fmla="*/ 114077 w 4879"/>
                <a:gd name="T29" fmla="*/ 1772686 h 5544"/>
                <a:gd name="T30" fmla="*/ 222036 w 4879"/>
                <a:gd name="T31" fmla="*/ 1950495 h 5544"/>
                <a:gd name="T32" fmla="*/ 244347 w 4879"/>
                <a:gd name="T33" fmla="*/ 1976050 h 5544"/>
                <a:gd name="T34" fmla="*/ 1069875 w 4879"/>
                <a:gd name="T35" fmla="*/ 1918821 h 5544"/>
                <a:gd name="T36" fmla="*/ 228513 w 4879"/>
                <a:gd name="T37" fmla="*/ 1890386 h 5544"/>
                <a:gd name="T38" fmla="*/ 85648 w 4879"/>
                <a:gd name="T39" fmla="*/ 1508853 h 5544"/>
                <a:gd name="T40" fmla="*/ 917652 w 4879"/>
                <a:gd name="T41" fmla="*/ 1661466 h 5544"/>
                <a:gd name="T42" fmla="*/ 993944 w 4879"/>
                <a:gd name="T43" fmla="*/ 1721935 h 5544"/>
                <a:gd name="T44" fmla="*/ 799977 w 4879"/>
                <a:gd name="T45" fmla="*/ 1454863 h 5544"/>
                <a:gd name="T46" fmla="*/ 749236 w 4879"/>
                <a:gd name="T47" fmla="*/ 1331045 h 5544"/>
                <a:gd name="T48" fmla="*/ 765070 w 4879"/>
                <a:gd name="T49" fmla="*/ 1153236 h 5544"/>
                <a:gd name="T50" fmla="*/ 819050 w 4879"/>
                <a:gd name="T51" fmla="*/ 978307 h 5544"/>
                <a:gd name="T52" fmla="*/ 946082 w 4879"/>
                <a:gd name="T53" fmla="*/ 797259 h 5544"/>
                <a:gd name="T54" fmla="*/ 1136809 w 4879"/>
                <a:gd name="T55" fmla="*/ 702236 h 5544"/>
                <a:gd name="T56" fmla="*/ 1181073 w 4879"/>
                <a:gd name="T57" fmla="*/ 698996 h 5544"/>
                <a:gd name="T58" fmla="*/ 1301627 w 4879"/>
                <a:gd name="T59" fmla="*/ 683159 h 5544"/>
                <a:gd name="T60" fmla="*/ 1339773 w 4879"/>
                <a:gd name="T61" fmla="*/ 651125 h 5544"/>
                <a:gd name="T62" fmla="*/ 1358845 w 4879"/>
                <a:gd name="T63" fmla="*/ 616211 h 5544"/>
                <a:gd name="T64" fmla="*/ 1355607 w 4879"/>
                <a:gd name="T65" fmla="*/ 502111 h 5544"/>
                <a:gd name="T66" fmla="*/ 1308105 w 4879"/>
                <a:gd name="T67" fmla="*/ 343019 h 5544"/>
                <a:gd name="T68" fmla="*/ 1346250 w 4879"/>
                <a:gd name="T69" fmla="*/ 142895 h 5544"/>
                <a:gd name="T70" fmla="*/ 1441614 w 4879"/>
                <a:gd name="T71" fmla="*/ 69828 h 5544"/>
                <a:gd name="T72" fmla="*/ 1543096 w 4879"/>
                <a:gd name="T73" fmla="*/ 57230 h 5544"/>
                <a:gd name="T74" fmla="*/ 1638100 w 4879"/>
                <a:gd name="T75" fmla="*/ 95383 h 5544"/>
                <a:gd name="T76" fmla="*/ 1707913 w 4879"/>
                <a:gd name="T77" fmla="*/ 203364 h 5544"/>
                <a:gd name="T78" fmla="*/ 1720508 w 4879"/>
                <a:gd name="T79" fmla="*/ 384412 h 5544"/>
                <a:gd name="T80" fmla="*/ 1676245 w 4879"/>
                <a:gd name="T81" fmla="*/ 514709 h 5544"/>
                <a:gd name="T82" fmla="*/ 1638100 w 4879"/>
                <a:gd name="T83" fmla="*/ 533786 h 5544"/>
                <a:gd name="T84" fmla="*/ 1698197 w 4879"/>
                <a:gd name="T85" fmla="*/ 502111 h 5544"/>
                <a:gd name="T86" fmla="*/ 1742820 w 4879"/>
                <a:gd name="T87" fmla="*/ 387651 h 5544"/>
                <a:gd name="T88" fmla="*/ 1746059 w 4879"/>
                <a:gd name="T89" fmla="*/ 193646 h 5544"/>
                <a:gd name="T90" fmla="*/ 1688840 w 4879"/>
                <a:gd name="T91" fmla="*/ 76307 h 5544"/>
                <a:gd name="T92" fmla="*/ 1647456 w 4879"/>
                <a:gd name="T93" fmla="*/ 41393 h 5544"/>
                <a:gd name="T94" fmla="*/ 1524023 w 4879"/>
                <a:gd name="T95" fmla="*/ 0 h 5544"/>
                <a:gd name="T96" fmla="*/ 1393752 w 4879"/>
                <a:gd name="T97" fmla="*/ 22316 h 5544"/>
                <a:gd name="T98" fmla="*/ 1292271 w 4879"/>
                <a:gd name="T99" fmla="*/ 104741 h 5544"/>
                <a:gd name="T100" fmla="*/ 1238291 w 4879"/>
                <a:gd name="T101" fmla="*/ 225680 h 5544"/>
                <a:gd name="T102" fmla="*/ 1235052 w 4879"/>
                <a:gd name="T103" fmla="*/ 358857 h 5544"/>
                <a:gd name="T104" fmla="*/ 1285793 w 4879"/>
                <a:gd name="T105" fmla="*/ 539904 h 5544"/>
                <a:gd name="T106" fmla="*/ 1279675 w 4879"/>
                <a:gd name="T107" fmla="*/ 603613 h 5544"/>
                <a:gd name="T108" fmla="*/ 1276437 w 4879"/>
                <a:gd name="T109" fmla="*/ 610092 h 5544"/>
                <a:gd name="T110" fmla="*/ 1244769 w 4879"/>
                <a:gd name="T111" fmla="*/ 619450 h 5544"/>
                <a:gd name="T112" fmla="*/ 1165239 w 4879"/>
                <a:gd name="T113" fmla="*/ 622690 h 5544"/>
                <a:gd name="T114" fmla="*/ 1025612 w 4879"/>
                <a:gd name="T115" fmla="*/ 657604 h 5544"/>
                <a:gd name="T116" fmla="*/ 863673 w 4879"/>
                <a:gd name="T117" fmla="*/ 781422 h 5544"/>
                <a:gd name="T118" fmla="*/ 739880 w 4879"/>
                <a:gd name="T119" fmla="*/ 997384 h 554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79" h="5544">
                  <a:moveTo>
                    <a:pt x="1959" y="3248"/>
                  </a:moveTo>
                  <a:lnTo>
                    <a:pt x="1941" y="3107"/>
                  </a:lnTo>
                  <a:lnTo>
                    <a:pt x="1932" y="3036"/>
                  </a:lnTo>
                  <a:lnTo>
                    <a:pt x="1923" y="3019"/>
                  </a:lnTo>
                  <a:lnTo>
                    <a:pt x="1923" y="3001"/>
                  </a:lnTo>
                  <a:lnTo>
                    <a:pt x="1906" y="2957"/>
                  </a:lnTo>
                  <a:lnTo>
                    <a:pt x="1870" y="2895"/>
                  </a:lnTo>
                  <a:lnTo>
                    <a:pt x="1826" y="2842"/>
                  </a:lnTo>
                  <a:lnTo>
                    <a:pt x="1747" y="2745"/>
                  </a:lnTo>
                  <a:lnTo>
                    <a:pt x="1659" y="2657"/>
                  </a:lnTo>
                  <a:lnTo>
                    <a:pt x="1570" y="2568"/>
                  </a:lnTo>
                  <a:lnTo>
                    <a:pt x="1517" y="2524"/>
                  </a:lnTo>
                  <a:lnTo>
                    <a:pt x="1509" y="2515"/>
                  </a:lnTo>
                  <a:lnTo>
                    <a:pt x="1491" y="2498"/>
                  </a:lnTo>
                  <a:lnTo>
                    <a:pt x="1429" y="2401"/>
                  </a:lnTo>
                  <a:lnTo>
                    <a:pt x="1394" y="2295"/>
                  </a:lnTo>
                  <a:lnTo>
                    <a:pt x="1367" y="2180"/>
                  </a:lnTo>
                  <a:lnTo>
                    <a:pt x="1367" y="2057"/>
                  </a:lnTo>
                  <a:lnTo>
                    <a:pt x="1341" y="2109"/>
                  </a:lnTo>
                  <a:lnTo>
                    <a:pt x="1323" y="2171"/>
                  </a:lnTo>
                  <a:lnTo>
                    <a:pt x="1315" y="2242"/>
                  </a:lnTo>
                  <a:lnTo>
                    <a:pt x="1315" y="2304"/>
                  </a:lnTo>
                  <a:lnTo>
                    <a:pt x="1315" y="2365"/>
                  </a:lnTo>
                  <a:lnTo>
                    <a:pt x="1332" y="2436"/>
                  </a:lnTo>
                  <a:lnTo>
                    <a:pt x="1350" y="2498"/>
                  </a:lnTo>
                  <a:lnTo>
                    <a:pt x="1376" y="2560"/>
                  </a:lnTo>
                  <a:lnTo>
                    <a:pt x="1394" y="2595"/>
                  </a:lnTo>
                  <a:lnTo>
                    <a:pt x="1403" y="2613"/>
                  </a:lnTo>
                  <a:lnTo>
                    <a:pt x="1420" y="2630"/>
                  </a:lnTo>
                  <a:lnTo>
                    <a:pt x="1456" y="2674"/>
                  </a:lnTo>
                  <a:lnTo>
                    <a:pt x="1535" y="2763"/>
                  </a:lnTo>
                  <a:lnTo>
                    <a:pt x="1694" y="2948"/>
                  </a:lnTo>
                  <a:lnTo>
                    <a:pt x="1747" y="3036"/>
                  </a:lnTo>
                  <a:lnTo>
                    <a:pt x="1756" y="3045"/>
                  </a:lnTo>
                  <a:lnTo>
                    <a:pt x="1756" y="3063"/>
                  </a:lnTo>
                  <a:lnTo>
                    <a:pt x="1756" y="3072"/>
                  </a:lnTo>
                  <a:lnTo>
                    <a:pt x="1773" y="3133"/>
                  </a:lnTo>
                  <a:lnTo>
                    <a:pt x="1800" y="3248"/>
                  </a:lnTo>
                  <a:lnTo>
                    <a:pt x="1826" y="3372"/>
                  </a:lnTo>
                  <a:lnTo>
                    <a:pt x="1879" y="3522"/>
                  </a:lnTo>
                  <a:lnTo>
                    <a:pt x="1941" y="3654"/>
                  </a:lnTo>
                  <a:lnTo>
                    <a:pt x="1959" y="3725"/>
                  </a:lnTo>
                  <a:lnTo>
                    <a:pt x="1967" y="3795"/>
                  </a:lnTo>
                  <a:lnTo>
                    <a:pt x="1994" y="3866"/>
                  </a:lnTo>
                  <a:lnTo>
                    <a:pt x="2056" y="3981"/>
                  </a:lnTo>
                  <a:lnTo>
                    <a:pt x="1967" y="3981"/>
                  </a:lnTo>
                  <a:lnTo>
                    <a:pt x="847" y="3998"/>
                  </a:lnTo>
                  <a:lnTo>
                    <a:pt x="185" y="4007"/>
                  </a:lnTo>
                  <a:lnTo>
                    <a:pt x="168" y="3919"/>
                  </a:lnTo>
                  <a:lnTo>
                    <a:pt x="141" y="3786"/>
                  </a:lnTo>
                  <a:lnTo>
                    <a:pt x="123" y="3654"/>
                  </a:lnTo>
                  <a:lnTo>
                    <a:pt x="123" y="3513"/>
                  </a:lnTo>
                  <a:lnTo>
                    <a:pt x="141" y="3372"/>
                  </a:lnTo>
                  <a:lnTo>
                    <a:pt x="97" y="3433"/>
                  </a:lnTo>
                  <a:lnTo>
                    <a:pt x="70" y="3495"/>
                  </a:lnTo>
                  <a:lnTo>
                    <a:pt x="44" y="3566"/>
                  </a:lnTo>
                  <a:lnTo>
                    <a:pt x="26" y="3645"/>
                  </a:lnTo>
                  <a:lnTo>
                    <a:pt x="9" y="3716"/>
                  </a:lnTo>
                  <a:lnTo>
                    <a:pt x="0" y="3795"/>
                  </a:lnTo>
                  <a:lnTo>
                    <a:pt x="0" y="3945"/>
                  </a:lnTo>
                  <a:lnTo>
                    <a:pt x="18" y="4095"/>
                  </a:lnTo>
                  <a:lnTo>
                    <a:pt x="44" y="4245"/>
                  </a:lnTo>
                  <a:lnTo>
                    <a:pt x="88" y="4387"/>
                  </a:lnTo>
                  <a:lnTo>
                    <a:pt x="132" y="4528"/>
                  </a:lnTo>
                  <a:lnTo>
                    <a:pt x="194" y="4660"/>
                  </a:lnTo>
                  <a:lnTo>
                    <a:pt x="256" y="4793"/>
                  </a:lnTo>
                  <a:lnTo>
                    <a:pt x="317" y="4925"/>
                  </a:lnTo>
                  <a:lnTo>
                    <a:pt x="388" y="5049"/>
                  </a:lnTo>
                  <a:lnTo>
                    <a:pt x="538" y="5296"/>
                  </a:lnTo>
                  <a:lnTo>
                    <a:pt x="617" y="5419"/>
                  </a:lnTo>
                  <a:lnTo>
                    <a:pt x="653" y="5481"/>
                  </a:lnTo>
                  <a:lnTo>
                    <a:pt x="662" y="5508"/>
                  </a:lnTo>
                  <a:lnTo>
                    <a:pt x="670" y="5543"/>
                  </a:lnTo>
                  <a:lnTo>
                    <a:pt x="679" y="5490"/>
                  </a:lnTo>
                  <a:lnTo>
                    <a:pt x="2920" y="5481"/>
                  </a:lnTo>
                  <a:lnTo>
                    <a:pt x="2920" y="5455"/>
                  </a:lnTo>
                  <a:lnTo>
                    <a:pt x="2929" y="5428"/>
                  </a:lnTo>
                  <a:lnTo>
                    <a:pt x="2947" y="5384"/>
                  </a:lnTo>
                  <a:lnTo>
                    <a:pt x="2973" y="5331"/>
                  </a:lnTo>
                  <a:lnTo>
                    <a:pt x="3000" y="5278"/>
                  </a:lnTo>
                  <a:lnTo>
                    <a:pt x="900" y="5313"/>
                  </a:lnTo>
                  <a:lnTo>
                    <a:pt x="653" y="5313"/>
                  </a:lnTo>
                  <a:lnTo>
                    <a:pt x="635" y="5252"/>
                  </a:lnTo>
                  <a:lnTo>
                    <a:pt x="591" y="5110"/>
                  </a:lnTo>
                  <a:lnTo>
                    <a:pt x="547" y="4978"/>
                  </a:lnTo>
                  <a:lnTo>
                    <a:pt x="335" y="4448"/>
                  </a:lnTo>
                  <a:lnTo>
                    <a:pt x="238" y="4192"/>
                  </a:lnTo>
                  <a:lnTo>
                    <a:pt x="2188" y="4184"/>
                  </a:lnTo>
                  <a:lnTo>
                    <a:pt x="2215" y="4210"/>
                  </a:lnTo>
                  <a:lnTo>
                    <a:pt x="2373" y="4422"/>
                  </a:lnTo>
                  <a:lnTo>
                    <a:pt x="2550" y="4616"/>
                  </a:lnTo>
                  <a:lnTo>
                    <a:pt x="2735" y="4810"/>
                  </a:lnTo>
                  <a:lnTo>
                    <a:pt x="2841" y="4899"/>
                  </a:lnTo>
                  <a:lnTo>
                    <a:pt x="2938" y="4987"/>
                  </a:lnTo>
                  <a:lnTo>
                    <a:pt x="2762" y="4784"/>
                  </a:lnTo>
                  <a:lnTo>
                    <a:pt x="2594" y="4581"/>
                  </a:lnTo>
                  <a:lnTo>
                    <a:pt x="2435" y="4369"/>
                  </a:lnTo>
                  <a:lnTo>
                    <a:pt x="2285" y="4157"/>
                  </a:lnTo>
                  <a:lnTo>
                    <a:pt x="2223" y="4042"/>
                  </a:lnTo>
                  <a:lnTo>
                    <a:pt x="2162" y="3928"/>
                  </a:lnTo>
                  <a:lnTo>
                    <a:pt x="2109" y="3822"/>
                  </a:lnTo>
                  <a:lnTo>
                    <a:pt x="2091" y="3760"/>
                  </a:lnTo>
                  <a:lnTo>
                    <a:pt x="2082" y="3698"/>
                  </a:lnTo>
                  <a:lnTo>
                    <a:pt x="2073" y="3583"/>
                  </a:lnTo>
                  <a:lnTo>
                    <a:pt x="2082" y="3451"/>
                  </a:lnTo>
                  <a:lnTo>
                    <a:pt x="2100" y="3328"/>
                  </a:lnTo>
                  <a:lnTo>
                    <a:pt x="2126" y="3204"/>
                  </a:lnTo>
                  <a:lnTo>
                    <a:pt x="2153" y="3072"/>
                  </a:lnTo>
                  <a:lnTo>
                    <a:pt x="2188" y="2948"/>
                  </a:lnTo>
                  <a:lnTo>
                    <a:pt x="2223" y="2833"/>
                  </a:lnTo>
                  <a:lnTo>
                    <a:pt x="2276" y="2718"/>
                  </a:lnTo>
                  <a:lnTo>
                    <a:pt x="2329" y="2604"/>
                  </a:lnTo>
                  <a:lnTo>
                    <a:pt x="2391" y="2498"/>
                  </a:lnTo>
                  <a:lnTo>
                    <a:pt x="2462" y="2392"/>
                  </a:lnTo>
                  <a:lnTo>
                    <a:pt x="2541" y="2304"/>
                  </a:lnTo>
                  <a:lnTo>
                    <a:pt x="2629" y="2215"/>
                  </a:lnTo>
                  <a:lnTo>
                    <a:pt x="2726" y="2136"/>
                  </a:lnTo>
                  <a:lnTo>
                    <a:pt x="2823" y="2074"/>
                  </a:lnTo>
                  <a:lnTo>
                    <a:pt x="2938" y="2021"/>
                  </a:lnTo>
                  <a:lnTo>
                    <a:pt x="3044" y="1977"/>
                  </a:lnTo>
                  <a:lnTo>
                    <a:pt x="3159" y="1951"/>
                  </a:lnTo>
                  <a:lnTo>
                    <a:pt x="3220" y="1942"/>
                  </a:lnTo>
                  <a:lnTo>
                    <a:pt x="3247" y="1942"/>
                  </a:lnTo>
                  <a:lnTo>
                    <a:pt x="3282" y="1942"/>
                  </a:lnTo>
                  <a:lnTo>
                    <a:pt x="3415" y="1942"/>
                  </a:lnTo>
                  <a:lnTo>
                    <a:pt x="3494" y="1933"/>
                  </a:lnTo>
                  <a:lnTo>
                    <a:pt x="3573" y="1915"/>
                  </a:lnTo>
                  <a:lnTo>
                    <a:pt x="3617" y="1898"/>
                  </a:lnTo>
                  <a:lnTo>
                    <a:pt x="3662" y="1871"/>
                  </a:lnTo>
                  <a:lnTo>
                    <a:pt x="3697" y="1836"/>
                  </a:lnTo>
                  <a:lnTo>
                    <a:pt x="3706" y="1827"/>
                  </a:lnTo>
                  <a:lnTo>
                    <a:pt x="3715" y="1818"/>
                  </a:lnTo>
                  <a:lnTo>
                    <a:pt x="3723" y="1809"/>
                  </a:lnTo>
                  <a:lnTo>
                    <a:pt x="3732" y="1801"/>
                  </a:lnTo>
                  <a:lnTo>
                    <a:pt x="3759" y="1756"/>
                  </a:lnTo>
                  <a:lnTo>
                    <a:pt x="3776" y="1712"/>
                  </a:lnTo>
                  <a:lnTo>
                    <a:pt x="3785" y="1624"/>
                  </a:lnTo>
                  <a:lnTo>
                    <a:pt x="3794" y="1545"/>
                  </a:lnTo>
                  <a:lnTo>
                    <a:pt x="3785" y="1465"/>
                  </a:lnTo>
                  <a:lnTo>
                    <a:pt x="3767" y="1395"/>
                  </a:lnTo>
                  <a:lnTo>
                    <a:pt x="3750" y="1324"/>
                  </a:lnTo>
                  <a:lnTo>
                    <a:pt x="3706" y="1192"/>
                  </a:lnTo>
                  <a:lnTo>
                    <a:pt x="3670" y="1068"/>
                  </a:lnTo>
                  <a:lnTo>
                    <a:pt x="3635" y="953"/>
                  </a:lnTo>
                  <a:lnTo>
                    <a:pt x="3617" y="838"/>
                  </a:lnTo>
                  <a:lnTo>
                    <a:pt x="3617" y="724"/>
                  </a:lnTo>
                  <a:lnTo>
                    <a:pt x="3635" y="609"/>
                  </a:lnTo>
                  <a:lnTo>
                    <a:pt x="3679" y="503"/>
                  </a:lnTo>
                  <a:lnTo>
                    <a:pt x="3741" y="397"/>
                  </a:lnTo>
                  <a:lnTo>
                    <a:pt x="3776" y="353"/>
                  </a:lnTo>
                  <a:lnTo>
                    <a:pt x="3812" y="309"/>
                  </a:lnTo>
                  <a:lnTo>
                    <a:pt x="3856" y="274"/>
                  </a:lnTo>
                  <a:lnTo>
                    <a:pt x="3900" y="238"/>
                  </a:lnTo>
                  <a:lnTo>
                    <a:pt x="3953" y="212"/>
                  </a:lnTo>
                  <a:lnTo>
                    <a:pt x="4006" y="194"/>
                  </a:lnTo>
                  <a:lnTo>
                    <a:pt x="4059" y="177"/>
                  </a:lnTo>
                  <a:lnTo>
                    <a:pt x="4112" y="159"/>
                  </a:lnTo>
                  <a:lnTo>
                    <a:pt x="4173" y="150"/>
                  </a:lnTo>
                  <a:lnTo>
                    <a:pt x="4226" y="150"/>
                  </a:lnTo>
                  <a:lnTo>
                    <a:pt x="4288" y="159"/>
                  </a:lnTo>
                  <a:lnTo>
                    <a:pt x="4349" y="168"/>
                  </a:lnTo>
                  <a:lnTo>
                    <a:pt x="4402" y="185"/>
                  </a:lnTo>
                  <a:lnTo>
                    <a:pt x="4455" y="203"/>
                  </a:lnTo>
                  <a:lnTo>
                    <a:pt x="4508" y="229"/>
                  </a:lnTo>
                  <a:lnTo>
                    <a:pt x="4552" y="265"/>
                  </a:lnTo>
                  <a:lnTo>
                    <a:pt x="4596" y="300"/>
                  </a:lnTo>
                  <a:lnTo>
                    <a:pt x="4640" y="344"/>
                  </a:lnTo>
                  <a:lnTo>
                    <a:pt x="4675" y="397"/>
                  </a:lnTo>
                  <a:lnTo>
                    <a:pt x="4702" y="450"/>
                  </a:lnTo>
                  <a:lnTo>
                    <a:pt x="4728" y="503"/>
                  </a:lnTo>
                  <a:lnTo>
                    <a:pt x="4746" y="565"/>
                  </a:lnTo>
                  <a:lnTo>
                    <a:pt x="4781" y="680"/>
                  </a:lnTo>
                  <a:lnTo>
                    <a:pt x="4790" y="812"/>
                  </a:lnTo>
                  <a:lnTo>
                    <a:pt x="4790" y="936"/>
                  </a:lnTo>
                  <a:lnTo>
                    <a:pt x="4781" y="1068"/>
                  </a:lnTo>
                  <a:lnTo>
                    <a:pt x="4763" y="1200"/>
                  </a:lnTo>
                  <a:lnTo>
                    <a:pt x="4755" y="1262"/>
                  </a:lnTo>
                  <a:lnTo>
                    <a:pt x="4728" y="1324"/>
                  </a:lnTo>
                  <a:lnTo>
                    <a:pt x="4702" y="1377"/>
                  </a:lnTo>
                  <a:lnTo>
                    <a:pt x="4658" y="1430"/>
                  </a:lnTo>
                  <a:lnTo>
                    <a:pt x="4640" y="1448"/>
                  </a:lnTo>
                  <a:lnTo>
                    <a:pt x="4613" y="1465"/>
                  </a:lnTo>
                  <a:lnTo>
                    <a:pt x="4578" y="1474"/>
                  </a:lnTo>
                  <a:lnTo>
                    <a:pt x="4552" y="1483"/>
                  </a:lnTo>
                  <a:lnTo>
                    <a:pt x="4578" y="1483"/>
                  </a:lnTo>
                  <a:lnTo>
                    <a:pt x="4613" y="1474"/>
                  </a:lnTo>
                  <a:lnTo>
                    <a:pt x="4649" y="1456"/>
                  </a:lnTo>
                  <a:lnTo>
                    <a:pt x="4675" y="1439"/>
                  </a:lnTo>
                  <a:lnTo>
                    <a:pt x="4719" y="1395"/>
                  </a:lnTo>
                  <a:lnTo>
                    <a:pt x="4755" y="1333"/>
                  </a:lnTo>
                  <a:lnTo>
                    <a:pt x="4790" y="1271"/>
                  </a:lnTo>
                  <a:lnTo>
                    <a:pt x="4808" y="1209"/>
                  </a:lnTo>
                  <a:lnTo>
                    <a:pt x="4843" y="1077"/>
                  </a:lnTo>
                  <a:lnTo>
                    <a:pt x="4861" y="944"/>
                  </a:lnTo>
                  <a:lnTo>
                    <a:pt x="4878" y="812"/>
                  </a:lnTo>
                  <a:lnTo>
                    <a:pt x="4869" y="671"/>
                  </a:lnTo>
                  <a:lnTo>
                    <a:pt x="4852" y="538"/>
                  </a:lnTo>
                  <a:lnTo>
                    <a:pt x="4834" y="468"/>
                  </a:lnTo>
                  <a:lnTo>
                    <a:pt x="4808" y="397"/>
                  </a:lnTo>
                  <a:lnTo>
                    <a:pt x="4772" y="335"/>
                  </a:lnTo>
                  <a:lnTo>
                    <a:pt x="4737" y="274"/>
                  </a:lnTo>
                  <a:lnTo>
                    <a:pt x="4693" y="212"/>
                  </a:lnTo>
                  <a:lnTo>
                    <a:pt x="4666" y="194"/>
                  </a:lnTo>
                  <a:lnTo>
                    <a:pt x="4640" y="168"/>
                  </a:lnTo>
                  <a:lnTo>
                    <a:pt x="4578" y="115"/>
                  </a:lnTo>
                  <a:lnTo>
                    <a:pt x="4516" y="79"/>
                  </a:lnTo>
                  <a:lnTo>
                    <a:pt x="4455" y="44"/>
                  </a:lnTo>
                  <a:lnTo>
                    <a:pt x="4384" y="26"/>
                  </a:lnTo>
                  <a:lnTo>
                    <a:pt x="4314" y="9"/>
                  </a:lnTo>
                  <a:lnTo>
                    <a:pt x="4235" y="0"/>
                  </a:lnTo>
                  <a:lnTo>
                    <a:pt x="4165" y="0"/>
                  </a:lnTo>
                  <a:lnTo>
                    <a:pt x="4094" y="0"/>
                  </a:lnTo>
                  <a:lnTo>
                    <a:pt x="4023" y="18"/>
                  </a:lnTo>
                  <a:lnTo>
                    <a:pt x="3944" y="35"/>
                  </a:lnTo>
                  <a:lnTo>
                    <a:pt x="3873" y="62"/>
                  </a:lnTo>
                  <a:lnTo>
                    <a:pt x="3812" y="97"/>
                  </a:lnTo>
                  <a:lnTo>
                    <a:pt x="3750" y="132"/>
                  </a:lnTo>
                  <a:lnTo>
                    <a:pt x="3688" y="185"/>
                  </a:lnTo>
                  <a:lnTo>
                    <a:pt x="3635" y="238"/>
                  </a:lnTo>
                  <a:lnTo>
                    <a:pt x="3591" y="291"/>
                  </a:lnTo>
                  <a:lnTo>
                    <a:pt x="3547" y="353"/>
                  </a:lnTo>
                  <a:lnTo>
                    <a:pt x="3512" y="415"/>
                  </a:lnTo>
                  <a:lnTo>
                    <a:pt x="3485" y="485"/>
                  </a:lnTo>
                  <a:lnTo>
                    <a:pt x="3459" y="556"/>
                  </a:lnTo>
                  <a:lnTo>
                    <a:pt x="3441" y="627"/>
                  </a:lnTo>
                  <a:lnTo>
                    <a:pt x="3423" y="697"/>
                  </a:lnTo>
                  <a:lnTo>
                    <a:pt x="3415" y="777"/>
                  </a:lnTo>
                  <a:lnTo>
                    <a:pt x="3415" y="847"/>
                  </a:lnTo>
                  <a:lnTo>
                    <a:pt x="3423" y="927"/>
                  </a:lnTo>
                  <a:lnTo>
                    <a:pt x="3432" y="997"/>
                  </a:lnTo>
                  <a:lnTo>
                    <a:pt x="3476" y="1130"/>
                  </a:lnTo>
                  <a:lnTo>
                    <a:pt x="3512" y="1262"/>
                  </a:lnTo>
                  <a:lnTo>
                    <a:pt x="3556" y="1377"/>
                  </a:lnTo>
                  <a:lnTo>
                    <a:pt x="3573" y="1500"/>
                  </a:lnTo>
                  <a:lnTo>
                    <a:pt x="3582" y="1553"/>
                  </a:lnTo>
                  <a:lnTo>
                    <a:pt x="3582" y="1606"/>
                  </a:lnTo>
                  <a:lnTo>
                    <a:pt x="3573" y="1651"/>
                  </a:lnTo>
                  <a:lnTo>
                    <a:pt x="3556" y="1677"/>
                  </a:lnTo>
                  <a:lnTo>
                    <a:pt x="3556" y="1686"/>
                  </a:lnTo>
                  <a:lnTo>
                    <a:pt x="3547" y="1686"/>
                  </a:lnTo>
                  <a:lnTo>
                    <a:pt x="3547" y="1695"/>
                  </a:lnTo>
                  <a:lnTo>
                    <a:pt x="3538" y="1703"/>
                  </a:lnTo>
                  <a:lnTo>
                    <a:pt x="3503" y="1712"/>
                  </a:lnTo>
                  <a:lnTo>
                    <a:pt x="3459" y="1721"/>
                  </a:lnTo>
                  <a:lnTo>
                    <a:pt x="3406" y="1730"/>
                  </a:lnTo>
                  <a:lnTo>
                    <a:pt x="3273" y="1730"/>
                  </a:lnTo>
                  <a:lnTo>
                    <a:pt x="3238" y="1730"/>
                  </a:lnTo>
                  <a:lnTo>
                    <a:pt x="3203" y="1739"/>
                  </a:lnTo>
                  <a:lnTo>
                    <a:pt x="3132" y="1748"/>
                  </a:lnTo>
                  <a:lnTo>
                    <a:pt x="2991" y="1783"/>
                  </a:lnTo>
                  <a:lnTo>
                    <a:pt x="2850" y="1827"/>
                  </a:lnTo>
                  <a:lnTo>
                    <a:pt x="2726" y="1898"/>
                  </a:lnTo>
                  <a:lnTo>
                    <a:pt x="2603" y="1977"/>
                  </a:lnTo>
                  <a:lnTo>
                    <a:pt x="2497" y="2065"/>
                  </a:lnTo>
                  <a:lnTo>
                    <a:pt x="2400" y="2171"/>
                  </a:lnTo>
                  <a:lnTo>
                    <a:pt x="2303" y="2277"/>
                  </a:lnTo>
                  <a:lnTo>
                    <a:pt x="2232" y="2392"/>
                  </a:lnTo>
                  <a:lnTo>
                    <a:pt x="2162" y="2515"/>
                  </a:lnTo>
                  <a:lnTo>
                    <a:pt x="2109" y="2648"/>
                  </a:lnTo>
                  <a:lnTo>
                    <a:pt x="2056" y="2771"/>
                  </a:lnTo>
                  <a:lnTo>
                    <a:pt x="2020" y="2904"/>
                  </a:lnTo>
                  <a:lnTo>
                    <a:pt x="1985" y="3036"/>
                  </a:lnTo>
                  <a:lnTo>
                    <a:pt x="1967" y="3177"/>
                  </a:lnTo>
                  <a:lnTo>
                    <a:pt x="1959" y="324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0" name="Freeform 4"/>
            <p:cNvSpPr>
              <a:spLocks noChangeArrowheads="1"/>
            </p:cNvSpPr>
            <p:nvPr/>
          </p:nvSpPr>
          <p:spPr bwMode="auto">
            <a:xfrm>
              <a:off x="3206750" y="3892550"/>
              <a:ext cx="731838" cy="1922463"/>
            </a:xfrm>
            <a:custGeom>
              <a:avLst/>
              <a:gdLst>
                <a:gd name="T0" fmla="*/ 581939 w 2031"/>
                <a:gd name="T1" fmla="*/ 927577 h 5341"/>
                <a:gd name="T2" fmla="*/ 581939 w 2031"/>
                <a:gd name="T3" fmla="*/ 927577 h 5341"/>
                <a:gd name="T4" fmla="*/ 531132 w 2031"/>
                <a:gd name="T5" fmla="*/ 692533 h 5341"/>
                <a:gd name="T6" fmla="*/ 531132 w 2031"/>
                <a:gd name="T7" fmla="*/ 692533 h 5341"/>
                <a:gd name="T8" fmla="*/ 502305 w 2031"/>
                <a:gd name="T9" fmla="*/ 578071 h 5341"/>
                <a:gd name="T10" fmla="*/ 477082 w 2031"/>
                <a:gd name="T11" fmla="*/ 460729 h 5341"/>
                <a:gd name="T12" fmla="*/ 477082 w 2031"/>
                <a:gd name="T13" fmla="*/ 460729 h 5341"/>
                <a:gd name="T14" fmla="*/ 416546 w 2031"/>
                <a:gd name="T15" fmla="*/ 231804 h 5341"/>
                <a:gd name="T16" fmla="*/ 384837 w 2031"/>
                <a:gd name="T17" fmla="*/ 114462 h 5341"/>
                <a:gd name="T18" fmla="*/ 349884 w 2031"/>
                <a:gd name="T19" fmla="*/ 0 h 5341"/>
                <a:gd name="T20" fmla="*/ 349884 w 2031"/>
                <a:gd name="T21" fmla="*/ 0 h 5341"/>
                <a:gd name="T22" fmla="*/ 362496 w 2031"/>
                <a:gd name="T23" fmla="*/ 120581 h 5341"/>
                <a:gd name="T24" fmla="*/ 378351 w 2031"/>
                <a:gd name="T25" fmla="*/ 238283 h 5341"/>
                <a:gd name="T26" fmla="*/ 416546 w 2031"/>
                <a:gd name="T27" fmla="*/ 473327 h 5341"/>
                <a:gd name="T28" fmla="*/ 416546 w 2031"/>
                <a:gd name="T29" fmla="*/ 473327 h 5341"/>
                <a:gd name="T30" fmla="*/ 438887 w 2031"/>
                <a:gd name="T31" fmla="*/ 591029 h 5341"/>
                <a:gd name="T32" fmla="*/ 461227 w 2031"/>
                <a:gd name="T33" fmla="*/ 708371 h 5341"/>
                <a:gd name="T34" fmla="*/ 473839 w 2031"/>
                <a:gd name="T35" fmla="*/ 778200 h 5341"/>
                <a:gd name="T36" fmla="*/ 473839 w 2031"/>
                <a:gd name="T37" fmla="*/ 778200 h 5341"/>
                <a:gd name="T38" fmla="*/ 438887 w 2031"/>
                <a:gd name="T39" fmla="*/ 835431 h 5341"/>
                <a:gd name="T40" fmla="*/ 407177 w 2031"/>
                <a:gd name="T41" fmla="*/ 895902 h 5341"/>
                <a:gd name="T42" fmla="*/ 375468 w 2031"/>
                <a:gd name="T43" fmla="*/ 959252 h 5341"/>
                <a:gd name="T44" fmla="*/ 346641 w 2031"/>
                <a:gd name="T45" fmla="*/ 1022962 h 5341"/>
                <a:gd name="T46" fmla="*/ 346641 w 2031"/>
                <a:gd name="T47" fmla="*/ 1022962 h 5341"/>
                <a:gd name="T48" fmla="*/ 314932 w 2031"/>
                <a:gd name="T49" fmla="*/ 1096031 h 5341"/>
                <a:gd name="T50" fmla="*/ 286465 w 2031"/>
                <a:gd name="T51" fmla="*/ 1172339 h 5341"/>
                <a:gd name="T52" fmla="*/ 235298 w 2031"/>
                <a:gd name="T53" fmla="*/ 1324595 h 5341"/>
                <a:gd name="T54" fmla="*/ 235298 w 2031"/>
                <a:gd name="T55" fmla="*/ 1324595 h 5341"/>
                <a:gd name="T56" fmla="*/ 184491 w 2031"/>
                <a:gd name="T57" fmla="*/ 1477212 h 5341"/>
                <a:gd name="T58" fmla="*/ 156025 w 2031"/>
                <a:gd name="T59" fmla="*/ 1550280 h 5341"/>
                <a:gd name="T60" fmla="*/ 127198 w 2031"/>
                <a:gd name="T61" fmla="*/ 1626589 h 5341"/>
                <a:gd name="T62" fmla="*/ 127198 w 2031"/>
                <a:gd name="T63" fmla="*/ 1626589 h 5341"/>
                <a:gd name="T64" fmla="*/ 63779 w 2031"/>
                <a:gd name="T65" fmla="*/ 1772726 h 5341"/>
                <a:gd name="T66" fmla="*/ 0 w 2031"/>
                <a:gd name="T67" fmla="*/ 1922103 h 5341"/>
                <a:gd name="T68" fmla="*/ 0 w 2031"/>
                <a:gd name="T69" fmla="*/ 1922103 h 5341"/>
                <a:gd name="T70" fmla="*/ 51167 w 2031"/>
                <a:gd name="T71" fmla="*/ 1855153 h 5341"/>
                <a:gd name="T72" fmla="*/ 98731 w 2031"/>
                <a:gd name="T73" fmla="*/ 1791803 h 5341"/>
                <a:gd name="T74" fmla="*/ 140170 w 2031"/>
                <a:gd name="T75" fmla="*/ 1721974 h 5341"/>
                <a:gd name="T76" fmla="*/ 181248 w 2031"/>
                <a:gd name="T77" fmla="*/ 1652145 h 5341"/>
                <a:gd name="T78" fmla="*/ 181248 w 2031"/>
                <a:gd name="T79" fmla="*/ 1652145 h 5341"/>
                <a:gd name="T80" fmla="*/ 219443 w 2031"/>
                <a:gd name="T81" fmla="*/ 1575837 h 5341"/>
                <a:gd name="T82" fmla="*/ 251153 w 2031"/>
                <a:gd name="T83" fmla="*/ 1502768 h 5341"/>
                <a:gd name="T84" fmla="*/ 279979 w 2031"/>
                <a:gd name="T85" fmla="*/ 1426460 h 5341"/>
                <a:gd name="T86" fmla="*/ 308446 w 2031"/>
                <a:gd name="T87" fmla="*/ 1350151 h 5341"/>
                <a:gd name="T88" fmla="*/ 308446 w 2031"/>
                <a:gd name="T89" fmla="*/ 1350151 h 5341"/>
                <a:gd name="T90" fmla="*/ 403934 w 2031"/>
                <a:gd name="T91" fmla="*/ 1042039 h 5341"/>
                <a:gd name="T92" fmla="*/ 403934 w 2031"/>
                <a:gd name="T93" fmla="*/ 1042039 h 5341"/>
                <a:gd name="T94" fmla="*/ 480325 w 2031"/>
                <a:gd name="T95" fmla="*/ 803756 h 5341"/>
                <a:gd name="T96" fmla="*/ 505548 w 2031"/>
                <a:gd name="T97" fmla="*/ 940175 h 5341"/>
                <a:gd name="T98" fmla="*/ 505548 w 2031"/>
                <a:gd name="T99" fmla="*/ 940175 h 5341"/>
                <a:gd name="T100" fmla="*/ 556355 w 2031"/>
                <a:gd name="T101" fmla="*/ 1175578 h 5341"/>
                <a:gd name="T102" fmla="*/ 610406 w 2031"/>
                <a:gd name="T103" fmla="*/ 1407383 h 5341"/>
                <a:gd name="T104" fmla="*/ 610406 w 2031"/>
                <a:gd name="T105" fmla="*/ 1407383 h 5341"/>
                <a:gd name="T106" fmla="*/ 667699 w 2031"/>
                <a:gd name="T107" fmla="*/ 1639187 h 5341"/>
                <a:gd name="T108" fmla="*/ 696525 w 2031"/>
                <a:gd name="T109" fmla="*/ 1753649 h 5341"/>
                <a:gd name="T110" fmla="*/ 731478 w 2031"/>
                <a:gd name="T111" fmla="*/ 1868111 h 5341"/>
                <a:gd name="T112" fmla="*/ 731478 w 2031"/>
                <a:gd name="T113" fmla="*/ 1868111 h 5341"/>
                <a:gd name="T114" fmla="*/ 718506 w 2031"/>
                <a:gd name="T115" fmla="*/ 1750410 h 5341"/>
                <a:gd name="T116" fmla="*/ 702651 w 2031"/>
                <a:gd name="T117" fmla="*/ 1629828 h 5341"/>
                <a:gd name="T118" fmla="*/ 667699 w 2031"/>
                <a:gd name="T119" fmla="*/ 1394785 h 5341"/>
                <a:gd name="T120" fmla="*/ 667699 w 2031"/>
                <a:gd name="T121" fmla="*/ 1394785 h 5341"/>
                <a:gd name="T122" fmla="*/ 626621 w 2031"/>
                <a:gd name="T123" fmla="*/ 1159381 h 5341"/>
                <a:gd name="T124" fmla="*/ 581939 w 2031"/>
                <a:gd name="T125" fmla="*/ 927577 h 534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31" h="5341">
                  <a:moveTo>
                    <a:pt x="1615" y="2577"/>
                  </a:moveTo>
                  <a:lnTo>
                    <a:pt x="1615" y="2577"/>
                  </a:lnTo>
                  <a:lnTo>
                    <a:pt x="1474" y="1924"/>
                  </a:lnTo>
                  <a:lnTo>
                    <a:pt x="1394" y="1606"/>
                  </a:lnTo>
                  <a:lnTo>
                    <a:pt x="1324" y="1280"/>
                  </a:lnTo>
                  <a:lnTo>
                    <a:pt x="1156" y="644"/>
                  </a:lnTo>
                  <a:lnTo>
                    <a:pt x="1068" y="318"/>
                  </a:lnTo>
                  <a:lnTo>
                    <a:pt x="971" y="0"/>
                  </a:lnTo>
                  <a:lnTo>
                    <a:pt x="1006" y="335"/>
                  </a:lnTo>
                  <a:lnTo>
                    <a:pt x="1050" y="662"/>
                  </a:lnTo>
                  <a:lnTo>
                    <a:pt x="1156" y="1315"/>
                  </a:lnTo>
                  <a:lnTo>
                    <a:pt x="1218" y="1642"/>
                  </a:lnTo>
                  <a:lnTo>
                    <a:pt x="1280" y="1968"/>
                  </a:lnTo>
                  <a:lnTo>
                    <a:pt x="1315" y="2162"/>
                  </a:lnTo>
                  <a:lnTo>
                    <a:pt x="1218" y="2321"/>
                  </a:lnTo>
                  <a:lnTo>
                    <a:pt x="1130" y="2489"/>
                  </a:lnTo>
                  <a:lnTo>
                    <a:pt x="1042" y="2665"/>
                  </a:lnTo>
                  <a:lnTo>
                    <a:pt x="962" y="2842"/>
                  </a:lnTo>
                  <a:lnTo>
                    <a:pt x="874" y="3045"/>
                  </a:lnTo>
                  <a:lnTo>
                    <a:pt x="795" y="3257"/>
                  </a:lnTo>
                  <a:lnTo>
                    <a:pt x="653" y="3680"/>
                  </a:lnTo>
                  <a:lnTo>
                    <a:pt x="512" y="4104"/>
                  </a:lnTo>
                  <a:lnTo>
                    <a:pt x="433" y="4307"/>
                  </a:lnTo>
                  <a:lnTo>
                    <a:pt x="353" y="4519"/>
                  </a:lnTo>
                  <a:lnTo>
                    <a:pt x="177" y="4925"/>
                  </a:lnTo>
                  <a:lnTo>
                    <a:pt x="0" y="5340"/>
                  </a:lnTo>
                  <a:lnTo>
                    <a:pt x="142" y="5154"/>
                  </a:lnTo>
                  <a:lnTo>
                    <a:pt x="274" y="4978"/>
                  </a:lnTo>
                  <a:lnTo>
                    <a:pt x="389" y="4784"/>
                  </a:lnTo>
                  <a:lnTo>
                    <a:pt x="503" y="4590"/>
                  </a:lnTo>
                  <a:lnTo>
                    <a:pt x="609" y="4378"/>
                  </a:lnTo>
                  <a:lnTo>
                    <a:pt x="697" y="4175"/>
                  </a:lnTo>
                  <a:lnTo>
                    <a:pt x="777" y="3963"/>
                  </a:lnTo>
                  <a:lnTo>
                    <a:pt x="856" y="3751"/>
                  </a:lnTo>
                  <a:lnTo>
                    <a:pt x="1121" y="2895"/>
                  </a:lnTo>
                  <a:lnTo>
                    <a:pt x="1333" y="2233"/>
                  </a:lnTo>
                  <a:lnTo>
                    <a:pt x="1403" y="2612"/>
                  </a:lnTo>
                  <a:lnTo>
                    <a:pt x="1544" y="3266"/>
                  </a:lnTo>
                  <a:lnTo>
                    <a:pt x="1694" y="3910"/>
                  </a:lnTo>
                  <a:lnTo>
                    <a:pt x="1853" y="4554"/>
                  </a:lnTo>
                  <a:lnTo>
                    <a:pt x="1933" y="4872"/>
                  </a:lnTo>
                  <a:lnTo>
                    <a:pt x="2030" y="5190"/>
                  </a:lnTo>
                  <a:lnTo>
                    <a:pt x="1994" y="4863"/>
                  </a:lnTo>
                  <a:lnTo>
                    <a:pt x="1950" y="4528"/>
                  </a:lnTo>
                  <a:lnTo>
                    <a:pt x="1853" y="3875"/>
                  </a:lnTo>
                  <a:lnTo>
                    <a:pt x="1739" y="3221"/>
                  </a:lnTo>
                  <a:lnTo>
                    <a:pt x="1615" y="25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1" name="Freeform 5"/>
            <p:cNvSpPr>
              <a:spLocks noChangeArrowheads="1"/>
            </p:cNvSpPr>
            <p:nvPr/>
          </p:nvSpPr>
          <p:spPr bwMode="auto">
            <a:xfrm>
              <a:off x="6299200" y="4130675"/>
              <a:ext cx="720725" cy="1706563"/>
            </a:xfrm>
            <a:custGeom>
              <a:avLst/>
              <a:gdLst>
                <a:gd name="T0" fmla="*/ 695190 w 2004"/>
                <a:gd name="T1" fmla="*/ 482704 h 4741"/>
                <a:gd name="T2" fmla="*/ 666419 w 2004"/>
                <a:gd name="T3" fmla="*/ 511501 h 4741"/>
                <a:gd name="T4" fmla="*/ 612472 w 2004"/>
                <a:gd name="T5" fmla="*/ 574854 h 4741"/>
                <a:gd name="T6" fmla="*/ 561763 w 2004"/>
                <a:gd name="T7" fmla="*/ 645046 h 4741"/>
                <a:gd name="T8" fmla="*/ 517527 w 2004"/>
                <a:gd name="T9" fmla="*/ 714877 h 4741"/>
                <a:gd name="T10" fmla="*/ 434809 w 2004"/>
                <a:gd name="T11" fmla="*/ 861021 h 4741"/>
                <a:gd name="T12" fmla="*/ 399923 w 2004"/>
                <a:gd name="T13" fmla="*/ 937332 h 4741"/>
                <a:gd name="T14" fmla="*/ 368275 w 2004"/>
                <a:gd name="T15" fmla="*/ 1016523 h 4741"/>
                <a:gd name="T16" fmla="*/ 298504 w 2004"/>
                <a:gd name="T17" fmla="*/ 1213420 h 4741"/>
                <a:gd name="T18" fmla="*/ 301741 w 2004"/>
                <a:gd name="T19" fmla="*/ 1118391 h 4741"/>
                <a:gd name="T20" fmla="*/ 301741 w 2004"/>
                <a:gd name="T21" fmla="*/ 1026242 h 4741"/>
                <a:gd name="T22" fmla="*/ 292030 w 2004"/>
                <a:gd name="T23" fmla="*/ 864260 h 4741"/>
                <a:gd name="T24" fmla="*/ 285557 w 2004"/>
                <a:gd name="T25" fmla="*/ 807027 h 4741"/>
                <a:gd name="T26" fmla="*/ 276206 w 2004"/>
                <a:gd name="T27" fmla="*/ 753033 h 4741"/>
                <a:gd name="T28" fmla="*/ 266855 w 2004"/>
                <a:gd name="T29" fmla="*/ 701919 h 4741"/>
                <a:gd name="T30" fmla="*/ 241321 w 2004"/>
                <a:gd name="T31" fmla="*/ 597171 h 4741"/>
                <a:gd name="T32" fmla="*/ 187374 w 2004"/>
                <a:gd name="T33" fmla="*/ 387675 h 4741"/>
                <a:gd name="T34" fmla="*/ 149252 w 2004"/>
                <a:gd name="T35" fmla="*/ 285807 h 4741"/>
                <a:gd name="T36" fmla="*/ 107893 w 2004"/>
                <a:gd name="T37" fmla="*/ 187538 h 4741"/>
                <a:gd name="T38" fmla="*/ 57183 w 2004"/>
                <a:gd name="T39" fmla="*/ 92149 h 4741"/>
                <a:gd name="T40" fmla="*/ 0 w 2004"/>
                <a:gd name="T41" fmla="*/ 0 h 4741"/>
                <a:gd name="T42" fmla="*/ 22298 w 2004"/>
                <a:gd name="T43" fmla="*/ 47515 h 4741"/>
                <a:gd name="T44" fmla="*/ 66894 w 2004"/>
                <a:gd name="T45" fmla="*/ 146143 h 4741"/>
                <a:gd name="T46" fmla="*/ 120840 w 2004"/>
                <a:gd name="T47" fmla="*/ 295526 h 4741"/>
                <a:gd name="T48" fmla="*/ 146015 w 2004"/>
                <a:gd name="T49" fmla="*/ 400274 h 4741"/>
                <a:gd name="T50" fmla="*/ 190611 w 2004"/>
                <a:gd name="T51" fmla="*/ 606890 h 4741"/>
                <a:gd name="T52" fmla="*/ 206435 w 2004"/>
                <a:gd name="T53" fmla="*/ 711638 h 4741"/>
                <a:gd name="T54" fmla="*/ 219023 w 2004"/>
                <a:gd name="T55" fmla="*/ 791189 h 4741"/>
                <a:gd name="T56" fmla="*/ 222260 w 2004"/>
                <a:gd name="T57" fmla="*/ 816386 h 4741"/>
                <a:gd name="T58" fmla="*/ 228733 w 2004"/>
                <a:gd name="T59" fmla="*/ 867140 h 4741"/>
                <a:gd name="T60" fmla="*/ 231970 w 2004"/>
                <a:gd name="T61" fmla="*/ 1026242 h 4741"/>
                <a:gd name="T62" fmla="*/ 222260 w 2004"/>
                <a:gd name="T63" fmla="*/ 1238977 h 4741"/>
                <a:gd name="T64" fmla="*/ 209672 w 2004"/>
                <a:gd name="T65" fmla="*/ 1451712 h 4741"/>
                <a:gd name="T66" fmla="*/ 190611 w 2004"/>
                <a:gd name="T67" fmla="*/ 1664808 h 4741"/>
                <a:gd name="T68" fmla="*/ 190611 w 2004"/>
                <a:gd name="T69" fmla="*/ 1664808 h 4741"/>
                <a:gd name="T70" fmla="*/ 196725 w 2004"/>
                <a:gd name="T71" fmla="*/ 1690005 h 4741"/>
                <a:gd name="T72" fmla="*/ 222260 w 2004"/>
                <a:gd name="T73" fmla="*/ 1706203 h 4741"/>
                <a:gd name="T74" fmla="*/ 234847 w 2004"/>
                <a:gd name="T75" fmla="*/ 1702963 h 4741"/>
                <a:gd name="T76" fmla="*/ 260382 w 2004"/>
                <a:gd name="T77" fmla="*/ 1687125 h 4741"/>
                <a:gd name="T78" fmla="*/ 263618 w 2004"/>
                <a:gd name="T79" fmla="*/ 1674167 h 4741"/>
                <a:gd name="T80" fmla="*/ 326916 w 2004"/>
                <a:gd name="T81" fmla="*/ 1350204 h 4741"/>
                <a:gd name="T82" fmla="*/ 371511 w 2004"/>
                <a:gd name="T83" fmla="*/ 1191462 h 4741"/>
                <a:gd name="T84" fmla="*/ 418984 w 2004"/>
                <a:gd name="T85" fmla="*/ 1035600 h 4741"/>
                <a:gd name="T86" fmla="*/ 447396 w 2004"/>
                <a:gd name="T87" fmla="*/ 956410 h 4741"/>
                <a:gd name="T88" fmla="*/ 476168 w 2004"/>
                <a:gd name="T89" fmla="*/ 880098 h 4741"/>
                <a:gd name="T90" fmla="*/ 545938 w 2004"/>
                <a:gd name="T91" fmla="*/ 730716 h 4741"/>
                <a:gd name="T92" fmla="*/ 584061 w 2004"/>
                <a:gd name="T93" fmla="*/ 657644 h 4741"/>
                <a:gd name="T94" fmla="*/ 625420 w 2004"/>
                <a:gd name="T95" fmla="*/ 587812 h 4741"/>
                <a:gd name="T96" fmla="*/ 672892 w 2004"/>
                <a:gd name="T97" fmla="*/ 517620 h 4741"/>
                <a:gd name="T98" fmla="*/ 711015 w 2004"/>
                <a:gd name="T99" fmla="*/ 470106 h 4741"/>
                <a:gd name="T100" fmla="*/ 717129 w 2004"/>
                <a:gd name="T101" fmla="*/ 460747 h 4741"/>
                <a:gd name="T102" fmla="*/ 720365 w 2004"/>
                <a:gd name="T103" fmla="*/ 451028 h 4741"/>
                <a:gd name="T104" fmla="*/ 720365 w 2004"/>
                <a:gd name="T105" fmla="*/ 457507 h 4741"/>
                <a:gd name="T106" fmla="*/ 707778 w 2004"/>
                <a:gd name="T107" fmla="*/ 466866 h 474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04" h="4741">
                  <a:moveTo>
                    <a:pt x="1968" y="1297"/>
                  </a:moveTo>
                  <a:lnTo>
                    <a:pt x="1933" y="1341"/>
                  </a:lnTo>
                  <a:lnTo>
                    <a:pt x="1853" y="1421"/>
                  </a:lnTo>
                  <a:lnTo>
                    <a:pt x="1703" y="1597"/>
                  </a:lnTo>
                  <a:lnTo>
                    <a:pt x="1562" y="1792"/>
                  </a:lnTo>
                  <a:lnTo>
                    <a:pt x="1439" y="1986"/>
                  </a:lnTo>
                  <a:lnTo>
                    <a:pt x="1315" y="2189"/>
                  </a:lnTo>
                  <a:lnTo>
                    <a:pt x="1209" y="2392"/>
                  </a:lnTo>
                  <a:lnTo>
                    <a:pt x="1112" y="2604"/>
                  </a:lnTo>
                  <a:lnTo>
                    <a:pt x="1024" y="2824"/>
                  </a:lnTo>
                  <a:lnTo>
                    <a:pt x="918" y="3089"/>
                  </a:lnTo>
                  <a:lnTo>
                    <a:pt x="830" y="3371"/>
                  </a:lnTo>
                  <a:lnTo>
                    <a:pt x="839" y="3107"/>
                  </a:lnTo>
                  <a:lnTo>
                    <a:pt x="839" y="2851"/>
                  </a:lnTo>
                  <a:lnTo>
                    <a:pt x="830" y="2551"/>
                  </a:lnTo>
                  <a:lnTo>
                    <a:pt x="812" y="2401"/>
                  </a:lnTo>
                  <a:lnTo>
                    <a:pt x="794" y="2242"/>
                  </a:lnTo>
                  <a:lnTo>
                    <a:pt x="786" y="2171"/>
                  </a:lnTo>
                  <a:lnTo>
                    <a:pt x="768" y="2092"/>
                  </a:lnTo>
                  <a:lnTo>
                    <a:pt x="742" y="1950"/>
                  </a:lnTo>
                  <a:lnTo>
                    <a:pt x="671" y="1659"/>
                  </a:lnTo>
                  <a:lnTo>
                    <a:pt x="600" y="1368"/>
                  </a:lnTo>
                  <a:lnTo>
                    <a:pt x="521" y="1077"/>
                  </a:lnTo>
                  <a:lnTo>
                    <a:pt x="415" y="794"/>
                  </a:lnTo>
                  <a:lnTo>
                    <a:pt x="362" y="653"/>
                  </a:lnTo>
                  <a:lnTo>
                    <a:pt x="300" y="521"/>
                  </a:lnTo>
                  <a:lnTo>
                    <a:pt x="230" y="388"/>
                  </a:lnTo>
                  <a:lnTo>
                    <a:pt x="159" y="256"/>
                  </a:lnTo>
                  <a:lnTo>
                    <a:pt x="80" y="123"/>
                  </a:lnTo>
                  <a:lnTo>
                    <a:pt x="0" y="0"/>
                  </a:lnTo>
                  <a:lnTo>
                    <a:pt x="62" y="132"/>
                  </a:lnTo>
                  <a:lnTo>
                    <a:pt x="133" y="265"/>
                  </a:lnTo>
                  <a:lnTo>
                    <a:pt x="186" y="406"/>
                  </a:lnTo>
                  <a:lnTo>
                    <a:pt x="239" y="547"/>
                  </a:lnTo>
                  <a:lnTo>
                    <a:pt x="336" y="821"/>
                  </a:lnTo>
                  <a:lnTo>
                    <a:pt x="406" y="1112"/>
                  </a:lnTo>
                  <a:lnTo>
                    <a:pt x="477" y="1394"/>
                  </a:lnTo>
                  <a:lnTo>
                    <a:pt x="530" y="1686"/>
                  </a:lnTo>
                  <a:lnTo>
                    <a:pt x="574" y="1977"/>
                  </a:lnTo>
                  <a:lnTo>
                    <a:pt x="600" y="2127"/>
                  </a:lnTo>
                  <a:lnTo>
                    <a:pt x="609" y="2198"/>
                  </a:lnTo>
                  <a:lnTo>
                    <a:pt x="618" y="2268"/>
                  </a:lnTo>
                  <a:lnTo>
                    <a:pt x="636" y="2409"/>
                  </a:lnTo>
                  <a:lnTo>
                    <a:pt x="636" y="2559"/>
                  </a:lnTo>
                  <a:lnTo>
                    <a:pt x="645" y="2851"/>
                  </a:lnTo>
                  <a:lnTo>
                    <a:pt x="618" y="3442"/>
                  </a:lnTo>
                  <a:lnTo>
                    <a:pt x="583" y="4033"/>
                  </a:lnTo>
                  <a:lnTo>
                    <a:pt x="530" y="4625"/>
                  </a:lnTo>
                  <a:lnTo>
                    <a:pt x="530" y="4660"/>
                  </a:lnTo>
                  <a:lnTo>
                    <a:pt x="547" y="4695"/>
                  </a:lnTo>
                  <a:lnTo>
                    <a:pt x="574" y="4722"/>
                  </a:lnTo>
                  <a:lnTo>
                    <a:pt x="618" y="4740"/>
                  </a:lnTo>
                  <a:lnTo>
                    <a:pt x="653" y="4731"/>
                  </a:lnTo>
                  <a:lnTo>
                    <a:pt x="689" y="4722"/>
                  </a:lnTo>
                  <a:lnTo>
                    <a:pt x="724" y="4687"/>
                  </a:lnTo>
                  <a:lnTo>
                    <a:pt x="733" y="4651"/>
                  </a:lnTo>
                  <a:lnTo>
                    <a:pt x="821" y="4201"/>
                  </a:lnTo>
                  <a:lnTo>
                    <a:pt x="909" y="3751"/>
                  </a:lnTo>
                  <a:lnTo>
                    <a:pt x="1033" y="3310"/>
                  </a:lnTo>
                  <a:lnTo>
                    <a:pt x="1094" y="3089"/>
                  </a:lnTo>
                  <a:lnTo>
                    <a:pt x="1165" y="2877"/>
                  </a:lnTo>
                  <a:lnTo>
                    <a:pt x="1244" y="2657"/>
                  </a:lnTo>
                  <a:lnTo>
                    <a:pt x="1324" y="2445"/>
                  </a:lnTo>
                  <a:lnTo>
                    <a:pt x="1421" y="2233"/>
                  </a:lnTo>
                  <a:lnTo>
                    <a:pt x="1518" y="2030"/>
                  </a:lnTo>
                  <a:lnTo>
                    <a:pt x="1624" y="1827"/>
                  </a:lnTo>
                  <a:lnTo>
                    <a:pt x="1739" y="1633"/>
                  </a:lnTo>
                  <a:lnTo>
                    <a:pt x="1871" y="1438"/>
                  </a:lnTo>
                  <a:lnTo>
                    <a:pt x="1942" y="1350"/>
                  </a:lnTo>
                  <a:lnTo>
                    <a:pt x="1977" y="1306"/>
                  </a:lnTo>
                  <a:lnTo>
                    <a:pt x="1994" y="1280"/>
                  </a:lnTo>
                  <a:lnTo>
                    <a:pt x="2003" y="1271"/>
                  </a:lnTo>
                  <a:lnTo>
                    <a:pt x="2003" y="1253"/>
                  </a:lnTo>
                  <a:lnTo>
                    <a:pt x="2003" y="1271"/>
                  </a:lnTo>
                  <a:lnTo>
                    <a:pt x="1994" y="1280"/>
                  </a:lnTo>
                  <a:lnTo>
                    <a:pt x="1968" y="12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 name="Freeform 6"/>
            <p:cNvSpPr>
              <a:spLocks noChangeArrowheads="1"/>
            </p:cNvSpPr>
            <p:nvPr/>
          </p:nvSpPr>
          <p:spPr bwMode="auto">
            <a:xfrm>
              <a:off x="5775325" y="4010025"/>
              <a:ext cx="419100" cy="1792288"/>
            </a:xfrm>
            <a:custGeom>
              <a:avLst/>
              <a:gdLst>
                <a:gd name="T0" fmla="*/ 409387 w 1165"/>
                <a:gd name="T1" fmla="*/ 912163 h 4979"/>
                <a:gd name="T2" fmla="*/ 399674 w 1165"/>
                <a:gd name="T3" fmla="*/ 867526 h 4979"/>
                <a:gd name="T4" fmla="*/ 396436 w 1165"/>
                <a:gd name="T5" fmla="*/ 851688 h 4979"/>
                <a:gd name="T6" fmla="*/ 364779 w 1165"/>
                <a:gd name="T7" fmla="*/ 737217 h 4979"/>
                <a:gd name="T8" fmla="*/ 320531 w 1165"/>
                <a:gd name="T9" fmla="*/ 625987 h 4979"/>
                <a:gd name="T10" fmla="*/ 218723 w 1165"/>
                <a:gd name="T11" fmla="*/ 410005 h 4979"/>
                <a:gd name="T12" fmla="*/ 161884 w 1165"/>
                <a:gd name="T13" fmla="*/ 308494 h 4979"/>
                <a:gd name="T14" fmla="*/ 104685 w 1165"/>
                <a:gd name="T15" fmla="*/ 206622 h 4979"/>
                <a:gd name="T16" fmla="*/ 47486 w 1165"/>
                <a:gd name="T17" fmla="*/ 105111 h 4979"/>
                <a:gd name="T18" fmla="*/ 0 w 1165"/>
                <a:gd name="T19" fmla="*/ 0 h 4979"/>
                <a:gd name="T20" fmla="*/ 2878 w 1165"/>
                <a:gd name="T21" fmla="*/ 28798 h 4979"/>
                <a:gd name="T22" fmla="*/ 28420 w 1165"/>
                <a:gd name="T23" fmla="*/ 114470 h 4979"/>
                <a:gd name="T24" fmla="*/ 47486 w 1165"/>
                <a:gd name="T25" fmla="*/ 168466 h 4979"/>
                <a:gd name="T26" fmla="*/ 69790 w 1165"/>
                <a:gd name="T27" fmla="*/ 225701 h 4979"/>
                <a:gd name="T28" fmla="*/ 164762 w 1165"/>
                <a:gd name="T29" fmla="*/ 438443 h 4979"/>
                <a:gd name="T30" fmla="*/ 212608 w 1165"/>
                <a:gd name="T31" fmla="*/ 543554 h 4979"/>
                <a:gd name="T32" fmla="*/ 291751 w 1165"/>
                <a:gd name="T33" fmla="*/ 759536 h 4979"/>
                <a:gd name="T34" fmla="*/ 323768 w 1165"/>
                <a:gd name="T35" fmla="*/ 867526 h 4979"/>
                <a:gd name="T36" fmla="*/ 333122 w 1165"/>
                <a:gd name="T37" fmla="*/ 924762 h 4979"/>
                <a:gd name="T38" fmla="*/ 345713 w 1165"/>
                <a:gd name="T39" fmla="*/ 1035992 h 4979"/>
                <a:gd name="T40" fmla="*/ 345713 w 1165"/>
                <a:gd name="T41" fmla="*/ 1207338 h 4979"/>
                <a:gd name="T42" fmla="*/ 339597 w 1165"/>
                <a:gd name="T43" fmla="*/ 1321808 h 4979"/>
                <a:gd name="T44" fmla="*/ 336359 w 1165"/>
                <a:gd name="T45" fmla="*/ 1499633 h 4979"/>
                <a:gd name="T46" fmla="*/ 336359 w 1165"/>
                <a:gd name="T47" fmla="*/ 1556868 h 4979"/>
                <a:gd name="T48" fmla="*/ 348950 w 1165"/>
                <a:gd name="T49" fmla="*/ 1677818 h 4979"/>
                <a:gd name="T50" fmla="*/ 374492 w 1165"/>
                <a:gd name="T51" fmla="*/ 1791928 h 4979"/>
                <a:gd name="T52" fmla="*/ 368017 w 1165"/>
                <a:gd name="T53" fmla="*/ 1731813 h 4979"/>
                <a:gd name="T54" fmla="*/ 371254 w 1165"/>
                <a:gd name="T55" fmla="*/ 1617343 h 4979"/>
                <a:gd name="T56" fmla="*/ 387083 w 1165"/>
                <a:gd name="T57" fmla="*/ 1442758 h 4979"/>
                <a:gd name="T58" fmla="*/ 399674 w 1165"/>
                <a:gd name="T59" fmla="*/ 1328287 h 4979"/>
                <a:gd name="T60" fmla="*/ 415503 w 1165"/>
                <a:gd name="T61" fmla="*/ 1153342 h 4979"/>
                <a:gd name="T62" fmla="*/ 418740 w 1165"/>
                <a:gd name="T63" fmla="*/ 1093227 h 4979"/>
                <a:gd name="T64" fmla="*/ 415503 w 1165"/>
                <a:gd name="T65" fmla="*/ 972278 h 4979"/>
                <a:gd name="T66" fmla="*/ 409387 w 1165"/>
                <a:gd name="T67" fmla="*/ 912163 h 49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65" h="4979">
                  <a:moveTo>
                    <a:pt x="1138" y="2534"/>
                  </a:moveTo>
                  <a:lnTo>
                    <a:pt x="1138" y="2534"/>
                  </a:lnTo>
                  <a:lnTo>
                    <a:pt x="1120" y="2445"/>
                  </a:lnTo>
                  <a:lnTo>
                    <a:pt x="1111" y="2410"/>
                  </a:lnTo>
                  <a:lnTo>
                    <a:pt x="1102" y="2366"/>
                  </a:lnTo>
                  <a:lnTo>
                    <a:pt x="1058" y="2207"/>
                  </a:lnTo>
                  <a:lnTo>
                    <a:pt x="1014" y="2048"/>
                  </a:lnTo>
                  <a:lnTo>
                    <a:pt x="952" y="1889"/>
                  </a:lnTo>
                  <a:lnTo>
                    <a:pt x="891" y="1739"/>
                  </a:lnTo>
                  <a:lnTo>
                    <a:pt x="758" y="1430"/>
                  </a:lnTo>
                  <a:lnTo>
                    <a:pt x="608" y="1139"/>
                  </a:lnTo>
                  <a:lnTo>
                    <a:pt x="450" y="857"/>
                  </a:lnTo>
                  <a:lnTo>
                    <a:pt x="291" y="574"/>
                  </a:lnTo>
                  <a:lnTo>
                    <a:pt x="132" y="292"/>
                  </a:lnTo>
                  <a:lnTo>
                    <a:pt x="61" y="150"/>
                  </a:lnTo>
                  <a:lnTo>
                    <a:pt x="0" y="0"/>
                  </a:lnTo>
                  <a:lnTo>
                    <a:pt x="8" y="80"/>
                  </a:lnTo>
                  <a:lnTo>
                    <a:pt x="26" y="159"/>
                  </a:lnTo>
                  <a:lnTo>
                    <a:pt x="79" y="318"/>
                  </a:lnTo>
                  <a:lnTo>
                    <a:pt x="132" y="468"/>
                  </a:lnTo>
                  <a:lnTo>
                    <a:pt x="194" y="627"/>
                  </a:lnTo>
                  <a:lnTo>
                    <a:pt x="326" y="918"/>
                  </a:lnTo>
                  <a:lnTo>
                    <a:pt x="458" y="1218"/>
                  </a:lnTo>
                  <a:lnTo>
                    <a:pt x="591" y="1510"/>
                  </a:lnTo>
                  <a:lnTo>
                    <a:pt x="705" y="1810"/>
                  </a:lnTo>
                  <a:lnTo>
                    <a:pt x="811" y="2110"/>
                  </a:lnTo>
                  <a:lnTo>
                    <a:pt x="855" y="2260"/>
                  </a:lnTo>
                  <a:lnTo>
                    <a:pt x="900" y="2410"/>
                  </a:lnTo>
                  <a:lnTo>
                    <a:pt x="926" y="2569"/>
                  </a:lnTo>
                  <a:lnTo>
                    <a:pt x="952" y="2719"/>
                  </a:lnTo>
                  <a:lnTo>
                    <a:pt x="961" y="2878"/>
                  </a:lnTo>
                  <a:lnTo>
                    <a:pt x="961" y="3037"/>
                  </a:lnTo>
                  <a:lnTo>
                    <a:pt x="961" y="3354"/>
                  </a:lnTo>
                  <a:lnTo>
                    <a:pt x="944" y="3672"/>
                  </a:lnTo>
                  <a:lnTo>
                    <a:pt x="935" y="3999"/>
                  </a:lnTo>
                  <a:lnTo>
                    <a:pt x="935" y="4166"/>
                  </a:lnTo>
                  <a:lnTo>
                    <a:pt x="935" y="4325"/>
                  </a:lnTo>
                  <a:lnTo>
                    <a:pt x="944" y="4493"/>
                  </a:lnTo>
                  <a:lnTo>
                    <a:pt x="970" y="4661"/>
                  </a:lnTo>
                  <a:lnTo>
                    <a:pt x="997" y="4820"/>
                  </a:lnTo>
                  <a:lnTo>
                    <a:pt x="1041" y="4978"/>
                  </a:lnTo>
                  <a:lnTo>
                    <a:pt x="1023" y="4811"/>
                  </a:lnTo>
                  <a:lnTo>
                    <a:pt x="1023" y="4652"/>
                  </a:lnTo>
                  <a:lnTo>
                    <a:pt x="1032" y="4493"/>
                  </a:lnTo>
                  <a:lnTo>
                    <a:pt x="1041" y="4334"/>
                  </a:lnTo>
                  <a:lnTo>
                    <a:pt x="1076" y="4008"/>
                  </a:lnTo>
                  <a:lnTo>
                    <a:pt x="1111" y="3690"/>
                  </a:lnTo>
                  <a:lnTo>
                    <a:pt x="1147" y="3363"/>
                  </a:lnTo>
                  <a:lnTo>
                    <a:pt x="1155" y="3204"/>
                  </a:lnTo>
                  <a:lnTo>
                    <a:pt x="1164" y="3037"/>
                  </a:lnTo>
                  <a:lnTo>
                    <a:pt x="1164" y="2869"/>
                  </a:lnTo>
                  <a:lnTo>
                    <a:pt x="1155" y="2701"/>
                  </a:lnTo>
                  <a:lnTo>
                    <a:pt x="1138" y="253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 name="Freeform 7"/>
            <p:cNvSpPr>
              <a:spLocks noChangeArrowheads="1"/>
            </p:cNvSpPr>
            <p:nvPr/>
          </p:nvSpPr>
          <p:spPr bwMode="auto">
            <a:xfrm>
              <a:off x="4324350" y="3857625"/>
              <a:ext cx="273050" cy="1312863"/>
            </a:xfrm>
            <a:custGeom>
              <a:avLst/>
              <a:gdLst>
                <a:gd name="T0" fmla="*/ 212332 w 760"/>
                <a:gd name="T1" fmla="*/ 336678 h 3646"/>
                <a:gd name="T2" fmla="*/ 212332 w 760"/>
                <a:gd name="T3" fmla="*/ 336678 h 3646"/>
                <a:gd name="T4" fmla="*/ 199758 w 760"/>
                <a:gd name="T5" fmla="*/ 505197 h 3646"/>
                <a:gd name="T6" fmla="*/ 190416 w 760"/>
                <a:gd name="T7" fmla="*/ 588016 h 3646"/>
                <a:gd name="T8" fmla="*/ 180716 w 760"/>
                <a:gd name="T9" fmla="*/ 670475 h 3646"/>
                <a:gd name="T10" fmla="*/ 180716 w 760"/>
                <a:gd name="T11" fmla="*/ 670475 h 3646"/>
                <a:gd name="T12" fmla="*/ 168141 w 760"/>
                <a:gd name="T13" fmla="*/ 753294 h 3646"/>
                <a:gd name="T14" fmla="*/ 152333 w 760"/>
                <a:gd name="T15" fmla="*/ 832512 h 3646"/>
                <a:gd name="T16" fmla="*/ 133292 w 760"/>
                <a:gd name="T17" fmla="*/ 915331 h 3646"/>
                <a:gd name="T18" fmla="*/ 114250 w 760"/>
                <a:gd name="T19" fmla="*/ 994550 h 3646"/>
                <a:gd name="T20" fmla="*/ 114250 w 760"/>
                <a:gd name="T21" fmla="*/ 994550 h 3646"/>
                <a:gd name="T22" fmla="*/ 88741 w 760"/>
                <a:gd name="T23" fmla="*/ 1074128 h 3646"/>
                <a:gd name="T24" fmla="*/ 60358 w 760"/>
                <a:gd name="T25" fmla="*/ 1153706 h 3646"/>
                <a:gd name="T26" fmla="*/ 31616 w 760"/>
                <a:gd name="T27" fmla="*/ 1232925 h 3646"/>
                <a:gd name="T28" fmla="*/ 0 w 760"/>
                <a:gd name="T29" fmla="*/ 1312503 h 3646"/>
                <a:gd name="T30" fmla="*/ 0 w 760"/>
                <a:gd name="T31" fmla="*/ 1312503 h 3646"/>
                <a:gd name="T32" fmla="*/ 25509 w 760"/>
                <a:gd name="T33" fmla="*/ 1277575 h 3646"/>
                <a:gd name="T34" fmla="*/ 50658 w 760"/>
                <a:gd name="T35" fmla="*/ 1242647 h 3646"/>
                <a:gd name="T36" fmla="*/ 95208 w 760"/>
                <a:gd name="T37" fmla="*/ 1169550 h 3646"/>
                <a:gd name="T38" fmla="*/ 136525 w 760"/>
                <a:gd name="T39" fmla="*/ 1093212 h 3646"/>
                <a:gd name="T40" fmla="*/ 168141 w 760"/>
                <a:gd name="T41" fmla="*/ 1013634 h 3646"/>
                <a:gd name="T42" fmla="*/ 168141 w 760"/>
                <a:gd name="T43" fmla="*/ 1013634 h 3646"/>
                <a:gd name="T44" fmla="*/ 199758 w 760"/>
                <a:gd name="T45" fmla="*/ 934416 h 3646"/>
                <a:gd name="T46" fmla="*/ 222033 w 760"/>
                <a:gd name="T47" fmla="*/ 848356 h 3646"/>
                <a:gd name="T48" fmla="*/ 241074 w 760"/>
                <a:gd name="T49" fmla="*/ 765897 h 3646"/>
                <a:gd name="T50" fmla="*/ 256883 w 760"/>
                <a:gd name="T51" fmla="*/ 680197 h 3646"/>
                <a:gd name="T52" fmla="*/ 256883 w 760"/>
                <a:gd name="T53" fmla="*/ 680197 h 3646"/>
                <a:gd name="T54" fmla="*/ 266224 w 760"/>
                <a:gd name="T55" fmla="*/ 594137 h 3646"/>
                <a:gd name="T56" fmla="*/ 272691 w 760"/>
                <a:gd name="T57" fmla="*/ 508437 h 3646"/>
                <a:gd name="T58" fmla="*/ 272691 w 760"/>
                <a:gd name="T59" fmla="*/ 422738 h 3646"/>
                <a:gd name="T60" fmla="*/ 269457 w 760"/>
                <a:gd name="T61" fmla="*/ 336678 h 3646"/>
                <a:gd name="T62" fmla="*/ 269457 w 760"/>
                <a:gd name="T63" fmla="*/ 336678 h 3646"/>
                <a:gd name="T64" fmla="*/ 266224 w 760"/>
                <a:gd name="T65" fmla="*/ 250978 h 3646"/>
                <a:gd name="T66" fmla="*/ 256883 w 760"/>
                <a:gd name="T67" fmla="*/ 168519 h 3646"/>
                <a:gd name="T68" fmla="*/ 244308 w 760"/>
                <a:gd name="T69" fmla="*/ 82459 h 3646"/>
                <a:gd name="T70" fmla="*/ 231374 w 760"/>
                <a:gd name="T71" fmla="*/ 0 h 3646"/>
                <a:gd name="T72" fmla="*/ 231374 w 760"/>
                <a:gd name="T73" fmla="*/ 0 h 3646"/>
                <a:gd name="T74" fmla="*/ 225266 w 760"/>
                <a:gd name="T75" fmla="*/ 82459 h 3646"/>
                <a:gd name="T76" fmla="*/ 218799 w 760"/>
                <a:gd name="T77" fmla="*/ 168519 h 3646"/>
                <a:gd name="T78" fmla="*/ 212332 w 760"/>
                <a:gd name="T79" fmla="*/ 336678 h 364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60" h="3646">
                  <a:moveTo>
                    <a:pt x="591" y="935"/>
                  </a:moveTo>
                  <a:lnTo>
                    <a:pt x="591" y="935"/>
                  </a:lnTo>
                  <a:lnTo>
                    <a:pt x="556" y="1403"/>
                  </a:lnTo>
                  <a:lnTo>
                    <a:pt x="530" y="1633"/>
                  </a:lnTo>
                  <a:lnTo>
                    <a:pt x="503" y="1862"/>
                  </a:lnTo>
                  <a:lnTo>
                    <a:pt x="468" y="2092"/>
                  </a:lnTo>
                  <a:lnTo>
                    <a:pt x="424" y="2312"/>
                  </a:lnTo>
                  <a:lnTo>
                    <a:pt x="371" y="2542"/>
                  </a:lnTo>
                  <a:lnTo>
                    <a:pt x="318" y="2762"/>
                  </a:lnTo>
                  <a:lnTo>
                    <a:pt x="247" y="2983"/>
                  </a:lnTo>
                  <a:lnTo>
                    <a:pt x="168" y="3204"/>
                  </a:lnTo>
                  <a:lnTo>
                    <a:pt x="88" y="3424"/>
                  </a:lnTo>
                  <a:lnTo>
                    <a:pt x="0" y="3645"/>
                  </a:lnTo>
                  <a:lnTo>
                    <a:pt x="71" y="3548"/>
                  </a:lnTo>
                  <a:lnTo>
                    <a:pt x="141" y="3451"/>
                  </a:lnTo>
                  <a:lnTo>
                    <a:pt x="265" y="3248"/>
                  </a:lnTo>
                  <a:lnTo>
                    <a:pt x="380" y="3036"/>
                  </a:lnTo>
                  <a:lnTo>
                    <a:pt x="468" y="2815"/>
                  </a:lnTo>
                  <a:lnTo>
                    <a:pt x="556" y="2595"/>
                  </a:lnTo>
                  <a:lnTo>
                    <a:pt x="618" y="2356"/>
                  </a:lnTo>
                  <a:lnTo>
                    <a:pt x="671" y="2127"/>
                  </a:lnTo>
                  <a:lnTo>
                    <a:pt x="715" y="1889"/>
                  </a:lnTo>
                  <a:lnTo>
                    <a:pt x="741" y="1650"/>
                  </a:lnTo>
                  <a:lnTo>
                    <a:pt x="759" y="1412"/>
                  </a:lnTo>
                  <a:lnTo>
                    <a:pt x="759" y="1174"/>
                  </a:lnTo>
                  <a:lnTo>
                    <a:pt x="750" y="935"/>
                  </a:lnTo>
                  <a:lnTo>
                    <a:pt x="741" y="697"/>
                  </a:lnTo>
                  <a:lnTo>
                    <a:pt x="715" y="468"/>
                  </a:lnTo>
                  <a:lnTo>
                    <a:pt x="680" y="229"/>
                  </a:lnTo>
                  <a:lnTo>
                    <a:pt x="644" y="0"/>
                  </a:lnTo>
                  <a:lnTo>
                    <a:pt x="627" y="229"/>
                  </a:lnTo>
                  <a:lnTo>
                    <a:pt x="609" y="468"/>
                  </a:lnTo>
                  <a:lnTo>
                    <a:pt x="591" y="93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 name="Freeform 8"/>
            <p:cNvSpPr>
              <a:spLocks noChangeArrowheads="1"/>
            </p:cNvSpPr>
            <p:nvPr/>
          </p:nvSpPr>
          <p:spPr bwMode="auto">
            <a:xfrm>
              <a:off x="5343525" y="3775075"/>
              <a:ext cx="561975" cy="2071688"/>
            </a:xfrm>
            <a:custGeom>
              <a:avLst/>
              <a:gdLst>
                <a:gd name="T0" fmla="*/ 545785 w 1562"/>
                <a:gd name="T1" fmla="*/ 971947 h 5755"/>
                <a:gd name="T2" fmla="*/ 529955 w 1562"/>
                <a:gd name="T3" fmla="*/ 1054743 h 5755"/>
                <a:gd name="T4" fmla="*/ 507648 w 1562"/>
                <a:gd name="T5" fmla="*/ 1133939 h 5755"/>
                <a:gd name="T6" fmla="*/ 479226 w 1562"/>
                <a:gd name="T7" fmla="*/ 1213494 h 5755"/>
                <a:gd name="T8" fmla="*/ 402953 w 1562"/>
                <a:gd name="T9" fmla="*/ 1362886 h 5755"/>
                <a:gd name="T10" fmla="*/ 358700 w 1562"/>
                <a:gd name="T11" fmla="*/ 1435962 h 5755"/>
                <a:gd name="T12" fmla="*/ 174493 w 1562"/>
                <a:gd name="T13" fmla="*/ 1721787 h 5755"/>
                <a:gd name="T14" fmla="*/ 101458 w 1562"/>
                <a:gd name="T15" fmla="*/ 1839501 h 5755"/>
                <a:gd name="T16" fmla="*/ 123764 w 1562"/>
                <a:gd name="T17" fmla="*/ 1674269 h 5755"/>
                <a:gd name="T18" fmla="*/ 142832 w 1562"/>
                <a:gd name="T19" fmla="*/ 1505799 h 5755"/>
                <a:gd name="T20" fmla="*/ 161901 w 1562"/>
                <a:gd name="T21" fmla="*/ 1251652 h 5755"/>
                <a:gd name="T22" fmla="*/ 168017 w 1562"/>
                <a:gd name="T23" fmla="*/ 1124579 h 5755"/>
                <a:gd name="T24" fmla="*/ 168017 w 1562"/>
                <a:gd name="T25" fmla="*/ 997506 h 5755"/>
                <a:gd name="T26" fmla="*/ 161901 w 1562"/>
                <a:gd name="T27" fmla="*/ 743360 h 5755"/>
                <a:gd name="T28" fmla="*/ 133118 w 1562"/>
                <a:gd name="T29" fmla="*/ 492093 h 5755"/>
                <a:gd name="T30" fmla="*/ 114050 w 1562"/>
                <a:gd name="T31" fmla="*/ 365020 h 5755"/>
                <a:gd name="T32" fmla="*/ 53967 w 1562"/>
                <a:gd name="T33" fmla="*/ 120593 h 5755"/>
                <a:gd name="T34" fmla="*/ 12592 w 1562"/>
                <a:gd name="T35" fmla="*/ 0 h 5755"/>
                <a:gd name="T36" fmla="*/ 41015 w 1562"/>
                <a:gd name="T37" fmla="*/ 123473 h 5755"/>
                <a:gd name="T38" fmla="*/ 79151 w 1562"/>
                <a:gd name="T39" fmla="*/ 371500 h 5755"/>
                <a:gd name="T40" fmla="*/ 91744 w 1562"/>
                <a:gd name="T41" fmla="*/ 495333 h 5755"/>
                <a:gd name="T42" fmla="*/ 104696 w 1562"/>
                <a:gd name="T43" fmla="*/ 746240 h 5755"/>
                <a:gd name="T44" fmla="*/ 104696 w 1562"/>
                <a:gd name="T45" fmla="*/ 997506 h 5755"/>
                <a:gd name="T46" fmla="*/ 98220 w 1562"/>
                <a:gd name="T47" fmla="*/ 1121339 h 5755"/>
                <a:gd name="T48" fmla="*/ 91744 w 1562"/>
                <a:gd name="T49" fmla="*/ 1248413 h 5755"/>
                <a:gd name="T50" fmla="*/ 69797 w 1562"/>
                <a:gd name="T51" fmla="*/ 1496079 h 5755"/>
                <a:gd name="T52" fmla="*/ 37777 w 1562"/>
                <a:gd name="T53" fmla="*/ 1747346 h 5755"/>
                <a:gd name="T54" fmla="*/ 0 w 1562"/>
                <a:gd name="T55" fmla="*/ 1995012 h 5755"/>
                <a:gd name="T56" fmla="*/ 0 w 1562"/>
                <a:gd name="T57" fmla="*/ 1995012 h 5755"/>
                <a:gd name="T58" fmla="*/ 0 w 1562"/>
                <a:gd name="T59" fmla="*/ 2033170 h 5755"/>
                <a:gd name="T60" fmla="*/ 0 w 1562"/>
                <a:gd name="T61" fmla="*/ 2036410 h 5755"/>
                <a:gd name="T62" fmla="*/ 2878 w 1562"/>
                <a:gd name="T63" fmla="*/ 2055489 h 5755"/>
                <a:gd name="T64" fmla="*/ 18709 w 1562"/>
                <a:gd name="T65" fmla="*/ 2068088 h 5755"/>
                <a:gd name="T66" fmla="*/ 31661 w 1562"/>
                <a:gd name="T67" fmla="*/ 2071328 h 5755"/>
                <a:gd name="T68" fmla="*/ 60083 w 1562"/>
                <a:gd name="T69" fmla="*/ 2061969 h 5755"/>
                <a:gd name="T70" fmla="*/ 66559 w 1562"/>
                <a:gd name="T71" fmla="*/ 2052249 h 5755"/>
                <a:gd name="T72" fmla="*/ 145711 w 1562"/>
                <a:gd name="T73" fmla="*/ 1902857 h 5755"/>
                <a:gd name="T74" fmla="*/ 228460 w 1562"/>
                <a:gd name="T75" fmla="*/ 1756705 h 5755"/>
                <a:gd name="T76" fmla="*/ 317325 w 1562"/>
                <a:gd name="T77" fmla="*/ 1610553 h 5755"/>
                <a:gd name="T78" fmla="*/ 402953 w 1562"/>
                <a:gd name="T79" fmla="*/ 1461161 h 5755"/>
                <a:gd name="T80" fmla="*/ 482464 w 1562"/>
                <a:gd name="T81" fmla="*/ 1308889 h 5755"/>
                <a:gd name="T82" fmla="*/ 526717 w 1562"/>
                <a:gd name="T83" fmla="*/ 1184696 h 5755"/>
                <a:gd name="T84" fmla="*/ 536431 w 1562"/>
                <a:gd name="T85" fmla="*/ 1143658 h 5755"/>
                <a:gd name="T86" fmla="*/ 555499 w 1562"/>
                <a:gd name="T87" fmla="*/ 1057623 h 5755"/>
                <a:gd name="T88" fmla="*/ 561615 w 1562"/>
                <a:gd name="T89" fmla="*/ 971947 h 5755"/>
                <a:gd name="T90" fmla="*/ 558377 w 1562"/>
                <a:gd name="T91" fmla="*/ 886272 h 5755"/>
                <a:gd name="T92" fmla="*/ 549023 w 1562"/>
                <a:gd name="T93" fmla="*/ 800237 h 5755"/>
                <a:gd name="T94" fmla="*/ 552261 w 1562"/>
                <a:gd name="T95" fmla="*/ 844874 h 5755"/>
                <a:gd name="T96" fmla="*/ 549023 w 1562"/>
                <a:gd name="T97" fmla="*/ 927670 h 57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562" h="5755">
                  <a:moveTo>
                    <a:pt x="1517" y="2700"/>
                  </a:moveTo>
                  <a:lnTo>
                    <a:pt x="1517" y="2700"/>
                  </a:lnTo>
                  <a:lnTo>
                    <a:pt x="1500" y="2815"/>
                  </a:lnTo>
                  <a:lnTo>
                    <a:pt x="1473" y="2930"/>
                  </a:lnTo>
                  <a:lnTo>
                    <a:pt x="1447" y="3044"/>
                  </a:lnTo>
                  <a:lnTo>
                    <a:pt x="1411" y="3150"/>
                  </a:lnTo>
                  <a:lnTo>
                    <a:pt x="1332" y="3371"/>
                  </a:lnTo>
                  <a:lnTo>
                    <a:pt x="1235" y="3583"/>
                  </a:lnTo>
                  <a:lnTo>
                    <a:pt x="1120" y="3786"/>
                  </a:lnTo>
                  <a:lnTo>
                    <a:pt x="997" y="3989"/>
                  </a:lnTo>
                  <a:lnTo>
                    <a:pt x="741" y="4386"/>
                  </a:lnTo>
                  <a:lnTo>
                    <a:pt x="485" y="4783"/>
                  </a:lnTo>
                  <a:lnTo>
                    <a:pt x="282" y="5110"/>
                  </a:lnTo>
                  <a:lnTo>
                    <a:pt x="344" y="4651"/>
                  </a:lnTo>
                  <a:lnTo>
                    <a:pt x="397" y="4183"/>
                  </a:lnTo>
                  <a:lnTo>
                    <a:pt x="432" y="3830"/>
                  </a:lnTo>
                  <a:lnTo>
                    <a:pt x="450" y="3477"/>
                  </a:lnTo>
                  <a:lnTo>
                    <a:pt x="467" y="3124"/>
                  </a:lnTo>
                  <a:lnTo>
                    <a:pt x="467" y="2771"/>
                  </a:lnTo>
                  <a:lnTo>
                    <a:pt x="467" y="2418"/>
                  </a:lnTo>
                  <a:lnTo>
                    <a:pt x="450" y="2065"/>
                  </a:lnTo>
                  <a:lnTo>
                    <a:pt x="414" y="1712"/>
                  </a:lnTo>
                  <a:lnTo>
                    <a:pt x="370" y="1367"/>
                  </a:lnTo>
                  <a:lnTo>
                    <a:pt x="317" y="1014"/>
                  </a:lnTo>
                  <a:lnTo>
                    <a:pt x="238" y="670"/>
                  </a:lnTo>
                  <a:lnTo>
                    <a:pt x="150" y="335"/>
                  </a:lnTo>
                  <a:lnTo>
                    <a:pt x="97" y="167"/>
                  </a:lnTo>
                  <a:lnTo>
                    <a:pt x="35" y="0"/>
                  </a:lnTo>
                  <a:lnTo>
                    <a:pt x="114" y="343"/>
                  </a:lnTo>
                  <a:lnTo>
                    <a:pt x="176" y="688"/>
                  </a:lnTo>
                  <a:lnTo>
                    <a:pt x="220" y="1032"/>
                  </a:lnTo>
                  <a:lnTo>
                    <a:pt x="255" y="1376"/>
                  </a:lnTo>
                  <a:lnTo>
                    <a:pt x="282" y="1729"/>
                  </a:lnTo>
                  <a:lnTo>
                    <a:pt x="291" y="2073"/>
                  </a:lnTo>
                  <a:lnTo>
                    <a:pt x="291" y="2418"/>
                  </a:lnTo>
                  <a:lnTo>
                    <a:pt x="291" y="2771"/>
                  </a:lnTo>
                  <a:lnTo>
                    <a:pt x="273" y="3115"/>
                  </a:lnTo>
                  <a:lnTo>
                    <a:pt x="255" y="3468"/>
                  </a:lnTo>
                  <a:lnTo>
                    <a:pt x="229" y="3812"/>
                  </a:lnTo>
                  <a:lnTo>
                    <a:pt x="194" y="4156"/>
                  </a:lnTo>
                  <a:lnTo>
                    <a:pt x="105" y="4854"/>
                  </a:lnTo>
                  <a:lnTo>
                    <a:pt x="52" y="5198"/>
                  </a:lnTo>
                  <a:lnTo>
                    <a:pt x="0" y="5542"/>
                  </a:lnTo>
                  <a:lnTo>
                    <a:pt x="0" y="5560"/>
                  </a:lnTo>
                  <a:lnTo>
                    <a:pt x="0" y="5648"/>
                  </a:lnTo>
                  <a:lnTo>
                    <a:pt x="0" y="5657"/>
                  </a:lnTo>
                  <a:lnTo>
                    <a:pt x="0" y="5683"/>
                  </a:lnTo>
                  <a:lnTo>
                    <a:pt x="8" y="5710"/>
                  </a:lnTo>
                  <a:lnTo>
                    <a:pt x="26" y="5728"/>
                  </a:lnTo>
                  <a:lnTo>
                    <a:pt x="52" y="5745"/>
                  </a:lnTo>
                  <a:lnTo>
                    <a:pt x="88" y="5754"/>
                  </a:lnTo>
                  <a:lnTo>
                    <a:pt x="132" y="5754"/>
                  </a:lnTo>
                  <a:lnTo>
                    <a:pt x="167" y="5728"/>
                  </a:lnTo>
                  <a:lnTo>
                    <a:pt x="185" y="5701"/>
                  </a:lnTo>
                  <a:lnTo>
                    <a:pt x="291" y="5489"/>
                  </a:lnTo>
                  <a:lnTo>
                    <a:pt x="405" y="5286"/>
                  </a:lnTo>
                  <a:lnTo>
                    <a:pt x="520" y="5074"/>
                  </a:lnTo>
                  <a:lnTo>
                    <a:pt x="635" y="4880"/>
                  </a:lnTo>
                  <a:lnTo>
                    <a:pt x="882" y="4474"/>
                  </a:lnTo>
                  <a:lnTo>
                    <a:pt x="1120" y="4059"/>
                  </a:lnTo>
                  <a:lnTo>
                    <a:pt x="1235" y="3848"/>
                  </a:lnTo>
                  <a:lnTo>
                    <a:pt x="1341" y="3636"/>
                  </a:lnTo>
                  <a:lnTo>
                    <a:pt x="1429" y="3406"/>
                  </a:lnTo>
                  <a:lnTo>
                    <a:pt x="1464" y="3291"/>
                  </a:lnTo>
                  <a:lnTo>
                    <a:pt x="1491" y="3177"/>
                  </a:lnTo>
                  <a:lnTo>
                    <a:pt x="1517" y="3062"/>
                  </a:lnTo>
                  <a:lnTo>
                    <a:pt x="1544" y="2938"/>
                  </a:lnTo>
                  <a:lnTo>
                    <a:pt x="1552" y="2824"/>
                  </a:lnTo>
                  <a:lnTo>
                    <a:pt x="1561" y="2700"/>
                  </a:lnTo>
                  <a:lnTo>
                    <a:pt x="1561" y="2585"/>
                  </a:lnTo>
                  <a:lnTo>
                    <a:pt x="1552" y="2462"/>
                  </a:lnTo>
                  <a:lnTo>
                    <a:pt x="1544" y="2347"/>
                  </a:lnTo>
                  <a:lnTo>
                    <a:pt x="1526" y="2223"/>
                  </a:lnTo>
                  <a:lnTo>
                    <a:pt x="1535" y="2347"/>
                  </a:lnTo>
                  <a:lnTo>
                    <a:pt x="1535" y="2462"/>
                  </a:lnTo>
                  <a:lnTo>
                    <a:pt x="1526" y="2577"/>
                  </a:lnTo>
                  <a:lnTo>
                    <a:pt x="1517" y="270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 name="Freeform 9"/>
            <p:cNvSpPr>
              <a:spLocks noChangeArrowheads="1"/>
            </p:cNvSpPr>
            <p:nvPr/>
          </p:nvSpPr>
          <p:spPr bwMode="auto">
            <a:xfrm>
              <a:off x="2971800" y="4130675"/>
              <a:ext cx="298450" cy="1700213"/>
            </a:xfrm>
            <a:custGeom>
              <a:avLst/>
              <a:gdLst>
                <a:gd name="T0" fmla="*/ 231649 w 831"/>
                <a:gd name="T1" fmla="*/ 1483862 h 4723"/>
                <a:gd name="T2" fmla="*/ 253557 w 831"/>
                <a:gd name="T3" fmla="*/ 1267510 h 4723"/>
                <a:gd name="T4" fmla="*/ 272592 w 831"/>
                <a:gd name="T5" fmla="*/ 1159514 h 4723"/>
                <a:gd name="T6" fmla="*/ 288394 w 831"/>
                <a:gd name="T7" fmla="*/ 1051519 h 4723"/>
                <a:gd name="T8" fmla="*/ 298091 w 831"/>
                <a:gd name="T9" fmla="*/ 940283 h 4723"/>
                <a:gd name="T10" fmla="*/ 294859 w 831"/>
                <a:gd name="T11" fmla="*/ 826167 h 4723"/>
                <a:gd name="T12" fmla="*/ 291626 w 831"/>
                <a:gd name="T13" fmla="*/ 797369 h 4723"/>
                <a:gd name="T14" fmla="*/ 285521 w 831"/>
                <a:gd name="T15" fmla="*/ 768930 h 4723"/>
                <a:gd name="T16" fmla="*/ 275824 w 831"/>
                <a:gd name="T17" fmla="*/ 714932 h 4723"/>
                <a:gd name="T18" fmla="*/ 253557 w 831"/>
                <a:gd name="T19" fmla="*/ 606936 h 4723"/>
                <a:gd name="T20" fmla="*/ 196812 w 831"/>
                <a:gd name="T21" fmla="*/ 393824 h 4723"/>
                <a:gd name="T22" fmla="*/ 161616 w 831"/>
                <a:gd name="T23" fmla="*/ 289069 h 4723"/>
                <a:gd name="T24" fmla="*/ 117441 w 831"/>
                <a:gd name="T25" fmla="*/ 187553 h 4723"/>
                <a:gd name="T26" fmla="*/ 63569 w 831"/>
                <a:gd name="T27" fmla="*/ 92156 h 4723"/>
                <a:gd name="T28" fmla="*/ 0 w 831"/>
                <a:gd name="T29" fmla="*/ 0 h 4723"/>
                <a:gd name="T30" fmla="*/ 22267 w 831"/>
                <a:gd name="T31" fmla="*/ 50758 h 4723"/>
                <a:gd name="T32" fmla="*/ 82603 w 831"/>
                <a:gd name="T33" fmla="*/ 203392 h 4723"/>
                <a:gd name="T34" fmla="*/ 142940 w 831"/>
                <a:gd name="T35" fmla="*/ 409664 h 4723"/>
                <a:gd name="T36" fmla="*/ 164848 w 831"/>
                <a:gd name="T37" fmla="*/ 514780 h 4723"/>
                <a:gd name="T38" fmla="*/ 202917 w 831"/>
                <a:gd name="T39" fmla="*/ 727531 h 4723"/>
                <a:gd name="T40" fmla="*/ 215487 w 831"/>
                <a:gd name="T41" fmla="*/ 794129 h 4723"/>
                <a:gd name="T42" fmla="*/ 215487 w 831"/>
                <a:gd name="T43" fmla="*/ 807088 h 4723"/>
                <a:gd name="T44" fmla="*/ 218720 w 831"/>
                <a:gd name="T45" fmla="*/ 832287 h 4723"/>
                <a:gd name="T46" fmla="*/ 221952 w 831"/>
                <a:gd name="T47" fmla="*/ 937403 h 4723"/>
                <a:gd name="T48" fmla="*/ 215487 w 831"/>
                <a:gd name="T49" fmla="*/ 1045399 h 4723"/>
                <a:gd name="T50" fmla="*/ 202917 w 831"/>
                <a:gd name="T51" fmla="*/ 1153395 h 4723"/>
                <a:gd name="T52" fmla="*/ 193579 w 831"/>
                <a:gd name="T53" fmla="*/ 1261390 h 4723"/>
                <a:gd name="T54" fmla="*/ 190347 w 831"/>
                <a:gd name="T55" fmla="*/ 1426624 h 4723"/>
                <a:gd name="T56" fmla="*/ 193579 w 831"/>
                <a:gd name="T57" fmla="*/ 1483862 h 4723"/>
                <a:gd name="T58" fmla="*/ 206150 w 831"/>
                <a:gd name="T59" fmla="*/ 1591857 h 4723"/>
                <a:gd name="T60" fmla="*/ 234522 w 831"/>
                <a:gd name="T61" fmla="*/ 1699853 h 4723"/>
                <a:gd name="T62" fmla="*/ 228417 w 831"/>
                <a:gd name="T63" fmla="*/ 1591857 h 4723"/>
                <a:gd name="T64" fmla="*/ 231649 w 831"/>
                <a:gd name="T65" fmla="*/ 1483862 h 47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1" h="4723">
                  <a:moveTo>
                    <a:pt x="645" y="4122"/>
                  </a:moveTo>
                  <a:lnTo>
                    <a:pt x="645" y="4122"/>
                  </a:lnTo>
                  <a:lnTo>
                    <a:pt x="671" y="3822"/>
                  </a:lnTo>
                  <a:lnTo>
                    <a:pt x="706" y="3521"/>
                  </a:lnTo>
                  <a:lnTo>
                    <a:pt x="759" y="3221"/>
                  </a:lnTo>
                  <a:lnTo>
                    <a:pt x="803" y="2921"/>
                  </a:lnTo>
                  <a:lnTo>
                    <a:pt x="821" y="2771"/>
                  </a:lnTo>
                  <a:lnTo>
                    <a:pt x="830" y="2612"/>
                  </a:lnTo>
                  <a:lnTo>
                    <a:pt x="830" y="2454"/>
                  </a:lnTo>
                  <a:lnTo>
                    <a:pt x="821" y="2295"/>
                  </a:lnTo>
                  <a:lnTo>
                    <a:pt x="812" y="2215"/>
                  </a:lnTo>
                  <a:lnTo>
                    <a:pt x="803" y="2171"/>
                  </a:lnTo>
                  <a:lnTo>
                    <a:pt x="795" y="2136"/>
                  </a:lnTo>
                  <a:lnTo>
                    <a:pt x="768" y="1986"/>
                  </a:lnTo>
                  <a:lnTo>
                    <a:pt x="706" y="1686"/>
                  </a:lnTo>
                  <a:lnTo>
                    <a:pt x="636" y="1394"/>
                  </a:lnTo>
                  <a:lnTo>
                    <a:pt x="548" y="1094"/>
                  </a:lnTo>
                  <a:lnTo>
                    <a:pt x="450" y="803"/>
                  </a:lnTo>
                  <a:lnTo>
                    <a:pt x="389" y="662"/>
                  </a:lnTo>
                  <a:lnTo>
                    <a:pt x="327" y="521"/>
                  </a:lnTo>
                  <a:lnTo>
                    <a:pt x="256" y="388"/>
                  </a:lnTo>
                  <a:lnTo>
                    <a:pt x="177" y="256"/>
                  </a:lnTo>
                  <a:lnTo>
                    <a:pt x="89" y="123"/>
                  </a:lnTo>
                  <a:lnTo>
                    <a:pt x="0" y="0"/>
                  </a:lnTo>
                  <a:lnTo>
                    <a:pt x="62" y="141"/>
                  </a:lnTo>
                  <a:lnTo>
                    <a:pt x="124" y="282"/>
                  </a:lnTo>
                  <a:lnTo>
                    <a:pt x="230" y="565"/>
                  </a:lnTo>
                  <a:lnTo>
                    <a:pt x="318" y="847"/>
                  </a:lnTo>
                  <a:lnTo>
                    <a:pt x="398" y="1138"/>
                  </a:lnTo>
                  <a:lnTo>
                    <a:pt x="459" y="1430"/>
                  </a:lnTo>
                  <a:lnTo>
                    <a:pt x="512" y="1730"/>
                  </a:lnTo>
                  <a:lnTo>
                    <a:pt x="565" y="2021"/>
                  </a:lnTo>
                  <a:lnTo>
                    <a:pt x="592" y="2171"/>
                  </a:lnTo>
                  <a:lnTo>
                    <a:pt x="600" y="2206"/>
                  </a:lnTo>
                  <a:lnTo>
                    <a:pt x="600" y="2242"/>
                  </a:lnTo>
                  <a:lnTo>
                    <a:pt x="609" y="2312"/>
                  </a:lnTo>
                  <a:lnTo>
                    <a:pt x="618" y="2462"/>
                  </a:lnTo>
                  <a:lnTo>
                    <a:pt x="618" y="2604"/>
                  </a:lnTo>
                  <a:lnTo>
                    <a:pt x="609" y="2754"/>
                  </a:lnTo>
                  <a:lnTo>
                    <a:pt x="600" y="2904"/>
                  </a:lnTo>
                  <a:lnTo>
                    <a:pt x="565" y="3204"/>
                  </a:lnTo>
                  <a:lnTo>
                    <a:pt x="539" y="3504"/>
                  </a:lnTo>
                  <a:lnTo>
                    <a:pt x="530" y="3813"/>
                  </a:lnTo>
                  <a:lnTo>
                    <a:pt x="530" y="3963"/>
                  </a:lnTo>
                  <a:lnTo>
                    <a:pt x="539" y="4122"/>
                  </a:lnTo>
                  <a:lnTo>
                    <a:pt x="556" y="4272"/>
                  </a:lnTo>
                  <a:lnTo>
                    <a:pt x="574" y="4422"/>
                  </a:lnTo>
                  <a:lnTo>
                    <a:pt x="609" y="4572"/>
                  </a:lnTo>
                  <a:lnTo>
                    <a:pt x="653" y="4722"/>
                  </a:lnTo>
                  <a:lnTo>
                    <a:pt x="636" y="4422"/>
                  </a:lnTo>
                  <a:lnTo>
                    <a:pt x="636" y="4272"/>
                  </a:lnTo>
                  <a:lnTo>
                    <a:pt x="645" y="412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 name="Freeform 10"/>
            <p:cNvSpPr>
              <a:spLocks noChangeArrowheads="1"/>
            </p:cNvSpPr>
            <p:nvPr/>
          </p:nvSpPr>
          <p:spPr bwMode="auto">
            <a:xfrm>
              <a:off x="1687513" y="3914775"/>
              <a:ext cx="1181100" cy="1922463"/>
            </a:xfrm>
            <a:custGeom>
              <a:avLst/>
              <a:gdLst>
                <a:gd name="T0" fmla="*/ 1155557 w 3283"/>
                <a:gd name="T1" fmla="*/ 953133 h 5341"/>
                <a:gd name="T2" fmla="*/ 1117422 w 3283"/>
                <a:gd name="T3" fmla="*/ 832191 h 5341"/>
                <a:gd name="T4" fmla="*/ 1044390 w 3283"/>
                <a:gd name="T5" fmla="*/ 657618 h 5341"/>
                <a:gd name="T6" fmla="*/ 987188 w 3283"/>
                <a:gd name="T7" fmla="*/ 546396 h 5341"/>
                <a:gd name="T8" fmla="*/ 802990 w 3283"/>
                <a:gd name="T9" fmla="*/ 222086 h 5341"/>
                <a:gd name="T10" fmla="*/ 742550 w 3283"/>
                <a:gd name="T11" fmla="*/ 114102 h 5341"/>
                <a:gd name="T12" fmla="*/ 704775 w 3283"/>
                <a:gd name="T13" fmla="*/ 31675 h 5341"/>
                <a:gd name="T14" fmla="*/ 701537 w 3283"/>
                <a:gd name="T15" fmla="*/ 31675 h 5341"/>
                <a:gd name="T16" fmla="*/ 729958 w 3283"/>
                <a:gd name="T17" fmla="*/ 120581 h 5341"/>
                <a:gd name="T18" fmla="*/ 780684 w 3283"/>
                <a:gd name="T19" fmla="*/ 235044 h 5341"/>
                <a:gd name="T20" fmla="*/ 917394 w 3283"/>
                <a:gd name="T21" fmla="*/ 514361 h 5341"/>
                <a:gd name="T22" fmla="*/ 907681 w 3283"/>
                <a:gd name="T23" fmla="*/ 641781 h 5341"/>
                <a:gd name="T24" fmla="*/ 885735 w 3283"/>
                <a:gd name="T25" fmla="*/ 762362 h 5341"/>
                <a:gd name="T26" fmla="*/ 831771 w 3283"/>
                <a:gd name="T27" fmla="*/ 921098 h 5341"/>
                <a:gd name="T28" fmla="*/ 717366 w 3283"/>
                <a:gd name="T29" fmla="*/ 1140304 h 5341"/>
                <a:gd name="T30" fmla="*/ 583894 w 3283"/>
                <a:gd name="T31" fmla="*/ 1359510 h 5341"/>
                <a:gd name="T32" fmla="*/ 504747 w 3283"/>
                <a:gd name="T33" fmla="*/ 1505647 h 5341"/>
                <a:gd name="T34" fmla="*/ 406172 w 3283"/>
                <a:gd name="T35" fmla="*/ 1728093 h 5341"/>
                <a:gd name="T36" fmla="*/ 402934 w 3283"/>
                <a:gd name="T37" fmla="*/ 1712255 h 5341"/>
                <a:gd name="T38" fmla="*/ 400056 w 3283"/>
                <a:gd name="T39" fmla="*/ 1750410 h 5341"/>
                <a:gd name="T40" fmla="*/ 406172 w 3283"/>
                <a:gd name="T41" fmla="*/ 1750410 h 5341"/>
                <a:gd name="T42" fmla="*/ 501509 w 3283"/>
                <a:gd name="T43" fmla="*/ 1607512 h 5341"/>
                <a:gd name="T44" fmla="*/ 691823 w 3283"/>
                <a:gd name="T45" fmla="*/ 1324595 h 5341"/>
                <a:gd name="T46" fmla="*/ 780684 w 3283"/>
                <a:gd name="T47" fmla="*/ 1178458 h 5341"/>
                <a:gd name="T48" fmla="*/ 895089 w 3283"/>
                <a:gd name="T49" fmla="*/ 943414 h 5341"/>
                <a:gd name="T50" fmla="*/ 917394 w 3283"/>
                <a:gd name="T51" fmla="*/ 860987 h 5341"/>
                <a:gd name="T52" fmla="*/ 936462 w 3283"/>
                <a:gd name="T53" fmla="*/ 730687 h 5341"/>
                <a:gd name="T54" fmla="*/ 933224 w 3283"/>
                <a:gd name="T55" fmla="*/ 600387 h 5341"/>
                <a:gd name="T56" fmla="*/ 917394 w 3283"/>
                <a:gd name="T57" fmla="*/ 517600 h 5341"/>
                <a:gd name="T58" fmla="*/ 990426 w 3283"/>
                <a:gd name="T59" fmla="*/ 679575 h 5341"/>
                <a:gd name="T60" fmla="*/ 1053744 w 3283"/>
                <a:gd name="T61" fmla="*/ 851268 h 5341"/>
                <a:gd name="T62" fmla="*/ 1085403 w 3283"/>
                <a:gd name="T63" fmla="*/ 968970 h 5341"/>
                <a:gd name="T64" fmla="*/ 1104471 w 3283"/>
                <a:gd name="T65" fmla="*/ 1086312 h 5341"/>
                <a:gd name="T66" fmla="*/ 1104471 w 3283"/>
                <a:gd name="T67" fmla="*/ 1207253 h 5341"/>
                <a:gd name="T68" fmla="*/ 1095117 w 3283"/>
                <a:gd name="T69" fmla="*/ 1388306 h 5341"/>
                <a:gd name="T70" fmla="*/ 1079287 w 3283"/>
                <a:gd name="T71" fmla="*/ 1639187 h 5341"/>
                <a:gd name="T72" fmla="*/ 1082525 w 3283"/>
                <a:gd name="T73" fmla="*/ 1797922 h 5341"/>
                <a:gd name="T74" fmla="*/ 850478 w 3283"/>
                <a:gd name="T75" fmla="*/ 1855153 h 5341"/>
                <a:gd name="T76" fmla="*/ 564827 w 3283"/>
                <a:gd name="T77" fmla="*/ 1861632 h 5341"/>
                <a:gd name="T78" fmla="*/ 0 w 3283"/>
                <a:gd name="T79" fmla="*/ 1886829 h 5341"/>
                <a:gd name="T80" fmla="*/ 282413 w 3283"/>
                <a:gd name="T81" fmla="*/ 1899787 h 5341"/>
                <a:gd name="T82" fmla="*/ 850478 w 3283"/>
                <a:gd name="T83" fmla="*/ 1918864 h 5341"/>
                <a:gd name="T84" fmla="*/ 1133252 w 3283"/>
                <a:gd name="T85" fmla="*/ 1922103 h 5341"/>
                <a:gd name="T86" fmla="*/ 1152319 w 3283"/>
                <a:gd name="T87" fmla="*/ 1915624 h 5341"/>
                <a:gd name="T88" fmla="*/ 1168149 w 3283"/>
                <a:gd name="T89" fmla="*/ 1880709 h 5341"/>
                <a:gd name="T90" fmla="*/ 1158435 w 3283"/>
                <a:gd name="T91" fmla="*/ 1820239 h 5341"/>
                <a:gd name="T92" fmla="*/ 1152319 w 3283"/>
                <a:gd name="T93" fmla="*/ 1639187 h 5341"/>
                <a:gd name="T94" fmla="*/ 1168149 w 3283"/>
                <a:gd name="T95" fmla="*/ 1394425 h 5341"/>
                <a:gd name="T96" fmla="*/ 1180740 w 3283"/>
                <a:gd name="T97" fmla="*/ 1143543 h 5341"/>
                <a:gd name="T98" fmla="*/ 1168149 w 3283"/>
                <a:gd name="T99" fmla="*/ 1016483 h 534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283" h="5341">
                  <a:moveTo>
                    <a:pt x="3247" y="2824"/>
                  </a:moveTo>
                  <a:lnTo>
                    <a:pt x="3247" y="2824"/>
                  </a:lnTo>
                  <a:lnTo>
                    <a:pt x="3212" y="2648"/>
                  </a:lnTo>
                  <a:lnTo>
                    <a:pt x="3159" y="2480"/>
                  </a:lnTo>
                  <a:lnTo>
                    <a:pt x="3106" y="2312"/>
                  </a:lnTo>
                  <a:lnTo>
                    <a:pt x="3044" y="2144"/>
                  </a:lnTo>
                  <a:lnTo>
                    <a:pt x="2973" y="1986"/>
                  </a:lnTo>
                  <a:lnTo>
                    <a:pt x="2903" y="1827"/>
                  </a:lnTo>
                  <a:lnTo>
                    <a:pt x="2744" y="1518"/>
                  </a:lnTo>
                  <a:lnTo>
                    <a:pt x="2576" y="1218"/>
                  </a:lnTo>
                  <a:lnTo>
                    <a:pt x="2232" y="617"/>
                  </a:lnTo>
                  <a:lnTo>
                    <a:pt x="2144" y="467"/>
                  </a:lnTo>
                  <a:lnTo>
                    <a:pt x="2064" y="317"/>
                  </a:lnTo>
                  <a:lnTo>
                    <a:pt x="1994" y="167"/>
                  </a:lnTo>
                  <a:lnTo>
                    <a:pt x="1959" y="88"/>
                  </a:lnTo>
                  <a:lnTo>
                    <a:pt x="1932" y="0"/>
                  </a:lnTo>
                  <a:lnTo>
                    <a:pt x="1950" y="88"/>
                  </a:lnTo>
                  <a:lnTo>
                    <a:pt x="1976" y="167"/>
                  </a:lnTo>
                  <a:lnTo>
                    <a:pt x="2029" y="335"/>
                  </a:lnTo>
                  <a:lnTo>
                    <a:pt x="2100" y="494"/>
                  </a:lnTo>
                  <a:lnTo>
                    <a:pt x="2170" y="653"/>
                  </a:lnTo>
                  <a:lnTo>
                    <a:pt x="2470" y="1271"/>
                  </a:lnTo>
                  <a:lnTo>
                    <a:pt x="2550" y="1429"/>
                  </a:lnTo>
                  <a:lnTo>
                    <a:pt x="2532" y="1668"/>
                  </a:lnTo>
                  <a:lnTo>
                    <a:pt x="2523" y="1783"/>
                  </a:lnTo>
                  <a:lnTo>
                    <a:pt x="2506" y="1897"/>
                  </a:lnTo>
                  <a:lnTo>
                    <a:pt x="2462" y="2118"/>
                  </a:lnTo>
                  <a:lnTo>
                    <a:pt x="2400" y="2339"/>
                  </a:lnTo>
                  <a:lnTo>
                    <a:pt x="2312" y="2559"/>
                  </a:lnTo>
                  <a:lnTo>
                    <a:pt x="2214" y="2762"/>
                  </a:lnTo>
                  <a:lnTo>
                    <a:pt x="2109" y="2965"/>
                  </a:lnTo>
                  <a:lnTo>
                    <a:pt x="1994" y="3168"/>
                  </a:lnTo>
                  <a:lnTo>
                    <a:pt x="1747" y="3574"/>
                  </a:lnTo>
                  <a:lnTo>
                    <a:pt x="1623" y="3777"/>
                  </a:lnTo>
                  <a:lnTo>
                    <a:pt x="1509" y="3980"/>
                  </a:lnTo>
                  <a:lnTo>
                    <a:pt x="1403" y="4183"/>
                  </a:lnTo>
                  <a:lnTo>
                    <a:pt x="1297" y="4386"/>
                  </a:lnTo>
                  <a:lnTo>
                    <a:pt x="1209" y="4589"/>
                  </a:lnTo>
                  <a:lnTo>
                    <a:pt x="1129" y="4801"/>
                  </a:lnTo>
                  <a:lnTo>
                    <a:pt x="1120" y="4757"/>
                  </a:lnTo>
                  <a:lnTo>
                    <a:pt x="1103" y="4854"/>
                  </a:lnTo>
                  <a:lnTo>
                    <a:pt x="1112" y="4863"/>
                  </a:lnTo>
                  <a:lnTo>
                    <a:pt x="1120" y="4872"/>
                  </a:lnTo>
                  <a:lnTo>
                    <a:pt x="1129" y="4863"/>
                  </a:lnTo>
                  <a:lnTo>
                    <a:pt x="1394" y="4466"/>
                  </a:lnTo>
                  <a:lnTo>
                    <a:pt x="1659" y="4077"/>
                  </a:lnTo>
                  <a:lnTo>
                    <a:pt x="1923" y="3680"/>
                  </a:lnTo>
                  <a:lnTo>
                    <a:pt x="2047" y="3486"/>
                  </a:lnTo>
                  <a:lnTo>
                    <a:pt x="2170" y="3274"/>
                  </a:lnTo>
                  <a:lnTo>
                    <a:pt x="2294" y="3071"/>
                  </a:lnTo>
                  <a:lnTo>
                    <a:pt x="2400" y="2851"/>
                  </a:lnTo>
                  <a:lnTo>
                    <a:pt x="2488" y="2621"/>
                  </a:lnTo>
                  <a:lnTo>
                    <a:pt x="2523" y="2506"/>
                  </a:lnTo>
                  <a:lnTo>
                    <a:pt x="2550" y="2392"/>
                  </a:lnTo>
                  <a:lnTo>
                    <a:pt x="2576" y="2268"/>
                  </a:lnTo>
                  <a:lnTo>
                    <a:pt x="2594" y="2144"/>
                  </a:lnTo>
                  <a:lnTo>
                    <a:pt x="2603" y="2030"/>
                  </a:lnTo>
                  <a:lnTo>
                    <a:pt x="2612" y="1906"/>
                  </a:lnTo>
                  <a:lnTo>
                    <a:pt x="2603" y="1791"/>
                  </a:lnTo>
                  <a:lnTo>
                    <a:pt x="2594" y="1668"/>
                  </a:lnTo>
                  <a:lnTo>
                    <a:pt x="2576" y="1553"/>
                  </a:lnTo>
                  <a:lnTo>
                    <a:pt x="2550" y="1438"/>
                  </a:lnTo>
                  <a:lnTo>
                    <a:pt x="2620" y="1580"/>
                  </a:lnTo>
                  <a:lnTo>
                    <a:pt x="2753" y="1888"/>
                  </a:lnTo>
                  <a:lnTo>
                    <a:pt x="2876" y="2206"/>
                  </a:lnTo>
                  <a:lnTo>
                    <a:pt x="2929" y="2365"/>
                  </a:lnTo>
                  <a:lnTo>
                    <a:pt x="2982" y="2533"/>
                  </a:lnTo>
                  <a:lnTo>
                    <a:pt x="3017" y="2692"/>
                  </a:lnTo>
                  <a:lnTo>
                    <a:pt x="3053" y="2851"/>
                  </a:lnTo>
                  <a:lnTo>
                    <a:pt x="3070" y="3018"/>
                  </a:lnTo>
                  <a:lnTo>
                    <a:pt x="3070" y="3186"/>
                  </a:lnTo>
                  <a:lnTo>
                    <a:pt x="3070" y="3354"/>
                  </a:lnTo>
                  <a:lnTo>
                    <a:pt x="3070" y="3521"/>
                  </a:lnTo>
                  <a:lnTo>
                    <a:pt x="3044" y="3857"/>
                  </a:lnTo>
                  <a:lnTo>
                    <a:pt x="3009" y="4201"/>
                  </a:lnTo>
                  <a:lnTo>
                    <a:pt x="3000" y="4554"/>
                  </a:lnTo>
                  <a:lnTo>
                    <a:pt x="3000" y="4704"/>
                  </a:lnTo>
                  <a:lnTo>
                    <a:pt x="3000" y="4845"/>
                  </a:lnTo>
                  <a:lnTo>
                    <a:pt x="3009" y="4995"/>
                  </a:lnTo>
                  <a:lnTo>
                    <a:pt x="3035" y="5145"/>
                  </a:lnTo>
                  <a:lnTo>
                    <a:pt x="2364" y="5154"/>
                  </a:lnTo>
                  <a:lnTo>
                    <a:pt x="1570" y="5172"/>
                  </a:lnTo>
                  <a:lnTo>
                    <a:pt x="785" y="5198"/>
                  </a:lnTo>
                  <a:lnTo>
                    <a:pt x="0" y="5242"/>
                  </a:lnTo>
                  <a:lnTo>
                    <a:pt x="785" y="5278"/>
                  </a:lnTo>
                  <a:lnTo>
                    <a:pt x="1570" y="5304"/>
                  </a:lnTo>
                  <a:lnTo>
                    <a:pt x="2364" y="5331"/>
                  </a:lnTo>
                  <a:lnTo>
                    <a:pt x="3150" y="5340"/>
                  </a:lnTo>
                  <a:lnTo>
                    <a:pt x="3167" y="5340"/>
                  </a:lnTo>
                  <a:lnTo>
                    <a:pt x="3203" y="5322"/>
                  </a:lnTo>
                  <a:lnTo>
                    <a:pt x="3229" y="5295"/>
                  </a:lnTo>
                  <a:lnTo>
                    <a:pt x="3247" y="5260"/>
                  </a:lnTo>
                  <a:lnTo>
                    <a:pt x="3247" y="5225"/>
                  </a:lnTo>
                  <a:lnTo>
                    <a:pt x="3220" y="5057"/>
                  </a:lnTo>
                  <a:lnTo>
                    <a:pt x="3212" y="4889"/>
                  </a:lnTo>
                  <a:lnTo>
                    <a:pt x="3203" y="4722"/>
                  </a:lnTo>
                  <a:lnTo>
                    <a:pt x="3203" y="4554"/>
                  </a:lnTo>
                  <a:lnTo>
                    <a:pt x="3220" y="4219"/>
                  </a:lnTo>
                  <a:lnTo>
                    <a:pt x="3247" y="3874"/>
                  </a:lnTo>
                  <a:lnTo>
                    <a:pt x="3273" y="3530"/>
                  </a:lnTo>
                  <a:lnTo>
                    <a:pt x="3282" y="3354"/>
                  </a:lnTo>
                  <a:lnTo>
                    <a:pt x="3282" y="3177"/>
                  </a:lnTo>
                  <a:lnTo>
                    <a:pt x="3264" y="3001"/>
                  </a:lnTo>
                  <a:lnTo>
                    <a:pt x="3247" y="28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 name="Freeform 11"/>
            <p:cNvSpPr>
              <a:spLocks noChangeArrowheads="1"/>
            </p:cNvSpPr>
            <p:nvPr/>
          </p:nvSpPr>
          <p:spPr bwMode="auto">
            <a:xfrm>
              <a:off x="4038600" y="4019550"/>
              <a:ext cx="1073150" cy="1804988"/>
            </a:xfrm>
            <a:custGeom>
              <a:avLst/>
              <a:gdLst>
                <a:gd name="T0" fmla="*/ 1032124 w 2982"/>
                <a:gd name="T1" fmla="*/ 308151 h 5014"/>
                <a:gd name="T2" fmla="*/ 1009812 w 2982"/>
                <a:gd name="T3" fmla="*/ 88917 h 5014"/>
                <a:gd name="T4" fmla="*/ 981382 w 2982"/>
                <a:gd name="T5" fmla="*/ 66598 h 5014"/>
                <a:gd name="T6" fmla="*/ 955830 w 2982"/>
                <a:gd name="T7" fmla="*/ 73078 h 5014"/>
                <a:gd name="T8" fmla="*/ 939996 w 2982"/>
                <a:gd name="T9" fmla="*/ 98277 h 5014"/>
                <a:gd name="T10" fmla="*/ 898610 w 2982"/>
                <a:gd name="T11" fmla="*/ 320751 h 5014"/>
                <a:gd name="T12" fmla="*/ 847868 w 2982"/>
                <a:gd name="T13" fmla="*/ 543224 h 5014"/>
                <a:gd name="T14" fmla="*/ 787409 w 2982"/>
                <a:gd name="T15" fmla="*/ 762458 h 5014"/>
                <a:gd name="T16" fmla="*/ 711475 w 2982"/>
                <a:gd name="T17" fmla="*/ 975572 h 5014"/>
                <a:gd name="T18" fmla="*/ 577961 w 2982"/>
                <a:gd name="T19" fmla="*/ 1289843 h 5014"/>
                <a:gd name="T20" fmla="*/ 469998 w 2982"/>
                <a:gd name="T21" fmla="*/ 1489997 h 5014"/>
                <a:gd name="T22" fmla="*/ 381109 w 2982"/>
                <a:gd name="T23" fmla="*/ 1630033 h 5014"/>
                <a:gd name="T24" fmla="*/ 311293 w 2982"/>
                <a:gd name="T25" fmla="*/ 1715711 h 5014"/>
                <a:gd name="T26" fmla="*/ 304815 w 2982"/>
                <a:gd name="T27" fmla="*/ 1722190 h 5014"/>
                <a:gd name="T28" fmla="*/ 231760 w 2982"/>
                <a:gd name="T29" fmla="*/ 1324762 h 5014"/>
                <a:gd name="T30" fmla="*/ 82771 w 2982"/>
                <a:gd name="T31" fmla="*/ 441707 h 5014"/>
                <a:gd name="T32" fmla="*/ 0 w 2982"/>
                <a:gd name="T33" fmla="*/ 0 h 5014"/>
                <a:gd name="T34" fmla="*/ 60459 w 2982"/>
                <a:gd name="T35" fmla="*/ 444947 h 5014"/>
                <a:gd name="T36" fmla="*/ 114441 w 2982"/>
                <a:gd name="T37" fmla="*/ 889534 h 5014"/>
                <a:gd name="T38" fmla="*/ 174540 w 2982"/>
                <a:gd name="T39" fmla="*/ 1334482 h 5014"/>
                <a:gd name="T40" fmla="*/ 247595 w 2982"/>
                <a:gd name="T41" fmla="*/ 1779429 h 5014"/>
                <a:gd name="T42" fmla="*/ 269907 w 2982"/>
                <a:gd name="T43" fmla="*/ 1801388 h 5014"/>
                <a:gd name="T44" fmla="*/ 288980 w 2982"/>
                <a:gd name="T45" fmla="*/ 1804628 h 5014"/>
                <a:gd name="T46" fmla="*/ 301576 w 2982"/>
                <a:gd name="T47" fmla="*/ 1801388 h 5014"/>
                <a:gd name="T48" fmla="*/ 333605 w 2982"/>
                <a:gd name="T49" fmla="*/ 1782309 h 5014"/>
                <a:gd name="T50" fmla="*/ 381109 w 2982"/>
                <a:gd name="T51" fmla="*/ 1741270 h 5014"/>
                <a:gd name="T52" fmla="*/ 435090 w 2982"/>
                <a:gd name="T53" fmla="*/ 1671432 h 5014"/>
                <a:gd name="T54" fmla="*/ 533336 w 2982"/>
                <a:gd name="T55" fmla="*/ 1525276 h 5014"/>
                <a:gd name="T56" fmla="*/ 644538 w 2982"/>
                <a:gd name="T57" fmla="*/ 1321882 h 5014"/>
                <a:gd name="T58" fmla="*/ 781291 w 2982"/>
                <a:gd name="T59" fmla="*/ 1004011 h 5014"/>
                <a:gd name="T60" fmla="*/ 857224 w 2982"/>
                <a:gd name="T61" fmla="*/ 784777 h 5014"/>
                <a:gd name="T62" fmla="*/ 920922 w 2982"/>
                <a:gd name="T63" fmla="*/ 562304 h 5014"/>
                <a:gd name="T64" fmla="*/ 978143 w 2982"/>
                <a:gd name="T65" fmla="*/ 520905 h 5014"/>
                <a:gd name="T66" fmla="*/ 1009812 w 2982"/>
                <a:gd name="T67" fmla="*/ 937413 h 5014"/>
                <a:gd name="T68" fmla="*/ 1025646 w 2982"/>
                <a:gd name="T69" fmla="*/ 1353561 h 5014"/>
                <a:gd name="T70" fmla="*/ 1025646 w 2982"/>
                <a:gd name="T71" fmla="*/ 1563075 h 5014"/>
                <a:gd name="T72" fmla="*/ 1016290 w 2982"/>
                <a:gd name="T73" fmla="*/ 1757109 h 5014"/>
                <a:gd name="T74" fmla="*/ 577961 w 2982"/>
                <a:gd name="T75" fmla="*/ 1766469 h 5014"/>
                <a:gd name="T76" fmla="*/ 730548 w 2982"/>
                <a:gd name="T77" fmla="*/ 1779429 h 5014"/>
                <a:gd name="T78" fmla="*/ 1028885 w 2982"/>
                <a:gd name="T79" fmla="*/ 1788788 h 5014"/>
                <a:gd name="T80" fmla="*/ 1041481 w 2982"/>
                <a:gd name="T81" fmla="*/ 1779429 h 5014"/>
                <a:gd name="T82" fmla="*/ 1044720 w 2982"/>
                <a:gd name="T83" fmla="*/ 1772949 h 5014"/>
                <a:gd name="T84" fmla="*/ 1066672 w 2982"/>
                <a:gd name="T85" fmla="*/ 1563075 h 5014"/>
                <a:gd name="T86" fmla="*/ 1072790 w 2982"/>
                <a:gd name="T87" fmla="*/ 1353561 h 5014"/>
                <a:gd name="T88" fmla="*/ 1066672 w 2982"/>
                <a:gd name="T89" fmla="*/ 934173 h 501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982" h="5014">
                  <a:moveTo>
                    <a:pt x="2912" y="1439"/>
                  </a:moveTo>
                  <a:lnTo>
                    <a:pt x="2912" y="1439"/>
                  </a:lnTo>
                  <a:lnTo>
                    <a:pt x="2868" y="856"/>
                  </a:lnTo>
                  <a:lnTo>
                    <a:pt x="2815" y="273"/>
                  </a:lnTo>
                  <a:lnTo>
                    <a:pt x="2806" y="247"/>
                  </a:lnTo>
                  <a:lnTo>
                    <a:pt x="2788" y="221"/>
                  </a:lnTo>
                  <a:lnTo>
                    <a:pt x="2762" y="194"/>
                  </a:lnTo>
                  <a:lnTo>
                    <a:pt x="2727" y="185"/>
                  </a:lnTo>
                  <a:lnTo>
                    <a:pt x="2691" y="185"/>
                  </a:lnTo>
                  <a:lnTo>
                    <a:pt x="2656" y="203"/>
                  </a:lnTo>
                  <a:lnTo>
                    <a:pt x="2630" y="229"/>
                  </a:lnTo>
                  <a:lnTo>
                    <a:pt x="2612" y="273"/>
                  </a:lnTo>
                  <a:lnTo>
                    <a:pt x="2559" y="582"/>
                  </a:lnTo>
                  <a:lnTo>
                    <a:pt x="2497" y="891"/>
                  </a:lnTo>
                  <a:lnTo>
                    <a:pt x="2435" y="1200"/>
                  </a:lnTo>
                  <a:lnTo>
                    <a:pt x="2356" y="1509"/>
                  </a:lnTo>
                  <a:lnTo>
                    <a:pt x="2277" y="1809"/>
                  </a:lnTo>
                  <a:lnTo>
                    <a:pt x="2188" y="2118"/>
                  </a:lnTo>
                  <a:lnTo>
                    <a:pt x="2091" y="2418"/>
                  </a:lnTo>
                  <a:lnTo>
                    <a:pt x="1977" y="2710"/>
                  </a:lnTo>
                  <a:lnTo>
                    <a:pt x="1862" y="3001"/>
                  </a:lnTo>
                  <a:lnTo>
                    <a:pt x="1738" y="3292"/>
                  </a:lnTo>
                  <a:lnTo>
                    <a:pt x="1606" y="3583"/>
                  </a:lnTo>
                  <a:lnTo>
                    <a:pt x="1465" y="3857"/>
                  </a:lnTo>
                  <a:lnTo>
                    <a:pt x="1306" y="4139"/>
                  </a:lnTo>
                  <a:lnTo>
                    <a:pt x="1147" y="4404"/>
                  </a:lnTo>
                  <a:lnTo>
                    <a:pt x="1059" y="4528"/>
                  </a:lnTo>
                  <a:lnTo>
                    <a:pt x="962" y="4651"/>
                  </a:lnTo>
                  <a:lnTo>
                    <a:pt x="865" y="4766"/>
                  </a:lnTo>
                  <a:lnTo>
                    <a:pt x="847" y="4784"/>
                  </a:lnTo>
                  <a:lnTo>
                    <a:pt x="741" y="4228"/>
                  </a:lnTo>
                  <a:lnTo>
                    <a:pt x="644" y="3680"/>
                  </a:lnTo>
                  <a:lnTo>
                    <a:pt x="432" y="2454"/>
                  </a:lnTo>
                  <a:lnTo>
                    <a:pt x="230" y="1227"/>
                  </a:lnTo>
                  <a:lnTo>
                    <a:pt x="124" y="609"/>
                  </a:lnTo>
                  <a:lnTo>
                    <a:pt x="0" y="0"/>
                  </a:lnTo>
                  <a:lnTo>
                    <a:pt x="88" y="618"/>
                  </a:lnTo>
                  <a:lnTo>
                    <a:pt x="168" y="1236"/>
                  </a:lnTo>
                  <a:lnTo>
                    <a:pt x="318" y="2471"/>
                  </a:lnTo>
                  <a:lnTo>
                    <a:pt x="397" y="3089"/>
                  </a:lnTo>
                  <a:lnTo>
                    <a:pt x="485" y="3707"/>
                  </a:lnTo>
                  <a:lnTo>
                    <a:pt x="582" y="4325"/>
                  </a:lnTo>
                  <a:lnTo>
                    <a:pt x="688" y="4943"/>
                  </a:lnTo>
                  <a:lnTo>
                    <a:pt x="697" y="4969"/>
                  </a:lnTo>
                  <a:lnTo>
                    <a:pt x="724" y="4996"/>
                  </a:lnTo>
                  <a:lnTo>
                    <a:pt x="750" y="5004"/>
                  </a:lnTo>
                  <a:lnTo>
                    <a:pt x="777" y="5013"/>
                  </a:lnTo>
                  <a:lnTo>
                    <a:pt x="803" y="5013"/>
                  </a:lnTo>
                  <a:lnTo>
                    <a:pt x="838" y="5004"/>
                  </a:lnTo>
                  <a:lnTo>
                    <a:pt x="882" y="4987"/>
                  </a:lnTo>
                  <a:lnTo>
                    <a:pt x="927" y="4951"/>
                  </a:lnTo>
                  <a:lnTo>
                    <a:pt x="997" y="4898"/>
                  </a:lnTo>
                  <a:lnTo>
                    <a:pt x="1059" y="4837"/>
                  </a:lnTo>
                  <a:lnTo>
                    <a:pt x="1112" y="4775"/>
                  </a:lnTo>
                  <a:lnTo>
                    <a:pt x="1209" y="4643"/>
                  </a:lnTo>
                  <a:lnTo>
                    <a:pt x="1306" y="4510"/>
                  </a:lnTo>
                  <a:lnTo>
                    <a:pt x="1482" y="4237"/>
                  </a:lnTo>
                  <a:lnTo>
                    <a:pt x="1641" y="3954"/>
                  </a:lnTo>
                  <a:lnTo>
                    <a:pt x="1791" y="3672"/>
                  </a:lnTo>
                  <a:lnTo>
                    <a:pt x="1924" y="3380"/>
                  </a:lnTo>
                  <a:lnTo>
                    <a:pt x="2056" y="3089"/>
                  </a:lnTo>
                  <a:lnTo>
                    <a:pt x="2171" y="2789"/>
                  </a:lnTo>
                  <a:lnTo>
                    <a:pt x="2285" y="2480"/>
                  </a:lnTo>
                  <a:lnTo>
                    <a:pt x="2382" y="2180"/>
                  </a:lnTo>
                  <a:lnTo>
                    <a:pt x="2480" y="1871"/>
                  </a:lnTo>
                  <a:lnTo>
                    <a:pt x="2559" y="1562"/>
                  </a:lnTo>
                  <a:lnTo>
                    <a:pt x="2682" y="1024"/>
                  </a:lnTo>
                  <a:lnTo>
                    <a:pt x="2718" y="1447"/>
                  </a:lnTo>
                  <a:lnTo>
                    <a:pt x="2771" y="2030"/>
                  </a:lnTo>
                  <a:lnTo>
                    <a:pt x="2806" y="2604"/>
                  </a:lnTo>
                  <a:lnTo>
                    <a:pt x="2832" y="3186"/>
                  </a:lnTo>
                  <a:lnTo>
                    <a:pt x="2850" y="3760"/>
                  </a:lnTo>
                  <a:lnTo>
                    <a:pt x="2859" y="4051"/>
                  </a:lnTo>
                  <a:lnTo>
                    <a:pt x="2850" y="4342"/>
                  </a:lnTo>
                  <a:lnTo>
                    <a:pt x="2841" y="4607"/>
                  </a:lnTo>
                  <a:lnTo>
                    <a:pt x="2824" y="4881"/>
                  </a:lnTo>
                  <a:lnTo>
                    <a:pt x="2030" y="4898"/>
                  </a:lnTo>
                  <a:lnTo>
                    <a:pt x="1606" y="4907"/>
                  </a:lnTo>
                  <a:lnTo>
                    <a:pt x="1191" y="4925"/>
                  </a:lnTo>
                  <a:lnTo>
                    <a:pt x="1606" y="4934"/>
                  </a:lnTo>
                  <a:lnTo>
                    <a:pt x="2030" y="4943"/>
                  </a:lnTo>
                  <a:lnTo>
                    <a:pt x="2859" y="4969"/>
                  </a:lnTo>
                  <a:lnTo>
                    <a:pt x="2877" y="4960"/>
                  </a:lnTo>
                  <a:lnTo>
                    <a:pt x="2885" y="4951"/>
                  </a:lnTo>
                  <a:lnTo>
                    <a:pt x="2894" y="4943"/>
                  </a:lnTo>
                  <a:lnTo>
                    <a:pt x="2903" y="4934"/>
                  </a:lnTo>
                  <a:lnTo>
                    <a:pt x="2903" y="4925"/>
                  </a:lnTo>
                  <a:lnTo>
                    <a:pt x="2937" y="4634"/>
                  </a:lnTo>
                  <a:lnTo>
                    <a:pt x="2964" y="4342"/>
                  </a:lnTo>
                  <a:lnTo>
                    <a:pt x="2981" y="4051"/>
                  </a:lnTo>
                  <a:lnTo>
                    <a:pt x="2981" y="3760"/>
                  </a:lnTo>
                  <a:lnTo>
                    <a:pt x="2981" y="3177"/>
                  </a:lnTo>
                  <a:lnTo>
                    <a:pt x="2964" y="2595"/>
                  </a:lnTo>
                  <a:lnTo>
                    <a:pt x="2946" y="2021"/>
                  </a:lnTo>
                  <a:lnTo>
                    <a:pt x="2912" y="143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 name="Freeform 12"/>
            <p:cNvSpPr>
              <a:spLocks noChangeArrowheads="1"/>
            </p:cNvSpPr>
            <p:nvPr/>
          </p:nvSpPr>
          <p:spPr bwMode="auto">
            <a:xfrm>
              <a:off x="2379663" y="1947863"/>
              <a:ext cx="1890712" cy="1938337"/>
            </a:xfrm>
            <a:custGeom>
              <a:avLst/>
              <a:gdLst>
                <a:gd name="T0" fmla="*/ 60491 w 5251"/>
                <a:gd name="T1" fmla="*/ 1204260 h 5384"/>
                <a:gd name="T2" fmla="*/ 34927 w 5251"/>
                <a:gd name="T3" fmla="*/ 1105975 h 5384"/>
                <a:gd name="T4" fmla="*/ 6481 w 5251"/>
                <a:gd name="T5" fmla="*/ 1102735 h 5384"/>
                <a:gd name="T6" fmla="*/ 15843 w 5251"/>
                <a:gd name="T7" fmla="*/ 1223341 h 5384"/>
                <a:gd name="T8" fmla="*/ 222521 w 5251"/>
                <a:gd name="T9" fmla="*/ 1661843 h 5384"/>
                <a:gd name="T10" fmla="*/ 266810 w 5251"/>
                <a:gd name="T11" fmla="*/ 1795410 h 5384"/>
                <a:gd name="T12" fmla="*/ 250967 w 5251"/>
                <a:gd name="T13" fmla="*/ 1855893 h 5384"/>
                <a:gd name="T14" fmla="*/ 155909 w 5251"/>
                <a:gd name="T15" fmla="*/ 1899815 h 5384"/>
                <a:gd name="T16" fmla="*/ 79575 w 5251"/>
                <a:gd name="T17" fmla="*/ 1862013 h 5384"/>
                <a:gd name="T18" fmla="*/ 190836 w 5251"/>
                <a:gd name="T19" fmla="*/ 1937977 h 5384"/>
                <a:gd name="T20" fmla="*/ 292374 w 5251"/>
                <a:gd name="T21" fmla="*/ 1896575 h 5384"/>
                <a:gd name="T22" fmla="*/ 667204 w 5251"/>
                <a:gd name="T23" fmla="*/ 1817731 h 5384"/>
                <a:gd name="T24" fmla="*/ 1238991 w 5251"/>
                <a:gd name="T25" fmla="*/ 1738167 h 5384"/>
                <a:gd name="T26" fmla="*/ 1115128 w 5251"/>
                <a:gd name="T27" fmla="*/ 1550598 h 5384"/>
                <a:gd name="T28" fmla="*/ 1010348 w 5251"/>
                <a:gd name="T29" fmla="*/ 1293185 h 5384"/>
                <a:gd name="T30" fmla="*/ 1051756 w 5251"/>
                <a:gd name="T31" fmla="*/ 1019931 h 5384"/>
                <a:gd name="T32" fmla="*/ 1159776 w 5251"/>
                <a:gd name="T33" fmla="*/ 819761 h 5384"/>
                <a:gd name="T34" fmla="*/ 1413983 w 5251"/>
                <a:gd name="T35" fmla="*/ 692675 h 5384"/>
                <a:gd name="T36" fmla="*/ 1474114 w 5251"/>
                <a:gd name="T37" fmla="*/ 635432 h 5384"/>
                <a:gd name="T38" fmla="*/ 1458271 w 5251"/>
                <a:gd name="T39" fmla="*/ 508345 h 5384"/>
                <a:gd name="T40" fmla="*/ 1439188 w 5251"/>
                <a:gd name="T41" fmla="*/ 641912 h 5384"/>
                <a:gd name="T42" fmla="*/ 1258074 w 5251"/>
                <a:gd name="T43" fmla="*/ 699155 h 5384"/>
                <a:gd name="T44" fmla="*/ 1093164 w 5251"/>
                <a:gd name="T45" fmla="*/ 791320 h 5384"/>
                <a:gd name="T46" fmla="*/ 1121609 w 5251"/>
                <a:gd name="T47" fmla="*/ 683314 h 5384"/>
                <a:gd name="T48" fmla="*/ 1309204 w 5251"/>
                <a:gd name="T49" fmla="*/ 333737 h 5384"/>
                <a:gd name="T50" fmla="*/ 1388418 w 5251"/>
                <a:gd name="T51" fmla="*/ 187569 h 5384"/>
                <a:gd name="T52" fmla="*/ 1541087 w 5251"/>
                <a:gd name="T53" fmla="*/ 82804 h 5384"/>
                <a:gd name="T54" fmla="*/ 1690155 w 5251"/>
                <a:gd name="T55" fmla="*/ 69843 h 5384"/>
                <a:gd name="T56" fmla="*/ 1763248 w 5251"/>
                <a:gd name="T57" fmla="*/ 158768 h 5384"/>
                <a:gd name="T58" fmla="*/ 1617061 w 5251"/>
                <a:gd name="T59" fmla="*/ 263893 h 5384"/>
                <a:gd name="T60" fmla="*/ 1471234 w 5251"/>
                <a:gd name="T61" fmla="*/ 270014 h 5384"/>
                <a:gd name="T62" fmla="*/ 1404261 w 5251"/>
                <a:gd name="T63" fmla="*/ 375139 h 5384"/>
                <a:gd name="T64" fmla="*/ 1337649 w 5251"/>
                <a:gd name="T65" fmla="*/ 641912 h 5384"/>
                <a:gd name="T66" fmla="*/ 1483836 w 5251"/>
                <a:gd name="T67" fmla="*/ 336977 h 5384"/>
                <a:gd name="T68" fmla="*/ 1636145 w 5251"/>
                <a:gd name="T69" fmla="*/ 317896 h 5384"/>
                <a:gd name="T70" fmla="*/ 1753887 w 5251"/>
                <a:gd name="T71" fmla="*/ 228971 h 5384"/>
                <a:gd name="T72" fmla="*/ 1814018 w 5251"/>
                <a:gd name="T73" fmla="*/ 177849 h 5384"/>
                <a:gd name="T74" fmla="*/ 1830221 w 5251"/>
                <a:gd name="T75" fmla="*/ 387739 h 5384"/>
                <a:gd name="T76" fmla="*/ 1782332 w 5251"/>
                <a:gd name="T77" fmla="*/ 562348 h 5384"/>
                <a:gd name="T78" fmla="*/ 1734803 w 5251"/>
                <a:gd name="T79" fmla="*/ 565588 h 5384"/>
                <a:gd name="T80" fmla="*/ 1550449 w 5251"/>
                <a:gd name="T81" fmla="*/ 508345 h 5384"/>
                <a:gd name="T82" fmla="*/ 1703117 w 5251"/>
                <a:gd name="T83" fmla="*/ 587909 h 5384"/>
                <a:gd name="T84" fmla="*/ 1788813 w 5251"/>
                <a:gd name="T85" fmla="*/ 594390 h 5384"/>
                <a:gd name="T86" fmla="*/ 1849304 w 5251"/>
                <a:gd name="T87" fmla="*/ 508345 h 5384"/>
                <a:gd name="T88" fmla="*/ 1884231 w 5251"/>
                <a:gd name="T89" fmla="*/ 216011 h 5384"/>
                <a:gd name="T90" fmla="*/ 1792054 w 5251"/>
                <a:gd name="T91" fmla="*/ 50763 h 5384"/>
                <a:gd name="T92" fmla="*/ 1630023 w 5251"/>
                <a:gd name="T93" fmla="*/ 0 h 5384"/>
                <a:gd name="T94" fmla="*/ 1423345 w 5251"/>
                <a:gd name="T95" fmla="*/ 73084 h 5384"/>
                <a:gd name="T96" fmla="*/ 1286880 w 5251"/>
                <a:gd name="T97" fmla="*/ 244812 h 5384"/>
                <a:gd name="T98" fmla="*/ 1169138 w 5251"/>
                <a:gd name="T99" fmla="*/ 495745 h 5384"/>
                <a:gd name="T100" fmla="*/ 1051756 w 5251"/>
                <a:gd name="T101" fmla="*/ 851803 h 5384"/>
                <a:gd name="T102" fmla="*/ 953097 w 5251"/>
                <a:gd name="T103" fmla="*/ 1093015 h 5384"/>
                <a:gd name="T104" fmla="*/ 1083442 w 5251"/>
                <a:gd name="T105" fmla="*/ 1579399 h 5384"/>
                <a:gd name="T106" fmla="*/ 1229629 w 5251"/>
                <a:gd name="T107" fmla="*/ 1734927 h 5384"/>
                <a:gd name="T108" fmla="*/ 317939 w 5251"/>
                <a:gd name="T109" fmla="*/ 1706485 h 5384"/>
                <a:gd name="T110" fmla="*/ 276531 w 5251"/>
                <a:gd name="T111" fmla="*/ 1598480 h 5384"/>
                <a:gd name="T112" fmla="*/ 950217 w 5251"/>
                <a:gd name="T113" fmla="*/ 1350428 h 53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251" h="5384">
                  <a:moveTo>
                    <a:pt x="2612" y="3575"/>
                  </a:moveTo>
                  <a:lnTo>
                    <a:pt x="1818" y="3601"/>
                  </a:lnTo>
                  <a:lnTo>
                    <a:pt x="336" y="3645"/>
                  </a:lnTo>
                  <a:lnTo>
                    <a:pt x="265" y="3522"/>
                  </a:lnTo>
                  <a:lnTo>
                    <a:pt x="168" y="3345"/>
                  </a:lnTo>
                  <a:lnTo>
                    <a:pt x="124" y="3257"/>
                  </a:lnTo>
                  <a:lnTo>
                    <a:pt x="115" y="3222"/>
                  </a:lnTo>
                  <a:lnTo>
                    <a:pt x="106" y="3169"/>
                  </a:lnTo>
                  <a:lnTo>
                    <a:pt x="97" y="3072"/>
                  </a:lnTo>
                  <a:lnTo>
                    <a:pt x="106" y="2975"/>
                  </a:lnTo>
                  <a:lnTo>
                    <a:pt x="133" y="2878"/>
                  </a:lnTo>
                  <a:lnTo>
                    <a:pt x="168" y="2780"/>
                  </a:lnTo>
                  <a:lnTo>
                    <a:pt x="133" y="2825"/>
                  </a:lnTo>
                  <a:lnTo>
                    <a:pt x="106" y="2869"/>
                  </a:lnTo>
                  <a:lnTo>
                    <a:pt x="53" y="2957"/>
                  </a:lnTo>
                  <a:lnTo>
                    <a:pt x="18" y="3063"/>
                  </a:lnTo>
                  <a:lnTo>
                    <a:pt x="0" y="3178"/>
                  </a:lnTo>
                  <a:lnTo>
                    <a:pt x="0" y="3231"/>
                  </a:lnTo>
                  <a:lnTo>
                    <a:pt x="9" y="3292"/>
                  </a:lnTo>
                  <a:lnTo>
                    <a:pt x="44" y="3398"/>
                  </a:lnTo>
                  <a:lnTo>
                    <a:pt x="124" y="3592"/>
                  </a:lnTo>
                  <a:lnTo>
                    <a:pt x="212" y="3787"/>
                  </a:lnTo>
                  <a:lnTo>
                    <a:pt x="300" y="3972"/>
                  </a:lnTo>
                  <a:lnTo>
                    <a:pt x="486" y="4343"/>
                  </a:lnTo>
                  <a:lnTo>
                    <a:pt x="583" y="4528"/>
                  </a:lnTo>
                  <a:lnTo>
                    <a:pt x="618" y="4616"/>
                  </a:lnTo>
                  <a:lnTo>
                    <a:pt x="644" y="4660"/>
                  </a:lnTo>
                  <a:lnTo>
                    <a:pt x="653" y="4705"/>
                  </a:lnTo>
                  <a:lnTo>
                    <a:pt x="715" y="4899"/>
                  </a:lnTo>
                  <a:lnTo>
                    <a:pt x="741" y="4987"/>
                  </a:lnTo>
                  <a:lnTo>
                    <a:pt x="741" y="5022"/>
                  </a:lnTo>
                  <a:lnTo>
                    <a:pt x="741" y="5058"/>
                  </a:lnTo>
                  <a:lnTo>
                    <a:pt x="733" y="5093"/>
                  </a:lnTo>
                  <a:lnTo>
                    <a:pt x="715" y="5128"/>
                  </a:lnTo>
                  <a:lnTo>
                    <a:pt x="697" y="5155"/>
                  </a:lnTo>
                  <a:lnTo>
                    <a:pt x="662" y="5190"/>
                  </a:lnTo>
                  <a:lnTo>
                    <a:pt x="600" y="5242"/>
                  </a:lnTo>
                  <a:lnTo>
                    <a:pt x="556" y="5260"/>
                  </a:lnTo>
                  <a:lnTo>
                    <a:pt x="521" y="5268"/>
                  </a:lnTo>
                  <a:lnTo>
                    <a:pt x="477" y="5277"/>
                  </a:lnTo>
                  <a:lnTo>
                    <a:pt x="433" y="5277"/>
                  </a:lnTo>
                  <a:lnTo>
                    <a:pt x="389" y="5268"/>
                  </a:lnTo>
                  <a:lnTo>
                    <a:pt x="344" y="5251"/>
                  </a:lnTo>
                  <a:lnTo>
                    <a:pt x="309" y="5224"/>
                  </a:lnTo>
                  <a:lnTo>
                    <a:pt x="265" y="5198"/>
                  </a:lnTo>
                  <a:lnTo>
                    <a:pt x="230" y="5155"/>
                  </a:lnTo>
                  <a:lnTo>
                    <a:pt x="203" y="5119"/>
                  </a:lnTo>
                  <a:lnTo>
                    <a:pt x="221" y="5172"/>
                  </a:lnTo>
                  <a:lnTo>
                    <a:pt x="239" y="5215"/>
                  </a:lnTo>
                  <a:lnTo>
                    <a:pt x="274" y="5260"/>
                  </a:lnTo>
                  <a:lnTo>
                    <a:pt x="309" y="5304"/>
                  </a:lnTo>
                  <a:lnTo>
                    <a:pt x="353" y="5339"/>
                  </a:lnTo>
                  <a:lnTo>
                    <a:pt x="406" y="5366"/>
                  </a:lnTo>
                  <a:lnTo>
                    <a:pt x="468" y="5383"/>
                  </a:lnTo>
                  <a:lnTo>
                    <a:pt x="530" y="5383"/>
                  </a:lnTo>
                  <a:lnTo>
                    <a:pt x="591" y="5383"/>
                  </a:lnTo>
                  <a:lnTo>
                    <a:pt x="653" y="5366"/>
                  </a:lnTo>
                  <a:lnTo>
                    <a:pt x="706" y="5339"/>
                  </a:lnTo>
                  <a:lnTo>
                    <a:pt x="759" y="5304"/>
                  </a:lnTo>
                  <a:lnTo>
                    <a:pt x="812" y="5268"/>
                  </a:lnTo>
                  <a:lnTo>
                    <a:pt x="856" y="5224"/>
                  </a:lnTo>
                  <a:lnTo>
                    <a:pt x="891" y="5164"/>
                  </a:lnTo>
                  <a:lnTo>
                    <a:pt x="918" y="5093"/>
                  </a:lnTo>
                  <a:lnTo>
                    <a:pt x="927" y="5049"/>
                  </a:lnTo>
                  <a:lnTo>
                    <a:pt x="1853" y="5049"/>
                  </a:lnTo>
                  <a:lnTo>
                    <a:pt x="3450" y="5040"/>
                  </a:lnTo>
                  <a:lnTo>
                    <a:pt x="3450" y="4961"/>
                  </a:lnTo>
                  <a:lnTo>
                    <a:pt x="3441" y="4890"/>
                  </a:lnTo>
                  <a:lnTo>
                    <a:pt x="3441" y="4899"/>
                  </a:lnTo>
                  <a:lnTo>
                    <a:pt x="3441" y="4828"/>
                  </a:lnTo>
                  <a:lnTo>
                    <a:pt x="3424" y="4758"/>
                  </a:lnTo>
                  <a:lnTo>
                    <a:pt x="3389" y="4696"/>
                  </a:lnTo>
                  <a:lnTo>
                    <a:pt x="3353" y="4634"/>
                  </a:lnTo>
                  <a:lnTo>
                    <a:pt x="3186" y="4413"/>
                  </a:lnTo>
                  <a:lnTo>
                    <a:pt x="3097" y="4307"/>
                  </a:lnTo>
                  <a:lnTo>
                    <a:pt x="3027" y="4193"/>
                  </a:lnTo>
                  <a:lnTo>
                    <a:pt x="2956" y="4087"/>
                  </a:lnTo>
                  <a:lnTo>
                    <a:pt x="2903" y="3963"/>
                  </a:lnTo>
                  <a:lnTo>
                    <a:pt x="2859" y="3848"/>
                  </a:lnTo>
                  <a:lnTo>
                    <a:pt x="2833" y="3725"/>
                  </a:lnTo>
                  <a:lnTo>
                    <a:pt x="2806" y="3592"/>
                  </a:lnTo>
                  <a:lnTo>
                    <a:pt x="2806" y="3469"/>
                  </a:lnTo>
                  <a:lnTo>
                    <a:pt x="2806" y="3345"/>
                  </a:lnTo>
                  <a:lnTo>
                    <a:pt x="2824" y="3213"/>
                  </a:lnTo>
                  <a:lnTo>
                    <a:pt x="2850" y="3089"/>
                  </a:lnTo>
                  <a:lnTo>
                    <a:pt x="2886" y="2957"/>
                  </a:lnTo>
                  <a:lnTo>
                    <a:pt x="2921" y="2833"/>
                  </a:lnTo>
                  <a:lnTo>
                    <a:pt x="2974" y="2719"/>
                  </a:lnTo>
                  <a:lnTo>
                    <a:pt x="3027" y="2595"/>
                  </a:lnTo>
                  <a:lnTo>
                    <a:pt x="3089" y="2480"/>
                  </a:lnTo>
                  <a:lnTo>
                    <a:pt x="3150" y="2366"/>
                  </a:lnTo>
                  <a:lnTo>
                    <a:pt x="3186" y="2313"/>
                  </a:lnTo>
                  <a:lnTo>
                    <a:pt x="3221" y="2277"/>
                  </a:lnTo>
                  <a:lnTo>
                    <a:pt x="3265" y="2242"/>
                  </a:lnTo>
                  <a:lnTo>
                    <a:pt x="3318" y="2207"/>
                  </a:lnTo>
                  <a:lnTo>
                    <a:pt x="3433" y="2145"/>
                  </a:lnTo>
                  <a:lnTo>
                    <a:pt x="3671" y="2030"/>
                  </a:lnTo>
                  <a:lnTo>
                    <a:pt x="3927" y="1924"/>
                  </a:lnTo>
                  <a:lnTo>
                    <a:pt x="3988" y="1889"/>
                  </a:lnTo>
                  <a:lnTo>
                    <a:pt x="4024" y="1862"/>
                  </a:lnTo>
                  <a:lnTo>
                    <a:pt x="4059" y="1836"/>
                  </a:lnTo>
                  <a:lnTo>
                    <a:pt x="4086" y="1801"/>
                  </a:lnTo>
                  <a:lnTo>
                    <a:pt x="4094" y="1765"/>
                  </a:lnTo>
                  <a:lnTo>
                    <a:pt x="4103" y="1721"/>
                  </a:lnTo>
                  <a:lnTo>
                    <a:pt x="4112" y="1686"/>
                  </a:lnTo>
                  <a:lnTo>
                    <a:pt x="4112" y="1615"/>
                  </a:lnTo>
                  <a:lnTo>
                    <a:pt x="4094" y="1545"/>
                  </a:lnTo>
                  <a:lnTo>
                    <a:pt x="4077" y="1474"/>
                  </a:lnTo>
                  <a:lnTo>
                    <a:pt x="4050" y="1412"/>
                  </a:lnTo>
                  <a:lnTo>
                    <a:pt x="4068" y="1545"/>
                  </a:lnTo>
                  <a:lnTo>
                    <a:pt x="4059" y="1615"/>
                  </a:lnTo>
                  <a:lnTo>
                    <a:pt x="4050" y="1677"/>
                  </a:lnTo>
                  <a:lnTo>
                    <a:pt x="4033" y="1739"/>
                  </a:lnTo>
                  <a:lnTo>
                    <a:pt x="4015" y="1765"/>
                  </a:lnTo>
                  <a:lnTo>
                    <a:pt x="3997" y="1783"/>
                  </a:lnTo>
                  <a:lnTo>
                    <a:pt x="3980" y="1792"/>
                  </a:lnTo>
                  <a:lnTo>
                    <a:pt x="3953" y="1801"/>
                  </a:lnTo>
                  <a:lnTo>
                    <a:pt x="3891" y="1827"/>
                  </a:lnTo>
                  <a:lnTo>
                    <a:pt x="3627" y="1907"/>
                  </a:lnTo>
                  <a:lnTo>
                    <a:pt x="3494" y="1942"/>
                  </a:lnTo>
                  <a:lnTo>
                    <a:pt x="3362" y="1995"/>
                  </a:lnTo>
                  <a:lnTo>
                    <a:pt x="3230" y="2048"/>
                  </a:lnTo>
                  <a:lnTo>
                    <a:pt x="3159" y="2092"/>
                  </a:lnTo>
                  <a:lnTo>
                    <a:pt x="3097" y="2136"/>
                  </a:lnTo>
                  <a:lnTo>
                    <a:pt x="3062" y="2163"/>
                  </a:lnTo>
                  <a:lnTo>
                    <a:pt x="3036" y="2198"/>
                  </a:lnTo>
                  <a:lnTo>
                    <a:pt x="2991" y="2260"/>
                  </a:lnTo>
                  <a:lnTo>
                    <a:pt x="2956" y="2313"/>
                  </a:lnTo>
                  <a:lnTo>
                    <a:pt x="3000" y="2171"/>
                  </a:lnTo>
                  <a:lnTo>
                    <a:pt x="3053" y="2030"/>
                  </a:lnTo>
                  <a:lnTo>
                    <a:pt x="3115" y="1898"/>
                  </a:lnTo>
                  <a:lnTo>
                    <a:pt x="3177" y="1765"/>
                  </a:lnTo>
                  <a:lnTo>
                    <a:pt x="3265" y="1598"/>
                  </a:lnTo>
                  <a:lnTo>
                    <a:pt x="3353" y="1430"/>
                  </a:lnTo>
                  <a:lnTo>
                    <a:pt x="3547" y="1095"/>
                  </a:lnTo>
                  <a:lnTo>
                    <a:pt x="3636" y="927"/>
                  </a:lnTo>
                  <a:lnTo>
                    <a:pt x="3680" y="830"/>
                  </a:lnTo>
                  <a:lnTo>
                    <a:pt x="3715" y="750"/>
                  </a:lnTo>
                  <a:lnTo>
                    <a:pt x="3759" y="671"/>
                  </a:lnTo>
                  <a:lnTo>
                    <a:pt x="3803" y="592"/>
                  </a:lnTo>
                  <a:lnTo>
                    <a:pt x="3856" y="521"/>
                  </a:lnTo>
                  <a:lnTo>
                    <a:pt x="3918" y="459"/>
                  </a:lnTo>
                  <a:lnTo>
                    <a:pt x="3980" y="397"/>
                  </a:lnTo>
                  <a:lnTo>
                    <a:pt x="4050" y="344"/>
                  </a:lnTo>
                  <a:lnTo>
                    <a:pt x="4121" y="300"/>
                  </a:lnTo>
                  <a:lnTo>
                    <a:pt x="4200" y="256"/>
                  </a:lnTo>
                  <a:lnTo>
                    <a:pt x="4280" y="230"/>
                  </a:lnTo>
                  <a:lnTo>
                    <a:pt x="4368" y="203"/>
                  </a:lnTo>
                  <a:lnTo>
                    <a:pt x="4536" y="168"/>
                  </a:lnTo>
                  <a:lnTo>
                    <a:pt x="4615" y="185"/>
                  </a:lnTo>
                  <a:lnTo>
                    <a:pt x="4624" y="185"/>
                  </a:lnTo>
                  <a:lnTo>
                    <a:pt x="4694" y="194"/>
                  </a:lnTo>
                  <a:lnTo>
                    <a:pt x="4756" y="221"/>
                  </a:lnTo>
                  <a:lnTo>
                    <a:pt x="4818" y="247"/>
                  </a:lnTo>
                  <a:lnTo>
                    <a:pt x="4880" y="283"/>
                  </a:lnTo>
                  <a:lnTo>
                    <a:pt x="4915" y="309"/>
                  </a:lnTo>
                  <a:lnTo>
                    <a:pt x="4950" y="353"/>
                  </a:lnTo>
                  <a:lnTo>
                    <a:pt x="4897" y="441"/>
                  </a:lnTo>
                  <a:lnTo>
                    <a:pt x="4836" y="521"/>
                  </a:lnTo>
                  <a:lnTo>
                    <a:pt x="4791" y="574"/>
                  </a:lnTo>
                  <a:lnTo>
                    <a:pt x="4738" y="618"/>
                  </a:lnTo>
                  <a:lnTo>
                    <a:pt x="4686" y="653"/>
                  </a:lnTo>
                  <a:lnTo>
                    <a:pt x="4624" y="680"/>
                  </a:lnTo>
                  <a:lnTo>
                    <a:pt x="4491" y="733"/>
                  </a:lnTo>
                  <a:lnTo>
                    <a:pt x="4421" y="750"/>
                  </a:lnTo>
                  <a:lnTo>
                    <a:pt x="4350" y="759"/>
                  </a:lnTo>
                  <a:lnTo>
                    <a:pt x="4288" y="768"/>
                  </a:lnTo>
                  <a:lnTo>
                    <a:pt x="4227" y="768"/>
                  </a:lnTo>
                  <a:lnTo>
                    <a:pt x="4086" y="750"/>
                  </a:lnTo>
                  <a:lnTo>
                    <a:pt x="4086" y="742"/>
                  </a:lnTo>
                  <a:lnTo>
                    <a:pt x="4050" y="742"/>
                  </a:lnTo>
                  <a:lnTo>
                    <a:pt x="4024" y="759"/>
                  </a:lnTo>
                  <a:lnTo>
                    <a:pt x="3997" y="777"/>
                  </a:lnTo>
                  <a:lnTo>
                    <a:pt x="3988" y="803"/>
                  </a:lnTo>
                  <a:lnTo>
                    <a:pt x="3900" y="1042"/>
                  </a:lnTo>
                  <a:lnTo>
                    <a:pt x="3830" y="1280"/>
                  </a:lnTo>
                  <a:lnTo>
                    <a:pt x="3768" y="1527"/>
                  </a:lnTo>
                  <a:lnTo>
                    <a:pt x="3741" y="1651"/>
                  </a:lnTo>
                  <a:lnTo>
                    <a:pt x="3715" y="1783"/>
                  </a:lnTo>
                  <a:lnTo>
                    <a:pt x="3786" y="1668"/>
                  </a:lnTo>
                  <a:lnTo>
                    <a:pt x="3847" y="1554"/>
                  </a:lnTo>
                  <a:lnTo>
                    <a:pt x="3953" y="1333"/>
                  </a:lnTo>
                  <a:lnTo>
                    <a:pt x="4059" y="1095"/>
                  </a:lnTo>
                  <a:lnTo>
                    <a:pt x="4121" y="936"/>
                  </a:lnTo>
                  <a:lnTo>
                    <a:pt x="4209" y="945"/>
                  </a:lnTo>
                  <a:lnTo>
                    <a:pt x="4297" y="945"/>
                  </a:lnTo>
                  <a:lnTo>
                    <a:pt x="4386" y="927"/>
                  </a:lnTo>
                  <a:lnTo>
                    <a:pt x="4465" y="909"/>
                  </a:lnTo>
                  <a:lnTo>
                    <a:pt x="4544" y="883"/>
                  </a:lnTo>
                  <a:lnTo>
                    <a:pt x="4615" y="847"/>
                  </a:lnTo>
                  <a:lnTo>
                    <a:pt x="4686" y="812"/>
                  </a:lnTo>
                  <a:lnTo>
                    <a:pt x="4756" y="759"/>
                  </a:lnTo>
                  <a:lnTo>
                    <a:pt x="4818" y="706"/>
                  </a:lnTo>
                  <a:lnTo>
                    <a:pt x="4871" y="636"/>
                  </a:lnTo>
                  <a:lnTo>
                    <a:pt x="4915" y="565"/>
                  </a:lnTo>
                  <a:lnTo>
                    <a:pt x="4950" y="477"/>
                  </a:lnTo>
                  <a:lnTo>
                    <a:pt x="4977" y="380"/>
                  </a:lnTo>
                  <a:lnTo>
                    <a:pt x="5012" y="433"/>
                  </a:lnTo>
                  <a:lnTo>
                    <a:pt x="5038" y="494"/>
                  </a:lnTo>
                  <a:lnTo>
                    <a:pt x="5065" y="556"/>
                  </a:lnTo>
                  <a:lnTo>
                    <a:pt x="5083" y="627"/>
                  </a:lnTo>
                  <a:lnTo>
                    <a:pt x="5091" y="697"/>
                  </a:lnTo>
                  <a:lnTo>
                    <a:pt x="5100" y="777"/>
                  </a:lnTo>
                  <a:lnTo>
                    <a:pt x="5100" y="927"/>
                  </a:lnTo>
                  <a:lnTo>
                    <a:pt x="5083" y="1077"/>
                  </a:lnTo>
                  <a:lnTo>
                    <a:pt x="5065" y="1227"/>
                  </a:lnTo>
                  <a:lnTo>
                    <a:pt x="5038" y="1386"/>
                  </a:lnTo>
                  <a:lnTo>
                    <a:pt x="5012" y="1456"/>
                  </a:lnTo>
                  <a:lnTo>
                    <a:pt x="4986" y="1518"/>
                  </a:lnTo>
                  <a:lnTo>
                    <a:pt x="4968" y="1545"/>
                  </a:lnTo>
                  <a:lnTo>
                    <a:pt x="4950" y="1562"/>
                  </a:lnTo>
                  <a:lnTo>
                    <a:pt x="4933" y="1571"/>
                  </a:lnTo>
                  <a:lnTo>
                    <a:pt x="4924" y="1571"/>
                  </a:lnTo>
                  <a:lnTo>
                    <a:pt x="4915" y="1571"/>
                  </a:lnTo>
                  <a:lnTo>
                    <a:pt x="4897" y="1571"/>
                  </a:lnTo>
                  <a:lnTo>
                    <a:pt x="4818" y="1571"/>
                  </a:lnTo>
                  <a:lnTo>
                    <a:pt x="4738" y="1571"/>
                  </a:lnTo>
                  <a:lnTo>
                    <a:pt x="4668" y="1554"/>
                  </a:lnTo>
                  <a:lnTo>
                    <a:pt x="4588" y="1536"/>
                  </a:lnTo>
                  <a:lnTo>
                    <a:pt x="4518" y="1518"/>
                  </a:lnTo>
                  <a:lnTo>
                    <a:pt x="4438" y="1483"/>
                  </a:lnTo>
                  <a:lnTo>
                    <a:pt x="4368" y="1448"/>
                  </a:lnTo>
                  <a:lnTo>
                    <a:pt x="4306" y="1412"/>
                  </a:lnTo>
                  <a:lnTo>
                    <a:pt x="4368" y="1465"/>
                  </a:lnTo>
                  <a:lnTo>
                    <a:pt x="4430" y="1509"/>
                  </a:lnTo>
                  <a:lnTo>
                    <a:pt x="4500" y="1545"/>
                  </a:lnTo>
                  <a:lnTo>
                    <a:pt x="4571" y="1580"/>
                  </a:lnTo>
                  <a:lnTo>
                    <a:pt x="4650" y="1607"/>
                  </a:lnTo>
                  <a:lnTo>
                    <a:pt x="4730" y="1633"/>
                  </a:lnTo>
                  <a:lnTo>
                    <a:pt x="4809" y="1642"/>
                  </a:lnTo>
                  <a:lnTo>
                    <a:pt x="4897" y="1651"/>
                  </a:lnTo>
                  <a:lnTo>
                    <a:pt x="4915" y="1651"/>
                  </a:lnTo>
                  <a:lnTo>
                    <a:pt x="4924" y="1651"/>
                  </a:lnTo>
                  <a:lnTo>
                    <a:pt x="4933" y="1651"/>
                  </a:lnTo>
                  <a:lnTo>
                    <a:pt x="4968" y="1651"/>
                  </a:lnTo>
                  <a:lnTo>
                    <a:pt x="4994" y="1633"/>
                  </a:lnTo>
                  <a:lnTo>
                    <a:pt x="5038" y="1607"/>
                  </a:lnTo>
                  <a:lnTo>
                    <a:pt x="5065" y="1571"/>
                  </a:lnTo>
                  <a:lnTo>
                    <a:pt x="5109" y="1492"/>
                  </a:lnTo>
                  <a:lnTo>
                    <a:pt x="5136" y="1412"/>
                  </a:lnTo>
                  <a:lnTo>
                    <a:pt x="5180" y="1253"/>
                  </a:lnTo>
                  <a:lnTo>
                    <a:pt x="5215" y="1095"/>
                  </a:lnTo>
                  <a:lnTo>
                    <a:pt x="5241" y="936"/>
                  </a:lnTo>
                  <a:lnTo>
                    <a:pt x="5250" y="768"/>
                  </a:lnTo>
                  <a:lnTo>
                    <a:pt x="5241" y="689"/>
                  </a:lnTo>
                  <a:lnTo>
                    <a:pt x="5233" y="600"/>
                  </a:lnTo>
                  <a:lnTo>
                    <a:pt x="5215" y="512"/>
                  </a:lnTo>
                  <a:lnTo>
                    <a:pt x="5188" y="433"/>
                  </a:lnTo>
                  <a:lnTo>
                    <a:pt x="5153" y="353"/>
                  </a:lnTo>
                  <a:lnTo>
                    <a:pt x="5100" y="274"/>
                  </a:lnTo>
                  <a:lnTo>
                    <a:pt x="5047" y="203"/>
                  </a:lnTo>
                  <a:lnTo>
                    <a:pt x="4977" y="141"/>
                  </a:lnTo>
                  <a:lnTo>
                    <a:pt x="4897" y="97"/>
                  </a:lnTo>
                  <a:lnTo>
                    <a:pt x="4818" y="53"/>
                  </a:lnTo>
                  <a:lnTo>
                    <a:pt x="4738" y="35"/>
                  </a:lnTo>
                  <a:lnTo>
                    <a:pt x="4650" y="18"/>
                  </a:lnTo>
                  <a:lnTo>
                    <a:pt x="4553" y="0"/>
                  </a:lnTo>
                  <a:lnTo>
                    <a:pt x="4527" y="0"/>
                  </a:lnTo>
                  <a:lnTo>
                    <a:pt x="4430" y="9"/>
                  </a:lnTo>
                  <a:lnTo>
                    <a:pt x="4333" y="35"/>
                  </a:lnTo>
                  <a:lnTo>
                    <a:pt x="4227" y="62"/>
                  </a:lnTo>
                  <a:lnTo>
                    <a:pt x="4130" y="97"/>
                  </a:lnTo>
                  <a:lnTo>
                    <a:pt x="4041" y="150"/>
                  </a:lnTo>
                  <a:lnTo>
                    <a:pt x="3953" y="203"/>
                  </a:lnTo>
                  <a:lnTo>
                    <a:pt x="3865" y="265"/>
                  </a:lnTo>
                  <a:lnTo>
                    <a:pt x="3794" y="336"/>
                  </a:lnTo>
                  <a:lnTo>
                    <a:pt x="3724" y="415"/>
                  </a:lnTo>
                  <a:lnTo>
                    <a:pt x="3671" y="503"/>
                  </a:lnTo>
                  <a:lnTo>
                    <a:pt x="3618" y="592"/>
                  </a:lnTo>
                  <a:lnTo>
                    <a:pt x="3574" y="680"/>
                  </a:lnTo>
                  <a:lnTo>
                    <a:pt x="3538" y="777"/>
                  </a:lnTo>
                  <a:lnTo>
                    <a:pt x="3503" y="865"/>
                  </a:lnTo>
                  <a:lnTo>
                    <a:pt x="3424" y="1033"/>
                  </a:lnTo>
                  <a:lnTo>
                    <a:pt x="3247" y="1377"/>
                  </a:lnTo>
                  <a:lnTo>
                    <a:pt x="3168" y="1554"/>
                  </a:lnTo>
                  <a:lnTo>
                    <a:pt x="3089" y="1730"/>
                  </a:lnTo>
                  <a:lnTo>
                    <a:pt x="3036" y="1880"/>
                  </a:lnTo>
                  <a:lnTo>
                    <a:pt x="2991" y="2039"/>
                  </a:lnTo>
                  <a:lnTo>
                    <a:pt x="2947" y="2198"/>
                  </a:lnTo>
                  <a:lnTo>
                    <a:pt x="2921" y="2366"/>
                  </a:lnTo>
                  <a:lnTo>
                    <a:pt x="2912" y="2374"/>
                  </a:lnTo>
                  <a:lnTo>
                    <a:pt x="2841" y="2507"/>
                  </a:lnTo>
                  <a:lnTo>
                    <a:pt x="2780" y="2630"/>
                  </a:lnTo>
                  <a:lnTo>
                    <a:pt x="2727" y="2763"/>
                  </a:lnTo>
                  <a:lnTo>
                    <a:pt x="2683" y="2904"/>
                  </a:lnTo>
                  <a:lnTo>
                    <a:pt x="2647" y="3036"/>
                  </a:lnTo>
                  <a:lnTo>
                    <a:pt x="2621" y="3186"/>
                  </a:lnTo>
                  <a:lnTo>
                    <a:pt x="2603" y="3328"/>
                  </a:lnTo>
                  <a:lnTo>
                    <a:pt x="2603" y="3478"/>
                  </a:lnTo>
                  <a:lnTo>
                    <a:pt x="2612" y="3575"/>
                  </a:lnTo>
                  <a:close/>
                  <a:moveTo>
                    <a:pt x="2912" y="4281"/>
                  </a:moveTo>
                  <a:lnTo>
                    <a:pt x="2912" y="4281"/>
                  </a:lnTo>
                  <a:lnTo>
                    <a:pt x="3009" y="4387"/>
                  </a:lnTo>
                  <a:lnTo>
                    <a:pt x="3106" y="4484"/>
                  </a:lnTo>
                  <a:lnTo>
                    <a:pt x="3300" y="4669"/>
                  </a:lnTo>
                  <a:lnTo>
                    <a:pt x="3353" y="4722"/>
                  </a:lnTo>
                  <a:lnTo>
                    <a:pt x="3389" y="4775"/>
                  </a:lnTo>
                  <a:lnTo>
                    <a:pt x="3415" y="4819"/>
                  </a:lnTo>
                  <a:lnTo>
                    <a:pt x="3441" y="4872"/>
                  </a:lnTo>
                  <a:lnTo>
                    <a:pt x="1853" y="4908"/>
                  </a:lnTo>
                  <a:lnTo>
                    <a:pt x="918" y="4925"/>
                  </a:lnTo>
                  <a:lnTo>
                    <a:pt x="909" y="4846"/>
                  </a:lnTo>
                  <a:lnTo>
                    <a:pt x="883" y="4740"/>
                  </a:lnTo>
                  <a:lnTo>
                    <a:pt x="856" y="4643"/>
                  </a:lnTo>
                  <a:lnTo>
                    <a:pt x="839" y="4590"/>
                  </a:lnTo>
                  <a:lnTo>
                    <a:pt x="812" y="4537"/>
                  </a:lnTo>
                  <a:lnTo>
                    <a:pt x="768" y="4440"/>
                  </a:lnTo>
                  <a:lnTo>
                    <a:pt x="671" y="4246"/>
                  </a:lnTo>
                  <a:lnTo>
                    <a:pt x="539" y="3998"/>
                  </a:lnTo>
                  <a:lnTo>
                    <a:pt x="397" y="3760"/>
                  </a:lnTo>
                  <a:lnTo>
                    <a:pt x="1818" y="3751"/>
                  </a:lnTo>
                  <a:lnTo>
                    <a:pt x="2639" y="3751"/>
                  </a:lnTo>
                  <a:lnTo>
                    <a:pt x="2691" y="3893"/>
                  </a:lnTo>
                  <a:lnTo>
                    <a:pt x="2753" y="4034"/>
                  </a:lnTo>
                  <a:lnTo>
                    <a:pt x="2824" y="4166"/>
                  </a:lnTo>
                  <a:lnTo>
                    <a:pt x="2912" y="428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 name="Freeform 13"/>
            <p:cNvSpPr>
              <a:spLocks noChangeArrowheads="1"/>
            </p:cNvSpPr>
            <p:nvPr/>
          </p:nvSpPr>
          <p:spPr bwMode="auto">
            <a:xfrm>
              <a:off x="1414463" y="1890713"/>
              <a:ext cx="1849437" cy="1706562"/>
            </a:xfrm>
            <a:custGeom>
              <a:avLst/>
              <a:gdLst>
                <a:gd name="T0" fmla="*/ 848379 w 5136"/>
                <a:gd name="T1" fmla="*/ 1534502 h 4741"/>
                <a:gd name="T2" fmla="*/ 934081 w 5136"/>
                <a:gd name="T3" fmla="*/ 1579137 h 4741"/>
                <a:gd name="T4" fmla="*/ 775280 w 5136"/>
                <a:gd name="T5" fmla="*/ 1366401 h 4741"/>
                <a:gd name="T6" fmla="*/ 778521 w 5136"/>
                <a:gd name="T7" fmla="*/ 1191462 h 4741"/>
                <a:gd name="T8" fmla="*/ 857741 w 5136"/>
                <a:gd name="T9" fmla="*/ 937331 h 4741"/>
                <a:gd name="T10" fmla="*/ 997817 w 5136"/>
                <a:gd name="T11" fmla="*/ 775350 h 4741"/>
                <a:gd name="T12" fmla="*/ 1191547 w 5136"/>
                <a:gd name="T13" fmla="*/ 702279 h 4741"/>
                <a:gd name="T14" fmla="*/ 1331263 w 5136"/>
                <a:gd name="T15" fmla="*/ 679961 h 4741"/>
                <a:gd name="T16" fmla="*/ 1420206 w 5136"/>
                <a:gd name="T17" fmla="*/ 807026 h 4741"/>
                <a:gd name="T18" fmla="*/ 1474220 w 5136"/>
                <a:gd name="T19" fmla="*/ 835823 h 4741"/>
                <a:gd name="T20" fmla="*/ 1572886 w 5136"/>
                <a:gd name="T21" fmla="*/ 829344 h 4741"/>
                <a:gd name="T22" fmla="*/ 1610695 w 5136"/>
                <a:gd name="T23" fmla="*/ 746553 h 4741"/>
                <a:gd name="T24" fmla="*/ 1648865 w 5136"/>
                <a:gd name="T25" fmla="*/ 797667 h 4741"/>
                <a:gd name="T26" fmla="*/ 1680914 w 5136"/>
                <a:gd name="T27" fmla="*/ 819625 h 4741"/>
                <a:gd name="T28" fmla="*/ 1721964 w 5136"/>
                <a:gd name="T29" fmla="*/ 861020 h 4741"/>
                <a:gd name="T30" fmla="*/ 1750772 w 5136"/>
                <a:gd name="T31" fmla="*/ 927972 h 4741"/>
                <a:gd name="T32" fmla="*/ 1766616 w 5136"/>
                <a:gd name="T33" fmla="*/ 1076995 h 4741"/>
                <a:gd name="T34" fmla="*/ 1826751 w 5136"/>
                <a:gd name="T35" fmla="*/ 1239336 h 4741"/>
                <a:gd name="T36" fmla="*/ 1829992 w 5136"/>
                <a:gd name="T37" fmla="*/ 1210540 h 4741"/>
                <a:gd name="T38" fmla="*/ 1814148 w 5136"/>
                <a:gd name="T39" fmla="*/ 927972 h 4741"/>
                <a:gd name="T40" fmla="*/ 1798304 w 5136"/>
                <a:gd name="T41" fmla="*/ 873619 h 4741"/>
                <a:gd name="T42" fmla="*/ 1721964 w 5136"/>
                <a:gd name="T43" fmla="*/ 778590 h 4741"/>
                <a:gd name="T44" fmla="*/ 1680914 w 5136"/>
                <a:gd name="T45" fmla="*/ 756272 h 4741"/>
                <a:gd name="T46" fmla="*/ 1661829 w 5136"/>
                <a:gd name="T47" fmla="*/ 737194 h 4741"/>
                <a:gd name="T48" fmla="*/ 1607815 w 5136"/>
                <a:gd name="T49" fmla="*/ 591051 h 4741"/>
                <a:gd name="T50" fmla="*/ 1594851 w 5136"/>
                <a:gd name="T51" fmla="*/ 702279 h 4741"/>
                <a:gd name="T52" fmla="*/ 1531475 w 5136"/>
                <a:gd name="T53" fmla="*/ 794428 h 4741"/>
                <a:gd name="T54" fmla="*/ 1458376 w 5136"/>
                <a:gd name="T55" fmla="*/ 772110 h 4741"/>
                <a:gd name="T56" fmla="*/ 1337745 w 5136"/>
                <a:gd name="T57" fmla="*/ 676721 h 4741"/>
                <a:gd name="T58" fmla="*/ 1382036 w 5136"/>
                <a:gd name="T59" fmla="*/ 603650 h 4741"/>
                <a:gd name="T60" fmla="*/ 1375915 w 5136"/>
                <a:gd name="T61" fmla="*/ 495662 h 4741"/>
                <a:gd name="T62" fmla="*/ 1324782 w 5136"/>
                <a:gd name="T63" fmla="*/ 336921 h 4741"/>
                <a:gd name="T64" fmla="*/ 1324782 w 5136"/>
                <a:gd name="T65" fmla="*/ 241532 h 4741"/>
                <a:gd name="T66" fmla="*/ 1439291 w 5136"/>
                <a:gd name="T67" fmla="*/ 79551 h 4741"/>
                <a:gd name="T68" fmla="*/ 1556681 w 5136"/>
                <a:gd name="T69" fmla="*/ 57233 h 4741"/>
                <a:gd name="T70" fmla="*/ 1667950 w 5136"/>
                <a:gd name="T71" fmla="*/ 105108 h 4741"/>
                <a:gd name="T72" fmla="*/ 1731687 w 5136"/>
                <a:gd name="T73" fmla="*/ 213095 h 4741"/>
                <a:gd name="T74" fmla="*/ 1734927 w 5136"/>
                <a:gd name="T75" fmla="*/ 435190 h 4741"/>
                <a:gd name="T76" fmla="*/ 1696758 w 5136"/>
                <a:gd name="T77" fmla="*/ 514740 h 4741"/>
                <a:gd name="T78" fmla="*/ 1690276 w 5136"/>
                <a:gd name="T79" fmla="*/ 527339 h 4741"/>
                <a:gd name="T80" fmla="*/ 1750772 w 5136"/>
                <a:gd name="T81" fmla="*/ 438429 h 4741"/>
                <a:gd name="T82" fmla="*/ 1769856 w 5136"/>
                <a:gd name="T83" fmla="*/ 203376 h 4741"/>
                <a:gd name="T84" fmla="*/ 1702879 w 5136"/>
                <a:gd name="T85" fmla="*/ 69832 h 4741"/>
                <a:gd name="T86" fmla="*/ 1588730 w 5136"/>
                <a:gd name="T87" fmla="*/ 6479 h 4741"/>
                <a:gd name="T88" fmla="*/ 1436050 w 5136"/>
                <a:gd name="T89" fmla="*/ 15838 h 4741"/>
                <a:gd name="T90" fmla="*/ 1312178 w 5136"/>
                <a:gd name="T91" fmla="*/ 107987 h 4741"/>
                <a:gd name="T92" fmla="*/ 1251683 w 5136"/>
                <a:gd name="T93" fmla="*/ 251251 h 4741"/>
                <a:gd name="T94" fmla="*/ 1254924 w 5136"/>
                <a:gd name="T95" fmla="*/ 355999 h 4741"/>
                <a:gd name="T96" fmla="*/ 1302816 w 5136"/>
                <a:gd name="T97" fmla="*/ 514740 h 4741"/>
                <a:gd name="T98" fmla="*/ 1302816 w 5136"/>
                <a:gd name="T99" fmla="*/ 603650 h 4741"/>
                <a:gd name="T100" fmla="*/ 1254924 w 5136"/>
                <a:gd name="T101" fmla="*/ 622728 h 4741"/>
                <a:gd name="T102" fmla="*/ 1038868 w 5136"/>
                <a:gd name="T103" fmla="*/ 664123 h 4741"/>
                <a:gd name="T104" fmla="*/ 822812 w 5136"/>
                <a:gd name="T105" fmla="*/ 864260 h 4741"/>
                <a:gd name="T106" fmla="*/ 737110 w 5136"/>
                <a:gd name="T107" fmla="*/ 1089954 h 4741"/>
                <a:gd name="T108" fmla="*/ 721266 w 5136"/>
                <a:gd name="T109" fmla="*/ 1328246 h 4741"/>
                <a:gd name="T110" fmla="*/ 0 w 5136"/>
                <a:gd name="T111" fmla="*/ 1413916 h 47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136" h="4741">
                  <a:moveTo>
                    <a:pt x="2073" y="3919"/>
                  </a:moveTo>
                  <a:lnTo>
                    <a:pt x="2073" y="3919"/>
                  </a:lnTo>
                  <a:lnTo>
                    <a:pt x="2118" y="3999"/>
                  </a:lnTo>
                  <a:lnTo>
                    <a:pt x="2171" y="4069"/>
                  </a:lnTo>
                  <a:lnTo>
                    <a:pt x="2259" y="4175"/>
                  </a:lnTo>
                  <a:lnTo>
                    <a:pt x="2356" y="4263"/>
                  </a:lnTo>
                  <a:lnTo>
                    <a:pt x="2453" y="4352"/>
                  </a:lnTo>
                  <a:lnTo>
                    <a:pt x="2550" y="4431"/>
                  </a:lnTo>
                  <a:lnTo>
                    <a:pt x="2965" y="4740"/>
                  </a:lnTo>
                  <a:lnTo>
                    <a:pt x="2594" y="4387"/>
                  </a:lnTo>
                  <a:lnTo>
                    <a:pt x="2409" y="4202"/>
                  </a:lnTo>
                  <a:lnTo>
                    <a:pt x="2329" y="4113"/>
                  </a:lnTo>
                  <a:lnTo>
                    <a:pt x="2250" y="4007"/>
                  </a:lnTo>
                  <a:lnTo>
                    <a:pt x="2197" y="3910"/>
                  </a:lnTo>
                  <a:lnTo>
                    <a:pt x="2171" y="3849"/>
                  </a:lnTo>
                  <a:lnTo>
                    <a:pt x="2153" y="3796"/>
                  </a:lnTo>
                  <a:lnTo>
                    <a:pt x="2135" y="3681"/>
                  </a:lnTo>
                  <a:lnTo>
                    <a:pt x="2135" y="3557"/>
                  </a:lnTo>
                  <a:lnTo>
                    <a:pt x="2144" y="3434"/>
                  </a:lnTo>
                  <a:lnTo>
                    <a:pt x="2162" y="3310"/>
                  </a:lnTo>
                  <a:lnTo>
                    <a:pt x="2179" y="3187"/>
                  </a:lnTo>
                  <a:lnTo>
                    <a:pt x="2206" y="3063"/>
                  </a:lnTo>
                  <a:lnTo>
                    <a:pt x="2241" y="2948"/>
                  </a:lnTo>
                  <a:lnTo>
                    <a:pt x="2285" y="2825"/>
                  </a:lnTo>
                  <a:lnTo>
                    <a:pt x="2329" y="2710"/>
                  </a:lnTo>
                  <a:lnTo>
                    <a:pt x="2382" y="2604"/>
                  </a:lnTo>
                  <a:lnTo>
                    <a:pt x="2444" y="2498"/>
                  </a:lnTo>
                  <a:lnTo>
                    <a:pt x="2515" y="2401"/>
                  </a:lnTo>
                  <a:lnTo>
                    <a:pt x="2594" y="2313"/>
                  </a:lnTo>
                  <a:lnTo>
                    <a:pt x="2682" y="2224"/>
                  </a:lnTo>
                  <a:lnTo>
                    <a:pt x="2771" y="2154"/>
                  </a:lnTo>
                  <a:lnTo>
                    <a:pt x="2868" y="2083"/>
                  </a:lnTo>
                  <a:lnTo>
                    <a:pt x="2973" y="2030"/>
                  </a:lnTo>
                  <a:lnTo>
                    <a:pt x="3088" y="1986"/>
                  </a:lnTo>
                  <a:lnTo>
                    <a:pt x="3194" y="1960"/>
                  </a:lnTo>
                  <a:lnTo>
                    <a:pt x="3309" y="1951"/>
                  </a:lnTo>
                  <a:lnTo>
                    <a:pt x="3432" y="1951"/>
                  </a:lnTo>
                  <a:lnTo>
                    <a:pt x="3512" y="1942"/>
                  </a:lnTo>
                  <a:lnTo>
                    <a:pt x="3582" y="1933"/>
                  </a:lnTo>
                  <a:lnTo>
                    <a:pt x="3635" y="1916"/>
                  </a:lnTo>
                  <a:lnTo>
                    <a:pt x="3697" y="1889"/>
                  </a:lnTo>
                  <a:lnTo>
                    <a:pt x="3715" y="1951"/>
                  </a:lnTo>
                  <a:lnTo>
                    <a:pt x="3750" y="2013"/>
                  </a:lnTo>
                  <a:lnTo>
                    <a:pt x="3785" y="2074"/>
                  </a:lnTo>
                  <a:lnTo>
                    <a:pt x="3829" y="2127"/>
                  </a:lnTo>
                  <a:lnTo>
                    <a:pt x="3882" y="2189"/>
                  </a:lnTo>
                  <a:lnTo>
                    <a:pt x="3944" y="2242"/>
                  </a:lnTo>
                  <a:lnTo>
                    <a:pt x="3979" y="2260"/>
                  </a:lnTo>
                  <a:lnTo>
                    <a:pt x="4015" y="2286"/>
                  </a:lnTo>
                  <a:lnTo>
                    <a:pt x="4094" y="2322"/>
                  </a:lnTo>
                  <a:lnTo>
                    <a:pt x="4138" y="2339"/>
                  </a:lnTo>
                  <a:lnTo>
                    <a:pt x="4182" y="2348"/>
                  </a:lnTo>
                  <a:lnTo>
                    <a:pt x="4226" y="2348"/>
                  </a:lnTo>
                  <a:lnTo>
                    <a:pt x="4279" y="2339"/>
                  </a:lnTo>
                  <a:lnTo>
                    <a:pt x="4323" y="2330"/>
                  </a:lnTo>
                  <a:lnTo>
                    <a:pt x="4368" y="2304"/>
                  </a:lnTo>
                  <a:lnTo>
                    <a:pt x="4403" y="2269"/>
                  </a:lnTo>
                  <a:lnTo>
                    <a:pt x="4438" y="2233"/>
                  </a:lnTo>
                  <a:lnTo>
                    <a:pt x="4456" y="2198"/>
                  </a:lnTo>
                  <a:lnTo>
                    <a:pt x="4465" y="2154"/>
                  </a:lnTo>
                  <a:lnTo>
                    <a:pt x="4473" y="2074"/>
                  </a:lnTo>
                  <a:lnTo>
                    <a:pt x="4500" y="2127"/>
                  </a:lnTo>
                  <a:lnTo>
                    <a:pt x="4518" y="2154"/>
                  </a:lnTo>
                  <a:lnTo>
                    <a:pt x="4544" y="2189"/>
                  </a:lnTo>
                  <a:lnTo>
                    <a:pt x="4579" y="2216"/>
                  </a:lnTo>
                  <a:lnTo>
                    <a:pt x="4597" y="2233"/>
                  </a:lnTo>
                  <a:lnTo>
                    <a:pt x="4606" y="2242"/>
                  </a:lnTo>
                  <a:lnTo>
                    <a:pt x="4668" y="2277"/>
                  </a:lnTo>
                  <a:lnTo>
                    <a:pt x="4694" y="2295"/>
                  </a:lnTo>
                  <a:lnTo>
                    <a:pt x="4703" y="2304"/>
                  </a:lnTo>
                  <a:lnTo>
                    <a:pt x="4712" y="2313"/>
                  </a:lnTo>
                  <a:lnTo>
                    <a:pt x="4747" y="2348"/>
                  </a:lnTo>
                  <a:lnTo>
                    <a:pt x="4782" y="2392"/>
                  </a:lnTo>
                  <a:lnTo>
                    <a:pt x="4809" y="2445"/>
                  </a:lnTo>
                  <a:lnTo>
                    <a:pt x="4826" y="2498"/>
                  </a:lnTo>
                  <a:lnTo>
                    <a:pt x="4853" y="2551"/>
                  </a:lnTo>
                  <a:lnTo>
                    <a:pt x="4862" y="2578"/>
                  </a:lnTo>
                  <a:lnTo>
                    <a:pt x="4862" y="2604"/>
                  </a:lnTo>
                  <a:lnTo>
                    <a:pt x="4879" y="2728"/>
                  </a:lnTo>
                  <a:lnTo>
                    <a:pt x="4888" y="2860"/>
                  </a:lnTo>
                  <a:lnTo>
                    <a:pt x="4906" y="2992"/>
                  </a:lnTo>
                  <a:lnTo>
                    <a:pt x="4941" y="3125"/>
                  </a:lnTo>
                  <a:lnTo>
                    <a:pt x="4976" y="3257"/>
                  </a:lnTo>
                  <a:lnTo>
                    <a:pt x="5003" y="3328"/>
                  </a:lnTo>
                  <a:lnTo>
                    <a:pt x="5038" y="3390"/>
                  </a:lnTo>
                  <a:lnTo>
                    <a:pt x="5073" y="3443"/>
                  </a:lnTo>
                  <a:lnTo>
                    <a:pt x="5100" y="3469"/>
                  </a:lnTo>
                  <a:lnTo>
                    <a:pt x="5135" y="3487"/>
                  </a:lnTo>
                  <a:lnTo>
                    <a:pt x="5118" y="3460"/>
                  </a:lnTo>
                  <a:lnTo>
                    <a:pt x="5100" y="3425"/>
                  </a:lnTo>
                  <a:lnTo>
                    <a:pt x="5082" y="3363"/>
                  </a:lnTo>
                  <a:lnTo>
                    <a:pt x="5056" y="3240"/>
                  </a:lnTo>
                  <a:lnTo>
                    <a:pt x="5056" y="3107"/>
                  </a:lnTo>
                  <a:lnTo>
                    <a:pt x="5047" y="2984"/>
                  </a:lnTo>
                  <a:lnTo>
                    <a:pt x="5047" y="2719"/>
                  </a:lnTo>
                  <a:lnTo>
                    <a:pt x="5038" y="2578"/>
                  </a:lnTo>
                  <a:lnTo>
                    <a:pt x="5029" y="2533"/>
                  </a:lnTo>
                  <a:lnTo>
                    <a:pt x="5021" y="2498"/>
                  </a:lnTo>
                  <a:lnTo>
                    <a:pt x="4994" y="2427"/>
                  </a:lnTo>
                  <a:lnTo>
                    <a:pt x="4968" y="2366"/>
                  </a:lnTo>
                  <a:lnTo>
                    <a:pt x="4923" y="2295"/>
                  </a:lnTo>
                  <a:lnTo>
                    <a:pt x="4879" y="2233"/>
                  </a:lnTo>
                  <a:lnTo>
                    <a:pt x="4818" y="2180"/>
                  </a:lnTo>
                  <a:lnTo>
                    <a:pt x="4800" y="2172"/>
                  </a:lnTo>
                  <a:lnTo>
                    <a:pt x="4782" y="2163"/>
                  </a:lnTo>
                  <a:lnTo>
                    <a:pt x="4747" y="2136"/>
                  </a:lnTo>
                  <a:lnTo>
                    <a:pt x="4694" y="2110"/>
                  </a:lnTo>
                  <a:lnTo>
                    <a:pt x="4676" y="2101"/>
                  </a:lnTo>
                  <a:lnTo>
                    <a:pt x="4668" y="2101"/>
                  </a:lnTo>
                  <a:lnTo>
                    <a:pt x="4650" y="2083"/>
                  </a:lnTo>
                  <a:lnTo>
                    <a:pt x="4632" y="2066"/>
                  </a:lnTo>
                  <a:lnTo>
                    <a:pt x="4615" y="2048"/>
                  </a:lnTo>
                  <a:lnTo>
                    <a:pt x="4579" y="1995"/>
                  </a:lnTo>
                  <a:lnTo>
                    <a:pt x="4544" y="1942"/>
                  </a:lnTo>
                  <a:lnTo>
                    <a:pt x="4518" y="1889"/>
                  </a:lnTo>
                  <a:lnTo>
                    <a:pt x="4500" y="1836"/>
                  </a:lnTo>
                  <a:lnTo>
                    <a:pt x="4482" y="1774"/>
                  </a:lnTo>
                  <a:lnTo>
                    <a:pt x="4473" y="1713"/>
                  </a:lnTo>
                  <a:lnTo>
                    <a:pt x="4465" y="1642"/>
                  </a:lnTo>
                  <a:lnTo>
                    <a:pt x="4473" y="1580"/>
                  </a:lnTo>
                  <a:lnTo>
                    <a:pt x="4438" y="1668"/>
                  </a:lnTo>
                  <a:lnTo>
                    <a:pt x="4421" y="1757"/>
                  </a:lnTo>
                  <a:lnTo>
                    <a:pt x="4412" y="1854"/>
                  </a:lnTo>
                  <a:lnTo>
                    <a:pt x="4429" y="1951"/>
                  </a:lnTo>
                  <a:lnTo>
                    <a:pt x="4403" y="2057"/>
                  </a:lnTo>
                  <a:lnTo>
                    <a:pt x="4376" y="2119"/>
                  </a:lnTo>
                  <a:lnTo>
                    <a:pt x="4350" y="2172"/>
                  </a:lnTo>
                  <a:lnTo>
                    <a:pt x="4306" y="2198"/>
                  </a:lnTo>
                  <a:lnTo>
                    <a:pt x="4253" y="2207"/>
                  </a:lnTo>
                  <a:lnTo>
                    <a:pt x="4200" y="2207"/>
                  </a:lnTo>
                  <a:lnTo>
                    <a:pt x="4138" y="2189"/>
                  </a:lnTo>
                  <a:lnTo>
                    <a:pt x="4085" y="2163"/>
                  </a:lnTo>
                  <a:lnTo>
                    <a:pt x="4050" y="2145"/>
                  </a:lnTo>
                  <a:lnTo>
                    <a:pt x="4023" y="2127"/>
                  </a:lnTo>
                  <a:lnTo>
                    <a:pt x="3909" y="2048"/>
                  </a:lnTo>
                  <a:lnTo>
                    <a:pt x="3812" y="1969"/>
                  </a:lnTo>
                  <a:lnTo>
                    <a:pt x="3715" y="1880"/>
                  </a:lnTo>
                  <a:lnTo>
                    <a:pt x="3750" y="1845"/>
                  </a:lnTo>
                  <a:lnTo>
                    <a:pt x="3785" y="1810"/>
                  </a:lnTo>
                  <a:lnTo>
                    <a:pt x="3812" y="1766"/>
                  </a:lnTo>
                  <a:lnTo>
                    <a:pt x="3821" y="1721"/>
                  </a:lnTo>
                  <a:lnTo>
                    <a:pt x="3838" y="1677"/>
                  </a:lnTo>
                  <a:lnTo>
                    <a:pt x="3847" y="1598"/>
                  </a:lnTo>
                  <a:lnTo>
                    <a:pt x="3847" y="1518"/>
                  </a:lnTo>
                  <a:lnTo>
                    <a:pt x="3838" y="1448"/>
                  </a:lnTo>
                  <a:lnTo>
                    <a:pt x="3821" y="1377"/>
                  </a:lnTo>
                  <a:lnTo>
                    <a:pt x="3776" y="1245"/>
                  </a:lnTo>
                  <a:lnTo>
                    <a:pt x="3741" y="1121"/>
                  </a:lnTo>
                  <a:lnTo>
                    <a:pt x="3697" y="1006"/>
                  </a:lnTo>
                  <a:lnTo>
                    <a:pt x="3688" y="954"/>
                  </a:lnTo>
                  <a:lnTo>
                    <a:pt x="3679" y="936"/>
                  </a:lnTo>
                  <a:lnTo>
                    <a:pt x="3679" y="927"/>
                  </a:lnTo>
                  <a:lnTo>
                    <a:pt x="3679" y="918"/>
                  </a:lnTo>
                  <a:lnTo>
                    <a:pt x="3679" y="892"/>
                  </a:lnTo>
                  <a:lnTo>
                    <a:pt x="3671" y="786"/>
                  </a:lnTo>
                  <a:lnTo>
                    <a:pt x="3679" y="671"/>
                  </a:lnTo>
                  <a:lnTo>
                    <a:pt x="3715" y="556"/>
                  </a:lnTo>
                  <a:lnTo>
                    <a:pt x="3759" y="459"/>
                  </a:lnTo>
                  <a:lnTo>
                    <a:pt x="3821" y="362"/>
                  </a:lnTo>
                  <a:lnTo>
                    <a:pt x="3900" y="283"/>
                  </a:lnTo>
                  <a:lnTo>
                    <a:pt x="3944" y="256"/>
                  </a:lnTo>
                  <a:lnTo>
                    <a:pt x="3997" y="221"/>
                  </a:lnTo>
                  <a:lnTo>
                    <a:pt x="4041" y="203"/>
                  </a:lnTo>
                  <a:lnTo>
                    <a:pt x="4094" y="186"/>
                  </a:lnTo>
                  <a:lnTo>
                    <a:pt x="4156" y="168"/>
                  </a:lnTo>
                  <a:lnTo>
                    <a:pt x="4209" y="159"/>
                  </a:lnTo>
                  <a:lnTo>
                    <a:pt x="4271" y="159"/>
                  </a:lnTo>
                  <a:lnTo>
                    <a:pt x="4323" y="159"/>
                  </a:lnTo>
                  <a:lnTo>
                    <a:pt x="4376" y="168"/>
                  </a:lnTo>
                  <a:lnTo>
                    <a:pt x="4438" y="186"/>
                  </a:lnTo>
                  <a:lnTo>
                    <a:pt x="4491" y="203"/>
                  </a:lnTo>
                  <a:lnTo>
                    <a:pt x="4544" y="221"/>
                  </a:lnTo>
                  <a:lnTo>
                    <a:pt x="4588" y="256"/>
                  </a:lnTo>
                  <a:lnTo>
                    <a:pt x="4632" y="292"/>
                  </a:lnTo>
                  <a:lnTo>
                    <a:pt x="4676" y="327"/>
                  </a:lnTo>
                  <a:lnTo>
                    <a:pt x="4712" y="371"/>
                  </a:lnTo>
                  <a:lnTo>
                    <a:pt x="4747" y="424"/>
                  </a:lnTo>
                  <a:lnTo>
                    <a:pt x="4773" y="477"/>
                  </a:lnTo>
                  <a:lnTo>
                    <a:pt x="4809" y="592"/>
                  </a:lnTo>
                  <a:lnTo>
                    <a:pt x="4835" y="706"/>
                  </a:lnTo>
                  <a:lnTo>
                    <a:pt x="4844" y="830"/>
                  </a:lnTo>
                  <a:lnTo>
                    <a:pt x="4844" y="962"/>
                  </a:lnTo>
                  <a:lnTo>
                    <a:pt x="4835" y="1086"/>
                  </a:lnTo>
                  <a:lnTo>
                    <a:pt x="4818" y="1209"/>
                  </a:lnTo>
                  <a:lnTo>
                    <a:pt x="4809" y="1271"/>
                  </a:lnTo>
                  <a:lnTo>
                    <a:pt x="4782" y="1333"/>
                  </a:lnTo>
                  <a:lnTo>
                    <a:pt x="4756" y="1386"/>
                  </a:lnTo>
                  <a:lnTo>
                    <a:pt x="4712" y="1430"/>
                  </a:lnTo>
                  <a:lnTo>
                    <a:pt x="4668" y="1474"/>
                  </a:lnTo>
                  <a:lnTo>
                    <a:pt x="4632" y="1483"/>
                  </a:lnTo>
                  <a:lnTo>
                    <a:pt x="4606" y="1483"/>
                  </a:lnTo>
                  <a:lnTo>
                    <a:pt x="4632" y="1483"/>
                  </a:lnTo>
                  <a:lnTo>
                    <a:pt x="4668" y="1474"/>
                  </a:lnTo>
                  <a:lnTo>
                    <a:pt x="4694" y="1465"/>
                  </a:lnTo>
                  <a:lnTo>
                    <a:pt x="4729" y="1448"/>
                  </a:lnTo>
                  <a:lnTo>
                    <a:pt x="4773" y="1404"/>
                  </a:lnTo>
                  <a:lnTo>
                    <a:pt x="4809" y="1342"/>
                  </a:lnTo>
                  <a:lnTo>
                    <a:pt x="4844" y="1289"/>
                  </a:lnTo>
                  <a:lnTo>
                    <a:pt x="4862" y="1218"/>
                  </a:lnTo>
                  <a:lnTo>
                    <a:pt x="4897" y="1095"/>
                  </a:lnTo>
                  <a:lnTo>
                    <a:pt x="4915" y="962"/>
                  </a:lnTo>
                  <a:lnTo>
                    <a:pt x="4932" y="830"/>
                  </a:lnTo>
                  <a:lnTo>
                    <a:pt x="4932" y="698"/>
                  </a:lnTo>
                  <a:lnTo>
                    <a:pt x="4915" y="565"/>
                  </a:lnTo>
                  <a:lnTo>
                    <a:pt x="4897" y="495"/>
                  </a:lnTo>
                  <a:lnTo>
                    <a:pt x="4871" y="433"/>
                  </a:lnTo>
                  <a:lnTo>
                    <a:pt x="4844" y="371"/>
                  </a:lnTo>
                  <a:lnTo>
                    <a:pt x="4809" y="309"/>
                  </a:lnTo>
                  <a:lnTo>
                    <a:pt x="4773" y="247"/>
                  </a:lnTo>
                  <a:lnTo>
                    <a:pt x="4729" y="194"/>
                  </a:lnTo>
                  <a:lnTo>
                    <a:pt x="4668" y="150"/>
                  </a:lnTo>
                  <a:lnTo>
                    <a:pt x="4615" y="106"/>
                  </a:lnTo>
                  <a:lnTo>
                    <a:pt x="4544" y="71"/>
                  </a:lnTo>
                  <a:lnTo>
                    <a:pt x="4482" y="44"/>
                  </a:lnTo>
                  <a:lnTo>
                    <a:pt x="4412" y="18"/>
                  </a:lnTo>
                  <a:lnTo>
                    <a:pt x="4341" y="9"/>
                  </a:lnTo>
                  <a:lnTo>
                    <a:pt x="4271" y="0"/>
                  </a:lnTo>
                  <a:lnTo>
                    <a:pt x="4200" y="0"/>
                  </a:lnTo>
                  <a:lnTo>
                    <a:pt x="4129" y="9"/>
                  </a:lnTo>
                  <a:lnTo>
                    <a:pt x="4059" y="27"/>
                  </a:lnTo>
                  <a:lnTo>
                    <a:pt x="3988" y="44"/>
                  </a:lnTo>
                  <a:lnTo>
                    <a:pt x="3918" y="71"/>
                  </a:lnTo>
                  <a:lnTo>
                    <a:pt x="3856" y="106"/>
                  </a:lnTo>
                  <a:lnTo>
                    <a:pt x="3794" y="150"/>
                  </a:lnTo>
                  <a:lnTo>
                    <a:pt x="3741" y="194"/>
                  </a:lnTo>
                  <a:lnTo>
                    <a:pt x="3688" y="247"/>
                  </a:lnTo>
                  <a:lnTo>
                    <a:pt x="3644" y="300"/>
                  </a:lnTo>
                  <a:lnTo>
                    <a:pt x="3600" y="362"/>
                  </a:lnTo>
                  <a:lnTo>
                    <a:pt x="3565" y="424"/>
                  </a:lnTo>
                  <a:lnTo>
                    <a:pt x="3538" y="495"/>
                  </a:lnTo>
                  <a:lnTo>
                    <a:pt x="3512" y="556"/>
                  </a:lnTo>
                  <a:lnTo>
                    <a:pt x="3494" y="627"/>
                  </a:lnTo>
                  <a:lnTo>
                    <a:pt x="3476" y="698"/>
                  </a:lnTo>
                  <a:lnTo>
                    <a:pt x="3476" y="777"/>
                  </a:lnTo>
                  <a:lnTo>
                    <a:pt x="3476" y="848"/>
                  </a:lnTo>
                  <a:lnTo>
                    <a:pt x="3476" y="918"/>
                  </a:lnTo>
                  <a:lnTo>
                    <a:pt x="3485" y="954"/>
                  </a:lnTo>
                  <a:lnTo>
                    <a:pt x="3485" y="971"/>
                  </a:lnTo>
                  <a:lnTo>
                    <a:pt x="3485" y="989"/>
                  </a:lnTo>
                  <a:lnTo>
                    <a:pt x="3503" y="1059"/>
                  </a:lnTo>
                  <a:lnTo>
                    <a:pt x="3547" y="1192"/>
                  </a:lnTo>
                  <a:lnTo>
                    <a:pt x="3582" y="1307"/>
                  </a:lnTo>
                  <a:lnTo>
                    <a:pt x="3618" y="1430"/>
                  </a:lnTo>
                  <a:lnTo>
                    <a:pt x="3635" y="1536"/>
                  </a:lnTo>
                  <a:lnTo>
                    <a:pt x="3635" y="1589"/>
                  </a:lnTo>
                  <a:lnTo>
                    <a:pt x="3626" y="1633"/>
                  </a:lnTo>
                  <a:lnTo>
                    <a:pt x="3618" y="1677"/>
                  </a:lnTo>
                  <a:lnTo>
                    <a:pt x="3600" y="1695"/>
                  </a:lnTo>
                  <a:lnTo>
                    <a:pt x="3573" y="1713"/>
                  </a:lnTo>
                  <a:lnTo>
                    <a:pt x="3538" y="1721"/>
                  </a:lnTo>
                  <a:lnTo>
                    <a:pt x="3485" y="1730"/>
                  </a:lnTo>
                  <a:lnTo>
                    <a:pt x="3432" y="1739"/>
                  </a:lnTo>
                  <a:lnTo>
                    <a:pt x="3300" y="1739"/>
                  </a:lnTo>
                  <a:lnTo>
                    <a:pt x="3159" y="1757"/>
                  </a:lnTo>
                  <a:lnTo>
                    <a:pt x="3018" y="1792"/>
                  </a:lnTo>
                  <a:lnTo>
                    <a:pt x="2885" y="1845"/>
                  </a:lnTo>
                  <a:lnTo>
                    <a:pt x="2762" y="1907"/>
                  </a:lnTo>
                  <a:lnTo>
                    <a:pt x="2647" y="1986"/>
                  </a:lnTo>
                  <a:lnTo>
                    <a:pt x="2541" y="2074"/>
                  </a:lnTo>
                  <a:lnTo>
                    <a:pt x="2444" y="2180"/>
                  </a:lnTo>
                  <a:lnTo>
                    <a:pt x="2365" y="2286"/>
                  </a:lnTo>
                  <a:lnTo>
                    <a:pt x="2285" y="2401"/>
                  </a:lnTo>
                  <a:lnTo>
                    <a:pt x="2215" y="2516"/>
                  </a:lnTo>
                  <a:lnTo>
                    <a:pt x="2162" y="2639"/>
                  </a:lnTo>
                  <a:lnTo>
                    <a:pt x="2118" y="2772"/>
                  </a:lnTo>
                  <a:lnTo>
                    <a:pt x="2073" y="2895"/>
                  </a:lnTo>
                  <a:lnTo>
                    <a:pt x="2047" y="3028"/>
                  </a:lnTo>
                  <a:lnTo>
                    <a:pt x="2021" y="3160"/>
                  </a:lnTo>
                  <a:lnTo>
                    <a:pt x="2003" y="3292"/>
                  </a:lnTo>
                  <a:lnTo>
                    <a:pt x="1994" y="3425"/>
                  </a:lnTo>
                  <a:lnTo>
                    <a:pt x="1994" y="3557"/>
                  </a:lnTo>
                  <a:lnTo>
                    <a:pt x="2003" y="3690"/>
                  </a:lnTo>
                  <a:lnTo>
                    <a:pt x="2021" y="3760"/>
                  </a:lnTo>
                  <a:lnTo>
                    <a:pt x="2038" y="3831"/>
                  </a:lnTo>
                  <a:lnTo>
                    <a:pt x="2038" y="3840"/>
                  </a:lnTo>
                  <a:lnTo>
                    <a:pt x="1015" y="3875"/>
                  </a:lnTo>
                  <a:lnTo>
                    <a:pt x="0" y="3928"/>
                  </a:lnTo>
                  <a:lnTo>
                    <a:pt x="2073" y="391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 name="Freeform 14"/>
            <p:cNvSpPr>
              <a:spLocks noChangeArrowheads="1"/>
            </p:cNvSpPr>
            <p:nvPr/>
          </p:nvSpPr>
          <p:spPr bwMode="auto">
            <a:xfrm>
              <a:off x="1414463" y="3727450"/>
              <a:ext cx="1084262" cy="38100"/>
            </a:xfrm>
            <a:custGeom>
              <a:avLst/>
              <a:gdLst>
                <a:gd name="T0" fmla="*/ 1070934 w 3010"/>
                <a:gd name="T1" fmla="*/ 37744 h 107"/>
                <a:gd name="T2" fmla="*/ 1083902 w 3010"/>
                <a:gd name="T3" fmla="*/ 0 h 107"/>
                <a:gd name="T4" fmla="*/ 1083902 w 3010"/>
                <a:gd name="T5" fmla="*/ 0 h 107"/>
                <a:gd name="T6" fmla="*/ 816979 w 3010"/>
                <a:gd name="T7" fmla="*/ 9258 h 107"/>
                <a:gd name="T8" fmla="*/ 816979 w 3010"/>
                <a:gd name="T9" fmla="*/ 9258 h 107"/>
                <a:gd name="T10" fmla="*/ 406688 w 3010"/>
                <a:gd name="T11" fmla="*/ 22077 h 107"/>
                <a:gd name="T12" fmla="*/ 0 w 3010"/>
                <a:gd name="T13" fmla="*/ 34539 h 107"/>
                <a:gd name="T14" fmla="*/ 0 w 3010"/>
                <a:gd name="T15" fmla="*/ 34539 h 107"/>
                <a:gd name="T16" fmla="*/ 816979 w 3010"/>
                <a:gd name="T17" fmla="*/ 37744 h 107"/>
                <a:gd name="T18" fmla="*/ 816979 w 3010"/>
                <a:gd name="T19" fmla="*/ 37744 h 107"/>
                <a:gd name="T20" fmla="*/ 1070934 w 3010"/>
                <a:gd name="T21" fmla="*/ 37744 h 10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10" h="107">
                  <a:moveTo>
                    <a:pt x="2973" y="106"/>
                  </a:moveTo>
                  <a:lnTo>
                    <a:pt x="3009" y="0"/>
                  </a:lnTo>
                  <a:lnTo>
                    <a:pt x="2268" y="26"/>
                  </a:lnTo>
                  <a:lnTo>
                    <a:pt x="1129" y="62"/>
                  </a:lnTo>
                  <a:lnTo>
                    <a:pt x="0" y="97"/>
                  </a:lnTo>
                  <a:lnTo>
                    <a:pt x="2268" y="106"/>
                  </a:lnTo>
                  <a:lnTo>
                    <a:pt x="2973" y="10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 name="Freeform 15"/>
            <p:cNvSpPr>
              <a:spLocks noChangeArrowheads="1"/>
            </p:cNvSpPr>
            <p:nvPr/>
          </p:nvSpPr>
          <p:spPr bwMode="auto">
            <a:xfrm>
              <a:off x="4533900" y="2017713"/>
              <a:ext cx="4233863" cy="2071687"/>
            </a:xfrm>
            <a:custGeom>
              <a:avLst/>
              <a:gdLst>
                <a:gd name="T0" fmla="*/ 2257868 w 11761"/>
                <a:gd name="T1" fmla="*/ 1388444 h 5755"/>
                <a:gd name="T2" fmla="*/ 3360163 w 11761"/>
                <a:gd name="T3" fmla="*/ 1185415 h 5755"/>
                <a:gd name="T4" fmla="*/ 3461681 w 11761"/>
                <a:gd name="T5" fmla="*/ 982026 h 5755"/>
                <a:gd name="T6" fmla="*/ 3140928 w 11761"/>
                <a:gd name="T7" fmla="*/ 800956 h 5755"/>
                <a:gd name="T8" fmla="*/ 2807216 w 11761"/>
                <a:gd name="T9" fmla="*/ 1140778 h 5755"/>
                <a:gd name="T10" fmla="*/ 2651699 w 11761"/>
                <a:gd name="T11" fmla="*/ 616646 h 5755"/>
                <a:gd name="T12" fmla="*/ 2534342 w 11761"/>
                <a:gd name="T13" fmla="*/ 813556 h 5755"/>
                <a:gd name="T14" fmla="*/ 2435704 w 11761"/>
                <a:gd name="T15" fmla="*/ 340181 h 5755"/>
                <a:gd name="T16" fmla="*/ 2782016 w 11761"/>
                <a:gd name="T17" fmla="*/ 197269 h 5755"/>
                <a:gd name="T18" fmla="*/ 2721538 w 11761"/>
                <a:gd name="T19" fmla="*/ 575249 h 5755"/>
                <a:gd name="T20" fmla="*/ 2778776 w 11761"/>
                <a:gd name="T21" fmla="*/ 114474 h 5755"/>
                <a:gd name="T22" fmla="*/ 2454784 w 11761"/>
                <a:gd name="T23" fmla="*/ 107994 h 5755"/>
                <a:gd name="T24" fmla="*/ 2264348 w 11761"/>
                <a:gd name="T25" fmla="*/ 165231 h 5755"/>
                <a:gd name="T26" fmla="*/ 2365866 w 11761"/>
                <a:gd name="T27" fmla="*/ 400298 h 5755"/>
                <a:gd name="T28" fmla="*/ 2353266 w 11761"/>
                <a:gd name="T29" fmla="*/ 721401 h 5755"/>
                <a:gd name="T30" fmla="*/ 2022794 w 11761"/>
                <a:gd name="T31" fmla="*/ 1137538 h 5755"/>
                <a:gd name="T32" fmla="*/ 1794199 w 11761"/>
                <a:gd name="T33" fmla="*/ 714921 h 5755"/>
                <a:gd name="T34" fmla="*/ 1597283 w 11761"/>
                <a:gd name="T35" fmla="*/ 686483 h 5755"/>
                <a:gd name="T36" fmla="*/ 1482806 w 11761"/>
                <a:gd name="T37" fmla="*/ 171711 h 5755"/>
                <a:gd name="T38" fmla="*/ 1854318 w 11761"/>
                <a:gd name="T39" fmla="*/ 238307 h 5755"/>
                <a:gd name="T40" fmla="*/ 1864037 w 11761"/>
                <a:gd name="T41" fmla="*/ 416497 h 5755"/>
                <a:gd name="T42" fmla="*/ 1574964 w 11761"/>
                <a:gd name="T43" fmla="*/ 9719 h 5755"/>
                <a:gd name="T44" fmla="*/ 1403608 w 11761"/>
                <a:gd name="T45" fmla="*/ 384459 h 5755"/>
                <a:gd name="T46" fmla="*/ 1203452 w 11761"/>
                <a:gd name="T47" fmla="*/ 622766 h 5755"/>
                <a:gd name="T48" fmla="*/ 812501 w 11761"/>
                <a:gd name="T49" fmla="*/ 759559 h 5755"/>
                <a:gd name="T50" fmla="*/ 644385 w 11761"/>
                <a:gd name="T51" fmla="*/ 498933 h 5755"/>
                <a:gd name="T52" fmla="*/ 644385 w 11761"/>
                <a:gd name="T53" fmla="*/ 575249 h 5755"/>
                <a:gd name="T54" fmla="*/ 663465 w 11761"/>
                <a:gd name="T55" fmla="*/ 772158 h 5755"/>
                <a:gd name="T56" fmla="*/ 505068 w 11761"/>
                <a:gd name="T57" fmla="*/ 619526 h 5755"/>
                <a:gd name="T58" fmla="*/ 441350 w 11761"/>
                <a:gd name="T59" fmla="*/ 594328 h 5755"/>
                <a:gd name="T60" fmla="*/ 453950 w 11761"/>
                <a:gd name="T61" fmla="*/ 911830 h 5755"/>
                <a:gd name="T62" fmla="*/ 272874 w 11761"/>
                <a:gd name="T63" fmla="*/ 521252 h 5755"/>
                <a:gd name="T64" fmla="*/ 333352 w 11761"/>
                <a:gd name="T65" fmla="*/ 651564 h 5755"/>
                <a:gd name="T66" fmla="*/ 276114 w 11761"/>
                <a:gd name="T67" fmla="*/ 775398 h 5755"/>
                <a:gd name="T68" fmla="*/ 714224 w 11761"/>
                <a:gd name="T69" fmla="*/ 784757 h 5755"/>
                <a:gd name="T70" fmla="*/ 695144 w 11761"/>
                <a:gd name="T71" fmla="*/ 613407 h 5755"/>
                <a:gd name="T72" fmla="*/ 120597 w 11761"/>
                <a:gd name="T73" fmla="*/ 1198015 h 5755"/>
                <a:gd name="T74" fmla="*/ 2880 w 11761"/>
                <a:gd name="T75" fmla="*/ 1099380 h 5755"/>
                <a:gd name="T76" fmla="*/ 218875 w 11761"/>
                <a:gd name="T77" fmla="*/ 1791982 h 5755"/>
                <a:gd name="T78" fmla="*/ 199795 w 11761"/>
                <a:gd name="T79" fmla="*/ 1848859 h 5755"/>
                <a:gd name="T80" fmla="*/ 1022377 w 11761"/>
                <a:gd name="T81" fmla="*/ 1499678 h 5755"/>
                <a:gd name="T82" fmla="*/ 1127134 w 11761"/>
                <a:gd name="T83" fmla="*/ 756319 h 5755"/>
                <a:gd name="T84" fmla="*/ 1628963 w 11761"/>
                <a:gd name="T85" fmla="*/ 810316 h 5755"/>
                <a:gd name="T86" fmla="*/ 1740200 w 11761"/>
                <a:gd name="T87" fmla="*/ 734000 h 5755"/>
                <a:gd name="T88" fmla="*/ 1864037 w 11761"/>
                <a:gd name="T89" fmla="*/ 962947 h 5755"/>
                <a:gd name="T90" fmla="*/ 2016314 w 11761"/>
                <a:gd name="T91" fmla="*/ 1391684 h 5755"/>
                <a:gd name="T92" fmla="*/ 1244491 w 11761"/>
                <a:gd name="T93" fmla="*/ 1598313 h 5755"/>
                <a:gd name="T94" fmla="*/ 1349609 w 11761"/>
                <a:gd name="T95" fmla="*/ 1912576 h 5755"/>
                <a:gd name="T96" fmla="*/ 1324050 w 11761"/>
                <a:gd name="T97" fmla="*/ 1982412 h 5755"/>
                <a:gd name="T98" fmla="*/ 2330947 w 11761"/>
                <a:gd name="T99" fmla="*/ 1753824 h 5755"/>
                <a:gd name="T100" fmla="*/ 2140511 w 11761"/>
                <a:gd name="T101" fmla="*/ 893111 h 5755"/>
                <a:gd name="T102" fmla="*/ 2435704 w 11761"/>
                <a:gd name="T103" fmla="*/ 756319 h 5755"/>
                <a:gd name="T104" fmla="*/ 2683379 w 11761"/>
                <a:gd name="T105" fmla="*/ 1007225 h 5755"/>
                <a:gd name="T106" fmla="*/ 2242029 w 11761"/>
                <a:gd name="T107" fmla="*/ 1080301 h 5755"/>
                <a:gd name="T108" fmla="*/ 2292787 w 11761"/>
                <a:gd name="T109" fmla="*/ 1614152 h 5755"/>
                <a:gd name="T110" fmla="*/ 3242446 w 11761"/>
                <a:gd name="T111" fmla="*/ 2042889 h 5755"/>
                <a:gd name="T112" fmla="*/ 2502303 w 11761"/>
                <a:gd name="T113" fmla="*/ 149392 h 5755"/>
                <a:gd name="T114" fmla="*/ 2642339 w 11761"/>
                <a:gd name="T115" fmla="*/ 216348 h 5755"/>
                <a:gd name="T116" fmla="*/ 2321227 w 11761"/>
                <a:gd name="T117" fmla="*/ 387699 h 5755"/>
                <a:gd name="T118" fmla="*/ 2346786 w 11761"/>
                <a:gd name="T119" fmla="*/ 149392 h 5755"/>
                <a:gd name="T120" fmla="*/ 495349 w 11761"/>
                <a:gd name="T121" fmla="*/ 578488 h 5755"/>
                <a:gd name="T122" fmla="*/ 289073 w 11761"/>
                <a:gd name="T123" fmla="*/ 1550795 h 57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761" h="5755">
                  <a:moveTo>
                    <a:pt x="11760" y="3699"/>
                  </a:moveTo>
                  <a:lnTo>
                    <a:pt x="11716" y="3681"/>
                  </a:lnTo>
                  <a:lnTo>
                    <a:pt x="11760" y="3699"/>
                  </a:lnTo>
                  <a:lnTo>
                    <a:pt x="11081" y="4193"/>
                  </a:lnTo>
                  <a:lnTo>
                    <a:pt x="10401" y="4678"/>
                  </a:lnTo>
                  <a:lnTo>
                    <a:pt x="9713" y="5163"/>
                  </a:lnTo>
                  <a:lnTo>
                    <a:pt x="9193" y="5533"/>
                  </a:lnTo>
                  <a:lnTo>
                    <a:pt x="9554" y="4652"/>
                  </a:lnTo>
                  <a:lnTo>
                    <a:pt x="9554" y="4616"/>
                  </a:lnTo>
                  <a:lnTo>
                    <a:pt x="9554" y="4590"/>
                  </a:lnTo>
                  <a:lnTo>
                    <a:pt x="9537" y="4572"/>
                  </a:lnTo>
                  <a:lnTo>
                    <a:pt x="9510" y="4555"/>
                  </a:lnTo>
                  <a:lnTo>
                    <a:pt x="9484" y="4546"/>
                  </a:lnTo>
                  <a:lnTo>
                    <a:pt x="8346" y="4564"/>
                  </a:lnTo>
                  <a:lnTo>
                    <a:pt x="7216" y="4581"/>
                  </a:lnTo>
                  <a:lnTo>
                    <a:pt x="6660" y="4581"/>
                  </a:lnTo>
                  <a:lnTo>
                    <a:pt x="6404" y="4122"/>
                  </a:lnTo>
                  <a:lnTo>
                    <a:pt x="6272" y="3857"/>
                  </a:lnTo>
                  <a:lnTo>
                    <a:pt x="6237" y="3796"/>
                  </a:lnTo>
                  <a:lnTo>
                    <a:pt x="6210" y="3734"/>
                  </a:lnTo>
                  <a:lnTo>
                    <a:pt x="6210" y="3716"/>
                  </a:lnTo>
                  <a:lnTo>
                    <a:pt x="6210" y="3707"/>
                  </a:lnTo>
                  <a:lnTo>
                    <a:pt x="6201" y="3672"/>
                  </a:lnTo>
                  <a:lnTo>
                    <a:pt x="6193" y="3601"/>
                  </a:lnTo>
                  <a:lnTo>
                    <a:pt x="6193" y="3460"/>
                  </a:lnTo>
                  <a:lnTo>
                    <a:pt x="7093" y="3425"/>
                  </a:lnTo>
                  <a:lnTo>
                    <a:pt x="7684" y="3398"/>
                  </a:lnTo>
                  <a:lnTo>
                    <a:pt x="7684" y="3407"/>
                  </a:lnTo>
                  <a:lnTo>
                    <a:pt x="7710" y="3398"/>
                  </a:lnTo>
                  <a:lnTo>
                    <a:pt x="8213" y="3372"/>
                  </a:lnTo>
                  <a:lnTo>
                    <a:pt x="8778" y="3345"/>
                  </a:lnTo>
                  <a:lnTo>
                    <a:pt x="9051" y="3319"/>
                  </a:lnTo>
                  <a:lnTo>
                    <a:pt x="9334" y="3293"/>
                  </a:lnTo>
                  <a:lnTo>
                    <a:pt x="9360" y="3345"/>
                  </a:lnTo>
                  <a:lnTo>
                    <a:pt x="9457" y="3522"/>
                  </a:lnTo>
                  <a:lnTo>
                    <a:pt x="9493" y="3619"/>
                  </a:lnTo>
                  <a:lnTo>
                    <a:pt x="9510" y="3663"/>
                  </a:lnTo>
                  <a:lnTo>
                    <a:pt x="9519" y="3716"/>
                  </a:lnTo>
                  <a:lnTo>
                    <a:pt x="9519" y="3663"/>
                  </a:lnTo>
                  <a:lnTo>
                    <a:pt x="9519" y="3610"/>
                  </a:lnTo>
                  <a:lnTo>
                    <a:pt x="9501" y="3504"/>
                  </a:lnTo>
                  <a:lnTo>
                    <a:pt x="9475" y="3407"/>
                  </a:lnTo>
                  <a:lnTo>
                    <a:pt x="9440" y="3310"/>
                  </a:lnTo>
                  <a:lnTo>
                    <a:pt x="9360" y="3116"/>
                  </a:lnTo>
                  <a:lnTo>
                    <a:pt x="9263" y="2922"/>
                  </a:lnTo>
                  <a:lnTo>
                    <a:pt x="9078" y="2560"/>
                  </a:lnTo>
                  <a:lnTo>
                    <a:pt x="9016" y="2436"/>
                  </a:lnTo>
                  <a:lnTo>
                    <a:pt x="9616" y="2728"/>
                  </a:lnTo>
                  <a:lnTo>
                    <a:pt x="10234" y="3001"/>
                  </a:lnTo>
                  <a:lnTo>
                    <a:pt x="10595" y="3169"/>
                  </a:lnTo>
                  <a:lnTo>
                    <a:pt x="10966" y="3319"/>
                  </a:lnTo>
                  <a:lnTo>
                    <a:pt x="11337" y="3469"/>
                  </a:lnTo>
                  <a:lnTo>
                    <a:pt x="11716" y="3610"/>
                  </a:lnTo>
                  <a:lnTo>
                    <a:pt x="11372" y="3407"/>
                  </a:lnTo>
                  <a:lnTo>
                    <a:pt x="11019" y="3213"/>
                  </a:lnTo>
                  <a:lnTo>
                    <a:pt x="10666" y="3019"/>
                  </a:lnTo>
                  <a:lnTo>
                    <a:pt x="10313" y="2834"/>
                  </a:lnTo>
                  <a:lnTo>
                    <a:pt x="9590" y="2481"/>
                  </a:lnTo>
                  <a:lnTo>
                    <a:pt x="8866" y="2136"/>
                  </a:lnTo>
                  <a:lnTo>
                    <a:pt x="8822" y="2127"/>
                  </a:lnTo>
                  <a:lnTo>
                    <a:pt x="8787" y="2136"/>
                  </a:lnTo>
                  <a:lnTo>
                    <a:pt x="8751" y="2154"/>
                  </a:lnTo>
                  <a:lnTo>
                    <a:pt x="8734" y="2189"/>
                  </a:lnTo>
                  <a:lnTo>
                    <a:pt x="8725" y="2225"/>
                  </a:lnTo>
                  <a:lnTo>
                    <a:pt x="8725" y="2251"/>
                  </a:lnTo>
                  <a:lnTo>
                    <a:pt x="8725" y="2260"/>
                  </a:lnTo>
                  <a:lnTo>
                    <a:pt x="8725" y="2278"/>
                  </a:lnTo>
                  <a:lnTo>
                    <a:pt x="8734" y="2313"/>
                  </a:lnTo>
                  <a:lnTo>
                    <a:pt x="8760" y="2366"/>
                  </a:lnTo>
                  <a:lnTo>
                    <a:pt x="8813" y="2463"/>
                  </a:lnTo>
                  <a:lnTo>
                    <a:pt x="8919" y="2648"/>
                  </a:lnTo>
                  <a:lnTo>
                    <a:pt x="9148" y="2992"/>
                  </a:lnTo>
                  <a:lnTo>
                    <a:pt x="9334" y="3293"/>
                  </a:lnTo>
                  <a:lnTo>
                    <a:pt x="9051" y="3301"/>
                  </a:lnTo>
                  <a:lnTo>
                    <a:pt x="8778" y="3301"/>
                  </a:lnTo>
                  <a:lnTo>
                    <a:pt x="8213" y="3310"/>
                  </a:lnTo>
                  <a:lnTo>
                    <a:pt x="7781" y="3310"/>
                  </a:lnTo>
                  <a:lnTo>
                    <a:pt x="7798" y="3240"/>
                  </a:lnTo>
                  <a:lnTo>
                    <a:pt x="7798" y="3169"/>
                  </a:lnTo>
                  <a:lnTo>
                    <a:pt x="7790" y="3107"/>
                  </a:lnTo>
                  <a:lnTo>
                    <a:pt x="7772" y="3045"/>
                  </a:lnTo>
                  <a:lnTo>
                    <a:pt x="7746" y="2984"/>
                  </a:lnTo>
                  <a:lnTo>
                    <a:pt x="7719" y="2922"/>
                  </a:lnTo>
                  <a:lnTo>
                    <a:pt x="7657" y="2816"/>
                  </a:lnTo>
                  <a:lnTo>
                    <a:pt x="7613" y="2763"/>
                  </a:lnTo>
                  <a:lnTo>
                    <a:pt x="7604" y="2754"/>
                  </a:lnTo>
                  <a:lnTo>
                    <a:pt x="7596" y="2745"/>
                  </a:lnTo>
                  <a:lnTo>
                    <a:pt x="7578" y="2719"/>
                  </a:lnTo>
                  <a:lnTo>
                    <a:pt x="7525" y="2622"/>
                  </a:lnTo>
                  <a:lnTo>
                    <a:pt x="7481" y="2516"/>
                  </a:lnTo>
                  <a:lnTo>
                    <a:pt x="7446" y="2410"/>
                  </a:lnTo>
                  <a:lnTo>
                    <a:pt x="7410" y="2295"/>
                  </a:lnTo>
                  <a:lnTo>
                    <a:pt x="7384" y="2180"/>
                  </a:lnTo>
                  <a:lnTo>
                    <a:pt x="7366" y="2066"/>
                  </a:lnTo>
                  <a:lnTo>
                    <a:pt x="7357" y="1951"/>
                  </a:lnTo>
                  <a:lnTo>
                    <a:pt x="7357" y="1836"/>
                  </a:lnTo>
                  <a:lnTo>
                    <a:pt x="7366" y="1713"/>
                  </a:lnTo>
                  <a:lnTo>
                    <a:pt x="7384" y="1598"/>
                  </a:lnTo>
                  <a:lnTo>
                    <a:pt x="7340" y="1713"/>
                  </a:lnTo>
                  <a:lnTo>
                    <a:pt x="7313" y="1827"/>
                  </a:lnTo>
                  <a:lnTo>
                    <a:pt x="7296" y="1951"/>
                  </a:lnTo>
                  <a:lnTo>
                    <a:pt x="7287" y="2074"/>
                  </a:lnTo>
                  <a:lnTo>
                    <a:pt x="7287" y="2163"/>
                  </a:lnTo>
                  <a:lnTo>
                    <a:pt x="7278" y="2207"/>
                  </a:lnTo>
                  <a:lnTo>
                    <a:pt x="7260" y="2251"/>
                  </a:lnTo>
                  <a:lnTo>
                    <a:pt x="7234" y="2286"/>
                  </a:lnTo>
                  <a:lnTo>
                    <a:pt x="7225" y="2295"/>
                  </a:lnTo>
                  <a:lnTo>
                    <a:pt x="7207" y="2304"/>
                  </a:lnTo>
                  <a:lnTo>
                    <a:pt x="7172" y="2304"/>
                  </a:lnTo>
                  <a:lnTo>
                    <a:pt x="7137" y="2304"/>
                  </a:lnTo>
                  <a:lnTo>
                    <a:pt x="7084" y="2286"/>
                  </a:lnTo>
                  <a:lnTo>
                    <a:pt x="7040" y="2260"/>
                  </a:lnTo>
                  <a:lnTo>
                    <a:pt x="6943" y="2189"/>
                  </a:lnTo>
                  <a:lnTo>
                    <a:pt x="6793" y="2074"/>
                  </a:lnTo>
                  <a:lnTo>
                    <a:pt x="6872" y="1977"/>
                  </a:lnTo>
                  <a:lnTo>
                    <a:pt x="6951" y="1880"/>
                  </a:lnTo>
                  <a:lnTo>
                    <a:pt x="6969" y="1836"/>
                  </a:lnTo>
                  <a:lnTo>
                    <a:pt x="6987" y="1792"/>
                  </a:lnTo>
                  <a:lnTo>
                    <a:pt x="6996" y="1704"/>
                  </a:lnTo>
                  <a:lnTo>
                    <a:pt x="6987" y="1633"/>
                  </a:lnTo>
                  <a:lnTo>
                    <a:pt x="6978" y="1554"/>
                  </a:lnTo>
                  <a:lnTo>
                    <a:pt x="6960" y="1492"/>
                  </a:lnTo>
                  <a:lnTo>
                    <a:pt x="6934" y="1421"/>
                  </a:lnTo>
                  <a:lnTo>
                    <a:pt x="6881" y="1307"/>
                  </a:lnTo>
                  <a:lnTo>
                    <a:pt x="6837" y="1192"/>
                  </a:lnTo>
                  <a:lnTo>
                    <a:pt x="6793" y="1086"/>
                  </a:lnTo>
                  <a:lnTo>
                    <a:pt x="6775" y="1015"/>
                  </a:lnTo>
                  <a:lnTo>
                    <a:pt x="6766" y="945"/>
                  </a:lnTo>
                  <a:lnTo>
                    <a:pt x="6801" y="954"/>
                  </a:lnTo>
                  <a:lnTo>
                    <a:pt x="6890" y="971"/>
                  </a:lnTo>
                  <a:lnTo>
                    <a:pt x="6978" y="962"/>
                  </a:lnTo>
                  <a:lnTo>
                    <a:pt x="7066" y="936"/>
                  </a:lnTo>
                  <a:lnTo>
                    <a:pt x="7146" y="909"/>
                  </a:lnTo>
                  <a:lnTo>
                    <a:pt x="7190" y="892"/>
                  </a:lnTo>
                  <a:lnTo>
                    <a:pt x="7225" y="874"/>
                  </a:lnTo>
                  <a:lnTo>
                    <a:pt x="7296" y="830"/>
                  </a:lnTo>
                  <a:lnTo>
                    <a:pt x="7366" y="777"/>
                  </a:lnTo>
                  <a:lnTo>
                    <a:pt x="7437" y="724"/>
                  </a:lnTo>
                  <a:lnTo>
                    <a:pt x="7498" y="662"/>
                  </a:lnTo>
                  <a:lnTo>
                    <a:pt x="7551" y="601"/>
                  </a:lnTo>
                  <a:lnTo>
                    <a:pt x="7604" y="512"/>
                  </a:lnTo>
                  <a:lnTo>
                    <a:pt x="7648" y="424"/>
                  </a:lnTo>
                  <a:lnTo>
                    <a:pt x="7666" y="450"/>
                  </a:lnTo>
                  <a:lnTo>
                    <a:pt x="7701" y="495"/>
                  </a:lnTo>
                  <a:lnTo>
                    <a:pt x="7728" y="548"/>
                  </a:lnTo>
                  <a:lnTo>
                    <a:pt x="7772" y="653"/>
                  </a:lnTo>
                  <a:lnTo>
                    <a:pt x="7807" y="768"/>
                  </a:lnTo>
                  <a:lnTo>
                    <a:pt x="7825" y="892"/>
                  </a:lnTo>
                  <a:lnTo>
                    <a:pt x="7843" y="1007"/>
                  </a:lnTo>
                  <a:lnTo>
                    <a:pt x="7851" y="1130"/>
                  </a:lnTo>
                  <a:lnTo>
                    <a:pt x="7843" y="1254"/>
                  </a:lnTo>
                  <a:lnTo>
                    <a:pt x="7843" y="1315"/>
                  </a:lnTo>
                  <a:lnTo>
                    <a:pt x="7825" y="1368"/>
                  </a:lnTo>
                  <a:lnTo>
                    <a:pt x="7798" y="1421"/>
                  </a:lnTo>
                  <a:lnTo>
                    <a:pt x="7763" y="1474"/>
                  </a:lnTo>
                  <a:lnTo>
                    <a:pt x="7719" y="1518"/>
                  </a:lnTo>
                  <a:lnTo>
                    <a:pt x="7675" y="1554"/>
                  </a:lnTo>
                  <a:lnTo>
                    <a:pt x="7622" y="1580"/>
                  </a:lnTo>
                  <a:lnTo>
                    <a:pt x="7560" y="1589"/>
                  </a:lnTo>
                  <a:lnTo>
                    <a:pt x="7498" y="1598"/>
                  </a:lnTo>
                  <a:lnTo>
                    <a:pt x="7437" y="1589"/>
                  </a:lnTo>
                  <a:lnTo>
                    <a:pt x="7498" y="1598"/>
                  </a:lnTo>
                  <a:lnTo>
                    <a:pt x="7560" y="1598"/>
                  </a:lnTo>
                  <a:lnTo>
                    <a:pt x="7622" y="1589"/>
                  </a:lnTo>
                  <a:lnTo>
                    <a:pt x="7684" y="1571"/>
                  </a:lnTo>
                  <a:lnTo>
                    <a:pt x="7737" y="1536"/>
                  </a:lnTo>
                  <a:lnTo>
                    <a:pt x="7790" y="1492"/>
                  </a:lnTo>
                  <a:lnTo>
                    <a:pt x="7825" y="1439"/>
                  </a:lnTo>
                  <a:lnTo>
                    <a:pt x="7860" y="1386"/>
                  </a:lnTo>
                  <a:lnTo>
                    <a:pt x="7878" y="1324"/>
                  </a:lnTo>
                  <a:lnTo>
                    <a:pt x="7896" y="1262"/>
                  </a:lnTo>
                  <a:lnTo>
                    <a:pt x="7904" y="1130"/>
                  </a:lnTo>
                  <a:lnTo>
                    <a:pt x="7913" y="1007"/>
                  </a:lnTo>
                  <a:lnTo>
                    <a:pt x="7913" y="883"/>
                  </a:lnTo>
                  <a:lnTo>
                    <a:pt x="7896" y="751"/>
                  </a:lnTo>
                  <a:lnTo>
                    <a:pt x="7869" y="627"/>
                  </a:lnTo>
                  <a:lnTo>
                    <a:pt x="7851" y="556"/>
                  </a:lnTo>
                  <a:lnTo>
                    <a:pt x="7834" y="495"/>
                  </a:lnTo>
                  <a:lnTo>
                    <a:pt x="7798" y="433"/>
                  </a:lnTo>
                  <a:lnTo>
                    <a:pt x="7763" y="380"/>
                  </a:lnTo>
                  <a:lnTo>
                    <a:pt x="7719" y="318"/>
                  </a:lnTo>
                  <a:lnTo>
                    <a:pt x="7693" y="292"/>
                  </a:lnTo>
                  <a:lnTo>
                    <a:pt x="7666" y="274"/>
                  </a:lnTo>
                  <a:lnTo>
                    <a:pt x="7613" y="230"/>
                  </a:lnTo>
                  <a:lnTo>
                    <a:pt x="7551" y="194"/>
                  </a:lnTo>
                  <a:lnTo>
                    <a:pt x="7481" y="168"/>
                  </a:lnTo>
                  <a:lnTo>
                    <a:pt x="7410" y="159"/>
                  </a:lnTo>
                  <a:lnTo>
                    <a:pt x="7348" y="142"/>
                  </a:lnTo>
                  <a:lnTo>
                    <a:pt x="7278" y="142"/>
                  </a:lnTo>
                  <a:lnTo>
                    <a:pt x="7207" y="142"/>
                  </a:lnTo>
                  <a:lnTo>
                    <a:pt x="7137" y="150"/>
                  </a:lnTo>
                  <a:lnTo>
                    <a:pt x="7066" y="168"/>
                  </a:lnTo>
                  <a:lnTo>
                    <a:pt x="7004" y="186"/>
                  </a:lnTo>
                  <a:lnTo>
                    <a:pt x="6934" y="212"/>
                  </a:lnTo>
                  <a:lnTo>
                    <a:pt x="6872" y="256"/>
                  </a:lnTo>
                  <a:lnTo>
                    <a:pt x="6846" y="274"/>
                  </a:lnTo>
                  <a:lnTo>
                    <a:pt x="6837" y="283"/>
                  </a:lnTo>
                  <a:lnTo>
                    <a:pt x="6828" y="292"/>
                  </a:lnTo>
                  <a:lnTo>
                    <a:pt x="6819" y="300"/>
                  </a:lnTo>
                  <a:lnTo>
                    <a:pt x="6793" y="327"/>
                  </a:lnTo>
                  <a:lnTo>
                    <a:pt x="6766" y="353"/>
                  </a:lnTo>
                  <a:lnTo>
                    <a:pt x="6713" y="415"/>
                  </a:lnTo>
                  <a:lnTo>
                    <a:pt x="6687" y="371"/>
                  </a:lnTo>
                  <a:lnTo>
                    <a:pt x="6651" y="336"/>
                  </a:lnTo>
                  <a:lnTo>
                    <a:pt x="6607" y="309"/>
                  </a:lnTo>
                  <a:lnTo>
                    <a:pt x="6554" y="292"/>
                  </a:lnTo>
                  <a:lnTo>
                    <a:pt x="6519" y="292"/>
                  </a:lnTo>
                  <a:lnTo>
                    <a:pt x="6493" y="292"/>
                  </a:lnTo>
                  <a:lnTo>
                    <a:pt x="6475" y="292"/>
                  </a:lnTo>
                  <a:lnTo>
                    <a:pt x="6466" y="300"/>
                  </a:lnTo>
                  <a:lnTo>
                    <a:pt x="6448" y="300"/>
                  </a:lnTo>
                  <a:lnTo>
                    <a:pt x="6431" y="309"/>
                  </a:lnTo>
                  <a:lnTo>
                    <a:pt x="6387" y="336"/>
                  </a:lnTo>
                  <a:lnTo>
                    <a:pt x="6343" y="380"/>
                  </a:lnTo>
                  <a:lnTo>
                    <a:pt x="6316" y="415"/>
                  </a:lnTo>
                  <a:lnTo>
                    <a:pt x="6290" y="459"/>
                  </a:lnTo>
                  <a:lnTo>
                    <a:pt x="6246" y="556"/>
                  </a:lnTo>
                  <a:lnTo>
                    <a:pt x="6237" y="601"/>
                  </a:lnTo>
                  <a:lnTo>
                    <a:pt x="6228" y="645"/>
                  </a:lnTo>
                  <a:lnTo>
                    <a:pt x="6219" y="742"/>
                  </a:lnTo>
                  <a:lnTo>
                    <a:pt x="6219" y="830"/>
                  </a:lnTo>
                  <a:lnTo>
                    <a:pt x="6228" y="927"/>
                  </a:lnTo>
                  <a:lnTo>
                    <a:pt x="6246" y="980"/>
                  </a:lnTo>
                  <a:lnTo>
                    <a:pt x="6263" y="1024"/>
                  </a:lnTo>
                  <a:lnTo>
                    <a:pt x="6290" y="1068"/>
                  </a:lnTo>
                  <a:lnTo>
                    <a:pt x="6325" y="1112"/>
                  </a:lnTo>
                  <a:lnTo>
                    <a:pt x="6369" y="1148"/>
                  </a:lnTo>
                  <a:lnTo>
                    <a:pt x="6422" y="1165"/>
                  </a:lnTo>
                  <a:lnTo>
                    <a:pt x="6475" y="1165"/>
                  </a:lnTo>
                  <a:lnTo>
                    <a:pt x="6528" y="1148"/>
                  </a:lnTo>
                  <a:lnTo>
                    <a:pt x="6554" y="1130"/>
                  </a:lnTo>
                  <a:lnTo>
                    <a:pt x="6572" y="1112"/>
                  </a:lnTo>
                  <a:lnTo>
                    <a:pt x="6581" y="1086"/>
                  </a:lnTo>
                  <a:lnTo>
                    <a:pt x="6598" y="1139"/>
                  </a:lnTo>
                  <a:lnTo>
                    <a:pt x="6643" y="1271"/>
                  </a:lnTo>
                  <a:lnTo>
                    <a:pt x="6696" y="1386"/>
                  </a:lnTo>
                  <a:lnTo>
                    <a:pt x="6740" y="1501"/>
                  </a:lnTo>
                  <a:lnTo>
                    <a:pt x="6775" y="1598"/>
                  </a:lnTo>
                  <a:lnTo>
                    <a:pt x="6784" y="1651"/>
                  </a:lnTo>
                  <a:lnTo>
                    <a:pt x="6784" y="1704"/>
                  </a:lnTo>
                  <a:lnTo>
                    <a:pt x="6775" y="1739"/>
                  </a:lnTo>
                  <a:lnTo>
                    <a:pt x="6766" y="1766"/>
                  </a:lnTo>
                  <a:lnTo>
                    <a:pt x="6704" y="1854"/>
                  </a:lnTo>
                  <a:lnTo>
                    <a:pt x="6625" y="1942"/>
                  </a:lnTo>
                  <a:lnTo>
                    <a:pt x="6590" y="1969"/>
                  </a:lnTo>
                  <a:lnTo>
                    <a:pt x="6554" y="1995"/>
                  </a:lnTo>
                  <a:lnTo>
                    <a:pt x="6537" y="2004"/>
                  </a:lnTo>
                  <a:lnTo>
                    <a:pt x="6528" y="2004"/>
                  </a:lnTo>
                  <a:lnTo>
                    <a:pt x="6466" y="2013"/>
                  </a:lnTo>
                  <a:lnTo>
                    <a:pt x="6343" y="2022"/>
                  </a:lnTo>
                  <a:lnTo>
                    <a:pt x="6210" y="2048"/>
                  </a:lnTo>
                  <a:lnTo>
                    <a:pt x="6140" y="2057"/>
                  </a:lnTo>
                  <a:lnTo>
                    <a:pt x="6069" y="2083"/>
                  </a:lnTo>
                  <a:lnTo>
                    <a:pt x="5998" y="2119"/>
                  </a:lnTo>
                  <a:lnTo>
                    <a:pt x="5937" y="2163"/>
                  </a:lnTo>
                  <a:lnTo>
                    <a:pt x="5884" y="2216"/>
                  </a:lnTo>
                  <a:lnTo>
                    <a:pt x="5840" y="2278"/>
                  </a:lnTo>
                  <a:lnTo>
                    <a:pt x="5804" y="2339"/>
                  </a:lnTo>
                  <a:lnTo>
                    <a:pt x="5769" y="2401"/>
                  </a:lnTo>
                  <a:lnTo>
                    <a:pt x="5725" y="2533"/>
                  </a:lnTo>
                  <a:lnTo>
                    <a:pt x="5690" y="2657"/>
                  </a:lnTo>
                  <a:lnTo>
                    <a:pt x="5646" y="2913"/>
                  </a:lnTo>
                  <a:lnTo>
                    <a:pt x="5619" y="3160"/>
                  </a:lnTo>
                  <a:lnTo>
                    <a:pt x="5601" y="3310"/>
                  </a:lnTo>
                  <a:lnTo>
                    <a:pt x="5407" y="3310"/>
                  </a:lnTo>
                  <a:lnTo>
                    <a:pt x="5390" y="3187"/>
                  </a:lnTo>
                  <a:lnTo>
                    <a:pt x="5363" y="2922"/>
                  </a:lnTo>
                  <a:lnTo>
                    <a:pt x="5346" y="2657"/>
                  </a:lnTo>
                  <a:lnTo>
                    <a:pt x="5337" y="2525"/>
                  </a:lnTo>
                  <a:lnTo>
                    <a:pt x="5328" y="2454"/>
                  </a:lnTo>
                  <a:lnTo>
                    <a:pt x="5310" y="2375"/>
                  </a:lnTo>
                  <a:lnTo>
                    <a:pt x="5293" y="2304"/>
                  </a:lnTo>
                  <a:lnTo>
                    <a:pt x="5257" y="2233"/>
                  </a:lnTo>
                  <a:lnTo>
                    <a:pt x="5213" y="2163"/>
                  </a:lnTo>
                  <a:lnTo>
                    <a:pt x="5160" y="2101"/>
                  </a:lnTo>
                  <a:lnTo>
                    <a:pt x="5099" y="2048"/>
                  </a:lnTo>
                  <a:lnTo>
                    <a:pt x="5081" y="2039"/>
                  </a:lnTo>
                  <a:lnTo>
                    <a:pt x="5072" y="2030"/>
                  </a:lnTo>
                  <a:lnTo>
                    <a:pt x="5063" y="2030"/>
                  </a:lnTo>
                  <a:lnTo>
                    <a:pt x="5037" y="2013"/>
                  </a:lnTo>
                  <a:lnTo>
                    <a:pt x="4984" y="1986"/>
                  </a:lnTo>
                  <a:lnTo>
                    <a:pt x="4940" y="1951"/>
                  </a:lnTo>
                  <a:lnTo>
                    <a:pt x="4904" y="1907"/>
                  </a:lnTo>
                  <a:lnTo>
                    <a:pt x="4869" y="1863"/>
                  </a:lnTo>
                  <a:lnTo>
                    <a:pt x="4843" y="1801"/>
                  </a:lnTo>
                  <a:lnTo>
                    <a:pt x="4816" y="1748"/>
                  </a:lnTo>
                  <a:lnTo>
                    <a:pt x="4799" y="1686"/>
                  </a:lnTo>
                  <a:lnTo>
                    <a:pt x="4790" y="1624"/>
                  </a:lnTo>
                  <a:lnTo>
                    <a:pt x="4781" y="1554"/>
                  </a:lnTo>
                  <a:lnTo>
                    <a:pt x="4781" y="1483"/>
                  </a:lnTo>
                  <a:lnTo>
                    <a:pt x="4754" y="1571"/>
                  </a:lnTo>
                  <a:lnTo>
                    <a:pt x="4737" y="1651"/>
                  </a:lnTo>
                  <a:lnTo>
                    <a:pt x="4737" y="1748"/>
                  </a:lnTo>
                  <a:lnTo>
                    <a:pt x="4746" y="1836"/>
                  </a:lnTo>
                  <a:lnTo>
                    <a:pt x="4684" y="2057"/>
                  </a:lnTo>
                  <a:lnTo>
                    <a:pt x="4649" y="2172"/>
                  </a:lnTo>
                  <a:lnTo>
                    <a:pt x="4604" y="2101"/>
                  </a:lnTo>
                  <a:lnTo>
                    <a:pt x="4560" y="2030"/>
                  </a:lnTo>
                  <a:lnTo>
                    <a:pt x="4507" y="1969"/>
                  </a:lnTo>
                  <a:lnTo>
                    <a:pt x="4437" y="1907"/>
                  </a:lnTo>
                  <a:lnTo>
                    <a:pt x="4366" y="1854"/>
                  </a:lnTo>
                  <a:lnTo>
                    <a:pt x="4296" y="1810"/>
                  </a:lnTo>
                  <a:lnTo>
                    <a:pt x="4216" y="1774"/>
                  </a:lnTo>
                  <a:lnTo>
                    <a:pt x="4137" y="1748"/>
                  </a:lnTo>
                  <a:lnTo>
                    <a:pt x="4172" y="1686"/>
                  </a:lnTo>
                  <a:lnTo>
                    <a:pt x="4190" y="1642"/>
                  </a:lnTo>
                  <a:lnTo>
                    <a:pt x="4207" y="1607"/>
                  </a:lnTo>
                  <a:lnTo>
                    <a:pt x="4216" y="1527"/>
                  </a:lnTo>
                  <a:lnTo>
                    <a:pt x="4216" y="1448"/>
                  </a:lnTo>
                  <a:lnTo>
                    <a:pt x="4207" y="1377"/>
                  </a:lnTo>
                  <a:lnTo>
                    <a:pt x="4172" y="1245"/>
                  </a:lnTo>
                  <a:lnTo>
                    <a:pt x="4137" y="1121"/>
                  </a:lnTo>
                  <a:lnTo>
                    <a:pt x="4093" y="1007"/>
                  </a:lnTo>
                  <a:lnTo>
                    <a:pt x="4066" y="901"/>
                  </a:lnTo>
                  <a:lnTo>
                    <a:pt x="4049" y="786"/>
                  </a:lnTo>
                  <a:lnTo>
                    <a:pt x="4049" y="680"/>
                  </a:lnTo>
                  <a:lnTo>
                    <a:pt x="4075" y="574"/>
                  </a:lnTo>
                  <a:lnTo>
                    <a:pt x="4119" y="477"/>
                  </a:lnTo>
                  <a:lnTo>
                    <a:pt x="4172" y="380"/>
                  </a:lnTo>
                  <a:lnTo>
                    <a:pt x="4243" y="300"/>
                  </a:lnTo>
                  <a:lnTo>
                    <a:pt x="4287" y="265"/>
                  </a:lnTo>
                  <a:lnTo>
                    <a:pt x="4322" y="230"/>
                  </a:lnTo>
                  <a:lnTo>
                    <a:pt x="4375" y="203"/>
                  </a:lnTo>
                  <a:lnTo>
                    <a:pt x="4419" y="186"/>
                  </a:lnTo>
                  <a:lnTo>
                    <a:pt x="4472" y="168"/>
                  </a:lnTo>
                  <a:lnTo>
                    <a:pt x="4525" y="159"/>
                  </a:lnTo>
                  <a:lnTo>
                    <a:pt x="4640" y="150"/>
                  </a:lnTo>
                  <a:lnTo>
                    <a:pt x="4746" y="168"/>
                  </a:lnTo>
                  <a:lnTo>
                    <a:pt x="4799" y="186"/>
                  </a:lnTo>
                  <a:lnTo>
                    <a:pt x="4851" y="203"/>
                  </a:lnTo>
                  <a:lnTo>
                    <a:pt x="4896" y="230"/>
                  </a:lnTo>
                  <a:lnTo>
                    <a:pt x="4940" y="265"/>
                  </a:lnTo>
                  <a:lnTo>
                    <a:pt x="4984" y="300"/>
                  </a:lnTo>
                  <a:lnTo>
                    <a:pt x="5019" y="345"/>
                  </a:lnTo>
                  <a:lnTo>
                    <a:pt x="5054" y="389"/>
                  </a:lnTo>
                  <a:lnTo>
                    <a:pt x="5081" y="433"/>
                  </a:lnTo>
                  <a:lnTo>
                    <a:pt x="5107" y="486"/>
                  </a:lnTo>
                  <a:lnTo>
                    <a:pt x="5125" y="548"/>
                  </a:lnTo>
                  <a:lnTo>
                    <a:pt x="5151" y="662"/>
                  </a:lnTo>
                  <a:lnTo>
                    <a:pt x="5160" y="777"/>
                  </a:lnTo>
                  <a:lnTo>
                    <a:pt x="5160" y="901"/>
                  </a:lnTo>
                  <a:lnTo>
                    <a:pt x="5151" y="1024"/>
                  </a:lnTo>
                  <a:lnTo>
                    <a:pt x="5134" y="1148"/>
                  </a:lnTo>
                  <a:lnTo>
                    <a:pt x="5125" y="1201"/>
                  </a:lnTo>
                  <a:lnTo>
                    <a:pt x="5107" y="1262"/>
                  </a:lnTo>
                  <a:lnTo>
                    <a:pt x="5072" y="1315"/>
                  </a:lnTo>
                  <a:lnTo>
                    <a:pt x="5037" y="1360"/>
                  </a:lnTo>
                  <a:lnTo>
                    <a:pt x="4993" y="1395"/>
                  </a:lnTo>
                  <a:lnTo>
                    <a:pt x="4966" y="1413"/>
                  </a:lnTo>
                  <a:lnTo>
                    <a:pt x="4931" y="1413"/>
                  </a:lnTo>
                  <a:lnTo>
                    <a:pt x="4966" y="1413"/>
                  </a:lnTo>
                  <a:lnTo>
                    <a:pt x="4993" y="1404"/>
                  </a:lnTo>
                  <a:lnTo>
                    <a:pt x="5019" y="1395"/>
                  </a:lnTo>
                  <a:lnTo>
                    <a:pt x="5054" y="1377"/>
                  </a:lnTo>
                  <a:lnTo>
                    <a:pt x="5099" y="1324"/>
                  </a:lnTo>
                  <a:lnTo>
                    <a:pt x="5134" y="1271"/>
                  </a:lnTo>
                  <a:lnTo>
                    <a:pt x="5160" y="1218"/>
                  </a:lnTo>
                  <a:lnTo>
                    <a:pt x="5178" y="1157"/>
                  </a:lnTo>
                  <a:lnTo>
                    <a:pt x="5213" y="1033"/>
                  </a:lnTo>
                  <a:lnTo>
                    <a:pt x="5231" y="909"/>
                  </a:lnTo>
                  <a:lnTo>
                    <a:pt x="5240" y="777"/>
                  </a:lnTo>
                  <a:lnTo>
                    <a:pt x="5240" y="653"/>
                  </a:lnTo>
                  <a:lnTo>
                    <a:pt x="5222" y="521"/>
                  </a:lnTo>
                  <a:lnTo>
                    <a:pt x="5204" y="450"/>
                  </a:lnTo>
                  <a:lnTo>
                    <a:pt x="5187" y="389"/>
                  </a:lnTo>
                  <a:lnTo>
                    <a:pt x="5151" y="327"/>
                  </a:lnTo>
                  <a:lnTo>
                    <a:pt x="5116" y="274"/>
                  </a:lnTo>
                  <a:lnTo>
                    <a:pt x="5072" y="212"/>
                  </a:lnTo>
                  <a:lnTo>
                    <a:pt x="5028" y="168"/>
                  </a:lnTo>
                  <a:lnTo>
                    <a:pt x="4975" y="124"/>
                  </a:lnTo>
                  <a:lnTo>
                    <a:pt x="4913" y="80"/>
                  </a:lnTo>
                  <a:lnTo>
                    <a:pt x="4851" y="53"/>
                  </a:lnTo>
                  <a:lnTo>
                    <a:pt x="4781" y="27"/>
                  </a:lnTo>
                  <a:lnTo>
                    <a:pt x="4719" y="9"/>
                  </a:lnTo>
                  <a:lnTo>
                    <a:pt x="4649" y="0"/>
                  </a:lnTo>
                  <a:lnTo>
                    <a:pt x="4578" y="0"/>
                  </a:lnTo>
                  <a:lnTo>
                    <a:pt x="4507" y="0"/>
                  </a:lnTo>
                  <a:lnTo>
                    <a:pt x="4437" y="9"/>
                  </a:lnTo>
                  <a:lnTo>
                    <a:pt x="4375" y="27"/>
                  </a:lnTo>
                  <a:lnTo>
                    <a:pt x="4304" y="53"/>
                  </a:lnTo>
                  <a:lnTo>
                    <a:pt x="4243" y="89"/>
                  </a:lnTo>
                  <a:lnTo>
                    <a:pt x="4207" y="106"/>
                  </a:lnTo>
                  <a:lnTo>
                    <a:pt x="4181" y="124"/>
                  </a:lnTo>
                  <a:lnTo>
                    <a:pt x="4119" y="168"/>
                  </a:lnTo>
                  <a:lnTo>
                    <a:pt x="4075" y="212"/>
                  </a:lnTo>
                  <a:lnTo>
                    <a:pt x="4022" y="274"/>
                  </a:lnTo>
                  <a:lnTo>
                    <a:pt x="3987" y="327"/>
                  </a:lnTo>
                  <a:lnTo>
                    <a:pt x="3951" y="389"/>
                  </a:lnTo>
                  <a:lnTo>
                    <a:pt x="3916" y="450"/>
                  </a:lnTo>
                  <a:lnTo>
                    <a:pt x="3899" y="521"/>
                  </a:lnTo>
                  <a:lnTo>
                    <a:pt x="3872" y="583"/>
                  </a:lnTo>
                  <a:lnTo>
                    <a:pt x="3863" y="653"/>
                  </a:lnTo>
                  <a:lnTo>
                    <a:pt x="3854" y="724"/>
                  </a:lnTo>
                  <a:lnTo>
                    <a:pt x="3854" y="795"/>
                  </a:lnTo>
                  <a:lnTo>
                    <a:pt x="3854" y="865"/>
                  </a:lnTo>
                  <a:lnTo>
                    <a:pt x="3863" y="936"/>
                  </a:lnTo>
                  <a:lnTo>
                    <a:pt x="3899" y="1068"/>
                  </a:lnTo>
                  <a:lnTo>
                    <a:pt x="3943" y="1192"/>
                  </a:lnTo>
                  <a:lnTo>
                    <a:pt x="3978" y="1307"/>
                  </a:lnTo>
                  <a:lnTo>
                    <a:pt x="4004" y="1413"/>
                  </a:lnTo>
                  <a:lnTo>
                    <a:pt x="4004" y="1465"/>
                  </a:lnTo>
                  <a:lnTo>
                    <a:pt x="4004" y="1518"/>
                  </a:lnTo>
                  <a:lnTo>
                    <a:pt x="4004" y="1563"/>
                  </a:lnTo>
                  <a:lnTo>
                    <a:pt x="3987" y="1589"/>
                  </a:lnTo>
                  <a:lnTo>
                    <a:pt x="3978" y="1616"/>
                  </a:lnTo>
                  <a:lnTo>
                    <a:pt x="3951" y="1624"/>
                  </a:lnTo>
                  <a:lnTo>
                    <a:pt x="3916" y="1633"/>
                  </a:lnTo>
                  <a:lnTo>
                    <a:pt x="3863" y="1642"/>
                  </a:lnTo>
                  <a:lnTo>
                    <a:pt x="3749" y="1642"/>
                  </a:lnTo>
                  <a:lnTo>
                    <a:pt x="3678" y="1651"/>
                  </a:lnTo>
                  <a:lnTo>
                    <a:pt x="3607" y="1651"/>
                  </a:lnTo>
                  <a:lnTo>
                    <a:pt x="3475" y="1686"/>
                  </a:lnTo>
                  <a:lnTo>
                    <a:pt x="3343" y="1730"/>
                  </a:lnTo>
                  <a:lnTo>
                    <a:pt x="3219" y="1792"/>
                  </a:lnTo>
                  <a:lnTo>
                    <a:pt x="3104" y="1863"/>
                  </a:lnTo>
                  <a:lnTo>
                    <a:pt x="2999" y="1942"/>
                  </a:lnTo>
                  <a:lnTo>
                    <a:pt x="2901" y="2039"/>
                  </a:lnTo>
                  <a:lnTo>
                    <a:pt x="2813" y="2145"/>
                  </a:lnTo>
                  <a:lnTo>
                    <a:pt x="2743" y="2251"/>
                  </a:lnTo>
                  <a:lnTo>
                    <a:pt x="2672" y="2366"/>
                  </a:lnTo>
                  <a:lnTo>
                    <a:pt x="2619" y="2489"/>
                  </a:lnTo>
                  <a:lnTo>
                    <a:pt x="2566" y="2604"/>
                  </a:lnTo>
                  <a:lnTo>
                    <a:pt x="2531" y="2736"/>
                  </a:lnTo>
                  <a:lnTo>
                    <a:pt x="2504" y="2860"/>
                  </a:lnTo>
                  <a:lnTo>
                    <a:pt x="2478" y="2984"/>
                  </a:lnTo>
                  <a:lnTo>
                    <a:pt x="2451" y="3169"/>
                  </a:lnTo>
                  <a:lnTo>
                    <a:pt x="2363" y="2789"/>
                  </a:lnTo>
                  <a:lnTo>
                    <a:pt x="2301" y="2454"/>
                  </a:lnTo>
                  <a:lnTo>
                    <a:pt x="2284" y="2286"/>
                  </a:lnTo>
                  <a:lnTo>
                    <a:pt x="2257" y="2110"/>
                  </a:lnTo>
                  <a:lnTo>
                    <a:pt x="2222" y="1933"/>
                  </a:lnTo>
                  <a:lnTo>
                    <a:pt x="2196" y="1845"/>
                  </a:lnTo>
                  <a:lnTo>
                    <a:pt x="2169" y="1757"/>
                  </a:lnTo>
                  <a:lnTo>
                    <a:pt x="2116" y="1668"/>
                  </a:lnTo>
                  <a:lnTo>
                    <a:pt x="2054" y="1589"/>
                  </a:lnTo>
                  <a:lnTo>
                    <a:pt x="2019" y="1554"/>
                  </a:lnTo>
                  <a:lnTo>
                    <a:pt x="1975" y="1518"/>
                  </a:lnTo>
                  <a:lnTo>
                    <a:pt x="1957" y="1510"/>
                  </a:lnTo>
                  <a:lnTo>
                    <a:pt x="1931" y="1492"/>
                  </a:lnTo>
                  <a:lnTo>
                    <a:pt x="1896" y="1474"/>
                  </a:lnTo>
                  <a:lnTo>
                    <a:pt x="1878" y="1465"/>
                  </a:lnTo>
                  <a:lnTo>
                    <a:pt x="1869" y="1465"/>
                  </a:lnTo>
                  <a:lnTo>
                    <a:pt x="1860" y="1457"/>
                  </a:lnTo>
                  <a:lnTo>
                    <a:pt x="1834" y="1439"/>
                  </a:lnTo>
                  <a:lnTo>
                    <a:pt x="1816" y="1413"/>
                  </a:lnTo>
                  <a:lnTo>
                    <a:pt x="1799" y="1404"/>
                  </a:lnTo>
                  <a:lnTo>
                    <a:pt x="1790" y="1386"/>
                  </a:lnTo>
                  <a:lnTo>
                    <a:pt x="1746" y="1324"/>
                  </a:lnTo>
                  <a:lnTo>
                    <a:pt x="1710" y="1254"/>
                  </a:lnTo>
                  <a:lnTo>
                    <a:pt x="1675" y="1183"/>
                  </a:lnTo>
                  <a:lnTo>
                    <a:pt x="1657" y="1095"/>
                  </a:lnTo>
                  <a:lnTo>
                    <a:pt x="1649" y="1015"/>
                  </a:lnTo>
                  <a:lnTo>
                    <a:pt x="1649" y="927"/>
                  </a:lnTo>
                  <a:lnTo>
                    <a:pt x="1622" y="1015"/>
                  </a:lnTo>
                  <a:lnTo>
                    <a:pt x="1604" y="1104"/>
                  </a:lnTo>
                  <a:lnTo>
                    <a:pt x="1596" y="1192"/>
                  </a:lnTo>
                  <a:lnTo>
                    <a:pt x="1613" y="1280"/>
                  </a:lnTo>
                  <a:lnTo>
                    <a:pt x="1640" y="1377"/>
                  </a:lnTo>
                  <a:lnTo>
                    <a:pt x="1675" y="1465"/>
                  </a:lnTo>
                  <a:lnTo>
                    <a:pt x="1693" y="1483"/>
                  </a:lnTo>
                  <a:lnTo>
                    <a:pt x="1701" y="1501"/>
                  </a:lnTo>
                  <a:lnTo>
                    <a:pt x="1737" y="1545"/>
                  </a:lnTo>
                  <a:lnTo>
                    <a:pt x="1781" y="1580"/>
                  </a:lnTo>
                  <a:lnTo>
                    <a:pt x="1790" y="1589"/>
                  </a:lnTo>
                  <a:lnTo>
                    <a:pt x="1790" y="1598"/>
                  </a:lnTo>
                  <a:lnTo>
                    <a:pt x="1834" y="1651"/>
                  </a:lnTo>
                  <a:lnTo>
                    <a:pt x="1860" y="1686"/>
                  </a:lnTo>
                  <a:lnTo>
                    <a:pt x="1869" y="1713"/>
                  </a:lnTo>
                  <a:lnTo>
                    <a:pt x="1860" y="1730"/>
                  </a:lnTo>
                  <a:lnTo>
                    <a:pt x="1851" y="1739"/>
                  </a:lnTo>
                  <a:lnTo>
                    <a:pt x="1781" y="1783"/>
                  </a:lnTo>
                  <a:lnTo>
                    <a:pt x="1631" y="1854"/>
                  </a:lnTo>
                  <a:lnTo>
                    <a:pt x="1613" y="1871"/>
                  </a:lnTo>
                  <a:lnTo>
                    <a:pt x="1604" y="1889"/>
                  </a:lnTo>
                  <a:lnTo>
                    <a:pt x="1604" y="1907"/>
                  </a:lnTo>
                  <a:lnTo>
                    <a:pt x="1613" y="1933"/>
                  </a:lnTo>
                  <a:lnTo>
                    <a:pt x="1631" y="1942"/>
                  </a:lnTo>
                  <a:lnTo>
                    <a:pt x="1631" y="1951"/>
                  </a:lnTo>
                  <a:lnTo>
                    <a:pt x="1781" y="2066"/>
                  </a:lnTo>
                  <a:lnTo>
                    <a:pt x="1816" y="2092"/>
                  </a:lnTo>
                  <a:lnTo>
                    <a:pt x="1843" y="2119"/>
                  </a:lnTo>
                  <a:lnTo>
                    <a:pt x="1843" y="2136"/>
                  </a:lnTo>
                  <a:lnTo>
                    <a:pt x="1843" y="2145"/>
                  </a:lnTo>
                  <a:lnTo>
                    <a:pt x="1807" y="2207"/>
                  </a:lnTo>
                  <a:lnTo>
                    <a:pt x="1754" y="2286"/>
                  </a:lnTo>
                  <a:lnTo>
                    <a:pt x="1701" y="2375"/>
                  </a:lnTo>
                  <a:lnTo>
                    <a:pt x="1657" y="2472"/>
                  </a:lnTo>
                  <a:lnTo>
                    <a:pt x="1596" y="2639"/>
                  </a:lnTo>
                  <a:lnTo>
                    <a:pt x="1596" y="2533"/>
                  </a:lnTo>
                  <a:lnTo>
                    <a:pt x="1596" y="2428"/>
                  </a:lnTo>
                  <a:lnTo>
                    <a:pt x="1569" y="2233"/>
                  </a:lnTo>
                  <a:lnTo>
                    <a:pt x="1552" y="2145"/>
                  </a:lnTo>
                  <a:lnTo>
                    <a:pt x="1526" y="2048"/>
                  </a:lnTo>
                  <a:lnTo>
                    <a:pt x="1500" y="1960"/>
                  </a:lnTo>
                  <a:lnTo>
                    <a:pt x="1455" y="1863"/>
                  </a:lnTo>
                  <a:lnTo>
                    <a:pt x="1411" y="1774"/>
                  </a:lnTo>
                  <a:lnTo>
                    <a:pt x="1376" y="1730"/>
                  </a:lnTo>
                  <a:lnTo>
                    <a:pt x="1403" y="1721"/>
                  </a:lnTo>
                  <a:lnTo>
                    <a:pt x="1420" y="1713"/>
                  </a:lnTo>
                  <a:lnTo>
                    <a:pt x="1447" y="1686"/>
                  </a:lnTo>
                  <a:lnTo>
                    <a:pt x="1464" y="1651"/>
                  </a:lnTo>
                  <a:lnTo>
                    <a:pt x="1473" y="1616"/>
                  </a:lnTo>
                  <a:lnTo>
                    <a:pt x="1473" y="1580"/>
                  </a:lnTo>
                  <a:lnTo>
                    <a:pt x="1455" y="1554"/>
                  </a:lnTo>
                  <a:lnTo>
                    <a:pt x="1420" y="1589"/>
                  </a:lnTo>
                  <a:lnTo>
                    <a:pt x="1376" y="1607"/>
                  </a:lnTo>
                  <a:lnTo>
                    <a:pt x="1358" y="1589"/>
                  </a:lnTo>
                  <a:lnTo>
                    <a:pt x="1297" y="1527"/>
                  </a:lnTo>
                  <a:lnTo>
                    <a:pt x="1261" y="1510"/>
                  </a:lnTo>
                  <a:lnTo>
                    <a:pt x="1235" y="1501"/>
                  </a:lnTo>
                  <a:lnTo>
                    <a:pt x="1200" y="1492"/>
                  </a:lnTo>
                  <a:lnTo>
                    <a:pt x="1164" y="1492"/>
                  </a:lnTo>
                  <a:lnTo>
                    <a:pt x="1200" y="1598"/>
                  </a:lnTo>
                  <a:lnTo>
                    <a:pt x="1226" y="1651"/>
                  </a:lnTo>
                  <a:lnTo>
                    <a:pt x="1253" y="1677"/>
                  </a:lnTo>
                  <a:lnTo>
                    <a:pt x="1279" y="1704"/>
                  </a:lnTo>
                  <a:lnTo>
                    <a:pt x="1305" y="1721"/>
                  </a:lnTo>
                  <a:lnTo>
                    <a:pt x="1314" y="1721"/>
                  </a:lnTo>
                  <a:lnTo>
                    <a:pt x="1323" y="1730"/>
                  </a:lnTo>
                  <a:lnTo>
                    <a:pt x="1341" y="1730"/>
                  </a:lnTo>
                  <a:lnTo>
                    <a:pt x="1323" y="1889"/>
                  </a:lnTo>
                  <a:lnTo>
                    <a:pt x="1305" y="2074"/>
                  </a:lnTo>
                  <a:lnTo>
                    <a:pt x="1305" y="2260"/>
                  </a:lnTo>
                  <a:lnTo>
                    <a:pt x="1314" y="2445"/>
                  </a:lnTo>
                  <a:lnTo>
                    <a:pt x="1341" y="2675"/>
                  </a:lnTo>
                  <a:lnTo>
                    <a:pt x="1261" y="2533"/>
                  </a:lnTo>
                  <a:lnTo>
                    <a:pt x="1164" y="2383"/>
                  </a:lnTo>
                  <a:lnTo>
                    <a:pt x="1041" y="2207"/>
                  </a:lnTo>
                  <a:lnTo>
                    <a:pt x="908" y="2048"/>
                  </a:lnTo>
                  <a:lnTo>
                    <a:pt x="900" y="2039"/>
                  </a:lnTo>
                  <a:lnTo>
                    <a:pt x="926" y="2013"/>
                  </a:lnTo>
                  <a:lnTo>
                    <a:pt x="1103" y="1889"/>
                  </a:lnTo>
                  <a:lnTo>
                    <a:pt x="1111" y="1880"/>
                  </a:lnTo>
                  <a:lnTo>
                    <a:pt x="1129" y="1854"/>
                  </a:lnTo>
                  <a:lnTo>
                    <a:pt x="1138" y="1819"/>
                  </a:lnTo>
                  <a:lnTo>
                    <a:pt x="1129" y="1792"/>
                  </a:lnTo>
                  <a:lnTo>
                    <a:pt x="1111" y="1766"/>
                  </a:lnTo>
                  <a:lnTo>
                    <a:pt x="1005" y="1677"/>
                  </a:lnTo>
                  <a:lnTo>
                    <a:pt x="944" y="1642"/>
                  </a:lnTo>
                  <a:lnTo>
                    <a:pt x="882" y="1607"/>
                  </a:lnTo>
                  <a:lnTo>
                    <a:pt x="785" y="1563"/>
                  </a:lnTo>
                  <a:lnTo>
                    <a:pt x="688" y="1536"/>
                  </a:lnTo>
                  <a:lnTo>
                    <a:pt x="758" y="1448"/>
                  </a:lnTo>
                  <a:lnTo>
                    <a:pt x="820" y="1368"/>
                  </a:lnTo>
                  <a:lnTo>
                    <a:pt x="873" y="1289"/>
                  </a:lnTo>
                  <a:lnTo>
                    <a:pt x="803" y="1351"/>
                  </a:lnTo>
                  <a:lnTo>
                    <a:pt x="723" y="1413"/>
                  </a:lnTo>
                  <a:lnTo>
                    <a:pt x="644" y="1474"/>
                  </a:lnTo>
                  <a:lnTo>
                    <a:pt x="573" y="1545"/>
                  </a:lnTo>
                  <a:lnTo>
                    <a:pt x="564" y="1563"/>
                  </a:lnTo>
                  <a:lnTo>
                    <a:pt x="564" y="1580"/>
                  </a:lnTo>
                  <a:lnTo>
                    <a:pt x="564" y="1589"/>
                  </a:lnTo>
                  <a:lnTo>
                    <a:pt x="573" y="1607"/>
                  </a:lnTo>
                  <a:lnTo>
                    <a:pt x="591" y="1616"/>
                  </a:lnTo>
                  <a:lnTo>
                    <a:pt x="600" y="1616"/>
                  </a:lnTo>
                  <a:lnTo>
                    <a:pt x="714" y="1660"/>
                  </a:lnTo>
                  <a:lnTo>
                    <a:pt x="820" y="1721"/>
                  </a:lnTo>
                  <a:lnTo>
                    <a:pt x="873" y="1766"/>
                  </a:lnTo>
                  <a:lnTo>
                    <a:pt x="926" y="1810"/>
                  </a:lnTo>
                  <a:lnTo>
                    <a:pt x="829" y="1880"/>
                  </a:lnTo>
                  <a:lnTo>
                    <a:pt x="785" y="1907"/>
                  </a:lnTo>
                  <a:lnTo>
                    <a:pt x="732" y="1951"/>
                  </a:lnTo>
                  <a:lnTo>
                    <a:pt x="723" y="1960"/>
                  </a:lnTo>
                  <a:lnTo>
                    <a:pt x="714" y="1969"/>
                  </a:lnTo>
                  <a:lnTo>
                    <a:pt x="705" y="1995"/>
                  </a:lnTo>
                  <a:lnTo>
                    <a:pt x="697" y="2013"/>
                  </a:lnTo>
                  <a:lnTo>
                    <a:pt x="697" y="2039"/>
                  </a:lnTo>
                  <a:lnTo>
                    <a:pt x="705" y="2057"/>
                  </a:lnTo>
                  <a:lnTo>
                    <a:pt x="714" y="2074"/>
                  </a:lnTo>
                  <a:lnTo>
                    <a:pt x="732" y="2110"/>
                  </a:lnTo>
                  <a:lnTo>
                    <a:pt x="767" y="2154"/>
                  </a:lnTo>
                  <a:lnTo>
                    <a:pt x="1041" y="2481"/>
                  </a:lnTo>
                  <a:lnTo>
                    <a:pt x="1164" y="2648"/>
                  </a:lnTo>
                  <a:lnTo>
                    <a:pt x="1288" y="2825"/>
                  </a:lnTo>
                  <a:lnTo>
                    <a:pt x="1385" y="3001"/>
                  </a:lnTo>
                  <a:lnTo>
                    <a:pt x="1429" y="3098"/>
                  </a:lnTo>
                  <a:lnTo>
                    <a:pt x="1473" y="3195"/>
                  </a:lnTo>
                  <a:lnTo>
                    <a:pt x="1464" y="3222"/>
                  </a:lnTo>
                  <a:lnTo>
                    <a:pt x="1526" y="3142"/>
                  </a:lnTo>
                  <a:lnTo>
                    <a:pt x="1578" y="3054"/>
                  </a:lnTo>
                  <a:lnTo>
                    <a:pt x="1675" y="2887"/>
                  </a:lnTo>
                  <a:lnTo>
                    <a:pt x="1746" y="2710"/>
                  </a:lnTo>
                  <a:lnTo>
                    <a:pt x="1816" y="2533"/>
                  </a:lnTo>
                  <a:lnTo>
                    <a:pt x="1896" y="2375"/>
                  </a:lnTo>
                  <a:lnTo>
                    <a:pt x="1940" y="2295"/>
                  </a:lnTo>
                  <a:lnTo>
                    <a:pt x="1966" y="2242"/>
                  </a:lnTo>
                  <a:lnTo>
                    <a:pt x="1984" y="2180"/>
                  </a:lnTo>
                  <a:lnTo>
                    <a:pt x="1993" y="2145"/>
                  </a:lnTo>
                  <a:lnTo>
                    <a:pt x="1993" y="2119"/>
                  </a:lnTo>
                  <a:lnTo>
                    <a:pt x="1993" y="2110"/>
                  </a:lnTo>
                  <a:lnTo>
                    <a:pt x="1984" y="2110"/>
                  </a:lnTo>
                  <a:lnTo>
                    <a:pt x="1984" y="2101"/>
                  </a:lnTo>
                  <a:lnTo>
                    <a:pt x="1975" y="2066"/>
                  </a:lnTo>
                  <a:lnTo>
                    <a:pt x="1949" y="2030"/>
                  </a:lnTo>
                  <a:lnTo>
                    <a:pt x="1896" y="1986"/>
                  </a:lnTo>
                  <a:lnTo>
                    <a:pt x="1860" y="1960"/>
                  </a:lnTo>
                  <a:lnTo>
                    <a:pt x="1763" y="1898"/>
                  </a:lnTo>
                  <a:lnTo>
                    <a:pt x="1825" y="1854"/>
                  </a:lnTo>
                  <a:lnTo>
                    <a:pt x="1896" y="1810"/>
                  </a:lnTo>
                  <a:lnTo>
                    <a:pt x="1913" y="1783"/>
                  </a:lnTo>
                  <a:lnTo>
                    <a:pt x="1931" y="1757"/>
                  </a:lnTo>
                  <a:lnTo>
                    <a:pt x="1940" y="1730"/>
                  </a:lnTo>
                  <a:lnTo>
                    <a:pt x="1931" y="1704"/>
                  </a:lnTo>
                  <a:lnTo>
                    <a:pt x="1975" y="1757"/>
                  </a:lnTo>
                  <a:lnTo>
                    <a:pt x="2001" y="1827"/>
                  </a:lnTo>
                  <a:lnTo>
                    <a:pt x="2028" y="1898"/>
                  </a:lnTo>
                  <a:lnTo>
                    <a:pt x="2054" y="1977"/>
                  </a:lnTo>
                  <a:lnTo>
                    <a:pt x="2099" y="2136"/>
                  </a:lnTo>
                  <a:lnTo>
                    <a:pt x="2134" y="2304"/>
                  </a:lnTo>
                  <a:lnTo>
                    <a:pt x="2160" y="2481"/>
                  </a:lnTo>
                  <a:lnTo>
                    <a:pt x="2204" y="2648"/>
                  </a:lnTo>
                  <a:lnTo>
                    <a:pt x="2257" y="2816"/>
                  </a:lnTo>
                  <a:lnTo>
                    <a:pt x="2319" y="2984"/>
                  </a:lnTo>
                  <a:lnTo>
                    <a:pt x="2381" y="3142"/>
                  </a:lnTo>
                  <a:lnTo>
                    <a:pt x="2443" y="3284"/>
                  </a:lnTo>
                  <a:lnTo>
                    <a:pt x="2443" y="3310"/>
                  </a:lnTo>
                  <a:lnTo>
                    <a:pt x="1464" y="3319"/>
                  </a:lnTo>
                  <a:lnTo>
                    <a:pt x="335" y="3328"/>
                  </a:lnTo>
                  <a:lnTo>
                    <a:pt x="273" y="3328"/>
                  </a:lnTo>
                  <a:lnTo>
                    <a:pt x="255" y="3293"/>
                  </a:lnTo>
                  <a:lnTo>
                    <a:pt x="158" y="3107"/>
                  </a:lnTo>
                  <a:lnTo>
                    <a:pt x="114" y="3019"/>
                  </a:lnTo>
                  <a:lnTo>
                    <a:pt x="105" y="2975"/>
                  </a:lnTo>
                  <a:lnTo>
                    <a:pt x="97" y="2931"/>
                  </a:lnTo>
                  <a:lnTo>
                    <a:pt x="88" y="2834"/>
                  </a:lnTo>
                  <a:lnTo>
                    <a:pt x="97" y="2728"/>
                  </a:lnTo>
                  <a:lnTo>
                    <a:pt x="123" y="2631"/>
                  </a:lnTo>
                  <a:lnTo>
                    <a:pt x="158" y="2533"/>
                  </a:lnTo>
                  <a:lnTo>
                    <a:pt x="123" y="2578"/>
                  </a:lnTo>
                  <a:lnTo>
                    <a:pt x="97" y="2622"/>
                  </a:lnTo>
                  <a:lnTo>
                    <a:pt x="44" y="2719"/>
                  </a:lnTo>
                  <a:lnTo>
                    <a:pt x="8" y="2825"/>
                  </a:lnTo>
                  <a:lnTo>
                    <a:pt x="0" y="2931"/>
                  </a:lnTo>
                  <a:lnTo>
                    <a:pt x="0" y="2992"/>
                  </a:lnTo>
                  <a:lnTo>
                    <a:pt x="8" y="3054"/>
                  </a:lnTo>
                  <a:lnTo>
                    <a:pt x="35" y="3160"/>
                  </a:lnTo>
                  <a:lnTo>
                    <a:pt x="114" y="3363"/>
                  </a:lnTo>
                  <a:lnTo>
                    <a:pt x="194" y="3557"/>
                  </a:lnTo>
                  <a:lnTo>
                    <a:pt x="282" y="3743"/>
                  </a:lnTo>
                  <a:lnTo>
                    <a:pt x="467" y="4122"/>
                  </a:lnTo>
                  <a:lnTo>
                    <a:pt x="573" y="4308"/>
                  </a:lnTo>
                  <a:lnTo>
                    <a:pt x="670" y="4493"/>
                  </a:lnTo>
                  <a:lnTo>
                    <a:pt x="705" y="4572"/>
                  </a:lnTo>
                  <a:lnTo>
                    <a:pt x="732" y="4661"/>
                  </a:lnTo>
                  <a:lnTo>
                    <a:pt x="741" y="4749"/>
                  </a:lnTo>
                  <a:lnTo>
                    <a:pt x="741" y="4784"/>
                  </a:lnTo>
                  <a:lnTo>
                    <a:pt x="732" y="4819"/>
                  </a:lnTo>
                  <a:lnTo>
                    <a:pt x="723" y="4855"/>
                  </a:lnTo>
                  <a:lnTo>
                    <a:pt x="705" y="4890"/>
                  </a:lnTo>
                  <a:lnTo>
                    <a:pt x="679" y="4917"/>
                  </a:lnTo>
                  <a:lnTo>
                    <a:pt x="644" y="4952"/>
                  </a:lnTo>
                  <a:lnTo>
                    <a:pt x="608" y="4978"/>
                  </a:lnTo>
                  <a:lnTo>
                    <a:pt x="573" y="4996"/>
                  </a:lnTo>
                  <a:lnTo>
                    <a:pt x="529" y="5013"/>
                  </a:lnTo>
                  <a:lnTo>
                    <a:pt x="494" y="5021"/>
                  </a:lnTo>
                  <a:lnTo>
                    <a:pt x="450" y="5021"/>
                  </a:lnTo>
                  <a:lnTo>
                    <a:pt x="405" y="5021"/>
                  </a:lnTo>
                  <a:lnTo>
                    <a:pt x="353" y="5013"/>
                  </a:lnTo>
                  <a:lnTo>
                    <a:pt x="308" y="4996"/>
                  </a:lnTo>
                  <a:lnTo>
                    <a:pt x="273" y="4970"/>
                  </a:lnTo>
                  <a:lnTo>
                    <a:pt x="229" y="4943"/>
                  </a:lnTo>
                  <a:lnTo>
                    <a:pt x="194" y="4899"/>
                  </a:lnTo>
                  <a:lnTo>
                    <a:pt x="167" y="4864"/>
                  </a:lnTo>
                  <a:lnTo>
                    <a:pt x="176" y="4917"/>
                  </a:lnTo>
                  <a:lnTo>
                    <a:pt x="203" y="4961"/>
                  </a:lnTo>
                  <a:lnTo>
                    <a:pt x="238" y="5004"/>
                  </a:lnTo>
                  <a:lnTo>
                    <a:pt x="273" y="5048"/>
                  </a:lnTo>
                  <a:lnTo>
                    <a:pt x="326" y="5083"/>
                  </a:lnTo>
                  <a:lnTo>
                    <a:pt x="379" y="5110"/>
                  </a:lnTo>
                  <a:lnTo>
                    <a:pt x="432" y="5127"/>
                  </a:lnTo>
                  <a:lnTo>
                    <a:pt x="494" y="5136"/>
                  </a:lnTo>
                  <a:lnTo>
                    <a:pt x="555" y="5136"/>
                  </a:lnTo>
                  <a:lnTo>
                    <a:pt x="617" y="5119"/>
                  </a:lnTo>
                  <a:lnTo>
                    <a:pt x="679" y="5101"/>
                  </a:lnTo>
                  <a:lnTo>
                    <a:pt x="732" y="5074"/>
                  </a:lnTo>
                  <a:lnTo>
                    <a:pt x="785" y="5039"/>
                  </a:lnTo>
                  <a:lnTo>
                    <a:pt x="829" y="4996"/>
                  </a:lnTo>
                  <a:lnTo>
                    <a:pt x="873" y="4943"/>
                  </a:lnTo>
                  <a:lnTo>
                    <a:pt x="900" y="4881"/>
                  </a:lnTo>
                  <a:lnTo>
                    <a:pt x="917" y="4837"/>
                  </a:lnTo>
                  <a:lnTo>
                    <a:pt x="2681" y="4819"/>
                  </a:lnTo>
                  <a:lnTo>
                    <a:pt x="3272" y="4819"/>
                  </a:lnTo>
                  <a:lnTo>
                    <a:pt x="3193" y="4740"/>
                  </a:lnTo>
                  <a:lnTo>
                    <a:pt x="3254" y="4784"/>
                  </a:lnTo>
                  <a:lnTo>
                    <a:pt x="3166" y="4687"/>
                  </a:lnTo>
                  <a:lnTo>
                    <a:pt x="3096" y="4590"/>
                  </a:lnTo>
                  <a:lnTo>
                    <a:pt x="3025" y="4493"/>
                  </a:lnTo>
                  <a:lnTo>
                    <a:pt x="2963" y="4387"/>
                  </a:lnTo>
                  <a:lnTo>
                    <a:pt x="2840" y="4166"/>
                  </a:lnTo>
                  <a:lnTo>
                    <a:pt x="2734" y="3946"/>
                  </a:lnTo>
                  <a:lnTo>
                    <a:pt x="2646" y="3716"/>
                  </a:lnTo>
                  <a:lnTo>
                    <a:pt x="2610" y="3601"/>
                  </a:lnTo>
                  <a:lnTo>
                    <a:pt x="2593" y="3487"/>
                  </a:lnTo>
                  <a:lnTo>
                    <a:pt x="2593" y="3372"/>
                  </a:lnTo>
                  <a:lnTo>
                    <a:pt x="2601" y="3257"/>
                  </a:lnTo>
                  <a:lnTo>
                    <a:pt x="2619" y="3134"/>
                  </a:lnTo>
                  <a:lnTo>
                    <a:pt x="2637" y="3019"/>
                  </a:lnTo>
                  <a:lnTo>
                    <a:pt x="2663" y="2895"/>
                  </a:lnTo>
                  <a:lnTo>
                    <a:pt x="2699" y="2781"/>
                  </a:lnTo>
                  <a:lnTo>
                    <a:pt x="2743" y="2675"/>
                  </a:lnTo>
                  <a:lnTo>
                    <a:pt x="2787" y="2560"/>
                  </a:lnTo>
                  <a:lnTo>
                    <a:pt x="2840" y="2454"/>
                  </a:lnTo>
                  <a:lnTo>
                    <a:pt x="2901" y="2357"/>
                  </a:lnTo>
                  <a:lnTo>
                    <a:pt x="2972" y="2260"/>
                  </a:lnTo>
                  <a:lnTo>
                    <a:pt x="3043" y="2180"/>
                  </a:lnTo>
                  <a:lnTo>
                    <a:pt x="3131" y="2101"/>
                  </a:lnTo>
                  <a:lnTo>
                    <a:pt x="3219" y="2030"/>
                  </a:lnTo>
                  <a:lnTo>
                    <a:pt x="3316" y="1969"/>
                  </a:lnTo>
                  <a:lnTo>
                    <a:pt x="3422" y="1924"/>
                  </a:lnTo>
                  <a:lnTo>
                    <a:pt x="3528" y="1889"/>
                  </a:lnTo>
                  <a:lnTo>
                    <a:pt x="3634" y="1863"/>
                  </a:lnTo>
                  <a:lnTo>
                    <a:pt x="3687" y="1863"/>
                  </a:lnTo>
                  <a:lnTo>
                    <a:pt x="3749" y="1854"/>
                  </a:lnTo>
                  <a:lnTo>
                    <a:pt x="3881" y="1854"/>
                  </a:lnTo>
                  <a:lnTo>
                    <a:pt x="3951" y="1845"/>
                  </a:lnTo>
                  <a:lnTo>
                    <a:pt x="4031" y="1819"/>
                  </a:lnTo>
                  <a:lnTo>
                    <a:pt x="4084" y="1792"/>
                  </a:lnTo>
                  <a:lnTo>
                    <a:pt x="4137" y="1748"/>
                  </a:lnTo>
                  <a:lnTo>
                    <a:pt x="4251" y="1871"/>
                  </a:lnTo>
                  <a:lnTo>
                    <a:pt x="4357" y="1986"/>
                  </a:lnTo>
                  <a:lnTo>
                    <a:pt x="4410" y="2048"/>
                  </a:lnTo>
                  <a:lnTo>
                    <a:pt x="4454" y="2110"/>
                  </a:lnTo>
                  <a:lnTo>
                    <a:pt x="4525" y="2251"/>
                  </a:lnTo>
                  <a:lnTo>
                    <a:pt x="4543" y="2269"/>
                  </a:lnTo>
                  <a:lnTo>
                    <a:pt x="4543" y="2278"/>
                  </a:lnTo>
                  <a:lnTo>
                    <a:pt x="4551" y="2286"/>
                  </a:lnTo>
                  <a:lnTo>
                    <a:pt x="4569" y="2313"/>
                  </a:lnTo>
                  <a:lnTo>
                    <a:pt x="4596" y="2330"/>
                  </a:lnTo>
                  <a:lnTo>
                    <a:pt x="4622" y="2348"/>
                  </a:lnTo>
                  <a:lnTo>
                    <a:pt x="4649" y="2348"/>
                  </a:lnTo>
                  <a:lnTo>
                    <a:pt x="4666" y="2348"/>
                  </a:lnTo>
                  <a:lnTo>
                    <a:pt x="4701" y="2330"/>
                  </a:lnTo>
                  <a:lnTo>
                    <a:pt x="4728" y="2295"/>
                  </a:lnTo>
                  <a:lnTo>
                    <a:pt x="4754" y="2251"/>
                  </a:lnTo>
                  <a:lnTo>
                    <a:pt x="4772" y="2163"/>
                  </a:lnTo>
                  <a:lnTo>
                    <a:pt x="4790" y="2074"/>
                  </a:lnTo>
                  <a:lnTo>
                    <a:pt x="4790" y="1969"/>
                  </a:lnTo>
                  <a:lnTo>
                    <a:pt x="4834" y="2039"/>
                  </a:lnTo>
                  <a:lnTo>
                    <a:pt x="4860" y="2074"/>
                  </a:lnTo>
                  <a:lnTo>
                    <a:pt x="4896" y="2101"/>
                  </a:lnTo>
                  <a:lnTo>
                    <a:pt x="4913" y="2119"/>
                  </a:lnTo>
                  <a:lnTo>
                    <a:pt x="4931" y="2127"/>
                  </a:lnTo>
                  <a:lnTo>
                    <a:pt x="4957" y="2145"/>
                  </a:lnTo>
                  <a:lnTo>
                    <a:pt x="4984" y="2163"/>
                  </a:lnTo>
                  <a:lnTo>
                    <a:pt x="4993" y="2172"/>
                  </a:lnTo>
                  <a:lnTo>
                    <a:pt x="5010" y="2180"/>
                  </a:lnTo>
                  <a:lnTo>
                    <a:pt x="5046" y="2216"/>
                  </a:lnTo>
                  <a:lnTo>
                    <a:pt x="5072" y="2260"/>
                  </a:lnTo>
                  <a:lnTo>
                    <a:pt x="5099" y="2313"/>
                  </a:lnTo>
                  <a:lnTo>
                    <a:pt x="5125" y="2366"/>
                  </a:lnTo>
                  <a:lnTo>
                    <a:pt x="5143" y="2419"/>
                  </a:lnTo>
                  <a:lnTo>
                    <a:pt x="5151" y="2472"/>
                  </a:lnTo>
                  <a:lnTo>
                    <a:pt x="5160" y="2542"/>
                  </a:lnTo>
                  <a:lnTo>
                    <a:pt x="5178" y="2675"/>
                  </a:lnTo>
                  <a:lnTo>
                    <a:pt x="5196" y="2807"/>
                  </a:lnTo>
                  <a:lnTo>
                    <a:pt x="5222" y="2948"/>
                  </a:lnTo>
                  <a:lnTo>
                    <a:pt x="5257" y="3081"/>
                  </a:lnTo>
                  <a:lnTo>
                    <a:pt x="5301" y="3213"/>
                  </a:lnTo>
                  <a:lnTo>
                    <a:pt x="5346" y="3310"/>
                  </a:lnTo>
                  <a:lnTo>
                    <a:pt x="4834" y="3310"/>
                  </a:lnTo>
                  <a:lnTo>
                    <a:pt x="3166" y="3310"/>
                  </a:lnTo>
                  <a:lnTo>
                    <a:pt x="3149" y="3363"/>
                  </a:lnTo>
                  <a:lnTo>
                    <a:pt x="3140" y="3416"/>
                  </a:lnTo>
                  <a:lnTo>
                    <a:pt x="3149" y="3469"/>
                  </a:lnTo>
                  <a:lnTo>
                    <a:pt x="3157" y="3513"/>
                  </a:lnTo>
                  <a:lnTo>
                    <a:pt x="4834" y="3487"/>
                  </a:lnTo>
                  <a:lnTo>
                    <a:pt x="5593" y="3469"/>
                  </a:lnTo>
                  <a:lnTo>
                    <a:pt x="5593" y="3672"/>
                  </a:lnTo>
                  <a:lnTo>
                    <a:pt x="5593" y="3796"/>
                  </a:lnTo>
                  <a:lnTo>
                    <a:pt x="5601" y="3866"/>
                  </a:lnTo>
                  <a:lnTo>
                    <a:pt x="5619" y="3910"/>
                  </a:lnTo>
                  <a:lnTo>
                    <a:pt x="5628" y="3946"/>
                  </a:lnTo>
                  <a:lnTo>
                    <a:pt x="5698" y="4052"/>
                  </a:lnTo>
                  <a:lnTo>
                    <a:pt x="5769" y="4158"/>
                  </a:lnTo>
                  <a:lnTo>
                    <a:pt x="5928" y="4361"/>
                  </a:lnTo>
                  <a:lnTo>
                    <a:pt x="6096" y="4546"/>
                  </a:lnTo>
                  <a:lnTo>
                    <a:pt x="6131" y="4590"/>
                  </a:lnTo>
                  <a:lnTo>
                    <a:pt x="4949" y="4599"/>
                  </a:lnTo>
                  <a:lnTo>
                    <a:pt x="3801" y="4608"/>
                  </a:lnTo>
                  <a:lnTo>
                    <a:pt x="3784" y="4590"/>
                  </a:lnTo>
                  <a:lnTo>
                    <a:pt x="3616" y="4343"/>
                  </a:lnTo>
                  <a:lnTo>
                    <a:pt x="3440" y="4105"/>
                  </a:lnTo>
                  <a:lnTo>
                    <a:pt x="3351" y="3981"/>
                  </a:lnTo>
                  <a:lnTo>
                    <a:pt x="3254" y="3866"/>
                  </a:lnTo>
                  <a:lnTo>
                    <a:pt x="3290" y="4016"/>
                  </a:lnTo>
                  <a:lnTo>
                    <a:pt x="3334" y="4166"/>
                  </a:lnTo>
                  <a:lnTo>
                    <a:pt x="3387" y="4308"/>
                  </a:lnTo>
                  <a:lnTo>
                    <a:pt x="3457" y="4440"/>
                  </a:lnTo>
                  <a:lnTo>
                    <a:pt x="3528" y="4572"/>
                  </a:lnTo>
                  <a:lnTo>
                    <a:pt x="3616" y="4705"/>
                  </a:lnTo>
                  <a:lnTo>
                    <a:pt x="3704" y="4837"/>
                  </a:lnTo>
                  <a:lnTo>
                    <a:pt x="3731" y="4864"/>
                  </a:lnTo>
                  <a:lnTo>
                    <a:pt x="3740" y="4872"/>
                  </a:lnTo>
                  <a:lnTo>
                    <a:pt x="3749" y="4872"/>
                  </a:lnTo>
                  <a:lnTo>
                    <a:pt x="3749" y="4881"/>
                  </a:lnTo>
                  <a:lnTo>
                    <a:pt x="3775" y="4934"/>
                  </a:lnTo>
                  <a:lnTo>
                    <a:pt x="3801" y="4987"/>
                  </a:lnTo>
                  <a:lnTo>
                    <a:pt x="3810" y="5048"/>
                  </a:lnTo>
                  <a:lnTo>
                    <a:pt x="3819" y="5110"/>
                  </a:lnTo>
                  <a:lnTo>
                    <a:pt x="3819" y="5172"/>
                  </a:lnTo>
                  <a:lnTo>
                    <a:pt x="3810" y="5224"/>
                  </a:lnTo>
                  <a:lnTo>
                    <a:pt x="3784" y="5269"/>
                  </a:lnTo>
                  <a:lnTo>
                    <a:pt x="3766" y="5295"/>
                  </a:lnTo>
                  <a:lnTo>
                    <a:pt x="3757" y="5304"/>
                  </a:lnTo>
                  <a:lnTo>
                    <a:pt x="3749" y="5313"/>
                  </a:lnTo>
                  <a:lnTo>
                    <a:pt x="3696" y="5357"/>
                  </a:lnTo>
                  <a:lnTo>
                    <a:pt x="3643" y="5383"/>
                  </a:lnTo>
                  <a:lnTo>
                    <a:pt x="3590" y="5392"/>
                  </a:lnTo>
                  <a:lnTo>
                    <a:pt x="3519" y="5392"/>
                  </a:lnTo>
                  <a:lnTo>
                    <a:pt x="3457" y="5383"/>
                  </a:lnTo>
                  <a:lnTo>
                    <a:pt x="3396" y="5357"/>
                  </a:lnTo>
                  <a:lnTo>
                    <a:pt x="3334" y="5322"/>
                  </a:lnTo>
                  <a:lnTo>
                    <a:pt x="3281" y="5269"/>
                  </a:lnTo>
                  <a:lnTo>
                    <a:pt x="3237" y="5207"/>
                  </a:lnTo>
                  <a:lnTo>
                    <a:pt x="3246" y="5251"/>
                  </a:lnTo>
                  <a:lnTo>
                    <a:pt x="3263" y="5286"/>
                  </a:lnTo>
                  <a:lnTo>
                    <a:pt x="3299" y="5348"/>
                  </a:lnTo>
                  <a:lnTo>
                    <a:pt x="3360" y="5410"/>
                  </a:lnTo>
                  <a:lnTo>
                    <a:pt x="3422" y="5463"/>
                  </a:lnTo>
                  <a:lnTo>
                    <a:pt x="3501" y="5498"/>
                  </a:lnTo>
                  <a:lnTo>
                    <a:pt x="3546" y="5507"/>
                  </a:lnTo>
                  <a:lnTo>
                    <a:pt x="3590" y="5516"/>
                  </a:lnTo>
                  <a:lnTo>
                    <a:pt x="3634" y="5516"/>
                  </a:lnTo>
                  <a:lnTo>
                    <a:pt x="3678" y="5507"/>
                  </a:lnTo>
                  <a:lnTo>
                    <a:pt x="3766" y="5480"/>
                  </a:lnTo>
                  <a:lnTo>
                    <a:pt x="3846" y="5436"/>
                  </a:lnTo>
                  <a:lnTo>
                    <a:pt x="3863" y="5427"/>
                  </a:lnTo>
                  <a:lnTo>
                    <a:pt x="3881" y="5410"/>
                  </a:lnTo>
                  <a:lnTo>
                    <a:pt x="3916" y="5375"/>
                  </a:lnTo>
                  <a:lnTo>
                    <a:pt x="3943" y="5339"/>
                  </a:lnTo>
                  <a:lnTo>
                    <a:pt x="3969" y="5295"/>
                  </a:lnTo>
                  <a:lnTo>
                    <a:pt x="3987" y="5251"/>
                  </a:lnTo>
                  <a:lnTo>
                    <a:pt x="3996" y="5207"/>
                  </a:lnTo>
                  <a:lnTo>
                    <a:pt x="4004" y="5110"/>
                  </a:lnTo>
                  <a:lnTo>
                    <a:pt x="4004" y="5021"/>
                  </a:lnTo>
                  <a:lnTo>
                    <a:pt x="3987" y="4943"/>
                  </a:lnTo>
                  <a:lnTo>
                    <a:pt x="3960" y="4855"/>
                  </a:lnTo>
                  <a:lnTo>
                    <a:pt x="3943" y="4811"/>
                  </a:lnTo>
                  <a:lnTo>
                    <a:pt x="4949" y="4802"/>
                  </a:lnTo>
                  <a:lnTo>
                    <a:pt x="6343" y="4775"/>
                  </a:lnTo>
                  <a:lnTo>
                    <a:pt x="6475" y="4872"/>
                  </a:lnTo>
                  <a:lnTo>
                    <a:pt x="6387" y="4793"/>
                  </a:lnTo>
                  <a:lnTo>
                    <a:pt x="6298" y="4696"/>
                  </a:lnTo>
                  <a:lnTo>
                    <a:pt x="6140" y="4511"/>
                  </a:lnTo>
                  <a:lnTo>
                    <a:pt x="5990" y="4308"/>
                  </a:lnTo>
                  <a:lnTo>
                    <a:pt x="5848" y="4105"/>
                  </a:lnTo>
                  <a:lnTo>
                    <a:pt x="5796" y="3999"/>
                  </a:lnTo>
                  <a:lnTo>
                    <a:pt x="5743" y="3893"/>
                  </a:lnTo>
                  <a:lnTo>
                    <a:pt x="5725" y="3849"/>
                  </a:lnTo>
                  <a:lnTo>
                    <a:pt x="5716" y="3796"/>
                  </a:lnTo>
                  <a:lnTo>
                    <a:pt x="5725" y="3672"/>
                  </a:lnTo>
                  <a:lnTo>
                    <a:pt x="5743" y="3425"/>
                  </a:lnTo>
                  <a:lnTo>
                    <a:pt x="5778" y="3187"/>
                  </a:lnTo>
                  <a:lnTo>
                    <a:pt x="5822" y="2939"/>
                  </a:lnTo>
                  <a:lnTo>
                    <a:pt x="5875" y="2701"/>
                  </a:lnTo>
                  <a:lnTo>
                    <a:pt x="5901" y="2586"/>
                  </a:lnTo>
                  <a:lnTo>
                    <a:pt x="5946" y="2481"/>
                  </a:lnTo>
                  <a:lnTo>
                    <a:pt x="5972" y="2436"/>
                  </a:lnTo>
                  <a:lnTo>
                    <a:pt x="5998" y="2392"/>
                  </a:lnTo>
                  <a:lnTo>
                    <a:pt x="6034" y="2357"/>
                  </a:lnTo>
                  <a:lnTo>
                    <a:pt x="6069" y="2322"/>
                  </a:lnTo>
                  <a:lnTo>
                    <a:pt x="6104" y="2295"/>
                  </a:lnTo>
                  <a:lnTo>
                    <a:pt x="6148" y="2278"/>
                  </a:lnTo>
                  <a:lnTo>
                    <a:pt x="6193" y="2260"/>
                  </a:lnTo>
                  <a:lnTo>
                    <a:pt x="6246" y="2251"/>
                  </a:lnTo>
                  <a:lnTo>
                    <a:pt x="6360" y="2233"/>
                  </a:lnTo>
                  <a:lnTo>
                    <a:pt x="6493" y="2216"/>
                  </a:lnTo>
                  <a:lnTo>
                    <a:pt x="6554" y="2216"/>
                  </a:lnTo>
                  <a:lnTo>
                    <a:pt x="6563" y="2207"/>
                  </a:lnTo>
                  <a:lnTo>
                    <a:pt x="6572" y="2207"/>
                  </a:lnTo>
                  <a:lnTo>
                    <a:pt x="6598" y="2198"/>
                  </a:lnTo>
                  <a:lnTo>
                    <a:pt x="6643" y="2180"/>
                  </a:lnTo>
                  <a:lnTo>
                    <a:pt x="6713" y="2145"/>
                  </a:lnTo>
                  <a:lnTo>
                    <a:pt x="6766" y="2101"/>
                  </a:lnTo>
                  <a:lnTo>
                    <a:pt x="6810" y="2189"/>
                  </a:lnTo>
                  <a:lnTo>
                    <a:pt x="6863" y="2269"/>
                  </a:lnTo>
                  <a:lnTo>
                    <a:pt x="6907" y="2322"/>
                  </a:lnTo>
                  <a:lnTo>
                    <a:pt x="6960" y="2366"/>
                  </a:lnTo>
                  <a:lnTo>
                    <a:pt x="7022" y="2410"/>
                  </a:lnTo>
                  <a:lnTo>
                    <a:pt x="7093" y="2436"/>
                  </a:lnTo>
                  <a:lnTo>
                    <a:pt x="7137" y="2445"/>
                  </a:lnTo>
                  <a:lnTo>
                    <a:pt x="7181" y="2445"/>
                  </a:lnTo>
                  <a:lnTo>
                    <a:pt x="7225" y="2436"/>
                  </a:lnTo>
                  <a:lnTo>
                    <a:pt x="7269" y="2419"/>
                  </a:lnTo>
                  <a:lnTo>
                    <a:pt x="7304" y="2392"/>
                  </a:lnTo>
                  <a:lnTo>
                    <a:pt x="7313" y="2383"/>
                  </a:lnTo>
                  <a:lnTo>
                    <a:pt x="7357" y="2560"/>
                  </a:lnTo>
                  <a:lnTo>
                    <a:pt x="7393" y="2684"/>
                  </a:lnTo>
                  <a:lnTo>
                    <a:pt x="7454" y="2798"/>
                  </a:lnTo>
                  <a:lnTo>
                    <a:pt x="7472" y="2834"/>
                  </a:lnTo>
                  <a:lnTo>
                    <a:pt x="7481" y="2842"/>
                  </a:lnTo>
                  <a:lnTo>
                    <a:pt x="7481" y="2851"/>
                  </a:lnTo>
                  <a:lnTo>
                    <a:pt x="7490" y="2860"/>
                  </a:lnTo>
                  <a:lnTo>
                    <a:pt x="7516" y="2904"/>
                  </a:lnTo>
                  <a:lnTo>
                    <a:pt x="7569" y="3001"/>
                  </a:lnTo>
                  <a:lnTo>
                    <a:pt x="7613" y="3107"/>
                  </a:lnTo>
                  <a:lnTo>
                    <a:pt x="7657" y="3204"/>
                  </a:lnTo>
                  <a:lnTo>
                    <a:pt x="7684" y="3248"/>
                  </a:lnTo>
                  <a:lnTo>
                    <a:pt x="7693" y="3301"/>
                  </a:lnTo>
                  <a:lnTo>
                    <a:pt x="7693" y="3310"/>
                  </a:lnTo>
                  <a:lnTo>
                    <a:pt x="7084" y="3310"/>
                  </a:lnTo>
                  <a:lnTo>
                    <a:pt x="6193" y="3310"/>
                  </a:lnTo>
                  <a:lnTo>
                    <a:pt x="6193" y="3301"/>
                  </a:lnTo>
                  <a:lnTo>
                    <a:pt x="6201" y="3151"/>
                  </a:lnTo>
                  <a:lnTo>
                    <a:pt x="6210" y="3081"/>
                  </a:lnTo>
                  <a:lnTo>
                    <a:pt x="6228" y="3001"/>
                  </a:lnTo>
                  <a:lnTo>
                    <a:pt x="6184" y="3072"/>
                  </a:lnTo>
                  <a:lnTo>
                    <a:pt x="6157" y="3142"/>
                  </a:lnTo>
                  <a:lnTo>
                    <a:pt x="6113" y="3293"/>
                  </a:lnTo>
                  <a:lnTo>
                    <a:pt x="6078" y="3443"/>
                  </a:lnTo>
                  <a:lnTo>
                    <a:pt x="6051" y="3601"/>
                  </a:lnTo>
                  <a:lnTo>
                    <a:pt x="6051" y="3681"/>
                  </a:lnTo>
                  <a:lnTo>
                    <a:pt x="6051" y="3716"/>
                  </a:lnTo>
                  <a:lnTo>
                    <a:pt x="6051" y="3743"/>
                  </a:lnTo>
                  <a:lnTo>
                    <a:pt x="6051" y="3769"/>
                  </a:lnTo>
                  <a:lnTo>
                    <a:pt x="6069" y="3849"/>
                  </a:lnTo>
                  <a:lnTo>
                    <a:pt x="6096" y="3928"/>
                  </a:lnTo>
                  <a:lnTo>
                    <a:pt x="6157" y="4078"/>
                  </a:lnTo>
                  <a:lnTo>
                    <a:pt x="6219" y="4219"/>
                  </a:lnTo>
                  <a:lnTo>
                    <a:pt x="6290" y="4352"/>
                  </a:lnTo>
                  <a:lnTo>
                    <a:pt x="6369" y="4484"/>
                  </a:lnTo>
                  <a:lnTo>
                    <a:pt x="6457" y="4616"/>
                  </a:lnTo>
                  <a:lnTo>
                    <a:pt x="6554" y="4740"/>
                  </a:lnTo>
                  <a:lnTo>
                    <a:pt x="6651" y="4855"/>
                  </a:lnTo>
                  <a:lnTo>
                    <a:pt x="6757" y="4970"/>
                  </a:lnTo>
                  <a:lnTo>
                    <a:pt x="6819" y="5021"/>
                  </a:lnTo>
                  <a:lnTo>
                    <a:pt x="6881" y="5066"/>
                  </a:lnTo>
                  <a:lnTo>
                    <a:pt x="6951" y="5110"/>
                  </a:lnTo>
                  <a:lnTo>
                    <a:pt x="6987" y="5127"/>
                  </a:lnTo>
                  <a:lnTo>
                    <a:pt x="7031" y="5136"/>
                  </a:lnTo>
                  <a:lnTo>
                    <a:pt x="6996" y="5110"/>
                  </a:lnTo>
                  <a:lnTo>
                    <a:pt x="6978" y="5083"/>
                  </a:lnTo>
                  <a:lnTo>
                    <a:pt x="6925" y="5021"/>
                  </a:lnTo>
                  <a:lnTo>
                    <a:pt x="6846" y="4899"/>
                  </a:lnTo>
                  <a:lnTo>
                    <a:pt x="6766" y="4767"/>
                  </a:lnTo>
                  <a:lnTo>
                    <a:pt x="8072" y="4740"/>
                  </a:lnTo>
                  <a:lnTo>
                    <a:pt x="9378" y="4696"/>
                  </a:lnTo>
                  <a:lnTo>
                    <a:pt x="9007" y="5675"/>
                  </a:lnTo>
                  <a:lnTo>
                    <a:pt x="8998" y="5701"/>
                  </a:lnTo>
                  <a:lnTo>
                    <a:pt x="9016" y="5728"/>
                  </a:lnTo>
                  <a:lnTo>
                    <a:pt x="9034" y="5745"/>
                  </a:lnTo>
                  <a:lnTo>
                    <a:pt x="9051" y="5754"/>
                  </a:lnTo>
                  <a:lnTo>
                    <a:pt x="9069" y="5754"/>
                  </a:lnTo>
                  <a:lnTo>
                    <a:pt x="9096" y="5745"/>
                  </a:lnTo>
                  <a:lnTo>
                    <a:pt x="9766" y="5242"/>
                  </a:lnTo>
                  <a:lnTo>
                    <a:pt x="10437" y="4731"/>
                  </a:lnTo>
                  <a:lnTo>
                    <a:pt x="11107" y="4219"/>
                  </a:lnTo>
                  <a:lnTo>
                    <a:pt x="11760" y="3699"/>
                  </a:lnTo>
                  <a:close/>
                  <a:moveTo>
                    <a:pt x="8919" y="2233"/>
                  </a:moveTo>
                  <a:lnTo>
                    <a:pt x="8919" y="2233"/>
                  </a:lnTo>
                  <a:close/>
                  <a:moveTo>
                    <a:pt x="6898" y="468"/>
                  </a:moveTo>
                  <a:lnTo>
                    <a:pt x="6898" y="468"/>
                  </a:lnTo>
                  <a:lnTo>
                    <a:pt x="6916" y="442"/>
                  </a:lnTo>
                  <a:lnTo>
                    <a:pt x="6934" y="424"/>
                  </a:lnTo>
                  <a:lnTo>
                    <a:pt x="6943" y="415"/>
                  </a:lnTo>
                  <a:lnTo>
                    <a:pt x="6951" y="415"/>
                  </a:lnTo>
                  <a:lnTo>
                    <a:pt x="6951" y="406"/>
                  </a:lnTo>
                  <a:lnTo>
                    <a:pt x="6969" y="389"/>
                  </a:lnTo>
                  <a:lnTo>
                    <a:pt x="7013" y="362"/>
                  </a:lnTo>
                  <a:lnTo>
                    <a:pt x="7066" y="345"/>
                  </a:lnTo>
                  <a:lnTo>
                    <a:pt x="7110" y="318"/>
                  </a:lnTo>
                  <a:lnTo>
                    <a:pt x="7163" y="309"/>
                  </a:lnTo>
                  <a:lnTo>
                    <a:pt x="7278" y="292"/>
                  </a:lnTo>
                  <a:lnTo>
                    <a:pt x="7393" y="300"/>
                  </a:lnTo>
                  <a:lnTo>
                    <a:pt x="7446" y="309"/>
                  </a:lnTo>
                  <a:lnTo>
                    <a:pt x="7498" y="327"/>
                  </a:lnTo>
                  <a:lnTo>
                    <a:pt x="7543" y="345"/>
                  </a:lnTo>
                  <a:lnTo>
                    <a:pt x="7587" y="371"/>
                  </a:lnTo>
                  <a:lnTo>
                    <a:pt x="7596" y="380"/>
                  </a:lnTo>
                  <a:lnTo>
                    <a:pt x="7534" y="450"/>
                  </a:lnTo>
                  <a:lnTo>
                    <a:pt x="7454" y="512"/>
                  </a:lnTo>
                  <a:lnTo>
                    <a:pt x="7340" y="601"/>
                  </a:lnTo>
                  <a:lnTo>
                    <a:pt x="7207" y="680"/>
                  </a:lnTo>
                  <a:lnTo>
                    <a:pt x="7146" y="715"/>
                  </a:lnTo>
                  <a:lnTo>
                    <a:pt x="7075" y="751"/>
                  </a:lnTo>
                  <a:lnTo>
                    <a:pt x="6943" y="812"/>
                  </a:lnTo>
                  <a:lnTo>
                    <a:pt x="6872" y="839"/>
                  </a:lnTo>
                  <a:lnTo>
                    <a:pt x="6801" y="856"/>
                  </a:lnTo>
                  <a:lnTo>
                    <a:pt x="6757" y="865"/>
                  </a:lnTo>
                  <a:lnTo>
                    <a:pt x="6766" y="759"/>
                  </a:lnTo>
                  <a:lnTo>
                    <a:pt x="6793" y="653"/>
                  </a:lnTo>
                  <a:lnTo>
                    <a:pt x="6837" y="556"/>
                  </a:lnTo>
                  <a:lnTo>
                    <a:pt x="6898" y="468"/>
                  </a:lnTo>
                  <a:close/>
                  <a:moveTo>
                    <a:pt x="6563" y="865"/>
                  </a:moveTo>
                  <a:lnTo>
                    <a:pt x="6563" y="865"/>
                  </a:lnTo>
                  <a:lnTo>
                    <a:pt x="6563" y="971"/>
                  </a:lnTo>
                  <a:lnTo>
                    <a:pt x="6581" y="1077"/>
                  </a:lnTo>
                  <a:lnTo>
                    <a:pt x="6546" y="1095"/>
                  </a:lnTo>
                  <a:lnTo>
                    <a:pt x="6510" y="1104"/>
                  </a:lnTo>
                  <a:lnTo>
                    <a:pt x="6484" y="1095"/>
                  </a:lnTo>
                  <a:lnTo>
                    <a:pt x="6448" y="1077"/>
                  </a:lnTo>
                  <a:lnTo>
                    <a:pt x="6431" y="1059"/>
                  </a:lnTo>
                  <a:lnTo>
                    <a:pt x="6413" y="1042"/>
                  </a:lnTo>
                  <a:lnTo>
                    <a:pt x="6396" y="980"/>
                  </a:lnTo>
                  <a:lnTo>
                    <a:pt x="6387" y="909"/>
                  </a:lnTo>
                  <a:lnTo>
                    <a:pt x="6387" y="830"/>
                  </a:lnTo>
                  <a:lnTo>
                    <a:pt x="6404" y="680"/>
                  </a:lnTo>
                  <a:lnTo>
                    <a:pt x="6413" y="636"/>
                  </a:lnTo>
                  <a:lnTo>
                    <a:pt x="6422" y="601"/>
                  </a:lnTo>
                  <a:lnTo>
                    <a:pt x="6440" y="530"/>
                  </a:lnTo>
                  <a:lnTo>
                    <a:pt x="6466" y="477"/>
                  </a:lnTo>
                  <a:lnTo>
                    <a:pt x="6501" y="433"/>
                  </a:lnTo>
                  <a:lnTo>
                    <a:pt x="6519" y="424"/>
                  </a:lnTo>
                  <a:lnTo>
                    <a:pt x="6519" y="415"/>
                  </a:lnTo>
                  <a:lnTo>
                    <a:pt x="6528" y="415"/>
                  </a:lnTo>
                  <a:lnTo>
                    <a:pt x="6546" y="406"/>
                  </a:lnTo>
                  <a:lnTo>
                    <a:pt x="6581" y="406"/>
                  </a:lnTo>
                  <a:lnTo>
                    <a:pt x="6607" y="406"/>
                  </a:lnTo>
                  <a:lnTo>
                    <a:pt x="6651" y="424"/>
                  </a:lnTo>
                  <a:lnTo>
                    <a:pt x="6669" y="442"/>
                  </a:lnTo>
                  <a:lnTo>
                    <a:pt x="6687" y="459"/>
                  </a:lnTo>
                  <a:lnTo>
                    <a:pt x="6634" y="556"/>
                  </a:lnTo>
                  <a:lnTo>
                    <a:pt x="6598" y="653"/>
                  </a:lnTo>
                  <a:lnTo>
                    <a:pt x="6572" y="759"/>
                  </a:lnTo>
                  <a:lnTo>
                    <a:pt x="6563" y="865"/>
                  </a:lnTo>
                  <a:close/>
                  <a:moveTo>
                    <a:pt x="1376" y="1607"/>
                  </a:moveTo>
                  <a:lnTo>
                    <a:pt x="1376" y="1607"/>
                  </a:lnTo>
                  <a:close/>
                  <a:moveTo>
                    <a:pt x="1358" y="1607"/>
                  </a:moveTo>
                  <a:lnTo>
                    <a:pt x="1358" y="1607"/>
                  </a:lnTo>
                  <a:lnTo>
                    <a:pt x="1367" y="1607"/>
                  </a:lnTo>
                  <a:lnTo>
                    <a:pt x="1376" y="1607"/>
                  </a:lnTo>
                  <a:lnTo>
                    <a:pt x="1358" y="1607"/>
                  </a:lnTo>
                  <a:close/>
                  <a:moveTo>
                    <a:pt x="1473" y="3169"/>
                  </a:moveTo>
                  <a:lnTo>
                    <a:pt x="1473" y="3169"/>
                  </a:lnTo>
                  <a:lnTo>
                    <a:pt x="1473" y="3178"/>
                  </a:lnTo>
                  <a:lnTo>
                    <a:pt x="1473" y="3169"/>
                  </a:lnTo>
                  <a:close/>
                  <a:moveTo>
                    <a:pt x="2646" y="3990"/>
                  </a:moveTo>
                  <a:lnTo>
                    <a:pt x="2646" y="3990"/>
                  </a:lnTo>
                  <a:lnTo>
                    <a:pt x="2769" y="4210"/>
                  </a:lnTo>
                  <a:lnTo>
                    <a:pt x="2840" y="4316"/>
                  </a:lnTo>
                  <a:lnTo>
                    <a:pt x="2910" y="4413"/>
                  </a:lnTo>
                  <a:lnTo>
                    <a:pt x="2990" y="4511"/>
                  </a:lnTo>
                  <a:lnTo>
                    <a:pt x="3069" y="4608"/>
                  </a:lnTo>
                  <a:lnTo>
                    <a:pt x="2672" y="4608"/>
                  </a:lnTo>
                  <a:lnTo>
                    <a:pt x="926" y="4625"/>
                  </a:lnTo>
                  <a:lnTo>
                    <a:pt x="900" y="4511"/>
                  </a:lnTo>
                  <a:lnTo>
                    <a:pt x="855" y="4405"/>
                  </a:lnTo>
                  <a:lnTo>
                    <a:pt x="803" y="4308"/>
                  </a:lnTo>
                  <a:lnTo>
                    <a:pt x="758" y="4210"/>
                  </a:lnTo>
                  <a:lnTo>
                    <a:pt x="661" y="4025"/>
                  </a:lnTo>
                  <a:lnTo>
                    <a:pt x="388" y="3531"/>
                  </a:lnTo>
                  <a:lnTo>
                    <a:pt x="2460" y="3522"/>
                  </a:lnTo>
                  <a:lnTo>
                    <a:pt x="2487" y="3637"/>
                  </a:lnTo>
                  <a:lnTo>
                    <a:pt x="2531" y="3760"/>
                  </a:lnTo>
                  <a:lnTo>
                    <a:pt x="2584" y="3875"/>
                  </a:lnTo>
                  <a:lnTo>
                    <a:pt x="2646" y="3990"/>
                  </a:lnTo>
                  <a:close/>
                  <a:moveTo>
                    <a:pt x="4622" y="2225"/>
                  </a:moveTo>
                  <a:lnTo>
                    <a:pt x="4622" y="222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grpSp>
      <p:sp>
        <p:nvSpPr>
          <p:cNvPr id="26" name="Footer Placeholder 5"/>
          <p:cNvSpPr>
            <a:spLocks noGrp="1"/>
          </p:cNvSpPr>
          <p:nvPr>
            <p:ph type="ftr" sz="quarter" idx="3"/>
          </p:nvPr>
        </p:nvSpPr>
        <p:spPr>
          <a:xfrm>
            <a:off x="4124508" y="4906103"/>
            <a:ext cx="3990646" cy="103485"/>
          </a:xfrm>
        </p:spPr>
        <p:txBody>
          <a:bodyPr/>
          <a:lstStyle/>
          <a:p>
            <a:r>
              <a:rPr lang="en-US" dirty="0" smtClean="0"/>
              <a:t>© 2015 BROCADE COMMUNICATIONS SYSTEMS, INC. </a:t>
            </a:r>
            <a:endParaRPr lang="en-US" dirty="0"/>
          </a:p>
        </p:txBody>
      </p:sp>
    </p:spTree>
    <p:extLst>
      <p:ext uri="{BB962C8B-B14F-4D97-AF65-F5344CB8AC3E}">
        <p14:creationId xmlns:p14="http://schemas.microsoft.com/office/powerpoint/2010/main" val="3699945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993461" cy="509046"/>
          </a:xfrm>
        </p:spPr>
        <p:txBody>
          <a:bodyPr/>
          <a:lstStyle/>
          <a:p>
            <a:pPr defTabSz="914400"/>
            <a:r>
              <a:rPr lang="en-US" dirty="0" smtClean="0"/>
              <a:t>Software Networking Definitions</a:t>
            </a:r>
            <a:endParaRPr lang="en-US" dirty="0"/>
          </a:p>
        </p:txBody>
      </p:sp>
      <p:sp>
        <p:nvSpPr>
          <p:cNvPr id="6" name="Footer Placeholder 5"/>
          <p:cNvSpPr>
            <a:spLocks noGrp="1"/>
          </p:cNvSpPr>
          <p:nvPr>
            <p:ph type="ftr" sz="quarter" idx="3"/>
          </p:nvPr>
        </p:nvSpPr>
        <p:spPr/>
        <p:txBody>
          <a:bodyPr/>
          <a:lstStyle/>
          <a:p>
            <a:r>
              <a:rPr lang="en-US" dirty="0" smtClean="0"/>
              <a:t>© 2015 BROCADE COMMUNICATIONS SYSTEMS, INC. </a:t>
            </a:r>
            <a:endParaRPr lang="en-US" dirty="0"/>
          </a:p>
        </p:txBody>
      </p:sp>
      <p:sp>
        <p:nvSpPr>
          <p:cNvPr id="7" name="Slide Number Placeholder 6"/>
          <p:cNvSpPr>
            <a:spLocks noGrp="1"/>
          </p:cNvSpPr>
          <p:nvPr>
            <p:ph type="sldNum" sz="quarter" idx="4"/>
          </p:nvPr>
        </p:nvSpPr>
        <p:spPr/>
        <p:txBody>
          <a:bodyPr/>
          <a:lstStyle/>
          <a:p>
            <a:fld id="{7BCC8D0D-EAEC-449D-9161-023DFF90F2E2}" type="slidenum">
              <a:rPr lang="en-US" smtClean="0"/>
              <a:pPr/>
              <a:t>3</a:t>
            </a:fld>
            <a:endParaRPr lang="en-US" dirty="0"/>
          </a:p>
        </p:txBody>
      </p:sp>
      <p:sp>
        <p:nvSpPr>
          <p:cNvPr id="49" name="Title 26"/>
          <p:cNvSpPr txBox="1">
            <a:spLocks/>
          </p:cNvSpPr>
          <p:nvPr/>
        </p:nvSpPr>
        <p:spPr>
          <a:xfrm>
            <a:off x="5357245" y="1072715"/>
            <a:ext cx="2228716" cy="935066"/>
          </a:xfrm>
          <a:prstGeom prst="rect">
            <a:avLst/>
          </a:prstGeom>
          <a:effectLst/>
        </p:spPr>
        <p:txBody>
          <a:bodyPr vert="horz" lIns="0" tIns="0" rIns="182880" bIns="0" rtlCol="0" anchor="t"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2000" dirty="0">
                <a:latin typeface="Dual 400"/>
                <a:ea typeface="+mn-ea"/>
                <a:cs typeface="Dual 400"/>
              </a:rPr>
              <a:t>NETWORK FUNCTIONS VIRTUALIZTION</a:t>
            </a:r>
          </a:p>
        </p:txBody>
      </p:sp>
      <p:sp>
        <p:nvSpPr>
          <p:cNvPr id="50" name="Title 26"/>
          <p:cNvSpPr txBox="1">
            <a:spLocks/>
          </p:cNvSpPr>
          <p:nvPr/>
        </p:nvSpPr>
        <p:spPr>
          <a:xfrm>
            <a:off x="1212435" y="1076036"/>
            <a:ext cx="2036648"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2000" dirty="0">
                <a:latin typeface="Dual 400"/>
                <a:ea typeface="+mn-ea"/>
                <a:cs typeface="Dual 400"/>
              </a:rPr>
              <a:t>SOFTWARE DEFINED NETWORKING</a:t>
            </a:r>
          </a:p>
        </p:txBody>
      </p:sp>
      <p:grpSp>
        <p:nvGrpSpPr>
          <p:cNvPr id="3" name="Group 2"/>
          <p:cNvGrpSpPr/>
          <p:nvPr/>
        </p:nvGrpSpPr>
        <p:grpSpPr>
          <a:xfrm>
            <a:off x="348024" y="2272473"/>
            <a:ext cx="2730287" cy="899707"/>
            <a:chOff x="180816" y="2435031"/>
            <a:chExt cx="2730287" cy="899707"/>
          </a:xfrm>
        </p:grpSpPr>
        <p:sp>
          <p:nvSpPr>
            <p:cNvPr id="52" name="Title 26"/>
            <p:cNvSpPr txBox="1">
              <a:spLocks/>
            </p:cNvSpPr>
            <p:nvPr/>
          </p:nvSpPr>
          <p:spPr>
            <a:xfrm>
              <a:off x="180816" y="2435031"/>
              <a:ext cx="2730287" cy="341947"/>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spcBef>
                  <a:spcPts val="1200"/>
                </a:spcBef>
                <a:spcAft>
                  <a:spcPts val="1800"/>
                </a:spcAft>
              </a:pPr>
              <a:r>
                <a:rPr lang="en-US" sz="2000" b="1" spc="0" dirty="0">
                  <a:solidFill>
                    <a:schemeClr val="tx1"/>
                  </a:solidFill>
                  <a:latin typeface="Dual 400" panose="02000603000000020004" pitchFamily="2" charset="0"/>
                  <a:ea typeface="+mn-ea"/>
                  <a:cs typeface="Dual 400" panose="02000603000000020004" pitchFamily="2" charset="0"/>
                </a:rPr>
                <a:t>Programmatic </a:t>
              </a:r>
              <a:r>
                <a:rPr lang="en-US" sz="2000" b="1" spc="0" dirty="0" smtClean="0">
                  <a:solidFill>
                    <a:schemeClr val="tx1"/>
                  </a:solidFill>
                  <a:latin typeface="Dual 400" panose="02000603000000020004" pitchFamily="2" charset="0"/>
                  <a:ea typeface="+mn-ea"/>
                  <a:cs typeface="Dual 400" panose="02000603000000020004" pitchFamily="2" charset="0"/>
                </a:rPr>
                <a:t>Control</a:t>
              </a:r>
            </a:p>
          </p:txBody>
        </p:sp>
        <p:pic>
          <p:nvPicPr>
            <p:cNvPr id="71" name="Picture 70"/>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045227" y="2958719"/>
              <a:ext cx="1005632" cy="376019"/>
            </a:xfrm>
            <a:prstGeom prst="rect">
              <a:avLst/>
            </a:prstGeom>
            <a:ln>
              <a:noFill/>
            </a:ln>
            <a:effectLst/>
            <a:scene3d>
              <a:camera prst="orthographicFront"/>
              <a:lightRig rig="threePt" dir="t">
                <a:rot lat="0" lon="0" rev="2700000"/>
              </a:lightRig>
            </a:scene3d>
            <a:sp3d>
              <a:bevelT w="63500" h="50800"/>
            </a:sp3d>
          </p:spPr>
        </p:pic>
      </p:grpSp>
      <p:grpSp>
        <p:nvGrpSpPr>
          <p:cNvPr id="8" name="Group 7"/>
          <p:cNvGrpSpPr/>
          <p:nvPr/>
        </p:nvGrpSpPr>
        <p:grpSpPr>
          <a:xfrm>
            <a:off x="5502359" y="3352984"/>
            <a:ext cx="2482929" cy="813804"/>
            <a:chOff x="5502359" y="3219504"/>
            <a:chExt cx="2482929" cy="813804"/>
          </a:xfrm>
        </p:grpSpPr>
        <p:sp>
          <p:nvSpPr>
            <p:cNvPr id="170" name="Freeform 34"/>
            <p:cNvSpPr>
              <a:spLocks noChangeArrowheads="1"/>
            </p:cNvSpPr>
            <p:nvPr/>
          </p:nvSpPr>
          <p:spPr bwMode="auto">
            <a:xfrm>
              <a:off x="5502359" y="3219504"/>
              <a:ext cx="2482929" cy="813804"/>
            </a:xfrm>
            <a:custGeom>
              <a:avLst/>
              <a:gdLst>
                <a:gd name="T0" fmla="*/ 3143 w 3219"/>
                <a:gd name="T1" fmla="*/ 1185 h 2205"/>
                <a:gd name="T2" fmla="*/ 2773 w 3219"/>
                <a:gd name="T3" fmla="*/ 962 h 2205"/>
                <a:gd name="T4" fmla="*/ 2657 w 3219"/>
                <a:gd name="T5" fmla="*/ 799 h 2205"/>
                <a:gd name="T6" fmla="*/ 2539 w 3219"/>
                <a:gd name="T7" fmla="*/ 644 h 2205"/>
                <a:gd name="T8" fmla="*/ 2266 w 3219"/>
                <a:gd name="T9" fmla="*/ 450 h 2205"/>
                <a:gd name="T10" fmla="*/ 2016 w 3219"/>
                <a:gd name="T11" fmla="*/ 348 h 2205"/>
                <a:gd name="T12" fmla="*/ 1681 w 3219"/>
                <a:gd name="T13" fmla="*/ 311 h 2205"/>
                <a:gd name="T14" fmla="*/ 1427 w 3219"/>
                <a:gd name="T15" fmla="*/ 198 h 2205"/>
                <a:gd name="T16" fmla="*/ 1067 w 3219"/>
                <a:gd name="T17" fmla="*/ 35 h 2205"/>
                <a:gd name="T18" fmla="*/ 770 w 3219"/>
                <a:gd name="T19" fmla="*/ 0 h 2205"/>
                <a:gd name="T20" fmla="*/ 306 w 3219"/>
                <a:gd name="T21" fmla="*/ 177 h 2205"/>
                <a:gd name="T22" fmla="*/ 225 w 3219"/>
                <a:gd name="T23" fmla="*/ 456 h 2205"/>
                <a:gd name="T24" fmla="*/ 91 w 3219"/>
                <a:gd name="T25" fmla="*/ 574 h 2205"/>
                <a:gd name="T26" fmla="*/ 8 w 3219"/>
                <a:gd name="T27" fmla="*/ 713 h 2205"/>
                <a:gd name="T28" fmla="*/ 5 w 3219"/>
                <a:gd name="T29" fmla="*/ 858 h 2205"/>
                <a:gd name="T30" fmla="*/ 62 w 3219"/>
                <a:gd name="T31" fmla="*/ 992 h 2205"/>
                <a:gd name="T32" fmla="*/ 274 w 3219"/>
                <a:gd name="T33" fmla="*/ 1169 h 2205"/>
                <a:gd name="T34" fmla="*/ 303 w 3219"/>
                <a:gd name="T35" fmla="*/ 1322 h 2205"/>
                <a:gd name="T36" fmla="*/ 335 w 3219"/>
                <a:gd name="T37" fmla="*/ 1416 h 2205"/>
                <a:gd name="T38" fmla="*/ 499 w 3219"/>
                <a:gd name="T39" fmla="*/ 1585 h 2205"/>
                <a:gd name="T40" fmla="*/ 721 w 3219"/>
                <a:gd name="T41" fmla="*/ 1697 h 2205"/>
                <a:gd name="T42" fmla="*/ 1032 w 3219"/>
                <a:gd name="T43" fmla="*/ 1756 h 2205"/>
                <a:gd name="T44" fmla="*/ 1271 w 3219"/>
                <a:gd name="T45" fmla="*/ 1915 h 2205"/>
                <a:gd name="T46" fmla="*/ 1507 w 3219"/>
                <a:gd name="T47" fmla="*/ 2078 h 2205"/>
                <a:gd name="T48" fmla="*/ 1979 w 3219"/>
                <a:gd name="T49" fmla="*/ 2199 h 2205"/>
                <a:gd name="T50" fmla="*/ 2060 w 3219"/>
                <a:gd name="T51" fmla="*/ 2193 h 2205"/>
                <a:gd name="T52" fmla="*/ 1593 w 3219"/>
                <a:gd name="T53" fmla="*/ 2089 h 2205"/>
                <a:gd name="T54" fmla="*/ 1295 w 3219"/>
                <a:gd name="T55" fmla="*/ 1891 h 2205"/>
                <a:gd name="T56" fmla="*/ 1070 w 3219"/>
                <a:gd name="T57" fmla="*/ 1719 h 2205"/>
                <a:gd name="T58" fmla="*/ 802 w 3219"/>
                <a:gd name="T59" fmla="*/ 1673 h 2205"/>
                <a:gd name="T60" fmla="*/ 542 w 3219"/>
                <a:gd name="T61" fmla="*/ 1555 h 2205"/>
                <a:gd name="T62" fmla="*/ 389 w 3219"/>
                <a:gd name="T63" fmla="*/ 1402 h 2205"/>
                <a:gd name="T64" fmla="*/ 373 w 3219"/>
                <a:gd name="T65" fmla="*/ 1231 h 2205"/>
                <a:gd name="T66" fmla="*/ 279 w 3219"/>
                <a:gd name="T67" fmla="*/ 1105 h 2205"/>
                <a:gd name="T68" fmla="*/ 97 w 3219"/>
                <a:gd name="T69" fmla="*/ 936 h 2205"/>
                <a:gd name="T70" fmla="*/ 64 w 3219"/>
                <a:gd name="T71" fmla="*/ 834 h 2205"/>
                <a:gd name="T72" fmla="*/ 91 w 3219"/>
                <a:gd name="T73" fmla="*/ 668 h 2205"/>
                <a:gd name="T74" fmla="*/ 198 w 3219"/>
                <a:gd name="T75" fmla="*/ 576 h 2205"/>
                <a:gd name="T76" fmla="*/ 290 w 3219"/>
                <a:gd name="T77" fmla="*/ 461 h 2205"/>
                <a:gd name="T78" fmla="*/ 303 w 3219"/>
                <a:gd name="T79" fmla="*/ 289 h 2205"/>
                <a:gd name="T80" fmla="*/ 633 w 3219"/>
                <a:gd name="T81" fmla="*/ 80 h 2205"/>
                <a:gd name="T82" fmla="*/ 982 w 3219"/>
                <a:gd name="T83" fmla="*/ 83 h 2205"/>
                <a:gd name="T84" fmla="*/ 1311 w 3219"/>
                <a:gd name="T85" fmla="*/ 201 h 2205"/>
                <a:gd name="T86" fmla="*/ 1558 w 3219"/>
                <a:gd name="T87" fmla="*/ 386 h 2205"/>
                <a:gd name="T88" fmla="*/ 1939 w 3219"/>
                <a:gd name="T89" fmla="*/ 391 h 2205"/>
                <a:gd name="T90" fmla="*/ 2161 w 3219"/>
                <a:gd name="T91" fmla="*/ 461 h 2205"/>
                <a:gd name="T92" fmla="*/ 2440 w 3219"/>
                <a:gd name="T93" fmla="*/ 625 h 2205"/>
                <a:gd name="T94" fmla="*/ 2607 w 3219"/>
                <a:gd name="T95" fmla="*/ 812 h 2205"/>
                <a:gd name="T96" fmla="*/ 2660 w 3219"/>
                <a:gd name="T97" fmla="*/ 968 h 2205"/>
                <a:gd name="T98" fmla="*/ 2990 w 3219"/>
                <a:gd name="T99" fmla="*/ 1102 h 2205"/>
                <a:gd name="T100" fmla="*/ 3180 w 3219"/>
                <a:gd name="T101" fmla="*/ 1341 h 2205"/>
                <a:gd name="T102" fmla="*/ 3175 w 3219"/>
                <a:gd name="T103" fmla="*/ 1512 h 2205"/>
                <a:gd name="T104" fmla="*/ 2939 w 3219"/>
                <a:gd name="T105" fmla="*/ 1729 h 2205"/>
                <a:gd name="T106" fmla="*/ 2767 w 3219"/>
                <a:gd name="T107" fmla="*/ 1893 h 2205"/>
                <a:gd name="T108" fmla="*/ 2711 w 3219"/>
                <a:gd name="T109" fmla="*/ 2009 h 2205"/>
                <a:gd name="T110" fmla="*/ 2569 w 3219"/>
                <a:gd name="T111" fmla="*/ 2108 h 2205"/>
                <a:gd name="T112" fmla="*/ 2724 w 3219"/>
                <a:gd name="T113" fmla="*/ 2003 h 2205"/>
                <a:gd name="T114" fmla="*/ 2781 w 3219"/>
                <a:gd name="T115" fmla="*/ 1882 h 2205"/>
                <a:gd name="T116" fmla="*/ 3028 w 3219"/>
                <a:gd name="T117" fmla="*/ 1713 h 2205"/>
                <a:gd name="T118" fmla="*/ 3210 w 3219"/>
                <a:gd name="T119" fmla="*/ 1501 h 2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19" h="2205">
                  <a:moveTo>
                    <a:pt x="3218" y="1359"/>
                  </a:moveTo>
                  <a:lnTo>
                    <a:pt x="3218" y="1359"/>
                  </a:lnTo>
                  <a:lnTo>
                    <a:pt x="3215" y="1349"/>
                  </a:lnTo>
                  <a:lnTo>
                    <a:pt x="3215" y="1335"/>
                  </a:lnTo>
                  <a:lnTo>
                    <a:pt x="3215" y="1335"/>
                  </a:lnTo>
                  <a:lnTo>
                    <a:pt x="3212" y="1325"/>
                  </a:lnTo>
                  <a:lnTo>
                    <a:pt x="3212" y="1325"/>
                  </a:lnTo>
                  <a:lnTo>
                    <a:pt x="3207" y="1303"/>
                  </a:lnTo>
                  <a:lnTo>
                    <a:pt x="3207" y="1303"/>
                  </a:lnTo>
                  <a:lnTo>
                    <a:pt x="3199" y="1282"/>
                  </a:lnTo>
                  <a:lnTo>
                    <a:pt x="3191" y="1260"/>
                  </a:lnTo>
                  <a:lnTo>
                    <a:pt x="3191" y="1260"/>
                  </a:lnTo>
                  <a:lnTo>
                    <a:pt x="3170" y="1220"/>
                  </a:lnTo>
                  <a:lnTo>
                    <a:pt x="3143" y="1185"/>
                  </a:lnTo>
                  <a:lnTo>
                    <a:pt x="3143" y="1185"/>
                  </a:lnTo>
                  <a:lnTo>
                    <a:pt x="3113" y="1153"/>
                  </a:lnTo>
                  <a:lnTo>
                    <a:pt x="3081" y="1121"/>
                  </a:lnTo>
                  <a:lnTo>
                    <a:pt x="3046" y="1094"/>
                  </a:lnTo>
                  <a:lnTo>
                    <a:pt x="3011" y="1070"/>
                  </a:lnTo>
                  <a:lnTo>
                    <a:pt x="3011" y="1070"/>
                  </a:lnTo>
                  <a:lnTo>
                    <a:pt x="2974" y="1046"/>
                  </a:lnTo>
                  <a:lnTo>
                    <a:pt x="2936" y="1024"/>
                  </a:lnTo>
                  <a:lnTo>
                    <a:pt x="2936" y="1024"/>
                  </a:lnTo>
                  <a:lnTo>
                    <a:pt x="2896" y="1005"/>
                  </a:lnTo>
                  <a:lnTo>
                    <a:pt x="2856" y="990"/>
                  </a:lnTo>
                  <a:lnTo>
                    <a:pt x="2856" y="990"/>
                  </a:lnTo>
                  <a:lnTo>
                    <a:pt x="2816" y="976"/>
                  </a:lnTo>
                  <a:lnTo>
                    <a:pt x="2773" y="962"/>
                  </a:lnTo>
                  <a:lnTo>
                    <a:pt x="2773" y="962"/>
                  </a:lnTo>
                  <a:lnTo>
                    <a:pt x="2706" y="946"/>
                  </a:lnTo>
                  <a:lnTo>
                    <a:pt x="2703" y="941"/>
                  </a:lnTo>
                  <a:lnTo>
                    <a:pt x="2700" y="928"/>
                  </a:lnTo>
                  <a:lnTo>
                    <a:pt x="2700" y="917"/>
                  </a:lnTo>
                  <a:lnTo>
                    <a:pt x="2700" y="917"/>
                  </a:lnTo>
                  <a:lnTo>
                    <a:pt x="2695" y="896"/>
                  </a:lnTo>
                  <a:lnTo>
                    <a:pt x="2687" y="874"/>
                  </a:lnTo>
                  <a:lnTo>
                    <a:pt x="2687" y="874"/>
                  </a:lnTo>
                  <a:lnTo>
                    <a:pt x="2684" y="863"/>
                  </a:lnTo>
                  <a:lnTo>
                    <a:pt x="2679" y="850"/>
                  </a:lnTo>
                  <a:lnTo>
                    <a:pt x="2671" y="828"/>
                  </a:lnTo>
                  <a:lnTo>
                    <a:pt x="2660" y="810"/>
                  </a:lnTo>
                  <a:lnTo>
                    <a:pt x="2657" y="799"/>
                  </a:lnTo>
                  <a:lnTo>
                    <a:pt x="2657" y="799"/>
                  </a:lnTo>
                  <a:lnTo>
                    <a:pt x="2649" y="788"/>
                  </a:lnTo>
                  <a:lnTo>
                    <a:pt x="2639" y="769"/>
                  </a:lnTo>
                  <a:lnTo>
                    <a:pt x="2639" y="769"/>
                  </a:lnTo>
                  <a:lnTo>
                    <a:pt x="2628" y="748"/>
                  </a:lnTo>
                  <a:lnTo>
                    <a:pt x="2628" y="748"/>
                  </a:lnTo>
                  <a:lnTo>
                    <a:pt x="2614" y="729"/>
                  </a:lnTo>
                  <a:lnTo>
                    <a:pt x="2601" y="710"/>
                  </a:lnTo>
                  <a:lnTo>
                    <a:pt x="2601" y="710"/>
                  </a:lnTo>
                  <a:lnTo>
                    <a:pt x="2572" y="675"/>
                  </a:lnTo>
                  <a:lnTo>
                    <a:pt x="2572" y="675"/>
                  </a:lnTo>
                  <a:lnTo>
                    <a:pt x="2555" y="660"/>
                  </a:lnTo>
                  <a:lnTo>
                    <a:pt x="2539" y="644"/>
                  </a:lnTo>
                  <a:lnTo>
                    <a:pt x="2539" y="644"/>
                  </a:lnTo>
                  <a:lnTo>
                    <a:pt x="2507" y="614"/>
                  </a:lnTo>
                  <a:lnTo>
                    <a:pt x="2507" y="614"/>
                  </a:lnTo>
                  <a:lnTo>
                    <a:pt x="2472" y="585"/>
                  </a:lnTo>
                  <a:lnTo>
                    <a:pt x="2472" y="585"/>
                  </a:lnTo>
                  <a:lnTo>
                    <a:pt x="2456" y="568"/>
                  </a:lnTo>
                  <a:lnTo>
                    <a:pt x="2438" y="558"/>
                  </a:lnTo>
                  <a:lnTo>
                    <a:pt x="2438" y="558"/>
                  </a:lnTo>
                  <a:lnTo>
                    <a:pt x="2400" y="531"/>
                  </a:lnTo>
                  <a:lnTo>
                    <a:pt x="2400" y="531"/>
                  </a:lnTo>
                  <a:lnTo>
                    <a:pt x="2362" y="507"/>
                  </a:lnTo>
                  <a:lnTo>
                    <a:pt x="2325" y="482"/>
                  </a:lnTo>
                  <a:lnTo>
                    <a:pt x="2325" y="482"/>
                  </a:lnTo>
                  <a:lnTo>
                    <a:pt x="2285" y="461"/>
                  </a:lnTo>
                  <a:lnTo>
                    <a:pt x="2266" y="450"/>
                  </a:lnTo>
                  <a:lnTo>
                    <a:pt x="2255" y="445"/>
                  </a:lnTo>
                  <a:lnTo>
                    <a:pt x="2247" y="440"/>
                  </a:lnTo>
                  <a:lnTo>
                    <a:pt x="2207" y="421"/>
                  </a:lnTo>
                  <a:lnTo>
                    <a:pt x="2207" y="421"/>
                  </a:lnTo>
                  <a:lnTo>
                    <a:pt x="2185" y="410"/>
                  </a:lnTo>
                  <a:lnTo>
                    <a:pt x="2167" y="402"/>
                  </a:lnTo>
                  <a:lnTo>
                    <a:pt x="2145" y="391"/>
                  </a:lnTo>
                  <a:lnTo>
                    <a:pt x="2145" y="391"/>
                  </a:lnTo>
                  <a:lnTo>
                    <a:pt x="2124" y="383"/>
                  </a:lnTo>
                  <a:lnTo>
                    <a:pt x="2124" y="383"/>
                  </a:lnTo>
                  <a:lnTo>
                    <a:pt x="2081" y="370"/>
                  </a:lnTo>
                  <a:lnTo>
                    <a:pt x="2038" y="357"/>
                  </a:lnTo>
                  <a:lnTo>
                    <a:pt x="2038" y="357"/>
                  </a:lnTo>
                  <a:lnTo>
                    <a:pt x="2016" y="348"/>
                  </a:lnTo>
                  <a:lnTo>
                    <a:pt x="1995" y="343"/>
                  </a:lnTo>
                  <a:lnTo>
                    <a:pt x="1995" y="343"/>
                  </a:lnTo>
                  <a:lnTo>
                    <a:pt x="1974" y="338"/>
                  </a:lnTo>
                  <a:lnTo>
                    <a:pt x="1952" y="332"/>
                  </a:lnTo>
                  <a:lnTo>
                    <a:pt x="1952" y="332"/>
                  </a:lnTo>
                  <a:lnTo>
                    <a:pt x="1907" y="324"/>
                  </a:lnTo>
                  <a:lnTo>
                    <a:pt x="1907" y="324"/>
                  </a:lnTo>
                  <a:lnTo>
                    <a:pt x="1861" y="319"/>
                  </a:lnTo>
                  <a:lnTo>
                    <a:pt x="1818" y="314"/>
                  </a:lnTo>
                  <a:lnTo>
                    <a:pt x="1818" y="314"/>
                  </a:lnTo>
                  <a:lnTo>
                    <a:pt x="1773" y="311"/>
                  </a:lnTo>
                  <a:lnTo>
                    <a:pt x="1727" y="311"/>
                  </a:lnTo>
                  <a:lnTo>
                    <a:pt x="1727" y="311"/>
                  </a:lnTo>
                  <a:lnTo>
                    <a:pt x="1681" y="311"/>
                  </a:lnTo>
                  <a:lnTo>
                    <a:pt x="1681" y="311"/>
                  </a:lnTo>
                  <a:lnTo>
                    <a:pt x="1639" y="314"/>
                  </a:lnTo>
                  <a:lnTo>
                    <a:pt x="1639" y="314"/>
                  </a:lnTo>
                  <a:lnTo>
                    <a:pt x="1566" y="322"/>
                  </a:lnTo>
                  <a:lnTo>
                    <a:pt x="1561" y="316"/>
                  </a:lnTo>
                  <a:lnTo>
                    <a:pt x="1553" y="305"/>
                  </a:lnTo>
                  <a:lnTo>
                    <a:pt x="1542" y="298"/>
                  </a:lnTo>
                  <a:lnTo>
                    <a:pt x="1526" y="279"/>
                  </a:lnTo>
                  <a:lnTo>
                    <a:pt x="1526" y="279"/>
                  </a:lnTo>
                  <a:lnTo>
                    <a:pt x="1507" y="263"/>
                  </a:lnTo>
                  <a:lnTo>
                    <a:pt x="1507" y="263"/>
                  </a:lnTo>
                  <a:lnTo>
                    <a:pt x="1467" y="230"/>
                  </a:lnTo>
                  <a:lnTo>
                    <a:pt x="1427" y="198"/>
                  </a:lnTo>
                  <a:lnTo>
                    <a:pt x="1427" y="198"/>
                  </a:lnTo>
                  <a:lnTo>
                    <a:pt x="1387" y="171"/>
                  </a:lnTo>
                  <a:lnTo>
                    <a:pt x="1387" y="171"/>
                  </a:lnTo>
                  <a:lnTo>
                    <a:pt x="1344" y="147"/>
                  </a:lnTo>
                  <a:lnTo>
                    <a:pt x="1344" y="147"/>
                  </a:lnTo>
                  <a:lnTo>
                    <a:pt x="1298" y="123"/>
                  </a:lnTo>
                  <a:lnTo>
                    <a:pt x="1298" y="123"/>
                  </a:lnTo>
                  <a:lnTo>
                    <a:pt x="1255" y="102"/>
                  </a:lnTo>
                  <a:lnTo>
                    <a:pt x="1255" y="102"/>
                  </a:lnTo>
                  <a:lnTo>
                    <a:pt x="1210" y="83"/>
                  </a:lnTo>
                  <a:lnTo>
                    <a:pt x="1210" y="83"/>
                  </a:lnTo>
                  <a:lnTo>
                    <a:pt x="1161" y="64"/>
                  </a:lnTo>
                  <a:lnTo>
                    <a:pt x="1161" y="64"/>
                  </a:lnTo>
                  <a:lnTo>
                    <a:pt x="1116" y="48"/>
                  </a:lnTo>
                  <a:lnTo>
                    <a:pt x="1067" y="35"/>
                  </a:lnTo>
                  <a:lnTo>
                    <a:pt x="1067" y="35"/>
                  </a:lnTo>
                  <a:lnTo>
                    <a:pt x="1019" y="24"/>
                  </a:lnTo>
                  <a:lnTo>
                    <a:pt x="995" y="19"/>
                  </a:lnTo>
                  <a:lnTo>
                    <a:pt x="968" y="16"/>
                  </a:lnTo>
                  <a:lnTo>
                    <a:pt x="968" y="16"/>
                  </a:lnTo>
                  <a:lnTo>
                    <a:pt x="920" y="8"/>
                  </a:lnTo>
                  <a:lnTo>
                    <a:pt x="920" y="8"/>
                  </a:lnTo>
                  <a:lnTo>
                    <a:pt x="869" y="2"/>
                  </a:lnTo>
                  <a:lnTo>
                    <a:pt x="869" y="2"/>
                  </a:lnTo>
                  <a:lnTo>
                    <a:pt x="845" y="0"/>
                  </a:lnTo>
                  <a:lnTo>
                    <a:pt x="821" y="0"/>
                  </a:lnTo>
                  <a:lnTo>
                    <a:pt x="794" y="0"/>
                  </a:lnTo>
                  <a:lnTo>
                    <a:pt x="770" y="0"/>
                  </a:lnTo>
                  <a:lnTo>
                    <a:pt x="770" y="0"/>
                  </a:lnTo>
                  <a:lnTo>
                    <a:pt x="719" y="2"/>
                  </a:lnTo>
                  <a:lnTo>
                    <a:pt x="671" y="8"/>
                  </a:lnTo>
                  <a:lnTo>
                    <a:pt x="671" y="8"/>
                  </a:lnTo>
                  <a:lnTo>
                    <a:pt x="619" y="16"/>
                  </a:lnTo>
                  <a:lnTo>
                    <a:pt x="571" y="29"/>
                  </a:lnTo>
                  <a:lnTo>
                    <a:pt x="523" y="43"/>
                  </a:lnTo>
                  <a:lnTo>
                    <a:pt x="475" y="61"/>
                  </a:lnTo>
                  <a:lnTo>
                    <a:pt x="475" y="61"/>
                  </a:lnTo>
                  <a:lnTo>
                    <a:pt x="429" y="83"/>
                  </a:lnTo>
                  <a:lnTo>
                    <a:pt x="386" y="110"/>
                  </a:lnTo>
                  <a:lnTo>
                    <a:pt x="386" y="110"/>
                  </a:lnTo>
                  <a:lnTo>
                    <a:pt x="343" y="139"/>
                  </a:lnTo>
                  <a:lnTo>
                    <a:pt x="325" y="158"/>
                  </a:lnTo>
                  <a:lnTo>
                    <a:pt x="306" y="177"/>
                  </a:lnTo>
                  <a:lnTo>
                    <a:pt x="306" y="177"/>
                  </a:lnTo>
                  <a:lnTo>
                    <a:pt x="287" y="195"/>
                  </a:lnTo>
                  <a:lnTo>
                    <a:pt x="271" y="217"/>
                  </a:lnTo>
                  <a:lnTo>
                    <a:pt x="257" y="241"/>
                  </a:lnTo>
                  <a:lnTo>
                    <a:pt x="244" y="265"/>
                  </a:lnTo>
                  <a:lnTo>
                    <a:pt x="244" y="265"/>
                  </a:lnTo>
                  <a:lnTo>
                    <a:pt x="236" y="292"/>
                  </a:lnTo>
                  <a:lnTo>
                    <a:pt x="231" y="316"/>
                  </a:lnTo>
                  <a:lnTo>
                    <a:pt x="225" y="343"/>
                  </a:lnTo>
                  <a:lnTo>
                    <a:pt x="225" y="373"/>
                  </a:lnTo>
                  <a:lnTo>
                    <a:pt x="225" y="373"/>
                  </a:lnTo>
                  <a:lnTo>
                    <a:pt x="225" y="445"/>
                  </a:lnTo>
                  <a:lnTo>
                    <a:pt x="225" y="456"/>
                  </a:lnTo>
                  <a:lnTo>
                    <a:pt x="225" y="456"/>
                  </a:lnTo>
                  <a:lnTo>
                    <a:pt x="225" y="466"/>
                  </a:lnTo>
                  <a:lnTo>
                    <a:pt x="225" y="466"/>
                  </a:lnTo>
                  <a:lnTo>
                    <a:pt x="228" y="488"/>
                  </a:lnTo>
                  <a:lnTo>
                    <a:pt x="228" y="488"/>
                  </a:lnTo>
                  <a:lnTo>
                    <a:pt x="231" y="496"/>
                  </a:lnTo>
                  <a:lnTo>
                    <a:pt x="231" y="496"/>
                  </a:lnTo>
                  <a:lnTo>
                    <a:pt x="201" y="507"/>
                  </a:lnTo>
                  <a:lnTo>
                    <a:pt x="201" y="507"/>
                  </a:lnTo>
                  <a:lnTo>
                    <a:pt x="172" y="520"/>
                  </a:lnTo>
                  <a:lnTo>
                    <a:pt x="145" y="533"/>
                  </a:lnTo>
                  <a:lnTo>
                    <a:pt x="145" y="533"/>
                  </a:lnTo>
                  <a:lnTo>
                    <a:pt x="115" y="552"/>
                  </a:lnTo>
                  <a:lnTo>
                    <a:pt x="105" y="563"/>
                  </a:lnTo>
                  <a:lnTo>
                    <a:pt x="91" y="574"/>
                  </a:lnTo>
                  <a:lnTo>
                    <a:pt x="91" y="574"/>
                  </a:lnTo>
                  <a:lnTo>
                    <a:pt x="78" y="585"/>
                  </a:lnTo>
                  <a:lnTo>
                    <a:pt x="67" y="595"/>
                  </a:lnTo>
                  <a:lnTo>
                    <a:pt x="62" y="603"/>
                  </a:lnTo>
                  <a:lnTo>
                    <a:pt x="62" y="603"/>
                  </a:lnTo>
                  <a:lnTo>
                    <a:pt x="56" y="609"/>
                  </a:lnTo>
                  <a:lnTo>
                    <a:pt x="46" y="622"/>
                  </a:lnTo>
                  <a:lnTo>
                    <a:pt x="46" y="622"/>
                  </a:lnTo>
                  <a:lnTo>
                    <a:pt x="38" y="635"/>
                  </a:lnTo>
                  <a:lnTo>
                    <a:pt x="30" y="651"/>
                  </a:lnTo>
                  <a:lnTo>
                    <a:pt x="30" y="651"/>
                  </a:lnTo>
                  <a:lnTo>
                    <a:pt x="16" y="681"/>
                  </a:lnTo>
                  <a:lnTo>
                    <a:pt x="16" y="681"/>
                  </a:lnTo>
                  <a:lnTo>
                    <a:pt x="8" y="713"/>
                  </a:lnTo>
                  <a:lnTo>
                    <a:pt x="8" y="713"/>
                  </a:lnTo>
                  <a:lnTo>
                    <a:pt x="3" y="745"/>
                  </a:lnTo>
                  <a:lnTo>
                    <a:pt x="0" y="778"/>
                  </a:lnTo>
                  <a:lnTo>
                    <a:pt x="0" y="778"/>
                  </a:lnTo>
                  <a:lnTo>
                    <a:pt x="0" y="810"/>
                  </a:lnTo>
                  <a:lnTo>
                    <a:pt x="0" y="810"/>
                  </a:lnTo>
                  <a:lnTo>
                    <a:pt x="0" y="818"/>
                  </a:lnTo>
                  <a:lnTo>
                    <a:pt x="3" y="826"/>
                  </a:lnTo>
                  <a:lnTo>
                    <a:pt x="3" y="842"/>
                  </a:lnTo>
                  <a:lnTo>
                    <a:pt x="5" y="850"/>
                  </a:lnTo>
                  <a:lnTo>
                    <a:pt x="5" y="855"/>
                  </a:lnTo>
                  <a:lnTo>
                    <a:pt x="5" y="855"/>
                  </a:lnTo>
                  <a:lnTo>
                    <a:pt x="5" y="858"/>
                  </a:lnTo>
                  <a:lnTo>
                    <a:pt x="5" y="858"/>
                  </a:lnTo>
                  <a:lnTo>
                    <a:pt x="5" y="858"/>
                  </a:lnTo>
                  <a:lnTo>
                    <a:pt x="8" y="874"/>
                  </a:lnTo>
                  <a:lnTo>
                    <a:pt x="11" y="882"/>
                  </a:lnTo>
                  <a:lnTo>
                    <a:pt x="14" y="890"/>
                  </a:lnTo>
                  <a:lnTo>
                    <a:pt x="19" y="906"/>
                  </a:lnTo>
                  <a:lnTo>
                    <a:pt x="19" y="906"/>
                  </a:lnTo>
                  <a:lnTo>
                    <a:pt x="24" y="920"/>
                  </a:lnTo>
                  <a:lnTo>
                    <a:pt x="24" y="920"/>
                  </a:lnTo>
                  <a:lnTo>
                    <a:pt x="30" y="936"/>
                  </a:lnTo>
                  <a:lnTo>
                    <a:pt x="30" y="936"/>
                  </a:lnTo>
                  <a:lnTo>
                    <a:pt x="46" y="965"/>
                  </a:lnTo>
                  <a:lnTo>
                    <a:pt x="54" y="979"/>
                  </a:lnTo>
                  <a:lnTo>
                    <a:pt x="62" y="992"/>
                  </a:lnTo>
                  <a:lnTo>
                    <a:pt x="62" y="992"/>
                  </a:lnTo>
                  <a:lnTo>
                    <a:pt x="80" y="1016"/>
                  </a:lnTo>
                  <a:lnTo>
                    <a:pt x="80" y="1016"/>
                  </a:lnTo>
                  <a:lnTo>
                    <a:pt x="102" y="1040"/>
                  </a:lnTo>
                  <a:lnTo>
                    <a:pt x="102" y="1040"/>
                  </a:lnTo>
                  <a:lnTo>
                    <a:pt x="126" y="1062"/>
                  </a:lnTo>
                  <a:lnTo>
                    <a:pt x="148" y="1083"/>
                  </a:lnTo>
                  <a:lnTo>
                    <a:pt x="148" y="1083"/>
                  </a:lnTo>
                  <a:lnTo>
                    <a:pt x="172" y="1102"/>
                  </a:lnTo>
                  <a:lnTo>
                    <a:pt x="172" y="1102"/>
                  </a:lnTo>
                  <a:lnTo>
                    <a:pt x="196" y="1121"/>
                  </a:lnTo>
                  <a:lnTo>
                    <a:pt x="196" y="1121"/>
                  </a:lnTo>
                  <a:lnTo>
                    <a:pt x="247" y="1153"/>
                  </a:lnTo>
                  <a:lnTo>
                    <a:pt x="274" y="1169"/>
                  </a:lnTo>
                  <a:lnTo>
                    <a:pt x="274" y="1169"/>
                  </a:lnTo>
                  <a:lnTo>
                    <a:pt x="300" y="1185"/>
                  </a:lnTo>
                  <a:lnTo>
                    <a:pt x="300" y="1185"/>
                  </a:lnTo>
                  <a:lnTo>
                    <a:pt x="327" y="1199"/>
                  </a:lnTo>
                  <a:lnTo>
                    <a:pt x="327" y="1199"/>
                  </a:lnTo>
                  <a:lnTo>
                    <a:pt x="325" y="1207"/>
                  </a:lnTo>
                  <a:lnTo>
                    <a:pt x="325" y="1207"/>
                  </a:lnTo>
                  <a:lnTo>
                    <a:pt x="316" y="1225"/>
                  </a:lnTo>
                  <a:lnTo>
                    <a:pt x="311" y="1244"/>
                  </a:lnTo>
                  <a:lnTo>
                    <a:pt x="311" y="1244"/>
                  </a:lnTo>
                  <a:lnTo>
                    <a:pt x="306" y="1263"/>
                  </a:lnTo>
                  <a:lnTo>
                    <a:pt x="303" y="1282"/>
                  </a:lnTo>
                  <a:lnTo>
                    <a:pt x="303" y="1303"/>
                  </a:lnTo>
                  <a:lnTo>
                    <a:pt x="303" y="1322"/>
                  </a:lnTo>
                  <a:lnTo>
                    <a:pt x="303" y="1322"/>
                  </a:lnTo>
                  <a:lnTo>
                    <a:pt x="306" y="1341"/>
                  </a:lnTo>
                  <a:lnTo>
                    <a:pt x="306" y="1341"/>
                  </a:lnTo>
                  <a:lnTo>
                    <a:pt x="311" y="1362"/>
                  </a:lnTo>
                  <a:lnTo>
                    <a:pt x="316" y="1381"/>
                  </a:lnTo>
                  <a:lnTo>
                    <a:pt x="316" y="1381"/>
                  </a:lnTo>
                  <a:lnTo>
                    <a:pt x="325" y="1397"/>
                  </a:lnTo>
                  <a:lnTo>
                    <a:pt x="330" y="1408"/>
                  </a:lnTo>
                  <a:lnTo>
                    <a:pt x="330" y="1408"/>
                  </a:lnTo>
                  <a:lnTo>
                    <a:pt x="330" y="1408"/>
                  </a:lnTo>
                  <a:lnTo>
                    <a:pt x="330" y="1408"/>
                  </a:lnTo>
                  <a:lnTo>
                    <a:pt x="330" y="1411"/>
                  </a:lnTo>
                  <a:lnTo>
                    <a:pt x="333" y="1411"/>
                  </a:lnTo>
                  <a:lnTo>
                    <a:pt x="335" y="1416"/>
                  </a:lnTo>
                  <a:lnTo>
                    <a:pt x="335" y="1416"/>
                  </a:lnTo>
                  <a:lnTo>
                    <a:pt x="343" y="1429"/>
                  </a:lnTo>
                  <a:lnTo>
                    <a:pt x="343" y="1429"/>
                  </a:lnTo>
                  <a:lnTo>
                    <a:pt x="365" y="1461"/>
                  </a:lnTo>
                  <a:lnTo>
                    <a:pt x="378" y="1475"/>
                  </a:lnTo>
                  <a:lnTo>
                    <a:pt x="378" y="1475"/>
                  </a:lnTo>
                  <a:lnTo>
                    <a:pt x="389" y="1488"/>
                  </a:lnTo>
                  <a:lnTo>
                    <a:pt x="389" y="1488"/>
                  </a:lnTo>
                  <a:lnTo>
                    <a:pt x="416" y="1515"/>
                  </a:lnTo>
                  <a:lnTo>
                    <a:pt x="426" y="1529"/>
                  </a:lnTo>
                  <a:lnTo>
                    <a:pt x="426" y="1529"/>
                  </a:lnTo>
                  <a:lnTo>
                    <a:pt x="440" y="1539"/>
                  </a:lnTo>
                  <a:lnTo>
                    <a:pt x="469" y="1563"/>
                  </a:lnTo>
                  <a:lnTo>
                    <a:pt x="469" y="1563"/>
                  </a:lnTo>
                  <a:lnTo>
                    <a:pt x="499" y="1585"/>
                  </a:lnTo>
                  <a:lnTo>
                    <a:pt x="499" y="1585"/>
                  </a:lnTo>
                  <a:lnTo>
                    <a:pt x="512" y="1595"/>
                  </a:lnTo>
                  <a:lnTo>
                    <a:pt x="528" y="1604"/>
                  </a:lnTo>
                  <a:lnTo>
                    <a:pt x="528" y="1604"/>
                  </a:lnTo>
                  <a:lnTo>
                    <a:pt x="558" y="1622"/>
                  </a:lnTo>
                  <a:lnTo>
                    <a:pt x="590" y="1641"/>
                  </a:lnTo>
                  <a:lnTo>
                    <a:pt x="606" y="1649"/>
                  </a:lnTo>
                  <a:lnTo>
                    <a:pt x="606" y="1649"/>
                  </a:lnTo>
                  <a:lnTo>
                    <a:pt x="622" y="1657"/>
                  </a:lnTo>
                  <a:lnTo>
                    <a:pt x="654" y="1670"/>
                  </a:lnTo>
                  <a:lnTo>
                    <a:pt x="654" y="1670"/>
                  </a:lnTo>
                  <a:lnTo>
                    <a:pt x="687" y="1684"/>
                  </a:lnTo>
                  <a:lnTo>
                    <a:pt x="721" y="1697"/>
                  </a:lnTo>
                  <a:lnTo>
                    <a:pt x="721" y="1697"/>
                  </a:lnTo>
                  <a:lnTo>
                    <a:pt x="789" y="1719"/>
                  </a:lnTo>
                  <a:lnTo>
                    <a:pt x="789" y="1719"/>
                  </a:lnTo>
                  <a:lnTo>
                    <a:pt x="807" y="1722"/>
                  </a:lnTo>
                  <a:lnTo>
                    <a:pt x="823" y="1727"/>
                  </a:lnTo>
                  <a:lnTo>
                    <a:pt x="858" y="1732"/>
                  </a:lnTo>
                  <a:lnTo>
                    <a:pt x="858" y="1732"/>
                  </a:lnTo>
                  <a:lnTo>
                    <a:pt x="893" y="1740"/>
                  </a:lnTo>
                  <a:lnTo>
                    <a:pt x="928" y="1746"/>
                  </a:lnTo>
                  <a:lnTo>
                    <a:pt x="947" y="1748"/>
                  </a:lnTo>
                  <a:lnTo>
                    <a:pt x="955" y="1748"/>
                  </a:lnTo>
                  <a:lnTo>
                    <a:pt x="963" y="1751"/>
                  </a:lnTo>
                  <a:lnTo>
                    <a:pt x="998" y="1754"/>
                  </a:lnTo>
                  <a:lnTo>
                    <a:pt x="998" y="1754"/>
                  </a:lnTo>
                  <a:lnTo>
                    <a:pt x="1032" y="1756"/>
                  </a:lnTo>
                  <a:lnTo>
                    <a:pt x="1070" y="1759"/>
                  </a:lnTo>
                  <a:lnTo>
                    <a:pt x="1121" y="1759"/>
                  </a:lnTo>
                  <a:lnTo>
                    <a:pt x="1121" y="1762"/>
                  </a:lnTo>
                  <a:lnTo>
                    <a:pt x="1140" y="1762"/>
                  </a:lnTo>
                  <a:lnTo>
                    <a:pt x="1148" y="1762"/>
                  </a:lnTo>
                  <a:lnTo>
                    <a:pt x="1164" y="1788"/>
                  </a:lnTo>
                  <a:lnTo>
                    <a:pt x="1164" y="1788"/>
                  </a:lnTo>
                  <a:lnTo>
                    <a:pt x="1191" y="1821"/>
                  </a:lnTo>
                  <a:lnTo>
                    <a:pt x="1191" y="1821"/>
                  </a:lnTo>
                  <a:lnTo>
                    <a:pt x="1215" y="1853"/>
                  </a:lnTo>
                  <a:lnTo>
                    <a:pt x="1215" y="1853"/>
                  </a:lnTo>
                  <a:lnTo>
                    <a:pt x="1242" y="1885"/>
                  </a:lnTo>
                  <a:lnTo>
                    <a:pt x="1242" y="1885"/>
                  </a:lnTo>
                  <a:lnTo>
                    <a:pt x="1271" y="1915"/>
                  </a:lnTo>
                  <a:lnTo>
                    <a:pt x="1271" y="1915"/>
                  </a:lnTo>
                  <a:lnTo>
                    <a:pt x="1303" y="1941"/>
                  </a:lnTo>
                  <a:lnTo>
                    <a:pt x="1303" y="1941"/>
                  </a:lnTo>
                  <a:lnTo>
                    <a:pt x="1333" y="1968"/>
                  </a:lnTo>
                  <a:lnTo>
                    <a:pt x="1333" y="1968"/>
                  </a:lnTo>
                  <a:lnTo>
                    <a:pt x="1368" y="1992"/>
                  </a:lnTo>
                  <a:lnTo>
                    <a:pt x="1368" y="1992"/>
                  </a:lnTo>
                  <a:lnTo>
                    <a:pt x="1400" y="2016"/>
                  </a:lnTo>
                  <a:lnTo>
                    <a:pt x="1400" y="2016"/>
                  </a:lnTo>
                  <a:lnTo>
                    <a:pt x="1435" y="2038"/>
                  </a:lnTo>
                  <a:lnTo>
                    <a:pt x="1472" y="2059"/>
                  </a:lnTo>
                  <a:lnTo>
                    <a:pt x="1472" y="2059"/>
                  </a:lnTo>
                  <a:lnTo>
                    <a:pt x="1507" y="2078"/>
                  </a:lnTo>
                  <a:lnTo>
                    <a:pt x="1507" y="2078"/>
                  </a:lnTo>
                  <a:lnTo>
                    <a:pt x="1582" y="2110"/>
                  </a:lnTo>
                  <a:lnTo>
                    <a:pt x="1582" y="2110"/>
                  </a:lnTo>
                  <a:lnTo>
                    <a:pt x="1620" y="2124"/>
                  </a:lnTo>
                  <a:lnTo>
                    <a:pt x="1639" y="2132"/>
                  </a:lnTo>
                  <a:lnTo>
                    <a:pt x="1660" y="2137"/>
                  </a:lnTo>
                  <a:lnTo>
                    <a:pt x="1660" y="2137"/>
                  </a:lnTo>
                  <a:lnTo>
                    <a:pt x="1738" y="2161"/>
                  </a:lnTo>
                  <a:lnTo>
                    <a:pt x="1738" y="2161"/>
                  </a:lnTo>
                  <a:lnTo>
                    <a:pt x="1818" y="2177"/>
                  </a:lnTo>
                  <a:lnTo>
                    <a:pt x="1818" y="2177"/>
                  </a:lnTo>
                  <a:lnTo>
                    <a:pt x="1898" y="2191"/>
                  </a:lnTo>
                  <a:lnTo>
                    <a:pt x="1898" y="2191"/>
                  </a:lnTo>
                  <a:lnTo>
                    <a:pt x="1979" y="2199"/>
                  </a:lnTo>
                  <a:lnTo>
                    <a:pt x="1979" y="2199"/>
                  </a:lnTo>
                  <a:lnTo>
                    <a:pt x="2060" y="2204"/>
                  </a:lnTo>
                  <a:lnTo>
                    <a:pt x="2060" y="2204"/>
                  </a:lnTo>
                  <a:lnTo>
                    <a:pt x="2100" y="2202"/>
                  </a:lnTo>
                  <a:lnTo>
                    <a:pt x="2140" y="2202"/>
                  </a:lnTo>
                  <a:lnTo>
                    <a:pt x="2140" y="2202"/>
                  </a:lnTo>
                  <a:lnTo>
                    <a:pt x="2220" y="2193"/>
                  </a:lnTo>
                  <a:lnTo>
                    <a:pt x="2301" y="2180"/>
                  </a:lnTo>
                  <a:lnTo>
                    <a:pt x="2301" y="2180"/>
                  </a:lnTo>
                  <a:lnTo>
                    <a:pt x="2220" y="2191"/>
                  </a:lnTo>
                  <a:lnTo>
                    <a:pt x="2140" y="2193"/>
                  </a:lnTo>
                  <a:lnTo>
                    <a:pt x="2140" y="2193"/>
                  </a:lnTo>
                  <a:lnTo>
                    <a:pt x="2100" y="2196"/>
                  </a:lnTo>
                  <a:lnTo>
                    <a:pt x="2060" y="2193"/>
                  </a:lnTo>
                  <a:lnTo>
                    <a:pt x="2060" y="2193"/>
                  </a:lnTo>
                  <a:lnTo>
                    <a:pt x="1979" y="2188"/>
                  </a:lnTo>
                  <a:lnTo>
                    <a:pt x="1979" y="2188"/>
                  </a:lnTo>
                  <a:lnTo>
                    <a:pt x="1898" y="2177"/>
                  </a:lnTo>
                  <a:lnTo>
                    <a:pt x="1898" y="2177"/>
                  </a:lnTo>
                  <a:lnTo>
                    <a:pt x="1821" y="2161"/>
                  </a:lnTo>
                  <a:lnTo>
                    <a:pt x="1821" y="2161"/>
                  </a:lnTo>
                  <a:lnTo>
                    <a:pt x="1743" y="2143"/>
                  </a:lnTo>
                  <a:lnTo>
                    <a:pt x="1743" y="2143"/>
                  </a:lnTo>
                  <a:lnTo>
                    <a:pt x="1665" y="2116"/>
                  </a:lnTo>
                  <a:lnTo>
                    <a:pt x="1646" y="2110"/>
                  </a:lnTo>
                  <a:lnTo>
                    <a:pt x="1628" y="2102"/>
                  </a:lnTo>
                  <a:lnTo>
                    <a:pt x="1628" y="2102"/>
                  </a:lnTo>
                  <a:lnTo>
                    <a:pt x="1593" y="2089"/>
                  </a:lnTo>
                  <a:lnTo>
                    <a:pt x="1593" y="2089"/>
                  </a:lnTo>
                  <a:lnTo>
                    <a:pt x="1521" y="2054"/>
                  </a:lnTo>
                  <a:lnTo>
                    <a:pt x="1521" y="2054"/>
                  </a:lnTo>
                  <a:lnTo>
                    <a:pt x="1486" y="2035"/>
                  </a:lnTo>
                  <a:lnTo>
                    <a:pt x="1451" y="2014"/>
                  </a:lnTo>
                  <a:lnTo>
                    <a:pt x="1451" y="2014"/>
                  </a:lnTo>
                  <a:lnTo>
                    <a:pt x="1416" y="1992"/>
                  </a:lnTo>
                  <a:lnTo>
                    <a:pt x="1416" y="1992"/>
                  </a:lnTo>
                  <a:lnTo>
                    <a:pt x="1384" y="1968"/>
                  </a:lnTo>
                  <a:lnTo>
                    <a:pt x="1384" y="1968"/>
                  </a:lnTo>
                  <a:lnTo>
                    <a:pt x="1354" y="1944"/>
                  </a:lnTo>
                  <a:lnTo>
                    <a:pt x="1354" y="1944"/>
                  </a:lnTo>
                  <a:lnTo>
                    <a:pt x="1325" y="1917"/>
                  </a:lnTo>
                  <a:lnTo>
                    <a:pt x="1325" y="1917"/>
                  </a:lnTo>
                  <a:lnTo>
                    <a:pt x="1295" y="1891"/>
                  </a:lnTo>
                  <a:lnTo>
                    <a:pt x="1295" y="1891"/>
                  </a:lnTo>
                  <a:lnTo>
                    <a:pt x="1269" y="1861"/>
                  </a:lnTo>
                  <a:lnTo>
                    <a:pt x="1269" y="1861"/>
                  </a:lnTo>
                  <a:lnTo>
                    <a:pt x="1242" y="1831"/>
                  </a:lnTo>
                  <a:lnTo>
                    <a:pt x="1242" y="1831"/>
                  </a:lnTo>
                  <a:lnTo>
                    <a:pt x="1217" y="1799"/>
                  </a:lnTo>
                  <a:lnTo>
                    <a:pt x="1217" y="1799"/>
                  </a:lnTo>
                  <a:lnTo>
                    <a:pt x="1196" y="1767"/>
                  </a:lnTo>
                  <a:lnTo>
                    <a:pt x="1175" y="1735"/>
                  </a:lnTo>
                  <a:lnTo>
                    <a:pt x="1169" y="1724"/>
                  </a:lnTo>
                  <a:lnTo>
                    <a:pt x="1159" y="1724"/>
                  </a:lnTo>
                  <a:lnTo>
                    <a:pt x="1159" y="1724"/>
                  </a:lnTo>
                  <a:lnTo>
                    <a:pt x="1140" y="1722"/>
                  </a:lnTo>
                  <a:lnTo>
                    <a:pt x="1070" y="1719"/>
                  </a:lnTo>
                  <a:lnTo>
                    <a:pt x="1070" y="1719"/>
                  </a:lnTo>
                  <a:lnTo>
                    <a:pt x="1038" y="1716"/>
                  </a:lnTo>
                  <a:lnTo>
                    <a:pt x="1003" y="1713"/>
                  </a:lnTo>
                  <a:lnTo>
                    <a:pt x="968" y="1708"/>
                  </a:lnTo>
                  <a:lnTo>
                    <a:pt x="960" y="1708"/>
                  </a:lnTo>
                  <a:lnTo>
                    <a:pt x="952" y="1705"/>
                  </a:lnTo>
                  <a:lnTo>
                    <a:pt x="936" y="1703"/>
                  </a:lnTo>
                  <a:lnTo>
                    <a:pt x="901" y="1697"/>
                  </a:lnTo>
                  <a:lnTo>
                    <a:pt x="901" y="1697"/>
                  </a:lnTo>
                  <a:lnTo>
                    <a:pt x="866" y="1692"/>
                  </a:lnTo>
                  <a:lnTo>
                    <a:pt x="834" y="1681"/>
                  </a:lnTo>
                  <a:lnTo>
                    <a:pt x="818" y="1679"/>
                  </a:lnTo>
                  <a:lnTo>
                    <a:pt x="818" y="1679"/>
                  </a:lnTo>
                  <a:lnTo>
                    <a:pt x="802" y="1673"/>
                  </a:lnTo>
                  <a:lnTo>
                    <a:pt x="802" y="1673"/>
                  </a:lnTo>
                  <a:lnTo>
                    <a:pt x="737" y="1654"/>
                  </a:lnTo>
                  <a:lnTo>
                    <a:pt x="705" y="1641"/>
                  </a:lnTo>
                  <a:lnTo>
                    <a:pt x="705" y="1641"/>
                  </a:lnTo>
                  <a:lnTo>
                    <a:pt x="673" y="1628"/>
                  </a:lnTo>
                  <a:lnTo>
                    <a:pt x="644" y="1614"/>
                  </a:lnTo>
                  <a:lnTo>
                    <a:pt x="644" y="1614"/>
                  </a:lnTo>
                  <a:lnTo>
                    <a:pt x="628" y="1606"/>
                  </a:lnTo>
                  <a:lnTo>
                    <a:pt x="612" y="1598"/>
                  </a:lnTo>
                  <a:lnTo>
                    <a:pt x="582" y="1582"/>
                  </a:lnTo>
                  <a:lnTo>
                    <a:pt x="582" y="1582"/>
                  </a:lnTo>
                  <a:lnTo>
                    <a:pt x="555" y="1563"/>
                  </a:lnTo>
                  <a:lnTo>
                    <a:pt x="542" y="1555"/>
                  </a:lnTo>
                  <a:lnTo>
                    <a:pt x="542" y="1555"/>
                  </a:lnTo>
                  <a:lnTo>
                    <a:pt x="526" y="1545"/>
                  </a:lnTo>
                  <a:lnTo>
                    <a:pt x="499" y="1523"/>
                  </a:lnTo>
                  <a:lnTo>
                    <a:pt x="475" y="1501"/>
                  </a:lnTo>
                  <a:lnTo>
                    <a:pt x="475" y="1501"/>
                  </a:lnTo>
                  <a:lnTo>
                    <a:pt x="461" y="1491"/>
                  </a:lnTo>
                  <a:lnTo>
                    <a:pt x="450" y="1480"/>
                  </a:lnTo>
                  <a:lnTo>
                    <a:pt x="450" y="1480"/>
                  </a:lnTo>
                  <a:lnTo>
                    <a:pt x="429" y="1456"/>
                  </a:lnTo>
                  <a:lnTo>
                    <a:pt x="429" y="1456"/>
                  </a:lnTo>
                  <a:lnTo>
                    <a:pt x="419" y="1442"/>
                  </a:lnTo>
                  <a:lnTo>
                    <a:pt x="408" y="1429"/>
                  </a:lnTo>
                  <a:lnTo>
                    <a:pt x="408" y="1429"/>
                  </a:lnTo>
                  <a:lnTo>
                    <a:pt x="389" y="1402"/>
                  </a:lnTo>
                  <a:lnTo>
                    <a:pt x="389" y="1402"/>
                  </a:lnTo>
                  <a:lnTo>
                    <a:pt x="381" y="1389"/>
                  </a:lnTo>
                  <a:lnTo>
                    <a:pt x="375" y="1381"/>
                  </a:lnTo>
                  <a:lnTo>
                    <a:pt x="373" y="1376"/>
                  </a:lnTo>
                  <a:lnTo>
                    <a:pt x="373" y="1376"/>
                  </a:lnTo>
                  <a:lnTo>
                    <a:pt x="367" y="1362"/>
                  </a:lnTo>
                  <a:lnTo>
                    <a:pt x="362" y="1346"/>
                  </a:lnTo>
                  <a:lnTo>
                    <a:pt x="360" y="1333"/>
                  </a:lnTo>
                  <a:lnTo>
                    <a:pt x="360" y="1333"/>
                  </a:lnTo>
                  <a:lnTo>
                    <a:pt x="357" y="1317"/>
                  </a:lnTo>
                  <a:lnTo>
                    <a:pt x="357" y="1317"/>
                  </a:lnTo>
                  <a:lnTo>
                    <a:pt x="357" y="1287"/>
                  </a:lnTo>
                  <a:lnTo>
                    <a:pt x="365" y="1258"/>
                  </a:lnTo>
                  <a:lnTo>
                    <a:pt x="365" y="1258"/>
                  </a:lnTo>
                  <a:lnTo>
                    <a:pt x="373" y="1231"/>
                  </a:lnTo>
                  <a:lnTo>
                    <a:pt x="373" y="1231"/>
                  </a:lnTo>
                  <a:lnTo>
                    <a:pt x="381" y="1217"/>
                  </a:lnTo>
                  <a:lnTo>
                    <a:pt x="381" y="1217"/>
                  </a:lnTo>
                  <a:lnTo>
                    <a:pt x="384" y="1209"/>
                  </a:lnTo>
                  <a:lnTo>
                    <a:pt x="384" y="1209"/>
                  </a:lnTo>
                  <a:lnTo>
                    <a:pt x="389" y="1204"/>
                  </a:lnTo>
                  <a:lnTo>
                    <a:pt x="408" y="1177"/>
                  </a:lnTo>
                  <a:lnTo>
                    <a:pt x="378" y="1164"/>
                  </a:lnTo>
                  <a:lnTo>
                    <a:pt x="378" y="1164"/>
                  </a:lnTo>
                  <a:lnTo>
                    <a:pt x="327" y="1134"/>
                  </a:lnTo>
                  <a:lnTo>
                    <a:pt x="327" y="1134"/>
                  </a:lnTo>
                  <a:lnTo>
                    <a:pt x="303" y="1121"/>
                  </a:lnTo>
                  <a:lnTo>
                    <a:pt x="279" y="1105"/>
                  </a:lnTo>
                  <a:lnTo>
                    <a:pt x="279" y="1105"/>
                  </a:lnTo>
                  <a:lnTo>
                    <a:pt x="231" y="1072"/>
                  </a:lnTo>
                  <a:lnTo>
                    <a:pt x="231" y="1072"/>
                  </a:lnTo>
                  <a:lnTo>
                    <a:pt x="207" y="1056"/>
                  </a:lnTo>
                  <a:lnTo>
                    <a:pt x="207" y="1056"/>
                  </a:lnTo>
                  <a:lnTo>
                    <a:pt x="185" y="1038"/>
                  </a:lnTo>
                  <a:lnTo>
                    <a:pt x="185" y="1038"/>
                  </a:lnTo>
                  <a:lnTo>
                    <a:pt x="145" y="1000"/>
                  </a:lnTo>
                  <a:lnTo>
                    <a:pt x="145" y="1000"/>
                  </a:lnTo>
                  <a:lnTo>
                    <a:pt x="126" y="979"/>
                  </a:lnTo>
                  <a:lnTo>
                    <a:pt x="126" y="979"/>
                  </a:lnTo>
                  <a:lnTo>
                    <a:pt x="110" y="957"/>
                  </a:lnTo>
                  <a:lnTo>
                    <a:pt x="102" y="946"/>
                  </a:lnTo>
                  <a:lnTo>
                    <a:pt x="97" y="936"/>
                  </a:lnTo>
                  <a:lnTo>
                    <a:pt x="97" y="936"/>
                  </a:lnTo>
                  <a:lnTo>
                    <a:pt x="83" y="912"/>
                  </a:lnTo>
                  <a:lnTo>
                    <a:pt x="83" y="912"/>
                  </a:lnTo>
                  <a:lnTo>
                    <a:pt x="80" y="898"/>
                  </a:lnTo>
                  <a:lnTo>
                    <a:pt x="80" y="898"/>
                  </a:lnTo>
                  <a:lnTo>
                    <a:pt x="75" y="887"/>
                  </a:lnTo>
                  <a:lnTo>
                    <a:pt x="70" y="874"/>
                  </a:lnTo>
                  <a:lnTo>
                    <a:pt x="70" y="869"/>
                  </a:lnTo>
                  <a:lnTo>
                    <a:pt x="67" y="861"/>
                  </a:lnTo>
                  <a:lnTo>
                    <a:pt x="64" y="847"/>
                  </a:lnTo>
                  <a:lnTo>
                    <a:pt x="64" y="847"/>
                  </a:lnTo>
                  <a:lnTo>
                    <a:pt x="64" y="847"/>
                  </a:lnTo>
                  <a:lnTo>
                    <a:pt x="64" y="844"/>
                  </a:lnTo>
                  <a:lnTo>
                    <a:pt x="64" y="842"/>
                  </a:lnTo>
                  <a:lnTo>
                    <a:pt x="64" y="834"/>
                  </a:lnTo>
                  <a:lnTo>
                    <a:pt x="62" y="820"/>
                  </a:lnTo>
                  <a:lnTo>
                    <a:pt x="62" y="815"/>
                  </a:lnTo>
                  <a:lnTo>
                    <a:pt x="62" y="815"/>
                  </a:lnTo>
                  <a:lnTo>
                    <a:pt x="62" y="807"/>
                  </a:lnTo>
                  <a:lnTo>
                    <a:pt x="62" y="807"/>
                  </a:lnTo>
                  <a:lnTo>
                    <a:pt x="59" y="780"/>
                  </a:lnTo>
                  <a:lnTo>
                    <a:pt x="62" y="753"/>
                  </a:lnTo>
                  <a:lnTo>
                    <a:pt x="67" y="727"/>
                  </a:lnTo>
                  <a:lnTo>
                    <a:pt x="67" y="727"/>
                  </a:lnTo>
                  <a:lnTo>
                    <a:pt x="75" y="703"/>
                  </a:lnTo>
                  <a:lnTo>
                    <a:pt x="75" y="703"/>
                  </a:lnTo>
                  <a:lnTo>
                    <a:pt x="86" y="678"/>
                  </a:lnTo>
                  <a:lnTo>
                    <a:pt x="91" y="668"/>
                  </a:lnTo>
                  <a:lnTo>
                    <a:pt x="91" y="668"/>
                  </a:lnTo>
                  <a:lnTo>
                    <a:pt x="99" y="657"/>
                  </a:lnTo>
                  <a:lnTo>
                    <a:pt x="105" y="649"/>
                  </a:lnTo>
                  <a:lnTo>
                    <a:pt x="105" y="649"/>
                  </a:lnTo>
                  <a:lnTo>
                    <a:pt x="110" y="644"/>
                  </a:lnTo>
                  <a:lnTo>
                    <a:pt x="115" y="638"/>
                  </a:lnTo>
                  <a:lnTo>
                    <a:pt x="123" y="627"/>
                  </a:lnTo>
                  <a:lnTo>
                    <a:pt x="123" y="627"/>
                  </a:lnTo>
                  <a:lnTo>
                    <a:pt x="132" y="619"/>
                  </a:lnTo>
                  <a:lnTo>
                    <a:pt x="142" y="611"/>
                  </a:lnTo>
                  <a:lnTo>
                    <a:pt x="153" y="603"/>
                  </a:lnTo>
                  <a:lnTo>
                    <a:pt x="153" y="603"/>
                  </a:lnTo>
                  <a:lnTo>
                    <a:pt x="174" y="590"/>
                  </a:lnTo>
                  <a:lnTo>
                    <a:pt x="174" y="590"/>
                  </a:lnTo>
                  <a:lnTo>
                    <a:pt x="198" y="576"/>
                  </a:lnTo>
                  <a:lnTo>
                    <a:pt x="225" y="566"/>
                  </a:lnTo>
                  <a:lnTo>
                    <a:pt x="225" y="566"/>
                  </a:lnTo>
                  <a:lnTo>
                    <a:pt x="250" y="558"/>
                  </a:lnTo>
                  <a:lnTo>
                    <a:pt x="276" y="550"/>
                  </a:lnTo>
                  <a:lnTo>
                    <a:pt x="282" y="547"/>
                  </a:lnTo>
                  <a:lnTo>
                    <a:pt x="284" y="544"/>
                  </a:lnTo>
                  <a:lnTo>
                    <a:pt x="287" y="544"/>
                  </a:lnTo>
                  <a:lnTo>
                    <a:pt x="308" y="531"/>
                  </a:lnTo>
                  <a:lnTo>
                    <a:pt x="300" y="507"/>
                  </a:lnTo>
                  <a:lnTo>
                    <a:pt x="300" y="507"/>
                  </a:lnTo>
                  <a:lnTo>
                    <a:pt x="295" y="491"/>
                  </a:lnTo>
                  <a:lnTo>
                    <a:pt x="290" y="477"/>
                  </a:lnTo>
                  <a:lnTo>
                    <a:pt x="290" y="477"/>
                  </a:lnTo>
                  <a:lnTo>
                    <a:pt x="290" y="461"/>
                  </a:lnTo>
                  <a:lnTo>
                    <a:pt x="290" y="461"/>
                  </a:lnTo>
                  <a:lnTo>
                    <a:pt x="290" y="453"/>
                  </a:lnTo>
                  <a:lnTo>
                    <a:pt x="290" y="445"/>
                  </a:lnTo>
                  <a:lnTo>
                    <a:pt x="290" y="373"/>
                  </a:lnTo>
                  <a:lnTo>
                    <a:pt x="287" y="373"/>
                  </a:lnTo>
                  <a:lnTo>
                    <a:pt x="290" y="373"/>
                  </a:lnTo>
                  <a:lnTo>
                    <a:pt x="290" y="370"/>
                  </a:lnTo>
                  <a:lnTo>
                    <a:pt x="290" y="370"/>
                  </a:lnTo>
                  <a:lnTo>
                    <a:pt x="290" y="370"/>
                  </a:lnTo>
                  <a:lnTo>
                    <a:pt x="290" y="351"/>
                  </a:lnTo>
                  <a:lnTo>
                    <a:pt x="292" y="330"/>
                  </a:lnTo>
                  <a:lnTo>
                    <a:pt x="298" y="311"/>
                  </a:lnTo>
                  <a:lnTo>
                    <a:pt x="303" y="289"/>
                  </a:lnTo>
                  <a:lnTo>
                    <a:pt x="303" y="289"/>
                  </a:lnTo>
                  <a:lnTo>
                    <a:pt x="314" y="271"/>
                  </a:lnTo>
                  <a:lnTo>
                    <a:pt x="325" y="255"/>
                  </a:lnTo>
                  <a:lnTo>
                    <a:pt x="338" y="236"/>
                  </a:lnTo>
                  <a:lnTo>
                    <a:pt x="351" y="220"/>
                  </a:lnTo>
                  <a:lnTo>
                    <a:pt x="351" y="220"/>
                  </a:lnTo>
                  <a:lnTo>
                    <a:pt x="384" y="190"/>
                  </a:lnTo>
                  <a:lnTo>
                    <a:pt x="421" y="164"/>
                  </a:lnTo>
                  <a:lnTo>
                    <a:pt x="421" y="164"/>
                  </a:lnTo>
                  <a:lnTo>
                    <a:pt x="459" y="139"/>
                  </a:lnTo>
                  <a:lnTo>
                    <a:pt x="502" y="120"/>
                  </a:lnTo>
                  <a:lnTo>
                    <a:pt x="502" y="120"/>
                  </a:lnTo>
                  <a:lnTo>
                    <a:pt x="544" y="105"/>
                  </a:lnTo>
                  <a:lnTo>
                    <a:pt x="587" y="91"/>
                  </a:lnTo>
                  <a:lnTo>
                    <a:pt x="633" y="80"/>
                  </a:lnTo>
                  <a:lnTo>
                    <a:pt x="678" y="72"/>
                  </a:lnTo>
                  <a:lnTo>
                    <a:pt x="678" y="72"/>
                  </a:lnTo>
                  <a:lnTo>
                    <a:pt x="724" y="67"/>
                  </a:lnTo>
                  <a:lnTo>
                    <a:pt x="772" y="64"/>
                  </a:lnTo>
                  <a:lnTo>
                    <a:pt x="794" y="64"/>
                  </a:lnTo>
                  <a:lnTo>
                    <a:pt x="818" y="64"/>
                  </a:lnTo>
                  <a:lnTo>
                    <a:pt x="842" y="64"/>
                  </a:lnTo>
                  <a:lnTo>
                    <a:pt x="842" y="64"/>
                  </a:lnTo>
                  <a:lnTo>
                    <a:pt x="866" y="67"/>
                  </a:lnTo>
                  <a:lnTo>
                    <a:pt x="866" y="67"/>
                  </a:lnTo>
                  <a:lnTo>
                    <a:pt x="912" y="72"/>
                  </a:lnTo>
                  <a:lnTo>
                    <a:pt x="912" y="72"/>
                  </a:lnTo>
                  <a:lnTo>
                    <a:pt x="957" y="77"/>
                  </a:lnTo>
                  <a:lnTo>
                    <a:pt x="982" y="83"/>
                  </a:lnTo>
                  <a:lnTo>
                    <a:pt x="1006" y="88"/>
                  </a:lnTo>
                  <a:lnTo>
                    <a:pt x="1006" y="88"/>
                  </a:lnTo>
                  <a:lnTo>
                    <a:pt x="1051" y="99"/>
                  </a:lnTo>
                  <a:lnTo>
                    <a:pt x="1051" y="99"/>
                  </a:lnTo>
                  <a:lnTo>
                    <a:pt x="1097" y="110"/>
                  </a:lnTo>
                  <a:lnTo>
                    <a:pt x="1140" y="126"/>
                  </a:lnTo>
                  <a:lnTo>
                    <a:pt x="1140" y="126"/>
                  </a:lnTo>
                  <a:lnTo>
                    <a:pt x="1185" y="142"/>
                  </a:lnTo>
                  <a:lnTo>
                    <a:pt x="1185" y="142"/>
                  </a:lnTo>
                  <a:lnTo>
                    <a:pt x="1228" y="161"/>
                  </a:lnTo>
                  <a:lnTo>
                    <a:pt x="1271" y="180"/>
                  </a:lnTo>
                  <a:lnTo>
                    <a:pt x="1271" y="180"/>
                  </a:lnTo>
                  <a:lnTo>
                    <a:pt x="1311" y="201"/>
                  </a:lnTo>
                  <a:lnTo>
                    <a:pt x="1311" y="201"/>
                  </a:lnTo>
                  <a:lnTo>
                    <a:pt x="1352" y="225"/>
                  </a:lnTo>
                  <a:lnTo>
                    <a:pt x="1352" y="225"/>
                  </a:lnTo>
                  <a:lnTo>
                    <a:pt x="1392" y="252"/>
                  </a:lnTo>
                  <a:lnTo>
                    <a:pt x="1392" y="252"/>
                  </a:lnTo>
                  <a:lnTo>
                    <a:pt x="1429" y="279"/>
                  </a:lnTo>
                  <a:lnTo>
                    <a:pt x="1464" y="308"/>
                  </a:lnTo>
                  <a:lnTo>
                    <a:pt x="1464" y="308"/>
                  </a:lnTo>
                  <a:lnTo>
                    <a:pt x="1483" y="324"/>
                  </a:lnTo>
                  <a:lnTo>
                    <a:pt x="1499" y="340"/>
                  </a:lnTo>
                  <a:lnTo>
                    <a:pt x="1507" y="348"/>
                  </a:lnTo>
                  <a:lnTo>
                    <a:pt x="1512" y="357"/>
                  </a:lnTo>
                  <a:lnTo>
                    <a:pt x="1529" y="375"/>
                  </a:lnTo>
                  <a:lnTo>
                    <a:pt x="1539" y="389"/>
                  </a:lnTo>
                  <a:lnTo>
                    <a:pt x="1558" y="386"/>
                  </a:lnTo>
                  <a:lnTo>
                    <a:pt x="1558" y="386"/>
                  </a:lnTo>
                  <a:lnTo>
                    <a:pt x="1644" y="375"/>
                  </a:lnTo>
                  <a:lnTo>
                    <a:pt x="1644" y="375"/>
                  </a:lnTo>
                  <a:lnTo>
                    <a:pt x="1684" y="373"/>
                  </a:lnTo>
                  <a:lnTo>
                    <a:pt x="1684" y="373"/>
                  </a:lnTo>
                  <a:lnTo>
                    <a:pt x="1727" y="373"/>
                  </a:lnTo>
                  <a:lnTo>
                    <a:pt x="1727" y="373"/>
                  </a:lnTo>
                  <a:lnTo>
                    <a:pt x="1770" y="373"/>
                  </a:lnTo>
                  <a:lnTo>
                    <a:pt x="1813" y="375"/>
                  </a:lnTo>
                  <a:lnTo>
                    <a:pt x="1813" y="375"/>
                  </a:lnTo>
                  <a:lnTo>
                    <a:pt x="1856" y="378"/>
                  </a:lnTo>
                  <a:lnTo>
                    <a:pt x="1898" y="383"/>
                  </a:lnTo>
                  <a:lnTo>
                    <a:pt x="1898" y="383"/>
                  </a:lnTo>
                  <a:lnTo>
                    <a:pt x="1939" y="391"/>
                  </a:lnTo>
                  <a:lnTo>
                    <a:pt x="1960" y="397"/>
                  </a:lnTo>
                  <a:lnTo>
                    <a:pt x="1960" y="397"/>
                  </a:lnTo>
                  <a:lnTo>
                    <a:pt x="1982" y="399"/>
                  </a:lnTo>
                  <a:lnTo>
                    <a:pt x="2003" y="405"/>
                  </a:lnTo>
                  <a:lnTo>
                    <a:pt x="2003" y="405"/>
                  </a:lnTo>
                  <a:lnTo>
                    <a:pt x="2022" y="410"/>
                  </a:lnTo>
                  <a:lnTo>
                    <a:pt x="2062" y="423"/>
                  </a:lnTo>
                  <a:lnTo>
                    <a:pt x="2062" y="423"/>
                  </a:lnTo>
                  <a:lnTo>
                    <a:pt x="2102" y="437"/>
                  </a:lnTo>
                  <a:lnTo>
                    <a:pt x="2102" y="437"/>
                  </a:lnTo>
                  <a:lnTo>
                    <a:pt x="2124" y="445"/>
                  </a:lnTo>
                  <a:lnTo>
                    <a:pt x="2143" y="453"/>
                  </a:lnTo>
                  <a:lnTo>
                    <a:pt x="2161" y="461"/>
                  </a:lnTo>
                  <a:lnTo>
                    <a:pt x="2161" y="461"/>
                  </a:lnTo>
                  <a:lnTo>
                    <a:pt x="2183" y="472"/>
                  </a:lnTo>
                  <a:lnTo>
                    <a:pt x="2220" y="491"/>
                  </a:lnTo>
                  <a:lnTo>
                    <a:pt x="2231" y="493"/>
                  </a:lnTo>
                  <a:lnTo>
                    <a:pt x="2239" y="499"/>
                  </a:lnTo>
                  <a:lnTo>
                    <a:pt x="2258" y="509"/>
                  </a:lnTo>
                  <a:lnTo>
                    <a:pt x="2258" y="509"/>
                  </a:lnTo>
                  <a:lnTo>
                    <a:pt x="2296" y="531"/>
                  </a:lnTo>
                  <a:lnTo>
                    <a:pt x="2333" y="552"/>
                  </a:lnTo>
                  <a:lnTo>
                    <a:pt x="2333" y="552"/>
                  </a:lnTo>
                  <a:lnTo>
                    <a:pt x="2371" y="576"/>
                  </a:lnTo>
                  <a:lnTo>
                    <a:pt x="2371" y="576"/>
                  </a:lnTo>
                  <a:lnTo>
                    <a:pt x="2405" y="600"/>
                  </a:lnTo>
                  <a:lnTo>
                    <a:pt x="2421" y="611"/>
                  </a:lnTo>
                  <a:lnTo>
                    <a:pt x="2440" y="625"/>
                  </a:lnTo>
                  <a:lnTo>
                    <a:pt x="2440" y="625"/>
                  </a:lnTo>
                  <a:lnTo>
                    <a:pt x="2472" y="651"/>
                  </a:lnTo>
                  <a:lnTo>
                    <a:pt x="2472" y="651"/>
                  </a:lnTo>
                  <a:lnTo>
                    <a:pt x="2505" y="681"/>
                  </a:lnTo>
                  <a:lnTo>
                    <a:pt x="2505" y="681"/>
                  </a:lnTo>
                  <a:lnTo>
                    <a:pt x="2534" y="710"/>
                  </a:lnTo>
                  <a:lnTo>
                    <a:pt x="2534" y="710"/>
                  </a:lnTo>
                  <a:lnTo>
                    <a:pt x="2561" y="743"/>
                  </a:lnTo>
                  <a:lnTo>
                    <a:pt x="2574" y="759"/>
                  </a:lnTo>
                  <a:lnTo>
                    <a:pt x="2574" y="759"/>
                  </a:lnTo>
                  <a:lnTo>
                    <a:pt x="2585" y="778"/>
                  </a:lnTo>
                  <a:lnTo>
                    <a:pt x="2585" y="778"/>
                  </a:lnTo>
                  <a:lnTo>
                    <a:pt x="2596" y="794"/>
                  </a:lnTo>
                  <a:lnTo>
                    <a:pt x="2607" y="812"/>
                  </a:lnTo>
                  <a:lnTo>
                    <a:pt x="2607" y="812"/>
                  </a:lnTo>
                  <a:lnTo>
                    <a:pt x="2612" y="820"/>
                  </a:lnTo>
                  <a:lnTo>
                    <a:pt x="2617" y="831"/>
                  </a:lnTo>
                  <a:lnTo>
                    <a:pt x="2625" y="850"/>
                  </a:lnTo>
                  <a:lnTo>
                    <a:pt x="2633" y="869"/>
                  </a:lnTo>
                  <a:lnTo>
                    <a:pt x="2639" y="879"/>
                  </a:lnTo>
                  <a:lnTo>
                    <a:pt x="2639" y="879"/>
                  </a:lnTo>
                  <a:lnTo>
                    <a:pt x="2641" y="887"/>
                  </a:lnTo>
                  <a:lnTo>
                    <a:pt x="2647" y="909"/>
                  </a:lnTo>
                  <a:lnTo>
                    <a:pt x="2647" y="909"/>
                  </a:lnTo>
                  <a:lnTo>
                    <a:pt x="2652" y="928"/>
                  </a:lnTo>
                  <a:lnTo>
                    <a:pt x="2655" y="938"/>
                  </a:lnTo>
                  <a:lnTo>
                    <a:pt x="2657" y="949"/>
                  </a:lnTo>
                  <a:lnTo>
                    <a:pt x="2660" y="968"/>
                  </a:lnTo>
                  <a:lnTo>
                    <a:pt x="2666" y="987"/>
                  </a:lnTo>
                  <a:lnTo>
                    <a:pt x="2679" y="990"/>
                  </a:lnTo>
                  <a:lnTo>
                    <a:pt x="2679" y="990"/>
                  </a:lnTo>
                  <a:lnTo>
                    <a:pt x="2722" y="997"/>
                  </a:lnTo>
                  <a:lnTo>
                    <a:pt x="2762" y="1005"/>
                  </a:lnTo>
                  <a:lnTo>
                    <a:pt x="2762" y="1005"/>
                  </a:lnTo>
                  <a:lnTo>
                    <a:pt x="2802" y="1019"/>
                  </a:lnTo>
                  <a:lnTo>
                    <a:pt x="2840" y="1032"/>
                  </a:lnTo>
                  <a:lnTo>
                    <a:pt x="2840" y="1032"/>
                  </a:lnTo>
                  <a:lnTo>
                    <a:pt x="2880" y="1046"/>
                  </a:lnTo>
                  <a:lnTo>
                    <a:pt x="2918" y="1065"/>
                  </a:lnTo>
                  <a:lnTo>
                    <a:pt x="2918" y="1065"/>
                  </a:lnTo>
                  <a:lnTo>
                    <a:pt x="2953" y="1083"/>
                  </a:lnTo>
                  <a:lnTo>
                    <a:pt x="2990" y="1102"/>
                  </a:lnTo>
                  <a:lnTo>
                    <a:pt x="2990" y="1102"/>
                  </a:lnTo>
                  <a:lnTo>
                    <a:pt x="3022" y="1126"/>
                  </a:lnTo>
                  <a:lnTo>
                    <a:pt x="3057" y="1150"/>
                  </a:lnTo>
                  <a:lnTo>
                    <a:pt x="3087" y="1180"/>
                  </a:lnTo>
                  <a:lnTo>
                    <a:pt x="3113" y="1209"/>
                  </a:lnTo>
                  <a:lnTo>
                    <a:pt x="3113" y="1209"/>
                  </a:lnTo>
                  <a:lnTo>
                    <a:pt x="3137" y="1242"/>
                  </a:lnTo>
                  <a:lnTo>
                    <a:pt x="3159" y="1276"/>
                  </a:lnTo>
                  <a:lnTo>
                    <a:pt x="3159" y="1276"/>
                  </a:lnTo>
                  <a:lnTo>
                    <a:pt x="3175" y="1311"/>
                  </a:lnTo>
                  <a:lnTo>
                    <a:pt x="3175" y="1311"/>
                  </a:lnTo>
                  <a:lnTo>
                    <a:pt x="3180" y="1333"/>
                  </a:lnTo>
                  <a:lnTo>
                    <a:pt x="3180" y="1333"/>
                  </a:lnTo>
                  <a:lnTo>
                    <a:pt x="3180" y="1341"/>
                  </a:lnTo>
                  <a:lnTo>
                    <a:pt x="3183" y="1349"/>
                  </a:lnTo>
                  <a:lnTo>
                    <a:pt x="3183" y="1349"/>
                  </a:lnTo>
                  <a:lnTo>
                    <a:pt x="3183" y="1359"/>
                  </a:lnTo>
                  <a:lnTo>
                    <a:pt x="3183" y="1365"/>
                  </a:lnTo>
                  <a:lnTo>
                    <a:pt x="3183" y="1370"/>
                  </a:lnTo>
                  <a:lnTo>
                    <a:pt x="3183" y="1392"/>
                  </a:lnTo>
                  <a:lnTo>
                    <a:pt x="3186" y="1435"/>
                  </a:lnTo>
                  <a:lnTo>
                    <a:pt x="3186" y="1435"/>
                  </a:lnTo>
                  <a:lnTo>
                    <a:pt x="3186" y="1456"/>
                  </a:lnTo>
                  <a:lnTo>
                    <a:pt x="3183" y="1475"/>
                  </a:lnTo>
                  <a:lnTo>
                    <a:pt x="3183" y="1475"/>
                  </a:lnTo>
                  <a:lnTo>
                    <a:pt x="3180" y="1494"/>
                  </a:lnTo>
                  <a:lnTo>
                    <a:pt x="3175" y="1512"/>
                  </a:lnTo>
                  <a:lnTo>
                    <a:pt x="3175" y="1512"/>
                  </a:lnTo>
                  <a:lnTo>
                    <a:pt x="3167" y="1531"/>
                  </a:lnTo>
                  <a:lnTo>
                    <a:pt x="3159" y="1550"/>
                  </a:lnTo>
                  <a:lnTo>
                    <a:pt x="3159" y="1550"/>
                  </a:lnTo>
                  <a:lnTo>
                    <a:pt x="3137" y="1585"/>
                  </a:lnTo>
                  <a:lnTo>
                    <a:pt x="3137" y="1585"/>
                  </a:lnTo>
                  <a:lnTo>
                    <a:pt x="3111" y="1617"/>
                  </a:lnTo>
                  <a:lnTo>
                    <a:pt x="3081" y="1644"/>
                  </a:lnTo>
                  <a:lnTo>
                    <a:pt x="3081" y="1644"/>
                  </a:lnTo>
                  <a:lnTo>
                    <a:pt x="3049" y="1670"/>
                  </a:lnTo>
                  <a:lnTo>
                    <a:pt x="3014" y="1692"/>
                  </a:lnTo>
                  <a:lnTo>
                    <a:pt x="3014" y="1692"/>
                  </a:lnTo>
                  <a:lnTo>
                    <a:pt x="2979" y="1711"/>
                  </a:lnTo>
                  <a:lnTo>
                    <a:pt x="2939" y="1729"/>
                  </a:lnTo>
                  <a:lnTo>
                    <a:pt x="2939" y="1729"/>
                  </a:lnTo>
                  <a:lnTo>
                    <a:pt x="2901" y="1743"/>
                  </a:lnTo>
                  <a:lnTo>
                    <a:pt x="2861" y="1754"/>
                  </a:lnTo>
                  <a:lnTo>
                    <a:pt x="2818" y="1762"/>
                  </a:lnTo>
                  <a:lnTo>
                    <a:pt x="2778" y="1767"/>
                  </a:lnTo>
                  <a:lnTo>
                    <a:pt x="2770" y="1767"/>
                  </a:lnTo>
                  <a:lnTo>
                    <a:pt x="2770" y="1775"/>
                  </a:lnTo>
                  <a:lnTo>
                    <a:pt x="2770" y="1829"/>
                  </a:lnTo>
                  <a:lnTo>
                    <a:pt x="2770" y="1829"/>
                  </a:lnTo>
                  <a:lnTo>
                    <a:pt x="2770" y="1856"/>
                  </a:lnTo>
                  <a:lnTo>
                    <a:pt x="2770" y="1869"/>
                  </a:lnTo>
                  <a:lnTo>
                    <a:pt x="2770" y="1874"/>
                  </a:lnTo>
                  <a:lnTo>
                    <a:pt x="2770" y="1880"/>
                  </a:lnTo>
                  <a:lnTo>
                    <a:pt x="2767" y="1893"/>
                  </a:lnTo>
                  <a:lnTo>
                    <a:pt x="2767" y="1893"/>
                  </a:lnTo>
                  <a:lnTo>
                    <a:pt x="2765" y="1906"/>
                  </a:lnTo>
                  <a:lnTo>
                    <a:pt x="2765" y="1906"/>
                  </a:lnTo>
                  <a:lnTo>
                    <a:pt x="2757" y="1931"/>
                  </a:lnTo>
                  <a:lnTo>
                    <a:pt x="2757" y="1931"/>
                  </a:lnTo>
                  <a:lnTo>
                    <a:pt x="2751" y="1944"/>
                  </a:lnTo>
                  <a:lnTo>
                    <a:pt x="2751" y="1944"/>
                  </a:lnTo>
                  <a:lnTo>
                    <a:pt x="2746" y="1955"/>
                  </a:lnTo>
                  <a:lnTo>
                    <a:pt x="2746" y="1955"/>
                  </a:lnTo>
                  <a:lnTo>
                    <a:pt x="2735" y="1979"/>
                  </a:lnTo>
                  <a:lnTo>
                    <a:pt x="2735" y="1979"/>
                  </a:lnTo>
                  <a:lnTo>
                    <a:pt x="2727" y="1990"/>
                  </a:lnTo>
                  <a:lnTo>
                    <a:pt x="2719" y="2000"/>
                  </a:lnTo>
                  <a:lnTo>
                    <a:pt x="2714" y="2006"/>
                  </a:lnTo>
                  <a:lnTo>
                    <a:pt x="2711" y="2009"/>
                  </a:lnTo>
                  <a:lnTo>
                    <a:pt x="2700" y="2019"/>
                  </a:lnTo>
                  <a:lnTo>
                    <a:pt x="2700" y="2019"/>
                  </a:lnTo>
                  <a:lnTo>
                    <a:pt x="2682" y="2038"/>
                  </a:lnTo>
                  <a:lnTo>
                    <a:pt x="2682" y="2038"/>
                  </a:lnTo>
                  <a:lnTo>
                    <a:pt x="2660" y="2054"/>
                  </a:lnTo>
                  <a:lnTo>
                    <a:pt x="2649" y="2062"/>
                  </a:lnTo>
                  <a:lnTo>
                    <a:pt x="2639" y="2070"/>
                  </a:lnTo>
                  <a:lnTo>
                    <a:pt x="2639" y="2070"/>
                  </a:lnTo>
                  <a:lnTo>
                    <a:pt x="2617" y="2084"/>
                  </a:lnTo>
                  <a:lnTo>
                    <a:pt x="2617" y="2084"/>
                  </a:lnTo>
                  <a:lnTo>
                    <a:pt x="2593" y="2097"/>
                  </a:lnTo>
                  <a:lnTo>
                    <a:pt x="2593" y="2097"/>
                  </a:lnTo>
                  <a:lnTo>
                    <a:pt x="2569" y="2108"/>
                  </a:lnTo>
                  <a:lnTo>
                    <a:pt x="2569" y="2108"/>
                  </a:lnTo>
                  <a:lnTo>
                    <a:pt x="2593" y="2097"/>
                  </a:lnTo>
                  <a:lnTo>
                    <a:pt x="2593" y="2097"/>
                  </a:lnTo>
                  <a:lnTo>
                    <a:pt x="2617" y="2086"/>
                  </a:lnTo>
                  <a:lnTo>
                    <a:pt x="2617" y="2086"/>
                  </a:lnTo>
                  <a:lnTo>
                    <a:pt x="2641" y="2073"/>
                  </a:lnTo>
                  <a:lnTo>
                    <a:pt x="2652" y="2065"/>
                  </a:lnTo>
                  <a:lnTo>
                    <a:pt x="2663" y="2057"/>
                  </a:lnTo>
                  <a:lnTo>
                    <a:pt x="2663" y="2057"/>
                  </a:lnTo>
                  <a:lnTo>
                    <a:pt x="2684" y="2040"/>
                  </a:lnTo>
                  <a:lnTo>
                    <a:pt x="2684" y="2040"/>
                  </a:lnTo>
                  <a:lnTo>
                    <a:pt x="2706" y="2025"/>
                  </a:lnTo>
                  <a:lnTo>
                    <a:pt x="2714" y="2014"/>
                  </a:lnTo>
                  <a:lnTo>
                    <a:pt x="2719" y="2009"/>
                  </a:lnTo>
                  <a:lnTo>
                    <a:pt x="2724" y="2003"/>
                  </a:lnTo>
                  <a:lnTo>
                    <a:pt x="2732" y="1992"/>
                  </a:lnTo>
                  <a:lnTo>
                    <a:pt x="2732" y="1992"/>
                  </a:lnTo>
                  <a:lnTo>
                    <a:pt x="2741" y="1981"/>
                  </a:lnTo>
                  <a:lnTo>
                    <a:pt x="2741" y="1981"/>
                  </a:lnTo>
                  <a:lnTo>
                    <a:pt x="2754" y="1960"/>
                  </a:lnTo>
                  <a:lnTo>
                    <a:pt x="2754" y="1960"/>
                  </a:lnTo>
                  <a:lnTo>
                    <a:pt x="2762" y="1947"/>
                  </a:lnTo>
                  <a:lnTo>
                    <a:pt x="2762" y="1947"/>
                  </a:lnTo>
                  <a:lnTo>
                    <a:pt x="2767" y="1936"/>
                  </a:lnTo>
                  <a:lnTo>
                    <a:pt x="2767" y="1936"/>
                  </a:lnTo>
                  <a:lnTo>
                    <a:pt x="2776" y="1909"/>
                  </a:lnTo>
                  <a:lnTo>
                    <a:pt x="2776" y="1909"/>
                  </a:lnTo>
                  <a:lnTo>
                    <a:pt x="2778" y="1896"/>
                  </a:lnTo>
                  <a:lnTo>
                    <a:pt x="2781" y="1882"/>
                  </a:lnTo>
                  <a:lnTo>
                    <a:pt x="2781" y="1874"/>
                  </a:lnTo>
                  <a:lnTo>
                    <a:pt x="2783" y="1869"/>
                  </a:lnTo>
                  <a:lnTo>
                    <a:pt x="2783" y="1856"/>
                  </a:lnTo>
                  <a:lnTo>
                    <a:pt x="2783" y="1856"/>
                  </a:lnTo>
                  <a:lnTo>
                    <a:pt x="2783" y="1829"/>
                  </a:lnTo>
                  <a:lnTo>
                    <a:pt x="2786" y="1783"/>
                  </a:lnTo>
                  <a:lnTo>
                    <a:pt x="2786" y="1783"/>
                  </a:lnTo>
                  <a:lnTo>
                    <a:pt x="2826" y="1778"/>
                  </a:lnTo>
                  <a:lnTo>
                    <a:pt x="2866" y="1770"/>
                  </a:lnTo>
                  <a:lnTo>
                    <a:pt x="2907" y="1759"/>
                  </a:lnTo>
                  <a:lnTo>
                    <a:pt x="2947" y="1748"/>
                  </a:lnTo>
                  <a:lnTo>
                    <a:pt x="2947" y="1748"/>
                  </a:lnTo>
                  <a:lnTo>
                    <a:pt x="2987" y="1732"/>
                  </a:lnTo>
                  <a:lnTo>
                    <a:pt x="3028" y="1713"/>
                  </a:lnTo>
                  <a:lnTo>
                    <a:pt x="3028" y="1713"/>
                  </a:lnTo>
                  <a:lnTo>
                    <a:pt x="3062" y="1689"/>
                  </a:lnTo>
                  <a:lnTo>
                    <a:pt x="3097" y="1663"/>
                  </a:lnTo>
                  <a:lnTo>
                    <a:pt x="3097" y="1663"/>
                  </a:lnTo>
                  <a:lnTo>
                    <a:pt x="3132" y="1633"/>
                  </a:lnTo>
                  <a:lnTo>
                    <a:pt x="3159" y="1601"/>
                  </a:lnTo>
                  <a:lnTo>
                    <a:pt x="3159" y="1601"/>
                  </a:lnTo>
                  <a:lnTo>
                    <a:pt x="3172" y="1582"/>
                  </a:lnTo>
                  <a:lnTo>
                    <a:pt x="3183" y="1563"/>
                  </a:lnTo>
                  <a:lnTo>
                    <a:pt x="3183" y="1563"/>
                  </a:lnTo>
                  <a:lnTo>
                    <a:pt x="3194" y="1545"/>
                  </a:lnTo>
                  <a:lnTo>
                    <a:pt x="3202" y="1523"/>
                  </a:lnTo>
                  <a:lnTo>
                    <a:pt x="3202" y="1523"/>
                  </a:lnTo>
                  <a:lnTo>
                    <a:pt x="3210" y="1501"/>
                  </a:lnTo>
                  <a:lnTo>
                    <a:pt x="3212" y="1477"/>
                  </a:lnTo>
                  <a:lnTo>
                    <a:pt x="3212" y="1477"/>
                  </a:lnTo>
                  <a:lnTo>
                    <a:pt x="3215" y="1456"/>
                  </a:lnTo>
                  <a:lnTo>
                    <a:pt x="3215" y="1435"/>
                  </a:lnTo>
                  <a:lnTo>
                    <a:pt x="3218" y="1392"/>
                  </a:lnTo>
                  <a:lnTo>
                    <a:pt x="3218" y="1370"/>
                  </a:lnTo>
                  <a:lnTo>
                    <a:pt x="3218" y="1365"/>
                  </a:lnTo>
                  <a:lnTo>
                    <a:pt x="3218" y="1359"/>
                  </a:lnTo>
                </a:path>
              </a:pathLst>
            </a:custGeom>
            <a:solidFill>
              <a:srgbClr val="A1A194"/>
            </a:solidFill>
            <a:ln>
              <a:noFill/>
            </a:ln>
            <a:effectLst/>
          </p:spPr>
          <p:txBody>
            <a:bodyPr wrap="none" anchor="ctr"/>
            <a:lstStyle/>
            <a:p>
              <a:endParaRPr lang="en-US"/>
            </a:p>
          </p:txBody>
        </p:sp>
        <p:grpSp>
          <p:nvGrpSpPr>
            <p:cNvPr id="238" name="Group 237"/>
            <p:cNvGrpSpPr/>
            <p:nvPr/>
          </p:nvGrpSpPr>
          <p:grpSpPr>
            <a:xfrm>
              <a:off x="6780864" y="3494165"/>
              <a:ext cx="643223" cy="211392"/>
              <a:chOff x="4318000" y="2327275"/>
              <a:chExt cx="1176338" cy="419100"/>
            </a:xfrm>
            <a:solidFill>
              <a:srgbClr val="A1A194"/>
            </a:solidFill>
          </p:grpSpPr>
          <p:sp>
            <p:nvSpPr>
              <p:cNvPr id="239" name="Freeform 178"/>
              <p:cNvSpPr>
                <a:spLocks noChangeArrowheads="1"/>
              </p:cNvSpPr>
              <p:nvPr/>
            </p:nvSpPr>
            <p:spPr bwMode="auto">
              <a:xfrm>
                <a:off x="4318000" y="2327275"/>
                <a:ext cx="1176338" cy="419100"/>
              </a:xfrm>
              <a:custGeom>
                <a:avLst/>
                <a:gdLst>
                  <a:gd name="T0" fmla="*/ 3224 w 3268"/>
                  <a:gd name="T1" fmla="*/ 278 h 1164"/>
                  <a:gd name="T2" fmla="*/ 2734 w 3268"/>
                  <a:gd name="T3" fmla="*/ 149 h 1164"/>
                  <a:gd name="T4" fmla="*/ 999 w 3268"/>
                  <a:gd name="T5" fmla="*/ 3 h 1164"/>
                  <a:gd name="T6" fmla="*/ 297 w 3268"/>
                  <a:gd name="T7" fmla="*/ 278 h 1164"/>
                  <a:gd name="T8" fmla="*/ 8 w 3268"/>
                  <a:gd name="T9" fmla="*/ 295 h 1164"/>
                  <a:gd name="T10" fmla="*/ 0 w 3268"/>
                  <a:gd name="T11" fmla="*/ 346 h 1164"/>
                  <a:gd name="T12" fmla="*/ 22 w 3268"/>
                  <a:gd name="T13" fmla="*/ 1077 h 1164"/>
                  <a:gd name="T14" fmla="*/ 234 w 3268"/>
                  <a:gd name="T15" fmla="*/ 1077 h 1164"/>
                  <a:gd name="T16" fmla="*/ 45 w 3268"/>
                  <a:gd name="T17" fmla="*/ 659 h 1164"/>
                  <a:gd name="T18" fmla="*/ 277 w 3268"/>
                  <a:gd name="T19" fmla="*/ 785 h 1164"/>
                  <a:gd name="T20" fmla="*/ 369 w 3268"/>
                  <a:gd name="T21" fmla="*/ 1085 h 1164"/>
                  <a:gd name="T22" fmla="*/ 315 w 3268"/>
                  <a:gd name="T23" fmla="*/ 882 h 1164"/>
                  <a:gd name="T24" fmla="*/ 584 w 3268"/>
                  <a:gd name="T25" fmla="*/ 326 h 1164"/>
                  <a:gd name="T26" fmla="*/ 590 w 3268"/>
                  <a:gd name="T27" fmla="*/ 1128 h 1164"/>
                  <a:gd name="T28" fmla="*/ 836 w 3268"/>
                  <a:gd name="T29" fmla="*/ 1160 h 1164"/>
                  <a:gd name="T30" fmla="*/ 1059 w 3268"/>
                  <a:gd name="T31" fmla="*/ 1137 h 1164"/>
                  <a:gd name="T32" fmla="*/ 627 w 3268"/>
                  <a:gd name="T33" fmla="*/ 1123 h 1164"/>
                  <a:gd name="T34" fmla="*/ 632 w 3268"/>
                  <a:gd name="T35" fmla="*/ 326 h 1164"/>
                  <a:gd name="T36" fmla="*/ 1480 w 3268"/>
                  <a:gd name="T37" fmla="*/ 255 h 1164"/>
                  <a:gd name="T38" fmla="*/ 1500 w 3268"/>
                  <a:gd name="T39" fmla="*/ 258 h 1164"/>
                  <a:gd name="T40" fmla="*/ 1515 w 3268"/>
                  <a:gd name="T41" fmla="*/ 1008 h 1164"/>
                  <a:gd name="T42" fmla="*/ 1495 w 3268"/>
                  <a:gd name="T43" fmla="*/ 1146 h 1164"/>
                  <a:gd name="T44" fmla="*/ 1529 w 3268"/>
                  <a:gd name="T45" fmla="*/ 1080 h 1164"/>
                  <a:gd name="T46" fmla="*/ 1644 w 3268"/>
                  <a:gd name="T47" fmla="*/ 1091 h 1164"/>
                  <a:gd name="T48" fmla="*/ 1698 w 3268"/>
                  <a:gd name="T49" fmla="*/ 1128 h 1164"/>
                  <a:gd name="T50" fmla="*/ 1818 w 3268"/>
                  <a:gd name="T51" fmla="*/ 1163 h 1164"/>
                  <a:gd name="T52" fmla="*/ 2341 w 3268"/>
                  <a:gd name="T53" fmla="*/ 1140 h 1164"/>
                  <a:gd name="T54" fmla="*/ 1735 w 3268"/>
                  <a:gd name="T55" fmla="*/ 1125 h 1164"/>
                  <a:gd name="T56" fmla="*/ 1741 w 3268"/>
                  <a:gd name="T57" fmla="*/ 326 h 1164"/>
                  <a:gd name="T58" fmla="*/ 2439 w 3268"/>
                  <a:gd name="T59" fmla="*/ 255 h 1164"/>
                  <a:gd name="T60" fmla="*/ 2608 w 3268"/>
                  <a:gd name="T61" fmla="*/ 255 h 1164"/>
                  <a:gd name="T62" fmla="*/ 2614 w 3268"/>
                  <a:gd name="T63" fmla="*/ 613 h 1164"/>
                  <a:gd name="T64" fmla="*/ 2605 w 3268"/>
                  <a:gd name="T65" fmla="*/ 1146 h 1164"/>
                  <a:gd name="T66" fmla="*/ 2631 w 3268"/>
                  <a:gd name="T67" fmla="*/ 1120 h 1164"/>
                  <a:gd name="T68" fmla="*/ 2722 w 3268"/>
                  <a:gd name="T69" fmla="*/ 306 h 1164"/>
                  <a:gd name="T70" fmla="*/ 2960 w 3268"/>
                  <a:gd name="T71" fmla="*/ 1074 h 1164"/>
                  <a:gd name="T72" fmla="*/ 2782 w 3268"/>
                  <a:gd name="T73" fmla="*/ 1059 h 1164"/>
                  <a:gd name="T74" fmla="*/ 2665 w 3268"/>
                  <a:gd name="T75" fmla="*/ 1080 h 1164"/>
                  <a:gd name="T76" fmla="*/ 2868 w 3268"/>
                  <a:gd name="T77" fmla="*/ 1091 h 1164"/>
                  <a:gd name="T78" fmla="*/ 3123 w 3268"/>
                  <a:gd name="T79" fmla="*/ 1080 h 1164"/>
                  <a:gd name="T80" fmla="*/ 2992 w 3268"/>
                  <a:gd name="T81" fmla="*/ 739 h 1164"/>
                  <a:gd name="T82" fmla="*/ 3221 w 3268"/>
                  <a:gd name="T83" fmla="*/ 495 h 1164"/>
                  <a:gd name="T84" fmla="*/ 3241 w 3268"/>
                  <a:gd name="T85" fmla="*/ 1068 h 1164"/>
                  <a:gd name="T86" fmla="*/ 3252 w 3268"/>
                  <a:gd name="T87" fmla="*/ 888 h 1164"/>
                  <a:gd name="T88" fmla="*/ 48 w 3268"/>
                  <a:gd name="T89" fmla="*/ 321 h 1164"/>
                  <a:gd name="T90" fmla="*/ 1626 w 3268"/>
                  <a:gd name="T91" fmla="*/ 1059 h 1164"/>
                  <a:gd name="T92" fmla="*/ 1526 w 3268"/>
                  <a:gd name="T93" fmla="*/ 1008 h 1164"/>
                  <a:gd name="T94" fmla="*/ 1560 w 3268"/>
                  <a:gd name="T95" fmla="*/ 312 h 1164"/>
                  <a:gd name="T96" fmla="*/ 1684 w 3268"/>
                  <a:gd name="T97" fmla="*/ 312 h 1164"/>
                  <a:gd name="T98" fmla="*/ 1741 w 3268"/>
                  <a:gd name="T99" fmla="*/ 258 h 1164"/>
                  <a:gd name="T100" fmla="*/ 2645 w 3268"/>
                  <a:gd name="T101" fmla="*/ 243 h 1164"/>
                  <a:gd name="T102" fmla="*/ 2605 w 3268"/>
                  <a:gd name="T103" fmla="*/ 212 h 1164"/>
                  <a:gd name="T104" fmla="*/ 1798 w 3268"/>
                  <a:gd name="T105" fmla="*/ 209 h 1164"/>
                  <a:gd name="T106" fmla="*/ 1698 w 3268"/>
                  <a:gd name="T107" fmla="*/ 232 h 1164"/>
                  <a:gd name="T108" fmla="*/ 1684 w 3268"/>
                  <a:gd name="T109" fmla="*/ 292 h 1164"/>
                  <a:gd name="T110" fmla="*/ 1560 w 3268"/>
                  <a:gd name="T111" fmla="*/ 292 h 1164"/>
                  <a:gd name="T112" fmla="*/ 1532 w 3268"/>
                  <a:gd name="T113" fmla="*/ 229 h 1164"/>
                  <a:gd name="T114" fmla="*/ 1331 w 3268"/>
                  <a:gd name="T115" fmla="*/ 212 h 1164"/>
                  <a:gd name="T116" fmla="*/ 630 w 3268"/>
                  <a:gd name="T117" fmla="*/ 209 h 1164"/>
                  <a:gd name="T118" fmla="*/ 584 w 3268"/>
                  <a:gd name="T119" fmla="*/ 255 h 1164"/>
                  <a:gd name="T120" fmla="*/ 549 w 3268"/>
                  <a:gd name="T121" fmla="*/ 178 h 1164"/>
                  <a:gd name="T122" fmla="*/ 2479 w 3268"/>
                  <a:gd name="T123" fmla="*/ 43 h 1164"/>
                  <a:gd name="T124" fmla="*/ 3226 w 3268"/>
                  <a:gd name="T125" fmla="*/ 326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8" h="1164">
                    <a:moveTo>
                      <a:pt x="3267" y="315"/>
                    </a:moveTo>
                    <a:lnTo>
                      <a:pt x="3267" y="315"/>
                    </a:lnTo>
                    <a:lnTo>
                      <a:pt x="3267" y="309"/>
                    </a:lnTo>
                    <a:lnTo>
                      <a:pt x="3267" y="309"/>
                    </a:lnTo>
                    <a:lnTo>
                      <a:pt x="3264" y="301"/>
                    </a:lnTo>
                    <a:lnTo>
                      <a:pt x="3258" y="292"/>
                    </a:lnTo>
                    <a:lnTo>
                      <a:pt x="3249" y="286"/>
                    </a:lnTo>
                    <a:lnTo>
                      <a:pt x="3241" y="281"/>
                    </a:lnTo>
                    <a:lnTo>
                      <a:pt x="3241" y="281"/>
                    </a:lnTo>
                    <a:lnTo>
                      <a:pt x="3232" y="278"/>
                    </a:lnTo>
                    <a:lnTo>
                      <a:pt x="3232" y="278"/>
                    </a:lnTo>
                    <a:lnTo>
                      <a:pt x="3226" y="278"/>
                    </a:lnTo>
                    <a:lnTo>
                      <a:pt x="3224" y="278"/>
                    </a:lnTo>
                    <a:lnTo>
                      <a:pt x="3218" y="278"/>
                    </a:lnTo>
                    <a:lnTo>
                      <a:pt x="3201" y="278"/>
                    </a:lnTo>
                    <a:lnTo>
                      <a:pt x="3166" y="278"/>
                    </a:lnTo>
                    <a:lnTo>
                      <a:pt x="3103" y="278"/>
                    </a:lnTo>
                    <a:lnTo>
                      <a:pt x="2971" y="278"/>
                    </a:lnTo>
                    <a:lnTo>
                      <a:pt x="2971" y="278"/>
                    </a:lnTo>
                    <a:lnTo>
                      <a:pt x="2971" y="278"/>
                    </a:lnTo>
                    <a:lnTo>
                      <a:pt x="2971" y="278"/>
                    </a:lnTo>
                    <a:lnTo>
                      <a:pt x="2963" y="278"/>
                    </a:lnTo>
                    <a:lnTo>
                      <a:pt x="2957" y="281"/>
                    </a:lnTo>
                    <a:lnTo>
                      <a:pt x="2854" y="220"/>
                    </a:lnTo>
                    <a:lnTo>
                      <a:pt x="2734" y="149"/>
                    </a:lnTo>
                    <a:lnTo>
                      <a:pt x="2734" y="149"/>
                    </a:lnTo>
                    <a:lnTo>
                      <a:pt x="2614" y="77"/>
                    </a:lnTo>
                    <a:lnTo>
                      <a:pt x="2493" y="5"/>
                    </a:lnTo>
                    <a:lnTo>
                      <a:pt x="2493" y="5"/>
                    </a:lnTo>
                    <a:lnTo>
                      <a:pt x="2485" y="3"/>
                    </a:lnTo>
                    <a:lnTo>
                      <a:pt x="2482" y="3"/>
                    </a:lnTo>
                    <a:lnTo>
                      <a:pt x="2376" y="3"/>
                    </a:lnTo>
                    <a:lnTo>
                      <a:pt x="2270" y="3"/>
                    </a:lnTo>
                    <a:lnTo>
                      <a:pt x="2059" y="0"/>
                    </a:lnTo>
                    <a:lnTo>
                      <a:pt x="1635" y="0"/>
                    </a:lnTo>
                    <a:lnTo>
                      <a:pt x="1423" y="0"/>
                    </a:lnTo>
                    <a:lnTo>
                      <a:pt x="1423" y="0"/>
                    </a:lnTo>
                    <a:lnTo>
                      <a:pt x="1211" y="0"/>
                    </a:lnTo>
                    <a:lnTo>
                      <a:pt x="999" y="3"/>
                    </a:lnTo>
                    <a:lnTo>
                      <a:pt x="890" y="3"/>
                    </a:lnTo>
                    <a:lnTo>
                      <a:pt x="784" y="3"/>
                    </a:lnTo>
                    <a:lnTo>
                      <a:pt x="784" y="3"/>
                    </a:lnTo>
                    <a:lnTo>
                      <a:pt x="784" y="3"/>
                    </a:lnTo>
                    <a:lnTo>
                      <a:pt x="776" y="5"/>
                    </a:lnTo>
                    <a:lnTo>
                      <a:pt x="655" y="77"/>
                    </a:lnTo>
                    <a:lnTo>
                      <a:pt x="655" y="77"/>
                    </a:lnTo>
                    <a:lnTo>
                      <a:pt x="535" y="149"/>
                    </a:lnTo>
                    <a:lnTo>
                      <a:pt x="412" y="220"/>
                    </a:lnTo>
                    <a:lnTo>
                      <a:pt x="312" y="283"/>
                    </a:lnTo>
                    <a:lnTo>
                      <a:pt x="312" y="283"/>
                    </a:lnTo>
                    <a:lnTo>
                      <a:pt x="306" y="278"/>
                    </a:lnTo>
                    <a:lnTo>
                      <a:pt x="297" y="278"/>
                    </a:lnTo>
                    <a:lnTo>
                      <a:pt x="297" y="278"/>
                    </a:lnTo>
                    <a:lnTo>
                      <a:pt x="143" y="278"/>
                    </a:lnTo>
                    <a:lnTo>
                      <a:pt x="65" y="278"/>
                    </a:lnTo>
                    <a:lnTo>
                      <a:pt x="45" y="278"/>
                    </a:lnTo>
                    <a:lnTo>
                      <a:pt x="42" y="278"/>
                    </a:lnTo>
                    <a:lnTo>
                      <a:pt x="42" y="278"/>
                    </a:lnTo>
                    <a:lnTo>
                      <a:pt x="39" y="278"/>
                    </a:lnTo>
                    <a:lnTo>
                      <a:pt x="39" y="278"/>
                    </a:lnTo>
                    <a:lnTo>
                      <a:pt x="25" y="281"/>
                    </a:lnTo>
                    <a:lnTo>
                      <a:pt x="25" y="281"/>
                    </a:lnTo>
                    <a:lnTo>
                      <a:pt x="17" y="286"/>
                    </a:lnTo>
                    <a:lnTo>
                      <a:pt x="8" y="295"/>
                    </a:lnTo>
                    <a:lnTo>
                      <a:pt x="8" y="295"/>
                    </a:lnTo>
                    <a:lnTo>
                      <a:pt x="2" y="306"/>
                    </a:lnTo>
                    <a:lnTo>
                      <a:pt x="2" y="306"/>
                    </a:lnTo>
                    <a:lnTo>
                      <a:pt x="2" y="312"/>
                    </a:lnTo>
                    <a:lnTo>
                      <a:pt x="2" y="312"/>
                    </a:lnTo>
                    <a:lnTo>
                      <a:pt x="0" y="315"/>
                    </a:lnTo>
                    <a:lnTo>
                      <a:pt x="0" y="318"/>
                    </a:lnTo>
                    <a:lnTo>
                      <a:pt x="0" y="318"/>
                    </a:lnTo>
                    <a:lnTo>
                      <a:pt x="0" y="321"/>
                    </a:lnTo>
                    <a:lnTo>
                      <a:pt x="0" y="321"/>
                    </a:lnTo>
                    <a:lnTo>
                      <a:pt x="0" y="323"/>
                    </a:lnTo>
                    <a:lnTo>
                      <a:pt x="0" y="329"/>
                    </a:lnTo>
                    <a:lnTo>
                      <a:pt x="0" y="346"/>
                    </a:lnTo>
                    <a:lnTo>
                      <a:pt x="0" y="346"/>
                    </a:lnTo>
                    <a:lnTo>
                      <a:pt x="2" y="504"/>
                    </a:lnTo>
                    <a:lnTo>
                      <a:pt x="2" y="504"/>
                    </a:lnTo>
                    <a:lnTo>
                      <a:pt x="5" y="659"/>
                    </a:lnTo>
                    <a:lnTo>
                      <a:pt x="8" y="813"/>
                    </a:lnTo>
                    <a:lnTo>
                      <a:pt x="11" y="968"/>
                    </a:lnTo>
                    <a:lnTo>
                      <a:pt x="14" y="1045"/>
                    </a:lnTo>
                    <a:lnTo>
                      <a:pt x="14" y="1057"/>
                    </a:lnTo>
                    <a:lnTo>
                      <a:pt x="14" y="1057"/>
                    </a:lnTo>
                    <a:lnTo>
                      <a:pt x="14" y="1062"/>
                    </a:lnTo>
                    <a:lnTo>
                      <a:pt x="14" y="1062"/>
                    </a:lnTo>
                    <a:lnTo>
                      <a:pt x="17" y="1068"/>
                    </a:lnTo>
                    <a:lnTo>
                      <a:pt x="17" y="1068"/>
                    </a:lnTo>
                    <a:lnTo>
                      <a:pt x="22" y="1077"/>
                    </a:lnTo>
                    <a:lnTo>
                      <a:pt x="25" y="1080"/>
                    </a:lnTo>
                    <a:lnTo>
                      <a:pt x="34" y="1083"/>
                    </a:lnTo>
                    <a:lnTo>
                      <a:pt x="39" y="1085"/>
                    </a:lnTo>
                    <a:lnTo>
                      <a:pt x="42" y="1085"/>
                    </a:lnTo>
                    <a:lnTo>
                      <a:pt x="42" y="1085"/>
                    </a:lnTo>
                    <a:lnTo>
                      <a:pt x="45" y="1085"/>
                    </a:lnTo>
                    <a:lnTo>
                      <a:pt x="51" y="1085"/>
                    </a:lnTo>
                    <a:lnTo>
                      <a:pt x="60" y="1085"/>
                    </a:lnTo>
                    <a:lnTo>
                      <a:pt x="80" y="1083"/>
                    </a:lnTo>
                    <a:lnTo>
                      <a:pt x="157" y="1080"/>
                    </a:lnTo>
                    <a:lnTo>
                      <a:pt x="157" y="1080"/>
                    </a:lnTo>
                    <a:lnTo>
                      <a:pt x="234" y="1077"/>
                    </a:lnTo>
                    <a:lnTo>
                      <a:pt x="234" y="1077"/>
                    </a:lnTo>
                    <a:lnTo>
                      <a:pt x="157" y="1071"/>
                    </a:lnTo>
                    <a:lnTo>
                      <a:pt x="80" y="1068"/>
                    </a:lnTo>
                    <a:lnTo>
                      <a:pt x="42" y="1068"/>
                    </a:lnTo>
                    <a:lnTo>
                      <a:pt x="42" y="1068"/>
                    </a:lnTo>
                    <a:lnTo>
                      <a:pt x="37" y="1065"/>
                    </a:lnTo>
                    <a:lnTo>
                      <a:pt x="34" y="1062"/>
                    </a:lnTo>
                    <a:lnTo>
                      <a:pt x="34" y="1062"/>
                    </a:lnTo>
                    <a:lnTo>
                      <a:pt x="34" y="1057"/>
                    </a:lnTo>
                    <a:lnTo>
                      <a:pt x="34" y="1045"/>
                    </a:lnTo>
                    <a:lnTo>
                      <a:pt x="37" y="968"/>
                    </a:lnTo>
                    <a:lnTo>
                      <a:pt x="42" y="813"/>
                    </a:lnTo>
                    <a:lnTo>
                      <a:pt x="45" y="659"/>
                    </a:lnTo>
                    <a:lnTo>
                      <a:pt x="45" y="659"/>
                    </a:lnTo>
                    <a:lnTo>
                      <a:pt x="48" y="504"/>
                    </a:lnTo>
                    <a:lnTo>
                      <a:pt x="48" y="504"/>
                    </a:lnTo>
                    <a:lnTo>
                      <a:pt x="48" y="346"/>
                    </a:lnTo>
                    <a:lnTo>
                      <a:pt x="48" y="329"/>
                    </a:lnTo>
                    <a:lnTo>
                      <a:pt x="48" y="326"/>
                    </a:lnTo>
                    <a:lnTo>
                      <a:pt x="65" y="326"/>
                    </a:lnTo>
                    <a:lnTo>
                      <a:pt x="143" y="326"/>
                    </a:lnTo>
                    <a:lnTo>
                      <a:pt x="272" y="326"/>
                    </a:lnTo>
                    <a:lnTo>
                      <a:pt x="275" y="398"/>
                    </a:lnTo>
                    <a:lnTo>
                      <a:pt x="275" y="495"/>
                    </a:lnTo>
                    <a:lnTo>
                      <a:pt x="277" y="690"/>
                    </a:lnTo>
                    <a:lnTo>
                      <a:pt x="277" y="690"/>
                    </a:lnTo>
                    <a:lnTo>
                      <a:pt x="277" y="785"/>
                    </a:lnTo>
                    <a:lnTo>
                      <a:pt x="280" y="882"/>
                    </a:lnTo>
                    <a:lnTo>
                      <a:pt x="280" y="882"/>
                    </a:lnTo>
                    <a:lnTo>
                      <a:pt x="283" y="979"/>
                    </a:lnTo>
                    <a:lnTo>
                      <a:pt x="283" y="1028"/>
                    </a:lnTo>
                    <a:lnTo>
                      <a:pt x="286" y="1077"/>
                    </a:lnTo>
                    <a:lnTo>
                      <a:pt x="286" y="1077"/>
                    </a:lnTo>
                    <a:lnTo>
                      <a:pt x="286" y="1077"/>
                    </a:lnTo>
                    <a:lnTo>
                      <a:pt x="286" y="1077"/>
                    </a:lnTo>
                    <a:lnTo>
                      <a:pt x="286" y="1083"/>
                    </a:lnTo>
                    <a:lnTo>
                      <a:pt x="289" y="1085"/>
                    </a:lnTo>
                    <a:lnTo>
                      <a:pt x="292" y="1088"/>
                    </a:lnTo>
                    <a:lnTo>
                      <a:pt x="297" y="1088"/>
                    </a:lnTo>
                    <a:lnTo>
                      <a:pt x="369" y="1085"/>
                    </a:lnTo>
                    <a:lnTo>
                      <a:pt x="369" y="1085"/>
                    </a:lnTo>
                    <a:lnTo>
                      <a:pt x="438" y="1083"/>
                    </a:lnTo>
                    <a:lnTo>
                      <a:pt x="509" y="1080"/>
                    </a:lnTo>
                    <a:lnTo>
                      <a:pt x="578" y="1077"/>
                    </a:lnTo>
                    <a:lnTo>
                      <a:pt x="509" y="1071"/>
                    </a:lnTo>
                    <a:lnTo>
                      <a:pt x="438" y="1068"/>
                    </a:lnTo>
                    <a:lnTo>
                      <a:pt x="438" y="1068"/>
                    </a:lnTo>
                    <a:lnTo>
                      <a:pt x="369" y="1065"/>
                    </a:lnTo>
                    <a:lnTo>
                      <a:pt x="309" y="1065"/>
                    </a:lnTo>
                    <a:lnTo>
                      <a:pt x="312" y="1028"/>
                    </a:lnTo>
                    <a:lnTo>
                      <a:pt x="312" y="979"/>
                    </a:lnTo>
                    <a:lnTo>
                      <a:pt x="312" y="979"/>
                    </a:lnTo>
                    <a:lnTo>
                      <a:pt x="315" y="882"/>
                    </a:lnTo>
                    <a:lnTo>
                      <a:pt x="317" y="785"/>
                    </a:lnTo>
                    <a:lnTo>
                      <a:pt x="317" y="785"/>
                    </a:lnTo>
                    <a:lnTo>
                      <a:pt x="320" y="690"/>
                    </a:lnTo>
                    <a:lnTo>
                      <a:pt x="320" y="495"/>
                    </a:lnTo>
                    <a:lnTo>
                      <a:pt x="323" y="398"/>
                    </a:lnTo>
                    <a:lnTo>
                      <a:pt x="323" y="312"/>
                    </a:lnTo>
                    <a:lnTo>
                      <a:pt x="375" y="309"/>
                    </a:lnTo>
                    <a:lnTo>
                      <a:pt x="452" y="306"/>
                    </a:lnTo>
                    <a:lnTo>
                      <a:pt x="452" y="306"/>
                    </a:lnTo>
                    <a:lnTo>
                      <a:pt x="584" y="304"/>
                    </a:lnTo>
                    <a:lnTo>
                      <a:pt x="584" y="304"/>
                    </a:lnTo>
                    <a:lnTo>
                      <a:pt x="584" y="326"/>
                    </a:lnTo>
                    <a:lnTo>
                      <a:pt x="584" y="326"/>
                    </a:lnTo>
                    <a:lnTo>
                      <a:pt x="584" y="487"/>
                    </a:lnTo>
                    <a:lnTo>
                      <a:pt x="584" y="487"/>
                    </a:lnTo>
                    <a:lnTo>
                      <a:pt x="584" y="647"/>
                    </a:lnTo>
                    <a:lnTo>
                      <a:pt x="584" y="647"/>
                    </a:lnTo>
                    <a:lnTo>
                      <a:pt x="587" y="805"/>
                    </a:lnTo>
                    <a:lnTo>
                      <a:pt x="587" y="805"/>
                    </a:lnTo>
                    <a:lnTo>
                      <a:pt x="590" y="1100"/>
                    </a:lnTo>
                    <a:lnTo>
                      <a:pt x="590" y="1100"/>
                    </a:lnTo>
                    <a:lnTo>
                      <a:pt x="590" y="1117"/>
                    </a:lnTo>
                    <a:lnTo>
                      <a:pt x="590" y="1120"/>
                    </a:lnTo>
                    <a:lnTo>
                      <a:pt x="590" y="1125"/>
                    </a:lnTo>
                    <a:lnTo>
                      <a:pt x="590" y="1125"/>
                    </a:lnTo>
                    <a:lnTo>
                      <a:pt x="590" y="1128"/>
                    </a:lnTo>
                    <a:lnTo>
                      <a:pt x="590" y="1128"/>
                    </a:lnTo>
                    <a:lnTo>
                      <a:pt x="595" y="1143"/>
                    </a:lnTo>
                    <a:lnTo>
                      <a:pt x="595" y="1143"/>
                    </a:lnTo>
                    <a:lnTo>
                      <a:pt x="604" y="1154"/>
                    </a:lnTo>
                    <a:lnTo>
                      <a:pt x="618" y="1160"/>
                    </a:lnTo>
                    <a:lnTo>
                      <a:pt x="618" y="1160"/>
                    </a:lnTo>
                    <a:lnTo>
                      <a:pt x="632" y="1163"/>
                    </a:lnTo>
                    <a:lnTo>
                      <a:pt x="641" y="1163"/>
                    </a:lnTo>
                    <a:lnTo>
                      <a:pt x="641" y="1163"/>
                    </a:lnTo>
                    <a:lnTo>
                      <a:pt x="707" y="1163"/>
                    </a:lnTo>
                    <a:lnTo>
                      <a:pt x="707" y="1163"/>
                    </a:lnTo>
                    <a:lnTo>
                      <a:pt x="836" y="1160"/>
                    </a:lnTo>
                    <a:lnTo>
                      <a:pt x="836" y="1160"/>
                    </a:lnTo>
                    <a:lnTo>
                      <a:pt x="1059" y="1154"/>
                    </a:lnTo>
                    <a:lnTo>
                      <a:pt x="1059" y="1154"/>
                    </a:lnTo>
                    <a:lnTo>
                      <a:pt x="1231" y="1151"/>
                    </a:lnTo>
                    <a:lnTo>
                      <a:pt x="1231" y="1151"/>
                    </a:lnTo>
                    <a:lnTo>
                      <a:pt x="1343" y="1146"/>
                    </a:lnTo>
                    <a:lnTo>
                      <a:pt x="1343" y="1146"/>
                    </a:lnTo>
                    <a:lnTo>
                      <a:pt x="1383" y="1146"/>
                    </a:lnTo>
                    <a:lnTo>
                      <a:pt x="1383" y="1146"/>
                    </a:lnTo>
                    <a:lnTo>
                      <a:pt x="1343" y="1143"/>
                    </a:lnTo>
                    <a:lnTo>
                      <a:pt x="1343" y="1143"/>
                    </a:lnTo>
                    <a:lnTo>
                      <a:pt x="1231" y="1140"/>
                    </a:lnTo>
                    <a:lnTo>
                      <a:pt x="1231" y="1140"/>
                    </a:lnTo>
                    <a:lnTo>
                      <a:pt x="1059" y="1137"/>
                    </a:lnTo>
                    <a:lnTo>
                      <a:pt x="1059" y="1137"/>
                    </a:lnTo>
                    <a:lnTo>
                      <a:pt x="836" y="1131"/>
                    </a:lnTo>
                    <a:lnTo>
                      <a:pt x="836" y="1131"/>
                    </a:lnTo>
                    <a:lnTo>
                      <a:pt x="707" y="1128"/>
                    </a:lnTo>
                    <a:lnTo>
                      <a:pt x="707" y="1128"/>
                    </a:lnTo>
                    <a:lnTo>
                      <a:pt x="641" y="1128"/>
                    </a:lnTo>
                    <a:lnTo>
                      <a:pt x="632" y="1128"/>
                    </a:lnTo>
                    <a:lnTo>
                      <a:pt x="632" y="1128"/>
                    </a:lnTo>
                    <a:lnTo>
                      <a:pt x="630" y="1128"/>
                    </a:lnTo>
                    <a:lnTo>
                      <a:pt x="630" y="1128"/>
                    </a:lnTo>
                    <a:lnTo>
                      <a:pt x="627" y="1125"/>
                    </a:lnTo>
                    <a:lnTo>
                      <a:pt x="627" y="1123"/>
                    </a:lnTo>
                    <a:lnTo>
                      <a:pt x="627" y="1123"/>
                    </a:lnTo>
                    <a:lnTo>
                      <a:pt x="627" y="1120"/>
                    </a:lnTo>
                    <a:lnTo>
                      <a:pt x="627" y="1117"/>
                    </a:lnTo>
                    <a:lnTo>
                      <a:pt x="627" y="1117"/>
                    </a:lnTo>
                    <a:lnTo>
                      <a:pt x="627" y="1100"/>
                    </a:lnTo>
                    <a:lnTo>
                      <a:pt x="627" y="1100"/>
                    </a:lnTo>
                    <a:lnTo>
                      <a:pt x="630" y="805"/>
                    </a:lnTo>
                    <a:lnTo>
                      <a:pt x="630" y="805"/>
                    </a:lnTo>
                    <a:lnTo>
                      <a:pt x="630" y="647"/>
                    </a:lnTo>
                    <a:lnTo>
                      <a:pt x="630" y="647"/>
                    </a:lnTo>
                    <a:lnTo>
                      <a:pt x="632" y="487"/>
                    </a:lnTo>
                    <a:lnTo>
                      <a:pt x="632" y="487"/>
                    </a:lnTo>
                    <a:lnTo>
                      <a:pt x="632" y="326"/>
                    </a:lnTo>
                    <a:lnTo>
                      <a:pt x="632" y="326"/>
                    </a:lnTo>
                    <a:lnTo>
                      <a:pt x="632" y="258"/>
                    </a:lnTo>
                    <a:lnTo>
                      <a:pt x="647" y="258"/>
                    </a:lnTo>
                    <a:lnTo>
                      <a:pt x="690" y="258"/>
                    </a:lnTo>
                    <a:lnTo>
                      <a:pt x="690" y="258"/>
                    </a:lnTo>
                    <a:lnTo>
                      <a:pt x="1016" y="258"/>
                    </a:lnTo>
                    <a:lnTo>
                      <a:pt x="1016" y="258"/>
                    </a:lnTo>
                    <a:lnTo>
                      <a:pt x="1096" y="258"/>
                    </a:lnTo>
                    <a:lnTo>
                      <a:pt x="1096" y="258"/>
                    </a:lnTo>
                    <a:lnTo>
                      <a:pt x="1174" y="258"/>
                    </a:lnTo>
                    <a:lnTo>
                      <a:pt x="1174" y="258"/>
                    </a:lnTo>
                    <a:lnTo>
                      <a:pt x="1331" y="255"/>
                    </a:lnTo>
                    <a:lnTo>
                      <a:pt x="1331" y="255"/>
                    </a:lnTo>
                    <a:lnTo>
                      <a:pt x="1480" y="255"/>
                    </a:lnTo>
                    <a:lnTo>
                      <a:pt x="1492" y="255"/>
                    </a:lnTo>
                    <a:lnTo>
                      <a:pt x="1495" y="255"/>
                    </a:lnTo>
                    <a:lnTo>
                      <a:pt x="1497" y="255"/>
                    </a:lnTo>
                    <a:lnTo>
                      <a:pt x="1497" y="255"/>
                    </a:lnTo>
                    <a:lnTo>
                      <a:pt x="1497" y="255"/>
                    </a:lnTo>
                    <a:lnTo>
                      <a:pt x="1497" y="255"/>
                    </a:lnTo>
                    <a:lnTo>
                      <a:pt x="1497" y="255"/>
                    </a:lnTo>
                    <a:lnTo>
                      <a:pt x="1497" y="255"/>
                    </a:lnTo>
                    <a:lnTo>
                      <a:pt x="1497" y="255"/>
                    </a:lnTo>
                    <a:lnTo>
                      <a:pt x="1500" y="255"/>
                    </a:lnTo>
                    <a:lnTo>
                      <a:pt x="1500" y="255"/>
                    </a:lnTo>
                    <a:lnTo>
                      <a:pt x="1500" y="258"/>
                    </a:lnTo>
                    <a:lnTo>
                      <a:pt x="1500" y="258"/>
                    </a:lnTo>
                    <a:lnTo>
                      <a:pt x="1500" y="260"/>
                    </a:lnTo>
                    <a:lnTo>
                      <a:pt x="1500" y="260"/>
                    </a:lnTo>
                    <a:lnTo>
                      <a:pt x="1500" y="278"/>
                    </a:lnTo>
                    <a:lnTo>
                      <a:pt x="1500" y="278"/>
                    </a:lnTo>
                    <a:lnTo>
                      <a:pt x="1500" y="349"/>
                    </a:lnTo>
                    <a:lnTo>
                      <a:pt x="1500" y="349"/>
                    </a:lnTo>
                    <a:lnTo>
                      <a:pt x="1503" y="487"/>
                    </a:lnTo>
                    <a:lnTo>
                      <a:pt x="1503" y="487"/>
                    </a:lnTo>
                    <a:lnTo>
                      <a:pt x="1506" y="613"/>
                    </a:lnTo>
                    <a:lnTo>
                      <a:pt x="1506" y="613"/>
                    </a:lnTo>
                    <a:lnTo>
                      <a:pt x="1512" y="836"/>
                    </a:lnTo>
                    <a:lnTo>
                      <a:pt x="1512" y="836"/>
                    </a:lnTo>
                    <a:lnTo>
                      <a:pt x="1515" y="1008"/>
                    </a:lnTo>
                    <a:lnTo>
                      <a:pt x="1515" y="1008"/>
                    </a:lnTo>
                    <a:lnTo>
                      <a:pt x="1518" y="1120"/>
                    </a:lnTo>
                    <a:lnTo>
                      <a:pt x="1518" y="1120"/>
                    </a:lnTo>
                    <a:lnTo>
                      <a:pt x="1518" y="1128"/>
                    </a:lnTo>
                    <a:lnTo>
                      <a:pt x="1515" y="1134"/>
                    </a:lnTo>
                    <a:lnTo>
                      <a:pt x="1515" y="1134"/>
                    </a:lnTo>
                    <a:lnTo>
                      <a:pt x="1509" y="1140"/>
                    </a:lnTo>
                    <a:lnTo>
                      <a:pt x="1506" y="1143"/>
                    </a:lnTo>
                    <a:lnTo>
                      <a:pt x="1506" y="1143"/>
                    </a:lnTo>
                    <a:lnTo>
                      <a:pt x="1497" y="1146"/>
                    </a:lnTo>
                    <a:lnTo>
                      <a:pt x="1497" y="1146"/>
                    </a:lnTo>
                    <a:lnTo>
                      <a:pt x="1495" y="1146"/>
                    </a:lnTo>
                    <a:lnTo>
                      <a:pt x="1495" y="1146"/>
                    </a:lnTo>
                    <a:lnTo>
                      <a:pt x="1497" y="1146"/>
                    </a:lnTo>
                    <a:lnTo>
                      <a:pt x="1497" y="1146"/>
                    </a:lnTo>
                    <a:lnTo>
                      <a:pt x="1506" y="1143"/>
                    </a:lnTo>
                    <a:lnTo>
                      <a:pt x="1506" y="1143"/>
                    </a:lnTo>
                    <a:lnTo>
                      <a:pt x="1512" y="1140"/>
                    </a:lnTo>
                    <a:lnTo>
                      <a:pt x="1515" y="1137"/>
                    </a:lnTo>
                    <a:lnTo>
                      <a:pt x="1515" y="1137"/>
                    </a:lnTo>
                    <a:lnTo>
                      <a:pt x="1520" y="1128"/>
                    </a:lnTo>
                    <a:lnTo>
                      <a:pt x="1520" y="1120"/>
                    </a:lnTo>
                    <a:lnTo>
                      <a:pt x="1520" y="1120"/>
                    </a:lnTo>
                    <a:lnTo>
                      <a:pt x="1523" y="1077"/>
                    </a:lnTo>
                    <a:lnTo>
                      <a:pt x="1523" y="1077"/>
                    </a:lnTo>
                    <a:lnTo>
                      <a:pt x="1529" y="1080"/>
                    </a:lnTo>
                    <a:lnTo>
                      <a:pt x="1529" y="1080"/>
                    </a:lnTo>
                    <a:lnTo>
                      <a:pt x="1549" y="1085"/>
                    </a:lnTo>
                    <a:lnTo>
                      <a:pt x="1549" y="1085"/>
                    </a:lnTo>
                    <a:lnTo>
                      <a:pt x="1578" y="1091"/>
                    </a:lnTo>
                    <a:lnTo>
                      <a:pt x="1578" y="1091"/>
                    </a:lnTo>
                    <a:lnTo>
                      <a:pt x="1592" y="1091"/>
                    </a:lnTo>
                    <a:lnTo>
                      <a:pt x="1592" y="1091"/>
                    </a:lnTo>
                    <a:lnTo>
                      <a:pt x="1609" y="1094"/>
                    </a:lnTo>
                    <a:lnTo>
                      <a:pt x="1609" y="1094"/>
                    </a:lnTo>
                    <a:lnTo>
                      <a:pt x="1626" y="1091"/>
                    </a:lnTo>
                    <a:lnTo>
                      <a:pt x="1626" y="1091"/>
                    </a:lnTo>
                    <a:lnTo>
                      <a:pt x="1644" y="1091"/>
                    </a:lnTo>
                    <a:lnTo>
                      <a:pt x="1644" y="1091"/>
                    </a:lnTo>
                    <a:lnTo>
                      <a:pt x="1672" y="1085"/>
                    </a:lnTo>
                    <a:lnTo>
                      <a:pt x="1672" y="1085"/>
                    </a:lnTo>
                    <a:lnTo>
                      <a:pt x="1692" y="1080"/>
                    </a:lnTo>
                    <a:lnTo>
                      <a:pt x="1692" y="1080"/>
                    </a:lnTo>
                    <a:lnTo>
                      <a:pt x="1698" y="1077"/>
                    </a:lnTo>
                    <a:lnTo>
                      <a:pt x="1698" y="1077"/>
                    </a:lnTo>
                    <a:lnTo>
                      <a:pt x="1698" y="1077"/>
                    </a:lnTo>
                    <a:lnTo>
                      <a:pt x="1698" y="1100"/>
                    </a:lnTo>
                    <a:lnTo>
                      <a:pt x="1698" y="1100"/>
                    </a:lnTo>
                    <a:lnTo>
                      <a:pt x="1698" y="1117"/>
                    </a:lnTo>
                    <a:lnTo>
                      <a:pt x="1698" y="1120"/>
                    </a:lnTo>
                    <a:lnTo>
                      <a:pt x="1698" y="1120"/>
                    </a:lnTo>
                    <a:lnTo>
                      <a:pt x="1698" y="1128"/>
                    </a:lnTo>
                    <a:lnTo>
                      <a:pt x="1698" y="1128"/>
                    </a:lnTo>
                    <a:lnTo>
                      <a:pt x="1704" y="1143"/>
                    </a:lnTo>
                    <a:lnTo>
                      <a:pt x="1704" y="1143"/>
                    </a:lnTo>
                    <a:lnTo>
                      <a:pt x="1715" y="1154"/>
                    </a:lnTo>
                    <a:lnTo>
                      <a:pt x="1727" y="1160"/>
                    </a:lnTo>
                    <a:lnTo>
                      <a:pt x="1727" y="1160"/>
                    </a:lnTo>
                    <a:lnTo>
                      <a:pt x="1735" y="1163"/>
                    </a:lnTo>
                    <a:lnTo>
                      <a:pt x="1735" y="1163"/>
                    </a:lnTo>
                    <a:lnTo>
                      <a:pt x="1741" y="1163"/>
                    </a:lnTo>
                    <a:lnTo>
                      <a:pt x="1749" y="1163"/>
                    </a:lnTo>
                    <a:lnTo>
                      <a:pt x="1749" y="1163"/>
                    </a:lnTo>
                    <a:lnTo>
                      <a:pt x="1818" y="1163"/>
                    </a:lnTo>
                    <a:lnTo>
                      <a:pt x="1818" y="1163"/>
                    </a:lnTo>
                    <a:lnTo>
                      <a:pt x="1944" y="1160"/>
                    </a:lnTo>
                    <a:lnTo>
                      <a:pt x="1944" y="1160"/>
                    </a:lnTo>
                    <a:lnTo>
                      <a:pt x="2168" y="1154"/>
                    </a:lnTo>
                    <a:lnTo>
                      <a:pt x="2168" y="1154"/>
                    </a:lnTo>
                    <a:lnTo>
                      <a:pt x="2341" y="1151"/>
                    </a:lnTo>
                    <a:lnTo>
                      <a:pt x="2341" y="1151"/>
                    </a:lnTo>
                    <a:lnTo>
                      <a:pt x="2450" y="1146"/>
                    </a:lnTo>
                    <a:lnTo>
                      <a:pt x="2450" y="1146"/>
                    </a:lnTo>
                    <a:lnTo>
                      <a:pt x="2490" y="1146"/>
                    </a:lnTo>
                    <a:lnTo>
                      <a:pt x="2490" y="1146"/>
                    </a:lnTo>
                    <a:lnTo>
                      <a:pt x="2450" y="1143"/>
                    </a:lnTo>
                    <a:lnTo>
                      <a:pt x="2450" y="1143"/>
                    </a:lnTo>
                    <a:lnTo>
                      <a:pt x="2341" y="1140"/>
                    </a:lnTo>
                    <a:lnTo>
                      <a:pt x="2341" y="1140"/>
                    </a:lnTo>
                    <a:lnTo>
                      <a:pt x="2168" y="1137"/>
                    </a:lnTo>
                    <a:lnTo>
                      <a:pt x="2168" y="1137"/>
                    </a:lnTo>
                    <a:lnTo>
                      <a:pt x="1944" y="1131"/>
                    </a:lnTo>
                    <a:lnTo>
                      <a:pt x="1944" y="1131"/>
                    </a:lnTo>
                    <a:lnTo>
                      <a:pt x="1818" y="1128"/>
                    </a:lnTo>
                    <a:lnTo>
                      <a:pt x="1818" y="1128"/>
                    </a:lnTo>
                    <a:lnTo>
                      <a:pt x="1749" y="1128"/>
                    </a:lnTo>
                    <a:lnTo>
                      <a:pt x="1741" y="1128"/>
                    </a:lnTo>
                    <a:lnTo>
                      <a:pt x="1738" y="1128"/>
                    </a:lnTo>
                    <a:lnTo>
                      <a:pt x="1738" y="1128"/>
                    </a:lnTo>
                    <a:lnTo>
                      <a:pt x="1738" y="1128"/>
                    </a:lnTo>
                    <a:lnTo>
                      <a:pt x="1735" y="1125"/>
                    </a:lnTo>
                    <a:lnTo>
                      <a:pt x="1735" y="1123"/>
                    </a:lnTo>
                    <a:lnTo>
                      <a:pt x="1735" y="1120"/>
                    </a:lnTo>
                    <a:lnTo>
                      <a:pt x="1735" y="1117"/>
                    </a:lnTo>
                    <a:lnTo>
                      <a:pt x="1735" y="1117"/>
                    </a:lnTo>
                    <a:lnTo>
                      <a:pt x="1735" y="1100"/>
                    </a:lnTo>
                    <a:lnTo>
                      <a:pt x="1735" y="1100"/>
                    </a:lnTo>
                    <a:lnTo>
                      <a:pt x="1738" y="805"/>
                    </a:lnTo>
                    <a:lnTo>
                      <a:pt x="1738" y="805"/>
                    </a:lnTo>
                    <a:lnTo>
                      <a:pt x="1741" y="647"/>
                    </a:lnTo>
                    <a:lnTo>
                      <a:pt x="1741" y="647"/>
                    </a:lnTo>
                    <a:lnTo>
                      <a:pt x="1741" y="490"/>
                    </a:lnTo>
                    <a:lnTo>
                      <a:pt x="1741" y="490"/>
                    </a:lnTo>
                    <a:lnTo>
                      <a:pt x="1741" y="326"/>
                    </a:lnTo>
                    <a:lnTo>
                      <a:pt x="1741" y="326"/>
                    </a:lnTo>
                    <a:lnTo>
                      <a:pt x="1741" y="258"/>
                    </a:lnTo>
                    <a:lnTo>
                      <a:pt x="1747" y="258"/>
                    </a:lnTo>
                    <a:lnTo>
                      <a:pt x="1755" y="258"/>
                    </a:lnTo>
                    <a:lnTo>
                      <a:pt x="1798" y="258"/>
                    </a:lnTo>
                    <a:lnTo>
                      <a:pt x="1798" y="258"/>
                    </a:lnTo>
                    <a:lnTo>
                      <a:pt x="2125" y="258"/>
                    </a:lnTo>
                    <a:lnTo>
                      <a:pt x="2125" y="258"/>
                    </a:lnTo>
                    <a:lnTo>
                      <a:pt x="2204" y="258"/>
                    </a:lnTo>
                    <a:lnTo>
                      <a:pt x="2204" y="258"/>
                    </a:lnTo>
                    <a:lnTo>
                      <a:pt x="2281" y="258"/>
                    </a:lnTo>
                    <a:lnTo>
                      <a:pt x="2281" y="258"/>
                    </a:lnTo>
                    <a:lnTo>
                      <a:pt x="2439" y="255"/>
                    </a:lnTo>
                    <a:lnTo>
                      <a:pt x="2439" y="255"/>
                    </a:lnTo>
                    <a:lnTo>
                      <a:pt x="2588" y="255"/>
                    </a:lnTo>
                    <a:lnTo>
                      <a:pt x="2599" y="255"/>
                    </a:lnTo>
                    <a:lnTo>
                      <a:pt x="2602" y="255"/>
                    </a:lnTo>
                    <a:lnTo>
                      <a:pt x="2605" y="255"/>
                    </a:lnTo>
                    <a:lnTo>
                      <a:pt x="2605" y="255"/>
                    </a:lnTo>
                    <a:lnTo>
                      <a:pt x="2605" y="255"/>
                    </a:lnTo>
                    <a:lnTo>
                      <a:pt x="2605" y="255"/>
                    </a:lnTo>
                    <a:lnTo>
                      <a:pt x="2605" y="255"/>
                    </a:lnTo>
                    <a:lnTo>
                      <a:pt x="2605" y="255"/>
                    </a:lnTo>
                    <a:lnTo>
                      <a:pt x="2605" y="255"/>
                    </a:lnTo>
                    <a:lnTo>
                      <a:pt x="2605" y="255"/>
                    </a:lnTo>
                    <a:lnTo>
                      <a:pt x="2608" y="255"/>
                    </a:lnTo>
                    <a:lnTo>
                      <a:pt x="2608" y="255"/>
                    </a:lnTo>
                    <a:lnTo>
                      <a:pt x="2608" y="258"/>
                    </a:lnTo>
                    <a:lnTo>
                      <a:pt x="2608" y="258"/>
                    </a:lnTo>
                    <a:lnTo>
                      <a:pt x="2608" y="260"/>
                    </a:lnTo>
                    <a:lnTo>
                      <a:pt x="2608" y="260"/>
                    </a:lnTo>
                    <a:lnTo>
                      <a:pt x="2608" y="278"/>
                    </a:lnTo>
                    <a:lnTo>
                      <a:pt x="2608" y="278"/>
                    </a:lnTo>
                    <a:lnTo>
                      <a:pt x="2611" y="349"/>
                    </a:lnTo>
                    <a:lnTo>
                      <a:pt x="2611" y="349"/>
                    </a:lnTo>
                    <a:lnTo>
                      <a:pt x="2611" y="487"/>
                    </a:lnTo>
                    <a:lnTo>
                      <a:pt x="2611" y="487"/>
                    </a:lnTo>
                    <a:lnTo>
                      <a:pt x="2614" y="613"/>
                    </a:lnTo>
                    <a:lnTo>
                      <a:pt x="2614" y="613"/>
                    </a:lnTo>
                    <a:lnTo>
                      <a:pt x="2619" y="836"/>
                    </a:lnTo>
                    <a:lnTo>
                      <a:pt x="2619" y="836"/>
                    </a:lnTo>
                    <a:lnTo>
                      <a:pt x="2622" y="1008"/>
                    </a:lnTo>
                    <a:lnTo>
                      <a:pt x="2622" y="1008"/>
                    </a:lnTo>
                    <a:lnTo>
                      <a:pt x="2628" y="1120"/>
                    </a:lnTo>
                    <a:lnTo>
                      <a:pt x="2628" y="1120"/>
                    </a:lnTo>
                    <a:lnTo>
                      <a:pt x="2625" y="1128"/>
                    </a:lnTo>
                    <a:lnTo>
                      <a:pt x="2622" y="1134"/>
                    </a:lnTo>
                    <a:lnTo>
                      <a:pt x="2622" y="1134"/>
                    </a:lnTo>
                    <a:lnTo>
                      <a:pt x="2619" y="1140"/>
                    </a:lnTo>
                    <a:lnTo>
                      <a:pt x="2614" y="1143"/>
                    </a:lnTo>
                    <a:lnTo>
                      <a:pt x="2614" y="1143"/>
                    </a:lnTo>
                    <a:lnTo>
                      <a:pt x="2605" y="1146"/>
                    </a:lnTo>
                    <a:lnTo>
                      <a:pt x="2605" y="1146"/>
                    </a:lnTo>
                    <a:lnTo>
                      <a:pt x="2605" y="1146"/>
                    </a:lnTo>
                    <a:lnTo>
                      <a:pt x="2605" y="1146"/>
                    </a:lnTo>
                    <a:lnTo>
                      <a:pt x="2605" y="1146"/>
                    </a:lnTo>
                    <a:lnTo>
                      <a:pt x="2605" y="1146"/>
                    </a:lnTo>
                    <a:lnTo>
                      <a:pt x="2614" y="1143"/>
                    </a:lnTo>
                    <a:lnTo>
                      <a:pt x="2614" y="1143"/>
                    </a:lnTo>
                    <a:lnTo>
                      <a:pt x="2619" y="1140"/>
                    </a:lnTo>
                    <a:lnTo>
                      <a:pt x="2625" y="1137"/>
                    </a:lnTo>
                    <a:lnTo>
                      <a:pt x="2625" y="1137"/>
                    </a:lnTo>
                    <a:lnTo>
                      <a:pt x="2628" y="1128"/>
                    </a:lnTo>
                    <a:lnTo>
                      <a:pt x="2631" y="1120"/>
                    </a:lnTo>
                    <a:lnTo>
                      <a:pt x="2631" y="1120"/>
                    </a:lnTo>
                    <a:lnTo>
                      <a:pt x="2634" y="1008"/>
                    </a:lnTo>
                    <a:lnTo>
                      <a:pt x="2634" y="1008"/>
                    </a:lnTo>
                    <a:lnTo>
                      <a:pt x="2636" y="836"/>
                    </a:lnTo>
                    <a:lnTo>
                      <a:pt x="2636" y="836"/>
                    </a:lnTo>
                    <a:lnTo>
                      <a:pt x="2642" y="613"/>
                    </a:lnTo>
                    <a:lnTo>
                      <a:pt x="2642" y="613"/>
                    </a:lnTo>
                    <a:lnTo>
                      <a:pt x="2645" y="487"/>
                    </a:lnTo>
                    <a:lnTo>
                      <a:pt x="2645" y="487"/>
                    </a:lnTo>
                    <a:lnTo>
                      <a:pt x="2648" y="349"/>
                    </a:lnTo>
                    <a:lnTo>
                      <a:pt x="2648" y="349"/>
                    </a:lnTo>
                    <a:lnTo>
                      <a:pt x="2648" y="304"/>
                    </a:lnTo>
                    <a:lnTo>
                      <a:pt x="2722" y="306"/>
                    </a:lnTo>
                    <a:lnTo>
                      <a:pt x="2722" y="306"/>
                    </a:lnTo>
                    <a:lnTo>
                      <a:pt x="2805" y="306"/>
                    </a:lnTo>
                    <a:lnTo>
                      <a:pt x="2889" y="309"/>
                    </a:lnTo>
                    <a:lnTo>
                      <a:pt x="2946" y="312"/>
                    </a:lnTo>
                    <a:lnTo>
                      <a:pt x="2946" y="398"/>
                    </a:lnTo>
                    <a:lnTo>
                      <a:pt x="2946" y="495"/>
                    </a:lnTo>
                    <a:lnTo>
                      <a:pt x="2949" y="690"/>
                    </a:lnTo>
                    <a:lnTo>
                      <a:pt x="2949" y="690"/>
                    </a:lnTo>
                    <a:lnTo>
                      <a:pt x="2952" y="739"/>
                    </a:lnTo>
                    <a:lnTo>
                      <a:pt x="2952" y="785"/>
                    </a:lnTo>
                    <a:lnTo>
                      <a:pt x="2954" y="882"/>
                    </a:lnTo>
                    <a:lnTo>
                      <a:pt x="2957" y="979"/>
                    </a:lnTo>
                    <a:lnTo>
                      <a:pt x="2957" y="979"/>
                    </a:lnTo>
                    <a:lnTo>
                      <a:pt x="2960" y="1074"/>
                    </a:lnTo>
                    <a:lnTo>
                      <a:pt x="2960" y="1074"/>
                    </a:lnTo>
                    <a:lnTo>
                      <a:pt x="2957" y="1074"/>
                    </a:lnTo>
                    <a:lnTo>
                      <a:pt x="2957" y="1074"/>
                    </a:lnTo>
                    <a:lnTo>
                      <a:pt x="2920" y="1065"/>
                    </a:lnTo>
                    <a:lnTo>
                      <a:pt x="2920" y="1065"/>
                    </a:lnTo>
                    <a:lnTo>
                      <a:pt x="2868" y="1062"/>
                    </a:lnTo>
                    <a:lnTo>
                      <a:pt x="2868" y="1062"/>
                    </a:lnTo>
                    <a:lnTo>
                      <a:pt x="2840" y="1059"/>
                    </a:lnTo>
                    <a:lnTo>
                      <a:pt x="2840" y="1059"/>
                    </a:lnTo>
                    <a:lnTo>
                      <a:pt x="2811" y="1059"/>
                    </a:lnTo>
                    <a:lnTo>
                      <a:pt x="2811" y="1059"/>
                    </a:lnTo>
                    <a:lnTo>
                      <a:pt x="2782" y="1059"/>
                    </a:lnTo>
                    <a:lnTo>
                      <a:pt x="2782" y="1059"/>
                    </a:lnTo>
                    <a:lnTo>
                      <a:pt x="2754" y="1062"/>
                    </a:lnTo>
                    <a:lnTo>
                      <a:pt x="2754" y="1062"/>
                    </a:lnTo>
                    <a:lnTo>
                      <a:pt x="2702" y="1065"/>
                    </a:lnTo>
                    <a:lnTo>
                      <a:pt x="2702" y="1065"/>
                    </a:lnTo>
                    <a:lnTo>
                      <a:pt x="2665" y="1074"/>
                    </a:lnTo>
                    <a:lnTo>
                      <a:pt x="2665" y="1074"/>
                    </a:lnTo>
                    <a:lnTo>
                      <a:pt x="2656" y="1074"/>
                    </a:lnTo>
                    <a:lnTo>
                      <a:pt x="2656" y="1074"/>
                    </a:lnTo>
                    <a:lnTo>
                      <a:pt x="2651" y="1077"/>
                    </a:lnTo>
                    <a:lnTo>
                      <a:pt x="2651" y="1077"/>
                    </a:lnTo>
                    <a:lnTo>
                      <a:pt x="2656" y="1077"/>
                    </a:lnTo>
                    <a:lnTo>
                      <a:pt x="2656" y="1077"/>
                    </a:lnTo>
                    <a:lnTo>
                      <a:pt x="2665" y="1080"/>
                    </a:lnTo>
                    <a:lnTo>
                      <a:pt x="2665" y="1080"/>
                    </a:lnTo>
                    <a:lnTo>
                      <a:pt x="2702" y="1085"/>
                    </a:lnTo>
                    <a:lnTo>
                      <a:pt x="2702" y="1085"/>
                    </a:lnTo>
                    <a:lnTo>
                      <a:pt x="2754" y="1091"/>
                    </a:lnTo>
                    <a:lnTo>
                      <a:pt x="2754" y="1091"/>
                    </a:lnTo>
                    <a:lnTo>
                      <a:pt x="2782" y="1091"/>
                    </a:lnTo>
                    <a:lnTo>
                      <a:pt x="2782" y="1091"/>
                    </a:lnTo>
                    <a:lnTo>
                      <a:pt x="2811" y="1094"/>
                    </a:lnTo>
                    <a:lnTo>
                      <a:pt x="2811" y="1094"/>
                    </a:lnTo>
                    <a:lnTo>
                      <a:pt x="2840" y="1091"/>
                    </a:lnTo>
                    <a:lnTo>
                      <a:pt x="2840" y="1091"/>
                    </a:lnTo>
                    <a:lnTo>
                      <a:pt x="2868" y="1091"/>
                    </a:lnTo>
                    <a:lnTo>
                      <a:pt x="2868" y="1091"/>
                    </a:lnTo>
                    <a:lnTo>
                      <a:pt x="2920" y="1085"/>
                    </a:lnTo>
                    <a:lnTo>
                      <a:pt x="2920" y="1085"/>
                    </a:lnTo>
                    <a:lnTo>
                      <a:pt x="2957" y="1080"/>
                    </a:lnTo>
                    <a:lnTo>
                      <a:pt x="2957" y="1080"/>
                    </a:lnTo>
                    <a:lnTo>
                      <a:pt x="2960" y="1080"/>
                    </a:lnTo>
                    <a:lnTo>
                      <a:pt x="2960" y="1080"/>
                    </a:lnTo>
                    <a:lnTo>
                      <a:pt x="2963" y="1085"/>
                    </a:lnTo>
                    <a:lnTo>
                      <a:pt x="2971" y="1085"/>
                    </a:lnTo>
                    <a:lnTo>
                      <a:pt x="3020" y="1085"/>
                    </a:lnTo>
                    <a:lnTo>
                      <a:pt x="3072" y="1083"/>
                    </a:lnTo>
                    <a:lnTo>
                      <a:pt x="3072" y="1083"/>
                    </a:lnTo>
                    <a:lnTo>
                      <a:pt x="3123" y="1080"/>
                    </a:lnTo>
                    <a:lnTo>
                      <a:pt x="3123" y="1080"/>
                    </a:lnTo>
                    <a:lnTo>
                      <a:pt x="3172" y="1077"/>
                    </a:lnTo>
                    <a:lnTo>
                      <a:pt x="3172" y="1077"/>
                    </a:lnTo>
                    <a:lnTo>
                      <a:pt x="3123" y="1074"/>
                    </a:lnTo>
                    <a:lnTo>
                      <a:pt x="3123" y="1074"/>
                    </a:lnTo>
                    <a:lnTo>
                      <a:pt x="3072" y="1071"/>
                    </a:lnTo>
                    <a:lnTo>
                      <a:pt x="3020" y="1068"/>
                    </a:lnTo>
                    <a:lnTo>
                      <a:pt x="2980" y="1065"/>
                    </a:lnTo>
                    <a:lnTo>
                      <a:pt x="2980" y="1065"/>
                    </a:lnTo>
                    <a:lnTo>
                      <a:pt x="2986" y="979"/>
                    </a:lnTo>
                    <a:lnTo>
                      <a:pt x="2989" y="882"/>
                    </a:lnTo>
                    <a:lnTo>
                      <a:pt x="2989" y="785"/>
                    </a:lnTo>
                    <a:lnTo>
                      <a:pt x="2992" y="739"/>
                    </a:lnTo>
                    <a:lnTo>
                      <a:pt x="2992" y="739"/>
                    </a:lnTo>
                    <a:lnTo>
                      <a:pt x="2992" y="690"/>
                    </a:lnTo>
                    <a:lnTo>
                      <a:pt x="2994" y="495"/>
                    </a:lnTo>
                    <a:lnTo>
                      <a:pt x="2994" y="398"/>
                    </a:lnTo>
                    <a:lnTo>
                      <a:pt x="2994" y="326"/>
                    </a:lnTo>
                    <a:lnTo>
                      <a:pt x="3103" y="326"/>
                    </a:lnTo>
                    <a:lnTo>
                      <a:pt x="3166" y="326"/>
                    </a:lnTo>
                    <a:lnTo>
                      <a:pt x="3201" y="326"/>
                    </a:lnTo>
                    <a:lnTo>
                      <a:pt x="3218" y="326"/>
                    </a:lnTo>
                    <a:lnTo>
                      <a:pt x="3221" y="326"/>
                    </a:lnTo>
                    <a:lnTo>
                      <a:pt x="3221" y="332"/>
                    </a:lnTo>
                    <a:lnTo>
                      <a:pt x="3221" y="364"/>
                    </a:lnTo>
                    <a:lnTo>
                      <a:pt x="3221" y="430"/>
                    </a:lnTo>
                    <a:lnTo>
                      <a:pt x="3221" y="495"/>
                    </a:lnTo>
                    <a:lnTo>
                      <a:pt x="3224" y="561"/>
                    </a:lnTo>
                    <a:lnTo>
                      <a:pt x="3226" y="693"/>
                    </a:lnTo>
                    <a:lnTo>
                      <a:pt x="3232" y="825"/>
                    </a:lnTo>
                    <a:lnTo>
                      <a:pt x="3232" y="888"/>
                    </a:lnTo>
                    <a:lnTo>
                      <a:pt x="3232" y="888"/>
                    </a:lnTo>
                    <a:lnTo>
                      <a:pt x="3235" y="954"/>
                    </a:lnTo>
                    <a:lnTo>
                      <a:pt x="3241" y="1020"/>
                    </a:lnTo>
                    <a:lnTo>
                      <a:pt x="3241" y="1054"/>
                    </a:lnTo>
                    <a:lnTo>
                      <a:pt x="3241" y="1054"/>
                    </a:lnTo>
                    <a:lnTo>
                      <a:pt x="3241" y="1059"/>
                    </a:lnTo>
                    <a:lnTo>
                      <a:pt x="3241" y="1059"/>
                    </a:lnTo>
                    <a:lnTo>
                      <a:pt x="3241" y="1068"/>
                    </a:lnTo>
                    <a:lnTo>
                      <a:pt x="3241" y="1068"/>
                    </a:lnTo>
                    <a:lnTo>
                      <a:pt x="3235" y="1074"/>
                    </a:lnTo>
                    <a:lnTo>
                      <a:pt x="3226" y="1077"/>
                    </a:lnTo>
                    <a:lnTo>
                      <a:pt x="3226" y="1077"/>
                    </a:lnTo>
                    <a:lnTo>
                      <a:pt x="3235" y="1074"/>
                    </a:lnTo>
                    <a:lnTo>
                      <a:pt x="3241" y="1068"/>
                    </a:lnTo>
                    <a:lnTo>
                      <a:pt x="3241" y="1068"/>
                    </a:lnTo>
                    <a:lnTo>
                      <a:pt x="3243" y="1062"/>
                    </a:lnTo>
                    <a:lnTo>
                      <a:pt x="3243" y="1062"/>
                    </a:lnTo>
                    <a:lnTo>
                      <a:pt x="3246" y="1054"/>
                    </a:lnTo>
                    <a:lnTo>
                      <a:pt x="3246" y="1020"/>
                    </a:lnTo>
                    <a:lnTo>
                      <a:pt x="3249" y="954"/>
                    </a:lnTo>
                    <a:lnTo>
                      <a:pt x="3249" y="954"/>
                    </a:lnTo>
                    <a:lnTo>
                      <a:pt x="3252" y="888"/>
                    </a:lnTo>
                    <a:lnTo>
                      <a:pt x="3255" y="825"/>
                    </a:lnTo>
                    <a:lnTo>
                      <a:pt x="3261" y="693"/>
                    </a:lnTo>
                    <a:lnTo>
                      <a:pt x="3264" y="561"/>
                    </a:lnTo>
                    <a:lnTo>
                      <a:pt x="3264" y="495"/>
                    </a:lnTo>
                    <a:lnTo>
                      <a:pt x="3267" y="430"/>
                    </a:lnTo>
                    <a:lnTo>
                      <a:pt x="3267" y="364"/>
                    </a:lnTo>
                    <a:lnTo>
                      <a:pt x="3267" y="332"/>
                    </a:lnTo>
                    <a:lnTo>
                      <a:pt x="3267" y="323"/>
                    </a:lnTo>
                    <a:lnTo>
                      <a:pt x="3267" y="321"/>
                    </a:lnTo>
                    <a:lnTo>
                      <a:pt x="3267" y="315"/>
                    </a:lnTo>
                    <a:close/>
                    <a:moveTo>
                      <a:pt x="42" y="326"/>
                    </a:moveTo>
                    <a:lnTo>
                      <a:pt x="42" y="326"/>
                    </a:lnTo>
                    <a:close/>
                    <a:moveTo>
                      <a:pt x="48" y="321"/>
                    </a:moveTo>
                    <a:lnTo>
                      <a:pt x="48" y="318"/>
                    </a:lnTo>
                    <a:lnTo>
                      <a:pt x="48" y="318"/>
                    </a:lnTo>
                    <a:lnTo>
                      <a:pt x="48" y="321"/>
                    </a:lnTo>
                    <a:close/>
                    <a:moveTo>
                      <a:pt x="1698" y="1074"/>
                    </a:moveTo>
                    <a:lnTo>
                      <a:pt x="1698" y="1074"/>
                    </a:lnTo>
                    <a:lnTo>
                      <a:pt x="1692" y="1074"/>
                    </a:lnTo>
                    <a:lnTo>
                      <a:pt x="1692" y="1074"/>
                    </a:lnTo>
                    <a:lnTo>
                      <a:pt x="1672" y="1065"/>
                    </a:lnTo>
                    <a:lnTo>
                      <a:pt x="1672" y="1065"/>
                    </a:lnTo>
                    <a:lnTo>
                      <a:pt x="1644" y="1062"/>
                    </a:lnTo>
                    <a:lnTo>
                      <a:pt x="1644" y="1062"/>
                    </a:lnTo>
                    <a:lnTo>
                      <a:pt x="1626" y="1059"/>
                    </a:lnTo>
                    <a:lnTo>
                      <a:pt x="1626" y="1059"/>
                    </a:lnTo>
                    <a:lnTo>
                      <a:pt x="1609" y="1059"/>
                    </a:lnTo>
                    <a:lnTo>
                      <a:pt x="1609" y="1059"/>
                    </a:lnTo>
                    <a:lnTo>
                      <a:pt x="1592" y="1059"/>
                    </a:lnTo>
                    <a:lnTo>
                      <a:pt x="1592" y="1059"/>
                    </a:lnTo>
                    <a:lnTo>
                      <a:pt x="1578" y="1062"/>
                    </a:lnTo>
                    <a:lnTo>
                      <a:pt x="1578" y="1062"/>
                    </a:lnTo>
                    <a:lnTo>
                      <a:pt x="1549" y="1065"/>
                    </a:lnTo>
                    <a:lnTo>
                      <a:pt x="1549" y="1065"/>
                    </a:lnTo>
                    <a:lnTo>
                      <a:pt x="1529" y="1074"/>
                    </a:lnTo>
                    <a:lnTo>
                      <a:pt x="1529" y="1074"/>
                    </a:lnTo>
                    <a:lnTo>
                      <a:pt x="1523" y="1074"/>
                    </a:lnTo>
                    <a:lnTo>
                      <a:pt x="1523" y="1074"/>
                    </a:lnTo>
                    <a:lnTo>
                      <a:pt x="1526" y="1008"/>
                    </a:lnTo>
                    <a:lnTo>
                      <a:pt x="1526" y="1008"/>
                    </a:lnTo>
                    <a:lnTo>
                      <a:pt x="1529" y="836"/>
                    </a:lnTo>
                    <a:lnTo>
                      <a:pt x="1529" y="836"/>
                    </a:lnTo>
                    <a:lnTo>
                      <a:pt x="1535" y="613"/>
                    </a:lnTo>
                    <a:lnTo>
                      <a:pt x="1535" y="613"/>
                    </a:lnTo>
                    <a:lnTo>
                      <a:pt x="1537" y="487"/>
                    </a:lnTo>
                    <a:lnTo>
                      <a:pt x="1537" y="487"/>
                    </a:lnTo>
                    <a:lnTo>
                      <a:pt x="1537" y="349"/>
                    </a:lnTo>
                    <a:lnTo>
                      <a:pt x="1537" y="349"/>
                    </a:lnTo>
                    <a:lnTo>
                      <a:pt x="1540" y="306"/>
                    </a:lnTo>
                    <a:lnTo>
                      <a:pt x="1540" y="306"/>
                    </a:lnTo>
                    <a:lnTo>
                      <a:pt x="1540" y="306"/>
                    </a:lnTo>
                    <a:lnTo>
                      <a:pt x="1560" y="312"/>
                    </a:lnTo>
                    <a:lnTo>
                      <a:pt x="1560" y="312"/>
                    </a:lnTo>
                    <a:lnTo>
                      <a:pt x="1589" y="318"/>
                    </a:lnTo>
                    <a:lnTo>
                      <a:pt x="1589" y="318"/>
                    </a:lnTo>
                    <a:lnTo>
                      <a:pt x="1606" y="318"/>
                    </a:lnTo>
                    <a:lnTo>
                      <a:pt x="1606" y="318"/>
                    </a:lnTo>
                    <a:lnTo>
                      <a:pt x="1623" y="318"/>
                    </a:lnTo>
                    <a:lnTo>
                      <a:pt x="1623" y="318"/>
                    </a:lnTo>
                    <a:lnTo>
                      <a:pt x="1641" y="318"/>
                    </a:lnTo>
                    <a:lnTo>
                      <a:pt x="1641" y="318"/>
                    </a:lnTo>
                    <a:lnTo>
                      <a:pt x="1655" y="318"/>
                    </a:lnTo>
                    <a:lnTo>
                      <a:pt x="1655" y="318"/>
                    </a:lnTo>
                    <a:lnTo>
                      <a:pt x="1684" y="312"/>
                    </a:lnTo>
                    <a:lnTo>
                      <a:pt x="1684" y="312"/>
                    </a:lnTo>
                    <a:lnTo>
                      <a:pt x="1692" y="309"/>
                    </a:lnTo>
                    <a:lnTo>
                      <a:pt x="1692" y="309"/>
                    </a:lnTo>
                    <a:lnTo>
                      <a:pt x="1692" y="326"/>
                    </a:lnTo>
                    <a:lnTo>
                      <a:pt x="1692" y="326"/>
                    </a:lnTo>
                    <a:lnTo>
                      <a:pt x="1692" y="490"/>
                    </a:lnTo>
                    <a:lnTo>
                      <a:pt x="1692" y="490"/>
                    </a:lnTo>
                    <a:lnTo>
                      <a:pt x="1692" y="647"/>
                    </a:lnTo>
                    <a:lnTo>
                      <a:pt x="1692" y="647"/>
                    </a:lnTo>
                    <a:lnTo>
                      <a:pt x="1695" y="805"/>
                    </a:lnTo>
                    <a:lnTo>
                      <a:pt x="1695" y="805"/>
                    </a:lnTo>
                    <a:lnTo>
                      <a:pt x="1698" y="1077"/>
                    </a:lnTo>
                    <a:lnTo>
                      <a:pt x="1698" y="1074"/>
                    </a:lnTo>
                    <a:close/>
                    <a:moveTo>
                      <a:pt x="1741" y="258"/>
                    </a:moveTo>
                    <a:lnTo>
                      <a:pt x="1741" y="258"/>
                    </a:lnTo>
                    <a:close/>
                    <a:moveTo>
                      <a:pt x="2805" y="298"/>
                    </a:moveTo>
                    <a:lnTo>
                      <a:pt x="2805" y="298"/>
                    </a:lnTo>
                    <a:lnTo>
                      <a:pt x="2722" y="301"/>
                    </a:lnTo>
                    <a:lnTo>
                      <a:pt x="2648" y="301"/>
                    </a:lnTo>
                    <a:lnTo>
                      <a:pt x="2648" y="301"/>
                    </a:lnTo>
                    <a:lnTo>
                      <a:pt x="2648" y="278"/>
                    </a:lnTo>
                    <a:lnTo>
                      <a:pt x="2648" y="278"/>
                    </a:lnTo>
                    <a:lnTo>
                      <a:pt x="2648" y="260"/>
                    </a:lnTo>
                    <a:lnTo>
                      <a:pt x="2648" y="258"/>
                    </a:lnTo>
                    <a:lnTo>
                      <a:pt x="2648" y="252"/>
                    </a:lnTo>
                    <a:lnTo>
                      <a:pt x="2648" y="252"/>
                    </a:lnTo>
                    <a:lnTo>
                      <a:pt x="2645" y="243"/>
                    </a:lnTo>
                    <a:lnTo>
                      <a:pt x="2645" y="243"/>
                    </a:lnTo>
                    <a:lnTo>
                      <a:pt x="2639" y="229"/>
                    </a:lnTo>
                    <a:lnTo>
                      <a:pt x="2639" y="229"/>
                    </a:lnTo>
                    <a:lnTo>
                      <a:pt x="2625" y="218"/>
                    </a:lnTo>
                    <a:lnTo>
                      <a:pt x="2625" y="218"/>
                    </a:lnTo>
                    <a:lnTo>
                      <a:pt x="2619" y="215"/>
                    </a:lnTo>
                    <a:lnTo>
                      <a:pt x="2619" y="215"/>
                    </a:lnTo>
                    <a:lnTo>
                      <a:pt x="2614" y="215"/>
                    </a:lnTo>
                    <a:lnTo>
                      <a:pt x="2614" y="215"/>
                    </a:lnTo>
                    <a:lnTo>
                      <a:pt x="2611" y="212"/>
                    </a:lnTo>
                    <a:lnTo>
                      <a:pt x="2608" y="212"/>
                    </a:lnTo>
                    <a:lnTo>
                      <a:pt x="2605" y="212"/>
                    </a:lnTo>
                    <a:lnTo>
                      <a:pt x="2605" y="212"/>
                    </a:lnTo>
                    <a:lnTo>
                      <a:pt x="2602" y="212"/>
                    </a:lnTo>
                    <a:lnTo>
                      <a:pt x="2599" y="212"/>
                    </a:lnTo>
                    <a:lnTo>
                      <a:pt x="2588" y="212"/>
                    </a:lnTo>
                    <a:lnTo>
                      <a:pt x="2588" y="212"/>
                    </a:lnTo>
                    <a:lnTo>
                      <a:pt x="2439" y="212"/>
                    </a:lnTo>
                    <a:lnTo>
                      <a:pt x="2439" y="212"/>
                    </a:lnTo>
                    <a:lnTo>
                      <a:pt x="2281" y="209"/>
                    </a:lnTo>
                    <a:lnTo>
                      <a:pt x="2281" y="209"/>
                    </a:lnTo>
                    <a:lnTo>
                      <a:pt x="2204" y="209"/>
                    </a:lnTo>
                    <a:lnTo>
                      <a:pt x="2204" y="209"/>
                    </a:lnTo>
                    <a:lnTo>
                      <a:pt x="2125" y="209"/>
                    </a:lnTo>
                    <a:lnTo>
                      <a:pt x="2125" y="209"/>
                    </a:lnTo>
                    <a:lnTo>
                      <a:pt x="1798" y="209"/>
                    </a:lnTo>
                    <a:lnTo>
                      <a:pt x="1755" y="209"/>
                    </a:lnTo>
                    <a:lnTo>
                      <a:pt x="1747" y="209"/>
                    </a:lnTo>
                    <a:lnTo>
                      <a:pt x="1741" y="209"/>
                    </a:lnTo>
                    <a:lnTo>
                      <a:pt x="1738" y="209"/>
                    </a:lnTo>
                    <a:lnTo>
                      <a:pt x="1735" y="209"/>
                    </a:lnTo>
                    <a:lnTo>
                      <a:pt x="1735" y="209"/>
                    </a:lnTo>
                    <a:lnTo>
                      <a:pt x="1732" y="209"/>
                    </a:lnTo>
                    <a:lnTo>
                      <a:pt x="1732" y="209"/>
                    </a:lnTo>
                    <a:lnTo>
                      <a:pt x="1721" y="212"/>
                    </a:lnTo>
                    <a:lnTo>
                      <a:pt x="1712" y="218"/>
                    </a:lnTo>
                    <a:lnTo>
                      <a:pt x="1704" y="223"/>
                    </a:lnTo>
                    <a:lnTo>
                      <a:pt x="1698" y="232"/>
                    </a:lnTo>
                    <a:lnTo>
                      <a:pt x="1698" y="232"/>
                    </a:lnTo>
                    <a:lnTo>
                      <a:pt x="1695" y="241"/>
                    </a:lnTo>
                    <a:lnTo>
                      <a:pt x="1695" y="241"/>
                    </a:lnTo>
                    <a:lnTo>
                      <a:pt x="1692" y="246"/>
                    </a:lnTo>
                    <a:lnTo>
                      <a:pt x="1692" y="246"/>
                    </a:lnTo>
                    <a:lnTo>
                      <a:pt x="1692" y="252"/>
                    </a:lnTo>
                    <a:lnTo>
                      <a:pt x="1692" y="255"/>
                    </a:lnTo>
                    <a:lnTo>
                      <a:pt x="1692" y="260"/>
                    </a:lnTo>
                    <a:lnTo>
                      <a:pt x="1692" y="263"/>
                    </a:lnTo>
                    <a:lnTo>
                      <a:pt x="1692" y="286"/>
                    </a:lnTo>
                    <a:lnTo>
                      <a:pt x="1692" y="286"/>
                    </a:lnTo>
                    <a:lnTo>
                      <a:pt x="1692" y="295"/>
                    </a:lnTo>
                    <a:lnTo>
                      <a:pt x="1692" y="295"/>
                    </a:lnTo>
                    <a:lnTo>
                      <a:pt x="1684" y="292"/>
                    </a:lnTo>
                    <a:lnTo>
                      <a:pt x="1684" y="292"/>
                    </a:lnTo>
                    <a:lnTo>
                      <a:pt x="1655" y="286"/>
                    </a:lnTo>
                    <a:lnTo>
                      <a:pt x="1655" y="286"/>
                    </a:lnTo>
                    <a:lnTo>
                      <a:pt x="1641" y="286"/>
                    </a:lnTo>
                    <a:lnTo>
                      <a:pt x="1641" y="286"/>
                    </a:lnTo>
                    <a:lnTo>
                      <a:pt x="1623" y="286"/>
                    </a:lnTo>
                    <a:lnTo>
                      <a:pt x="1623" y="286"/>
                    </a:lnTo>
                    <a:lnTo>
                      <a:pt x="1606" y="286"/>
                    </a:lnTo>
                    <a:lnTo>
                      <a:pt x="1606" y="286"/>
                    </a:lnTo>
                    <a:lnTo>
                      <a:pt x="1589" y="286"/>
                    </a:lnTo>
                    <a:lnTo>
                      <a:pt x="1589" y="286"/>
                    </a:lnTo>
                    <a:lnTo>
                      <a:pt x="1560" y="292"/>
                    </a:lnTo>
                    <a:lnTo>
                      <a:pt x="1560" y="292"/>
                    </a:lnTo>
                    <a:lnTo>
                      <a:pt x="1540" y="298"/>
                    </a:lnTo>
                    <a:lnTo>
                      <a:pt x="1540" y="301"/>
                    </a:lnTo>
                    <a:lnTo>
                      <a:pt x="1540" y="301"/>
                    </a:lnTo>
                    <a:lnTo>
                      <a:pt x="1540" y="278"/>
                    </a:lnTo>
                    <a:lnTo>
                      <a:pt x="1540" y="278"/>
                    </a:lnTo>
                    <a:lnTo>
                      <a:pt x="1540" y="260"/>
                    </a:lnTo>
                    <a:lnTo>
                      <a:pt x="1540" y="258"/>
                    </a:lnTo>
                    <a:lnTo>
                      <a:pt x="1540" y="252"/>
                    </a:lnTo>
                    <a:lnTo>
                      <a:pt x="1540" y="252"/>
                    </a:lnTo>
                    <a:lnTo>
                      <a:pt x="1537" y="246"/>
                    </a:lnTo>
                    <a:lnTo>
                      <a:pt x="1537" y="246"/>
                    </a:lnTo>
                    <a:lnTo>
                      <a:pt x="1532" y="229"/>
                    </a:lnTo>
                    <a:lnTo>
                      <a:pt x="1532" y="229"/>
                    </a:lnTo>
                    <a:lnTo>
                      <a:pt x="1518" y="218"/>
                    </a:lnTo>
                    <a:lnTo>
                      <a:pt x="1518" y="218"/>
                    </a:lnTo>
                    <a:lnTo>
                      <a:pt x="1512" y="215"/>
                    </a:lnTo>
                    <a:lnTo>
                      <a:pt x="1512" y="215"/>
                    </a:lnTo>
                    <a:lnTo>
                      <a:pt x="1506" y="215"/>
                    </a:lnTo>
                    <a:lnTo>
                      <a:pt x="1506" y="215"/>
                    </a:lnTo>
                    <a:lnTo>
                      <a:pt x="1503" y="212"/>
                    </a:lnTo>
                    <a:lnTo>
                      <a:pt x="1503" y="212"/>
                    </a:lnTo>
                    <a:lnTo>
                      <a:pt x="1495" y="212"/>
                    </a:lnTo>
                    <a:lnTo>
                      <a:pt x="1492" y="212"/>
                    </a:lnTo>
                    <a:lnTo>
                      <a:pt x="1480" y="212"/>
                    </a:lnTo>
                    <a:lnTo>
                      <a:pt x="1480" y="212"/>
                    </a:lnTo>
                    <a:lnTo>
                      <a:pt x="1331" y="212"/>
                    </a:lnTo>
                    <a:lnTo>
                      <a:pt x="1331" y="212"/>
                    </a:lnTo>
                    <a:lnTo>
                      <a:pt x="1174" y="209"/>
                    </a:lnTo>
                    <a:lnTo>
                      <a:pt x="1174" y="209"/>
                    </a:lnTo>
                    <a:lnTo>
                      <a:pt x="1096" y="209"/>
                    </a:lnTo>
                    <a:lnTo>
                      <a:pt x="1096" y="209"/>
                    </a:lnTo>
                    <a:lnTo>
                      <a:pt x="1016" y="209"/>
                    </a:lnTo>
                    <a:lnTo>
                      <a:pt x="1016" y="209"/>
                    </a:lnTo>
                    <a:lnTo>
                      <a:pt x="690" y="209"/>
                    </a:lnTo>
                    <a:lnTo>
                      <a:pt x="647" y="209"/>
                    </a:lnTo>
                    <a:lnTo>
                      <a:pt x="638" y="209"/>
                    </a:lnTo>
                    <a:lnTo>
                      <a:pt x="632" y="209"/>
                    </a:lnTo>
                    <a:lnTo>
                      <a:pt x="630" y="209"/>
                    </a:lnTo>
                    <a:lnTo>
                      <a:pt x="630" y="209"/>
                    </a:lnTo>
                    <a:lnTo>
                      <a:pt x="630" y="209"/>
                    </a:lnTo>
                    <a:lnTo>
                      <a:pt x="624" y="209"/>
                    </a:lnTo>
                    <a:lnTo>
                      <a:pt x="624" y="209"/>
                    </a:lnTo>
                    <a:lnTo>
                      <a:pt x="612" y="212"/>
                    </a:lnTo>
                    <a:lnTo>
                      <a:pt x="604" y="218"/>
                    </a:lnTo>
                    <a:lnTo>
                      <a:pt x="595" y="223"/>
                    </a:lnTo>
                    <a:lnTo>
                      <a:pt x="590" y="232"/>
                    </a:lnTo>
                    <a:lnTo>
                      <a:pt x="590" y="232"/>
                    </a:lnTo>
                    <a:lnTo>
                      <a:pt x="587" y="241"/>
                    </a:lnTo>
                    <a:lnTo>
                      <a:pt x="587" y="241"/>
                    </a:lnTo>
                    <a:lnTo>
                      <a:pt x="584" y="252"/>
                    </a:lnTo>
                    <a:lnTo>
                      <a:pt x="584" y="252"/>
                    </a:lnTo>
                    <a:lnTo>
                      <a:pt x="584" y="255"/>
                    </a:lnTo>
                    <a:lnTo>
                      <a:pt x="584" y="255"/>
                    </a:lnTo>
                    <a:lnTo>
                      <a:pt x="584" y="258"/>
                    </a:lnTo>
                    <a:lnTo>
                      <a:pt x="584" y="260"/>
                    </a:lnTo>
                    <a:lnTo>
                      <a:pt x="584" y="263"/>
                    </a:lnTo>
                    <a:lnTo>
                      <a:pt x="584" y="283"/>
                    </a:lnTo>
                    <a:lnTo>
                      <a:pt x="584" y="283"/>
                    </a:lnTo>
                    <a:lnTo>
                      <a:pt x="584" y="301"/>
                    </a:lnTo>
                    <a:lnTo>
                      <a:pt x="584" y="301"/>
                    </a:lnTo>
                    <a:lnTo>
                      <a:pt x="452" y="298"/>
                    </a:lnTo>
                    <a:lnTo>
                      <a:pt x="375" y="295"/>
                    </a:lnTo>
                    <a:lnTo>
                      <a:pt x="332" y="295"/>
                    </a:lnTo>
                    <a:lnTo>
                      <a:pt x="426" y="243"/>
                    </a:lnTo>
                    <a:lnTo>
                      <a:pt x="549" y="178"/>
                    </a:lnTo>
                    <a:lnTo>
                      <a:pt x="549" y="178"/>
                    </a:lnTo>
                    <a:lnTo>
                      <a:pt x="673" y="109"/>
                    </a:lnTo>
                    <a:lnTo>
                      <a:pt x="790" y="43"/>
                    </a:lnTo>
                    <a:lnTo>
                      <a:pt x="890" y="46"/>
                    </a:lnTo>
                    <a:lnTo>
                      <a:pt x="999" y="46"/>
                    </a:lnTo>
                    <a:lnTo>
                      <a:pt x="1211" y="49"/>
                    </a:lnTo>
                    <a:lnTo>
                      <a:pt x="1211" y="49"/>
                    </a:lnTo>
                    <a:lnTo>
                      <a:pt x="1423" y="49"/>
                    </a:lnTo>
                    <a:lnTo>
                      <a:pt x="1635" y="49"/>
                    </a:lnTo>
                    <a:lnTo>
                      <a:pt x="2059" y="49"/>
                    </a:lnTo>
                    <a:lnTo>
                      <a:pt x="2270" y="46"/>
                    </a:lnTo>
                    <a:lnTo>
                      <a:pt x="2376" y="46"/>
                    </a:lnTo>
                    <a:lnTo>
                      <a:pt x="2479" y="43"/>
                    </a:lnTo>
                    <a:lnTo>
                      <a:pt x="2596" y="109"/>
                    </a:lnTo>
                    <a:lnTo>
                      <a:pt x="2596" y="109"/>
                    </a:lnTo>
                    <a:lnTo>
                      <a:pt x="2719" y="178"/>
                    </a:lnTo>
                    <a:lnTo>
                      <a:pt x="2843" y="243"/>
                    </a:lnTo>
                    <a:lnTo>
                      <a:pt x="2934" y="292"/>
                    </a:lnTo>
                    <a:lnTo>
                      <a:pt x="2889" y="295"/>
                    </a:lnTo>
                    <a:lnTo>
                      <a:pt x="2805" y="298"/>
                    </a:lnTo>
                    <a:close/>
                    <a:moveTo>
                      <a:pt x="3221" y="318"/>
                    </a:moveTo>
                    <a:lnTo>
                      <a:pt x="3221" y="321"/>
                    </a:lnTo>
                    <a:lnTo>
                      <a:pt x="3221" y="321"/>
                    </a:lnTo>
                    <a:lnTo>
                      <a:pt x="3221" y="321"/>
                    </a:lnTo>
                    <a:lnTo>
                      <a:pt x="3221" y="318"/>
                    </a:lnTo>
                    <a:close/>
                    <a:moveTo>
                      <a:pt x="3226" y="326"/>
                    </a:moveTo>
                    <a:lnTo>
                      <a:pt x="3226" y="32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179"/>
              <p:cNvSpPr>
                <a:spLocks noChangeArrowheads="1"/>
              </p:cNvSpPr>
              <p:nvPr/>
            </p:nvSpPr>
            <p:spPr bwMode="auto">
              <a:xfrm>
                <a:off x="4857750" y="2419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1" name="Freeform 180"/>
              <p:cNvSpPr>
                <a:spLocks noChangeArrowheads="1"/>
              </p:cNvSpPr>
              <p:nvPr/>
            </p:nvSpPr>
            <p:spPr bwMode="auto">
              <a:xfrm>
                <a:off x="4622800" y="2509838"/>
                <a:ext cx="217488" cy="93662"/>
              </a:xfrm>
              <a:custGeom>
                <a:avLst/>
                <a:gdLst>
                  <a:gd name="T0" fmla="*/ 585 w 606"/>
                  <a:gd name="T1" fmla="*/ 72 h 262"/>
                  <a:gd name="T2" fmla="*/ 522 w 606"/>
                  <a:gd name="T3" fmla="*/ 14 h 262"/>
                  <a:gd name="T4" fmla="*/ 464 w 606"/>
                  <a:gd name="T5" fmla="*/ 0 h 262"/>
                  <a:gd name="T6" fmla="*/ 462 w 606"/>
                  <a:gd name="T7" fmla="*/ 0 h 262"/>
                  <a:gd name="T8" fmla="*/ 450 w 606"/>
                  <a:gd name="T9" fmla="*/ 0 h 262"/>
                  <a:gd name="T10" fmla="*/ 407 w 606"/>
                  <a:gd name="T11" fmla="*/ 8 h 262"/>
                  <a:gd name="T12" fmla="*/ 370 w 606"/>
                  <a:gd name="T13" fmla="*/ 31 h 262"/>
                  <a:gd name="T14" fmla="*/ 307 w 606"/>
                  <a:gd name="T15" fmla="*/ 3 h 262"/>
                  <a:gd name="T16" fmla="*/ 278 w 606"/>
                  <a:gd name="T17" fmla="*/ 0 h 262"/>
                  <a:gd name="T18" fmla="*/ 267 w 606"/>
                  <a:gd name="T19" fmla="*/ 0 h 262"/>
                  <a:gd name="T20" fmla="*/ 244 w 606"/>
                  <a:gd name="T21" fmla="*/ 3 h 262"/>
                  <a:gd name="T22" fmla="*/ 207 w 606"/>
                  <a:gd name="T23" fmla="*/ 17 h 262"/>
                  <a:gd name="T24" fmla="*/ 186 w 606"/>
                  <a:gd name="T25" fmla="*/ 31 h 262"/>
                  <a:gd name="T26" fmla="*/ 172 w 606"/>
                  <a:gd name="T27" fmla="*/ 40 h 262"/>
                  <a:gd name="T28" fmla="*/ 163 w 606"/>
                  <a:gd name="T29" fmla="*/ 31 h 262"/>
                  <a:gd name="T30" fmla="*/ 141 w 606"/>
                  <a:gd name="T31" fmla="*/ 14 h 262"/>
                  <a:gd name="T32" fmla="*/ 121 w 606"/>
                  <a:gd name="T33" fmla="*/ 11 h 262"/>
                  <a:gd name="T34" fmla="*/ 86 w 606"/>
                  <a:gd name="T35" fmla="*/ 23 h 262"/>
                  <a:gd name="T36" fmla="*/ 69 w 606"/>
                  <a:gd name="T37" fmla="*/ 49 h 262"/>
                  <a:gd name="T38" fmla="*/ 29 w 606"/>
                  <a:gd name="T39" fmla="*/ 135 h 262"/>
                  <a:gd name="T40" fmla="*/ 0 w 606"/>
                  <a:gd name="T41" fmla="*/ 203 h 262"/>
                  <a:gd name="T42" fmla="*/ 58 w 606"/>
                  <a:gd name="T43" fmla="*/ 109 h 262"/>
                  <a:gd name="T44" fmla="*/ 95 w 606"/>
                  <a:gd name="T45" fmla="*/ 46 h 262"/>
                  <a:gd name="T46" fmla="*/ 121 w 606"/>
                  <a:gd name="T47" fmla="*/ 37 h 262"/>
                  <a:gd name="T48" fmla="*/ 129 w 606"/>
                  <a:gd name="T49" fmla="*/ 37 h 262"/>
                  <a:gd name="T50" fmla="*/ 144 w 606"/>
                  <a:gd name="T51" fmla="*/ 49 h 262"/>
                  <a:gd name="T52" fmla="*/ 149 w 606"/>
                  <a:gd name="T53" fmla="*/ 72 h 262"/>
                  <a:gd name="T54" fmla="*/ 161 w 606"/>
                  <a:gd name="T55" fmla="*/ 88 h 262"/>
                  <a:gd name="T56" fmla="*/ 175 w 606"/>
                  <a:gd name="T57" fmla="*/ 83 h 262"/>
                  <a:gd name="T58" fmla="*/ 195 w 606"/>
                  <a:gd name="T59" fmla="*/ 63 h 262"/>
                  <a:gd name="T60" fmla="*/ 204 w 606"/>
                  <a:gd name="T61" fmla="*/ 54 h 262"/>
                  <a:gd name="T62" fmla="*/ 227 w 606"/>
                  <a:gd name="T63" fmla="*/ 43 h 262"/>
                  <a:gd name="T64" fmla="*/ 249 w 606"/>
                  <a:gd name="T65" fmla="*/ 34 h 262"/>
                  <a:gd name="T66" fmla="*/ 275 w 606"/>
                  <a:gd name="T67" fmla="*/ 31 h 262"/>
                  <a:gd name="T68" fmla="*/ 312 w 606"/>
                  <a:gd name="T69" fmla="*/ 37 h 262"/>
                  <a:gd name="T70" fmla="*/ 358 w 606"/>
                  <a:gd name="T71" fmla="*/ 63 h 262"/>
                  <a:gd name="T72" fmla="*/ 375 w 606"/>
                  <a:gd name="T73" fmla="*/ 66 h 262"/>
                  <a:gd name="T74" fmla="*/ 418 w 606"/>
                  <a:gd name="T75" fmla="*/ 40 h 262"/>
                  <a:gd name="T76" fmla="*/ 453 w 606"/>
                  <a:gd name="T77" fmla="*/ 31 h 262"/>
                  <a:gd name="T78" fmla="*/ 462 w 606"/>
                  <a:gd name="T79" fmla="*/ 31 h 262"/>
                  <a:gd name="T80" fmla="*/ 487 w 606"/>
                  <a:gd name="T81" fmla="*/ 34 h 262"/>
                  <a:gd name="T82" fmla="*/ 550 w 606"/>
                  <a:gd name="T83" fmla="*/ 66 h 262"/>
                  <a:gd name="T84" fmla="*/ 579 w 606"/>
                  <a:gd name="T85" fmla="*/ 106 h 262"/>
                  <a:gd name="T86" fmla="*/ 590 w 606"/>
                  <a:gd name="T87" fmla="*/ 146 h 262"/>
                  <a:gd name="T88" fmla="*/ 590 w 606"/>
                  <a:gd name="T89" fmla="*/ 152 h 262"/>
                  <a:gd name="T90" fmla="*/ 590 w 606"/>
                  <a:gd name="T91" fmla="*/ 154 h 262"/>
                  <a:gd name="T92" fmla="*/ 596 w 606"/>
                  <a:gd name="T93" fmla="*/ 261 h 262"/>
                  <a:gd name="T94" fmla="*/ 605 w 606"/>
                  <a:gd name="T95" fmla="*/ 152 h 262"/>
                  <a:gd name="T96" fmla="*/ 605 w 606"/>
                  <a:gd name="T97" fmla="*/ 149 h 262"/>
                  <a:gd name="T98" fmla="*/ 605 w 606"/>
                  <a:gd name="T99" fmla="*/ 12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6" h="262">
                    <a:moveTo>
                      <a:pt x="596" y="97"/>
                    </a:moveTo>
                    <a:lnTo>
                      <a:pt x="596" y="97"/>
                    </a:lnTo>
                    <a:lnTo>
                      <a:pt x="585" y="72"/>
                    </a:lnTo>
                    <a:lnTo>
                      <a:pt x="585" y="72"/>
                    </a:lnTo>
                    <a:lnTo>
                      <a:pt x="567" y="49"/>
                    </a:lnTo>
                    <a:lnTo>
                      <a:pt x="567" y="49"/>
                    </a:lnTo>
                    <a:lnTo>
                      <a:pt x="547" y="28"/>
                    </a:lnTo>
                    <a:lnTo>
                      <a:pt x="522" y="14"/>
                    </a:lnTo>
                    <a:lnTo>
                      <a:pt x="522" y="14"/>
                    </a:lnTo>
                    <a:lnTo>
                      <a:pt x="496" y="6"/>
                    </a:lnTo>
                    <a:lnTo>
                      <a:pt x="496" y="6"/>
                    </a:lnTo>
                    <a:lnTo>
                      <a:pt x="464" y="0"/>
                    </a:lnTo>
                    <a:lnTo>
                      <a:pt x="462" y="0"/>
                    </a:lnTo>
                    <a:lnTo>
                      <a:pt x="462" y="0"/>
                    </a:lnTo>
                    <a:lnTo>
                      <a:pt x="462" y="0"/>
                    </a:lnTo>
                    <a:lnTo>
                      <a:pt x="462" y="0"/>
                    </a:lnTo>
                    <a:lnTo>
                      <a:pt x="459" y="0"/>
                    </a:lnTo>
                    <a:lnTo>
                      <a:pt x="459" y="0"/>
                    </a:lnTo>
                    <a:lnTo>
                      <a:pt x="459" y="0"/>
                    </a:lnTo>
                    <a:lnTo>
                      <a:pt x="450" y="0"/>
                    </a:lnTo>
                    <a:lnTo>
                      <a:pt x="450" y="0"/>
                    </a:lnTo>
                    <a:lnTo>
                      <a:pt x="436" y="3"/>
                    </a:lnTo>
                    <a:lnTo>
                      <a:pt x="436" y="3"/>
                    </a:lnTo>
                    <a:lnTo>
                      <a:pt x="407" y="8"/>
                    </a:lnTo>
                    <a:lnTo>
                      <a:pt x="407" y="8"/>
                    </a:lnTo>
                    <a:lnTo>
                      <a:pt x="387" y="17"/>
                    </a:lnTo>
                    <a:lnTo>
                      <a:pt x="370" y="31"/>
                    </a:lnTo>
                    <a:lnTo>
                      <a:pt x="370" y="31"/>
                    </a:lnTo>
                    <a:lnTo>
                      <a:pt x="347" y="17"/>
                    </a:lnTo>
                    <a:lnTo>
                      <a:pt x="324" y="6"/>
                    </a:lnTo>
                    <a:lnTo>
                      <a:pt x="324" y="6"/>
                    </a:lnTo>
                    <a:lnTo>
                      <a:pt x="307" y="3"/>
                    </a:lnTo>
                    <a:lnTo>
                      <a:pt x="292" y="0"/>
                    </a:lnTo>
                    <a:lnTo>
                      <a:pt x="284" y="0"/>
                    </a:lnTo>
                    <a:lnTo>
                      <a:pt x="281" y="0"/>
                    </a:lnTo>
                    <a:lnTo>
                      <a:pt x="278" y="0"/>
                    </a:lnTo>
                    <a:lnTo>
                      <a:pt x="275" y="0"/>
                    </a:lnTo>
                    <a:lnTo>
                      <a:pt x="275" y="0"/>
                    </a:lnTo>
                    <a:lnTo>
                      <a:pt x="267" y="0"/>
                    </a:lnTo>
                    <a:lnTo>
                      <a:pt x="267" y="0"/>
                    </a:lnTo>
                    <a:lnTo>
                      <a:pt x="258" y="0"/>
                    </a:lnTo>
                    <a:lnTo>
                      <a:pt x="258" y="0"/>
                    </a:lnTo>
                    <a:lnTo>
                      <a:pt x="244" y="3"/>
                    </a:lnTo>
                    <a:lnTo>
                      <a:pt x="244" y="3"/>
                    </a:lnTo>
                    <a:lnTo>
                      <a:pt x="227" y="6"/>
                    </a:lnTo>
                    <a:lnTo>
                      <a:pt x="227" y="6"/>
                    </a:lnTo>
                    <a:lnTo>
                      <a:pt x="212" y="14"/>
                    </a:lnTo>
                    <a:lnTo>
                      <a:pt x="207" y="17"/>
                    </a:lnTo>
                    <a:lnTo>
                      <a:pt x="207" y="17"/>
                    </a:lnTo>
                    <a:lnTo>
                      <a:pt x="198" y="20"/>
                    </a:lnTo>
                    <a:lnTo>
                      <a:pt x="198" y="20"/>
                    </a:lnTo>
                    <a:lnTo>
                      <a:pt x="186" y="31"/>
                    </a:lnTo>
                    <a:lnTo>
                      <a:pt x="186" y="31"/>
                    </a:lnTo>
                    <a:lnTo>
                      <a:pt x="178" y="34"/>
                    </a:lnTo>
                    <a:lnTo>
                      <a:pt x="178" y="34"/>
                    </a:lnTo>
                    <a:lnTo>
                      <a:pt x="172" y="40"/>
                    </a:lnTo>
                    <a:lnTo>
                      <a:pt x="172" y="43"/>
                    </a:lnTo>
                    <a:lnTo>
                      <a:pt x="172" y="43"/>
                    </a:lnTo>
                    <a:lnTo>
                      <a:pt x="163" y="31"/>
                    </a:lnTo>
                    <a:lnTo>
                      <a:pt x="163" y="31"/>
                    </a:lnTo>
                    <a:lnTo>
                      <a:pt x="155" y="23"/>
                    </a:lnTo>
                    <a:lnTo>
                      <a:pt x="144" y="17"/>
                    </a:lnTo>
                    <a:lnTo>
                      <a:pt x="144" y="17"/>
                    </a:lnTo>
                    <a:lnTo>
                      <a:pt x="141" y="14"/>
                    </a:lnTo>
                    <a:lnTo>
                      <a:pt x="141" y="14"/>
                    </a:lnTo>
                    <a:lnTo>
                      <a:pt x="132" y="11"/>
                    </a:lnTo>
                    <a:lnTo>
                      <a:pt x="132" y="11"/>
                    </a:lnTo>
                    <a:lnTo>
                      <a:pt x="121" y="11"/>
                    </a:lnTo>
                    <a:lnTo>
                      <a:pt x="121" y="11"/>
                    </a:lnTo>
                    <a:lnTo>
                      <a:pt x="109" y="11"/>
                    </a:lnTo>
                    <a:lnTo>
                      <a:pt x="98" y="17"/>
                    </a:lnTo>
                    <a:lnTo>
                      <a:pt x="86" y="23"/>
                    </a:lnTo>
                    <a:lnTo>
                      <a:pt x="78" y="28"/>
                    </a:lnTo>
                    <a:lnTo>
                      <a:pt x="78" y="28"/>
                    </a:lnTo>
                    <a:lnTo>
                      <a:pt x="72" y="40"/>
                    </a:lnTo>
                    <a:lnTo>
                      <a:pt x="69" y="49"/>
                    </a:lnTo>
                    <a:lnTo>
                      <a:pt x="60" y="66"/>
                    </a:lnTo>
                    <a:lnTo>
                      <a:pt x="60" y="66"/>
                    </a:lnTo>
                    <a:lnTo>
                      <a:pt x="46" y="100"/>
                    </a:lnTo>
                    <a:lnTo>
                      <a:pt x="29" y="135"/>
                    </a:lnTo>
                    <a:lnTo>
                      <a:pt x="15" y="169"/>
                    </a:lnTo>
                    <a:lnTo>
                      <a:pt x="15" y="169"/>
                    </a:lnTo>
                    <a:lnTo>
                      <a:pt x="0" y="203"/>
                    </a:lnTo>
                    <a:lnTo>
                      <a:pt x="0" y="203"/>
                    </a:lnTo>
                    <a:lnTo>
                      <a:pt x="20" y="172"/>
                    </a:lnTo>
                    <a:lnTo>
                      <a:pt x="40" y="140"/>
                    </a:lnTo>
                    <a:lnTo>
                      <a:pt x="58" y="109"/>
                    </a:lnTo>
                    <a:lnTo>
                      <a:pt x="58" y="109"/>
                    </a:lnTo>
                    <a:lnTo>
                      <a:pt x="78" y="74"/>
                    </a:lnTo>
                    <a:lnTo>
                      <a:pt x="86" y="57"/>
                    </a:lnTo>
                    <a:lnTo>
                      <a:pt x="86" y="57"/>
                    </a:lnTo>
                    <a:lnTo>
                      <a:pt x="95" y="46"/>
                    </a:lnTo>
                    <a:lnTo>
                      <a:pt x="95" y="46"/>
                    </a:lnTo>
                    <a:lnTo>
                      <a:pt x="106" y="37"/>
                    </a:lnTo>
                    <a:lnTo>
                      <a:pt x="121" y="37"/>
                    </a:lnTo>
                    <a:lnTo>
                      <a:pt x="121" y="37"/>
                    </a:lnTo>
                    <a:lnTo>
                      <a:pt x="126" y="37"/>
                    </a:lnTo>
                    <a:lnTo>
                      <a:pt x="126" y="37"/>
                    </a:lnTo>
                    <a:lnTo>
                      <a:pt x="129" y="37"/>
                    </a:lnTo>
                    <a:lnTo>
                      <a:pt x="129" y="37"/>
                    </a:lnTo>
                    <a:lnTo>
                      <a:pt x="135" y="40"/>
                    </a:lnTo>
                    <a:lnTo>
                      <a:pt x="135" y="40"/>
                    </a:lnTo>
                    <a:lnTo>
                      <a:pt x="144" y="49"/>
                    </a:lnTo>
                    <a:lnTo>
                      <a:pt x="144" y="49"/>
                    </a:lnTo>
                    <a:lnTo>
                      <a:pt x="149" y="60"/>
                    </a:lnTo>
                    <a:lnTo>
                      <a:pt x="149" y="60"/>
                    </a:lnTo>
                    <a:lnTo>
                      <a:pt x="149" y="72"/>
                    </a:lnTo>
                    <a:lnTo>
                      <a:pt x="149" y="72"/>
                    </a:lnTo>
                    <a:lnTo>
                      <a:pt x="149" y="80"/>
                    </a:lnTo>
                    <a:lnTo>
                      <a:pt x="155" y="86"/>
                    </a:lnTo>
                    <a:lnTo>
                      <a:pt x="155" y="86"/>
                    </a:lnTo>
                    <a:lnTo>
                      <a:pt x="161" y="88"/>
                    </a:lnTo>
                    <a:lnTo>
                      <a:pt x="166" y="88"/>
                    </a:lnTo>
                    <a:lnTo>
                      <a:pt x="172" y="86"/>
                    </a:lnTo>
                    <a:lnTo>
                      <a:pt x="175" y="83"/>
                    </a:lnTo>
                    <a:lnTo>
                      <a:pt x="175" y="83"/>
                    </a:lnTo>
                    <a:lnTo>
                      <a:pt x="175" y="83"/>
                    </a:lnTo>
                    <a:lnTo>
                      <a:pt x="184" y="72"/>
                    </a:lnTo>
                    <a:lnTo>
                      <a:pt x="184" y="72"/>
                    </a:lnTo>
                    <a:lnTo>
                      <a:pt x="195" y="63"/>
                    </a:lnTo>
                    <a:lnTo>
                      <a:pt x="195" y="63"/>
                    </a:lnTo>
                    <a:lnTo>
                      <a:pt x="198" y="60"/>
                    </a:lnTo>
                    <a:lnTo>
                      <a:pt x="198" y="60"/>
                    </a:lnTo>
                    <a:lnTo>
                      <a:pt x="204" y="54"/>
                    </a:lnTo>
                    <a:lnTo>
                      <a:pt x="204" y="54"/>
                    </a:lnTo>
                    <a:lnTo>
                      <a:pt x="215" y="49"/>
                    </a:lnTo>
                    <a:lnTo>
                      <a:pt x="215" y="49"/>
                    </a:lnTo>
                    <a:lnTo>
                      <a:pt x="227" y="43"/>
                    </a:lnTo>
                    <a:lnTo>
                      <a:pt x="227" y="43"/>
                    </a:lnTo>
                    <a:lnTo>
                      <a:pt x="238" y="37"/>
                    </a:lnTo>
                    <a:lnTo>
                      <a:pt x="238" y="37"/>
                    </a:lnTo>
                    <a:lnTo>
                      <a:pt x="249" y="34"/>
                    </a:lnTo>
                    <a:lnTo>
                      <a:pt x="249" y="34"/>
                    </a:lnTo>
                    <a:lnTo>
                      <a:pt x="264" y="31"/>
                    </a:lnTo>
                    <a:lnTo>
                      <a:pt x="270" y="31"/>
                    </a:lnTo>
                    <a:lnTo>
                      <a:pt x="275" y="31"/>
                    </a:lnTo>
                    <a:lnTo>
                      <a:pt x="281" y="31"/>
                    </a:lnTo>
                    <a:lnTo>
                      <a:pt x="290" y="31"/>
                    </a:lnTo>
                    <a:lnTo>
                      <a:pt x="290" y="31"/>
                    </a:lnTo>
                    <a:lnTo>
                      <a:pt x="312" y="37"/>
                    </a:lnTo>
                    <a:lnTo>
                      <a:pt x="312" y="37"/>
                    </a:lnTo>
                    <a:lnTo>
                      <a:pt x="336" y="49"/>
                    </a:lnTo>
                    <a:lnTo>
                      <a:pt x="358" y="63"/>
                    </a:lnTo>
                    <a:lnTo>
                      <a:pt x="358" y="63"/>
                    </a:lnTo>
                    <a:lnTo>
                      <a:pt x="358" y="63"/>
                    </a:lnTo>
                    <a:lnTo>
                      <a:pt x="364" y="66"/>
                    </a:lnTo>
                    <a:lnTo>
                      <a:pt x="370" y="69"/>
                    </a:lnTo>
                    <a:lnTo>
                      <a:pt x="375" y="66"/>
                    </a:lnTo>
                    <a:lnTo>
                      <a:pt x="378" y="63"/>
                    </a:lnTo>
                    <a:lnTo>
                      <a:pt x="378" y="63"/>
                    </a:lnTo>
                    <a:lnTo>
                      <a:pt x="399" y="49"/>
                    </a:lnTo>
                    <a:lnTo>
                      <a:pt x="418" y="40"/>
                    </a:lnTo>
                    <a:lnTo>
                      <a:pt x="418" y="40"/>
                    </a:lnTo>
                    <a:lnTo>
                      <a:pt x="441" y="31"/>
                    </a:lnTo>
                    <a:lnTo>
                      <a:pt x="441" y="31"/>
                    </a:lnTo>
                    <a:lnTo>
                      <a:pt x="453" y="31"/>
                    </a:lnTo>
                    <a:lnTo>
                      <a:pt x="453" y="31"/>
                    </a:lnTo>
                    <a:lnTo>
                      <a:pt x="459" y="31"/>
                    </a:lnTo>
                    <a:lnTo>
                      <a:pt x="462" y="31"/>
                    </a:lnTo>
                    <a:lnTo>
                      <a:pt x="462" y="31"/>
                    </a:lnTo>
                    <a:lnTo>
                      <a:pt x="464" y="31"/>
                    </a:lnTo>
                    <a:lnTo>
                      <a:pt x="464" y="31"/>
                    </a:lnTo>
                    <a:lnTo>
                      <a:pt x="487" y="34"/>
                    </a:lnTo>
                    <a:lnTo>
                      <a:pt x="487" y="34"/>
                    </a:lnTo>
                    <a:lnTo>
                      <a:pt x="510" y="40"/>
                    </a:lnTo>
                    <a:lnTo>
                      <a:pt x="510" y="40"/>
                    </a:lnTo>
                    <a:lnTo>
                      <a:pt x="530" y="51"/>
                    </a:lnTo>
                    <a:lnTo>
                      <a:pt x="550" y="66"/>
                    </a:lnTo>
                    <a:lnTo>
                      <a:pt x="550" y="66"/>
                    </a:lnTo>
                    <a:lnTo>
                      <a:pt x="564" y="86"/>
                    </a:lnTo>
                    <a:lnTo>
                      <a:pt x="579" y="106"/>
                    </a:lnTo>
                    <a:lnTo>
                      <a:pt x="579" y="106"/>
                    </a:lnTo>
                    <a:lnTo>
                      <a:pt x="585" y="129"/>
                    </a:lnTo>
                    <a:lnTo>
                      <a:pt x="585" y="129"/>
                    </a:lnTo>
                    <a:lnTo>
                      <a:pt x="587" y="140"/>
                    </a:lnTo>
                    <a:lnTo>
                      <a:pt x="590" y="146"/>
                    </a:lnTo>
                    <a:lnTo>
                      <a:pt x="590" y="152"/>
                    </a:lnTo>
                    <a:lnTo>
                      <a:pt x="590" y="152"/>
                    </a:lnTo>
                    <a:lnTo>
                      <a:pt x="590" y="152"/>
                    </a:lnTo>
                    <a:lnTo>
                      <a:pt x="590" y="152"/>
                    </a:lnTo>
                    <a:lnTo>
                      <a:pt x="590" y="152"/>
                    </a:lnTo>
                    <a:lnTo>
                      <a:pt x="590" y="152"/>
                    </a:lnTo>
                    <a:lnTo>
                      <a:pt x="590" y="154"/>
                    </a:lnTo>
                    <a:lnTo>
                      <a:pt x="590" y="154"/>
                    </a:lnTo>
                    <a:lnTo>
                      <a:pt x="593" y="206"/>
                    </a:lnTo>
                    <a:lnTo>
                      <a:pt x="593" y="206"/>
                    </a:lnTo>
                    <a:lnTo>
                      <a:pt x="596" y="261"/>
                    </a:lnTo>
                    <a:lnTo>
                      <a:pt x="596" y="261"/>
                    </a:lnTo>
                    <a:lnTo>
                      <a:pt x="602" y="206"/>
                    </a:lnTo>
                    <a:lnTo>
                      <a:pt x="602" y="206"/>
                    </a:lnTo>
                    <a:lnTo>
                      <a:pt x="605" y="154"/>
                    </a:lnTo>
                    <a:lnTo>
                      <a:pt x="605" y="152"/>
                    </a:lnTo>
                    <a:lnTo>
                      <a:pt x="605" y="152"/>
                    </a:lnTo>
                    <a:lnTo>
                      <a:pt x="605" y="152"/>
                    </a:lnTo>
                    <a:lnTo>
                      <a:pt x="605" y="152"/>
                    </a:lnTo>
                    <a:lnTo>
                      <a:pt x="605" y="149"/>
                    </a:lnTo>
                    <a:lnTo>
                      <a:pt x="605" y="146"/>
                    </a:lnTo>
                    <a:lnTo>
                      <a:pt x="605" y="140"/>
                    </a:lnTo>
                    <a:lnTo>
                      <a:pt x="605" y="140"/>
                    </a:lnTo>
                    <a:lnTo>
                      <a:pt x="605" y="126"/>
                    </a:lnTo>
                    <a:lnTo>
                      <a:pt x="605" y="126"/>
                    </a:lnTo>
                    <a:lnTo>
                      <a:pt x="596"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2" name="Freeform 181"/>
              <p:cNvSpPr>
                <a:spLocks noChangeArrowheads="1"/>
              </p:cNvSpPr>
              <p:nvPr/>
            </p:nvSpPr>
            <p:spPr bwMode="auto">
              <a:xfrm>
                <a:off x="4562475" y="2516188"/>
                <a:ext cx="276225" cy="125412"/>
              </a:xfrm>
              <a:custGeom>
                <a:avLst/>
                <a:gdLst>
                  <a:gd name="T0" fmla="*/ 722 w 766"/>
                  <a:gd name="T1" fmla="*/ 329 h 350"/>
                  <a:gd name="T2" fmla="*/ 682 w 766"/>
                  <a:gd name="T3" fmla="*/ 298 h 350"/>
                  <a:gd name="T4" fmla="*/ 682 w 766"/>
                  <a:gd name="T5" fmla="*/ 120 h 350"/>
                  <a:gd name="T6" fmla="*/ 645 w 766"/>
                  <a:gd name="T7" fmla="*/ 80 h 350"/>
                  <a:gd name="T8" fmla="*/ 616 w 766"/>
                  <a:gd name="T9" fmla="*/ 80 h 350"/>
                  <a:gd name="T10" fmla="*/ 573 w 766"/>
                  <a:gd name="T11" fmla="*/ 123 h 350"/>
                  <a:gd name="T12" fmla="*/ 570 w 766"/>
                  <a:gd name="T13" fmla="*/ 143 h 350"/>
                  <a:gd name="T14" fmla="*/ 568 w 766"/>
                  <a:gd name="T15" fmla="*/ 292 h 350"/>
                  <a:gd name="T16" fmla="*/ 547 w 766"/>
                  <a:gd name="T17" fmla="*/ 318 h 350"/>
                  <a:gd name="T18" fmla="*/ 513 w 766"/>
                  <a:gd name="T19" fmla="*/ 304 h 350"/>
                  <a:gd name="T20" fmla="*/ 507 w 766"/>
                  <a:gd name="T21" fmla="*/ 278 h 350"/>
                  <a:gd name="T22" fmla="*/ 507 w 766"/>
                  <a:gd name="T23" fmla="*/ 129 h 350"/>
                  <a:gd name="T24" fmla="*/ 467 w 766"/>
                  <a:gd name="T25" fmla="*/ 74 h 350"/>
                  <a:gd name="T26" fmla="*/ 444 w 766"/>
                  <a:gd name="T27" fmla="*/ 71 h 350"/>
                  <a:gd name="T28" fmla="*/ 407 w 766"/>
                  <a:gd name="T29" fmla="*/ 86 h 350"/>
                  <a:gd name="T30" fmla="*/ 381 w 766"/>
                  <a:gd name="T31" fmla="*/ 132 h 350"/>
                  <a:gd name="T32" fmla="*/ 381 w 766"/>
                  <a:gd name="T33" fmla="*/ 286 h 350"/>
                  <a:gd name="T34" fmla="*/ 370 w 766"/>
                  <a:gd name="T35" fmla="*/ 309 h 350"/>
                  <a:gd name="T36" fmla="*/ 355 w 766"/>
                  <a:gd name="T37" fmla="*/ 315 h 350"/>
                  <a:gd name="T38" fmla="*/ 344 w 766"/>
                  <a:gd name="T39" fmla="*/ 312 h 350"/>
                  <a:gd name="T40" fmla="*/ 327 w 766"/>
                  <a:gd name="T41" fmla="*/ 295 h 350"/>
                  <a:gd name="T42" fmla="*/ 324 w 766"/>
                  <a:gd name="T43" fmla="*/ 269 h 350"/>
                  <a:gd name="T44" fmla="*/ 324 w 766"/>
                  <a:gd name="T45" fmla="*/ 129 h 350"/>
                  <a:gd name="T46" fmla="*/ 318 w 766"/>
                  <a:gd name="T47" fmla="*/ 92 h 350"/>
                  <a:gd name="T48" fmla="*/ 204 w 766"/>
                  <a:gd name="T49" fmla="*/ 289 h 350"/>
                  <a:gd name="T50" fmla="*/ 175 w 766"/>
                  <a:gd name="T51" fmla="*/ 318 h 350"/>
                  <a:gd name="T52" fmla="*/ 141 w 766"/>
                  <a:gd name="T53" fmla="*/ 301 h 350"/>
                  <a:gd name="T54" fmla="*/ 17 w 766"/>
                  <a:gd name="T55" fmla="*/ 69 h 350"/>
                  <a:gd name="T56" fmla="*/ 23 w 766"/>
                  <a:gd name="T57" fmla="*/ 26 h 350"/>
                  <a:gd name="T58" fmla="*/ 52 w 766"/>
                  <a:gd name="T59" fmla="*/ 11 h 350"/>
                  <a:gd name="T60" fmla="*/ 86 w 766"/>
                  <a:gd name="T61" fmla="*/ 32 h 350"/>
                  <a:gd name="T62" fmla="*/ 98 w 766"/>
                  <a:gd name="T63" fmla="*/ 34 h 350"/>
                  <a:gd name="T64" fmla="*/ 69 w 766"/>
                  <a:gd name="T65" fmla="*/ 6 h 350"/>
                  <a:gd name="T66" fmla="*/ 26 w 766"/>
                  <a:gd name="T67" fmla="*/ 6 h 350"/>
                  <a:gd name="T68" fmla="*/ 0 w 766"/>
                  <a:gd name="T69" fmla="*/ 46 h 350"/>
                  <a:gd name="T70" fmla="*/ 115 w 766"/>
                  <a:gd name="T71" fmla="*/ 304 h 350"/>
                  <a:gd name="T72" fmla="*/ 146 w 766"/>
                  <a:gd name="T73" fmla="*/ 341 h 350"/>
                  <a:gd name="T74" fmla="*/ 212 w 766"/>
                  <a:gd name="T75" fmla="*/ 329 h 350"/>
                  <a:gd name="T76" fmla="*/ 292 w 766"/>
                  <a:gd name="T77" fmla="*/ 269 h 350"/>
                  <a:gd name="T78" fmla="*/ 292 w 766"/>
                  <a:gd name="T79" fmla="*/ 301 h 350"/>
                  <a:gd name="T80" fmla="*/ 316 w 766"/>
                  <a:gd name="T81" fmla="*/ 335 h 350"/>
                  <a:gd name="T82" fmla="*/ 353 w 766"/>
                  <a:gd name="T83" fmla="*/ 349 h 350"/>
                  <a:gd name="T84" fmla="*/ 370 w 766"/>
                  <a:gd name="T85" fmla="*/ 346 h 350"/>
                  <a:gd name="T86" fmla="*/ 410 w 766"/>
                  <a:gd name="T87" fmla="*/ 309 h 350"/>
                  <a:gd name="T88" fmla="*/ 416 w 766"/>
                  <a:gd name="T89" fmla="*/ 140 h 350"/>
                  <a:gd name="T90" fmla="*/ 416 w 766"/>
                  <a:gd name="T91" fmla="*/ 129 h 350"/>
                  <a:gd name="T92" fmla="*/ 427 w 766"/>
                  <a:gd name="T93" fmla="*/ 112 h 350"/>
                  <a:gd name="T94" fmla="*/ 447 w 766"/>
                  <a:gd name="T95" fmla="*/ 103 h 350"/>
                  <a:gd name="T96" fmla="*/ 464 w 766"/>
                  <a:gd name="T97" fmla="*/ 109 h 350"/>
                  <a:gd name="T98" fmla="*/ 476 w 766"/>
                  <a:gd name="T99" fmla="*/ 137 h 350"/>
                  <a:gd name="T100" fmla="*/ 479 w 766"/>
                  <a:gd name="T101" fmla="*/ 292 h 350"/>
                  <a:gd name="T102" fmla="*/ 510 w 766"/>
                  <a:gd name="T103" fmla="*/ 341 h 350"/>
                  <a:gd name="T104" fmla="*/ 536 w 766"/>
                  <a:gd name="T105" fmla="*/ 346 h 350"/>
                  <a:gd name="T106" fmla="*/ 582 w 766"/>
                  <a:gd name="T107" fmla="*/ 327 h 350"/>
                  <a:gd name="T108" fmla="*/ 596 w 766"/>
                  <a:gd name="T109" fmla="*/ 283 h 350"/>
                  <a:gd name="T110" fmla="*/ 593 w 766"/>
                  <a:gd name="T111" fmla="*/ 135 h 350"/>
                  <a:gd name="T112" fmla="*/ 596 w 766"/>
                  <a:gd name="T113" fmla="*/ 123 h 350"/>
                  <a:gd name="T114" fmla="*/ 625 w 766"/>
                  <a:gd name="T115" fmla="*/ 97 h 350"/>
                  <a:gd name="T116" fmla="*/ 648 w 766"/>
                  <a:gd name="T117" fmla="*/ 103 h 350"/>
                  <a:gd name="T118" fmla="*/ 668 w 766"/>
                  <a:gd name="T119" fmla="*/ 135 h 350"/>
                  <a:gd name="T120" fmla="*/ 688 w 766"/>
                  <a:gd name="T121" fmla="*/ 321 h 350"/>
                  <a:gd name="T122" fmla="*/ 745 w 766"/>
                  <a:gd name="T123" fmla="*/ 327 h 350"/>
                  <a:gd name="T124" fmla="*/ 765 w 766"/>
                  <a:gd name="T125" fmla="*/ 2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6" h="350">
                    <a:moveTo>
                      <a:pt x="742" y="324"/>
                    </a:moveTo>
                    <a:lnTo>
                      <a:pt x="742" y="324"/>
                    </a:lnTo>
                    <a:lnTo>
                      <a:pt x="731" y="329"/>
                    </a:lnTo>
                    <a:lnTo>
                      <a:pt x="731" y="329"/>
                    </a:lnTo>
                    <a:lnTo>
                      <a:pt x="728" y="329"/>
                    </a:lnTo>
                    <a:lnTo>
                      <a:pt x="728" y="329"/>
                    </a:lnTo>
                    <a:lnTo>
                      <a:pt x="722" y="329"/>
                    </a:lnTo>
                    <a:lnTo>
                      <a:pt x="722" y="329"/>
                    </a:lnTo>
                    <a:lnTo>
                      <a:pt x="711" y="327"/>
                    </a:lnTo>
                    <a:lnTo>
                      <a:pt x="699" y="324"/>
                    </a:lnTo>
                    <a:lnTo>
                      <a:pt x="699" y="324"/>
                    </a:lnTo>
                    <a:lnTo>
                      <a:pt x="691" y="315"/>
                    </a:lnTo>
                    <a:lnTo>
                      <a:pt x="685" y="307"/>
                    </a:lnTo>
                    <a:lnTo>
                      <a:pt x="682" y="298"/>
                    </a:lnTo>
                    <a:lnTo>
                      <a:pt x="682" y="286"/>
                    </a:lnTo>
                    <a:lnTo>
                      <a:pt x="682" y="241"/>
                    </a:lnTo>
                    <a:lnTo>
                      <a:pt x="685" y="146"/>
                    </a:lnTo>
                    <a:lnTo>
                      <a:pt x="685" y="146"/>
                    </a:lnTo>
                    <a:lnTo>
                      <a:pt x="685" y="132"/>
                    </a:lnTo>
                    <a:lnTo>
                      <a:pt x="685" y="132"/>
                    </a:lnTo>
                    <a:lnTo>
                      <a:pt x="682" y="120"/>
                    </a:lnTo>
                    <a:lnTo>
                      <a:pt x="682" y="120"/>
                    </a:lnTo>
                    <a:lnTo>
                      <a:pt x="676" y="106"/>
                    </a:lnTo>
                    <a:lnTo>
                      <a:pt x="668" y="95"/>
                    </a:lnTo>
                    <a:lnTo>
                      <a:pt x="668" y="95"/>
                    </a:lnTo>
                    <a:lnTo>
                      <a:pt x="656" y="86"/>
                    </a:lnTo>
                    <a:lnTo>
                      <a:pt x="645" y="80"/>
                    </a:lnTo>
                    <a:lnTo>
                      <a:pt x="645" y="80"/>
                    </a:lnTo>
                    <a:lnTo>
                      <a:pt x="639" y="80"/>
                    </a:lnTo>
                    <a:lnTo>
                      <a:pt x="639" y="80"/>
                    </a:lnTo>
                    <a:lnTo>
                      <a:pt x="633" y="77"/>
                    </a:lnTo>
                    <a:lnTo>
                      <a:pt x="631" y="77"/>
                    </a:lnTo>
                    <a:lnTo>
                      <a:pt x="631" y="77"/>
                    </a:lnTo>
                    <a:lnTo>
                      <a:pt x="616" y="80"/>
                    </a:lnTo>
                    <a:lnTo>
                      <a:pt x="616" y="80"/>
                    </a:lnTo>
                    <a:lnTo>
                      <a:pt x="605" y="83"/>
                    </a:lnTo>
                    <a:lnTo>
                      <a:pt x="590" y="92"/>
                    </a:lnTo>
                    <a:lnTo>
                      <a:pt x="582" y="103"/>
                    </a:lnTo>
                    <a:lnTo>
                      <a:pt x="576" y="115"/>
                    </a:lnTo>
                    <a:lnTo>
                      <a:pt x="576" y="115"/>
                    </a:lnTo>
                    <a:lnTo>
                      <a:pt x="573" y="123"/>
                    </a:lnTo>
                    <a:lnTo>
                      <a:pt x="573" y="123"/>
                    </a:lnTo>
                    <a:lnTo>
                      <a:pt x="570" y="129"/>
                    </a:lnTo>
                    <a:lnTo>
                      <a:pt x="570" y="132"/>
                    </a:lnTo>
                    <a:lnTo>
                      <a:pt x="570" y="135"/>
                    </a:lnTo>
                    <a:lnTo>
                      <a:pt x="570" y="135"/>
                    </a:lnTo>
                    <a:lnTo>
                      <a:pt x="570" y="135"/>
                    </a:lnTo>
                    <a:lnTo>
                      <a:pt x="570" y="137"/>
                    </a:lnTo>
                    <a:lnTo>
                      <a:pt x="570" y="143"/>
                    </a:lnTo>
                    <a:lnTo>
                      <a:pt x="570" y="166"/>
                    </a:lnTo>
                    <a:lnTo>
                      <a:pt x="570" y="261"/>
                    </a:lnTo>
                    <a:lnTo>
                      <a:pt x="570" y="283"/>
                    </a:lnTo>
                    <a:lnTo>
                      <a:pt x="570" y="286"/>
                    </a:lnTo>
                    <a:lnTo>
                      <a:pt x="570" y="289"/>
                    </a:lnTo>
                    <a:lnTo>
                      <a:pt x="570" y="289"/>
                    </a:lnTo>
                    <a:lnTo>
                      <a:pt x="568" y="292"/>
                    </a:lnTo>
                    <a:lnTo>
                      <a:pt x="568" y="292"/>
                    </a:lnTo>
                    <a:lnTo>
                      <a:pt x="565" y="301"/>
                    </a:lnTo>
                    <a:lnTo>
                      <a:pt x="565" y="301"/>
                    </a:lnTo>
                    <a:lnTo>
                      <a:pt x="562" y="307"/>
                    </a:lnTo>
                    <a:lnTo>
                      <a:pt x="556" y="312"/>
                    </a:lnTo>
                    <a:lnTo>
                      <a:pt x="556" y="312"/>
                    </a:lnTo>
                    <a:lnTo>
                      <a:pt x="547" y="318"/>
                    </a:lnTo>
                    <a:lnTo>
                      <a:pt x="539" y="318"/>
                    </a:lnTo>
                    <a:lnTo>
                      <a:pt x="539" y="318"/>
                    </a:lnTo>
                    <a:lnTo>
                      <a:pt x="530" y="318"/>
                    </a:lnTo>
                    <a:lnTo>
                      <a:pt x="524" y="315"/>
                    </a:lnTo>
                    <a:lnTo>
                      <a:pt x="516" y="309"/>
                    </a:lnTo>
                    <a:lnTo>
                      <a:pt x="513" y="304"/>
                    </a:lnTo>
                    <a:lnTo>
                      <a:pt x="513" y="304"/>
                    </a:lnTo>
                    <a:lnTo>
                      <a:pt x="507" y="298"/>
                    </a:lnTo>
                    <a:lnTo>
                      <a:pt x="507" y="289"/>
                    </a:lnTo>
                    <a:lnTo>
                      <a:pt x="507" y="286"/>
                    </a:lnTo>
                    <a:lnTo>
                      <a:pt x="507" y="286"/>
                    </a:lnTo>
                    <a:lnTo>
                      <a:pt x="507" y="286"/>
                    </a:lnTo>
                    <a:lnTo>
                      <a:pt x="507" y="283"/>
                    </a:lnTo>
                    <a:lnTo>
                      <a:pt x="507" y="278"/>
                    </a:lnTo>
                    <a:lnTo>
                      <a:pt x="507" y="266"/>
                    </a:lnTo>
                    <a:lnTo>
                      <a:pt x="507" y="172"/>
                    </a:lnTo>
                    <a:lnTo>
                      <a:pt x="507" y="149"/>
                    </a:lnTo>
                    <a:lnTo>
                      <a:pt x="507" y="137"/>
                    </a:lnTo>
                    <a:lnTo>
                      <a:pt x="507" y="137"/>
                    </a:lnTo>
                    <a:lnTo>
                      <a:pt x="507" y="129"/>
                    </a:lnTo>
                    <a:lnTo>
                      <a:pt x="507" y="129"/>
                    </a:lnTo>
                    <a:lnTo>
                      <a:pt x="507" y="120"/>
                    </a:lnTo>
                    <a:lnTo>
                      <a:pt x="507" y="120"/>
                    </a:lnTo>
                    <a:lnTo>
                      <a:pt x="502" y="106"/>
                    </a:lnTo>
                    <a:lnTo>
                      <a:pt x="493" y="95"/>
                    </a:lnTo>
                    <a:lnTo>
                      <a:pt x="481" y="83"/>
                    </a:lnTo>
                    <a:lnTo>
                      <a:pt x="467" y="74"/>
                    </a:lnTo>
                    <a:lnTo>
                      <a:pt x="467" y="74"/>
                    </a:lnTo>
                    <a:lnTo>
                      <a:pt x="459" y="74"/>
                    </a:lnTo>
                    <a:lnTo>
                      <a:pt x="459" y="74"/>
                    </a:lnTo>
                    <a:lnTo>
                      <a:pt x="450" y="71"/>
                    </a:lnTo>
                    <a:lnTo>
                      <a:pt x="447" y="71"/>
                    </a:lnTo>
                    <a:lnTo>
                      <a:pt x="447" y="71"/>
                    </a:lnTo>
                    <a:lnTo>
                      <a:pt x="444" y="71"/>
                    </a:lnTo>
                    <a:lnTo>
                      <a:pt x="444" y="71"/>
                    </a:lnTo>
                    <a:lnTo>
                      <a:pt x="444" y="71"/>
                    </a:lnTo>
                    <a:lnTo>
                      <a:pt x="444" y="71"/>
                    </a:lnTo>
                    <a:lnTo>
                      <a:pt x="436" y="71"/>
                    </a:lnTo>
                    <a:lnTo>
                      <a:pt x="436" y="71"/>
                    </a:lnTo>
                    <a:lnTo>
                      <a:pt x="421" y="77"/>
                    </a:lnTo>
                    <a:lnTo>
                      <a:pt x="407" y="86"/>
                    </a:lnTo>
                    <a:lnTo>
                      <a:pt x="407" y="86"/>
                    </a:lnTo>
                    <a:lnTo>
                      <a:pt x="396" y="97"/>
                    </a:lnTo>
                    <a:lnTo>
                      <a:pt x="387" y="109"/>
                    </a:lnTo>
                    <a:lnTo>
                      <a:pt x="387" y="109"/>
                    </a:lnTo>
                    <a:lnTo>
                      <a:pt x="384" y="126"/>
                    </a:lnTo>
                    <a:lnTo>
                      <a:pt x="384" y="126"/>
                    </a:lnTo>
                    <a:lnTo>
                      <a:pt x="381" y="129"/>
                    </a:lnTo>
                    <a:lnTo>
                      <a:pt x="381" y="132"/>
                    </a:lnTo>
                    <a:lnTo>
                      <a:pt x="381" y="135"/>
                    </a:lnTo>
                    <a:lnTo>
                      <a:pt x="381" y="137"/>
                    </a:lnTo>
                    <a:lnTo>
                      <a:pt x="381" y="140"/>
                    </a:lnTo>
                    <a:lnTo>
                      <a:pt x="381" y="235"/>
                    </a:lnTo>
                    <a:lnTo>
                      <a:pt x="381" y="281"/>
                    </a:lnTo>
                    <a:lnTo>
                      <a:pt x="381" y="286"/>
                    </a:lnTo>
                    <a:lnTo>
                      <a:pt x="381" y="286"/>
                    </a:lnTo>
                    <a:lnTo>
                      <a:pt x="381" y="289"/>
                    </a:lnTo>
                    <a:lnTo>
                      <a:pt x="381" y="289"/>
                    </a:lnTo>
                    <a:lnTo>
                      <a:pt x="381" y="298"/>
                    </a:lnTo>
                    <a:lnTo>
                      <a:pt x="381" y="298"/>
                    </a:lnTo>
                    <a:lnTo>
                      <a:pt x="376" y="304"/>
                    </a:lnTo>
                    <a:lnTo>
                      <a:pt x="370" y="309"/>
                    </a:lnTo>
                    <a:lnTo>
                      <a:pt x="370" y="309"/>
                    </a:lnTo>
                    <a:lnTo>
                      <a:pt x="364" y="312"/>
                    </a:lnTo>
                    <a:lnTo>
                      <a:pt x="364" y="312"/>
                    </a:lnTo>
                    <a:lnTo>
                      <a:pt x="361" y="315"/>
                    </a:lnTo>
                    <a:lnTo>
                      <a:pt x="358" y="315"/>
                    </a:lnTo>
                    <a:lnTo>
                      <a:pt x="358" y="315"/>
                    </a:lnTo>
                    <a:lnTo>
                      <a:pt x="358" y="315"/>
                    </a:lnTo>
                    <a:lnTo>
                      <a:pt x="355" y="315"/>
                    </a:lnTo>
                    <a:lnTo>
                      <a:pt x="353" y="315"/>
                    </a:lnTo>
                    <a:lnTo>
                      <a:pt x="353" y="315"/>
                    </a:lnTo>
                    <a:lnTo>
                      <a:pt x="353" y="315"/>
                    </a:lnTo>
                    <a:lnTo>
                      <a:pt x="353" y="315"/>
                    </a:lnTo>
                    <a:lnTo>
                      <a:pt x="350" y="315"/>
                    </a:lnTo>
                    <a:lnTo>
                      <a:pt x="350" y="315"/>
                    </a:lnTo>
                    <a:lnTo>
                      <a:pt x="344" y="312"/>
                    </a:lnTo>
                    <a:lnTo>
                      <a:pt x="344" y="312"/>
                    </a:lnTo>
                    <a:lnTo>
                      <a:pt x="335" y="309"/>
                    </a:lnTo>
                    <a:lnTo>
                      <a:pt x="332" y="304"/>
                    </a:lnTo>
                    <a:lnTo>
                      <a:pt x="332" y="304"/>
                    </a:lnTo>
                    <a:lnTo>
                      <a:pt x="327" y="298"/>
                    </a:lnTo>
                    <a:lnTo>
                      <a:pt x="327" y="298"/>
                    </a:lnTo>
                    <a:lnTo>
                      <a:pt x="327" y="295"/>
                    </a:lnTo>
                    <a:lnTo>
                      <a:pt x="327" y="292"/>
                    </a:lnTo>
                    <a:lnTo>
                      <a:pt x="327" y="292"/>
                    </a:lnTo>
                    <a:lnTo>
                      <a:pt x="324" y="292"/>
                    </a:lnTo>
                    <a:lnTo>
                      <a:pt x="324" y="289"/>
                    </a:lnTo>
                    <a:lnTo>
                      <a:pt x="324" y="286"/>
                    </a:lnTo>
                    <a:lnTo>
                      <a:pt x="324" y="281"/>
                    </a:lnTo>
                    <a:lnTo>
                      <a:pt x="324" y="269"/>
                    </a:lnTo>
                    <a:lnTo>
                      <a:pt x="324" y="246"/>
                    </a:lnTo>
                    <a:lnTo>
                      <a:pt x="324" y="198"/>
                    </a:lnTo>
                    <a:lnTo>
                      <a:pt x="324" y="152"/>
                    </a:lnTo>
                    <a:lnTo>
                      <a:pt x="324" y="140"/>
                    </a:lnTo>
                    <a:lnTo>
                      <a:pt x="324" y="135"/>
                    </a:lnTo>
                    <a:lnTo>
                      <a:pt x="324" y="135"/>
                    </a:lnTo>
                    <a:lnTo>
                      <a:pt x="324" y="129"/>
                    </a:lnTo>
                    <a:lnTo>
                      <a:pt x="324" y="129"/>
                    </a:lnTo>
                    <a:lnTo>
                      <a:pt x="327" y="109"/>
                    </a:lnTo>
                    <a:lnTo>
                      <a:pt x="327" y="109"/>
                    </a:lnTo>
                    <a:lnTo>
                      <a:pt x="327" y="109"/>
                    </a:lnTo>
                    <a:lnTo>
                      <a:pt x="327" y="97"/>
                    </a:lnTo>
                    <a:lnTo>
                      <a:pt x="324" y="95"/>
                    </a:lnTo>
                    <a:lnTo>
                      <a:pt x="318" y="92"/>
                    </a:lnTo>
                    <a:lnTo>
                      <a:pt x="318" y="92"/>
                    </a:lnTo>
                    <a:lnTo>
                      <a:pt x="313" y="89"/>
                    </a:lnTo>
                    <a:lnTo>
                      <a:pt x="307" y="89"/>
                    </a:lnTo>
                    <a:lnTo>
                      <a:pt x="301" y="92"/>
                    </a:lnTo>
                    <a:lnTo>
                      <a:pt x="298" y="97"/>
                    </a:lnTo>
                    <a:lnTo>
                      <a:pt x="250" y="195"/>
                    </a:lnTo>
                    <a:lnTo>
                      <a:pt x="204" y="289"/>
                    </a:lnTo>
                    <a:lnTo>
                      <a:pt x="198" y="301"/>
                    </a:lnTo>
                    <a:lnTo>
                      <a:pt x="198" y="301"/>
                    </a:lnTo>
                    <a:lnTo>
                      <a:pt x="192" y="309"/>
                    </a:lnTo>
                    <a:lnTo>
                      <a:pt x="192" y="309"/>
                    </a:lnTo>
                    <a:lnTo>
                      <a:pt x="184" y="315"/>
                    </a:lnTo>
                    <a:lnTo>
                      <a:pt x="175" y="318"/>
                    </a:lnTo>
                    <a:lnTo>
                      <a:pt x="175" y="318"/>
                    </a:lnTo>
                    <a:lnTo>
                      <a:pt x="166" y="318"/>
                    </a:lnTo>
                    <a:lnTo>
                      <a:pt x="158" y="318"/>
                    </a:lnTo>
                    <a:lnTo>
                      <a:pt x="158" y="318"/>
                    </a:lnTo>
                    <a:lnTo>
                      <a:pt x="149" y="312"/>
                    </a:lnTo>
                    <a:lnTo>
                      <a:pt x="143" y="304"/>
                    </a:lnTo>
                    <a:lnTo>
                      <a:pt x="141" y="304"/>
                    </a:lnTo>
                    <a:lnTo>
                      <a:pt x="141" y="301"/>
                    </a:lnTo>
                    <a:lnTo>
                      <a:pt x="141" y="301"/>
                    </a:lnTo>
                    <a:lnTo>
                      <a:pt x="138" y="295"/>
                    </a:lnTo>
                    <a:lnTo>
                      <a:pt x="129" y="281"/>
                    </a:lnTo>
                    <a:lnTo>
                      <a:pt x="118" y="258"/>
                    </a:lnTo>
                    <a:lnTo>
                      <a:pt x="92" y="212"/>
                    </a:lnTo>
                    <a:lnTo>
                      <a:pt x="43" y="115"/>
                    </a:lnTo>
                    <a:lnTo>
                      <a:pt x="17" y="69"/>
                    </a:lnTo>
                    <a:lnTo>
                      <a:pt x="17" y="69"/>
                    </a:lnTo>
                    <a:lnTo>
                      <a:pt x="15" y="57"/>
                    </a:lnTo>
                    <a:lnTo>
                      <a:pt x="12" y="46"/>
                    </a:lnTo>
                    <a:lnTo>
                      <a:pt x="12" y="46"/>
                    </a:lnTo>
                    <a:lnTo>
                      <a:pt x="15" y="34"/>
                    </a:lnTo>
                    <a:lnTo>
                      <a:pt x="23" y="26"/>
                    </a:lnTo>
                    <a:lnTo>
                      <a:pt x="23" y="26"/>
                    </a:lnTo>
                    <a:lnTo>
                      <a:pt x="29" y="17"/>
                    </a:lnTo>
                    <a:lnTo>
                      <a:pt x="32" y="17"/>
                    </a:lnTo>
                    <a:lnTo>
                      <a:pt x="35" y="14"/>
                    </a:lnTo>
                    <a:lnTo>
                      <a:pt x="35" y="14"/>
                    </a:lnTo>
                    <a:lnTo>
                      <a:pt x="40" y="14"/>
                    </a:lnTo>
                    <a:lnTo>
                      <a:pt x="40" y="14"/>
                    </a:lnTo>
                    <a:lnTo>
                      <a:pt x="52" y="11"/>
                    </a:lnTo>
                    <a:lnTo>
                      <a:pt x="63" y="14"/>
                    </a:lnTo>
                    <a:lnTo>
                      <a:pt x="63" y="14"/>
                    </a:lnTo>
                    <a:lnTo>
                      <a:pt x="75" y="20"/>
                    </a:lnTo>
                    <a:lnTo>
                      <a:pt x="83" y="29"/>
                    </a:lnTo>
                    <a:lnTo>
                      <a:pt x="83" y="29"/>
                    </a:lnTo>
                    <a:lnTo>
                      <a:pt x="86" y="32"/>
                    </a:lnTo>
                    <a:lnTo>
                      <a:pt x="86" y="32"/>
                    </a:lnTo>
                    <a:lnTo>
                      <a:pt x="89" y="37"/>
                    </a:lnTo>
                    <a:lnTo>
                      <a:pt x="98" y="49"/>
                    </a:lnTo>
                    <a:lnTo>
                      <a:pt x="98" y="49"/>
                    </a:lnTo>
                    <a:lnTo>
                      <a:pt x="149" y="143"/>
                    </a:lnTo>
                    <a:lnTo>
                      <a:pt x="149" y="143"/>
                    </a:lnTo>
                    <a:lnTo>
                      <a:pt x="103" y="46"/>
                    </a:lnTo>
                    <a:lnTo>
                      <a:pt x="98" y="34"/>
                    </a:lnTo>
                    <a:lnTo>
                      <a:pt x="98" y="34"/>
                    </a:lnTo>
                    <a:lnTo>
                      <a:pt x="95" y="29"/>
                    </a:lnTo>
                    <a:lnTo>
                      <a:pt x="95" y="29"/>
                    </a:lnTo>
                    <a:lnTo>
                      <a:pt x="92" y="23"/>
                    </a:lnTo>
                    <a:lnTo>
                      <a:pt x="92" y="23"/>
                    </a:lnTo>
                    <a:lnTo>
                      <a:pt x="80" y="11"/>
                    </a:lnTo>
                    <a:lnTo>
                      <a:pt x="69" y="6"/>
                    </a:lnTo>
                    <a:lnTo>
                      <a:pt x="69" y="6"/>
                    </a:lnTo>
                    <a:lnTo>
                      <a:pt x="52" y="0"/>
                    </a:lnTo>
                    <a:lnTo>
                      <a:pt x="38" y="3"/>
                    </a:lnTo>
                    <a:lnTo>
                      <a:pt x="38" y="3"/>
                    </a:lnTo>
                    <a:lnTo>
                      <a:pt x="32" y="6"/>
                    </a:lnTo>
                    <a:lnTo>
                      <a:pt x="32" y="6"/>
                    </a:lnTo>
                    <a:lnTo>
                      <a:pt x="26" y="6"/>
                    </a:lnTo>
                    <a:lnTo>
                      <a:pt x="23" y="8"/>
                    </a:lnTo>
                    <a:lnTo>
                      <a:pt x="23" y="8"/>
                    </a:lnTo>
                    <a:lnTo>
                      <a:pt x="12" y="17"/>
                    </a:lnTo>
                    <a:lnTo>
                      <a:pt x="12" y="17"/>
                    </a:lnTo>
                    <a:lnTo>
                      <a:pt x="3" y="32"/>
                    </a:lnTo>
                    <a:lnTo>
                      <a:pt x="0" y="46"/>
                    </a:lnTo>
                    <a:lnTo>
                      <a:pt x="0" y="46"/>
                    </a:lnTo>
                    <a:lnTo>
                      <a:pt x="0" y="60"/>
                    </a:lnTo>
                    <a:lnTo>
                      <a:pt x="3" y="74"/>
                    </a:lnTo>
                    <a:lnTo>
                      <a:pt x="26" y="123"/>
                    </a:lnTo>
                    <a:lnTo>
                      <a:pt x="75" y="221"/>
                    </a:lnTo>
                    <a:lnTo>
                      <a:pt x="98" y="269"/>
                    </a:lnTo>
                    <a:lnTo>
                      <a:pt x="109" y="292"/>
                    </a:lnTo>
                    <a:lnTo>
                      <a:pt x="115" y="304"/>
                    </a:lnTo>
                    <a:lnTo>
                      <a:pt x="118" y="312"/>
                    </a:lnTo>
                    <a:lnTo>
                      <a:pt x="121" y="315"/>
                    </a:lnTo>
                    <a:lnTo>
                      <a:pt x="121" y="315"/>
                    </a:lnTo>
                    <a:lnTo>
                      <a:pt x="121" y="318"/>
                    </a:lnTo>
                    <a:lnTo>
                      <a:pt x="121" y="318"/>
                    </a:lnTo>
                    <a:lnTo>
                      <a:pt x="132" y="332"/>
                    </a:lnTo>
                    <a:lnTo>
                      <a:pt x="146" y="341"/>
                    </a:lnTo>
                    <a:lnTo>
                      <a:pt x="146" y="341"/>
                    </a:lnTo>
                    <a:lnTo>
                      <a:pt x="164" y="344"/>
                    </a:lnTo>
                    <a:lnTo>
                      <a:pt x="181" y="344"/>
                    </a:lnTo>
                    <a:lnTo>
                      <a:pt x="181" y="344"/>
                    </a:lnTo>
                    <a:lnTo>
                      <a:pt x="198" y="338"/>
                    </a:lnTo>
                    <a:lnTo>
                      <a:pt x="212" y="329"/>
                    </a:lnTo>
                    <a:lnTo>
                      <a:pt x="212" y="329"/>
                    </a:lnTo>
                    <a:lnTo>
                      <a:pt x="221" y="315"/>
                    </a:lnTo>
                    <a:lnTo>
                      <a:pt x="227" y="304"/>
                    </a:lnTo>
                    <a:lnTo>
                      <a:pt x="278" y="206"/>
                    </a:lnTo>
                    <a:lnTo>
                      <a:pt x="292" y="178"/>
                    </a:lnTo>
                    <a:lnTo>
                      <a:pt x="292" y="198"/>
                    </a:lnTo>
                    <a:lnTo>
                      <a:pt x="292" y="246"/>
                    </a:lnTo>
                    <a:lnTo>
                      <a:pt x="292" y="269"/>
                    </a:lnTo>
                    <a:lnTo>
                      <a:pt x="292" y="281"/>
                    </a:lnTo>
                    <a:lnTo>
                      <a:pt x="292" y="289"/>
                    </a:lnTo>
                    <a:lnTo>
                      <a:pt x="292" y="292"/>
                    </a:lnTo>
                    <a:lnTo>
                      <a:pt x="292" y="292"/>
                    </a:lnTo>
                    <a:lnTo>
                      <a:pt x="292" y="295"/>
                    </a:lnTo>
                    <a:lnTo>
                      <a:pt x="292" y="301"/>
                    </a:lnTo>
                    <a:lnTo>
                      <a:pt x="292" y="301"/>
                    </a:lnTo>
                    <a:lnTo>
                      <a:pt x="295" y="304"/>
                    </a:lnTo>
                    <a:lnTo>
                      <a:pt x="295" y="304"/>
                    </a:lnTo>
                    <a:lnTo>
                      <a:pt x="298" y="312"/>
                    </a:lnTo>
                    <a:lnTo>
                      <a:pt x="298" y="312"/>
                    </a:lnTo>
                    <a:lnTo>
                      <a:pt x="304" y="324"/>
                    </a:lnTo>
                    <a:lnTo>
                      <a:pt x="304" y="324"/>
                    </a:lnTo>
                    <a:lnTo>
                      <a:pt x="316" y="335"/>
                    </a:lnTo>
                    <a:lnTo>
                      <a:pt x="330" y="344"/>
                    </a:lnTo>
                    <a:lnTo>
                      <a:pt x="330" y="344"/>
                    </a:lnTo>
                    <a:lnTo>
                      <a:pt x="347" y="349"/>
                    </a:lnTo>
                    <a:lnTo>
                      <a:pt x="347" y="349"/>
                    </a:lnTo>
                    <a:lnTo>
                      <a:pt x="350" y="349"/>
                    </a:lnTo>
                    <a:lnTo>
                      <a:pt x="353" y="349"/>
                    </a:lnTo>
                    <a:lnTo>
                      <a:pt x="353" y="349"/>
                    </a:lnTo>
                    <a:lnTo>
                      <a:pt x="353" y="349"/>
                    </a:lnTo>
                    <a:lnTo>
                      <a:pt x="355" y="349"/>
                    </a:lnTo>
                    <a:lnTo>
                      <a:pt x="358" y="349"/>
                    </a:lnTo>
                    <a:lnTo>
                      <a:pt x="358" y="349"/>
                    </a:lnTo>
                    <a:lnTo>
                      <a:pt x="361" y="349"/>
                    </a:lnTo>
                    <a:lnTo>
                      <a:pt x="367" y="346"/>
                    </a:lnTo>
                    <a:lnTo>
                      <a:pt x="370" y="346"/>
                    </a:lnTo>
                    <a:lnTo>
                      <a:pt x="370" y="346"/>
                    </a:lnTo>
                    <a:lnTo>
                      <a:pt x="379" y="344"/>
                    </a:lnTo>
                    <a:lnTo>
                      <a:pt x="379" y="344"/>
                    </a:lnTo>
                    <a:lnTo>
                      <a:pt x="393" y="335"/>
                    </a:lnTo>
                    <a:lnTo>
                      <a:pt x="393" y="335"/>
                    </a:lnTo>
                    <a:lnTo>
                      <a:pt x="404" y="324"/>
                    </a:lnTo>
                    <a:lnTo>
                      <a:pt x="410" y="309"/>
                    </a:lnTo>
                    <a:lnTo>
                      <a:pt x="410" y="309"/>
                    </a:lnTo>
                    <a:lnTo>
                      <a:pt x="416" y="295"/>
                    </a:lnTo>
                    <a:lnTo>
                      <a:pt x="416" y="295"/>
                    </a:lnTo>
                    <a:lnTo>
                      <a:pt x="416" y="286"/>
                    </a:lnTo>
                    <a:lnTo>
                      <a:pt x="416" y="281"/>
                    </a:lnTo>
                    <a:lnTo>
                      <a:pt x="416" y="235"/>
                    </a:lnTo>
                    <a:lnTo>
                      <a:pt x="416" y="140"/>
                    </a:lnTo>
                    <a:lnTo>
                      <a:pt x="416" y="137"/>
                    </a:lnTo>
                    <a:lnTo>
                      <a:pt x="416" y="135"/>
                    </a:lnTo>
                    <a:lnTo>
                      <a:pt x="416" y="135"/>
                    </a:lnTo>
                    <a:lnTo>
                      <a:pt x="416" y="135"/>
                    </a:lnTo>
                    <a:lnTo>
                      <a:pt x="416" y="132"/>
                    </a:lnTo>
                    <a:lnTo>
                      <a:pt x="416" y="129"/>
                    </a:lnTo>
                    <a:lnTo>
                      <a:pt x="416" y="129"/>
                    </a:lnTo>
                    <a:lnTo>
                      <a:pt x="416" y="126"/>
                    </a:lnTo>
                    <a:lnTo>
                      <a:pt x="416" y="126"/>
                    </a:lnTo>
                    <a:lnTo>
                      <a:pt x="418" y="123"/>
                    </a:lnTo>
                    <a:lnTo>
                      <a:pt x="418" y="123"/>
                    </a:lnTo>
                    <a:lnTo>
                      <a:pt x="421" y="118"/>
                    </a:lnTo>
                    <a:lnTo>
                      <a:pt x="427" y="112"/>
                    </a:lnTo>
                    <a:lnTo>
                      <a:pt x="427" y="112"/>
                    </a:lnTo>
                    <a:lnTo>
                      <a:pt x="433" y="106"/>
                    </a:lnTo>
                    <a:lnTo>
                      <a:pt x="442" y="103"/>
                    </a:lnTo>
                    <a:lnTo>
                      <a:pt x="442" y="103"/>
                    </a:lnTo>
                    <a:lnTo>
                      <a:pt x="444" y="103"/>
                    </a:lnTo>
                    <a:lnTo>
                      <a:pt x="444" y="103"/>
                    </a:lnTo>
                    <a:lnTo>
                      <a:pt x="444" y="103"/>
                    </a:lnTo>
                    <a:lnTo>
                      <a:pt x="447" y="103"/>
                    </a:lnTo>
                    <a:lnTo>
                      <a:pt x="450" y="103"/>
                    </a:lnTo>
                    <a:lnTo>
                      <a:pt x="450" y="103"/>
                    </a:lnTo>
                    <a:lnTo>
                      <a:pt x="453" y="106"/>
                    </a:lnTo>
                    <a:lnTo>
                      <a:pt x="453" y="106"/>
                    </a:lnTo>
                    <a:lnTo>
                      <a:pt x="456" y="106"/>
                    </a:lnTo>
                    <a:lnTo>
                      <a:pt x="456" y="106"/>
                    </a:lnTo>
                    <a:lnTo>
                      <a:pt x="464" y="109"/>
                    </a:lnTo>
                    <a:lnTo>
                      <a:pt x="470" y="115"/>
                    </a:lnTo>
                    <a:lnTo>
                      <a:pt x="473" y="120"/>
                    </a:lnTo>
                    <a:lnTo>
                      <a:pt x="476" y="129"/>
                    </a:lnTo>
                    <a:lnTo>
                      <a:pt x="476" y="129"/>
                    </a:lnTo>
                    <a:lnTo>
                      <a:pt x="476" y="132"/>
                    </a:lnTo>
                    <a:lnTo>
                      <a:pt x="476" y="132"/>
                    </a:lnTo>
                    <a:lnTo>
                      <a:pt x="476" y="137"/>
                    </a:lnTo>
                    <a:lnTo>
                      <a:pt x="476" y="149"/>
                    </a:lnTo>
                    <a:lnTo>
                      <a:pt x="476" y="172"/>
                    </a:lnTo>
                    <a:lnTo>
                      <a:pt x="479" y="266"/>
                    </a:lnTo>
                    <a:lnTo>
                      <a:pt x="479" y="278"/>
                    </a:lnTo>
                    <a:lnTo>
                      <a:pt x="479" y="283"/>
                    </a:lnTo>
                    <a:lnTo>
                      <a:pt x="479" y="286"/>
                    </a:lnTo>
                    <a:lnTo>
                      <a:pt x="479" y="292"/>
                    </a:lnTo>
                    <a:lnTo>
                      <a:pt x="479" y="292"/>
                    </a:lnTo>
                    <a:lnTo>
                      <a:pt x="481" y="307"/>
                    </a:lnTo>
                    <a:lnTo>
                      <a:pt x="487" y="321"/>
                    </a:lnTo>
                    <a:lnTo>
                      <a:pt x="487" y="321"/>
                    </a:lnTo>
                    <a:lnTo>
                      <a:pt x="499" y="332"/>
                    </a:lnTo>
                    <a:lnTo>
                      <a:pt x="510" y="341"/>
                    </a:lnTo>
                    <a:lnTo>
                      <a:pt x="510" y="341"/>
                    </a:lnTo>
                    <a:lnTo>
                      <a:pt x="524" y="346"/>
                    </a:lnTo>
                    <a:lnTo>
                      <a:pt x="524" y="346"/>
                    </a:lnTo>
                    <a:lnTo>
                      <a:pt x="533" y="346"/>
                    </a:lnTo>
                    <a:lnTo>
                      <a:pt x="536" y="346"/>
                    </a:lnTo>
                    <a:lnTo>
                      <a:pt x="536" y="346"/>
                    </a:lnTo>
                    <a:lnTo>
                      <a:pt x="536" y="346"/>
                    </a:lnTo>
                    <a:lnTo>
                      <a:pt x="536" y="346"/>
                    </a:lnTo>
                    <a:lnTo>
                      <a:pt x="539" y="346"/>
                    </a:lnTo>
                    <a:lnTo>
                      <a:pt x="542" y="346"/>
                    </a:lnTo>
                    <a:lnTo>
                      <a:pt x="542" y="346"/>
                    </a:lnTo>
                    <a:lnTo>
                      <a:pt x="556" y="344"/>
                    </a:lnTo>
                    <a:lnTo>
                      <a:pt x="570" y="335"/>
                    </a:lnTo>
                    <a:lnTo>
                      <a:pt x="570" y="335"/>
                    </a:lnTo>
                    <a:lnTo>
                      <a:pt x="582" y="327"/>
                    </a:lnTo>
                    <a:lnTo>
                      <a:pt x="590" y="312"/>
                    </a:lnTo>
                    <a:lnTo>
                      <a:pt x="590" y="312"/>
                    </a:lnTo>
                    <a:lnTo>
                      <a:pt x="593" y="298"/>
                    </a:lnTo>
                    <a:lnTo>
                      <a:pt x="593" y="298"/>
                    </a:lnTo>
                    <a:lnTo>
                      <a:pt x="596" y="289"/>
                    </a:lnTo>
                    <a:lnTo>
                      <a:pt x="596" y="286"/>
                    </a:lnTo>
                    <a:lnTo>
                      <a:pt x="596" y="283"/>
                    </a:lnTo>
                    <a:lnTo>
                      <a:pt x="596" y="261"/>
                    </a:lnTo>
                    <a:lnTo>
                      <a:pt x="593" y="166"/>
                    </a:lnTo>
                    <a:lnTo>
                      <a:pt x="593" y="143"/>
                    </a:lnTo>
                    <a:lnTo>
                      <a:pt x="593" y="137"/>
                    </a:lnTo>
                    <a:lnTo>
                      <a:pt x="593" y="135"/>
                    </a:lnTo>
                    <a:lnTo>
                      <a:pt x="593" y="135"/>
                    </a:lnTo>
                    <a:lnTo>
                      <a:pt x="593" y="135"/>
                    </a:lnTo>
                    <a:lnTo>
                      <a:pt x="593" y="135"/>
                    </a:lnTo>
                    <a:lnTo>
                      <a:pt x="593" y="132"/>
                    </a:lnTo>
                    <a:lnTo>
                      <a:pt x="593" y="132"/>
                    </a:lnTo>
                    <a:lnTo>
                      <a:pt x="593" y="126"/>
                    </a:lnTo>
                    <a:lnTo>
                      <a:pt x="593" y="126"/>
                    </a:lnTo>
                    <a:lnTo>
                      <a:pt x="596" y="123"/>
                    </a:lnTo>
                    <a:lnTo>
                      <a:pt x="596" y="123"/>
                    </a:lnTo>
                    <a:lnTo>
                      <a:pt x="599" y="115"/>
                    </a:lnTo>
                    <a:lnTo>
                      <a:pt x="605" y="106"/>
                    </a:lnTo>
                    <a:lnTo>
                      <a:pt x="613" y="103"/>
                    </a:lnTo>
                    <a:lnTo>
                      <a:pt x="622" y="97"/>
                    </a:lnTo>
                    <a:lnTo>
                      <a:pt x="622" y="97"/>
                    </a:lnTo>
                    <a:lnTo>
                      <a:pt x="625" y="97"/>
                    </a:lnTo>
                    <a:lnTo>
                      <a:pt x="625" y="97"/>
                    </a:lnTo>
                    <a:lnTo>
                      <a:pt x="631" y="97"/>
                    </a:lnTo>
                    <a:lnTo>
                      <a:pt x="633" y="97"/>
                    </a:lnTo>
                    <a:lnTo>
                      <a:pt x="636" y="97"/>
                    </a:lnTo>
                    <a:lnTo>
                      <a:pt x="636" y="97"/>
                    </a:lnTo>
                    <a:lnTo>
                      <a:pt x="639" y="97"/>
                    </a:lnTo>
                    <a:lnTo>
                      <a:pt x="639" y="97"/>
                    </a:lnTo>
                    <a:lnTo>
                      <a:pt x="648" y="103"/>
                    </a:lnTo>
                    <a:lnTo>
                      <a:pt x="656" y="109"/>
                    </a:lnTo>
                    <a:lnTo>
                      <a:pt x="656" y="109"/>
                    </a:lnTo>
                    <a:lnTo>
                      <a:pt x="662" y="115"/>
                    </a:lnTo>
                    <a:lnTo>
                      <a:pt x="665" y="123"/>
                    </a:lnTo>
                    <a:lnTo>
                      <a:pt x="665" y="123"/>
                    </a:lnTo>
                    <a:lnTo>
                      <a:pt x="668" y="135"/>
                    </a:lnTo>
                    <a:lnTo>
                      <a:pt x="668" y="135"/>
                    </a:lnTo>
                    <a:lnTo>
                      <a:pt x="668" y="146"/>
                    </a:lnTo>
                    <a:lnTo>
                      <a:pt x="670" y="241"/>
                    </a:lnTo>
                    <a:lnTo>
                      <a:pt x="670" y="286"/>
                    </a:lnTo>
                    <a:lnTo>
                      <a:pt x="670" y="286"/>
                    </a:lnTo>
                    <a:lnTo>
                      <a:pt x="673" y="301"/>
                    </a:lnTo>
                    <a:lnTo>
                      <a:pt x="679" y="312"/>
                    </a:lnTo>
                    <a:lnTo>
                      <a:pt x="688" y="321"/>
                    </a:lnTo>
                    <a:lnTo>
                      <a:pt x="696" y="329"/>
                    </a:lnTo>
                    <a:lnTo>
                      <a:pt x="696" y="329"/>
                    </a:lnTo>
                    <a:lnTo>
                      <a:pt x="708" y="332"/>
                    </a:lnTo>
                    <a:lnTo>
                      <a:pt x="722" y="335"/>
                    </a:lnTo>
                    <a:lnTo>
                      <a:pt x="722" y="335"/>
                    </a:lnTo>
                    <a:lnTo>
                      <a:pt x="733" y="332"/>
                    </a:lnTo>
                    <a:lnTo>
                      <a:pt x="745" y="327"/>
                    </a:lnTo>
                    <a:lnTo>
                      <a:pt x="745" y="327"/>
                    </a:lnTo>
                    <a:lnTo>
                      <a:pt x="754" y="321"/>
                    </a:lnTo>
                    <a:lnTo>
                      <a:pt x="759" y="309"/>
                    </a:lnTo>
                    <a:lnTo>
                      <a:pt x="765" y="298"/>
                    </a:lnTo>
                    <a:lnTo>
                      <a:pt x="765" y="286"/>
                    </a:lnTo>
                    <a:lnTo>
                      <a:pt x="765" y="286"/>
                    </a:lnTo>
                    <a:lnTo>
                      <a:pt x="765" y="298"/>
                    </a:lnTo>
                    <a:lnTo>
                      <a:pt x="759" y="309"/>
                    </a:lnTo>
                    <a:lnTo>
                      <a:pt x="751" y="318"/>
                    </a:lnTo>
                    <a:lnTo>
                      <a:pt x="742" y="3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3" name="Freeform 182"/>
              <p:cNvSpPr>
                <a:spLocks noChangeArrowheads="1"/>
              </p:cNvSpPr>
              <p:nvPr/>
            </p:nvSpPr>
            <p:spPr bwMode="auto">
              <a:xfrm>
                <a:off x="5256213" y="24193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4" name="Freeform 183"/>
              <p:cNvSpPr>
                <a:spLocks noChangeArrowheads="1"/>
              </p:cNvSpPr>
              <p:nvPr/>
            </p:nvSpPr>
            <p:spPr bwMode="auto">
              <a:xfrm>
                <a:off x="5022850" y="2509838"/>
                <a:ext cx="217488" cy="93662"/>
              </a:xfrm>
              <a:custGeom>
                <a:avLst/>
                <a:gdLst>
                  <a:gd name="T0" fmla="*/ 595 w 604"/>
                  <a:gd name="T1" fmla="*/ 100 h 262"/>
                  <a:gd name="T2" fmla="*/ 583 w 604"/>
                  <a:gd name="T3" fmla="*/ 74 h 262"/>
                  <a:gd name="T4" fmla="*/ 569 w 604"/>
                  <a:gd name="T5" fmla="*/ 51 h 262"/>
                  <a:gd name="T6" fmla="*/ 520 w 604"/>
                  <a:gd name="T7" fmla="*/ 14 h 262"/>
                  <a:gd name="T8" fmla="*/ 480 w 604"/>
                  <a:gd name="T9" fmla="*/ 3 h 262"/>
                  <a:gd name="T10" fmla="*/ 457 w 604"/>
                  <a:gd name="T11" fmla="*/ 0 h 262"/>
                  <a:gd name="T12" fmla="*/ 434 w 604"/>
                  <a:gd name="T13" fmla="*/ 3 h 262"/>
                  <a:gd name="T14" fmla="*/ 368 w 604"/>
                  <a:gd name="T15" fmla="*/ 31 h 262"/>
                  <a:gd name="T16" fmla="*/ 322 w 604"/>
                  <a:gd name="T17" fmla="*/ 6 h 262"/>
                  <a:gd name="T18" fmla="*/ 280 w 604"/>
                  <a:gd name="T19" fmla="*/ 0 h 262"/>
                  <a:gd name="T20" fmla="*/ 268 w 604"/>
                  <a:gd name="T21" fmla="*/ 0 h 262"/>
                  <a:gd name="T22" fmla="*/ 242 w 604"/>
                  <a:gd name="T23" fmla="*/ 3 h 262"/>
                  <a:gd name="T24" fmla="*/ 212 w 604"/>
                  <a:gd name="T25" fmla="*/ 14 h 262"/>
                  <a:gd name="T26" fmla="*/ 186 w 604"/>
                  <a:gd name="T27" fmla="*/ 31 h 262"/>
                  <a:gd name="T28" fmla="*/ 171 w 604"/>
                  <a:gd name="T29" fmla="*/ 40 h 262"/>
                  <a:gd name="T30" fmla="*/ 163 w 604"/>
                  <a:gd name="T31" fmla="*/ 31 h 262"/>
                  <a:gd name="T32" fmla="*/ 140 w 604"/>
                  <a:gd name="T33" fmla="*/ 14 h 262"/>
                  <a:gd name="T34" fmla="*/ 120 w 604"/>
                  <a:gd name="T35" fmla="*/ 11 h 262"/>
                  <a:gd name="T36" fmla="*/ 89 w 604"/>
                  <a:gd name="T37" fmla="*/ 23 h 262"/>
                  <a:gd name="T38" fmla="*/ 69 w 604"/>
                  <a:gd name="T39" fmla="*/ 49 h 262"/>
                  <a:gd name="T40" fmla="*/ 28 w 604"/>
                  <a:gd name="T41" fmla="*/ 135 h 262"/>
                  <a:gd name="T42" fmla="*/ 0 w 604"/>
                  <a:gd name="T43" fmla="*/ 203 h 262"/>
                  <a:gd name="T44" fmla="*/ 40 w 604"/>
                  <a:gd name="T45" fmla="*/ 140 h 262"/>
                  <a:gd name="T46" fmla="*/ 86 w 604"/>
                  <a:gd name="T47" fmla="*/ 57 h 262"/>
                  <a:gd name="T48" fmla="*/ 106 w 604"/>
                  <a:gd name="T49" fmla="*/ 37 h 262"/>
                  <a:gd name="T50" fmla="*/ 126 w 604"/>
                  <a:gd name="T51" fmla="*/ 37 h 262"/>
                  <a:gd name="T52" fmla="*/ 134 w 604"/>
                  <a:gd name="T53" fmla="*/ 40 h 262"/>
                  <a:gd name="T54" fmla="*/ 149 w 604"/>
                  <a:gd name="T55" fmla="*/ 60 h 262"/>
                  <a:gd name="T56" fmla="*/ 154 w 604"/>
                  <a:gd name="T57" fmla="*/ 86 h 262"/>
                  <a:gd name="T58" fmla="*/ 171 w 604"/>
                  <a:gd name="T59" fmla="*/ 86 h 262"/>
                  <a:gd name="T60" fmla="*/ 183 w 604"/>
                  <a:gd name="T61" fmla="*/ 72 h 262"/>
                  <a:gd name="T62" fmla="*/ 197 w 604"/>
                  <a:gd name="T63" fmla="*/ 60 h 262"/>
                  <a:gd name="T64" fmla="*/ 215 w 604"/>
                  <a:gd name="T65" fmla="*/ 49 h 262"/>
                  <a:gd name="T66" fmla="*/ 236 w 604"/>
                  <a:gd name="T67" fmla="*/ 37 h 262"/>
                  <a:gd name="T68" fmla="*/ 262 w 604"/>
                  <a:gd name="T69" fmla="*/ 31 h 262"/>
                  <a:gd name="T70" fmla="*/ 288 w 604"/>
                  <a:gd name="T71" fmla="*/ 31 h 262"/>
                  <a:gd name="T72" fmla="*/ 337 w 604"/>
                  <a:gd name="T73" fmla="*/ 49 h 262"/>
                  <a:gd name="T74" fmla="*/ 357 w 604"/>
                  <a:gd name="T75" fmla="*/ 63 h 262"/>
                  <a:gd name="T76" fmla="*/ 377 w 604"/>
                  <a:gd name="T77" fmla="*/ 63 h 262"/>
                  <a:gd name="T78" fmla="*/ 417 w 604"/>
                  <a:gd name="T79" fmla="*/ 40 h 262"/>
                  <a:gd name="T80" fmla="*/ 451 w 604"/>
                  <a:gd name="T81" fmla="*/ 31 h 262"/>
                  <a:gd name="T82" fmla="*/ 463 w 604"/>
                  <a:gd name="T83" fmla="*/ 31 h 262"/>
                  <a:gd name="T84" fmla="*/ 488 w 604"/>
                  <a:gd name="T85" fmla="*/ 34 h 262"/>
                  <a:gd name="T86" fmla="*/ 532 w 604"/>
                  <a:gd name="T87" fmla="*/ 51 h 262"/>
                  <a:gd name="T88" fmla="*/ 566 w 604"/>
                  <a:gd name="T89" fmla="*/ 86 h 262"/>
                  <a:gd name="T90" fmla="*/ 577 w 604"/>
                  <a:gd name="T91" fmla="*/ 106 h 262"/>
                  <a:gd name="T92" fmla="*/ 586 w 604"/>
                  <a:gd name="T93" fmla="*/ 129 h 262"/>
                  <a:gd name="T94" fmla="*/ 589 w 604"/>
                  <a:gd name="T95" fmla="*/ 152 h 262"/>
                  <a:gd name="T96" fmla="*/ 589 w 604"/>
                  <a:gd name="T97" fmla="*/ 154 h 262"/>
                  <a:gd name="T98" fmla="*/ 592 w 604"/>
                  <a:gd name="T99" fmla="*/ 209 h 262"/>
                  <a:gd name="T100" fmla="*/ 600 w 604"/>
                  <a:gd name="T101" fmla="*/ 209 h 262"/>
                  <a:gd name="T102" fmla="*/ 603 w 604"/>
                  <a:gd name="T103" fmla="*/ 152 h 262"/>
                  <a:gd name="T104" fmla="*/ 603 w 604"/>
                  <a:gd name="T105"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4" h="262">
                    <a:moveTo>
                      <a:pt x="600" y="114"/>
                    </a:moveTo>
                    <a:lnTo>
                      <a:pt x="600" y="114"/>
                    </a:lnTo>
                    <a:lnTo>
                      <a:pt x="595" y="100"/>
                    </a:lnTo>
                    <a:lnTo>
                      <a:pt x="595" y="100"/>
                    </a:lnTo>
                    <a:lnTo>
                      <a:pt x="592" y="86"/>
                    </a:lnTo>
                    <a:lnTo>
                      <a:pt x="592" y="86"/>
                    </a:lnTo>
                    <a:lnTo>
                      <a:pt x="583" y="74"/>
                    </a:lnTo>
                    <a:lnTo>
                      <a:pt x="583" y="74"/>
                    </a:lnTo>
                    <a:lnTo>
                      <a:pt x="577" y="60"/>
                    </a:lnTo>
                    <a:lnTo>
                      <a:pt x="577" y="60"/>
                    </a:lnTo>
                    <a:lnTo>
                      <a:pt x="569" y="51"/>
                    </a:lnTo>
                    <a:lnTo>
                      <a:pt x="569" y="51"/>
                    </a:lnTo>
                    <a:lnTo>
                      <a:pt x="546" y="31"/>
                    </a:lnTo>
                    <a:lnTo>
                      <a:pt x="546" y="31"/>
                    </a:lnTo>
                    <a:lnTo>
                      <a:pt x="520" y="14"/>
                    </a:lnTo>
                    <a:lnTo>
                      <a:pt x="520" y="14"/>
                    </a:lnTo>
                    <a:lnTo>
                      <a:pt x="494" y="6"/>
                    </a:lnTo>
                    <a:lnTo>
                      <a:pt x="494" y="6"/>
                    </a:lnTo>
                    <a:lnTo>
                      <a:pt x="480" y="3"/>
                    </a:lnTo>
                    <a:lnTo>
                      <a:pt x="480" y="3"/>
                    </a:lnTo>
                    <a:lnTo>
                      <a:pt x="466" y="0"/>
                    </a:lnTo>
                    <a:lnTo>
                      <a:pt x="466" y="0"/>
                    </a:lnTo>
                    <a:lnTo>
                      <a:pt x="457" y="0"/>
                    </a:lnTo>
                    <a:lnTo>
                      <a:pt x="457" y="0"/>
                    </a:lnTo>
                    <a:lnTo>
                      <a:pt x="451" y="0"/>
                    </a:lnTo>
                    <a:lnTo>
                      <a:pt x="451" y="0"/>
                    </a:lnTo>
                    <a:lnTo>
                      <a:pt x="434" y="3"/>
                    </a:lnTo>
                    <a:lnTo>
                      <a:pt x="434" y="3"/>
                    </a:lnTo>
                    <a:lnTo>
                      <a:pt x="406" y="8"/>
                    </a:lnTo>
                    <a:lnTo>
                      <a:pt x="406" y="8"/>
                    </a:lnTo>
                    <a:lnTo>
                      <a:pt x="385" y="17"/>
                    </a:lnTo>
                    <a:lnTo>
                      <a:pt x="368" y="31"/>
                    </a:lnTo>
                    <a:lnTo>
                      <a:pt x="368" y="31"/>
                    </a:lnTo>
                    <a:lnTo>
                      <a:pt x="345" y="17"/>
                    </a:lnTo>
                    <a:lnTo>
                      <a:pt x="322" y="6"/>
                    </a:lnTo>
                    <a:lnTo>
                      <a:pt x="322" y="6"/>
                    </a:lnTo>
                    <a:lnTo>
                      <a:pt x="308" y="3"/>
                    </a:lnTo>
                    <a:lnTo>
                      <a:pt x="291" y="0"/>
                    </a:lnTo>
                    <a:lnTo>
                      <a:pt x="282" y="0"/>
                    </a:lnTo>
                    <a:lnTo>
                      <a:pt x="280" y="0"/>
                    </a:lnTo>
                    <a:lnTo>
                      <a:pt x="277" y="0"/>
                    </a:lnTo>
                    <a:lnTo>
                      <a:pt x="277" y="0"/>
                    </a:lnTo>
                    <a:lnTo>
                      <a:pt x="274" y="0"/>
                    </a:lnTo>
                    <a:lnTo>
                      <a:pt x="268" y="0"/>
                    </a:lnTo>
                    <a:lnTo>
                      <a:pt x="268" y="0"/>
                    </a:lnTo>
                    <a:lnTo>
                      <a:pt x="259" y="0"/>
                    </a:lnTo>
                    <a:lnTo>
                      <a:pt x="259" y="0"/>
                    </a:lnTo>
                    <a:lnTo>
                      <a:pt x="242" y="3"/>
                    </a:lnTo>
                    <a:lnTo>
                      <a:pt x="242" y="3"/>
                    </a:lnTo>
                    <a:lnTo>
                      <a:pt x="226" y="6"/>
                    </a:lnTo>
                    <a:lnTo>
                      <a:pt x="226" y="6"/>
                    </a:lnTo>
                    <a:lnTo>
                      <a:pt x="212" y="14"/>
                    </a:lnTo>
                    <a:lnTo>
                      <a:pt x="212" y="14"/>
                    </a:lnTo>
                    <a:lnTo>
                      <a:pt x="197" y="20"/>
                    </a:lnTo>
                    <a:lnTo>
                      <a:pt x="197" y="20"/>
                    </a:lnTo>
                    <a:lnTo>
                      <a:pt x="186" y="31"/>
                    </a:lnTo>
                    <a:lnTo>
                      <a:pt x="186" y="31"/>
                    </a:lnTo>
                    <a:lnTo>
                      <a:pt x="177" y="34"/>
                    </a:lnTo>
                    <a:lnTo>
                      <a:pt x="177" y="34"/>
                    </a:lnTo>
                    <a:lnTo>
                      <a:pt x="171" y="40"/>
                    </a:lnTo>
                    <a:lnTo>
                      <a:pt x="171" y="43"/>
                    </a:lnTo>
                    <a:lnTo>
                      <a:pt x="171" y="43"/>
                    </a:lnTo>
                    <a:lnTo>
                      <a:pt x="163" y="31"/>
                    </a:lnTo>
                    <a:lnTo>
                      <a:pt x="163" y="31"/>
                    </a:lnTo>
                    <a:lnTo>
                      <a:pt x="154" y="23"/>
                    </a:lnTo>
                    <a:lnTo>
                      <a:pt x="143" y="17"/>
                    </a:lnTo>
                    <a:lnTo>
                      <a:pt x="143" y="17"/>
                    </a:lnTo>
                    <a:lnTo>
                      <a:pt x="140" y="14"/>
                    </a:lnTo>
                    <a:lnTo>
                      <a:pt x="140" y="14"/>
                    </a:lnTo>
                    <a:lnTo>
                      <a:pt x="132" y="11"/>
                    </a:lnTo>
                    <a:lnTo>
                      <a:pt x="132" y="11"/>
                    </a:lnTo>
                    <a:lnTo>
                      <a:pt x="120" y="11"/>
                    </a:lnTo>
                    <a:lnTo>
                      <a:pt x="120" y="11"/>
                    </a:lnTo>
                    <a:lnTo>
                      <a:pt x="108" y="11"/>
                    </a:lnTo>
                    <a:lnTo>
                      <a:pt x="97" y="17"/>
                    </a:lnTo>
                    <a:lnTo>
                      <a:pt x="89" y="23"/>
                    </a:lnTo>
                    <a:lnTo>
                      <a:pt x="80" y="28"/>
                    </a:lnTo>
                    <a:lnTo>
                      <a:pt x="80" y="28"/>
                    </a:lnTo>
                    <a:lnTo>
                      <a:pt x="71" y="40"/>
                    </a:lnTo>
                    <a:lnTo>
                      <a:pt x="69" y="49"/>
                    </a:lnTo>
                    <a:lnTo>
                      <a:pt x="60" y="66"/>
                    </a:lnTo>
                    <a:lnTo>
                      <a:pt x="60" y="66"/>
                    </a:lnTo>
                    <a:lnTo>
                      <a:pt x="45" y="100"/>
                    </a:lnTo>
                    <a:lnTo>
                      <a:pt x="28" y="135"/>
                    </a:lnTo>
                    <a:lnTo>
                      <a:pt x="28" y="135"/>
                    </a:lnTo>
                    <a:lnTo>
                      <a:pt x="14" y="169"/>
                    </a:lnTo>
                    <a:lnTo>
                      <a:pt x="14" y="169"/>
                    </a:lnTo>
                    <a:lnTo>
                      <a:pt x="0" y="203"/>
                    </a:lnTo>
                    <a:lnTo>
                      <a:pt x="0" y="203"/>
                    </a:lnTo>
                    <a:lnTo>
                      <a:pt x="20" y="172"/>
                    </a:lnTo>
                    <a:lnTo>
                      <a:pt x="20" y="172"/>
                    </a:lnTo>
                    <a:lnTo>
                      <a:pt x="40" y="140"/>
                    </a:lnTo>
                    <a:lnTo>
                      <a:pt x="60" y="109"/>
                    </a:lnTo>
                    <a:lnTo>
                      <a:pt x="60" y="109"/>
                    </a:lnTo>
                    <a:lnTo>
                      <a:pt x="77" y="74"/>
                    </a:lnTo>
                    <a:lnTo>
                      <a:pt x="86" y="57"/>
                    </a:lnTo>
                    <a:lnTo>
                      <a:pt x="86" y="57"/>
                    </a:lnTo>
                    <a:lnTo>
                      <a:pt x="94" y="46"/>
                    </a:lnTo>
                    <a:lnTo>
                      <a:pt x="94" y="46"/>
                    </a:lnTo>
                    <a:lnTo>
                      <a:pt x="106" y="37"/>
                    </a:lnTo>
                    <a:lnTo>
                      <a:pt x="120" y="37"/>
                    </a:lnTo>
                    <a:lnTo>
                      <a:pt x="120" y="37"/>
                    </a:lnTo>
                    <a:lnTo>
                      <a:pt x="126" y="37"/>
                    </a:lnTo>
                    <a:lnTo>
                      <a:pt x="126" y="37"/>
                    </a:lnTo>
                    <a:lnTo>
                      <a:pt x="129" y="37"/>
                    </a:lnTo>
                    <a:lnTo>
                      <a:pt x="129" y="37"/>
                    </a:lnTo>
                    <a:lnTo>
                      <a:pt x="134" y="40"/>
                    </a:lnTo>
                    <a:lnTo>
                      <a:pt x="134" y="40"/>
                    </a:lnTo>
                    <a:lnTo>
                      <a:pt x="143" y="49"/>
                    </a:lnTo>
                    <a:lnTo>
                      <a:pt x="143" y="49"/>
                    </a:lnTo>
                    <a:lnTo>
                      <a:pt x="149" y="60"/>
                    </a:lnTo>
                    <a:lnTo>
                      <a:pt x="149" y="60"/>
                    </a:lnTo>
                    <a:lnTo>
                      <a:pt x="149" y="72"/>
                    </a:lnTo>
                    <a:lnTo>
                      <a:pt x="149" y="72"/>
                    </a:lnTo>
                    <a:lnTo>
                      <a:pt x="152" y="80"/>
                    </a:lnTo>
                    <a:lnTo>
                      <a:pt x="154" y="86"/>
                    </a:lnTo>
                    <a:lnTo>
                      <a:pt x="154" y="86"/>
                    </a:lnTo>
                    <a:lnTo>
                      <a:pt x="160" y="88"/>
                    </a:lnTo>
                    <a:lnTo>
                      <a:pt x="166" y="88"/>
                    </a:lnTo>
                    <a:lnTo>
                      <a:pt x="171" y="86"/>
                    </a:lnTo>
                    <a:lnTo>
                      <a:pt x="174" y="83"/>
                    </a:lnTo>
                    <a:lnTo>
                      <a:pt x="177" y="83"/>
                    </a:lnTo>
                    <a:lnTo>
                      <a:pt x="177" y="83"/>
                    </a:lnTo>
                    <a:lnTo>
                      <a:pt x="183" y="72"/>
                    </a:lnTo>
                    <a:lnTo>
                      <a:pt x="183" y="72"/>
                    </a:lnTo>
                    <a:lnTo>
                      <a:pt x="195" y="63"/>
                    </a:lnTo>
                    <a:lnTo>
                      <a:pt x="195" y="63"/>
                    </a:lnTo>
                    <a:lnTo>
                      <a:pt x="197" y="60"/>
                    </a:lnTo>
                    <a:lnTo>
                      <a:pt x="197" y="60"/>
                    </a:lnTo>
                    <a:lnTo>
                      <a:pt x="203" y="54"/>
                    </a:lnTo>
                    <a:lnTo>
                      <a:pt x="203" y="54"/>
                    </a:lnTo>
                    <a:lnTo>
                      <a:pt x="215" y="49"/>
                    </a:lnTo>
                    <a:lnTo>
                      <a:pt x="215" y="49"/>
                    </a:lnTo>
                    <a:lnTo>
                      <a:pt x="226" y="43"/>
                    </a:lnTo>
                    <a:lnTo>
                      <a:pt x="226" y="43"/>
                    </a:lnTo>
                    <a:lnTo>
                      <a:pt x="236" y="37"/>
                    </a:lnTo>
                    <a:lnTo>
                      <a:pt x="236" y="37"/>
                    </a:lnTo>
                    <a:lnTo>
                      <a:pt x="248" y="34"/>
                    </a:lnTo>
                    <a:lnTo>
                      <a:pt x="248" y="34"/>
                    </a:lnTo>
                    <a:lnTo>
                      <a:pt x="262" y="31"/>
                    </a:lnTo>
                    <a:lnTo>
                      <a:pt x="268" y="31"/>
                    </a:lnTo>
                    <a:lnTo>
                      <a:pt x="274" y="31"/>
                    </a:lnTo>
                    <a:lnTo>
                      <a:pt x="282" y="31"/>
                    </a:lnTo>
                    <a:lnTo>
                      <a:pt x="288" y="31"/>
                    </a:lnTo>
                    <a:lnTo>
                      <a:pt x="288" y="31"/>
                    </a:lnTo>
                    <a:lnTo>
                      <a:pt x="311" y="37"/>
                    </a:lnTo>
                    <a:lnTo>
                      <a:pt x="311" y="37"/>
                    </a:lnTo>
                    <a:lnTo>
                      <a:pt x="337" y="49"/>
                    </a:lnTo>
                    <a:lnTo>
                      <a:pt x="337" y="49"/>
                    </a:lnTo>
                    <a:lnTo>
                      <a:pt x="357" y="63"/>
                    </a:lnTo>
                    <a:lnTo>
                      <a:pt x="357" y="63"/>
                    </a:lnTo>
                    <a:lnTo>
                      <a:pt x="357" y="63"/>
                    </a:lnTo>
                    <a:lnTo>
                      <a:pt x="362" y="66"/>
                    </a:lnTo>
                    <a:lnTo>
                      <a:pt x="368" y="69"/>
                    </a:lnTo>
                    <a:lnTo>
                      <a:pt x="374" y="66"/>
                    </a:lnTo>
                    <a:lnTo>
                      <a:pt x="377" y="63"/>
                    </a:lnTo>
                    <a:lnTo>
                      <a:pt x="377" y="63"/>
                    </a:lnTo>
                    <a:lnTo>
                      <a:pt x="397" y="49"/>
                    </a:lnTo>
                    <a:lnTo>
                      <a:pt x="417" y="40"/>
                    </a:lnTo>
                    <a:lnTo>
                      <a:pt x="417" y="40"/>
                    </a:lnTo>
                    <a:lnTo>
                      <a:pt x="440" y="31"/>
                    </a:lnTo>
                    <a:lnTo>
                      <a:pt x="440" y="31"/>
                    </a:lnTo>
                    <a:lnTo>
                      <a:pt x="451" y="31"/>
                    </a:lnTo>
                    <a:lnTo>
                      <a:pt x="451" y="31"/>
                    </a:lnTo>
                    <a:lnTo>
                      <a:pt x="457" y="31"/>
                    </a:lnTo>
                    <a:lnTo>
                      <a:pt x="457" y="31"/>
                    </a:lnTo>
                    <a:lnTo>
                      <a:pt x="463" y="31"/>
                    </a:lnTo>
                    <a:lnTo>
                      <a:pt x="463" y="31"/>
                    </a:lnTo>
                    <a:lnTo>
                      <a:pt x="474" y="31"/>
                    </a:lnTo>
                    <a:lnTo>
                      <a:pt x="474" y="31"/>
                    </a:lnTo>
                    <a:lnTo>
                      <a:pt x="488" y="34"/>
                    </a:lnTo>
                    <a:lnTo>
                      <a:pt x="488" y="34"/>
                    </a:lnTo>
                    <a:lnTo>
                      <a:pt x="508" y="40"/>
                    </a:lnTo>
                    <a:lnTo>
                      <a:pt x="508" y="40"/>
                    </a:lnTo>
                    <a:lnTo>
                      <a:pt x="532" y="51"/>
                    </a:lnTo>
                    <a:lnTo>
                      <a:pt x="532" y="51"/>
                    </a:lnTo>
                    <a:lnTo>
                      <a:pt x="549" y="66"/>
                    </a:lnTo>
                    <a:lnTo>
                      <a:pt x="549" y="66"/>
                    </a:lnTo>
                    <a:lnTo>
                      <a:pt x="566" y="86"/>
                    </a:lnTo>
                    <a:lnTo>
                      <a:pt x="566" y="86"/>
                    </a:lnTo>
                    <a:lnTo>
                      <a:pt x="571" y="94"/>
                    </a:lnTo>
                    <a:lnTo>
                      <a:pt x="571" y="94"/>
                    </a:lnTo>
                    <a:lnTo>
                      <a:pt x="577" y="106"/>
                    </a:lnTo>
                    <a:lnTo>
                      <a:pt x="577" y="106"/>
                    </a:lnTo>
                    <a:lnTo>
                      <a:pt x="583" y="117"/>
                    </a:lnTo>
                    <a:lnTo>
                      <a:pt x="583" y="117"/>
                    </a:lnTo>
                    <a:lnTo>
                      <a:pt x="586" y="129"/>
                    </a:lnTo>
                    <a:lnTo>
                      <a:pt x="586" y="129"/>
                    </a:lnTo>
                    <a:lnTo>
                      <a:pt x="586" y="143"/>
                    </a:lnTo>
                    <a:lnTo>
                      <a:pt x="589" y="149"/>
                    </a:lnTo>
                    <a:lnTo>
                      <a:pt x="589" y="152"/>
                    </a:lnTo>
                    <a:lnTo>
                      <a:pt x="589" y="152"/>
                    </a:lnTo>
                    <a:lnTo>
                      <a:pt x="589" y="152"/>
                    </a:lnTo>
                    <a:lnTo>
                      <a:pt x="589" y="152"/>
                    </a:lnTo>
                    <a:lnTo>
                      <a:pt x="589" y="152"/>
                    </a:lnTo>
                    <a:lnTo>
                      <a:pt x="589" y="154"/>
                    </a:lnTo>
                    <a:lnTo>
                      <a:pt x="589" y="154"/>
                    </a:lnTo>
                    <a:lnTo>
                      <a:pt x="589" y="154"/>
                    </a:lnTo>
                    <a:lnTo>
                      <a:pt x="592" y="209"/>
                    </a:lnTo>
                    <a:lnTo>
                      <a:pt x="592" y="209"/>
                    </a:lnTo>
                    <a:lnTo>
                      <a:pt x="595" y="261"/>
                    </a:lnTo>
                    <a:lnTo>
                      <a:pt x="595" y="261"/>
                    </a:lnTo>
                    <a:lnTo>
                      <a:pt x="600" y="209"/>
                    </a:lnTo>
                    <a:lnTo>
                      <a:pt x="600" y="209"/>
                    </a:lnTo>
                    <a:lnTo>
                      <a:pt x="603" y="154"/>
                    </a:lnTo>
                    <a:lnTo>
                      <a:pt x="603" y="154"/>
                    </a:lnTo>
                    <a:lnTo>
                      <a:pt x="603" y="152"/>
                    </a:lnTo>
                    <a:lnTo>
                      <a:pt x="603" y="152"/>
                    </a:lnTo>
                    <a:lnTo>
                      <a:pt x="603" y="152"/>
                    </a:lnTo>
                    <a:lnTo>
                      <a:pt x="603" y="149"/>
                    </a:lnTo>
                    <a:lnTo>
                      <a:pt x="603" y="140"/>
                    </a:lnTo>
                    <a:lnTo>
                      <a:pt x="603" y="140"/>
                    </a:lnTo>
                    <a:lnTo>
                      <a:pt x="603" y="126"/>
                    </a:lnTo>
                    <a:lnTo>
                      <a:pt x="603" y="126"/>
                    </a:lnTo>
                    <a:lnTo>
                      <a:pt x="600" y="1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5" name="Freeform 184"/>
              <p:cNvSpPr>
                <a:spLocks noChangeArrowheads="1"/>
              </p:cNvSpPr>
              <p:nvPr/>
            </p:nvSpPr>
            <p:spPr bwMode="auto">
              <a:xfrm>
                <a:off x="4962525" y="2517775"/>
                <a:ext cx="274638" cy="125413"/>
              </a:xfrm>
              <a:custGeom>
                <a:avLst/>
                <a:gdLst>
                  <a:gd name="T0" fmla="*/ 698 w 765"/>
                  <a:gd name="T1" fmla="*/ 321 h 347"/>
                  <a:gd name="T2" fmla="*/ 683 w 765"/>
                  <a:gd name="T3" fmla="*/ 143 h 347"/>
                  <a:gd name="T4" fmla="*/ 666 w 765"/>
                  <a:gd name="T5" fmla="*/ 92 h 347"/>
                  <a:gd name="T6" fmla="*/ 629 w 765"/>
                  <a:gd name="T7" fmla="*/ 74 h 347"/>
                  <a:gd name="T8" fmla="*/ 575 w 765"/>
                  <a:gd name="T9" fmla="*/ 112 h 347"/>
                  <a:gd name="T10" fmla="*/ 569 w 765"/>
                  <a:gd name="T11" fmla="*/ 132 h 347"/>
                  <a:gd name="T12" fmla="*/ 569 w 765"/>
                  <a:gd name="T13" fmla="*/ 283 h 347"/>
                  <a:gd name="T14" fmla="*/ 560 w 765"/>
                  <a:gd name="T15" fmla="*/ 304 h 347"/>
                  <a:gd name="T16" fmla="*/ 523 w 765"/>
                  <a:gd name="T17" fmla="*/ 312 h 347"/>
                  <a:gd name="T18" fmla="*/ 506 w 765"/>
                  <a:gd name="T19" fmla="*/ 283 h 347"/>
                  <a:gd name="T20" fmla="*/ 506 w 765"/>
                  <a:gd name="T21" fmla="*/ 134 h 347"/>
                  <a:gd name="T22" fmla="*/ 491 w 765"/>
                  <a:gd name="T23" fmla="*/ 92 h 347"/>
                  <a:gd name="T24" fmla="*/ 446 w 765"/>
                  <a:gd name="T25" fmla="*/ 68 h 347"/>
                  <a:gd name="T26" fmla="*/ 434 w 765"/>
                  <a:gd name="T27" fmla="*/ 68 h 347"/>
                  <a:gd name="T28" fmla="*/ 384 w 765"/>
                  <a:gd name="T29" fmla="*/ 123 h 347"/>
                  <a:gd name="T30" fmla="*/ 381 w 765"/>
                  <a:gd name="T31" fmla="*/ 232 h 347"/>
                  <a:gd name="T32" fmla="*/ 381 w 765"/>
                  <a:gd name="T33" fmla="*/ 295 h 347"/>
                  <a:gd name="T34" fmla="*/ 358 w 765"/>
                  <a:gd name="T35" fmla="*/ 312 h 347"/>
                  <a:gd name="T36" fmla="*/ 352 w 765"/>
                  <a:gd name="T37" fmla="*/ 312 h 347"/>
                  <a:gd name="T38" fmla="*/ 332 w 765"/>
                  <a:gd name="T39" fmla="*/ 301 h 347"/>
                  <a:gd name="T40" fmla="*/ 326 w 765"/>
                  <a:gd name="T41" fmla="*/ 286 h 347"/>
                  <a:gd name="T42" fmla="*/ 323 w 765"/>
                  <a:gd name="T43" fmla="*/ 137 h 347"/>
                  <a:gd name="T44" fmla="*/ 326 w 765"/>
                  <a:gd name="T45" fmla="*/ 106 h 347"/>
                  <a:gd name="T46" fmla="*/ 303 w 765"/>
                  <a:gd name="T47" fmla="*/ 89 h 347"/>
                  <a:gd name="T48" fmla="*/ 197 w 765"/>
                  <a:gd name="T49" fmla="*/ 301 h 347"/>
                  <a:gd name="T50" fmla="*/ 169 w 765"/>
                  <a:gd name="T51" fmla="*/ 318 h 347"/>
                  <a:gd name="T52" fmla="*/ 120 w 765"/>
                  <a:gd name="T53" fmla="*/ 260 h 347"/>
                  <a:gd name="T54" fmla="*/ 14 w 765"/>
                  <a:gd name="T55" fmla="*/ 60 h 347"/>
                  <a:gd name="T56" fmla="*/ 34 w 765"/>
                  <a:gd name="T57" fmla="*/ 14 h 347"/>
                  <a:gd name="T58" fmla="*/ 83 w 765"/>
                  <a:gd name="T59" fmla="*/ 23 h 347"/>
                  <a:gd name="T60" fmla="*/ 143 w 765"/>
                  <a:gd name="T61" fmla="*/ 132 h 347"/>
                  <a:gd name="T62" fmla="*/ 83 w 765"/>
                  <a:gd name="T63" fmla="*/ 11 h 347"/>
                  <a:gd name="T64" fmla="*/ 17 w 765"/>
                  <a:gd name="T65" fmla="*/ 11 h 347"/>
                  <a:gd name="T66" fmla="*/ 3 w 765"/>
                  <a:gd name="T67" fmla="*/ 66 h 347"/>
                  <a:gd name="T68" fmla="*/ 117 w 765"/>
                  <a:gd name="T69" fmla="*/ 306 h 347"/>
                  <a:gd name="T70" fmla="*/ 169 w 765"/>
                  <a:gd name="T71" fmla="*/ 341 h 347"/>
                  <a:gd name="T72" fmla="*/ 177 w 765"/>
                  <a:gd name="T73" fmla="*/ 341 h 347"/>
                  <a:gd name="T74" fmla="*/ 217 w 765"/>
                  <a:gd name="T75" fmla="*/ 315 h 347"/>
                  <a:gd name="T76" fmla="*/ 292 w 765"/>
                  <a:gd name="T77" fmla="*/ 243 h 347"/>
                  <a:gd name="T78" fmla="*/ 295 w 765"/>
                  <a:gd name="T79" fmla="*/ 298 h 347"/>
                  <a:gd name="T80" fmla="*/ 306 w 765"/>
                  <a:gd name="T81" fmla="*/ 321 h 347"/>
                  <a:gd name="T82" fmla="*/ 352 w 765"/>
                  <a:gd name="T83" fmla="*/ 346 h 347"/>
                  <a:gd name="T84" fmla="*/ 366 w 765"/>
                  <a:gd name="T85" fmla="*/ 343 h 347"/>
                  <a:gd name="T86" fmla="*/ 402 w 765"/>
                  <a:gd name="T87" fmla="*/ 321 h 347"/>
                  <a:gd name="T88" fmla="*/ 414 w 765"/>
                  <a:gd name="T89" fmla="*/ 232 h 347"/>
                  <a:gd name="T90" fmla="*/ 414 w 765"/>
                  <a:gd name="T91" fmla="*/ 126 h 347"/>
                  <a:gd name="T92" fmla="*/ 425 w 765"/>
                  <a:gd name="T93" fmla="*/ 109 h 347"/>
                  <a:gd name="T94" fmla="*/ 443 w 765"/>
                  <a:gd name="T95" fmla="*/ 100 h 347"/>
                  <a:gd name="T96" fmla="*/ 454 w 765"/>
                  <a:gd name="T97" fmla="*/ 103 h 347"/>
                  <a:gd name="T98" fmla="*/ 474 w 765"/>
                  <a:gd name="T99" fmla="*/ 129 h 347"/>
                  <a:gd name="T100" fmla="*/ 477 w 765"/>
                  <a:gd name="T101" fmla="*/ 283 h 347"/>
                  <a:gd name="T102" fmla="*/ 509 w 765"/>
                  <a:gd name="T103" fmla="*/ 338 h 347"/>
                  <a:gd name="T104" fmla="*/ 534 w 765"/>
                  <a:gd name="T105" fmla="*/ 343 h 347"/>
                  <a:gd name="T106" fmla="*/ 569 w 765"/>
                  <a:gd name="T107" fmla="*/ 332 h 347"/>
                  <a:gd name="T108" fmla="*/ 594 w 765"/>
                  <a:gd name="T109" fmla="*/ 283 h 347"/>
                  <a:gd name="T110" fmla="*/ 592 w 765"/>
                  <a:gd name="T111" fmla="*/ 132 h 347"/>
                  <a:gd name="T112" fmla="*/ 594 w 765"/>
                  <a:gd name="T113" fmla="*/ 120 h 347"/>
                  <a:gd name="T114" fmla="*/ 623 w 765"/>
                  <a:gd name="T115" fmla="*/ 94 h 347"/>
                  <a:gd name="T116" fmla="*/ 638 w 765"/>
                  <a:gd name="T117" fmla="*/ 94 h 347"/>
                  <a:gd name="T118" fmla="*/ 666 w 765"/>
                  <a:gd name="T119" fmla="*/ 132 h 347"/>
                  <a:gd name="T120" fmla="*/ 677 w 765"/>
                  <a:gd name="T121" fmla="*/ 309 h 347"/>
                  <a:gd name="T122" fmla="*/ 732 w 765"/>
                  <a:gd name="T123" fmla="*/ 329 h 347"/>
                  <a:gd name="T124" fmla="*/ 764 w 765"/>
                  <a:gd name="T125" fmla="*/ 2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347">
                    <a:moveTo>
                      <a:pt x="740" y="321"/>
                    </a:moveTo>
                    <a:lnTo>
                      <a:pt x="740" y="321"/>
                    </a:lnTo>
                    <a:lnTo>
                      <a:pt x="732" y="326"/>
                    </a:lnTo>
                    <a:lnTo>
                      <a:pt x="721" y="326"/>
                    </a:lnTo>
                    <a:lnTo>
                      <a:pt x="709" y="324"/>
                    </a:lnTo>
                    <a:lnTo>
                      <a:pt x="698" y="321"/>
                    </a:lnTo>
                    <a:lnTo>
                      <a:pt x="698" y="321"/>
                    </a:lnTo>
                    <a:lnTo>
                      <a:pt x="689" y="312"/>
                    </a:lnTo>
                    <a:lnTo>
                      <a:pt x="683" y="304"/>
                    </a:lnTo>
                    <a:lnTo>
                      <a:pt x="680" y="295"/>
                    </a:lnTo>
                    <a:lnTo>
                      <a:pt x="680" y="283"/>
                    </a:lnTo>
                    <a:lnTo>
                      <a:pt x="680" y="238"/>
                    </a:lnTo>
                    <a:lnTo>
                      <a:pt x="683" y="143"/>
                    </a:lnTo>
                    <a:lnTo>
                      <a:pt x="683" y="143"/>
                    </a:lnTo>
                    <a:lnTo>
                      <a:pt x="683" y="129"/>
                    </a:lnTo>
                    <a:lnTo>
                      <a:pt x="683" y="129"/>
                    </a:lnTo>
                    <a:lnTo>
                      <a:pt x="680" y="117"/>
                    </a:lnTo>
                    <a:lnTo>
                      <a:pt x="680" y="117"/>
                    </a:lnTo>
                    <a:lnTo>
                      <a:pt x="675" y="103"/>
                    </a:lnTo>
                    <a:lnTo>
                      <a:pt x="666" y="92"/>
                    </a:lnTo>
                    <a:lnTo>
                      <a:pt x="666" y="92"/>
                    </a:lnTo>
                    <a:lnTo>
                      <a:pt x="657" y="83"/>
                    </a:lnTo>
                    <a:lnTo>
                      <a:pt x="643" y="77"/>
                    </a:lnTo>
                    <a:lnTo>
                      <a:pt x="643" y="77"/>
                    </a:lnTo>
                    <a:lnTo>
                      <a:pt x="638" y="77"/>
                    </a:lnTo>
                    <a:lnTo>
                      <a:pt x="638" y="77"/>
                    </a:lnTo>
                    <a:lnTo>
                      <a:pt x="632" y="74"/>
                    </a:lnTo>
                    <a:lnTo>
                      <a:pt x="629" y="74"/>
                    </a:lnTo>
                    <a:lnTo>
                      <a:pt x="629" y="74"/>
                    </a:lnTo>
                    <a:lnTo>
                      <a:pt x="614" y="77"/>
                    </a:lnTo>
                    <a:lnTo>
                      <a:pt x="614" y="77"/>
                    </a:lnTo>
                    <a:lnTo>
                      <a:pt x="603" y="80"/>
                    </a:lnTo>
                    <a:lnTo>
                      <a:pt x="589" y="89"/>
                    </a:lnTo>
                    <a:lnTo>
                      <a:pt x="580" y="100"/>
                    </a:lnTo>
                    <a:lnTo>
                      <a:pt x="575" y="112"/>
                    </a:lnTo>
                    <a:lnTo>
                      <a:pt x="575" y="112"/>
                    </a:lnTo>
                    <a:lnTo>
                      <a:pt x="572" y="120"/>
                    </a:lnTo>
                    <a:lnTo>
                      <a:pt x="572" y="120"/>
                    </a:lnTo>
                    <a:lnTo>
                      <a:pt x="572" y="126"/>
                    </a:lnTo>
                    <a:lnTo>
                      <a:pt x="572" y="129"/>
                    </a:lnTo>
                    <a:lnTo>
                      <a:pt x="572" y="132"/>
                    </a:lnTo>
                    <a:lnTo>
                      <a:pt x="569" y="132"/>
                    </a:lnTo>
                    <a:lnTo>
                      <a:pt x="569" y="132"/>
                    </a:lnTo>
                    <a:lnTo>
                      <a:pt x="569" y="134"/>
                    </a:lnTo>
                    <a:lnTo>
                      <a:pt x="569" y="140"/>
                    </a:lnTo>
                    <a:lnTo>
                      <a:pt x="569" y="163"/>
                    </a:lnTo>
                    <a:lnTo>
                      <a:pt x="569" y="258"/>
                    </a:lnTo>
                    <a:lnTo>
                      <a:pt x="569" y="280"/>
                    </a:lnTo>
                    <a:lnTo>
                      <a:pt x="569" y="283"/>
                    </a:lnTo>
                    <a:lnTo>
                      <a:pt x="569" y="286"/>
                    </a:lnTo>
                    <a:lnTo>
                      <a:pt x="569" y="286"/>
                    </a:lnTo>
                    <a:lnTo>
                      <a:pt x="566" y="289"/>
                    </a:lnTo>
                    <a:lnTo>
                      <a:pt x="566" y="289"/>
                    </a:lnTo>
                    <a:lnTo>
                      <a:pt x="566" y="298"/>
                    </a:lnTo>
                    <a:lnTo>
                      <a:pt x="566" y="298"/>
                    </a:lnTo>
                    <a:lnTo>
                      <a:pt x="560" y="304"/>
                    </a:lnTo>
                    <a:lnTo>
                      <a:pt x="554" y="309"/>
                    </a:lnTo>
                    <a:lnTo>
                      <a:pt x="554" y="309"/>
                    </a:lnTo>
                    <a:lnTo>
                      <a:pt x="546" y="315"/>
                    </a:lnTo>
                    <a:lnTo>
                      <a:pt x="537" y="315"/>
                    </a:lnTo>
                    <a:lnTo>
                      <a:pt x="537" y="315"/>
                    </a:lnTo>
                    <a:lnTo>
                      <a:pt x="531" y="315"/>
                    </a:lnTo>
                    <a:lnTo>
                      <a:pt x="523" y="312"/>
                    </a:lnTo>
                    <a:lnTo>
                      <a:pt x="517" y="306"/>
                    </a:lnTo>
                    <a:lnTo>
                      <a:pt x="512" y="301"/>
                    </a:lnTo>
                    <a:lnTo>
                      <a:pt x="512" y="301"/>
                    </a:lnTo>
                    <a:lnTo>
                      <a:pt x="509" y="295"/>
                    </a:lnTo>
                    <a:lnTo>
                      <a:pt x="506" y="286"/>
                    </a:lnTo>
                    <a:lnTo>
                      <a:pt x="506" y="283"/>
                    </a:lnTo>
                    <a:lnTo>
                      <a:pt x="506" y="283"/>
                    </a:lnTo>
                    <a:lnTo>
                      <a:pt x="506" y="283"/>
                    </a:lnTo>
                    <a:lnTo>
                      <a:pt x="506" y="280"/>
                    </a:lnTo>
                    <a:lnTo>
                      <a:pt x="506" y="275"/>
                    </a:lnTo>
                    <a:lnTo>
                      <a:pt x="506" y="263"/>
                    </a:lnTo>
                    <a:lnTo>
                      <a:pt x="506" y="169"/>
                    </a:lnTo>
                    <a:lnTo>
                      <a:pt x="506" y="146"/>
                    </a:lnTo>
                    <a:lnTo>
                      <a:pt x="506" y="134"/>
                    </a:lnTo>
                    <a:lnTo>
                      <a:pt x="506" y="134"/>
                    </a:lnTo>
                    <a:lnTo>
                      <a:pt x="506" y="126"/>
                    </a:lnTo>
                    <a:lnTo>
                      <a:pt x="506" y="126"/>
                    </a:lnTo>
                    <a:lnTo>
                      <a:pt x="506" y="117"/>
                    </a:lnTo>
                    <a:lnTo>
                      <a:pt x="506" y="117"/>
                    </a:lnTo>
                    <a:lnTo>
                      <a:pt x="500" y="103"/>
                    </a:lnTo>
                    <a:lnTo>
                      <a:pt x="491" y="92"/>
                    </a:lnTo>
                    <a:lnTo>
                      <a:pt x="480" y="80"/>
                    </a:lnTo>
                    <a:lnTo>
                      <a:pt x="466" y="71"/>
                    </a:lnTo>
                    <a:lnTo>
                      <a:pt x="466" y="71"/>
                    </a:lnTo>
                    <a:lnTo>
                      <a:pt x="457" y="71"/>
                    </a:lnTo>
                    <a:lnTo>
                      <a:pt x="457" y="71"/>
                    </a:lnTo>
                    <a:lnTo>
                      <a:pt x="449" y="68"/>
                    </a:lnTo>
                    <a:lnTo>
                      <a:pt x="446" y="68"/>
                    </a:lnTo>
                    <a:lnTo>
                      <a:pt x="446" y="68"/>
                    </a:lnTo>
                    <a:lnTo>
                      <a:pt x="443" y="68"/>
                    </a:lnTo>
                    <a:lnTo>
                      <a:pt x="443" y="68"/>
                    </a:lnTo>
                    <a:lnTo>
                      <a:pt x="443" y="68"/>
                    </a:lnTo>
                    <a:lnTo>
                      <a:pt x="443" y="68"/>
                    </a:lnTo>
                    <a:lnTo>
                      <a:pt x="434" y="68"/>
                    </a:lnTo>
                    <a:lnTo>
                      <a:pt x="434" y="68"/>
                    </a:lnTo>
                    <a:lnTo>
                      <a:pt x="420" y="74"/>
                    </a:lnTo>
                    <a:lnTo>
                      <a:pt x="405" y="83"/>
                    </a:lnTo>
                    <a:lnTo>
                      <a:pt x="405" y="83"/>
                    </a:lnTo>
                    <a:lnTo>
                      <a:pt x="395" y="92"/>
                    </a:lnTo>
                    <a:lnTo>
                      <a:pt x="387" y="106"/>
                    </a:lnTo>
                    <a:lnTo>
                      <a:pt x="387" y="106"/>
                    </a:lnTo>
                    <a:lnTo>
                      <a:pt x="384" y="123"/>
                    </a:lnTo>
                    <a:lnTo>
                      <a:pt x="384" y="123"/>
                    </a:lnTo>
                    <a:lnTo>
                      <a:pt x="384" y="126"/>
                    </a:lnTo>
                    <a:lnTo>
                      <a:pt x="381" y="129"/>
                    </a:lnTo>
                    <a:lnTo>
                      <a:pt x="381" y="132"/>
                    </a:lnTo>
                    <a:lnTo>
                      <a:pt x="381" y="134"/>
                    </a:lnTo>
                    <a:lnTo>
                      <a:pt x="381" y="137"/>
                    </a:lnTo>
                    <a:lnTo>
                      <a:pt x="381" y="232"/>
                    </a:lnTo>
                    <a:lnTo>
                      <a:pt x="381" y="278"/>
                    </a:lnTo>
                    <a:lnTo>
                      <a:pt x="381" y="283"/>
                    </a:lnTo>
                    <a:lnTo>
                      <a:pt x="381" y="283"/>
                    </a:lnTo>
                    <a:lnTo>
                      <a:pt x="381" y="286"/>
                    </a:lnTo>
                    <a:lnTo>
                      <a:pt x="381" y="286"/>
                    </a:lnTo>
                    <a:lnTo>
                      <a:pt x="381" y="295"/>
                    </a:lnTo>
                    <a:lnTo>
                      <a:pt x="381" y="295"/>
                    </a:lnTo>
                    <a:lnTo>
                      <a:pt x="375" y="301"/>
                    </a:lnTo>
                    <a:lnTo>
                      <a:pt x="372" y="306"/>
                    </a:lnTo>
                    <a:lnTo>
                      <a:pt x="372" y="306"/>
                    </a:lnTo>
                    <a:lnTo>
                      <a:pt x="364" y="309"/>
                    </a:lnTo>
                    <a:lnTo>
                      <a:pt x="364" y="309"/>
                    </a:lnTo>
                    <a:lnTo>
                      <a:pt x="361" y="312"/>
                    </a:lnTo>
                    <a:lnTo>
                      <a:pt x="358" y="312"/>
                    </a:lnTo>
                    <a:lnTo>
                      <a:pt x="358" y="312"/>
                    </a:lnTo>
                    <a:lnTo>
                      <a:pt x="358" y="312"/>
                    </a:lnTo>
                    <a:lnTo>
                      <a:pt x="355" y="312"/>
                    </a:lnTo>
                    <a:lnTo>
                      <a:pt x="352" y="312"/>
                    </a:lnTo>
                    <a:lnTo>
                      <a:pt x="352" y="312"/>
                    </a:lnTo>
                    <a:lnTo>
                      <a:pt x="352" y="312"/>
                    </a:lnTo>
                    <a:lnTo>
                      <a:pt x="352" y="312"/>
                    </a:lnTo>
                    <a:lnTo>
                      <a:pt x="349" y="312"/>
                    </a:lnTo>
                    <a:lnTo>
                      <a:pt x="349" y="312"/>
                    </a:lnTo>
                    <a:lnTo>
                      <a:pt x="343" y="309"/>
                    </a:lnTo>
                    <a:lnTo>
                      <a:pt x="343" y="309"/>
                    </a:lnTo>
                    <a:lnTo>
                      <a:pt x="335" y="306"/>
                    </a:lnTo>
                    <a:lnTo>
                      <a:pt x="332" y="301"/>
                    </a:lnTo>
                    <a:lnTo>
                      <a:pt x="332" y="301"/>
                    </a:lnTo>
                    <a:lnTo>
                      <a:pt x="326" y="295"/>
                    </a:lnTo>
                    <a:lnTo>
                      <a:pt x="326" y="295"/>
                    </a:lnTo>
                    <a:lnTo>
                      <a:pt x="326" y="292"/>
                    </a:lnTo>
                    <a:lnTo>
                      <a:pt x="326" y="289"/>
                    </a:lnTo>
                    <a:lnTo>
                      <a:pt x="326" y="289"/>
                    </a:lnTo>
                    <a:lnTo>
                      <a:pt x="326" y="289"/>
                    </a:lnTo>
                    <a:lnTo>
                      <a:pt x="326" y="286"/>
                    </a:lnTo>
                    <a:lnTo>
                      <a:pt x="323" y="283"/>
                    </a:lnTo>
                    <a:lnTo>
                      <a:pt x="323" y="278"/>
                    </a:lnTo>
                    <a:lnTo>
                      <a:pt x="323" y="266"/>
                    </a:lnTo>
                    <a:lnTo>
                      <a:pt x="323" y="243"/>
                    </a:lnTo>
                    <a:lnTo>
                      <a:pt x="323" y="195"/>
                    </a:lnTo>
                    <a:lnTo>
                      <a:pt x="323" y="149"/>
                    </a:lnTo>
                    <a:lnTo>
                      <a:pt x="323" y="137"/>
                    </a:lnTo>
                    <a:lnTo>
                      <a:pt x="323" y="132"/>
                    </a:lnTo>
                    <a:lnTo>
                      <a:pt x="323" y="132"/>
                    </a:lnTo>
                    <a:lnTo>
                      <a:pt x="323" y="126"/>
                    </a:lnTo>
                    <a:lnTo>
                      <a:pt x="323" y="126"/>
                    </a:lnTo>
                    <a:lnTo>
                      <a:pt x="326" y="106"/>
                    </a:lnTo>
                    <a:lnTo>
                      <a:pt x="326" y="106"/>
                    </a:lnTo>
                    <a:lnTo>
                      <a:pt x="326" y="106"/>
                    </a:lnTo>
                    <a:lnTo>
                      <a:pt x="326" y="94"/>
                    </a:lnTo>
                    <a:lnTo>
                      <a:pt x="323" y="92"/>
                    </a:lnTo>
                    <a:lnTo>
                      <a:pt x="318" y="89"/>
                    </a:lnTo>
                    <a:lnTo>
                      <a:pt x="318" y="89"/>
                    </a:lnTo>
                    <a:lnTo>
                      <a:pt x="312" y="86"/>
                    </a:lnTo>
                    <a:lnTo>
                      <a:pt x="306" y="86"/>
                    </a:lnTo>
                    <a:lnTo>
                      <a:pt x="303" y="89"/>
                    </a:lnTo>
                    <a:lnTo>
                      <a:pt x="298" y="94"/>
                    </a:lnTo>
                    <a:lnTo>
                      <a:pt x="252" y="189"/>
                    </a:lnTo>
                    <a:lnTo>
                      <a:pt x="252" y="189"/>
                    </a:lnTo>
                    <a:lnTo>
                      <a:pt x="203" y="283"/>
                    </a:lnTo>
                    <a:lnTo>
                      <a:pt x="197" y="298"/>
                    </a:lnTo>
                    <a:lnTo>
                      <a:pt x="197" y="298"/>
                    </a:lnTo>
                    <a:lnTo>
                      <a:pt x="197" y="301"/>
                    </a:lnTo>
                    <a:lnTo>
                      <a:pt x="197" y="301"/>
                    </a:lnTo>
                    <a:lnTo>
                      <a:pt x="195" y="306"/>
                    </a:lnTo>
                    <a:lnTo>
                      <a:pt x="195" y="306"/>
                    </a:lnTo>
                    <a:lnTo>
                      <a:pt x="186" y="312"/>
                    </a:lnTo>
                    <a:lnTo>
                      <a:pt x="177" y="315"/>
                    </a:lnTo>
                    <a:lnTo>
                      <a:pt x="177" y="315"/>
                    </a:lnTo>
                    <a:lnTo>
                      <a:pt x="169" y="318"/>
                    </a:lnTo>
                    <a:lnTo>
                      <a:pt x="160" y="315"/>
                    </a:lnTo>
                    <a:lnTo>
                      <a:pt x="151" y="312"/>
                    </a:lnTo>
                    <a:lnTo>
                      <a:pt x="143" y="304"/>
                    </a:lnTo>
                    <a:lnTo>
                      <a:pt x="143" y="304"/>
                    </a:lnTo>
                    <a:lnTo>
                      <a:pt x="137" y="295"/>
                    </a:lnTo>
                    <a:lnTo>
                      <a:pt x="132" y="283"/>
                    </a:lnTo>
                    <a:lnTo>
                      <a:pt x="120" y="260"/>
                    </a:lnTo>
                    <a:lnTo>
                      <a:pt x="94" y="212"/>
                    </a:lnTo>
                    <a:lnTo>
                      <a:pt x="46" y="120"/>
                    </a:lnTo>
                    <a:lnTo>
                      <a:pt x="20" y="71"/>
                    </a:lnTo>
                    <a:lnTo>
                      <a:pt x="17" y="66"/>
                    </a:lnTo>
                    <a:lnTo>
                      <a:pt x="17" y="66"/>
                    </a:lnTo>
                    <a:lnTo>
                      <a:pt x="14" y="60"/>
                    </a:lnTo>
                    <a:lnTo>
                      <a:pt x="14" y="60"/>
                    </a:lnTo>
                    <a:lnTo>
                      <a:pt x="14" y="52"/>
                    </a:lnTo>
                    <a:lnTo>
                      <a:pt x="14" y="52"/>
                    </a:lnTo>
                    <a:lnTo>
                      <a:pt x="14" y="40"/>
                    </a:lnTo>
                    <a:lnTo>
                      <a:pt x="17" y="29"/>
                    </a:lnTo>
                    <a:lnTo>
                      <a:pt x="17" y="29"/>
                    </a:lnTo>
                    <a:lnTo>
                      <a:pt x="25" y="20"/>
                    </a:lnTo>
                    <a:lnTo>
                      <a:pt x="34" y="14"/>
                    </a:lnTo>
                    <a:lnTo>
                      <a:pt x="46" y="8"/>
                    </a:lnTo>
                    <a:lnTo>
                      <a:pt x="57" y="8"/>
                    </a:lnTo>
                    <a:lnTo>
                      <a:pt x="57" y="8"/>
                    </a:lnTo>
                    <a:lnTo>
                      <a:pt x="68" y="11"/>
                    </a:lnTo>
                    <a:lnTo>
                      <a:pt x="77" y="17"/>
                    </a:lnTo>
                    <a:lnTo>
                      <a:pt x="77" y="17"/>
                    </a:lnTo>
                    <a:lnTo>
                      <a:pt x="83" y="23"/>
                    </a:lnTo>
                    <a:lnTo>
                      <a:pt x="83" y="23"/>
                    </a:lnTo>
                    <a:lnTo>
                      <a:pt x="86" y="29"/>
                    </a:lnTo>
                    <a:lnTo>
                      <a:pt x="86" y="29"/>
                    </a:lnTo>
                    <a:lnTo>
                      <a:pt x="91" y="40"/>
                    </a:lnTo>
                    <a:lnTo>
                      <a:pt x="91" y="40"/>
                    </a:lnTo>
                    <a:lnTo>
                      <a:pt x="143" y="132"/>
                    </a:lnTo>
                    <a:lnTo>
                      <a:pt x="143" y="132"/>
                    </a:lnTo>
                    <a:lnTo>
                      <a:pt x="97" y="34"/>
                    </a:lnTo>
                    <a:lnTo>
                      <a:pt x="97" y="34"/>
                    </a:lnTo>
                    <a:lnTo>
                      <a:pt x="91" y="23"/>
                    </a:lnTo>
                    <a:lnTo>
                      <a:pt x="91" y="23"/>
                    </a:lnTo>
                    <a:lnTo>
                      <a:pt x="88" y="17"/>
                    </a:lnTo>
                    <a:lnTo>
                      <a:pt x="88" y="17"/>
                    </a:lnTo>
                    <a:lnTo>
                      <a:pt x="83" y="11"/>
                    </a:lnTo>
                    <a:lnTo>
                      <a:pt x="83" y="11"/>
                    </a:lnTo>
                    <a:lnTo>
                      <a:pt x="71" y="3"/>
                    </a:lnTo>
                    <a:lnTo>
                      <a:pt x="57" y="0"/>
                    </a:lnTo>
                    <a:lnTo>
                      <a:pt x="57" y="0"/>
                    </a:lnTo>
                    <a:lnTo>
                      <a:pt x="43" y="0"/>
                    </a:lnTo>
                    <a:lnTo>
                      <a:pt x="28" y="3"/>
                    </a:lnTo>
                    <a:lnTo>
                      <a:pt x="17" y="11"/>
                    </a:lnTo>
                    <a:lnTo>
                      <a:pt x="5" y="23"/>
                    </a:lnTo>
                    <a:lnTo>
                      <a:pt x="5" y="23"/>
                    </a:lnTo>
                    <a:lnTo>
                      <a:pt x="0" y="37"/>
                    </a:lnTo>
                    <a:lnTo>
                      <a:pt x="0" y="52"/>
                    </a:lnTo>
                    <a:lnTo>
                      <a:pt x="0" y="52"/>
                    </a:lnTo>
                    <a:lnTo>
                      <a:pt x="3" y="66"/>
                    </a:lnTo>
                    <a:lnTo>
                      <a:pt x="3" y="66"/>
                    </a:lnTo>
                    <a:lnTo>
                      <a:pt x="5" y="71"/>
                    </a:lnTo>
                    <a:lnTo>
                      <a:pt x="8" y="80"/>
                    </a:lnTo>
                    <a:lnTo>
                      <a:pt x="31" y="126"/>
                    </a:lnTo>
                    <a:lnTo>
                      <a:pt x="77" y="223"/>
                    </a:lnTo>
                    <a:lnTo>
                      <a:pt x="100" y="269"/>
                    </a:lnTo>
                    <a:lnTo>
                      <a:pt x="112" y="295"/>
                    </a:lnTo>
                    <a:lnTo>
                      <a:pt x="117" y="306"/>
                    </a:lnTo>
                    <a:lnTo>
                      <a:pt x="117" y="306"/>
                    </a:lnTo>
                    <a:lnTo>
                      <a:pt x="126" y="318"/>
                    </a:lnTo>
                    <a:lnTo>
                      <a:pt x="126" y="318"/>
                    </a:lnTo>
                    <a:lnTo>
                      <a:pt x="137" y="332"/>
                    </a:lnTo>
                    <a:lnTo>
                      <a:pt x="151" y="338"/>
                    </a:lnTo>
                    <a:lnTo>
                      <a:pt x="151" y="338"/>
                    </a:lnTo>
                    <a:lnTo>
                      <a:pt x="169" y="341"/>
                    </a:lnTo>
                    <a:lnTo>
                      <a:pt x="169" y="341"/>
                    </a:lnTo>
                    <a:lnTo>
                      <a:pt x="169" y="341"/>
                    </a:lnTo>
                    <a:lnTo>
                      <a:pt x="172" y="341"/>
                    </a:lnTo>
                    <a:lnTo>
                      <a:pt x="172" y="341"/>
                    </a:lnTo>
                    <a:lnTo>
                      <a:pt x="172" y="341"/>
                    </a:lnTo>
                    <a:lnTo>
                      <a:pt x="177" y="341"/>
                    </a:lnTo>
                    <a:lnTo>
                      <a:pt x="177" y="341"/>
                    </a:lnTo>
                    <a:lnTo>
                      <a:pt x="186" y="341"/>
                    </a:lnTo>
                    <a:lnTo>
                      <a:pt x="186" y="341"/>
                    </a:lnTo>
                    <a:lnTo>
                      <a:pt x="200" y="332"/>
                    </a:lnTo>
                    <a:lnTo>
                      <a:pt x="214" y="324"/>
                    </a:lnTo>
                    <a:lnTo>
                      <a:pt x="214" y="324"/>
                    </a:lnTo>
                    <a:lnTo>
                      <a:pt x="217" y="315"/>
                    </a:lnTo>
                    <a:lnTo>
                      <a:pt x="217" y="315"/>
                    </a:lnTo>
                    <a:lnTo>
                      <a:pt x="223" y="309"/>
                    </a:lnTo>
                    <a:lnTo>
                      <a:pt x="229" y="298"/>
                    </a:lnTo>
                    <a:lnTo>
                      <a:pt x="229" y="298"/>
                    </a:lnTo>
                    <a:lnTo>
                      <a:pt x="277" y="203"/>
                    </a:lnTo>
                    <a:lnTo>
                      <a:pt x="292" y="175"/>
                    </a:lnTo>
                    <a:lnTo>
                      <a:pt x="292" y="195"/>
                    </a:lnTo>
                    <a:lnTo>
                      <a:pt x="292" y="243"/>
                    </a:lnTo>
                    <a:lnTo>
                      <a:pt x="292" y="266"/>
                    </a:lnTo>
                    <a:lnTo>
                      <a:pt x="292" y="278"/>
                    </a:lnTo>
                    <a:lnTo>
                      <a:pt x="292" y="286"/>
                    </a:lnTo>
                    <a:lnTo>
                      <a:pt x="292" y="289"/>
                    </a:lnTo>
                    <a:lnTo>
                      <a:pt x="292" y="289"/>
                    </a:lnTo>
                    <a:lnTo>
                      <a:pt x="292" y="292"/>
                    </a:lnTo>
                    <a:lnTo>
                      <a:pt x="295" y="298"/>
                    </a:lnTo>
                    <a:lnTo>
                      <a:pt x="295" y="298"/>
                    </a:lnTo>
                    <a:lnTo>
                      <a:pt x="295" y="301"/>
                    </a:lnTo>
                    <a:lnTo>
                      <a:pt x="295" y="301"/>
                    </a:lnTo>
                    <a:lnTo>
                      <a:pt x="298" y="309"/>
                    </a:lnTo>
                    <a:lnTo>
                      <a:pt x="298" y="309"/>
                    </a:lnTo>
                    <a:lnTo>
                      <a:pt x="306" y="321"/>
                    </a:lnTo>
                    <a:lnTo>
                      <a:pt x="306" y="321"/>
                    </a:lnTo>
                    <a:lnTo>
                      <a:pt x="318" y="332"/>
                    </a:lnTo>
                    <a:lnTo>
                      <a:pt x="329" y="341"/>
                    </a:lnTo>
                    <a:lnTo>
                      <a:pt x="329" y="341"/>
                    </a:lnTo>
                    <a:lnTo>
                      <a:pt x="346" y="346"/>
                    </a:lnTo>
                    <a:lnTo>
                      <a:pt x="346" y="346"/>
                    </a:lnTo>
                    <a:lnTo>
                      <a:pt x="349" y="346"/>
                    </a:lnTo>
                    <a:lnTo>
                      <a:pt x="352" y="346"/>
                    </a:lnTo>
                    <a:lnTo>
                      <a:pt x="352" y="346"/>
                    </a:lnTo>
                    <a:lnTo>
                      <a:pt x="352" y="346"/>
                    </a:lnTo>
                    <a:lnTo>
                      <a:pt x="355" y="346"/>
                    </a:lnTo>
                    <a:lnTo>
                      <a:pt x="358" y="346"/>
                    </a:lnTo>
                    <a:lnTo>
                      <a:pt x="358" y="346"/>
                    </a:lnTo>
                    <a:lnTo>
                      <a:pt x="361" y="346"/>
                    </a:lnTo>
                    <a:lnTo>
                      <a:pt x="366" y="343"/>
                    </a:lnTo>
                    <a:lnTo>
                      <a:pt x="369" y="343"/>
                    </a:lnTo>
                    <a:lnTo>
                      <a:pt x="369" y="343"/>
                    </a:lnTo>
                    <a:lnTo>
                      <a:pt x="378" y="341"/>
                    </a:lnTo>
                    <a:lnTo>
                      <a:pt x="378" y="341"/>
                    </a:lnTo>
                    <a:lnTo>
                      <a:pt x="392" y="332"/>
                    </a:lnTo>
                    <a:lnTo>
                      <a:pt x="392" y="332"/>
                    </a:lnTo>
                    <a:lnTo>
                      <a:pt x="402" y="321"/>
                    </a:lnTo>
                    <a:lnTo>
                      <a:pt x="408" y="306"/>
                    </a:lnTo>
                    <a:lnTo>
                      <a:pt x="408" y="306"/>
                    </a:lnTo>
                    <a:lnTo>
                      <a:pt x="414" y="292"/>
                    </a:lnTo>
                    <a:lnTo>
                      <a:pt x="414" y="292"/>
                    </a:lnTo>
                    <a:lnTo>
                      <a:pt x="414" y="283"/>
                    </a:lnTo>
                    <a:lnTo>
                      <a:pt x="414" y="278"/>
                    </a:lnTo>
                    <a:lnTo>
                      <a:pt x="414" y="232"/>
                    </a:lnTo>
                    <a:lnTo>
                      <a:pt x="414" y="137"/>
                    </a:lnTo>
                    <a:lnTo>
                      <a:pt x="414" y="134"/>
                    </a:lnTo>
                    <a:lnTo>
                      <a:pt x="414" y="132"/>
                    </a:lnTo>
                    <a:lnTo>
                      <a:pt x="414" y="132"/>
                    </a:lnTo>
                    <a:lnTo>
                      <a:pt x="414" y="132"/>
                    </a:lnTo>
                    <a:lnTo>
                      <a:pt x="414" y="129"/>
                    </a:lnTo>
                    <a:lnTo>
                      <a:pt x="414" y="126"/>
                    </a:lnTo>
                    <a:lnTo>
                      <a:pt x="414" y="126"/>
                    </a:lnTo>
                    <a:lnTo>
                      <a:pt x="414" y="123"/>
                    </a:lnTo>
                    <a:lnTo>
                      <a:pt x="414" y="123"/>
                    </a:lnTo>
                    <a:lnTo>
                      <a:pt x="417" y="120"/>
                    </a:lnTo>
                    <a:lnTo>
                      <a:pt x="417" y="120"/>
                    </a:lnTo>
                    <a:lnTo>
                      <a:pt x="420" y="115"/>
                    </a:lnTo>
                    <a:lnTo>
                      <a:pt x="425" y="109"/>
                    </a:lnTo>
                    <a:lnTo>
                      <a:pt x="425" y="109"/>
                    </a:lnTo>
                    <a:lnTo>
                      <a:pt x="431" y="103"/>
                    </a:lnTo>
                    <a:lnTo>
                      <a:pt x="440" y="100"/>
                    </a:lnTo>
                    <a:lnTo>
                      <a:pt x="440" y="100"/>
                    </a:lnTo>
                    <a:lnTo>
                      <a:pt x="443" y="100"/>
                    </a:lnTo>
                    <a:lnTo>
                      <a:pt x="443" y="100"/>
                    </a:lnTo>
                    <a:lnTo>
                      <a:pt x="443" y="100"/>
                    </a:lnTo>
                    <a:lnTo>
                      <a:pt x="446" y="100"/>
                    </a:lnTo>
                    <a:lnTo>
                      <a:pt x="449" y="100"/>
                    </a:lnTo>
                    <a:lnTo>
                      <a:pt x="449" y="100"/>
                    </a:lnTo>
                    <a:lnTo>
                      <a:pt x="451" y="103"/>
                    </a:lnTo>
                    <a:lnTo>
                      <a:pt x="451" y="103"/>
                    </a:lnTo>
                    <a:lnTo>
                      <a:pt x="454" y="103"/>
                    </a:lnTo>
                    <a:lnTo>
                      <a:pt x="454" y="103"/>
                    </a:lnTo>
                    <a:lnTo>
                      <a:pt x="463" y="106"/>
                    </a:lnTo>
                    <a:lnTo>
                      <a:pt x="468" y="112"/>
                    </a:lnTo>
                    <a:lnTo>
                      <a:pt x="471" y="117"/>
                    </a:lnTo>
                    <a:lnTo>
                      <a:pt x="474" y="126"/>
                    </a:lnTo>
                    <a:lnTo>
                      <a:pt x="474" y="126"/>
                    </a:lnTo>
                    <a:lnTo>
                      <a:pt x="474" y="129"/>
                    </a:lnTo>
                    <a:lnTo>
                      <a:pt x="474" y="129"/>
                    </a:lnTo>
                    <a:lnTo>
                      <a:pt x="474" y="134"/>
                    </a:lnTo>
                    <a:lnTo>
                      <a:pt x="474" y="146"/>
                    </a:lnTo>
                    <a:lnTo>
                      <a:pt x="477" y="169"/>
                    </a:lnTo>
                    <a:lnTo>
                      <a:pt x="477" y="263"/>
                    </a:lnTo>
                    <a:lnTo>
                      <a:pt x="477" y="275"/>
                    </a:lnTo>
                    <a:lnTo>
                      <a:pt x="477" y="280"/>
                    </a:lnTo>
                    <a:lnTo>
                      <a:pt x="477" y="283"/>
                    </a:lnTo>
                    <a:lnTo>
                      <a:pt x="477" y="289"/>
                    </a:lnTo>
                    <a:lnTo>
                      <a:pt x="477" y="289"/>
                    </a:lnTo>
                    <a:lnTo>
                      <a:pt x="480" y="304"/>
                    </a:lnTo>
                    <a:lnTo>
                      <a:pt x="486" y="318"/>
                    </a:lnTo>
                    <a:lnTo>
                      <a:pt x="486" y="318"/>
                    </a:lnTo>
                    <a:lnTo>
                      <a:pt x="497" y="329"/>
                    </a:lnTo>
                    <a:lnTo>
                      <a:pt x="509" y="338"/>
                    </a:lnTo>
                    <a:lnTo>
                      <a:pt x="509" y="338"/>
                    </a:lnTo>
                    <a:lnTo>
                      <a:pt x="526" y="343"/>
                    </a:lnTo>
                    <a:lnTo>
                      <a:pt x="526" y="343"/>
                    </a:lnTo>
                    <a:lnTo>
                      <a:pt x="531" y="343"/>
                    </a:lnTo>
                    <a:lnTo>
                      <a:pt x="534" y="343"/>
                    </a:lnTo>
                    <a:lnTo>
                      <a:pt x="534" y="343"/>
                    </a:lnTo>
                    <a:lnTo>
                      <a:pt x="534" y="343"/>
                    </a:lnTo>
                    <a:lnTo>
                      <a:pt x="534" y="343"/>
                    </a:lnTo>
                    <a:lnTo>
                      <a:pt x="537" y="343"/>
                    </a:lnTo>
                    <a:lnTo>
                      <a:pt x="540" y="343"/>
                    </a:lnTo>
                    <a:lnTo>
                      <a:pt x="540" y="343"/>
                    </a:lnTo>
                    <a:lnTo>
                      <a:pt x="554" y="341"/>
                    </a:lnTo>
                    <a:lnTo>
                      <a:pt x="569" y="332"/>
                    </a:lnTo>
                    <a:lnTo>
                      <a:pt x="569" y="332"/>
                    </a:lnTo>
                    <a:lnTo>
                      <a:pt x="580" y="324"/>
                    </a:lnTo>
                    <a:lnTo>
                      <a:pt x="589" y="309"/>
                    </a:lnTo>
                    <a:lnTo>
                      <a:pt x="589" y="309"/>
                    </a:lnTo>
                    <a:lnTo>
                      <a:pt x="594" y="295"/>
                    </a:lnTo>
                    <a:lnTo>
                      <a:pt x="594" y="295"/>
                    </a:lnTo>
                    <a:lnTo>
                      <a:pt x="594" y="286"/>
                    </a:lnTo>
                    <a:lnTo>
                      <a:pt x="594" y="283"/>
                    </a:lnTo>
                    <a:lnTo>
                      <a:pt x="594" y="280"/>
                    </a:lnTo>
                    <a:lnTo>
                      <a:pt x="594" y="258"/>
                    </a:lnTo>
                    <a:lnTo>
                      <a:pt x="592" y="163"/>
                    </a:lnTo>
                    <a:lnTo>
                      <a:pt x="592" y="140"/>
                    </a:lnTo>
                    <a:lnTo>
                      <a:pt x="592" y="134"/>
                    </a:lnTo>
                    <a:lnTo>
                      <a:pt x="592" y="132"/>
                    </a:lnTo>
                    <a:lnTo>
                      <a:pt x="592" y="132"/>
                    </a:lnTo>
                    <a:lnTo>
                      <a:pt x="592" y="132"/>
                    </a:lnTo>
                    <a:lnTo>
                      <a:pt x="592" y="132"/>
                    </a:lnTo>
                    <a:lnTo>
                      <a:pt x="592" y="129"/>
                    </a:lnTo>
                    <a:lnTo>
                      <a:pt x="592" y="129"/>
                    </a:lnTo>
                    <a:lnTo>
                      <a:pt x="592" y="123"/>
                    </a:lnTo>
                    <a:lnTo>
                      <a:pt x="592" y="123"/>
                    </a:lnTo>
                    <a:lnTo>
                      <a:pt x="594" y="120"/>
                    </a:lnTo>
                    <a:lnTo>
                      <a:pt x="594" y="120"/>
                    </a:lnTo>
                    <a:lnTo>
                      <a:pt x="597" y="112"/>
                    </a:lnTo>
                    <a:lnTo>
                      <a:pt x="603" y="106"/>
                    </a:lnTo>
                    <a:lnTo>
                      <a:pt x="612" y="100"/>
                    </a:lnTo>
                    <a:lnTo>
                      <a:pt x="620" y="94"/>
                    </a:lnTo>
                    <a:lnTo>
                      <a:pt x="620" y="94"/>
                    </a:lnTo>
                    <a:lnTo>
                      <a:pt x="623" y="94"/>
                    </a:lnTo>
                    <a:lnTo>
                      <a:pt x="623" y="94"/>
                    </a:lnTo>
                    <a:lnTo>
                      <a:pt x="629" y="94"/>
                    </a:lnTo>
                    <a:lnTo>
                      <a:pt x="632" y="94"/>
                    </a:lnTo>
                    <a:lnTo>
                      <a:pt x="635" y="94"/>
                    </a:lnTo>
                    <a:lnTo>
                      <a:pt x="635" y="94"/>
                    </a:lnTo>
                    <a:lnTo>
                      <a:pt x="638" y="94"/>
                    </a:lnTo>
                    <a:lnTo>
                      <a:pt x="638" y="94"/>
                    </a:lnTo>
                    <a:lnTo>
                      <a:pt x="646" y="100"/>
                    </a:lnTo>
                    <a:lnTo>
                      <a:pt x="655" y="106"/>
                    </a:lnTo>
                    <a:lnTo>
                      <a:pt x="655" y="106"/>
                    </a:lnTo>
                    <a:lnTo>
                      <a:pt x="660" y="112"/>
                    </a:lnTo>
                    <a:lnTo>
                      <a:pt x="666" y="120"/>
                    </a:lnTo>
                    <a:lnTo>
                      <a:pt x="666" y="120"/>
                    </a:lnTo>
                    <a:lnTo>
                      <a:pt x="666" y="132"/>
                    </a:lnTo>
                    <a:lnTo>
                      <a:pt x="666" y="132"/>
                    </a:lnTo>
                    <a:lnTo>
                      <a:pt x="666" y="143"/>
                    </a:lnTo>
                    <a:lnTo>
                      <a:pt x="669" y="238"/>
                    </a:lnTo>
                    <a:lnTo>
                      <a:pt x="672" y="283"/>
                    </a:lnTo>
                    <a:lnTo>
                      <a:pt x="672" y="283"/>
                    </a:lnTo>
                    <a:lnTo>
                      <a:pt x="672" y="298"/>
                    </a:lnTo>
                    <a:lnTo>
                      <a:pt x="677" y="309"/>
                    </a:lnTo>
                    <a:lnTo>
                      <a:pt x="686" y="318"/>
                    </a:lnTo>
                    <a:lnTo>
                      <a:pt x="695" y="326"/>
                    </a:lnTo>
                    <a:lnTo>
                      <a:pt x="695" y="326"/>
                    </a:lnTo>
                    <a:lnTo>
                      <a:pt x="706" y="329"/>
                    </a:lnTo>
                    <a:lnTo>
                      <a:pt x="721" y="332"/>
                    </a:lnTo>
                    <a:lnTo>
                      <a:pt x="721" y="332"/>
                    </a:lnTo>
                    <a:lnTo>
                      <a:pt x="732" y="329"/>
                    </a:lnTo>
                    <a:lnTo>
                      <a:pt x="743" y="324"/>
                    </a:lnTo>
                    <a:lnTo>
                      <a:pt x="743" y="324"/>
                    </a:lnTo>
                    <a:lnTo>
                      <a:pt x="752" y="318"/>
                    </a:lnTo>
                    <a:lnTo>
                      <a:pt x="761" y="306"/>
                    </a:lnTo>
                    <a:lnTo>
                      <a:pt x="764" y="295"/>
                    </a:lnTo>
                    <a:lnTo>
                      <a:pt x="764" y="283"/>
                    </a:lnTo>
                    <a:lnTo>
                      <a:pt x="764" y="283"/>
                    </a:lnTo>
                    <a:lnTo>
                      <a:pt x="764" y="295"/>
                    </a:lnTo>
                    <a:lnTo>
                      <a:pt x="758" y="306"/>
                    </a:lnTo>
                    <a:lnTo>
                      <a:pt x="752" y="315"/>
                    </a:lnTo>
                    <a:lnTo>
                      <a:pt x="740" y="3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6" name="Freeform 185"/>
              <p:cNvSpPr>
                <a:spLocks noChangeArrowheads="1"/>
              </p:cNvSpPr>
              <p:nvPr/>
            </p:nvSpPr>
            <p:spPr bwMode="auto">
              <a:xfrm>
                <a:off x="4343400" y="2473325"/>
                <a:ext cx="63500" cy="31750"/>
              </a:xfrm>
              <a:custGeom>
                <a:avLst/>
                <a:gdLst>
                  <a:gd name="T0" fmla="*/ 143 w 176"/>
                  <a:gd name="T1" fmla="*/ 6 h 88"/>
                  <a:gd name="T2" fmla="*/ 120 w 176"/>
                  <a:gd name="T3" fmla="*/ 3 h 88"/>
                  <a:gd name="T4" fmla="*/ 89 w 176"/>
                  <a:gd name="T5" fmla="*/ 0 h 88"/>
                  <a:gd name="T6" fmla="*/ 46 w 176"/>
                  <a:gd name="T7" fmla="*/ 0 h 88"/>
                  <a:gd name="T8" fmla="*/ 40 w 176"/>
                  <a:gd name="T9" fmla="*/ 0 h 88"/>
                  <a:gd name="T10" fmla="*/ 34 w 176"/>
                  <a:gd name="T11" fmla="*/ 3 h 88"/>
                  <a:gd name="T12" fmla="*/ 17 w 176"/>
                  <a:gd name="T13" fmla="*/ 9 h 88"/>
                  <a:gd name="T14" fmla="*/ 3 w 176"/>
                  <a:gd name="T15" fmla="*/ 29 h 88"/>
                  <a:gd name="T16" fmla="*/ 0 w 176"/>
                  <a:gd name="T17" fmla="*/ 41 h 88"/>
                  <a:gd name="T18" fmla="*/ 0 w 176"/>
                  <a:gd name="T19" fmla="*/ 49 h 88"/>
                  <a:gd name="T20" fmla="*/ 0 w 176"/>
                  <a:gd name="T21" fmla="*/ 58 h 88"/>
                  <a:gd name="T22" fmla="*/ 3 w 176"/>
                  <a:gd name="T23" fmla="*/ 61 h 88"/>
                  <a:gd name="T24" fmla="*/ 14 w 176"/>
                  <a:gd name="T25" fmla="*/ 78 h 88"/>
                  <a:gd name="T26" fmla="*/ 34 w 176"/>
                  <a:gd name="T27" fmla="*/ 87 h 88"/>
                  <a:gd name="T28" fmla="*/ 46 w 176"/>
                  <a:gd name="T29" fmla="*/ 87 h 88"/>
                  <a:gd name="T30" fmla="*/ 49 w 176"/>
                  <a:gd name="T31" fmla="*/ 87 h 88"/>
                  <a:gd name="T32" fmla="*/ 94 w 176"/>
                  <a:gd name="T33" fmla="*/ 81 h 88"/>
                  <a:gd name="T34" fmla="*/ 106 w 176"/>
                  <a:gd name="T35" fmla="*/ 78 h 88"/>
                  <a:gd name="T36" fmla="*/ 106 w 176"/>
                  <a:gd name="T37" fmla="*/ 75 h 88"/>
                  <a:gd name="T38" fmla="*/ 94 w 176"/>
                  <a:gd name="T39" fmla="*/ 72 h 88"/>
                  <a:gd name="T40" fmla="*/ 49 w 176"/>
                  <a:gd name="T41" fmla="*/ 66 h 88"/>
                  <a:gd name="T42" fmla="*/ 46 w 176"/>
                  <a:gd name="T43" fmla="*/ 66 h 88"/>
                  <a:gd name="T44" fmla="*/ 37 w 176"/>
                  <a:gd name="T45" fmla="*/ 61 h 88"/>
                  <a:gd name="T46" fmla="*/ 31 w 176"/>
                  <a:gd name="T47" fmla="*/ 55 h 88"/>
                  <a:gd name="T48" fmla="*/ 29 w 176"/>
                  <a:gd name="T49" fmla="*/ 49 h 88"/>
                  <a:gd name="T50" fmla="*/ 29 w 176"/>
                  <a:gd name="T51" fmla="*/ 46 h 88"/>
                  <a:gd name="T52" fmla="*/ 29 w 176"/>
                  <a:gd name="T53" fmla="*/ 46 h 88"/>
                  <a:gd name="T54" fmla="*/ 29 w 176"/>
                  <a:gd name="T55" fmla="*/ 44 h 88"/>
                  <a:gd name="T56" fmla="*/ 37 w 176"/>
                  <a:gd name="T57" fmla="*/ 35 h 88"/>
                  <a:gd name="T58" fmla="*/ 40 w 176"/>
                  <a:gd name="T59" fmla="*/ 35 h 88"/>
                  <a:gd name="T60" fmla="*/ 43 w 176"/>
                  <a:gd name="T61" fmla="*/ 35 h 88"/>
                  <a:gd name="T62" fmla="*/ 49 w 176"/>
                  <a:gd name="T63" fmla="*/ 35 h 88"/>
                  <a:gd name="T64" fmla="*/ 89 w 176"/>
                  <a:gd name="T65" fmla="*/ 35 h 88"/>
                  <a:gd name="T66" fmla="*/ 120 w 176"/>
                  <a:gd name="T67" fmla="*/ 32 h 88"/>
                  <a:gd name="T68" fmla="*/ 143 w 176"/>
                  <a:gd name="T69" fmla="*/ 32 h 88"/>
                  <a:gd name="T70" fmla="*/ 155 w 176"/>
                  <a:gd name="T71" fmla="*/ 44 h 88"/>
                  <a:gd name="T72" fmla="*/ 155 w 176"/>
                  <a:gd name="T73" fmla="*/ 46 h 88"/>
                  <a:gd name="T74" fmla="*/ 155 w 176"/>
                  <a:gd name="T75" fmla="*/ 58 h 88"/>
                  <a:gd name="T76" fmla="*/ 149 w 176"/>
                  <a:gd name="T77" fmla="*/ 69 h 88"/>
                  <a:gd name="T78" fmla="*/ 138 w 176"/>
                  <a:gd name="T79" fmla="*/ 75 h 88"/>
                  <a:gd name="T80" fmla="*/ 138 w 176"/>
                  <a:gd name="T81" fmla="*/ 78 h 88"/>
                  <a:gd name="T82" fmla="*/ 152 w 176"/>
                  <a:gd name="T83" fmla="*/ 75 h 88"/>
                  <a:gd name="T84" fmla="*/ 166 w 176"/>
                  <a:gd name="T85" fmla="*/ 63 h 88"/>
                  <a:gd name="T86" fmla="*/ 172 w 176"/>
                  <a:gd name="T87" fmla="*/ 52 h 88"/>
                  <a:gd name="T88" fmla="*/ 172 w 176"/>
                  <a:gd name="T89" fmla="*/ 38 h 88"/>
                  <a:gd name="T90" fmla="*/ 166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3" y="6"/>
                    </a:lnTo>
                    <a:lnTo>
                      <a:pt x="135" y="3"/>
                    </a:lnTo>
                    <a:lnTo>
                      <a:pt x="135" y="3"/>
                    </a:lnTo>
                    <a:lnTo>
                      <a:pt x="120" y="3"/>
                    </a:lnTo>
                    <a:lnTo>
                      <a:pt x="120" y="3"/>
                    </a:lnTo>
                    <a:lnTo>
                      <a:pt x="89" y="0"/>
                    </a:lnTo>
                    <a:lnTo>
                      <a:pt x="89" y="0"/>
                    </a:lnTo>
                    <a:lnTo>
                      <a:pt x="57" y="0"/>
                    </a:lnTo>
                    <a:lnTo>
                      <a:pt x="49" y="0"/>
                    </a:lnTo>
                    <a:lnTo>
                      <a:pt x="46" y="0"/>
                    </a:lnTo>
                    <a:lnTo>
                      <a:pt x="43" y="0"/>
                    </a:lnTo>
                    <a:lnTo>
                      <a:pt x="43" y="0"/>
                    </a:lnTo>
                    <a:lnTo>
                      <a:pt x="40" y="0"/>
                    </a:lnTo>
                    <a:lnTo>
                      <a:pt x="40" y="0"/>
                    </a:lnTo>
                    <a:lnTo>
                      <a:pt x="34" y="3"/>
                    </a:lnTo>
                    <a:lnTo>
                      <a:pt x="34"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0" y="58"/>
                    </a:lnTo>
                    <a:lnTo>
                      <a:pt x="0" y="58"/>
                    </a:lnTo>
                    <a:lnTo>
                      <a:pt x="3" y="61"/>
                    </a:lnTo>
                    <a:lnTo>
                      <a:pt x="3" y="61"/>
                    </a:lnTo>
                    <a:lnTo>
                      <a:pt x="9" y="72"/>
                    </a:lnTo>
                    <a:lnTo>
                      <a:pt x="9" y="72"/>
                    </a:lnTo>
                    <a:lnTo>
                      <a:pt x="14" y="78"/>
                    </a:lnTo>
                    <a:lnTo>
                      <a:pt x="23" y="84"/>
                    </a:lnTo>
                    <a:lnTo>
                      <a:pt x="23" y="84"/>
                    </a:lnTo>
                    <a:lnTo>
                      <a:pt x="34" y="87"/>
                    </a:lnTo>
                    <a:lnTo>
                      <a:pt x="43" y="87"/>
                    </a:lnTo>
                    <a:lnTo>
                      <a:pt x="43" y="87"/>
                    </a:lnTo>
                    <a:lnTo>
                      <a:pt x="46" y="87"/>
                    </a:lnTo>
                    <a:lnTo>
                      <a:pt x="46" y="87"/>
                    </a:lnTo>
                    <a:lnTo>
                      <a:pt x="49" y="87"/>
                    </a:lnTo>
                    <a:lnTo>
                      <a:pt x="49" y="87"/>
                    </a:lnTo>
                    <a:lnTo>
                      <a:pt x="55" y="87"/>
                    </a:lnTo>
                    <a:lnTo>
                      <a:pt x="55" y="87"/>
                    </a:lnTo>
                    <a:lnTo>
                      <a:pt x="94" y="81"/>
                    </a:lnTo>
                    <a:lnTo>
                      <a:pt x="94" y="81"/>
                    </a:lnTo>
                    <a:lnTo>
                      <a:pt x="106" y="78"/>
                    </a:lnTo>
                    <a:lnTo>
                      <a:pt x="106" y="78"/>
                    </a:lnTo>
                    <a:lnTo>
                      <a:pt x="109" y="78"/>
                    </a:lnTo>
                    <a:lnTo>
                      <a:pt x="109" y="78"/>
                    </a:lnTo>
                    <a:lnTo>
                      <a:pt x="106" y="75"/>
                    </a:lnTo>
                    <a:lnTo>
                      <a:pt x="106" y="75"/>
                    </a:lnTo>
                    <a:lnTo>
                      <a:pt x="94" y="72"/>
                    </a:lnTo>
                    <a:lnTo>
                      <a:pt x="94" y="72"/>
                    </a:lnTo>
                    <a:lnTo>
                      <a:pt x="55" y="66"/>
                    </a:lnTo>
                    <a:lnTo>
                      <a:pt x="55" y="66"/>
                    </a:lnTo>
                    <a:lnTo>
                      <a:pt x="49" y="66"/>
                    </a:lnTo>
                    <a:lnTo>
                      <a:pt x="49" y="66"/>
                    </a:lnTo>
                    <a:lnTo>
                      <a:pt x="46" y="66"/>
                    </a:lnTo>
                    <a:lnTo>
                      <a:pt x="46" y="66"/>
                    </a:lnTo>
                    <a:lnTo>
                      <a:pt x="43" y="66"/>
                    </a:lnTo>
                    <a:lnTo>
                      <a:pt x="43" y="66"/>
                    </a:lnTo>
                    <a:lnTo>
                      <a:pt x="37" y="61"/>
                    </a:lnTo>
                    <a:lnTo>
                      <a:pt x="37" y="61"/>
                    </a:lnTo>
                    <a:lnTo>
                      <a:pt x="31" y="55"/>
                    </a:lnTo>
                    <a:lnTo>
                      <a:pt x="31" y="55"/>
                    </a:lnTo>
                    <a:lnTo>
                      <a:pt x="29" y="52"/>
                    </a:lnTo>
                    <a:lnTo>
                      <a:pt x="29" y="49"/>
                    </a:lnTo>
                    <a:lnTo>
                      <a:pt x="29" y="49"/>
                    </a:lnTo>
                    <a:lnTo>
                      <a:pt x="29" y="46"/>
                    </a:lnTo>
                    <a:lnTo>
                      <a:pt x="29" y="46"/>
                    </a:lnTo>
                    <a:lnTo>
                      <a:pt x="29" y="46"/>
                    </a:lnTo>
                    <a:lnTo>
                      <a:pt x="29" y="46"/>
                    </a:lnTo>
                    <a:lnTo>
                      <a:pt x="29" y="46"/>
                    </a:lnTo>
                    <a:lnTo>
                      <a:pt x="29" y="46"/>
                    </a:lnTo>
                    <a:lnTo>
                      <a:pt x="29" y="46"/>
                    </a:lnTo>
                    <a:lnTo>
                      <a:pt x="29" y="44"/>
                    </a:lnTo>
                    <a:lnTo>
                      <a:pt x="29" y="44"/>
                    </a:lnTo>
                    <a:lnTo>
                      <a:pt x="31" y="41"/>
                    </a:lnTo>
                    <a:lnTo>
                      <a:pt x="31" y="41"/>
                    </a:lnTo>
                    <a:lnTo>
                      <a:pt x="37" y="35"/>
                    </a:lnTo>
                    <a:lnTo>
                      <a:pt x="37" y="35"/>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5"/>
                    </a:lnTo>
                    <a:lnTo>
                      <a:pt x="155" y="44"/>
                    </a:lnTo>
                    <a:lnTo>
                      <a:pt x="155" y="44"/>
                    </a:lnTo>
                    <a:lnTo>
                      <a:pt x="155" y="46"/>
                    </a:lnTo>
                    <a:lnTo>
                      <a:pt x="155" y="46"/>
                    </a:lnTo>
                    <a:lnTo>
                      <a:pt x="158" y="49"/>
                    </a:lnTo>
                    <a:lnTo>
                      <a:pt x="158" y="49"/>
                    </a:lnTo>
                    <a:lnTo>
                      <a:pt x="155" y="58"/>
                    </a:lnTo>
                    <a:lnTo>
                      <a:pt x="155" y="58"/>
                    </a:lnTo>
                    <a:lnTo>
                      <a:pt x="152" y="63"/>
                    </a:lnTo>
                    <a:lnTo>
                      <a:pt x="149" y="69"/>
                    </a:lnTo>
                    <a:lnTo>
                      <a:pt x="149" y="69"/>
                    </a:lnTo>
                    <a:lnTo>
                      <a:pt x="138" y="75"/>
                    </a:lnTo>
                    <a:lnTo>
                      <a:pt x="138" y="75"/>
                    </a:lnTo>
                    <a:lnTo>
                      <a:pt x="135" y="78"/>
                    </a:lnTo>
                    <a:lnTo>
                      <a:pt x="138" y="78"/>
                    </a:lnTo>
                    <a:lnTo>
                      <a:pt x="138" y="78"/>
                    </a:lnTo>
                    <a:lnTo>
                      <a:pt x="141" y="78"/>
                    </a:lnTo>
                    <a:lnTo>
                      <a:pt x="141" y="78"/>
                    </a:lnTo>
                    <a:lnTo>
                      <a:pt x="152" y="75"/>
                    </a:lnTo>
                    <a:lnTo>
                      <a:pt x="152" y="75"/>
                    </a:lnTo>
                    <a:lnTo>
                      <a:pt x="158" y="72"/>
                    </a:lnTo>
                    <a:lnTo>
                      <a:pt x="166" y="63"/>
                    </a:lnTo>
                    <a:lnTo>
                      <a:pt x="166" y="63"/>
                    </a:lnTo>
                    <a:lnTo>
                      <a:pt x="172" y="52"/>
                    </a:lnTo>
                    <a:lnTo>
                      <a:pt x="172" y="52"/>
                    </a:lnTo>
                    <a:lnTo>
                      <a:pt x="175" y="46"/>
                    </a:lnTo>
                    <a:lnTo>
                      <a:pt x="175" y="46"/>
                    </a:lnTo>
                    <a:lnTo>
                      <a:pt x="172" y="38"/>
                    </a:lnTo>
                    <a:lnTo>
                      <a:pt x="172" y="38"/>
                    </a:lnTo>
                    <a:lnTo>
                      <a:pt x="172" y="29"/>
                    </a:lnTo>
                    <a:lnTo>
                      <a:pt x="166" y="24"/>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7" name="Freeform 186"/>
              <p:cNvSpPr>
                <a:spLocks noChangeArrowheads="1"/>
              </p:cNvSpPr>
              <p:nvPr/>
            </p:nvSpPr>
            <p:spPr bwMode="auto">
              <a:xfrm>
                <a:off x="4343400" y="2641600"/>
                <a:ext cx="63500" cy="31750"/>
              </a:xfrm>
              <a:custGeom>
                <a:avLst/>
                <a:gdLst>
                  <a:gd name="T0" fmla="*/ 143 w 176"/>
                  <a:gd name="T1" fmla="*/ 6 h 90"/>
                  <a:gd name="T2" fmla="*/ 120 w 176"/>
                  <a:gd name="T3" fmla="*/ 3 h 90"/>
                  <a:gd name="T4" fmla="*/ 89 w 176"/>
                  <a:gd name="T5" fmla="*/ 3 h 90"/>
                  <a:gd name="T6" fmla="*/ 46 w 176"/>
                  <a:gd name="T7" fmla="*/ 0 h 90"/>
                  <a:gd name="T8" fmla="*/ 40 w 176"/>
                  <a:gd name="T9" fmla="*/ 3 h 90"/>
                  <a:gd name="T10" fmla="*/ 34 w 176"/>
                  <a:gd name="T11" fmla="*/ 3 h 90"/>
                  <a:gd name="T12" fmla="*/ 17 w 176"/>
                  <a:gd name="T13" fmla="*/ 12 h 90"/>
                  <a:gd name="T14" fmla="*/ 3 w 176"/>
                  <a:gd name="T15" fmla="*/ 29 h 90"/>
                  <a:gd name="T16" fmla="*/ 0 w 176"/>
                  <a:gd name="T17" fmla="*/ 41 h 90"/>
                  <a:gd name="T18" fmla="*/ 0 w 176"/>
                  <a:gd name="T19" fmla="*/ 49 h 90"/>
                  <a:gd name="T20" fmla="*/ 0 w 176"/>
                  <a:gd name="T21" fmla="*/ 58 h 90"/>
                  <a:gd name="T22" fmla="*/ 3 w 176"/>
                  <a:gd name="T23" fmla="*/ 63 h 90"/>
                  <a:gd name="T24" fmla="*/ 14 w 176"/>
                  <a:gd name="T25" fmla="*/ 81 h 90"/>
                  <a:gd name="T26" fmla="*/ 34 w 176"/>
                  <a:gd name="T27" fmla="*/ 89 h 90"/>
                  <a:gd name="T28" fmla="*/ 46 w 176"/>
                  <a:gd name="T29" fmla="*/ 89 h 90"/>
                  <a:gd name="T30" fmla="*/ 49 w 176"/>
                  <a:gd name="T31" fmla="*/ 89 h 90"/>
                  <a:gd name="T32" fmla="*/ 94 w 176"/>
                  <a:gd name="T33" fmla="*/ 81 h 90"/>
                  <a:gd name="T34" fmla="*/ 106 w 176"/>
                  <a:gd name="T35" fmla="*/ 78 h 90"/>
                  <a:gd name="T36" fmla="*/ 106 w 176"/>
                  <a:gd name="T37" fmla="*/ 78 h 90"/>
                  <a:gd name="T38" fmla="*/ 94 w 176"/>
                  <a:gd name="T39" fmla="*/ 75 h 90"/>
                  <a:gd name="T40" fmla="*/ 49 w 176"/>
                  <a:gd name="T41" fmla="*/ 66 h 90"/>
                  <a:gd name="T42" fmla="*/ 46 w 176"/>
                  <a:gd name="T43" fmla="*/ 66 h 90"/>
                  <a:gd name="T44" fmla="*/ 37 w 176"/>
                  <a:gd name="T45" fmla="*/ 63 h 90"/>
                  <a:gd name="T46" fmla="*/ 31 w 176"/>
                  <a:gd name="T47" fmla="*/ 58 h 90"/>
                  <a:gd name="T48" fmla="*/ 29 w 176"/>
                  <a:gd name="T49" fmla="*/ 49 h 90"/>
                  <a:gd name="T50" fmla="*/ 29 w 176"/>
                  <a:gd name="T51" fmla="*/ 46 h 90"/>
                  <a:gd name="T52" fmla="*/ 29 w 176"/>
                  <a:gd name="T53" fmla="*/ 49 h 90"/>
                  <a:gd name="T54" fmla="*/ 29 w 176"/>
                  <a:gd name="T55" fmla="*/ 46 h 90"/>
                  <a:gd name="T56" fmla="*/ 37 w 176"/>
                  <a:gd name="T57" fmla="*/ 38 h 90"/>
                  <a:gd name="T58" fmla="*/ 40 w 176"/>
                  <a:gd name="T59" fmla="*/ 35 h 90"/>
                  <a:gd name="T60" fmla="*/ 43 w 176"/>
                  <a:gd name="T61" fmla="*/ 35 h 90"/>
                  <a:gd name="T62" fmla="*/ 49 w 176"/>
                  <a:gd name="T63" fmla="*/ 35 h 90"/>
                  <a:gd name="T64" fmla="*/ 89 w 176"/>
                  <a:gd name="T65" fmla="*/ 35 h 90"/>
                  <a:gd name="T66" fmla="*/ 120 w 176"/>
                  <a:gd name="T67" fmla="*/ 32 h 90"/>
                  <a:gd name="T68" fmla="*/ 143 w 176"/>
                  <a:gd name="T69" fmla="*/ 32 h 90"/>
                  <a:gd name="T70" fmla="*/ 155 w 176"/>
                  <a:gd name="T71" fmla="*/ 43 h 90"/>
                  <a:gd name="T72" fmla="*/ 155 w 176"/>
                  <a:gd name="T73" fmla="*/ 46 h 90"/>
                  <a:gd name="T74" fmla="*/ 155 w 176"/>
                  <a:gd name="T75" fmla="*/ 58 h 90"/>
                  <a:gd name="T76" fmla="*/ 149 w 176"/>
                  <a:gd name="T77" fmla="*/ 72 h 90"/>
                  <a:gd name="T78" fmla="*/ 138 w 176"/>
                  <a:gd name="T79" fmla="*/ 75 h 90"/>
                  <a:gd name="T80" fmla="*/ 138 w 176"/>
                  <a:gd name="T81" fmla="*/ 78 h 90"/>
                  <a:gd name="T82" fmla="*/ 152 w 176"/>
                  <a:gd name="T83" fmla="*/ 78 h 90"/>
                  <a:gd name="T84" fmla="*/ 166 w 176"/>
                  <a:gd name="T85" fmla="*/ 66 h 90"/>
                  <a:gd name="T86" fmla="*/ 172 w 176"/>
                  <a:gd name="T87" fmla="*/ 55 h 90"/>
                  <a:gd name="T88" fmla="*/ 172 w 176"/>
                  <a:gd name="T89" fmla="*/ 38 h 90"/>
                  <a:gd name="T90" fmla="*/ 166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3" y="6"/>
                    </a:lnTo>
                    <a:lnTo>
                      <a:pt x="135" y="3"/>
                    </a:lnTo>
                    <a:lnTo>
                      <a:pt x="135" y="3"/>
                    </a:lnTo>
                    <a:lnTo>
                      <a:pt x="120" y="3"/>
                    </a:lnTo>
                    <a:lnTo>
                      <a:pt x="120" y="3"/>
                    </a:lnTo>
                    <a:lnTo>
                      <a:pt x="89" y="3"/>
                    </a:lnTo>
                    <a:lnTo>
                      <a:pt x="89" y="3"/>
                    </a:lnTo>
                    <a:lnTo>
                      <a:pt x="57" y="0"/>
                    </a:lnTo>
                    <a:lnTo>
                      <a:pt x="49" y="0"/>
                    </a:lnTo>
                    <a:lnTo>
                      <a:pt x="46" y="0"/>
                    </a:lnTo>
                    <a:lnTo>
                      <a:pt x="43" y="0"/>
                    </a:lnTo>
                    <a:lnTo>
                      <a:pt x="43" y="3"/>
                    </a:lnTo>
                    <a:lnTo>
                      <a:pt x="40" y="3"/>
                    </a:lnTo>
                    <a:lnTo>
                      <a:pt x="40" y="3"/>
                    </a:lnTo>
                    <a:lnTo>
                      <a:pt x="34" y="3"/>
                    </a:lnTo>
                    <a:lnTo>
                      <a:pt x="34"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0" y="58"/>
                    </a:lnTo>
                    <a:lnTo>
                      <a:pt x="0" y="58"/>
                    </a:lnTo>
                    <a:lnTo>
                      <a:pt x="3" y="63"/>
                    </a:lnTo>
                    <a:lnTo>
                      <a:pt x="3" y="63"/>
                    </a:lnTo>
                    <a:lnTo>
                      <a:pt x="9" y="72"/>
                    </a:lnTo>
                    <a:lnTo>
                      <a:pt x="9" y="72"/>
                    </a:lnTo>
                    <a:lnTo>
                      <a:pt x="14" y="81"/>
                    </a:lnTo>
                    <a:lnTo>
                      <a:pt x="23" y="86"/>
                    </a:lnTo>
                    <a:lnTo>
                      <a:pt x="23" y="86"/>
                    </a:lnTo>
                    <a:lnTo>
                      <a:pt x="34" y="89"/>
                    </a:lnTo>
                    <a:lnTo>
                      <a:pt x="43" y="89"/>
                    </a:lnTo>
                    <a:lnTo>
                      <a:pt x="43" y="89"/>
                    </a:lnTo>
                    <a:lnTo>
                      <a:pt x="46" y="89"/>
                    </a:lnTo>
                    <a:lnTo>
                      <a:pt x="46" y="89"/>
                    </a:lnTo>
                    <a:lnTo>
                      <a:pt x="49" y="89"/>
                    </a:lnTo>
                    <a:lnTo>
                      <a:pt x="49" y="89"/>
                    </a:lnTo>
                    <a:lnTo>
                      <a:pt x="55" y="86"/>
                    </a:lnTo>
                    <a:lnTo>
                      <a:pt x="55" y="86"/>
                    </a:lnTo>
                    <a:lnTo>
                      <a:pt x="94" y="81"/>
                    </a:lnTo>
                    <a:lnTo>
                      <a:pt x="94" y="81"/>
                    </a:lnTo>
                    <a:lnTo>
                      <a:pt x="106" y="78"/>
                    </a:lnTo>
                    <a:lnTo>
                      <a:pt x="106" y="78"/>
                    </a:lnTo>
                    <a:lnTo>
                      <a:pt x="109" y="78"/>
                    </a:lnTo>
                    <a:lnTo>
                      <a:pt x="109" y="78"/>
                    </a:lnTo>
                    <a:lnTo>
                      <a:pt x="106" y="78"/>
                    </a:lnTo>
                    <a:lnTo>
                      <a:pt x="106" y="78"/>
                    </a:lnTo>
                    <a:lnTo>
                      <a:pt x="94" y="75"/>
                    </a:lnTo>
                    <a:lnTo>
                      <a:pt x="94" y="75"/>
                    </a:lnTo>
                    <a:lnTo>
                      <a:pt x="55" y="69"/>
                    </a:lnTo>
                    <a:lnTo>
                      <a:pt x="55" y="69"/>
                    </a:lnTo>
                    <a:lnTo>
                      <a:pt x="49" y="66"/>
                    </a:lnTo>
                    <a:lnTo>
                      <a:pt x="49" y="66"/>
                    </a:lnTo>
                    <a:lnTo>
                      <a:pt x="46" y="66"/>
                    </a:lnTo>
                    <a:lnTo>
                      <a:pt x="46" y="66"/>
                    </a:lnTo>
                    <a:lnTo>
                      <a:pt x="43" y="66"/>
                    </a:lnTo>
                    <a:lnTo>
                      <a:pt x="43" y="66"/>
                    </a:lnTo>
                    <a:lnTo>
                      <a:pt x="37" y="63"/>
                    </a:lnTo>
                    <a:lnTo>
                      <a:pt x="37" y="63"/>
                    </a:lnTo>
                    <a:lnTo>
                      <a:pt x="31" y="58"/>
                    </a:lnTo>
                    <a:lnTo>
                      <a:pt x="31" y="58"/>
                    </a:lnTo>
                    <a:lnTo>
                      <a:pt x="29" y="52"/>
                    </a:lnTo>
                    <a:lnTo>
                      <a:pt x="29" y="52"/>
                    </a:lnTo>
                    <a:lnTo>
                      <a:pt x="29" y="49"/>
                    </a:lnTo>
                    <a:lnTo>
                      <a:pt x="29" y="49"/>
                    </a:lnTo>
                    <a:lnTo>
                      <a:pt x="29" y="46"/>
                    </a:lnTo>
                    <a:lnTo>
                      <a:pt x="29" y="46"/>
                    </a:lnTo>
                    <a:lnTo>
                      <a:pt x="29" y="49"/>
                    </a:lnTo>
                    <a:lnTo>
                      <a:pt x="29" y="49"/>
                    </a:lnTo>
                    <a:lnTo>
                      <a:pt x="29" y="49"/>
                    </a:lnTo>
                    <a:lnTo>
                      <a:pt x="29" y="46"/>
                    </a:lnTo>
                    <a:lnTo>
                      <a:pt x="29" y="46"/>
                    </a:lnTo>
                    <a:lnTo>
                      <a:pt x="29" y="46"/>
                    </a:lnTo>
                    <a:lnTo>
                      <a:pt x="31" y="43"/>
                    </a:lnTo>
                    <a:lnTo>
                      <a:pt x="31" y="43"/>
                    </a:lnTo>
                    <a:lnTo>
                      <a:pt x="37" y="38"/>
                    </a:lnTo>
                    <a:lnTo>
                      <a:pt x="37" y="38"/>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8"/>
                    </a:lnTo>
                    <a:lnTo>
                      <a:pt x="155" y="43"/>
                    </a:lnTo>
                    <a:lnTo>
                      <a:pt x="155" y="43"/>
                    </a:lnTo>
                    <a:lnTo>
                      <a:pt x="155" y="46"/>
                    </a:lnTo>
                    <a:lnTo>
                      <a:pt x="155" y="46"/>
                    </a:lnTo>
                    <a:lnTo>
                      <a:pt x="158" y="52"/>
                    </a:lnTo>
                    <a:lnTo>
                      <a:pt x="158" y="52"/>
                    </a:lnTo>
                    <a:lnTo>
                      <a:pt x="155" y="58"/>
                    </a:lnTo>
                    <a:lnTo>
                      <a:pt x="155" y="58"/>
                    </a:lnTo>
                    <a:lnTo>
                      <a:pt x="152" y="66"/>
                    </a:lnTo>
                    <a:lnTo>
                      <a:pt x="149" y="72"/>
                    </a:lnTo>
                    <a:lnTo>
                      <a:pt x="149" y="72"/>
                    </a:lnTo>
                    <a:lnTo>
                      <a:pt x="138" y="75"/>
                    </a:lnTo>
                    <a:lnTo>
                      <a:pt x="138" y="75"/>
                    </a:lnTo>
                    <a:lnTo>
                      <a:pt x="135" y="78"/>
                    </a:lnTo>
                    <a:lnTo>
                      <a:pt x="138" y="78"/>
                    </a:lnTo>
                    <a:lnTo>
                      <a:pt x="138" y="78"/>
                    </a:lnTo>
                    <a:lnTo>
                      <a:pt x="141" y="78"/>
                    </a:lnTo>
                    <a:lnTo>
                      <a:pt x="141" y="78"/>
                    </a:lnTo>
                    <a:lnTo>
                      <a:pt x="152" y="78"/>
                    </a:lnTo>
                    <a:lnTo>
                      <a:pt x="152" y="78"/>
                    </a:lnTo>
                    <a:lnTo>
                      <a:pt x="158" y="72"/>
                    </a:lnTo>
                    <a:lnTo>
                      <a:pt x="166" y="66"/>
                    </a:lnTo>
                    <a:lnTo>
                      <a:pt x="166" y="66"/>
                    </a:lnTo>
                    <a:lnTo>
                      <a:pt x="172" y="55"/>
                    </a:lnTo>
                    <a:lnTo>
                      <a:pt x="172" y="55"/>
                    </a:lnTo>
                    <a:lnTo>
                      <a:pt x="175" y="46"/>
                    </a:lnTo>
                    <a:lnTo>
                      <a:pt x="175" y="46"/>
                    </a:lnTo>
                    <a:lnTo>
                      <a:pt x="172" y="38"/>
                    </a:lnTo>
                    <a:lnTo>
                      <a:pt x="172" y="38"/>
                    </a:lnTo>
                    <a:lnTo>
                      <a:pt x="172" y="32"/>
                    </a:lnTo>
                    <a:lnTo>
                      <a:pt x="166" y="23"/>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8" name="Freeform 187"/>
              <p:cNvSpPr>
                <a:spLocks noChangeArrowheads="1"/>
              </p:cNvSpPr>
              <p:nvPr/>
            </p:nvSpPr>
            <p:spPr bwMode="auto">
              <a:xfrm>
                <a:off x="5405438" y="2473325"/>
                <a:ext cx="63500" cy="31750"/>
              </a:xfrm>
              <a:custGeom>
                <a:avLst/>
                <a:gdLst>
                  <a:gd name="T0" fmla="*/ 146 w 176"/>
                  <a:gd name="T1" fmla="*/ 6 h 88"/>
                  <a:gd name="T2" fmla="*/ 121 w 176"/>
                  <a:gd name="T3" fmla="*/ 3 h 88"/>
                  <a:gd name="T4" fmla="*/ 89 w 176"/>
                  <a:gd name="T5" fmla="*/ 0 h 88"/>
                  <a:gd name="T6" fmla="*/ 46 w 176"/>
                  <a:gd name="T7" fmla="*/ 0 h 88"/>
                  <a:gd name="T8" fmla="*/ 40 w 176"/>
                  <a:gd name="T9" fmla="*/ 0 h 88"/>
                  <a:gd name="T10" fmla="*/ 35 w 176"/>
                  <a:gd name="T11" fmla="*/ 3 h 88"/>
                  <a:gd name="T12" fmla="*/ 17 w 176"/>
                  <a:gd name="T13" fmla="*/ 9 h 88"/>
                  <a:gd name="T14" fmla="*/ 3 w 176"/>
                  <a:gd name="T15" fmla="*/ 29 h 88"/>
                  <a:gd name="T16" fmla="*/ 0 w 176"/>
                  <a:gd name="T17" fmla="*/ 41 h 88"/>
                  <a:gd name="T18" fmla="*/ 0 w 176"/>
                  <a:gd name="T19" fmla="*/ 49 h 88"/>
                  <a:gd name="T20" fmla="*/ 3 w 176"/>
                  <a:gd name="T21" fmla="*/ 58 h 88"/>
                  <a:gd name="T22" fmla="*/ 3 w 176"/>
                  <a:gd name="T23" fmla="*/ 61 h 88"/>
                  <a:gd name="T24" fmla="*/ 17 w 176"/>
                  <a:gd name="T25" fmla="*/ 78 h 88"/>
                  <a:gd name="T26" fmla="*/ 35 w 176"/>
                  <a:gd name="T27" fmla="*/ 87 h 88"/>
                  <a:gd name="T28" fmla="*/ 46 w 176"/>
                  <a:gd name="T29" fmla="*/ 87 h 88"/>
                  <a:gd name="T30" fmla="*/ 49 w 176"/>
                  <a:gd name="T31" fmla="*/ 87 h 88"/>
                  <a:gd name="T32" fmla="*/ 95 w 176"/>
                  <a:gd name="T33" fmla="*/ 81 h 88"/>
                  <a:gd name="T34" fmla="*/ 106 w 176"/>
                  <a:gd name="T35" fmla="*/ 78 h 88"/>
                  <a:gd name="T36" fmla="*/ 106 w 176"/>
                  <a:gd name="T37" fmla="*/ 75 h 88"/>
                  <a:gd name="T38" fmla="*/ 95 w 176"/>
                  <a:gd name="T39" fmla="*/ 72 h 88"/>
                  <a:gd name="T40" fmla="*/ 49 w 176"/>
                  <a:gd name="T41" fmla="*/ 66 h 88"/>
                  <a:gd name="T42" fmla="*/ 46 w 176"/>
                  <a:gd name="T43" fmla="*/ 66 h 88"/>
                  <a:gd name="T44" fmla="*/ 37 w 176"/>
                  <a:gd name="T45" fmla="*/ 61 h 88"/>
                  <a:gd name="T46" fmla="*/ 32 w 176"/>
                  <a:gd name="T47" fmla="*/ 55 h 88"/>
                  <a:gd name="T48" fmla="*/ 32 w 176"/>
                  <a:gd name="T49" fmla="*/ 49 h 88"/>
                  <a:gd name="T50" fmla="*/ 32 w 176"/>
                  <a:gd name="T51" fmla="*/ 46 h 88"/>
                  <a:gd name="T52" fmla="*/ 32 w 176"/>
                  <a:gd name="T53" fmla="*/ 46 h 88"/>
                  <a:gd name="T54" fmla="*/ 32 w 176"/>
                  <a:gd name="T55" fmla="*/ 44 h 88"/>
                  <a:gd name="T56" fmla="*/ 37 w 176"/>
                  <a:gd name="T57" fmla="*/ 35 h 88"/>
                  <a:gd name="T58" fmla="*/ 43 w 176"/>
                  <a:gd name="T59" fmla="*/ 35 h 88"/>
                  <a:gd name="T60" fmla="*/ 46 w 176"/>
                  <a:gd name="T61" fmla="*/ 35 h 88"/>
                  <a:gd name="T62" fmla="*/ 49 w 176"/>
                  <a:gd name="T63" fmla="*/ 35 h 88"/>
                  <a:gd name="T64" fmla="*/ 89 w 176"/>
                  <a:gd name="T65" fmla="*/ 35 h 88"/>
                  <a:gd name="T66" fmla="*/ 121 w 176"/>
                  <a:gd name="T67" fmla="*/ 32 h 88"/>
                  <a:gd name="T68" fmla="*/ 144 w 176"/>
                  <a:gd name="T69" fmla="*/ 32 h 88"/>
                  <a:gd name="T70" fmla="*/ 155 w 176"/>
                  <a:gd name="T71" fmla="*/ 44 h 88"/>
                  <a:gd name="T72" fmla="*/ 158 w 176"/>
                  <a:gd name="T73" fmla="*/ 46 h 88"/>
                  <a:gd name="T74" fmla="*/ 158 w 176"/>
                  <a:gd name="T75" fmla="*/ 58 h 88"/>
                  <a:gd name="T76" fmla="*/ 149 w 176"/>
                  <a:gd name="T77" fmla="*/ 69 h 88"/>
                  <a:gd name="T78" fmla="*/ 141 w 176"/>
                  <a:gd name="T79" fmla="*/ 75 h 88"/>
                  <a:gd name="T80" fmla="*/ 138 w 176"/>
                  <a:gd name="T81" fmla="*/ 78 h 88"/>
                  <a:gd name="T82" fmla="*/ 152 w 176"/>
                  <a:gd name="T83" fmla="*/ 75 h 88"/>
                  <a:gd name="T84" fmla="*/ 166 w 176"/>
                  <a:gd name="T85" fmla="*/ 63 h 88"/>
                  <a:gd name="T86" fmla="*/ 172 w 176"/>
                  <a:gd name="T87" fmla="*/ 52 h 88"/>
                  <a:gd name="T88" fmla="*/ 175 w 176"/>
                  <a:gd name="T89" fmla="*/ 38 h 88"/>
                  <a:gd name="T90" fmla="*/ 169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6" y="6"/>
                    </a:lnTo>
                    <a:lnTo>
                      <a:pt x="135" y="3"/>
                    </a:lnTo>
                    <a:lnTo>
                      <a:pt x="135" y="3"/>
                    </a:lnTo>
                    <a:lnTo>
                      <a:pt x="121" y="3"/>
                    </a:lnTo>
                    <a:lnTo>
                      <a:pt x="121" y="3"/>
                    </a:lnTo>
                    <a:lnTo>
                      <a:pt x="89" y="0"/>
                    </a:lnTo>
                    <a:lnTo>
                      <a:pt x="89" y="0"/>
                    </a:lnTo>
                    <a:lnTo>
                      <a:pt x="58" y="0"/>
                    </a:lnTo>
                    <a:lnTo>
                      <a:pt x="49" y="0"/>
                    </a:lnTo>
                    <a:lnTo>
                      <a:pt x="46" y="0"/>
                    </a:lnTo>
                    <a:lnTo>
                      <a:pt x="46" y="0"/>
                    </a:lnTo>
                    <a:lnTo>
                      <a:pt x="43" y="0"/>
                    </a:lnTo>
                    <a:lnTo>
                      <a:pt x="40" y="0"/>
                    </a:lnTo>
                    <a:lnTo>
                      <a:pt x="40" y="0"/>
                    </a:lnTo>
                    <a:lnTo>
                      <a:pt x="35" y="3"/>
                    </a:lnTo>
                    <a:lnTo>
                      <a:pt x="35"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3" y="58"/>
                    </a:lnTo>
                    <a:lnTo>
                      <a:pt x="3" y="58"/>
                    </a:lnTo>
                    <a:lnTo>
                      <a:pt x="3" y="61"/>
                    </a:lnTo>
                    <a:lnTo>
                      <a:pt x="3" y="61"/>
                    </a:lnTo>
                    <a:lnTo>
                      <a:pt x="9" y="72"/>
                    </a:lnTo>
                    <a:lnTo>
                      <a:pt x="9" y="72"/>
                    </a:lnTo>
                    <a:lnTo>
                      <a:pt x="17" y="78"/>
                    </a:lnTo>
                    <a:lnTo>
                      <a:pt x="26" y="84"/>
                    </a:lnTo>
                    <a:lnTo>
                      <a:pt x="26" y="84"/>
                    </a:lnTo>
                    <a:lnTo>
                      <a:pt x="35" y="87"/>
                    </a:lnTo>
                    <a:lnTo>
                      <a:pt x="43" y="87"/>
                    </a:lnTo>
                    <a:lnTo>
                      <a:pt x="43" y="87"/>
                    </a:lnTo>
                    <a:lnTo>
                      <a:pt x="46" y="87"/>
                    </a:lnTo>
                    <a:lnTo>
                      <a:pt x="46" y="87"/>
                    </a:lnTo>
                    <a:lnTo>
                      <a:pt x="49" y="87"/>
                    </a:lnTo>
                    <a:lnTo>
                      <a:pt x="49" y="87"/>
                    </a:lnTo>
                    <a:lnTo>
                      <a:pt x="58" y="87"/>
                    </a:lnTo>
                    <a:lnTo>
                      <a:pt x="58" y="87"/>
                    </a:lnTo>
                    <a:lnTo>
                      <a:pt x="95" y="81"/>
                    </a:lnTo>
                    <a:lnTo>
                      <a:pt x="95" y="81"/>
                    </a:lnTo>
                    <a:lnTo>
                      <a:pt x="106" y="78"/>
                    </a:lnTo>
                    <a:lnTo>
                      <a:pt x="106" y="78"/>
                    </a:lnTo>
                    <a:lnTo>
                      <a:pt x="109" y="78"/>
                    </a:lnTo>
                    <a:lnTo>
                      <a:pt x="109" y="78"/>
                    </a:lnTo>
                    <a:lnTo>
                      <a:pt x="106" y="75"/>
                    </a:lnTo>
                    <a:lnTo>
                      <a:pt x="106" y="75"/>
                    </a:lnTo>
                    <a:lnTo>
                      <a:pt x="95" y="72"/>
                    </a:lnTo>
                    <a:lnTo>
                      <a:pt x="95" y="72"/>
                    </a:lnTo>
                    <a:lnTo>
                      <a:pt x="58" y="66"/>
                    </a:lnTo>
                    <a:lnTo>
                      <a:pt x="58" y="66"/>
                    </a:lnTo>
                    <a:lnTo>
                      <a:pt x="49" y="66"/>
                    </a:lnTo>
                    <a:lnTo>
                      <a:pt x="49" y="66"/>
                    </a:lnTo>
                    <a:lnTo>
                      <a:pt x="46" y="66"/>
                    </a:lnTo>
                    <a:lnTo>
                      <a:pt x="46" y="66"/>
                    </a:lnTo>
                    <a:lnTo>
                      <a:pt x="43" y="66"/>
                    </a:lnTo>
                    <a:lnTo>
                      <a:pt x="43" y="66"/>
                    </a:lnTo>
                    <a:lnTo>
                      <a:pt x="37" y="61"/>
                    </a:lnTo>
                    <a:lnTo>
                      <a:pt x="37" y="61"/>
                    </a:lnTo>
                    <a:lnTo>
                      <a:pt x="32" y="55"/>
                    </a:lnTo>
                    <a:lnTo>
                      <a:pt x="32" y="55"/>
                    </a:lnTo>
                    <a:lnTo>
                      <a:pt x="32" y="52"/>
                    </a:lnTo>
                    <a:lnTo>
                      <a:pt x="32" y="49"/>
                    </a:lnTo>
                    <a:lnTo>
                      <a:pt x="32" y="49"/>
                    </a:lnTo>
                    <a:lnTo>
                      <a:pt x="32" y="46"/>
                    </a:lnTo>
                    <a:lnTo>
                      <a:pt x="32" y="46"/>
                    </a:lnTo>
                    <a:lnTo>
                      <a:pt x="32" y="46"/>
                    </a:lnTo>
                    <a:lnTo>
                      <a:pt x="32" y="46"/>
                    </a:lnTo>
                    <a:lnTo>
                      <a:pt x="32" y="46"/>
                    </a:lnTo>
                    <a:lnTo>
                      <a:pt x="32" y="46"/>
                    </a:lnTo>
                    <a:lnTo>
                      <a:pt x="32" y="46"/>
                    </a:lnTo>
                    <a:lnTo>
                      <a:pt x="32" y="44"/>
                    </a:lnTo>
                    <a:lnTo>
                      <a:pt x="32" y="44"/>
                    </a:lnTo>
                    <a:lnTo>
                      <a:pt x="32" y="41"/>
                    </a:lnTo>
                    <a:lnTo>
                      <a:pt x="32" y="41"/>
                    </a:lnTo>
                    <a:lnTo>
                      <a:pt x="37" y="35"/>
                    </a:lnTo>
                    <a:lnTo>
                      <a:pt x="37" y="35"/>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5"/>
                    </a:lnTo>
                    <a:lnTo>
                      <a:pt x="155" y="44"/>
                    </a:lnTo>
                    <a:lnTo>
                      <a:pt x="155" y="44"/>
                    </a:lnTo>
                    <a:lnTo>
                      <a:pt x="158" y="46"/>
                    </a:lnTo>
                    <a:lnTo>
                      <a:pt x="158" y="46"/>
                    </a:lnTo>
                    <a:lnTo>
                      <a:pt x="158" y="49"/>
                    </a:lnTo>
                    <a:lnTo>
                      <a:pt x="158" y="49"/>
                    </a:lnTo>
                    <a:lnTo>
                      <a:pt x="158" y="58"/>
                    </a:lnTo>
                    <a:lnTo>
                      <a:pt x="158" y="58"/>
                    </a:lnTo>
                    <a:lnTo>
                      <a:pt x="152" y="63"/>
                    </a:lnTo>
                    <a:lnTo>
                      <a:pt x="149" y="69"/>
                    </a:lnTo>
                    <a:lnTo>
                      <a:pt x="149" y="69"/>
                    </a:lnTo>
                    <a:lnTo>
                      <a:pt x="141" y="75"/>
                    </a:lnTo>
                    <a:lnTo>
                      <a:pt x="141" y="75"/>
                    </a:lnTo>
                    <a:lnTo>
                      <a:pt x="135" y="78"/>
                    </a:lnTo>
                    <a:lnTo>
                      <a:pt x="138" y="78"/>
                    </a:lnTo>
                    <a:lnTo>
                      <a:pt x="138" y="78"/>
                    </a:lnTo>
                    <a:lnTo>
                      <a:pt x="141" y="78"/>
                    </a:lnTo>
                    <a:lnTo>
                      <a:pt x="141" y="78"/>
                    </a:lnTo>
                    <a:lnTo>
                      <a:pt x="152" y="75"/>
                    </a:lnTo>
                    <a:lnTo>
                      <a:pt x="152" y="75"/>
                    </a:lnTo>
                    <a:lnTo>
                      <a:pt x="161" y="72"/>
                    </a:lnTo>
                    <a:lnTo>
                      <a:pt x="166" y="63"/>
                    </a:lnTo>
                    <a:lnTo>
                      <a:pt x="166" y="63"/>
                    </a:lnTo>
                    <a:lnTo>
                      <a:pt x="172" y="52"/>
                    </a:lnTo>
                    <a:lnTo>
                      <a:pt x="172" y="52"/>
                    </a:lnTo>
                    <a:lnTo>
                      <a:pt x="175" y="46"/>
                    </a:lnTo>
                    <a:lnTo>
                      <a:pt x="175" y="46"/>
                    </a:lnTo>
                    <a:lnTo>
                      <a:pt x="175" y="38"/>
                    </a:lnTo>
                    <a:lnTo>
                      <a:pt x="175" y="38"/>
                    </a:lnTo>
                    <a:lnTo>
                      <a:pt x="172" y="29"/>
                    </a:lnTo>
                    <a:lnTo>
                      <a:pt x="169" y="24"/>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9" name="Freeform 188"/>
              <p:cNvSpPr>
                <a:spLocks noChangeArrowheads="1"/>
              </p:cNvSpPr>
              <p:nvPr/>
            </p:nvSpPr>
            <p:spPr bwMode="auto">
              <a:xfrm>
                <a:off x="5405438" y="2641600"/>
                <a:ext cx="63500" cy="31750"/>
              </a:xfrm>
              <a:custGeom>
                <a:avLst/>
                <a:gdLst>
                  <a:gd name="T0" fmla="*/ 146 w 176"/>
                  <a:gd name="T1" fmla="*/ 6 h 90"/>
                  <a:gd name="T2" fmla="*/ 121 w 176"/>
                  <a:gd name="T3" fmla="*/ 3 h 90"/>
                  <a:gd name="T4" fmla="*/ 89 w 176"/>
                  <a:gd name="T5" fmla="*/ 3 h 90"/>
                  <a:gd name="T6" fmla="*/ 46 w 176"/>
                  <a:gd name="T7" fmla="*/ 0 h 90"/>
                  <a:gd name="T8" fmla="*/ 40 w 176"/>
                  <a:gd name="T9" fmla="*/ 3 h 90"/>
                  <a:gd name="T10" fmla="*/ 35 w 176"/>
                  <a:gd name="T11" fmla="*/ 3 h 90"/>
                  <a:gd name="T12" fmla="*/ 17 w 176"/>
                  <a:gd name="T13" fmla="*/ 12 h 90"/>
                  <a:gd name="T14" fmla="*/ 3 w 176"/>
                  <a:gd name="T15" fmla="*/ 29 h 90"/>
                  <a:gd name="T16" fmla="*/ 0 w 176"/>
                  <a:gd name="T17" fmla="*/ 41 h 90"/>
                  <a:gd name="T18" fmla="*/ 0 w 176"/>
                  <a:gd name="T19" fmla="*/ 49 h 90"/>
                  <a:gd name="T20" fmla="*/ 3 w 176"/>
                  <a:gd name="T21" fmla="*/ 58 h 90"/>
                  <a:gd name="T22" fmla="*/ 3 w 176"/>
                  <a:gd name="T23" fmla="*/ 63 h 90"/>
                  <a:gd name="T24" fmla="*/ 17 w 176"/>
                  <a:gd name="T25" fmla="*/ 81 h 90"/>
                  <a:gd name="T26" fmla="*/ 35 w 176"/>
                  <a:gd name="T27" fmla="*/ 89 h 90"/>
                  <a:gd name="T28" fmla="*/ 46 w 176"/>
                  <a:gd name="T29" fmla="*/ 89 h 90"/>
                  <a:gd name="T30" fmla="*/ 49 w 176"/>
                  <a:gd name="T31" fmla="*/ 89 h 90"/>
                  <a:gd name="T32" fmla="*/ 95 w 176"/>
                  <a:gd name="T33" fmla="*/ 81 h 90"/>
                  <a:gd name="T34" fmla="*/ 106 w 176"/>
                  <a:gd name="T35" fmla="*/ 78 h 90"/>
                  <a:gd name="T36" fmla="*/ 106 w 176"/>
                  <a:gd name="T37" fmla="*/ 78 h 90"/>
                  <a:gd name="T38" fmla="*/ 95 w 176"/>
                  <a:gd name="T39" fmla="*/ 75 h 90"/>
                  <a:gd name="T40" fmla="*/ 49 w 176"/>
                  <a:gd name="T41" fmla="*/ 66 h 90"/>
                  <a:gd name="T42" fmla="*/ 46 w 176"/>
                  <a:gd name="T43" fmla="*/ 66 h 90"/>
                  <a:gd name="T44" fmla="*/ 37 w 176"/>
                  <a:gd name="T45" fmla="*/ 63 h 90"/>
                  <a:gd name="T46" fmla="*/ 32 w 176"/>
                  <a:gd name="T47" fmla="*/ 58 h 90"/>
                  <a:gd name="T48" fmla="*/ 32 w 176"/>
                  <a:gd name="T49" fmla="*/ 49 h 90"/>
                  <a:gd name="T50" fmla="*/ 32 w 176"/>
                  <a:gd name="T51" fmla="*/ 46 h 90"/>
                  <a:gd name="T52" fmla="*/ 32 w 176"/>
                  <a:gd name="T53" fmla="*/ 49 h 90"/>
                  <a:gd name="T54" fmla="*/ 32 w 176"/>
                  <a:gd name="T55" fmla="*/ 46 h 90"/>
                  <a:gd name="T56" fmla="*/ 37 w 176"/>
                  <a:gd name="T57" fmla="*/ 38 h 90"/>
                  <a:gd name="T58" fmla="*/ 43 w 176"/>
                  <a:gd name="T59" fmla="*/ 35 h 90"/>
                  <a:gd name="T60" fmla="*/ 46 w 176"/>
                  <a:gd name="T61" fmla="*/ 35 h 90"/>
                  <a:gd name="T62" fmla="*/ 49 w 176"/>
                  <a:gd name="T63" fmla="*/ 35 h 90"/>
                  <a:gd name="T64" fmla="*/ 89 w 176"/>
                  <a:gd name="T65" fmla="*/ 35 h 90"/>
                  <a:gd name="T66" fmla="*/ 121 w 176"/>
                  <a:gd name="T67" fmla="*/ 32 h 90"/>
                  <a:gd name="T68" fmla="*/ 144 w 176"/>
                  <a:gd name="T69" fmla="*/ 32 h 90"/>
                  <a:gd name="T70" fmla="*/ 155 w 176"/>
                  <a:gd name="T71" fmla="*/ 43 h 90"/>
                  <a:gd name="T72" fmla="*/ 158 w 176"/>
                  <a:gd name="T73" fmla="*/ 46 h 90"/>
                  <a:gd name="T74" fmla="*/ 158 w 176"/>
                  <a:gd name="T75" fmla="*/ 58 h 90"/>
                  <a:gd name="T76" fmla="*/ 149 w 176"/>
                  <a:gd name="T77" fmla="*/ 72 h 90"/>
                  <a:gd name="T78" fmla="*/ 141 w 176"/>
                  <a:gd name="T79" fmla="*/ 75 h 90"/>
                  <a:gd name="T80" fmla="*/ 138 w 176"/>
                  <a:gd name="T81" fmla="*/ 78 h 90"/>
                  <a:gd name="T82" fmla="*/ 152 w 176"/>
                  <a:gd name="T83" fmla="*/ 78 h 90"/>
                  <a:gd name="T84" fmla="*/ 166 w 176"/>
                  <a:gd name="T85" fmla="*/ 66 h 90"/>
                  <a:gd name="T86" fmla="*/ 172 w 176"/>
                  <a:gd name="T87" fmla="*/ 55 h 90"/>
                  <a:gd name="T88" fmla="*/ 175 w 176"/>
                  <a:gd name="T89" fmla="*/ 38 h 90"/>
                  <a:gd name="T90" fmla="*/ 169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6" y="6"/>
                    </a:lnTo>
                    <a:lnTo>
                      <a:pt x="135" y="3"/>
                    </a:lnTo>
                    <a:lnTo>
                      <a:pt x="135" y="3"/>
                    </a:lnTo>
                    <a:lnTo>
                      <a:pt x="121" y="3"/>
                    </a:lnTo>
                    <a:lnTo>
                      <a:pt x="121" y="3"/>
                    </a:lnTo>
                    <a:lnTo>
                      <a:pt x="89" y="3"/>
                    </a:lnTo>
                    <a:lnTo>
                      <a:pt x="89" y="3"/>
                    </a:lnTo>
                    <a:lnTo>
                      <a:pt x="58" y="0"/>
                    </a:lnTo>
                    <a:lnTo>
                      <a:pt x="49" y="0"/>
                    </a:lnTo>
                    <a:lnTo>
                      <a:pt x="46" y="0"/>
                    </a:lnTo>
                    <a:lnTo>
                      <a:pt x="46" y="0"/>
                    </a:lnTo>
                    <a:lnTo>
                      <a:pt x="43" y="3"/>
                    </a:lnTo>
                    <a:lnTo>
                      <a:pt x="40" y="3"/>
                    </a:lnTo>
                    <a:lnTo>
                      <a:pt x="40" y="3"/>
                    </a:lnTo>
                    <a:lnTo>
                      <a:pt x="35" y="3"/>
                    </a:lnTo>
                    <a:lnTo>
                      <a:pt x="35"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3" y="58"/>
                    </a:lnTo>
                    <a:lnTo>
                      <a:pt x="3" y="58"/>
                    </a:lnTo>
                    <a:lnTo>
                      <a:pt x="3" y="63"/>
                    </a:lnTo>
                    <a:lnTo>
                      <a:pt x="3" y="63"/>
                    </a:lnTo>
                    <a:lnTo>
                      <a:pt x="9" y="72"/>
                    </a:lnTo>
                    <a:lnTo>
                      <a:pt x="9" y="72"/>
                    </a:lnTo>
                    <a:lnTo>
                      <a:pt x="17" y="81"/>
                    </a:lnTo>
                    <a:lnTo>
                      <a:pt x="26" y="86"/>
                    </a:lnTo>
                    <a:lnTo>
                      <a:pt x="26" y="86"/>
                    </a:lnTo>
                    <a:lnTo>
                      <a:pt x="35" y="89"/>
                    </a:lnTo>
                    <a:lnTo>
                      <a:pt x="43" y="89"/>
                    </a:lnTo>
                    <a:lnTo>
                      <a:pt x="43" y="89"/>
                    </a:lnTo>
                    <a:lnTo>
                      <a:pt x="46" y="89"/>
                    </a:lnTo>
                    <a:lnTo>
                      <a:pt x="46" y="89"/>
                    </a:lnTo>
                    <a:lnTo>
                      <a:pt x="49" y="89"/>
                    </a:lnTo>
                    <a:lnTo>
                      <a:pt x="49" y="89"/>
                    </a:lnTo>
                    <a:lnTo>
                      <a:pt x="58" y="86"/>
                    </a:lnTo>
                    <a:lnTo>
                      <a:pt x="58" y="86"/>
                    </a:lnTo>
                    <a:lnTo>
                      <a:pt x="95" y="81"/>
                    </a:lnTo>
                    <a:lnTo>
                      <a:pt x="95" y="81"/>
                    </a:lnTo>
                    <a:lnTo>
                      <a:pt x="106" y="78"/>
                    </a:lnTo>
                    <a:lnTo>
                      <a:pt x="106" y="78"/>
                    </a:lnTo>
                    <a:lnTo>
                      <a:pt x="109" y="78"/>
                    </a:lnTo>
                    <a:lnTo>
                      <a:pt x="109" y="78"/>
                    </a:lnTo>
                    <a:lnTo>
                      <a:pt x="106" y="78"/>
                    </a:lnTo>
                    <a:lnTo>
                      <a:pt x="106" y="78"/>
                    </a:lnTo>
                    <a:lnTo>
                      <a:pt x="95" y="75"/>
                    </a:lnTo>
                    <a:lnTo>
                      <a:pt x="95" y="75"/>
                    </a:lnTo>
                    <a:lnTo>
                      <a:pt x="58" y="69"/>
                    </a:lnTo>
                    <a:lnTo>
                      <a:pt x="58" y="69"/>
                    </a:lnTo>
                    <a:lnTo>
                      <a:pt x="49" y="66"/>
                    </a:lnTo>
                    <a:lnTo>
                      <a:pt x="49" y="66"/>
                    </a:lnTo>
                    <a:lnTo>
                      <a:pt x="46" y="66"/>
                    </a:lnTo>
                    <a:lnTo>
                      <a:pt x="46" y="66"/>
                    </a:lnTo>
                    <a:lnTo>
                      <a:pt x="43" y="66"/>
                    </a:lnTo>
                    <a:lnTo>
                      <a:pt x="43" y="66"/>
                    </a:lnTo>
                    <a:lnTo>
                      <a:pt x="37" y="63"/>
                    </a:lnTo>
                    <a:lnTo>
                      <a:pt x="37" y="63"/>
                    </a:lnTo>
                    <a:lnTo>
                      <a:pt x="32" y="58"/>
                    </a:lnTo>
                    <a:lnTo>
                      <a:pt x="32" y="58"/>
                    </a:lnTo>
                    <a:lnTo>
                      <a:pt x="32" y="52"/>
                    </a:lnTo>
                    <a:lnTo>
                      <a:pt x="32" y="52"/>
                    </a:lnTo>
                    <a:lnTo>
                      <a:pt x="32" y="49"/>
                    </a:lnTo>
                    <a:lnTo>
                      <a:pt x="32" y="49"/>
                    </a:lnTo>
                    <a:lnTo>
                      <a:pt x="32" y="46"/>
                    </a:lnTo>
                    <a:lnTo>
                      <a:pt x="32" y="46"/>
                    </a:lnTo>
                    <a:lnTo>
                      <a:pt x="32" y="49"/>
                    </a:lnTo>
                    <a:lnTo>
                      <a:pt x="32" y="49"/>
                    </a:lnTo>
                    <a:lnTo>
                      <a:pt x="32" y="49"/>
                    </a:lnTo>
                    <a:lnTo>
                      <a:pt x="32" y="46"/>
                    </a:lnTo>
                    <a:lnTo>
                      <a:pt x="32" y="46"/>
                    </a:lnTo>
                    <a:lnTo>
                      <a:pt x="32" y="46"/>
                    </a:lnTo>
                    <a:lnTo>
                      <a:pt x="32" y="43"/>
                    </a:lnTo>
                    <a:lnTo>
                      <a:pt x="32" y="43"/>
                    </a:lnTo>
                    <a:lnTo>
                      <a:pt x="37" y="38"/>
                    </a:lnTo>
                    <a:lnTo>
                      <a:pt x="37" y="38"/>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8"/>
                    </a:lnTo>
                    <a:lnTo>
                      <a:pt x="155" y="43"/>
                    </a:lnTo>
                    <a:lnTo>
                      <a:pt x="155" y="43"/>
                    </a:lnTo>
                    <a:lnTo>
                      <a:pt x="158" y="46"/>
                    </a:lnTo>
                    <a:lnTo>
                      <a:pt x="158" y="46"/>
                    </a:lnTo>
                    <a:lnTo>
                      <a:pt x="158" y="52"/>
                    </a:lnTo>
                    <a:lnTo>
                      <a:pt x="158" y="52"/>
                    </a:lnTo>
                    <a:lnTo>
                      <a:pt x="158" y="58"/>
                    </a:lnTo>
                    <a:lnTo>
                      <a:pt x="158" y="58"/>
                    </a:lnTo>
                    <a:lnTo>
                      <a:pt x="152" y="66"/>
                    </a:lnTo>
                    <a:lnTo>
                      <a:pt x="149" y="72"/>
                    </a:lnTo>
                    <a:lnTo>
                      <a:pt x="149" y="72"/>
                    </a:lnTo>
                    <a:lnTo>
                      <a:pt x="141" y="75"/>
                    </a:lnTo>
                    <a:lnTo>
                      <a:pt x="141" y="75"/>
                    </a:lnTo>
                    <a:lnTo>
                      <a:pt x="135" y="78"/>
                    </a:lnTo>
                    <a:lnTo>
                      <a:pt x="138" y="78"/>
                    </a:lnTo>
                    <a:lnTo>
                      <a:pt x="138" y="78"/>
                    </a:lnTo>
                    <a:lnTo>
                      <a:pt x="141" y="78"/>
                    </a:lnTo>
                    <a:lnTo>
                      <a:pt x="141" y="78"/>
                    </a:lnTo>
                    <a:lnTo>
                      <a:pt x="152" y="78"/>
                    </a:lnTo>
                    <a:lnTo>
                      <a:pt x="152" y="78"/>
                    </a:lnTo>
                    <a:lnTo>
                      <a:pt x="161" y="72"/>
                    </a:lnTo>
                    <a:lnTo>
                      <a:pt x="166" y="66"/>
                    </a:lnTo>
                    <a:lnTo>
                      <a:pt x="166" y="66"/>
                    </a:lnTo>
                    <a:lnTo>
                      <a:pt x="172" y="55"/>
                    </a:lnTo>
                    <a:lnTo>
                      <a:pt x="172" y="55"/>
                    </a:lnTo>
                    <a:lnTo>
                      <a:pt x="175" y="46"/>
                    </a:lnTo>
                    <a:lnTo>
                      <a:pt x="175" y="46"/>
                    </a:lnTo>
                    <a:lnTo>
                      <a:pt x="175" y="38"/>
                    </a:lnTo>
                    <a:lnTo>
                      <a:pt x="175" y="38"/>
                    </a:lnTo>
                    <a:lnTo>
                      <a:pt x="172" y="32"/>
                    </a:lnTo>
                    <a:lnTo>
                      <a:pt x="169" y="23"/>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74" name="Group 173"/>
            <p:cNvGrpSpPr/>
            <p:nvPr/>
          </p:nvGrpSpPr>
          <p:grpSpPr>
            <a:xfrm>
              <a:off x="6057428" y="3283203"/>
              <a:ext cx="352662" cy="557407"/>
              <a:chOff x="8931275" y="1908175"/>
              <a:chExt cx="773113" cy="1093788"/>
            </a:xfrm>
            <a:solidFill>
              <a:srgbClr val="A1A194"/>
            </a:solidFill>
          </p:grpSpPr>
          <p:sp>
            <p:nvSpPr>
              <p:cNvPr id="175" name="Freeform 99"/>
              <p:cNvSpPr>
                <a:spLocks noChangeArrowheads="1"/>
              </p:cNvSpPr>
              <p:nvPr/>
            </p:nvSpPr>
            <p:spPr bwMode="auto">
              <a:xfrm>
                <a:off x="8972550" y="2220913"/>
                <a:ext cx="327025" cy="222250"/>
              </a:xfrm>
              <a:custGeom>
                <a:avLst/>
                <a:gdLst>
                  <a:gd name="T0" fmla="*/ 797 w 909"/>
                  <a:gd name="T1" fmla="*/ 541 h 619"/>
                  <a:gd name="T2" fmla="*/ 739 w 909"/>
                  <a:gd name="T3" fmla="*/ 501 h 619"/>
                  <a:gd name="T4" fmla="*/ 685 w 909"/>
                  <a:gd name="T5" fmla="*/ 464 h 619"/>
                  <a:gd name="T6" fmla="*/ 573 w 909"/>
                  <a:gd name="T7" fmla="*/ 387 h 619"/>
                  <a:gd name="T8" fmla="*/ 461 w 909"/>
                  <a:gd name="T9" fmla="*/ 309 h 619"/>
                  <a:gd name="T10" fmla="*/ 350 w 909"/>
                  <a:gd name="T11" fmla="*/ 235 h 619"/>
                  <a:gd name="T12" fmla="*/ 350 w 909"/>
                  <a:gd name="T13" fmla="*/ 235 h 619"/>
                  <a:gd name="T14" fmla="*/ 235 w 909"/>
                  <a:gd name="T15" fmla="*/ 157 h 619"/>
                  <a:gd name="T16" fmla="*/ 123 w 909"/>
                  <a:gd name="T17" fmla="*/ 83 h 619"/>
                  <a:gd name="T18" fmla="*/ 123 w 909"/>
                  <a:gd name="T19" fmla="*/ 83 h 619"/>
                  <a:gd name="T20" fmla="*/ 9 w 909"/>
                  <a:gd name="T21" fmla="*/ 6 h 619"/>
                  <a:gd name="T22" fmla="*/ 0 w 909"/>
                  <a:gd name="T23" fmla="*/ 0 h 619"/>
                  <a:gd name="T24" fmla="*/ 0 w 909"/>
                  <a:gd name="T25" fmla="*/ 11 h 619"/>
                  <a:gd name="T26" fmla="*/ 3 w 909"/>
                  <a:gd name="T27" fmla="*/ 206 h 619"/>
                  <a:gd name="T28" fmla="*/ 3 w 909"/>
                  <a:gd name="T29" fmla="*/ 303 h 619"/>
                  <a:gd name="T30" fmla="*/ 3 w 909"/>
                  <a:gd name="T31" fmla="*/ 303 h 619"/>
                  <a:gd name="T32" fmla="*/ 6 w 909"/>
                  <a:gd name="T33" fmla="*/ 398 h 619"/>
                  <a:gd name="T34" fmla="*/ 6 w 909"/>
                  <a:gd name="T35" fmla="*/ 398 h 619"/>
                  <a:gd name="T36" fmla="*/ 9 w 909"/>
                  <a:gd name="T37" fmla="*/ 303 h 619"/>
                  <a:gd name="T38" fmla="*/ 12 w 909"/>
                  <a:gd name="T39" fmla="*/ 206 h 619"/>
                  <a:gd name="T40" fmla="*/ 12 w 909"/>
                  <a:gd name="T41" fmla="*/ 26 h 619"/>
                  <a:gd name="T42" fmla="*/ 12 w 909"/>
                  <a:gd name="T43" fmla="*/ 26 h 619"/>
                  <a:gd name="T44" fmla="*/ 115 w 909"/>
                  <a:gd name="T45" fmla="*/ 94 h 619"/>
                  <a:gd name="T46" fmla="*/ 227 w 909"/>
                  <a:gd name="T47" fmla="*/ 172 h 619"/>
                  <a:gd name="T48" fmla="*/ 227 w 909"/>
                  <a:gd name="T49" fmla="*/ 172 h 619"/>
                  <a:gd name="T50" fmla="*/ 338 w 909"/>
                  <a:gd name="T51" fmla="*/ 246 h 619"/>
                  <a:gd name="T52" fmla="*/ 453 w 909"/>
                  <a:gd name="T53" fmla="*/ 321 h 619"/>
                  <a:gd name="T54" fmla="*/ 565 w 909"/>
                  <a:gd name="T55" fmla="*/ 398 h 619"/>
                  <a:gd name="T56" fmla="*/ 679 w 909"/>
                  <a:gd name="T57" fmla="*/ 473 h 619"/>
                  <a:gd name="T58" fmla="*/ 736 w 909"/>
                  <a:gd name="T59" fmla="*/ 510 h 619"/>
                  <a:gd name="T60" fmla="*/ 794 w 909"/>
                  <a:gd name="T61" fmla="*/ 547 h 619"/>
                  <a:gd name="T62" fmla="*/ 794 w 909"/>
                  <a:gd name="T63" fmla="*/ 547 h 619"/>
                  <a:gd name="T64" fmla="*/ 908 w 909"/>
                  <a:gd name="T65" fmla="*/ 618 h 619"/>
                  <a:gd name="T66" fmla="*/ 908 w 909"/>
                  <a:gd name="T67" fmla="*/ 618 h 619"/>
                  <a:gd name="T68" fmla="*/ 797 w 909"/>
                  <a:gd name="T69" fmla="*/ 54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9" h="619">
                    <a:moveTo>
                      <a:pt x="797" y="541"/>
                    </a:moveTo>
                    <a:lnTo>
                      <a:pt x="739" y="501"/>
                    </a:lnTo>
                    <a:lnTo>
                      <a:pt x="685" y="464"/>
                    </a:lnTo>
                    <a:lnTo>
                      <a:pt x="573" y="387"/>
                    </a:lnTo>
                    <a:lnTo>
                      <a:pt x="461" y="309"/>
                    </a:lnTo>
                    <a:lnTo>
                      <a:pt x="350" y="235"/>
                    </a:lnTo>
                    <a:lnTo>
                      <a:pt x="350" y="235"/>
                    </a:lnTo>
                    <a:lnTo>
                      <a:pt x="235" y="157"/>
                    </a:lnTo>
                    <a:lnTo>
                      <a:pt x="123" y="83"/>
                    </a:lnTo>
                    <a:lnTo>
                      <a:pt x="123" y="83"/>
                    </a:lnTo>
                    <a:lnTo>
                      <a:pt x="9" y="6"/>
                    </a:lnTo>
                    <a:lnTo>
                      <a:pt x="0" y="0"/>
                    </a:lnTo>
                    <a:lnTo>
                      <a:pt x="0" y="11"/>
                    </a:lnTo>
                    <a:lnTo>
                      <a:pt x="3" y="206"/>
                    </a:lnTo>
                    <a:lnTo>
                      <a:pt x="3" y="303"/>
                    </a:lnTo>
                    <a:lnTo>
                      <a:pt x="3" y="303"/>
                    </a:lnTo>
                    <a:lnTo>
                      <a:pt x="6" y="398"/>
                    </a:lnTo>
                    <a:lnTo>
                      <a:pt x="6" y="398"/>
                    </a:lnTo>
                    <a:lnTo>
                      <a:pt x="9" y="303"/>
                    </a:lnTo>
                    <a:lnTo>
                      <a:pt x="12" y="206"/>
                    </a:lnTo>
                    <a:lnTo>
                      <a:pt x="12" y="26"/>
                    </a:lnTo>
                    <a:lnTo>
                      <a:pt x="12" y="26"/>
                    </a:lnTo>
                    <a:lnTo>
                      <a:pt x="115" y="94"/>
                    </a:lnTo>
                    <a:lnTo>
                      <a:pt x="227" y="172"/>
                    </a:lnTo>
                    <a:lnTo>
                      <a:pt x="227" y="172"/>
                    </a:lnTo>
                    <a:lnTo>
                      <a:pt x="338" y="246"/>
                    </a:lnTo>
                    <a:lnTo>
                      <a:pt x="453" y="321"/>
                    </a:lnTo>
                    <a:lnTo>
                      <a:pt x="565" y="398"/>
                    </a:lnTo>
                    <a:lnTo>
                      <a:pt x="679" y="473"/>
                    </a:lnTo>
                    <a:lnTo>
                      <a:pt x="736" y="510"/>
                    </a:lnTo>
                    <a:lnTo>
                      <a:pt x="794" y="547"/>
                    </a:lnTo>
                    <a:lnTo>
                      <a:pt x="794" y="547"/>
                    </a:lnTo>
                    <a:lnTo>
                      <a:pt x="908" y="618"/>
                    </a:lnTo>
                    <a:lnTo>
                      <a:pt x="908" y="618"/>
                    </a:lnTo>
                    <a:lnTo>
                      <a:pt x="797" y="54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00"/>
              <p:cNvSpPr>
                <a:spLocks noChangeArrowheads="1"/>
              </p:cNvSpPr>
              <p:nvPr/>
            </p:nvSpPr>
            <p:spPr bwMode="auto">
              <a:xfrm>
                <a:off x="8997950" y="2257425"/>
                <a:ext cx="6350" cy="120650"/>
              </a:xfrm>
              <a:custGeom>
                <a:avLst/>
                <a:gdLst>
                  <a:gd name="T0" fmla="*/ 14 w 18"/>
                  <a:gd name="T1" fmla="*/ 52 h 333"/>
                  <a:gd name="T2" fmla="*/ 14 w 18"/>
                  <a:gd name="T3" fmla="*/ 52 h 333"/>
                  <a:gd name="T4" fmla="*/ 9 w 18"/>
                  <a:gd name="T5" fmla="*/ 0 h 333"/>
                  <a:gd name="T6" fmla="*/ 9 w 18"/>
                  <a:gd name="T7" fmla="*/ 0 h 333"/>
                  <a:gd name="T8" fmla="*/ 3 w 18"/>
                  <a:gd name="T9" fmla="*/ 52 h 333"/>
                  <a:gd name="T10" fmla="*/ 3 w 18"/>
                  <a:gd name="T11" fmla="*/ 52 h 333"/>
                  <a:gd name="T12" fmla="*/ 0 w 18"/>
                  <a:gd name="T13" fmla="*/ 106 h 333"/>
                  <a:gd name="T14" fmla="*/ 0 w 18"/>
                  <a:gd name="T15" fmla="*/ 106 h 333"/>
                  <a:gd name="T16" fmla="*/ 0 w 18"/>
                  <a:gd name="T17" fmla="*/ 135 h 333"/>
                  <a:gd name="T18" fmla="*/ 0 w 18"/>
                  <a:gd name="T19" fmla="*/ 135 h 333"/>
                  <a:gd name="T20" fmla="*/ 0 w 18"/>
                  <a:gd name="T21" fmla="*/ 166 h 333"/>
                  <a:gd name="T22" fmla="*/ 0 w 18"/>
                  <a:gd name="T23" fmla="*/ 166 h 333"/>
                  <a:gd name="T24" fmla="*/ 0 w 18"/>
                  <a:gd name="T25" fmla="*/ 198 h 333"/>
                  <a:gd name="T26" fmla="*/ 0 w 18"/>
                  <a:gd name="T27" fmla="*/ 198 h 333"/>
                  <a:gd name="T28" fmla="*/ 0 w 18"/>
                  <a:gd name="T29" fmla="*/ 226 h 333"/>
                  <a:gd name="T30" fmla="*/ 0 w 18"/>
                  <a:gd name="T31" fmla="*/ 226 h 333"/>
                  <a:gd name="T32" fmla="*/ 3 w 18"/>
                  <a:gd name="T33" fmla="*/ 281 h 333"/>
                  <a:gd name="T34" fmla="*/ 3 w 18"/>
                  <a:gd name="T35" fmla="*/ 281 h 333"/>
                  <a:gd name="T36" fmla="*/ 9 w 18"/>
                  <a:gd name="T37" fmla="*/ 332 h 333"/>
                  <a:gd name="T38" fmla="*/ 9 w 18"/>
                  <a:gd name="T39" fmla="*/ 332 h 333"/>
                  <a:gd name="T40" fmla="*/ 14 w 18"/>
                  <a:gd name="T41" fmla="*/ 281 h 333"/>
                  <a:gd name="T42" fmla="*/ 14 w 18"/>
                  <a:gd name="T43" fmla="*/ 281 h 333"/>
                  <a:gd name="T44" fmla="*/ 14 w 18"/>
                  <a:gd name="T45" fmla="*/ 226 h 333"/>
                  <a:gd name="T46" fmla="*/ 14 w 18"/>
                  <a:gd name="T47" fmla="*/ 226 h 333"/>
                  <a:gd name="T48" fmla="*/ 17 w 18"/>
                  <a:gd name="T49" fmla="*/ 198 h 333"/>
                  <a:gd name="T50" fmla="*/ 17 w 18"/>
                  <a:gd name="T51" fmla="*/ 198 h 333"/>
                  <a:gd name="T52" fmla="*/ 17 w 18"/>
                  <a:gd name="T53" fmla="*/ 166 h 333"/>
                  <a:gd name="T54" fmla="*/ 17 w 18"/>
                  <a:gd name="T55" fmla="*/ 166 h 333"/>
                  <a:gd name="T56" fmla="*/ 17 w 18"/>
                  <a:gd name="T57" fmla="*/ 135 h 333"/>
                  <a:gd name="T58" fmla="*/ 17 w 18"/>
                  <a:gd name="T59" fmla="*/ 135 h 333"/>
                  <a:gd name="T60" fmla="*/ 14 w 18"/>
                  <a:gd name="T61" fmla="*/ 106 h 333"/>
                  <a:gd name="T62" fmla="*/ 14 w 18"/>
                  <a:gd name="T63" fmla="*/ 106 h 333"/>
                  <a:gd name="T64" fmla="*/ 14 w 18"/>
                  <a:gd name="T65" fmla="*/ 52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333">
                    <a:moveTo>
                      <a:pt x="14" y="52"/>
                    </a:moveTo>
                    <a:lnTo>
                      <a:pt x="14" y="52"/>
                    </a:lnTo>
                    <a:lnTo>
                      <a:pt x="9" y="0"/>
                    </a:lnTo>
                    <a:lnTo>
                      <a:pt x="9" y="0"/>
                    </a:lnTo>
                    <a:lnTo>
                      <a:pt x="3" y="52"/>
                    </a:lnTo>
                    <a:lnTo>
                      <a:pt x="3" y="52"/>
                    </a:lnTo>
                    <a:lnTo>
                      <a:pt x="0" y="106"/>
                    </a:lnTo>
                    <a:lnTo>
                      <a:pt x="0" y="106"/>
                    </a:lnTo>
                    <a:lnTo>
                      <a:pt x="0" y="135"/>
                    </a:lnTo>
                    <a:lnTo>
                      <a:pt x="0" y="135"/>
                    </a:lnTo>
                    <a:lnTo>
                      <a:pt x="0" y="166"/>
                    </a:lnTo>
                    <a:lnTo>
                      <a:pt x="0" y="166"/>
                    </a:lnTo>
                    <a:lnTo>
                      <a:pt x="0" y="198"/>
                    </a:lnTo>
                    <a:lnTo>
                      <a:pt x="0" y="198"/>
                    </a:lnTo>
                    <a:lnTo>
                      <a:pt x="0" y="226"/>
                    </a:lnTo>
                    <a:lnTo>
                      <a:pt x="0" y="226"/>
                    </a:lnTo>
                    <a:lnTo>
                      <a:pt x="3" y="281"/>
                    </a:lnTo>
                    <a:lnTo>
                      <a:pt x="3" y="281"/>
                    </a:lnTo>
                    <a:lnTo>
                      <a:pt x="9" y="332"/>
                    </a:lnTo>
                    <a:lnTo>
                      <a:pt x="9" y="332"/>
                    </a:lnTo>
                    <a:lnTo>
                      <a:pt x="14" y="281"/>
                    </a:lnTo>
                    <a:lnTo>
                      <a:pt x="14" y="281"/>
                    </a:lnTo>
                    <a:lnTo>
                      <a:pt x="14" y="226"/>
                    </a:lnTo>
                    <a:lnTo>
                      <a:pt x="14" y="226"/>
                    </a:lnTo>
                    <a:lnTo>
                      <a:pt x="17" y="198"/>
                    </a:lnTo>
                    <a:lnTo>
                      <a:pt x="17" y="198"/>
                    </a:lnTo>
                    <a:lnTo>
                      <a:pt x="17" y="166"/>
                    </a:lnTo>
                    <a:lnTo>
                      <a:pt x="17" y="166"/>
                    </a:lnTo>
                    <a:lnTo>
                      <a:pt x="17" y="135"/>
                    </a:lnTo>
                    <a:lnTo>
                      <a:pt x="17" y="135"/>
                    </a:lnTo>
                    <a:lnTo>
                      <a:pt x="14" y="106"/>
                    </a:lnTo>
                    <a:lnTo>
                      <a:pt x="14" y="106"/>
                    </a:lnTo>
                    <a:lnTo>
                      <a:pt x="14" y="5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101"/>
              <p:cNvSpPr>
                <a:spLocks noChangeArrowheads="1"/>
              </p:cNvSpPr>
              <p:nvPr/>
            </p:nvSpPr>
            <p:spPr bwMode="auto">
              <a:xfrm>
                <a:off x="9058275" y="2297113"/>
                <a:ext cx="3175" cy="120650"/>
              </a:xfrm>
              <a:custGeom>
                <a:avLst/>
                <a:gdLst>
                  <a:gd name="T0" fmla="*/ 6 w 10"/>
                  <a:gd name="T1" fmla="*/ 14 h 333"/>
                  <a:gd name="T2" fmla="*/ 6 w 10"/>
                  <a:gd name="T3" fmla="*/ 14 h 333"/>
                  <a:gd name="T4" fmla="*/ 3 w 10"/>
                  <a:gd name="T5" fmla="*/ 0 h 333"/>
                  <a:gd name="T6" fmla="*/ 3 w 10"/>
                  <a:gd name="T7" fmla="*/ 0 h 333"/>
                  <a:gd name="T8" fmla="*/ 3 w 10"/>
                  <a:gd name="T9" fmla="*/ 14 h 333"/>
                  <a:gd name="T10" fmla="*/ 3 w 10"/>
                  <a:gd name="T11" fmla="*/ 14 h 333"/>
                  <a:gd name="T12" fmla="*/ 0 w 10"/>
                  <a:gd name="T13" fmla="*/ 52 h 333"/>
                  <a:gd name="T14" fmla="*/ 0 w 10"/>
                  <a:gd name="T15" fmla="*/ 52 h 333"/>
                  <a:gd name="T16" fmla="*/ 0 w 10"/>
                  <a:gd name="T17" fmla="*/ 106 h 333"/>
                  <a:gd name="T18" fmla="*/ 0 w 10"/>
                  <a:gd name="T19" fmla="*/ 106 h 333"/>
                  <a:gd name="T20" fmla="*/ 0 w 10"/>
                  <a:gd name="T21" fmla="*/ 166 h 333"/>
                  <a:gd name="T22" fmla="*/ 0 w 10"/>
                  <a:gd name="T23" fmla="*/ 166 h 333"/>
                  <a:gd name="T24" fmla="*/ 0 w 10"/>
                  <a:gd name="T25" fmla="*/ 226 h 333"/>
                  <a:gd name="T26" fmla="*/ 0 w 10"/>
                  <a:gd name="T27" fmla="*/ 226 h 333"/>
                  <a:gd name="T28" fmla="*/ 0 w 10"/>
                  <a:gd name="T29" fmla="*/ 281 h 333"/>
                  <a:gd name="T30" fmla="*/ 0 w 10"/>
                  <a:gd name="T31" fmla="*/ 281 h 333"/>
                  <a:gd name="T32" fmla="*/ 3 w 10"/>
                  <a:gd name="T33" fmla="*/ 318 h 333"/>
                  <a:gd name="T34" fmla="*/ 3 w 10"/>
                  <a:gd name="T35" fmla="*/ 318 h 333"/>
                  <a:gd name="T36" fmla="*/ 3 w 10"/>
                  <a:gd name="T37" fmla="*/ 332 h 333"/>
                  <a:gd name="T38" fmla="*/ 3 w 10"/>
                  <a:gd name="T39" fmla="*/ 332 h 333"/>
                  <a:gd name="T40" fmla="*/ 6 w 10"/>
                  <a:gd name="T41" fmla="*/ 318 h 333"/>
                  <a:gd name="T42" fmla="*/ 6 w 10"/>
                  <a:gd name="T43" fmla="*/ 318 h 333"/>
                  <a:gd name="T44" fmla="*/ 6 w 10"/>
                  <a:gd name="T45" fmla="*/ 281 h 333"/>
                  <a:gd name="T46" fmla="*/ 6 w 10"/>
                  <a:gd name="T47" fmla="*/ 281 h 333"/>
                  <a:gd name="T48" fmla="*/ 9 w 10"/>
                  <a:gd name="T49" fmla="*/ 226 h 333"/>
                  <a:gd name="T50" fmla="*/ 9 w 10"/>
                  <a:gd name="T51" fmla="*/ 226 h 333"/>
                  <a:gd name="T52" fmla="*/ 9 w 10"/>
                  <a:gd name="T53" fmla="*/ 166 h 333"/>
                  <a:gd name="T54" fmla="*/ 9 w 10"/>
                  <a:gd name="T55" fmla="*/ 166 h 333"/>
                  <a:gd name="T56" fmla="*/ 9 w 10"/>
                  <a:gd name="T57" fmla="*/ 106 h 333"/>
                  <a:gd name="T58" fmla="*/ 9 w 10"/>
                  <a:gd name="T59" fmla="*/ 106 h 333"/>
                  <a:gd name="T60" fmla="*/ 6 w 10"/>
                  <a:gd name="T61" fmla="*/ 52 h 333"/>
                  <a:gd name="T62" fmla="*/ 6 w 10"/>
                  <a:gd name="T63" fmla="*/ 52 h 333"/>
                  <a:gd name="T64" fmla="*/ 6 w 10"/>
                  <a:gd name="T65" fmla="*/ 1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333">
                    <a:moveTo>
                      <a:pt x="6" y="14"/>
                    </a:moveTo>
                    <a:lnTo>
                      <a:pt x="6" y="14"/>
                    </a:lnTo>
                    <a:lnTo>
                      <a:pt x="3" y="0"/>
                    </a:lnTo>
                    <a:lnTo>
                      <a:pt x="3" y="0"/>
                    </a:lnTo>
                    <a:lnTo>
                      <a:pt x="3" y="14"/>
                    </a:lnTo>
                    <a:lnTo>
                      <a:pt x="3" y="14"/>
                    </a:lnTo>
                    <a:lnTo>
                      <a:pt x="0" y="52"/>
                    </a:lnTo>
                    <a:lnTo>
                      <a:pt x="0" y="52"/>
                    </a:lnTo>
                    <a:lnTo>
                      <a:pt x="0" y="106"/>
                    </a:lnTo>
                    <a:lnTo>
                      <a:pt x="0" y="106"/>
                    </a:lnTo>
                    <a:lnTo>
                      <a:pt x="0" y="166"/>
                    </a:lnTo>
                    <a:lnTo>
                      <a:pt x="0" y="166"/>
                    </a:lnTo>
                    <a:lnTo>
                      <a:pt x="0" y="226"/>
                    </a:lnTo>
                    <a:lnTo>
                      <a:pt x="0" y="226"/>
                    </a:lnTo>
                    <a:lnTo>
                      <a:pt x="0" y="281"/>
                    </a:lnTo>
                    <a:lnTo>
                      <a:pt x="0" y="281"/>
                    </a:lnTo>
                    <a:lnTo>
                      <a:pt x="3" y="318"/>
                    </a:lnTo>
                    <a:lnTo>
                      <a:pt x="3" y="318"/>
                    </a:lnTo>
                    <a:lnTo>
                      <a:pt x="3" y="332"/>
                    </a:lnTo>
                    <a:lnTo>
                      <a:pt x="3" y="332"/>
                    </a:lnTo>
                    <a:lnTo>
                      <a:pt x="6" y="318"/>
                    </a:lnTo>
                    <a:lnTo>
                      <a:pt x="6" y="318"/>
                    </a:lnTo>
                    <a:lnTo>
                      <a:pt x="6" y="281"/>
                    </a:lnTo>
                    <a:lnTo>
                      <a:pt x="6" y="281"/>
                    </a:lnTo>
                    <a:lnTo>
                      <a:pt x="9" y="226"/>
                    </a:lnTo>
                    <a:lnTo>
                      <a:pt x="9" y="226"/>
                    </a:lnTo>
                    <a:lnTo>
                      <a:pt x="9" y="166"/>
                    </a:lnTo>
                    <a:lnTo>
                      <a:pt x="9" y="166"/>
                    </a:lnTo>
                    <a:lnTo>
                      <a:pt x="9" y="106"/>
                    </a:lnTo>
                    <a:lnTo>
                      <a:pt x="9" y="106"/>
                    </a:lnTo>
                    <a:lnTo>
                      <a:pt x="6" y="52"/>
                    </a:lnTo>
                    <a:lnTo>
                      <a:pt x="6" y="52"/>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102"/>
              <p:cNvSpPr>
                <a:spLocks noChangeArrowheads="1"/>
              </p:cNvSpPr>
              <p:nvPr/>
            </p:nvSpPr>
            <p:spPr bwMode="auto">
              <a:xfrm>
                <a:off x="9088438" y="2314575"/>
                <a:ext cx="3175" cy="120650"/>
              </a:xfrm>
              <a:custGeom>
                <a:avLst/>
                <a:gdLst>
                  <a:gd name="T0" fmla="*/ 3 w 7"/>
                  <a:gd name="T1" fmla="*/ 14 h 333"/>
                  <a:gd name="T2" fmla="*/ 3 w 7"/>
                  <a:gd name="T3" fmla="*/ 14 h 333"/>
                  <a:gd name="T4" fmla="*/ 3 w 7"/>
                  <a:gd name="T5" fmla="*/ 0 h 333"/>
                  <a:gd name="T6" fmla="*/ 3 w 7"/>
                  <a:gd name="T7" fmla="*/ 0 h 333"/>
                  <a:gd name="T8" fmla="*/ 3 w 7"/>
                  <a:gd name="T9" fmla="*/ 14 h 333"/>
                  <a:gd name="T10" fmla="*/ 3 w 7"/>
                  <a:gd name="T11" fmla="*/ 14 h 333"/>
                  <a:gd name="T12" fmla="*/ 0 w 7"/>
                  <a:gd name="T13" fmla="*/ 51 h 333"/>
                  <a:gd name="T14" fmla="*/ 0 w 7"/>
                  <a:gd name="T15" fmla="*/ 51 h 333"/>
                  <a:gd name="T16" fmla="*/ 0 w 7"/>
                  <a:gd name="T17" fmla="*/ 105 h 333"/>
                  <a:gd name="T18" fmla="*/ 0 w 7"/>
                  <a:gd name="T19" fmla="*/ 105 h 333"/>
                  <a:gd name="T20" fmla="*/ 0 w 7"/>
                  <a:gd name="T21" fmla="*/ 166 h 333"/>
                  <a:gd name="T22" fmla="*/ 0 w 7"/>
                  <a:gd name="T23" fmla="*/ 166 h 333"/>
                  <a:gd name="T24" fmla="*/ 0 w 7"/>
                  <a:gd name="T25" fmla="*/ 226 h 333"/>
                  <a:gd name="T26" fmla="*/ 0 w 7"/>
                  <a:gd name="T27" fmla="*/ 226 h 333"/>
                  <a:gd name="T28" fmla="*/ 0 w 7"/>
                  <a:gd name="T29" fmla="*/ 280 h 333"/>
                  <a:gd name="T30" fmla="*/ 0 w 7"/>
                  <a:gd name="T31" fmla="*/ 280 h 333"/>
                  <a:gd name="T32" fmla="*/ 3 w 7"/>
                  <a:gd name="T33" fmla="*/ 318 h 333"/>
                  <a:gd name="T34" fmla="*/ 3 w 7"/>
                  <a:gd name="T35" fmla="*/ 318 h 333"/>
                  <a:gd name="T36" fmla="*/ 3 w 7"/>
                  <a:gd name="T37" fmla="*/ 332 h 333"/>
                  <a:gd name="T38" fmla="*/ 3 w 7"/>
                  <a:gd name="T39" fmla="*/ 332 h 333"/>
                  <a:gd name="T40" fmla="*/ 3 w 7"/>
                  <a:gd name="T41" fmla="*/ 318 h 333"/>
                  <a:gd name="T42" fmla="*/ 3 w 7"/>
                  <a:gd name="T43" fmla="*/ 318 h 333"/>
                  <a:gd name="T44" fmla="*/ 6 w 7"/>
                  <a:gd name="T45" fmla="*/ 280 h 333"/>
                  <a:gd name="T46" fmla="*/ 6 w 7"/>
                  <a:gd name="T47" fmla="*/ 280 h 333"/>
                  <a:gd name="T48" fmla="*/ 6 w 7"/>
                  <a:gd name="T49" fmla="*/ 226 h 333"/>
                  <a:gd name="T50" fmla="*/ 6 w 7"/>
                  <a:gd name="T51" fmla="*/ 226 h 333"/>
                  <a:gd name="T52" fmla="*/ 6 w 7"/>
                  <a:gd name="T53" fmla="*/ 166 h 333"/>
                  <a:gd name="T54" fmla="*/ 6 w 7"/>
                  <a:gd name="T55" fmla="*/ 166 h 333"/>
                  <a:gd name="T56" fmla="*/ 6 w 7"/>
                  <a:gd name="T57" fmla="*/ 105 h 333"/>
                  <a:gd name="T58" fmla="*/ 6 w 7"/>
                  <a:gd name="T59" fmla="*/ 105 h 333"/>
                  <a:gd name="T60" fmla="*/ 6 w 7"/>
                  <a:gd name="T61" fmla="*/ 51 h 333"/>
                  <a:gd name="T62" fmla="*/ 6 w 7"/>
                  <a:gd name="T63" fmla="*/ 51 h 333"/>
                  <a:gd name="T64" fmla="*/ 3 w 7"/>
                  <a:gd name="T65" fmla="*/ 1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333">
                    <a:moveTo>
                      <a:pt x="3" y="14"/>
                    </a:moveTo>
                    <a:lnTo>
                      <a:pt x="3" y="14"/>
                    </a:lnTo>
                    <a:lnTo>
                      <a:pt x="3" y="0"/>
                    </a:lnTo>
                    <a:lnTo>
                      <a:pt x="3" y="0"/>
                    </a:lnTo>
                    <a:lnTo>
                      <a:pt x="3" y="14"/>
                    </a:lnTo>
                    <a:lnTo>
                      <a:pt x="3" y="14"/>
                    </a:lnTo>
                    <a:lnTo>
                      <a:pt x="0" y="51"/>
                    </a:lnTo>
                    <a:lnTo>
                      <a:pt x="0" y="51"/>
                    </a:lnTo>
                    <a:lnTo>
                      <a:pt x="0" y="105"/>
                    </a:lnTo>
                    <a:lnTo>
                      <a:pt x="0" y="105"/>
                    </a:lnTo>
                    <a:lnTo>
                      <a:pt x="0" y="166"/>
                    </a:lnTo>
                    <a:lnTo>
                      <a:pt x="0" y="166"/>
                    </a:lnTo>
                    <a:lnTo>
                      <a:pt x="0" y="226"/>
                    </a:lnTo>
                    <a:lnTo>
                      <a:pt x="0" y="226"/>
                    </a:lnTo>
                    <a:lnTo>
                      <a:pt x="0" y="280"/>
                    </a:lnTo>
                    <a:lnTo>
                      <a:pt x="0" y="280"/>
                    </a:lnTo>
                    <a:lnTo>
                      <a:pt x="3" y="318"/>
                    </a:lnTo>
                    <a:lnTo>
                      <a:pt x="3" y="318"/>
                    </a:lnTo>
                    <a:lnTo>
                      <a:pt x="3" y="332"/>
                    </a:lnTo>
                    <a:lnTo>
                      <a:pt x="3" y="332"/>
                    </a:lnTo>
                    <a:lnTo>
                      <a:pt x="3" y="318"/>
                    </a:lnTo>
                    <a:lnTo>
                      <a:pt x="3" y="318"/>
                    </a:lnTo>
                    <a:lnTo>
                      <a:pt x="6" y="280"/>
                    </a:lnTo>
                    <a:lnTo>
                      <a:pt x="6" y="280"/>
                    </a:lnTo>
                    <a:lnTo>
                      <a:pt x="6" y="226"/>
                    </a:lnTo>
                    <a:lnTo>
                      <a:pt x="6" y="226"/>
                    </a:lnTo>
                    <a:lnTo>
                      <a:pt x="6" y="166"/>
                    </a:lnTo>
                    <a:lnTo>
                      <a:pt x="6" y="166"/>
                    </a:lnTo>
                    <a:lnTo>
                      <a:pt x="6" y="105"/>
                    </a:lnTo>
                    <a:lnTo>
                      <a:pt x="6" y="105"/>
                    </a:lnTo>
                    <a:lnTo>
                      <a:pt x="6" y="51"/>
                    </a:lnTo>
                    <a:lnTo>
                      <a:pt x="6" y="51"/>
                    </a:lnTo>
                    <a:lnTo>
                      <a:pt x="3"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103"/>
              <p:cNvSpPr>
                <a:spLocks noChangeArrowheads="1"/>
              </p:cNvSpPr>
              <p:nvPr/>
            </p:nvSpPr>
            <p:spPr bwMode="auto">
              <a:xfrm>
                <a:off x="9118600" y="2336800"/>
                <a:ext cx="6350" cy="120650"/>
              </a:xfrm>
              <a:custGeom>
                <a:avLst/>
                <a:gdLst>
                  <a:gd name="T0" fmla="*/ 14 w 18"/>
                  <a:gd name="T1" fmla="*/ 51 h 333"/>
                  <a:gd name="T2" fmla="*/ 14 w 18"/>
                  <a:gd name="T3" fmla="*/ 51 h 333"/>
                  <a:gd name="T4" fmla="*/ 9 w 18"/>
                  <a:gd name="T5" fmla="*/ 0 h 333"/>
                  <a:gd name="T6" fmla="*/ 9 w 18"/>
                  <a:gd name="T7" fmla="*/ 0 h 333"/>
                  <a:gd name="T8" fmla="*/ 3 w 18"/>
                  <a:gd name="T9" fmla="*/ 51 h 333"/>
                  <a:gd name="T10" fmla="*/ 3 w 18"/>
                  <a:gd name="T11" fmla="*/ 51 h 333"/>
                  <a:gd name="T12" fmla="*/ 0 w 18"/>
                  <a:gd name="T13" fmla="*/ 103 h 333"/>
                  <a:gd name="T14" fmla="*/ 0 w 18"/>
                  <a:gd name="T15" fmla="*/ 103 h 333"/>
                  <a:gd name="T16" fmla="*/ 0 w 18"/>
                  <a:gd name="T17" fmla="*/ 134 h 333"/>
                  <a:gd name="T18" fmla="*/ 0 w 18"/>
                  <a:gd name="T19" fmla="*/ 134 h 333"/>
                  <a:gd name="T20" fmla="*/ 0 w 18"/>
                  <a:gd name="T21" fmla="*/ 166 h 333"/>
                  <a:gd name="T22" fmla="*/ 0 w 18"/>
                  <a:gd name="T23" fmla="*/ 166 h 333"/>
                  <a:gd name="T24" fmla="*/ 0 w 18"/>
                  <a:gd name="T25" fmla="*/ 194 h 333"/>
                  <a:gd name="T26" fmla="*/ 0 w 18"/>
                  <a:gd name="T27" fmla="*/ 194 h 333"/>
                  <a:gd name="T28" fmla="*/ 0 w 18"/>
                  <a:gd name="T29" fmla="*/ 226 h 333"/>
                  <a:gd name="T30" fmla="*/ 0 w 18"/>
                  <a:gd name="T31" fmla="*/ 226 h 333"/>
                  <a:gd name="T32" fmla="*/ 3 w 18"/>
                  <a:gd name="T33" fmla="*/ 280 h 333"/>
                  <a:gd name="T34" fmla="*/ 3 w 18"/>
                  <a:gd name="T35" fmla="*/ 280 h 333"/>
                  <a:gd name="T36" fmla="*/ 9 w 18"/>
                  <a:gd name="T37" fmla="*/ 332 h 333"/>
                  <a:gd name="T38" fmla="*/ 9 w 18"/>
                  <a:gd name="T39" fmla="*/ 332 h 333"/>
                  <a:gd name="T40" fmla="*/ 14 w 18"/>
                  <a:gd name="T41" fmla="*/ 280 h 333"/>
                  <a:gd name="T42" fmla="*/ 14 w 18"/>
                  <a:gd name="T43" fmla="*/ 280 h 333"/>
                  <a:gd name="T44" fmla="*/ 14 w 18"/>
                  <a:gd name="T45" fmla="*/ 226 h 333"/>
                  <a:gd name="T46" fmla="*/ 14 w 18"/>
                  <a:gd name="T47" fmla="*/ 226 h 333"/>
                  <a:gd name="T48" fmla="*/ 17 w 18"/>
                  <a:gd name="T49" fmla="*/ 194 h 333"/>
                  <a:gd name="T50" fmla="*/ 17 w 18"/>
                  <a:gd name="T51" fmla="*/ 194 h 333"/>
                  <a:gd name="T52" fmla="*/ 17 w 18"/>
                  <a:gd name="T53" fmla="*/ 166 h 333"/>
                  <a:gd name="T54" fmla="*/ 17 w 18"/>
                  <a:gd name="T55" fmla="*/ 166 h 333"/>
                  <a:gd name="T56" fmla="*/ 17 w 18"/>
                  <a:gd name="T57" fmla="*/ 134 h 333"/>
                  <a:gd name="T58" fmla="*/ 17 w 18"/>
                  <a:gd name="T59" fmla="*/ 134 h 333"/>
                  <a:gd name="T60" fmla="*/ 14 w 18"/>
                  <a:gd name="T61" fmla="*/ 103 h 333"/>
                  <a:gd name="T62" fmla="*/ 14 w 18"/>
                  <a:gd name="T63" fmla="*/ 103 h 333"/>
                  <a:gd name="T64" fmla="*/ 14 w 18"/>
                  <a:gd name="T6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333">
                    <a:moveTo>
                      <a:pt x="14" y="51"/>
                    </a:moveTo>
                    <a:lnTo>
                      <a:pt x="14" y="51"/>
                    </a:lnTo>
                    <a:lnTo>
                      <a:pt x="9" y="0"/>
                    </a:lnTo>
                    <a:lnTo>
                      <a:pt x="9" y="0"/>
                    </a:lnTo>
                    <a:lnTo>
                      <a:pt x="3" y="51"/>
                    </a:lnTo>
                    <a:lnTo>
                      <a:pt x="3" y="51"/>
                    </a:lnTo>
                    <a:lnTo>
                      <a:pt x="0" y="103"/>
                    </a:lnTo>
                    <a:lnTo>
                      <a:pt x="0" y="103"/>
                    </a:lnTo>
                    <a:lnTo>
                      <a:pt x="0" y="134"/>
                    </a:lnTo>
                    <a:lnTo>
                      <a:pt x="0" y="134"/>
                    </a:lnTo>
                    <a:lnTo>
                      <a:pt x="0" y="166"/>
                    </a:lnTo>
                    <a:lnTo>
                      <a:pt x="0" y="166"/>
                    </a:lnTo>
                    <a:lnTo>
                      <a:pt x="0" y="194"/>
                    </a:lnTo>
                    <a:lnTo>
                      <a:pt x="0" y="194"/>
                    </a:lnTo>
                    <a:lnTo>
                      <a:pt x="0" y="226"/>
                    </a:lnTo>
                    <a:lnTo>
                      <a:pt x="0" y="226"/>
                    </a:lnTo>
                    <a:lnTo>
                      <a:pt x="3" y="280"/>
                    </a:lnTo>
                    <a:lnTo>
                      <a:pt x="3" y="280"/>
                    </a:lnTo>
                    <a:lnTo>
                      <a:pt x="9" y="332"/>
                    </a:lnTo>
                    <a:lnTo>
                      <a:pt x="9" y="332"/>
                    </a:lnTo>
                    <a:lnTo>
                      <a:pt x="14" y="280"/>
                    </a:lnTo>
                    <a:lnTo>
                      <a:pt x="14" y="280"/>
                    </a:lnTo>
                    <a:lnTo>
                      <a:pt x="14" y="226"/>
                    </a:lnTo>
                    <a:lnTo>
                      <a:pt x="14" y="226"/>
                    </a:lnTo>
                    <a:lnTo>
                      <a:pt x="17" y="194"/>
                    </a:lnTo>
                    <a:lnTo>
                      <a:pt x="17" y="194"/>
                    </a:lnTo>
                    <a:lnTo>
                      <a:pt x="17" y="166"/>
                    </a:lnTo>
                    <a:lnTo>
                      <a:pt x="17" y="166"/>
                    </a:lnTo>
                    <a:lnTo>
                      <a:pt x="17" y="134"/>
                    </a:lnTo>
                    <a:lnTo>
                      <a:pt x="17" y="134"/>
                    </a:lnTo>
                    <a:lnTo>
                      <a:pt x="14" y="103"/>
                    </a:lnTo>
                    <a:lnTo>
                      <a:pt x="14" y="103"/>
                    </a:lnTo>
                    <a:lnTo>
                      <a:pt x="14" y="5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104"/>
              <p:cNvSpPr>
                <a:spLocks noChangeArrowheads="1"/>
              </p:cNvSpPr>
              <p:nvPr/>
            </p:nvSpPr>
            <p:spPr bwMode="auto">
              <a:xfrm>
                <a:off x="9178925" y="2374900"/>
                <a:ext cx="3175" cy="120650"/>
              </a:xfrm>
              <a:custGeom>
                <a:avLst/>
                <a:gdLst>
                  <a:gd name="T0" fmla="*/ 3 w 10"/>
                  <a:gd name="T1" fmla="*/ 15 h 334"/>
                  <a:gd name="T2" fmla="*/ 3 w 10"/>
                  <a:gd name="T3" fmla="*/ 15 h 334"/>
                  <a:gd name="T4" fmla="*/ 3 w 10"/>
                  <a:gd name="T5" fmla="*/ 0 h 334"/>
                  <a:gd name="T6" fmla="*/ 3 w 10"/>
                  <a:gd name="T7" fmla="*/ 0 h 334"/>
                  <a:gd name="T8" fmla="*/ 3 w 10"/>
                  <a:gd name="T9" fmla="*/ 15 h 334"/>
                  <a:gd name="T10" fmla="*/ 3 w 10"/>
                  <a:gd name="T11" fmla="*/ 15 h 334"/>
                  <a:gd name="T12" fmla="*/ 0 w 10"/>
                  <a:gd name="T13" fmla="*/ 52 h 334"/>
                  <a:gd name="T14" fmla="*/ 0 w 10"/>
                  <a:gd name="T15" fmla="*/ 52 h 334"/>
                  <a:gd name="T16" fmla="*/ 0 w 10"/>
                  <a:gd name="T17" fmla="*/ 107 h 334"/>
                  <a:gd name="T18" fmla="*/ 0 w 10"/>
                  <a:gd name="T19" fmla="*/ 107 h 334"/>
                  <a:gd name="T20" fmla="*/ 0 w 10"/>
                  <a:gd name="T21" fmla="*/ 167 h 334"/>
                  <a:gd name="T22" fmla="*/ 0 w 10"/>
                  <a:gd name="T23" fmla="*/ 167 h 334"/>
                  <a:gd name="T24" fmla="*/ 0 w 10"/>
                  <a:gd name="T25" fmla="*/ 230 h 334"/>
                  <a:gd name="T26" fmla="*/ 0 w 10"/>
                  <a:gd name="T27" fmla="*/ 230 h 334"/>
                  <a:gd name="T28" fmla="*/ 0 w 10"/>
                  <a:gd name="T29" fmla="*/ 281 h 334"/>
                  <a:gd name="T30" fmla="*/ 0 w 10"/>
                  <a:gd name="T31" fmla="*/ 281 h 334"/>
                  <a:gd name="T32" fmla="*/ 3 w 10"/>
                  <a:gd name="T33" fmla="*/ 319 h 334"/>
                  <a:gd name="T34" fmla="*/ 3 w 10"/>
                  <a:gd name="T35" fmla="*/ 319 h 334"/>
                  <a:gd name="T36" fmla="*/ 3 w 10"/>
                  <a:gd name="T37" fmla="*/ 333 h 334"/>
                  <a:gd name="T38" fmla="*/ 3 w 10"/>
                  <a:gd name="T39" fmla="*/ 333 h 334"/>
                  <a:gd name="T40" fmla="*/ 3 w 10"/>
                  <a:gd name="T41" fmla="*/ 319 h 334"/>
                  <a:gd name="T42" fmla="*/ 3 w 10"/>
                  <a:gd name="T43" fmla="*/ 319 h 334"/>
                  <a:gd name="T44" fmla="*/ 6 w 10"/>
                  <a:gd name="T45" fmla="*/ 281 h 334"/>
                  <a:gd name="T46" fmla="*/ 6 w 10"/>
                  <a:gd name="T47" fmla="*/ 281 h 334"/>
                  <a:gd name="T48" fmla="*/ 6 w 10"/>
                  <a:gd name="T49" fmla="*/ 230 h 334"/>
                  <a:gd name="T50" fmla="*/ 6 w 10"/>
                  <a:gd name="T51" fmla="*/ 230 h 334"/>
                  <a:gd name="T52" fmla="*/ 9 w 10"/>
                  <a:gd name="T53" fmla="*/ 167 h 334"/>
                  <a:gd name="T54" fmla="*/ 9 w 10"/>
                  <a:gd name="T55" fmla="*/ 167 h 334"/>
                  <a:gd name="T56" fmla="*/ 6 w 10"/>
                  <a:gd name="T57" fmla="*/ 107 h 334"/>
                  <a:gd name="T58" fmla="*/ 6 w 10"/>
                  <a:gd name="T59" fmla="*/ 107 h 334"/>
                  <a:gd name="T60" fmla="*/ 6 w 10"/>
                  <a:gd name="T61" fmla="*/ 52 h 334"/>
                  <a:gd name="T62" fmla="*/ 6 w 10"/>
                  <a:gd name="T63" fmla="*/ 52 h 334"/>
                  <a:gd name="T64" fmla="*/ 3 w 10"/>
                  <a:gd name="T65" fmla="*/ 1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334">
                    <a:moveTo>
                      <a:pt x="3" y="15"/>
                    </a:moveTo>
                    <a:lnTo>
                      <a:pt x="3" y="15"/>
                    </a:lnTo>
                    <a:lnTo>
                      <a:pt x="3" y="0"/>
                    </a:lnTo>
                    <a:lnTo>
                      <a:pt x="3" y="0"/>
                    </a:lnTo>
                    <a:lnTo>
                      <a:pt x="3" y="15"/>
                    </a:lnTo>
                    <a:lnTo>
                      <a:pt x="3" y="15"/>
                    </a:lnTo>
                    <a:lnTo>
                      <a:pt x="0" y="52"/>
                    </a:lnTo>
                    <a:lnTo>
                      <a:pt x="0" y="52"/>
                    </a:lnTo>
                    <a:lnTo>
                      <a:pt x="0" y="107"/>
                    </a:lnTo>
                    <a:lnTo>
                      <a:pt x="0" y="107"/>
                    </a:lnTo>
                    <a:lnTo>
                      <a:pt x="0" y="167"/>
                    </a:lnTo>
                    <a:lnTo>
                      <a:pt x="0" y="167"/>
                    </a:lnTo>
                    <a:lnTo>
                      <a:pt x="0" y="230"/>
                    </a:lnTo>
                    <a:lnTo>
                      <a:pt x="0" y="230"/>
                    </a:lnTo>
                    <a:lnTo>
                      <a:pt x="0" y="281"/>
                    </a:lnTo>
                    <a:lnTo>
                      <a:pt x="0" y="281"/>
                    </a:lnTo>
                    <a:lnTo>
                      <a:pt x="3" y="319"/>
                    </a:lnTo>
                    <a:lnTo>
                      <a:pt x="3" y="319"/>
                    </a:lnTo>
                    <a:lnTo>
                      <a:pt x="3" y="333"/>
                    </a:lnTo>
                    <a:lnTo>
                      <a:pt x="3" y="333"/>
                    </a:lnTo>
                    <a:lnTo>
                      <a:pt x="3" y="319"/>
                    </a:lnTo>
                    <a:lnTo>
                      <a:pt x="3" y="319"/>
                    </a:lnTo>
                    <a:lnTo>
                      <a:pt x="6" y="281"/>
                    </a:lnTo>
                    <a:lnTo>
                      <a:pt x="6" y="281"/>
                    </a:lnTo>
                    <a:lnTo>
                      <a:pt x="6" y="230"/>
                    </a:lnTo>
                    <a:lnTo>
                      <a:pt x="6" y="230"/>
                    </a:lnTo>
                    <a:lnTo>
                      <a:pt x="9" y="167"/>
                    </a:lnTo>
                    <a:lnTo>
                      <a:pt x="9" y="167"/>
                    </a:lnTo>
                    <a:lnTo>
                      <a:pt x="6" y="107"/>
                    </a:lnTo>
                    <a:lnTo>
                      <a:pt x="6" y="107"/>
                    </a:lnTo>
                    <a:lnTo>
                      <a:pt x="6" y="52"/>
                    </a:lnTo>
                    <a:lnTo>
                      <a:pt x="6" y="52"/>
                    </a:lnTo>
                    <a:lnTo>
                      <a:pt x="3" y="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05"/>
              <p:cNvSpPr>
                <a:spLocks noChangeArrowheads="1"/>
              </p:cNvSpPr>
              <p:nvPr/>
            </p:nvSpPr>
            <p:spPr bwMode="auto">
              <a:xfrm>
                <a:off x="9267825" y="2435225"/>
                <a:ext cx="6350" cy="120650"/>
              </a:xfrm>
              <a:custGeom>
                <a:avLst/>
                <a:gdLst>
                  <a:gd name="T0" fmla="*/ 12 w 16"/>
                  <a:gd name="T1" fmla="*/ 51 h 333"/>
                  <a:gd name="T2" fmla="*/ 12 w 16"/>
                  <a:gd name="T3" fmla="*/ 51 h 333"/>
                  <a:gd name="T4" fmla="*/ 6 w 16"/>
                  <a:gd name="T5" fmla="*/ 0 h 333"/>
                  <a:gd name="T6" fmla="*/ 6 w 16"/>
                  <a:gd name="T7" fmla="*/ 0 h 333"/>
                  <a:gd name="T8" fmla="*/ 3 w 16"/>
                  <a:gd name="T9" fmla="*/ 51 h 333"/>
                  <a:gd name="T10" fmla="*/ 3 w 16"/>
                  <a:gd name="T11" fmla="*/ 51 h 333"/>
                  <a:gd name="T12" fmla="*/ 0 w 16"/>
                  <a:gd name="T13" fmla="*/ 106 h 333"/>
                  <a:gd name="T14" fmla="*/ 0 w 16"/>
                  <a:gd name="T15" fmla="*/ 106 h 333"/>
                  <a:gd name="T16" fmla="*/ 0 w 16"/>
                  <a:gd name="T17" fmla="*/ 134 h 333"/>
                  <a:gd name="T18" fmla="*/ 0 w 16"/>
                  <a:gd name="T19" fmla="*/ 134 h 333"/>
                  <a:gd name="T20" fmla="*/ 0 w 16"/>
                  <a:gd name="T21" fmla="*/ 166 h 333"/>
                  <a:gd name="T22" fmla="*/ 0 w 16"/>
                  <a:gd name="T23" fmla="*/ 166 h 333"/>
                  <a:gd name="T24" fmla="*/ 0 w 16"/>
                  <a:gd name="T25" fmla="*/ 197 h 333"/>
                  <a:gd name="T26" fmla="*/ 0 w 16"/>
                  <a:gd name="T27" fmla="*/ 197 h 333"/>
                  <a:gd name="T28" fmla="*/ 0 w 16"/>
                  <a:gd name="T29" fmla="*/ 229 h 333"/>
                  <a:gd name="T30" fmla="*/ 0 w 16"/>
                  <a:gd name="T31" fmla="*/ 229 h 333"/>
                  <a:gd name="T32" fmla="*/ 3 w 16"/>
                  <a:gd name="T33" fmla="*/ 281 h 333"/>
                  <a:gd name="T34" fmla="*/ 3 w 16"/>
                  <a:gd name="T35" fmla="*/ 281 h 333"/>
                  <a:gd name="T36" fmla="*/ 6 w 16"/>
                  <a:gd name="T37" fmla="*/ 332 h 333"/>
                  <a:gd name="T38" fmla="*/ 6 w 16"/>
                  <a:gd name="T39" fmla="*/ 332 h 333"/>
                  <a:gd name="T40" fmla="*/ 12 w 16"/>
                  <a:gd name="T41" fmla="*/ 281 h 333"/>
                  <a:gd name="T42" fmla="*/ 12 w 16"/>
                  <a:gd name="T43" fmla="*/ 281 h 333"/>
                  <a:gd name="T44" fmla="*/ 15 w 16"/>
                  <a:gd name="T45" fmla="*/ 229 h 333"/>
                  <a:gd name="T46" fmla="*/ 15 w 16"/>
                  <a:gd name="T47" fmla="*/ 229 h 333"/>
                  <a:gd name="T48" fmla="*/ 15 w 16"/>
                  <a:gd name="T49" fmla="*/ 197 h 333"/>
                  <a:gd name="T50" fmla="*/ 15 w 16"/>
                  <a:gd name="T51" fmla="*/ 197 h 333"/>
                  <a:gd name="T52" fmla="*/ 15 w 16"/>
                  <a:gd name="T53" fmla="*/ 166 h 333"/>
                  <a:gd name="T54" fmla="*/ 15 w 16"/>
                  <a:gd name="T55" fmla="*/ 166 h 333"/>
                  <a:gd name="T56" fmla="*/ 15 w 16"/>
                  <a:gd name="T57" fmla="*/ 134 h 333"/>
                  <a:gd name="T58" fmla="*/ 15 w 16"/>
                  <a:gd name="T59" fmla="*/ 134 h 333"/>
                  <a:gd name="T60" fmla="*/ 15 w 16"/>
                  <a:gd name="T61" fmla="*/ 106 h 333"/>
                  <a:gd name="T62" fmla="*/ 15 w 16"/>
                  <a:gd name="T63" fmla="*/ 106 h 333"/>
                  <a:gd name="T64" fmla="*/ 12 w 16"/>
                  <a:gd name="T6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333">
                    <a:moveTo>
                      <a:pt x="12" y="51"/>
                    </a:moveTo>
                    <a:lnTo>
                      <a:pt x="12" y="51"/>
                    </a:lnTo>
                    <a:lnTo>
                      <a:pt x="6" y="0"/>
                    </a:lnTo>
                    <a:lnTo>
                      <a:pt x="6" y="0"/>
                    </a:lnTo>
                    <a:lnTo>
                      <a:pt x="3" y="51"/>
                    </a:lnTo>
                    <a:lnTo>
                      <a:pt x="3" y="51"/>
                    </a:lnTo>
                    <a:lnTo>
                      <a:pt x="0" y="106"/>
                    </a:lnTo>
                    <a:lnTo>
                      <a:pt x="0" y="106"/>
                    </a:lnTo>
                    <a:lnTo>
                      <a:pt x="0" y="134"/>
                    </a:lnTo>
                    <a:lnTo>
                      <a:pt x="0" y="134"/>
                    </a:lnTo>
                    <a:lnTo>
                      <a:pt x="0" y="166"/>
                    </a:lnTo>
                    <a:lnTo>
                      <a:pt x="0" y="166"/>
                    </a:lnTo>
                    <a:lnTo>
                      <a:pt x="0" y="197"/>
                    </a:lnTo>
                    <a:lnTo>
                      <a:pt x="0" y="197"/>
                    </a:lnTo>
                    <a:lnTo>
                      <a:pt x="0" y="229"/>
                    </a:lnTo>
                    <a:lnTo>
                      <a:pt x="0" y="229"/>
                    </a:lnTo>
                    <a:lnTo>
                      <a:pt x="3" y="281"/>
                    </a:lnTo>
                    <a:lnTo>
                      <a:pt x="3" y="281"/>
                    </a:lnTo>
                    <a:lnTo>
                      <a:pt x="6" y="332"/>
                    </a:lnTo>
                    <a:lnTo>
                      <a:pt x="6" y="332"/>
                    </a:lnTo>
                    <a:lnTo>
                      <a:pt x="12" y="281"/>
                    </a:lnTo>
                    <a:lnTo>
                      <a:pt x="12" y="281"/>
                    </a:lnTo>
                    <a:lnTo>
                      <a:pt x="15" y="229"/>
                    </a:lnTo>
                    <a:lnTo>
                      <a:pt x="15" y="229"/>
                    </a:lnTo>
                    <a:lnTo>
                      <a:pt x="15" y="197"/>
                    </a:lnTo>
                    <a:lnTo>
                      <a:pt x="15" y="197"/>
                    </a:lnTo>
                    <a:lnTo>
                      <a:pt x="15" y="166"/>
                    </a:lnTo>
                    <a:lnTo>
                      <a:pt x="15" y="166"/>
                    </a:lnTo>
                    <a:lnTo>
                      <a:pt x="15" y="134"/>
                    </a:lnTo>
                    <a:lnTo>
                      <a:pt x="15" y="134"/>
                    </a:lnTo>
                    <a:lnTo>
                      <a:pt x="15" y="106"/>
                    </a:lnTo>
                    <a:lnTo>
                      <a:pt x="15" y="106"/>
                    </a:lnTo>
                    <a:lnTo>
                      <a:pt x="12" y="5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2" name="Freeform 106"/>
              <p:cNvSpPr>
                <a:spLocks noChangeArrowheads="1"/>
              </p:cNvSpPr>
              <p:nvPr/>
            </p:nvSpPr>
            <p:spPr bwMode="auto">
              <a:xfrm>
                <a:off x="8969375" y="2370138"/>
                <a:ext cx="331788" cy="366712"/>
              </a:xfrm>
              <a:custGeom>
                <a:avLst/>
                <a:gdLst>
                  <a:gd name="T0" fmla="*/ 0 w 921"/>
                  <a:gd name="T1" fmla="*/ 23 h 1018"/>
                  <a:gd name="T2" fmla="*/ 0 w 921"/>
                  <a:gd name="T3" fmla="*/ 23 h 1018"/>
                  <a:gd name="T4" fmla="*/ 0 w 921"/>
                  <a:gd name="T5" fmla="*/ 410 h 1018"/>
                  <a:gd name="T6" fmla="*/ 0 w 921"/>
                  <a:gd name="T7" fmla="*/ 415 h 1018"/>
                  <a:gd name="T8" fmla="*/ 6 w 921"/>
                  <a:gd name="T9" fmla="*/ 418 h 1018"/>
                  <a:gd name="T10" fmla="*/ 6 w 921"/>
                  <a:gd name="T11" fmla="*/ 418 h 1018"/>
                  <a:gd name="T12" fmla="*/ 210 w 921"/>
                  <a:gd name="T13" fmla="*/ 553 h 1018"/>
                  <a:gd name="T14" fmla="*/ 413 w 921"/>
                  <a:gd name="T15" fmla="*/ 688 h 1018"/>
                  <a:gd name="T16" fmla="*/ 513 w 921"/>
                  <a:gd name="T17" fmla="*/ 756 h 1018"/>
                  <a:gd name="T18" fmla="*/ 616 w 921"/>
                  <a:gd name="T19" fmla="*/ 822 h 1018"/>
                  <a:gd name="T20" fmla="*/ 719 w 921"/>
                  <a:gd name="T21" fmla="*/ 888 h 1018"/>
                  <a:gd name="T22" fmla="*/ 820 w 921"/>
                  <a:gd name="T23" fmla="*/ 954 h 1018"/>
                  <a:gd name="T24" fmla="*/ 722 w 921"/>
                  <a:gd name="T25" fmla="*/ 885 h 1018"/>
                  <a:gd name="T26" fmla="*/ 622 w 921"/>
                  <a:gd name="T27" fmla="*/ 814 h 1018"/>
                  <a:gd name="T28" fmla="*/ 522 w 921"/>
                  <a:gd name="T29" fmla="*/ 745 h 1018"/>
                  <a:gd name="T30" fmla="*/ 422 w 921"/>
                  <a:gd name="T31" fmla="*/ 676 h 1018"/>
                  <a:gd name="T32" fmla="*/ 221 w 921"/>
                  <a:gd name="T33" fmla="*/ 539 h 1018"/>
                  <a:gd name="T34" fmla="*/ 221 w 921"/>
                  <a:gd name="T35" fmla="*/ 539 h 1018"/>
                  <a:gd name="T36" fmla="*/ 24 w 921"/>
                  <a:gd name="T37" fmla="*/ 404 h 1018"/>
                  <a:gd name="T38" fmla="*/ 24 w 921"/>
                  <a:gd name="T39" fmla="*/ 404 h 1018"/>
                  <a:gd name="T40" fmla="*/ 24 w 921"/>
                  <a:gd name="T41" fmla="*/ 46 h 1018"/>
                  <a:gd name="T42" fmla="*/ 230 w 921"/>
                  <a:gd name="T43" fmla="*/ 184 h 1018"/>
                  <a:gd name="T44" fmla="*/ 456 w 921"/>
                  <a:gd name="T45" fmla="*/ 335 h 1018"/>
                  <a:gd name="T46" fmla="*/ 571 w 921"/>
                  <a:gd name="T47" fmla="*/ 410 h 1018"/>
                  <a:gd name="T48" fmla="*/ 682 w 921"/>
                  <a:gd name="T49" fmla="*/ 484 h 1018"/>
                  <a:gd name="T50" fmla="*/ 906 w 921"/>
                  <a:gd name="T51" fmla="*/ 633 h 1018"/>
                  <a:gd name="T52" fmla="*/ 908 w 921"/>
                  <a:gd name="T53" fmla="*/ 822 h 1018"/>
                  <a:gd name="T54" fmla="*/ 908 w 921"/>
                  <a:gd name="T55" fmla="*/ 822 h 1018"/>
                  <a:gd name="T56" fmla="*/ 914 w 921"/>
                  <a:gd name="T57" fmla="*/ 1017 h 1018"/>
                  <a:gd name="T58" fmla="*/ 914 w 921"/>
                  <a:gd name="T59" fmla="*/ 1017 h 1018"/>
                  <a:gd name="T60" fmla="*/ 917 w 921"/>
                  <a:gd name="T61" fmla="*/ 822 h 1018"/>
                  <a:gd name="T62" fmla="*/ 920 w 921"/>
                  <a:gd name="T63" fmla="*/ 630 h 1018"/>
                  <a:gd name="T64" fmla="*/ 920 w 921"/>
                  <a:gd name="T65" fmla="*/ 628 h 1018"/>
                  <a:gd name="T66" fmla="*/ 917 w 921"/>
                  <a:gd name="T67" fmla="*/ 625 h 1018"/>
                  <a:gd name="T68" fmla="*/ 694 w 921"/>
                  <a:gd name="T69" fmla="*/ 470 h 1018"/>
                  <a:gd name="T70" fmla="*/ 582 w 921"/>
                  <a:gd name="T71" fmla="*/ 393 h 1018"/>
                  <a:gd name="T72" fmla="*/ 467 w 921"/>
                  <a:gd name="T73" fmla="*/ 318 h 1018"/>
                  <a:gd name="T74" fmla="*/ 244 w 921"/>
                  <a:gd name="T75" fmla="*/ 164 h 1018"/>
                  <a:gd name="T76" fmla="*/ 21 w 921"/>
                  <a:gd name="T77" fmla="*/ 12 h 1018"/>
                  <a:gd name="T78" fmla="*/ 0 w 921"/>
                  <a:gd name="T79" fmla="*/ 0 h 1018"/>
                  <a:gd name="T80" fmla="*/ 0 w 921"/>
                  <a:gd name="T81" fmla="*/ 23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1" h="1018">
                    <a:moveTo>
                      <a:pt x="0" y="23"/>
                    </a:moveTo>
                    <a:lnTo>
                      <a:pt x="0" y="23"/>
                    </a:lnTo>
                    <a:lnTo>
                      <a:pt x="0" y="410"/>
                    </a:lnTo>
                    <a:lnTo>
                      <a:pt x="0" y="415"/>
                    </a:lnTo>
                    <a:lnTo>
                      <a:pt x="6" y="418"/>
                    </a:lnTo>
                    <a:lnTo>
                      <a:pt x="6" y="418"/>
                    </a:lnTo>
                    <a:lnTo>
                      <a:pt x="210" y="553"/>
                    </a:lnTo>
                    <a:lnTo>
                      <a:pt x="413" y="688"/>
                    </a:lnTo>
                    <a:lnTo>
                      <a:pt x="513" y="756"/>
                    </a:lnTo>
                    <a:lnTo>
                      <a:pt x="616" y="822"/>
                    </a:lnTo>
                    <a:lnTo>
                      <a:pt x="719" y="888"/>
                    </a:lnTo>
                    <a:lnTo>
                      <a:pt x="820" y="954"/>
                    </a:lnTo>
                    <a:lnTo>
                      <a:pt x="722" y="885"/>
                    </a:lnTo>
                    <a:lnTo>
                      <a:pt x="622" y="814"/>
                    </a:lnTo>
                    <a:lnTo>
                      <a:pt x="522" y="745"/>
                    </a:lnTo>
                    <a:lnTo>
                      <a:pt x="422" y="676"/>
                    </a:lnTo>
                    <a:lnTo>
                      <a:pt x="221" y="539"/>
                    </a:lnTo>
                    <a:lnTo>
                      <a:pt x="221" y="539"/>
                    </a:lnTo>
                    <a:lnTo>
                      <a:pt x="24" y="404"/>
                    </a:lnTo>
                    <a:lnTo>
                      <a:pt x="24" y="404"/>
                    </a:lnTo>
                    <a:lnTo>
                      <a:pt x="24" y="46"/>
                    </a:lnTo>
                    <a:lnTo>
                      <a:pt x="230" y="184"/>
                    </a:lnTo>
                    <a:lnTo>
                      <a:pt x="456" y="335"/>
                    </a:lnTo>
                    <a:lnTo>
                      <a:pt x="571" y="410"/>
                    </a:lnTo>
                    <a:lnTo>
                      <a:pt x="682" y="484"/>
                    </a:lnTo>
                    <a:lnTo>
                      <a:pt x="906" y="633"/>
                    </a:lnTo>
                    <a:lnTo>
                      <a:pt x="908" y="822"/>
                    </a:lnTo>
                    <a:lnTo>
                      <a:pt x="908" y="822"/>
                    </a:lnTo>
                    <a:lnTo>
                      <a:pt x="914" y="1017"/>
                    </a:lnTo>
                    <a:lnTo>
                      <a:pt x="914" y="1017"/>
                    </a:lnTo>
                    <a:lnTo>
                      <a:pt x="917" y="822"/>
                    </a:lnTo>
                    <a:lnTo>
                      <a:pt x="920" y="630"/>
                    </a:lnTo>
                    <a:lnTo>
                      <a:pt x="920" y="628"/>
                    </a:lnTo>
                    <a:lnTo>
                      <a:pt x="917" y="625"/>
                    </a:lnTo>
                    <a:lnTo>
                      <a:pt x="694" y="470"/>
                    </a:lnTo>
                    <a:lnTo>
                      <a:pt x="582" y="393"/>
                    </a:lnTo>
                    <a:lnTo>
                      <a:pt x="467" y="318"/>
                    </a:lnTo>
                    <a:lnTo>
                      <a:pt x="244" y="164"/>
                    </a:lnTo>
                    <a:lnTo>
                      <a:pt x="21" y="12"/>
                    </a:lnTo>
                    <a:lnTo>
                      <a:pt x="0" y="0"/>
                    </a:lnTo>
                    <a:lnTo>
                      <a:pt x="0"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3" name="Freeform 107"/>
              <p:cNvSpPr>
                <a:spLocks noChangeArrowheads="1"/>
              </p:cNvSpPr>
              <p:nvPr/>
            </p:nvSpPr>
            <p:spPr bwMode="auto">
              <a:xfrm>
                <a:off x="9001125" y="2409825"/>
                <a:ext cx="1588" cy="120650"/>
              </a:xfrm>
              <a:custGeom>
                <a:avLst/>
                <a:gdLst>
                  <a:gd name="T0" fmla="*/ 3 w 6"/>
                  <a:gd name="T1" fmla="*/ 14 h 333"/>
                  <a:gd name="T2" fmla="*/ 3 w 6"/>
                  <a:gd name="T3" fmla="*/ 14 h 333"/>
                  <a:gd name="T4" fmla="*/ 3 w 6"/>
                  <a:gd name="T5" fmla="*/ 0 h 333"/>
                  <a:gd name="T6" fmla="*/ 3 w 6"/>
                  <a:gd name="T7" fmla="*/ 0 h 333"/>
                  <a:gd name="T8" fmla="*/ 3 w 6"/>
                  <a:gd name="T9" fmla="*/ 14 h 333"/>
                  <a:gd name="T10" fmla="*/ 3 w 6"/>
                  <a:gd name="T11" fmla="*/ 14 h 333"/>
                  <a:gd name="T12" fmla="*/ 0 w 6"/>
                  <a:gd name="T13" fmla="*/ 52 h 333"/>
                  <a:gd name="T14" fmla="*/ 0 w 6"/>
                  <a:gd name="T15" fmla="*/ 52 h 333"/>
                  <a:gd name="T16" fmla="*/ 0 w 6"/>
                  <a:gd name="T17" fmla="*/ 103 h 333"/>
                  <a:gd name="T18" fmla="*/ 0 w 6"/>
                  <a:gd name="T19" fmla="*/ 103 h 333"/>
                  <a:gd name="T20" fmla="*/ 0 w 6"/>
                  <a:gd name="T21" fmla="*/ 166 h 333"/>
                  <a:gd name="T22" fmla="*/ 0 w 6"/>
                  <a:gd name="T23" fmla="*/ 166 h 333"/>
                  <a:gd name="T24" fmla="*/ 0 w 6"/>
                  <a:gd name="T25" fmla="*/ 226 h 333"/>
                  <a:gd name="T26" fmla="*/ 0 w 6"/>
                  <a:gd name="T27" fmla="*/ 226 h 333"/>
                  <a:gd name="T28" fmla="*/ 0 w 6"/>
                  <a:gd name="T29" fmla="*/ 281 h 333"/>
                  <a:gd name="T30" fmla="*/ 0 w 6"/>
                  <a:gd name="T31" fmla="*/ 281 h 333"/>
                  <a:gd name="T32" fmla="*/ 3 w 6"/>
                  <a:gd name="T33" fmla="*/ 318 h 333"/>
                  <a:gd name="T34" fmla="*/ 3 w 6"/>
                  <a:gd name="T35" fmla="*/ 318 h 333"/>
                  <a:gd name="T36" fmla="*/ 3 w 6"/>
                  <a:gd name="T37" fmla="*/ 332 h 333"/>
                  <a:gd name="T38" fmla="*/ 3 w 6"/>
                  <a:gd name="T39" fmla="*/ 332 h 333"/>
                  <a:gd name="T40" fmla="*/ 3 w 6"/>
                  <a:gd name="T41" fmla="*/ 318 h 333"/>
                  <a:gd name="T42" fmla="*/ 3 w 6"/>
                  <a:gd name="T43" fmla="*/ 318 h 333"/>
                  <a:gd name="T44" fmla="*/ 5 w 6"/>
                  <a:gd name="T45" fmla="*/ 281 h 333"/>
                  <a:gd name="T46" fmla="*/ 5 w 6"/>
                  <a:gd name="T47" fmla="*/ 281 h 333"/>
                  <a:gd name="T48" fmla="*/ 5 w 6"/>
                  <a:gd name="T49" fmla="*/ 226 h 333"/>
                  <a:gd name="T50" fmla="*/ 5 w 6"/>
                  <a:gd name="T51" fmla="*/ 226 h 333"/>
                  <a:gd name="T52" fmla="*/ 5 w 6"/>
                  <a:gd name="T53" fmla="*/ 166 h 333"/>
                  <a:gd name="T54" fmla="*/ 5 w 6"/>
                  <a:gd name="T55" fmla="*/ 166 h 333"/>
                  <a:gd name="T56" fmla="*/ 5 w 6"/>
                  <a:gd name="T57" fmla="*/ 103 h 333"/>
                  <a:gd name="T58" fmla="*/ 5 w 6"/>
                  <a:gd name="T59" fmla="*/ 103 h 333"/>
                  <a:gd name="T60" fmla="*/ 5 w 6"/>
                  <a:gd name="T61" fmla="*/ 52 h 333"/>
                  <a:gd name="T62" fmla="*/ 5 w 6"/>
                  <a:gd name="T63" fmla="*/ 52 h 333"/>
                  <a:gd name="T64" fmla="*/ 3 w 6"/>
                  <a:gd name="T65" fmla="*/ 1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333">
                    <a:moveTo>
                      <a:pt x="3" y="14"/>
                    </a:moveTo>
                    <a:lnTo>
                      <a:pt x="3" y="14"/>
                    </a:lnTo>
                    <a:lnTo>
                      <a:pt x="3" y="0"/>
                    </a:lnTo>
                    <a:lnTo>
                      <a:pt x="3" y="0"/>
                    </a:lnTo>
                    <a:lnTo>
                      <a:pt x="3" y="14"/>
                    </a:lnTo>
                    <a:lnTo>
                      <a:pt x="3" y="14"/>
                    </a:lnTo>
                    <a:lnTo>
                      <a:pt x="0" y="52"/>
                    </a:lnTo>
                    <a:lnTo>
                      <a:pt x="0" y="52"/>
                    </a:lnTo>
                    <a:lnTo>
                      <a:pt x="0" y="103"/>
                    </a:lnTo>
                    <a:lnTo>
                      <a:pt x="0" y="103"/>
                    </a:lnTo>
                    <a:lnTo>
                      <a:pt x="0" y="166"/>
                    </a:lnTo>
                    <a:lnTo>
                      <a:pt x="0" y="166"/>
                    </a:lnTo>
                    <a:lnTo>
                      <a:pt x="0" y="226"/>
                    </a:lnTo>
                    <a:lnTo>
                      <a:pt x="0" y="226"/>
                    </a:lnTo>
                    <a:lnTo>
                      <a:pt x="0" y="281"/>
                    </a:lnTo>
                    <a:lnTo>
                      <a:pt x="0" y="281"/>
                    </a:lnTo>
                    <a:lnTo>
                      <a:pt x="3" y="318"/>
                    </a:lnTo>
                    <a:lnTo>
                      <a:pt x="3" y="318"/>
                    </a:lnTo>
                    <a:lnTo>
                      <a:pt x="3" y="332"/>
                    </a:lnTo>
                    <a:lnTo>
                      <a:pt x="3" y="332"/>
                    </a:lnTo>
                    <a:lnTo>
                      <a:pt x="3" y="318"/>
                    </a:lnTo>
                    <a:lnTo>
                      <a:pt x="3" y="318"/>
                    </a:lnTo>
                    <a:lnTo>
                      <a:pt x="5" y="281"/>
                    </a:lnTo>
                    <a:lnTo>
                      <a:pt x="5" y="281"/>
                    </a:lnTo>
                    <a:lnTo>
                      <a:pt x="5" y="226"/>
                    </a:lnTo>
                    <a:lnTo>
                      <a:pt x="5" y="226"/>
                    </a:lnTo>
                    <a:lnTo>
                      <a:pt x="5" y="166"/>
                    </a:lnTo>
                    <a:lnTo>
                      <a:pt x="5" y="166"/>
                    </a:lnTo>
                    <a:lnTo>
                      <a:pt x="5" y="103"/>
                    </a:lnTo>
                    <a:lnTo>
                      <a:pt x="5" y="103"/>
                    </a:lnTo>
                    <a:lnTo>
                      <a:pt x="5" y="52"/>
                    </a:lnTo>
                    <a:lnTo>
                      <a:pt x="5" y="52"/>
                    </a:lnTo>
                    <a:lnTo>
                      <a:pt x="3"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4" name="Freeform 108"/>
              <p:cNvSpPr>
                <a:spLocks noChangeArrowheads="1"/>
              </p:cNvSpPr>
              <p:nvPr/>
            </p:nvSpPr>
            <p:spPr bwMode="auto">
              <a:xfrm>
                <a:off x="9120188" y="2487613"/>
                <a:ext cx="3175" cy="120650"/>
              </a:xfrm>
              <a:custGeom>
                <a:avLst/>
                <a:gdLst>
                  <a:gd name="T0" fmla="*/ 6 w 10"/>
                  <a:gd name="T1" fmla="*/ 14 h 333"/>
                  <a:gd name="T2" fmla="*/ 6 w 10"/>
                  <a:gd name="T3" fmla="*/ 14 h 333"/>
                  <a:gd name="T4" fmla="*/ 6 w 10"/>
                  <a:gd name="T5" fmla="*/ 0 h 333"/>
                  <a:gd name="T6" fmla="*/ 6 w 10"/>
                  <a:gd name="T7" fmla="*/ 0 h 333"/>
                  <a:gd name="T8" fmla="*/ 6 w 10"/>
                  <a:gd name="T9" fmla="*/ 14 h 333"/>
                  <a:gd name="T10" fmla="*/ 6 w 10"/>
                  <a:gd name="T11" fmla="*/ 14 h 333"/>
                  <a:gd name="T12" fmla="*/ 3 w 10"/>
                  <a:gd name="T13" fmla="*/ 51 h 333"/>
                  <a:gd name="T14" fmla="*/ 3 w 10"/>
                  <a:gd name="T15" fmla="*/ 51 h 333"/>
                  <a:gd name="T16" fmla="*/ 3 w 10"/>
                  <a:gd name="T17" fmla="*/ 106 h 333"/>
                  <a:gd name="T18" fmla="*/ 3 w 10"/>
                  <a:gd name="T19" fmla="*/ 106 h 333"/>
                  <a:gd name="T20" fmla="*/ 0 w 10"/>
                  <a:gd name="T21" fmla="*/ 166 h 333"/>
                  <a:gd name="T22" fmla="*/ 0 w 10"/>
                  <a:gd name="T23" fmla="*/ 166 h 333"/>
                  <a:gd name="T24" fmla="*/ 3 w 10"/>
                  <a:gd name="T25" fmla="*/ 226 h 333"/>
                  <a:gd name="T26" fmla="*/ 3 w 10"/>
                  <a:gd name="T27" fmla="*/ 226 h 333"/>
                  <a:gd name="T28" fmla="*/ 3 w 10"/>
                  <a:gd name="T29" fmla="*/ 280 h 333"/>
                  <a:gd name="T30" fmla="*/ 3 w 10"/>
                  <a:gd name="T31" fmla="*/ 280 h 333"/>
                  <a:gd name="T32" fmla="*/ 6 w 10"/>
                  <a:gd name="T33" fmla="*/ 318 h 333"/>
                  <a:gd name="T34" fmla="*/ 6 w 10"/>
                  <a:gd name="T35" fmla="*/ 318 h 333"/>
                  <a:gd name="T36" fmla="*/ 6 w 10"/>
                  <a:gd name="T37" fmla="*/ 332 h 333"/>
                  <a:gd name="T38" fmla="*/ 6 w 10"/>
                  <a:gd name="T39" fmla="*/ 332 h 333"/>
                  <a:gd name="T40" fmla="*/ 6 w 10"/>
                  <a:gd name="T41" fmla="*/ 318 h 333"/>
                  <a:gd name="T42" fmla="*/ 6 w 10"/>
                  <a:gd name="T43" fmla="*/ 318 h 333"/>
                  <a:gd name="T44" fmla="*/ 9 w 10"/>
                  <a:gd name="T45" fmla="*/ 280 h 333"/>
                  <a:gd name="T46" fmla="*/ 9 w 10"/>
                  <a:gd name="T47" fmla="*/ 280 h 333"/>
                  <a:gd name="T48" fmla="*/ 9 w 10"/>
                  <a:gd name="T49" fmla="*/ 226 h 333"/>
                  <a:gd name="T50" fmla="*/ 9 w 10"/>
                  <a:gd name="T51" fmla="*/ 226 h 333"/>
                  <a:gd name="T52" fmla="*/ 9 w 10"/>
                  <a:gd name="T53" fmla="*/ 166 h 333"/>
                  <a:gd name="T54" fmla="*/ 9 w 10"/>
                  <a:gd name="T55" fmla="*/ 166 h 333"/>
                  <a:gd name="T56" fmla="*/ 9 w 10"/>
                  <a:gd name="T57" fmla="*/ 106 h 333"/>
                  <a:gd name="T58" fmla="*/ 9 w 10"/>
                  <a:gd name="T59" fmla="*/ 106 h 333"/>
                  <a:gd name="T60" fmla="*/ 9 w 10"/>
                  <a:gd name="T61" fmla="*/ 51 h 333"/>
                  <a:gd name="T62" fmla="*/ 9 w 10"/>
                  <a:gd name="T63" fmla="*/ 51 h 333"/>
                  <a:gd name="T64" fmla="*/ 6 w 10"/>
                  <a:gd name="T65" fmla="*/ 14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333">
                    <a:moveTo>
                      <a:pt x="6" y="14"/>
                    </a:moveTo>
                    <a:lnTo>
                      <a:pt x="6" y="14"/>
                    </a:lnTo>
                    <a:lnTo>
                      <a:pt x="6" y="0"/>
                    </a:lnTo>
                    <a:lnTo>
                      <a:pt x="6" y="0"/>
                    </a:lnTo>
                    <a:lnTo>
                      <a:pt x="6" y="14"/>
                    </a:lnTo>
                    <a:lnTo>
                      <a:pt x="6" y="14"/>
                    </a:lnTo>
                    <a:lnTo>
                      <a:pt x="3" y="51"/>
                    </a:lnTo>
                    <a:lnTo>
                      <a:pt x="3" y="51"/>
                    </a:lnTo>
                    <a:lnTo>
                      <a:pt x="3" y="106"/>
                    </a:lnTo>
                    <a:lnTo>
                      <a:pt x="3" y="106"/>
                    </a:lnTo>
                    <a:lnTo>
                      <a:pt x="0" y="166"/>
                    </a:lnTo>
                    <a:lnTo>
                      <a:pt x="0" y="166"/>
                    </a:lnTo>
                    <a:lnTo>
                      <a:pt x="3" y="226"/>
                    </a:lnTo>
                    <a:lnTo>
                      <a:pt x="3" y="226"/>
                    </a:lnTo>
                    <a:lnTo>
                      <a:pt x="3" y="280"/>
                    </a:lnTo>
                    <a:lnTo>
                      <a:pt x="3" y="280"/>
                    </a:lnTo>
                    <a:lnTo>
                      <a:pt x="6" y="318"/>
                    </a:lnTo>
                    <a:lnTo>
                      <a:pt x="6" y="318"/>
                    </a:lnTo>
                    <a:lnTo>
                      <a:pt x="6" y="332"/>
                    </a:lnTo>
                    <a:lnTo>
                      <a:pt x="6" y="332"/>
                    </a:lnTo>
                    <a:lnTo>
                      <a:pt x="6" y="318"/>
                    </a:lnTo>
                    <a:lnTo>
                      <a:pt x="6" y="318"/>
                    </a:lnTo>
                    <a:lnTo>
                      <a:pt x="9" y="280"/>
                    </a:lnTo>
                    <a:lnTo>
                      <a:pt x="9" y="280"/>
                    </a:lnTo>
                    <a:lnTo>
                      <a:pt x="9" y="226"/>
                    </a:lnTo>
                    <a:lnTo>
                      <a:pt x="9" y="226"/>
                    </a:lnTo>
                    <a:lnTo>
                      <a:pt x="9" y="166"/>
                    </a:lnTo>
                    <a:lnTo>
                      <a:pt x="9" y="166"/>
                    </a:lnTo>
                    <a:lnTo>
                      <a:pt x="9" y="106"/>
                    </a:lnTo>
                    <a:lnTo>
                      <a:pt x="9" y="106"/>
                    </a:lnTo>
                    <a:lnTo>
                      <a:pt x="9" y="51"/>
                    </a:lnTo>
                    <a:lnTo>
                      <a:pt x="9" y="51"/>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5" name="Freeform 109"/>
              <p:cNvSpPr>
                <a:spLocks noChangeArrowheads="1"/>
              </p:cNvSpPr>
              <p:nvPr/>
            </p:nvSpPr>
            <p:spPr bwMode="auto">
              <a:xfrm>
                <a:off x="9150350" y="2506663"/>
                <a:ext cx="4763" cy="119062"/>
              </a:xfrm>
              <a:custGeom>
                <a:avLst/>
                <a:gdLst>
                  <a:gd name="T0" fmla="*/ 11 w 15"/>
                  <a:gd name="T1" fmla="*/ 52 h 331"/>
                  <a:gd name="T2" fmla="*/ 11 w 15"/>
                  <a:gd name="T3" fmla="*/ 52 h 331"/>
                  <a:gd name="T4" fmla="*/ 9 w 15"/>
                  <a:gd name="T5" fmla="*/ 0 h 331"/>
                  <a:gd name="T6" fmla="*/ 9 w 15"/>
                  <a:gd name="T7" fmla="*/ 0 h 331"/>
                  <a:gd name="T8" fmla="*/ 3 w 15"/>
                  <a:gd name="T9" fmla="*/ 52 h 331"/>
                  <a:gd name="T10" fmla="*/ 3 w 15"/>
                  <a:gd name="T11" fmla="*/ 52 h 331"/>
                  <a:gd name="T12" fmla="*/ 0 w 15"/>
                  <a:gd name="T13" fmla="*/ 103 h 331"/>
                  <a:gd name="T14" fmla="*/ 0 w 15"/>
                  <a:gd name="T15" fmla="*/ 103 h 331"/>
                  <a:gd name="T16" fmla="*/ 0 w 15"/>
                  <a:gd name="T17" fmla="*/ 135 h 331"/>
                  <a:gd name="T18" fmla="*/ 0 w 15"/>
                  <a:gd name="T19" fmla="*/ 135 h 331"/>
                  <a:gd name="T20" fmla="*/ 0 w 15"/>
                  <a:gd name="T21" fmla="*/ 166 h 331"/>
                  <a:gd name="T22" fmla="*/ 0 w 15"/>
                  <a:gd name="T23" fmla="*/ 166 h 331"/>
                  <a:gd name="T24" fmla="*/ 0 w 15"/>
                  <a:gd name="T25" fmla="*/ 195 h 331"/>
                  <a:gd name="T26" fmla="*/ 0 w 15"/>
                  <a:gd name="T27" fmla="*/ 195 h 331"/>
                  <a:gd name="T28" fmla="*/ 0 w 15"/>
                  <a:gd name="T29" fmla="*/ 226 h 331"/>
                  <a:gd name="T30" fmla="*/ 0 w 15"/>
                  <a:gd name="T31" fmla="*/ 226 h 331"/>
                  <a:gd name="T32" fmla="*/ 3 w 15"/>
                  <a:gd name="T33" fmla="*/ 278 h 331"/>
                  <a:gd name="T34" fmla="*/ 3 w 15"/>
                  <a:gd name="T35" fmla="*/ 278 h 331"/>
                  <a:gd name="T36" fmla="*/ 9 w 15"/>
                  <a:gd name="T37" fmla="*/ 330 h 331"/>
                  <a:gd name="T38" fmla="*/ 9 w 15"/>
                  <a:gd name="T39" fmla="*/ 330 h 331"/>
                  <a:gd name="T40" fmla="*/ 11 w 15"/>
                  <a:gd name="T41" fmla="*/ 278 h 331"/>
                  <a:gd name="T42" fmla="*/ 11 w 15"/>
                  <a:gd name="T43" fmla="*/ 278 h 331"/>
                  <a:gd name="T44" fmla="*/ 14 w 15"/>
                  <a:gd name="T45" fmla="*/ 226 h 331"/>
                  <a:gd name="T46" fmla="*/ 14 w 15"/>
                  <a:gd name="T47" fmla="*/ 226 h 331"/>
                  <a:gd name="T48" fmla="*/ 14 w 15"/>
                  <a:gd name="T49" fmla="*/ 195 h 331"/>
                  <a:gd name="T50" fmla="*/ 14 w 15"/>
                  <a:gd name="T51" fmla="*/ 195 h 331"/>
                  <a:gd name="T52" fmla="*/ 14 w 15"/>
                  <a:gd name="T53" fmla="*/ 166 h 331"/>
                  <a:gd name="T54" fmla="*/ 14 w 15"/>
                  <a:gd name="T55" fmla="*/ 166 h 331"/>
                  <a:gd name="T56" fmla="*/ 14 w 15"/>
                  <a:gd name="T57" fmla="*/ 135 h 331"/>
                  <a:gd name="T58" fmla="*/ 14 w 15"/>
                  <a:gd name="T59" fmla="*/ 135 h 331"/>
                  <a:gd name="T60" fmla="*/ 14 w 15"/>
                  <a:gd name="T61" fmla="*/ 103 h 331"/>
                  <a:gd name="T62" fmla="*/ 14 w 15"/>
                  <a:gd name="T63" fmla="*/ 103 h 331"/>
                  <a:gd name="T64" fmla="*/ 11 w 15"/>
                  <a:gd name="T65" fmla="*/ 52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331">
                    <a:moveTo>
                      <a:pt x="11" y="52"/>
                    </a:moveTo>
                    <a:lnTo>
                      <a:pt x="11" y="52"/>
                    </a:lnTo>
                    <a:lnTo>
                      <a:pt x="9" y="0"/>
                    </a:lnTo>
                    <a:lnTo>
                      <a:pt x="9" y="0"/>
                    </a:lnTo>
                    <a:lnTo>
                      <a:pt x="3" y="52"/>
                    </a:lnTo>
                    <a:lnTo>
                      <a:pt x="3" y="52"/>
                    </a:lnTo>
                    <a:lnTo>
                      <a:pt x="0" y="103"/>
                    </a:lnTo>
                    <a:lnTo>
                      <a:pt x="0" y="103"/>
                    </a:lnTo>
                    <a:lnTo>
                      <a:pt x="0" y="135"/>
                    </a:lnTo>
                    <a:lnTo>
                      <a:pt x="0" y="135"/>
                    </a:lnTo>
                    <a:lnTo>
                      <a:pt x="0" y="166"/>
                    </a:lnTo>
                    <a:lnTo>
                      <a:pt x="0" y="166"/>
                    </a:lnTo>
                    <a:lnTo>
                      <a:pt x="0" y="195"/>
                    </a:lnTo>
                    <a:lnTo>
                      <a:pt x="0" y="195"/>
                    </a:lnTo>
                    <a:lnTo>
                      <a:pt x="0" y="226"/>
                    </a:lnTo>
                    <a:lnTo>
                      <a:pt x="0" y="226"/>
                    </a:lnTo>
                    <a:lnTo>
                      <a:pt x="3" y="278"/>
                    </a:lnTo>
                    <a:lnTo>
                      <a:pt x="3" y="278"/>
                    </a:lnTo>
                    <a:lnTo>
                      <a:pt x="9" y="330"/>
                    </a:lnTo>
                    <a:lnTo>
                      <a:pt x="9" y="330"/>
                    </a:lnTo>
                    <a:lnTo>
                      <a:pt x="11" y="278"/>
                    </a:lnTo>
                    <a:lnTo>
                      <a:pt x="11" y="278"/>
                    </a:lnTo>
                    <a:lnTo>
                      <a:pt x="14" y="226"/>
                    </a:lnTo>
                    <a:lnTo>
                      <a:pt x="14" y="226"/>
                    </a:lnTo>
                    <a:lnTo>
                      <a:pt x="14" y="195"/>
                    </a:lnTo>
                    <a:lnTo>
                      <a:pt x="14" y="195"/>
                    </a:lnTo>
                    <a:lnTo>
                      <a:pt x="14" y="166"/>
                    </a:lnTo>
                    <a:lnTo>
                      <a:pt x="14" y="166"/>
                    </a:lnTo>
                    <a:lnTo>
                      <a:pt x="14" y="135"/>
                    </a:lnTo>
                    <a:lnTo>
                      <a:pt x="14" y="135"/>
                    </a:lnTo>
                    <a:lnTo>
                      <a:pt x="14" y="103"/>
                    </a:lnTo>
                    <a:lnTo>
                      <a:pt x="14" y="103"/>
                    </a:lnTo>
                    <a:lnTo>
                      <a:pt x="11" y="5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6" name="Freeform 110"/>
              <p:cNvSpPr>
                <a:spLocks noChangeArrowheads="1"/>
              </p:cNvSpPr>
              <p:nvPr/>
            </p:nvSpPr>
            <p:spPr bwMode="auto">
              <a:xfrm>
                <a:off x="9237663" y="2570163"/>
                <a:ext cx="3175" cy="119062"/>
              </a:xfrm>
              <a:custGeom>
                <a:avLst/>
                <a:gdLst>
                  <a:gd name="T0" fmla="*/ 6 w 10"/>
                  <a:gd name="T1" fmla="*/ 11 h 330"/>
                  <a:gd name="T2" fmla="*/ 6 w 10"/>
                  <a:gd name="T3" fmla="*/ 11 h 330"/>
                  <a:gd name="T4" fmla="*/ 6 w 10"/>
                  <a:gd name="T5" fmla="*/ 0 h 330"/>
                  <a:gd name="T6" fmla="*/ 6 w 10"/>
                  <a:gd name="T7" fmla="*/ 0 h 330"/>
                  <a:gd name="T8" fmla="*/ 6 w 10"/>
                  <a:gd name="T9" fmla="*/ 11 h 330"/>
                  <a:gd name="T10" fmla="*/ 6 w 10"/>
                  <a:gd name="T11" fmla="*/ 11 h 330"/>
                  <a:gd name="T12" fmla="*/ 3 w 10"/>
                  <a:gd name="T13" fmla="*/ 51 h 330"/>
                  <a:gd name="T14" fmla="*/ 3 w 10"/>
                  <a:gd name="T15" fmla="*/ 51 h 330"/>
                  <a:gd name="T16" fmla="*/ 3 w 10"/>
                  <a:gd name="T17" fmla="*/ 103 h 330"/>
                  <a:gd name="T18" fmla="*/ 3 w 10"/>
                  <a:gd name="T19" fmla="*/ 103 h 330"/>
                  <a:gd name="T20" fmla="*/ 0 w 10"/>
                  <a:gd name="T21" fmla="*/ 163 h 330"/>
                  <a:gd name="T22" fmla="*/ 0 w 10"/>
                  <a:gd name="T23" fmla="*/ 163 h 330"/>
                  <a:gd name="T24" fmla="*/ 3 w 10"/>
                  <a:gd name="T25" fmla="*/ 226 h 330"/>
                  <a:gd name="T26" fmla="*/ 3 w 10"/>
                  <a:gd name="T27" fmla="*/ 226 h 330"/>
                  <a:gd name="T28" fmla="*/ 3 w 10"/>
                  <a:gd name="T29" fmla="*/ 278 h 330"/>
                  <a:gd name="T30" fmla="*/ 3 w 10"/>
                  <a:gd name="T31" fmla="*/ 278 h 330"/>
                  <a:gd name="T32" fmla="*/ 6 w 10"/>
                  <a:gd name="T33" fmla="*/ 315 h 330"/>
                  <a:gd name="T34" fmla="*/ 6 w 10"/>
                  <a:gd name="T35" fmla="*/ 315 h 330"/>
                  <a:gd name="T36" fmla="*/ 6 w 10"/>
                  <a:gd name="T37" fmla="*/ 329 h 330"/>
                  <a:gd name="T38" fmla="*/ 6 w 10"/>
                  <a:gd name="T39" fmla="*/ 329 h 330"/>
                  <a:gd name="T40" fmla="*/ 6 w 10"/>
                  <a:gd name="T41" fmla="*/ 315 h 330"/>
                  <a:gd name="T42" fmla="*/ 6 w 10"/>
                  <a:gd name="T43" fmla="*/ 315 h 330"/>
                  <a:gd name="T44" fmla="*/ 9 w 10"/>
                  <a:gd name="T45" fmla="*/ 278 h 330"/>
                  <a:gd name="T46" fmla="*/ 9 w 10"/>
                  <a:gd name="T47" fmla="*/ 278 h 330"/>
                  <a:gd name="T48" fmla="*/ 9 w 10"/>
                  <a:gd name="T49" fmla="*/ 226 h 330"/>
                  <a:gd name="T50" fmla="*/ 9 w 10"/>
                  <a:gd name="T51" fmla="*/ 226 h 330"/>
                  <a:gd name="T52" fmla="*/ 9 w 10"/>
                  <a:gd name="T53" fmla="*/ 163 h 330"/>
                  <a:gd name="T54" fmla="*/ 9 w 10"/>
                  <a:gd name="T55" fmla="*/ 163 h 330"/>
                  <a:gd name="T56" fmla="*/ 9 w 10"/>
                  <a:gd name="T57" fmla="*/ 103 h 330"/>
                  <a:gd name="T58" fmla="*/ 9 w 10"/>
                  <a:gd name="T59" fmla="*/ 103 h 330"/>
                  <a:gd name="T60" fmla="*/ 9 w 10"/>
                  <a:gd name="T61" fmla="*/ 51 h 330"/>
                  <a:gd name="T62" fmla="*/ 9 w 10"/>
                  <a:gd name="T63" fmla="*/ 51 h 330"/>
                  <a:gd name="T64" fmla="*/ 6 w 10"/>
                  <a:gd name="T65" fmla="*/ 11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330">
                    <a:moveTo>
                      <a:pt x="6" y="11"/>
                    </a:moveTo>
                    <a:lnTo>
                      <a:pt x="6" y="11"/>
                    </a:lnTo>
                    <a:lnTo>
                      <a:pt x="6" y="0"/>
                    </a:lnTo>
                    <a:lnTo>
                      <a:pt x="6" y="0"/>
                    </a:lnTo>
                    <a:lnTo>
                      <a:pt x="6" y="11"/>
                    </a:lnTo>
                    <a:lnTo>
                      <a:pt x="6" y="11"/>
                    </a:lnTo>
                    <a:lnTo>
                      <a:pt x="3" y="51"/>
                    </a:lnTo>
                    <a:lnTo>
                      <a:pt x="3" y="51"/>
                    </a:lnTo>
                    <a:lnTo>
                      <a:pt x="3" y="103"/>
                    </a:lnTo>
                    <a:lnTo>
                      <a:pt x="3" y="103"/>
                    </a:lnTo>
                    <a:lnTo>
                      <a:pt x="0" y="163"/>
                    </a:lnTo>
                    <a:lnTo>
                      <a:pt x="0" y="163"/>
                    </a:lnTo>
                    <a:lnTo>
                      <a:pt x="3" y="226"/>
                    </a:lnTo>
                    <a:lnTo>
                      <a:pt x="3" y="226"/>
                    </a:lnTo>
                    <a:lnTo>
                      <a:pt x="3" y="278"/>
                    </a:lnTo>
                    <a:lnTo>
                      <a:pt x="3" y="278"/>
                    </a:lnTo>
                    <a:lnTo>
                      <a:pt x="6" y="315"/>
                    </a:lnTo>
                    <a:lnTo>
                      <a:pt x="6" y="315"/>
                    </a:lnTo>
                    <a:lnTo>
                      <a:pt x="6" y="329"/>
                    </a:lnTo>
                    <a:lnTo>
                      <a:pt x="6" y="329"/>
                    </a:lnTo>
                    <a:lnTo>
                      <a:pt x="6" y="315"/>
                    </a:lnTo>
                    <a:lnTo>
                      <a:pt x="6" y="315"/>
                    </a:lnTo>
                    <a:lnTo>
                      <a:pt x="9" y="278"/>
                    </a:lnTo>
                    <a:lnTo>
                      <a:pt x="9" y="278"/>
                    </a:lnTo>
                    <a:lnTo>
                      <a:pt x="9" y="226"/>
                    </a:lnTo>
                    <a:lnTo>
                      <a:pt x="9" y="226"/>
                    </a:lnTo>
                    <a:lnTo>
                      <a:pt x="9" y="163"/>
                    </a:lnTo>
                    <a:lnTo>
                      <a:pt x="9" y="163"/>
                    </a:lnTo>
                    <a:lnTo>
                      <a:pt x="9" y="103"/>
                    </a:lnTo>
                    <a:lnTo>
                      <a:pt x="9" y="103"/>
                    </a:lnTo>
                    <a:lnTo>
                      <a:pt x="9" y="51"/>
                    </a:lnTo>
                    <a:lnTo>
                      <a:pt x="9" y="51"/>
                    </a:lnTo>
                    <a:lnTo>
                      <a:pt x="6"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111"/>
              <p:cNvSpPr>
                <a:spLocks noChangeArrowheads="1"/>
              </p:cNvSpPr>
              <p:nvPr/>
            </p:nvSpPr>
            <p:spPr bwMode="auto">
              <a:xfrm>
                <a:off x="9267825" y="2587625"/>
                <a:ext cx="6350" cy="120650"/>
              </a:xfrm>
              <a:custGeom>
                <a:avLst/>
                <a:gdLst>
                  <a:gd name="T0" fmla="*/ 12 w 16"/>
                  <a:gd name="T1" fmla="*/ 51 h 333"/>
                  <a:gd name="T2" fmla="*/ 12 w 16"/>
                  <a:gd name="T3" fmla="*/ 51 h 333"/>
                  <a:gd name="T4" fmla="*/ 6 w 16"/>
                  <a:gd name="T5" fmla="*/ 0 h 333"/>
                  <a:gd name="T6" fmla="*/ 6 w 16"/>
                  <a:gd name="T7" fmla="*/ 0 h 333"/>
                  <a:gd name="T8" fmla="*/ 3 w 16"/>
                  <a:gd name="T9" fmla="*/ 51 h 333"/>
                  <a:gd name="T10" fmla="*/ 3 w 16"/>
                  <a:gd name="T11" fmla="*/ 51 h 333"/>
                  <a:gd name="T12" fmla="*/ 0 w 16"/>
                  <a:gd name="T13" fmla="*/ 106 h 333"/>
                  <a:gd name="T14" fmla="*/ 0 w 16"/>
                  <a:gd name="T15" fmla="*/ 106 h 333"/>
                  <a:gd name="T16" fmla="*/ 0 w 16"/>
                  <a:gd name="T17" fmla="*/ 134 h 333"/>
                  <a:gd name="T18" fmla="*/ 0 w 16"/>
                  <a:gd name="T19" fmla="*/ 134 h 333"/>
                  <a:gd name="T20" fmla="*/ 0 w 16"/>
                  <a:gd name="T21" fmla="*/ 166 h 333"/>
                  <a:gd name="T22" fmla="*/ 0 w 16"/>
                  <a:gd name="T23" fmla="*/ 166 h 333"/>
                  <a:gd name="T24" fmla="*/ 0 w 16"/>
                  <a:gd name="T25" fmla="*/ 197 h 333"/>
                  <a:gd name="T26" fmla="*/ 0 w 16"/>
                  <a:gd name="T27" fmla="*/ 197 h 333"/>
                  <a:gd name="T28" fmla="*/ 0 w 16"/>
                  <a:gd name="T29" fmla="*/ 226 h 333"/>
                  <a:gd name="T30" fmla="*/ 0 w 16"/>
                  <a:gd name="T31" fmla="*/ 226 h 333"/>
                  <a:gd name="T32" fmla="*/ 3 w 16"/>
                  <a:gd name="T33" fmla="*/ 280 h 333"/>
                  <a:gd name="T34" fmla="*/ 3 w 16"/>
                  <a:gd name="T35" fmla="*/ 280 h 333"/>
                  <a:gd name="T36" fmla="*/ 6 w 16"/>
                  <a:gd name="T37" fmla="*/ 332 h 333"/>
                  <a:gd name="T38" fmla="*/ 6 w 16"/>
                  <a:gd name="T39" fmla="*/ 332 h 333"/>
                  <a:gd name="T40" fmla="*/ 12 w 16"/>
                  <a:gd name="T41" fmla="*/ 280 h 333"/>
                  <a:gd name="T42" fmla="*/ 12 w 16"/>
                  <a:gd name="T43" fmla="*/ 280 h 333"/>
                  <a:gd name="T44" fmla="*/ 15 w 16"/>
                  <a:gd name="T45" fmla="*/ 226 h 333"/>
                  <a:gd name="T46" fmla="*/ 15 w 16"/>
                  <a:gd name="T47" fmla="*/ 226 h 333"/>
                  <a:gd name="T48" fmla="*/ 15 w 16"/>
                  <a:gd name="T49" fmla="*/ 197 h 333"/>
                  <a:gd name="T50" fmla="*/ 15 w 16"/>
                  <a:gd name="T51" fmla="*/ 197 h 333"/>
                  <a:gd name="T52" fmla="*/ 15 w 16"/>
                  <a:gd name="T53" fmla="*/ 166 h 333"/>
                  <a:gd name="T54" fmla="*/ 15 w 16"/>
                  <a:gd name="T55" fmla="*/ 166 h 333"/>
                  <a:gd name="T56" fmla="*/ 15 w 16"/>
                  <a:gd name="T57" fmla="*/ 134 h 333"/>
                  <a:gd name="T58" fmla="*/ 15 w 16"/>
                  <a:gd name="T59" fmla="*/ 134 h 333"/>
                  <a:gd name="T60" fmla="*/ 15 w 16"/>
                  <a:gd name="T61" fmla="*/ 106 h 333"/>
                  <a:gd name="T62" fmla="*/ 15 w 16"/>
                  <a:gd name="T63" fmla="*/ 106 h 333"/>
                  <a:gd name="T64" fmla="*/ 12 w 16"/>
                  <a:gd name="T65" fmla="*/ 5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333">
                    <a:moveTo>
                      <a:pt x="12" y="51"/>
                    </a:moveTo>
                    <a:lnTo>
                      <a:pt x="12" y="51"/>
                    </a:lnTo>
                    <a:lnTo>
                      <a:pt x="6" y="0"/>
                    </a:lnTo>
                    <a:lnTo>
                      <a:pt x="6" y="0"/>
                    </a:lnTo>
                    <a:lnTo>
                      <a:pt x="3" y="51"/>
                    </a:lnTo>
                    <a:lnTo>
                      <a:pt x="3" y="51"/>
                    </a:lnTo>
                    <a:lnTo>
                      <a:pt x="0" y="106"/>
                    </a:lnTo>
                    <a:lnTo>
                      <a:pt x="0" y="106"/>
                    </a:lnTo>
                    <a:lnTo>
                      <a:pt x="0" y="134"/>
                    </a:lnTo>
                    <a:lnTo>
                      <a:pt x="0" y="134"/>
                    </a:lnTo>
                    <a:lnTo>
                      <a:pt x="0" y="166"/>
                    </a:lnTo>
                    <a:lnTo>
                      <a:pt x="0" y="166"/>
                    </a:lnTo>
                    <a:lnTo>
                      <a:pt x="0" y="197"/>
                    </a:lnTo>
                    <a:lnTo>
                      <a:pt x="0" y="197"/>
                    </a:lnTo>
                    <a:lnTo>
                      <a:pt x="0" y="226"/>
                    </a:lnTo>
                    <a:lnTo>
                      <a:pt x="0" y="226"/>
                    </a:lnTo>
                    <a:lnTo>
                      <a:pt x="3" y="280"/>
                    </a:lnTo>
                    <a:lnTo>
                      <a:pt x="3" y="280"/>
                    </a:lnTo>
                    <a:lnTo>
                      <a:pt x="6" y="332"/>
                    </a:lnTo>
                    <a:lnTo>
                      <a:pt x="6" y="332"/>
                    </a:lnTo>
                    <a:lnTo>
                      <a:pt x="12" y="280"/>
                    </a:lnTo>
                    <a:lnTo>
                      <a:pt x="12" y="280"/>
                    </a:lnTo>
                    <a:lnTo>
                      <a:pt x="15" y="226"/>
                    </a:lnTo>
                    <a:lnTo>
                      <a:pt x="15" y="226"/>
                    </a:lnTo>
                    <a:lnTo>
                      <a:pt x="15" y="197"/>
                    </a:lnTo>
                    <a:lnTo>
                      <a:pt x="15" y="197"/>
                    </a:lnTo>
                    <a:lnTo>
                      <a:pt x="15" y="166"/>
                    </a:lnTo>
                    <a:lnTo>
                      <a:pt x="15" y="166"/>
                    </a:lnTo>
                    <a:lnTo>
                      <a:pt x="15" y="134"/>
                    </a:lnTo>
                    <a:lnTo>
                      <a:pt x="15" y="134"/>
                    </a:lnTo>
                    <a:lnTo>
                      <a:pt x="15" y="106"/>
                    </a:lnTo>
                    <a:lnTo>
                      <a:pt x="15" y="106"/>
                    </a:lnTo>
                    <a:lnTo>
                      <a:pt x="12" y="5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8" name="Freeform 112"/>
              <p:cNvSpPr>
                <a:spLocks noChangeArrowheads="1"/>
              </p:cNvSpPr>
              <p:nvPr/>
            </p:nvSpPr>
            <p:spPr bwMode="auto">
              <a:xfrm>
                <a:off x="8983663" y="2314575"/>
                <a:ext cx="6350" cy="47625"/>
              </a:xfrm>
              <a:custGeom>
                <a:avLst/>
                <a:gdLst>
                  <a:gd name="T0" fmla="*/ 9 w 18"/>
                  <a:gd name="T1" fmla="*/ 0 h 132"/>
                  <a:gd name="T2" fmla="*/ 9 w 18"/>
                  <a:gd name="T3" fmla="*/ 0 h 132"/>
                  <a:gd name="T4" fmla="*/ 6 w 18"/>
                  <a:gd name="T5" fmla="*/ 20 h 132"/>
                  <a:gd name="T6" fmla="*/ 6 w 18"/>
                  <a:gd name="T7" fmla="*/ 20 h 132"/>
                  <a:gd name="T8" fmla="*/ 3 w 18"/>
                  <a:gd name="T9" fmla="*/ 42 h 132"/>
                  <a:gd name="T10" fmla="*/ 3 w 18"/>
                  <a:gd name="T11" fmla="*/ 42 h 132"/>
                  <a:gd name="T12" fmla="*/ 0 w 18"/>
                  <a:gd name="T13" fmla="*/ 65 h 132"/>
                  <a:gd name="T14" fmla="*/ 0 w 18"/>
                  <a:gd name="T15" fmla="*/ 65 h 132"/>
                  <a:gd name="T16" fmla="*/ 3 w 18"/>
                  <a:gd name="T17" fmla="*/ 88 h 132"/>
                  <a:gd name="T18" fmla="*/ 3 w 18"/>
                  <a:gd name="T19" fmla="*/ 88 h 132"/>
                  <a:gd name="T20" fmla="*/ 6 w 18"/>
                  <a:gd name="T21" fmla="*/ 108 h 132"/>
                  <a:gd name="T22" fmla="*/ 6 w 18"/>
                  <a:gd name="T23" fmla="*/ 108 h 132"/>
                  <a:gd name="T24" fmla="*/ 9 w 18"/>
                  <a:gd name="T25" fmla="*/ 131 h 132"/>
                  <a:gd name="T26" fmla="*/ 9 w 18"/>
                  <a:gd name="T27" fmla="*/ 131 h 132"/>
                  <a:gd name="T28" fmla="*/ 14 w 18"/>
                  <a:gd name="T29" fmla="*/ 108 h 132"/>
                  <a:gd name="T30" fmla="*/ 14 w 18"/>
                  <a:gd name="T31" fmla="*/ 108 h 132"/>
                  <a:gd name="T32" fmla="*/ 17 w 18"/>
                  <a:gd name="T33" fmla="*/ 88 h 132"/>
                  <a:gd name="T34" fmla="*/ 17 w 18"/>
                  <a:gd name="T35" fmla="*/ 88 h 132"/>
                  <a:gd name="T36" fmla="*/ 17 w 18"/>
                  <a:gd name="T37" fmla="*/ 65 h 132"/>
                  <a:gd name="T38" fmla="*/ 17 w 18"/>
                  <a:gd name="T39" fmla="*/ 65 h 132"/>
                  <a:gd name="T40" fmla="*/ 17 w 18"/>
                  <a:gd name="T41" fmla="*/ 42 h 132"/>
                  <a:gd name="T42" fmla="*/ 17 w 18"/>
                  <a:gd name="T43" fmla="*/ 42 h 132"/>
                  <a:gd name="T44" fmla="*/ 14 w 18"/>
                  <a:gd name="T45" fmla="*/ 20 h 132"/>
                  <a:gd name="T46" fmla="*/ 14 w 18"/>
                  <a:gd name="T47" fmla="*/ 20 h 132"/>
                  <a:gd name="T48" fmla="*/ 9 w 18"/>
                  <a:gd name="T49"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32">
                    <a:moveTo>
                      <a:pt x="9" y="0"/>
                    </a:moveTo>
                    <a:lnTo>
                      <a:pt x="9" y="0"/>
                    </a:lnTo>
                    <a:lnTo>
                      <a:pt x="6" y="20"/>
                    </a:lnTo>
                    <a:lnTo>
                      <a:pt x="6" y="20"/>
                    </a:lnTo>
                    <a:lnTo>
                      <a:pt x="3" y="42"/>
                    </a:lnTo>
                    <a:lnTo>
                      <a:pt x="3" y="42"/>
                    </a:lnTo>
                    <a:lnTo>
                      <a:pt x="0" y="65"/>
                    </a:lnTo>
                    <a:lnTo>
                      <a:pt x="0" y="65"/>
                    </a:lnTo>
                    <a:lnTo>
                      <a:pt x="3" y="88"/>
                    </a:lnTo>
                    <a:lnTo>
                      <a:pt x="3" y="88"/>
                    </a:lnTo>
                    <a:lnTo>
                      <a:pt x="6" y="108"/>
                    </a:lnTo>
                    <a:lnTo>
                      <a:pt x="6" y="108"/>
                    </a:lnTo>
                    <a:lnTo>
                      <a:pt x="9" y="131"/>
                    </a:lnTo>
                    <a:lnTo>
                      <a:pt x="9" y="131"/>
                    </a:lnTo>
                    <a:lnTo>
                      <a:pt x="14" y="108"/>
                    </a:lnTo>
                    <a:lnTo>
                      <a:pt x="14" y="108"/>
                    </a:lnTo>
                    <a:lnTo>
                      <a:pt x="17" y="88"/>
                    </a:lnTo>
                    <a:lnTo>
                      <a:pt x="17" y="88"/>
                    </a:lnTo>
                    <a:lnTo>
                      <a:pt x="17" y="65"/>
                    </a:lnTo>
                    <a:lnTo>
                      <a:pt x="17" y="65"/>
                    </a:lnTo>
                    <a:lnTo>
                      <a:pt x="17" y="42"/>
                    </a:lnTo>
                    <a:lnTo>
                      <a:pt x="17" y="42"/>
                    </a:lnTo>
                    <a:lnTo>
                      <a:pt x="14" y="20"/>
                    </a:lnTo>
                    <a:lnTo>
                      <a:pt x="14" y="20"/>
                    </a:lnTo>
                    <a:lnTo>
                      <a:pt x="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113"/>
              <p:cNvSpPr>
                <a:spLocks noChangeArrowheads="1"/>
              </p:cNvSpPr>
              <p:nvPr/>
            </p:nvSpPr>
            <p:spPr bwMode="auto">
              <a:xfrm>
                <a:off x="9013825" y="2273300"/>
                <a:ext cx="3175" cy="19050"/>
              </a:xfrm>
              <a:custGeom>
                <a:avLst/>
                <a:gdLst>
                  <a:gd name="T0" fmla="*/ 8 w 9"/>
                  <a:gd name="T1" fmla="*/ 9 h 53"/>
                  <a:gd name="T2" fmla="*/ 8 w 9"/>
                  <a:gd name="T3" fmla="*/ 9 h 53"/>
                  <a:gd name="T4" fmla="*/ 6 w 9"/>
                  <a:gd name="T5" fmla="*/ 0 h 53"/>
                  <a:gd name="T6" fmla="*/ 6 w 9"/>
                  <a:gd name="T7" fmla="*/ 0 h 53"/>
                  <a:gd name="T8" fmla="*/ 3 w 9"/>
                  <a:gd name="T9" fmla="*/ 9 h 53"/>
                  <a:gd name="T10" fmla="*/ 3 w 9"/>
                  <a:gd name="T11" fmla="*/ 9 h 53"/>
                  <a:gd name="T12" fmla="*/ 0 w 9"/>
                  <a:gd name="T13" fmla="*/ 26 h 53"/>
                  <a:gd name="T14" fmla="*/ 0 w 9"/>
                  <a:gd name="T15" fmla="*/ 26 h 53"/>
                  <a:gd name="T16" fmla="*/ 3 w 9"/>
                  <a:gd name="T17" fmla="*/ 43 h 53"/>
                  <a:gd name="T18" fmla="*/ 3 w 9"/>
                  <a:gd name="T19" fmla="*/ 43 h 53"/>
                  <a:gd name="T20" fmla="*/ 6 w 9"/>
                  <a:gd name="T21" fmla="*/ 52 h 53"/>
                  <a:gd name="T22" fmla="*/ 6 w 9"/>
                  <a:gd name="T23" fmla="*/ 52 h 53"/>
                  <a:gd name="T24" fmla="*/ 8 w 9"/>
                  <a:gd name="T25" fmla="*/ 43 h 53"/>
                  <a:gd name="T26" fmla="*/ 8 w 9"/>
                  <a:gd name="T27" fmla="*/ 43 h 53"/>
                  <a:gd name="T28" fmla="*/ 8 w 9"/>
                  <a:gd name="T29" fmla="*/ 26 h 53"/>
                  <a:gd name="T30" fmla="*/ 8 w 9"/>
                  <a:gd name="T31" fmla="*/ 26 h 53"/>
                  <a:gd name="T32" fmla="*/ 8 w 9"/>
                  <a:gd name="T33"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53">
                    <a:moveTo>
                      <a:pt x="8" y="9"/>
                    </a:moveTo>
                    <a:lnTo>
                      <a:pt x="8" y="9"/>
                    </a:lnTo>
                    <a:lnTo>
                      <a:pt x="6" y="0"/>
                    </a:lnTo>
                    <a:lnTo>
                      <a:pt x="6" y="0"/>
                    </a:lnTo>
                    <a:lnTo>
                      <a:pt x="3" y="9"/>
                    </a:lnTo>
                    <a:lnTo>
                      <a:pt x="3" y="9"/>
                    </a:lnTo>
                    <a:lnTo>
                      <a:pt x="0" y="26"/>
                    </a:lnTo>
                    <a:lnTo>
                      <a:pt x="0" y="26"/>
                    </a:lnTo>
                    <a:lnTo>
                      <a:pt x="3" y="43"/>
                    </a:lnTo>
                    <a:lnTo>
                      <a:pt x="3" y="43"/>
                    </a:lnTo>
                    <a:lnTo>
                      <a:pt x="6" y="52"/>
                    </a:lnTo>
                    <a:lnTo>
                      <a:pt x="6" y="52"/>
                    </a:lnTo>
                    <a:lnTo>
                      <a:pt x="8" y="43"/>
                    </a:lnTo>
                    <a:lnTo>
                      <a:pt x="8" y="43"/>
                    </a:lnTo>
                    <a:lnTo>
                      <a:pt x="8" y="26"/>
                    </a:lnTo>
                    <a:lnTo>
                      <a:pt x="8" y="26"/>
                    </a:lnTo>
                    <a:lnTo>
                      <a:pt x="8"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114"/>
              <p:cNvSpPr>
                <a:spLocks noChangeArrowheads="1"/>
              </p:cNvSpPr>
              <p:nvPr/>
            </p:nvSpPr>
            <p:spPr bwMode="auto">
              <a:xfrm>
                <a:off x="9013825" y="2301875"/>
                <a:ext cx="3175" cy="14288"/>
              </a:xfrm>
              <a:custGeom>
                <a:avLst/>
                <a:gdLst>
                  <a:gd name="T0" fmla="*/ 8 w 9"/>
                  <a:gd name="T1" fmla="*/ 6 h 41"/>
                  <a:gd name="T2" fmla="*/ 8 w 9"/>
                  <a:gd name="T3" fmla="*/ 6 h 41"/>
                  <a:gd name="T4" fmla="*/ 6 w 9"/>
                  <a:gd name="T5" fmla="*/ 0 h 41"/>
                  <a:gd name="T6" fmla="*/ 6 w 9"/>
                  <a:gd name="T7" fmla="*/ 0 h 41"/>
                  <a:gd name="T8" fmla="*/ 3 w 9"/>
                  <a:gd name="T9" fmla="*/ 6 h 41"/>
                  <a:gd name="T10" fmla="*/ 3 w 9"/>
                  <a:gd name="T11" fmla="*/ 6 h 41"/>
                  <a:gd name="T12" fmla="*/ 0 w 9"/>
                  <a:gd name="T13" fmla="*/ 20 h 41"/>
                  <a:gd name="T14" fmla="*/ 0 w 9"/>
                  <a:gd name="T15" fmla="*/ 20 h 41"/>
                  <a:gd name="T16" fmla="*/ 3 w 9"/>
                  <a:gd name="T17" fmla="*/ 35 h 41"/>
                  <a:gd name="T18" fmla="*/ 3 w 9"/>
                  <a:gd name="T19" fmla="*/ 35 h 41"/>
                  <a:gd name="T20" fmla="*/ 6 w 9"/>
                  <a:gd name="T21" fmla="*/ 40 h 41"/>
                  <a:gd name="T22" fmla="*/ 6 w 9"/>
                  <a:gd name="T23" fmla="*/ 40 h 41"/>
                  <a:gd name="T24" fmla="*/ 8 w 9"/>
                  <a:gd name="T25" fmla="*/ 35 h 41"/>
                  <a:gd name="T26" fmla="*/ 8 w 9"/>
                  <a:gd name="T27" fmla="*/ 35 h 41"/>
                  <a:gd name="T28" fmla="*/ 8 w 9"/>
                  <a:gd name="T29" fmla="*/ 20 h 41"/>
                  <a:gd name="T30" fmla="*/ 8 w 9"/>
                  <a:gd name="T31" fmla="*/ 20 h 41"/>
                  <a:gd name="T32" fmla="*/ 8 w 9"/>
                  <a:gd name="T3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1">
                    <a:moveTo>
                      <a:pt x="8" y="6"/>
                    </a:moveTo>
                    <a:lnTo>
                      <a:pt x="8" y="6"/>
                    </a:lnTo>
                    <a:lnTo>
                      <a:pt x="6" y="0"/>
                    </a:lnTo>
                    <a:lnTo>
                      <a:pt x="6" y="0"/>
                    </a:lnTo>
                    <a:lnTo>
                      <a:pt x="3" y="6"/>
                    </a:lnTo>
                    <a:lnTo>
                      <a:pt x="3" y="6"/>
                    </a:lnTo>
                    <a:lnTo>
                      <a:pt x="0" y="20"/>
                    </a:lnTo>
                    <a:lnTo>
                      <a:pt x="0" y="20"/>
                    </a:lnTo>
                    <a:lnTo>
                      <a:pt x="3" y="35"/>
                    </a:lnTo>
                    <a:lnTo>
                      <a:pt x="3" y="35"/>
                    </a:lnTo>
                    <a:lnTo>
                      <a:pt x="6" y="40"/>
                    </a:lnTo>
                    <a:lnTo>
                      <a:pt x="6" y="40"/>
                    </a:lnTo>
                    <a:lnTo>
                      <a:pt x="8" y="35"/>
                    </a:lnTo>
                    <a:lnTo>
                      <a:pt x="8" y="35"/>
                    </a:lnTo>
                    <a:lnTo>
                      <a:pt x="8" y="20"/>
                    </a:lnTo>
                    <a:lnTo>
                      <a:pt x="8" y="20"/>
                    </a:lnTo>
                    <a:lnTo>
                      <a:pt x="8"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1" name="Freeform 115"/>
              <p:cNvSpPr>
                <a:spLocks noChangeArrowheads="1"/>
              </p:cNvSpPr>
              <p:nvPr/>
            </p:nvSpPr>
            <p:spPr bwMode="auto">
              <a:xfrm>
                <a:off x="9013825" y="2330450"/>
                <a:ext cx="3175" cy="14288"/>
              </a:xfrm>
              <a:custGeom>
                <a:avLst/>
                <a:gdLst>
                  <a:gd name="T0" fmla="*/ 8 w 9"/>
                  <a:gd name="T1" fmla="*/ 6 h 39"/>
                  <a:gd name="T2" fmla="*/ 8 w 9"/>
                  <a:gd name="T3" fmla="*/ 6 h 39"/>
                  <a:gd name="T4" fmla="*/ 6 w 9"/>
                  <a:gd name="T5" fmla="*/ 0 h 39"/>
                  <a:gd name="T6" fmla="*/ 6 w 9"/>
                  <a:gd name="T7" fmla="*/ 0 h 39"/>
                  <a:gd name="T8" fmla="*/ 3 w 9"/>
                  <a:gd name="T9" fmla="*/ 6 h 39"/>
                  <a:gd name="T10" fmla="*/ 3 w 9"/>
                  <a:gd name="T11" fmla="*/ 6 h 39"/>
                  <a:gd name="T12" fmla="*/ 0 w 9"/>
                  <a:gd name="T13" fmla="*/ 21 h 39"/>
                  <a:gd name="T14" fmla="*/ 0 w 9"/>
                  <a:gd name="T15" fmla="*/ 21 h 39"/>
                  <a:gd name="T16" fmla="*/ 3 w 9"/>
                  <a:gd name="T17" fmla="*/ 32 h 39"/>
                  <a:gd name="T18" fmla="*/ 3 w 9"/>
                  <a:gd name="T19" fmla="*/ 32 h 39"/>
                  <a:gd name="T20" fmla="*/ 6 w 9"/>
                  <a:gd name="T21" fmla="*/ 38 h 39"/>
                  <a:gd name="T22" fmla="*/ 6 w 9"/>
                  <a:gd name="T23" fmla="*/ 38 h 39"/>
                  <a:gd name="T24" fmla="*/ 8 w 9"/>
                  <a:gd name="T25" fmla="*/ 32 h 39"/>
                  <a:gd name="T26" fmla="*/ 8 w 9"/>
                  <a:gd name="T27" fmla="*/ 32 h 39"/>
                  <a:gd name="T28" fmla="*/ 8 w 9"/>
                  <a:gd name="T29" fmla="*/ 21 h 39"/>
                  <a:gd name="T30" fmla="*/ 8 w 9"/>
                  <a:gd name="T31" fmla="*/ 21 h 39"/>
                  <a:gd name="T32" fmla="*/ 8 w 9"/>
                  <a:gd name="T33"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39">
                    <a:moveTo>
                      <a:pt x="8" y="6"/>
                    </a:moveTo>
                    <a:lnTo>
                      <a:pt x="8" y="6"/>
                    </a:lnTo>
                    <a:lnTo>
                      <a:pt x="6" y="0"/>
                    </a:lnTo>
                    <a:lnTo>
                      <a:pt x="6" y="0"/>
                    </a:lnTo>
                    <a:lnTo>
                      <a:pt x="3" y="6"/>
                    </a:lnTo>
                    <a:lnTo>
                      <a:pt x="3" y="6"/>
                    </a:lnTo>
                    <a:lnTo>
                      <a:pt x="0" y="21"/>
                    </a:lnTo>
                    <a:lnTo>
                      <a:pt x="0" y="21"/>
                    </a:lnTo>
                    <a:lnTo>
                      <a:pt x="3" y="32"/>
                    </a:lnTo>
                    <a:lnTo>
                      <a:pt x="3" y="32"/>
                    </a:lnTo>
                    <a:lnTo>
                      <a:pt x="6" y="38"/>
                    </a:lnTo>
                    <a:lnTo>
                      <a:pt x="6" y="38"/>
                    </a:lnTo>
                    <a:lnTo>
                      <a:pt x="8" y="32"/>
                    </a:lnTo>
                    <a:lnTo>
                      <a:pt x="8" y="32"/>
                    </a:lnTo>
                    <a:lnTo>
                      <a:pt x="8" y="21"/>
                    </a:lnTo>
                    <a:lnTo>
                      <a:pt x="8" y="21"/>
                    </a:lnTo>
                    <a:lnTo>
                      <a:pt x="8"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2" name="Freeform 116"/>
              <p:cNvSpPr>
                <a:spLocks noChangeArrowheads="1"/>
              </p:cNvSpPr>
              <p:nvPr/>
            </p:nvSpPr>
            <p:spPr bwMode="auto">
              <a:xfrm>
                <a:off x="9013825" y="2354263"/>
                <a:ext cx="3175" cy="20637"/>
              </a:xfrm>
              <a:custGeom>
                <a:avLst/>
                <a:gdLst>
                  <a:gd name="T0" fmla="*/ 6 w 9"/>
                  <a:gd name="T1" fmla="*/ 0 h 56"/>
                  <a:gd name="T2" fmla="*/ 6 w 9"/>
                  <a:gd name="T3" fmla="*/ 0 h 56"/>
                  <a:gd name="T4" fmla="*/ 3 w 9"/>
                  <a:gd name="T5" fmla="*/ 9 h 56"/>
                  <a:gd name="T6" fmla="*/ 3 w 9"/>
                  <a:gd name="T7" fmla="*/ 9 h 56"/>
                  <a:gd name="T8" fmla="*/ 0 w 9"/>
                  <a:gd name="T9" fmla="*/ 29 h 56"/>
                  <a:gd name="T10" fmla="*/ 0 w 9"/>
                  <a:gd name="T11" fmla="*/ 29 h 56"/>
                  <a:gd name="T12" fmla="*/ 3 w 9"/>
                  <a:gd name="T13" fmla="*/ 46 h 56"/>
                  <a:gd name="T14" fmla="*/ 3 w 9"/>
                  <a:gd name="T15" fmla="*/ 46 h 56"/>
                  <a:gd name="T16" fmla="*/ 6 w 9"/>
                  <a:gd name="T17" fmla="*/ 55 h 56"/>
                  <a:gd name="T18" fmla="*/ 6 w 9"/>
                  <a:gd name="T19" fmla="*/ 55 h 56"/>
                  <a:gd name="T20" fmla="*/ 8 w 9"/>
                  <a:gd name="T21" fmla="*/ 46 h 56"/>
                  <a:gd name="T22" fmla="*/ 8 w 9"/>
                  <a:gd name="T23" fmla="*/ 46 h 56"/>
                  <a:gd name="T24" fmla="*/ 8 w 9"/>
                  <a:gd name="T25" fmla="*/ 29 h 56"/>
                  <a:gd name="T26" fmla="*/ 8 w 9"/>
                  <a:gd name="T27" fmla="*/ 29 h 56"/>
                  <a:gd name="T28" fmla="*/ 8 w 9"/>
                  <a:gd name="T29" fmla="*/ 9 h 56"/>
                  <a:gd name="T30" fmla="*/ 8 w 9"/>
                  <a:gd name="T31" fmla="*/ 9 h 56"/>
                  <a:gd name="T32" fmla="*/ 6 w 9"/>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56">
                    <a:moveTo>
                      <a:pt x="6" y="0"/>
                    </a:moveTo>
                    <a:lnTo>
                      <a:pt x="6" y="0"/>
                    </a:lnTo>
                    <a:lnTo>
                      <a:pt x="3" y="9"/>
                    </a:lnTo>
                    <a:lnTo>
                      <a:pt x="3" y="9"/>
                    </a:lnTo>
                    <a:lnTo>
                      <a:pt x="0" y="29"/>
                    </a:lnTo>
                    <a:lnTo>
                      <a:pt x="0" y="29"/>
                    </a:lnTo>
                    <a:lnTo>
                      <a:pt x="3" y="46"/>
                    </a:lnTo>
                    <a:lnTo>
                      <a:pt x="3" y="46"/>
                    </a:lnTo>
                    <a:lnTo>
                      <a:pt x="6" y="55"/>
                    </a:lnTo>
                    <a:lnTo>
                      <a:pt x="6" y="55"/>
                    </a:lnTo>
                    <a:lnTo>
                      <a:pt x="8" y="46"/>
                    </a:lnTo>
                    <a:lnTo>
                      <a:pt x="8" y="46"/>
                    </a:lnTo>
                    <a:lnTo>
                      <a:pt x="8" y="29"/>
                    </a:lnTo>
                    <a:lnTo>
                      <a:pt x="8" y="29"/>
                    </a:lnTo>
                    <a:lnTo>
                      <a:pt x="8" y="9"/>
                    </a:lnTo>
                    <a:lnTo>
                      <a:pt x="8" y="9"/>
                    </a:lnTo>
                    <a:lnTo>
                      <a:pt x="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117"/>
              <p:cNvSpPr>
                <a:spLocks noChangeArrowheads="1"/>
              </p:cNvSpPr>
              <p:nvPr/>
            </p:nvSpPr>
            <p:spPr bwMode="auto">
              <a:xfrm>
                <a:off x="9194800" y="2393950"/>
                <a:ext cx="3175" cy="17463"/>
              </a:xfrm>
              <a:custGeom>
                <a:avLst/>
                <a:gdLst>
                  <a:gd name="T0" fmla="*/ 6 w 10"/>
                  <a:gd name="T1" fmla="*/ 6 h 50"/>
                  <a:gd name="T2" fmla="*/ 6 w 10"/>
                  <a:gd name="T3" fmla="*/ 6 h 50"/>
                  <a:gd name="T4" fmla="*/ 3 w 10"/>
                  <a:gd name="T5" fmla="*/ 0 h 50"/>
                  <a:gd name="T6" fmla="*/ 3 w 10"/>
                  <a:gd name="T7" fmla="*/ 0 h 50"/>
                  <a:gd name="T8" fmla="*/ 0 w 10"/>
                  <a:gd name="T9" fmla="*/ 6 h 50"/>
                  <a:gd name="T10" fmla="*/ 0 w 10"/>
                  <a:gd name="T11" fmla="*/ 6 h 50"/>
                  <a:gd name="T12" fmla="*/ 0 w 10"/>
                  <a:gd name="T13" fmla="*/ 23 h 50"/>
                  <a:gd name="T14" fmla="*/ 0 w 10"/>
                  <a:gd name="T15" fmla="*/ 23 h 50"/>
                  <a:gd name="T16" fmla="*/ 0 w 10"/>
                  <a:gd name="T17" fmla="*/ 40 h 50"/>
                  <a:gd name="T18" fmla="*/ 0 w 10"/>
                  <a:gd name="T19" fmla="*/ 40 h 50"/>
                  <a:gd name="T20" fmla="*/ 3 w 10"/>
                  <a:gd name="T21" fmla="*/ 49 h 50"/>
                  <a:gd name="T22" fmla="*/ 3 w 10"/>
                  <a:gd name="T23" fmla="*/ 49 h 50"/>
                  <a:gd name="T24" fmla="*/ 6 w 10"/>
                  <a:gd name="T25" fmla="*/ 40 h 50"/>
                  <a:gd name="T26" fmla="*/ 6 w 10"/>
                  <a:gd name="T27" fmla="*/ 40 h 50"/>
                  <a:gd name="T28" fmla="*/ 9 w 10"/>
                  <a:gd name="T29" fmla="*/ 23 h 50"/>
                  <a:gd name="T30" fmla="*/ 9 w 10"/>
                  <a:gd name="T31" fmla="*/ 23 h 50"/>
                  <a:gd name="T32" fmla="*/ 6 w 10"/>
                  <a:gd name="T33"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0">
                    <a:moveTo>
                      <a:pt x="6" y="6"/>
                    </a:moveTo>
                    <a:lnTo>
                      <a:pt x="6" y="6"/>
                    </a:lnTo>
                    <a:lnTo>
                      <a:pt x="3" y="0"/>
                    </a:lnTo>
                    <a:lnTo>
                      <a:pt x="3" y="0"/>
                    </a:lnTo>
                    <a:lnTo>
                      <a:pt x="0" y="6"/>
                    </a:lnTo>
                    <a:lnTo>
                      <a:pt x="0" y="6"/>
                    </a:lnTo>
                    <a:lnTo>
                      <a:pt x="0" y="23"/>
                    </a:lnTo>
                    <a:lnTo>
                      <a:pt x="0" y="23"/>
                    </a:lnTo>
                    <a:lnTo>
                      <a:pt x="0" y="40"/>
                    </a:lnTo>
                    <a:lnTo>
                      <a:pt x="0" y="40"/>
                    </a:lnTo>
                    <a:lnTo>
                      <a:pt x="3" y="49"/>
                    </a:lnTo>
                    <a:lnTo>
                      <a:pt x="3" y="49"/>
                    </a:lnTo>
                    <a:lnTo>
                      <a:pt x="6" y="40"/>
                    </a:lnTo>
                    <a:lnTo>
                      <a:pt x="6" y="40"/>
                    </a:lnTo>
                    <a:lnTo>
                      <a:pt x="9" y="23"/>
                    </a:lnTo>
                    <a:lnTo>
                      <a:pt x="9" y="23"/>
                    </a:lnTo>
                    <a:lnTo>
                      <a:pt x="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4" name="Freeform 118"/>
              <p:cNvSpPr>
                <a:spLocks noChangeArrowheads="1"/>
              </p:cNvSpPr>
              <p:nvPr/>
            </p:nvSpPr>
            <p:spPr bwMode="auto">
              <a:xfrm>
                <a:off x="9194800" y="2422525"/>
                <a:ext cx="3175" cy="15875"/>
              </a:xfrm>
              <a:custGeom>
                <a:avLst/>
                <a:gdLst>
                  <a:gd name="T0" fmla="*/ 6 w 10"/>
                  <a:gd name="T1" fmla="*/ 6 h 44"/>
                  <a:gd name="T2" fmla="*/ 6 w 10"/>
                  <a:gd name="T3" fmla="*/ 6 h 44"/>
                  <a:gd name="T4" fmla="*/ 3 w 10"/>
                  <a:gd name="T5" fmla="*/ 0 h 44"/>
                  <a:gd name="T6" fmla="*/ 3 w 10"/>
                  <a:gd name="T7" fmla="*/ 0 h 44"/>
                  <a:gd name="T8" fmla="*/ 0 w 10"/>
                  <a:gd name="T9" fmla="*/ 6 h 44"/>
                  <a:gd name="T10" fmla="*/ 0 w 10"/>
                  <a:gd name="T11" fmla="*/ 6 h 44"/>
                  <a:gd name="T12" fmla="*/ 0 w 10"/>
                  <a:gd name="T13" fmla="*/ 20 h 44"/>
                  <a:gd name="T14" fmla="*/ 0 w 10"/>
                  <a:gd name="T15" fmla="*/ 20 h 44"/>
                  <a:gd name="T16" fmla="*/ 0 w 10"/>
                  <a:gd name="T17" fmla="*/ 35 h 44"/>
                  <a:gd name="T18" fmla="*/ 0 w 10"/>
                  <a:gd name="T19" fmla="*/ 35 h 44"/>
                  <a:gd name="T20" fmla="*/ 3 w 10"/>
                  <a:gd name="T21" fmla="*/ 43 h 44"/>
                  <a:gd name="T22" fmla="*/ 3 w 10"/>
                  <a:gd name="T23" fmla="*/ 43 h 44"/>
                  <a:gd name="T24" fmla="*/ 6 w 10"/>
                  <a:gd name="T25" fmla="*/ 35 h 44"/>
                  <a:gd name="T26" fmla="*/ 6 w 10"/>
                  <a:gd name="T27" fmla="*/ 35 h 44"/>
                  <a:gd name="T28" fmla="*/ 9 w 10"/>
                  <a:gd name="T29" fmla="*/ 20 h 44"/>
                  <a:gd name="T30" fmla="*/ 9 w 10"/>
                  <a:gd name="T31" fmla="*/ 20 h 44"/>
                  <a:gd name="T32" fmla="*/ 6 w 10"/>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4">
                    <a:moveTo>
                      <a:pt x="6" y="6"/>
                    </a:moveTo>
                    <a:lnTo>
                      <a:pt x="6" y="6"/>
                    </a:lnTo>
                    <a:lnTo>
                      <a:pt x="3" y="0"/>
                    </a:lnTo>
                    <a:lnTo>
                      <a:pt x="3" y="0"/>
                    </a:lnTo>
                    <a:lnTo>
                      <a:pt x="0" y="6"/>
                    </a:lnTo>
                    <a:lnTo>
                      <a:pt x="0" y="6"/>
                    </a:lnTo>
                    <a:lnTo>
                      <a:pt x="0" y="20"/>
                    </a:lnTo>
                    <a:lnTo>
                      <a:pt x="0" y="20"/>
                    </a:lnTo>
                    <a:lnTo>
                      <a:pt x="0" y="35"/>
                    </a:lnTo>
                    <a:lnTo>
                      <a:pt x="0" y="35"/>
                    </a:lnTo>
                    <a:lnTo>
                      <a:pt x="3" y="43"/>
                    </a:lnTo>
                    <a:lnTo>
                      <a:pt x="3" y="43"/>
                    </a:lnTo>
                    <a:lnTo>
                      <a:pt x="6" y="35"/>
                    </a:lnTo>
                    <a:lnTo>
                      <a:pt x="6" y="35"/>
                    </a:lnTo>
                    <a:lnTo>
                      <a:pt x="9" y="20"/>
                    </a:lnTo>
                    <a:lnTo>
                      <a:pt x="9" y="20"/>
                    </a:lnTo>
                    <a:lnTo>
                      <a:pt x="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5" name="Freeform 119"/>
              <p:cNvSpPr>
                <a:spLocks noChangeArrowheads="1"/>
              </p:cNvSpPr>
              <p:nvPr/>
            </p:nvSpPr>
            <p:spPr bwMode="auto">
              <a:xfrm>
                <a:off x="9194800" y="2452688"/>
                <a:ext cx="3175" cy="12700"/>
              </a:xfrm>
              <a:custGeom>
                <a:avLst/>
                <a:gdLst>
                  <a:gd name="T0" fmla="*/ 6 w 10"/>
                  <a:gd name="T1" fmla="*/ 6 h 36"/>
                  <a:gd name="T2" fmla="*/ 6 w 10"/>
                  <a:gd name="T3" fmla="*/ 6 h 36"/>
                  <a:gd name="T4" fmla="*/ 3 w 10"/>
                  <a:gd name="T5" fmla="*/ 0 h 36"/>
                  <a:gd name="T6" fmla="*/ 3 w 10"/>
                  <a:gd name="T7" fmla="*/ 0 h 36"/>
                  <a:gd name="T8" fmla="*/ 0 w 10"/>
                  <a:gd name="T9" fmla="*/ 6 h 36"/>
                  <a:gd name="T10" fmla="*/ 0 w 10"/>
                  <a:gd name="T11" fmla="*/ 6 h 36"/>
                  <a:gd name="T12" fmla="*/ 0 w 10"/>
                  <a:gd name="T13" fmla="*/ 18 h 36"/>
                  <a:gd name="T14" fmla="*/ 0 w 10"/>
                  <a:gd name="T15" fmla="*/ 18 h 36"/>
                  <a:gd name="T16" fmla="*/ 0 w 10"/>
                  <a:gd name="T17" fmla="*/ 29 h 36"/>
                  <a:gd name="T18" fmla="*/ 0 w 10"/>
                  <a:gd name="T19" fmla="*/ 29 h 36"/>
                  <a:gd name="T20" fmla="*/ 3 w 10"/>
                  <a:gd name="T21" fmla="*/ 35 h 36"/>
                  <a:gd name="T22" fmla="*/ 3 w 10"/>
                  <a:gd name="T23" fmla="*/ 35 h 36"/>
                  <a:gd name="T24" fmla="*/ 6 w 10"/>
                  <a:gd name="T25" fmla="*/ 29 h 36"/>
                  <a:gd name="T26" fmla="*/ 6 w 10"/>
                  <a:gd name="T27" fmla="*/ 29 h 36"/>
                  <a:gd name="T28" fmla="*/ 9 w 10"/>
                  <a:gd name="T29" fmla="*/ 18 h 36"/>
                  <a:gd name="T30" fmla="*/ 9 w 10"/>
                  <a:gd name="T31" fmla="*/ 18 h 36"/>
                  <a:gd name="T32" fmla="*/ 6 w 10"/>
                  <a:gd name="T33"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36">
                    <a:moveTo>
                      <a:pt x="6" y="6"/>
                    </a:moveTo>
                    <a:lnTo>
                      <a:pt x="6" y="6"/>
                    </a:lnTo>
                    <a:lnTo>
                      <a:pt x="3" y="0"/>
                    </a:lnTo>
                    <a:lnTo>
                      <a:pt x="3" y="0"/>
                    </a:lnTo>
                    <a:lnTo>
                      <a:pt x="0" y="6"/>
                    </a:lnTo>
                    <a:lnTo>
                      <a:pt x="0" y="6"/>
                    </a:lnTo>
                    <a:lnTo>
                      <a:pt x="0" y="18"/>
                    </a:lnTo>
                    <a:lnTo>
                      <a:pt x="0" y="18"/>
                    </a:lnTo>
                    <a:lnTo>
                      <a:pt x="0" y="29"/>
                    </a:lnTo>
                    <a:lnTo>
                      <a:pt x="0" y="29"/>
                    </a:lnTo>
                    <a:lnTo>
                      <a:pt x="3" y="35"/>
                    </a:lnTo>
                    <a:lnTo>
                      <a:pt x="3" y="35"/>
                    </a:lnTo>
                    <a:lnTo>
                      <a:pt x="6" y="29"/>
                    </a:lnTo>
                    <a:lnTo>
                      <a:pt x="6" y="29"/>
                    </a:lnTo>
                    <a:lnTo>
                      <a:pt x="9" y="18"/>
                    </a:lnTo>
                    <a:lnTo>
                      <a:pt x="9" y="18"/>
                    </a:lnTo>
                    <a:lnTo>
                      <a:pt x="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6" name="Freeform 120"/>
              <p:cNvSpPr>
                <a:spLocks noChangeArrowheads="1"/>
              </p:cNvSpPr>
              <p:nvPr/>
            </p:nvSpPr>
            <p:spPr bwMode="auto">
              <a:xfrm>
                <a:off x="9194800" y="2476500"/>
                <a:ext cx="3175" cy="20638"/>
              </a:xfrm>
              <a:custGeom>
                <a:avLst/>
                <a:gdLst>
                  <a:gd name="T0" fmla="*/ 3 w 10"/>
                  <a:gd name="T1" fmla="*/ 0 h 56"/>
                  <a:gd name="T2" fmla="*/ 3 w 10"/>
                  <a:gd name="T3" fmla="*/ 0 h 56"/>
                  <a:gd name="T4" fmla="*/ 0 w 10"/>
                  <a:gd name="T5" fmla="*/ 9 h 56"/>
                  <a:gd name="T6" fmla="*/ 0 w 10"/>
                  <a:gd name="T7" fmla="*/ 9 h 56"/>
                  <a:gd name="T8" fmla="*/ 0 w 10"/>
                  <a:gd name="T9" fmla="*/ 26 h 56"/>
                  <a:gd name="T10" fmla="*/ 0 w 10"/>
                  <a:gd name="T11" fmla="*/ 26 h 56"/>
                  <a:gd name="T12" fmla="*/ 0 w 10"/>
                  <a:gd name="T13" fmla="*/ 46 h 56"/>
                  <a:gd name="T14" fmla="*/ 0 w 10"/>
                  <a:gd name="T15" fmla="*/ 46 h 56"/>
                  <a:gd name="T16" fmla="*/ 3 w 10"/>
                  <a:gd name="T17" fmla="*/ 55 h 56"/>
                  <a:gd name="T18" fmla="*/ 3 w 10"/>
                  <a:gd name="T19" fmla="*/ 55 h 56"/>
                  <a:gd name="T20" fmla="*/ 6 w 10"/>
                  <a:gd name="T21" fmla="*/ 46 h 56"/>
                  <a:gd name="T22" fmla="*/ 6 w 10"/>
                  <a:gd name="T23" fmla="*/ 46 h 56"/>
                  <a:gd name="T24" fmla="*/ 9 w 10"/>
                  <a:gd name="T25" fmla="*/ 26 h 56"/>
                  <a:gd name="T26" fmla="*/ 9 w 10"/>
                  <a:gd name="T27" fmla="*/ 26 h 56"/>
                  <a:gd name="T28" fmla="*/ 6 w 10"/>
                  <a:gd name="T29" fmla="*/ 9 h 56"/>
                  <a:gd name="T30" fmla="*/ 6 w 10"/>
                  <a:gd name="T31" fmla="*/ 9 h 56"/>
                  <a:gd name="T32" fmla="*/ 3 w 10"/>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6">
                    <a:moveTo>
                      <a:pt x="3" y="0"/>
                    </a:moveTo>
                    <a:lnTo>
                      <a:pt x="3" y="0"/>
                    </a:lnTo>
                    <a:lnTo>
                      <a:pt x="0" y="9"/>
                    </a:lnTo>
                    <a:lnTo>
                      <a:pt x="0" y="9"/>
                    </a:lnTo>
                    <a:lnTo>
                      <a:pt x="0" y="26"/>
                    </a:lnTo>
                    <a:lnTo>
                      <a:pt x="0" y="26"/>
                    </a:lnTo>
                    <a:lnTo>
                      <a:pt x="0" y="46"/>
                    </a:lnTo>
                    <a:lnTo>
                      <a:pt x="0" y="46"/>
                    </a:lnTo>
                    <a:lnTo>
                      <a:pt x="3" y="55"/>
                    </a:lnTo>
                    <a:lnTo>
                      <a:pt x="3" y="55"/>
                    </a:lnTo>
                    <a:lnTo>
                      <a:pt x="6" y="46"/>
                    </a:lnTo>
                    <a:lnTo>
                      <a:pt x="6" y="46"/>
                    </a:lnTo>
                    <a:lnTo>
                      <a:pt x="9" y="26"/>
                    </a:lnTo>
                    <a:lnTo>
                      <a:pt x="9" y="26"/>
                    </a:lnTo>
                    <a:lnTo>
                      <a:pt x="6" y="9"/>
                    </a:lnTo>
                    <a:lnTo>
                      <a:pt x="6" y="9"/>
                    </a:lnTo>
                    <a:lnTo>
                      <a:pt x="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7" name="Freeform 121"/>
              <p:cNvSpPr>
                <a:spLocks noChangeArrowheads="1"/>
              </p:cNvSpPr>
              <p:nvPr/>
            </p:nvSpPr>
            <p:spPr bwMode="auto">
              <a:xfrm>
                <a:off x="9013825" y="2420938"/>
                <a:ext cx="3175" cy="17462"/>
              </a:xfrm>
              <a:custGeom>
                <a:avLst/>
                <a:gdLst>
                  <a:gd name="T0" fmla="*/ 8 w 9"/>
                  <a:gd name="T1" fmla="*/ 6 h 50"/>
                  <a:gd name="T2" fmla="*/ 8 w 9"/>
                  <a:gd name="T3" fmla="*/ 6 h 50"/>
                  <a:gd name="T4" fmla="*/ 6 w 9"/>
                  <a:gd name="T5" fmla="*/ 0 h 50"/>
                  <a:gd name="T6" fmla="*/ 6 w 9"/>
                  <a:gd name="T7" fmla="*/ 0 h 50"/>
                  <a:gd name="T8" fmla="*/ 3 w 9"/>
                  <a:gd name="T9" fmla="*/ 6 h 50"/>
                  <a:gd name="T10" fmla="*/ 3 w 9"/>
                  <a:gd name="T11" fmla="*/ 6 h 50"/>
                  <a:gd name="T12" fmla="*/ 0 w 9"/>
                  <a:gd name="T13" fmla="*/ 23 h 50"/>
                  <a:gd name="T14" fmla="*/ 0 w 9"/>
                  <a:gd name="T15" fmla="*/ 23 h 50"/>
                  <a:gd name="T16" fmla="*/ 3 w 9"/>
                  <a:gd name="T17" fmla="*/ 41 h 50"/>
                  <a:gd name="T18" fmla="*/ 3 w 9"/>
                  <a:gd name="T19" fmla="*/ 41 h 50"/>
                  <a:gd name="T20" fmla="*/ 6 w 9"/>
                  <a:gd name="T21" fmla="*/ 49 h 50"/>
                  <a:gd name="T22" fmla="*/ 6 w 9"/>
                  <a:gd name="T23" fmla="*/ 49 h 50"/>
                  <a:gd name="T24" fmla="*/ 8 w 9"/>
                  <a:gd name="T25" fmla="*/ 41 h 50"/>
                  <a:gd name="T26" fmla="*/ 8 w 9"/>
                  <a:gd name="T27" fmla="*/ 41 h 50"/>
                  <a:gd name="T28" fmla="*/ 8 w 9"/>
                  <a:gd name="T29" fmla="*/ 23 h 50"/>
                  <a:gd name="T30" fmla="*/ 8 w 9"/>
                  <a:gd name="T31" fmla="*/ 23 h 50"/>
                  <a:gd name="T32" fmla="*/ 8 w 9"/>
                  <a:gd name="T33"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50">
                    <a:moveTo>
                      <a:pt x="8" y="6"/>
                    </a:moveTo>
                    <a:lnTo>
                      <a:pt x="8" y="6"/>
                    </a:lnTo>
                    <a:lnTo>
                      <a:pt x="6" y="0"/>
                    </a:lnTo>
                    <a:lnTo>
                      <a:pt x="6" y="0"/>
                    </a:lnTo>
                    <a:lnTo>
                      <a:pt x="3" y="6"/>
                    </a:lnTo>
                    <a:lnTo>
                      <a:pt x="3" y="6"/>
                    </a:lnTo>
                    <a:lnTo>
                      <a:pt x="0" y="23"/>
                    </a:lnTo>
                    <a:lnTo>
                      <a:pt x="0" y="23"/>
                    </a:lnTo>
                    <a:lnTo>
                      <a:pt x="3" y="41"/>
                    </a:lnTo>
                    <a:lnTo>
                      <a:pt x="3" y="41"/>
                    </a:lnTo>
                    <a:lnTo>
                      <a:pt x="6" y="49"/>
                    </a:lnTo>
                    <a:lnTo>
                      <a:pt x="6" y="49"/>
                    </a:lnTo>
                    <a:lnTo>
                      <a:pt x="8" y="41"/>
                    </a:lnTo>
                    <a:lnTo>
                      <a:pt x="8" y="41"/>
                    </a:lnTo>
                    <a:lnTo>
                      <a:pt x="8" y="23"/>
                    </a:lnTo>
                    <a:lnTo>
                      <a:pt x="8" y="23"/>
                    </a:lnTo>
                    <a:lnTo>
                      <a:pt x="8"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8" name="Freeform 122"/>
              <p:cNvSpPr>
                <a:spLocks noChangeArrowheads="1"/>
              </p:cNvSpPr>
              <p:nvPr/>
            </p:nvSpPr>
            <p:spPr bwMode="auto">
              <a:xfrm>
                <a:off x="9013825" y="2449513"/>
                <a:ext cx="3175" cy="15875"/>
              </a:xfrm>
              <a:custGeom>
                <a:avLst/>
                <a:gdLst>
                  <a:gd name="T0" fmla="*/ 8 w 9"/>
                  <a:gd name="T1" fmla="*/ 5 h 44"/>
                  <a:gd name="T2" fmla="*/ 8 w 9"/>
                  <a:gd name="T3" fmla="*/ 5 h 44"/>
                  <a:gd name="T4" fmla="*/ 6 w 9"/>
                  <a:gd name="T5" fmla="*/ 0 h 44"/>
                  <a:gd name="T6" fmla="*/ 6 w 9"/>
                  <a:gd name="T7" fmla="*/ 0 h 44"/>
                  <a:gd name="T8" fmla="*/ 3 w 9"/>
                  <a:gd name="T9" fmla="*/ 5 h 44"/>
                  <a:gd name="T10" fmla="*/ 3 w 9"/>
                  <a:gd name="T11" fmla="*/ 5 h 44"/>
                  <a:gd name="T12" fmla="*/ 0 w 9"/>
                  <a:gd name="T13" fmla="*/ 20 h 44"/>
                  <a:gd name="T14" fmla="*/ 0 w 9"/>
                  <a:gd name="T15" fmla="*/ 20 h 44"/>
                  <a:gd name="T16" fmla="*/ 3 w 9"/>
                  <a:gd name="T17" fmla="*/ 34 h 44"/>
                  <a:gd name="T18" fmla="*/ 3 w 9"/>
                  <a:gd name="T19" fmla="*/ 34 h 44"/>
                  <a:gd name="T20" fmla="*/ 6 w 9"/>
                  <a:gd name="T21" fmla="*/ 43 h 44"/>
                  <a:gd name="T22" fmla="*/ 6 w 9"/>
                  <a:gd name="T23" fmla="*/ 43 h 44"/>
                  <a:gd name="T24" fmla="*/ 8 w 9"/>
                  <a:gd name="T25" fmla="*/ 34 h 44"/>
                  <a:gd name="T26" fmla="*/ 8 w 9"/>
                  <a:gd name="T27" fmla="*/ 34 h 44"/>
                  <a:gd name="T28" fmla="*/ 8 w 9"/>
                  <a:gd name="T29" fmla="*/ 20 h 44"/>
                  <a:gd name="T30" fmla="*/ 8 w 9"/>
                  <a:gd name="T31" fmla="*/ 20 h 44"/>
                  <a:gd name="T32" fmla="*/ 8 w 9"/>
                  <a:gd name="T33"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44">
                    <a:moveTo>
                      <a:pt x="8" y="5"/>
                    </a:moveTo>
                    <a:lnTo>
                      <a:pt x="8" y="5"/>
                    </a:lnTo>
                    <a:lnTo>
                      <a:pt x="6" y="0"/>
                    </a:lnTo>
                    <a:lnTo>
                      <a:pt x="6" y="0"/>
                    </a:lnTo>
                    <a:lnTo>
                      <a:pt x="3" y="5"/>
                    </a:lnTo>
                    <a:lnTo>
                      <a:pt x="3" y="5"/>
                    </a:lnTo>
                    <a:lnTo>
                      <a:pt x="0" y="20"/>
                    </a:lnTo>
                    <a:lnTo>
                      <a:pt x="0" y="20"/>
                    </a:lnTo>
                    <a:lnTo>
                      <a:pt x="3" y="34"/>
                    </a:lnTo>
                    <a:lnTo>
                      <a:pt x="3" y="34"/>
                    </a:lnTo>
                    <a:lnTo>
                      <a:pt x="6" y="43"/>
                    </a:lnTo>
                    <a:lnTo>
                      <a:pt x="6" y="43"/>
                    </a:lnTo>
                    <a:lnTo>
                      <a:pt x="8" y="34"/>
                    </a:lnTo>
                    <a:lnTo>
                      <a:pt x="8" y="34"/>
                    </a:lnTo>
                    <a:lnTo>
                      <a:pt x="8" y="20"/>
                    </a:lnTo>
                    <a:lnTo>
                      <a:pt x="8" y="20"/>
                    </a:lnTo>
                    <a:lnTo>
                      <a:pt x="8" y="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123"/>
              <p:cNvSpPr>
                <a:spLocks noChangeArrowheads="1"/>
              </p:cNvSpPr>
              <p:nvPr/>
            </p:nvSpPr>
            <p:spPr bwMode="auto">
              <a:xfrm>
                <a:off x="9013825" y="2479675"/>
                <a:ext cx="3175" cy="12700"/>
              </a:xfrm>
              <a:custGeom>
                <a:avLst/>
                <a:gdLst>
                  <a:gd name="T0" fmla="*/ 8 w 9"/>
                  <a:gd name="T1" fmla="*/ 6 h 35"/>
                  <a:gd name="T2" fmla="*/ 8 w 9"/>
                  <a:gd name="T3" fmla="*/ 6 h 35"/>
                  <a:gd name="T4" fmla="*/ 6 w 9"/>
                  <a:gd name="T5" fmla="*/ 0 h 35"/>
                  <a:gd name="T6" fmla="*/ 6 w 9"/>
                  <a:gd name="T7" fmla="*/ 0 h 35"/>
                  <a:gd name="T8" fmla="*/ 3 w 9"/>
                  <a:gd name="T9" fmla="*/ 6 h 35"/>
                  <a:gd name="T10" fmla="*/ 3 w 9"/>
                  <a:gd name="T11" fmla="*/ 6 h 35"/>
                  <a:gd name="T12" fmla="*/ 0 w 9"/>
                  <a:gd name="T13" fmla="*/ 17 h 35"/>
                  <a:gd name="T14" fmla="*/ 0 w 9"/>
                  <a:gd name="T15" fmla="*/ 17 h 35"/>
                  <a:gd name="T16" fmla="*/ 3 w 9"/>
                  <a:gd name="T17" fmla="*/ 29 h 35"/>
                  <a:gd name="T18" fmla="*/ 3 w 9"/>
                  <a:gd name="T19" fmla="*/ 29 h 35"/>
                  <a:gd name="T20" fmla="*/ 6 w 9"/>
                  <a:gd name="T21" fmla="*/ 34 h 35"/>
                  <a:gd name="T22" fmla="*/ 6 w 9"/>
                  <a:gd name="T23" fmla="*/ 34 h 35"/>
                  <a:gd name="T24" fmla="*/ 8 w 9"/>
                  <a:gd name="T25" fmla="*/ 29 h 35"/>
                  <a:gd name="T26" fmla="*/ 8 w 9"/>
                  <a:gd name="T27" fmla="*/ 29 h 35"/>
                  <a:gd name="T28" fmla="*/ 8 w 9"/>
                  <a:gd name="T29" fmla="*/ 17 h 35"/>
                  <a:gd name="T30" fmla="*/ 8 w 9"/>
                  <a:gd name="T31" fmla="*/ 17 h 35"/>
                  <a:gd name="T32" fmla="*/ 8 w 9"/>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35">
                    <a:moveTo>
                      <a:pt x="8" y="6"/>
                    </a:moveTo>
                    <a:lnTo>
                      <a:pt x="8" y="6"/>
                    </a:lnTo>
                    <a:lnTo>
                      <a:pt x="6" y="0"/>
                    </a:lnTo>
                    <a:lnTo>
                      <a:pt x="6" y="0"/>
                    </a:lnTo>
                    <a:lnTo>
                      <a:pt x="3" y="6"/>
                    </a:lnTo>
                    <a:lnTo>
                      <a:pt x="3" y="6"/>
                    </a:lnTo>
                    <a:lnTo>
                      <a:pt x="0" y="17"/>
                    </a:lnTo>
                    <a:lnTo>
                      <a:pt x="0" y="17"/>
                    </a:lnTo>
                    <a:lnTo>
                      <a:pt x="3" y="29"/>
                    </a:lnTo>
                    <a:lnTo>
                      <a:pt x="3" y="29"/>
                    </a:lnTo>
                    <a:lnTo>
                      <a:pt x="6" y="34"/>
                    </a:lnTo>
                    <a:lnTo>
                      <a:pt x="6" y="34"/>
                    </a:lnTo>
                    <a:lnTo>
                      <a:pt x="8" y="29"/>
                    </a:lnTo>
                    <a:lnTo>
                      <a:pt x="8" y="29"/>
                    </a:lnTo>
                    <a:lnTo>
                      <a:pt x="8" y="17"/>
                    </a:lnTo>
                    <a:lnTo>
                      <a:pt x="8" y="17"/>
                    </a:lnTo>
                    <a:lnTo>
                      <a:pt x="8"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124"/>
              <p:cNvSpPr>
                <a:spLocks noChangeArrowheads="1"/>
              </p:cNvSpPr>
              <p:nvPr/>
            </p:nvSpPr>
            <p:spPr bwMode="auto">
              <a:xfrm>
                <a:off x="9013825" y="2503488"/>
                <a:ext cx="3175" cy="19050"/>
              </a:xfrm>
              <a:custGeom>
                <a:avLst/>
                <a:gdLst>
                  <a:gd name="T0" fmla="*/ 6 w 9"/>
                  <a:gd name="T1" fmla="*/ 0 h 55"/>
                  <a:gd name="T2" fmla="*/ 6 w 9"/>
                  <a:gd name="T3" fmla="*/ 0 h 55"/>
                  <a:gd name="T4" fmla="*/ 3 w 9"/>
                  <a:gd name="T5" fmla="*/ 8 h 55"/>
                  <a:gd name="T6" fmla="*/ 3 w 9"/>
                  <a:gd name="T7" fmla="*/ 8 h 55"/>
                  <a:gd name="T8" fmla="*/ 0 w 9"/>
                  <a:gd name="T9" fmla="*/ 26 h 55"/>
                  <a:gd name="T10" fmla="*/ 0 w 9"/>
                  <a:gd name="T11" fmla="*/ 26 h 55"/>
                  <a:gd name="T12" fmla="*/ 3 w 9"/>
                  <a:gd name="T13" fmla="*/ 45 h 55"/>
                  <a:gd name="T14" fmla="*/ 3 w 9"/>
                  <a:gd name="T15" fmla="*/ 45 h 55"/>
                  <a:gd name="T16" fmla="*/ 6 w 9"/>
                  <a:gd name="T17" fmla="*/ 54 h 55"/>
                  <a:gd name="T18" fmla="*/ 6 w 9"/>
                  <a:gd name="T19" fmla="*/ 54 h 55"/>
                  <a:gd name="T20" fmla="*/ 8 w 9"/>
                  <a:gd name="T21" fmla="*/ 45 h 55"/>
                  <a:gd name="T22" fmla="*/ 8 w 9"/>
                  <a:gd name="T23" fmla="*/ 45 h 55"/>
                  <a:gd name="T24" fmla="*/ 8 w 9"/>
                  <a:gd name="T25" fmla="*/ 26 h 55"/>
                  <a:gd name="T26" fmla="*/ 8 w 9"/>
                  <a:gd name="T27" fmla="*/ 26 h 55"/>
                  <a:gd name="T28" fmla="*/ 8 w 9"/>
                  <a:gd name="T29" fmla="*/ 8 h 55"/>
                  <a:gd name="T30" fmla="*/ 8 w 9"/>
                  <a:gd name="T31" fmla="*/ 8 h 55"/>
                  <a:gd name="T32" fmla="*/ 6 w 9"/>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55">
                    <a:moveTo>
                      <a:pt x="6" y="0"/>
                    </a:moveTo>
                    <a:lnTo>
                      <a:pt x="6" y="0"/>
                    </a:lnTo>
                    <a:lnTo>
                      <a:pt x="3" y="8"/>
                    </a:lnTo>
                    <a:lnTo>
                      <a:pt x="3" y="8"/>
                    </a:lnTo>
                    <a:lnTo>
                      <a:pt x="0" y="26"/>
                    </a:lnTo>
                    <a:lnTo>
                      <a:pt x="0" y="26"/>
                    </a:lnTo>
                    <a:lnTo>
                      <a:pt x="3" y="45"/>
                    </a:lnTo>
                    <a:lnTo>
                      <a:pt x="3" y="45"/>
                    </a:lnTo>
                    <a:lnTo>
                      <a:pt x="6" y="54"/>
                    </a:lnTo>
                    <a:lnTo>
                      <a:pt x="6" y="54"/>
                    </a:lnTo>
                    <a:lnTo>
                      <a:pt x="8" y="45"/>
                    </a:lnTo>
                    <a:lnTo>
                      <a:pt x="8" y="45"/>
                    </a:lnTo>
                    <a:lnTo>
                      <a:pt x="8" y="26"/>
                    </a:lnTo>
                    <a:lnTo>
                      <a:pt x="8" y="26"/>
                    </a:lnTo>
                    <a:lnTo>
                      <a:pt x="8" y="8"/>
                    </a:lnTo>
                    <a:lnTo>
                      <a:pt x="8" y="8"/>
                    </a:lnTo>
                    <a:lnTo>
                      <a:pt x="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1" name="Freeform 125"/>
              <p:cNvSpPr>
                <a:spLocks noChangeArrowheads="1"/>
              </p:cNvSpPr>
              <p:nvPr/>
            </p:nvSpPr>
            <p:spPr bwMode="auto">
              <a:xfrm>
                <a:off x="9193213" y="2543175"/>
                <a:ext cx="3175" cy="19050"/>
              </a:xfrm>
              <a:custGeom>
                <a:avLst/>
                <a:gdLst>
                  <a:gd name="T0" fmla="*/ 9 w 10"/>
                  <a:gd name="T1" fmla="*/ 9 h 53"/>
                  <a:gd name="T2" fmla="*/ 9 w 10"/>
                  <a:gd name="T3" fmla="*/ 9 h 53"/>
                  <a:gd name="T4" fmla="*/ 6 w 10"/>
                  <a:gd name="T5" fmla="*/ 0 h 53"/>
                  <a:gd name="T6" fmla="*/ 6 w 10"/>
                  <a:gd name="T7" fmla="*/ 0 h 53"/>
                  <a:gd name="T8" fmla="*/ 3 w 10"/>
                  <a:gd name="T9" fmla="*/ 9 h 53"/>
                  <a:gd name="T10" fmla="*/ 3 w 10"/>
                  <a:gd name="T11" fmla="*/ 9 h 53"/>
                  <a:gd name="T12" fmla="*/ 0 w 10"/>
                  <a:gd name="T13" fmla="*/ 26 h 53"/>
                  <a:gd name="T14" fmla="*/ 0 w 10"/>
                  <a:gd name="T15" fmla="*/ 26 h 53"/>
                  <a:gd name="T16" fmla="*/ 3 w 10"/>
                  <a:gd name="T17" fmla="*/ 43 h 53"/>
                  <a:gd name="T18" fmla="*/ 3 w 10"/>
                  <a:gd name="T19" fmla="*/ 43 h 53"/>
                  <a:gd name="T20" fmla="*/ 6 w 10"/>
                  <a:gd name="T21" fmla="*/ 52 h 53"/>
                  <a:gd name="T22" fmla="*/ 6 w 10"/>
                  <a:gd name="T23" fmla="*/ 52 h 53"/>
                  <a:gd name="T24" fmla="*/ 9 w 10"/>
                  <a:gd name="T25" fmla="*/ 43 h 53"/>
                  <a:gd name="T26" fmla="*/ 9 w 10"/>
                  <a:gd name="T27" fmla="*/ 43 h 53"/>
                  <a:gd name="T28" fmla="*/ 9 w 10"/>
                  <a:gd name="T29" fmla="*/ 26 h 53"/>
                  <a:gd name="T30" fmla="*/ 9 w 10"/>
                  <a:gd name="T31" fmla="*/ 26 h 53"/>
                  <a:gd name="T32" fmla="*/ 9 w 10"/>
                  <a:gd name="T33"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3">
                    <a:moveTo>
                      <a:pt x="9" y="9"/>
                    </a:moveTo>
                    <a:lnTo>
                      <a:pt x="9" y="9"/>
                    </a:lnTo>
                    <a:lnTo>
                      <a:pt x="6" y="0"/>
                    </a:lnTo>
                    <a:lnTo>
                      <a:pt x="6" y="0"/>
                    </a:lnTo>
                    <a:lnTo>
                      <a:pt x="3" y="9"/>
                    </a:lnTo>
                    <a:lnTo>
                      <a:pt x="3" y="9"/>
                    </a:lnTo>
                    <a:lnTo>
                      <a:pt x="0" y="26"/>
                    </a:lnTo>
                    <a:lnTo>
                      <a:pt x="0" y="26"/>
                    </a:lnTo>
                    <a:lnTo>
                      <a:pt x="3" y="43"/>
                    </a:lnTo>
                    <a:lnTo>
                      <a:pt x="3" y="43"/>
                    </a:lnTo>
                    <a:lnTo>
                      <a:pt x="6" y="52"/>
                    </a:lnTo>
                    <a:lnTo>
                      <a:pt x="6" y="52"/>
                    </a:lnTo>
                    <a:lnTo>
                      <a:pt x="9" y="43"/>
                    </a:lnTo>
                    <a:lnTo>
                      <a:pt x="9" y="43"/>
                    </a:lnTo>
                    <a:lnTo>
                      <a:pt x="9" y="26"/>
                    </a:lnTo>
                    <a:lnTo>
                      <a:pt x="9" y="26"/>
                    </a:lnTo>
                    <a:lnTo>
                      <a:pt x="9"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2" name="Freeform 126"/>
              <p:cNvSpPr>
                <a:spLocks noChangeArrowheads="1"/>
              </p:cNvSpPr>
              <p:nvPr/>
            </p:nvSpPr>
            <p:spPr bwMode="auto">
              <a:xfrm>
                <a:off x="9193213" y="2573338"/>
                <a:ext cx="3175" cy="14287"/>
              </a:xfrm>
              <a:custGeom>
                <a:avLst/>
                <a:gdLst>
                  <a:gd name="T0" fmla="*/ 9 w 10"/>
                  <a:gd name="T1" fmla="*/ 6 h 41"/>
                  <a:gd name="T2" fmla="*/ 9 w 10"/>
                  <a:gd name="T3" fmla="*/ 6 h 41"/>
                  <a:gd name="T4" fmla="*/ 6 w 10"/>
                  <a:gd name="T5" fmla="*/ 0 h 41"/>
                  <a:gd name="T6" fmla="*/ 6 w 10"/>
                  <a:gd name="T7" fmla="*/ 0 h 41"/>
                  <a:gd name="T8" fmla="*/ 3 w 10"/>
                  <a:gd name="T9" fmla="*/ 6 h 41"/>
                  <a:gd name="T10" fmla="*/ 3 w 10"/>
                  <a:gd name="T11" fmla="*/ 6 h 41"/>
                  <a:gd name="T12" fmla="*/ 0 w 10"/>
                  <a:gd name="T13" fmla="*/ 21 h 41"/>
                  <a:gd name="T14" fmla="*/ 0 w 10"/>
                  <a:gd name="T15" fmla="*/ 21 h 41"/>
                  <a:gd name="T16" fmla="*/ 3 w 10"/>
                  <a:gd name="T17" fmla="*/ 35 h 41"/>
                  <a:gd name="T18" fmla="*/ 3 w 10"/>
                  <a:gd name="T19" fmla="*/ 35 h 41"/>
                  <a:gd name="T20" fmla="*/ 6 w 10"/>
                  <a:gd name="T21" fmla="*/ 40 h 41"/>
                  <a:gd name="T22" fmla="*/ 6 w 10"/>
                  <a:gd name="T23" fmla="*/ 40 h 41"/>
                  <a:gd name="T24" fmla="*/ 9 w 10"/>
                  <a:gd name="T25" fmla="*/ 35 h 41"/>
                  <a:gd name="T26" fmla="*/ 9 w 10"/>
                  <a:gd name="T27" fmla="*/ 35 h 41"/>
                  <a:gd name="T28" fmla="*/ 9 w 10"/>
                  <a:gd name="T29" fmla="*/ 21 h 41"/>
                  <a:gd name="T30" fmla="*/ 9 w 10"/>
                  <a:gd name="T31" fmla="*/ 21 h 41"/>
                  <a:gd name="T32" fmla="*/ 9 w 10"/>
                  <a:gd name="T3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1">
                    <a:moveTo>
                      <a:pt x="9" y="6"/>
                    </a:moveTo>
                    <a:lnTo>
                      <a:pt x="9" y="6"/>
                    </a:lnTo>
                    <a:lnTo>
                      <a:pt x="6" y="0"/>
                    </a:lnTo>
                    <a:lnTo>
                      <a:pt x="6" y="0"/>
                    </a:lnTo>
                    <a:lnTo>
                      <a:pt x="3" y="6"/>
                    </a:lnTo>
                    <a:lnTo>
                      <a:pt x="3" y="6"/>
                    </a:lnTo>
                    <a:lnTo>
                      <a:pt x="0" y="21"/>
                    </a:lnTo>
                    <a:lnTo>
                      <a:pt x="0" y="21"/>
                    </a:lnTo>
                    <a:lnTo>
                      <a:pt x="3" y="35"/>
                    </a:lnTo>
                    <a:lnTo>
                      <a:pt x="3" y="35"/>
                    </a:lnTo>
                    <a:lnTo>
                      <a:pt x="6" y="40"/>
                    </a:lnTo>
                    <a:lnTo>
                      <a:pt x="6" y="40"/>
                    </a:lnTo>
                    <a:lnTo>
                      <a:pt x="9" y="35"/>
                    </a:lnTo>
                    <a:lnTo>
                      <a:pt x="9" y="35"/>
                    </a:lnTo>
                    <a:lnTo>
                      <a:pt x="9" y="21"/>
                    </a:lnTo>
                    <a:lnTo>
                      <a:pt x="9" y="21"/>
                    </a:lnTo>
                    <a:lnTo>
                      <a:pt x="9"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127"/>
              <p:cNvSpPr>
                <a:spLocks noChangeArrowheads="1"/>
              </p:cNvSpPr>
              <p:nvPr/>
            </p:nvSpPr>
            <p:spPr bwMode="auto">
              <a:xfrm>
                <a:off x="9193213" y="2601913"/>
                <a:ext cx="3175" cy="14287"/>
              </a:xfrm>
              <a:custGeom>
                <a:avLst/>
                <a:gdLst>
                  <a:gd name="T0" fmla="*/ 9 w 10"/>
                  <a:gd name="T1" fmla="*/ 6 h 38"/>
                  <a:gd name="T2" fmla="*/ 9 w 10"/>
                  <a:gd name="T3" fmla="*/ 6 h 38"/>
                  <a:gd name="T4" fmla="*/ 6 w 10"/>
                  <a:gd name="T5" fmla="*/ 0 h 38"/>
                  <a:gd name="T6" fmla="*/ 6 w 10"/>
                  <a:gd name="T7" fmla="*/ 0 h 38"/>
                  <a:gd name="T8" fmla="*/ 3 w 10"/>
                  <a:gd name="T9" fmla="*/ 6 h 38"/>
                  <a:gd name="T10" fmla="*/ 3 w 10"/>
                  <a:gd name="T11" fmla="*/ 6 h 38"/>
                  <a:gd name="T12" fmla="*/ 0 w 10"/>
                  <a:gd name="T13" fmla="*/ 17 h 38"/>
                  <a:gd name="T14" fmla="*/ 0 w 10"/>
                  <a:gd name="T15" fmla="*/ 17 h 38"/>
                  <a:gd name="T16" fmla="*/ 3 w 10"/>
                  <a:gd name="T17" fmla="*/ 31 h 38"/>
                  <a:gd name="T18" fmla="*/ 3 w 10"/>
                  <a:gd name="T19" fmla="*/ 31 h 38"/>
                  <a:gd name="T20" fmla="*/ 6 w 10"/>
                  <a:gd name="T21" fmla="*/ 37 h 38"/>
                  <a:gd name="T22" fmla="*/ 6 w 10"/>
                  <a:gd name="T23" fmla="*/ 37 h 38"/>
                  <a:gd name="T24" fmla="*/ 9 w 10"/>
                  <a:gd name="T25" fmla="*/ 31 h 38"/>
                  <a:gd name="T26" fmla="*/ 9 w 10"/>
                  <a:gd name="T27" fmla="*/ 31 h 38"/>
                  <a:gd name="T28" fmla="*/ 9 w 10"/>
                  <a:gd name="T29" fmla="*/ 17 h 38"/>
                  <a:gd name="T30" fmla="*/ 9 w 10"/>
                  <a:gd name="T31" fmla="*/ 17 h 38"/>
                  <a:gd name="T32" fmla="*/ 9 w 10"/>
                  <a:gd name="T33"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38">
                    <a:moveTo>
                      <a:pt x="9" y="6"/>
                    </a:moveTo>
                    <a:lnTo>
                      <a:pt x="9" y="6"/>
                    </a:lnTo>
                    <a:lnTo>
                      <a:pt x="6" y="0"/>
                    </a:lnTo>
                    <a:lnTo>
                      <a:pt x="6" y="0"/>
                    </a:lnTo>
                    <a:lnTo>
                      <a:pt x="3" y="6"/>
                    </a:lnTo>
                    <a:lnTo>
                      <a:pt x="3" y="6"/>
                    </a:lnTo>
                    <a:lnTo>
                      <a:pt x="0" y="17"/>
                    </a:lnTo>
                    <a:lnTo>
                      <a:pt x="0" y="17"/>
                    </a:lnTo>
                    <a:lnTo>
                      <a:pt x="3" y="31"/>
                    </a:lnTo>
                    <a:lnTo>
                      <a:pt x="3" y="31"/>
                    </a:lnTo>
                    <a:lnTo>
                      <a:pt x="6" y="37"/>
                    </a:lnTo>
                    <a:lnTo>
                      <a:pt x="6" y="37"/>
                    </a:lnTo>
                    <a:lnTo>
                      <a:pt x="9" y="31"/>
                    </a:lnTo>
                    <a:lnTo>
                      <a:pt x="9" y="31"/>
                    </a:lnTo>
                    <a:lnTo>
                      <a:pt x="9" y="17"/>
                    </a:lnTo>
                    <a:lnTo>
                      <a:pt x="9" y="17"/>
                    </a:lnTo>
                    <a:lnTo>
                      <a:pt x="9"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128"/>
              <p:cNvSpPr>
                <a:spLocks noChangeArrowheads="1"/>
              </p:cNvSpPr>
              <p:nvPr/>
            </p:nvSpPr>
            <p:spPr bwMode="auto">
              <a:xfrm>
                <a:off x="9193213" y="2625725"/>
                <a:ext cx="3175" cy="19050"/>
              </a:xfrm>
              <a:custGeom>
                <a:avLst/>
                <a:gdLst>
                  <a:gd name="T0" fmla="*/ 6 w 10"/>
                  <a:gd name="T1" fmla="*/ 0 h 55"/>
                  <a:gd name="T2" fmla="*/ 6 w 10"/>
                  <a:gd name="T3" fmla="*/ 0 h 55"/>
                  <a:gd name="T4" fmla="*/ 3 w 10"/>
                  <a:gd name="T5" fmla="*/ 8 h 55"/>
                  <a:gd name="T6" fmla="*/ 3 w 10"/>
                  <a:gd name="T7" fmla="*/ 8 h 55"/>
                  <a:gd name="T8" fmla="*/ 0 w 10"/>
                  <a:gd name="T9" fmla="*/ 28 h 55"/>
                  <a:gd name="T10" fmla="*/ 0 w 10"/>
                  <a:gd name="T11" fmla="*/ 28 h 55"/>
                  <a:gd name="T12" fmla="*/ 3 w 10"/>
                  <a:gd name="T13" fmla="*/ 45 h 55"/>
                  <a:gd name="T14" fmla="*/ 3 w 10"/>
                  <a:gd name="T15" fmla="*/ 45 h 55"/>
                  <a:gd name="T16" fmla="*/ 6 w 10"/>
                  <a:gd name="T17" fmla="*/ 54 h 55"/>
                  <a:gd name="T18" fmla="*/ 6 w 10"/>
                  <a:gd name="T19" fmla="*/ 54 h 55"/>
                  <a:gd name="T20" fmla="*/ 9 w 10"/>
                  <a:gd name="T21" fmla="*/ 45 h 55"/>
                  <a:gd name="T22" fmla="*/ 9 w 10"/>
                  <a:gd name="T23" fmla="*/ 45 h 55"/>
                  <a:gd name="T24" fmla="*/ 9 w 10"/>
                  <a:gd name="T25" fmla="*/ 28 h 55"/>
                  <a:gd name="T26" fmla="*/ 9 w 10"/>
                  <a:gd name="T27" fmla="*/ 28 h 55"/>
                  <a:gd name="T28" fmla="*/ 9 w 10"/>
                  <a:gd name="T29" fmla="*/ 8 h 55"/>
                  <a:gd name="T30" fmla="*/ 9 w 10"/>
                  <a:gd name="T31" fmla="*/ 8 h 55"/>
                  <a:gd name="T32" fmla="*/ 6 w 10"/>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5">
                    <a:moveTo>
                      <a:pt x="6" y="0"/>
                    </a:moveTo>
                    <a:lnTo>
                      <a:pt x="6" y="0"/>
                    </a:lnTo>
                    <a:lnTo>
                      <a:pt x="3" y="8"/>
                    </a:lnTo>
                    <a:lnTo>
                      <a:pt x="3" y="8"/>
                    </a:lnTo>
                    <a:lnTo>
                      <a:pt x="0" y="28"/>
                    </a:lnTo>
                    <a:lnTo>
                      <a:pt x="0" y="28"/>
                    </a:lnTo>
                    <a:lnTo>
                      <a:pt x="3" y="45"/>
                    </a:lnTo>
                    <a:lnTo>
                      <a:pt x="3" y="45"/>
                    </a:lnTo>
                    <a:lnTo>
                      <a:pt x="6" y="54"/>
                    </a:lnTo>
                    <a:lnTo>
                      <a:pt x="6" y="54"/>
                    </a:lnTo>
                    <a:lnTo>
                      <a:pt x="9" y="45"/>
                    </a:lnTo>
                    <a:lnTo>
                      <a:pt x="9" y="45"/>
                    </a:lnTo>
                    <a:lnTo>
                      <a:pt x="9" y="28"/>
                    </a:lnTo>
                    <a:lnTo>
                      <a:pt x="9" y="28"/>
                    </a:lnTo>
                    <a:lnTo>
                      <a:pt x="9" y="8"/>
                    </a:lnTo>
                    <a:lnTo>
                      <a:pt x="9" y="8"/>
                    </a:lnTo>
                    <a:lnTo>
                      <a:pt x="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129"/>
              <p:cNvSpPr>
                <a:spLocks noChangeArrowheads="1"/>
              </p:cNvSpPr>
              <p:nvPr/>
            </p:nvSpPr>
            <p:spPr bwMode="auto">
              <a:xfrm>
                <a:off x="9074150" y="2465388"/>
                <a:ext cx="3175" cy="17462"/>
              </a:xfrm>
              <a:custGeom>
                <a:avLst/>
                <a:gdLst>
                  <a:gd name="T0" fmla="*/ 6 w 10"/>
                  <a:gd name="T1" fmla="*/ 8 h 49"/>
                  <a:gd name="T2" fmla="*/ 6 w 10"/>
                  <a:gd name="T3" fmla="*/ 8 h 49"/>
                  <a:gd name="T4" fmla="*/ 3 w 10"/>
                  <a:gd name="T5" fmla="*/ 0 h 49"/>
                  <a:gd name="T6" fmla="*/ 3 w 10"/>
                  <a:gd name="T7" fmla="*/ 0 h 49"/>
                  <a:gd name="T8" fmla="*/ 3 w 10"/>
                  <a:gd name="T9" fmla="*/ 8 h 49"/>
                  <a:gd name="T10" fmla="*/ 3 w 10"/>
                  <a:gd name="T11" fmla="*/ 8 h 49"/>
                  <a:gd name="T12" fmla="*/ 0 w 10"/>
                  <a:gd name="T13" fmla="*/ 25 h 49"/>
                  <a:gd name="T14" fmla="*/ 0 w 10"/>
                  <a:gd name="T15" fmla="*/ 25 h 49"/>
                  <a:gd name="T16" fmla="*/ 3 w 10"/>
                  <a:gd name="T17" fmla="*/ 43 h 49"/>
                  <a:gd name="T18" fmla="*/ 3 w 10"/>
                  <a:gd name="T19" fmla="*/ 43 h 49"/>
                  <a:gd name="T20" fmla="*/ 3 w 10"/>
                  <a:gd name="T21" fmla="*/ 48 h 49"/>
                  <a:gd name="T22" fmla="*/ 3 w 10"/>
                  <a:gd name="T23" fmla="*/ 48 h 49"/>
                  <a:gd name="T24" fmla="*/ 6 w 10"/>
                  <a:gd name="T25" fmla="*/ 43 h 49"/>
                  <a:gd name="T26" fmla="*/ 6 w 10"/>
                  <a:gd name="T27" fmla="*/ 43 h 49"/>
                  <a:gd name="T28" fmla="*/ 9 w 10"/>
                  <a:gd name="T29" fmla="*/ 25 h 49"/>
                  <a:gd name="T30" fmla="*/ 9 w 10"/>
                  <a:gd name="T31" fmla="*/ 25 h 49"/>
                  <a:gd name="T32" fmla="*/ 6 w 10"/>
                  <a:gd name="T33"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9">
                    <a:moveTo>
                      <a:pt x="6" y="8"/>
                    </a:moveTo>
                    <a:lnTo>
                      <a:pt x="6" y="8"/>
                    </a:lnTo>
                    <a:lnTo>
                      <a:pt x="3" y="0"/>
                    </a:lnTo>
                    <a:lnTo>
                      <a:pt x="3" y="0"/>
                    </a:lnTo>
                    <a:lnTo>
                      <a:pt x="3" y="8"/>
                    </a:lnTo>
                    <a:lnTo>
                      <a:pt x="3" y="8"/>
                    </a:lnTo>
                    <a:lnTo>
                      <a:pt x="0" y="25"/>
                    </a:lnTo>
                    <a:lnTo>
                      <a:pt x="0" y="25"/>
                    </a:lnTo>
                    <a:lnTo>
                      <a:pt x="3" y="43"/>
                    </a:lnTo>
                    <a:lnTo>
                      <a:pt x="3" y="43"/>
                    </a:lnTo>
                    <a:lnTo>
                      <a:pt x="3" y="48"/>
                    </a:lnTo>
                    <a:lnTo>
                      <a:pt x="3" y="48"/>
                    </a:lnTo>
                    <a:lnTo>
                      <a:pt x="6" y="43"/>
                    </a:lnTo>
                    <a:lnTo>
                      <a:pt x="6" y="43"/>
                    </a:lnTo>
                    <a:lnTo>
                      <a:pt x="9" y="25"/>
                    </a:lnTo>
                    <a:lnTo>
                      <a:pt x="9" y="25"/>
                    </a:lnTo>
                    <a:lnTo>
                      <a:pt x="6"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130"/>
              <p:cNvSpPr>
                <a:spLocks noChangeArrowheads="1"/>
              </p:cNvSpPr>
              <p:nvPr/>
            </p:nvSpPr>
            <p:spPr bwMode="auto">
              <a:xfrm>
                <a:off x="9074150" y="2495550"/>
                <a:ext cx="3175" cy="14288"/>
              </a:xfrm>
              <a:custGeom>
                <a:avLst/>
                <a:gdLst>
                  <a:gd name="T0" fmla="*/ 3 w 10"/>
                  <a:gd name="T1" fmla="*/ 0 h 41"/>
                  <a:gd name="T2" fmla="*/ 3 w 10"/>
                  <a:gd name="T3" fmla="*/ 0 h 41"/>
                  <a:gd name="T4" fmla="*/ 3 w 10"/>
                  <a:gd name="T5" fmla="*/ 5 h 41"/>
                  <a:gd name="T6" fmla="*/ 3 w 10"/>
                  <a:gd name="T7" fmla="*/ 5 h 41"/>
                  <a:gd name="T8" fmla="*/ 0 w 10"/>
                  <a:gd name="T9" fmla="*/ 20 h 41"/>
                  <a:gd name="T10" fmla="*/ 0 w 10"/>
                  <a:gd name="T11" fmla="*/ 20 h 41"/>
                  <a:gd name="T12" fmla="*/ 3 w 10"/>
                  <a:gd name="T13" fmla="*/ 34 h 41"/>
                  <a:gd name="T14" fmla="*/ 3 w 10"/>
                  <a:gd name="T15" fmla="*/ 34 h 41"/>
                  <a:gd name="T16" fmla="*/ 3 w 10"/>
                  <a:gd name="T17" fmla="*/ 40 h 41"/>
                  <a:gd name="T18" fmla="*/ 3 w 10"/>
                  <a:gd name="T19" fmla="*/ 40 h 41"/>
                  <a:gd name="T20" fmla="*/ 6 w 10"/>
                  <a:gd name="T21" fmla="*/ 34 h 41"/>
                  <a:gd name="T22" fmla="*/ 6 w 10"/>
                  <a:gd name="T23" fmla="*/ 34 h 41"/>
                  <a:gd name="T24" fmla="*/ 9 w 10"/>
                  <a:gd name="T25" fmla="*/ 20 h 41"/>
                  <a:gd name="T26" fmla="*/ 9 w 10"/>
                  <a:gd name="T27" fmla="*/ 20 h 41"/>
                  <a:gd name="T28" fmla="*/ 6 w 10"/>
                  <a:gd name="T29" fmla="*/ 5 h 41"/>
                  <a:gd name="T30" fmla="*/ 6 w 10"/>
                  <a:gd name="T31" fmla="*/ 5 h 41"/>
                  <a:gd name="T32" fmla="*/ 3 w 10"/>
                  <a:gd name="T3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1">
                    <a:moveTo>
                      <a:pt x="3" y="0"/>
                    </a:moveTo>
                    <a:lnTo>
                      <a:pt x="3" y="0"/>
                    </a:lnTo>
                    <a:lnTo>
                      <a:pt x="3" y="5"/>
                    </a:lnTo>
                    <a:lnTo>
                      <a:pt x="3" y="5"/>
                    </a:lnTo>
                    <a:lnTo>
                      <a:pt x="0" y="20"/>
                    </a:lnTo>
                    <a:lnTo>
                      <a:pt x="0" y="20"/>
                    </a:lnTo>
                    <a:lnTo>
                      <a:pt x="3" y="34"/>
                    </a:lnTo>
                    <a:lnTo>
                      <a:pt x="3" y="34"/>
                    </a:lnTo>
                    <a:lnTo>
                      <a:pt x="3" y="40"/>
                    </a:lnTo>
                    <a:lnTo>
                      <a:pt x="3" y="40"/>
                    </a:lnTo>
                    <a:lnTo>
                      <a:pt x="6" y="34"/>
                    </a:lnTo>
                    <a:lnTo>
                      <a:pt x="6" y="34"/>
                    </a:lnTo>
                    <a:lnTo>
                      <a:pt x="9" y="20"/>
                    </a:lnTo>
                    <a:lnTo>
                      <a:pt x="9" y="20"/>
                    </a:lnTo>
                    <a:lnTo>
                      <a:pt x="6" y="5"/>
                    </a:lnTo>
                    <a:lnTo>
                      <a:pt x="6" y="5"/>
                    </a:lnTo>
                    <a:lnTo>
                      <a:pt x="3"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131"/>
              <p:cNvSpPr>
                <a:spLocks noChangeArrowheads="1"/>
              </p:cNvSpPr>
              <p:nvPr/>
            </p:nvSpPr>
            <p:spPr bwMode="auto">
              <a:xfrm>
                <a:off x="9253538" y="2582863"/>
                <a:ext cx="3175" cy="17462"/>
              </a:xfrm>
              <a:custGeom>
                <a:avLst/>
                <a:gdLst>
                  <a:gd name="T0" fmla="*/ 6 w 10"/>
                  <a:gd name="T1" fmla="*/ 6 h 50"/>
                  <a:gd name="T2" fmla="*/ 6 w 10"/>
                  <a:gd name="T3" fmla="*/ 6 h 50"/>
                  <a:gd name="T4" fmla="*/ 6 w 10"/>
                  <a:gd name="T5" fmla="*/ 0 h 50"/>
                  <a:gd name="T6" fmla="*/ 6 w 10"/>
                  <a:gd name="T7" fmla="*/ 0 h 50"/>
                  <a:gd name="T8" fmla="*/ 3 w 10"/>
                  <a:gd name="T9" fmla="*/ 6 h 50"/>
                  <a:gd name="T10" fmla="*/ 3 w 10"/>
                  <a:gd name="T11" fmla="*/ 6 h 50"/>
                  <a:gd name="T12" fmla="*/ 0 w 10"/>
                  <a:gd name="T13" fmla="*/ 23 h 50"/>
                  <a:gd name="T14" fmla="*/ 0 w 10"/>
                  <a:gd name="T15" fmla="*/ 23 h 50"/>
                  <a:gd name="T16" fmla="*/ 3 w 10"/>
                  <a:gd name="T17" fmla="*/ 40 h 50"/>
                  <a:gd name="T18" fmla="*/ 3 w 10"/>
                  <a:gd name="T19" fmla="*/ 40 h 50"/>
                  <a:gd name="T20" fmla="*/ 6 w 10"/>
                  <a:gd name="T21" fmla="*/ 49 h 50"/>
                  <a:gd name="T22" fmla="*/ 6 w 10"/>
                  <a:gd name="T23" fmla="*/ 49 h 50"/>
                  <a:gd name="T24" fmla="*/ 6 w 10"/>
                  <a:gd name="T25" fmla="*/ 40 h 50"/>
                  <a:gd name="T26" fmla="*/ 6 w 10"/>
                  <a:gd name="T27" fmla="*/ 40 h 50"/>
                  <a:gd name="T28" fmla="*/ 9 w 10"/>
                  <a:gd name="T29" fmla="*/ 23 h 50"/>
                  <a:gd name="T30" fmla="*/ 9 w 10"/>
                  <a:gd name="T31" fmla="*/ 23 h 50"/>
                  <a:gd name="T32" fmla="*/ 6 w 10"/>
                  <a:gd name="T33"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50">
                    <a:moveTo>
                      <a:pt x="6" y="6"/>
                    </a:moveTo>
                    <a:lnTo>
                      <a:pt x="6" y="6"/>
                    </a:lnTo>
                    <a:lnTo>
                      <a:pt x="6" y="0"/>
                    </a:lnTo>
                    <a:lnTo>
                      <a:pt x="6" y="0"/>
                    </a:lnTo>
                    <a:lnTo>
                      <a:pt x="3" y="6"/>
                    </a:lnTo>
                    <a:lnTo>
                      <a:pt x="3" y="6"/>
                    </a:lnTo>
                    <a:lnTo>
                      <a:pt x="0" y="23"/>
                    </a:lnTo>
                    <a:lnTo>
                      <a:pt x="0" y="23"/>
                    </a:lnTo>
                    <a:lnTo>
                      <a:pt x="3" y="40"/>
                    </a:lnTo>
                    <a:lnTo>
                      <a:pt x="3" y="40"/>
                    </a:lnTo>
                    <a:lnTo>
                      <a:pt x="6" y="49"/>
                    </a:lnTo>
                    <a:lnTo>
                      <a:pt x="6" y="49"/>
                    </a:lnTo>
                    <a:lnTo>
                      <a:pt x="6" y="40"/>
                    </a:lnTo>
                    <a:lnTo>
                      <a:pt x="6" y="40"/>
                    </a:lnTo>
                    <a:lnTo>
                      <a:pt x="9" y="23"/>
                    </a:lnTo>
                    <a:lnTo>
                      <a:pt x="9" y="23"/>
                    </a:lnTo>
                    <a:lnTo>
                      <a:pt x="6"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8" name="Freeform 132"/>
              <p:cNvSpPr>
                <a:spLocks noChangeArrowheads="1"/>
              </p:cNvSpPr>
              <p:nvPr/>
            </p:nvSpPr>
            <p:spPr bwMode="auto">
              <a:xfrm>
                <a:off x="9253538" y="2611438"/>
                <a:ext cx="3175" cy="15875"/>
              </a:xfrm>
              <a:custGeom>
                <a:avLst/>
                <a:gdLst>
                  <a:gd name="T0" fmla="*/ 6 w 10"/>
                  <a:gd name="T1" fmla="*/ 0 h 44"/>
                  <a:gd name="T2" fmla="*/ 6 w 10"/>
                  <a:gd name="T3" fmla="*/ 0 h 44"/>
                  <a:gd name="T4" fmla="*/ 3 w 10"/>
                  <a:gd name="T5" fmla="*/ 6 h 44"/>
                  <a:gd name="T6" fmla="*/ 3 w 10"/>
                  <a:gd name="T7" fmla="*/ 6 h 44"/>
                  <a:gd name="T8" fmla="*/ 0 w 10"/>
                  <a:gd name="T9" fmla="*/ 20 h 44"/>
                  <a:gd name="T10" fmla="*/ 0 w 10"/>
                  <a:gd name="T11" fmla="*/ 20 h 44"/>
                  <a:gd name="T12" fmla="*/ 3 w 10"/>
                  <a:gd name="T13" fmla="*/ 35 h 44"/>
                  <a:gd name="T14" fmla="*/ 3 w 10"/>
                  <a:gd name="T15" fmla="*/ 35 h 44"/>
                  <a:gd name="T16" fmla="*/ 6 w 10"/>
                  <a:gd name="T17" fmla="*/ 43 h 44"/>
                  <a:gd name="T18" fmla="*/ 6 w 10"/>
                  <a:gd name="T19" fmla="*/ 43 h 44"/>
                  <a:gd name="T20" fmla="*/ 6 w 10"/>
                  <a:gd name="T21" fmla="*/ 35 h 44"/>
                  <a:gd name="T22" fmla="*/ 6 w 10"/>
                  <a:gd name="T23" fmla="*/ 35 h 44"/>
                  <a:gd name="T24" fmla="*/ 9 w 10"/>
                  <a:gd name="T25" fmla="*/ 20 h 44"/>
                  <a:gd name="T26" fmla="*/ 9 w 10"/>
                  <a:gd name="T27" fmla="*/ 20 h 44"/>
                  <a:gd name="T28" fmla="*/ 6 w 10"/>
                  <a:gd name="T29" fmla="*/ 6 h 44"/>
                  <a:gd name="T30" fmla="*/ 6 w 10"/>
                  <a:gd name="T31" fmla="*/ 6 h 44"/>
                  <a:gd name="T32" fmla="*/ 6 w 10"/>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44">
                    <a:moveTo>
                      <a:pt x="6" y="0"/>
                    </a:moveTo>
                    <a:lnTo>
                      <a:pt x="6" y="0"/>
                    </a:lnTo>
                    <a:lnTo>
                      <a:pt x="3" y="6"/>
                    </a:lnTo>
                    <a:lnTo>
                      <a:pt x="3" y="6"/>
                    </a:lnTo>
                    <a:lnTo>
                      <a:pt x="0" y="20"/>
                    </a:lnTo>
                    <a:lnTo>
                      <a:pt x="0" y="20"/>
                    </a:lnTo>
                    <a:lnTo>
                      <a:pt x="3" y="35"/>
                    </a:lnTo>
                    <a:lnTo>
                      <a:pt x="3" y="35"/>
                    </a:lnTo>
                    <a:lnTo>
                      <a:pt x="6" y="43"/>
                    </a:lnTo>
                    <a:lnTo>
                      <a:pt x="6" y="43"/>
                    </a:lnTo>
                    <a:lnTo>
                      <a:pt x="6" y="35"/>
                    </a:lnTo>
                    <a:lnTo>
                      <a:pt x="6" y="35"/>
                    </a:lnTo>
                    <a:lnTo>
                      <a:pt x="9" y="20"/>
                    </a:lnTo>
                    <a:lnTo>
                      <a:pt x="9" y="20"/>
                    </a:lnTo>
                    <a:lnTo>
                      <a:pt x="6" y="6"/>
                    </a:lnTo>
                    <a:lnTo>
                      <a:pt x="6" y="6"/>
                    </a:lnTo>
                    <a:lnTo>
                      <a:pt x="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9" name="Freeform 133"/>
              <p:cNvSpPr>
                <a:spLocks noChangeArrowheads="1"/>
              </p:cNvSpPr>
              <p:nvPr/>
            </p:nvSpPr>
            <p:spPr bwMode="auto">
              <a:xfrm>
                <a:off x="9215438" y="2393950"/>
                <a:ext cx="17462" cy="63500"/>
              </a:xfrm>
              <a:custGeom>
                <a:avLst/>
                <a:gdLst>
                  <a:gd name="T0" fmla="*/ 46 w 50"/>
                  <a:gd name="T1" fmla="*/ 40 h 176"/>
                  <a:gd name="T2" fmla="*/ 46 w 50"/>
                  <a:gd name="T3" fmla="*/ 40 h 176"/>
                  <a:gd name="T4" fmla="*/ 46 w 50"/>
                  <a:gd name="T5" fmla="*/ 63 h 176"/>
                  <a:gd name="T6" fmla="*/ 46 w 50"/>
                  <a:gd name="T7" fmla="*/ 63 h 176"/>
                  <a:gd name="T8" fmla="*/ 46 w 50"/>
                  <a:gd name="T9" fmla="*/ 86 h 176"/>
                  <a:gd name="T10" fmla="*/ 46 w 50"/>
                  <a:gd name="T11" fmla="*/ 86 h 176"/>
                  <a:gd name="T12" fmla="*/ 49 w 50"/>
                  <a:gd name="T13" fmla="*/ 63 h 176"/>
                  <a:gd name="T14" fmla="*/ 49 w 50"/>
                  <a:gd name="T15" fmla="*/ 63 h 176"/>
                  <a:gd name="T16" fmla="*/ 49 w 50"/>
                  <a:gd name="T17" fmla="*/ 40 h 176"/>
                  <a:gd name="T18" fmla="*/ 49 w 50"/>
                  <a:gd name="T19" fmla="*/ 37 h 176"/>
                  <a:gd name="T20" fmla="*/ 49 w 50"/>
                  <a:gd name="T21" fmla="*/ 37 h 176"/>
                  <a:gd name="T22" fmla="*/ 29 w 50"/>
                  <a:gd name="T23" fmla="*/ 20 h 176"/>
                  <a:gd name="T24" fmla="*/ 6 w 50"/>
                  <a:gd name="T25" fmla="*/ 6 h 176"/>
                  <a:gd name="T26" fmla="*/ 0 w 50"/>
                  <a:gd name="T27" fmla="*/ 0 h 176"/>
                  <a:gd name="T28" fmla="*/ 0 w 50"/>
                  <a:gd name="T29" fmla="*/ 9 h 176"/>
                  <a:gd name="T30" fmla="*/ 0 w 50"/>
                  <a:gd name="T31" fmla="*/ 9 h 176"/>
                  <a:gd name="T32" fmla="*/ 0 w 50"/>
                  <a:gd name="T33" fmla="*/ 92 h 176"/>
                  <a:gd name="T34" fmla="*/ 0 w 50"/>
                  <a:gd name="T35" fmla="*/ 92 h 176"/>
                  <a:gd name="T36" fmla="*/ 3 w 50"/>
                  <a:gd name="T37" fmla="*/ 132 h 176"/>
                  <a:gd name="T38" fmla="*/ 3 w 50"/>
                  <a:gd name="T39" fmla="*/ 132 h 176"/>
                  <a:gd name="T40" fmla="*/ 3 w 50"/>
                  <a:gd name="T41" fmla="*/ 155 h 176"/>
                  <a:gd name="T42" fmla="*/ 3 w 50"/>
                  <a:gd name="T43" fmla="*/ 155 h 176"/>
                  <a:gd name="T44" fmla="*/ 6 w 50"/>
                  <a:gd name="T45" fmla="*/ 175 h 176"/>
                  <a:gd name="T46" fmla="*/ 6 w 50"/>
                  <a:gd name="T47" fmla="*/ 175 h 176"/>
                  <a:gd name="T48" fmla="*/ 6 w 50"/>
                  <a:gd name="T49" fmla="*/ 155 h 176"/>
                  <a:gd name="T50" fmla="*/ 6 w 50"/>
                  <a:gd name="T51" fmla="*/ 155 h 176"/>
                  <a:gd name="T52" fmla="*/ 6 w 50"/>
                  <a:gd name="T53" fmla="*/ 135 h 176"/>
                  <a:gd name="T54" fmla="*/ 6 w 50"/>
                  <a:gd name="T55" fmla="*/ 135 h 176"/>
                  <a:gd name="T56" fmla="*/ 9 w 50"/>
                  <a:gd name="T57" fmla="*/ 92 h 176"/>
                  <a:gd name="T58" fmla="*/ 9 w 50"/>
                  <a:gd name="T59" fmla="*/ 92 h 176"/>
                  <a:gd name="T60" fmla="*/ 9 w 50"/>
                  <a:gd name="T61" fmla="*/ 14 h 176"/>
                  <a:gd name="T62" fmla="*/ 23 w 50"/>
                  <a:gd name="T63" fmla="*/ 26 h 176"/>
                  <a:gd name="T64" fmla="*/ 46 w 50"/>
                  <a:gd name="T65" fmla="*/ 4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176">
                    <a:moveTo>
                      <a:pt x="46" y="40"/>
                    </a:moveTo>
                    <a:lnTo>
                      <a:pt x="46" y="40"/>
                    </a:lnTo>
                    <a:lnTo>
                      <a:pt x="46" y="63"/>
                    </a:lnTo>
                    <a:lnTo>
                      <a:pt x="46" y="63"/>
                    </a:lnTo>
                    <a:lnTo>
                      <a:pt x="46" y="86"/>
                    </a:lnTo>
                    <a:lnTo>
                      <a:pt x="46" y="86"/>
                    </a:lnTo>
                    <a:lnTo>
                      <a:pt x="49" y="63"/>
                    </a:lnTo>
                    <a:lnTo>
                      <a:pt x="49" y="63"/>
                    </a:lnTo>
                    <a:lnTo>
                      <a:pt x="49" y="40"/>
                    </a:lnTo>
                    <a:lnTo>
                      <a:pt x="49" y="37"/>
                    </a:lnTo>
                    <a:lnTo>
                      <a:pt x="49" y="37"/>
                    </a:lnTo>
                    <a:lnTo>
                      <a:pt x="29" y="20"/>
                    </a:lnTo>
                    <a:lnTo>
                      <a:pt x="6" y="6"/>
                    </a:lnTo>
                    <a:lnTo>
                      <a:pt x="0" y="0"/>
                    </a:lnTo>
                    <a:lnTo>
                      <a:pt x="0" y="9"/>
                    </a:lnTo>
                    <a:lnTo>
                      <a:pt x="0" y="9"/>
                    </a:lnTo>
                    <a:lnTo>
                      <a:pt x="0" y="92"/>
                    </a:lnTo>
                    <a:lnTo>
                      <a:pt x="0" y="92"/>
                    </a:lnTo>
                    <a:lnTo>
                      <a:pt x="3" y="132"/>
                    </a:lnTo>
                    <a:lnTo>
                      <a:pt x="3" y="132"/>
                    </a:lnTo>
                    <a:lnTo>
                      <a:pt x="3" y="155"/>
                    </a:lnTo>
                    <a:lnTo>
                      <a:pt x="3" y="155"/>
                    </a:lnTo>
                    <a:lnTo>
                      <a:pt x="6" y="175"/>
                    </a:lnTo>
                    <a:lnTo>
                      <a:pt x="6" y="175"/>
                    </a:lnTo>
                    <a:lnTo>
                      <a:pt x="6" y="155"/>
                    </a:lnTo>
                    <a:lnTo>
                      <a:pt x="6" y="155"/>
                    </a:lnTo>
                    <a:lnTo>
                      <a:pt x="6" y="135"/>
                    </a:lnTo>
                    <a:lnTo>
                      <a:pt x="6" y="135"/>
                    </a:lnTo>
                    <a:lnTo>
                      <a:pt x="9" y="92"/>
                    </a:lnTo>
                    <a:lnTo>
                      <a:pt x="9" y="92"/>
                    </a:lnTo>
                    <a:lnTo>
                      <a:pt x="9" y="14"/>
                    </a:lnTo>
                    <a:lnTo>
                      <a:pt x="23" y="26"/>
                    </a:lnTo>
                    <a:lnTo>
                      <a:pt x="46"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134"/>
              <p:cNvSpPr>
                <a:spLocks noChangeArrowheads="1"/>
              </p:cNvSpPr>
              <p:nvPr/>
            </p:nvSpPr>
            <p:spPr bwMode="auto">
              <a:xfrm>
                <a:off x="9097963" y="2468563"/>
                <a:ext cx="17462" cy="63500"/>
              </a:xfrm>
              <a:custGeom>
                <a:avLst/>
                <a:gdLst>
                  <a:gd name="T0" fmla="*/ 43 w 49"/>
                  <a:gd name="T1" fmla="*/ 40 h 176"/>
                  <a:gd name="T2" fmla="*/ 43 w 49"/>
                  <a:gd name="T3" fmla="*/ 40 h 176"/>
                  <a:gd name="T4" fmla="*/ 45 w 49"/>
                  <a:gd name="T5" fmla="*/ 60 h 176"/>
                  <a:gd name="T6" fmla="*/ 45 w 49"/>
                  <a:gd name="T7" fmla="*/ 60 h 176"/>
                  <a:gd name="T8" fmla="*/ 45 w 49"/>
                  <a:gd name="T9" fmla="*/ 83 h 176"/>
                  <a:gd name="T10" fmla="*/ 45 w 49"/>
                  <a:gd name="T11" fmla="*/ 83 h 176"/>
                  <a:gd name="T12" fmla="*/ 48 w 49"/>
                  <a:gd name="T13" fmla="*/ 60 h 176"/>
                  <a:gd name="T14" fmla="*/ 48 w 49"/>
                  <a:gd name="T15" fmla="*/ 60 h 176"/>
                  <a:gd name="T16" fmla="*/ 48 w 49"/>
                  <a:gd name="T17" fmla="*/ 38 h 176"/>
                  <a:gd name="T18" fmla="*/ 48 w 49"/>
                  <a:gd name="T19" fmla="*/ 38 h 176"/>
                  <a:gd name="T20" fmla="*/ 48 w 49"/>
                  <a:gd name="T21" fmla="*/ 35 h 176"/>
                  <a:gd name="T22" fmla="*/ 26 w 49"/>
                  <a:gd name="T23" fmla="*/ 20 h 176"/>
                  <a:gd name="T24" fmla="*/ 6 w 49"/>
                  <a:gd name="T25" fmla="*/ 3 h 176"/>
                  <a:gd name="T26" fmla="*/ 0 w 49"/>
                  <a:gd name="T27" fmla="*/ 0 h 176"/>
                  <a:gd name="T28" fmla="*/ 0 w 49"/>
                  <a:gd name="T29" fmla="*/ 6 h 176"/>
                  <a:gd name="T30" fmla="*/ 0 w 49"/>
                  <a:gd name="T31" fmla="*/ 6 h 176"/>
                  <a:gd name="T32" fmla="*/ 0 w 49"/>
                  <a:gd name="T33" fmla="*/ 89 h 176"/>
                  <a:gd name="T34" fmla="*/ 0 w 49"/>
                  <a:gd name="T35" fmla="*/ 89 h 176"/>
                  <a:gd name="T36" fmla="*/ 3 w 49"/>
                  <a:gd name="T37" fmla="*/ 132 h 176"/>
                  <a:gd name="T38" fmla="*/ 3 w 49"/>
                  <a:gd name="T39" fmla="*/ 132 h 176"/>
                  <a:gd name="T40" fmla="*/ 3 w 49"/>
                  <a:gd name="T41" fmla="*/ 152 h 176"/>
                  <a:gd name="T42" fmla="*/ 3 w 49"/>
                  <a:gd name="T43" fmla="*/ 164 h 176"/>
                  <a:gd name="T44" fmla="*/ 3 w 49"/>
                  <a:gd name="T45" fmla="*/ 164 h 176"/>
                  <a:gd name="T46" fmla="*/ 3 w 49"/>
                  <a:gd name="T47" fmla="*/ 175 h 176"/>
                  <a:gd name="T48" fmla="*/ 3 w 49"/>
                  <a:gd name="T49" fmla="*/ 175 h 176"/>
                  <a:gd name="T50" fmla="*/ 6 w 49"/>
                  <a:gd name="T51" fmla="*/ 152 h 176"/>
                  <a:gd name="T52" fmla="*/ 6 w 49"/>
                  <a:gd name="T53" fmla="*/ 152 h 176"/>
                  <a:gd name="T54" fmla="*/ 6 w 49"/>
                  <a:gd name="T55" fmla="*/ 132 h 176"/>
                  <a:gd name="T56" fmla="*/ 6 w 49"/>
                  <a:gd name="T57" fmla="*/ 132 h 176"/>
                  <a:gd name="T58" fmla="*/ 8 w 49"/>
                  <a:gd name="T59" fmla="*/ 89 h 176"/>
                  <a:gd name="T60" fmla="*/ 8 w 49"/>
                  <a:gd name="T61" fmla="*/ 89 h 176"/>
                  <a:gd name="T62" fmla="*/ 8 w 49"/>
                  <a:gd name="T63" fmla="*/ 14 h 176"/>
                  <a:gd name="T64" fmla="*/ 23 w 49"/>
                  <a:gd name="T65" fmla="*/ 26 h 176"/>
                  <a:gd name="T66" fmla="*/ 43 w 49"/>
                  <a:gd name="T67" fmla="*/ 4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176">
                    <a:moveTo>
                      <a:pt x="43" y="40"/>
                    </a:moveTo>
                    <a:lnTo>
                      <a:pt x="43" y="40"/>
                    </a:lnTo>
                    <a:lnTo>
                      <a:pt x="45" y="60"/>
                    </a:lnTo>
                    <a:lnTo>
                      <a:pt x="45" y="60"/>
                    </a:lnTo>
                    <a:lnTo>
                      <a:pt x="45" y="83"/>
                    </a:lnTo>
                    <a:lnTo>
                      <a:pt x="45" y="83"/>
                    </a:lnTo>
                    <a:lnTo>
                      <a:pt x="48" y="60"/>
                    </a:lnTo>
                    <a:lnTo>
                      <a:pt x="48" y="60"/>
                    </a:lnTo>
                    <a:lnTo>
                      <a:pt x="48" y="38"/>
                    </a:lnTo>
                    <a:lnTo>
                      <a:pt x="48" y="38"/>
                    </a:lnTo>
                    <a:lnTo>
                      <a:pt x="48" y="35"/>
                    </a:lnTo>
                    <a:lnTo>
                      <a:pt x="26" y="20"/>
                    </a:lnTo>
                    <a:lnTo>
                      <a:pt x="6" y="3"/>
                    </a:lnTo>
                    <a:lnTo>
                      <a:pt x="0" y="0"/>
                    </a:lnTo>
                    <a:lnTo>
                      <a:pt x="0" y="6"/>
                    </a:lnTo>
                    <a:lnTo>
                      <a:pt x="0" y="6"/>
                    </a:lnTo>
                    <a:lnTo>
                      <a:pt x="0" y="89"/>
                    </a:lnTo>
                    <a:lnTo>
                      <a:pt x="0" y="89"/>
                    </a:lnTo>
                    <a:lnTo>
                      <a:pt x="3" y="132"/>
                    </a:lnTo>
                    <a:lnTo>
                      <a:pt x="3" y="132"/>
                    </a:lnTo>
                    <a:lnTo>
                      <a:pt x="3" y="152"/>
                    </a:lnTo>
                    <a:lnTo>
                      <a:pt x="3" y="164"/>
                    </a:lnTo>
                    <a:lnTo>
                      <a:pt x="3" y="164"/>
                    </a:lnTo>
                    <a:lnTo>
                      <a:pt x="3" y="175"/>
                    </a:lnTo>
                    <a:lnTo>
                      <a:pt x="3" y="175"/>
                    </a:lnTo>
                    <a:lnTo>
                      <a:pt x="6" y="152"/>
                    </a:lnTo>
                    <a:lnTo>
                      <a:pt x="6" y="152"/>
                    </a:lnTo>
                    <a:lnTo>
                      <a:pt x="6" y="132"/>
                    </a:lnTo>
                    <a:lnTo>
                      <a:pt x="6" y="132"/>
                    </a:lnTo>
                    <a:lnTo>
                      <a:pt x="8" y="89"/>
                    </a:lnTo>
                    <a:lnTo>
                      <a:pt x="8" y="89"/>
                    </a:lnTo>
                    <a:lnTo>
                      <a:pt x="8" y="14"/>
                    </a:lnTo>
                    <a:lnTo>
                      <a:pt x="23" y="26"/>
                    </a:lnTo>
                    <a:lnTo>
                      <a:pt x="43"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135"/>
              <p:cNvSpPr>
                <a:spLocks noChangeArrowheads="1"/>
              </p:cNvSpPr>
              <p:nvPr/>
            </p:nvSpPr>
            <p:spPr bwMode="auto">
              <a:xfrm>
                <a:off x="9215438" y="2613025"/>
                <a:ext cx="17462" cy="63500"/>
              </a:xfrm>
              <a:custGeom>
                <a:avLst/>
                <a:gdLst>
                  <a:gd name="T0" fmla="*/ 46 w 50"/>
                  <a:gd name="T1" fmla="*/ 40 h 176"/>
                  <a:gd name="T2" fmla="*/ 46 w 50"/>
                  <a:gd name="T3" fmla="*/ 40 h 176"/>
                  <a:gd name="T4" fmla="*/ 46 w 50"/>
                  <a:gd name="T5" fmla="*/ 60 h 176"/>
                  <a:gd name="T6" fmla="*/ 46 w 50"/>
                  <a:gd name="T7" fmla="*/ 60 h 176"/>
                  <a:gd name="T8" fmla="*/ 46 w 50"/>
                  <a:gd name="T9" fmla="*/ 83 h 176"/>
                  <a:gd name="T10" fmla="*/ 46 w 50"/>
                  <a:gd name="T11" fmla="*/ 83 h 176"/>
                  <a:gd name="T12" fmla="*/ 49 w 50"/>
                  <a:gd name="T13" fmla="*/ 60 h 176"/>
                  <a:gd name="T14" fmla="*/ 49 w 50"/>
                  <a:gd name="T15" fmla="*/ 60 h 176"/>
                  <a:gd name="T16" fmla="*/ 49 w 50"/>
                  <a:gd name="T17" fmla="*/ 38 h 176"/>
                  <a:gd name="T18" fmla="*/ 49 w 50"/>
                  <a:gd name="T19" fmla="*/ 38 h 176"/>
                  <a:gd name="T20" fmla="*/ 49 w 50"/>
                  <a:gd name="T21" fmla="*/ 38 h 176"/>
                  <a:gd name="T22" fmla="*/ 29 w 50"/>
                  <a:gd name="T23" fmla="*/ 20 h 176"/>
                  <a:gd name="T24" fmla="*/ 6 w 50"/>
                  <a:gd name="T25" fmla="*/ 6 h 176"/>
                  <a:gd name="T26" fmla="*/ 0 w 50"/>
                  <a:gd name="T27" fmla="*/ 0 h 176"/>
                  <a:gd name="T28" fmla="*/ 0 w 50"/>
                  <a:gd name="T29" fmla="*/ 9 h 176"/>
                  <a:gd name="T30" fmla="*/ 0 w 50"/>
                  <a:gd name="T31" fmla="*/ 9 h 176"/>
                  <a:gd name="T32" fmla="*/ 0 w 50"/>
                  <a:gd name="T33" fmla="*/ 92 h 176"/>
                  <a:gd name="T34" fmla="*/ 0 w 50"/>
                  <a:gd name="T35" fmla="*/ 92 h 176"/>
                  <a:gd name="T36" fmla="*/ 3 w 50"/>
                  <a:gd name="T37" fmla="*/ 132 h 176"/>
                  <a:gd name="T38" fmla="*/ 3 w 50"/>
                  <a:gd name="T39" fmla="*/ 132 h 176"/>
                  <a:gd name="T40" fmla="*/ 3 w 50"/>
                  <a:gd name="T41" fmla="*/ 155 h 176"/>
                  <a:gd name="T42" fmla="*/ 3 w 50"/>
                  <a:gd name="T43" fmla="*/ 155 h 176"/>
                  <a:gd name="T44" fmla="*/ 6 w 50"/>
                  <a:gd name="T45" fmla="*/ 175 h 176"/>
                  <a:gd name="T46" fmla="*/ 6 w 50"/>
                  <a:gd name="T47" fmla="*/ 175 h 176"/>
                  <a:gd name="T48" fmla="*/ 6 w 50"/>
                  <a:gd name="T49" fmla="*/ 155 h 176"/>
                  <a:gd name="T50" fmla="*/ 6 w 50"/>
                  <a:gd name="T51" fmla="*/ 155 h 176"/>
                  <a:gd name="T52" fmla="*/ 6 w 50"/>
                  <a:gd name="T53" fmla="*/ 132 h 176"/>
                  <a:gd name="T54" fmla="*/ 6 w 50"/>
                  <a:gd name="T55" fmla="*/ 132 h 176"/>
                  <a:gd name="T56" fmla="*/ 9 w 50"/>
                  <a:gd name="T57" fmla="*/ 92 h 176"/>
                  <a:gd name="T58" fmla="*/ 9 w 50"/>
                  <a:gd name="T59" fmla="*/ 92 h 176"/>
                  <a:gd name="T60" fmla="*/ 9 w 50"/>
                  <a:gd name="T61" fmla="*/ 14 h 176"/>
                  <a:gd name="T62" fmla="*/ 23 w 50"/>
                  <a:gd name="T63" fmla="*/ 26 h 176"/>
                  <a:gd name="T64" fmla="*/ 46 w 50"/>
                  <a:gd name="T65" fmla="*/ 4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176">
                    <a:moveTo>
                      <a:pt x="46" y="40"/>
                    </a:moveTo>
                    <a:lnTo>
                      <a:pt x="46" y="40"/>
                    </a:lnTo>
                    <a:lnTo>
                      <a:pt x="46" y="60"/>
                    </a:lnTo>
                    <a:lnTo>
                      <a:pt x="46" y="60"/>
                    </a:lnTo>
                    <a:lnTo>
                      <a:pt x="46" y="83"/>
                    </a:lnTo>
                    <a:lnTo>
                      <a:pt x="46" y="83"/>
                    </a:lnTo>
                    <a:lnTo>
                      <a:pt x="49" y="60"/>
                    </a:lnTo>
                    <a:lnTo>
                      <a:pt x="49" y="60"/>
                    </a:lnTo>
                    <a:lnTo>
                      <a:pt x="49" y="38"/>
                    </a:lnTo>
                    <a:lnTo>
                      <a:pt x="49" y="38"/>
                    </a:lnTo>
                    <a:lnTo>
                      <a:pt x="49" y="38"/>
                    </a:lnTo>
                    <a:lnTo>
                      <a:pt x="29" y="20"/>
                    </a:lnTo>
                    <a:lnTo>
                      <a:pt x="6" y="6"/>
                    </a:lnTo>
                    <a:lnTo>
                      <a:pt x="0" y="0"/>
                    </a:lnTo>
                    <a:lnTo>
                      <a:pt x="0" y="9"/>
                    </a:lnTo>
                    <a:lnTo>
                      <a:pt x="0" y="9"/>
                    </a:lnTo>
                    <a:lnTo>
                      <a:pt x="0" y="92"/>
                    </a:lnTo>
                    <a:lnTo>
                      <a:pt x="0" y="92"/>
                    </a:lnTo>
                    <a:lnTo>
                      <a:pt x="3" y="132"/>
                    </a:lnTo>
                    <a:lnTo>
                      <a:pt x="3" y="132"/>
                    </a:lnTo>
                    <a:lnTo>
                      <a:pt x="3" y="155"/>
                    </a:lnTo>
                    <a:lnTo>
                      <a:pt x="3" y="155"/>
                    </a:lnTo>
                    <a:lnTo>
                      <a:pt x="6" y="175"/>
                    </a:lnTo>
                    <a:lnTo>
                      <a:pt x="6" y="175"/>
                    </a:lnTo>
                    <a:lnTo>
                      <a:pt x="6" y="155"/>
                    </a:lnTo>
                    <a:lnTo>
                      <a:pt x="6" y="155"/>
                    </a:lnTo>
                    <a:lnTo>
                      <a:pt x="6" y="132"/>
                    </a:lnTo>
                    <a:lnTo>
                      <a:pt x="6" y="132"/>
                    </a:lnTo>
                    <a:lnTo>
                      <a:pt x="9" y="92"/>
                    </a:lnTo>
                    <a:lnTo>
                      <a:pt x="9" y="92"/>
                    </a:lnTo>
                    <a:lnTo>
                      <a:pt x="9" y="14"/>
                    </a:lnTo>
                    <a:lnTo>
                      <a:pt x="23" y="26"/>
                    </a:lnTo>
                    <a:lnTo>
                      <a:pt x="46"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2" name="Freeform 136"/>
              <p:cNvSpPr>
                <a:spLocks noChangeArrowheads="1"/>
              </p:cNvSpPr>
              <p:nvPr/>
            </p:nvSpPr>
            <p:spPr bwMode="auto">
              <a:xfrm>
                <a:off x="9039225" y="2492375"/>
                <a:ext cx="17463" cy="63500"/>
              </a:xfrm>
              <a:custGeom>
                <a:avLst/>
                <a:gdLst>
                  <a:gd name="T0" fmla="*/ 43 w 49"/>
                  <a:gd name="T1" fmla="*/ 40 h 176"/>
                  <a:gd name="T2" fmla="*/ 43 w 49"/>
                  <a:gd name="T3" fmla="*/ 40 h 176"/>
                  <a:gd name="T4" fmla="*/ 43 w 49"/>
                  <a:gd name="T5" fmla="*/ 63 h 176"/>
                  <a:gd name="T6" fmla="*/ 43 w 49"/>
                  <a:gd name="T7" fmla="*/ 63 h 176"/>
                  <a:gd name="T8" fmla="*/ 46 w 49"/>
                  <a:gd name="T9" fmla="*/ 86 h 176"/>
                  <a:gd name="T10" fmla="*/ 46 w 49"/>
                  <a:gd name="T11" fmla="*/ 86 h 176"/>
                  <a:gd name="T12" fmla="*/ 46 w 49"/>
                  <a:gd name="T13" fmla="*/ 63 h 176"/>
                  <a:gd name="T14" fmla="*/ 46 w 49"/>
                  <a:gd name="T15" fmla="*/ 63 h 176"/>
                  <a:gd name="T16" fmla="*/ 48 w 49"/>
                  <a:gd name="T17" fmla="*/ 40 h 176"/>
                  <a:gd name="T18" fmla="*/ 48 w 49"/>
                  <a:gd name="T19" fmla="*/ 37 h 176"/>
                  <a:gd name="T20" fmla="*/ 46 w 49"/>
                  <a:gd name="T21" fmla="*/ 37 h 176"/>
                  <a:gd name="T22" fmla="*/ 25 w 49"/>
                  <a:gd name="T23" fmla="*/ 20 h 176"/>
                  <a:gd name="T24" fmla="*/ 5 w 49"/>
                  <a:gd name="T25" fmla="*/ 6 h 176"/>
                  <a:gd name="T26" fmla="*/ 0 w 49"/>
                  <a:gd name="T27" fmla="*/ 0 h 176"/>
                  <a:gd name="T28" fmla="*/ 0 w 49"/>
                  <a:gd name="T29" fmla="*/ 9 h 176"/>
                  <a:gd name="T30" fmla="*/ 0 w 49"/>
                  <a:gd name="T31" fmla="*/ 9 h 176"/>
                  <a:gd name="T32" fmla="*/ 0 w 49"/>
                  <a:gd name="T33" fmla="*/ 92 h 176"/>
                  <a:gd name="T34" fmla="*/ 0 w 49"/>
                  <a:gd name="T35" fmla="*/ 92 h 176"/>
                  <a:gd name="T36" fmla="*/ 0 w 49"/>
                  <a:gd name="T37" fmla="*/ 132 h 176"/>
                  <a:gd name="T38" fmla="*/ 0 w 49"/>
                  <a:gd name="T39" fmla="*/ 132 h 176"/>
                  <a:gd name="T40" fmla="*/ 2 w 49"/>
                  <a:gd name="T41" fmla="*/ 155 h 176"/>
                  <a:gd name="T42" fmla="*/ 2 w 49"/>
                  <a:gd name="T43" fmla="*/ 155 h 176"/>
                  <a:gd name="T44" fmla="*/ 2 w 49"/>
                  <a:gd name="T45" fmla="*/ 175 h 176"/>
                  <a:gd name="T46" fmla="*/ 2 w 49"/>
                  <a:gd name="T47" fmla="*/ 175 h 176"/>
                  <a:gd name="T48" fmla="*/ 2 w 49"/>
                  <a:gd name="T49" fmla="*/ 155 h 176"/>
                  <a:gd name="T50" fmla="*/ 2 w 49"/>
                  <a:gd name="T51" fmla="*/ 155 h 176"/>
                  <a:gd name="T52" fmla="*/ 5 w 49"/>
                  <a:gd name="T53" fmla="*/ 135 h 176"/>
                  <a:gd name="T54" fmla="*/ 5 w 49"/>
                  <a:gd name="T55" fmla="*/ 135 h 176"/>
                  <a:gd name="T56" fmla="*/ 5 w 49"/>
                  <a:gd name="T57" fmla="*/ 92 h 176"/>
                  <a:gd name="T58" fmla="*/ 5 w 49"/>
                  <a:gd name="T59" fmla="*/ 92 h 176"/>
                  <a:gd name="T60" fmla="*/ 5 w 49"/>
                  <a:gd name="T61" fmla="*/ 14 h 176"/>
                  <a:gd name="T62" fmla="*/ 22 w 49"/>
                  <a:gd name="T63" fmla="*/ 26 h 176"/>
                  <a:gd name="T64" fmla="*/ 43 w 49"/>
                  <a:gd name="T65" fmla="*/ 4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176">
                    <a:moveTo>
                      <a:pt x="43" y="40"/>
                    </a:moveTo>
                    <a:lnTo>
                      <a:pt x="43" y="40"/>
                    </a:lnTo>
                    <a:lnTo>
                      <a:pt x="43" y="63"/>
                    </a:lnTo>
                    <a:lnTo>
                      <a:pt x="43" y="63"/>
                    </a:lnTo>
                    <a:lnTo>
                      <a:pt x="46" y="86"/>
                    </a:lnTo>
                    <a:lnTo>
                      <a:pt x="46" y="86"/>
                    </a:lnTo>
                    <a:lnTo>
                      <a:pt x="46" y="63"/>
                    </a:lnTo>
                    <a:lnTo>
                      <a:pt x="46" y="63"/>
                    </a:lnTo>
                    <a:lnTo>
                      <a:pt x="48" y="40"/>
                    </a:lnTo>
                    <a:lnTo>
                      <a:pt x="48" y="37"/>
                    </a:lnTo>
                    <a:lnTo>
                      <a:pt x="46" y="37"/>
                    </a:lnTo>
                    <a:lnTo>
                      <a:pt x="25" y="20"/>
                    </a:lnTo>
                    <a:lnTo>
                      <a:pt x="5" y="6"/>
                    </a:lnTo>
                    <a:lnTo>
                      <a:pt x="0" y="0"/>
                    </a:lnTo>
                    <a:lnTo>
                      <a:pt x="0" y="9"/>
                    </a:lnTo>
                    <a:lnTo>
                      <a:pt x="0" y="9"/>
                    </a:lnTo>
                    <a:lnTo>
                      <a:pt x="0" y="92"/>
                    </a:lnTo>
                    <a:lnTo>
                      <a:pt x="0" y="92"/>
                    </a:lnTo>
                    <a:lnTo>
                      <a:pt x="0" y="132"/>
                    </a:lnTo>
                    <a:lnTo>
                      <a:pt x="0" y="132"/>
                    </a:lnTo>
                    <a:lnTo>
                      <a:pt x="2" y="155"/>
                    </a:lnTo>
                    <a:lnTo>
                      <a:pt x="2" y="155"/>
                    </a:lnTo>
                    <a:lnTo>
                      <a:pt x="2" y="175"/>
                    </a:lnTo>
                    <a:lnTo>
                      <a:pt x="2" y="175"/>
                    </a:lnTo>
                    <a:lnTo>
                      <a:pt x="2" y="155"/>
                    </a:lnTo>
                    <a:lnTo>
                      <a:pt x="2" y="155"/>
                    </a:lnTo>
                    <a:lnTo>
                      <a:pt x="5" y="135"/>
                    </a:lnTo>
                    <a:lnTo>
                      <a:pt x="5" y="135"/>
                    </a:lnTo>
                    <a:lnTo>
                      <a:pt x="5" y="92"/>
                    </a:lnTo>
                    <a:lnTo>
                      <a:pt x="5" y="92"/>
                    </a:lnTo>
                    <a:lnTo>
                      <a:pt x="5" y="14"/>
                    </a:lnTo>
                    <a:lnTo>
                      <a:pt x="22" y="26"/>
                    </a:lnTo>
                    <a:lnTo>
                      <a:pt x="43" y="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3" name="Freeform 137"/>
              <p:cNvSpPr>
                <a:spLocks noChangeArrowheads="1"/>
              </p:cNvSpPr>
              <p:nvPr/>
            </p:nvSpPr>
            <p:spPr bwMode="auto">
              <a:xfrm>
                <a:off x="9161463" y="2397125"/>
                <a:ext cx="11112" cy="7938"/>
              </a:xfrm>
              <a:custGeom>
                <a:avLst/>
                <a:gdLst>
                  <a:gd name="T0" fmla="*/ 18 w 30"/>
                  <a:gd name="T1" fmla="*/ 5 h 21"/>
                  <a:gd name="T2" fmla="*/ 18 w 30"/>
                  <a:gd name="T3" fmla="*/ 5 h 21"/>
                  <a:gd name="T4" fmla="*/ 6 w 30"/>
                  <a:gd name="T5" fmla="*/ 0 h 21"/>
                  <a:gd name="T6" fmla="*/ 6 w 30"/>
                  <a:gd name="T7" fmla="*/ 0 h 21"/>
                  <a:gd name="T8" fmla="*/ 0 w 30"/>
                  <a:gd name="T9" fmla="*/ 0 h 21"/>
                  <a:gd name="T10" fmla="*/ 0 w 30"/>
                  <a:gd name="T11" fmla="*/ 0 h 21"/>
                  <a:gd name="T12" fmla="*/ 3 w 30"/>
                  <a:gd name="T13" fmla="*/ 5 h 21"/>
                  <a:gd name="T14" fmla="*/ 3 w 30"/>
                  <a:gd name="T15" fmla="*/ 5 h 21"/>
                  <a:gd name="T16" fmla="*/ 12 w 30"/>
                  <a:gd name="T17" fmla="*/ 14 h 21"/>
                  <a:gd name="T18" fmla="*/ 12 w 30"/>
                  <a:gd name="T19" fmla="*/ 14 h 21"/>
                  <a:gd name="T20" fmla="*/ 23 w 30"/>
                  <a:gd name="T21" fmla="*/ 20 h 21"/>
                  <a:gd name="T22" fmla="*/ 23 w 30"/>
                  <a:gd name="T23" fmla="*/ 20 h 21"/>
                  <a:gd name="T24" fmla="*/ 29 w 30"/>
                  <a:gd name="T25" fmla="*/ 20 h 21"/>
                  <a:gd name="T26" fmla="*/ 29 w 30"/>
                  <a:gd name="T27" fmla="*/ 20 h 21"/>
                  <a:gd name="T28" fmla="*/ 26 w 30"/>
                  <a:gd name="T29" fmla="*/ 14 h 21"/>
                  <a:gd name="T30" fmla="*/ 26 w 30"/>
                  <a:gd name="T31" fmla="*/ 14 h 21"/>
                  <a:gd name="T32" fmla="*/ 18 w 30"/>
                  <a:gd name="T33"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1">
                    <a:moveTo>
                      <a:pt x="18" y="5"/>
                    </a:moveTo>
                    <a:lnTo>
                      <a:pt x="18" y="5"/>
                    </a:lnTo>
                    <a:lnTo>
                      <a:pt x="6" y="0"/>
                    </a:lnTo>
                    <a:lnTo>
                      <a:pt x="6" y="0"/>
                    </a:lnTo>
                    <a:lnTo>
                      <a:pt x="0" y="0"/>
                    </a:lnTo>
                    <a:lnTo>
                      <a:pt x="0" y="0"/>
                    </a:lnTo>
                    <a:lnTo>
                      <a:pt x="3" y="5"/>
                    </a:lnTo>
                    <a:lnTo>
                      <a:pt x="3" y="5"/>
                    </a:lnTo>
                    <a:lnTo>
                      <a:pt x="12" y="14"/>
                    </a:lnTo>
                    <a:lnTo>
                      <a:pt x="12" y="14"/>
                    </a:lnTo>
                    <a:lnTo>
                      <a:pt x="23" y="20"/>
                    </a:lnTo>
                    <a:lnTo>
                      <a:pt x="23" y="20"/>
                    </a:lnTo>
                    <a:lnTo>
                      <a:pt x="29" y="20"/>
                    </a:lnTo>
                    <a:lnTo>
                      <a:pt x="29" y="20"/>
                    </a:lnTo>
                    <a:lnTo>
                      <a:pt x="26" y="14"/>
                    </a:lnTo>
                    <a:lnTo>
                      <a:pt x="26" y="14"/>
                    </a:lnTo>
                    <a:lnTo>
                      <a:pt x="18" y="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138"/>
              <p:cNvSpPr>
                <a:spLocks noChangeArrowheads="1"/>
              </p:cNvSpPr>
              <p:nvPr/>
            </p:nvSpPr>
            <p:spPr bwMode="auto">
              <a:xfrm>
                <a:off x="9280525" y="2451100"/>
                <a:ext cx="11113" cy="7938"/>
              </a:xfrm>
              <a:custGeom>
                <a:avLst/>
                <a:gdLst>
                  <a:gd name="T0" fmla="*/ 28 w 32"/>
                  <a:gd name="T1" fmla="*/ 18 h 22"/>
                  <a:gd name="T2" fmla="*/ 28 w 32"/>
                  <a:gd name="T3" fmla="*/ 18 h 22"/>
                  <a:gd name="T4" fmla="*/ 17 w 32"/>
                  <a:gd name="T5" fmla="*/ 9 h 22"/>
                  <a:gd name="T6" fmla="*/ 17 w 32"/>
                  <a:gd name="T7" fmla="*/ 9 h 22"/>
                  <a:gd name="T8" fmla="*/ 5 w 32"/>
                  <a:gd name="T9" fmla="*/ 0 h 22"/>
                  <a:gd name="T10" fmla="*/ 5 w 32"/>
                  <a:gd name="T11" fmla="*/ 0 h 22"/>
                  <a:gd name="T12" fmla="*/ 0 w 32"/>
                  <a:gd name="T13" fmla="*/ 0 h 22"/>
                  <a:gd name="T14" fmla="*/ 0 w 32"/>
                  <a:gd name="T15" fmla="*/ 0 h 22"/>
                  <a:gd name="T16" fmla="*/ 3 w 32"/>
                  <a:gd name="T17" fmla="*/ 6 h 22"/>
                  <a:gd name="T18" fmla="*/ 3 w 32"/>
                  <a:gd name="T19" fmla="*/ 6 h 22"/>
                  <a:gd name="T20" fmla="*/ 14 w 32"/>
                  <a:gd name="T21" fmla="*/ 15 h 22"/>
                  <a:gd name="T22" fmla="*/ 14 w 32"/>
                  <a:gd name="T23" fmla="*/ 15 h 22"/>
                  <a:gd name="T24" fmla="*/ 26 w 32"/>
                  <a:gd name="T25" fmla="*/ 21 h 22"/>
                  <a:gd name="T26" fmla="*/ 26 w 32"/>
                  <a:gd name="T27" fmla="*/ 21 h 22"/>
                  <a:gd name="T28" fmla="*/ 31 w 32"/>
                  <a:gd name="T29" fmla="*/ 21 h 22"/>
                  <a:gd name="T30" fmla="*/ 31 w 32"/>
                  <a:gd name="T31" fmla="*/ 21 h 22"/>
                  <a:gd name="T32" fmla="*/ 28 w 32"/>
                  <a:gd name="T33"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2">
                    <a:moveTo>
                      <a:pt x="28" y="18"/>
                    </a:moveTo>
                    <a:lnTo>
                      <a:pt x="28" y="18"/>
                    </a:lnTo>
                    <a:lnTo>
                      <a:pt x="17" y="9"/>
                    </a:lnTo>
                    <a:lnTo>
                      <a:pt x="17" y="9"/>
                    </a:lnTo>
                    <a:lnTo>
                      <a:pt x="5" y="0"/>
                    </a:lnTo>
                    <a:lnTo>
                      <a:pt x="5" y="0"/>
                    </a:lnTo>
                    <a:lnTo>
                      <a:pt x="0" y="0"/>
                    </a:lnTo>
                    <a:lnTo>
                      <a:pt x="0" y="0"/>
                    </a:lnTo>
                    <a:lnTo>
                      <a:pt x="3" y="6"/>
                    </a:lnTo>
                    <a:lnTo>
                      <a:pt x="3" y="6"/>
                    </a:lnTo>
                    <a:lnTo>
                      <a:pt x="14" y="15"/>
                    </a:lnTo>
                    <a:lnTo>
                      <a:pt x="14" y="15"/>
                    </a:lnTo>
                    <a:lnTo>
                      <a:pt x="26" y="21"/>
                    </a:lnTo>
                    <a:lnTo>
                      <a:pt x="26" y="21"/>
                    </a:lnTo>
                    <a:lnTo>
                      <a:pt x="31" y="21"/>
                    </a:lnTo>
                    <a:lnTo>
                      <a:pt x="31" y="21"/>
                    </a:lnTo>
                    <a:lnTo>
                      <a:pt x="2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139"/>
              <p:cNvSpPr>
                <a:spLocks noChangeArrowheads="1"/>
              </p:cNvSpPr>
              <p:nvPr/>
            </p:nvSpPr>
            <p:spPr bwMode="auto">
              <a:xfrm>
                <a:off x="9280525" y="2465388"/>
                <a:ext cx="11113" cy="7937"/>
              </a:xfrm>
              <a:custGeom>
                <a:avLst/>
                <a:gdLst>
                  <a:gd name="T0" fmla="*/ 28 w 32"/>
                  <a:gd name="T1" fmla="*/ 17 h 23"/>
                  <a:gd name="T2" fmla="*/ 28 w 32"/>
                  <a:gd name="T3" fmla="*/ 17 h 23"/>
                  <a:gd name="T4" fmla="*/ 17 w 32"/>
                  <a:gd name="T5" fmla="*/ 8 h 23"/>
                  <a:gd name="T6" fmla="*/ 17 w 32"/>
                  <a:gd name="T7" fmla="*/ 8 h 23"/>
                  <a:gd name="T8" fmla="*/ 5 w 32"/>
                  <a:gd name="T9" fmla="*/ 3 h 23"/>
                  <a:gd name="T10" fmla="*/ 5 w 32"/>
                  <a:gd name="T11" fmla="*/ 3 h 23"/>
                  <a:gd name="T12" fmla="*/ 0 w 32"/>
                  <a:gd name="T13" fmla="*/ 0 h 23"/>
                  <a:gd name="T14" fmla="*/ 0 w 32"/>
                  <a:gd name="T15" fmla="*/ 0 h 23"/>
                  <a:gd name="T16" fmla="*/ 3 w 32"/>
                  <a:gd name="T17" fmla="*/ 5 h 23"/>
                  <a:gd name="T18" fmla="*/ 3 w 32"/>
                  <a:gd name="T19" fmla="*/ 5 h 23"/>
                  <a:gd name="T20" fmla="*/ 14 w 32"/>
                  <a:gd name="T21" fmla="*/ 14 h 23"/>
                  <a:gd name="T22" fmla="*/ 14 w 32"/>
                  <a:gd name="T23" fmla="*/ 14 h 23"/>
                  <a:gd name="T24" fmla="*/ 26 w 32"/>
                  <a:gd name="T25" fmla="*/ 20 h 23"/>
                  <a:gd name="T26" fmla="*/ 26 w 32"/>
                  <a:gd name="T27" fmla="*/ 20 h 23"/>
                  <a:gd name="T28" fmla="*/ 31 w 32"/>
                  <a:gd name="T29" fmla="*/ 22 h 23"/>
                  <a:gd name="T30" fmla="*/ 31 w 32"/>
                  <a:gd name="T31" fmla="*/ 22 h 23"/>
                  <a:gd name="T32" fmla="*/ 28 w 32"/>
                  <a:gd name="T33"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3">
                    <a:moveTo>
                      <a:pt x="28" y="17"/>
                    </a:moveTo>
                    <a:lnTo>
                      <a:pt x="28" y="17"/>
                    </a:lnTo>
                    <a:lnTo>
                      <a:pt x="17" y="8"/>
                    </a:lnTo>
                    <a:lnTo>
                      <a:pt x="17" y="8"/>
                    </a:lnTo>
                    <a:lnTo>
                      <a:pt x="5" y="3"/>
                    </a:lnTo>
                    <a:lnTo>
                      <a:pt x="5" y="3"/>
                    </a:lnTo>
                    <a:lnTo>
                      <a:pt x="0" y="0"/>
                    </a:lnTo>
                    <a:lnTo>
                      <a:pt x="0" y="0"/>
                    </a:lnTo>
                    <a:lnTo>
                      <a:pt x="3" y="5"/>
                    </a:lnTo>
                    <a:lnTo>
                      <a:pt x="3" y="5"/>
                    </a:lnTo>
                    <a:lnTo>
                      <a:pt x="14" y="14"/>
                    </a:lnTo>
                    <a:lnTo>
                      <a:pt x="14" y="14"/>
                    </a:lnTo>
                    <a:lnTo>
                      <a:pt x="26" y="20"/>
                    </a:lnTo>
                    <a:lnTo>
                      <a:pt x="26" y="20"/>
                    </a:lnTo>
                    <a:lnTo>
                      <a:pt x="31" y="22"/>
                    </a:lnTo>
                    <a:lnTo>
                      <a:pt x="31" y="22"/>
                    </a:lnTo>
                    <a:lnTo>
                      <a:pt x="28"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140"/>
              <p:cNvSpPr>
                <a:spLocks noChangeArrowheads="1"/>
              </p:cNvSpPr>
              <p:nvPr/>
            </p:nvSpPr>
            <p:spPr bwMode="auto">
              <a:xfrm>
                <a:off x="9280525" y="2479675"/>
                <a:ext cx="11113" cy="7938"/>
              </a:xfrm>
              <a:custGeom>
                <a:avLst/>
                <a:gdLst>
                  <a:gd name="T0" fmla="*/ 28 w 32"/>
                  <a:gd name="T1" fmla="*/ 14 h 21"/>
                  <a:gd name="T2" fmla="*/ 28 w 32"/>
                  <a:gd name="T3" fmla="*/ 14 h 21"/>
                  <a:gd name="T4" fmla="*/ 17 w 32"/>
                  <a:gd name="T5" fmla="*/ 6 h 21"/>
                  <a:gd name="T6" fmla="*/ 17 w 32"/>
                  <a:gd name="T7" fmla="*/ 6 h 21"/>
                  <a:gd name="T8" fmla="*/ 5 w 32"/>
                  <a:gd name="T9" fmla="*/ 0 h 21"/>
                  <a:gd name="T10" fmla="*/ 5 w 32"/>
                  <a:gd name="T11" fmla="*/ 0 h 21"/>
                  <a:gd name="T12" fmla="*/ 0 w 32"/>
                  <a:gd name="T13" fmla="*/ 0 h 21"/>
                  <a:gd name="T14" fmla="*/ 0 w 32"/>
                  <a:gd name="T15" fmla="*/ 0 h 21"/>
                  <a:gd name="T16" fmla="*/ 3 w 32"/>
                  <a:gd name="T17" fmla="*/ 3 h 21"/>
                  <a:gd name="T18" fmla="*/ 3 w 32"/>
                  <a:gd name="T19" fmla="*/ 3 h 21"/>
                  <a:gd name="T20" fmla="*/ 14 w 32"/>
                  <a:gd name="T21" fmla="*/ 11 h 21"/>
                  <a:gd name="T22" fmla="*/ 14 w 32"/>
                  <a:gd name="T23" fmla="*/ 11 h 21"/>
                  <a:gd name="T24" fmla="*/ 26 w 32"/>
                  <a:gd name="T25" fmla="*/ 17 h 21"/>
                  <a:gd name="T26" fmla="*/ 26 w 32"/>
                  <a:gd name="T27" fmla="*/ 17 h 21"/>
                  <a:gd name="T28" fmla="*/ 31 w 32"/>
                  <a:gd name="T29" fmla="*/ 20 h 21"/>
                  <a:gd name="T30" fmla="*/ 31 w 32"/>
                  <a:gd name="T31" fmla="*/ 20 h 21"/>
                  <a:gd name="T32" fmla="*/ 28 w 32"/>
                  <a:gd name="T3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1">
                    <a:moveTo>
                      <a:pt x="28" y="14"/>
                    </a:moveTo>
                    <a:lnTo>
                      <a:pt x="28" y="14"/>
                    </a:lnTo>
                    <a:lnTo>
                      <a:pt x="17" y="6"/>
                    </a:lnTo>
                    <a:lnTo>
                      <a:pt x="17" y="6"/>
                    </a:lnTo>
                    <a:lnTo>
                      <a:pt x="5" y="0"/>
                    </a:lnTo>
                    <a:lnTo>
                      <a:pt x="5" y="0"/>
                    </a:lnTo>
                    <a:lnTo>
                      <a:pt x="0" y="0"/>
                    </a:lnTo>
                    <a:lnTo>
                      <a:pt x="0" y="0"/>
                    </a:lnTo>
                    <a:lnTo>
                      <a:pt x="3" y="3"/>
                    </a:lnTo>
                    <a:lnTo>
                      <a:pt x="3" y="3"/>
                    </a:lnTo>
                    <a:lnTo>
                      <a:pt x="14" y="11"/>
                    </a:lnTo>
                    <a:lnTo>
                      <a:pt x="14" y="11"/>
                    </a:lnTo>
                    <a:lnTo>
                      <a:pt x="26" y="17"/>
                    </a:lnTo>
                    <a:lnTo>
                      <a:pt x="26" y="17"/>
                    </a:lnTo>
                    <a:lnTo>
                      <a:pt x="31" y="20"/>
                    </a:lnTo>
                    <a:lnTo>
                      <a:pt x="31" y="20"/>
                    </a:lnTo>
                    <a:lnTo>
                      <a:pt x="28"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141"/>
              <p:cNvSpPr>
                <a:spLocks noChangeArrowheads="1"/>
              </p:cNvSpPr>
              <p:nvPr/>
            </p:nvSpPr>
            <p:spPr bwMode="auto">
              <a:xfrm>
                <a:off x="9280525" y="2493963"/>
                <a:ext cx="11113" cy="7937"/>
              </a:xfrm>
              <a:custGeom>
                <a:avLst/>
                <a:gdLst>
                  <a:gd name="T0" fmla="*/ 28 w 32"/>
                  <a:gd name="T1" fmla="*/ 14 h 21"/>
                  <a:gd name="T2" fmla="*/ 28 w 32"/>
                  <a:gd name="T3" fmla="*/ 14 h 21"/>
                  <a:gd name="T4" fmla="*/ 17 w 32"/>
                  <a:gd name="T5" fmla="*/ 6 h 21"/>
                  <a:gd name="T6" fmla="*/ 17 w 32"/>
                  <a:gd name="T7" fmla="*/ 6 h 21"/>
                  <a:gd name="T8" fmla="*/ 5 w 32"/>
                  <a:gd name="T9" fmla="*/ 0 h 21"/>
                  <a:gd name="T10" fmla="*/ 5 w 32"/>
                  <a:gd name="T11" fmla="*/ 0 h 21"/>
                  <a:gd name="T12" fmla="*/ 0 w 32"/>
                  <a:gd name="T13" fmla="*/ 0 h 21"/>
                  <a:gd name="T14" fmla="*/ 0 w 32"/>
                  <a:gd name="T15" fmla="*/ 0 h 21"/>
                  <a:gd name="T16" fmla="*/ 3 w 32"/>
                  <a:gd name="T17" fmla="*/ 6 h 21"/>
                  <a:gd name="T18" fmla="*/ 3 w 32"/>
                  <a:gd name="T19" fmla="*/ 6 h 21"/>
                  <a:gd name="T20" fmla="*/ 14 w 32"/>
                  <a:gd name="T21" fmla="*/ 14 h 21"/>
                  <a:gd name="T22" fmla="*/ 14 w 32"/>
                  <a:gd name="T23" fmla="*/ 14 h 21"/>
                  <a:gd name="T24" fmla="*/ 26 w 32"/>
                  <a:gd name="T25" fmla="*/ 20 h 21"/>
                  <a:gd name="T26" fmla="*/ 26 w 32"/>
                  <a:gd name="T27" fmla="*/ 20 h 21"/>
                  <a:gd name="T28" fmla="*/ 31 w 32"/>
                  <a:gd name="T29" fmla="*/ 20 h 21"/>
                  <a:gd name="T30" fmla="*/ 31 w 32"/>
                  <a:gd name="T31" fmla="*/ 20 h 21"/>
                  <a:gd name="T32" fmla="*/ 28 w 32"/>
                  <a:gd name="T3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1">
                    <a:moveTo>
                      <a:pt x="28" y="14"/>
                    </a:moveTo>
                    <a:lnTo>
                      <a:pt x="28" y="14"/>
                    </a:lnTo>
                    <a:lnTo>
                      <a:pt x="17" y="6"/>
                    </a:lnTo>
                    <a:lnTo>
                      <a:pt x="17" y="6"/>
                    </a:lnTo>
                    <a:lnTo>
                      <a:pt x="5" y="0"/>
                    </a:lnTo>
                    <a:lnTo>
                      <a:pt x="5" y="0"/>
                    </a:lnTo>
                    <a:lnTo>
                      <a:pt x="0" y="0"/>
                    </a:lnTo>
                    <a:lnTo>
                      <a:pt x="0" y="0"/>
                    </a:lnTo>
                    <a:lnTo>
                      <a:pt x="3" y="6"/>
                    </a:lnTo>
                    <a:lnTo>
                      <a:pt x="3" y="6"/>
                    </a:lnTo>
                    <a:lnTo>
                      <a:pt x="14" y="14"/>
                    </a:lnTo>
                    <a:lnTo>
                      <a:pt x="14" y="14"/>
                    </a:lnTo>
                    <a:lnTo>
                      <a:pt x="26" y="20"/>
                    </a:lnTo>
                    <a:lnTo>
                      <a:pt x="26" y="20"/>
                    </a:lnTo>
                    <a:lnTo>
                      <a:pt x="31" y="20"/>
                    </a:lnTo>
                    <a:lnTo>
                      <a:pt x="31" y="20"/>
                    </a:lnTo>
                    <a:lnTo>
                      <a:pt x="28"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142"/>
              <p:cNvSpPr>
                <a:spLocks noChangeArrowheads="1"/>
              </p:cNvSpPr>
              <p:nvPr/>
            </p:nvSpPr>
            <p:spPr bwMode="auto">
              <a:xfrm>
                <a:off x="9280525" y="2514600"/>
                <a:ext cx="11113" cy="7938"/>
              </a:xfrm>
              <a:custGeom>
                <a:avLst/>
                <a:gdLst>
                  <a:gd name="T0" fmla="*/ 28 w 32"/>
                  <a:gd name="T1" fmla="*/ 14 h 21"/>
                  <a:gd name="T2" fmla="*/ 28 w 32"/>
                  <a:gd name="T3" fmla="*/ 14 h 21"/>
                  <a:gd name="T4" fmla="*/ 17 w 32"/>
                  <a:gd name="T5" fmla="*/ 6 h 21"/>
                  <a:gd name="T6" fmla="*/ 17 w 32"/>
                  <a:gd name="T7" fmla="*/ 6 h 21"/>
                  <a:gd name="T8" fmla="*/ 5 w 32"/>
                  <a:gd name="T9" fmla="*/ 0 h 21"/>
                  <a:gd name="T10" fmla="*/ 5 w 32"/>
                  <a:gd name="T11" fmla="*/ 0 h 21"/>
                  <a:gd name="T12" fmla="*/ 0 w 32"/>
                  <a:gd name="T13" fmla="*/ 0 h 21"/>
                  <a:gd name="T14" fmla="*/ 0 w 32"/>
                  <a:gd name="T15" fmla="*/ 0 h 21"/>
                  <a:gd name="T16" fmla="*/ 3 w 32"/>
                  <a:gd name="T17" fmla="*/ 6 h 21"/>
                  <a:gd name="T18" fmla="*/ 3 w 32"/>
                  <a:gd name="T19" fmla="*/ 6 h 21"/>
                  <a:gd name="T20" fmla="*/ 14 w 32"/>
                  <a:gd name="T21" fmla="*/ 14 h 21"/>
                  <a:gd name="T22" fmla="*/ 14 w 32"/>
                  <a:gd name="T23" fmla="*/ 14 h 21"/>
                  <a:gd name="T24" fmla="*/ 26 w 32"/>
                  <a:gd name="T25" fmla="*/ 20 h 21"/>
                  <a:gd name="T26" fmla="*/ 26 w 32"/>
                  <a:gd name="T27" fmla="*/ 20 h 21"/>
                  <a:gd name="T28" fmla="*/ 31 w 32"/>
                  <a:gd name="T29" fmla="*/ 20 h 21"/>
                  <a:gd name="T30" fmla="*/ 31 w 32"/>
                  <a:gd name="T31" fmla="*/ 20 h 21"/>
                  <a:gd name="T32" fmla="*/ 28 w 32"/>
                  <a:gd name="T3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1">
                    <a:moveTo>
                      <a:pt x="28" y="14"/>
                    </a:moveTo>
                    <a:lnTo>
                      <a:pt x="28" y="14"/>
                    </a:lnTo>
                    <a:lnTo>
                      <a:pt x="17" y="6"/>
                    </a:lnTo>
                    <a:lnTo>
                      <a:pt x="17" y="6"/>
                    </a:lnTo>
                    <a:lnTo>
                      <a:pt x="5" y="0"/>
                    </a:lnTo>
                    <a:lnTo>
                      <a:pt x="5" y="0"/>
                    </a:lnTo>
                    <a:lnTo>
                      <a:pt x="0" y="0"/>
                    </a:lnTo>
                    <a:lnTo>
                      <a:pt x="0" y="0"/>
                    </a:lnTo>
                    <a:lnTo>
                      <a:pt x="3" y="6"/>
                    </a:lnTo>
                    <a:lnTo>
                      <a:pt x="3" y="6"/>
                    </a:lnTo>
                    <a:lnTo>
                      <a:pt x="14" y="14"/>
                    </a:lnTo>
                    <a:lnTo>
                      <a:pt x="14" y="14"/>
                    </a:lnTo>
                    <a:lnTo>
                      <a:pt x="26" y="20"/>
                    </a:lnTo>
                    <a:lnTo>
                      <a:pt x="26" y="20"/>
                    </a:lnTo>
                    <a:lnTo>
                      <a:pt x="31" y="20"/>
                    </a:lnTo>
                    <a:lnTo>
                      <a:pt x="31" y="20"/>
                    </a:lnTo>
                    <a:lnTo>
                      <a:pt x="28"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143"/>
              <p:cNvSpPr>
                <a:spLocks noChangeArrowheads="1"/>
              </p:cNvSpPr>
              <p:nvPr/>
            </p:nvSpPr>
            <p:spPr bwMode="auto">
              <a:xfrm>
                <a:off x="9280525" y="2528888"/>
                <a:ext cx="11113" cy="7937"/>
              </a:xfrm>
              <a:custGeom>
                <a:avLst/>
                <a:gdLst>
                  <a:gd name="T0" fmla="*/ 28 w 32"/>
                  <a:gd name="T1" fmla="*/ 18 h 24"/>
                  <a:gd name="T2" fmla="*/ 28 w 32"/>
                  <a:gd name="T3" fmla="*/ 18 h 24"/>
                  <a:gd name="T4" fmla="*/ 17 w 32"/>
                  <a:gd name="T5" fmla="*/ 9 h 24"/>
                  <a:gd name="T6" fmla="*/ 17 w 32"/>
                  <a:gd name="T7" fmla="*/ 9 h 24"/>
                  <a:gd name="T8" fmla="*/ 5 w 32"/>
                  <a:gd name="T9" fmla="*/ 3 h 24"/>
                  <a:gd name="T10" fmla="*/ 5 w 32"/>
                  <a:gd name="T11" fmla="*/ 3 h 24"/>
                  <a:gd name="T12" fmla="*/ 0 w 32"/>
                  <a:gd name="T13" fmla="*/ 0 h 24"/>
                  <a:gd name="T14" fmla="*/ 0 w 32"/>
                  <a:gd name="T15" fmla="*/ 0 h 24"/>
                  <a:gd name="T16" fmla="*/ 3 w 32"/>
                  <a:gd name="T17" fmla="*/ 6 h 24"/>
                  <a:gd name="T18" fmla="*/ 3 w 32"/>
                  <a:gd name="T19" fmla="*/ 6 h 24"/>
                  <a:gd name="T20" fmla="*/ 14 w 32"/>
                  <a:gd name="T21" fmla="*/ 15 h 24"/>
                  <a:gd name="T22" fmla="*/ 14 w 32"/>
                  <a:gd name="T23" fmla="*/ 15 h 24"/>
                  <a:gd name="T24" fmla="*/ 26 w 32"/>
                  <a:gd name="T25" fmla="*/ 21 h 24"/>
                  <a:gd name="T26" fmla="*/ 26 w 32"/>
                  <a:gd name="T27" fmla="*/ 21 h 24"/>
                  <a:gd name="T28" fmla="*/ 31 w 32"/>
                  <a:gd name="T29" fmla="*/ 23 h 24"/>
                  <a:gd name="T30" fmla="*/ 31 w 32"/>
                  <a:gd name="T31" fmla="*/ 23 h 24"/>
                  <a:gd name="T32" fmla="*/ 28 w 32"/>
                  <a:gd name="T3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4">
                    <a:moveTo>
                      <a:pt x="28" y="18"/>
                    </a:moveTo>
                    <a:lnTo>
                      <a:pt x="28" y="18"/>
                    </a:lnTo>
                    <a:lnTo>
                      <a:pt x="17" y="9"/>
                    </a:lnTo>
                    <a:lnTo>
                      <a:pt x="17" y="9"/>
                    </a:lnTo>
                    <a:lnTo>
                      <a:pt x="5" y="3"/>
                    </a:lnTo>
                    <a:lnTo>
                      <a:pt x="5" y="3"/>
                    </a:lnTo>
                    <a:lnTo>
                      <a:pt x="0" y="0"/>
                    </a:lnTo>
                    <a:lnTo>
                      <a:pt x="0" y="0"/>
                    </a:lnTo>
                    <a:lnTo>
                      <a:pt x="3" y="6"/>
                    </a:lnTo>
                    <a:lnTo>
                      <a:pt x="3" y="6"/>
                    </a:lnTo>
                    <a:lnTo>
                      <a:pt x="14" y="15"/>
                    </a:lnTo>
                    <a:lnTo>
                      <a:pt x="14" y="15"/>
                    </a:lnTo>
                    <a:lnTo>
                      <a:pt x="26" y="21"/>
                    </a:lnTo>
                    <a:lnTo>
                      <a:pt x="26" y="21"/>
                    </a:lnTo>
                    <a:lnTo>
                      <a:pt x="31" y="23"/>
                    </a:lnTo>
                    <a:lnTo>
                      <a:pt x="31" y="23"/>
                    </a:lnTo>
                    <a:lnTo>
                      <a:pt x="28"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144"/>
              <p:cNvSpPr>
                <a:spLocks noChangeArrowheads="1"/>
              </p:cNvSpPr>
              <p:nvPr/>
            </p:nvSpPr>
            <p:spPr bwMode="auto">
              <a:xfrm>
                <a:off x="9280525" y="2541588"/>
                <a:ext cx="11113" cy="7937"/>
              </a:xfrm>
              <a:custGeom>
                <a:avLst/>
                <a:gdLst>
                  <a:gd name="T0" fmla="*/ 28 w 32"/>
                  <a:gd name="T1" fmla="*/ 17 h 24"/>
                  <a:gd name="T2" fmla="*/ 28 w 32"/>
                  <a:gd name="T3" fmla="*/ 17 h 24"/>
                  <a:gd name="T4" fmla="*/ 17 w 32"/>
                  <a:gd name="T5" fmla="*/ 8 h 24"/>
                  <a:gd name="T6" fmla="*/ 17 w 32"/>
                  <a:gd name="T7" fmla="*/ 8 h 24"/>
                  <a:gd name="T8" fmla="*/ 5 w 32"/>
                  <a:gd name="T9" fmla="*/ 2 h 24"/>
                  <a:gd name="T10" fmla="*/ 5 w 32"/>
                  <a:gd name="T11" fmla="*/ 2 h 24"/>
                  <a:gd name="T12" fmla="*/ 0 w 32"/>
                  <a:gd name="T13" fmla="*/ 0 h 24"/>
                  <a:gd name="T14" fmla="*/ 0 w 32"/>
                  <a:gd name="T15" fmla="*/ 0 h 24"/>
                  <a:gd name="T16" fmla="*/ 3 w 32"/>
                  <a:gd name="T17" fmla="*/ 5 h 24"/>
                  <a:gd name="T18" fmla="*/ 3 w 32"/>
                  <a:gd name="T19" fmla="*/ 5 h 24"/>
                  <a:gd name="T20" fmla="*/ 14 w 32"/>
                  <a:gd name="T21" fmla="*/ 14 h 24"/>
                  <a:gd name="T22" fmla="*/ 14 w 32"/>
                  <a:gd name="T23" fmla="*/ 14 h 24"/>
                  <a:gd name="T24" fmla="*/ 26 w 32"/>
                  <a:gd name="T25" fmla="*/ 20 h 24"/>
                  <a:gd name="T26" fmla="*/ 26 w 32"/>
                  <a:gd name="T27" fmla="*/ 20 h 24"/>
                  <a:gd name="T28" fmla="*/ 31 w 32"/>
                  <a:gd name="T29" fmla="*/ 23 h 24"/>
                  <a:gd name="T30" fmla="*/ 31 w 32"/>
                  <a:gd name="T31" fmla="*/ 23 h 24"/>
                  <a:gd name="T32" fmla="*/ 28 w 32"/>
                  <a:gd name="T33"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4">
                    <a:moveTo>
                      <a:pt x="28" y="17"/>
                    </a:moveTo>
                    <a:lnTo>
                      <a:pt x="28" y="17"/>
                    </a:lnTo>
                    <a:lnTo>
                      <a:pt x="17" y="8"/>
                    </a:lnTo>
                    <a:lnTo>
                      <a:pt x="17" y="8"/>
                    </a:lnTo>
                    <a:lnTo>
                      <a:pt x="5" y="2"/>
                    </a:lnTo>
                    <a:lnTo>
                      <a:pt x="5" y="2"/>
                    </a:lnTo>
                    <a:lnTo>
                      <a:pt x="0" y="0"/>
                    </a:lnTo>
                    <a:lnTo>
                      <a:pt x="0" y="0"/>
                    </a:lnTo>
                    <a:lnTo>
                      <a:pt x="3" y="5"/>
                    </a:lnTo>
                    <a:lnTo>
                      <a:pt x="3" y="5"/>
                    </a:lnTo>
                    <a:lnTo>
                      <a:pt x="14" y="14"/>
                    </a:lnTo>
                    <a:lnTo>
                      <a:pt x="14" y="14"/>
                    </a:lnTo>
                    <a:lnTo>
                      <a:pt x="26" y="20"/>
                    </a:lnTo>
                    <a:lnTo>
                      <a:pt x="26" y="20"/>
                    </a:lnTo>
                    <a:lnTo>
                      <a:pt x="31" y="23"/>
                    </a:lnTo>
                    <a:lnTo>
                      <a:pt x="31" y="23"/>
                    </a:lnTo>
                    <a:lnTo>
                      <a:pt x="28" y="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145"/>
              <p:cNvSpPr>
                <a:spLocks noChangeArrowheads="1"/>
              </p:cNvSpPr>
              <p:nvPr/>
            </p:nvSpPr>
            <p:spPr bwMode="auto">
              <a:xfrm>
                <a:off x="9280525" y="2555875"/>
                <a:ext cx="11113" cy="7938"/>
              </a:xfrm>
              <a:custGeom>
                <a:avLst/>
                <a:gdLst>
                  <a:gd name="T0" fmla="*/ 17 w 32"/>
                  <a:gd name="T1" fmla="*/ 6 h 21"/>
                  <a:gd name="T2" fmla="*/ 17 w 32"/>
                  <a:gd name="T3" fmla="*/ 6 h 21"/>
                  <a:gd name="T4" fmla="*/ 5 w 32"/>
                  <a:gd name="T5" fmla="*/ 0 h 21"/>
                  <a:gd name="T6" fmla="*/ 5 w 32"/>
                  <a:gd name="T7" fmla="*/ 0 h 21"/>
                  <a:gd name="T8" fmla="*/ 0 w 32"/>
                  <a:gd name="T9" fmla="*/ 0 h 21"/>
                  <a:gd name="T10" fmla="*/ 0 w 32"/>
                  <a:gd name="T11" fmla="*/ 0 h 21"/>
                  <a:gd name="T12" fmla="*/ 3 w 32"/>
                  <a:gd name="T13" fmla="*/ 6 h 21"/>
                  <a:gd name="T14" fmla="*/ 3 w 32"/>
                  <a:gd name="T15" fmla="*/ 6 h 21"/>
                  <a:gd name="T16" fmla="*/ 14 w 32"/>
                  <a:gd name="T17" fmla="*/ 14 h 21"/>
                  <a:gd name="T18" fmla="*/ 14 w 32"/>
                  <a:gd name="T19" fmla="*/ 14 h 21"/>
                  <a:gd name="T20" fmla="*/ 26 w 32"/>
                  <a:gd name="T21" fmla="*/ 20 h 21"/>
                  <a:gd name="T22" fmla="*/ 26 w 32"/>
                  <a:gd name="T23" fmla="*/ 20 h 21"/>
                  <a:gd name="T24" fmla="*/ 31 w 32"/>
                  <a:gd name="T25" fmla="*/ 20 h 21"/>
                  <a:gd name="T26" fmla="*/ 31 w 32"/>
                  <a:gd name="T27" fmla="*/ 20 h 21"/>
                  <a:gd name="T28" fmla="*/ 28 w 32"/>
                  <a:gd name="T29" fmla="*/ 14 h 21"/>
                  <a:gd name="T30" fmla="*/ 28 w 32"/>
                  <a:gd name="T31" fmla="*/ 14 h 21"/>
                  <a:gd name="T32" fmla="*/ 17 w 32"/>
                  <a:gd name="T3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1">
                    <a:moveTo>
                      <a:pt x="17" y="6"/>
                    </a:moveTo>
                    <a:lnTo>
                      <a:pt x="17" y="6"/>
                    </a:lnTo>
                    <a:lnTo>
                      <a:pt x="5" y="0"/>
                    </a:lnTo>
                    <a:lnTo>
                      <a:pt x="5" y="0"/>
                    </a:lnTo>
                    <a:lnTo>
                      <a:pt x="0" y="0"/>
                    </a:lnTo>
                    <a:lnTo>
                      <a:pt x="0" y="0"/>
                    </a:lnTo>
                    <a:lnTo>
                      <a:pt x="3" y="6"/>
                    </a:lnTo>
                    <a:lnTo>
                      <a:pt x="3" y="6"/>
                    </a:lnTo>
                    <a:lnTo>
                      <a:pt x="14" y="14"/>
                    </a:lnTo>
                    <a:lnTo>
                      <a:pt x="14" y="14"/>
                    </a:lnTo>
                    <a:lnTo>
                      <a:pt x="26" y="20"/>
                    </a:lnTo>
                    <a:lnTo>
                      <a:pt x="26" y="20"/>
                    </a:lnTo>
                    <a:lnTo>
                      <a:pt x="31" y="20"/>
                    </a:lnTo>
                    <a:lnTo>
                      <a:pt x="31" y="20"/>
                    </a:lnTo>
                    <a:lnTo>
                      <a:pt x="28" y="14"/>
                    </a:lnTo>
                    <a:lnTo>
                      <a:pt x="28" y="14"/>
                    </a:lnTo>
                    <a:lnTo>
                      <a:pt x="17" y="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146"/>
              <p:cNvSpPr>
                <a:spLocks noChangeArrowheads="1"/>
              </p:cNvSpPr>
              <p:nvPr/>
            </p:nvSpPr>
            <p:spPr bwMode="auto">
              <a:xfrm>
                <a:off x="8956675" y="2576513"/>
                <a:ext cx="128588" cy="90487"/>
              </a:xfrm>
              <a:custGeom>
                <a:avLst/>
                <a:gdLst>
                  <a:gd name="T0" fmla="*/ 0 w 358"/>
                  <a:gd name="T1" fmla="*/ 12 h 250"/>
                  <a:gd name="T2" fmla="*/ 0 w 358"/>
                  <a:gd name="T3" fmla="*/ 12 h 250"/>
                  <a:gd name="T4" fmla="*/ 5 w 358"/>
                  <a:gd name="T5" fmla="*/ 112 h 250"/>
                  <a:gd name="T6" fmla="*/ 5 w 358"/>
                  <a:gd name="T7" fmla="*/ 112 h 250"/>
                  <a:gd name="T8" fmla="*/ 11 w 358"/>
                  <a:gd name="T9" fmla="*/ 20 h 250"/>
                  <a:gd name="T10" fmla="*/ 11 w 358"/>
                  <a:gd name="T11" fmla="*/ 20 h 250"/>
                  <a:gd name="T12" fmla="*/ 88 w 358"/>
                  <a:gd name="T13" fmla="*/ 77 h 250"/>
                  <a:gd name="T14" fmla="*/ 134 w 358"/>
                  <a:gd name="T15" fmla="*/ 106 h 250"/>
                  <a:gd name="T16" fmla="*/ 177 w 358"/>
                  <a:gd name="T17" fmla="*/ 138 h 250"/>
                  <a:gd name="T18" fmla="*/ 223 w 358"/>
                  <a:gd name="T19" fmla="*/ 166 h 250"/>
                  <a:gd name="T20" fmla="*/ 266 w 358"/>
                  <a:gd name="T21" fmla="*/ 195 h 250"/>
                  <a:gd name="T22" fmla="*/ 266 w 358"/>
                  <a:gd name="T23" fmla="*/ 195 h 250"/>
                  <a:gd name="T24" fmla="*/ 357 w 358"/>
                  <a:gd name="T25" fmla="*/ 249 h 250"/>
                  <a:gd name="T26" fmla="*/ 357 w 358"/>
                  <a:gd name="T27" fmla="*/ 249 h 250"/>
                  <a:gd name="T28" fmla="*/ 272 w 358"/>
                  <a:gd name="T29" fmla="*/ 183 h 250"/>
                  <a:gd name="T30" fmla="*/ 229 w 358"/>
                  <a:gd name="T31" fmla="*/ 155 h 250"/>
                  <a:gd name="T32" fmla="*/ 186 w 358"/>
                  <a:gd name="T33" fmla="*/ 123 h 250"/>
                  <a:gd name="T34" fmla="*/ 143 w 358"/>
                  <a:gd name="T35" fmla="*/ 94 h 250"/>
                  <a:gd name="T36" fmla="*/ 97 w 358"/>
                  <a:gd name="T37" fmla="*/ 63 h 250"/>
                  <a:gd name="T38" fmla="*/ 97 w 358"/>
                  <a:gd name="T39" fmla="*/ 63 h 250"/>
                  <a:gd name="T40" fmla="*/ 8 w 358"/>
                  <a:gd name="T41" fmla="*/ 6 h 250"/>
                  <a:gd name="T42" fmla="*/ 0 w 358"/>
                  <a:gd name="T43" fmla="*/ 0 h 250"/>
                  <a:gd name="T44" fmla="*/ 0 w 358"/>
                  <a:gd name="T45" fmla="*/ 1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8" h="250">
                    <a:moveTo>
                      <a:pt x="0" y="12"/>
                    </a:moveTo>
                    <a:lnTo>
                      <a:pt x="0" y="12"/>
                    </a:lnTo>
                    <a:lnTo>
                      <a:pt x="5" y="112"/>
                    </a:lnTo>
                    <a:lnTo>
                      <a:pt x="5" y="112"/>
                    </a:lnTo>
                    <a:lnTo>
                      <a:pt x="11" y="20"/>
                    </a:lnTo>
                    <a:lnTo>
                      <a:pt x="11" y="20"/>
                    </a:lnTo>
                    <a:lnTo>
                      <a:pt x="88" y="77"/>
                    </a:lnTo>
                    <a:lnTo>
                      <a:pt x="134" y="106"/>
                    </a:lnTo>
                    <a:lnTo>
                      <a:pt x="177" y="138"/>
                    </a:lnTo>
                    <a:lnTo>
                      <a:pt x="223" y="166"/>
                    </a:lnTo>
                    <a:lnTo>
                      <a:pt x="266" y="195"/>
                    </a:lnTo>
                    <a:lnTo>
                      <a:pt x="266" y="195"/>
                    </a:lnTo>
                    <a:lnTo>
                      <a:pt x="357" y="249"/>
                    </a:lnTo>
                    <a:lnTo>
                      <a:pt x="357" y="249"/>
                    </a:lnTo>
                    <a:lnTo>
                      <a:pt x="272" y="183"/>
                    </a:lnTo>
                    <a:lnTo>
                      <a:pt x="229" y="155"/>
                    </a:lnTo>
                    <a:lnTo>
                      <a:pt x="186" y="123"/>
                    </a:lnTo>
                    <a:lnTo>
                      <a:pt x="143" y="94"/>
                    </a:lnTo>
                    <a:lnTo>
                      <a:pt x="97" y="63"/>
                    </a:lnTo>
                    <a:lnTo>
                      <a:pt x="97" y="63"/>
                    </a:lnTo>
                    <a:lnTo>
                      <a:pt x="8" y="6"/>
                    </a:lnTo>
                    <a:lnTo>
                      <a:pt x="0" y="0"/>
                    </a:lnTo>
                    <a:lnTo>
                      <a:pt x="0" y="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147"/>
              <p:cNvSpPr>
                <a:spLocks noChangeArrowheads="1"/>
              </p:cNvSpPr>
              <p:nvPr/>
            </p:nvSpPr>
            <p:spPr bwMode="auto">
              <a:xfrm>
                <a:off x="9159875" y="2717800"/>
                <a:ext cx="165100" cy="146050"/>
              </a:xfrm>
              <a:custGeom>
                <a:avLst/>
                <a:gdLst>
                  <a:gd name="T0" fmla="*/ 343 w 459"/>
                  <a:gd name="T1" fmla="*/ 220 h 404"/>
                  <a:gd name="T2" fmla="*/ 286 w 459"/>
                  <a:gd name="T3" fmla="*/ 183 h 404"/>
                  <a:gd name="T4" fmla="*/ 286 w 459"/>
                  <a:gd name="T5" fmla="*/ 183 h 404"/>
                  <a:gd name="T6" fmla="*/ 232 w 459"/>
                  <a:gd name="T7" fmla="*/ 143 h 404"/>
                  <a:gd name="T8" fmla="*/ 232 w 459"/>
                  <a:gd name="T9" fmla="*/ 143 h 404"/>
                  <a:gd name="T10" fmla="*/ 175 w 459"/>
                  <a:gd name="T11" fmla="*/ 105 h 404"/>
                  <a:gd name="T12" fmla="*/ 175 w 459"/>
                  <a:gd name="T13" fmla="*/ 105 h 404"/>
                  <a:gd name="T14" fmla="*/ 117 w 459"/>
                  <a:gd name="T15" fmla="*/ 71 h 404"/>
                  <a:gd name="T16" fmla="*/ 89 w 459"/>
                  <a:gd name="T17" fmla="*/ 51 h 404"/>
                  <a:gd name="T18" fmla="*/ 89 w 459"/>
                  <a:gd name="T19" fmla="*/ 51 h 404"/>
                  <a:gd name="T20" fmla="*/ 60 w 459"/>
                  <a:gd name="T21" fmla="*/ 34 h 404"/>
                  <a:gd name="T22" fmla="*/ 60 w 459"/>
                  <a:gd name="T23" fmla="*/ 34 h 404"/>
                  <a:gd name="T24" fmla="*/ 0 w 459"/>
                  <a:gd name="T25" fmla="*/ 0 h 404"/>
                  <a:gd name="T26" fmla="*/ 0 w 459"/>
                  <a:gd name="T27" fmla="*/ 0 h 404"/>
                  <a:gd name="T28" fmla="*/ 54 w 459"/>
                  <a:gd name="T29" fmla="*/ 40 h 404"/>
                  <a:gd name="T30" fmla="*/ 54 w 459"/>
                  <a:gd name="T31" fmla="*/ 40 h 404"/>
                  <a:gd name="T32" fmla="*/ 83 w 459"/>
                  <a:gd name="T33" fmla="*/ 60 h 404"/>
                  <a:gd name="T34" fmla="*/ 112 w 459"/>
                  <a:gd name="T35" fmla="*/ 80 h 404"/>
                  <a:gd name="T36" fmla="*/ 112 w 459"/>
                  <a:gd name="T37" fmla="*/ 80 h 404"/>
                  <a:gd name="T38" fmla="*/ 166 w 459"/>
                  <a:gd name="T39" fmla="*/ 120 h 404"/>
                  <a:gd name="T40" fmla="*/ 166 w 459"/>
                  <a:gd name="T41" fmla="*/ 120 h 404"/>
                  <a:gd name="T42" fmla="*/ 223 w 459"/>
                  <a:gd name="T43" fmla="*/ 157 h 404"/>
                  <a:gd name="T44" fmla="*/ 223 w 459"/>
                  <a:gd name="T45" fmla="*/ 157 h 404"/>
                  <a:gd name="T46" fmla="*/ 278 w 459"/>
                  <a:gd name="T47" fmla="*/ 194 h 404"/>
                  <a:gd name="T48" fmla="*/ 335 w 459"/>
                  <a:gd name="T49" fmla="*/ 234 h 404"/>
                  <a:gd name="T50" fmla="*/ 335 w 459"/>
                  <a:gd name="T51" fmla="*/ 234 h 404"/>
                  <a:gd name="T52" fmla="*/ 447 w 459"/>
                  <a:gd name="T53" fmla="*/ 306 h 404"/>
                  <a:gd name="T54" fmla="*/ 447 w 459"/>
                  <a:gd name="T55" fmla="*/ 306 h 404"/>
                  <a:gd name="T56" fmla="*/ 449 w 459"/>
                  <a:gd name="T57" fmla="*/ 355 h 404"/>
                  <a:gd name="T58" fmla="*/ 449 w 459"/>
                  <a:gd name="T59" fmla="*/ 355 h 404"/>
                  <a:gd name="T60" fmla="*/ 452 w 459"/>
                  <a:gd name="T61" fmla="*/ 403 h 404"/>
                  <a:gd name="T62" fmla="*/ 452 w 459"/>
                  <a:gd name="T63" fmla="*/ 403 h 404"/>
                  <a:gd name="T64" fmla="*/ 455 w 459"/>
                  <a:gd name="T65" fmla="*/ 355 h 404"/>
                  <a:gd name="T66" fmla="*/ 455 w 459"/>
                  <a:gd name="T67" fmla="*/ 355 h 404"/>
                  <a:gd name="T68" fmla="*/ 458 w 459"/>
                  <a:gd name="T69" fmla="*/ 303 h 404"/>
                  <a:gd name="T70" fmla="*/ 458 w 459"/>
                  <a:gd name="T71" fmla="*/ 300 h 404"/>
                  <a:gd name="T72" fmla="*/ 455 w 459"/>
                  <a:gd name="T73" fmla="*/ 300 h 404"/>
                  <a:gd name="T74" fmla="*/ 455 w 459"/>
                  <a:gd name="T75" fmla="*/ 300 h 404"/>
                  <a:gd name="T76" fmla="*/ 343 w 459"/>
                  <a:gd name="T77" fmla="*/ 22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9" h="404">
                    <a:moveTo>
                      <a:pt x="343" y="220"/>
                    </a:moveTo>
                    <a:lnTo>
                      <a:pt x="286" y="183"/>
                    </a:lnTo>
                    <a:lnTo>
                      <a:pt x="286" y="183"/>
                    </a:lnTo>
                    <a:lnTo>
                      <a:pt x="232" y="143"/>
                    </a:lnTo>
                    <a:lnTo>
                      <a:pt x="232" y="143"/>
                    </a:lnTo>
                    <a:lnTo>
                      <a:pt x="175" y="105"/>
                    </a:lnTo>
                    <a:lnTo>
                      <a:pt x="175" y="105"/>
                    </a:lnTo>
                    <a:lnTo>
                      <a:pt x="117" y="71"/>
                    </a:lnTo>
                    <a:lnTo>
                      <a:pt x="89" y="51"/>
                    </a:lnTo>
                    <a:lnTo>
                      <a:pt x="89" y="51"/>
                    </a:lnTo>
                    <a:lnTo>
                      <a:pt x="60" y="34"/>
                    </a:lnTo>
                    <a:lnTo>
                      <a:pt x="60" y="34"/>
                    </a:lnTo>
                    <a:lnTo>
                      <a:pt x="0" y="0"/>
                    </a:lnTo>
                    <a:lnTo>
                      <a:pt x="0" y="0"/>
                    </a:lnTo>
                    <a:lnTo>
                      <a:pt x="54" y="40"/>
                    </a:lnTo>
                    <a:lnTo>
                      <a:pt x="54" y="40"/>
                    </a:lnTo>
                    <a:lnTo>
                      <a:pt x="83" y="60"/>
                    </a:lnTo>
                    <a:lnTo>
                      <a:pt x="112" y="80"/>
                    </a:lnTo>
                    <a:lnTo>
                      <a:pt x="112" y="80"/>
                    </a:lnTo>
                    <a:lnTo>
                      <a:pt x="166" y="120"/>
                    </a:lnTo>
                    <a:lnTo>
                      <a:pt x="166" y="120"/>
                    </a:lnTo>
                    <a:lnTo>
                      <a:pt x="223" y="157"/>
                    </a:lnTo>
                    <a:lnTo>
                      <a:pt x="223" y="157"/>
                    </a:lnTo>
                    <a:lnTo>
                      <a:pt x="278" y="194"/>
                    </a:lnTo>
                    <a:lnTo>
                      <a:pt x="335" y="234"/>
                    </a:lnTo>
                    <a:lnTo>
                      <a:pt x="335" y="234"/>
                    </a:lnTo>
                    <a:lnTo>
                      <a:pt x="447" y="306"/>
                    </a:lnTo>
                    <a:lnTo>
                      <a:pt x="447" y="306"/>
                    </a:lnTo>
                    <a:lnTo>
                      <a:pt x="449" y="355"/>
                    </a:lnTo>
                    <a:lnTo>
                      <a:pt x="449" y="355"/>
                    </a:lnTo>
                    <a:lnTo>
                      <a:pt x="452" y="403"/>
                    </a:lnTo>
                    <a:lnTo>
                      <a:pt x="452" y="403"/>
                    </a:lnTo>
                    <a:lnTo>
                      <a:pt x="455" y="355"/>
                    </a:lnTo>
                    <a:lnTo>
                      <a:pt x="455" y="355"/>
                    </a:lnTo>
                    <a:lnTo>
                      <a:pt x="458" y="303"/>
                    </a:lnTo>
                    <a:lnTo>
                      <a:pt x="458" y="300"/>
                    </a:lnTo>
                    <a:lnTo>
                      <a:pt x="455" y="300"/>
                    </a:lnTo>
                    <a:lnTo>
                      <a:pt x="455" y="300"/>
                    </a:lnTo>
                    <a:lnTo>
                      <a:pt x="343" y="2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148"/>
              <p:cNvSpPr>
                <a:spLocks noChangeArrowheads="1"/>
              </p:cNvSpPr>
              <p:nvPr/>
            </p:nvSpPr>
            <p:spPr bwMode="auto">
              <a:xfrm>
                <a:off x="8956675" y="2535238"/>
                <a:ext cx="366713" cy="284162"/>
              </a:xfrm>
              <a:custGeom>
                <a:avLst/>
                <a:gdLst>
                  <a:gd name="T0" fmla="*/ 0 w 1018"/>
                  <a:gd name="T1" fmla="*/ 0 h 791"/>
                  <a:gd name="T2" fmla="*/ 0 w 1018"/>
                  <a:gd name="T3" fmla="*/ 5 h 791"/>
                  <a:gd name="T4" fmla="*/ 0 w 1018"/>
                  <a:gd name="T5" fmla="*/ 57 h 791"/>
                  <a:gd name="T6" fmla="*/ 3 w 1018"/>
                  <a:gd name="T7" fmla="*/ 108 h 791"/>
                  <a:gd name="T8" fmla="*/ 6 w 1018"/>
                  <a:gd name="T9" fmla="*/ 57 h 791"/>
                  <a:gd name="T10" fmla="*/ 6 w 1018"/>
                  <a:gd name="T11" fmla="*/ 14 h 791"/>
                  <a:gd name="T12" fmla="*/ 63 w 1018"/>
                  <a:gd name="T13" fmla="*/ 54 h 791"/>
                  <a:gd name="T14" fmla="*/ 126 w 1018"/>
                  <a:gd name="T15" fmla="*/ 97 h 791"/>
                  <a:gd name="T16" fmla="*/ 249 w 1018"/>
                  <a:gd name="T17" fmla="*/ 186 h 791"/>
                  <a:gd name="T18" fmla="*/ 375 w 1018"/>
                  <a:gd name="T19" fmla="*/ 272 h 791"/>
                  <a:gd name="T20" fmla="*/ 501 w 1018"/>
                  <a:gd name="T21" fmla="*/ 357 h 791"/>
                  <a:gd name="T22" fmla="*/ 627 w 1018"/>
                  <a:gd name="T23" fmla="*/ 444 h 791"/>
                  <a:gd name="T24" fmla="*/ 756 w 1018"/>
                  <a:gd name="T25" fmla="*/ 527 h 791"/>
                  <a:gd name="T26" fmla="*/ 882 w 1018"/>
                  <a:gd name="T27" fmla="*/ 610 h 791"/>
                  <a:gd name="T28" fmla="*/ 948 w 1018"/>
                  <a:gd name="T29" fmla="*/ 650 h 791"/>
                  <a:gd name="T30" fmla="*/ 1011 w 1018"/>
                  <a:gd name="T31" fmla="*/ 690 h 791"/>
                  <a:gd name="T32" fmla="*/ 1011 w 1018"/>
                  <a:gd name="T33" fmla="*/ 739 h 791"/>
                  <a:gd name="T34" fmla="*/ 1014 w 1018"/>
                  <a:gd name="T35" fmla="*/ 790 h 791"/>
                  <a:gd name="T36" fmla="*/ 1017 w 1018"/>
                  <a:gd name="T37" fmla="*/ 739 h 791"/>
                  <a:gd name="T38" fmla="*/ 1017 w 1018"/>
                  <a:gd name="T39" fmla="*/ 687 h 791"/>
                  <a:gd name="T40" fmla="*/ 1017 w 1018"/>
                  <a:gd name="T41" fmla="*/ 687 h 791"/>
                  <a:gd name="T42" fmla="*/ 1017 w 1018"/>
                  <a:gd name="T43" fmla="*/ 684 h 791"/>
                  <a:gd name="T44" fmla="*/ 954 w 1018"/>
                  <a:gd name="T45" fmla="*/ 641 h 791"/>
                  <a:gd name="T46" fmla="*/ 891 w 1018"/>
                  <a:gd name="T47" fmla="*/ 595 h 791"/>
                  <a:gd name="T48" fmla="*/ 768 w 1018"/>
                  <a:gd name="T49" fmla="*/ 509 h 791"/>
                  <a:gd name="T50" fmla="*/ 642 w 1018"/>
                  <a:gd name="T51" fmla="*/ 423 h 791"/>
                  <a:gd name="T52" fmla="*/ 516 w 1018"/>
                  <a:gd name="T53" fmla="*/ 338 h 791"/>
                  <a:gd name="T54" fmla="*/ 390 w 1018"/>
                  <a:gd name="T55" fmla="*/ 252 h 791"/>
                  <a:gd name="T56" fmla="*/ 261 w 1018"/>
                  <a:gd name="T57" fmla="*/ 169 h 791"/>
                  <a:gd name="T58" fmla="*/ 135 w 1018"/>
                  <a:gd name="T59" fmla="*/ 85 h 791"/>
                  <a:gd name="T60" fmla="*/ 69 w 1018"/>
                  <a:gd name="T61" fmla="*/ 43 h 791"/>
                  <a:gd name="T62" fmla="*/ 6 w 1018"/>
                  <a:gd name="T63" fmla="*/ 3 h 791"/>
                  <a:gd name="T64" fmla="*/ 0 w 1018"/>
                  <a:gd name="T65" fmla="*/ 0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8" h="791">
                    <a:moveTo>
                      <a:pt x="0" y="0"/>
                    </a:moveTo>
                    <a:lnTo>
                      <a:pt x="0" y="5"/>
                    </a:lnTo>
                    <a:lnTo>
                      <a:pt x="0" y="57"/>
                    </a:lnTo>
                    <a:lnTo>
                      <a:pt x="3" y="108"/>
                    </a:lnTo>
                    <a:lnTo>
                      <a:pt x="6" y="57"/>
                    </a:lnTo>
                    <a:lnTo>
                      <a:pt x="6" y="14"/>
                    </a:lnTo>
                    <a:lnTo>
                      <a:pt x="63" y="54"/>
                    </a:lnTo>
                    <a:lnTo>
                      <a:pt x="126" y="97"/>
                    </a:lnTo>
                    <a:lnTo>
                      <a:pt x="249" y="186"/>
                    </a:lnTo>
                    <a:lnTo>
                      <a:pt x="375" y="272"/>
                    </a:lnTo>
                    <a:lnTo>
                      <a:pt x="501" y="357"/>
                    </a:lnTo>
                    <a:lnTo>
                      <a:pt x="627" y="444"/>
                    </a:lnTo>
                    <a:lnTo>
                      <a:pt x="756" y="527"/>
                    </a:lnTo>
                    <a:lnTo>
                      <a:pt x="882" y="610"/>
                    </a:lnTo>
                    <a:lnTo>
                      <a:pt x="948" y="650"/>
                    </a:lnTo>
                    <a:lnTo>
                      <a:pt x="1011" y="690"/>
                    </a:lnTo>
                    <a:lnTo>
                      <a:pt x="1011" y="739"/>
                    </a:lnTo>
                    <a:lnTo>
                      <a:pt x="1014" y="790"/>
                    </a:lnTo>
                    <a:lnTo>
                      <a:pt x="1017" y="739"/>
                    </a:lnTo>
                    <a:lnTo>
                      <a:pt x="1017" y="687"/>
                    </a:lnTo>
                    <a:lnTo>
                      <a:pt x="1017" y="687"/>
                    </a:lnTo>
                    <a:lnTo>
                      <a:pt x="1017" y="684"/>
                    </a:lnTo>
                    <a:lnTo>
                      <a:pt x="954" y="641"/>
                    </a:lnTo>
                    <a:lnTo>
                      <a:pt x="891" y="595"/>
                    </a:lnTo>
                    <a:lnTo>
                      <a:pt x="768" y="509"/>
                    </a:lnTo>
                    <a:lnTo>
                      <a:pt x="642" y="423"/>
                    </a:lnTo>
                    <a:lnTo>
                      <a:pt x="516" y="338"/>
                    </a:lnTo>
                    <a:lnTo>
                      <a:pt x="390" y="252"/>
                    </a:lnTo>
                    <a:lnTo>
                      <a:pt x="261" y="169"/>
                    </a:lnTo>
                    <a:lnTo>
                      <a:pt x="135" y="85"/>
                    </a:lnTo>
                    <a:lnTo>
                      <a:pt x="69" y="43"/>
                    </a:lnTo>
                    <a:lnTo>
                      <a:pt x="6" y="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5" name="Freeform 149"/>
              <p:cNvSpPr>
                <a:spLocks noChangeArrowheads="1"/>
              </p:cNvSpPr>
              <p:nvPr/>
            </p:nvSpPr>
            <p:spPr bwMode="auto">
              <a:xfrm>
                <a:off x="8955088" y="2619375"/>
                <a:ext cx="88900" cy="100013"/>
              </a:xfrm>
              <a:custGeom>
                <a:avLst/>
                <a:gdLst>
                  <a:gd name="T0" fmla="*/ 157 w 247"/>
                  <a:gd name="T1" fmla="*/ 221 h 276"/>
                  <a:gd name="T2" fmla="*/ 157 w 247"/>
                  <a:gd name="T3" fmla="*/ 221 h 276"/>
                  <a:gd name="T4" fmla="*/ 209 w 247"/>
                  <a:gd name="T5" fmla="*/ 255 h 276"/>
                  <a:gd name="T6" fmla="*/ 209 w 247"/>
                  <a:gd name="T7" fmla="*/ 255 h 276"/>
                  <a:gd name="T8" fmla="*/ 160 w 247"/>
                  <a:gd name="T9" fmla="*/ 218 h 276"/>
                  <a:gd name="T10" fmla="*/ 160 w 247"/>
                  <a:gd name="T11" fmla="*/ 218 h 276"/>
                  <a:gd name="T12" fmla="*/ 111 w 247"/>
                  <a:gd name="T13" fmla="*/ 181 h 276"/>
                  <a:gd name="T14" fmla="*/ 111 w 247"/>
                  <a:gd name="T15" fmla="*/ 181 h 276"/>
                  <a:gd name="T16" fmla="*/ 17 w 247"/>
                  <a:gd name="T17" fmla="*/ 115 h 276"/>
                  <a:gd name="T18" fmla="*/ 17 w 247"/>
                  <a:gd name="T19" fmla="*/ 115 h 276"/>
                  <a:gd name="T20" fmla="*/ 17 w 247"/>
                  <a:gd name="T21" fmla="*/ 32 h 276"/>
                  <a:gd name="T22" fmla="*/ 17 w 247"/>
                  <a:gd name="T23" fmla="*/ 32 h 276"/>
                  <a:gd name="T24" fmla="*/ 63 w 247"/>
                  <a:gd name="T25" fmla="*/ 63 h 276"/>
                  <a:gd name="T26" fmla="*/ 63 w 247"/>
                  <a:gd name="T27" fmla="*/ 63 h 276"/>
                  <a:gd name="T28" fmla="*/ 120 w 247"/>
                  <a:gd name="T29" fmla="*/ 101 h 276"/>
                  <a:gd name="T30" fmla="*/ 120 w 247"/>
                  <a:gd name="T31" fmla="*/ 101 h 276"/>
                  <a:gd name="T32" fmla="*/ 237 w 247"/>
                  <a:gd name="T33" fmla="*/ 175 h 276"/>
                  <a:gd name="T34" fmla="*/ 237 w 247"/>
                  <a:gd name="T35" fmla="*/ 175 h 276"/>
                  <a:gd name="T36" fmla="*/ 237 w 247"/>
                  <a:gd name="T37" fmla="*/ 224 h 276"/>
                  <a:gd name="T38" fmla="*/ 237 w 247"/>
                  <a:gd name="T39" fmla="*/ 224 h 276"/>
                  <a:gd name="T40" fmla="*/ 240 w 247"/>
                  <a:gd name="T41" fmla="*/ 275 h 276"/>
                  <a:gd name="T42" fmla="*/ 240 w 247"/>
                  <a:gd name="T43" fmla="*/ 275 h 276"/>
                  <a:gd name="T44" fmla="*/ 243 w 247"/>
                  <a:gd name="T45" fmla="*/ 224 h 276"/>
                  <a:gd name="T46" fmla="*/ 243 w 247"/>
                  <a:gd name="T47" fmla="*/ 224 h 276"/>
                  <a:gd name="T48" fmla="*/ 246 w 247"/>
                  <a:gd name="T49" fmla="*/ 172 h 276"/>
                  <a:gd name="T50" fmla="*/ 246 w 247"/>
                  <a:gd name="T51" fmla="*/ 172 h 276"/>
                  <a:gd name="T52" fmla="*/ 243 w 247"/>
                  <a:gd name="T53" fmla="*/ 169 h 276"/>
                  <a:gd name="T54" fmla="*/ 243 w 247"/>
                  <a:gd name="T55" fmla="*/ 169 h 276"/>
                  <a:gd name="T56" fmla="*/ 129 w 247"/>
                  <a:gd name="T57" fmla="*/ 89 h 276"/>
                  <a:gd name="T58" fmla="*/ 129 w 247"/>
                  <a:gd name="T59" fmla="*/ 89 h 276"/>
                  <a:gd name="T60" fmla="*/ 71 w 247"/>
                  <a:gd name="T61" fmla="*/ 49 h 276"/>
                  <a:gd name="T62" fmla="*/ 71 w 247"/>
                  <a:gd name="T63" fmla="*/ 49 h 276"/>
                  <a:gd name="T64" fmla="*/ 14 w 247"/>
                  <a:gd name="T65" fmla="*/ 9 h 276"/>
                  <a:gd name="T66" fmla="*/ 0 w 247"/>
                  <a:gd name="T67" fmla="*/ 0 h 276"/>
                  <a:gd name="T68" fmla="*/ 0 w 247"/>
                  <a:gd name="T69" fmla="*/ 18 h 276"/>
                  <a:gd name="T70" fmla="*/ 0 w 247"/>
                  <a:gd name="T71" fmla="*/ 18 h 276"/>
                  <a:gd name="T72" fmla="*/ 0 w 247"/>
                  <a:gd name="T73" fmla="*/ 118 h 276"/>
                  <a:gd name="T74" fmla="*/ 0 w 247"/>
                  <a:gd name="T75" fmla="*/ 123 h 276"/>
                  <a:gd name="T76" fmla="*/ 5 w 247"/>
                  <a:gd name="T77" fmla="*/ 123 h 276"/>
                  <a:gd name="T78" fmla="*/ 5 w 247"/>
                  <a:gd name="T79" fmla="*/ 123 h 276"/>
                  <a:gd name="T80" fmla="*/ 105 w 247"/>
                  <a:gd name="T81" fmla="*/ 189 h 276"/>
                  <a:gd name="T82" fmla="*/ 105 w 247"/>
                  <a:gd name="T83" fmla="*/ 189 h 276"/>
                  <a:gd name="T84" fmla="*/ 157 w 247"/>
                  <a:gd name="T85" fmla="*/ 22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7" h="276">
                    <a:moveTo>
                      <a:pt x="157" y="221"/>
                    </a:moveTo>
                    <a:lnTo>
                      <a:pt x="157" y="221"/>
                    </a:lnTo>
                    <a:lnTo>
                      <a:pt x="209" y="255"/>
                    </a:lnTo>
                    <a:lnTo>
                      <a:pt x="209" y="255"/>
                    </a:lnTo>
                    <a:lnTo>
                      <a:pt x="160" y="218"/>
                    </a:lnTo>
                    <a:lnTo>
                      <a:pt x="160" y="218"/>
                    </a:lnTo>
                    <a:lnTo>
                      <a:pt x="111" y="181"/>
                    </a:lnTo>
                    <a:lnTo>
                      <a:pt x="111" y="181"/>
                    </a:lnTo>
                    <a:lnTo>
                      <a:pt x="17" y="115"/>
                    </a:lnTo>
                    <a:lnTo>
                      <a:pt x="17" y="115"/>
                    </a:lnTo>
                    <a:lnTo>
                      <a:pt x="17" y="32"/>
                    </a:lnTo>
                    <a:lnTo>
                      <a:pt x="17" y="32"/>
                    </a:lnTo>
                    <a:lnTo>
                      <a:pt x="63" y="63"/>
                    </a:lnTo>
                    <a:lnTo>
                      <a:pt x="63" y="63"/>
                    </a:lnTo>
                    <a:lnTo>
                      <a:pt x="120" y="101"/>
                    </a:lnTo>
                    <a:lnTo>
                      <a:pt x="120" y="101"/>
                    </a:lnTo>
                    <a:lnTo>
                      <a:pt x="237" y="175"/>
                    </a:lnTo>
                    <a:lnTo>
                      <a:pt x="237" y="175"/>
                    </a:lnTo>
                    <a:lnTo>
                      <a:pt x="237" y="224"/>
                    </a:lnTo>
                    <a:lnTo>
                      <a:pt x="237" y="224"/>
                    </a:lnTo>
                    <a:lnTo>
                      <a:pt x="240" y="275"/>
                    </a:lnTo>
                    <a:lnTo>
                      <a:pt x="240" y="275"/>
                    </a:lnTo>
                    <a:lnTo>
                      <a:pt x="243" y="224"/>
                    </a:lnTo>
                    <a:lnTo>
                      <a:pt x="243" y="224"/>
                    </a:lnTo>
                    <a:lnTo>
                      <a:pt x="246" y="172"/>
                    </a:lnTo>
                    <a:lnTo>
                      <a:pt x="246" y="172"/>
                    </a:lnTo>
                    <a:lnTo>
                      <a:pt x="243" y="169"/>
                    </a:lnTo>
                    <a:lnTo>
                      <a:pt x="243" y="169"/>
                    </a:lnTo>
                    <a:lnTo>
                      <a:pt x="129" y="89"/>
                    </a:lnTo>
                    <a:lnTo>
                      <a:pt x="129" y="89"/>
                    </a:lnTo>
                    <a:lnTo>
                      <a:pt x="71" y="49"/>
                    </a:lnTo>
                    <a:lnTo>
                      <a:pt x="71" y="49"/>
                    </a:lnTo>
                    <a:lnTo>
                      <a:pt x="14" y="9"/>
                    </a:lnTo>
                    <a:lnTo>
                      <a:pt x="0" y="0"/>
                    </a:lnTo>
                    <a:lnTo>
                      <a:pt x="0" y="18"/>
                    </a:lnTo>
                    <a:lnTo>
                      <a:pt x="0" y="18"/>
                    </a:lnTo>
                    <a:lnTo>
                      <a:pt x="0" y="118"/>
                    </a:lnTo>
                    <a:lnTo>
                      <a:pt x="0" y="123"/>
                    </a:lnTo>
                    <a:lnTo>
                      <a:pt x="5" y="123"/>
                    </a:lnTo>
                    <a:lnTo>
                      <a:pt x="5" y="123"/>
                    </a:lnTo>
                    <a:lnTo>
                      <a:pt x="105" y="189"/>
                    </a:lnTo>
                    <a:lnTo>
                      <a:pt x="105" y="189"/>
                    </a:lnTo>
                    <a:lnTo>
                      <a:pt x="157" y="2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6" name="Freeform 150"/>
              <p:cNvSpPr>
                <a:spLocks noChangeArrowheads="1"/>
              </p:cNvSpPr>
              <p:nvPr/>
            </p:nvSpPr>
            <p:spPr bwMode="auto">
              <a:xfrm>
                <a:off x="9144000" y="2747963"/>
                <a:ext cx="85725" cy="96837"/>
              </a:xfrm>
              <a:custGeom>
                <a:avLst/>
                <a:gdLst>
                  <a:gd name="T0" fmla="*/ 0 w 238"/>
                  <a:gd name="T1" fmla="*/ 60 h 267"/>
                  <a:gd name="T2" fmla="*/ 0 w 238"/>
                  <a:gd name="T3" fmla="*/ 108 h 267"/>
                  <a:gd name="T4" fmla="*/ 0 w 238"/>
                  <a:gd name="T5" fmla="*/ 111 h 267"/>
                  <a:gd name="T6" fmla="*/ 3 w 238"/>
                  <a:gd name="T7" fmla="*/ 111 h 267"/>
                  <a:gd name="T8" fmla="*/ 3 w 238"/>
                  <a:gd name="T9" fmla="*/ 111 h 267"/>
                  <a:gd name="T10" fmla="*/ 54 w 238"/>
                  <a:gd name="T11" fmla="*/ 146 h 267"/>
                  <a:gd name="T12" fmla="*/ 54 w 238"/>
                  <a:gd name="T13" fmla="*/ 146 h 267"/>
                  <a:gd name="T14" fmla="*/ 106 w 238"/>
                  <a:gd name="T15" fmla="*/ 180 h 267"/>
                  <a:gd name="T16" fmla="*/ 106 w 238"/>
                  <a:gd name="T17" fmla="*/ 180 h 267"/>
                  <a:gd name="T18" fmla="*/ 57 w 238"/>
                  <a:gd name="T19" fmla="*/ 143 h 267"/>
                  <a:gd name="T20" fmla="*/ 57 w 238"/>
                  <a:gd name="T21" fmla="*/ 143 h 267"/>
                  <a:gd name="T22" fmla="*/ 6 w 238"/>
                  <a:gd name="T23" fmla="*/ 108 h 267"/>
                  <a:gd name="T24" fmla="*/ 6 w 238"/>
                  <a:gd name="T25" fmla="*/ 60 h 267"/>
                  <a:gd name="T26" fmla="*/ 6 w 238"/>
                  <a:gd name="T27" fmla="*/ 14 h 267"/>
                  <a:gd name="T28" fmla="*/ 60 w 238"/>
                  <a:gd name="T29" fmla="*/ 51 h 267"/>
                  <a:gd name="T30" fmla="*/ 117 w 238"/>
                  <a:gd name="T31" fmla="*/ 88 h 267"/>
                  <a:gd name="T32" fmla="*/ 174 w 238"/>
                  <a:gd name="T33" fmla="*/ 128 h 267"/>
                  <a:gd name="T34" fmla="*/ 235 w 238"/>
                  <a:gd name="T35" fmla="*/ 165 h 267"/>
                  <a:gd name="T36" fmla="*/ 235 w 238"/>
                  <a:gd name="T37" fmla="*/ 165 h 267"/>
                  <a:gd name="T38" fmla="*/ 235 w 238"/>
                  <a:gd name="T39" fmla="*/ 214 h 267"/>
                  <a:gd name="T40" fmla="*/ 235 w 238"/>
                  <a:gd name="T41" fmla="*/ 266 h 267"/>
                  <a:gd name="T42" fmla="*/ 237 w 238"/>
                  <a:gd name="T43" fmla="*/ 214 h 267"/>
                  <a:gd name="T44" fmla="*/ 237 w 238"/>
                  <a:gd name="T45" fmla="*/ 214 h 267"/>
                  <a:gd name="T46" fmla="*/ 237 w 238"/>
                  <a:gd name="T47" fmla="*/ 165 h 267"/>
                  <a:gd name="T48" fmla="*/ 237 w 238"/>
                  <a:gd name="T49" fmla="*/ 163 h 267"/>
                  <a:gd name="T50" fmla="*/ 237 w 238"/>
                  <a:gd name="T51" fmla="*/ 163 h 267"/>
                  <a:gd name="T52" fmla="*/ 180 w 238"/>
                  <a:gd name="T53" fmla="*/ 123 h 267"/>
                  <a:gd name="T54" fmla="*/ 120 w 238"/>
                  <a:gd name="T55" fmla="*/ 82 h 267"/>
                  <a:gd name="T56" fmla="*/ 63 w 238"/>
                  <a:gd name="T57" fmla="*/ 42 h 267"/>
                  <a:gd name="T58" fmla="*/ 6 w 238"/>
                  <a:gd name="T59" fmla="*/ 5 h 267"/>
                  <a:gd name="T60" fmla="*/ 0 w 238"/>
                  <a:gd name="T61" fmla="*/ 0 h 267"/>
                  <a:gd name="T62" fmla="*/ 0 w 238"/>
                  <a:gd name="T63" fmla="*/ 8 h 267"/>
                  <a:gd name="T64" fmla="*/ 0 w 238"/>
                  <a:gd name="T65" fmla="*/ 6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8" h="267">
                    <a:moveTo>
                      <a:pt x="0" y="60"/>
                    </a:moveTo>
                    <a:lnTo>
                      <a:pt x="0" y="108"/>
                    </a:lnTo>
                    <a:lnTo>
                      <a:pt x="0" y="111"/>
                    </a:lnTo>
                    <a:lnTo>
                      <a:pt x="3" y="111"/>
                    </a:lnTo>
                    <a:lnTo>
                      <a:pt x="3" y="111"/>
                    </a:lnTo>
                    <a:lnTo>
                      <a:pt x="54" y="146"/>
                    </a:lnTo>
                    <a:lnTo>
                      <a:pt x="54" y="146"/>
                    </a:lnTo>
                    <a:lnTo>
                      <a:pt x="106" y="180"/>
                    </a:lnTo>
                    <a:lnTo>
                      <a:pt x="106" y="180"/>
                    </a:lnTo>
                    <a:lnTo>
                      <a:pt x="57" y="143"/>
                    </a:lnTo>
                    <a:lnTo>
                      <a:pt x="57" y="143"/>
                    </a:lnTo>
                    <a:lnTo>
                      <a:pt x="6" y="108"/>
                    </a:lnTo>
                    <a:lnTo>
                      <a:pt x="6" y="60"/>
                    </a:lnTo>
                    <a:lnTo>
                      <a:pt x="6" y="14"/>
                    </a:lnTo>
                    <a:lnTo>
                      <a:pt x="60" y="51"/>
                    </a:lnTo>
                    <a:lnTo>
                      <a:pt x="117" y="88"/>
                    </a:lnTo>
                    <a:lnTo>
                      <a:pt x="174" y="128"/>
                    </a:lnTo>
                    <a:lnTo>
                      <a:pt x="235" y="165"/>
                    </a:lnTo>
                    <a:lnTo>
                      <a:pt x="235" y="165"/>
                    </a:lnTo>
                    <a:lnTo>
                      <a:pt x="235" y="214"/>
                    </a:lnTo>
                    <a:lnTo>
                      <a:pt x="235" y="266"/>
                    </a:lnTo>
                    <a:lnTo>
                      <a:pt x="237" y="214"/>
                    </a:lnTo>
                    <a:lnTo>
                      <a:pt x="237" y="214"/>
                    </a:lnTo>
                    <a:lnTo>
                      <a:pt x="237" y="165"/>
                    </a:lnTo>
                    <a:lnTo>
                      <a:pt x="237" y="163"/>
                    </a:lnTo>
                    <a:lnTo>
                      <a:pt x="237" y="163"/>
                    </a:lnTo>
                    <a:lnTo>
                      <a:pt x="180" y="123"/>
                    </a:lnTo>
                    <a:lnTo>
                      <a:pt x="120" y="82"/>
                    </a:lnTo>
                    <a:lnTo>
                      <a:pt x="63" y="42"/>
                    </a:lnTo>
                    <a:lnTo>
                      <a:pt x="6" y="5"/>
                    </a:lnTo>
                    <a:lnTo>
                      <a:pt x="0" y="0"/>
                    </a:lnTo>
                    <a:lnTo>
                      <a:pt x="0" y="8"/>
                    </a:lnTo>
                    <a:lnTo>
                      <a:pt x="0" y="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7" name="Freeform 151"/>
              <p:cNvSpPr>
                <a:spLocks noChangeArrowheads="1"/>
              </p:cNvSpPr>
              <p:nvPr/>
            </p:nvSpPr>
            <p:spPr bwMode="auto">
              <a:xfrm>
                <a:off x="9236075" y="2809875"/>
                <a:ext cx="88900" cy="96838"/>
              </a:xfrm>
              <a:custGeom>
                <a:avLst/>
                <a:gdLst>
                  <a:gd name="T0" fmla="*/ 14 w 247"/>
                  <a:gd name="T1" fmla="*/ 23 h 271"/>
                  <a:gd name="T2" fmla="*/ 31 w 247"/>
                  <a:gd name="T3" fmla="*/ 38 h 271"/>
                  <a:gd name="T4" fmla="*/ 31 w 247"/>
                  <a:gd name="T5" fmla="*/ 38 h 271"/>
                  <a:gd name="T6" fmla="*/ 60 w 247"/>
                  <a:gd name="T7" fmla="*/ 57 h 271"/>
                  <a:gd name="T8" fmla="*/ 60 w 247"/>
                  <a:gd name="T9" fmla="*/ 57 h 271"/>
                  <a:gd name="T10" fmla="*/ 120 w 247"/>
                  <a:gd name="T11" fmla="*/ 98 h 271"/>
                  <a:gd name="T12" fmla="*/ 120 w 247"/>
                  <a:gd name="T13" fmla="*/ 98 h 271"/>
                  <a:gd name="T14" fmla="*/ 177 w 247"/>
                  <a:gd name="T15" fmla="*/ 135 h 271"/>
                  <a:gd name="T16" fmla="*/ 177 w 247"/>
                  <a:gd name="T17" fmla="*/ 135 h 271"/>
                  <a:gd name="T18" fmla="*/ 235 w 247"/>
                  <a:gd name="T19" fmla="*/ 172 h 271"/>
                  <a:gd name="T20" fmla="*/ 235 w 247"/>
                  <a:gd name="T21" fmla="*/ 172 h 271"/>
                  <a:gd name="T22" fmla="*/ 240 w 247"/>
                  <a:gd name="T23" fmla="*/ 270 h 271"/>
                  <a:gd name="T24" fmla="*/ 240 w 247"/>
                  <a:gd name="T25" fmla="*/ 270 h 271"/>
                  <a:gd name="T26" fmla="*/ 246 w 247"/>
                  <a:gd name="T27" fmla="*/ 169 h 271"/>
                  <a:gd name="T28" fmla="*/ 246 w 247"/>
                  <a:gd name="T29" fmla="*/ 167 h 271"/>
                  <a:gd name="T30" fmla="*/ 243 w 247"/>
                  <a:gd name="T31" fmla="*/ 164 h 271"/>
                  <a:gd name="T32" fmla="*/ 243 w 247"/>
                  <a:gd name="T33" fmla="*/ 164 h 271"/>
                  <a:gd name="T34" fmla="*/ 186 w 247"/>
                  <a:gd name="T35" fmla="*/ 123 h 271"/>
                  <a:gd name="T36" fmla="*/ 186 w 247"/>
                  <a:gd name="T37" fmla="*/ 123 h 271"/>
                  <a:gd name="T38" fmla="*/ 129 w 247"/>
                  <a:gd name="T39" fmla="*/ 83 h 271"/>
                  <a:gd name="T40" fmla="*/ 129 w 247"/>
                  <a:gd name="T41" fmla="*/ 83 h 271"/>
                  <a:gd name="T42" fmla="*/ 71 w 247"/>
                  <a:gd name="T43" fmla="*/ 43 h 271"/>
                  <a:gd name="T44" fmla="*/ 71 w 247"/>
                  <a:gd name="T45" fmla="*/ 43 h 271"/>
                  <a:gd name="T46" fmla="*/ 40 w 247"/>
                  <a:gd name="T47" fmla="*/ 26 h 271"/>
                  <a:gd name="T48" fmla="*/ 11 w 247"/>
                  <a:gd name="T49" fmla="*/ 6 h 271"/>
                  <a:gd name="T50" fmla="*/ 0 w 247"/>
                  <a:gd name="T51" fmla="*/ 0 h 271"/>
                  <a:gd name="T52" fmla="*/ 0 w 247"/>
                  <a:gd name="T53" fmla="*/ 12 h 271"/>
                  <a:gd name="T54" fmla="*/ 0 w 247"/>
                  <a:gd name="T55" fmla="*/ 12 h 271"/>
                  <a:gd name="T56" fmla="*/ 3 w 247"/>
                  <a:gd name="T57" fmla="*/ 63 h 271"/>
                  <a:gd name="T58" fmla="*/ 3 w 247"/>
                  <a:gd name="T59" fmla="*/ 63 h 271"/>
                  <a:gd name="T60" fmla="*/ 5 w 247"/>
                  <a:gd name="T61" fmla="*/ 112 h 271"/>
                  <a:gd name="T62" fmla="*/ 5 w 247"/>
                  <a:gd name="T63" fmla="*/ 115 h 271"/>
                  <a:gd name="T64" fmla="*/ 5 w 247"/>
                  <a:gd name="T65" fmla="*/ 115 h 271"/>
                  <a:gd name="T66" fmla="*/ 5 w 247"/>
                  <a:gd name="T67" fmla="*/ 115 h 271"/>
                  <a:gd name="T68" fmla="*/ 43 w 247"/>
                  <a:gd name="T69" fmla="*/ 138 h 271"/>
                  <a:gd name="T70" fmla="*/ 43 w 247"/>
                  <a:gd name="T71" fmla="*/ 138 h 271"/>
                  <a:gd name="T72" fmla="*/ 11 w 247"/>
                  <a:gd name="T73" fmla="*/ 112 h 271"/>
                  <a:gd name="T74" fmla="*/ 11 w 247"/>
                  <a:gd name="T75" fmla="*/ 112 h 271"/>
                  <a:gd name="T76" fmla="*/ 11 w 247"/>
                  <a:gd name="T77" fmla="*/ 63 h 271"/>
                  <a:gd name="T78" fmla="*/ 11 w 247"/>
                  <a:gd name="T79" fmla="*/ 63 h 271"/>
                  <a:gd name="T80" fmla="*/ 14 w 247"/>
                  <a:gd name="T81" fmla="*/ 2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7" h="271">
                    <a:moveTo>
                      <a:pt x="14" y="23"/>
                    </a:moveTo>
                    <a:lnTo>
                      <a:pt x="31" y="38"/>
                    </a:lnTo>
                    <a:lnTo>
                      <a:pt x="31" y="38"/>
                    </a:lnTo>
                    <a:lnTo>
                      <a:pt x="60" y="57"/>
                    </a:lnTo>
                    <a:lnTo>
                      <a:pt x="60" y="57"/>
                    </a:lnTo>
                    <a:lnTo>
                      <a:pt x="120" y="98"/>
                    </a:lnTo>
                    <a:lnTo>
                      <a:pt x="120" y="98"/>
                    </a:lnTo>
                    <a:lnTo>
                      <a:pt x="177" y="135"/>
                    </a:lnTo>
                    <a:lnTo>
                      <a:pt x="177" y="135"/>
                    </a:lnTo>
                    <a:lnTo>
                      <a:pt x="235" y="172"/>
                    </a:lnTo>
                    <a:lnTo>
                      <a:pt x="235" y="172"/>
                    </a:lnTo>
                    <a:lnTo>
                      <a:pt x="240" y="270"/>
                    </a:lnTo>
                    <a:lnTo>
                      <a:pt x="240" y="270"/>
                    </a:lnTo>
                    <a:lnTo>
                      <a:pt x="246" y="169"/>
                    </a:lnTo>
                    <a:lnTo>
                      <a:pt x="246" y="167"/>
                    </a:lnTo>
                    <a:lnTo>
                      <a:pt x="243" y="164"/>
                    </a:lnTo>
                    <a:lnTo>
                      <a:pt x="243" y="164"/>
                    </a:lnTo>
                    <a:lnTo>
                      <a:pt x="186" y="123"/>
                    </a:lnTo>
                    <a:lnTo>
                      <a:pt x="186" y="123"/>
                    </a:lnTo>
                    <a:lnTo>
                      <a:pt x="129" y="83"/>
                    </a:lnTo>
                    <a:lnTo>
                      <a:pt x="129" y="83"/>
                    </a:lnTo>
                    <a:lnTo>
                      <a:pt x="71" y="43"/>
                    </a:lnTo>
                    <a:lnTo>
                      <a:pt x="71" y="43"/>
                    </a:lnTo>
                    <a:lnTo>
                      <a:pt x="40" y="26"/>
                    </a:lnTo>
                    <a:lnTo>
                      <a:pt x="11" y="6"/>
                    </a:lnTo>
                    <a:lnTo>
                      <a:pt x="0" y="0"/>
                    </a:lnTo>
                    <a:lnTo>
                      <a:pt x="0" y="12"/>
                    </a:lnTo>
                    <a:lnTo>
                      <a:pt x="0" y="12"/>
                    </a:lnTo>
                    <a:lnTo>
                      <a:pt x="3" y="63"/>
                    </a:lnTo>
                    <a:lnTo>
                      <a:pt x="3" y="63"/>
                    </a:lnTo>
                    <a:lnTo>
                      <a:pt x="5" y="112"/>
                    </a:lnTo>
                    <a:lnTo>
                      <a:pt x="5" y="115"/>
                    </a:lnTo>
                    <a:lnTo>
                      <a:pt x="5" y="115"/>
                    </a:lnTo>
                    <a:lnTo>
                      <a:pt x="5" y="115"/>
                    </a:lnTo>
                    <a:lnTo>
                      <a:pt x="43" y="138"/>
                    </a:lnTo>
                    <a:lnTo>
                      <a:pt x="43" y="138"/>
                    </a:lnTo>
                    <a:lnTo>
                      <a:pt x="11" y="112"/>
                    </a:lnTo>
                    <a:lnTo>
                      <a:pt x="11" y="112"/>
                    </a:lnTo>
                    <a:lnTo>
                      <a:pt x="11" y="63"/>
                    </a:lnTo>
                    <a:lnTo>
                      <a:pt x="11" y="63"/>
                    </a:lnTo>
                    <a:lnTo>
                      <a:pt x="14" y="2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8" name="Freeform 152"/>
              <p:cNvSpPr>
                <a:spLocks noChangeArrowheads="1"/>
              </p:cNvSpPr>
              <p:nvPr/>
            </p:nvSpPr>
            <p:spPr bwMode="auto">
              <a:xfrm>
                <a:off x="9048750" y="2728913"/>
                <a:ext cx="88900" cy="98425"/>
              </a:xfrm>
              <a:custGeom>
                <a:avLst/>
                <a:gdLst>
                  <a:gd name="T0" fmla="*/ 60 w 247"/>
                  <a:gd name="T1" fmla="*/ 60 h 273"/>
                  <a:gd name="T2" fmla="*/ 60 w 247"/>
                  <a:gd name="T3" fmla="*/ 60 h 273"/>
                  <a:gd name="T4" fmla="*/ 120 w 247"/>
                  <a:gd name="T5" fmla="*/ 97 h 273"/>
                  <a:gd name="T6" fmla="*/ 120 w 247"/>
                  <a:gd name="T7" fmla="*/ 97 h 273"/>
                  <a:gd name="T8" fmla="*/ 178 w 247"/>
                  <a:gd name="T9" fmla="*/ 137 h 273"/>
                  <a:gd name="T10" fmla="*/ 178 w 247"/>
                  <a:gd name="T11" fmla="*/ 137 h 273"/>
                  <a:gd name="T12" fmla="*/ 235 w 247"/>
                  <a:gd name="T13" fmla="*/ 172 h 273"/>
                  <a:gd name="T14" fmla="*/ 235 w 247"/>
                  <a:gd name="T15" fmla="*/ 172 h 273"/>
                  <a:gd name="T16" fmla="*/ 238 w 247"/>
                  <a:gd name="T17" fmla="*/ 220 h 273"/>
                  <a:gd name="T18" fmla="*/ 238 w 247"/>
                  <a:gd name="T19" fmla="*/ 220 h 273"/>
                  <a:gd name="T20" fmla="*/ 241 w 247"/>
                  <a:gd name="T21" fmla="*/ 272 h 273"/>
                  <a:gd name="T22" fmla="*/ 241 w 247"/>
                  <a:gd name="T23" fmla="*/ 272 h 273"/>
                  <a:gd name="T24" fmla="*/ 244 w 247"/>
                  <a:gd name="T25" fmla="*/ 220 h 273"/>
                  <a:gd name="T26" fmla="*/ 244 w 247"/>
                  <a:gd name="T27" fmla="*/ 220 h 273"/>
                  <a:gd name="T28" fmla="*/ 246 w 247"/>
                  <a:gd name="T29" fmla="*/ 169 h 273"/>
                  <a:gd name="T30" fmla="*/ 246 w 247"/>
                  <a:gd name="T31" fmla="*/ 169 h 273"/>
                  <a:gd name="T32" fmla="*/ 244 w 247"/>
                  <a:gd name="T33" fmla="*/ 166 h 273"/>
                  <a:gd name="T34" fmla="*/ 244 w 247"/>
                  <a:gd name="T35" fmla="*/ 166 h 273"/>
                  <a:gd name="T36" fmla="*/ 186 w 247"/>
                  <a:gd name="T37" fmla="*/ 126 h 273"/>
                  <a:gd name="T38" fmla="*/ 186 w 247"/>
                  <a:gd name="T39" fmla="*/ 126 h 273"/>
                  <a:gd name="T40" fmla="*/ 129 w 247"/>
                  <a:gd name="T41" fmla="*/ 86 h 273"/>
                  <a:gd name="T42" fmla="*/ 129 w 247"/>
                  <a:gd name="T43" fmla="*/ 86 h 273"/>
                  <a:gd name="T44" fmla="*/ 69 w 247"/>
                  <a:gd name="T45" fmla="*/ 46 h 273"/>
                  <a:gd name="T46" fmla="*/ 69 w 247"/>
                  <a:gd name="T47" fmla="*/ 46 h 273"/>
                  <a:gd name="T48" fmla="*/ 12 w 247"/>
                  <a:gd name="T49" fmla="*/ 9 h 273"/>
                  <a:gd name="T50" fmla="*/ 0 w 247"/>
                  <a:gd name="T51" fmla="*/ 0 h 273"/>
                  <a:gd name="T52" fmla="*/ 0 w 247"/>
                  <a:gd name="T53" fmla="*/ 14 h 273"/>
                  <a:gd name="T54" fmla="*/ 0 w 247"/>
                  <a:gd name="T55" fmla="*/ 14 h 273"/>
                  <a:gd name="T56" fmla="*/ 3 w 247"/>
                  <a:gd name="T57" fmla="*/ 115 h 273"/>
                  <a:gd name="T58" fmla="*/ 3 w 247"/>
                  <a:gd name="T59" fmla="*/ 118 h 273"/>
                  <a:gd name="T60" fmla="*/ 6 w 247"/>
                  <a:gd name="T61" fmla="*/ 118 h 273"/>
                  <a:gd name="T62" fmla="*/ 6 w 247"/>
                  <a:gd name="T63" fmla="*/ 118 h 273"/>
                  <a:gd name="T64" fmla="*/ 43 w 247"/>
                  <a:gd name="T65" fmla="*/ 140 h 273"/>
                  <a:gd name="T66" fmla="*/ 43 w 247"/>
                  <a:gd name="T67" fmla="*/ 140 h 273"/>
                  <a:gd name="T68" fmla="*/ 81 w 247"/>
                  <a:gd name="T69" fmla="*/ 163 h 273"/>
                  <a:gd name="T70" fmla="*/ 81 w 247"/>
                  <a:gd name="T71" fmla="*/ 163 h 273"/>
                  <a:gd name="T72" fmla="*/ 46 w 247"/>
                  <a:gd name="T73" fmla="*/ 137 h 273"/>
                  <a:gd name="T74" fmla="*/ 46 w 247"/>
                  <a:gd name="T75" fmla="*/ 137 h 273"/>
                  <a:gd name="T76" fmla="*/ 12 w 247"/>
                  <a:gd name="T77" fmla="*/ 112 h 273"/>
                  <a:gd name="T78" fmla="*/ 12 w 247"/>
                  <a:gd name="T79" fmla="*/ 112 h 273"/>
                  <a:gd name="T80" fmla="*/ 15 w 247"/>
                  <a:gd name="T81" fmla="*/ 26 h 273"/>
                  <a:gd name="T82" fmla="*/ 15 w 247"/>
                  <a:gd name="T83" fmla="*/ 26 h 273"/>
                  <a:gd name="T84" fmla="*/ 60 w 247"/>
                  <a:gd name="T85" fmla="*/ 6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7" h="273">
                    <a:moveTo>
                      <a:pt x="60" y="60"/>
                    </a:moveTo>
                    <a:lnTo>
                      <a:pt x="60" y="60"/>
                    </a:lnTo>
                    <a:lnTo>
                      <a:pt x="120" y="97"/>
                    </a:lnTo>
                    <a:lnTo>
                      <a:pt x="120" y="97"/>
                    </a:lnTo>
                    <a:lnTo>
                      <a:pt x="178" y="137"/>
                    </a:lnTo>
                    <a:lnTo>
                      <a:pt x="178" y="137"/>
                    </a:lnTo>
                    <a:lnTo>
                      <a:pt x="235" y="172"/>
                    </a:lnTo>
                    <a:lnTo>
                      <a:pt x="235" y="172"/>
                    </a:lnTo>
                    <a:lnTo>
                      <a:pt x="238" y="220"/>
                    </a:lnTo>
                    <a:lnTo>
                      <a:pt x="238" y="220"/>
                    </a:lnTo>
                    <a:lnTo>
                      <a:pt x="241" y="272"/>
                    </a:lnTo>
                    <a:lnTo>
                      <a:pt x="241" y="272"/>
                    </a:lnTo>
                    <a:lnTo>
                      <a:pt x="244" y="220"/>
                    </a:lnTo>
                    <a:lnTo>
                      <a:pt x="244" y="220"/>
                    </a:lnTo>
                    <a:lnTo>
                      <a:pt x="246" y="169"/>
                    </a:lnTo>
                    <a:lnTo>
                      <a:pt x="246" y="169"/>
                    </a:lnTo>
                    <a:lnTo>
                      <a:pt x="244" y="166"/>
                    </a:lnTo>
                    <a:lnTo>
                      <a:pt x="244" y="166"/>
                    </a:lnTo>
                    <a:lnTo>
                      <a:pt x="186" y="126"/>
                    </a:lnTo>
                    <a:lnTo>
                      <a:pt x="186" y="126"/>
                    </a:lnTo>
                    <a:lnTo>
                      <a:pt x="129" y="86"/>
                    </a:lnTo>
                    <a:lnTo>
                      <a:pt x="129" y="86"/>
                    </a:lnTo>
                    <a:lnTo>
                      <a:pt x="69" y="46"/>
                    </a:lnTo>
                    <a:lnTo>
                      <a:pt x="69" y="46"/>
                    </a:lnTo>
                    <a:lnTo>
                      <a:pt x="12" y="9"/>
                    </a:lnTo>
                    <a:lnTo>
                      <a:pt x="0" y="0"/>
                    </a:lnTo>
                    <a:lnTo>
                      <a:pt x="0" y="14"/>
                    </a:lnTo>
                    <a:lnTo>
                      <a:pt x="0" y="14"/>
                    </a:lnTo>
                    <a:lnTo>
                      <a:pt x="3" y="115"/>
                    </a:lnTo>
                    <a:lnTo>
                      <a:pt x="3" y="118"/>
                    </a:lnTo>
                    <a:lnTo>
                      <a:pt x="6" y="118"/>
                    </a:lnTo>
                    <a:lnTo>
                      <a:pt x="6" y="118"/>
                    </a:lnTo>
                    <a:lnTo>
                      <a:pt x="43" y="140"/>
                    </a:lnTo>
                    <a:lnTo>
                      <a:pt x="43" y="140"/>
                    </a:lnTo>
                    <a:lnTo>
                      <a:pt x="81" y="163"/>
                    </a:lnTo>
                    <a:lnTo>
                      <a:pt x="81" y="163"/>
                    </a:lnTo>
                    <a:lnTo>
                      <a:pt x="46" y="137"/>
                    </a:lnTo>
                    <a:lnTo>
                      <a:pt x="46" y="137"/>
                    </a:lnTo>
                    <a:lnTo>
                      <a:pt x="12" y="112"/>
                    </a:lnTo>
                    <a:lnTo>
                      <a:pt x="12" y="112"/>
                    </a:lnTo>
                    <a:lnTo>
                      <a:pt x="15" y="26"/>
                    </a:lnTo>
                    <a:lnTo>
                      <a:pt x="15" y="26"/>
                    </a:lnTo>
                    <a:lnTo>
                      <a:pt x="60" y="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9" name="Freeform 153"/>
              <p:cNvSpPr>
                <a:spLocks noChangeArrowheads="1"/>
              </p:cNvSpPr>
              <p:nvPr/>
            </p:nvSpPr>
            <p:spPr bwMode="auto">
              <a:xfrm>
                <a:off x="9144000" y="2794000"/>
                <a:ext cx="85725" cy="96838"/>
              </a:xfrm>
              <a:custGeom>
                <a:avLst/>
                <a:gdLst>
                  <a:gd name="T0" fmla="*/ 6 w 238"/>
                  <a:gd name="T1" fmla="*/ 14 h 267"/>
                  <a:gd name="T2" fmla="*/ 6 w 238"/>
                  <a:gd name="T3" fmla="*/ 14 h 267"/>
                  <a:gd name="T4" fmla="*/ 117 w 238"/>
                  <a:gd name="T5" fmla="*/ 88 h 267"/>
                  <a:gd name="T6" fmla="*/ 174 w 238"/>
                  <a:gd name="T7" fmla="*/ 128 h 267"/>
                  <a:gd name="T8" fmla="*/ 174 w 238"/>
                  <a:gd name="T9" fmla="*/ 128 h 267"/>
                  <a:gd name="T10" fmla="*/ 232 w 238"/>
                  <a:gd name="T11" fmla="*/ 165 h 267"/>
                  <a:gd name="T12" fmla="*/ 232 w 238"/>
                  <a:gd name="T13" fmla="*/ 165 h 267"/>
                  <a:gd name="T14" fmla="*/ 235 w 238"/>
                  <a:gd name="T15" fmla="*/ 214 h 267"/>
                  <a:gd name="T16" fmla="*/ 235 w 238"/>
                  <a:gd name="T17" fmla="*/ 214 h 267"/>
                  <a:gd name="T18" fmla="*/ 235 w 238"/>
                  <a:gd name="T19" fmla="*/ 266 h 267"/>
                  <a:gd name="T20" fmla="*/ 235 w 238"/>
                  <a:gd name="T21" fmla="*/ 266 h 267"/>
                  <a:gd name="T22" fmla="*/ 237 w 238"/>
                  <a:gd name="T23" fmla="*/ 214 h 267"/>
                  <a:gd name="T24" fmla="*/ 237 w 238"/>
                  <a:gd name="T25" fmla="*/ 214 h 267"/>
                  <a:gd name="T26" fmla="*/ 237 w 238"/>
                  <a:gd name="T27" fmla="*/ 165 h 267"/>
                  <a:gd name="T28" fmla="*/ 237 w 238"/>
                  <a:gd name="T29" fmla="*/ 163 h 267"/>
                  <a:gd name="T30" fmla="*/ 237 w 238"/>
                  <a:gd name="T31" fmla="*/ 163 h 267"/>
                  <a:gd name="T32" fmla="*/ 237 w 238"/>
                  <a:gd name="T33" fmla="*/ 163 h 267"/>
                  <a:gd name="T34" fmla="*/ 180 w 238"/>
                  <a:gd name="T35" fmla="*/ 123 h 267"/>
                  <a:gd name="T36" fmla="*/ 123 w 238"/>
                  <a:gd name="T37" fmla="*/ 83 h 267"/>
                  <a:gd name="T38" fmla="*/ 123 w 238"/>
                  <a:gd name="T39" fmla="*/ 83 h 267"/>
                  <a:gd name="T40" fmla="*/ 6 w 238"/>
                  <a:gd name="T41" fmla="*/ 5 h 267"/>
                  <a:gd name="T42" fmla="*/ 0 w 238"/>
                  <a:gd name="T43" fmla="*/ 0 h 267"/>
                  <a:gd name="T44" fmla="*/ 0 w 238"/>
                  <a:gd name="T45" fmla="*/ 8 h 267"/>
                  <a:gd name="T46" fmla="*/ 0 w 238"/>
                  <a:gd name="T47" fmla="*/ 57 h 267"/>
                  <a:gd name="T48" fmla="*/ 3 w 238"/>
                  <a:gd name="T49" fmla="*/ 108 h 267"/>
                  <a:gd name="T50" fmla="*/ 3 w 238"/>
                  <a:gd name="T51" fmla="*/ 111 h 267"/>
                  <a:gd name="T52" fmla="*/ 3 w 238"/>
                  <a:gd name="T53" fmla="*/ 111 h 267"/>
                  <a:gd name="T54" fmla="*/ 3 w 238"/>
                  <a:gd name="T55" fmla="*/ 111 h 267"/>
                  <a:gd name="T56" fmla="*/ 54 w 238"/>
                  <a:gd name="T57" fmla="*/ 143 h 267"/>
                  <a:gd name="T58" fmla="*/ 54 w 238"/>
                  <a:gd name="T59" fmla="*/ 143 h 267"/>
                  <a:gd name="T60" fmla="*/ 6 w 238"/>
                  <a:gd name="T61" fmla="*/ 108 h 267"/>
                  <a:gd name="T62" fmla="*/ 6 w 238"/>
                  <a:gd name="T63" fmla="*/ 57 h 267"/>
                  <a:gd name="T64" fmla="*/ 6 w 238"/>
                  <a:gd name="T65" fmla="*/ 1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8" h="267">
                    <a:moveTo>
                      <a:pt x="6" y="14"/>
                    </a:moveTo>
                    <a:lnTo>
                      <a:pt x="6" y="14"/>
                    </a:lnTo>
                    <a:lnTo>
                      <a:pt x="117" y="88"/>
                    </a:lnTo>
                    <a:lnTo>
                      <a:pt x="174" y="128"/>
                    </a:lnTo>
                    <a:lnTo>
                      <a:pt x="174" y="128"/>
                    </a:lnTo>
                    <a:lnTo>
                      <a:pt x="232" y="165"/>
                    </a:lnTo>
                    <a:lnTo>
                      <a:pt x="232" y="165"/>
                    </a:lnTo>
                    <a:lnTo>
                      <a:pt x="235" y="214"/>
                    </a:lnTo>
                    <a:lnTo>
                      <a:pt x="235" y="214"/>
                    </a:lnTo>
                    <a:lnTo>
                      <a:pt x="235" y="266"/>
                    </a:lnTo>
                    <a:lnTo>
                      <a:pt x="235" y="266"/>
                    </a:lnTo>
                    <a:lnTo>
                      <a:pt x="237" y="214"/>
                    </a:lnTo>
                    <a:lnTo>
                      <a:pt x="237" y="214"/>
                    </a:lnTo>
                    <a:lnTo>
                      <a:pt x="237" y="165"/>
                    </a:lnTo>
                    <a:lnTo>
                      <a:pt x="237" y="163"/>
                    </a:lnTo>
                    <a:lnTo>
                      <a:pt x="237" y="163"/>
                    </a:lnTo>
                    <a:lnTo>
                      <a:pt x="237" y="163"/>
                    </a:lnTo>
                    <a:lnTo>
                      <a:pt x="180" y="123"/>
                    </a:lnTo>
                    <a:lnTo>
                      <a:pt x="123" y="83"/>
                    </a:lnTo>
                    <a:lnTo>
                      <a:pt x="123" y="83"/>
                    </a:lnTo>
                    <a:lnTo>
                      <a:pt x="6" y="5"/>
                    </a:lnTo>
                    <a:lnTo>
                      <a:pt x="0" y="0"/>
                    </a:lnTo>
                    <a:lnTo>
                      <a:pt x="0" y="8"/>
                    </a:lnTo>
                    <a:lnTo>
                      <a:pt x="0" y="57"/>
                    </a:lnTo>
                    <a:lnTo>
                      <a:pt x="3" y="108"/>
                    </a:lnTo>
                    <a:lnTo>
                      <a:pt x="3" y="111"/>
                    </a:lnTo>
                    <a:lnTo>
                      <a:pt x="3" y="111"/>
                    </a:lnTo>
                    <a:lnTo>
                      <a:pt x="3" y="111"/>
                    </a:lnTo>
                    <a:lnTo>
                      <a:pt x="54" y="143"/>
                    </a:lnTo>
                    <a:lnTo>
                      <a:pt x="54" y="143"/>
                    </a:lnTo>
                    <a:lnTo>
                      <a:pt x="6" y="108"/>
                    </a:lnTo>
                    <a:lnTo>
                      <a:pt x="6" y="57"/>
                    </a:lnTo>
                    <a:lnTo>
                      <a:pt x="6" y="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0" name="Freeform 154"/>
              <p:cNvSpPr>
                <a:spLocks noChangeArrowheads="1"/>
              </p:cNvSpPr>
              <p:nvPr/>
            </p:nvSpPr>
            <p:spPr bwMode="auto">
              <a:xfrm>
                <a:off x="9088438" y="2647950"/>
                <a:ext cx="85725" cy="58738"/>
              </a:xfrm>
              <a:custGeom>
                <a:avLst/>
                <a:gdLst>
                  <a:gd name="T0" fmla="*/ 146 w 239"/>
                  <a:gd name="T1" fmla="*/ 160 h 164"/>
                  <a:gd name="T2" fmla="*/ 166 w 239"/>
                  <a:gd name="T3" fmla="*/ 163 h 164"/>
                  <a:gd name="T4" fmla="*/ 206 w 239"/>
                  <a:gd name="T5" fmla="*/ 157 h 164"/>
                  <a:gd name="T6" fmla="*/ 206 w 239"/>
                  <a:gd name="T7" fmla="*/ 157 h 164"/>
                  <a:gd name="T8" fmla="*/ 215 w 239"/>
                  <a:gd name="T9" fmla="*/ 152 h 164"/>
                  <a:gd name="T10" fmla="*/ 221 w 239"/>
                  <a:gd name="T11" fmla="*/ 149 h 164"/>
                  <a:gd name="T12" fmla="*/ 238 w 239"/>
                  <a:gd name="T13" fmla="*/ 137 h 164"/>
                  <a:gd name="T14" fmla="*/ 221 w 239"/>
                  <a:gd name="T15" fmla="*/ 140 h 164"/>
                  <a:gd name="T16" fmla="*/ 200 w 239"/>
                  <a:gd name="T17" fmla="*/ 143 h 164"/>
                  <a:gd name="T18" fmla="*/ 186 w 239"/>
                  <a:gd name="T19" fmla="*/ 143 h 164"/>
                  <a:gd name="T20" fmla="*/ 169 w 239"/>
                  <a:gd name="T21" fmla="*/ 140 h 164"/>
                  <a:gd name="T22" fmla="*/ 155 w 239"/>
                  <a:gd name="T23" fmla="*/ 134 h 164"/>
                  <a:gd name="T24" fmla="*/ 143 w 239"/>
                  <a:gd name="T25" fmla="*/ 126 h 164"/>
                  <a:gd name="T26" fmla="*/ 115 w 239"/>
                  <a:gd name="T27" fmla="*/ 103 h 164"/>
                  <a:gd name="T28" fmla="*/ 54 w 239"/>
                  <a:gd name="T29" fmla="*/ 63 h 164"/>
                  <a:gd name="T30" fmla="*/ 32 w 239"/>
                  <a:gd name="T31" fmla="*/ 48 h 164"/>
                  <a:gd name="T32" fmla="*/ 29 w 239"/>
                  <a:gd name="T33" fmla="*/ 45 h 164"/>
                  <a:gd name="T34" fmla="*/ 26 w 239"/>
                  <a:gd name="T35" fmla="*/ 45 h 164"/>
                  <a:gd name="T36" fmla="*/ 23 w 239"/>
                  <a:gd name="T37" fmla="*/ 40 h 164"/>
                  <a:gd name="T38" fmla="*/ 20 w 239"/>
                  <a:gd name="T39" fmla="*/ 37 h 164"/>
                  <a:gd name="T40" fmla="*/ 20 w 239"/>
                  <a:gd name="T41" fmla="*/ 25 h 164"/>
                  <a:gd name="T42" fmla="*/ 20 w 239"/>
                  <a:gd name="T43" fmla="*/ 25 h 164"/>
                  <a:gd name="T44" fmla="*/ 20 w 239"/>
                  <a:gd name="T45" fmla="*/ 23 h 164"/>
                  <a:gd name="T46" fmla="*/ 32 w 239"/>
                  <a:gd name="T47" fmla="*/ 11 h 164"/>
                  <a:gd name="T48" fmla="*/ 46 w 239"/>
                  <a:gd name="T49" fmla="*/ 0 h 164"/>
                  <a:gd name="T50" fmla="*/ 26 w 239"/>
                  <a:gd name="T51" fmla="*/ 3 h 164"/>
                  <a:gd name="T52" fmla="*/ 17 w 239"/>
                  <a:gd name="T53" fmla="*/ 8 h 164"/>
                  <a:gd name="T54" fmla="*/ 8 w 239"/>
                  <a:gd name="T55" fmla="*/ 14 h 164"/>
                  <a:gd name="T56" fmla="*/ 8 w 239"/>
                  <a:gd name="T57" fmla="*/ 14 h 164"/>
                  <a:gd name="T58" fmla="*/ 3 w 239"/>
                  <a:gd name="T59" fmla="*/ 25 h 164"/>
                  <a:gd name="T60" fmla="*/ 0 w 239"/>
                  <a:gd name="T61" fmla="*/ 37 h 164"/>
                  <a:gd name="T62" fmla="*/ 8 w 239"/>
                  <a:gd name="T63" fmla="*/ 60 h 164"/>
                  <a:gd name="T64" fmla="*/ 11 w 239"/>
                  <a:gd name="T65" fmla="*/ 66 h 164"/>
                  <a:gd name="T66" fmla="*/ 17 w 239"/>
                  <a:gd name="T67" fmla="*/ 68 h 164"/>
                  <a:gd name="T68" fmla="*/ 37 w 239"/>
                  <a:gd name="T69" fmla="*/ 86 h 164"/>
                  <a:gd name="T70" fmla="*/ 97 w 239"/>
                  <a:gd name="T71" fmla="*/ 129 h 164"/>
                  <a:gd name="T72" fmla="*/ 126 w 239"/>
                  <a:gd name="T73" fmla="*/ 149 h 164"/>
                  <a:gd name="T74" fmla="*/ 134 w 239"/>
                  <a:gd name="T75" fmla="*/ 15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9" h="164">
                    <a:moveTo>
                      <a:pt x="146" y="160"/>
                    </a:moveTo>
                    <a:lnTo>
                      <a:pt x="146" y="160"/>
                    </a:lnTo>
                    <a:lnTo>
                      <a:pt x="166" y="163"/>
                    </a:lnTo>
                    <a:lnTo>
                      <a:pt x="166" y="163"/>
                    </a:lnTo>
                    <a:lnTo>
                      <a:pt x="186" y="163"/>
                    </a:lnTo>
                    <a:lnTo>
                      <a:pt x="206" y="157"/>
                    </a:lnTo>
                    <a:lnTo>
                      <a:pt x="206" y="157"/>
                    </a:lnTo>
                    <a:lnTo>
                      <a:pt x="206" y="157"/>
                    </a:lnTo>
                    <a:lnTo>
                      <a:pt x="209" y="154"/>
                    </a:lnTo>
                    <a:lnTo>
                      <a:pt x="215" y="152"/>
                    </a:lnTo>
                    <a:lnTo>
                      <a:pt x="215" y="152"/>
                    </a:lnTo>
                    <a:lnTo>
                      <a:pt x="221" y="149"/>
                    </a:lnTo>
                    <a:lnTo>
                      <a:pt x="221" y="149"/>
                    </a:lnTo>
                    <a:lnTo>
                      <a:pt x="238" y="137"/>
                    </a:lnTo>
                    <a:lnTo>
                      <a:pt x="238" y="137"/>
                    </a:lnTo>
                    <a:lnTo>
                      <a:pt x="221" y="140"/>
                    </a:lnTo>
                    <a:lnTo>
                      <a:pt x="221" y="140"/>
                    </a:lnTo>
                    <a:lnTo>
                      <a:pt x="200" y="143"/>
                    </a:lnTo>
                    <a:lnTo>
                      <a:pt x="200" y="143"/>
                    </a:lnTo>
                    <a:lnTo>
                      <a:pt x="186" y="143"/>
                    </a:lnTo>
                    <a:lnTo>
                      <a:pt x="169" y="140"/>
                    </a:lnTo>
                    <a:lnTo>
                      <a:pt x="169" y="140"/>
                    </a:lnTo>
                    <a:lnTo>
                      <a:pt x="155" y="134"/>
                    </a:lnTo>
                    <a:lnTo>
                      <a:pt x="155" y="134"/>
                    </a:lnTo>
                    <a:lnTo>
                      <a:pt x="149" y="131"/>
                    </a:lnTo>
                    <a:lnTo>
                      <a:pt x="143" y="126"/>
                    </a:lnTo>
                    <a:lnTo>
                      <a:pt x="143" y="126"/>
                    </a:lnTo>
                    <a:lnTo>
                      <a:pt x="115" y="103"/>
                    </a:lnTo>
                    <a:lnTo>
                      <a:pt x="115" y="103"/>
                    </a:lnTo>
                    <a:lnTo>
                      <a:pt x="54" y="63"/>
                    </a:lnTo>
                    <a:lnTo>
                      <a:pt x="40" y="54"/>
                    </a:lnTo>
                    <a:lnTo>
                      <a:pt x="32" y="48"/>
                    </a:lnTo>
                    <a:lnTo>
                      <a:pt x="29" y="48"/>
                    </a:lnTo>
                    <a:lnTo>
                      <a:pt x="29" y="45"/>
                    </a:lnTo>
                    <a:lnTo>
                      <a:pt x="26" y="45"/>
                    </a:lnTo>
                    <a:lnTo>
                      <a:pt x="26" y="45"/>
                    </a:lnTo>
                    <a:lnTo>
                      <a:pt x="23" y="40"/>
                    </a:lnTo>
                    <a:lnTo>
                      <a:pt x="23" y="40"/>
                    </a:lnTo>
                    <a:lnTo>
                      <a:pt x="20" y="37"/>
                    </a:lnTo>
                    <a:lnTo>
                      <a:pt x="20" y="37"/>
                    </a:lnTo>
                    <a:lnTo>
                      <a:pt x="20" y="31"/>
                    </a:lnTo>
                    <a:lnTo>
                      <a:pt x="20" y="25"/>
                    </a:lnTo>
                    <a:lnTo>
                      <a:pt x="20" y="25"/>
                    </a:lnTo>
                    <a:lnTo>
                      <a:pt x="20" y="25"/>
                    </a:lnTo>
                    <a:lnTo>
                      <a:pt x="20" y="23"/>
                    </a:lnTo>
                    <a:lnTo>
                      <a:pt x="20" y="23"/>
                    </a:lnTo>
                    <a:lnTo>
                      <a:pt x="26" y="17"/>
                    </a:lnTo>
                    <a:lnTo>
                      <a:pt x="32" y="11"/>
                    </a:lnTo>
                    <a:lnTo>
                      <a:pt x="32" y="11"/>
                    </a:lnTo>
                    <a:lnTo>
                      <a:pt x="46" y="0"/>
                    </a:lnTo>
                    <a:lnTo>
                      <a:pt x="46" y="0"/>
                    </a:lnTo>
                    <a:lnTo>
                      <a:pt x="26" y="3"/>
                    </a:lnTo>
                    <a:lnTo>
                      <a:pt x="26" y="3"/>
                    </a:lnTo>
                    <a:lnTo>
                      <a:pt x="17" y="8"/>
                    </a:lnTo>
                    <a:lnTo>
                      <a:pt x="8" y="14"/>
                    </a:lnTo>
                    <a:lnTo>
                      <a:pt x="8" y="14"/>
                    </a:lnTo>
                    <a:lnTo>
                      <a:pt x="8" y="14"/>
                    </a:lnTo>
                    <a:lnTo>
                      <a:pt x="8" y="14"/>
                    </a:lnTo>
                    <a:lnTo>
                      <a:pt x="8" y="14"/>
                    </a:lnTo>
                    <a:lnTo>
                      <a:pt x="3" y="25"/>
                    </a:lnTo>
                    <a:lnTo>
                      <a:pt x="0" y="37"/>
                    </a:lnTo>
                    <a:lnTo>
                      <a:pt x="0" y="37"/>
                    </a:lnTo>
                    <a:lnTo>
                      <a:pt x="3" y="51"/>
                    </a:lnTo>
                    <a:lnTo>
                      <a:pt x="8" y="60"/>
                    </a:lnTo>
                    <a:lnTo>
                      <a:pt x="8" y="60"/>
                    </a:lnTo>
                    <a:lnTo>
                      <a:pt x="11" y="66"/>
                    </a:lnTo>
                    <a:lnTo>
                      <a:pt x="14" y="68"/>
                    </a:lnTo>
                    <a:lnTo>
                      <a:pt x="17" y="68"/>
                    </a:lnTo>
                    <a:lnTo>
                      <a:pt x="23" y="74"/>
                    </a:lnTo>
                    <a:lnTo>
                      <a:pt x="37" y="86"/>
                    </a:lnTo>
                    <a:lnTo>
                      <a:pt x="37" y="86"/>
                    </a:lnTo>
                    <a:lnTo>
                      <a:pt x="97" y="129"/>
                    </a:lnTo>
                    <a:lnTo>
                      <a:pt x="97" y="129"/>
                    </a:lnTo>
                    <a:lnTo>
                      <a:pt x="126" y="149"/>
                    </a:lnTo>
                    <a:lnTo>
                      <a:pt x="134" y="154"/>
                    </a:lnTo>
                    <a:lnTo>
                      <a:pt x="134" y="154"/>
                    </a:lnTo>
                    <a:lnTo>
                      <a:pt x="146" y="1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1" name="Freeform 155"/>
              <p:cNvSpPr>
                <a:spLocks noChangeArrowheads="1"/>
              </p:cNvSpPr>
              <p:nvPr/>
            </p:nvSpPr>
            <p:spPr bwMode="auto">
              <a:xfrm>
                <a:off x="8959850" y="2178050"/>
                <a:ext cx="720725" cy="269875"/>
              </a:xfrm>
              <a:custGeom>
                <a:avLst/>
                <a:gdLst>
                  <a:gd name="T0" fmla="*/ 1759 w 2003"/>
                  <a:gd name="T1" fmla="*/ 220 h 751"/>
                  <a:gd name="T2" fmla="*/ 1638 w 2003"/>
                  <a:gd name="T3" fmla="*/ 297 h 751"/>
                  <a:gd name="T4" fmla="*/ 1518 w 2003"/>
                  <a:gd name="T5" fmla="*/ 378 h 751"/>
                  <a:gd name="T6" fmla="*/ 1398 w 2003"/>
                  <a:gd name="T7" fmla="*/ 458 h 751"/>
                  <a:gd name="T8" fmla="*/ 1217 w 2003"/>
                  <a:gd name="T9" fmla="*/ 578 h 751"/>
                  <a:gd name="T10" fmla="*/ 1057 w 2003"/>
                  <a:gd name="T11" fmla="*/ 690 h 751"/>
                  <a:gd name="T12" fmla="*/ 1005 w 2003"/>
                  <a:gd name="T13" fmla="*/ 656 h 751"/>
                  <a:gd name="T14" fmla="*/ 808 w 2003"/>
                  <a:gd name="T15" fmla="*/ 521 h 751"/>
                  <a:gd name="T16" fmla="*/ 742 w 2003"/>
                  <a:gd name="T17" fmla="*/ 478 h 751"/>
                  <a:gd name="T18" fmla="*/ 607 w 2003"/>
                  <a:gd name="T19" fmla="*/ 389 h 751"/>
                  <a:gd name="T20" fmla="*/ 541 w 2003"/>
                  <a:gd name="T21" fmla="*/ 343 h 751"/>
                  <a:gd name="T22" fmla="*/ 272 w 2003"/>
                  <a:gd name="T23" fmla="*/ 169 h 751"/>
                  <a:gd name="T24" fmla="*/ 138 w 2003"/>
                  <a:gd name="T25" fmla="*/ 82 h 751"/>
                  <a:gd name="T26" fmla="*/ 0 w 2003"/>
                  <a:gd name="T27" fmla="*/ 0 h 751"/>
                  <a:gd name="T28" fmla="*/ 126 w 2003"/>
                  <a:gd name="T29" fmla="*/ 97 h 751"/>
                  <a:gd name="T30" fmla="*/ 255 w 2003"/>
                  <a:gd name="T31" fmla="*/ 194 h 751"/>
                  <a:gd name="T32" fmla="*/ 516 w 2003"/>
                  <a:gd name="T33" fmla="*/ 381 h 751"/>
                  <a:gd name="T34" fmla="*/ 581 w 2003"/>
                  <a:gd name="T35" fmla="*/ 429 h 751"/>
                  <a:gd name="T36" fmla="*/ 710 w 2003"/>
                  <a:gd name="T37" fmla="*/ 521 h 751"/>
                  <a:gd name="T38" fmla="*/ 776 w 2003"/>
                  <a:gd name="T39" fmla="*/ 567 h 751"/>
                  <a:gd name="T40" fmla="*/ 974 w 2003"/>
                  <a:gd name="T41" fmla="*/ 704 h 751"/>
                  <a:gd name="T42" fmla="*/ 1040 w 2003"/>
                  <a:gd name="T43" fmla="*/ 750 h 751"/>
                  <a:gd name="T44" fmla="*/ 1191 w 2003"/>
                  <a:gd name="T45" fmla="*/ 667 h 751"/>
                  <a:gd name="T46" fmla="*/ 1309 w 2003"/>
                  <a:gd name="T47" fmla="*/ 581 h 751"/>
                  <a:gd name="T48" fmla="*/ 1426 w 2003"/>
                  <a:gd name="T49" fmla="*/ 498 h 751"/>
                  <a:gd name="T50" fmla="*/ 1601 w 2003"/>
                  <a:gd name="T51" fmla="*/ 369 h 751"/>
                  <a:gd name="T52" fmla="*/ 1658 w 2003"/>
                  <a:gd name="T53" fmla="*/ 326 h 751"/>
                  <a:gd name="T54" fmla="*/ 1773 w 2003"/>
                  <a:gd name="T55" fmla="*/ 240 h 751"/>
                  <a:gd name="T56" fmla="*/ 1890 w 2003"/>
                  <a:gd name="T57" fmla="*/ 154 h 751"/>
                  <a:gd name="T58" fmla="*/ 2002 w 2003"/>
                  <a:gd name="T59" fmla="*/ 66 h 751"/>
                  <a:gd name="T60" fmla="*/ 1882 w 2003"/>
                  <a:gd name="T61" fmla="*/ 140 h 751"/>
                  <a:gd name="T62" fmla="*/ 1759 w 2003"/>
                  <a:gd name="T63" fmla="*/ 22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3" h="751">
                    <a:moveTo>
                      <a:pt x="1759" y="220"/>
                    </a:moveTo>
                    <a:lnTo>
                      <a:pt x="1759" y="220"/>
                    </a:lnTo>
                    <a:lnTo>
                      <a:pt x="1638" y="297"/>
                    </a:lnTo>
                    <a:lnTo>
                      <a:pt x="1638" y="297"/>
                    </a:lnTo>
                    <a:lnTo>
                      <a:pt x="1578" y="338"/>
                    </a:lnTo>
                    <a:lnTo>
                      <a:pt x="1518" y="378"/>
                    </a:lnTo>
                    <a:lnTo>
                      <a:pt x="1518" y="378"/>
                    </a:lnTo>
                    <a:lnTo>
                      <a:pt x="1398" y="458"/>
                    </a:lnTo>
                    <a:lnTo>
                      <a:pt x="1277" y="538"/>
                    </a:lnTo>
                    <a:lnTo>
                      <a:pt x="1217" y="578"/>
                    </a:lnTo>
                    <a:lnTo>
                      <a:pt x="1160" y="621"/>
                    </a:lnTo>
                    <a:lnTo>
                      <a:pt x="1057" y="690"/>
                    </a:lnTo>
                    <a:lnTo>
                      <a:pt x="1057" y="690"/>
                    </a:lnTo>
                    <a:lnTo>
                      <a:pt x="1005" y="656"/>
                    </a:lnTo>
                    <a:lnTo>
                      <a:pt x="939" y="612"/>
                    </a:lnTo>
                    <a:lnTo>
                      <a:pt x="808" y="521"/>
                    </a:lnTo>
                    <a:lnTo>
                      <a:pt x="808" y="521"/>
                    </a:lnTo>
                    <a:lnTo>
                      <a:pt x="742" y="478"/>
                    </a:lnTo>
                    <a:lnTo>
                      <a:pt x="676" y="432"/>
                    </a:lnTo>
                    <a:lnTo>
                      <a:pt x="607" y="389"/>
                    </a:lnTo>
                    <a:lnTo>
                      <a:pt x="607" y="389"/>
                    </a:lnTo>
                    <a:lnTo>
                      <a:pt x="541" y="343"/>
                    </a:lnTo>
                    <a:lnTo>
                      <a:pt x="407" y="257"/>
                    </a:lnTo>
                    <a:lnTo>
                      <a:pt x="272" y="169"/>
                    </a:lnTo>
                    <a:lnTo>
                      <a:pt x="203" y="126"/>
                    </a:lnTo>
                    <a:lnTo>
                      <a:pt x="138" y="82"/>
                    </a:lnTo>
                    <a:lnTo>
                      <a:pt x="138" y="82"/>
                    </a:lnTo>
                    <a:lnTo>
                      <a:pt x="0" y="0"/>
                    </a:lnTo>
                    <a:lnTo>
                      <a:pt x="0" y="0"/>
                    </a:lnTo>
                    <a:lnTo>
                      <a:pt x="126" y="97"/>
                    </a:lnTo>
                    <a:lnTo>
                      <a:pt x="192" y="146"/>
                    </a:lnTo>
                    <a:lnTo>
                      <a:pt x="255" y="194"/>
                    </a:lnTo>
                    <a:lnTo>
                      <a:pt x="384" y="289"/>
                    </a:lnTo>
                    <a:lnTo>
                      <a:pt x="516" y="381"/>
                    </a:lnTo>
                    <a:lnTo>
                      <a:pt x="516" y="381"/>
                    </a:lnTo>
                    <a:lnTo>
                      <a:pt x="581" y="429"/>
                    </a:lnTo>
                    <a:lnTo>
                      <a:pt x="644" y="475"/>
                    </a:lnTo>
                    <a:lnTo>
                      <a:pt x="710" y="521"/>
                    </a:lnTo>
                    <a:lnTo>
                      <a:pt x="710" y="521"/>
                    </a:lnTo>
                    <a:lnTo>
                      <a:pt x="776" y="567"/>
                    </a:lnTo>
                    <a:lnTo>
                      <a:pt x="908" y="658"/>
                    </a:lnTo>
                    <a:lnTo>
                      <a:pt x="974" y="704"/>
                    </a:lnTo>
                    <a:lnTo>
                      <a:pt x="974" y="704"/>
                    </a:lnTo>
                    <a:lnTo>
                      <a:pt x="1040" y="750"/>
                    </a:lnTo>
                    <a:lnTo>
                      <a:pt x="1074" y="750"/>
                    </a:lnTo>
                    <a:lnTo>
                      <a:pt x="1191" y="667"/>
                    </a:lnTo>
                    <a:lnTo>
                      <a:pt x="1249" y="624"/>
                    </a:lnTo>
                    <a:lnTo>
                      <a:pt x="1309" y="581"/>
                    </a:lnTo>
                    <a:lnTo>
                      <a:pt x="1426" y="498"/>
                    </a:lnTo>
                    <a:lnTo>
                      <a:pt x="1426" y="498"/>
                    </a:lnTo>
                    <a:lnTo>
                      <a:pt x="1541" y="412"/>
                    </a:lnTo>
                    <a:lnTo>
                      <a:pt x="1601" y="369"/>
                    </a:lnTo>
                    <a:lnTo>
                      <a:pt x="1601" y="369"/>
                    </a:lnTo>
                    <a:lnTo>
                      <a:pt x="1658" y="326"/>
                    </a:lnTo>
                    <a:lnTo>
                      <a:pt x="1658" y="326"/>
                    </a:lnTo>
                    <a:lnTo>
                      <a:pt x="1773" y="240"/>
                    </a:lnTo>
                    <a:lnTo>
                      <a:pt x="1773" y="240"/>
                    </a:lnTo>
                    <a:lnTo>
                      <a:pt x="1890" y="154"/>
                    </a:lnTo>
                    <a:lnTo>
                      <a:pt x="1890" y="154"/>
                    </a:lnTo>
                    <a:lnTo>
                      <a:pt x="2002" y="66"/>
                    </a:lnTo>
                    <a:lnTo>
                      <a:pt x="2002" y="66"/>
                    </a:lnTo>
                    <a:lnTo>
                      <a:pt x="1882" y="140"/>
                    </a:lnTo>
                    <a:lnTo>
                      <a:pt x="1882" y="140"/>
                    </a:lnTo>
                    <a:lnTo>
                      <a:pt x="1759" y="22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156"/>
              <p:cNvSpPr>
                <a:spLocks noChangeArrowheads="1"/>
              </p:cNvSpPr>
              <p:nvPr/>
            </p:nvSpPr>
            <p:spPr bwMode="auto">
              <a:xfrm>
                <a:off x="8959850" y="2732088"/>
                <a:ext cx="720725" cy="269875"/>
              </a:xfrm>
              <a:custGeom>
                <a:avLst/>
                <a:gdLst>
                  <a:gd name="T0" fmla="*/ 1759 w 2003"/>
                  <a:gd name="T1" fmla="*/ 217 h 748"/>
                  <a:gd name="T2" fmla="*/ 1638 w 2003"/>
                  <a:gd name="T3" fmla="*/ 298 h 748"/>
                  <a:gd name="T4" fmla="*/ 1518 w 2003"/>
                  <a:gd name="T5" fmla="*/ 375 h 748"/>
                  <a:gd name="T6" fmla="*/ 1398 w 2003"/>
                  <a:gd name="T7" fmla="*/ 455 h 748"/>
                  <a:gd name="T8" fmla="*/ 1217 w 2003"/>
                  <a:gd name="T9" fmla="*/ 578 h 748"/>
                  <a:gd name="T10" fmla="*/ 1057 w 2003"/>
                  <a:gd name="T11" fmla="*/ 690 h 748"/>
                  <a:gd name="T12" fmla="*/ 1005 w 2003"/>
                  <a:gd name="T13" fmla="*/ 656 h 748"/>
                  <a:gd name="T14" fmla="*/ 808 w 2003"/>
                  <a:gd name="T15" fmla="*/ 521 h 748"/>
                  <a:gd name="T16" fmla="*/ 742 w 2003"/>
                  <a:gd name="T17" fmla="*/ 475 h 748"/>
                  <a:gd name="T18" fmla="*/ 607 w 2003"/>
                  <a:gd name="T19" fmla="*/ 386 h 748"/>
                  <a:gd name="T20" fmla="*/ 541 w 2003"/>
                  <a:gd name="T21" fmla="*/ 343 h 748"/>
                  <a:gd name="T22" fmla="*/ 272 w 2003"/>
                  <a:gd name="T23" fmla="*/ 169 h 748"/>
                  <a:gd name="T24" fmla="*/ 138 w 2003"/>
                  <a:gd name="T25" fmla="*/ 83 h 748"/>
                  <a:gd name="T26" fmla="*/ 0 w 2003"/>
                  <a:gd name="T27" fmla="*/ 0 h 748"/>
                  <a:gd name="T28" fmla="*/ 126 w 2003"/>
                  <a:gd name="T29" fmla="*/ 97 h 748"/>
                  <a:gd name="T30" fmla="*/ 255 w 2003"/>
                  <a:gd name="T31" fmla="*/ 192 h 748"/>
                  <a:gd name="T32" fmla="*/ 516 w 2003"/>
                  <a:gd name="T33" fmla="*/ 381 h 748"/>
                  <a:gd name="T34" fmla="*/ 581 w 2003"/>
                  <a:gd name="T35" fmla="*/ 426 h 748"/>
                  <a:gd name="T36" fmla="*/ 710 w 2003"/>
                  <a:gd name="T37" fmla="*/ 518 h 748"/>
                  <a:gd name="T38" fmla="*/ 776 w 2003"/>
                  <a:gd name="T39" fmla="*/ 567 h 748"/>
                  <a:gd name="T40" fmla="*/ 974 w 2003"/>
                  <a:gd name="T41" fmla="*/ 701 h 748"/>
                  <a:gd name="T42" fmla="*/ 1040 w 2003"/>
                  <a:gd name="T43" fmla="*/ 747 h 748"/>
                  <a:gd name="T44" fmla="*/ 1191 w 2003"/>
                  <a:gd name="T45" fmla="*/ 664 h 748"/>
                  <a:gd name="T46" fmla="*/ 1309 w 2003"/>
                  <a:gd name="T47" fmla="*/ 581 h 748"/>
                  <a:gd name="T48" fmla="*/ 1426 w 2003"/>
                  <a:gd name="T49" fmla="*/ 498 h 748"/>
                  <a:gd name="T50" fmla="*/ 1601 w 2003"/>
                  <a:gd name="T51" fmla="*/ 369 h 748"/>
                  <a:gd name="T52" fmla="*/ 1658 w 2003"/>
                  <a:gd name="T53" fmla="*/ 326 h 748"/>
                  <a:gd name="T54" fmla="*/ 1773 w 2003"/>
                  <a:gd name="T55" fmla="*/ 240 h 748"/>
                  <a:gd name="T56" fmla="*/ 1890 w 2003"/>
                  <a:gd name="T57" fmla="*/ 151 h 748"/>
                  <a:gd name="T58" fmla="*/ 2002 w 2003"/>
                  <a:gd name="T59" fmla="*/ 63 h 748"/>
                  <a:gd name="T60" fmla="*/ 1882 w 2003"/>
                  <a:gd name="T61" fmla="*/ 140 h 748"/>
                  <a:gd name="T62" fmla="*/ 1759 w 2003"/>
                  <a:gd name="T63" fmla="*/ 217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3" h="748">
                    <a:moveTo>
                      <a:pt x="1759" y="217"/>
                    </a:moveTo>
                    <a:lnTo>
                      <a:pt x="1759" y="217"/>
                    </a:lnTo>
                    <a:lnTo>
                      <a:pt x="1638" y="298"/>
                    </a:lnTo>
                    <a:lnTo>
                      <a:pt x="1638" y="298"/>
                    </a:lnTo>
                    <a:lnTo>
                      <a:pt x="1578" y="335"/>
                    </a:lnTo>
                    <a:lnTo>
                      <a:pt x="1518" y="375"/>
                    </a:lnTo>
                    <a:lnTo>
                      <a:pt x="1518" y="375"/>
                    </a:lnTo>
                    <a:lnTo>
                      <a:pt x="1398" y="455"/>
                    </a:lnTo>
                    <a:lnTo>
                      <a:pt x="1277" y="538"/>
                    </a:lnTo>
                    <a:lnTo>
                      <a:pt x="1217" y="578"/>
                    </a:lnTo>
                    <a:lnTo>
                      <a:pt x="1160" y="618"/>
                    </a:lnTo>
                    <a:lnTo>
                      <a:pt x="1057" y="690"/>
                    </a:lnTo>
                    <a:lnTo>
                      <a:pt x="1057" y="690"/>
                    </a:lnTo>
                    <a:lnTo>
                      <a:pt x="1005" y="656"/>
                    </a:lnTo>
                    <a:lnTo>
                      <a:pt x="939" y="610"/>
                    </a:lnTo>
                    <a:lnTo>
                      <a:pt x="808" y="521"/>
                    </a:lnTo>
                    <a:lnTo>
                      <a:pt x="808" y="521"/>
                    </a:lnTo>
                    <a:lnTo>
                      <a:pt x="742" y="475"/>
                    </a:lnTo>
                    <a:lnTo>
                      <a:pt x="676" y="432"/>
                    </a:lnTo>
                    <a:lnTo>
                      <a:pt x="607" y="386"/>
                    </a:lnTo>
                    <a:lnTo>
                      <a:pt x="607" y="386"/>
                    </a:lnTo>
                    <a:lnTo>
                      <a:pt x="541" y="343"/>
                    </a:lnTo>
                    <a:lnTo>
                      <a:pt x="407" y="255"/>
                    </a:lnTo>
                    <a:lnTo>
                      <a:pt x="272" y="169"/>
                    </a:lnTo>
                    <a:lnTo>
                      <a:pt x="203" y="126"/>
                    </a:lnTo>
                    <a:lnTo>
                      <a:pt x="138" y="83"/>
                    </a:lnTo>
                    <a:lnTo>
                      <a:pt x="138" y="83"/>
                    </a:lnTo>
                    <a:lnTo>
                      <a:pt x="0" y="0"/>
                    </a:lnTo>
                    <a:lnTo>
                      <a:pt x="0" y="0"/>
                    </a:lnTo>
                    <a:lnTo>
                      <a:pt x="126" y="97"/>
                    </a:lnTo>
                    <a:lnTo>
                      <a:pt x="192" y="143"/>
                    </a:lnTo>
                    <a:lnTo>
                      <a:pt x="255" y="192"/>
                    </a:lnTo>
                    <a:lnTo>
                      <a:pt x="384" y="286"/>
                    </a:lnTo>
                    <a:lnTo>
                      <a:pt x="516" y="381"/>
                    </a:lnTo>
                    <a:lnTo>
                      <a:pt x="516" y="381"/>
                    </a:lnTo>
                    <a:lnTo>
                      <a:pt x="581" y="426"/>
                    </a:lnTo>
                    <a:lnTo>
                      <a:pt x="644" y="472"/>
                    </a:lnTo>
                    <a:lnTo>
                      <a:pt x="710" y="518"/>
                    </a:lnTo>
                    <a:lnTo>
                      <a:pt x="710" y="518"/>
                    </a:lnTo>
                    <a:lnTo>
                      <a:pt x="776" y="567"/>
                    </a:lnTo>
                    <a:lnTo>
                      <a:pt x="908" y="656"/>
                    </a:lnTo>
                    <a:lnTo>
                      <a:pt x="974" y="701"/>
                    </a:lnTo>
                    <a:lnTo>
                      <a:pt x="974" y="701"/>
                    </a:lnTo>
                    <a:lnTo>
                      <a:pt x="1040" y="747"/>
                    </a:lnTo>
                    <a:lnTo>
                      <a:pt x="1074" y="747"/>
                    </a:lnTo>
                    <a:lnTo>
                      <a:pt x="1191" y="664"/>
                    </a:lnTo>
                    <a:lnTo>
                      <a:pt x="1249" y="624"/>
                    </a:lnTo>
                    <a:lnTo>
                      <a:pt x="1309" y="581"/>
                    </a:lnTo>
                    <a:lnTo>
                      <a:pt x="1426" y="498"/>
                    </a:lnTo>
                    <a:lnTo>
                      <a:pt x="1426" y="498"/>
                    </a:lnTo>
                    <a:lnTo>
                      <a:pt x="1541" y="412"/>
                    </a:lnTo>
                    <a:lnTo>
                      <a:pt x="1601" y="369"/>
                    </a:lnTo>
                    <a:lnTo>
                      <a:pt x="1601" y="369"/>
                    </a:lnTo>
                    <a:lnTo>
                      <a:pt x="1658" y="326"/>
                    </a:lnTo>
                    <a:lnTo>
                      <a:pt x="1658" y="326"/>
                    </a:lnTo>
                    <a:lnTo>
                      <a:pt x="1773" y="240"/>
                    </a:lnTo>
                    <a:lnTo>
                      <a:pt x="1773" y="240"/>
                    </a:lnTo>
                    <a:lnTo>
                      <a:pt x="1890" y="151"/>
                    </a:lnTo>
                    <a:lnTo>
                      <a:pt x="1890" y="151"/>
                    </a:lnTo>
                    <a:lnTo>
                      <a:pt x="2002" y="63"/>
                    </a:lnTo>
                    <a:lnTo>
                      <a:pt x="2002" y="63"/>
                    </a:lnTo>
                    <a:lnTo>
                      <a:pt x="1882" y="140"/>
                    </a:lnTo>
                    <a:lnTo>
                      <a:pt x="1882" y="140"/>
                    </a:lnTo>
                    <a:lnTo>
                      <a:pt x="1759" y="21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3" name="Freeform 157"/>
              <p:cNvSpPr>
                <a:spLocks noChangeArrowheads="1"/>
              </p:cNvSpPr>
              <p:nvPr/>
            </p:nvSpPr>
            <p:spPr bwMode="auto">
              <a:xfrm>
                <a:off x="8931275" y="1908175"/>
                <a:ext cx="773113" cy="830263"/>
              </a:xfrm>
              <a:custGeom>
                <a:avLst/>
                <a:gdLst>
                  <a:gd name="T0" fmla="*/ 2133 w 2146"/>
                  <a:gd name="T1" fmla="*/ 767 h 2307"/>
                  <a:gd name="T2" fmla="*/ 2133 w 2146"/>
                  <a:gd name="T3" fmla="*/ 767 h 2307"/>
                  <a:gd name="T4" fmla="*/ 1859 w 2146"/>
                  <a:gd name="T5" fmla="*/ 576 h 2307"/>
                  <a:gd name="T6" fmla="*/ 1581 w 2146"/>
                  <a:gd name="T7" fmla="*/ 381 h 2307"/>
                  <a:gd name="T8" fmla="*/ 1025 w 2146"/>
                  <a:gd name="T9" fmla="*/ 0 h 2307"/>
                  <a:gd name="T10" fmla="*/ 991 w 2146"/>
                  <a:gd name="T11" fmla="*/ 0 h 2307"/>
                  <a:gd name="T12" fmla="*/ 501 w 2146"/>
                  <a:gd name="T13" fmla="*/ 344 h 2307"/>
                  <a:gd name="T14" fmla="*/ 11 w 2146"/>
                  <a:gd name="T15" fmla="*/ 690 h 2307"/>
                  <a:gd name="T16" fmla="*/ 0 w 2146"/>
                  <a:gd name="T17" fmla="*/ 710 h 2307"/>
                  <a:gd name="T18" fmla="*/ 3 w 2146"/>
                  <a:gd name="T19" fmla="*/ 1094 h 2307"/>
                  <a:gd name="T20" fmla="*/ 8 w 2146"/>
                  <a:gd name="T21" fmla="*/ 1478 h 2307"/>
                  <a:gd name="T22" fmla="*/ 14 w 2146"/>
                  <a:gd name="T23" fmla="*/ 1865 h 2307"/>
                  <a:gd name="T24" fmla="*/ 20 w 2146"/>
                  <a:gd name="T25" fmla="*/ 2057 h 2307"/>
                  <a:gd name="T26" fmla="*/ 23 w 2146"/>
                  <a:gd name="T27" fmla="*/ 2248 h 2307"/>
                  <a:gd name="T28" fmla="*/ 28 w 2146"/>
                  <a:gd name="T29" fmla="*/ 2057 h 2307"/>
                  <a:gd name="T30" fmla="*/ 31 w 2146"/>
                  <a:gd name="T31" fmla="*/ 1865 h 2307"/>
                  <a:gd name="T32" fmla="*/ 40 w 2146"/>
                  <a:gd name="T33" fmla="*/ 1478 h 2307"/>
                  <a:gd name="T34" fmla="*/ 43 w 2146"/>
                  <a:gd name="T35" fmla="*/ 1094 h 2307"/>
                  <a:gd name="T36" fmla="*/ 48 w 2146"/>
                  <a:gd name="T37" fmla="*/ 722 h 2307"/>
                  <a:gd name="T38" fmla="*/ 533 w 2146"/>
                  <a:gd name="T39" fmla="*/ 390 h 2307"/>
                  <a:gd name="T40" fmla="*/ 1008 w 2146"/>
                  <a:gd name="T41" fmla="*/ 57 h 2307"/>
                  <a:gd name="T42" fmla="*/ 1549 w 2146"/>
                  <a:gd name="T43" fmla="*/ 427 h 2307"/>
                  <a:gd name="T44" fmla="*/ 1827 w 2146"/>
                  <a:gd name="T45" fmla="*/ 616 h 2307"/>
                  <a:gd name="T46" fmla="*/ 1827 w 2146"/>
                  <a:gd name="T47" fmla="*/ 616 h 2307"/>
                  <a:gd name="T48" fmla="*/ 2096 w 2146"/>
                  <a:gd name="T49" fmla="*/ 799 h 2307"/>
                  <a:gd name="T50" fmla="*/ 2102 w 2146"/>
                  <a:gd name="T51" fmla="*/ 1166 h 2307"/>
                  <a:gd name="T52" fmla="*/ 2105 w 2146"/>
                  <a:gd name="T53" fmla="*/ 1547 h 2307"/>
                  <a:gd name="T54" fmla="*/ 2114 w 2146"/>
                  <a:gd name="T55" fmla="*/ 1925 h 2307"/>
                  <a:gd name="T56" fmla="*/ 2116 w 2146"/>
                  <a:gd name="T57" fmla="*/ 2117 h 2307"/>
                  <a:gd name="T58" fmla="*/ 2122 w 2146"/>
                  <a:gd name="T59" fmla="*/ 2306 h 2307"/>
                  <a:gd name="T60" fmla="*/ 2125 w 2146"/>
                  <a:gd name="T61" fmla="*/ 2117 h 2307"/>
                  <a:gd name="T62" fmla="*/ 2131 w 2146"/>
                  <a:gd name="T63" fmla="*/ 1925 h 2307"/>
                  <a:gd name="T64" fmla="*/ 2136 w 2146"/>
                  <a:gd name="T65" fmla="*/ 1547 h 2307"/>
                  <a:gd name="T66" fmla="*/ 2142 w 2146"/>
                  <a:gd name="T67" fmla="*/ 1166 h 2307"/>
                  <a:gd name="T68" fmla="*/ 2145 w 2146"/>
                  <a:gd name="T69" fmla="*/ 788 h 2307"/>
                  <a:gd name="T70" fmla="*/ 2133 w 2146"/>
                  <a:gd name="T71" fmla="*/ 767 h 2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6" h="2307">
                    <a:moveTo>
                      <a:pt x="2133" y="767"/>
                    </a:moveTo>
                    <a:lnTo>
                      <a:pt x="2133" y="767"/>
                    </a:lnTo>
                    <a:lnTo>
                      <a:pt x="1859" y="576"/>
                    </a:lnTo>
                    <a:lnTo>
                      <a:pt x="1581" y="381"/>
                    </a:lnTo>
                    <a:lnTo>
                      <a:pt x="1025" y="0"/>
                    </a:lnTo>
                    <a:lnTo>
                      <a:pt x="991" y="0"/>
                    </a:lnTo>
                    <a:lnTo>
                      <a:pt x="501" y="344"/>
                    </a:lnTo>
                    <a:lnTo>
                      <a:pt x="11" y="690"/>
                    </a:lnTo>
                    <a:lnTo>
                      <a:pt x="0" y="710"/>
                    </a:lnTo>
                    <a:lnTo>
                      <a:pt x="3" y="1094"/>
                    </a:lnTo>
                    <a:lnTo>
                      <a:pt x="8" y="1478"/>
                    </a:lnTo>
                    <a:lnTo>
                      <a:pt x="14" y="1865"/>
                    </a:lnTo>
                    <a:lnTo>
                      <a:pt x="20" y="2057"/>
                    </a:lnTo>
                    <a:lnTo>
                      <a:pt x="23" y="2248"/>
                    </a:lnTo>
                    <a:lnTo>
                      <a:pt x="28" y="2057"/>
                    </a:lnTo>
                    <a:lnTo>
                      <a:pt x="31" y="1865"/>
                    </a:lnTo>
                    <a:lnTo>
                      <a:pt x="40" y="1478"/>
                    </a:lnTo>
                    <a:lnTo>
                      <a:pt x="43" y="1094"/>
                    </a:lnTo>
                    <a:lnTo>
                      <a:pt x="48" y="722"/>
                    </a:lnTo>
                    <a:lnTo>
                      <a:pt x="533" y="390"/>
                    </a:lnTo>
                    <a:lnTo>
                      <a:pt x="1008" y="57"/>
                    </a:lnTo>
                    <a:lnTo>
                      <a:pt x="1549" y="427"/>
                    </a:lnTo>
                    <a:lnTo>
                      <a:pt x="1827" y="616"/>
                    </a:lnTo>
                    <a:lnTo>
                      <a:pt x="1827" y="616"/>
                    </a:lnTo>
                    <a:lnTo>
                      <a:pt x="2096" y="799"/>
                    </a:lnTo>
                    <a:lnTo>
                      <a:pt x="2102" y="1166"/>
                    </a:lnTo>
                    <a:lnTo>
                      <a:pt x="2105" y="1547"/>
                    </a:lnTo>
                    <a:lnTo>
                      <a:pt x="2114" y="1925"/>
                    </a:lnTo>
                    <a:lnTo>
                      <a:pt x="2116" y="2117"/>
                    </a:lnTo>
                    <a:lnTo>
                      <a:pt x="2122" y="2306"/>
                    </a:lnTo>
                    <a:lnTo>
                      <a:pt x="2125" y="2117"/>
                    </a:lnTo>
                    <a:lnTo>
                      <a:pt x="2131" y="1925"/>
                    </a:lnTo>
                    <a:lnTo>
                      <a:pt x="2136" y="1547"/>
                    </a:lnTo>
                    <a:lnTo>
                      <a:pt x="2142" y="1166"/>
                    </a:lnTo>
                    <a:lnTo>
                      <a:pt x="2145" y="788"/>
                    </a:lnTo>
                    <a:lnTo>
                      <a:pt x="2133" y="76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4" name="Freeform 158"/>
              <p:cNvSpPr>
                <a:spLocks noChangeArrowheads="1"/>
              </p:cNvSpPr>
              <p:nvPr/>
            </p:nvSpPr>
            <p:spPr bwMode="auto">
              <a:xfrm>
                <a:off x="9334500" y="2479675"/>
                <a:ext cx="12700" cy="460375"/>
              </a:xfrm>
              <a:custGeom>
                <a:avLst/>
                <a:gdLst>
                  <a:gd name="T0" fmla="*/ 5 w 35"/>
                  <a:gd name="T1" fmla="*/ 982 h 1281"/>
                  <a:gd name="T2" fmla="*/ 5 w 35"/>
                  <a:gd name="T3" fmla="*/ 982 h 1281"/>
                  <a:gd name="T4" fmla="*/ 8 w 35"/>
                  <a:gd name="T5" fmla="*/ 1080 h 1281"/>
                  <a:gd name="T6" fmla="*/ 8 w 35"/>
                  <a:gd name="T7" fmla="*/ 1080 h 1281"/>
                  <a:gd name="T8" fmla="*/ 14 w 35"/>
                  <a:gd name="T9" fmla="*/ 1226 h 1281"/>
                  <a:gd name="T10" fmla="*/ 14 w 35"/>
                  <a:gd name="T11" fmla="*/ 1226 h 1281"/>
                  <a:gd name="T12" fmla="*/ 17 w 35"/>
                  <a:gd name="T13" fmla="*/ 1266 h 1281"/>
                  <a:gd name="T14" fmla="*/ 17 w 35"/>
                  <a:gd name="T15" fmla="*/ 1266 h 1281"/>
                  <a:gd name="T16" fmla="*/ 17 w 35"/>
                  <a:gd name="T17" fmla="*/ 1280 h 1281"/>
                  <a:gd name="T18" fmla="*/ 17 w 35"/>
                  <a:gd name="T19" fmla="*/ 1280 h 1281"/>
                  <a:gd name="T20" fmla="*/ 17 w 35"/>
                  <a:gd name="T21" fmla="*/ 1266 h 1281"/>
                  <a:gd name="T22" fmla="*/ 17 w 35"/>
                  <a:gd name="T23" fmla="*/ 1266 h 1281"/>
                  <a:gd name="T24" fmla="*/ 20 w 35"/>
                  <a:gd name="T25" fmla="*/ 1226 h 1281"/>
                  <a:gd name="T26" fmla="*/ 20 w 35"/>
                  <a:gd name="T27" fmla="*/ 1226 h 1281"/>
                  <a:gd name="T28" fmla="*/ 25 w 35"/>
                  <a:gd name="T29" fmla="*/ 1080 h 1281"/>
                  <a:gd name="T30" fmla="*/ 25 w 35"/>
                  <a:gd name="T31" fmla="*/ 1080 h 1281"/>
                  <a:gd name="T32" fmla="*/ 28 w 35"/>
                  <a:gd name="T33" fmla="*/ 982 h 1281"/>
                  <a:gd name="T34" fmla="*/ 28 w 35"/>
                  <a:gd name="T35" fmla="*/ 982 h 1281"/>
                  <a:gd name="T36" fmla="*/ 31 w 35"/>
                  <a:gd name="T37" fmla="*/ 876 h 1281"/>
                  <a:gd name="T38" fmla="*/ 31 w 35"/>
                  <a:gd name="T39" fmla="*/ 876 h 1281"/>
                  <a:gd name="T40" fmla="*/ 31 w 35"/>
                  <a:gd name="T41" fmla="*/ 759 h 1281"/>
                  <a:gd name="T42" fmla="*/ 31 w 35"/>
                  <a:gd name="T43" fmla="*/ 759 h 1281"/>
                  <a:gd name="T44" fmla="*/ 34 w 35"/>
                  <a:gd name="T45" fmla="*/ 641 h 1281"/>
                  <a:gd name="T46" fmla="*/ 34 w 35"/>
                  <a:gd name="T47" fmla="*/ 641 h 1281"/>
                  <a:gd name="T48" fmla="*/ 31 w 35"/>
                  <a:gd name="T49" fmla="*/ 521 h 1281"/>
                  <a:gd name="T50" fmla="*/ 31 w 35"/>
                  <a:gd name="T51" fmla="*/ 521 h 1281"/>
                  <a:gd name="T52" fmla="*/ 31 w 35"/>
                  <a:gd name="T53" fmla="*/ 404 h 1281"/>
                  <a:gd name="T54" fmla="*/ 31 w 35"/>
                  <a:gd name="T55" fmla="*/ 404 h 1281"/>
                  <a:gd name="T56" fmla="*/ 28 w 35"/>
                  <a:gd name="T57" fmla="*/ 298 h 1281"/>
                  <a:gd name="T58" fmla="*/ 28 w 35"/>
                  <a:gd name="T59" fmla="*/ 298 h 1281"/>
                  <a:gd name="T60" fmla="*/ 25 w 35"/>
                  <a:gd name="T61" fmla="*/ 200 h 1281"/>
                  <a:gd name="T62" fmla="*/ 25 w 35"/>
                  <a:gd name="T63" fmla="*/ 200 h 1281"/>
                  <a:gd name="T64" fmla="*/ 20 w 35"/>
                  <a:gd name="T65" fmla="*/ 54 h 1281"/>
                  <a:gd name="T66" fmla="*/ 20 w 35"/>
                  <a:gd name="T67" fmla="*/ 54 h 1281"/>
                  <a:gd name="T68" fmla="*/ 17 w 35"/>
                  <a:gd name="T69" fmla="*/ 14 h 1281"/>
                  <a:gd name="T70" fmla="*/ 17 w 35"/>
                  <a:gd name="T71" fmla="*/ 14 h 1281"/>
                  <a:gd name="T72" fmla="*/ 17 w 35"/>
                  <a:gd name="T73" fmla="*/ 0 h 1281"/>
                  <a:gd name="T74" fmla="*/ 17 w 35"/>
                  <a:gd name="T75" fmla="*/ 0 h 1281"/>
                  <a:gd name="T76" fmla="*/ 17 w 35"/>
                  <a:gd name="T77" fmla="*/ 14 h 1281"/>
                  <a:gd name="T78" fmla="*/ 17 w 35"/>
                  <a:gd name="T79" fmla="*/ 14 h 1281"/>
                  <a:gd name="T80" fmla="*/ 14 w 35"/>
                  <a:gd name="T81" fmla="*/ 54 h 1281"/>
                  <a:gd name="T82" fmla="*/ 14 w 35"/>
                  <a:gd name="T83" fmla="*/ 54 h 1281"/>
                  <a:gd name="T84" fmla="*/ 8 w 35"/>
                  <a:gd name="T85" fmla="*/ 200 h 1281"/>
                  <a:gd name="T86" fmla="*/ 8 w 35"/>
                  <a:gd name="T87" fmla="*/ 200 h 1281"/>
                  <a:gd name="T88" fmla="*/ 5 w 35"/>
                  <a:gd name="T89" fmla="*/ 298 h 1281"/>
                  <a:gd name="T90" fmla="*/ 5 w 35"/>
                  <a:gd name="T91" fmla="*/ 298 h 1281"/>
                  <a:gd name="T92" fmla="*/ 3 w 35"/>
                  <a:gd name="T93" fmla="*/ 404 h 1281"/>
                  <a:gd name="T94" fmla="*/ 3 w 35"/>
                  <a:gd name="T95" fmla="*/ 404 h 1281"/>
                  <a:gd name="T96" fmla="*/ 0 w 35"/>
                  <a:gd name="T97" fmla="*/ 521 h 1281"/>
                  <a:gd name="T98" fmla="*/ 0 w 35"/>
                  <a:gd name="T99" fmla="*/ 521 h 1281"/>
                  <a:gd name="T100" fmla="*/ 0 w 35"/>
                  <a:gd name="T101" fmla="*/ 641 h 1281"/>
                  <a:gd name="T102" fmla="*/ 0 w 35"/>
                  <a:gd name="T103" fmla="*/ 641 h 1281"/>
                  <a:gd name="T104" fmla="*/ 0 w 35"/>
                  <a:gd name="T105" fmla="*/ 759 h 1281"/>
                  <a:gd name="T106" fmla="*/ 0 w 35"/>
                  <a:gd name="T107" fmla="*/ 759 h 1281"/>
                  <a:gd name="T108" fmla="*/ 3 w 35"/>
                  <a:gd name="T109" fmla="*/ 876 h 1281"/>
                  <a:gd name="T110" fmla="*/ 3 w 35"/>
                  <a:gd name="T111" fmla="*/ 876 h 1281"/>
                  <a:gd name="T112" fmla="*/ 5 w 35"/>
                  <a:gd name="T113" fmla="*/ 98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 h="1281">
                    <a:moveTo>
                      <a:pt x="5" y="982"/>
                    </a:moveTo>
                    <a:lnTo>
                      <a:pt x="5" y="982"/>
                    </a:lnTo>
                    <a:lnTo>
                      <a:pt x="8" y="1080"/>
                    </a:lnTo>
                    <a:lnTo>
                      <a:pt x="8" y="1080"/>
                    </a:lnTo>
                    <a:lnTo>
                      <a:pt x="14" y="1226"/>
                    </a:lnTo>
                    <a:lnTo>
                      <a:pt x="14" y="1226"/>
                    </a:lnTo>
                    <a:lnTo>
                      <a:pt x="17" y="1266"/>
                    </a:lnTo>
                    <a:lnTo>
                      <a:pt x="17" y="1266"/>
                    </a:lnTo>
                    <a:lnTo>
                      <a:pt x="17" y="1280"/>
                    </a:lnTo>
                    <a:lnTo>
                      <a:pt x="17" y="1280"/>
                    </a:lnTo>
                    <a:lnTo>
                      <a:pt x="17" y="1266"/>
                    </a:lnTo>
                    <a:lnTo>
                      <a:pt x="17" y="1266"/>
                    </a:lnTo>
                    <a:lnTo>
                      <a:pt x="20" y="1226"/>
                    </a:lnTo>
                    <a:lnTo>
                      <a:pt x="20" y="1226"/>
                    </a:lnTo>
                    <a:lnTo>
                      <a:pt x="25" y="1080"/>
                    </a:lnTo>
                    <a:lnTo>
                      <a:pt x="25" y="1080"/>
                    </a:lnTo>
                    <a:lnTo>
                      <a:pt x="28" y="982"/>
                    </a:lnTo>
                    <a:lnTo>
                      <a:pt x="28" y="982"/>
                    </a:lnTo>
                    <a:lnTo>
                      <a:pt x="31" y="876"/>
                    </a:lnTo>
                    <a:lnTo>
                      <a:pt x="31" y="876"/>
                    </a:lnTo>
                    <a:lnTo>
                      <a:pt x="31" y="759"/>
                    </a:lnTo>
                    <a:lnTo>
                      <a:pt x="31" y="759"/>
                    </a:lnTo>
                    <a:lnTo>
                      <a:pt x="34" y="641"/>
                    </a:lnTo>
                    <a:lnTo>
                      <a:pt x="34" y="641"/>
                    </a:lnTo>
                    <a:lnTo>
                      <a:pt x="31" y="521"/>
                    </a:lnTo>
                    <a:lnTo>
                      <a:pt x="31" y="521"/>
                    </a:lnTo>
                    <a:lnTo>
                      <a:pt x="31" y="404"/>
                    </a:lnTo>
                    <a:lnTo>
                      <a:pt x="31" y="404"/>
                    </a:lnTo>
                    <a:lnTo>
                      <a:pt x="28" y="298"/>
                    </a:lnTo>
                    <a:lnTo>
                      <a:pt x="28" y="298"/>
                    </a:lnTo>
                    <a:lnTo>
                      <a:pt x="25" y="200"/>
                    </a:lnTo>
                    <a:lnTo>
                      <a:pt x="25" y="200"/>
                    </a:lnTo>
                    <a:lnTo>
                      <a:pt x="20" y="54"/>
                    </a:lnTo>
                    <a:lnTo>
                      <a:pt x="20" y="54"/>
                    </a:lnTo>
                    <a:lnTo>
                      <a:pt x="17" y="14"/>
                    </a:lnTo>
                    <a:lnTo>
                      <a:pt x="17" y="14"/>
                    </a:lnTo>
                    <a:lnTo>
                      <a:pt x="17" y="0"/>
                    </a:lnTo>
                    <a:lnTo>
                      <a:pt x="17" y="0"/>
                    </a:lnTo>
                    <a:lnTo>
                      <a:pt x="17" y="14"/>
                    </a:lnTo>
                    <a:lnTo>
                      <a:pt x="17" y="14"/>
                    </a:lnTo>
                    <a:lnTo>
                      <a:pt x="14" y="54"/>
                    </a:lnTo>
                    <a:lnTo>
                      <a:pt x="14" y="54"/>
                    </a:lnTo>
                    <a:lnTo>
                      <a:pt x="8" y="200"/>
                    </a:lnTo>
                    <a:lnTo>
                      <a:pt x="8" y="200"/>
                    </a:lnTo>
                    <a:lnTo>
                      <a:pt x="5" y="298"/>
                    </a:lnTo>
                    <a:lnTo>
                      <a:pt x="5" y="298"/>
                    </a:lnTo>
                    <a:lnTo>
                      <a:pt x="3" y="404"/>
                    </a:lnTo>
                    <a:lnTo>
                      <a:pt x="3" y="404"/>
                    </a:lnTo>
                    <a:lnTo>
                      <a:pt x="0" y="521"/>
                    </a:lnTo>
                    <a:lnTo>
                      <a:pt x="0" y="521"/>
                    </a:lnTo>
                    <a:lnTo>
                      <a:pt x="0" y="641"/>
                    </a:lnTo>
                    <a:lnTo>
                      <a:pt x="0" y="641"/>
                    </a:lnTo>
                    <a:lnTo>
                      <a:pt x="0" y="759"/>
                    </a:lnTo>
                    <a:lnTo>
                      <a:pt x="0" y="759"/>
                    </a:lnTo>
                    <a:lnTo>
                      <a:pt x="3" y="876"/>
                    </a:lnTo>
                    <a:lnTo>
                      <a:pt x="3" y="876"/>
                    </a:lnTo>
                    <a:lnTo>
                      <a:pt x="5" y="98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5" name="Freeform 159"/>
              <p:cNvSpPr>
                <a:spLocks noChangeArrowheads="1"/>
              </p:cNvSpPr>
              <p:nvPr/>
            </p:nvSpPr>
            <p:spPr bwMode="auto">
              <a:xfrm>
                <a:off x="9393238" y="2074863"/>
                <a:ext cx="155575" cy="182562"/>
              </a:xfrm>
              <a:custGeom>
                <a:avLst/>
                <a:gdLst>
                  <a:gd name="T0" fmla="*/ 57 w 433"/>
                  <a:gd name="T1" fmla="*/ 29 h 508"/>
                  <a:gd name="T2" fmla="*/ 77 w 433"/>
                  <a:gd name="T3" fmla="*/ 40 h 508"/>
                  <a:gd name="T4" fmla="*/ 86 w 433"/>
                  <a:gd name="T5" fmla="*/ 46 h 508"/>
                  <a:gd name="T6" fmla="*/ 97 w 433"/>
                  <a:gd name="T7" fmla="*/ 52 h 508"/>
                  <a:gd name="T8" fmla="*/ 140 w 433"/>
                  <a:gd name="T9" fmla="*/ 80 h 508"/>
                  <a:gd name="T10" fmla="*/ 163 w 433"/>
                  <a:gd name="T11" fmla="*/ 97 h 508"/>
                  <a:gd name="T12" fmla="*/ 186 w 433"/>
                  <a:gd name="T13" fmla="*/ 115 h 508"/>
                  <a:gd name="T14" fmla="*/ 209 w 433"/>
                  <a:gd name="T15" fmla="*/ 135 h 508"/>
                  <a:gd name="T16" fmla="*/ 220 w 433"/>
                  <a:gd name="T17" fmla="*/ 146 h 508"/>
                  <a:gd name="T18" fmla="*/ 232 w 433"/>
                  <a:gd name="T19" fmla="*/ 158 h 508"/>
                  <a:gd name="T20" fmla="*/ 255 w 433"/>
                  <a:gd name="T21" fmla="*/ 178 h 508"/>
                  <a:gd name="T22" fmla="*/ 275 w 433"/>
                  <a:gd name="T23" fmla="*/ 204 h 508"/>
                  <a:gd name="T24" fmla="*/ 295 w 433"/>
                  <a:gd name="T25" fmla="*/ 229 h 508"/>
                  <a:gd name="T26" fmla="*/ 315 w 433"/>
                  <a:gd name="T27" fmla="*/ 255 h 508"/>
                  <a:gd name="T28" fmla="*/ 332 w 433"/>
                  <a:gd name="T29" fmla="*/ 281 h 508"/>
                  <a:gd name="T30" fmla="*/ 346 w 433"/>
                  <a:gd name="T31" fmla="*/ 306 h 508"/>
                  <a:gd name="T32" fmla="*/ 361 w 433"/>
                  <a:gd name="T33" fmla="*/ 332 h 508"/>
                  <a:gd name="T34" fmla="*/ 375 w 433"/>
                  <a:gd name="T35" fmla="*/ 358 h 508"/>
                  <a:gd name="T36" fmla="*/ 395 w 433"/>
                  <a:gd name="T37" fmla="*/ 407 h 508"/>
                  <a:gd name="T38" fmla="*/ 404 w 433"/>
                  <a:gd name="T39" fmla="*/ 427 h 508"/>
                  <a:gd name="T40" fmla="*/ 412 w 433"/>
                  <a:gd name="T41" fmla="*/ 447 h 508"/>
                  <a:gd name="T42" fmla="*/ 421 w 433"/>
                  <a:gd name="T43" fmla="*/ 479 h 508"/>
                  <a:gd name="T44" fmla="*/ 432 w 433"/>
                  <a:gd name="T45" fmla="*/ 507 h 508"/>
                  <a:gd name="T46" fmla="*/ 427 w 433"/>
                  <a:gd name="T47" fmla="*/ 479 h 508"/>
                  <a:gd name="T48" fmla="*/ 418 w 433"/>
                  <a:gd name="T49" fmla="*/ 444 h 508"/>
                  <a:gd name="T50" fmla="*/ 412 w 433"/>
                  <a:gd name="T51" fmla="*/ 424 h 508"/>
                  <a:gd name="T52" fmla="*/ 404 w 433"/>
                  <a:gd name="T53" fmla="*/ 401 h 508"/>
                  <a:gd name="T54" fmla="*/ 387 w 433"/>
                  <a:gd name="T55" fmla="*/ 353 h 508"/>
                  <a:gd name="T56" fmla="*/ 372 w 433"/>
                  <a:gd name="T57" fmla="*/ 327 h 508"/>
                  <a:gd name="T58" fmla="*/ 361 w 433"/>
                  <a:gd name="T59" fmla="*/ 301 h 508"/>
                  <a:gd name="T60" fmla="*/ 344 w 433"/>
                  <a:gd name="T61" fmla="*/ 272 h 508"/>
                  <a:gd name="T62" fmla="*/ 326 w 433"/>
                  <a:gd name="T63" fmla="*/ 246 h 508"/>
                  <a:gd name="T64" fmla="*/ 309 w 433"/>
                  <a:gd name="T65" fmla="*/ 218 h 508"/>
                  <a:gd name="T66" fmla="*/ 289 w 433"/>
                  <a:gd name="T67" fmla="*/ 192 h 508"/>
                  <a:gd name="T68" fmla="*/ 266 w 433"/>
                  <a:gd name="T69" fmla="*/ 169 h 508"/>
                  <a:gd name="T70" fmla="*/ 243 w 433"/>
                  <a:gd name="T71" fmla="*/ 146 h 508"/>
                  <a:gd name="T72" fmla="*/ 220 w 433"/>
                  <a:gd name="T73" fmla="*/ 123 h 508"/>
                  <a:gd name="T74" fmla="*/ 195 w 433"/>
                  <a:gd name="T75" fmla="*/ 103 h 508"/>
                  <a:gd name="T76" fmla="*/ 172 w 433"/>
                  <a:gd name="T77" fmla="*/ 86 h 508"/>
                  <a:gd name="T78" fmla="*/ 146 w 433"/>
                  <a:gd name="T79" fmla="*/ 69 h 508"/>
                  <a:gd name="T80" fmla="*/ 123 w 433"/>
                  <a:gd name="T81" fmla="*/ 54 h 508"/>
                  <a:gd name="T82" fmla="*/ 100 w 433"/>
                  <a:gd name="T83" fmla="*/ 43 h 508"/>
                  <a:gd name="T84" fmla="*/ 92 w 433"/>
                  <a:gd name="T85" fmla="*/ 37 h 508"/>
                  <a:gd name="T86" fmla="*/ 80 w 433"/>
                  <a:gd name="T87" fmla="*/ 32 h 508"/>
                  <a:gd name="T88" fmla="*/ 60 w 433"/>
                  <a:gd name="T89" fmla="*/ 23 h 508"/>
                  <a:gd name="T90" fmla="*/ 29 w 433"/>
                  <a:gd name="T91" fmla="*/ 12 h 508"/>
                  <a:gd name="T92" fmla="*/ 0 w 433"/>
                  <a:gd name="T93" fmla="*/ 0 h 508"/>
                  <a:gd name="T94" fmla="*/ 29 w 433"/>
                  <a:gd name="T95" fmla="*/ 15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3" h="508">
                    <a:moveTo>
                      <a:pt x="57" y="29"/>
                    </a:moveTo>
                    <a:lnTo>
                      <a:pt x="57" y="29"/>
                    </a:lnTo>
                    <a:lnTo>
                      <a:pt x="77" y="40"/>
                    </a:lnTo>
                    <a:lnTo>
                      <a:pt x="77" y="40"/>
                    </a:lnTo>
                    <a:lnTo>
                      <a:pt x="86" y="46"/>
                    </a:lnTo>
                    <a:lnTo>
                      <a:pt x="86" y="46"/>
                    </a:lnTo>
                    <a:lnTo>
                      <a:pt x="97" y="52"/>
                    </a:lnTo>
                    <a:lnTo>
                      <a:pt x="97" y="52"/>
                    </a:lnTo>
                    <a:lnTo>
                      <a:pt x="117" y="66"/>
                    </a:lnTo>
                    <a:lnTo>
                      <a:pt x="140" y="80"/>
                    </a:lnTo>
                    <a:lnTo>
                      <a:pt x="140" y="80"/>
                    </a:lnTo>
                    <a:lnTo>
                      <a:pt x="163" y="97"/>
                    </a:lnTo>
                    <a:lnTo>
                      <a:pt x="163" y="97"/>
                    </a:lnTo>
                    <a:lnTo>
                      <a:pt x="186" y="115"/>
                    </a:lnTo>
                    <a:lnTo>
                      <a:pt x="186" y="115"/>
                    </a:lnTo>
                    <a:lnTo>
                      <a:pt x="209" y="135"/>
                    </a:lnTo>
                    <a:lnTo>
                      <a:pt x="209" y="135"/>
                    </a:lnTo>
                    <a:lnTo>
                      <a:pt x="220" y="146"/>
                    </a:lnTo>
                    <a:lnTo>
                      <a:pt x="220" y="146"/>
                    </a:lnTo>
                    <a:lnTo>
                      <a:pt x="232" y="158"/>
                    </a:lnTo>
                    <a:lnTo>
                      <a:pt x="232" y="158"/>
                    </a:lnTo>
                    <a:lnTo>
                      <a:pt x="255" y="178"/>
                    </a:lnTo>
                    <a:lnTo>
                      <a:pt x="255" y="178"/>
                    </a:lnTo>
                    <a:lnTo>
                      <a:pt x="275" y="204"/>
                    </a:lnTo>
                    <a:lnTo>
                      <a:pt x="275" y="204"/>
                    </a:lnTo>
                    <a:lnTo>
                      <a:pt x="295" y="229"/>
                    </a:lnTo>
                    <a:lnTo>
                      <a:pt x="295" y="229"/>
                    </a:lnTo>
                    <a:lnTo>
                      <a:pt x="315" y="255"/>
                    </a:lnTo>
                    <a:lnTo>
                      <a:pt x="315" y="255"/>
                    </a:lnTo>
                    <a:lnTo>
                      <a:pt x="332" y="281"/>
                    </a:lnTo>
                    <a:lnTo>
                      <a:pt x="332" y="281"/>
                    </a:lnTo>
                    <a:lnTo>
                      <a:pt x="346" y="306"/>
                    </a:lnTo>
                    <a:lnTo>
                      <a:pt x="346" y="306"/>
                    </a:lnTo>
                    <a:lnTo>
                      <a:pt x="361" y="332"/>
                    </a:lnTo>
                    <a:lnTo>
                      <a:pt x="361" y="332"/>
                    </a:lnTo>
                    <a:lnTo>
                      <a:pt x="375" y="358"/>
                    </a:lnTo>
                    <a:lnTo>
                      <a:pt x="375" y="358"/>
                    </a:lnTo>
                    <a:lnTo>
                      <a:pt x="395" y="407"/>
                    </a:lnTo>
                    <a:lnTo>
                      <a:pt x="395" y="407"/>
                    </a:lnTo>
                    <a:lnTo>
                      <a:pt x="404" y="427"/>
                    </a:lnTo>
                    <a:lnTo>
                      <a:pt x="404" y="427"/>
                    </a:lnTo>
                    <a:lnTo>
                      <a:pt x="412" y="447"/>
                    </a:lnTo>
                    <a:lnTo>
                      <a:pt x="412" y="447"/>
                    </a:lnTo>
                    <a:lnTo>
                      <a:pt x="421" y="479"/>
                    </a:lnTo>
                    <a:lnTo>
                      <a:pt x="421" y="479"/>
                    </a:lnTo>
                    <a:lnTo>
                      <a:pt x="432" y="507"/>
                    </a:lnTo>
                    <a:lnTo>
                      <a:pt x="432" y="507"/>
                    </a:lnTo>
                    <a:lnTo>
                      <a:pt x="427" y="479"/>
                    </a:lnTo>
                    <a:lnTo>
                      <a:pt x="427" y="479"/>
                    </a:lnTo>
                    <a:lnTo>
                      <a:pt x="418" y="444"/>
                    </a:lnTo>
                    <a:lnTo>
                      <a:pt x="418" y="444"/>
                    </a:lnTo>
                    <a:lnTo>
                      <a:pt x="412" y="424"/>
                    </a:lnTo>
                    <a:lnTo>
                      <a:pt x="412" y="424"/>
                    </a:lnTo>
                    <a:lnTo>
                      <a:pt x="404" y="401"/>
                    </a:lnTo>
                    <a:lnTo>
                      <a:pt x="404" y="401"/>
                    </a:lnTo>
                    <a:lnTo>
                      <a:pt x="387" y="353"/>
                    </a:lnTo>
                    <a:lnTo>
                      <a:pt x="387" y="353"/>
                    </a:lnTo>
                    <a:lnTo>
                      <a:pt x="372" y="327"/>
                    </a:lnTo>
                    <a:lnTo>
                      <a:pt x="372" y="327"/>
                    </a:lnTo>
                    <a:lnTo>
                      <a:pt x="361" y="301"/>
                    </a:lnTo>
                    <a:lnTo>
                      <a:pt x="361" y="301"/>
                    </a:lnTo>
                    <a:lnTo>
                      <a:pt x="344" y="272"/>
                    </a:lnTo>
                    <a:lnTo>
                      <a:pt x="344" y="272"/>
                    </a:lnTo>
                    <a:lnTo>
                      <a:pt x="326" y="246"/>
                    </a:lnTo>
                    <a:lnTo>
                      <a:pt x="326" y="246"/>
                    </a:lnTo>
                    <a:lnTo>
                      <a:pt x="309" y="218"/>
                    </a:lnTo>
                    <a:lnTo>
                      <a:pt x="309" y="218"/>
                    </a:lnTo>
                    <a:lnTo>
                      <a:pt x="289" y="192"/>
                    </a:lnTo>
                    <a:lnTo>
                      <a:pt x="289" y="192"/>
                    </a:lnTo>
                    <a:lnTo>
                      <a:pt x="266" y="169"/>
                    </a:lnTo>
                    <a:lnTo>
                      <a:pt x="266" y="169"/>
                    </a:lnTo>
                    <a:lnTo>
                      <a:pt x="243" y="146"/>
                    </a:lnTo>
                    <a:lnTo>
                      <a:pt x="243" y="146"/>
                    </a:lnTo>
                    <a:lnTo>
                      <a:pt x="220" y="123"/>
                    </a:lnTo>
                    <a:lnTo>
                      <a:pt x="220" y="123"/>
                    </a:lnTo>
                    <a:lnTo>
                      <a:pt x="195" y="103"/>
                    </a:lnTo>
                    <a:lnTo>
                      <a:pt x="195" y="103"/>
                    </a:lnTo>
                    <a:lnTo>
                      <a:pt x="172" y="86"/>
                    </a:lnTo>
                    <a:lnTo>
                      <a:pt x="172" y="86"/>
                    </a:lnTo>
                    <a:lnTo>
                      <a:pt x="146" y="69"/>
                    </a:lnTo>
                    <a:lnTo>
                      <a:pt x="146" y="69"/>
                    </a:lnTo>
                    <a:lnTo>
                      <a:pt x="123" y="54"/>
                    </a:lnTo>
                    <a:lnTo>
                      <a:pt x="100" y="43"/>
                    </a:lnTo>
                    <a:lnTo>
                      <a:pt x="100" y="43"/>
                    </a:lnTo>
                    <a:lnTo>
                      <a:pt x="92" y="37"/>
                    </a:lnTo>
                    <a:lnTo>
                      <a:pt x="92" y="37"/>
                    </a:lnTo>
                    <a:lnTo>
                      <a:pt x="80" y="32"/>
                    </a:lnTo>
                    <a:lnTo>
                      <a:pt x="80" y="32"/>
                    </a:lnTo>
                    <a:lnTo>
                      <a:pt x="60" y="23"/>
                    </a:lnTo>
                    <a:lnTo>
                      <a:pt x="60" y="23"/>
                    </a:lnTo>
                    <a:lnTo>
                      <a:pt x="29" y="12"/>
                    </a:lnTo>
                    <a:lnTo>
                      <a:pt x="29" y="12"/>
                    </a:lnTo>
                    <a:lnTo>
                      <a:pt x="0" y="0"/>
                    </a:lnTo>
                    <a:lnTo>
                      <a:pt x="0" y="0"/>
                    </a:lnTo>
                    <a:lnTo>
                      <a:pt x="29" y="15"/>
                    </a:lnTo>
                    <a:lnTo>
                      <a:pt x="29" y="15"/>
                    </a:lnTo>
                    <a:lnTo>
                      <a:pt x="57"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160"/>
              <p:cNvSpPr>
                <a:spLocks noChangeArrowheads="1"/>
              </p:cNvSpPr>
              <p:nvPr/>
            </p:nvSpPr>
            <p:spPr bwMode="auto">
              <a:xfrm>
                <a:off x="9420225" y="2327275"/>
                <a:ext cx="141288" cy="531813"/>
              </a:xfrm>
              <a:custGeom>
                <a:avLst/>
                <a:gdLst>
                  <a:gd name="T0" fmla="*/ 384 w 391"/>
                  <a:gd name="T1" fmla="*/ 143 h 1479"/>
                  <a:gd name="T2" fmla="*/ 381 w 391"/>
                  <a:gd name="T3" fmla="*/ 189 h 1479"/>
                  <a:gd name="T4" fmla="*/ 376 w 391"/>
                  <a:gd name="T5" fmla="*/ 241 h 1479"/>
                  <a:gd name="T6" fmla="*/ 361 w 391"/>
                  <a:gd name="T7" fmla="*/ 355 h 1479"/>
                  <a:gd name="T8" fmla="*/ 350 w 391"/>
                  <a:gd name="T9" fmla="*/ 418 h 1479"/>
                  <a:gd name="T10" fmla="*/ 338 w 391"/>
                  <a:gd name="T11" fmla="*/ 484 h 1479"/>
                  <a:gd name="T12" fmla="*/ 324 w 391"/>
                  <a:gd name="T13" fmla="*/ 553 h 1479"/>
                  <a:gd name="T14" fmla="*/ 307 w 391"/>
                  <a:gd name="T15" fmla="*/ 619 h 1479"/>
                  <a:gd name="T16" fmla="*/ 290 w 391"/>
                  <a:gd name="T17" fmla="*/ 690 h 1479"/>
                  <a:gd name="T18" fmla="*/ 270 w 391"/>
                  <a:gd name="T19" fmla="*/ 759 h 1479"/>
                  <a:gd name="T20" fmla="*/ 230 w 391"/>
                  <a:gd name="T21" fmla="*/ 896 h 1479"/>
                  <a:gd name="T22" fmla="*/ 184 w 391"/>
                  <a:gd name="T23" fmla="*/ 1025 h 1479"/>
                  <a:gd name="T24" fmla="*/ 138 w 391"/>
                  <a:gd name="T25" fmla="*/ 1148 h 1479"/>
                  <a:gd name="T26" fmla="*/ 98 w 391"/>
                  <a:gd name="T27" fmla="*/ 1257 h 1479"/>
                  <a:gd name="T28" fmla="*/ 29 w 391"/>
                  <a:gd name="T29" fmla="*/ 1418 h 1479"/>
                  <a:gd name="T30" fmla="*/ 9 w 391"/>
                  <a:gd name="T31" fmla="*/ 1460 h 1479"/>
                  <a:gd name="T32" fmla="*/ 0 w 391"/>
                  <a:gd name="T33" fmla="*/ 1478 h 1479"/>
                  <a:gd name="T34" fmla="*/ 32 w 391"/>
                  <a:gd name="T35" fmla="*/ 1418 h 1479"/>
                  <a:gd name="T36" fmla="*/ 104 w 391"/>
                  <a:gd name="T37" fmla="*/ 1260 h 1479"/>
                  <a:gd name="T38" fmla="*/ 149 w 391"/>
                  <a:gd name="T39" fmla="*/ 1154 h 1479"/>
                  <a:gd name="T40" fmla="*/ 198 w 391"/>
                  <a:gd name="T41" fmla="*/ 1031 h 1479"/>
                  <a:gd name="T42" fmla="*/ 244 w 391"/>
                  <a:gd name="T43" fmla="*/ 899 h 1479"/>
                  <a:gd name="T44" fmla="*/ 287 w 391"/>
                  <a:gd name="T45" fmla="*/ 762 h 1479"/>
                  <a:gd name="T46" fmla="*/ 307 w 391"/>
                  <a:gd name="T47" fmla="*/ 693 h 1479"/>
                  <a:gd name="T48" fmla="*/ 324 w 391"/>
                  <a:gd name="T49" fmla="*/ 624 h 1479"/>
                  <a:gd name="T50" fmla="*/ 338 w 391"/>
                  <a:gd name="T51" fmla="*/ 556 h 1479"/>
                  <a:gd name="T52" fmla="*/ 353 w 391"/>
                  <a:gd name="T53" fmla="*/ 487 h 1479"/>
                  <a:gd name="T54" fmla="*/ 364 w 391"/>
                  <a:gd name="T55" fmla="*/ 421 h 1479"/>
                  <a:gd name="T56" fmla="*/ 373 w 391"/>
                  <a:gd name="T57" fmla="*/ 358 h 1479"/>
                  <a:gd name="T58" fmla="*/ 384 w 391"/>
                  <a:gd name="T59" fmla="*/ 243 h 1479"/>
                  <a:gd name="T60" fmla="*/ 387 w 391"/>
                  <a:gd name="T61" fmla="*/ 189 h 1479"/>
                  <a:gd name="T62" fmla="*/ 390 w 391"/>
                  <a:gd name="T63" fmla="*/ 143 h 1479"/>
                  <a:gd name="T64" fmla="*/ 390 w 391"/>
                  <a:gd name="T65" fmla="*/ 103 h 1479"/>
                  <a:gd name="T66" fmla="*/ 390 w 391"/>
                  <a:gd name="T67" fmla="*/ 68 h 1479"/>
                  <a:gd name="T68" fmla="*/ 387 w 391"/>
                  <a:gd name="T69" fmla="*/ 17 h 1479"/>
                  <a:gd name="T70" fmla="*/ 384 w 391"/>
                  <a:gd name="T71" fmla="*/ 0 h 1479"/>
                  <a:gd name="T72" fmla="*/ 387 w 391"/>
                  <a:gd name="T73" fmla="*/ 68 h 1479"/>
                  <a:gd name="T74" fmla="*/ 384 w 391"/>
                  <a:gd name="T75" fmla="*/ 103 h 1479"/>
                  <a:gd name="T76" fmla="*/ 384 w 391"/>
                  <a:gd name="T77" fmla="*/ 143 h 1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1" h="1479">
                    <a:moveTo>
                      <a:pt x="384" y="143"/>
                    </a:moveTo>
                    <a:lnTo>
                      <a:pt x="384" y="143"/>
                    </a:lnTo>
                    <a:lnTo>
                      <a:pt x="381" y="189"/>
                    </a:lnTo>
                    <a:lnTo>
                      <a:pt x="381" y="189"/>
                    </a:lnTo>
                    <a:lnTo>
                      <a:pt x="376" y="241"/>
                    </a:lnTo>
                    <a:lnTo>
                      <a:pt x="376" y="241"/>
                    </a:lnTo>
                    <a:lnTo>
                      <a:pt x="370" y="298"/>
                    </a:lnTo>
                    <a:lnTo>
                      <a:pt x="361" y="355"/>
                    </a:lnTo>
                    <a:lnTo>
                      <a:pt x="361" y="355"/>
                    </a:lnTo>
                    <a:lnTo>
                      <a:pt x="350" y="418"/>
                    </a:lnTo>
                    <a:lnTo>
                      <a:pt x="350" y="418"/>
                    </a:lnTo>
                    <a:lnTo>
                      <a:pt x="338" y="484"/>
                    </a:lnTo>
                    <a:lnTo>
                      <a:pt x="338" y="484"/>
                    </a:lnTo>
                    <a:lnTo>
                      <a:pt x="324" y="553"/>
                    </a:lnTo>
                    <a:lnTo>
                      <a:pt x="307" y="619"/>
                    </a:lnTo>
                    <a:lnTo>
                      <a:pt x="307" y="619"/>
                    </a:lnTo>
                    <a:lnTo>
                      <a:pt x="290" y="690"/>
                    </a:lnTo>
                    <a:lnTo>
                      <a:pt x="290" y="690"/>
                    </a:lnTo>
                    <a:lnTo>
                      <a:pt x="270" y="759"/>
                    </a:lnTo>
                    <a:lnTo>
                      <a:pt x="270" y="759"/>
                    </a:lnTo>
                    <a:lnTo>
                      <a:pt x="230" y="896"/>
                    </a:lnTo>
                    <a:lnTo>
                      <a:pt x="230" y="896"/>
                    </a:lnTo>
                    <a:lnTo>
                      <a:pt x="184" y="1025"/>
                    </a:lnTo>
                    <a:lnTo>
                      <a:pt x="184" y="1025"/>
                    </a:lnTo>
                    <a:lnTo>
                      <a:pt x="138" y="1148"/>
                    </a:lnTo>
                    <a:lnTo>
                      <a:pt x="138" y="1148"/>
                    </a:lnTo>
                    <a:lnTo>
                      <a:pt x="98" y="1257"/>
                    </a:lnTo>
                    <a:lnTo>
                      <a:pt x="98" y="1257"/>
                    </a:lnTo>
                    <a:lnTo>
                      <a:pt x="29" y="1418"/>
                    </a:lnTo>
                    <a:lnTo>
                      <a:pt x="29" y="1418"/>
                    </a:lnTo>
                    <a:lnTo>
                      <a:pt x="9" y="1460"/>
                    </a:lnTo>
                    <a:lnTo>
                      <a:pt x="9" y="1460"/>
                    </a:lnTo>
                    <a:lnTo>
                      <a:pt x="0" y="1478"/>
                    </a:lnTo>
                    <a:lnTo>
                      <a:pt x="0" y="1478"/>
                    </a:lnTo>
                    <a:lnTo>
                      <a:pt x="32" y="1418"/>
                    </a:lnTo>
                    <a:lnTo>
                      <a:pt x="32" y="1418"/>
                    </a:lnTo>
                    <a:lnTo>
                      <a:pt x="63" y="1349"/>
                    </a:lnTo>
                    <a:lnTo>
                      <a:pt x="104" y="1260"/>
                    </a:lnTo>
                    <a:lnTo>
                      <a:pt x="104" y="1260"/>
                    </a:lnTo>
                    <a:lnTo>
                      <a:pt x="149" y="1154"/>
                    </a:lnTo>
                    <a:lnTo>
                      <a:pt x="149" y="1154"/>
                    </a:lnTo>
                    <a:lnTo>
                      <a:pt x="198" y="1031"/>
                    </a:lnTo>
                    <a:lnTo>
                      <a:pt x="198" y="1031"/>
                    </a:lnTo>
                    <a:lnTo>
                      <a:pt x="244" y="899"/>
                    </a:lnTo>
                    <a:lnTo>
                      <a:pt x="244" y="899"/>
                    </a:lnTo>
                    <a:lnTo>
                      <a:pt x="287" y="762"/>
                    </a:lnTo>
                    <a:lnTo>
                      <a:pt x="287" y="762"/>
                    </a:lnTo>
                    <a:lnTo>
                      <a:pt x="307" y="693"/>
                    </a:lnTo>
                    <a:lnTo>
                      <a:pt x="307" y="693"/>
                    </a:lnTo>
                    <a:lnTo>
                      <a:pt x="324" y="624"/>
                    </a:lnTo>
                    <a:lnTo>
                      <a:pt x="324" y="624"/>
                    </a:lnTo>
                    <a:lnTo>
                      <a:pt x="338" y="556"/>
                    </a:lnTo>
                    <a:lnTo>
                      <a:pt x="353" y="487"/>
                    </a:lnTo>
                    <a:lnTo>
                      <a:pt x="353" y="487"/>
                    </a:lnTo>
                    <a:lnTo>
                      <a:pt x="364" y="421"/>
                    </a:lnTo>
                    <a:lnTo>
                      <a:pt x="364" y="421"/>
                    </a:lnTo>
                    <a:lnTo>
                      <a:pt x="373" y="358"/>
                    </a:lnTo>
                    <a:lnTo>
                      <a:pt x="373" y="358"/>
                    </a:lnTo>
                    <a:lnTo>
                      <a:pt x="378" y="298"/>
                    </a:lnTo>
                    <a:lnTo>
                      <a:pt x="384" y="243"/>
                    </a:lnTo>
                    <a:lnTo>
                      <a:pt x="384" y="243"/>
                    </a:lnTo>
                    <a:lnTo>
                      <a:pt x="387" y="189"/>
                    </a:lnTo>
                    <a:lnTo>
                      <a:pt x="387" y="189"/>
                    </a:lnTo>
                    <a:lnTo>
                      <a:pt x="390" y="143"/>
                    </a:lnTo>
                    <a:lnTo>
                      <a:pt x="390" y="143"/>
                    </a:lnTo>
                    <a:lnTo>
                      <a:pt x="390" y="103"/>
                    </a:lnTo>
                    <a:lnTo>
                      <a:pt x="390" y="103"/>
                    </a:lnTo>
                    <a:lnTo>
                      <a:pt x="390" y="68"/>
                    </a:lnTo>
                    <a:lnTo>
                      <a:pt x="390" y="68"/>
                    </a:lnTo>
                    <a:lnTo>
                      <a:pt x="387" y="17"/>
                    </a:lnTo>
                    <a:lnTo>
                      <a:pt x="387" y="17"/>
                    </a:lnTo>
                    <a:lnTo>
                      <a:pt x="384" y="0"/>
                    </a:lnTo>
                    <a:lnTo>
                      <a:pt x="384" y="0"/>
                    </a:lnTo>
                    <a:lnTo>
                      <a:pt x="387" y="68"/>
                    </a:lnTo>
                    <a:lnTo>
                      <a:pt x="387" y="68"/>
                    </a:lnTo>
                    <a:lnTo>
                      <a:pt x="384" y="103"/>
                    </a:lnTo>
                    <a:lnTo>
                      <a:pt x="384" y="103"/>
                    </a:lnTo>
                    <a:lnTo>
                      <a:pt x="384" y="14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7" name="Freeform 161"/>
              <p:cNvSpPr>
                <a:spLocks noChangeArrowheads="1"/>
              </p:cNvSpPr>
              <p:nvPr/>
            </p:nvSpPr>
            <p:spPr bwMode="auto">
              <a:xfrm>
                <a:off x="9113838" y="2051050"/>
                <a:ext cx="66675" cy="225425"/>
              </a:xfrm>
              <a:custGeom>
                <a:avLst/>
                <a:gdLst>
                  <a:gd name="T0" fmla="*/ 20 w 184"/>
                  <a:gd name="T1" fmla="*/ 198 h 626"/>
                  <a:gd name="T2" fmla="*/ 23 w 184"/>
                  <a:gd name="T3" fmla="*/ 166 h 626"/>
                  <a:gd name="T4" fmla="*/ 28 w 184"/>
                  <a:gd name="T5" fmla="*/ 135 h 626"/>
                  <a:gd name="T6" fmla="*/ 34 w 184"/>
                  <a:gd name="T7" fmla="*/ 123 h 626"/>
                  <a:gd name="T8" fmla="*/ 40 w 184"/>
                  <a:gd name="T9" fmla="*/ 112 h 626"/>
                  <a:gd name="T10" fmla="*/ 48 w 184"/>
                  <a:gd name="T11" fmla="*/ 100 h 626"/>
                  <a:gd name="T12" fmla="*/ 54 w 184"/>
                  <a:gd name="T13" fmla="*/ 89 h 626"/>
                  <a:gd name="T14" fmla="*/ 63 w 184"/>
                  <a:gd name="T15" fmla="*/ 81 h 626"/>
                  <a:gd name="T16" fmla="*/ 71 w 184"/>
                  <a:gd name="T17" fmla="*/ 69 h 626"/>
                  <a:gd name="T18" fmla="*/ 80 w 184"/>
                  <a:gd name="T19" fmla="*/ 58 h 626"/>
                  <a:gd name="T20" fmla="*/ 89 w 184"/>
                  <a:gd name="T21" fmla="*/ 49 h 626"/>
                  <a:gd name="T22" fmla="*/ 109 w 184"/>
                  <a:gd name="T23" fmla="*/ 32 h 626"/>
                  <a:gd name="T24" fmla="*/ 120 w 184"/>
                  <a:gd name="T25" fmla="*/ 23 h 626"/>
                  <a:gd name="T26" fmla="*/ 131 w 184"/>
                  <a:gd name="T27" fmla="*/ 18 h 626"/>
                  <a:gd name="T28" fmla="*/ 146 w 184"/>
                  <a:gd name="T29" fmla="*/ 12 h 626"/>
                  <a:gd name="T30" fmla="*/ 163 w 184"/>
                  <a:gd name="T31" fmla="*/ 3 h 626"/>
                  <a:gd name="T32" fmla="*/ 183 w 184"/>
                  <a:gd name="T33" fmla="*/ 0 h 626"/>
                  <a:gd name="T34" fmla="*/ 163 w 184"/>
                  <a:gd name="T35" fmla="*/ 3 h 626"/>
                  <a:gd name="T36" fmla="*/ 157 w 184"/>
                  <a:gd name="T37" fmla="*/ 3 h 626"/>
                  <a:gd name="T38" fmla="*/ 131 w 184"/>
                  <a:gd name="T39" fmla="*/ 12 h 626"/>
                  <a:gd name="T40" fmla="*/ 117 w 184"/>
                  <a:gd name="T41" fmla="*/ 20 h 626"/>
                  <a:gd name="T42" fmla="*/ 106 w 184"/>
                  <a:gd name="T43" fmla="*/ 26 h 626"/>
                  <a:gd name="T44" fmla="*/ 94 w 184"/>
                  <a:gd name="T45" fmla="*/ 35 h 626"/>
                  <a:gd name="T46" fmla="*/ 83 w 184"/>
                  <a:gd name="T47" fmla="*/ 43 h 626"/>
                  <a:gd name="T48" fmla="*/ 74 w 184"/>
                  <a:gd name="T49" fmla="*/ 52 h 626"/>
                  <a:gd name="T50" fmla="*/ 63 w 184"/>
                  <a:gd name="T51" fmla="*/ 60 h 626"/>
                  <a:gd name="T52" fmla="*/ 54 w 184"/>
                  <a:gd name="T53" fmla="*/ 72 h 626"/>
                  <a:gd name="T54" fmla="*/ 46 w 184"/>
                  <a:gd name="T55" fmla="*/ 83 h 626"/>
                  <a:gd name="T56" fmla="*/ 37 w 184"/>
                  <a:gd name="T57" fmla="*/ 95 h 626"/>
                  <a:gd name="T58" fmla="*/ 28 w 184"/>
                  <a:gd name="T59" fmla="*/ 106 h 626"/>
                  <a:gd name="T60" fmla="*/ 17 w 184"/>
                  <a:gd name="T61" fmla="*/ 132 h 626"/>
                  <a:gd name="T62" fmla="*/ 14 w 184"/>
                  <a:gd name="T63" fmla="*/ 132 h 626"/>
                  <a:gd name="T64" fmla="*/ 8 w 184"/>
                  <a:gd name="T65" fmla="*/ 163 h 626"/>
                  <a:gd name="T66" fmla="*/ 2 w 184"/>
                  <a:gd name="T67" fmla="*/ 212 h 626"/>
                  <a:gd name="T68" fmla="*/ 2 w 184"/>
                  <a:gd name="T69" fmla="*/ 227 h 626"/>
                  <a:gd name="T70" fmla="*/ 0 w 184"/>
                  <a:gd name="T71" fmla="*/ 244 h 626"/>
                  <a:gd name="T72" fmla="*/ 2 w 184"/>
                  <a:gd name="T73" fmla="*/ 261 h 626"/>
                  <a:gd name="T74" fmla="*/ 2 w 184"/>
                  <a:gd name="T75" fmla="*/ 292 h 626"/>
                  <a:gd name="T76" fmla="*/ 5 w 184"/>
                  <a:gd name="T77" fmla="*/ 324 h 626"/>
                  <a:gd name="T78" fmla="*/ 11 w 184"/>
                  <a:gd name="T79" fmla="*/ 355 h 626"/>
                  <a:gd name="T80" fmla="*/ 17 w 184"/>
                  <a:gd name="T81" fmla="*/ 387 h 626"/>
                  <a:gd name="T82" fmla="*/ 26 w 184"/>
                  <a:gd name="T83" fmla="*/ 419 h 626"/>
                  <a:gd name="T84" fmla="*/ 34 w 184"/>
                  <a:gd name="T85" fmla="*/ 447 h 626"/>
                  <a:gd name="T86" fmla="*/ 43 w 184"/>
                  <a:gd name="T87" fmla="*/ 479 h 626"/>
                  <a:gd name="T88" fmla="*/ 54 w 184"/>
                  <a:gd name="T89" fmla="*/ 507 h 626"/>
                  <a:gd name="T90" fmla="*/ 65 w 184"/>
                  <a:gd name="T91" fmla="*/ 539 h 626"/>
                  <a:gd name="T92" fmla="*/ 77 w 184"/>
                  <a:gd name="T93" fmla="*/ 567 h 626"/>
                  <a:gd name="T94" fmla="*/ 91 w 184"/>
                  <a:gd name="T95" fmla="*/ 596 h 626"/>
                  <a:gd name="T96" fmla="*/ 106 w 184"/>
                  <a:gd name="T97" fmla="*/ 625 h 626"/>
                  <a:gd name="T98" fmla="*/ 94 w 184"/>
                  <a:gd name="T99" fmla="*/ 596 h 626"/>
                  <a:gd name="T100" fmla="*/ 83 w 184"/>
                  <a:gd name="T101" fmla="*/ 564 h 626"/>
                  <a:gd name="T102" fmla="*/ 74 w 184"/>
                  <a:gd name="T103" fmla="*/ 536 h 626"/>
                  <a:gd name="T104" fmla="*/ 63 w 184"/>
                  <a:gd name="T105" fmla="*/ 504 h 626"/>
                  <a:gd name="T106" fmla="*/ 54 w 184"/>
                  <a:gd name="T107" fmla="*/ 476 h 626"/>
                  <a:gd name="T108" fmla="*/ 46 w 184"/>
                  <a:gd name="T109" fmla="*/ 444 h 626"/>
                  <a:gd name="T110" fmla="*/ 40 w 184"/>
                  <a:gd name="T111" fmla="*/ 413 h 626"/>
                  <a:gd name="T112" fmla="*/ 31 w 184"/>
                  <a:gd name="T113" fmla="*/ 384 h 626"/>
                  <a:gd name="T114" fmla="*/ 26 w 184"/>
                  <a:gd name="T115" fmla="*/ 353 h 626"/>
                  <a:gd name="T116" fmla="*/ 23 w 184"/>
                  <a:gd name="T117" fmla="*/ 321 h 626"/>
                  <a:gd name="T118" fmla="*/ 20 w 184"/>
                  <a:gd name="T119" fmla="*/ 290 h 626"/>
                  <a:gd name="T120" fmla="*/ 17 w 184"/>
                  <a:gd name="T121" fmla="*/ 244 h 626"/>
                  <a:gd name="T122" fmla="*/ 17 w 184"/>
                  <a:gd name="T123" fmla="*/ 227 h 626"/>
                  <a:gd name="T124" fmla="*/ 17 w 184"/>
                  <a:gd name="T125" fmla="*/ 212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626">
                    <a:moveTo>
                      <a:pt x="17" y="212"/>
                    </a:moveTo>
                    <a:lnTo>
                      <a:pt x="20" y="198"/>
                    </a:lnTo>
                    <a:lnTo>
                      <a:pt x="20" y="198"/>
                    </a:lnTo>
                    <a:lnTo>
                      <a:pt x="23" y="166"/>
                    </a:lnTo>
                    <a:lnTo>
                      <a:pt x="23" y="166"/>
                    </a:lnTo>
                    <a:lnTo>
                      <a:pt x="28" y="135"/>
                    </a:lnTo>
                    <a:lnTo>
                      <a:pt x="28" y="135"/>
                    </a:lnTo>
                    <a:lnTo>
                      <a:pt x="34" y="123"/>
                    </a:lnTo>
                    <a:lnTo>
                      <a:pt x="34" y="123"/>
                    </a:lnTo>
                    <a:lnTo>
                      <a:pt x="40" y="112"/>
                    </a:lnTo>
                    <a:lnTo>
                      <a:pt x="40" y="112"/>
                    </a:lnTo>
                    <a:lnTo>
                      <a:pt x="48" y="100"/>
                    </a:lnTo>
                    <a:lnTo>
                      <a:pt x="48" y="100"/>
                    </a:lnTo>
                    <a:lnTo>
                      <a:pt x="54" y="89"/>
                    </a:lnTo>
                    <a:lnTo>
                      <a:pt x="54" y="89"/>
                    </a:lnTo>
                    <a:lnTo>
                      <a:pt x="63" y="81"/>
                    </a:lnTo>
                    <a:lnTo>
                      <a:pt x="63" y="81"/>
                    </a:lnTo>
                    <a:lnTo>
                      <a:pt x="71" y="69"/>
                    </a:lnTo>
                    <a:lnTo>
                      <a:pt x="71" y="69"/>
                    </a:lnTo>
                    <a:lnTo>
                      <a:pt x="80" y="58"/>
                    </a:lnTo>
                    <a:lnTo>
                      <a:pt x="80" y="58"/>
                    </a:lnTo>
                    <a:lnTo>
                      <a:pt x="89" y="49"/>
                    </a:lnTo>
                    <a:lnTo>
                      <a:pt x="100" y="40"/>
                    </a:lnTo>
                    <a:lnTo>
                      <a:pt x="109" y="32"/>
                    </a:lnTo>
                    <a:lnTo>
                      <a:pt x="109" y="32"/>
                    </a:lnTo>
                    <a:lnTo>
                      <a:pt x="120" y="23"/>
                    </a:lnTo>
                    <a:lnTo>
                      <a:pt x="120" y="23"/>
                    </a:lnTo>
                    <a:lnTo>
                      <a:pt x="131" y="18"/>
                    </a:lnTo>
                    <a:lnTo>
                      <a:pt x="146" y="12"/>
                    </a:lnTo>
                    <a:lnTo>
                      <a:pt x="146" y="12"/>
                    </a:lnTo>
                    <a:lnTo>
                      <a:pt x="157" y="6"/>
                    </a:lnTo>
                    <a:lnTo>
                      <a:pt x="163" y="3"/>
                    </a:lnTo>
                    <a:lnTo>
                      <a:pt x="172" y="3"/>
                    </a:lnTo>
                    <a:lnTo>
                      <a:pt x="183" y="0"/>
                    </a:lnTo>
                    <a:lnTo>
                      <a:pt x="169" y="0"/>
                    </a:lnTo>
                    <a:lnTo>
                      <a:pt x="163" y="3"/>
                    </a:lnTo>
                    <a:lnTo>
                      <a:pt x="157" y="3"/>
                    </a:lnTo>
                    <a:lnTo>
                      <a:pt x="157" y="3"/>
                    </a:lnTo>
                    <a:lnTo>
                      <a:pt x="143" y="9"/>
                    </a:lnTo>
                    <a:lnTo>
                      <a:pt x="131" y="12"/>
                    </a:lnTo>
                    <a:lnTo>
                      <a:pt x="131" y="12"/>
                    </a:lnTo>
                    <a:lnTo>
                      <a:pt x="117" y="20"/>
                    </a:lnTo>
                    <a:lnTo>
                      <a:pt x="117" y="20"/>
                    </a:lnTo>
                    <a:lnTo>
                      <a:pt x="106" y="26"/>
                    </a:lnTo>
                    <a:lnTo>
                      <a:pt x="106" y="26"/>
                    </a:lnTo>
                    <a:lnTo>
                      <a:pt x="94" y="35"/>
                    </a:lnTo>
                    <a:lnTo>
                      <a:pt x="83" y="43"/>
                    </a:lnTo>
                    <a:lnTo>
                      <a:pt x="83" y="43"/>
                    </a:lnTo>
                    <a:lnTo>
                      <a:pt x="74" y="52"/>
                    </a:lnTo>
                    <a:lnTo>
                      <a:pt x="74" y="52"/>
                    </a:lnTo>
                    <a:lnTo>
                      <a:pt x="63" y="60"/>
                    </a:lnTo>
                    <a:lnTo>
                      <a:pt x="63" y="60"/>
                    </a:lnTo>
                    <a:lnTo>
                      <a:pt x="54" y="72"/>
                    </a:lnTo>
                    <a:lnTo>
                      <a:pt x="54" y="72"/>
                    </a:lnTo>
                    <a:lnTo>
                      <a:pt x="46" y="83"/>
                    </a:lnTo>
                    <a:lnTo>
                      <a:pt x="46" y="83"/>
                    </a:lnTo>
                    <a:lnTo>
                      <a:pt x="37" y="95"/>
                    </a:lnTo>
                    <a:lnTo>
                      <a:pt x="37" y="95"/>
                    </a:lnTo>
                    <a:lnTo>
                      <a:pt x="28" y="106"/>
                    </a:lnTo>
                    <a:lnTo>
                      <a:pt x="28" y="106"/>
                    </a:lnTo>
                    <a:lnTo>
                      <a:pt x="17" y="132"/>
                    </a:lnTo>
                    <a:lnTo>
                      <a:pt x="17" y="132"/>
                    </a:lnTo>
                    <a:lnTo>
                      <a:pt x="14" y="132"/>
                    </a:lnTo>
                    <a:lnTo>
                      <a:pt x="14" y="132"/>
                    </a:lnTo>
                    <a:lnTo>
                      <a:pt x="8" y="163"/>
                    </a:lnTo>
                    <a:lnTo>
                      <a:pt x="8" y="163"/>
                    </a:lnTo>
                    <a:lnTo>
                      <a:pt x="2" y="195"/>
                    </a:lnTo>
                    <a:lnTo>
                      <a:pt x="2" y="212"/>
                    </a:lnTo>
                    <a:lnTo>
                      <a:pt x="2" y="212"/>
                    </a:lnTo>
                    <a:lnTo>
                      <a:pt x="2" y="227"/>
                    </a:lnTo>
                    <a:lnTo>
                      <a:pt x="2" y="227"/>
                    </a:lnTo>
                    <a:lnTo>
                      <a:pt x="0" y="244"/>
                    </a:lnTo>
                    <a:lnTo>
                      <a:pt x="2" y="261"/>
                    </a:lnTo>
                    <a:lnTo>
                      <a:pt x="2" y="261"/>
                    </a:lnTo>
                    <a:lnTo>
                      <a:pt x="2" y="292"/>
                    </a:lnTo>
                    <a:lnTo>
                      <a:pt x="2" y="292"/>
                    </a:lnTo>
                    <a:lnTo>
                      <a:pt x="5" y="324"/>
                    </a:lnTo>
                    <a:lnTo>
                      <a:pt x="5" y="324"/>
                    </a:lnTo>
                    <a:lnTo>
                      <a:pt x="11" y="355"/>
                    </a:lnTo>
                    <a:lnTo>
                      <a:pt x="11" y="355"/>
                    </a:lnTo>
                    <a:lnTo>
                      <a:pt x="17" y="387"/>
                    </a:lnTo>
                    <a:lnTo>
                      <a:pt x="17" y="387"/>
                    </a:lnTo>
                    <a:lnTo>
                      <a:pt x="26" y="419"/>
                    </a:lnTo>
                    <a:lnTo>
                      <a:pt x="26" y="419"/>
                    </a:lnTo>
                    <a:lnTo>
                      <a:pt x="34" y="447"/>
                    </a:lnTo>
                    <a:lnTo>
                      <a:pt x="34" y="447"/>
                    </a:lnTo>
                    <a:lnTo>
                      <a:pt x="43" y="479"/>
                    </a:lnTo>
                    <a:lnTo>
                      <a:pt x="43" y="479"/>
                    </a:lnTo>
                    <a:lnTo>
                      <a:pt x="54" y="507"/>
                    </a:lnTo>
                    <a:lnTo>
                      <a:pt x="54" y="507"/>
                    </a:lnTo>
                    <a:lnTo>
                      <a:pt x="65" y="539"/>
                    </a:lnTo>
                    <a:lnTo>
                      <a:pt x="65" y="539"/>
                    </a:lnTo>
                    <a:lnTo>
                      <a:pt x="77" y="567"/>
                    </a:lnTo>
                    <a:lnTo>
                      <a:pt x="77" y="567"/>
                    </a:lnTo>
                    <a:lnTo>
                      <a:pt x="91" y="596"/>
                    </a:lnTo>
                    <a:lnTo>
                      <a:pt x="91" y="596"/>
                    </a:lnTo>
                    <a:lnTo>
                      <a:pt x="106" y="625"/>
                    </a:lnTo>
                    <a:lnTo>
                      <a:pt x="106" y="625"/>
                    </a:lnTo>
                    <a:lnTo>
                      <a:pt x="94" y="596"/>
                    </a:lnTo>
                    <a:lnTo>
                      <a:pt x="94" y="596"/>
                    </a:lnTo>
                    <a:lnTo>
                      <a:pt x="83" y="564"/>
                    </a:lnTo>
                    <a:lnTo>
                      <a:pt x="83" y="564"/>
                    </a:lnTo>
                    <a:lnTo>
                      <a:pt x="74" y="536"/>
                    </a:lnTo>
                    <a:lnTo>
                      <a:pt x="74" y="536"/>
                    </a:lnTo>
                    <a:lnTo>
                      <a:pt x="63" y="504"/>
                    </a:lnTo>
                    <a:lnTo>
                      <a:pt x="63" y="504"/>
                    </a:lnTo>
                    <a:lnTo>
                      <a:pt x="54" y="476"/>
                    </a:lnTo>
                    <a:lnTo>
                      <a:pt x="54" y="476"/>
                    </a:lnTo>
                    <a:lnTo>
                      <a:pt x="46" y="444"/>
                    </a:lnTo>
                    <a:lnTo>
                      <a:pt x="46" y="444"/>
                    </a:lnTo>
                    <a:lnTo>
                      <a:pt x="40" y="413"/>
                    </a:lnTo>
                    <a:lnTo>
                      <a:pt x="40" y="413"/>
                    </a:lnTo>
                    <a:lnTo>
                      <a:pt x="31" y="384"/>
                    </a:lnTo>
                    <a:lnTo>
                      <a:pt x="31" y="384"/>
                    </a:lnTo>
                    <a:lnTo>
                      <a:pt x="26" y="353"/>
                    </a:lnTo>
                    <a:lnTo>
                      <a:pt x="26" y="353"/>
                    </a:lnTo>
                    <a:lnTo>
                      <a:pt x="23" y="321"/>
                    </a:lnTo>
                    <a:lnTo>
                      <a:pt x="23" y="321"/>
                    </a:lnTo>
                    <a:lnTo>
                      <a:pt x="20" y="290"/>
                    </a:lnTo>
                    <a:lnTo>
                      <a:pt x="20" y="290"/>
                    </a:lnTo>
                    <a:lnTo>
                      <a:pt x="17" y="258"/>
                    </a:lnTo>
                    <a:lnTo>
                      <a:pt x="17" y="244"/>
                    </a:lnTo>
                    <a:lnTo>
                      <a:pt x="17" y="244"/>
                    </a:lnTo>
                    <a:lnTo>
                      <a:pt x="17" y="227"/>
                    </a:lnTo>
                    <a:lnTo>
                      <a:pt x="17" y="227"/>
                    </a:lnTo>
                    <a:lnTo>
                      <a:pt x="17" y="21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62" name="Group 1030"/>
            <p:cNvGrpSpPr>
              <a:grpSpLocks noChangeAspect="1"/>
            </p:cNvGrpSpPr>
            <p:nvPr/>
          </p:nvGrpSpPr>
          <p:grpSpPr>
            <a:xfrm>
              <a:off x="6268791" y="3360542"/>
              <a:ext cx="277899" cy="359939"/>
              <a:chOff x="3176752" y="1387365"/>
              <a:chExt cx="1379482" cy="1545020"/>
            </a:xfrm>
          </p:grpSpPr>
          <p:sp>
            <p:nvSpPr>
              <p:cNvPr id="163" name="Rounded Rectangle 162"/>
              <p:cNvSpPr/>
              <p:nvPr/>
            </p:nvSpPr>
            <p:spPr>
              <a:xfrm>
                <a:off x="3176752" y="1387365"/>
                <a:ext cx="1379482" cy="488731"/>
              </a:xfrm>
              <a:prstGeom prst="roundRect">
                <a:avLst/>
              </a:prstGeom>
              <a:solidFill>
                <a:schemeClr val="bg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en-US" sz="300" dirty="0" smtClean="0">
                    <a:solidFill>
                      <a:prstClr val="white"/>
                    </a:solidFill>
                    <a:latin typeface="Franklin Gothic Medium Cond" pitchFamily="34" charset="0"/>
                  </a:rPr>
                  <a:t>Features</a:t>
                </a:r>
                <a:endParaRPr lang="en-US" sz="300" dirty="0">
                  <a:solidFill>
                    <a:prstClr val="white"/>
                  </a:solidFill>
                  <a:latin typeface="Franklin Gothic Medium Cond" pitchFamily="34" charset="0"/>
                </a:endParaRPr>
              </a:p>
            </p:txBody>
          </p:sp>
          <p:sp>
            <p:nvSpPr>
              <p:cNvPr id="164" name="Rounded Rectangle 163"/>
              <p:cNvSpPr/>
              <p:nvPr/>
            </p:nvSpPr>
            <p:spPr>
              <a:xfrm>
                <a:off x="3176752" y="1907627"/>
                <a:ext cx="1379482" cy="488731"/>
              </a:xfrm>
              <a:prstGeom prst="roundRect">
                <a:avLst/>
              </a:prstGeom>
              <a:solidFill>
                <a:schemeClr val="accent4"/>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en-US" sz="300" dirty="0" smtClean="0">
                    <a:solidFill>
                      <a:prstClr val="white"/>
                    </a:solidFill>
                    <a:latin typeface="Franklin Gothic Medium Cond" pitchFamily="34" charset="0"/>
                  </a:rPr>
                  <a:t>OS</a:t>
                </a:r>
                <a:endParaRPr lang="en-US" sz="300" dirty="0">
                  <a:solidFill>
                    <a:prstClr val="white"/>
                  </a:solidFill>
                  <a:latin typeface="Franklin Gothic Medium Cond" pitchFamily="34" charset="0"/>
                </a:endParaRPr>
              </a:p>
            </p:txBody>
          </p:sp>
          <p:sp>
            <p:nvSpPr>
              <p:cNvPr id="165" name="Rounded Rectangle 164"/>
              <p:cNvSpPr/>
              <p:nvPr/>
            </p:nvSpPr>
            <p:spPr>
              <a:xfrm>
                <a:off x="3176752" y="2443655"/>
                <a:ext cx="1379482" cy="488730"/>
              </a:xfrm>
              <a:prstGeom prst="roundRect">
                <a:avLst/>
              </a:prstGeom>
              <a:solidFill>
                <a:schemeClr val="accent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en-US" sz="300" dirty="0" smtClean="0">
                    <a:solidFill>
                      <a:prstClr val="white"/>
                    </a:solidFill>
                    <a:latin typeface="Franklin Gothic Medium Cond" pitchFamily="34" charset="0"/>
                  </a:rPr>
                  <a:t>Hardware</a:t>
                </a:r>
                <a:endParaRPr lang="en-US" sz="300" dirty="0">
                  <a:solidFill>
                    <a:prstClr val="white"/>
                  </a:solidFill>
                  <a:latin typeface="Franklin Gothic Medium Cond" pitchFamily="34" charset="0"/>
                </a:endParaRPr>
              </a:p>
            </p:txBody>
          </p:sp>
        </p:grpSp>
      </p:grpSp>
      <p:sp>
        <p:nvSpPr>
          <p:cNvPr id="166" name="Rounded Rectangle 165"/>
          <p:cNvSpPr/>
          <p:nvPr/>
        </p:nvSpPr>
        <p:spPr>
          <a:xfrm>
            <a:off x="5964981" y="3548140"/>
            <a:ext cx="736289" cy="294494"/>
          </a:xfrm>
          <a:prstGeom prst="roundRect">
            <a:avLst/>
          </a:prstGeom>
          <a:gradFill flip="none" rotWithShape="1">
            <a:gsLst>
              <a:gs pos="0">
                <a:schemeClr val="bg2"/>
              </a:gs>
              <a:gs pos="100000">
                <a:schemeClr val="bg2">
                  <a:lumMod val="75000"/>
                </a:schemeClr>
              </a:gs>
            </a:gsLst>
            <a:lin ang="5400000" scaled="0"/>
            <a:tileRect/>
          </a:gradFill>
          <a:ln w="1905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prstClr val="white"/>
                </a:solidFill>
                <a:latin typeface="Franklin Gothic Medium" pitchFamily="34" charset="0"/>
              </a:rPr>
              <a:t>Features</a:t>
            </a:r>
            <a:endParaRPr lang="en-US" sz="1100" dirty="0">
              <a:solidFill>
                <a:prstClr val="white"/>
              </a:solidFill>
              <a:latin typeface="Franklin Gothic Medium" pitchFamily="34" charset="0"/>
            </a:endParaRPr>
          </a:p>
        </p:txBody>
      </p:sp>
      <p:sp>
        <p:nvSpPr>
          <p:cNvPr id="167" name="Rounded Rectangle 166"/>
          <p:cNvSpPr/>
          <p:nvPr/>
        </p:nvSpPr>
        <p:spPr>
          <a:xfrm>
            <a:off x="6990596" y="3669111"/>
            <a:ext cx="277899" cy="113858"/>
          </a:xfrm>
          <a:prstGeom prst="roundRect">
            <a:avLst/>
          </a:prstGeom>
          <a:solidFill>
            <a:schemeClr val="bg2"/>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a:r>
              <a:rPr lang="en-US" sz="300" dirty="0" smtClean="0">
                <a:solidFill>
                  <a:prstClr val="white"/>
                </a:solidFill>
                <a:latin typeface="Franklin Gothic Medium Cond" pitchFamily="34" charset="0"/>
              </a:rPr>
              <a:t>Applications</a:t>
            </a:r>
            <a:endParaRPr lang="en-US" sz="300" dirty="0">
              <a:solidFill>
                <a:prstClr val="white"/>
              </a:solidFill>
              <a:latin typeface="Franklin Gothic Medium Cond" pitchFamily="34" charset="0"/>
            </a:endParaRPr>
          </a:p>
        </p:txBody>
      </p:sp>
      <p:sp>
        <p:nvSpPr>
          <p:cNvPr id="168" name="Title 26"/>
          <p:cNvSpPr txBox="1">
            <a:spLocks/>
          </p:cNvSpPr>
          <p:nvPr/>
        </p:nvSpPr>
        <p:spPr>
          <a:xfrm>
            <a:off x="5235216" y="2253936"/>
            <a:ext cx="1473069" cy="957592"/>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marL="342900" indent="-182863" defTabSz="457154">
              <a:lnSpc>
                <a:spcPct val="90000"/>
              </a:lnSpc>
              <a:spcBef>
                <a:spcPts val="0"/>
              </a:spcBef>
              <a:spcAft>
                <a:spcPts val="600"/>
              </a:spcAft>
              <a:buFont typeface="Arial" panose="020B0604020202020204" pitchFamily="34" charset="0"/>
              <a:buChar char="•"/>
            </a:pPr>
            <a:r>
              <a:rPr lang="en-US" sz="2000" spc="0" dirty="0">
                <a:solidFill>
                  <a:schemeClr val="tx1"/>
                </a:solidFill>
                <a:latin typeface="Dual 400" panose="02000603000000020004" pitchFamily="2" charset="0"/>
                <a:ea typeface="+mn-ea"/>
                <a:cs typeface="Dual 400" panose="02000603000000020004" pitchFamily="2" charset="0"/>
              </a:rPr>
              <a:t>Routing</a:t>
            </a:r>
          </a:p>
          <a:p>
            <a:pPr marL="342900" indent="-182863" defTabSz="457154">
              <a:lnSpc>
                <a:spcPct val="90000"/>
              </a:lnSpc>
              <a:spcBef>
                <a:spcPts val="0"/>
              </a:spcBef>
              <a:spcAft>
                <a:spcPts val="600"/>
              </a:spcAft>
              <a:buFont typeface="Arial" panose="020B0604020202020204" pitchFamily="34" charset="0"/>
              <a:buChar char="•"/>
            </a:pPr>
            <a:r>
              <a:rPr lang="en-US" sz="2000" spc="0" dirty="0" smtClean="0">
                <a:solidFill>
                  <a:schemeClr val="tx1"/>
                </a:solidFill>
                <a:latin typeface="Dual 400" panose="02000603000000020004" pitchFamily="2" charset="0"/>
                <a:ea typeface="+mn-ea"/>
                <a:cs typeface="Dual 400" panose="02000603000000020004" pitchFamily="2" charset="0"/>
              </a:rPr>
              <a:t>Firewall</a:t>
            </a:r>
            <a:endParaRPr lang="en-US" sz="2000" spc="0" dirty="0">
              <a:solidFill>
                <a:schemeClr val="tx1"/>
              </a:solidFill>
              <a:latin typeface="Dual 400" panose="02000603000000020004" pitchFamily="2" charset="0"/>
              <a:ea typeface="+mn-ea"/>
              <a:cs typeface="Dual 400" panose="02000603000000020004" pitchFamily="2" charset="0"/>
            </a:endParaRPr>
          </a:p>
        </p:txBody>
      </p:sp>
      <p:sp>
        <p:nvSpPr>
          <p:cNvPr id="169" name="Title 26"/>
          <p:cNvSpPr txBox="1">
            <a:spLocks/>
          </p:cNvSpPr>
          <p:nvPr/>
        </p:nvSpPr>
        <p:spPr>
          <a:xfrm>
            <a:off x="6622331" y="2260689"/>
            <a:ext cx="1473069" cy="957592"/>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marL="342900" indent="-182863" defTabSz="457154">
              <a:lnSpc>
                <a:spcPct val="90000"/>
              </a:lnSpc>
              <a:spcBef>
                <a:spcPts val="0"/>
              </a:spcBef>
              <a:spcAft>
                <a:spcPts val="600"/>
              </a:spcAft>
              <a:buFont typeface="Arial" panose="020B0604020202020204" pitchFamily="34" charset="0"/>
              <a:buChar char="•"/>
            </a:pPr>
            <a:r>
              <a:rPr lang="en-US" sz="2000" spc="0" dirty="0" smtClean="0">
                <a:solidFill>
                  <a:schemeClr val="tx1"/>
                </a:solidFill>
                <a:latin typeface="Dual 400" panose="02000603000000020004" pitchFamily="2" charset="0"/>
                <a:ea typeface="+mn-ea"/>
                <a:cs typeface="Dual 400" panose="02000603000000020004" pitchFamily="2" charset="0"/>
              </a:rPr>
              <a:t>VPN</a:t>
            </a:r>
            <a:endParaRPr lang="en-US" sz="2000" spc="0" dirty="0">
              <a:solidFill>
                <a:schemeClr val="tx1"/>
              </a:solidFill>
              <a:latin typeface="Dual 400" panose="02000603000000020004" pitchFamily="2" charset="0"/>
              <a:ea typeface="+mn-ea"/>
              <a:cs typeface="Dual 400" panose="02000603000000020004" pitchFamily="2" charset="0"/>
            </a:endParaRPr>
          </a:p>
          <a:p>
            <a:pPr marL="342900" indent="-182863" defTabSz="457154">
              <a:lnSpc>
                <a:spcPct val="90000"/>
              </a:lnSpc>
              <a:spcBef>
                <a:spcPts val="0"/>
              </a:spcBef>
              <a:spcAft>
                <a:spcPts val="600"/>
              </a:spcAft>
              <a:buFont typeface="Arial" panose="020B0604020202020204" pitchFamily="34" charset="0"/>
              <a:buChar char="•"/>
            </a:pPr>
            <a:r>
              <a:rPr lang="en-US" sz="2000" spc="0" dirty="0" smtClean="0">
                <a:solidFill>
                  <a:schemeClr val="tx1"/>
                </a:solidFill>
                <a:latin typeface="Dual 400" panose="02000603000000020004" pitchFamily="2" charset="0"/>
                <a:ea typeface="+mn-ea"/>
                <a:cs typeface="Dual 400" panose="02000603000000020004" pitchFamily="2" charset="0"/>
              </a:rPr>
              <a:t>ADC</a:t>
            </a:r>
            <a:endParaRPr lang="en-US" sz="2000" spc="0" dirty="0">
              <a:solidFill>
                <a:schemeClr val="tx1"/>
              </a:solidFill>
              <a:latin typeface="Dual 400" panose="02000603000000020004" pitchFamily="2" charset="0"/>
              <a:ea typeface="+mn-ea"/>
              <a:cs typeface="Dual 400" panose="02000603000000020004" pitchFamily="2" charset="0"/>
            </a:endParaRPr>
          </a:p>
        </p:txBody>
      </p:sp>
      <p:cxnSp>
        <p:nvCxnSpPr>
          <p:cNvPr id="171" name="Straight Connector 170"/>
          <p:cNvCxnSpPr/>
          <p:nvPr/>
        </p:nvCxnSpPr>
        <p:spPr>
          <a:xfrm flipV="1">
            <a:off x="4567869" y="1247024"/>
            <a:ext cx="0" cy="3200400"/>
          </a:xfrm>
          <a:prstGeom prst="line">
            <a:avLst/>
          </a:prstGeom>
          <a:ln w="12700">
            <a:solidFill>
              <a:schemeClr val="accent1">
                <a:alpha val="30196"/>
              </a:schemeClr>
            </a:solidFill>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2727381" y="2985439"/>
            <a:ext cx="1757871" cy="1003477"/>
            <a:chOff x="2809213" y="3137442"/>
            <a:chExt cx="1757871" cy="1003477"/>
          </a:xfrm>
        </p:grpSpPr>
        <p:grpSp>
          <p:nvGrpSpPr>
            <p:cNvPr id="72" name="Group 133"/>
            <p:cNvGrpSpPr>
              <a:grpSpLocks noChangeAspect="1"/>
            </p:cNvGrpSpPr>
            <p:nvPr/>
          </p:nvGrpSpPr>
          <p:grpSpPr>
            <a:xfrm>
              <a:off x="3439501" y="3635365"/>
              <a:ext cx="492787" cy="505554"/>
              <a:chOff x="3619553" y="1323286"/>
              <a:chExt cx="907847" cy="931365"/>
            </a:xfrm>
            <a:effectLst/>
          </p:grpSpPr>
          <p:sp>
            <p:nvSpPr>
              <p:cNvPr id="73" name="Freeform 72"/>
              <p:cNvSpPr/>
              <p:nvPr/>
            </p:nvSpPr>
            <p:spPr>
              <a:xfrm>
                <a:off x="3657600" y="1747838"/>
                <a:ext cx="197644" cy="188118"/>
              </a:xfrm>
              <a:custGeom>
                <a:avLst/>
                <a:gdLst>
                  <a:gd name="connsiteX0" fmla="*/ 100013 w 197644"/>
                  <a:gd name="connsiteY0" fmla="*/ 0 h 188118"/>
                  <a:gd name="connsiteX1" fmla="*/ 14288 w 197644"/>
                  <a:gd name="connsiteY1" fmla="*/ 0 h 188118"/>
                  <a:gd name="connsiteX2" fmla="*/ 0 w 197644"/>
                  <a:gd name="connsiteY2" fmla="*/ 11906 h 188118"/>
                  <a:gd name="connsiteX3" fmla="*/ 0 w 197644"/>
                  <a:gd name="connsiteY3" fmla="*/ 11906 h 188118"/>
                  <a:gd name="connsiteX4" fmla="*/ 52388 w 197644"/>
                  <a:gd name="connsiteY4" fmla="*/ 64293 h 188118"/>
                  <a:gd name="connsiteX5" fmla="*/ 164306 w 197644"/>
                  <a:gd name="connsiteY5" fmla="*/ 185737 h 188118"/>
                  <a:gd name="connsiteX6" fmla="*/ 197644 w 197644"/>
                  <a:gd name="connsiteY6" fmla="*/ 188118 h 188118"/>
                  <a:gd name="connsiteX7" fmla="*/ 107156 w 197644"/>
                  <a:gd name="connsiteY7" fmla="*/ 104775 h 188118"/>
                  <a:gd name="connsiteX8" fmla="*/ 100013 w 197644"/>
                  <a:gd name="connsiteY8" fmla="*/ 83343 h 188118"/>
                  <a:gd name="connsiteX9" fmla="*/ 100013 w 197644"/>
                  <a:gd name="connsiteY9" fmla="*/ 0 h 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644" h="188118">
                    <a:moveTo>
                      <a:pt x="100013" y="0"/>
                    </a:moveTo>
                    <a:lnTo>
                      <a:pt x="14288" y="0"/>
                    </a:lnTo>
                    <a:lnTo>
                      <a:pt x="0" y="11906"/>
                    </a:lnTo>
                    <a:lnTo>
                      <a:pt x="0" y="11906"/>
                    </a:lnTo>
                    <a:lnTo>
                      <a:pt x="52388" y="64293"/>
                    </a:lnTo>
                    <a:lnTo>
                      <a:pt x="164306" y="185737"/>
                    </a:lnTo>
                    <a:lnTo>
                      <a:pt x="197644" y="188118"/>
                    </a:lnTo>
                    <a:lnTo>
                      <a:pt x="107156" y="104775"/>
                    </a:lnTo>
                    <a:lnTo>
                      <a:pt x="100013" y="83343"/>
                    </a:lnTo>
                    <a:lnTo>
                      <a:pt x="100013" y="0"/>
                    </a:lnTo>
                    <a:close/>
                  </a:path>
                </a:pathLst>
              </a:custGeom>
              <a:solidFill>
                <a:schemeClr val="tx1">
                  <a:alpha val="14118"/>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pic>
            <p:nvPicPr>
              <p:cNvPr id="74" name="Picture 73" descr="OpenStack logo.png"/>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619553" y="1323286"/>
                <a:ext cx="907847" cy="931365"/>
              </a:xfrm>
              <a:prstGeom prst="rect">
                <a:avLst/>
              </a:prstGeom>
              <a:effectLst>
                <a:outerShdw blurRad="50800" dist="38100" dir="13500000" algn="br" rotWithShape="0">
                  <a:prstClr val="black">
                    <a:alpha val="40000"/>
                  </a:prstClr>
                </a:outerShdw>
              </a:effectLst>
            </p:spPr>
          </p:pic>
        </p:grpSp>
        <p:sp>
          <p:nvSpPr>
            <p:cNvPr id="172" name="Title 26"/>
            <p:cNvSpPr txBox="1">
              <a:spLocks/>
            </p:cNvSpPr>
            <p:nvPr/>
          </p:nvSpPr>
          <p:spPr>
            <a:xfrm>
              <a:off x="2809213" y="3137442"/>
              <a:ext cx="1757871" cy="384018"/>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spcBef>
                  <a:spcPts val="1200"/>
                </a:spcBef>
                <a:spcAft>
                  <a:spcPts val="1800"/>
                </a:spcAft>
              </a:pPr>
              <a:r>
                <a:rPr lang="en-US" sz="2000" b="1" spc="0" dirty="0" smtClean="0">
                  <a:solidFill>
                    <a:schemeClr val="tx1"/>
                  </a:solidFill>
                  <a:latin typeface="Dual 400" panose="02000603000000020004" pitchFamily="2" charset="0"/>
                  <a:ea typeface="+mn-ea"/>
                  <a:cs typeface="Dual 400" panose="02000603000000020004" pitchFamily="2" charset="0"/>
                </a:rPr>
                <a:t>Orchestration</a:t>
              </a:r>
              <a:endParaRPr lang="en-US" sz="2000" b="1" spc="0" dirty="0">
                <a:solidFill>
                  <a:schemeClr val="tx1"/>
                </a:solidFill>
                <a:latin typeface="Dual 400" panose="02000603000000020004" pitchFamily="2" charset="0"/>
                <a:ea typeface="+mn-ea"/>
                <a:cs typeface="Dual 400" panose="02000603000000020004" pitchFamily="2" charset="0"/>
              </a:endParaRPr>
            </a:p>
          </p:txBody>
        </p:sp>
      </p:grpSp>
      <p:grpSp>
        <p:nvGrpSpPr>
          <p:cNvPr id="4" name="Group 3"/>
          <p:cNvGrpSpPr/>
          <p:nvPr/>
        </p:nvGrpSpPr>
        <p:grpSpPr>
          <a:xfrm>
            <a:off x="276838" y="3810857"/>
            <a:ext cx="2450543" cy="760410"/>
            <a:chOff x="138989" y="3687014"/>
            <a:chExt cx="2450543" cy="760410"/>
          </a:xfrm>
        </p:grpSpPr>
        <p:grpSp>
          <p:nvGrpSpPr>
            <p:cNvPr id="57" name="Group 56"/>
            <p:cNvGrpSpPr>
              <a:grpSpLocks noChangeAspect="1"/>
            </p:cNvGrpSpPr>
            <p:nvPr/>
          </p:nvGrpSpPr>
          <p:grpSpPr>
            <a:xfrm>
              <a:off x="642967" y="4069163"/>
              <a:ext cx="1474592" cy="378261"/>
              <a:chOff x="400082" y="394759"/>
              <a:chExt cx="2340615" cy="600414"/>
            </a:xfrm>
          </p:grpSpPr>
          <p:grpSp>
            <p:nvGrpSpPr>
              <p:cNvPr id="58" name="Group 57"/>
              <p:cNvGrpSpPr/>
              <p:nvPr/>
            </p:nvGrpSpPr>
            <p:grpSpPr>
              <a:xfrm>
                <a:off x="400082" y="394759"/>
                <a:ext cx="2340615" cy="600414"/>
                <a:chOff x="400082" y="394759"/>
                <a:chExt cx="2340615" cy="600414"/>
              </a:xfrm>
            </p:grpSpPr>
            <p:sp>
              <p:nvSpPr>
                <p:cNvPr id="69" name="Rectangle 68"/>
                <p:cNvSpPr/>
                <p:nvPr/>
              </p:nvSpPr>
              <p:spPr>
                <a:xfrm>
                  <a:off x="400082" y="394759"/>
                  <a:ext cx="2340615" cy="600414"/>
                </a:xfrm>
                <a:prstGeom prst="rect">
                  <a:avLst/>
                </a:prstGeom>
                <a:solidFill>
                  <a:schemeClr val="bg1"/>
                </a:soli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p:cNvSpPr txBox="1"/>
                <p:nvPr/>
              </p:nvSpPr>
              <p:spPr>
                <a:xfrm>
                  <a:off x="1613837" y="463054"/>
                  <a:ext cx="969943" cy="488535"/>
                </a:xfrm>
                <a:prstGeom prst="rect">
                  <a:avLst/>
                </a:prstGeom>
                <a:noFill/>
              </p:spPr>
              <p:txBody>
                <a:bodyPr wrap="none" rtlCol="0">
                  <a:spAutoFit/>
                </a:bodyPr>
                <a:lstStyle/>
                <a:p>
                  <a:pPr algn="ctr"/>
                  <a:r>
                    <a:rPr lang="en-US" sz="1400" i="1" dirty="0" smtClean="0">
                      <a:effectLst>
                        <a:outerShdw blurRad="38100" dist="38100" dir="2700000" algn="tl">
                          <a:srgbClr val="000000">
                            <a:alpha val="43137"/>
                          </a:srgbClr>
                        </a:outerShdw>
                      </a:effectLst>
                      <a:latin typeface="Franklin Gothic Medium Cond" pitchFamily="34" charset="0"/>
                    </a:rPr>
                    <a:t>VXLAN</a:t>
                  </a:r>
                  <a:endParaRPr lang="en-US" sz="1400" i="1" dirty="0">
                    <a:effectLst>
                      <a:outerShdw blurRad="38100" dist="38100" dir="2700000" algn="tl">
                        <a:srgbClr val="000000">
                          <a:alpha val="43137"/>
                        </a:srgbClr>
                      </a:outerShdw>
                    </a:effectLst>
                    <a:latin typeface="Franklin Gothic Medium Cond" pitchFamily="34" charset="0"/>
                  </a:endParaRPr>
                </a:p>
              </p:txBody>
            </p:sp>
          </p:grpSp>
          <p:pic>
            <p:nvPicPr>
              <p:cNvPr id="68" name="Picture 10"/>
              <p:cNvPicPr>
                <a:picLocks noChangeAspect="1" noChangeArrowheads="1"/>
              </p:cNvPicPr>
              <p:nvPr/>
            </p:nvPicPr>
            <p:blipFill>
              <a:blip r:embed="rId4" cstate="email">
                <a:biLevel thresh="75000"/>
              </a:blip>
              <a:srcRect/>
              <a:stretch>
                <a:fillRect/>
              </a:stretch>
            </p:blipFill>
            <p:spPr bwMode="auto">
              <a:xfrm>
                <a:off x="511985" y="519577"/>
                <a:ext cx="1306023" cy="375495"/>
              </a:xfrm>
              <a:prstGeom prst="rect">
                <a:avLst/>
              </a:prstGeom>
              <a:noFill/>
              <a:ln w="9525">
                <a:noFill/>
                <a:miter lim="800000"/>
                <a:headEnd/>
                <a:tailEnd/>
              </a:ln>
              <a:effectLst>
                <a:softEdge rad="50800"/>
              </a:effectLst>
            </p:spPr>
          </p:pic>
        </p:grpSp>
        <p:sp>
          <p:nvSpPr>
            <p:cNvPr id="173" name="Title 26"/>
            <p:cNvSpPr txBox="1">
              <a:spLocks/>
            </p:cNvSpPr>
            <p:nvPr/>
          </p:nvSpPr>
          <p:spPr>
            <a:xfrm>
              <a:off x="138989" y="3687014"/>
              <a:ext cx="2450543" cy="40859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spcBef>
                  <a:spcPts val="1200"/>
                </a:spcBef>
                <a:spcAft>
                  <a:spcPts val="1800"/>
                </a:spcAft>
              </a:pPr>
              <a:r>
                <a:rPr lang="en-US" sz="2000" b="1" spc="0" dirty="0" smtClean="0">
                  <a:solidFill>
                    <a:schemeClr val="tx1"/>
                  </a:solidFill>
                  <a:latin typeface="Dual 400" panose="02000603000000020004" pitchFamily="2" charset="0"/>
                  <a:ea typeface="+mn-ea"/>
                  <a:cs typeface="Dual 400" panose="02000603000000020004" pitchFamily="2" charset="0"/>
                </a:rPr>
                <a:t>Overlay Networking</a:t>
              </a:r>
            </a:p>
          </p:txBody>
        </p:sp>
      </p:grpSp>
      <p:grpSp>
        <p:nvGrpSpPr>
          <p:cNvPr id="10" name="Group 9"/>
          <p:cNvGrpSpPr/>
          <p:nvPr/>
        </p:nvGrpSpPr>
        <p:grpSpPr>
          <a:xfrm>
            <a:off x="126178" y="2293164"/>
            <a:ext cx="4356242" cy="2913660"/>
            <a:chOff x="126178" y="2293164"/>
            <a:chExt cx="4356242" cy="2913660"/>
          </a:xfrm>
        </p:grpSpPr>
        <p:sp>
          <p:nvSpPr>
            <p:cNvPr id="9" name="Rectangle 8"/>
            <p:cNvSpPr/>
            <p:nvPr/>
          </p:nvSpPr>
          <p:spPr>
            <a:xfrm>
              <a:off x="126178" y="2293164"/>
              <a:ext cx="4356242" cy="2913660"/>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endParaRPr lang="en-US" sz="1600" dirty="0">
                <a:solidFill>
                  <a:srgbClr val="FFFFFF"/>
                </a:solidFill>
                <a:latin typeface="Dual 300" panose="02000503020000020004" pitchFamily="2" charset="0"/>
              </a:endParaRPr>
            </a:p>
          </p:txBody>
        </p:sp>
        <p:sp>
          <p:nvSpPr>
            <p:cNvPr id="110" name="Title 26"/>
            <p:cNvSpPr txBox="1">
              <a:spLocks/>
            </p:cNvSpPr>
            <p:nvPr/>
          </p:nvSpPr>
          <p:spPr>
            <a:xfrm>
              <a:off x="1632057" y="2458117"/>
              <a:ext cx="1111302"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smtClean="0">
                  <a:latin typeface="Dual 400"/>
                  <a:ea typeface="+mn-ea"/>
                  <a:cs typeface="Dual 400"/>
                </a:rPr>
                <a:t>S</a:t>
              </a:r>
              <a:r>
                <a:rPr lang="en-US" sz="4000" dirty="0" smtClean="0">
                  <a:solidFill>
                    <a:schemeClr val="bg2">
                      <a:lumMod val="40000"/>
                      <a:lumOff val="60000"/>
                    </a:schemeClr>
                  </a:solidFill>
                  <a:latin typeface="Dual 400"/>
                  <a:ea typeface="+mn-ea"/>
                  <a:cs typeface="Dual 400"/>
                </a:rPr>
                <a:t>till</a:t>
              </a:r>
              <a:endParaRPr lang="en-US" sz="4000" dirty="0">
                <a:solidFill>
                  <a:schemeClr val="bg2">
                    <a:lumMod val="40000"/>
                    <a:lumOff val="60000"/>
                  </a:schemeClr>
                </a:solidFill>
                <a:latin typeface="Dual 400"/>
                <a:ea typeface="+mn-ea"/>
                <a:cs typeface="Dual 400"/>
              </a:endParaRPr>
            </a:p>
          </p:txBody>
        </p:sp>
        <p:sp>
          <p:nvSpPr>
            <p:cNvPr id="111" name="Title 26"/>
            <p:cNvSpPr txBox="1">
              <a:spLocks/>
            </p:cNvSpPr>
            <p:nvPr/>
          </p:nvSpPr>
          <p:spPr>
            <a:xfrm>
              <a:off x="1651010" y="2989535"/>
              <a:ext cx="1444776"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smtClean="0">
                  <a:latin typeface="Dual 400"/>
                  <a:ea typeface="+mn-ea"/>
                  <a:cs typeface="Dual 400"/>
                </a:rPr>
                <a:t>D</a:t>
              </a:r>
              <a:r>
                <a:rPr lang="en-US" sz="4000" dirty="0" smtClean="0">
                  <a:solidFill>
                    <a:schemeClr val="bg2">
                      <a:lumMod val="40000"/>
                      <a:lumOff val="60000"/>
                    </a:schemeClr>
                  </a:solidFill>
                  <a:latin typeface="Dual 400"/>
                  <a:ea typeface="+mn-ea"/>
                  <a:cs typeface="Dual 400"/>
                </a:rPr>
                <a:t>on’t</a:t>
              </a:r>
              <a:endParaRPr lang="en-US" sz="4000" dirty="0">
                <a:solidFill>
                  <a:schemeClr val="bg2">
                    <a:lumMod val="40000"/>
                    <a:lumOff val="60000"/>
                  </a:schemeClr>
                </a:solidFill>
                <a:latin typeface="Dual 400"/>
                <a:ea typeface="+mn-ea"/>
                <a:cs typeface="Dual 400"/>
              </a:endParaRPr>
            </a:p>
          </p:txBody>
        </p:sp>
        <p:sp>
          <p:nvSpPr>
            <p:cNvPr id="112" name="Title 26"/>
            <p:cNvSpPr txBox="1">
              <a:spLocks/>
            </p:cNvSpPr>
            <p:nvPr/>
          </p:nvSpPr>
          <p:spPr>
            <a:xfrm>
              <a:off x="1465031" y="3533246"/>
              <a:ext cx="1444776"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err="1" smtClean="0">
                  <a:solidFill>
                    <a:schemeClr val="bg2">
                      <a:lumMod val="40000"/>
                      <a:lumOff val="60000"/>
                    </a:schemeClr>
                  </a:solidFill>
                  <a:latin typeface="Dual 400"/>
                  <a:ea typeface="+mn-ea"/>
                  <a:cs typeface="Dual 400"/>
                </a:rPr>
                <a:t>k</a:t>
              </a:r>
              <a:r>
                <a:rPr lang="en-US" sz="4000" dirty="0" err="1" smtClean="0">
                  <a:latin typeface="Dual 400"/>
                  <a:ea typeface="+mn-ea"/>
                  <a:cs typeface="Dual 400"/>
                </a:rPr>
                <a:t>N</a:t>
              </a:r>
              <a:r>
                <a:rPr lang="en-US" sz="4000" dirty="0" err="1" smtClean="0">
                  <a:solidFill>
                    <a:schemeClr val="bg2">
                      <a:lumMod val="40000"/>
                      <a:lumOff val="60000"/>
                    </a:schemeClr>
                  </a:solidFill>
                  <a:latin typeface="Dual 400"/>
                  <a:ea typeface="+mn-ea"/>
                  <a:cs typeface="Dual 400"/>
                </a:rPr>
                <a:t>ow</a:t>
              </a:r>
              <a:endParaRPr lang="en-US" sz="4000" dirty="0">
                <a:solidFill>
                  <a:schemeClr val="bg2">
                    <a:lumMod val="40000"/>
                    <a:lumOff val="60000"/>
                  </a:schemeClr>
                </a:solidFill>
                <a:latin typeface="Dual 400"/>
                <a:ea typeface="+mn-ea"/>
                <a:cs typeface="Dual 400"/>
              </a:endParaRPr>
            </a:p>
          </p:txBody>
        </p:sp>
      </p:grpSp>
      <p:grpSp>
        <p:nvGrpSpPr>
          <p:cNvPr id="114" name="Group 113"/>
          <p:cNvGrpSpPr/>
          <p:nvPr/>
        </p:nvGrpSpPr>
        <p:grpSpPr>
          <a:xfrm>
            <a:off x="4902041" y="2178285"/>
            <a:ext cx="3687155" cy="2442435"/>
            <a:chOff x="534012" y="2293164"/>
            <a:chExt cx="3687155" cy="2513481"/>
          </a:xfrm>
        </p:grpSpPr>
        <p:sp>
          <p:nvSpPr>
            <p:cNvPr id="115" name="Rectangle 114"/>
            <p:cNvSpPr/>
            <p:nvPr/>
          </p:nvSpPr>
          <p:spPr>
            <a:xfrm>
              <a:off x="534012" y="2293164"/>
              <a:ext cx="3687155" cy="2513481"/>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914360">
                <a:lnSpc>
                  <a:spcPct val="90000"/>
                </a:lnSpc>
                <a:spcBef>
                  <a:spcPts val="300"/>
                </a:spcBef>
              </a:pPr>
              <a:r>
                <a:rPr lang="en-US" sz="1600" dirty="0" smtClean="0">
                  <a:solidFill>
                    <a:srgbClr val="FFFFFF"/>
                  </a:solidFill>
                  <a:latin typeface="Dual 300" panose="02000503020000020004" pitchFamily="2" charset="0"/>
                </a:rPr>
                <a:t>N</a:t>
              </a:r>
              <a:endParaRPr lang="en-US" sz="1600" dirty="0">
                <a:solidFill>
                  <a:srgbClr val="FFFFFF"/>
                </a:solidFill>
                <a:latin typeface="Dual 300" panose="02000503020000020004" pitchFamily="2" charset="0"/>
              </a:endParaRPr>
            </a:p>
          </p:txBody>
        </p:sp>
        <p:sp>
          <p:nvSpPr>
            <p:cNvPr id="116" name="Title 26"/>
            <p:cNvSpPr txBox="1">
              <a:spLocks/>
            </p:cNvSpPr>
            <p:nvPr/>
          </p:nvSpPr>
          <p:spPr>
            <a:xfrm>
              <a:off x="1632057" y="2458117"/>
              <a:ext cx="1111302"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smtClean="0">
                  <a:latin typeface="Dual 400"/>
                  <a:ea typeface="+mn-ea"/>
                  <a:cs typeface="Dual 400"/>
                </a:rPr>
                <a:t>N</a:t>
              </a:r>
              <a:r>
                <a:rPr lang="en-US" sz="4000" dirty="0" smtClean="0">
                  <a:solidFill>
                    <a:schemeClr val="bg2">
                      <a:lumMod val="40000"/>
                      <a:lumOff val="60000"/>
                    </a:schemeClr>
                  </a:solidFill>
                  <a:latin typeface="Dual 400"/>
                  <a:ea typeface="+mn-ea"/>
                  <a:cs typeface="Dual 400"/>
                </a:rPr>
                <a:t>ot</a:t>
              </a:r>
              <a:endParaRPr lang="en-US" sz="4000" dirty="0">
                <a:solidFill>
                  <a:schemeClr val="bg2">
                    <a:lumMod val="40000"/>
                    <a:lumOff val="60000"/>
                  </a:schemeClr>
                </a:solidFill>
                <a:latin typeface="Dual 400"/>
                <a:ea typeface="+mn-ea"/>
                <a:cs typeface="Dual 400"/>
              </a:endParaRPr>
            </a:p>
          </p:txBody>
        </p:sp>
        <p:sp>
          <p:nvSpPr>
            <p:cNvPr id="117" name="Title 26"/>
            <p:cNvSpPr txBox="1">
              <a:spLocks/>
            </p:cNvSpPr>
            <p:nvPr/>
          </p:nvSpPr>
          <p:spPr>
            <a:xfrm>
              <a:off x="1445530" y="2989535"/>
              <a:ext cx="1444776"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smtClean="0">
                  <a:latin typeface="Dual 400"/>
                  <a:ea typeface="+mn-ea"/>
                  <a:cs typeface="Dual 400"/>
                </a:rPr>
                <a:t>F</a:t>
              </a:r>
              <a:r>
                <a:rPr lang="en-US" sz="4000" dirty="0" smtClean="0">
                  <a:solidFill>
                    <a:schemeClr val="bg2">
                      <a:lumMod val="40000"/>
                      <a:lumOff val="60000"/>
                    </a:schemeClr>
                  </a:solidFill>
                  <a:latin typeface="Dual 400"/>
                  <a:ea typeface="+mn-ea"/>
                  <a:cs typeface="Dual 400"/>
                </a:rPr>
                <a:t>or</a:t>
              </a:r>
              <a:endParaRPr lang="en-US" sz="4000" dirty="0">
                <a:solidFill>
                  <a:schemeClr val="bg2">
                    <a:lumMod val="40000"/>
                    <a:lumOff val="60000"/>
                  </a:schemeClr>
                </a:solidFill>
                <a:latin typeface="Dual 400"/>
                <a:ea typeface="+mn-ea"/>
                <a:cs typeface="Dual 400"/>
              </a:endParaRPr>
            </a:p>
          </p:txBody>
        </p:sp>
        <p:sp>
          <p:nvSpPr>
            <p:cNvPr id="118" name="Title 26"/>
            <p:cNvSpPr txBox="1">
              <a:spLocks/>
            </p:cNvSpPr>
            <p:nvPr/>
          </p:nvSpPr>
          <p:spPr>
            <a:xfrm>
              <a:off x="1393113" y="3533246"/>
              <a:ext cx="2336538" cy="911340"/>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4000" dirty="0" err="1" smtClean="0">
                  <a:solidFill>
                    <a:schemeClr val="bg2">
                      <a:lumMod val="40000"/>
                      <a:lumOff val="60000"/>
                    </a:schemeClr>
                  </a:solidFill>
                  <a:latin typeface="Dual 400"/>
                  <a:ea typeface="+mn-ea"/>
                  <a:cs typeface="Dual 400"/>
                </a:rPr>
                <a:t>e</a:t>
              </a:r>
              <a:r>
                <a:rPr lang="en-US" sz="4000" dirty="0" err="1" smtClean="0">
                  <a:latin typeface="Dual 400"/>
                  <a:ea typeface="+mn-ea"/>
                  <a:cs typeface="Dual 400"/>
                </a:rPr>
                <a:t>V</a:t>
              </a:r>
              <a:r>
                <a:rPr lang="en-US" sz="4000" dirty="0" err="1" smtClean="0">
                  <a:solidFill>
                    <a:schemeClr val="bg2">
                      <a:lumMod val="40000"/>
                      <a:lumOff val="60000"/>
                    </a:schemeClr>
                  </a:solidFill>
                  <a:latin typeface="Dual 400"/>
                  <a:ea typeface="+mn-ea"/>
                  <a:cs typeface="Dual 400"/>
                </a:rPr>
                <a:t>eryone</a:t>
              </a:r>
              <a:endParaRPr lang="en-US" sz="4000" dirty="0">
                <a:solidFill>
                  <a:schemeClr val="bg2">
                    <a:lumMod val="40000"/>
                    <a:lumOff val="60000"/>
                  </a:schemeClr>
                </a:solidFill>
                <a:latin typeface="Dual 400"/>
                <a:ea typeface="+mn-ea"/>
                <a:cs typeface="Dual 400"/>
              </a:endParaRPr>
            </a:p>
          </p:txBody>
        </p:sp>
      </p:grpSp>
    </p:spTree>
    <p:extLst>
      <p:ext uri="{BB962C8B-B14F-4D97-AF65-F5344CB8AC3E}">
        <p14:creationId xmlns:p14="http://schemas.microsoft.com/office/powerpoint/2010/main" val="2508254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500" fill="hold"/>
                                        <p:tgtEl>
                                          <p:spTgt spid="5"/>
                                        </p:tgtEl>
                                        <p:attrNameLst>
                                          <p:attrName>ppt_w</p:attrName>
                                        </p:attrNameLst>
                                      </p:cBhvr>
                                      <p:tavLst>
                                        <p:tav tm="0">
                                          <p:val>
                                            <p:fltVal val="0"/>
                                          </p:val>
                                        </p:tav>
                                        <p:tav tm="100000">
                                          <p:val>
                                            <p:strVal val="#ppt_w"/>
                                          </p:val>
                                        </p:tav>
                                      </p:tavLst>
                                    </p:anim>
                                    <p:anim calcmode="lin" valueType="num">
                                      <p:cBhvr>
                                        <p:cTn id="22" dur="500" fill="hold"/>
                                        <p:tgtEl>
                                          <p:spTgt spid="5"/>
                                        </p:tgtEl>
                                        <p:attrNameLst>
                                          <p:attrName>ppt_h</p:attrName>
                                        </p:attrNameLst>
                                      </p:cBhvr>
                                      <p:tavLst>
                                        <p:tav tm="0">
                                          <p:val>
                                            <p:fltVal val="0"/>
                                          </p:val>
                                        </p:tav>
                                        <p:tav tm="100000">
                                          <p:val>
                                            <p:strVal val="#ppt_h"/>
                                          </p:val>
                                        </p:tav>
                                      </p:tavLst>
                                    </p:anim>
                                    <p:animEffect transition="in" filter="fade">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71"/>
                                        </p:tgtEl>
                                        <p:attrNameLst>
                                          <p:attrName>style.visibility</p:attrName>
                                        </p:attrNameLst>
                                      </p:cBhvr>
                                      <p:to>
                                        <p:strVal val="visible"/>
                                      </p:to>
                                    </p:set>
                                    <p:animEffect transition="in" filter="fade">
                                      <p:cBhvr>
                                        <p:cTn id="28" dur="500"/>
                                        <p:tgtEl>
                                          <p:spTgt spid="17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500"/>
                                        <p:tgtEl>
                                          <p:spTgt spid="49"/>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168"/>
                                        </p:tgtEl>
                                        <p:attrNameLst>
                                          <p:attrName>style.visibility</p:attrName>
                                        </p:attrNameLst>
                                      </p:cBhvr>
                                      <p:to>
                                        <p:strVal val="visible"/>
                                      </p:to>
                                    </p:set>
                                    <p:anim calcmode="lin" valueType="num">
                                      <p:cBhvr>
                                        <p:cTn id="38" dur="500" fill="hold"/>
                                        <p:tgtEl>
                                          <p:spTgt spid="168"/>
                                        </p:tgtEl>
                                        <p:attrNameLst>
                                          <p:attrName>ppt_w</p:attrName>
                                        </p:attrNameLst>
                                      </p:cBhvr>
                                      <p:tavLst>
                                        <p:tav tm="0">
                                          <p:val>
                                            <p:fltVal val="0"/>
                                          </p:val>
                                        </p:tav>
                                        <p:tav tm="100000">
                                          <p:val>
                                            <p:strVal val="#ppt_w"/>
                                          </p:val>
                                        </p:tav>
                                      </p:tavLst>
                                    </p:anim>
                                    <p:anim calcmode="lin" valueType="num">
                                      <p:cBhvr>
                                        <p:cTn id="39" dur="500" fill="hold"/>
                                        <p:tgtEl>
                                          <p:spTgt spid="168"/>
                                        </p:tgtEl>
                                        <p:attrNameLst>
                                          <p:attrName>ppt_h</p:attrName>
                                        </p:attrNameLst>
                                      </p:cBhvr>
                                      <p:tavLst>
                                        <p:tav tm="0">
                                          <p:val>
                                            <p:fltVal val="0"/>
                                          </p:val>
                                        </p:tav>
                                        <p:tav tm="100000">
                                          <p:val>
                                            <p:strVal val="#ppt_h"/>
                                          </p:val>
                                        </p:tav>
                                      </p:tavLst>
                                    </p:anim>
                                    <p:animEffect transition="in" filter="fade">
                                      <p:cBhvr>
                                        <p:cTn id="40" dur="500"/>
                                        <p:tgtEl>
                                          <p:spTgt spid="168"/>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69"/>
                                        </p:tgtEl>
                                        <p:attrNameLst>
                                          <p:attrName>style.visibility</p:attrName>
                                        </p:attrNameLst>
                                      </p:cBhvr>
                                      <p:to>
                                        <p:strVal val="visible"/>
                                      </p:to>
                                    </p:set>
                                    <p:anim calcmode="lin" valueType="num">
                                      <p:cBhvr>
                                        <p:cTn id="43" dur="500" fill="hold"/>
                                        <p:tgtEl>
                                          <p:spTgt spid="169"/>
                                        </p:tgtEl>
                                        <p:attrNameLst>
                                          <p:attrName>ppt_w</p:attrName>
                                        </p:attrNameLst>
                                      </p:cBhvr>
                                      <p:tavLst>
                                        <p:tav tm="0">
                                          <p:val>
                                            <p:fltVal val="0"/>
                                          </p:val>
                                        </p:tav>
                                        <p:tav tm="100000">
                                          <p:val>
                                            <p:strVal val="#ppt_w"/>
                                          </p:val>
                                        </p:tav>
                                      </p:tavLst>
                                    </p:anim>
                                    <p:anim calcmode="lin" valueType="num">
                                      <p:cBhvr>
                                        <p:cTn id="44" dur="500" fill="hold"/>
                                        <p:tgtEl>
                                          <p:spTgt spid="169"/>
                                        </p:tgtEl>
                                        <p:attrNameLst>
                                          <p:attrName>ppt_h</p:attrName>
                                        </p:attrNameLst>
                                      </p:cBhvr>
                                      <p:tavLst>
                                        <p:tav tm="0">
                                          <p:val>
                                            <p:fltVal val="0"/>
                                          </p:val>
                                        </p:tav>
                                        <p:tav tm="100000">
                                          <p:val>
                                            <p:strVal val="#ppt_h"/>
                                          </p:val>
                                        </p:tav>
                                      </p:tavLst>
                                    </p:anim>
                                    <p:animEffect transition="in" filter="fade">
                                      <p:cBhvr>
                                        <p:cTn id="45" dur="500"/>
                                        <p:tgtEl>
                                          <p:spTgt spid="169"/>
                                        </p:tgtEl>
                                      </p:cBhvr>
                                    </p:animEffect>
                                  </p:childTnLst>
                                </p:cTn>
                              </p:par>
                            </p:childTnLst>
                          </p:cTn>
                        </p:par>
                        <p:par>
                          <p:cTn id="46" fill="hold">
                            <p:stCondLst>
                              <p:cond delay="500"/>
                            </p:stCondLst>
                            <p:childTnLst>
                              <p:par>
                                <p:cTn id="47" presetID="10" presetClass="entr" presetSubtype="0" fill="hold"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fade">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166"/>
                                        </p:tgtEl>
                                        <p:attrNameLst>
                                          <p:attrName>style.visibility</p:attrName>
                                        </p:attrNameLst>
                                      </p:cBhvr>
                                      <p:to>
                                        <p:strVal val="visible"/>
                                      </p:to>
                                    </p:set>
                                    <p:anim calcmode="lin" valueType="num">
                                      <p:cBhvr>
                                        <p:cTn id="54" dur="500" fill="hold"/>
                                        <p:tgtEl>
                                          <p:spTgt spid="166"/>
                                        </p:tgtEl>
                                        <p:attrNameLst>
                                          <p:attrName>ppt_w</p:attrName>
                                        </p:attrNameLst>
                                      </p:cBhvr>
                                      <p:tavLst>
                                        <p:tav tm="0">
                                          <p:val>
                                            <p:fltVal val="0"/>
                                          </p:val>
                                        </p:tav>
                                        <p:tav tm="100000">
                                          <p:val>
                                            <p:strVal val="#ppt_w"/>
                                          </p:val>
                                        </p:tav>
                                      </p:tavLst>
                                    </p:anim>
                                    <p:anim calcmode="lin" valueType="num">
                                      <p:cBhvr>
                                        <p:cTn id="55" dur="500" fill="hold"/>
                                        <p:tgtEl>
                                          <p:spTgt spid="166"/>
                                        </p:tgtEl>
                                        <p:attrNameLst>
                                          <p:attrName>ppt_h</p:attrName>
                                        </p:attrNameLst>
                                      </p:cBhvr>
                                      <p:tavLst>
                                        <p:tav tm="0">
                                          <p:val>
                                            <p:fltVal val="0"/>
                                          </p:val>
                                        </p:tav>
                                        <p:tav tm="100000">
                                          <p:val>
                                            <p:strVal val="#ppt_h"/>
                                          </p:val>
                                        </p:tav>
                                      </p:tavLst>
                                    </p:anim>
                                    <p:animEffect transition="in" filter="fade">
                                      <p:cBhvr>
                                        <p:cTn id="56" dur="500"/>
                                        <p:tgtEl>
                                          <p:spTgt spid="166"/>
                                        </p:tgtEl>
                                      </p:cBhvr>
                                    </p:animEffect>
                                  </p:childTnLst>
                                </p:cTn>
                              </p:par>
                            </p:childTnLst>
                          </p:cTn>
                        </p:par>
                        <p:par>
                          <p:cTn id="57" fill="hold">
                            <p:stCondLst>
                              <p:cond delay="500"/>
                            </p:stCondLst>
                            <p:childTnLst>
                              <p:par>
                                <p:cTn id="58" presetID="37" presetClass="path" presetSubtype="0" accel="50000" decel="50000" fill="hold" grpId="2" nodeType="afterEffect">
                                  <p:stCondLst>
                                    <p:cond delay="0"/>
                                  </p:stCondLst>
                                  <p:childTnLst>
                                    <p:animMotion origin="layout" path="M -4.72222E-6 1.48148E-6 L 0.0224 0.02901 C 0.02709 0.0358 0.03421 0.03981 0.0415 0.03981 C 0.04983 0.03981 0.0566 0.0358 0.06129 0.02901 L 0.08403 1.48148E-6 " pathEditMode="relative" rAng="0" ptsTypes="AAAAA">
                                      <p:cBhvr>
                                        <p:cTn id="59" dur="2000" fill="hold"/>
                                        <p:tgtEl>
                                          <p:spTgt spid="166"/>
                                        </p:tgtEl>
                                        <p:attrNameLst>
                                          <p:attrName>ppt_x</p:attrName>
                                          <p:attrName>ppt_y</p:attrName>
                                        </p:attrNameLst>
                                      </p:cBhvr>
                                      <p:rCtr x="4201" y="1975"/>
                                    </p:animMotion>
                                  </p:childTnLst>
                                </p:cTn>
                              </p:par>
                            </p:childTnLst>
                          </p:cTn>
                        </p:par>
                        <p:par>
                          <p:cTn id="60" fill="hold">
                            <p:stCondLst>
                              <p:cond delay="2500"/>
                            </p:stCondLst>
                            <p:childTnLst>
                              <p:par>
                                <p:cTn id="61" presetID="10" presetClass="exit" presetSubtype="0" fill="hold" grpId="3" nodeType="afterEffect">
                                  <p:stCondLst>
                                    <p:cond delay="0"/>
                                  </p:stCondLst>
                                  <p:childTnLst>
                                    <p:animEffect transition="out" filter="fade">
                                      <p:cBhvr>
                                        <p:cTn id="62" dur="500"/>
                                        <p:tgtEl>
                                          <p:spTgt spid="166"/>
                                        </p:tgtEl>
                                      </p:cBhvr>
                                    </p:animEffect>
                                    <p:set>
                                      <p:cBhvr>
                                        <p:cTn id="63" dur="1" fill="hold">
                                          <p:stCondLst>
                                            <p:cond delay="499"/>
                                          </p:stCondLst>
                                        </p:cTn>
                                        <p:tgtEl>
                                          <p:spTgt spid="166"/>
                                        </p:tgtEl>
                                        <p:attrNameLst>
                                          <p:attrName>style.visibility</p:attrName>
                                        </p:attrNameLst>
                                      </p:cBhvr>
                                      <p:to>
                                        <p:strVal val="hidden"/>
                                      </p:to>
                                    </p:set>
                                  </p:childTnLst>
                                </p:cTn>
                              </p:par>
                            </p:childTnLst>
                          </p:cTn>
                        </p:par>
                        <p:par>
                          <p:cTn id="64" fill="hold">
                            <p:stCondLst>
                              <p:cond delay="3000"/>
                            </p:stCondLst>
                            <p:childTnLst>
                              <p:par>
                                <p:cTn id="65" presetID="53" presetClass="entr" presetSubtype="16" fill="hold" grpId="1" nodeType="afterEffect">
                                  <p:stCondLst>
                                    <p:cond delay="0"/>
                                  </p:stCondLst>
                                  <p:childTnLst>
                                    <p:set>
                                      <p:cBhvr>
                                        <p:cTn id="66" dur="1" fill="hold">
                                          <p:stCondLst>
                                            <p:cond delay="0"/>
                                          </p:stCondLst>
                                        </p:cTn>
                                        <p:tgtEl>
                                          <p:spTgt spid="167"/>
                                        </p:tgtEl>
                                        <p:attrNameLst>
                                          <p:attrName>style.visibility</p:attrName>
                                        </p:attrNameLst>
                                      </p:cBhvr>
                                      <p:to>
                                        <p:strVal val="visible"/>
                                      </p:to>
                                    </p:set>
                                    <p:anim calcmode="lin" valueType="num">
                                      <p:cBhvr>
                                        <p:cTn id="67" dur="500" fill="hold"/>
                                        <p:tgtEl>
                                          <p:spTgt spid="167"/>
                                        </p:tgtEl>
                                        <p:attrNameLst>
                                          <p:attrName>ppt_w</p:attrName>
                                        </p:attrNameLst>
                                      </p:cBhvr>
                                      <p:tavLst>
                                        <p:tav tm="0">
                                          <p:val>
                                            <p:fltVal val="0"/>
                                          </p:val>
                                        </p:tav>
                                        <p:tav tm="100000">
                                          <p:val>
                                            <p:strVal val="#ppt_w"/>
                                          </p:val>
                                        </p:tav>
                                      </p:tavLst>
                                    </p:anim>
                                    <p:anim calcmode="lin" valueType="num">
                                      <p:cBhvr>
                                        <p:cTn id="68" dur="500" fill="hold"/>
                                        <p:tgtEl>
                                          <p:spTgt spid="167"/>
                                        </p:tgtEl>
                                        <p:attrNameLst>
                                          <p:attrName>ppt_h</p:attrName>
                                        </p:attrNameLst>
                                      </p:cBhvr>
                                      <p:tavLst>
                                        <p:tav tm="0">
                                          <p:val>
                                            <p:fltVal val="0"/>
                                          </p:val>
                                        </p:tav>
                                        <p:tav tm="100000">
                                          <p:val>
                                            <p:strVal val="#ppt_h"/>
                                          </p:val>
                                        </p:tav>
                                      </p:tavLst>
                                    </p:anim>
                                    <p:animEffect transition="in" filter="fade">
                                      <p:cBhvr>
                                        <p:cTn id="69" dur="500"/>
                                        <p:tgtEl>
                                          <p:spTgt spid="167"/>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presetSubtype="0" fill="hold" nodeType="clickEffect">
                                  <p:stCondLst>
                                    <p:cond delay="0"/>
                                  </p:stCondLst>
                                  <p:childTnLst>
                                    <p:set>
                                      <p:cBhvr>
                                        <p:cTn id="73" dur="1" fill="hold">
                                          <p:stCondLst>
                                            <p:cond delay="0"/>
                                          </p:stCondLst>
                                        </p:cTn>
                                        <p:tgtEl>
                                          <p:spTgt spid="10"/>
                                        </p:tgtEl>
                                        <p:attrNameLst>
                                          <p:attrName>style.visibility</p:attrName>
                                        </p:attrNameLst>
                                      </p:cBhvr>
                                      <p:to>
                                        <p:strVal val="visible"/>
                                      </p:to>
                                    </p:set>
                                    <p:animEffect transition="in" filter="fade">
                                      <p:cBhvr>
                                        <p:cTn id="74" dur="500"/>
                                        <p:tgtEl>
                                          <p:spTgt spid="10"/>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nodeType="clickEffect">
                                  <p:stCondLst>
                                    <p:cond delay="0"/>
                                  </p:stCondLst>
                                  <p:childTnLst>
                                    <p:set>
                                      <p:cBhvr>
                                        <p:cTn id="78" dur="1" fill="hold">
                                          <p:stCondLst>
                                            <p:cond delay="0"/>
                                          </p:stCondLst>
                                        </p:cTn>
                                        <p:tgtEl>
                                          <p:spTgt spid="114"/>
                                        </p:tgtEl>
                                        <p:attrNameLst>
                                          <p:attrName>style.visibility</p:attrName>
                                        </p:attrNameLst>
                                      </p:cBhvr>
                                      <p:to>
                                        <p:strVal val="visible"/>
                                      </p:to>
                                    </p:set>
                                    <p:animEffect transition="in" filter="fade">
                                      <p:cBhvr>
                                        <p:cTn id="79"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166" grpId="1" animBg="1"/>
      <p:bldP spid="166" grpId="2" animBg="1"/>
      <p:bldP spid="166" grpId="3" animBg="1"/>
      <p:bldP spid="167" grpId="1" animBg="1"/>
      <p:bldP spid="168" grpId="0"/>
      <p:bldP spid="16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7251" y="337253"/>
            <a:ext cx="7993461" cy="509046"/>
          </a:xfrm>
        </p:spPr>
        <p:txBody>
          <a:bodyPr/>
          <a:lstStyle/>
          <a:p>
            <a:pPr defTabSz="914400"/>
            <a:r>
              <a:rPr lang="en-US" dirty="0"/>
              <a:t>Network Design </a:t>
            </a:r>
            <a:r>
              <a:rPr lang="en-US" dirty="0" smtClean="0"/>
              <a:t>for </a:t>
            </a:r>
            <a:r>
              <a:rPr lang="en-US" dirty="0"/>
              <a:t>the New Era</a:t>
            </a:r>
          </a:p>
        </p:txBody>
      </p:sp>
      <p:sp>
        <p:nvSpPr>
          <p:cNvPr id="6" name="Footer Placeholder 5"/>
          <p:cNvSpPr>
            <a:spLocks noGrp="1"/>
          </p:cNvSpPr>
          <p:nvPr>
            <p:ph type="ftr" sz="quarter" idx="3"/>
          </p:nvPr>
        </p:nvSpPr>
        <p:spPr/>
        <p:txBody>
          <a:bodyPr/>
          <a:lstStyle/>
          <a:p>
            <a:r>
              <a:rPr lang="en-US" dirty="0" smtClean="0"/>
              <a:t>© 2015 BROCADE COMMUNICATIONS SYSTEMS, INC. </a:t>
            </a:r>
            <a:endParaRPr lang="en-US" dirty="0"/>
          </a:p>
        </p:txBody>
      </p:sp>
      <p:sp>
        <p:nvSpPr>
          <p:cNvPr id="7" name="Slide Number Placeholder 6"/>
          <p:cNvSpPr>
            <a:spLocks noGrp="1"/>
          </p:cNvSpPr>
          <p:nvPr>
            <p:ph type="sldNum" sz="quarter" idx="4"/>
          </p:nvPr>
        </p:nvSpPr>
        <p:spPr/>
        <p:txBody>
          <a:bodyPr/>
          <a:lstStyle/>
          <a:p>
            <a:fld id="{7BCC8D0D-EAEC-449D-9161-023DFF90F2E2}" type="slidenum">
              <a:rPr lang="en-US" smtClean="0"/>
              <a:pPr/>
              <a:t>4</a:t>
            </a:fld>
            <a:endParaRPr lang="en-US" dirty="0"/>
          </a:p>
        </p:txBody>
      </p:sp>
      <p:grpSp>
        <p:nvGrpSpPr>
          <p:cNvPr id="9" name="Group 8"/>
          <p:cNvGrpSpPr/>
          <p:nvPr/>
        </p:nvGrpSpPr>
        <p:grpSpPr>
          <a:xfrm>
            <a:off x="1249480" y="1303485"/>
            <a:ext cx="6829216" cy="2993653"/>
            <a:chOff x="1249480" y="1303485"/>
            <a:chExt cx="6829216" cy="2993653"/>
          </a:xfrm>
        </p:grpSpPr>
        <p:sp>
          <p:nvSpPr>
            <p:cNvPr id="55" name="Title 26"/>
            <p:cNvSpPr txBox="1">
              <a:spLocks/>
            </p:cNvSpPr>
            <p:nvPr/>
          </p:nvSpPr>
          <p:spPr>
            <a:xfrm>
              <a:off x="1863445" y="1303485"/>
              <a:ext cx="5581446" cy="461665"/>
            </a:xfrm>
            <a:prstGeom prst="rect">
              <a:avLst/>
            </a:prstGeom>
            <a:effectLst/>
          </p:spPr>
          <p:txBody>
            <a:bodyPr vert="horz" lIns="0" tIns="0" rIns="182880" bIns="0" rtlCol="0" anchor="ctr" anchorCtr="0">
              <a:noAutofit/>
            </a:bodyPr>
            <a:lstStyle>
              <a:lvl1pPr algn="l" defTabSz="457200" rtl="0" eaLnBrk="1" latinLnBrk="0" hangingPunct="1">
                <a:spcBef>
                  <a:spcPct val="0"/>
                </a:spcBef>
                <a:buNone/>
                <a:defRPr sz="3400" kern="1200" spc="-90">
                  <a:solidFill>
                    <a:schemeClr val="bg2"/>
                  </a:solidFill>
                  <a:latin typeface="Franklin Gothic Book"/>
                  <a:ea typeface="+mj-ea"/>
                  <a:cs typeface="Franklin Gothic Book"/>
                </a:defRPr>
              </a:lvl1pPr>
            </a:lstStyle>
            <a:p>
              <a:pPr algn="ctr" defTabSz="914270">
                <a:spcBef>
                  <a:spcPts val="2400"/>
                </a:spcBef>
              </a:pPr>
              <a:r>
                <a:rPr lang="en-US" sz="2400" b="1" dirty="0">
                  <a:latin typeface="Dual 400"/>
                  <a:ea typeface="+mn-ea"/>
                  <a:cs typeface="Dual 400"/>
                </a:rPr>
                <a:t>SOFTWARE DEFINED NETWORKING</a:t>
              </a:r>
            </a:p>
          </p:txBody>
        </p:sp>
        <p:grpSp>
          <p:nvGrpSpPr>
            <p:cNvPr id="8" name="Group 7"/>
            <p:cNvGrpSpPr/>
            <p:nvPr/>
          </p:nvGrpSpPr>
          <p:grpSpPr>
            <a:xfrm>
              <a:off x="1249480" y="2163175"/>
              <a:ext cx="1671484" cy="1604541"/>
              <a:chOff x="1603303" y="2206686"/>
              <a:chExt cx="1671484" cy="1604541"/>
            </a:xfrm>
          </p:grpSpPr>
          <p:sp>
            <p:nvSpPr>
              <p:cNvPr id="48" name="TextBox 47"/>
              <p:cNvSpPr txBox="1"/>
              <p:nvPr/>
            </p:nvSpPr>
            <p:spPr>
              <a:xfrm>
                <a:off x="1603303" y="3411117"/>
                <a:ext cx="1671484" cy="400110"/>
              </a:xfrm>
              <a:prstGeom prst="rect">
                <a:avLst/>
              </a:prstGeom>
              <a:noFill/>
            </p:spPr>
            <p:txBody>
              <a:bodyPr wrap="square" rtlCol="0">
                <a:spAutoFit/>
              </a:bodyPr>
              <a:lstStyle/>
              <a:p>
                <a:pPr algn="ctr"/>
                <a:r>
                  <a:rPr lang="en-US" sz="2000" dirty="0">
                    <a:solidFill>
                      <a:schemeClr val="bg2"/>
                    </a:solidFill>
                    <a:latin typeface="Dual 400"/>
                    <a:cs typeface="Dual 400"/>
                  </a:rPr>
                  <a:t>Open</a:t>
                </a:r>
              </a:p>
            </p:txBody>
          </p:sp>
          <p:grpSp>
            <p:nvGrpSpPr>
              <p:cNvPr id="19" name="Group 18"/>
              <p:cNvGrpSpPr>
                <a:grpSpLocks noChangeAspect="1"/>
              </p:cNvGrpSpPr>
              <p:nvPr/>
            </p:nvGrpSpPr>
            <p:grpSpPr>
              <a:xfrm>
                <a:off x="1741632" y="2206686"/>
                <a:ext cx="1305309" cy="990635"/>
                <a:chOff x="638175" y="3048000"/>
                <a:chExt cx="1244600" cy="944563"/>
              </a:xfrm>
              <a:solidFill>
                <a:srgbClr val="A1A194"/>
              </a:solidFill>
            </p:grpSpPr>
            <p:sp>
              <p:nvSpPr>
                <p:cNvPr id="20" name="Freeform 1"/>
                <p:cNvSpPr>
                  <a:spLocks noChangeArrowheads="1"/>
                </p:cNvSpPr>
                <p:nvPr/>
              </p:nvSpPr>
              <p:spPr bwMode="auto">
                <a:xfrm>
                  <a:off x="1308100" y="3690938"/>
                  <a:ext cx="311150" cy="301625"/>
                </a:xfrm>
                <a:custGeom>
                  <a:avLst/>
                  <a:gdLst>
                    <a:gd name="T0" fmla="*/ 857 w 866"/>
                    <a:gd name="T1" fmla="*/ 161 h 837"/>
                    <a:gd name="T2" fmla="*/ 854 w 866"/>
                    <a:gd name="T3" fmla="*/ 109 h 837"/>
                    <a:gd name="T4" fmla="*/ 851 w 866"/>
                    <a:gd name="T5" fmla="*/ 55 h 837"/>
                    <a:gd name="T6" fmla="*/ 845 w 866"/>
                    <a:gd name="T7" fmla="*/ 109 h 837"/>
                    <a:gd name="T8" fmla="*/ 842 w 866"/>
                    <a:gd name="T9" fmla="*/ 161 h 837"/>
                    <a:gd name="T10" fmla="*/ 837 w 866"/>
                    <a:gd name="T11" fmla="*/ 255 h 837"/>
                    <a:gd name="T12" fmla="*/ 791 w 866"/>
                    <a:gd name="T13" fmla="*/ 284 h 837"/>
                    <a:gd name="T14" fmla="*/ 685 w 866"/>
                    <a:gd name="T15" fmla="*/ 346 h 837"/>
                    <a:gd name="T16" fmla="*/ 527 w 866"/>
                    <a:gd name="T17" fmla="*/ 443 h 837"/>
                    <a:gd name="T18" fmla="*/ 424 w 866"/>
                    <a:gd name="T19" fmla="*/ 509 h 837"/>
                    <a:gd name="T20" fmla="*/ 218 w 866"/>
                    <a:gd name="T21" fmla="*/ 641 h 837"/>
                    <a:gd name="T22" fmla="*/ 63 w 866"/>
                    <a:gd name="T23" fmla="*/ 704 h 837"/>
                    <a:gd name="T24" fmla="*/ 60 w 866"/>
                    <a:gd name="T25" fmla="*/ 604 h 837"/>
                    <a:gd name="T26" fmla="*/ 55 w 866"/>
                    <a:gd name="T27" fmla="*/ 400 h 837"/>
                    <a:gd name="T28" fmla="*/ 52 w 866"/>
                    <a:gd name="T29" fmla="*/ 301 h 837"/>
                    <a:gd name="T30" fmla="*/ 46 w 866"/>
                    <a:gd name="T31" fmla="*/ 201 h 837"/>
                    <a:gd name="T32" fmla="*/ 40 w 866"/>
                    <a:gd name="T33" fmla="*/ 100 h 837"/>
                    <a:gd name="T34" fmla="*/ 32 w 866"/>
                    <a:gd name="T35" fmla="*/ 0 h 837"/>
                    <a:gd name="T36" fmla="*/ 26 w 866"/>
                    <a:gd name="T37" fmla="*/ 100 h 837"/>
                    <a:gd name="T38" fmla="*/ 20 w 866"/>
                    <a:gd name="T39" fmla="*/ 201 h 837"/>
                    <a:gd name="T40" fmla="*/ 12 w 866"/>
                    <a:gd name="T41" fmla="*/ 400 h 837"/>
                    <a:gd name="T42" fmla="*/ 9 w 866"/>
                    <a:gd name="T43" fmla="*/ 500 h 837"/>
                    <a:gd name="T44" fmla="*/ 3 w 866"/>
                    <a:gd name="T45" fmla="*/ 704 h 837"/>
                    <a:gd name="T46" fmla="*/ 0 w 866"/>
                    <a:gd name="T47" fmla="*/ 804 h 837"/>
                    <a:gd name="T48" fmla="*/ 6 w 866"/>
                    <a:gd name="T49" fmla="*/ 821 h 837"/>
                    <a:gd name="T50" fmla="*/ 14 w 866"/>
                    <a:gd name="T51" fmla="*/ 830 h 837"/>
                    <a:gd name="T52" fmla="*/ 37 w 866"/>
                    <a:gd name="T53" fmla="*/ 836 h 837"/>
                    <a:gd name="T54" fmla="*/ 49 w 866"/>
                    <a:gd name="T55" fmla="*/ 830 h 837"/>
                    <a:gd name="T56" fmla="*/ 255 w 866"/>
                    <a:gd name="T57" fmla="*/ 695 h 837"/>
                    <a:gd name="T58" fmla="*/ 459 w 866"/>
                    <a:gd name="T59" fmla="*/ 558 h 837"/>
                    <a:gd name="T60" fmla="*/ 659 w 866"/>
                    <a:gd name="T61" fmla="*/ 417 h 837"/>
                    <a:gd name="T62" fmla="*/ 759 w 866"/>
                    <a:gd name="T63" fmla="*/ 346 h 837"/>
                    <a:gd name="T64" fmla="*/ 808 w 866"/>
                    <a:gd name="T65" fmla="*/ 310 h 837"/>
                    <a:gd name="T66" fmla="*/ 859 w 866"/>
                    <a:gd name="T67" fmla="*/ 272 h 837"/>
                    <a:gd name="T68" fmla="*/ 862 w 866"/>
                    <a:gd name="T69" fmla="*/ 270 h 837"/>
                    <a:gd name="T70" fmla="*/ 862 w 866"/>
                    <a:gd name="T71" fmla="*/ 212 h 837"/>
                    <a:gd name="T72" fmla="*/ 857 w 866"/>
                    <a:gd name="T73" fmla="*/ 161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6" h="837">
                      <a:moveTo>
                        <a:pt x="857" y="161"/>
                      </a:moveTo>
                      <a:lnTo>
                        <a:pt x="857" y="161"/>
                      </a:lnTo>
                      <a:lnTo>
                        <a:pt x="854" y="109"/>
                      </a:lnTo>
                      <a:lnTo>
                        <a:pt x="854" y="109"/>
                      </a:lnTo>
                      <a:lnTo>
                        <a:pt x="851" y="55"/>
                      </a:lnTo>
                      <a:lnTo>
                        <a:pt x="851" y="55"/>
                      </a:lnTo>
                      <a:lnTo>
                        <a:pt x="845" y="109"/>
                      </a:lnTo>
                      <a:lnTo>
                        <a:pt x="845" y="109"/>
                      </a:lnTo>
                      <a:lnTo>
                        <a:pt x="842" y="161"/>
                      </a:lnTo>
                      <a:lnTo>
                        <a:pt x="842" y="161"/>
                      </a:lnTo>
                      <a:lnTo>
                        <a:pt x="839" y="212"/>
                      </a:lnTo>
                      <a:lnTo>
                        <a:pt x="837" y="255"/>
                      </a:lnTo>
                      <a:lnTo>
                        <a:pt x="837" y="255"/>
                      </a:lnTo>
                      <a:lnTo>
                        <a:pt x="791" y="284"/>
                      </a:lnTo>
                      <a:lnTo>
                        <a:pt x="736" y="315"/>
                      </a:lnTo>
                      <a:lnTo>
                        <a:pt x="685" y="346"/>
                      </a:lnTo>
                      <a:lnTo>
                        <a:pt x="633" y="377"/>
                      </a:lnTo>
                      <a:lnTo>
                        <a:pt x="527" y="443"/>
                      </a:lnTo>
                      <a:lnTo>
                        <a:pt x="424" y="509"/>
                      </a:lnTo>
                      <a:lnTo>
                        <a:pt x="424" y="509"/>
                      </a:lnTo>
                      <a:lnTo>
                        <a:pt x="218" y="641"/>
                      </a:lnTo>
                      <a:lnTo>
                        <a:pt x="218" y="641"/>
                      </a:lnTo>
                      <a:lnTo>
                        <a:pt x="63" y="747"/>
                      </a:lnTo>
                      <a:lnTo>
                        <a:pt x="63" y="704"/>
                      </a:lnTo>
                      <a:lnTo>
                        <a:pt x="60" y="604"/>
                      </a:lnTo>
                      <a:lnTo>
                        <a:pt x="60" y="604"/>
                      </a:lnTo>
                      <a:lnTo>
                        <a:pt x="58" y="500"/>
                      </a:lnTo>
                      <a:lnTo>
                        <a:pt x="55" y="400"/>
                      </a:lnTo>
                      <a:lnTo>
                        <a:pt x="52" y="301"/>
                      </a:lnTo>
                      <a:lnTo>
                        <a:pt x="52" y="301"/>
                      </a:lnTo>
                      <a:lnTo>
                        <a:pt x="46" y="201"/>
                      </a:lnTo>
                      <a:lnTo>
                        <a:pt x="46" y="201"/>
                      </a:lnTo>
                      <a:lnTo>
                        <a:pt x="40" y="100"/>
                      </a:lnTo>
                      <a:lnTo>
                        <a:pt x="40" y="100"/>
                      </a:lnTo>
                      <a:lnTo>
                        <a:pt x="32" y="0"/>
                      </a:lnTo>
                      <a:lnTo>
                        <a:pt x="32" y="0"/>
                      </a:lnTo>
                      <a:lnTo>
                        <a:pt x="26" y="100"/>
                      </a:lnTo>
                      <a:lnTo>
                        <a:pt x="26" y="100"/>
                      </a:lnTo>
                      <a:lnTo>
                        <a:pt x="20" y="201"/>
                      </a:lnTo>
                      <a:lnTo>
                        <a:pt x="20" y="201"/>
                      </a:lnTo>
                      <a:lnTo>
                        <a:pt x="14" y="301"/>
                      </a:lnTo>
                      <a:lnTo>
                        <a:pt x="12" y="400"/>
                      </a:lnTo>
                      <a:lnTo>
                        <a:pt x="9" y="500"/>
                      </a:lnTo>
                      <a:lnTo>
                        <a:pt x="9" y="500"/>
                      </a:lnTo>
                      <a:lnTo>
                        <a:pt x="6" y="604"/>
                      </a:lnTo>
                      <a:lnTo>
                        <a:pt x="3" y="704"/>
                      </a:lnTo>
                      <a:lnTo>
                        <a:pt x="0" y="804"/>
                      </a:lnTo>
                      <a:lnTo>
                        <a:pt x="0" y="804"/>
                      </a:lnTo>
                      <a:lnTo>
                        <a:pt x="3" y="813"/>
                      </a:lnTo>
                      <a:lnTo>
                        <a:pt x="6" y="821"/>
                      </a:lnTo>
                      <a:lnTo>
                        <a:pt x="6" y="821"/>
                      </a:lnTo>
                      <a:lnTo>
                        <a:pt x="14" y="830"/>
                      </a:lnTo>
                      <a:lnTo>
                        <a:pt x="26" y="836"/>
                      </a:lnTo>
                      <a:lnTo>
                        <a:pt x="37" y="836"/>
                      </a:lnTo>
                      <a:lnTo>
                        <a:pt x="49" y="830"/>
                      </a:lnTo>
                      <a:lnTo>
                        <a:pt x="49" y="830"/>
                      </a:lnTo>
                      <a:lnTo>
                        <a:pt x="49" y="830"/>
                      </a:lnTo>
                      <a:lnTo>
                        <a:pt x="255" y="695"/>
                      </a:lnTo>
                      <a:lnTo>
                        <a:pt x="255" y="695"/>
                      </a:lnTo>
                      <a:lnTo>
                        <a:pt x="459" y="558"/>
                      </a:lnTo>
                      <a:lnTo>
                        <a:pt x="559" y="489"/>
                      </a:lnTo>
                      <a:lnTo>
                        <a:pt x="659" y="417"/>
                      </a:lnTo>
                      <a:lnTo>
                        <a:pt x="708" y="383"/>
                      </a:lnTo>
                      <a:lnTo>
                        <a:pt x="759" y="346"/>
                      </a:lnTo>
                      <a:lnTo>
                        <a:pt x="808" y="310"/>
                      </a:lnTo>
                      <a:lnTo>
                        <a:pt x="808" y="310"/>
                      </a:lnTo>
                      <a:lnTo>
                        <a:pt x="857" y="275"/>
                      </a:lnTo>
                      <a:lnTo>
                        <a:pt x="859" y="272"/>
                      </a:lnTo>
                      <a:lnTo>
                        <a:pt x="859" y="272"/>
                      </a:lnTo>
                      <a:lnTo>
                        <a:pt x="862" y="270"/>
                      </a:lnTo>
                      <a:lnTo>
                        <a:pt x="865" y="264"/>
                      </a:lnTo>
                      <a:lnTo>
                        <a:pt x="862" y="212"/>
                      </a:lnTo>
                      <a:lnTo>
                        <a:pt x="862" y="212"/>
                      </a:lnTo>
                      <a:lnTo>
                        <a:pt x="857" y="16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2"/>
                <p:cNvSpPr>
                  <a:spLocks noChangeArrowheads="1"/>
                </p:cNvSpPr>
                <p:nvPr/>
              </p:nvSpPr>
              <p:spPr bwMode="auto">
                <a:xfrm>
                  <a:off x="976313" y="3297238"/>
                  <a:ext cx="619125" cy="193675"/>
                </a:xfrm>
                <a:custGeom>
                  <a:avLst/>
                  <a:gdLst>
                    <a:gd name="T0" fmla="*/ 467 w 1719"/>
                    <a:gd name="T1" fmla="*/ 198 h 537"/>
                    <a:gd name="T2" fmla="*/ 467 w 1719"/>
                    <a:gd name="T3" fmla="*/ 198 h 537"/>
                    <a:gd name="T4" fmla="*/ 372 w 1719"/>
                    <a:gd name="T5" fmla="*/ 264 h 537"/>
                    <a:gd name="T6" fmla="*/ 324 w 1719"/>
                    <a:gd name="T7" fmla="*/ 295 h 537"/>
                    <a:gd name="T8" fmla="*/ 324 w 1719"/>
                    <a:gd name="T9" fmla="*/ 295 h 537"/>
                    <a:gd name="T10" fmla="*/ 278 w 1719"/>
                    <a:gd name="T11" fmla="*/ 329 h 537"/>
                    <a:gd name="T12" fmla="*/ 278 w 1719"/>
                    <a:gd name="T13" fmla="*/ 329 h 537"/>
                    <a:gd name="T14" fmla="*/ 183 w 1719"/>
                    <a:gd name="T15" fmla="*/ 395 h 537"/>
                    <a:gd name="T16" fmla="*/ 183 w 1719"/>
                    <a:gd name="T17" fmla="*/ 395 h 537"/>
                    <a:gd name="T18" fmla="*/ 91 w 1719"/>
                    <a:gd name="T19" fmla="*/ 464 h 537"/>
                    <a:gd name="T20" fmla="*/ 91 w 1719"/>
                    <a:gd name="T21" fmla="*/ 464 h 537"/>
                    <a:gd name="T22" fmla="*/ 0 w 1719"/>
                    <a:gd name="T23" fmla="*/ 536 h 537"/>
                    <a:gd name="T24" fmla="*/ 0 w 1719"/>
                    <a:gd name="T25" fmla="*/ 536 h 537"/>
                    <a:gd name="T26" fmla="*/ 100 w 1719"/>
                    <a:gd name="T27" fmla="*/ 478 h 537"/>
                    <a:gd name="T28" fmla="*/ 100 w 1719"/>
                    <a:gd name="T29" fmla="*/ 478 h 537"/>
                    <a:gd name="T30" fmla="*/ 201 w 1719"/>
                    <a:gd name="T31" fmla="*/ 421 h 537"/>
                    <a:gd name="T32" fmla="*/ 201 w 1719"/>
                    <a:gd name="T33" fmla="*/ 421 h 537"/>
                    <a:gd name="T34" fmla="*/ 298 w 1719"/>
                    <a:gd name="T35" fmla="*/ 364 h 537"/>
                    <a:gd name="T36" fmla="*/ 298 w 1719"/>
                    <a:gd name="T37" fmla="*/ 364 h 537"/>
                    <a:gd name="T38" fmla="*/ 349 w 1719"/>
                    <a:gd name="T39" fmla="*/ 332 h 537"/>
                    <a:gd name="T40" fmla="*/ 398 w 1719"/>
                    <a:gd name="T41" fmla="*/ 304 h 537"/>
                    <a:gd name="T42" fmla="*/ 398 w 1719"/>
                    <a:gd name="T43" fmla="*/ 304 h 537"/>
                    <a:gd name="T44" fmla="*/ 495 w 1719"/>
                    <a:gd name="T45" fmla="*/ 243 h 537"/>
                    <a:gd name="T46" fmla="*/ 593 w 1719"/>
                    <a:gd name="T47" fmla="*/ 183 h 537"/>
                    <a:gd name="T48" fmla="*/ 593 w 1719"/>
                    <a:gd name="T49" fmla="*/ 183 h 537"/>
                    <a:gd name="T50" fmla="*/ 773 w 1719"/>
                    <a:gd name="T51" fmla="*/ 69 h 537"/>
                    <a:gd name="T52" fmla="*/ 773 w 1719"/>
                    <a:gd name="T53" fmla="*/ 69 h 537"/>
                    <a:gd name="T54" fmla="*/ 876 w 1719"/>
                    <a:gd name="T55" fmla="*/ 117 h 537"/>
                    <a:gd name="T56" fmla="*/ 876 w 1719"/>
                    <a:gd name="T57" fmla="*/ 117 h 537"/>
                    <a:gd name="T58" fmla="*/ 994 w 1719"/>
                    <a:gd name="T59" fmla="*/ 172 h 537"/>
                    <a:gd name="T60" fmla="*/ 1114 w 1719"/>
                    <a:gd name="T61" fmla="*/ 226 h 537"/>
                    <a:gd name="T62" fmla="*/ 1114 w 1719"/>
                    <a:gd name="T63" fmla="*/ 226 h 537"/>
                    <a:gd name="T64" fmla="*/ 1234 w 1719"/>
                    <a:gd name="T65" fmla="*/ 281 h 537"/>
                    <a:gd name="T66" fmla="*/ 1355 w 1719"/>
                    <a:gd name="T67" fmla="*/ 332 h 537"/>
                    <a:gd name="T68" fmla="*/ 1475 w 1719"/>
                    <a:gd name="T69" fmla="*/ 384 h 537"/>
                    <a:gd name="T70" fmla="*/ 1535 w 1719"/>
                    <a:gd name="T71" fmla="*/ 410 h 537"/>
                    <a:gd name="T72" fmla="*/ 1598 w 1719"/>
                    <a:gd name="T73" fmla="*/ 433 h 537"/>
                    <a:gd name="T74" fmla="*/ 1598 w 1719"/>
                    <a:gd name="T75" fmla="*/ 433 h 537"/>
                    <a:gd name="T76" fmla="*/ 1718 w 1719"/>
                    <a:gd name="T77" fmla="*/ 481 h 537"/>
                    <a:gd name="T78" fmla="*/ 1718 w 1719"/>
                    <a:gd name="T79" fmla="*/ 481 h 537"/>
                    <a:gd name="T80" fmla="*/ 1604 w 1719"/>
                    <a:gd name="T81" fmla="*/ 416 h 537"/>
                    <a:gd name="T82" fmla="*/ 1546 w 1719"/>
                    <a:gd name="T83" fmla="*/ 387 h 537"/>
                    <a:gd name="T84" fmla="*/ 1489 w 1719"/>
                    <a:gd name="T85" fmla="*/ 355 h 537"/>
                    <a:gd name="T86" fmla="*/ 1372 w 1719"/>
                    <a:gd name="T87" fmla="*/ 292 h 537"/>
                    <a:gd name="T88" fmla="*/ 1257 w 1719"/>
                    <a:gd name="T89" fmla="*/ 232 h 537"/>
                    <a:gd name="T90" fmla="*/ 1257 w 1719"/>
                    <a:gd name="T91" fmla="*/ 232 h 537"/>
                    <a:gd name="T92" fmla="*/ 1140 w 1719"/>
                    <a:gd name="T93" fmla="*/ 175 h 537"/>
                    <a:gd name="T94" fmla="*/ 1022 w 1719"/>
                    <a:gd name="T95" fmla="*/ 115 h 537"/>
                    <a:gd name="T96" fmla="*/ 1022 w 1719"/>
                    <a:gd name="T97" fmla="*/ 115 h 537"/>
                    <a:gd name="T98" fmla="*/ 902 w 1719"/>
                    <a:gd name="T99" fmla="*/ 57 h 537"/>
                    <a:gd name="T100" fmla="*/ 902 w 1719"/>
                    <a:gd name="T101" fmla="*/ 57 h 537"/>
                    <a:gd name="T102" fmla="*/ 785 w 1719"/>
                    <a:gd name="T103" fmla="*/ 3 h 537"/>
                    <a:gd name="T104" fmla="*/ 785 w 1719"/>
                    <a:gd name="T105" fmla="*/ 3 h 537"/>
                    <a:gd name="T106" fmla="*/ 785 w 1719"/>
                    <a:gd name="T107" fmla="*/ 3 h 537"/>
                    <a:gd name="T108" fmla="*/ 776 w 1719"/>
                    <a:gd name="T109" fmla="*/ 0 h 537"/>
                    <a:gd name="T110" fmla="*/ 767 w 1719"/>
                    <a:gd name="T111" fmla="*/ 0 h 537"/>
                    <a:gd name="T112" fmla="*/ 762 w 1719"/>
                    <a:gd name="T113" fmla="*/ 0 h 537"/>
                    <a:gd name="T114" fmla="*/ 753 w 1719"/>
                    <a:gd name="T115" fmla="*/ 6 h 537"/>
                    <a:gd name="T116" fmla="*/ 753 w 1719"/>
                    <a:gd name="T117" fmla="*/ 6 h 537"/>
                    <a:gd name="T118" fmla="*/ 561 w 1719"/>
                    <a:gd name="T119" fmla="*/ 132 h 537"/>
                    <a:gd name="T120" fmla="*/ 467 w 1719"/>
                    <a:gd name="T121" fmla="*/ 19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9" h="537">
                      <a:moveTo>
                        <a:pt x="467" y="198"/>
                      </a:moveTo>
                      <a:lnTo>
                        <a:pt x="467" y="198"/>
                      </a:lnTo>
                      <a:lnTo>
                        <a:pt x="372" y="264"/>
                      </a:lnTo>
                      <a:lnTo>
                        <a:pt x="324" y="295"/>
                      </a:lnTo>
                      <a:lnTo>
                        <a:pt x="324" y="295"/>
                      </a:lnTo>
                      <a:lnTo>
                        <a:pt x="278" y="329"/>
                      </a:lnTo>
                      <a:lnTo>
                        <a:pt x="278" y="329"/>
                      </a:lnTo>
                      <a:lnTo>
                        <a:pt x="183" y="395"/>
                      </a:lnTo>
                      <a:lnTo>
                        <a:pt x="183" y="395"/>
                      </a:lnTo>
                      <a:lnTo>
                        <a:pt x="91" y="464"/>
                      </a:lnTo>
                      <a:lnTo>
                        <a:pt x="91" y="464"/>
                      </a:lnTo>
                      <a:lnTo>
                        <a:pt x="0" y="536"/>
                      </a:lnTo>
                      <a:lnTo>
                        <a:pt x="0" y="536"/>
                      </a:lnTo>
                      <a:lnTo>
                        <a:pt x="100" y="478"/>
                      </a:lnTo>
                      <a:lnTo>
                        <a:pt x="100" y="478"/>
                      </a:lnTo>
                      <a:lnTo>
                        <a:pt x="201" y="421"/>
                      </a:lnTo>
                      <a:lnTo>
                        <a:pt x="201" y="421"/>
                      </a:lnTo>
                      <a:lnTo>
                        <a:pt x="298" y="364"/>
                      </a:lnTo>
                      <a:lnTo>
                        <a:pt x="298" y="364"/>
                      </a:lnTo>
                      <a:lnTo>
                        <a:pt x="349" y="332"/>
                      </a:lnTo>
                      <a:lnTo>
                        <a:pt x="398" y="304"/>
                      </a:lnTo>
                      <a:lnTo>
                        <a:pt x="398" y="304"/>
                      </a:lnTo>
                      <a:lnTo>
                        <a:pt x="495" y="243"/>
                      </a:lnTo>
                      <a:lnTo>
                        <a:pt x="593" y="183"/>
                      </a:lnTo>
                      <a:lnTo>
                        <a:pt x="593" y="183"/>
                      </a:lnTo>
                      <a:lnTo>
                        <a:pt x="773" y="69"/>
                      </a:lnTo>
                      <a:lnTo>
                        <a:pt x="773" y="69"/>
                      </a:lnTo>
                      <a:lnTo>
                        <a:pt x="876" y="117"/>
                      </a:lnTo>
                      <a:lnTo>
                        <a:pt x="876" y="117"/>
                      </a:lnTo>
                      <a:lnTo>
                        <a:pt x="994" y="172"/>
                      </a:lnTo>
                      <a:lnTo>
                        <a:pt x="1114" y="226"/>
                      </a:lnTo>
                      <a:lnTo>
                        <a:pt x="1114" y="226"/>
                      </a:lnTo>
                      <a:lnTo>
                        <a:pt x="1234" y="281"/>
                      </a:lnTo>
                      <a:lnTo>
                        <a:pt x="1355" y="332"/>
                      </a:lnTo>
                      <a:lnTo>
                        <a:pt x="1475" y="384"/>
                      </a:lnTo>
                      <a:lnTo>
                        <a:pt x="1535" y="410"/>
                      </a:lnTo>
                      <a:lnTo>
                        <a:pt x="1598" y="433"/>
                      </a:lnTo>
                      <a:lnTo>
                        <a:pt x="1598" y="433"/>
                      </a:lnTo>
                      <a:lnTo>
                        <a:pt x="1718" y="481"/>
                      </a:lnTo>
                      <a:lnTo>
                        <a:pt x="1718" y="481"/>
                      </a:lnTo>
                      <a:lnTo>
                        <a:pt x="1604" y="416"/>
                      </a:lnTo>
                      <a:lnTo>
                        <a:pt x="1546" y="387"/>
                      </a:lnTo>
                      <a:lnTo>
                        <a:pt x="1489" y="355"/>
                      </a:lnTo>
                      <a:lnTo>
                        <a:pt x="1372" y="292"/>
                      </a:lnTo>
                      <a:lnTo>
                        <a:pt x="1257" y="232"/>
                      </a:lnTo>
                      <a:lnTo>
                        <a:pt x="1257" y="232"/>
                      </a:lnTo>
                      <a:lnTo>
                        <a:pt x="1140" y="175"/>
                      </a:lnTo>
                      <a:lnTo>
                        <a:pt x="1022" y="115"/>
                      </a:lnTo>
                      <a:lnTo>
                        <a:pt x="1022" y="115"/>
                      </a:lnTo>
                      <a:lnTo>
                        <a:pt x="902" y="57"/>
                      </a:lnTo>
                      <a:lnTo>
                        <a:pt x="902" y="57"/>
                      </a:lnTo>
                      <a:lnTo>
                        <a:pt x="785" y="3"/>
                      </a:lnTo>
                      <a:lnTo>
                        <a:pt x="785" y="3"/>
                      </a:lnTo>
                      <a:lnTo>
                        <a:pt x="785" y="3"/>
                      </a:lnTo>
                      <a:lnTo>
                        <a:pt x="776" y="0"/>
                      </a:lnTo>
                      <a:lnTo>
                        <a:pt x="767" y="0"/>
                      </a:lnTo>
                      <a:lnTo>
                        <a:pt x="762" y="0"/>
                      </a:lnTo>
                      <a:lnTo>
                        <a:pt x="753" y="6"/>
                      </a:lnTo>
                      <a:lnTo>
                        <a:pt x="753" y="6"/>
                      </a:lnTo>
                      <a:lnTo>
                        <a:pt x="561" y="132"/>
                      </a:lnTo>
                      <a:lnTo>
                        <a:pt x="467" y="1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3"/>
                <p:cNvSpPr>
                  <a:spLocks noChangeArrowheads="1"/>
                </p:cNvSpPr>
                <p:nvPr/>
              </p:nvSpPr>
              <p:spPr bwMode="auto">
                <a:xfrm>
                  <a:off x="1241425" y="3332163"/>
                  <a:ext cx="23813" cy="288925"/>
                </a:xfrm>
                <a:custGeom>
                  <a:avLst/>
                  <a:gdLst>
                    <a:gd name="T0" fmla="*/ 14 w 64"/>
                    <a:gd name="T1" fmla="*/ 676 h 804"/>
                    <a:gd name="T2" fmla="*/ 14 w 64"/>
                    <a:gd name="T3" fmla="*/ 676 h 804"/>
                    <a:gd name="T4" fmla="*/ 26 w 64"/>
                    <a:gd name="T5" fmla="*/ 768 h 804"/>
                    <a:gd name="T6" fmla="*/ 26 w 64"/>
                    <a:gd name="T7" fmla="*/ 768 h 804"/>
                    <a:gd name="T8" fmla="*/ 28 w 64"/>
                    <a:gd name="T9" fmla="*/ 794 h 804"/>
                    <a:gd name="T10" fmla="*/ 28 w 64"/>
                    <a:gd name="T11" fmla="*/ 794 h 804"/>
                    <a:gd name="T12" fmla="*/ 31 w 64"/>
                    <a:gd name="T13" fmla="*/ 803 h 804"/>
                    <a:gd name="T14" fmla="*/ 31 w 64"/>
                    <a:gd name="T15" fmla="*/ 803 h 804"/>
                    <a:gd name="T16" fmla="*/ 34 w 64"/>
                    <a:gd name="T17" fmla="*/ 794 h 804"/>
                    <a:gd name="T18" fmla="*/ 34 w 64"/>
                    <a:gd name="T19" fmla="*/ 794 h 804"/>
                    <a:gd name="T20" fmla="*/ 37 w 64"/>
                    <a:gd name="T21" fmla="*/ 768 h 804"/>
                    <a:gd name="T22" fmla="*/ 37 w 64"/>
                    <a:gd name="T23" fmla="*/ 768 h 804"/>
                    <a:gd name="T24" fmla="*/ 52 w 64"/>
                    <a:gd name="T25" fmla="*/ 676 h 804"/>
                    <a:gd name="T26" fmla="*/ 52 w 64"/>
                    <a:gd name="T27" fmla="*/ 676 h 804"/>
                    <a:gd name="T28" fmla="*/ 57 w 64"/>
                    <a:gd name="T29" fmla="*/ 616 h 804"/>
                    <a:gd name="T30" fmla="*/ 60 w 64"/>
                    <a:gd name="T31" fmla="*/ 550 h 804"/>
                    <a:gd name="T32" fmla="*/ 60 w 64"/>
                    <a:gd name="T33" fmla="*/ 550 h 804"/>
                    <a:gd name="T34" fmla="*/ 63 w 64"/>
                    <a:gd name="T35" fmla="*/ 476 h 804"/>
                    <a:gd name="T36" fmla="*/ 63 w 64"/>
                    <a:gd name="T37" fmla="*/ 476 h 804"/>
                    <a:gd name="T38" fmla="*/ 63 w 64"/>
                    <a:gd name="T39" fmla="*/ 401 h 804"/>
                    <a:gd name="T40" fmla="*/ 63 w 64"/>
                    <a:gd name="T41" fmla="*/ 401 h 804"/>
                    <a:gd name="T42" fmla="*/ 63 w 64"/>
                    <a:gd name="T43" fmla="*/ 327 h 804"/>
                    <a:gd name="T44" fmla="*/ 63 w 64"/>
                    <a:gd name="T45" fmla="*/ 327 h 804"/>
                    <a:gd name="T46" fmla="*/ 60 w 64"/>
                    <a:gd name="T47" fmla="*/ 256 h 804"/>
                    <a:gd name="T48" fmla="*/ 60 w 64"/>
                    <a:gd name="T49" fmla="*/ 256 h 804"/>
                    <a:gd name="T50" fmla="*/ 57 w 64"/>
                    <a:gd name="T51" fmla="*/ 187 h 804"/>
                    <a:gd name="T52" fmla="*/ 52 w 64"/>
                    <a:gd name="T53" fmla="*/ 127 h 804"/>
                    <a:gd name="T54" fmla="*/ 52 w 64"/>
                    <a:gd name="T55" fmla="*/ 127 h 804"/>
                    <a:gd name="T56" fmla="*/ 37 w 64"/>
                    <a:gd name="T57" fmla="*/ 35 h 804"/>
                    <a:gd name="T58" fmla="*/ 37 w 64"/>
                    <a:gd name="T59" fmla="*/ 35 h 804"/>
                    <a:gd name="T60" fmla="*/ 34 w 64"/>
                    <a:gd name="T61" fmla="*/ 9 h 804"/>
                    <a:gd name="T62" fmla="*/ 34 w 64"/>
                    <a:gd name="T63" fmla="*/ 9 h 804"/>
                    <a:gd name="T64" fmla="*/ 31 w 64"/>
                    <a:gd name="T65" fmla="*/ 0 h 804"/>
                    <a:gd name="T66" fmla="*/ 31 w 64"/>
                    <a:gd name="T67" fmla="*/ 0 h 804"/>
                    <a:gd name="T68" fmla="*/ 28 w 64"/>
                    <a:gd name="T69" fmla="*/ 9 h 804"/>
                    <a:gd name="T70" fmla="*/ 28 w 64"/>
                    <a:gd name="T71" fmla="*/ 9 h 804"/>
                    <a:gd name="T72" fmla="*/ 26 w 64"/>
                    <a:gd name="T73" fmla="*/ 35 h 804"/>
                    <a:gd name="T74" fmla="*/ 26 w 64"/>
                    <a:gd name="T75" fmla="*/ 35 h 804"/>
                    <a:gd name="T76" fmla="*/ 14 w 64"/>
                    <a:gd name="T77" fmla="*/ 127 h 804"/>
                    <a:gd name="T78" fmla="*/ 14 w 64"/>
                    <a:gd name="T79" fmla="*/ 127 h 804"/>
                    <a:gd name="T80" fmla="*/ 8 w 64"/>
                    <a:gd name="T81" fmla="*/ 187 h 804"/>
                    <a:gd name="T82" fmla="*/ 3 w 64"/>
                    <a:gd name="T83" fmla="*/ 256 h 804"/>
                    <a:gd name="T84" fmla="*/ 3 w 64"/>
                    <a:gd name="T85" fmla="*/ 256 h 804"/>
                    <a:gd name="T86" fmla="*/ 0 w 64"/>
                    <a:gd name="T87" fmla="*/ 327 h 804"/>
                    <a:gd name="T88" fmla="*/ 0 w 64"/>
                    <a:gd name="T89" fmla="*/ 327 h 804"/>
                    <a:gd name="T90" fmla="*/ 0 w 64"/>
                    <a:gd name="T91" fmla="*/ 401 h 804"/>
                    <a:gd name="T92" fmla="*/ 0 w 64"/>
                    <a:gd name="T93" fmla="*/ 401 h 804"/>
                    <a:gd name="T94" fmla="*/ 0 w 64"/>
                    <a:gd name="T95" fmla="*/ 476 h 804"/>
                    <a:gd name="T96" fmla="*/ 0 w 64"/>
                    <a:gd name="T97" fmla="*/ 476 h 804"/>
                    <a:gd name="T98" fmla="*/ 3 w 64"/>
                    <a:gd name="T99" fmla="*/ 550 h 804"/>
                    <a:gd name="T100" fmla="*/ 3 w 64"/>
                    <a:gd name="T101" fmla="*/ 550 h 804"/>
                    <a:gd name="T102" fmla="*/ 8 w 64"/>
                    <a:gd name="T103" fmla="*/ 616 h 804"/>
                    <a:gd name="T104" fmla="*/ 14 w 64"/>
                    <a:gd name="T105" fmla="*/ 676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4" h="804">
                      <a:moveTo>
                        <a:pt x="14" y="676"/>
                      </a:moveTo>
                      <a:lnTo>
                        <a:pt x="14" y="676"/>
                      </a:lnTo>
                      <a:lnTo>
                        <a:pt x="26" y="768"/>
                      </a:lnTo>
                      <a:lnTo>
                        <a:pt x="26" y="768"/>
                      </a:lnTo>
                      <a:lnTo>
                        <a:pt x="28" y="794"/>
                      </a:lnTo>
                      <a:lnTo>
                        <a:pt x="28" y="794"/>
                      </a:lnTo>
                      <a:lnTo>
                        <a:pt x="31" y="803"/>
                      </a:lnTo>
                      <a:lnTo>
                        <a:pt x="31" y="803"/>
                      </a:lnTo>
                      <a:lnTo>
                        <a:pt x="34" y="794"/>
                      </a:lnTo>
                      <a:lnTo>
                        <a:pt x="34" y="794"/>
                      </a:lnTo>
                      <a:lnTo>
                        <a:pt x="37" y="768"/>
                      </a:lnTo>
                      <a:lnTo>
                        <a:pt x="37" y="768"/>
                      </a:lnTo>
                      <a:lnTo>
                        <a:pt x="52" y="676"/>
                      </a:lnTo>
                      <a:lnTo>
                        <a:pt x="52" y="676"/>
                      </a:lnTo>
                      <a:lnTo>
                        <a:pt x="57" y="616"/>
                      </a:lnTo>
                      <a:lnTo>
                        <a:pt x="60" y="550"/>
                      </a:lnTo>
                      <a:lnTo>
                        <a:pt x="60" y="550"/>
                      </a:lnTo>
                      <a:lnTo>
                        <a:pt x="63" y="476"/>
                      </a:lnTo>
                      <a:lnTo>
                        <a:pt x="63" y="476"/>
                      </a:lnTo>
                      <a:lnTo>
                        <a:pt x="63" y="401"/>
                      </a:lnTo>
                      <a:lnTo>
                        <a:pt x="63" y="401"/>
                      </a:lnTo>
                      <a:lnTo>
                        <a:pt x="63" y="327"/>
                      </a:lnTo>
                      <a:lnTo>
                        <a:pt x="63" y="327"/>
                      </a:lnTo>
                      <a:lnTo>
                        <a:pt x="60" y="256"/>
                      </a:lnTo>
                      <a:lnTo>
                        <a:pt x="60" y="256"/>
                      </a:lnTo>
                      <a:lnTo>
                        <a:pt x="57" y="187"/>
                      </a:lnTo>
                      <a:lnTo>
                        <a:pt x="52" y="127"/>
                      </a:lnTo>
                      <a:lnTo>
                        <a:pt x="52" y="127"/>
                      </a:lnTo>
                      <a:lnTo>
                        <a:pt x="37" y="35"/>
                      </a:lnTo>
                      <a:lnTo>
                        <a:pt x="37" y="35"/>
                      </a:lnTo>
                      <a:lnTo>
                        <a:pt x="34" y="9"/>
                      </a:lnTo>
                      <a:lnTo>
                        <a:pt x="34" y="9"/>
                      </a:lnTo>
                      <a:lnTo>
                        <a:pt x="31" y="0"/>
                      </a:lnTo>
                      <a:lnTo>
                        <a:pt x="31" y="0"/>
                      </a:lnTo>
                      <a:lnTo>
                        <a:pt x="28" y="9"/>
                      </a:lnTo>
                      <a:lnTo>
                        <a:pt x="28" y="9"/>
                      </a:lnTo>
                      <a:lnTo>
                        <a:pt x="26" y="35"/>
                      </a:lnTo>
                      <a:lnTo>
                        <a:pt x="26" y="35"/>
                      </a:lnTo>
                      <a:lnTo>
                        <a:pt x="14" y="127"/>
                      </a:lnTo>
                      <a:lnTo>
                        <a:pt x="14" y="127"/>
                      </a:lnTo>
                      <a:lnTo>
                        <a:pt x="8" y="187"/>
                      </a:lnTo>
                      <a:lnTo>
                        <a:pt x="3" y="256"/>
                      </a:lnTo>
                      <a:lnTo>
                        <a:pt x="3" y="256"/>
                      </a:lnTo>
                      <a:lnTo>
                        <a:pt x="0" y="327"/>
                      </a:lnTo>
                      <a:lnTo>
                        <a:pt x="0" y="327"/>
                      </a:lnTo>
                      <a:lnTo>
                        <a:pt x="0" y="401"/>
                      </a:lnTo>
                      <a:lnTo>
                        <a:pt x="0" y="401"/>
                      </a:lnTo>
                      <a:lnTo>
                        <a:pt x="0" y="476"/>
                      </a:lnTo>
                      <a:lnTo>
                        <a:pt x="0" y="476"/>
                      </a:lnTo>
                      <a:lnTo>
                        <a:pt x="3" y="550"/>
                      </a:lnTo>
                      <a:lnTo>
                        <a:pt x="3" y="550"/>
                      </a:lnTo>
                      <a:lnTo>
                        <a:pt x="8" y="616"/>
                      </a:lnTo>
                      <a:lnTo>
                        <a:pt x="14" y="67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4"/>
                <p:cNvSpPr>
                  <a:spLocks noChangeArrowheads="1"/>
                </p:cNvSpPr>
                <p:nvPr/>
              </p:nvSpPr>
              <p:spPr bwMode="auto">
                <a:xfrm>
                  <a:off x="638175" y="3452813"/>
                  <a:ext cx="665163" cy="533400"/>
                </a:xfrm>
                <a:custGeom>
                  <a:avLst/>
                  <a:gdLst>
                    <a:gd name="T0" fmla="*/ 917 w 1846"/>
                    <a:gd name="T1" fmla="*/ 1010 h 1481"/>
                    <a:gd name="T2" fmla="*/ 920 w 1846"/>
                    <a:gd name="T3" fmla="*/ 954 h 1481"/>
                    <a:gd name="T4" fmla="*/ 923 w 1846"/>
                    <a:gd name="T5" fmla="*/ 883 h 1481"/>
                    <a:gd name="T6" fmla="*/ 923 w 1846"/>
                    <a:gd name="T7" fmla="*/ 808 h 1481"/>
                    <a:gd name="T8" fmla="*/ 920 w 1846"/>
                    <a:gd name="T9" fmla="*/ 737 h 1481"/>
                    <a:gd name="T10" fmla="*/ 920 w 1846"/>
                    <a:gd name="T11" fmla="*/ 699 h 1481"/>
                    <a:gd name="T12" fmla="*/ 911 w 1846"/>
                    <a:gd name="T13" fmla="*/ 591 h 1481"/>
                    <a:gd name="T14" fmla="*/ 902 w 1846"/>
                    <a:gd name="T15" fmla="*/ 516 h 1481"/>
                    <a:gd name="T16" fmla="*/ 897 w 1846"/>
                    <a:gd name="T17" fmla="*/ 482 h 1481"/>
                    <a:gd name="T18" fmla="*/ 971 w 1846"/>
                    <a:gd name="T19" fmla="*/ 510 h 1481"/>
                    <a:gd name="T20" fmla="*/ 1292 w 1846"/>
                    <a:gd name="T21" fmla="*/ 659 h 1481"/>
                    <a:gd name="T22" fmla="*/ 1424 w 1846"/>
                    <a:gd name="T23" fmla="*/ 662 h 1481"/>
                    <a:gd name="T24" fmla="*/ 1547 w 1846"/>
                    <a:gd name="T25" fmla="*/ 662 h 1481"/>
                    <a:gd name="T26" fmla="*/ 1796 w 1846"/>
                    <a:gd name="T27" fmla="*/ 659 h 1481"/>
                    <a:gd name="T28" fmla="*/ 1673 w 1846"/>
                    <a:gd name="T29" fmla="*/ 645 h 1481"/>
                    <a:gd name="T30" fmla="*/ 1427 w 1846"/>
                    <a:gd name="T31" fmla="*/ 628 h 1481"/>
                    <a:gd name="T32" fmla="*/ 1152 w 1846"/>
                    <a:gd name="T33" fmla="*/ 539 h 1481"/>
                    <a:gd name="T34" fmla="*/ 679 w 1846"/>
                    <a:gd name="T35" fmla="*/ 304 h 1481"/>
                    <a:gd name="T36" fmla="*/ 358 w 1846"/>
                    <a:gd name="T37" fmla="*/ 152 h 1481"/>
                    <a:gd name="T38" fmla="*/ 201 w 1846"/>
                    <a:gd name="T39" fmla="*/ 78 h 1481"/>
                    <a:gd name="T40" fmla="*/ 230 w 1846"/>
                    <a:gd name="T41" fmla="*/ 75 h 1481"/>
                    <a:gd name="T42" fmla="*/ 436 w 1846"/>
                    <a:gd name="T43" fmla="*/ 95 h 1481"/>
                    <a:gd name="T44" fmla="*/ 794 w 1846"/>
                    <a:gd name="T45" fmla="*/ 127 h 1481"/>
                    <a:gd name="T46" fmla="*/ 745 w 1846"/>
                    <a:gd name="T47" fmla="*/ 112 h 1481"/>
                    <a:gd name="T48" fmla="*/ 438 w 1846"/>
                    <a:gd name="T49" fmla="*/ 61 h 1481"/>
                    <a:gd name="T50" fmla="*/ 235 w 1846"/>
                    <a:gd name="T51" fmla="*/ 29 h 1481"/>
                    <a:gd name="T52" fmla="*/ 32 w 1846"/>
                    <a:gd name="T53" fmla="*/ 0 h 1481"/>
                    <a:gd name="T54" fmla="*/ 15 w 1846"/>
                    <a:gd name="T55" fmla="*/ 3 h 1481"/>
                    <a:gd name="T56" fmla="*/ 3 w 1846"/>
                    <a:gd name="T57" fmla="*/ 15 h 1481"/>
                    <a:gd name="T58" fmla="*/ 6 w 1846"/>
                    <a:gd name="T59" fmla="*/ 46 h 1481"/>
                    <a:gd name="T60" fmla="*/ 175 w 1846"/>
                    <a:gd name="T61" fmla="*/ 129 h 1481"/>
                    <a:gd name="T62" fmla="*/ 333 w 1846"/>
                    <a:gd name="T63" fmla="*/ 209 h 1481"/>
                    <a:gd name="T64" fmla="*/ 650 w 1846"/>
                    <a:gd name="T65" fmla="*/ 361 h 1481"/>
                    <a:gd name="T66" fmla="*/ 885 w 1846"/>
                    <a:gd name="T67" fmla="*/ 473 h 1481"/>
                    <a:gd name="T68" fmla="*/ 877 w 1846"/>
                    <a:gd name="T69" fmla="*/ 516 h 1481"/>
                    <a:gd name="T70" fmla="*/ 868 w 1846"/>
                    <a:gd name="T71" fmla="*/ 591 h 1481"/>
                    <a:gd name="T72" fmla="*/ 862 w 1846"/>
                    <a:gd name="T73" fmla="*/ 662 h 1481"/>
                    <a:gd name="T74" fmla="*/ 860 w 1846"/>
                    <a:gd name="T75" fmla="*/ 737 h 1481"/>
                    <a:gd name="T76" fmla="*/ 860 w 1846"/>
                    <a:gd name="T77" fmla="*/ 771 h 1481"/>
                    <a:gd name="T78" fmla="*/ 857 w 1846"/>
                    <a:gd name="T79" fmla="*/ 883 h 1481"/>
                    <a:gd name="T80" fmla="*/ 860 w 1846"/>
                    <a:gd name="T81" fmla="*/ 917 h 1481"/>
                    <a:gd name="T82" fmla="*/ 862 w 1846"/>
                    <a:gd name="T83" fmla="*/ 1025 h 1481"/>
                    <a:gd name="T84" fmla="*/ 865 w 1846"/>
                    <a:gd name="T85" fmla="*/ 1036 h 1481"/>
                    <a:gd name="T86" fmla="*/ 880 w 1846"/>
                    <a:gd name="T87" fmla="*/ 1051 h 1481"/>
                    <a:gd name="T88" fmla="*/ 1602 w 1846"/>
                    <a:gd name="T89" fmla="*/ 1374 h 1481"/>
                    <a:gd name="T90" fmla="*/ 1845 w 1846"/>
                    <a:gd name="T91" fmla="*/ 1480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46" h="1481">
                      <a:moveTo>
                        <a:pt x="1375" y="1237"/>
                      </a:moveTo>
                      <a:lnTo>
                        <a:pt x="1138" y="1120"/>
                      </a:lnTo>
                      <a:lnTo>
                        <a:pt x="917" y="1010"/>
                      </a:lnTo>
                      <a:lnTo>
                        <a:pt x="917" y="1010"/>
                      </a:lnTo>
                      <a:lnTo>
                        <a:pt x="920" y="954"/>
                      </a:lnTo>
                      <a:lnTo>
                        <a:pt x="920" y="954"/>
                      </a:lnTo>
                      <a:lnTo>
                        <a:pt x="920" y="917"/>
                      </a:lnTo>
                      <a:lnTo>
                        <a:pt x="920" y="917"/>
                      </a:lnTo>
                      <a:lnTo>
                        <a:pt x="923" y="883"/>
                      </a:lnTo>
                      <a:lnTo>
                        <a:pt x="923" y="883"/>
                      </a:lnTo>
                      <a:lnTo>
                        <a:pt x="923" y="808"/>
                      </a:lnTo>
                      <a:lnTo>
                        <a:pt x="923" y="808"/>
                      </a:lnTo>
                      <a:lnTo>
                        <a:pt x="920" y="771"/>
                      </a:lnTo>
                      <a:lnTo>
                        <a:pt x="920" y="771"/>
                      </a:lnTo>
                      <a:lnTo>
                        <a:pt x="920" y="737"/>
                      </a:lnTo>
                      <a:lnTo>
                        <a:pt x="920" y="737"/>
                      </a:lnTo>
                      <a:lnTo>
                        <a:pt x="920" y="699"/>
                      </a:lnTo>
                      <a:lnTo>
                        <a:pt x="920" y="699"/>
                      </a:lnTo>
                      <a:lnTo>
                        <a:pt x="917" y="662"/>
                      </a:lnTo>
                      <a:lnTo>
                        <a:pt x="917" y="662"/>
                      </a:lnTo>
                      <a:lnTo>
                        <a:pt x="911" y="591"/>
                      </a:lnTo>
                      <a:lnTo>
                        <a:pt x="905" y="553"/>
                      </a:lnTo>
                      <a:lnTo>
                        <a:pt x="905" y="553"/>
                      </a:lnTo>
                      <a:lnTo>
                        <a:pt x="902" y="516"/>
                      </a:lnTo>
                      <a:lnTo>
                        <a:pt x="902" y="516"/>
                      </a:lnTo>
                      <a:lnTo>
                        <a:pt x="897" y="482"/>
                      </a:lnTo>
                      <a:lnTo>
                        <a:pt x="897" y="482"/>
                      </a:lnTo>
                      <a:lnTo>
                        <a:pt x="897" y="476"/>
                      </a:lnTo>
                      <a:lnTo>
                        <a:pt x="971" y="510"/>
                      </a:lnTo>
                      <a:lnTo>
                        <a:pt x="971" y="510"/>
                      </a:lnTo>
                      <a:lnTo>
                        <a:pt x="1132" y="585"/>
                      </a:lnTo>
                      <a:lnTo>
                        <a:pt x="1292" y="659"/>
                      </a:lnTo>
                      <a:lnTo>
                        <a:pt x="1292" y="659"/>
                      </a:lnTo>
                      <a:lnTo>
                        <a:pt x="1292" y="659"/>
                      </a:lnTo>
                      <a:lnTo>
                        <a:pt x="1301" y="659"/>
                      </a:lnTo>
                      <a:lnTo>
                        <a:pt x="1424" y="662"/>
                      </a:lnTo>
                      <a:lnTo>
                        <a:pt x="1424" y="662"/>
                      </a:lnTo>
                      <a:lnTo>
                        <a:pt x="1547" y="662"/>
                      </a:lnTo>
                      <a:lnTo>
                        <a:pt x="1547" y="662"/>
                      </a:lnTo>
                      <a:lnTo>
                        <a:pt x="1673" y="659"/>
                      </a:lnTo>
                      <a:lnTo>
                        <a:pt x="1673" y="659"/>
                      </a:lnTo>
                      <a:lnTo>
                        <a:pt x="1796" y="659"/>
                      </a:lnTo>
                      <a:lnTo>
                        <a:pt x="1796" y="659"/>
                      </a:lnTo>
                      <a:lnTo>
                        <a:pt x="1673" y="645"/>
                      </a:lnTo>
                      <a:lnTo>
                        <a:pt x="1673" y="645"/>
                      </a:lnTo>
                      <a:lnTo>
                        <a:pt x="1550" y="636"/>
                      </a:lnTo>
                      <a:lnTo>
                        <a:pt x="1550" y="636"/>
                      </a:lnTo>
                      <a:lnTo>
                        <a:pt x="1427" y="628"/>
                      </a:lnTo>
                      <a:lnTo>
                        <a:pt x="1306" y="619"/>
                      </a:lnTo>
                      <a:lnTo>
                        <a:pt x="1152" y="539"/>
                      </a:lnTo>
                      <a:lnTo>
                        <a:pt x="1152" y="539"/>
                      </a:lnTo>
                      <a:lnTo>
                        <a:pt x="994" y="462"/>
                      </a:lnTo>
                      <a:lnTo>
                        <a:pt x="837" y="382"/>
                      </a:lnTo>
                      <a:lnTo>
                        <a:pt x="679" y="304"/>
                      </a:lnTo>
                      <a:lnTo>
                        <a:pt x="679" y="304"/>
                      </a:lnTo>
                      <a:lnTo>
                        <a:pt x="519" y="227"/>
                      </a:lnTo>
                      <a:lnTo>
                        <a:pt x="358" y="152"/>
                      </a:lnTo>
                      <a:lnTo>
                        <a:pt x="281" y="115"/>
                      </a:lnTo>
                      <a:lnTo>
                        <a:pt x="281" y="115"/>
                      </a:lnTo>
                      <a:lnTo>
                        <a:pt x="201" y="78"/>
                      </a:lnTo>
                      <a:lnTo>
                        <a:pt x="189" y="72"/>
                      </a:lnTo>
                      <a:lnTo>
                        <a:pt x="230" y="75"/>
                      </a:lnTo>
                      <a:lnTo>
                        <a:pt x="230" y="75"/>
                      </a:lnTo>
                      <a:lnTo>
                        <a:pt x="333" y="86"/>
                      </a:lnTo>
                      <a:lnTo>
                        <a:pt x="436" y="95"/>
                      </a:lnTo>
                      <a:lnTo>
                        <a:pt x="436" y="95"/>
                      </a:lnTo>
                      <a:lnTo>
                        <a:pt x="639" y="115"/>
                      </a:lnTo>
                      <a:lnTo>
                        <a:pt x="742" y="124"/>
                      </a:lnTo>
                      <a:lnTo>
                        <a:pt x="794" y="127"/>
                      </a:lnTo>
                      <a:lnTo>
                        <a:pt x="845" y="129"/>
                      </a:lnTo>
                      <a:lnTo>
                        <a:pt x="794" y="121"/>
                      </a:lnTo>
                      <a:lnTo>
                        <a:pt x="745" y="112"/>
                      </a:lnTo>
                      <a:lnTo>
                        <a:pt x="642" y="95"/>
                      </a:lnTo>
                      <a:lnTo>
                        <a:pt x="642" y="95"/>
                      </a:lnTo>
                      <a:lnTo>
                        <a:pt x="438" y="61"/>
                      </a:lnTo>
                      <a:lnTo>
                        <a:pt x="338" y="46"/>
                      </a:lnTo>
                      <a:lnTo>
                        <a:pt x="338" y="46"/>
                      </a:lnTo>
                      <a:lnTo>
                        <a:pt x="235" y="29"/>
                      </a:lnTo>
                      <a:lnTo>
                        <a:pt x="132" y="15"/>
                      </a:lnTo>
                      <a:lnTo>
                        <a:pt x="132" y="15"/>
                      </a:lnTo>
                      <a:lnTo>
                        <a:pt x="32" y="0"/>
                      </a:lnTo>
                      <a:lnTo>
                        <a:pt x="32" y="0"/>
                      </a:lnTo>
                      <a:lnTo>
                        <a:pt x="23" y="0"/>
                      </a:lnTo>
                      <a:lnTo>
                        <a:pt x="15" y="3"/>
                      </a:lnTo>
                      <a:lnTo>
                        <a:pt x="9" y="9"/>
                      </a:lnTo>
                      <a:lnTo>
                        <a:pt x="3" y="15"/>
                      </a:lnTo>
                      <a:lnTo>
                        <a:pt x="3" y="15"/>
                      </a:lnTo>
                      <a:lnTo>
                        <a:pt x="0" y="26"/>
                      </a:lnTo>
                      <a:lnTo>
                        <a:pt x="0" y="35"/>
                      </a:lnTo>
                      <a:lnTo>
                        <a:pt x="6" y="46"/>
                      </a:lnTo>
                      <a:lnTo>
                        <a:pt x="15" y="52"/>
                      </a:lnTo>
                      <a:lnTo>
                        <a:pt x="15" y="52"/>
                      </a:lnTo>
                      <a:lnTo>
                        <a:pt x="175" y="129"/>
                      </a:lnTo>
                      <a:lnTo>
                        <a:pt x="175" y="129"/>
                      </a:lnTo>
                      <a:lnTo>
                        <a:pt x="252" y="169"/>
                      </a:lnTo>
                      <a:lnTo>
                        <a:pt x="333" y="209"/>
                      </a:lnTo>
                      <a:lnTo>
                        <a:pt x="490" y="287"/>
                      </a:lnTo>
                      <a:lnTo>
                        <a:pt x="490" y="287"/>
                      </a:lnTo>
                      <a:lnTo>
                        <a:pt x="650" y="361"/>
                      </a:lnTo>
                      <a:lnTo>
                        <a:pt x="811" y="439"/>
                      </a:lnTo>
                      <a:lnTo>
                        <a:pt x="885" y="473"/>
                      </a:lnTo>
                      <a:lnTo>
                        <a:pt x="885" y="473"/>
                      </a:lnTo>
                      <a:lnTo>
                        <a:pt x="883" y="482"/>
                      </a:lnTo>
                      <a:lnTo>
                        <a:pt x="883" y="482"/>
                      </a:lnTo>
                      <a:lnTo>
                        <a:pt x="877" y="516"/>
                      </a:lnTo>
                      <a:lnTo>
                        <a:pt x="877" y="516"/>
                      </a:lnTo>
                      <a:lnTo>
                        <a:pt x="874" y="553"/>
                      </a:lnTo>
                      <a:lnTo>
                        <a:pt x="868" y="591"/>
                      </a:lnTo>
                      <a:lnTo>
                        <a:pt x="868" y="591"/>
                      </a:lnTo>
                      <a:lnTo>
                        <a:pt x="862" y="662"/>
                      </a:lnTo>
                      <a:lnTo>
                        <a:pt x="862" y="662"/>
                      </a:lnTo>
                      <a:lnTo>
                        <a:pt x="862" y="699"/>
                      </a:lnTo>
                      <a:lnTo>
                        <a:pt x="862" y="699"/>
                      </a:lnTo>
                      <a:lnTo>
                        <a:pt x="860" y="737"/>
                      </a:lnTo>
                      <a:lnTo>
                        <a:pt x="860" y="737"/>
                      </a:lnTo>
                      <a:lnTo>
                        <a:pt x="860" y="771"/>
                      </a:lnTo>
                      <a:lnTo>
                        <a:pt x="860" y="771"/>
                      </a:lnTo>
                      <a:lnTo>
                        <a:pt x="857" y="808"/>
                      </a:lnTo>
                      <a:lnTo>
                        <a:pt x="857" y="808"/>
                      </a:lnTo>
                      <a:lnTo>
                        <a:pt x="857" y="883"/>
                      </a:lnTo>
                      <a:lnTo>
                        <a:pt x="857" y="883"/>
                      </a:lnTo>
                      <a:lnTo>
                        <a:pt x="860" y="917"/>
                      </a:lnTo>
                      <a:lnTo>
                        <a:pt x="860" y="917"/>
                      </a:lnTo>
                      <a:lnTo>
                        <a:pt x="860" y="954"/>
                      </a:lnTo>
                      <a:lnTo>
                        <a:pt x="860" y="954"/>
                      </a:lnTo>
                      <a:lnTo>
                        <a:pt x="862" y="1025"/>
                      </a:lnTo>
                      <a:lnTo>
                        <a:pt x="865" y="1028"/>
                      </a:lnTo>
                      <a:lnTo>
                        <a:pt x="865" y="1028"/>
                      </a:lnTo>
                      <a:lnTo>
                        <a:pt x="865" y="1036"/>
                      </a:lnTo>
                      <a:lnTo>
                        <a:pt x="868" y="1042"/>
                      </a:lnTo>
                      <a:lnTo>
                        <a:pt x="874" y="1045"/>
                      </a:lnTo>
                      <a:lnTo>
                        <a:pt x="880" y="1051"/>
                      </a:lnTo>
                      <a:lnTo>
                        <a:pt x="1120" y="1159"/>
                      </a:lnTo>
                      <a:lnTo>
                        <a:pt x="1361" y="1268"/>
                      </a:lnTo>
                      <a:lnTo>
                        <a:pt x="1602" y="1374"/>
                      </a:lnTo>
                      <a:lnTo>
                        <a:pt x="1602" y="1374"/>
                      </a:lnTo>
                      <a:lnTo>
                        <a:pt x="1845" y="1480"/>
                      </a:lnTo>
                      <a:lnTo>
                        <a:pt x="1845" y="1480"/>
                      </a:lnTo>
                      <a:lnTo>
                        <a:pt x="1610" y="1357"/>
                      </a:lnTo>
                      <a:lnTo>
                        <a:pt x="1375" y="12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5"/>
                <p:cNvSpPr>
                  <a:spLocks noChangeArrowheads="1"/>
                </p:cNvSpPr>
                <p:nvPr/>
              </p:nvSpPr>
              <p:spPr bwMode="auto">
                <a:xfrm>
                  <a:off x="958850" y="3490913"/>
                  <a:ext cx="635000" cy="192087"/>
                </a:xfrm>
                <a:custGeom>
                  <a:avLst/>
                  <a:gdLst>
                    <a:gd name="T0" fmla="*/ 639 w 1765"/>
                    <a:gd name="T1" fmla="*/ 297 h 533"/>
                    <a:gd name="T2" fmla="*/ 573 w 1765"/>
                    <a:gd name="T3" fmla="*/ 269 h 533"/>
                    <a:gd name="T4" fmla="*/ 510 w 1765"/>
                    <a:gd name="T5" fmla="*/ 240 h 533"/>
                    <a:gd name="T6" fmla="*/ 384 w 1765"/>
                    <a:gd name="T7" fmla="*/ 183 h 533"/>
                    <a:gd name="T8" fmla="*/ 384 w 1765"/>
                    <a:gd name="T9" fmla="*/ 183 h 533"/>
                    <a:gd name="T10" fmla="*/ 321 w 1765"/>
                    <a:gd name="T11" fmla="*/ 157 h 533"/>
                    <a:gd name="T12" fmla="*/ 258 w 1765"/>
                    <a:gd name="T13" fmla="*/ 128 h 533"/>
                    <a:gd name="T14" fmla="*/ 258 w 1765"/>
                    <a:gd name="T15" fmla="*/ 128 h 533"/>
                    <a:gd name="T16" fmla="*/ 192 w 1765"/>
                    <a:gd name="T17" fmla="*/ 103 h 533"/>
                    <a:gd name="T18" fmla="*/ 129 w 1765"/>
                    <a:gd name="T19" fmla="*/ 77 h 533"/>
                    <a:gd name="T20" fmla="*/ 129 w 1765"/>
                    <a:gd name="T21" fmla="*/ 77 h 533"/>
                    <a:gd name="T22" fmla="*/ 0 w 1765"/>
                    <a:gd name="T23" fmla="*/ 25 h 533"/>
                    <a:gd name="T24" fmla="*/ 0 w 1765"/>
                    <a:gd name="T25" fmla="*/ 25 h 533"/>
                    <a:gd name="T26" fmla="*/ 121 w 1765"/>
                    <a:gd name="T27" fmla="*/ 94 h 533"/>
                    <a:gd name="T28" fmla="*/ 181 w 1765"/>
                    <a:gd name="T29" fmla="*/ 128 h 533"/>
                    <a:gd name="T30" fmla="*/ 181 w 1765"/>
                    <a:gd name="T31" fmla="*/ 128 h 533"/>
                    <a:gd name="T32" fmla="*/ 241 w 1765"/>
                    <a:gd name="T33" fmla="*/ 160 h 533"/>
                    <a:gd name="T34" fmla="*/ 304 w 1765"/>
                    <a:gd name="T35" fmla="*/ 191 h 533"/>
                    <a:gd name="T36" fmla="*/ 304 w 1765"/>
                    <a:gd name="T37" fmla="*/ 191 h 533"/>
                    <a:gd name="T38" fmla="*/ 364 w 1765"/>
                    <a:gd name="T39" fmla="*/ 223 h 533"/>
                    <a:gd name="T40" fmla="*/ 487 w 1765"/>
                    <a:gd name="T41" fmla="*/ 289 h 533"/>
                    <a:gd name="T42" fmla="*/ 550 w 1765"/>
                    <a:gd name="T43" fmla="*/ 317 h 533"/>
                    <a:gd name="T44" fmla="*/ 613 w 1765"/>
                    <a:gd name="T45" fmla="*/ 349 h 533"/>
                    <a:gd name="T46" fmla="*/ 613 w 1765"/>
                    <a:gd name="T47" fmla="*/ 349 h 533"/>
                    <a:gd name="T48" fmla="*/ 736 w 1765"/>
                    <a:gd name="T49" fmla="*/ 409 h 533"/>
                    <a:gd name="T50" fmla="*/ 736 w 1765"/>
                    <a:gd name="T51" fmla="*/ 409 h 533"/>
                    <a:gd name="T52" fmla="*/ 862 w 1765"/>
                    <a:gd name="T53" fmla="*/ 469 h 533"/>
                    <a:gd name="T54" fmla="*/ 988 w 1765"/>
                    <a:gd name="T55" fmla="*/ 529 h 533"/>
                    <a:gd name="T56" fmla="*/ 988 w 1765"/>
                    <a:gd name="T57" fmla="*/ 529 h 533"/>
                    <a:gd name="T58" fmla="*/ 988 w 1765"/>
                    <a:gd name="T59" fmla="*/ 529 h 533"/>
                    <a:gd name="T60" fmla="*/ 994 w 1765"/>
                    <a:gd name="T61" fmla="*/ 532 h 533"/>
                    <a:gd name="T62" fmla="*/ 1002 w 1765"/>
                    <a:gd name="T63" fmla="*/ 532 h 533"/>
                    <a:gd name="T64" fmla="*/ 1011 w 1765"/>
                    <a:gd name="T65" fmla="*/ 532 h 533"/>
                    <a:gd name="T66" fmla="*/ 1017 w 1765"/>
                    <a:gd name="T67" fmla="*/ 527 h 533"/>
                    <a:gd name="T68" fmla="*/ 1114 w 1765"/>
                    <a:gd name="T69" fmla="*/ 464 h 533"/>
                    <a:gd name="T70" fmla="*/ 1209 w 1765"/>
                    <a:gd name="T71" fmla="*/ 401 h 533"/>
                    <a:gd name="T72" fmla="*/ 1303 w 1765"/>
                    <a:gd name="T73" fmla="*/ 335 h 533"/>
                    <a:gd name="T74" fmla="*/ 1395 w 1765"/>
                    <a:gd name="T75" fmla="*/ 272 h 533"/>
                    <a:gd name="T76" fmla="*/ 1395 w 1765"/>
                    <a:gd name="T77" fmla="*/ 272 h 533"/>
                    <a:gd name="T78" fmla="*/ 1490 w 1765"/>
                    <a:gd name="T79" fmla="*/ 206 h 533"/>
                    <a:gd name="T80" fmla="*/ 1490 w 1765"/>
                    <a:gd name="T81" fmla="*/ 206 h 533"/>
                    <a:gd name="T82" fmla="*/ 1581 w 1765"/>
                    <a:gd name="T83" fmla="*/ 137 h 533"/>
                    <a:gd name="T84" fmla="*/ 1581 w 1765"/>
                    <a:gd name="T85" fmla="*/ 137 h 533"/>
                    <a:gd name="T86" fmla="*/ 1676 w 1765"/>
                    <a:gd name="T87" fmla="*/ 71 h 533"/>
                    <a:gd name="T88" fmla="*/ 1676 w 1765"/>
                    <a:gd name="T89" fmla="*/ 71 h 533"/>
                    <a:gd name="T90" fmla="*/ 1764 w 1765"/>
                    <a:gd name="T91" fmla="*/ 0 h 533"/>
                    <a:gd name="T92" fmla="*/ 1764 w 1765"/>
                    <a:gd name="T93" fmla="*/ 0 h 533"/>
                    <a:gd name="T94" fmla="*/ 1664 w 1765"/>
                    <a:gd name="T95" fmla="*/ 57 h 533"/>
                    <a:gd name="T96" fmla="*/ 1664 w 1765"/>
                    <a:gd name="T97" fmla="*/ 57 h 533"/>
                    <a:gd name="T98" fmla="*/ 1567 w 1765"/>
                    <a:gd name="T99" fmla="*/ 114 h 533"/>
                    <a:gd name="T100" fmla="*/ 1567 w 1765"/>
                    <a:gd name="T101" fmla="*/ 114 h 533"/>
                    <a:gd name="T102" fmla="*/ 1466 w 1765"/>
                    <a:gd name="T103" fmla="*/ 171 h 533"/>
                    <a:gd name="T104" fmla="*/ 1466 w 1765"/>
                    <a:gd name="T105" fmla="*/ 171 h 533"/>
                    <a:gd name="T106" fmla="*/ 1369 w 1765"/>
                    <a:gd name="T107" fmla="*/ 232 h 533"/>
                    <a:gd name="T108" fmla="*/ 1272 w 1765"/>
                    <a:gd name="T109" fmla="*/ 292 h 533"/>
                    <a:gd name="T110" fmla="*/ 1174 w 1765"/>
                    <a:gd name="T111" fmla="*/ 352 h 533"/>
                    <a:gd name="T112" fmla="*/ 1080 w 1765"/>
                    <a:gd name="T113" fmla="*/ 412 h 533"/>
                    <a:gd name="T114" fmla="*/ 997 w 1765"/>
                    <a:gd name="T115" fmla="*/ 464 h 533"/>
                    <a:gd name="T116" fmla="*/ 888 w 1765"/>
                    <a:gd name="T117" fmla="*/ 412 h 533"/>
                    <a:gd name="T118" fmla="*/ 888 w 1765"/>
                    <a:gd name="T119" fmla="*/ 412 h 533"/>
                    <a:gd name="T120" fmla="*/ 765 w 1765"/>
                    <a:gd name="T121" fmla="*/ 355 h 533"/>
                    <a:gd name="T122" fmla="*/ 765 w 1765"/>
                    <a:gd name="T123" fmla="*/ 355 h 533"/>
                    <a:gd name="T124" fmla="*/ 639 w 1765"/>
                    <a:gd name="T125" fmla="*/ 297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5" h="533">
                      <a:moveTo>
                        <a:pt x="639" y="297"/>
                      </a:moveTo>
                      <a:lnTo>
                        <a:pt x="573" y="269"/>
                      </a:lnTo>
                      <a:lnTo>
                        <a:pt x="510" y="240"/>
                      </a:lnTo>
                      <a:lnTo>
                        <a:pt x="384" y="183"/>
                      </a:lnTo>
                      <a:lnTo>
                        <a:pt x="384" y="183"/>
                      </a:lnTo>
                      <a:lnTo>
                        <a:pt x="321" y="157"/>
                      </a:lnTo>
                      <a:lnTo>
                        <a:pt x="258" y="128"/>
                      </a:lnTo>
                      <a:lnTo>
                        <a:pt x="258" y="128"/>
                      </a:lnTo>
                      <a:lnTo>
                        <a:pt x="192" y="103"/>
                      </a:lnTo>
                      <a:lnTo>
                        <a:pt x="129" y="77"/>
                      </a:lnTo>
                      <a:lnTo>
                        <a:pt x="129" y="77"/>
                      </a:lnTo>
                      <a:lnTo>
                        <a:pt x="0" y="25"/>
                      </a:lnTo>
                      <a:lnTo>
                        <a:pt x="0" y="25"/>
                      </a:lnTo>
                      <a:lnTo>
                        <a:pt x="121" y="94"/>
                      </a:lnTo>
                      <a:lnTo>
                        <a:pt x="181" y="128"/>
                      </a:lnTo>
                      <a:lnTo>
                        <a:pt x="181" y="128"/>
                      </a:lnTo>
                      <a:lnTo>
                        <a:pt x="241" y="160"/>
                      </a:lnTo>
                      <a:lnTo>
                        <a:pt x="304" y="191"/>
                      </a:lnTo>
                      <a:lnTo>
                        <a:pt x="304" y="191"/>
                      </a:lnTo>
                      <a:lnTo>
                        <a:pt x="364" y="223"/>
                      </a:lnTo>
                      <a:lnTo>
                        <a:pt x="487" y="289"/>
                      </a:lnTo>
                      <a:lnTo>
                        <a:pt x="550" y="317"/>
                      </a:lnTo>
                      <a:lnTo>
                        <a:pt x="613" y="349"/>
                      </a:lnTo>
                      <a:lnTo>
                        <a:pt x="613" y="349"/>
                      </a:lnTo>
                      <a:lnTo>
                        <a:pt x="736" y="409"/>
                      </a:lnTo>
                      <a:lnTo>
                        <a:pt x="736" y="409"/>
                      </a:lnTo>
                      <a:lnTo>
                        <a:pt x="862" y="469"/>
                      </a:lnTo>
                      <a:lnTo>
                        <a:pt x="988" y="529"/>
                      </a:lnTo>
                      <a:lnTo>
                        <a:pt x="988" y="529"/>
                      </a:lnTo>
                      <a:lnTo>
                        <a:pt x="988" y="529"/>
                      </a:lnTo>
                      <a:lnTo>
                        <a:pt x="994" y="532"/>
                      </a:lnTo>
                      <a:lnTo>
                        <a:pt x="1002" y="532"/>
                      </a:lnTo>
                      <a:lnTo>
                        <a:pt x="1011" y="532"/>
                      </a:lnTo>
                      <a:lnTo>
                        <a:pt x="1017" y="527"/>
                      </a:lnTo>
                      <a:lnTo>
                        <a:pt x="1114" y="464"/>
                      </a:lnTo>
                      <a:lnTo>
                        <a:pt x="1209" y="401"/>
                      </a:lnTo>
                      <a:lnTo>
                        <a:pt x="1303" y="335"/>
                      </a:lnTo>
                      <a:lnTo>
                        <a:pt x="1395" y="272"/>
                      </a:lnTo>
                      <a:lnTo>
                        <a:pt x="1395" y="272"/>
                      </a:lnTo>
                      <a:lnTo>
                        <a:pt x="1490" y="206"/>
                      </a:lnTo>
                      <a:lnTo>
                        <a:pt x="1490" y="206"/>
                      </a:lnTo>
                      <a:lnTo>
                        <a:pt x="1581" y="137"/>
                      </a:lnTo>
                      <a:lnTo>
                        <a:pt x="1581" y="137"/>
                      </a:lnTo>
                      <a:lnTo>
                        <a:pt x="1676" y="71"/>
                      </a:lnTo>
                      <a:lnTo>
                        <a:pt x="1676" y="71"/>
                      </a:lnTo>
                      <a:lnTo>
                        <a:pt x="1764" y="0"/>
                      </a:lnTo>
                      <a:lnTo>
                        <a:pt x="1764" y="0"/>
                      </a:lnTo>
                      <a:lnTo>
                        <a:pt x="1664" y="57"/>
                      </a:lnTo>
                      <a:lnTo>
                        <a:pt x="1664" y="57"/>
                      </a:lnTo>
                      <a:lnTo>
                        <a:pt x="1567" y="114"/>
                      </a:lnTo>
                      <a:lnTo>
                        <a:pt x="1567" y="114"/>
                      </a:lnTo>
                      <a:lnTo>
                        <a:pt x="1466" y="171"/>
                      </a:lnTo>
                      <a:lnTo>
                        <a:pt x="1466" y="171"/>
                      </a:lnTo>
                      <a:lnTo>
                        <a:pt x="1369" y="232"/>
                      </a:lnTo>
                      <a:lnTo>
                        <a:pt x="1272" y="292"/>
                      </a:lnTo>
                      <a:lnTo>
                        <a:pt x="1174" y="352"/>
                      </a:lnTo>
                      <a:lnTo>
                        <a:pt x="1080" y="412"/>
                      </a:lnTo>
                      <a:lnTo>
                        <a:pt x="997" y="464"/>
                      </a:lnTo>
                      <a:lnTo>
                        <a:pt x="888" y="412"/>
                      </a:lnTo>
                      <a:lnTo>
                        <a:pt x="888" y="412"/>
                      </a:lnTo>
                      <a:lnTo>
                        <a:pt x="765" y="355"/>
                      </a:lnTo>
                      <a:lnTo>
                        <a:pt x="765" y="355"/>
                      </a:lnTo>
                      <a:lnTo>
                        <a:pt x="639" y="2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6"/>
                <p:cNvSpPr>
                  <a:spLocks noChangeArrowheads="1"/>
                </p:cNvSpPr>
                <p:nvPr/>
              </p:nvSpPr>
              <p:spPr bwMode="auto">
                <a:xfrm>
                  <a:off x="712788" y="3048000"/>
                  <a:ext cx="527050" cy="442913"/>
                </a:xfrm>
                <a:custGeom>
                  <a:avLst/>
                  <a:gdLst>
                    <a:gd name="T0" fmla="*/ 168 w 1464"/>
                    <a:gd name="T1" fmla="*/ 788 h 1230"/>
                    <a:gd name="T2" fmla="*/ 329 w 1464"/>
                    <a:gd name="T3" fmla="*/ 936 h 1230"/>
                    <a:gd name="T4" fmla="*/ 409 w 1464"/>
                    <a:gd name="T5" fmla="*/ 1008 h 1230"/>
                    <a:gd name="T6" fmla="*/ 572 w 1464"/>
                    <a:gd name="T7" fmla="*/ 1157 h 1230"/>
                    <a:gd name="T8" fmla="*/ 653 w 1464"/>
                    <a:gd name="T9" fmla="*/ 1229 h 1230"/>
                    <a:gd name="T10" fmla="*/ 581 w 1464"/>
                    <a:gd name="T11" fmla="*/ 1148 h 1230"/>
                    <a:gd name="T12" fmla="*/ 429 w 1464"/>
                    <a:gd name="T13" fmla="*/ 988 h 1230"/>
                    <a:gd name="T14" fmla="*/ 355 w 1464"/>
                    <a:gd name="T15" fmla="*/ 908 h 1230"/>
                    <a:gd name="T16" fmla="*/ 203 w 1464"/>
                    <a:gd name="T17" fmla="*/ 753 h 1230"/>
                    <a:gd name="T18" fmla="*/ 74 w 1464"/>
                    <a:gd name="T19" fmla="*/ 621 h 1230"/>
                    <a:gd name="T20" fmla="*/ 160 w 1464"/>
                    <a:gd name="T21" fmla="*/ 570 h 1230"/>
                    <a:gd name="T22" fmla="*/ 395 w 1464"/>
                    <a:gd name="T23" fmla="*/ 424 h 1230"/>
                    <a:gd name="T24" fmla="*/ 509 w 1464"/>
                    <a:gd name="T25" fmla="*/ 349 h 1230"/>
                    <a:gd name="T26" fmla="*/ 950 w 1464"/>
                    <a:gd name="T27" fmla="*/ 63 h 1230"/>
                    <a:gd name="T28" fmla="*/ 1065 w 1464"/>
                    <a:gd name="T29" fmla="*/ 200 h 1230"/>
                    <a:gd name="T30" fmla="*/ 1197 w 1464"/>
                    <a:gd name="T31" fmla="*/ 355 h 1230"/>
                    <a:gd name="T32" fmla="*/ 1329 w 1464"/>
                    <a:gd name="T33" fmla="*/ 510 h 1230"/>
                    <a:gd name="T34" fmla="*/ 1463 w 1464"/>
                    <a:gd name="T35" fmla="*/ 664 h 1230"/>
                    <a:gd name="T36" fmla="*/ 1346 w 1464"/>
                    <a:gd name="T37" fmla="*/ 498 h 1230"/>
                    <a:gd name="T38" fmla="*/ 1222 w 1464"/>
                    <a:gd name="T39" fmla="*/ 335 h 1230"/>
                    <a:gd name="T40" fmla="*/ 976 w 1464"/>
                    <a:gd name="T41" fmla="*/ 11 h 1230"/>
                    <a:gd name="T42" fmla="*/ 970 w 1464"/>
                    <a:gd name="T43" fmla="*/ 3 h 1230"/>
                    <a:gd name="T44" fmla="*/ 950 w 1464"/>
                    <a:gd name="T45" fmla="*/ 0 h 1230"/>
                    <a:gd name="T46" fmla="*/ 942 w 1464"/>
                    <a:gd name="T47" fmla="*/ 5 h 1230"/>
                    <a:gd name="T48" fmla="*/ 475 w 1464"/>
                    <a:gd name="T49" fmla="*/ 295 h 1230"/>
                    <a:gd name="T50" fmla="*/ 360 w 1464"/>
                    <a:gd name="T51" fmla="*/ 369 h 1230"/>
                    <a:gd name="T52" fmla="*/ 243 w 1464"/>
                    <a:gd name="T53" fmla="*/ 444 h 1230"/>
                    <a:gd name="T54" fmla="*/ 14 w 1464"/>
                    <a:gd name="T55" fmla="*/ 593 h 1230"/>
                    <a:gd name="T56" fmla="*/ 14 w 1464"/>
                    <a:gd name="T57" fmla="*/ 593 h 1230"/>
                    <a:gd name="T58" fmla="*/ 8 w 1464"/>
                    <a:gd name="T59" fmla="*/ 598 h 1230"/>
                    <a:gd name="T60" fmla="*/ 0 w 1464"/>
                    <a:gd name="T61" fmla="*/ 619 h 1230"/>
                    <a:gd name="T62" fmla="*/ 8 w 1464"/>
                    <a:gd name="T63" fmla="*/ 636 h 1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4" h="1230">
                      <a:moveTo>
                        <a:pt x="88" y="713"/>
                      </a:moveTo>
                      <a:lnTo>
                        <a:pt x="168" y="788"/>
                      </a:lnTo>
                      <a:lnTo>
                        <a:pt x="249" y="862"/>
                      </a:lnTo>
                      <a:lnTo>
                        <a:pt x="329" y="936"/>
                      </a:lnTo>
                      <a:lnTo>
                        <a:pt x="329" y="936"/>
                      </a:lnTo>
                      <a:lnTo>
                        <a:pt x="409" y="1008"/>
                      </a:lnTo>
                      <a:lnTo>
                        <a:pt x="489" y="1083"/>
                      </a:lnTo>
                      <a:lnTo>
                        <a:pt x="572" y="1157"/>
                      </a:lnTo>
                      <a:lnTo>
                        <a:pt x="572" y="1157"/>
                      </a:lnTo>
                      <a:lnTo>
                        <a:pt x="653" y="1229"/>
                      </a:lnTo>
                      <a:lnTo>
                        <a:pt x="653" y="1229"/>
                      </a:lnTo>
                      <a:lnTo>
                        <a:pt x="581" y="1148"/>
                      </a:lnTo>
                      <a:lnTo>
                        <a:pt x="506" y="1068"/>
                      </a:lnTo>
                      <a:lnTo>
                        <a:pt x="429" y="988"/>
                      </a:lnTo>
                      <a:lnTo>
                        <a:pt x="429" y="988"/>
                      </a:lnTo>
                      <a:lnTo>
                        <a:pt x="355" y="908"/>
                      </a:lnTo>
                      <a:lnTo>
                        <a:pt x="278" y="831"/>
                      </a:lnTo>
                      <a:lnTo>
                        <a:pt x="203" y="753"/>
                      </a:lnTo>
                      <a:lnTo>
                        <a:pt x="126" y="673"/>
                      </a:lnTo>
                      <a:lnTo>
                        <a:pt x="74" y="621"/>
                      </a:lnTo>
                      <a:lnTo>
                        <a:pt x="160" y="570"/>
                      </a:lnTo>
                      <a:lnTo>
                        <a:pt x="160" y="570"/>
                      </a:lnTo>
                      <a:lnTo>
                        <a:pt x="278" y="495"/>
                      </a:lnTo>
                      <a:lnTo>
                        <a:pt x="395" y="424"/>
                      </a:lnTo>
                      <a:lnTo>
                        <a:pt x="452" y="387"/>
                      </a:lnTo>
                      <a:lnTo>
                        <a:pt x="509" y="349"/>
                      </a:lnTo>
                      <a:lnTo>
                        <a:pt x="741" y="200"/>
                      </a:lnTo>
                      <a:lnTo>
                        <a:pt x="950" y="63"/>
                      </a:lnTo>
                      <a:lnTo>
                        <a:pt x="1065" y="200"/>
                      </a:lnTo>
                      <a:lnTo>
                        <a:pt x="1065" y="200"/>
                      </a:lnTo>
                      <a:lnTo>
                        <a:pt x="1197" y="355"/>
                      </a:lnTo>
                      <a:lnTo>
                        <a:pt x="1197" y="355"/>
                      </a:lnTo>
                      <a:lnTo>
                        <a:pt x="1329" y="510"/>
                      </a:lnTo>
                      <a:lnTo>
                        <a:pt x="1329" y="510"/>
                      </a:lnTo>
                      <a:lnTo>
                        <a:pt x="1463" y="664"/>
                      </a:lnTo>
                      <a:lnTo>
                        <a:pt x="1463" y="664"/>
                      </a:lnTo>
                      <a:lnTo>
                        <a:pt x="1346" y="498"/>
                      </a:lnTo>
                      <a:lnTo>
                        <a:pt x="1346" y="498"/>
                      </a:lnTo>
                      <a:lnTo>
                        <a:pt x="1222" y="335"/>
                      </a:lnTo>
                      <a:lnTo>
                        <a:pt x="1222" y="335"/>
                      </a:lnTo>
                      <a:lnTo>
                        <a:pt x="1099" y="172"/>
                      </a:lnTo>
                      <a:lnTo>
                        <a:pt x="976" y="11"/>
                      </a:lnTo>
                      <a:lnTo>
                        <a:pt x="976" y="11"/>
                      </a:lnTo>
                      <a:lnTo>
                        <a:pt x="970" y="3"/>
                      </a:lnTo>
                      <a:lnTo>
                        <a:pt x="959" y="0"/>
                      </a:lnTo>
                      <a:lnTo>
                        <a:pt x="950" y="0"/>
                      </a:lnTo>
                      <a:lnTo>
                        <a:pt x="942" y="5"/>
                      </a:lnTo>
                      <a:lnTo>
                        <a:pt x="942" y="5"/>
                      </a:lnTo>
                      <a:lnTo>
                        <a:pt x="707" y="149"/>
                      </a:lnTo>
                      <a:lnTo>
                        <a:pt x="475" y="295"/>
                      </a:lnTo>
                      <a:lnTo>
                        <a:pt x="418" y="332"/>
                      </a:lnTo>
                      <a:lnTo>
                        <a:pt x="360" y="369"/>
                      </a:lnTo>
                      <a:lnTo>
                        <a:pt x="243" y="444"/>
                      </a:lnTo>
                      <a:lnTo>
                        <a:pt x="243" y="444"/>
                      </a:lnTo>
                      <a:lnTo>
                        <a:pt x="128" y="518"/>
                      </a:lnTo>
                      <a:lnTo>
                        <a:pt x="14" y="593"/>
                      </a:lnTo>
                      <a:lnTo>
                        <a:pt x="14" y="593"/>
                      </a:lnTo>
                      <a:lnTo>
                        <a:pt x="14" y="593"/>
                      </a:lnTo>
                      <a:lnTo>
                        <a:pt x="8" y="598"/>
                      </a:lnTo>
                      <a:lnTo>
                        <a:pt x="8" y="598"/>
                      </a:lnTo>
                      <a:lnTo>
                        <a:pt x="2" y="607"/>
                      </a:lnTo>
                      <a:lnTo>
                        <a:pt x="0" y="619"/>
                      </a:lnTo>
                      <a:lnTo>
                        <a:pt x="2" y="627"/>
                      </a:lnTo>
                      <a:lnTo>
                        <a:pt x="8" y="636"/>
                      </a:lnTo>
                      <a:lnTo>
                        <a:pt x="88" y="71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7"/>
                <p:cNvSpPr>
                  <a:spLocks noChangeArrowheads="1"/>
                </p:cNvSpPr>
                <p:nvPr/>
              </p:nvSpPr>
              <p:spPr bwMode="auto">
                <a:xfrm>
                  <a:off x="1349375" y="3467100"/>
                  <a:ext cx="533400" cy="242888"/>
                </a:xfrm>
                <a:custGeom>
                  <a:avLst/>
                  <a:gdLst>
                    <a:gd name="T0" fmla="*/ 1455 w 1481"/>
                    <a:gd name="T1" fmla="*/ 0 h 674"/>
                    <a:gd name="T2" fmla="*/ 1369 w 1481"/>
                    <a:gd name="T3" fmla="*/ 0 h 674"/>
                    <a:gd name="T4" fmla="*/ 1283 w 1481"/>
                    <a:gd name="T5" fmla="*/ 3 h 674"/>
                    <a:gd name="T6" fmla="*/ 1283 w 1481"/>
                    <a:gd name="T7" fmla="*/ 3 h 674"/>
                    <a:gd name="T8" fmla="*/ 1114 w 1481"/>
                    <a:gd name="T9" fmla="*/ 8 h 674"/>
                    <a:gd name="T10" fmla="*/ 1114 w 1481"/>
                    <a:gd name="T11" fmla="*/ 8 h 674"/>
                    <a:gd name="T12" fmla="*/ 945 w 1481"/>
                    <a:gd name="T13" fmla="*/ 17 h 674"/>
                    <a:gd name="T14" fmla="*/ 945 w 1481"/>
                    <a:gd name="T15" fmla="*/ 17 h 674"/>
                    <a:gd name="T16" fmla="*/ 773 w 1481"/>
                    <a:gd name="T17" fmla="*/ 25 h 674"/>
                    <a:gd name="T18" fmla="*/ 773 w 1481"/>
                    <a:gd name="T19" fmla="*/ 25 h 674"/>
                    <a:gd name="T20" fmla="*/ 945 w 1481"/>
                    <a:gd name="T21" fmla="*/ 37 h 674"/>
                    <a:gd name="T22" fmla="*/ 945 w 1481"/>
                    <a:gd name="T23" fmla="*/ 37 h 674"/>
                    <a:gd name="T24" fmla="*/ 1114 w 1481"/>
                    <a:gd name="T25" fmla="*/ 43 h 674"/>
                    <a:gd name="T26" fmla="*/ 1114 w 1481"/>
                    <a:gd name="T27" fmla="*/ 43 h 674"/>
                    <a:gd name="T28" fmla="*/ 1283 w 1481"/>
                    <a:gd name="T29" fmla="*/ 48 h 674"/>
                    <a:gd name="T30" fmla="*/ 1369 w 1481"/>
                    <a:gd name="T31" fmla="*/ 51 h 674"/>
                    <a:gd name="T32" fmla="*/ 1377 w 1481"/>
                    <a:gd name="T33" fmla="*/ 51 h 674"/>
                    <a:gd name="T34" fmla="*/ 1340 w 1481"/>
                    <a:gd name="T35" fmla="*/ 80 h 674"/>
                    <a:gd name="T36" fmla="*/ 1340 w 1481"/>
                    <a:gd name="T37" fmla="*/ 80 h 674"/>
                    <a:gd name="T38" fmla="*/ 1243 w 1481"/>
                    <a:gd name="T39" fmla="*/ 157 h 674"/>
                    <a:gd name="T40" fmla="*/ 1048 w 1481"/>
                    <a:gd name="T41" fmla="*/ 309 h 674"/>
                    <a:gd name="T42" fmla="*/ 856 w 1481"/>
                    <a:gd name="T43" fmla="*/ 467 h 674"/>
                    <a:gd name="T44" fmla="*/ 856 w 1481"/>
                    <a:gd name="T45" fmla="*/ 467 h 674"/>
                    <a:gd name="T46" fmla="*/ 761 w 1481"/>
                    <a:gd name="T47" fmla="*/ 544 h 674"/>
                    <a:gd name="T48" fmla="*/ 673 w 1481"/>
                    <a:gd name="T49" fmla="*/ 616 h 674"/>
                    <a:gd name="T50" fmla="*/ 598 w 1481"/>
                    <a:gd name="T51" fmla="*/ 613 h 674"/>
                    <a:gd name="T52" fmla="*/ 512 w 1481"/>
                    <a:gd name="T53" fmla="*/ 610 h 674"/>
                    <a:gd name="T54" fmla="*/ 512 w 1481"/>
                    <a:gd name="T55" fmla="*/ 610 h 674"/>
                    <a:gd name="T56" fmla="*/ 344 w 1481"/>
                    <a:gd name="T57" fmla="*/ 604 h 674"/>
                    <a:gd name="T58" fmla="*/ 344 w 1481"/>
                    <a:gd name="T59" fmla="*/ 604 h 674"/>
                    <a:gd name="T60" fmla="*/ 171 w 1481"/>
                    <a:gd name="T61" fmla="*/ 601 h 674"/>
                    <a:gd name="T62" fmla="*/ 171 w 1481"/>
                    <a:gd name="T63" fmla="*/ 601 h 674"/>
                    <a:gd name="T64" fmla="*/ 0 w 1481"/>
                    <a:gd name="T65" fmla="*/ 601 h 674"/>
                    <a:gd name="T66" fmla="*/ 0 w 1481"/>
                    <a:gd name="T67" fmla="*/ 601 h 674"/>
                    <a:gd name="T68" fmla="*/ 169 w 1481"/>
                    <a:gd name="T69" fmla="*/ 621 h 674"/>
                    <a:gd name="T70" fmla="*/ 169 w 1481"/>
                    <a:gd name="T71" fmla="*/ 621 h 674"/>
                    <a:gd name="T72" fmla="*/ 341 w 1481"/>
                    <a:gd name="T73" fmla="*/ 641 h 674"/>
                    <a:gd name="T74" fmla="*/ 341 w 1481"/>
                    <a:gd name="T75" fmla="*/ 641 h 674"/>
                    <a:gd name="T76" fmla="*/ 509 w 1481"/>
                    <a:gd name="T77" fmla="*/ 656 h 674"/>
                    <a:gd name="T78" fmla="*/ 596 w 1481"/>
                    <a:gd name="T79" fmla="*/ 664 h 674"/>
                    <a:gd name="T80" fmla="*/ 681 w 1481"/>
                    <a:gd name="T81" fmla="*/ 673 h 674"/>
                    <a:gd name="T82" fmla="*/ 681 w 1481"/>
                    <a:gd name="T83" fmla="*/ 673 h 674"/>
                    <a:gd name="T84" fmla="*/ 690 w 1481"/>
                    <a:gd name="T85" fmla="*/ 670 h 674"/>
                    <a:gd name="T86" fmla="*/ 698 w 1481"/>
                    <a:gd name="T87" fmla="*/ 667 h 674"/>
                    <a:gd name="T88" fmla="*/ 698 w 1481"/>
                    <a:gd name="T89" fmla="*/ 664 h 674"/>
                    <a:gd name="T90" fmla="*/ 796 w 1481"/>
                    <a:gd name="T91" fmla="*/ 590 h 674"/>
                    <a:gd name="T92" fmla="*/ 796 w 1481"/>
                    <a:gd name="T93" fmla="*/ 590 h 674"/>
                    <a:gd name="T94" fmla="*/ 893 w 1481"/>
                    <a:gd name="T95" fmla="*/ 512 h 674"/>
                    <a:gd name="T96" fmla="*/ 1088 w 1481"/>
                    <a:gd name="T97" fmla="*/ 361 h 674"/>
                    <a:gd name="T98" fmla="*/ 1280 w 1481"/>
                    <a:gd name="T99" fmla="*/ 203 h 674"/>
                    <a:gd name="T100" fmla="*/ 1280 w 1481"/>
                    <a:gd name="T101" fmla="*/ 203 h 674"/>
                    <a:gd name="T102" fmla="*/ 1375 w 1481"/>
                    <a:gd name="T103" fmla="*/ 126 h 674"/>
                    <a:gd name="T104" fmla="*/ 1472 w 1481"/>
                    <a:gd name="T105" fmla="*/ 45 h 674"/>
                    <a:gd name="T106" fmla="*/ 1472 w 1481"/>
                    <a:gd name="T107" fmla="*/ 45 h 674"/>
                    <a:gd name="T108" fmla="*/ 1472 w 1481"/>
                    <a:gd name="T109" fmla="*/ 45 h 674"/>
                    <a:gd name="T110" fmla="*/ 1478 w 1481"/>
                    <a:gd name="T111" fmla="*/ 37 h 674"/>
                    <a:gd name="T112" fmla="*/ 1480 w 1481"/>
                    <a:gd name="T113" fmla="*/ 25 h 674"/>
                    <a:gd name="T114" fmla="*/ 1480 w 1481"/>
                    <a:gd name="T115" fmla="*/ 25 h 674"/>
                    <a:gd name="T116" fmla="*/ 1480 w 1481"/>
                    <a:gd name="T117" fmla="*/ 14 h 674"/>
                    <a:gd name="T118" fmla="*/ 1472 w 1481"/>
                    <a:gd name="T119" fmla="*/ 5 h 674"/>
                    <a:gd name="T120" fmla="*/ 1463 w 1481"/>
                    <a:gd name="T121" fmla="*/ 0 h 674"/>
                    <a:gd name="T122" fmla="*/ 1455 w 1481"/>
                    <a:gd name="T123"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1" h="674">
                      <a:moveTo>
                        <a:pt x="1455" y="0"/>
                      </a:moveTo>
                      <a:lnTo>
                        <a:pt x="1369" y="0"/>
                      </a:lnTo>
                      <a:lnTo>
                        <a:pt x="1283" y="3"/>
                      </a:lnTo>
                      <a:lnTo>
                        <a:pt x="1283" y="3"/>
                      </a:lnTo>
                      <a:lnTo>
                        <a:pt x="1114" y="8"/>
                      </a:lnTo>
                      <a:lnTo>
                        <a:pt x="1114" y="8"/>
                      </a:lnTo>
                      <a:lnTo>
                        <a:pt x="945" y="17"/>
                      </a:lnTo>
                      <a:lnTo>
                        <a:pt x="945" y="17"/>
                      </a:lnTo>
                      <a:lnTo>
                        <a:pt x="773" y="25"/>
                      </a:lnTo>
                      <a:lnTo>
                        <a:pt x="773" y="25"/>
                      </a:lnTo>
                      <a:lnTo>
                        <a:pt x="945" y="37"/>
                      </a:lnTo>
                      <a:lnTo>
                        <a:pt x="945" y="37"/>
                      </a:lnTo>
                      <a:lnTo>
                        <a:pt x="1114" y="43"/>
                      </a:lnTo>
                      <a:lnTo>
                        <a:pt x="1114" y="43"/>
                      </a:lnTo>
                      <a:lnTo>
                        <a:pt x="1283" y="48"/>
                      </a:lnTo>
                      <a:lnTo>
                        <a:pt x="1369" y="51"/>
                      </a:lnTo>
                      <a:lnTo>
                        <a:pt x="1377" y="51"/>
                      </a:lnTo>
                      <a:lnTo>
                        <a:pt x="1340" y="80"/>
                      </a:lnTo>
                      <a:lnTo>
                        <a:pt x="1340" y="80"/>
                      </a:lnTo>
                      <a:lnTo>
                        <a:pt x="1243" y="157"/>
                      </a:lnTo>
                      <a:lnTo>
                        <a:pt x="1048" y="309"/>
                      </a:lnTo>
                      <a:lnTo>
                        <a:pt x="856" y="467"/>
                      </a:lnTo>
                      <a:lnTo>
                        <a:pt x="856" y="467"/>
                      </a:lnTo>
                      <a:lnTo>
                        <a:pt x="761" y="544"/>
                      </a:lnTo>
                      <a:lnTo>
                        <a:pt x="673" y="616"/>
                      </a:lnTo>
                      <a:lnTo>
                        <a:pt x="598" y="613"/>
                      </a:lnTo>
                      <a:lnTo>
                        <a:pt x="512" y="610"/>
                      </a:lnTo>
                      <a:lnTo>
                        <a:pt x="512" y="610"/>
                      </a:lnTo>
                      <a:lnTo>
                        <a:pt x="344" y="604"/>
                      </a:lnTo>
                      <a:lnTo>
                        <a:pt x="344" y="604"/>
                      </a:lnTo>
                      <a:lnTo>
                        <a:pt x="171" y="601"/>
                      </a:lnTo>
                      <a:lnTo>
                        <a:pt x="171" y="601"/>
                      </a:lnTo>
                      <a:lnTo>
                        <a:pt x="0" y="601"/>
                      </a:lnTo>
                      <a:lnTo>
                        <a:pt x="0" y="601"/>
                      </a:lnTo>
                      <a:lnTo>
                        <a:pt x="169" y="621"/>
                      </a:lnTo>
                      <a:lnTo>
                        <a:pt x="169" y="621"/>
                      </a:lnTo>
                      <a:lnTo>
                        <a:pt x="341" y="641"/>
                      </a:lnTo>
                      <a:lnTo>
                        <a:pt x="341" y="641"/>
                      </a:lnTo>
                      <a:lnTo>
                        <a:pt x="509" y="656"/>
                      </a:lnTo>
                      <a:lnTo>
                        <a:pt x="596" y="664"/>
                      </a:lnTo>
                      <a:lnTo>
                        <a:pt x="681" y="673"/>
                      </a:lnTo>
                      <a:lnTo>
                        <a:pt x="681" y="673"/>
                      </a:lnTo>
                      <a:lnTo>
                        <a:pt x="690" y="670"/>
                      </a:lnTo>
                      <a:lnTo>
                        <a:pt x="698" y="667"/>
                      </a:lnTo>
                      <a:lnTo>
                        <a:pt x="698" y="664"/>
                      </a:lnTo>
                      <a:lnTo>
                        <a:pt x="796" y="590"/>
                      </a:lnTo>
                      <a:lnTo>
                        <a:pt x="796" y="590"/>
                      </a:lnTo>
                      <a:lnTo>
                        <a:pt x="893" y="512"/>
                      </a:lnTo>
                      <a:lnTo>
                        <a:pt x="1088" y="361"/>
                      </a:lnTo>
                      <a:lnTo>
                        <a:pt x="1280" y="203"/>
                      </a:lnTo>
                      <a:lnTo>
                        <a:pt x="1280" y="203"/>
                      </a:lnTo>
                      <a:lnTo>
                        <a:pt x="1375" y="126"/>
                      </a:lnTo>
                      <a:lnTo>
                        <a:pt x="1472" y="45"/>
                      </a:lnTo>
                      <a:lnTo>
                        <a:pt x="1472" y="45"/>
                      </a:lnTo>
                      <a:lnTo>
                        <a:pt x="1472" y="45"/>
                      </a:lnTo>
                      <a:lnTo>
                        <a:pt x="1478" y="37"/>
                      </a:lnTo>
                      <a:lnTo>
                        <a:pt x="1480" y="25"/>
                      </a:lnTo>
                      <a:lnTo>
                        <a:pt x="1480" y="25"/>
                      </a:lnTo>
                      <a:lnTo>
                        <a:pt x="1480" y="14"/>
                      </a:lnTo>
                      <a:lnTo>
                        <a:pt x="1472" y="5"/>
                      </a:lnTo>
                      <a:lnTo>
                        <a:pt x="1463" y="0"/>
                      </a:lnTo>
                      <a:lnTo>
                        <a:pt x="145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8"/>
                <p:cNvSpPr>
                  <a:spLocks noChangeArrowheads="1"/>
                </p:cNvSpPr>
                <p:nvPr/>
              </p:nvSpPr>
              <p:spPr bwMode="auto">
                <a:xfrm>
                  <a:off x="1270000" y="3048000"/>
                  <a:ext cx="490538" cy="417513"/>
                </a:xfrm>
                <a:custGeom>
                  <a:avLst/>
                  <a:gdLst>
                    <a:gd name="T0" fmla="*/ 186 w 1362"/>
                    <a:gd name="T1" fmla="*/ 355 h 1161"/>
                    <a:gd name="T2" fmla="*/ 353 w 1362"/>
                    <a:gd name="T3" fmla="*/ 63 h 1161"/>
                    <a:gd name="T4" fmla="*/ 453 w 1362"/>
                    <a:gd name="T5" fmla="*/ 112 h 1161"/>
                    <a:gd name="T6" fmla="*/ 576 w 1362"/>
                    <a:gd name="T7" fmla="*/ 175 h 1161"/>
                    <a:gd name="T8" fmla="*/ 825 w 1362"/>
                    <a:gd name="T9" fmla="*/ 295 h 1161"/>
                    <a:gd name="T10" fmla="*/ 948 w 1362"/>
                    <a:gd name="T11" fmla="*/ 352 h 1161"/>
                    <a:gd name="T12" fmla="*/ 1071 w 1362"/>
                    <a:gd name="T13" fmla="*/ 412 h 1161"/>
                    <a:gd name="T14" fmla="*/ 1295 w 1362"/>
                    <a:gd name="T15" fmla="*/ 516 h 1161"/>
                    <a:gd name="T16" fmla="*/ 1263 w 1362"/>
                    <a:gd name="T17" fmla="*/ 573 h 1161"/>
                    <a:gd name="T18" fmla="*/ 1172 w 1362"/>
                    <a:gd name="T19" fmla="*/ 739 h 1161"/>
                    <a:gd name="T20" fmla="*/ 1129 w 1362"/>
                    <a:gd name="T21" fmla="*/ 822 h 1161"/>
                    <a:gd name="T22" fmla="*/ 1040 w 1362"/>
                    <a:gd name="T23" fmla="*/ 991 h 1161"/>
                    <a:gd name="T24" fmla="*/ 997 w 1362"/>
                    <a:gd name="T25" fmla="*/ 1077 h 1161"/>
                    <a:gd name="T26" fmla="*/ 957 w 1362"/>
                    <a:gd name="T27" fmla="*/ 1160 h 1161"/>
                    <a:gd name="T28" fmla="*/ 1060 w 1362"/>
                    <a:gd name="T29" fmla="*/ 1002 h 1161"/>
                    <a:gd name="T30" fmla="*/ 1111 w 1362"/>
                    <a:gd name="T31" fmla="*/ 922 h 1161"/>
                    <a:gd name="T32" fmla="*/ 1212 w 1362"/>
                    <a:gd name="T33" fmla="*/ 762 h 1161"/>
                    <a:gd name="T34" fmla="*/ 1309 w 1362"/>
                    <a:gd name="T35" fmla="*/ 598 h 1161"/>
                    <a:gd name="T36" fmla="*/ 1358 w 1362"/>
                    <a:gd name="T37" fmla="*/ 518 h 1161"/>
                    <a:gd name="T38" fmla="*/ 1358 w 1362"/>
                    <a:gd name="T39" fmla="*/ 516 h 1161"/>
                    <a:gd name="T40" fmla="*/ 1361 w 1362"/>
                    <a:gd name="T41" fmla="*/ 493 h 1161"/>
                    <a:gd name="T42" fmla="*/ 1346 w 1362"/>
                    <a:gd name="T43" fmla="*/ 478 h 1161"/>
                    <a:gd name="T44" fmla="*/ 1223 w 1362"/>
                    <a:gd name="T45" fmla="*/ 415 h 1161"/>
                    <a:gd name="T46" fmla="*/ 1100 w 1362"/>
                    <a:gd name="T47" fmla="*/ 355 h 1161"/>
                    <a:gd name="T48" fmla="*/ 914 w 1362"/>
                    <a:gd name="T49" fmla="*/ 266 h 1161"/>
                    <a:gd name="T50" fmla="*/ 728 w 1362"/>
                    <a:gd name="T51" fmla="*/ 178 h 1161"/>
                    <a:gd name="T52" fmla="*/ 602 w 1362"/>
                    <a:gd name="T53" fmla="*/ 120 h 1161"/>
                    <a:gd name="T54" fmla="*/ 479 w 1362"/>
                    <a:gd name="T55" fmla="*/ 60 h 1161"/>
                    <a:gd name="T56" fmla="*/ 353 w 1362"/>
                    <a:gd name="T57" fmla="*/ 3 h 1161"/>
                    <a:gd name="T58" fmla="*/ 344 w 1362"/>
                    <a:gd name="T59" fmla="*/ 0 h 1161"/>
                    <a:gd name="T60" fmla="*/ 324 w 1362"/>
                    <a:gd name="T61" fmla="*/ 8 h 1161"/>
                    <a:gd name="T62" fmla="*/ 238 w 1362"/>
                    <a:gd name="T63" fmla="*/ 178 h 1161"/>
                    <a:gd name="T64" fmla="*/ 118 w 1362"/>
                    <a:gd name="T65" fmla="*/ 421 h 1161"/>
                    <a:gd name="T66" fmla="*/ 77 w 1362"/>
                    <a:gd name="T67" fmla="*/ 504 h 1161"/>
                    <a:gd name="T68" fmla="*/ 0 w 1362"/>
                    <a:gd name="T69" fmla="*/ 667 h 1161"/>
                    <a:gd name="T70" fmla="*/ 140 w 1362"/>
                    <a:gd name="T71" fmla="*/ 432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62" h="1161">
                      <a:moveTo>
                        <a:pt x="140" y="432"/>
                      </a:moveTo>
                      <a:lnTo>
                        <a:pt x="186" y="355"/>
                      </a:lnTo>
                      <a:lnTo>
                        <a:pt x="275" y="197"/>
                      </a:lnTo>
                      <a:lnTo>
                        <a:pt x="353" y="63"/>
                      </a:lnTo>
                      <a:lnTo>
                        <a:pt x="353" y="63"/>
                      </a:lnTo>
                      <a:lnTo>
                        <a:pt x="453" y="112"/>
                      </a:lnTo>
                      <a:lnTo>
                        <a:pt x="576" y="175"/>
                      </a:lnTo>
                      <a:lnTo>
                        <a:pt x="576" y="175"/>
                      </a:lnTo>
                      <a:lnTo>
                        <a:pt x="699" y="235"/>
                      </a:lnTo>
                      <a:lnTo>
                        <a:pt x="825" y="295"/>
                      </a:lnTo>
                      <a:lnTo>
                        <a:pt x="885" y="323"/>
                      </a:lnTo>
                      <a:lnTo>
                        <a:pt x="948" y="352"/>
                      </a:lnTo>
                      <a:lnTo>
                        <a:pt x="1071" y="412"/>
                      </a:lnTo>
                      <a:lnTo>
                        <a:pt x="1071" y="412"/>
                      </a:lnTo>
                      <a:lnTo>
                        <a:pt x="1197" y="469"/>
                      </a:lnTo>
                      <a:lnTo>
                        <a:pt x="1295" y="516"/>
                      </a:lnTo>
                      <a:lnTo>
                        <a:pt x="1295" y="516"/>
                      </a:lnTo>
                      <a:lnTo>
                        <a:pt x="1263" y="573"/>
                      </a:lnTo>
                      <a:lnTo>
                        <a:pt x="1218" y="656"/>
                      </a:lnTo>
                      <a:lnTo>
                        <a:pt x="1172" y="739"/>
                      </a:lnTo>
                      <a:lnTo>
                        <a:pt x="1129" y="822"/>
                      </a:lnTo>
                      <a:lnTo>
                        <a:pt x="1129" y="822"/>
                      </a:lnTo>
                      <a:lnTo>
                        <a:pt x="1086" y="908"/>
                      </a:lnTo>
                      <a:lnTo>
                        <a:pt x="1040" y="991"/>
                      </a:lnTo>
                      <a:lnTo>
                        <a:pt x="997" y="1077"/>
                      </a:lnTo>
                      <a:lnTo>
                        <a:pt x="997" y="1077"/>
                      </a:lnTo>
                      <a:lnTo>
                        <a:pt x="957" y="1160"/>
                      </a:lnTo>
                      <a:lnTo>
                        <a:pt x="957" y="1160"/>
                      </a:lnTo>
                      <a:lnTo>
                        <a:pt x="1008" y="1083"/>
                      </a:lnTo>
                      <a:lnTo>
                        <a:pt x="1060" y="1002"/>
                      </a:lnTo>
                      <a:lnTo>
                        <a:pt x="1111" y="922"/>
                      </a:lnTo>
                      <a:lnTo>
                        <a:pt x="1111" y="922"/>
                      </a:lnTo>
                      <a:lnTo>
                        <a:pt x="1160" y="842"/>
                      </a:lnTo>
                      <a:lnTo>
                        <a:pt x="1212" y="762"/>
                      </a:lnTo>
                      <a:lnTo>
                        <a:pt x="1260" y="679"/>
                      </a:lnTo>
                      <a:lnTo>
                        <a:pt x="1309" y="598"/>
                      </a:lnTo>
                      <a:lnTo>
                        <a:pt x="1309" y="598"/>
                      </a:lnTo>
                      <a:lnTo>
                        <a:pt x="1358" y="518"/>
                      </a:lnTo>
                      <a:lnTo>
                        <a:pt x="1358" y="516"/>
                      </a:lnTo>
                      <a:lnTo>
                        <a:pt x="1358" y="516"/>
                      </a:lnTo>
                      <a:lnTo>
                        <a:pt x="1361" y="504"/>
                      </a:lnTo>
                      <a:lnTo>
                        <a:pt x="1361" y="493"/>
                      </a:lnTo>
                      <a:lnTo>
                        <a:pt x="1355" y="484"/>
                      </a:lnTo>
                      <a:lnTo>
                        <a:pt x="1346" y="478"/>
                      </a:lnTo>
                      <a:lnTo>
                        <a:pt x="1346" y="478"/>
                      </a:lnTo>
                      <a:lnTo>
                        <a:pt x="1223" y="415"/>
                      </a:lnTo>
                      <a:lnTo>
                        <a:pt x="1223" y="415"/>
                      </a:lnTo>
                      <a:lnTo>
                        <a:pt x="1100" y="355"/>
                      </a:lnTo>
                      <a:lnTo>
                        <a:pt x="974" y="295"/>
                      </a:lnTo>
                      <a:lnTo>
                        <a:pt x="914" y="266"/>
                      </a:lnTo>
                      <a:lnTo>
                        <a:pt x="851" y="238"/>
                      </a:lnTo>
                      <a:lnTo>
                        <a:pt x="728" y="178"/>
                      </a:lnTo>
                      <a:lnTo>
                        <a:pt x="728" y="178"/>
                      </a:lnTo>
                      <a:lnTo>
                        <a:pt x="602" y="120"/>
                      </a:lnTo>
                      <a:lnTo>
                        <a:pt x="479" y="60"/>
                      </a:lnTo>
                      <a:lnTo>
                        <a:pt x="479" y="60"/>
                      </a:lnTo>
                      <a:lnTo>
                        <a:pt x="353" y="3"/>
                      </a:lnTo>
                      <a:lnTo>
                        <a:pt x="353" y="3"/>
                      </a:lnTo>
                      <a:lnTo>
                        <a:pt x="353" y="3"/>
                      </a:lnTo>
                      <a:lnTo>
                        <a:pt x="344" y="0"/>
                      </a:lnTo>
                      <a:lnTo>
                        <a:pt x="332" y="3"/>
                      </a:lnTo>
                      <a:lnTo>
                        <a:pt x="324" y="8"/>
                      </a:lnTo>
                      <a:lnTo>
                        <a:pt x="318" y="14"/>
                      </a:lnTo>
                      <a:lnTo>
                        <a:pt x="238" y="178"/>
                      </a:lnTo>
                      <a:lnTo>
                        <a:pt x="158" y="341"/>
                      </a:lnTo>
                      <a:lnTo>
                        <a:pt x="118" y="421"/>
                      </a:lnTo>
                      <a:lnTo>
                        <a:pt x="77" y="504"/>
                      </a:lnTo>
                      <a:lnTo>
                        <a:pt x="77" y="504"/>
                      </a:lnTo>
                      <a:lnTo>
                        <a:pt x="0" y="667"/>
                      </a:lnTo>
                      <a:lnTo>
                        <a:pt x="0" y="667"/>
                      </a:lnTo>
                      <a:lnTo>
                        <a:pt x="95" y="513"/>
                      </a:lnTo>
                      <a:lnTo>
                        <a:pt x="140" y="4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5" name="Group 4"/>
            <p:cNvGrpSpPr/>
            <p:nvPr/>
          </p:nvGrpSpPr>
          <p:grpSpPr>
            <a:xfrm>
              <a:off x="3755270" y="2425227"/>
              <a:ext cx="1671484" cy="1347195"/>
              <a:chOff x="3639568" y="2464032"/>
              <a:chExt cx="1671484" cy="1347195"/>
            </a:xfrm>
          </p:grpSpPr>
          <p:sp>
            <p:nvSpPr>
              <p:cNvPr id="51" name="TextBox 50"/>
              <p:cNvSpPr txBox="1"/>
              <p:nvPr/>
            </p:nvSpPr>
            <p:spPr>
              <a:xfrm>
                <a:off x="3639568" y="3411117"/>
                <a:ext cx="1671484" cy="400110"/>
              </a:xfrm>
              <a:prstGeom prst="rect">
                <a:avLst/>
              </a:prstGeom>
              <a:noFill/>
            </p:spPr>
            <p:txBody>
              <a:bodyPr wrap="square" rtlCol="0">
                <a:spAutoFit/>
              </a:bodyPr>
              <a:lstStyle/>
              <a:p>
                <a:pPr algn="ctr"/>
                <a:r>
                  <a:rPr lang="en-US" sz="2000" dirty="0">
                    <a:solidFill>
                      <a:schemeClr val="bg2"/>
                    </a:solidFill>
                    <a:latin typeface="Dual 400"/>
                    <a:cs typeface="Dual 400"/>
                  </a:rPr>
                  <a:t>Virtual</a:t>
                </a:r>
              </a:p>
            </p:txBody>
          </p:sp>
          <p:grpSp>
            <p:nvGrpSpPr>
              <p:cNvPr id="28" name="Group 27"/>
              <p:cNvGrpSpPr>
                <a:grpSpLocks noChangeAspect="1"/>
              </p:cNvGrpSpPr>
              <p:nvPr/>
            </p:nvGrpSpPr>
            <p:grpSpPr>
              <a:xfrm>
                <a:off x="3761041" y="2464032"/>
                <a:ext cx="1438989" cy="512676"/>
                <a:chOff x="4318000" y="2327275"/>
                <a:chExt cx="1176338" cy="419100"/>
              </a:xfrm>
              <a:solidFill>
                <a:srgbClr val="A1A194"/>
              </a:solidFill>
            </p:grpSpPr>
            <p:sp>
              <p:nvSpPr>
                <p:cNvPr id="29" name="Freeform 178"/>
                <p:cNvSpPr>
                  <a:spLocks noChangeArrowheads="1"/>
                </p:cNvSpPr>
                <p:nvPr/>
              </p:nvSpPr>
              <p:spPr bwMode="auto">
                <a:xfrm>
                  <a:off x="4318000" y="2327275"/>
                  <a:ext cx="1176338" cy="419100"/>
                </a:xfrm>
                <a:custGeom>
                  <a:avLst/>
                  <a:gdLst>
                    <a:gd name="T0" fmla="*/ 3224 w 3268"/>
                    <a:gd name="T1" fmla="*/ 278 h 1164"/>
                    <a:gd name="T2" fmla="*/ 2734 w 3268"/>
                    <a:gd name="T3" fmla="*/ 149 h 1164"/>
                    <a:gd name="T4" fmla="*/ 999 w 3268"/>
                    <a:gd name="T5" fmla="*/ 3 h 1164"/>
                    <a:gd name="T6" fmla="*/ 297 w 3268"/>
                    <a:gd name="T7" fmla="*/ 278 h 1164"/>
                    <a:gd name="T8" fmla="*/ 8 w 3268"/>
                    <a:gd name="T9" fmla="*/ 295 h 1164"/>
                    <a:gd name="T10" fmla="*/ 0 w 3268"/>
                    <a:gd name="T11" fmla="*/ 346 h 1164"/>
                    <a:gd name="T12" fmla="*/ 22 w 3268"/>
                    <a:gd name="T13" fmla="*/ 1077 h 1164"/>
                    <a:gd name="T14" fmla="*/ 234 w 3268"/>
                    <a:gd name="T15" fmla="*/ 1077 h 1164"/>
                    <a:gd name="T16" fmla="*/ 45 w 3268"/>
                    <a:gd name="T17" fmla="*/ 659 h 1164"/>
                    <a:gd name="T18" fmla="*/ 277 w 3268"/>
                    <a:gd name="T19" fmla="*/ 785 h 1164"/>
                    <a:gd name="T20" fmla="*/ 369 w 3268"/>
                    <a:gd name="T21" fmla="*/ 1085 h 1164"/>
                    <a:gd name="T22" fmla="*/ 315 w 3268"/>
                    <a:gd name="T23" fmla="*/ 882 h 1164"/>
                    <a:gd name="T24" fmla="*/ 584 w 3268"/>
                    <a:gd name="T25" fmla="*/ 326 h 1164"/>
                    <a:gd name="T26" fmla="*/ 590 w 3268"/>
                    <a:gd name="T27" fmla="*/ 1128 h 1164"/>
                    <a:gd name="T28" fmla="*/ 836 w 3268"/>
                    <a:gd name="T29" fmla="*/ 1160 h 1164"/>
                    <a:gd name="T30" fmla="*/ 1059 w 3268"/>
                    <a:gd name="T31" fmla="*/ 1137 h 1164"/>
                    <a:gd name="T32" fmla="*/ 627 w 3268"/>
                    <a:gd name="T33" fmla="*/ 1123 h 1164"/>
                    <a:gd name="T34" fmla="*/ 632 w 3268"/>
                    <a:gd name="T35" fmla="*/ 326 h 1164"/>
                    <a:gd name="T36" fmla="*/ 1480 w 3268"/>
                    <a:gd name="T37" fmla="*/ 255 h 1164"/>
                    <a:gd name="T38" fmla="*/ 1500 w 3268"/>
                    <a:gd name="T39" fmla="*/ 258 h 1164"/>
                    <a:gd name="T40" fmla="*/ 1515 w 3268"/>
                    <a:gd name="T41" fmla="*/ 1008 h 1164"/>
                    <a:gd name="T42" fmla="*/ 1495 w 3268"/>
                    <a:gd name="T43" fmla="*/ 1146 h 1164"/>
                    <a:gd name="T44" fmla="*/ 1529 w 3268"/>
                    <a:gd name="T45" fmla="*/ 1080 h 1164"/>
                    <a:gd name="T46" fmla="*/ 1644 w 3268"/>
                    <a:gd name="T47" fmla="*/ 1091 h 1164"/>
                    <a:gd name="T48" fmla="*/ 1698 w 3268"/>
                    <a:gd name="T49" fmla="*/ 1128 h 1164"/>
                    <a:gd name="T50" fmla="*/ 1818 w 3268"/>
                    <a:gd name="T51" fmla="*/ 1163 h 1164"/>
                    <a:gd name="T52" fmla="*/ 2341 w 3268"/>
                    <a:gd name="T53" fmla="*/ 1140 h 1164"/>
                    <a:gd name="T54" fmla="*/ 1735 w 3268"/>
                    <a:gd name="T55" fmla="*/ 1125 h 1164"/>
                    <a:gd name="T56" fmla="*/ 1741 w 3268"/>
                    <a:gd name="T57" fmla="*/ 326 h 1164"/>
                    <a:gd name="T58" fmla="*/ 2439 w 3268"/>
                    <a:gd name="T59" fmla="*/ 255 h 1164"/>
                    <a:gd name="T60" fmla="*/ 2608 w 3268"/>
                    <a:gd name="T61" fmla="*/ 255 h 1164"/>
                    <a:gd name="T62" fmla="*/ 2614 w 3268"/>
                    <a:gd name="T63" fmla="*/ 613 h 1164"/>
                    <a:gd name="T64" fmla="*/ 2605 w 3268"/>
                    <a:gd name="T65" fmla="*/ 1146 h 1164"/>
                    <a:gd name="T66" fmla="*/ 2631 w 3268"/>
                    <a:gd name="T67" fmla="*/ 1120 h 1164"/>
                    <a:gd name="T68" fmla="*/ 2722 w 3268"/>
                    <a:gd name="T69" fmla="*/ 306 h 1164"/>
                    <a:gd name="T70" fmla="*/ 2960 w 3268"/>
                    <a:gd name="T71" fmla="*/ 1074 h 1164"/>
                    <a:gd name="T72" fmla="*/ 2782 w 3268"/>
                    <a:gd name="T73" fmla="*/ 1059 h 1164"/>
                    <a:gd name="T74" fmla="*/ 2665 w 3268"/>
                    <a:gd name="T75" fmla="*/ 1080 h 1164"/>
                    <a:gd name="T76" fmla="*/ 2868 w 3268"/>
                    <a:gd name="T77" fmla="*/ 1091 h 1164"/>
                    <a:gd name="T78" fmla="*/ 3123 w 3268"/>
                    <a:gd name="T79" fmla="*/ 1080 h 1164"/>
                    <a:gd name="T80" fmla="*/ 2992 w 3268"/>
                    <a:gd name="T81" fmla="*/ 739 h 1164"/>
                    <a:gd name="T82" fmla="*/ 3221 w 3268"/>
                    <a:gd name="T83" fmla="*/ 495 h 1164"/>
                    <a:gd name="T84" fmla="*/ 3241 w 3268"/>
                    <a:gd name="T85" fmla="*/ 1068 h 1164"/>
                    <a:gd name="T86" fmla="*/ 3252 w 3268"/>
                    <a:gd name="T87" fmla="*/ 888 h 1164"/>
                    <a:gd name="T88" fmla="*/ 48 w 3268"/>
                    <a:gd name="T89" fmla="*/ 321 h 1164"/>
                    <a:gd name="T90" fmla="*/ 1626 w 3268"/>
                    <a:gd name="T91" fmla="*/ 1059 h 1164"/>
                    <a:gd name="T92" fmla="*/ 1526 w 3268"/>
                    <a:gd name="T93" fmla="*/ 1008 h 1164"/>
                    <a:gd name="T94" fmla="*/ 1560 w 3268"/>
                    <a:gd name="T95" fmla="*/ 312 h 1164"/>
                    <a:gd name="T96" fmla="*/ 1684 w 3268"/>
                    <a:gd name="T97" fmla="*/ 312 h 1164"/>
                    <a:gd name="T98" fmla="*/ 1741 w 3268"/>
                    <a:gd name="T99" fmla="*/ 258 h 1164"/>
                    <a:gd name="T100" fmla="*/ 2645 w 3268"/>
                    <a:gd name="T101" fmla="*/ 243 h 1164"/>
                    <a:gd name="T102" fmla="*/ 2605 w 3268"/>
                    <a:gd name="T103" fmla="*/ 212 h 1164"/>
                    <a:gd name="T104" fmla="*/ 1798 w 3268"/>
                    <a:gd name="T105" fmla="*/ 209 h 1164"/>
                    <a:gd name="T106" fmla="*/ 1698 w 3268"/>
                    <a:gd name="T107" fmla="*/ 232 h 1164"/>
                    <a:gd name="T108" fmla="*/ 1684 w 3268"/>
                    <a:gd name="T109" fmla="*/ 292 h 1164"/>
                    <a:gd name="T110" fmla="*/ 1560 w 3268"/>
                    <a:gd name="T111" fmla="*/ 292 h 1164"/>
                    <a:gd name="T112" fmla="*/ 1532 w 3268"/>
                    <a:gd name="T113" fmla="*/ 229 h 1164"/>
                    <a:gd name="T114" fmla="*/ 1331 w 3268"/>
                    <a:gd name="T115" fmla="*/ 212 h 1164"/>
                    <a:gd name="T116" fmla="*/ 630 w 3268"/>
                    <a:gd name="T117" fmla="*/ 209 h 1164"/>
                    <a:gd name="T118" fmla="*/ 584 w 3268"/>
                    <a:gd name="T119" fmla="*/ 255 h 1164"/>
                    <a:gd name="T120" fmla="*/ 549 w 3268"/>
                    <a:gd name="T121" fmla="*/ 178 h 1164"/>
                    <a:gd name="T122" fmla="*/ 2479 w 3268"/>
                    <a:gd name="T123" fmla="*/ 43 h 1164"/>
                    <a:gd name="T124" fmla="*/ 3226 w 3268"/>
                    <a:gd name="T125" fmla="*/ 326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8" h="1164">
                      <a:moveTo>
                        <a:pt x="3267" y="315"/>
                      </a:moveTo>
                      <a:lnTo>
                        <a:pt x="3267" y="315"/>
                      </a:lnTo>
                      <a:lnTo>
                        <a:pt x="3267" y="309"/>
                      </a:lnTo>
                      <a:lnTo>
                        <a:pt x="3267" y="309"/>
                      </a:lnTo>
                      <a:lnTo>
                        <a:pt x="3264" y="301"/>
                      </a:lnTo>
                      <a:lnTo>
                        <a:pt x="3258" y="292"/>
                      </a:lnTo>
                      <a:lnTo>
                        <a:pt x="3249" y="286"/>
                      </a:lnTo>
                      <a:lnTo>
                        <a:pt x="3241" y="281"/>
                      </a:lnTo>
                      <a:lnTo>
                        <a:pt x="3241" y="281"/>
                      </a:lnTo>
                      <a:lnTo>
                        <a:pt x="3232" y="278"/>
                      </a:lnTo>
                      <a:lnTo>
                        <a:pt x="3232" y="278"/>
                      </a:lnTo>
                      <a:lnTo>
                        <a:pt x="3226" y="278"/>
                      </a:lnTo>
                      <a:lnTo>
                        <a:pt x="3224" y="278"/>
                      </a:lnTo>
                      <a:lnTo>
                        <a:pt x="3218" y="278"/>
                      </a:lnTo>
                      <a:lnTo>
                        <a:pt x="3201" y="278"/>
                      </a:lnTo>
                      <a:lnTo>
                        <a:pt x="3166" y="278"/>
                      </a:lnTo>
                      <a:lnTo>
                        <a:pt x="3103" y="278"/>
                      </a:lnTo>
                      <a:lnTo>
                        <a:pt x="2971" y="278"/>
                      </a:lnTo>
                      <a:lnTo>
                        <a:pt x="2971" y="278"/>
                      </a:lnTo>
                      <a:lnTo>
                        <a:pt x="2971" y="278"/>
                      </a:lnTo>
                      <a:lnTo>
                        <a:pt x="2971" y="278"/>
                      </a:lnTo>
                      <a:lnTo>
                        <a:pt x="2963" y="278"/>
                      </a:lnTo>
                      <a:lnTo>
                        <a:pt x="2957" y="281"/>
                      </a:lnTo>
                      <a:lnTo>
                        <a:pt x="2854" y="220"/>
                      </a:lnTo>
                      <a:lnTo>
                        <a:pt x="2734" y="149"/>
                      </a:lnTo>
                      <a:lnTo>
                        <a:pt x="2734" y="149"/>
                      </a:lnTo>
                      <a:lnTo>
                        <a:pt x="2614" y="77"/>
                      </a:lnTo>
                      <a:lnTo>
                        <a:pt x="2493" y="5"/>
                      </a:lnTo>
                      <a:lnTo>
                        <a:pt x="2493" y="5"/>
                      </a:lnTo>
                      <a:lnTo>
                        <a:pt x="2485" y="3"/>
                      </a:lnTo>
                      <a:lnTo>
                        <a:pt x="2482" y="3"/>
                      </a:lnTo>
                      <a:lnTo>
                        <a:pt x="2376" y="3"/>
                      </a:lnTo>
                      <a:lnTo>
                        <a:pt x="2270" y="3"/>
                      </a:lnTo>
                      <a:lnTo>
                        <a:pt x="2059" y="0"/>
                      </a:lnTo>
                      <a:lnTo>
                        <a:pt x="1635" y="0"/>
                      </a:lnTo>
                      <a:lnTo>
                        <a:pt x="1423" y="0"/>
                      </a:lnTo>
                      <a:lnTo>
                        <a:pt x="1423" y="0"/>
                      </a:lnTo>
                      <a:lnTo>
                        <a:pt x="1211" y="0"/>
                      </a:lnTo>
                      <a:lnTo>
                        <a:pt x="999" y="3"/>
                      </a:lnTo>
                      <a:lnTo>
                        <a:pt x="890" y="3"/>
                      </a:lnTo>
                      <a:lnTo>
                        <a:pt x="784" y="3"/>
                      </a:lnTo>
                      <a:lnTo>
                        <a:pt x="784" y="3"/>
                      </a:lnTo>
                      <a:lnTo>
                        <a:pt x="784" y="3"/>
                      </a:lnTo>
                      <a:lnTo>
                        <a:pt x="776" y="5"/>
                      </a:lnTo>
                      <a:lnTo>
                        <a:pt x="655" y="77"/>
                      </a:lnTo>
                      <a:lnTo>
                        <a:pt x="655" y="77"/>
                      </a:lnTo>
                      <a:lnTo>
                        <a:pt x="535" y="149"/>
                      </a:lnTo>
                      <a:lnTo>
                        <a:pt x="412" y="220"/>
                      </a:lnTo>
                      <a:lnTo>
                        <a:pt x="312" y="283"/>
                      </a:lnTo>
                      <a:lnTo>
                        <a:pt x="312" y="283"/>
                      </a:lnTo>
                      <a:lnTo>
                        <a:pt x="306" y="278"/>
                      </a:lnTo>
                      <a:lnTo>
                        <a:pt x="297" y="278"/>
                      </a:lnTo>
                      <a:lnTo>
                        <a:pt x="297" y="278"/>
                      </a:lnTo>
                      <a:lnTo>
                        <a:pt x="143" y="278"/>
                      </a:lnTo>
                      <a:lnTo>
                        <a:pt x="65" y="278"/>
                      </a:lnTo>
                      <a:lnTo>
                        <a:pt x="45" y="278"/>
                      </a:lnTo>
                      <a:lnTo>
                        <a:pt x="42" y="278"/>
                      </a:lnTo>
                      <a:lnTo>
                        <a:pt x="42" y="278"/>
                      </a:lnTo>
                      <a:lnTo>
                        <a:pt x="39" y="278"/>
                      </a:lnTo>
                      <a:lnTo>
                        <a:pt x="39" y="278"/>
                      </a:lnTo>
                      <a:lnTo>
                        <a:pt x="25" y="281"/>
                      </a:lnTo>
                      <a:lnTo>
                        <a:pt x="25" y="281"/>
                      </a:lnTo>
                      <a:lnTo>
                        <a:pt x="17" y="286"/>
                      </a:lnTo>
                      <a:lnTo>
                        <a:pt x="8" y="295"/>
                      </a:lnTo>
                      <a:lnTo>
                        <a:pt x="8" y="295"/>
                      </a:lnTo>
                      <a:lnTo>
                        <a:pt x="2" y="306"/>
                      </a:lnTo>
                      <a:lnTo>
                        <a:pt x="2" y="306"/>
                      </a:lnTo>
                      <a:lnTo>
                        <a:pt x="2" y="312"/>
                      </a:lnTo>
                      <a:lnTo>
                        <a:pt x="2" y="312"/>
                      </a:lnTo>
                      <a:lnTo>
                        <a:pt x="0" y="315"/>
                      </a:lnTo>
                      <a:lnTo>
                        <a:pt x="0" y="318"/>
                      </a:lnTo>
                      <a:lnTo>
                        <a:pt x="0" y="318"/>
                      </a:lnTo>
                      <a:lnTo>
                        <a:pt x="0" y="321"/>
                      </a:lnTo>
                      <a:lnTo>
                        <a:pt x="0" y="321"/>
                      </a:lnTo>
                      <a:lnTo>
                        <a:pt x="0" y="323"/>
                      </a:lnTo>
                      <a:lnTo>
                        <a:pt x="0" y="329"/>
                      </a:lnTo>
                      <a:lnTo>
                        <a:pt x="0" y="346"/>
                      </a:lnTo>
                      <a:lnTo>
                        <a:pt x="0" y="346"/>
                      </a:lnTo>
                      <a:lnTo>
                        <a:pt x="2" y="504"/>
                      </a:lnTo>
                      <a:lnTo>
                        <a:pt x="2" y="504"/>
                      </a:lnTo>
                      <a:lnTo>
                        <a:pt x="5" y="659"/>
                      </a:lnTo>
                      <a:lnTo>
                        <a:pt x="8" y="813"/>
                      </a:lnTo>
                      <a:lnTo>
                        <a:pt x="11" y="968"/>
                      </a:lnTo>
                      <a:lnTo>
                        <a:pt x="14" y="1045"/>
                      </a:lnTo>
                      <a:lnTo>
                        <a:pt x="14" y="1057"/>
                      </a:lnTo>
                      <a:lnTo>
                        <a:pt x="14" y="1057"/>
                      </a:lnTo>
                      <a:lnTo>
                        <a:pt x="14" y="1062"/>
                      </a:lnTo>
                      <a:lnTo>
                        <a:pt x="14" y="1062"/>
                      </a:lnTo>
                      <a:lnTo>
                        <a:pt x="17" y="1068"/>
                      </a:lnTo>
                      <a:lnTo>
                        <a:pt x="17" y="1068"/>
                      </a:lnTo>
                      <a:lnTo>
                        <a:pt x="22" y="1077"/>
                      </a:lnTo>
                      <a:lnTo>
                        <a:pt x="25" y="1080"/>
                      </a:lnTo>
                      <a:lnTo>
                        <a:pt x="34" y="1083"/>
                      </a:lnTo>
                      <a:lnTo>
                        <a:pt x="39" y="1085"/>
                      </a:lnTo>
                      <a:lnTo>
                        <a:pt x="42" y="1085"/>
                      </a:lnTo>
                      <a:lnTo>
                        <a:pt x="42" y="1085"/>
                      </a:lnTo>
                      <a:lnTo>
                        <a:pt x="45" y="1085"/>
                      </a:lnTo>
                      <a:lnTo>
                        <a:pt x="51" y="1085"/>
                      </a:lnTo>
                      <a:lnTo>
                        <a:pt x="60" y="1085"/>
                      </a:lnTo>
                      <a:lnTo>
                        <a:pt x="80" y="1083"/>
                      </a:lnTo>
                      <a:lnTo>
                        <a:pt x="157" y="1080"/>
                      </a:lnTo>
                      <a:lnTo>
                        <a:pt x="157" y="1080"/>
                      </a:lnTo>
                      <a:lnTo>
                        <a:pt x="234" y="1077"/>
                      </a:lnTo>
                      <a:lnTo>
                        <a:pt x="234" y="1077"/>
                      </a:lnTo>
                      <a:lnTo>
                        <a:pt x="157" y="1071"/>
                      </a:lnTo>
                      <a:lnTo>
                        <a:pt x="80" y="1068"/>
                      </a:lnTo>
                      <a:lnTo>
                        <a:pt x="42" y="1068"/>
                      </a:lnTo>
                      <a:lnTo>
                        <a:pt x="42" y="1068"/>
                      </a:lnTo>
                      <a:lnTo>
                        <a:pt x="37" y="1065"/>
                      </a:lnTo>
                      <a:lnTo>
                        <a:pt x="34" y="1062"/>
                      </a:lnTo>
                      <a:lnTo>
                        <a:pt x="34" y="1062"/>
                      </a:lnTo>
                      <a:lnTo>
                        <a:pt x="34" y="1057"/>
                      </a:lnTo>
                      <a:lnTo>
                        <a:pt x="34" y="1045"/>
                      </a:lnTo>
                      <a:lnTo>
                        <a:pt x="37" y="968"/>
                      </a:lnTo>
                      <a:lnTo>
                        <a:pt x="42" y="813"/>
                      </a:lnTo>
                      <a:lnTo>
                        <a:pt x="45" y="659"/>
                      </a:lnTo>
                      <a:lnTo>
                        <a:pt x="45" y="659"/>
                      </a:lnTo>
                      <a:lnTo>
                        <a:pt x="48" y="504"/>
                      </a:lnTo>
                      <a:lnTo>
                        <a:pt x="48" y="504"/>
                      </a:lnTo>
                      <a:lnTo>
                        <a:pt x="48" y="346"/>
                      </a:lnTo>
                      <a:lnTo>
                        <a:pt x="48" y="329"/>
                      </a:lnTo>
                      <a:lnTo>
                        <a:pt x="48" y="326"/>
                      </a:lnTo>
                      <a:lnTo>
                        <a:pt x="65" y="326"/>
                      </a:lnTo>
                      <a:lnTo>
                        <a:pt x="143" y="326"/>
                      </a:lnTo>
                      <a:lnTo>
                        <a:pt x="272" y="326"/>
                      </a:lnTo>
                      <a:lnTo>
                        <a:pt x="275" y="398"/>
                      </a:lnTo>
                      <a:lnTo>
                        <a:pt x="275" y="495"/>
                      </a:lnTo>
                      <a:lnTo>
                        <a:pt x="277" y="690"/>
                      </a:lnTo>
                      <a:lnTo>
                        <a:pt x="277" y="690"/>
                      </a:lnTo>
                      <a:lnTo>
                        <a:pt x="277" y="785"/>
                      </a:lnTo>
                      <a:lnTo>
                        <a:pt x="280" y="882"/>
                      </a:lnTo>
                      <a:lnTo>
                        <a:pt x="280" y="882"/>
                      </a:lnTo>
                      <a:lnTo>
                        <a:pt x="283" y="979"/>
                      </a:lnTo>
                      <a:lnTo>
                        <a:pt x="283" y="1028"/>
                      </a:lnTo>
                      <a:lnTo>
                        <a:pt x="286" y="1077"/>
                      </a:lnTo>
                      <a:lnTo>
                        <a:pt x="286" y="1077"/>
                      </a:lnTo>
                      <a:lnTo>
                        <a:pt x="286" y="1077"/>
                      </a:lnTo>
                      <a:lnTo>
                        <a:pt x="286" y="1077"/>
                      </a:lnTo>
                      <a:lnTo>
                        <a:pt x="286" y="1083"/>
                      </a:lnTo>
                      <a:lnTo>
                        <a:pt x="289" y="1085"/>
                      </a:lnTo>
                      <a:lnTo>
                        <a:pt x="292" y="1088"/>
                      </a:lnTo>
                      <a:lnTo>
                        <a:pt x="297" y="1088"/>
                      </a:lnTo>
                      <a:lnTo>
                        <a:pt x="369" y="1085"/>
                      </a:lnTo>
                      <a:lnTo>
                        <a:pt x="369" y="1085"/>
                      </a:lnTo>
                      <a:lnTo>
                        <a:pt x="438" y="1083"/>
                      </a:lnTo>
                      <a:lnTo>
                        <a:pt x="509" y="1080"/>
                      </a:lnTo>
                      <a:lnTo>
                        <a:pt x="578" y="1077"/>
                      </a:lnTo>
                      <a:lnTo>
                        <a:pt x="509" y="1071"/>
                      </a:lnTo>
                      <a:lnTo>
                        <a:pt x="438" y="1068"/>
                      </a:lnTo>
                      <a:lnTo>
                        <a:pt x="438" y="1068"/>
                      </a:lnTo>
                      <a:lnTo>
                        <a:pt x="369" y="1065"/>
                      </a:lnTo>
                      <a:lnTo>
                        <a:pt x="309" y="1065"/>
                      </a:lnTo>
                      <a:lnTo>
                        <a:pt x="312" y="1028"/>
                      </a:lnTo>
                      <a:lnTo>
                        <a:pt x="312" y="979"/>
                      </a:lnTo>
                      <a:lnTo>
                        <a:pt x="312" y="979"/>
                      </a:lnTo>
                      <a:lnTo>
                        <a:pt x="315" y="882"/>
                      </a:lnTo>
                      <a:lnTo>
                        <a:pt x="317" y="785"/>
                      </a:lnTo>
                      <a:lnTo>
                        <a:pt x="317" y="785"/>
                      </a:lnTo>
                      <a:lnTo>
                        <a:pt x="320" y="690"/>
                      </a:lnTo>
                      <a:lnTo>
                        <a:pt x="320" y="495"/>
                      </a:lnTo>
                      <a:lnTo>
                        <a:pt x="323" y="398"/>
                      </a:lnTo>
                      <a:lnTo>
                        <a:pt x="323" y="312"/>
                      </a:lnTo>
                      <a:lnTo>
                        <a:pt x="375" y="309"/>
                      </a:lnTo>
                      <a:lnTo>
                        <a:pt x="452" y="306"/>
                      </a:lnTo>
                      <a:lnTo>
                        <a:pt x="452" y="306"/>
                      </a:lnTo>
                      <a:lnTo>
                        <a:pt x="584" y="304"/>
                      </a:lnTo>
                      <a:lnTo>
                        <a:pt x="584" y="304"/>
                      </a:lnTo>
                      <a:lnTo>
                        <a:pt x="584" y="326"/>
                      </a:lnTo>
                      <a:lnTo>
                        <a:pt x="584" y="326"/>
                      </a:lnTo>
                      <a:lnTo>
                        <a:pt x="584" y="487"/>
                      </a:lnTo>
                      <a:lnTo>
                        <a:pt x="584" y="487"/>
                      </a:lnTo>
                      <a:lnTo>
                        <a:pt x="584" y="647"/>
                      </a:lnTo>
                      <a:lnTo>
                        <a:pt x="584" y="647"/>
                      </a:lnTo>
                      <a:lnTo>
                        <a:pt x="587" y="805"/>
                      </a:lnTo>
                      <a:lnTo>
                        <a:pt x="587" y="805"/>
                      </a:lnTo>
                      <a:lnTo>
                        <a:pt x="590" y="1100"/>
                      </a:lnTo>
                      <a:lnTo>
                        <a:pt x="590" y="1100"/>
                      </a:lnTo>
                      <a:lnTo>
                        <a:pt x="590" y="1117"/>
                      </a:lnTo>
                      <a:lnTo>
                        <a:pt x="590" y="1120"/>
                      </a:lnTo>
                      <a:lnTo>
                        <a:pt x="590" y="1125"/>
                      </a:lnTo>
                      <a:lnTo>
                        <a:pt x="590" y="1125"/>
                      </a:lnTo>
                      <a:lnTo>
                        <a:pt x="590" y="1128"/>
                      </a:lnTo>
                      <a:lnTo>
                        <a:pt x="590" y="1128"/>
                      </a:lnTo>
                      <a:lnTo>
                        <a:pt x="595" y="1143"/>
                      </a:lnTo>
                      <a:lnTo>
                        <a:pt x="595" y="1143"/>
                      </a:lnTo>
                      <a:lnTo>
                        <a:pt x="604" y="1154"/>
                      </a:lnTo>
                      <a:lnTo>
                        <a:pt x="618" y="1160"/>
                      </a:lnTo>
                      <a:lnTo>
                        <a:pt x="618" y="1160"/>
                      </a:lnTo>
                      <a:lnTo>
                        <a:pt x="632" y="1163"/>
                      </a:lnTo>
                      <a:lnTo>
                        <a:pt x="641" y="1163"/>
                      </a:lnTo>
                      <a:lnTo>
                        <a:pt x="641" y="1163"/>
                      </a:lnTo>
                      <a:lnTo>
                        <a:pt x="707" y="1163"/>
                      </a:lnTo>
                      <a:lnTo>
                        <a:pt x="707" y="1163"/>
                      </a:lnTo>
                      <a:lnTo>
                        <a:pt x="836" y="1160"/>
                      </a:lnTo>
                      <a:lnTo>
                        <a:pt x="836" y="1160"/>
                      </a:lnTo>
                      <a:lnTo>
                        <a:pt x="1059" y="1154"/>
                      </a:lnTo>
                      <a:lnTo>
                        <a:pt x="1059" y="1154"/>
                      </a:lnTo>
                      <a:lnTo>
                        <a:pt x="1231" y="1151"/>
                      </a:lnTo>
                      <a:lnTo>
                        <a:pt x="1231" y="1151"/>
                      </a:lnTo>
                      <a:lnTo>
                        <a:pt x="1343" y="1146"/>
                      </a:lnTo>
                      <a:lnTo>
                        <a:pt x="1343" y="1146"/>
                      </a:lnTo>
                      <a:lnTo>
                        <a:pt x="1383" y="1146"/>
                      </a:lnTo>
                      <a:lnTo>
                        <a:pt x="1383" y="1146"/>
                      </a:lnTo>
                      <a:lnTo>
                        <a:pt x="1343" y="1143"/>
                      </a:lnTo>
                      <a:lnTo>
                        <a:pt x="1343" y="1143"/>
                      </a:lnTo>
                      <a:lnTo>
                        <a:pt x="1231" y="1140"/>
                      </a:lnTo>
                      <a:lnTo>
                        <a:pt x="1231" y="1140"/>
                      </a:lnTo>
                      <a:lnTo>
                        <a:pt x="1059" y="1137"/>
                      </a:lnTo>
                      <a:lnTo>
                        <a:pt x="1059" y="1137"/>
                      </a:lnTo>
                      <a:lnTo>
                        <a:pt x="836" y="1131"/>
                      </a:lnTo>
                      <a:lnTo>
                        <a:pt x="836" y="1131"/>
                      </a:lnTo>
                      <a:lnTo>
                        <a:pt x="707" y="1128"/>
                      </a:lnTo>
                      <a:lnTo>
                        <a:pt x="707" y="1128"/>
                      </a:lnTo>
                      <a:lnTo>
                        <a:pt x="641" y="1128"/>
                      </a:lnTo>
                      <a:lnTo>
                        <a:pt x="632" y="1128"/>
                      </a:lnTo>
                      <a:lnTo>
                        <a:pt x="632" y="1128"/>
                      </a:lnTo>
                      <a:lnTo>
                        <a:pt x="630" y="1128"/>
                      </a:lnTo>
                      <a:lnTo>
                        <a:pt x="630" y="1128"/>
                      </a:lnTo>
                      <a:lnTo>
                        <a:pt x="627" y="1125"/>
                      </a:lnTo>
                      <a:lnTo>
                        <a:pt x="627" y="1123"/>
                      </a:lnTo>
                      <a:lnTo>
                        <a:pt x="627" y="1123"/>
                      </a:lnTo>
                      <a:lnTo>
                        <a:pt x="627" y="1120"/>
                      </a:lnTo>
                      <a:lnTo>
                        <a:pt x="627" y="1117"/>
                      </a:lnTo>
                      <a:lnTo>
                        <a:pt x="627" y="1117"/>
                      </a:lnTo>
                      <a:lnTo>
                        <a:pt x="627" y="1100"/>
                      </a:lnTo>
                      <a:lnTo>
                        <a:pt x="627" y="1100"/>
                      </a:lnTo>
                      <a:lnTo>
                        <a:pt x="630" y="805"/>
                      </a:lnTo>
                      <a:lnTo>
                        <a:pt x="630" y="805"/>
                      </a:lnTo>
                      <a:lnTo>
                        <a:pt x="630" y="647"/>
                      </a:lnTo>
                      <a:lnTo>
                        <a:pt x="630" y="647"/>
                      </a:lnTo>
                      <a:lnTo>
                        <a:pt x="632" y="487"/>
                      </a:lnTo>
                      <a:lnTo>
                        <a:pt x="632" y="487"/>
                      </a:lnTo>
                      <a:lnTo>
                        <a:pt x="632" y="326"/>
                      </a:lnTo>
                      <a:lnTo>
                        <a:pt x="632" y="326"/>
                      </a:lnTo>
                      <a:lnTo>
                        <a:pt x="632" y="258"/>
                      </a:lnTo>
                      <a:lnTo>
                        <a:pt x="647" y="258"/>
                      </a:lnTo>
                      <a:lnTo>
                        <a:pt x="690" y="258"/>
                      </a:lnTo>
                      <a:lnTo>
                        <a:pt x="690" y="258"/>
                      </a:lnTo>
                      <a:lnTo>
                        <a:pt x="1016" y="258"/>
                      </a:lnTo>
                      <a:lnTo>
                        <a:pt x="1016" y="258"/>
                      </a:lnTo>
                      <a:lnTo>
                        <a:pt x="1096" y="258"/>
                      </a:lnTo>
                      <a:lnTo>
                        <a:pt x="1096" y="258"/>
                      </a:lnTo>
                      <a:lnTo>
                        <a:pt x="1174" y="258"/>
                      </a:lnTo>
                      <a:lnTo>
                        <a:pt x="1174" y="258"/>
                      </a:lnTo>
                      <a:lnTo>
                        <a:pt x="1331" y="255"/>
                      </a:lnTo>
                      <a:lnTo>
                        <a:pt x="1331" y="255"/>
                      </a:lnTo>
                      <a:lnTo>
                        <a:pt x="1480" y="255"/>
                      </a:lnTo>
                      <a:lnTo>
                        <a:pt x="1492" y="255"/>
                      </a:lnTo>
                      <a:lnTo>
                        <a:pt x="1495" y="255"/>
                      </a:lnTo>
                      <a:lnTo>
                        <a:pt x="1497" y="255"/>
                      </a:lnTo>
                      <a:lnTo>
                        <a:pt x="1497" y="255"/>
                      </a:lnTo>
                      <a:lnTo>
                        <a:pt x="1497" y="255"/>
                      </a:lnTo>
                      <a:lnTo>
                        <a:pt x="1497" y="255"/>
                      </a:lnTo>
                      <a:lnTo>
                        <a:pt x="1497" y="255"/>
                      </a:lnTo>
                      <a:lnTo>
                        <a:pt x="1497" y="255"/>
                      </a:lnTo>
                      <a:lnTo>
                        <a:pt x="1497" y="255"/>
                      </a:lnTo>
                      <a:lnTo>
                        <a:pt x="1500" y="255"/>
                      </a:lnTo>
                      <a:lnTo>
                        <a:pt x="1500" y="255"/>
                      </a:lnTo>
                      <a:lnTo>
                        <a:pt x="1500" y="258"/>
                      </a:lnTo>
                      <a:lnTo>
                        <a:pt x="1500" y="258"/>
                      </a:lnTo>
                      <a:lnTo>
                        <a:pt x="1500" y="260"/>
                      </a:lnTo>
                      <a:lnTo>
                        <a:pt x="1500" y="260"/>
                      </a:lnTo>
                      <a:lnTo>
                        <a:pt x="1500" y="278"/>
                      </a:lnTo>
                      <a:lnTo>
                        <a:pt x="1500" y="278"/>
                      </a:lnTo>
                      <a:lnTo>
                        <a:pt x="1500" y="349"/>
                      </a:lnTo>
                      <a:lnTo>
                        <a:pt x="1500" y="349"/>
                      </a:lnTo>
                      <a:lnTo>
                        <a:pt x="1503" y="487"/>
                      </a:lnTo>
                      <a:lnTo>
                        <a:pt x="1503" y="487"/>
                      </a:lnTo>
                      <a:lnTo>
                        <a:pt x="1506" y="613"/>
                      </a:lnTo>
                      <a:lnTo>
                        <a:pt x="1506" y="613"/>
                      </a:lnTo>
                      <a:lnTo>
                        <a:pt x="1512" y="836"/>
                      </a:lnTo>
                      <a:lnTo>
                        <a:pt x="1512" y="836"/>
                      </a:lnTo>
                      <a:lnTo>
                        <a:pt x="1515" y="1008"/>
                      </a:lnTo>
                      <a:lnTo>
                        <a:pt x="1515" y="1008"/>
                      </a:lnTo>
                      <a:lnTo>
                        <a:pt x="1518" y="1120"/>
                      </a:lnTo>
                      <a:lnTo>
                        <a:pt x="1518" y="1120"/>
                      </a:lnTo>
                      <a:lnTo>
                        <a:pt x="1518" y="1128"/>
                      </a:lnTo>
                      <a:lnTo>
                        <a:pt x="1515" y="1134"/>
                      </a:lnTo>
                      <a:lnTo>
                        <a:pt x="1515" y="1134"/>
                      </a:lnTo>
                      <a:lnTo>
                        <a:pt x="1509" y="1140"/>
                      </a:lnTo>
                      <a:lnTo>
                        <a:pt x="1506" y="1143"/>
                      </a:lnTo>
                      <a:lnTo>
                        <a:pt x="1506" y="1143"/>
                      </a:lnTo>
                      <a:lnTo>
                        <a:pt x="1497" y="1146"/>
                      </a:lnTo>
                      <a:lnTo>
                        <a:pt x="1497" y="1146"/>
                      </a:lnTo>
                      <a:lnTo>
                        <a:pt x="1495" y="1146"/>
                      </a:lnTo>
                      <a:lnTo>
                        <a:pt x="1495" y="1146"/>
                      </a:lnTo>
                      <a:lnTo>
                        <a:pt x="1497" y="1146"/>
                      </a:lnTo>
                      <a:lnTo>
                        <a:pt x="1497" y="1146"/>
                      </a:lnTo>
                      <a:lnTo>
                        <a:pt x="1506" y="1143"/>
                      </a:lnTo>
                      <a:lnTo>
                        <a:pt x="1506" y="1143"/>
                      </a:lnTo>
                      <a:lnTo>
                        <a:pt x="1512" y="1140"/>
                      </a:lnTo>
                      <a:lnTo>
                        <a:pt x="1515" y="1137"/>
                      </a:lnTo>
                      <a:lnTo>
                        <a:pt x="1515" y="1137"/>
                      </a:lnTo>
                      <a:lnTo>
                        <a:pt x="1520" y="1128"/>
                      </a:lnTo>
                      <a:lnTo>
                        <a:pt x="1520" y="1120"/>
                      </a:lnTo>
                      <a:lnTo>
                        <a:pt x="1520" y="1120"/>
                      </a:lnTo>
                      <a:lnTo>
                        <a:pt x="1523" y="1077"/>
                      </a:lnTo>
                      <a:lnTo>
                        <a:pt x="1523" y="1077"/>
                      </a:lnTo>
                      <a:lnTo>
                        <a:pt x="1529" y="1080"/>
                      </a:lnTo>
                      <a:lnTo>
                        <a:pt x="1529" y="1080"/>
                      </a:lnTo>
                      <a:lnTo>
                        <a:pt x="1549" y="1085"/>
                      </a:lnTo>
                      <a:lnTo>
                        <a:pt x="1549" y="1085"/>
                      </a:lnTo>
                      <a:lnTo>
                        <a:pt x="1578" y="1091"/>
                      </a:lnTo>
                      <a:lnTo>
                        <a:pt x="1578" y="1091"/>
                      </a:lnTo>
                      <a:lnTo>
                        <a:pt x="1592" y="1091"/>
                      </a:lnTo>
                      <a:lnTo>
                        <a:pt x="1592" y="1091"/>
                      </a:lnTo>
                      <a:lnTo>
                        <a:pt x="1609" y="1094"/>
                      </a:lnTo>
                      <a:lnTo>
                        <a:pt x="1609" y="1094"/>
                      </a:lnTo>
                      <a:lnTo>
                        <a:pt x="1626" y="1091"/>
                      </a:lnTo>
                      <a:lnTo>
                        <a:pt x="1626" y="1091"/>
                      </a:lnTo>
                      <a:lnTo>
                        <a:pt x="1644" y="1091"/>
                      </a:lnTo>
                      <a:lnTo>
                        <a:pt x="1644" y="1091"/>
                      </a:lnTo>
                      <a:lnTo>
                        <a:pt x="1672" y="1085"/>
                      </a:lnTo>
                      <a:lnTo>
                        <a:pt x="1672" y="1085"/>
                      </a:lnTo>
                      <a:lnTo>
                        <a:pt x="1692" y="1080"/>
                      </a:lnTo>
                      <a:lnTo>
                        <a:pt x="1692" y="1080"/>
                      </a:lnTo>
                      <a:lnTo>
                        <a:pt x="1698" y="1077"/>
                      </a:lnTo>
                      <a:lnTo>
                        <a:pt x="1698" y="1077"/>
                      </a:lnTo>
                      <a:lnTo>
                        <a:pt x="1698" y="1077"/>
                      </a:lnTo>
                      <a:lnTo>
                        <a:pt x="1698" y="1100"/>
                      </a:lnTo>
                      <a:lnTo>
                        <a:pt x="1698" y="1100"/>
                      </a:lnTo>
                      <a:lnTo>
                        <a:pt x="1698" y="1117"/>
                      </a:lnTo>
                      <a:lnTo>
                        <a:pt x="1698" y="1120"/>
                      </a:lnTo>
                      <a:lnTo>
                        <a:pt x="1698" y="1120"/>
                      </a:lnTo>
                      <a:lnTo>
                        <a:pt x="1698" y="1128"/>
                      </a:lnTo>
                      <a:lnTo>
                        <a:pt x="1698" y="1128"/>
                      </a:lnTo>
                      <a:lnTo>
                        <a:pt x="1704" y="1143"/>
                      </a:lnTo>
                      <a:lnTo>
                        <a:pt x="1704" y="1143"/>
                      </a:lnTo>
                      <a:lnTo>
                        <a:pt x="1715" y="1154"/>
                      </a:lnTo>
                      <a:lnTo>
                        <a:pt x="1727" y="1160"/>
                      </a:lnTo>
                      <a:lnTo>
                        <a:pt x="1727" y="1160"/>
                      </a:lnTo>
                      <a:lnTo>
                        <a:pt x="1735" y="1163"/>
                      </a:lnTo>
                      <a:lnTo>
                        <a:pt x="1735" y="1163"/>
                      </a:lnTo>
                      <a:lnTo>
                        <a:pt x="1741" y="1163"/>
                      </a:lnTo>
                      <a:lnTo>
                        <a:pt x="1749" y="1163"/>
                      </a:lnTo>
                      <a:lnTo>
                        <a:pt x="1749" y="1163"/>
                      </a:lnTo>
                      <a:lnTo>
                        <a:pt x="1818" y="1163"/>
                      </a:lnTo>
                      <a:lnTo>
                        <a:pt x="1818" y="1163"/>
                      </a:lnTo>
                      <a:lnTo>
                        <a:pt x="1944" y="1160"/>
                      </a:lnTo>
                      <a:lnTo>
                        <a:pt x="1944" y="1160"/>
                      </a:lnTo>
                      <a:lnTo>
                        <a:pt x="2168" y="1154"/>
                      </a:lnTo>
                      <a:lnTo>
                        <a:pt x="2168" y="1154"/>
                      </a:lnTo>
                      <a:lnTo>
                        <a:pt x="2341" y="1151"/>
                      </a:lnTo>
                      <a:lnTo>
                        <a:pt x="2341" y="1151"/>
                      </a:lnTo>
                      <a:lnTo>
                        <a:pt x="2450" y="1146"/>
                      </a:lnTo>
                      <a:lnTo>
                        <a:pt x="2450" y="1146"/>
                      </a:lnTo>
                      <a:lnTo>
                        <a:pt x="2490" y="1146"/>
                      </a:lnTo>
                      <a:lnTo>
                        <a:pt x="2490" y="1146"/>
                      </a:lnTo>
                      <a:lnTo>
                        <a:pt x="2450" y="1143"/>
                      </a:lnTo>
                      <a:lnTo>
                        <a:pt x="2450" y="1143"/>
                      </a:lnTo>
                      <a:lnTo>
                        <a:pt x="2341" y="1140"/>
                      </a:lnTo>
                      <a:lnTo>
                        <a:pt x="2341" y="1140"/>
                      </a:lnTo>
                      <a:lnTo>
                        <a:pt x="2168" y="1137"/>
                      </a:lnTo>
                      <a:lnTo>
                        <a:pt x="2168" y="1137"/>
                      </a:lnTo>
                      <a:lnTo>
                        <a:pt x="1944" y="1131"/>
                      </a:lnTo>
                      <a:lnTo>
                        <a:pt x="1944" y="1131"/>
                      </a:lnTo>
                      <a:lnTo>
                        <a:pt x="1818" y="1128"/>
                      </a:lnTo>
                      <a:lnTo>
                        <a:pt x="1818" y="1128"/>
                      </a:lnTo>
                      <a:lnTo>
                        <a:pt x="1749" y="1128"/>
                      </a:lnTo>
                      <a:lnTo>
                        <a:pt x="1741" y="1128"/>
                      </a:lnTo>
                      <a:lnTo>
                        <a:pt x="1738" y="1128"/>
                      </a:lnTo>
                      <a:lnTo>
                        <a:pt x="1738" y="1128"/>
                      </a:lnTo>
                      <a:lnTo>
                        <a:pt x="1738" y="1128"/>
                      </a:lnTo>
                      <a:lnTo>
                        <a:pt x="1735" y="1125"/>
                      </a:lnTo>
                      <a:lnTo>
                        <a:pt x="1735" y="1123"/>
                      </a:lnTo>
                      <a:lnTo>
                        <a:pt x="1735" y="1120"/>
                      </a:lnTo>
                      <a:lnTo>
                        <a:pt x="1735" y="1117"/>
                      </a:lnTo>
                      <a:lnTo>
                        <a:pt x="1735" y="1117"/>
                      </a:lnTo>
                      <a:lnTo>
                        <a:pt x="1735" y="1100"/>
                      </a:lnTo>
                      <a:lnTo>
                        <a:pt x="1735" y="1100"/>
                      </a:lnTo>
                      <a:lnTo>
                        <a:pt x="1738" y="805"/>
                      </a:lnTo>
                      <a:lnTo>
                        <a:pt x="1738" y="805"/>
                      </a:lnTo>
                      <a:lnTo>
                        <a:pt x="1741" y="647"/>
                      </a:lnTo>
                      <a:lnTo>
                        <a:pt x="1741" y="647"/>
                      </a:lnTo>
                      <a:lnTo>
                        <a:pt x="1741" y="490"/>
                      </a:lnTo>
                      <a:lnTo>
                        <a:pt x="1741" y="490"/>
                      </a:lnTo>
                      <a:lnTo>
                        <a:pt x="1741" y="326"/>
                      </a:lnTo>
                      <a:lnTo>
                        <a:pt x="1741" y="326"/>
                      </a:lnTo>
                      <a:lnTo>
                        <a:pt x="1741" y="258"/>
                      </a:lnTo>
                      <a:lnTo>
                        <a:pt x="1747" y="258"/>
                      </a:lnTo>
                      <a:lnTo>
                        <a:pt x="1755" y="258"/>
                      </a:lnTo>
                      <a:lnTo>
                        <a:pt x="1798" y="258"/>
                      </a:lnTo>
                      <a:lnTo>
                        <a:pt x="1798" y="258"/>
                      </a:lnTo>
                      <a:lnTo>
                        <a:pt x="2125" y="258"/>
                      </a:lnTo>
                      <a:lnTo>
                        <a:pt x="2125" y="258"/>
                      </a:lnTo>
                      <a:lnTo>
                        <a:pt x="2204" y="258"/>
                      </a:lnTo>
                      <a:lnTo>
                        <a:pt x="2204" y="258"/>
                      </a:lnTo>
                      <a:lnTo>
                        <a:pt x="2281" y="258"/>
                      </a:lnTo>
                      <a:lnTo>
                        <a:pt x="2281" y="258"/>
                      </a:lnTo>
                      <a:lnTo>
                        <a:pt x="2439" y="255"/>
                      </a:lnTo>
                      <a:lnTo>
                        <a:pt x="2439" y="255"/>
                      </a:lnTo>
                      <a:lnTo>
                        <a:pt x="2588" y="255"/>
                      </a:lnTo>
                      <a:lnTo>
                        <a:pt x="2599" y="255"/>
                      </a:lnTo>
                      <a:lnTo>
                        <a:pt x="2602" y="255"/>
                      </a:lnTo>
                      <a:lnTo>
                        <a:pt x="2605" y="255"/>
                      </a:lnTo>
                      <a:lnTo>
                        <a:pt x="2605" y="255"/>
                      </a:lnTo>
                      <a:lnTo>
                        <a:pt x="2605" y="255"/>
                      </a:lnTo>
                      <a:lnTo>
                        <a:pt x="2605" y="255"/>
                      </a:lnTo>
                      <a:lnTo>
                        <a:pt x="2605" y="255"/>
                      </a:lnTo>
                      <a:lnTo>
                        <a:pt x="2605" y="255"/>
                      </a:lnTo>
                      <a:lnTo>
                        <a:pt x="2605" y="255"/>
                      </a:lnTo>
                      <a:lnTo>
                        <a:pt x="2605" y="255"/>
                      </a:lnTo>
                      <a:lnTo>
                        <a:pt x="2608" y="255"/>
                      </a:lnTo>
                      <a:lnTo>
                        <a:pt x="2608" y="255"/>
                      </a:lnTo>
                      <a:lnTo>
                        <a:pt x="2608" y="258"/>
                      </a:lnTo>
                      <a:lnTo>
                        <a:pt x="2608" y="258"/>
                      </a:lnTo>
                      <a:lnTo>
                        <a:pt x="2608" y="260"/>
                      </a:lnTo>
                      <a:lnTo>
                        <a:pt x="2608" y="260"/>
                      </a:lnTo>
                      <a:lnTo>
                        <a:pt x="2608" y="278"/>
                      </a:lnTo>
                      <a:lnTo>
                        <a:pt x="2608" y="278"/>
                      </a:lnTo>
                      <a:lnTo>
                        <a:pt x="2611" y="349"/>
                      </a:lnTo>
                      <a:lnTo>
                        <a:pt x="2611" y="349"/>
                      </a:lnTo>
                      <a:lnTo>
                        <a:pt x="2611" y="487"/>
                      </a:lnTo>
                      <a:lnTo>
                        <a:pt x="2611" y="487"/>
                      </a:lnTo>
                      <a:lnTo>
                        <a:pt x="2614" y="613"/>
                      </a:lnTo>
                      <a:lnTo>
                        <a:pt x="2614" y="613"/>
                      </a:lnTo>
                      <a:lnTo>
                        <a:pt x="2619" y="836"/>
                      </a:lnTo>
                      <a:lnTo>
                        <a:pt x="2619" y="836"/>
                      </a:lnTo>
                      <a:lnTo>
                        <a:pt x="2622" y="1008"/>
                      </a:lnTo>
                      <a:lnTo>
                        <a:pt x="2622" y="1008"/>
                      </a:lnTo>
                      <a:lnTo>
                        <a:pt x="2628" y="1120"/>
                      </a:lnTo>
                      <a:lnTo>
                        <a:pt x="2628" y="1120"/>
                      </a:lnTo>
                      <a:lnTo>
                        <a:pt x="2625" y="1128"/>
                      </a:lnTo>
                      <a:lnTo>
                        <a:pt x="2622" y="1134"/>
                      </a:lnTo>
                      <a:lnTo>
                        <a:pt x="2622" y="1134"/>
                      </a:lnTo>
                      <a:lnTo>
                        <a:pt x="2619" y="1140"/>
                      </a:lnTo>
                      <a:lnTo>
                        <a:pt x="2614" y="1143"/>
                      </a:lnTo>
                      <a:lnTo>
                        <a:pt x="2614" y="1143"/>
                      </a:lnTo>
                      <a:lnTo>
                        <a:pt x="2605" y="1146"/>
                      </a:lnTo>
                      <a:lnTo>
                        <a:pt x="2605" y="1146"/>
                      </a:lnTo>
                      <a:lnTo>
                        <a:pt x="2605" y="1146"/>
                      </a:lnTo>
                      <a:lnTo>
                        <a:pt x="2605" y="1146"/>
                      </a:lnTo>
                      <a:lnTo>
                        <a:pt x="2605" y="1146"/>
                      </a:lnTo>
                      <a:lnTo>
                        <a:pt x="2605" y="1146"/>
                      </a:lnTo>
                      <a:lnTo>
                        <a:pt x="2614" y="1143"/>
                      </a:lnTo>
                      <a:lnTo>
                        <a:pt x="2614" y="1143"/>
                      </a:lnTo>
                      <a:lnTo>
                        <a:pt x="2619" y="1140"/>
                      </a:lnTo>
                      <a:lnTo>
                        <a:pt x="2625" y="1137"/>
                      </a:lnTo>
                      <a:lnTo>
                        <a:pt x="2625" y="1137"/>
                      </a:lnTo>
                      <a:lnTo>
                        <a:pt x="2628" y="1128"/>
                      </a:lnTo>
                      <a:lnTo>
                        <a:pt x="2631" y="1120"/>
                      </a:lnTo>
                      <a:lnTo>
                        <a:pt x="2631" y="1120"/>
                      </a:lnTo>
                      <a:lnTo>
                        <a:pt x="2634" y="1008"/>
                      </a:lnTo>
                      <a:lnTo>
                        <a:pt x="2634" y="1008"/>
                      </a:lnTo>
                      <a:lnTo>
                        <a:pt x="2636" y="836"/>
                      </a:lnTo>
                      <a:lnTo>
                        <a:pt x="2636" y="836"/>
                      </a:lnTo>
                      <a:lnTo>
                        <a:pt x="2642" y="613"/>
                      </a:lnTo>
                      <a:lnTo>
                        <a:pt x="2642" y="613"/>
                      </a:lnTo>
                      <a:lnTo>
                        <a:pt x="2645" y="487"/>
                      </a:lnTo>
                      <a:lnTo>
                        <a:pt x="2645" y="487"/>
                      </a:lnTo>
                      <a:lnTo>
                        <a:pt x="2648" y="349"/>
                      </a:lnTo>
                      <a:lnTo>
                        <a:pt x="2648" y="349"/>
                      </a:lnTo>
                      <a:lnTo>
                        <a:pt x="2648" y="304"/>
                      </a:lnTo>
                      <a:lnTo>
                        <a:pt x="2722" y="306"/>
                      </a:lnTo>
                      <a:lnTo>
                        <a:pt x="2722" y="306"/>
                      </a:lnTo>
                      <a:lnTo>
                        <a:pt x="2805" y="306"/>
                      </a:lnTo>
                      <a:lnTo>
                        <a:pt x="2889" y="309"/>
                      </a:lnTo>
                      <a:lnTo>
                        <a:pt x="2946" y="312"/>
                      </a:lnTo>
                      <a:lnTo>
                        <a:pt x="2946" y="398"/>
                      </a:lnTo>
                      <a:lnTo>
                        <a:pt x="2946" y="495"/>
                      </a:lnTo>
                      <a:lnTo>
                        <a:pt x="2949" y="690"/>
                      </a:lnTo>
                      <a:lnTo>
                        <a:pt x="2949" y="690"/>
                      </a:lnTo>
                      <a:lnTo>
                        <a:pt x="2952" y="739"/>
                      </a:lnTo>
                      <a:lnTo>
                        <a:pt x="2952" y="785"/>
                      </a:lnTo>
                      <a:lnTo>
                        <a:pt x="2954" y="882"/>
                      </a:lnTo>
                      <a:lnTo>
                        <a:pt x="2957" y="979"/>
                      </a:lnTo>
                      <a:lnTo>
                        <a:pt x="2957" y="979"/>
                      </a:lnTo>
                      <a:lnTo>
                        <a:pt x="2960" y="1074"/>
                      </a:lnTo>
                      <a:lnTo>
                        <a:pt x="2960" y="1074"/>
                      </a:lnTo>
                      <a:lnTo>
                        <a:pt x="2957" y="1074"/>
                      </a:lnTo>
                      <a:lnTo>
                        <a:pt x="2957" y="1074"/>
                      </a:lnTo>
                      <a:lnTo>
                        <a:pt x="2920" y="1065"/>
                      </a:lnTo>
                      <a:lnTo>
                        <a:pt x="2920" y="1065"/>
                      </a:lnTo>
                      <a:lnTo>
                        <a:pt x="2868" y="1062"/>
                      </a:lnTo>
                      <a:lnTo>
                        <a:pt x="2868" y="1062"/>
                      </a:lnTo>
                      <a:lnTo>
                        <a:pt x="2840" y="1059"/>
                      </a:lnTo>
                      <a:lnTo>
                        <a:pt x="2840" y="1059"/>
                      </a:lnTo>
                      <a:lnTo>
                        <a:pt x="2811" y="1059"/>
                      </a:lnTo>
                      <a:lnTo>
                        <a:pt x="2811" y="1059"/>
                      </a:lnTo>
                      <a:lnTo>
                        <a:pt x="2782" y="1059"/>
                      </a:lnTo>
                      <a:lnTo>
                        <a:pt x="2782" y="1059"/>
                      </a:lnTo>
                      <a:lnTo>
                        <a:pt x="2754" y="1062"/>
                      </a:lnTo>
                      <a:lnTo>
                        <a:pt x="2754" y="1062"/>
                      </a:lnTo>
                      <a:lnTo>
                        <a:pt x="2702" y="1065"/>
                      </a:lnTo>
                      <a:lnTo>
                        <a:pt x="2702" y="1065"/>
                      </a:lnTo>
                      <a:lnTo>
                        <a:pt x="2665" y="1074"/>
                      </a:lnTo>
                      <a:lnTo>
                        <a:pt x="2665" y="1074"/>
                      </a:lnTo>
                      <a:lnTo>
                        <a:pt x="2656" y="1074"/>
                      </a:lnTo>
                      <a:lnTo>
                        <a:pt x="2656" y="1074"/>
                      </a:lnTo>
                      <a:lnTo>
                        <a:pt x="2651" y="1077"/>
                      </a:lnTo>
                      <a:lnTo>
                        <a:pt x="2651" y="1077"/>
                      </a:lnTo>
                      <a:lnTo>
                        <a:pt x="2656" y="1077"/>
                      </a:lnTo>
                      <a:lnTo>
                        <a:pt x="2656" y="1077"/>
                      </a:lnTo>
                      <a:lnTo>
                        <a:pt x="2665" y="1080"/>
                      </a:lnTo>
                      <a:lnTo>
                        <a:pt x="2665" y="1080"/>
                      </a:lnTo>
                      <a:lnTo>
                        <a:pt x="2702" y="1085"/>
                      </a:lnTo>
                      <a:lnTo>
                        <a:pt x="2702" y="1085"/>
                      </a:lnTo>
                      <a:lnTo>
                        <a:pt x="2754" y="1091"/>
                      </a:lnTo>
                      <a:lnTo>
                        <a:pt x="2754" y="1091"/>
                      </a:lnTo>
                      <a:lnTo>
                        <a:pt x="2782" y="1091"/>
                      </a:lnTo>
                      <a:lnTo>
                        <a:pt x="2782" y="1091"/>
                      </a:lnTo>
                      <a:lnTo>
                        <a:pt x="2811" y="1094"/>
                      </a:lnTo>
                      <a:lnTo>
                        <a:pt x="2811" y="1094"/>
                      </a:lnTo>
                      <a:lnTo>
                        <a:pt x="2840" y="1091"/>
                      </a:lnTo>
                      <a:lnTo>
                        <a:pt x="2840" y="1091"/>
                      </a:lnTo>
                      <a:lnTo>
                        <a:pt x="2868" y="1091"/>
                      </a:lnTo>
                      <a:lnTo>
                        <a:pt x="2868" y="1091"/>
                      </a:lnTo>
                      <a:lnTo>
                        <a:pt x="2920" y="1085"/>
                      </a:lnTo>
                      <a:lnTo>
                        <a:pt x="2920" y="1085"/>
                      </a:lnTo>
                      <a:lnTo>
                        <a:pt x="2957" y="1080"/>
                      </a:lnTo>
                      <a:lnTo>
                        <a:pt x="2957" y="1080"/>
                      </a:lnTo>
                      <a:lnTo>
                        <a:pt x="2960" y="1080"/>
                      </a:lnTo>
                      <a:lnTo>
                        <a:pt x="2960" y="1080"/>
                      </a:lnTo>
                      <a:lnTo>
                        <a:pt x="2963" y="1085"/>
                      </a:lnTo>
                      <a:lnTo>
                        <a:pt x="2971" y="1085"/>
                      </a:lnTo>
                      <a:lnTo>
                        <a:pt x="3020" y="1085"/>
                      </a:lnTo>
                      <a:lnTo>
                        <a:pt x="3072" y="1083"/>
                      </a:lnTo>
                      <a:lnTo>
                        <a:pt x="3072" y="1083"/>
                      </a:lnTo>
                      <a:lnTo>
                        <a:pt x="3123" y="1080"/>
                      </a:lnTo>
                      <a:lnTo>
                        <a:pt x="3123" y="1080"/>
                      </a:lnTo>
                      <a:lnTo>
                        <a:pt x="3172" y="1077"/>
                      </a:lnTo>
                      <a:lnTo>
                        <a:pt x="3172" y="1077"/>
                      </a:lnTo>
                      <a:lnTo>
                        <a:pt x="3123" y="1074"/>
                      </a:lnTo>
                      <a:lnTo>
                        <a:pt x="3123" y="1074"/>
                      </a:lnTo>
                      <a:lnTo>
                        <a:pt x="3072" y="1071"/>
                      </a:lnTo>
                      <a:lnTo>
                        <a:pt x="3020" y="1068"/>
                      </a:lnTo>
                      <a:lnTo>
                        <a:pt x="2980" y="1065"/>
                      </a:lnTo>
                      <a:lnTo>
                        <a:pt x="2980" y="1065"/>
                      </a:lnTo>
                      <a:lnTo>
                        <a:pt x="2986" y="979"/>
                      </a:lnTo>
                      <a:lnTo>
                        <a:pt x="2989" y="882"/>
                      </a:lnTo>
                      <a:lnTo>
                        <a:pt x="2989" y="785"/>
                      </a:lnTo>
                      <a:lnTo>
                        <a:pt x="2992" y="739"/>
                      </a:lnTo>
                      <a:lnTo>
                        <a:pt x="2992" y="739"/>
                      </a:lnTo>
                      <a:lnTo>
                        <a:pt x="2992" y="690"/>
                      </a:lnTo>
                      <a:lnTo>
                        <a:pt x="2994" y="495"/>
                      </a:lnTo>
                      <a:lnTo>
                        <a:pt x="2994" y="398"/>
                      </a:lnTo>
                      <a:lnTo>
                        <a:pt x="2994" y="326"/>
                      </a:lnTo>
                      <a:lnTo>
                        <a:pt x="3103" y="326"/>
                      </a:lnTo>
                      <a:lnTo>
                        <a:pt x="3166" y="326"/>
                      </a:lnTo>
                      <a:lnTo>
                        <a:pt x="3201" y="326"/>
                      </a:lnTo>
                      <a:lnTo>
                        <a:pt x="3218" y="326"/>
                      </a:lnTo>
                      <a:lnTo>
                        <a:pt x="3221" y="326"/>
                      </a:lnTo>
                      <a:lnTo>
                        <a:pt x="3221" y="332"/>
                      </a:lnTo>
                      <a:lnTo>
                        <a:pt x="3221" y="364"/>
                      </a:lnTo>
                      <a:lnTo>
                        <a:pt x="3221" y="430"/>
                      </a:lnTo>
                      <a:lnTo>
                        <a:pt x="3221" y="495"/>
                      </a:lnTo>
                      <a:lnTo>
                        <a:pt x="3224" y="561"/>
                      </a:lnTo>
                      <a:lnTo>
                        <a:pt x="3226" y="693"/>
                      </a:lnTo>
                      <a:lnTo>
                        <a:pt x="3232" y="825"/>
                      </a:lnTo>
                      <a:lnTo>
                        <a:pt x="3232" y="888"/>
                      </a:lnTo>
                      <a:lnTo>
                        <a:pt x="3232" y="888"/>
                      </a:lnTo>
                      <a:lnTo>
                        <a:pt x="3235" y="954"/>
                      </a:lnTo>
                      <a:lnTo>
                        <a:pt x="3241" y="1020"/>
                      </a:lnTo>
                      <a:lnTo>
                        <a:pt x="3241" y="1054"/>
                      </a:lnTo>
                      <a:lnTo>
                        <a:pt x="3241" y="1054"/>
                      </a:lnTo>
                      <a:lnTo>
                        <a:pt x="3241" y="1059"/>
                      </a:lnTo>
                      <a:lnTo>
                        <a:pt x="3241" y="1059"/>
                      </a:lnTo>
                      <a:lnTo>
                        <a:pt x="3241" y="1068"/>
                      </a:lnTo>
                      <a:lnTo>
                        <a:pt x="3241" y="1068"/>
                      </a:lnTo>
                      <a:lnTo>
                        <a:pt x="3235" y="1074"/>
                      </a:lnTo>
                      <a:lnTo>
                        <a:pt x="3226" y="1077"/>
                      </a:lnTo>
                      <a:lnTo>
                        <a:pt x="3226" y="1077"/>
                      </a:lnTo>
                      <a:lnTo>
                        <a:pt x="3235" y="1074"/>
                      </a:lnTo>
                      <a:lnTo>
                        <a:pt x="3241" y="1068"/>
                      </a:lnTo>
                      <a:lnTo>
                        <a:pt x="3241" y="1068"/>
                      </a:lnTo>
                      <a:lnTo>
                        <a:pt x="3243" y="1062"/>
                      </a:lnTo>
                      <a:lnTo>
                        <a:pt x="3243" y="1062"/>
                      </a:lnTo>
                      <a:lnTo>
                        <a:pt x="3246" y="1054"/>
                      </a:lnTo>
                      <a:lnTo>
                        <a:pt x="3246" y="1020"/>
                      </a:lnTo>
                      <a:lnTo>
                        <a:pt x="3249" y="954"/>
                      </a:lnTo>
                      <a:lnTo>
                        <a:pt x="3249" y="954"/>
                      </a:lnTo>
                      <a:lnTo>
                        <a:pt x="3252" y="888"/>
                      </a:lnTo>
                      <a:lnTo>
                        <a:pt x="3255" y="825"/>
                      </a:lnTo>
                      <a:lnTo>
                        <a:pt x="3261" y="693"/>
                      </a:lnTo>
                      <a:lnTo>
                        <a:pt x="3264" y="561"/>
                      </a:lnTo>
                      <a:lnTo>
                        <a:pt x="3264" y="495"/>
                      </a:lnTo>
                      <a:lnTo>
                        <a:pt x="3267" y="430"/>
                      </a:lnTo>
                      <a:lnTo>
                        <a:pt x="3267" y="364"/>
                      </a:lnTo>
                      <a:lnTo>
                        <a:pt x="3267" y="332"/>
                      </a:lnTo>
                      <a:lnTo>
                        <a:pt x="3267" y="323"/>
                      </a:lnTo>
                      <a:lnTo>
                        <a:pt x="3267" y="321"/>
                      </a:lnTo>
                      <a:lnTo>
                        <a:pt x="3267" y="315"/>
                      </a:lnTo>
                      <a:close/>
                      <a:moveTo>
                        <a:pt x="42" y="326"/>
                      </a:moveTo>
                      <a:lnTo>
                        <a:pt x="42" y="326"/>
                      </a:lnTo>
                      <a:close/>
                      <a:moveTo>
                        <a:pt x="48" y="321"/>
                      </a:moveTo>
                      <a:lnTo>
                        <a:pt x="48" y="318"/>
                      </a:lnTo>
                      <a:lnTo>
                        <a:pt x="48" y="318"/>
                      </a:lnTo>
                      <a:lnTo>
                        <a:pt x="48" y="321"/>
                      </a:lnTo>
                      <a:close/>
                      <a:moveTo>
                        <a:pt x="1698" y="1074"/>
                      </a:moveTo>
                      <a:lnTo>
                        <a:pt x="1698" y="1074"/>
                      </a:lnTo>
                      <a:lnTo>
                        <a:pt x="1692" y="1074"/>
                      </a:lnTo>
                      <a:lnTo>
                        <a:pt x="1692" y="1074"/>
                      </a:lnTo>
                      <a:lnTo>
                        <a:pt x="1672" y="1065"/>
                      </a:lnTo>
                      <a:lnTo>
                        <a:pt x="1672" y="1065"/>
                      </a:lnTo>
                      <a:lnTo>
                        <a:pt x="1644" y="1062"/>
                      </a:lnTo>
                      <a:lnTo>
                        <a:pt x="1644" y="1062"/>
                      </a:lnTo>
                      <a:lnTo>
                        <a:pt x="1626" y="1059"/>
                      </a:lnTo>
                      <a:lnTo>
                        <a:pt x="1626" y="1059"/>
                      </a:lnTo>
                      <a:lnTo>
                        <a:pt x="1609" y="1059"/>
                      </a:lnTo>
                      <a:lnTo>
                        <a:pt x="1609" y="1059"/>
                      </a:lnTo>
                      <a:lnTo>
                        <a:pt x="1592" y="1059"/>
                      </a:lnTo>
                      <a:lnTo>
                        <a:pt x="1592" y="1059"/>
                      </a:lnTo>
                      <a:lnTo>
                        <a:pt x="1578" y="1062"/>
                      </a:lnTo>
                      <a:lnTo>
                        <a:pt x="1578" y="1062"/>
                      </a:lnTo>
                      <a:lnTo>
                        <a:pt x="1549" y="1065"/>
                      </a:lnTo>
                      <a:lnTo>
                        <a:pt x="1549" y="1065"/>
                      </a:lnTo>
                      <a:lnTo>
                        <a:pt x="1529" y="1074"/>
                      </a:lnTo>
                      <a:lnTo>
                        <a:pt x="1529" y="1074"/>
                      </a:lnTo>
                      <a:lnTo>
                        <a:pt x="1523" y="1074"/>
                      </a:lnTo>
                      <a:lnTo>
                        <a:pt x="1523" y="1074"/>
                      </a:lnTo>
                      <a:lnTo>
                        <a:pt x="1526" y="1008"/>
                      </a:lnTo>
                      <a:lnTo>
                        <a:pt x="1526" y="1008"/>
                      </a:lnTo>
                      <a:lnTo>
                        <a:pt x="1529" y="836"/>
                      </a:lnTo>
                      <a:lnTo>
                        <a:pt x="1529" y="836"/>
                      </a:lnTo>
                      <a:lnTo>
                        <a:pt x="1535" y="613"/>
                      </a:lnTo>
                      <a:lnTo>
                        <a:pt x="1535" y="613"/>
                      </a:lnTo>
                      <a:lnTo>
                        <a:pt x="1537" y="487"/>
                      </a:lnTo>
                      <a:lnTo>
                        <a:pt x="1537" y="487"/>
                      </a:lnTo>
                      <a:lnTo>
                        <a:pt x="1537" y="349"/>
                      </a:lnTo>
                      <a:lnTo>
                        <a:pt x="1537" y="349"/>
                      </a:lnTo>
                      <a:lnTo>
                        <a:pt x="1540" y="306"/>
                      </a:lnTo>
                      <a:lnTo>
                        <a:pt x="1540" y="306"/>
                      </a:lnTo>
                      <a:lnTo>
                        <a:pt x="1540" y="306"/>
                      </a:lnTo>
                      <a:lnTo>
                        <a:pt x="1560" y="312"/>
                      </a:lnTo>
                      <a:lnTo>
                        <a:pt x="1560" y="312"/>
                      </a:lnTo>
                      <a:lnTo>
                        <a:pt x="1589" y="318"/>
                      </a:lnTo>
                      <a:lnTo>
                        <a:pt x="1589" y="318"/>
                      </a:lnTo>
                      <a:lnTo>
                        <a:pt x="1606" y="318"/>
                      </a:lnTo>
                      <a:lnTo>
                        <a:pt x="1606" y="318"/>
                      </a:lnTo>
                      <a:lnTo>
                        <a:pt x="1623" y="318"/>
                      </a:lnTo>
                      <a:lnTo>
                        <a:pt x="1623" y="318"/>
                      </a:lnTo>
                      <a:lnTo>
                        <a:pt x="1641" y="318"/>
                      </a:lnTo>
                      <a:lnTo>
                        <a:pt x="1641" y="318"/>
                      </a:lnTo>
                      <a:lnTo>
                        <a:pt x="1655" y="318"/>
                      </a:lnTo>
                      <a:lnTo>
                        <a:pt x="1655" y="318"/>
                      </a:lnTo>
                      <a:lnTo>
                        <a:pt x="1684" y="312"/>
                      </a:lnTo>
                      <a:lnTo>
                        <a:pt x="1684" y="312"/>
                      </a:lnTo>
                      <a:lnTo>
                        <a:pt x="1692" y="309"/>
                      </a:lnTo>
                      <a:lnTo>
                        <a:pt x="1692" y="309"/>
                      </a:lnTo>
                      <a:lnTo>
                        <a:pt x="1692" y="326"/>
                      </a:lnTo>
                      <a:lnTo>
                        <a:pt x="1692" y="326"/>
                      </a:lnTo>
                      <a:lnTo>
                        <a:pt x="1692" y="490"/>
                      </a:lnTo>
                      <a:lnTo>
                        <a:pt x="1692" y="490"/>
                      </a:lnTo>
                      <a:lnTo>
                        <a:pt x="1692" y="647"/>
                      </a:lnTo>
                      <a:lnTo>
                        <a:pt x="1692" y="647"/>
                      </a:lnTo>
                      <a:lnTo>
                        <a:pt x="1695" y="805"/>
                      </a:lnTo>
                      <a:lnTo>
                        <a:pt x="1695" y="805"/>
                      </a:lnTo>
                      <a:lnTo>
                        <a:pt x="1698" y="1077"/>
                      </a:lnTo>
                      <a:lnTo>
                        <a:pt x="1698" y="1074"/>
                      </a:lnTo>
                      <a:close/>
                      <a:moveTo>
                        <a:pt x="1741" y="258"/>
                      </a:moveTo>
                      <a:lnTo>
                        <a:pt x="1741" y="258"/>
                      </a:lnTo>
                      <a:close/>
                      <a:moveTo>
                        <a:pt x="2805" y="298"/>
                      </a:moveTo>
                      <a:lnTo>
                        <a:pt x="2805" y="298"/>
                      </a:lnTo>
                      <a:lnTo>
                        <a:pt x="2722" y="301"/>
                      </a:lnTo>
                      <a:lnTo>
                        <a:pt x="2648" y="301"/>
                      </a:lnTo>
                      <a:lnTo>
                        <a:pt x="2648" y="301"/>
                      </a:lnTo>
                      <a:lnTo>
                        <a:pt x="2648" y="278"/>
                      </a:lnTo>
                      <a:lnTo>
                        <a:pt x="2648" y="278"/>
                      </a:lnTo>
                      <a:lnTo>
                        <a:pt x="2648" y="260"/>
                      </a:lnTo>
                      <a:lnTo>
                        <a:pt x="2648" y="258"/>
                      </a:lnTo>
                      <a:lnTo>
                        <a:pt x="2648" y="252"/>
                      </a:lnTo>
                      <a:lnTo>
                        <a:pt x="2648" y="252"/>
                      </a:lnTo>
                      <a:lnTo>
                        <a:pt x="2645" y="243"/>
                      </a:lnTo>
                      <a:lnTo>
                        <a:pt x="2645" y="243"/>
                      </a:lnTo>
                      <a:lnTo>
                        <a:pt x="2639" y="229"/>
                      </a:lnTo>
                      <a:lnTo>
                        <a:pt x="2639" y="229"/>
                      </a:lnTo>
                      <a:lnTo>
                        <a:pt x="2625" y="218"/>
                      </a:lnTo>
                      <a:lnTo>
                        <a:pt x="2625" y="218"/>
                      </a:lnTo>
                      <a:lnTo>
                        <a:pt x="2619" y="215"/>
                      </a:lnTo>
                      <a:lnTo>
                        <a:pt x="2619" y="215"/>
                      </a:lnTo>
                      <a:lnTo>
                        <a:pt x="2614" y="215"/>
                      </a:lnTo>
                      <a:lnTo>
                        <a:pt x="2614" y="215"/>
                      </a:lnTo>
                      <a:lnTo>
                        <a:pt x="2611" y="212"/>
                      </a:lnTo>
                      <a:lnTo>
                        <a:pt x="2608" y="212"/>
                      </a:lnTo>
                      <a:lnTo>
                        <a:pt x="2605" y="212"/>
                      </a:lnTo>
                      <a:lnTo>
                        <a:pt x="2605" y="212"/>
                      </a:lnTo>
                      <a:lnTo>
                        <a:pt x="2602" y="212"/>
                      </a:lnTo>
                      <a:lnTo>
                        <a:pt x="2599" y="212"/>
                      </a:lnTo>
                      <a:lnTo>
                        <a:pt x="2588" y="212"/>
                      </a:lnTo>
                      <a:lnTo>
                        <a:pt x="2588" y="212"/>
                      </a:lnTo>
                      <a:lnTo>
                        <a:pt x="2439" y="212"/>
                      </a:lnTo>
                      <a:lnTo>
                        <a:pt x="2439" y="212"/>
                      </a:lnTo>
                      <a:lnTo>
                        <a:pt x="2281" y="209"/>
                      </a:lnTo>
                      <a:lnTo>
                        <a:pt x="2281" y="209"/>
                      </a:lnTo>
                      <a:lnTo>
                        <a:pt x="2204" y="209"/>
                      </a:lnTo>
                      <a:lnTo>
                        <a:pt x="2204" y="209"/>
                      </a:lnTo>
                      <a:lnTo>
                        <a:pt x="2125" y="209"/>
                      </a:lnTo>
                      <a:lnTo>
                        <a:pt x="2125" y="209"/>
                      </a:lnTo>
                      <a:lnTo>
                        <a:pt x="1798" y="209"/>
                      </a:lnTo>
                      <a:lnTo>
                        <a:pt x="1755" y="209"/>
                      </a:lnTo>
                      <a:lnTo>
                        <a:pt x="1747" y="209"/>
                      </a:lnTo>
                      <a:lnTo>
                        <a:pt x="1741" y="209"/>
                      </a:lnTo>
                      <a:lnTo>
                        <a:pt x="1738" y="209"/>
                      </a:lnTo>
                      <a:lnTo>
                        <a:pt x="1735" y="209"/>
                      </a:lnTo>
                      <a:lnTo>
                        <a:pt x="1735" y="209"/>
                      </a:lnTo>
                      <a:lnTo>
                        <a:pt x="1732" y="209"/>
                      </a:lnTo>
                      <a:lnTo>
                        <a:pt x="1732" y="209"/>
                      </a:lnTo>
                      <a:lnTo>
                        <a:pt x="1721" y="212"/>
                      </a:lnTo>
                      <a:lnTo>
                        <a:pt x="1712" y="218"/>
                      </a:lnTo>
                      <a:lnTo>
                        <a:pt x="1704" y="223"/>
                      </a:lnTo>
                      <a:lnTo>
                        <a:pt x="1698" y="232"/>
                      </a:lnTo>
                      <a:lnTo>
                        <a:pt x="1698" y="232"/>
                      </a:lnTo>
                      <a:lnTo>
                        <a:pt x="1695" y="241"/>
                      </a:lnTo>
                      <a:lnTo>
                        <a:pt x="1695" y="241"/>
                      </a:lnTo>
                      <a:lnTo>
                        <a:pt x="1692" y="246"/>
                      </a:lnTo>
                      <a:lnTo>
                        <a:pt x="1692" y="246"/>
                      </a:lnTo>
                      <a:lnTo>
                        <a:pt x="1692" y="252"/>
                      </a:lnTo>
                      <a:lnTo>
                        <a:pt x="1692" y="255"/>
                      </a:lnTo>
                      <a:lnTo>
                        <a:pt x="1692" y="260"/>
                      </a:lnTo>
                      <a:lnTo>
                        <a:pt x="1692" y="263"/>
                      </a:lnTo>
                      <a:lnTo>
                        <a:pt x="1692" y="286"/>
                      </a:lnTo>
                      <a:lnTo>
                        <a:pt x="1692" y="286"/>
                      </a:lnTo>
                      <a:lnTo>
                        <a:pt x="1692" y="295"/>
                      </a:lnTo>
                      <a:lnTo>
                        <a:pt x="1692" y="295"/>
                      </a:lnTo>
                      <a:lnTo>
                        <a:pt x="1684" y="292"/>
                      </a:lnTo>
                      <a:lnTo>
                        <a:pt x="1684" y="292"/>
                      </a:lnTo>
                      <a:lnTo>
                        <a:pt x="1655" y="286"/>
                      </a:lnTo>
                      <a:lnTo>
                        <a:pt x="1655" y="286"/>
                      </a:lnTo>
                      <a:lnTo>
                        <a:pt x="1641" y="286"/>
                      </a:lnTo>
                      <a:lnTo>
                        <a:pt x="1641" y="286"/>
                      </a:lnTo>
                      <a:lnTo>
                        <a:pt x="1623" y="286"/>
                      </a:lnTo>
                      <a:lnTo>
                        <a:pt x="1623" y="286"/>
                      </a:lnTo>
                      <a:lnTo>
                        <a:pt x="1606" y="286"/>
                      </a:lnTo>
                      <a:lnTo>
                        <a:pt x="1606" y="286"/>
                      </a:lnTo>
                      <a:lnTo>
                        <a:pt x="1589" y="286"/>
                      </a:lnTo>
                      <a:lnTo>
                        <a:pt x="1589" y="286"/>
                      </a:lnTo>
                      <a:lnTo>
                        <a:pt x="1560" y="292"/>
                      </a:lnTo>
                      <a:lnTo>
                        <a:pt x="1560" y="292"/>
                      </a:lnTo>
                      <a:lnTo>
                        <a:pt x="1540" y="298"/>
                      </a:lnTo>
                      <a:lnTo>
                        <a:pt x="1540" y="301"/>
                      </a:lnTo>
                      <a:lnTo>
                        <a:pt x="1540" y="301"/>
                      </a:lnTo>
                      <a:lnTo>
                        <a:pt x="1540" y="278"/>
                      </a:lnTo>
                      <a:lnTo>
                        <a:pt x="1540" y="278"/>
                      </a:lnTo>
                      <a:lnTo>
                        <a:pt x="1540" y="260"/>
                      </a:lnTo>
                      <a:lnTo>
                        <a:pt x="1540" y="258"/>
                      </a:lnTo>
                      <a:lnTo>
                        <a:pt x="1540" y="252"/>
                      </a:lnTo>
                      <a:lnTo>
                        <a:pt x="1540" y="252"/>
                      </a:lnTo>
                      <a:lnTo>
                        <a:pt x="1537" y="246"/>
                      </a:lnTo>
                      <a:lnTo>
                        <a:pt x="1537" y="246"/>
                      </a:lnTo>
                      <a:lnTo>
                        <a:pt x="1532" y="229"/>
                      </a:lnTo>
                      <a:lnTo>
                        <a:pt x="1532" y="229"/>
                      </a:lnTo>
                      <a:lnTo>
                        <a:pt x="1518" y="218"/>
                      </a:lnTo>
                      <a:lnTo>
                        <a:pt x="1518" y="218"/>
                      </a:lnTo>
                      <a:lnTo>
                        <a:pt x="1512" y="215"/>
                      </a:lnTo>
                      <a:lnTo>
                        <a:pt x="1512" y="215"/>
                      </a:lnTo>
                      <a:lnTo>
                        <a:pt x="1506" y="215"/>
                      </a:lnTo>
                      <a:lnTo>
                        <a:pt x="1506" y="215"/>
                      </a:lnTo>
                      <a:lnTo>
                        <a:pt x="1503" y="212"/>
                      </a:lnTo>
                      <a:lnTo>
                        <a:pt x="1503" y="212"/>
                      </a:lnTo>
                      <a:lnTo>
                        <a:pt x="1495" y="212"/>
                      </a:lnTo>
                      <a:lnTo>
                        <a:pt x="1492" y="212"/>
                      </a:lnTo>
                      <a:lnTo>
                        <a:pt x="1480" y="212"/>
                      </a:lnTo>
                      <a:lnTo>
                        <a:pt x="1480" y="212"/>
                      </a:lnTo>
                      <a:lnTo>
                        <a:pt x="1331" y="212"/>
                      </a:lnTo>
                      <a:lnTo>
                        <a:pt x="1331" y="212"/>
                      </a:lnTo>
                      <a:lnTo>
                        <a:pt x="1174" y="209"/>
                      </a:lnTo>
                      <a:lnTo>
                        <a:pt x="1174" y="209"/>
                      </a:lnTo>
                      <a:lnTo>
                        <a:pt x="1096" y="209"/>
                      </a:lnTo>
                      <a:lnTo>
                        <a:pt x="1096" y="209"/>
                      </a:lnTo>
                      <a:lnTo>
                        <a:pt x="1016" y="209"/>
                      </a:lnTo>
                      <a:lnTo>
                        <a:pt x="1016" y="209"/>
                      </a:lnTo>
                      <a:lnTo>
                        <a:pt x="690" y="209"/>
                      </a:lnTo>
                      <a:lnTo>
                        <a:pt x="647" y="209"/>
                      </a:lnTo>
                      <a:lnTo>
                        <a:pt x="638" y="209"/>
                      </a:lnTo>
                      <a:lnTo>
                        <a:pt x="632" y="209"/>
                      </a:lnTo>
                      <a:lnTo>
                        <a:pt x="630" y="209"/>
                      </a:lnTo>
                      <a:lnTo>
                        <a:pt x="630" y="209"/>
                      </a:lnTo>
                      <a:lnTo>
                        <a:pt x="630" y="209"/>
                      </a:lnTo>
                      <a:lnTo>
                        <a:pt x="624" y="209"/>
                      </a:lnTo>
                      <a:lnTo>
                        <a:pt x="624" y="209"/>
                      </a:lnTo>
                      <a:lnTo>
                        <a:pt x="612" y="212"/>
                      </a:lnTo>
                      <a:lnTo>
                        <a:pt x="604" y="218"/>
                      </a:lnTo>
                      <a:lnTo>
                        <a:pt x="595" y="223"/>
                      </a:lnTo>
                      <a:lnTo>
                        <a:pt x="590" y="232"/>
                      </a:lnTo>
                      <a:lnTo>
                        <a:pt x="590" y="232"/>
                      </a:lnTo>
                      <a:lnTo>
                        <a:pt x="587" y="241"/>
                      </a:lnTo>
                      <a:lnTo>
                        <a:pt x="587" y="241"/>
                      </a:lnTo>
                      <a:lnTo>
                        <a:pt x="584" y="252"/>
                      </a:lnTo>
                      <a:lnTo>
                        <a:pt x="584" y="252"/>
                      </a:lnTo>
                      <a:lnTo>
                        <a:pt x="584" y="255"/>
                      </a:lnTo>
                      <a:lnTo>
                        <a:pt x="584" y="255"/>
                      </a:lnTo>
                      <a:lnTo>
                        <a:pt x="584" y="258"/>
                      </a:lnTo>
                      <a:lnTo>
                        <a:pt x="584" y="260"/>
                      </a:lnTo>
                      <a:lnTo>
                        <a:pt x="584" y="263"/>
                      </a:lnTo>
                      <a:lnTo>
                        <a:pt x="584" y="283"/>
                      </a:lnTo>
                      <a:lnTo>
                        <a:pt x="584" y="283"/>
                      </a:lnTo>
                      <a:lnTo>
                        <a:pt x="584" y="301"/>
                      </a:lnTo>
                      <a:lnTo>
                        <a:pt x="584" y="301"/>
                      </a:lnTo>
                      <a:lnTo>
                        <a:pt x="452" y="298"/>
                      </a:lnTo>
                      <a:lnTo>
                        <a:pt x="375" y="295"/>
                      </a:lnTo>
                      <a:lnTo>
                        <a:pt x="332" y="295"/>
                      </a:lnTo>
                      <a:lnTo>
                        <a:pt x="426" y="243"/>
                      </a:lnTo>
                      <a:lnTo>
                        <a:pt x="549" y="178"/>
                      </a:lnTo>
                      <a:lnTo>
                        <a:pt x="549" y="178"/>
                      </a:lnTo>
                      <a:lnTo>
                        <a:pt x="673" y="109"/>
                      </a:lnTo>
                      <a:lnTo>
                        <a:pt x="790" y="43"/>
                      </a:lnTo>
                      <a:lnTo>
                        <a:pt x="890" y="46"/>
                      </a:lnTo>
                      <a:lnTo>
                        <a:pt x="999" y="46"/>
                      </a:lnTo>
                      <a:lnTo>
                        <a:pt x="1211" y="49"/>
                      </a:lnTo>
                      <a:lnTo>
                        <a:pt x="1211" y="49"/>
                      </a:lnTo>
                      <a:lnTo>
                        <a:pt x="1423" y="49"/>
                      </a:lnTo>
                      <a:lnTo>
                        <a:pt x="1635" y="49"/>
                      </a:lnTo>
                      <a:lnTo>
                        <a:pt x="2059" y="49"/>
                      </a:lnTo>
                      <a:lnTo>
                        <a:pt x="2270" y="46"/>
                      </a:lnTo>
                      <a:lnTo>
                        <a:pt x="2376" y="46"/>
                      </a:lnTo>
                      <a:lnTo>
                        <a:pt x="2479" y="43"/>
                      </a:lnTo>
                      <a:lnTo>
                        <a:pt x="2596" y="109"/>
                      </a:lnTo>
                      <a:lnTo>
                        <a:pt x="2596" y="109"/>
                      </a:lnTo>
                      <a:lnTo>
                        <a:pt x="2719" y="178"/>
                      </a:lnTo>
                      <a:lnTo>
                        <a:pt x="2843" y="243"/>
                      </a:lnTo>
                      <a:lnTo>
                        <a:pt x="2934" y="292"/>
                      </a:lnTo>
                      <a:lnTo>
                        <a:pt x="2889" y="295"/>
                      </a:lnTo>
                      <a:lnTo>
                        <a:pt x="2805" y="298"/>
                      </a:lnTo>
                      <a:close/>
                      <a:moveTo>
                        <a:pt x="3221" y="318"/>
                      </a:moveTo>
                      <a:lnTo>
                        <a:pt x="3221" y="321"/>
                      </a:lnTo>
                      <a:lnTo>
                        <a:pt x="3221" y="321"/>
                      </a:lnTo>
                      <a:lnTo>
                        <a:pt x="3221" y="321"/>
                      </a:lnTo>
                      <a:lnTo>
                        <a:pt x="3221" y="318"/>
                      </a:lnTo>
                      <a:close/>
                      <a:moveTo>
                        <a:pt x="3226" y="326"/>
                      </a:moveTo>
                      <a:lnTo>
                        <a:pt x="3226" y="32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179"/>
                <p:cNvSpPr>
                  <a:spLocks noChangeArrowheads="1"/>
                </p:cNvSpPr>
                <p:nvPr/>
              </p:nvSpPr>
              <p:spPr bwMode="auto">
                <a:xfrm>
                  <a:off x="4857750" y="2419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180"/>
                <p:cNvSpPr>
                  <a:spLocks noChangeArrowheads="1"/>
                </p:cNvSpPr>
                <p:nvPr/>
              </p:nvSpPr>
              <p:spPr bwMode="auto">
                <a:xfrm>
                  <a:off x="4622800" y="2509838"/>
                  <a:ext cx="217488" cy="93662"/>
                </a:xfrm>
                <a:custGeom>
                  <a:avLst/>
                  <a:gdLst>
                    <a:gd name="T0" fmla="*/ 585 w 606"/>
                    <a:gd name="T1" fmla="*/ 72 h 262"/>
                    <a:gd name="T2" fmla="*/ 522 w 606"/>
                    <a:gd name="T3" fmla="*/ 14 h 262"/>
                    <a:gd name="T4" fmla="*/ 464 w 606"/>
                    <a:gd name="T5" fmla="*/ 0 h 262"/>
                    <a:gd name="T6" fmla="*/ 462 w 606"/>
                    <a:gd name="T7" fmla="*/ 0 h 262"/>
                    <a:gd name="T8" fmla="*/ 450 w 606"/>
                    <a:gd name="T9" fmla="*/ 0 h 262"/>
                    <a:gd name="T10" fmla="*/ 407 w 606"/>
                    <a:gd name="T11" fmla="*/ 8 h 262"/>
                    <a:gd name="T12" fmla="*/ 370 w 606"/>
                    <a:gd name="T13" fmla="*/ 31 h 262"/>
                    <a:gd name="T14" fmla="*/ 307 w 606"/>
                    <a:gd name="T15" fmla="*/ 3 h 262"/>
                    <a:gd name="T16" fmla="*/ 278 w 606"/>
                    <a:gd name="T17" fmla="*/ 0 h 262"/>
                    <a:gd name="T18" fmla="*/ 267 w 606"/>
                    <a:gd name="T19" fmla="*/ 0 h 262"/>
                    <a:gd name="T20" fmla="*/ 244 w 606"/>
                    <a:gd name="T21" fmla="*/ 3 h 262"/>
                    <a:gd name="T22" fmla="*/ 207 w 606"/>
                    <a:gd name="T23" fmla="*/ 17 h 262"/>
                    <a:gd name="T24" fmla="*/ 186 w 606"/>
                    <a:gd name="T25" fmla="*/ 31 h 262"/>
                    <a:gd name="T26" fmla="*/ 172 w 606"/>
                    <a:gd name="T27" fmla="*/ 40 h 262"/>
                    <a:gd name="T28" fmla="*/ 163 w 606"/>
                    <a:gd name="T29" fmla="*/ 31 h 262"/>
                    <a:gd name="T30" fmla="*/ 141 w 606"/>
                    <a:gd name="T31" fmla="*/ 14 h 262"/>
                    <a:gd name="T32" fmla="*/ 121 w 606"/>
                    <a:gd name="T33" fmla="*/ 11 h 262"/>
                    <a:gd name="T34" fmla="*/ 86 w 606"/>
                    <a:gd name="T35" fmla="*/ 23 h 262"/>
                    <a:gd name="T36" fmla="*/ 69 w 606"/>
                    <a:gd name="T37" fmla="*/ 49 h 262"/>
                    <a:gd name="T38" fmla="*/ 29 w 606"/>
                    <a:gd name="T39" fmla="*/ 135 h 262"/>
                    <a:gd name="T40" fmla="*/ 0 w 606"/>
                    <a:gd name="T41" fmla="*/ 203 h 262"/>
                    <a:gd name="T42" fmla="*/ 58 w 606"/>
                    <a:gd name="T43" fmla="*/ 109 h 262"/>
                    <a:gd name="T44" fmla="*/ 95 w 606"/>
                    <a:gd name="T45" fmla="*/ 46 h 262"/>
                    <a:gd name="T46" fmla="*/ 121 w 606"/>
                    <a:gd name="T47" fmla="*/ 37 h 262"/>
                    <a:gd name="T48" fmla="*/ 129 w 606"/>
                    <a:gd name="T49" fmla="*/ 37 h 262"/>
                    <a:gd name="T50" fmla="*/ 144 w 606"/>
                    <a:gd name="T51" fmla="*/ 49 h 262"/>
                    <a:gd name="T52" fmla="*/ 149 w 606"/>
                    <a:gd name="T53" fmla="*/ 72 h 262"/>
                    <a:gd name="T54" fmla="*/ 161 w 606"/>
                    <a:gd name="T55" fmla="*/ 88 h 262"/>
                    <a:gd name="T56" fmla="*/ 175 w 606"/>
                    <a:gd name="T57" fmla="*/ 83 h 262"/>
                    <a:gd name="T58" fmla="*/ 195 w 606"/>
                    <a:gd name="T59" fmla="*/ 63 h 262"/>
                    <a:gd name="T60" fmla="*/ 204 w 606"/>
                    <a:gd name="T61" fmla="*/ 54 h 262"/>
                    <a:gd name="T62" fmla="*/ 227 w 606"/>
                    <a:gd name="T63" fmla="*/ 43 h 262"/>
                    <a:gd name="T64" fmla="*/ 249 w 606"/>
                    <a:gd name="T65" fmla="*/ 34 h 262"/>
                    <a:gd name="T66" fmla="*/ 275 w 606"/>
                    <a:gd name="T67" fmla="*/ 31 h 262"/>
                    <a:gd name="T68" fmla="*/ 312 w 606"/>
                    <a:gd name="T69" fmla="*/ 37 h 262"/>
                    <a:gd name="T70" fmla="*/ 358 w 606"/>
                    <a:gd name="T71" fmla="*/ 63 h 262"/>
                    <a:gd name="T72" fmla="*/ 375 w 606"/>
                    <a:gd name="T73" fmla="*/ 66 h 262"/>
                    <a:gd name="T74" fmla="*/ 418 w 606"/>
                    <a:gd name="T75" fmla="*/ 40 h 262"/>
                    <a:gd name="T76" fmla="*/ 453 w 606"/>
                    <a:gd name="T77" fmla="*/ 31 h 262"/>
                    <a:gd name="T78" fmla="*/ 462 w 606"/>
                    <a:gd name="T79" fmla="*/ 31 h 262"/>
                    <a:gd name="T80" fmla="*/ 487 w 606"/>
                    <a:gd name="T81" fmla="*/ 34 h 262"/>
                    <a:gd name="T82" fmla="*/ 550 w 606"/>
                    <a:gd name="T83" fmla="*/ 66 h 262"/>
                    <a:gd name="T84" fmla="*/ 579 w 606"/>
                    <a:gd name="T85" fmla="*/ 106 h 262"/>
                    <a:gd name="T86" fmla="*/ 590 w 606"/>
                    <a:gd name="T87" fmla="*/ 146 h 262"/>
                    <a:gd name="T88" fmla="*/ 590 w 606"/>
                    <a:gd name="T89" fmla="*/ 152 h 262"/>
                    <a:gd name="T90" fmla="*/ 590 w 606"/>
                    <a:gd name="T91" fmla="*/ 154 h 262"/>
                    <a:gd name="T92" fmla="*/ 596 w 606"/>
                    <a:gd name="T93" fmla="*/ 261 h 262"/>
                    <a:gd name="T94" fmla="*/ 605 w 606"/>
                    <a:gd name="T95" fmla="*/ 152 h 262"/>
                    <a:gd name="T96" fmla="*/ 605 w 606"/>
                    <a:gd name="T97" fmla="*/ 149 h 262"/>
                    <a:gd name="T98" fmla="*/ 605 w 606"/>
                    <a:gd name="T99" fmla="*/ 12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6" h="262">
                      <a:moveTo>
                        <a:pt x="596" y="97"/>
                      </a:moveTo>
                      <a:lnTo>
                        <a:pt x="596" y="97"/>
                      </a:lnTo>
                      <a:lnTo>
                        <a:pt x="585" y="72"/>
                      </a:lnTo>
                      <a:lnTo>
                        <a:pt x="585" y="72"/>
                      </a:lnTo>
                      <a:lnTo>
                        <a:pt x="567" y="49"/>
                      </a:lnTo>
                      <a:lnTo>
                        <a:pt x="567" y="49"/>
                      </a:lnTo>
                      <a:lnTo>
                        <a:pt x="547" y="28"/>
                      </a:lnTo>
                      <a:lnTo>
                        <a:pt x="522" y="14"/>
                      </a:lnTo>
                      <a:lnTo>
                        <a:pt x="522" y="14"/>
                      </a:lnTo>
                      <a:lnTo>
                        <a:pt x="496" y="6"/>
                      </a:lnTo>
                      <a:lnTo>
                        <a:pt x="496" y="6"/>
                      </a:lnTo>
                      <a:lnTo>
                        <a:pt x="464" y="0"/>
                      </a:lnTo>
                      <a:lnTo>
                        <a:pt x="462" y="0"/>
                      </a:lnTo>
                      <a:lnTo>
                        <a:pt x="462" y="0"/>
                      </a:lnTo>
                      <a:lnTo>
                        <a:pt x="462" y="0"/>
                      </a:lnTo>
                      <a:lnTo>
                        <a:pt x="462" y="0"/>
                      </a:lnTo>
                      <a:lnTo>
                        <a:pt x="459" y="0"/>
                      </a:lnTo>
                      <a:lnTo>
                        <a:pt x="459" y="0"/>
                      </a:lnTo>
                      <a:lnTo>
                        <a:pt x="459" y="0"/>
                      </a:lnTo>
                      <a:lnTo>
                        <a:pt x="450" y="0"/>
                      </a:lnTo>
                      <a:lnTo>
                        <a:pt x="450" y="0"/>
                      </a:lnTo>
                      <a:lnTo>
                        <a:pt x="436" y="3"/>
                      </a:lnTo>
                      <a:lnTo>
                        <a:pt x="436" y="3"/>
                      </a:lnTo>
                      <a:lnTo>
                        <a:pt x="407" y="8"/>
                      </a:lnTo>
                      <a:lnTo>
                        <a:pt x="407" y="8"/>
                      </a:lnTo>
                      <a:lnTo>
                        <a:pt x="387" y="17"/>
                      </a:lnTo>
                      <a:lnTo>
                        <a:pt x="370" y="31"/>
                      </a:lnTo>
                      <a:lnTo>
                        <a:pt x="370" y="31"/>
                      </a:lnTo>
                      <a:lnTo>
                        <a:pt x="347" y="17"/>
                      </a:lnTo>
                      <a:lnTo>
                        <a:pt x="324" y="6"/>
                      </a:lnTo>
                      <a:lnTo>
                        <a:pt x="324" y="6"/>
                      </a:lnTo>
                      <a:lnTo>
                        <a:pt x="307" y="3"/>
                      </a:lnTo>
                      <a:lnTo>
                        <a:pt x="292" y="0"/>
                      </a:lnTo>
                      <a:lnTo>
                        <a:pt x="284" y="0"/>
                      </a:lnTo>
                      <a:lnTo>
                        <a:pt x="281" y="0"/>
                      </a:lnTo>
                      <a:lnTo>
                        <a:pt x="278" y="0"/>
                      </a:lnTo>
                      <a:lnTo>
                        <a:pt x="275" y="0"/>
                      </a:lnTo>
                      <a:lnTo>
                        <a:pt x="275" y="0"/>
                      </a:lnTo>
                      <a:lnTo>
                        <a:pt x="267" y="0"/>
                      </a:lnTo>
                      <a:lnTo>
                        <a:pt x="267" y="0"/>
                      </a:lnTo>
                      <a:lnTo>
                        <a:pt x="258" y="0"/>
                      </a:lnTo>
                      <a:lnTo>
                        <a:pt x="258" y="0"/>
                      </a:lnTo>
                      <a:lnTo>
                        <a:pt x="244" y="3"/>
                      </a:lnTo>
                      <a:lnTo>
                        <a:pt x="244" y="3"/>
                      </a:lnTo>
                      <a:lnTo>
                        <a:pt x="227" y="6"/>
                      </a:lnTo>
                      <a:lnTo>
                        <a:pt x="227" y="6"/>
                      </a:lnTo>
                      <a:lnTo>
                        <a:pt x="212" y="14"/>
                      </a:lnTo>
                      <a:lnTo>
                        <a:pt x="207" y="17"/>
                      </a:lnTo>
                      <a:lnTo>
                        <a:pt x="207" y="17"/>
                      </a:lnTo>
                      <a:lnTo>
                        <a:pt x="198" y="20"/>
                      </a:lnTo>
                      <a:lnTo>
                        <a:pt x="198" y="20"/>
                      </a:lnTo>
                      <a:lnTo>
                        <a:pt x="186" y="31"/>
                      </a:lnTo>
                      <a:lnTo>
                        <a:pt x="186" y="31"/>
                      </a:lnTo>
                      <a:lnTo>
                        <a:pt x="178" y="34"/>
                      </a:lnTo>
                      <a:lnTo>
                        <a:pt x="178" y="34"/>
                      </a:lnTo>
                      <a:lnTo>
                        <a:pt x="172" y="40"/>
                      </a:lnTo>
                      <a:lnTo>
                        <a:pt x="172" y="43"/>
                      </a:lnTo>
                      <a:lnTo>
                        <a:pt x="172" y="43"/>
                      </a:lnTo>
                      <a:lnTo>
                        <a:pt x="163" y="31"/>
                      </a:lnTo>
                      <a:lnTo>
                        <a:pt x="163" y="31"/>
                      </a:lnTo>
                      <a:lnTo>
                        <a:pt x="155" y="23"/>
                      </a:lnTo>
                      <a:lnTo>
                        <a:pt x="144" y="17"/>
                      </a:lnTo>
                      <a:lnTo>
                        <a:pt x="144" y="17"/>
                      </a:lnTo>
                      <a:lnTo>
                        <a:pt x="141" y="14"/>
                      </a:lnTo>
                      <a:lnTo>
                        <a:pt x="141" y="14"/>
                      </a:lnTo>
                      <a:lnTo>
                        <a:pt x="132" y="11"/>
                      </a:lnTo>
                      <a:lnTo>
                        <a:pt x="132" y="11"/>
                      </a:lnTo>
                      <a:lnTo>
                        <a:pt x="121" y="11"/>
                      </a:lnTo>
                      <a:lnTo>
                        <a:pt x="121" y="11"/>
                      </a:lnTo>
                      <a:lnTo>
                        <a:pt x="109" y="11"/>
                      </a:lnTo>
                      <a:lnTo>
                        <a:pt x="98" y="17"/>
                      </a:lnTo>
                      <a:lnTo>
                        <a:pt x="86" y="23"/>
                      </a:lnTo>
                      <a:lnTo>
                        <a:pt x="78" y="28"/>
                      </a:lnTo>
                      <a:lnTo>
                        <a:pt x="78" y="28"/>
                      </a:lnTo>
                      <a:lnTo>
                        <a:pt x="72" y="40"/>
                      </a:lnTo>
                      <a:lnTo>
                        <a:pt x="69" y="49"/>
                      </a:lnTo>
                      <a:lnTo>
                        <a:pt x="60" y="66"/>
                      </a:lnTo>
                      <a:lnTo>
                        <a:pt x="60" y="66"/>
                      </a:lnTo>
                      <a:lnTo>
                        <a:pt x="46" y="100"/>
                      </a:lnTo>
                      <a:lnTo>
                        <a:pt x="29" y="135"/>
                      </a:lnTo>
                      <a:lnTo>
                        <a:pt x="15" y="169"/>
                      </a:lnTo>
                      <a:lnTo>
                        <a:pt x="15" y="169"/>
                      </a:lnTo>
                      <a:lnTo>
                        <a:pt x="0" y="203"/>
                      </a:lnTo>
                      <a:lnTo>
                        <a:pt x="0" y="203"/>
                      </a:lnTo>
                      <a:lnTo>
                        <a:pt x="20" y="172"/>
                      </a:lnTo>
                      <a:lnTo>
                        <a:pt x="40" y="140"/>
                      </a:lnTo>
                      <a:lnTo>
                        <a:pt x="58" y="109"/>
                      </a:lnTo>
                      <a:lnTo>
                        <a:pt x="58" y="109"/>
                      </a:lnTo>
                      <a:lnTo>
                        <a:pt x="78" y="74"/>
                      </a:lnTo>
                      <a:lnTo>
                        <a:pt x="86" y="57"/>
                      </a:lnTo>
                      <a:lnTo>
                        <a:pt x="86" y="57"/>
                      </a:lnTo>
                      <a:lnTo>
                        <a:pt x="95" y="46"/>
                      </a:lnTo>
                      <a:lnTo>
                        <a:pt x="95" y="46"/>
                      </a:lnTo>
                      <a:lnTo>
                        <a:pt x="106" y="37"/>
                      </a:lnTo>
                      <a:lnTo>
                        <a:pt x="121" y="37"/>
                      </a:lnTo>
                      <a:lnTo>
                        <a:pt x="121" y="37"/>
                      </a:lnTo>
                      <a:lnTo>
                        <a:pt x="126" y="37"/>
                      </a:lnTo>
                      <a:lnTo>
                        <a:pt x="126" y="37"/>
                      </a:lnTo>
                      <a:lnTo>
                        <a:pt x="129" y="37"/>
                      </a:lnTo>
                      <a:lnTo>
                        <a:pt x="129" y="37"/>
                      </a:lnTo>
                      <a:lnTo>
                        <a:pt x="135" y="40"/>
                      </a:lnTo>
                      <a:lnTo>
                        <a:pt x="135" y="40"/>
                      </a:lnTo>
                      <a:lnTo>
                        <a:pt x="144" y="49"/>
                      </a:lnTo>
                      <a:lnTo>
                        <a:pt x="144" y="49"/>
                      </a:lnTo>
                      <a:lnTo>
                        <a:pt x="149" y="60"/>
                      </a:lnTo>
                      <a:lnTo>
                        <a:pt x="149" y="60"/>
                      </a:lnTo>
                      <a:lnTo>
                        <a:pt x="149" y="72"/>
                      </a:lnTo>
                      <a:lnTo>
                        <a:pt x="149" y="72"/>
                      </a:lnTo>
                      <a:lnTo>
                        <a:pt x="149" y="80"/>
                      </a:lnTo>
                      <a:lnTo>
                        <a:pt x="155" y="86"/>
                      </a:lnTo>
                      <a:lnTo>
                        <a:pt x="155" y="86"/>
                      </a:lnTo>
                      <a:lnTo>
                        <a:pt x="161" y="88"/>
                      </a:lnTo>
                      <a:lnTo>
                        <a:pt x="166" y="88"/>
                      </a:lnTo>
                      <a:lnTo>
                        <a:pt x="172" y="86"/>
                      </a:lnTo>
                      <a:lnTo>
                        <a:pt x="175" y="83"/>
                      </a:lnTo>
                      <a:lnTo>
                        <a:pt x="175" y="83"/>
                      </a:lnTo>
                      <a:lnTo>
                        <a:pt x="175" y="83"/>
                      </a:lnTo>
                      <a:lnTo>
                        <a:pt x="184" y="72"/>
                      </a:lnTo>
                      <a:lnTo>
                        <a:pt x="184" y="72"/>
                      </a:lnTo>
                      <a:lnTo>
                        <a:pt x="195" y="63"/>
                      </a:lnTo>
                      <a:lnTo>
                        <a:pt x="195" y="63"/>
                      </a:lnTo>
                      <a:lnTo>
                        <a:pt x="198" y="60"/>
                      </a:lnTo>
                      <a:lnTo>
                        <a:pt x="198" y="60"/>
                      </a:lnTo>
                      <a:lnTo>
                        <a:pt x="204" y="54"/>
                      </a:lnTo>
                      <a:lnTo>
                        <a:pt x="204" y="54"/>
                      </a:lnTo>
                      <a:lnTo>
                        <a:pt x="215" y="49"/>
                      </a:lnTo>
                      <a:lnTo>
                        <a:pt x="215" y="49"/>
                      </a:lnTo>
                      <a:lnTo>
                        <a:pt x="227" y="43"/>
                      </a:lnTo>
                      <a:lnTo>
                        <a:pt x="227" y="43"/>
                      </a:lnTo>
                      <a:lnTo>
                        <a:pt x="238" y="37"/>
                      </a:lnTo>
                      <a:lnTo>
                        <a:pt x="238" y="37"/>
                      </a:lnTo>
                      <a:lnTo>
                        <a:pt x="249" y="34"/>
                      </a:lnTo>
                      <a:lnTo>
                        <a:pt x="249" y="34"/>
                      </a:lnTo>
                      <a:lnTo>
                        <a:pt x="264" y="31"/>
                      </a:lnTo>
                      <a:lnTo>
                        <a:pt x="270" y="31"/>
                      </a:lnTo>
                      <a:lnTo>
                        <a:pt x="275" y="31"/>
                      </a:lnTo>
                      <a:lnTo>
                        <a:pt x="281" y="31"/>
                      </a:lnTo>
                      <a:lnTo>
                        <a:pt x="290" y="31"/>
                      </a:lnTo>
                      <a:lnTo>
                        <a:pt x="290" y="31"/>
                      </a:lnTo>
                      <a:lnTo>
                        <a:pt x="312" y="37"/>
                      </a:lnTo>
                      <a:lnTo>
                        <a:pt x="312" y="37"/>
                      </a:lnTo>
                      <a:lnTo>
                        <a:pt x="336" y="49"/>
                      </a:lnTo>
                      <a:lnTo>
                        <a:pt x="358" y="63"/>
                      </a:lnTo>
                      <a:lnTo>
                        <a:pt x="358" y="63"/>
                      </a:lnTo>
                      <a:lnTo>
                        <a:pt x="358" y="63"/>
                      </a:lnTo>
                      <a:lnTo>
                        <a:pt x="364" y="66"/>
                      </a:lnTo>
                      <a:lnTo>
                        <a:pt x="370" y="69"/>
                      </a:lnTo>
                      <a:lnTo>
                        <a:pt x="375" y="66"/>
                      </a:lnTo>
                      <a:lnTo>
                        <a:pt x="378" y="63"/>
                      </a:lnTo>
                      <a:lnTo>
                        <a:pt x="378" y="63"/>
                      </a:lnTo>
                      <a:lnTo>
                        <a:pt x="399" y="49"/>
                      </a:lnTo>
                      <a:lnTo>
                        <a:pt x="418" y="40"/>
                      </a:lnTo>
                      <a:lnTo>
                        <a:pt x="418" y="40"/>
                      </a:lnTo>
                      <a:lnTo>
                        <a:pt x="441" y="31"/>
                      </a:lnTo>
                      <a:lnTo>
                        <a:pt x="441" y="31"/>
                      </a:lnTo>
                      <a:lnTo>
                        <a:pt x="453" y="31"/>
                      </a:lnTo>
                      <a:lnTo>
                        <a:pt x="453" y="31"/>
                      </a:lnTo>
                      <a:lnTo>
                        <a:pt x="459" y="31"/>
                      </a:lnTo>
                      <a:lnTo>
                        <a:pt x="462" y="31"/>
                      </a:lnTo>
                      <a:lnTo>
                        <a:pt x="462" y="31"/>
                      </a:lnTo>
                      <a:lnTo>
                        <a:pt x="464" y="31"/>
                      </a:lnTo>
                      <a:lnTo>
                        <a:pt x="464" y="31"/>
                      </a:lnTo>
                      <a:lnTo>
                        <a:pt x="487" y="34"/>
                      </a:lnTo>
                      <a:lnTo>
                        <a:pt x="487" y="34"/>
                      </a:lnTo>
                      <a:lnTo>
                        <a:pt x="510" y="40"/>
                      </a:lnTo>
                      <a:lnTo>
                        <a:pt x="510" y="40"/>
                      </a:lnTo>
                      <a:lnTo>
                        <a:pt x="530" y="51"/>
                      </a:lnTo>
                      <a:lnTo>
                        <a:pt x="550" y="66"/>
                      </a:lnTo>
                      <a:lnTo>
                        <a:pt x="550" y="66"/>
                      </a:lnTo>
                      <a:lnTo>
                        <a:pt x="564" y="86"/>
                      </a:lnTo>
                      <a:lnTo>
                        <a:pt x="579" y="106"/>
                      </a:lnTo>
                      <a:lnTo>
                        <a:pt x="579" y="106"/>
                      </a:lnTo>
                      <a:lnTo>
                        <a:pt x="585" y="129"/>
                      </a:lnTo>
                      <a:lnTo>
                        <a:pt x="585" y="129"/>
                      </a:lnTo>
                      <a:lnTo>
                        <a:pt x="587" y="140"/>
                      </a:lnTo>
                      <a:lnTo>
                        <a:pt x="590" y="146"/>
                      </a:lnTo>
                      <a:lnTo>
                        <a:pt x="590" y="152"/>
                      </a:lnTo>
                      <a:lnTo>
                        <a:pt x="590" y="152"/>
                      </a:lnTo>
                      <a:lnTo>
                        <a:pt x="590" y="152"/>
                      </a:lnTo>
                      <a:lnTo>
                        <a:pt x="590" y="152"/>
                      </a:lnTo>
                      <a:lnTo>
                        <a:pt x="590" y="152"/>
                      </a:lnTo>
                      <a:lnTo>
                        <a:pt x="590" y="152"/>
                      </a:lnTo>
                      <a:lnTo>
                        <a:pt x="590" y="154"/>
                      </a:lnTo>
                      <a:lnTo>
                        <a:pt x="590" y="154"/>
                      </a:lnTo>
                      <a:lnTo>
                        <a:pt x="593" y="206"/>
                      </a:lnTo>
                      <a:lnTo>
                        <a:pt x="593" y="206"/>
                      </a:lnTo>
                      <a:lnTo>
                        <a:pt x="596" y="261"/>
                      </a:lnTo>
                      <a:lnTo>
                        <a:pt x="596" y="261"/>
                      </a:lnTo>
                      <a:lnTo>
                        <a:pt x="602" y="206"/>
                      </a:lnTo>
                      <a:lnTo>
                        <a:pt x="602" y="206"/>
                      </a:lnTo>
                      <a:lnTo>
                        <a:pt x="605" y="154"/>
                      </a:lnTo>
                      <a:lnTo>
                        <a:pt x="605" y="152"/>
                      </a:lnTo>
                      <a:lnTo>
                        <a:pt x="605" y="152"/>
                      </a:lnTo>
                      <a:lnTo>
                        <a:pt x="605" y="152"/>
                      </a:lnTo>
                      <a:lnTo>
                        <a:pt x="605" y="152"/>
                      </a:lnTo>
                      <a:lnTo>
                        <a:pt x="605" y="149"/>
                      </a:lnTo>
                      <a:lnTo>
                        <a:pt x="605" y="146"/>
                      </a:lnTo>
                      <a:lnTo>
                        <a:pt x="605" y="140"/>
                      </a:lnTo>
                      <a:lnTo>
                        <a:pt x="605" y="140"/>
                      </a:lnTo>
                      <a:lnTo>
                        <a:pt x="605" y="126"/>
                      </a:lnTo>
                      <a:lnTo>
                        <a:pt x="605" y="126"/>
                      </a:lnTo>
                      <a:lnTo>
                        <a:pt x="596"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181"/>
                <p:cNvSpPr>
                  <a:spLocks noChangeArrowheads="1"/>
                </p:cNvSpPr>
                <p:nvPr/>
              </p:nvSpPr>
              <p:spPr bwMode="auto">
                <a:xfrm>
                  <a:off x="4562475" y="2516188"/>
                  <a:ext cx="276225" cy="125412"/>
                </a:xfrm>
                <a:custGeom>
                  <a:avLst/>
                  <a:gdLst>
                    <a:gd name="T0" fmla="*/ 722 w 766"/>
                    <a:gd name="T1" fmla="*/ 329 h 350"/>
                    <a:gd name="T2" fmla="*/ 682 w 766"/>
                    <a:gd name="T3" fmla="*/ 298 h 350"/>
                    <a:gd name="T4" fmla="*/ 682 w 766"/>
                    <a:gd name="T5" fmla="*/ 120 h 350"/>
                    <a:gd name="T6" fmla="*/ 645 w 766"/>
                    <a:gd name="T7" fmla="*/ 80 h 350"/>
                    <a:gd name="T8" fmla="*/ 616 w 766"/>
                    <a:gd name="T9" fmla="*/ 80 h 350"/>
                    <a:gd name="T10" fmla="*/ 573 w 766"/>
                    <a:gd name="T11" fmla="*/ 123 h 350"/>
                    <a:gd name="T12" fmla="*/ 570 w 766"/>
                    <a:gd name="T13" fmla="*/ 143 h 350"/>
                    <a:gd name="T14" fmla="*/ 568 w 766"/>
                    <a:gd name="T15" fmla="*/ 292 h 350"/>
                    <a:gd name="T16" fmla="*/ 547 w 766"/>
                    <a:gd name="T17" fmla="*/ 318 h 350"/>
                    <a:gd name="T18" fmla="*/ 513 w 766"/>
                    <a:gd name="T19" fmla="*/ 304 h 350"/>
                    <a:gd name="T20" fmla="*/ 507 w 766"/>
                    <a:gd name="T21" fmla="*/ 278 h 350"/>
                    <a:gd name="T22" fmla="*/ 507 w 766"/>
                    <a:gd name="T23" fmla="*/ 129 h 350"/>
                    <a:gd name="T24" fmla="*/ 467 w 766"/>
                    <a:gd name="T25" fmla="*/ 74 h 350"/>
                    <a:gd name="T26" fmla="*/ 444 w 766"/>
                    <a:gd name="T27" fmla="*/ 71 h 350"/>
                    <a:gd name="T28" fmla="*/ 407 w 766"/>
                    <a:gd name="T29" fmla="*/ 86 h 350"/>
                    <a:gd name="T30" fmla="*/ 381 w 766"/>
                    <a:gd name="T31" fmla="*/ 132 h 350"/>
                    <a:gd name="T32" fmla="*/ 381 w 766"/>
                    <a:gd name="T33" fmla="*/ 286 h 350"/>
                    <a:gd name="T34" fmla="*/ 370 w 766"/>
                    <a:gd name="T35" fmla="*/ 309 h 350"/>
                    <a:gd name="T36" fmla="*/ 355 w 766"/>
                    <a:gd name="T37" fmla="*/ 315 h 350"/>
                    <a:gd name="T38" fmla="*/ 344 w 766"/>
                    <a:gd name="T39" fmla="*/ 312 h 350"/>
                    <a:gd name="T40" fmla="*/ 327 w 766"/>
                    <a:gd name="T41" fmla="*/ 295 h 350"/>
                    <a:gd name="T42" fmla="*/ 324 w 766"/>
                    <a:gd name="T43" fmla="*/ 269 h 350"/>
                    <a:gd name="T44" fmla="*/ 324 w 766"/>
                    <a:gd name="T45" fmla="*/ 129 h 350"/>
                    <a:gd name="T46" fmla="*/ 318 w 766"/>
                    <a:gd name="T47" fmla="*/ 92 h 350"/>
                    <a:gd name="T48" fmla="*/ 204 w 766"/>
                    <a:gd name="T49" fmla="*/ 289 h 350"/>
                    <a:gd name="T50" fmla="*/ 175 w 766"/>
                    <a:gd name="T51" fmla="*/ 318 h 350"/>
                    <a:gd name="T52" fmla="*/ 141 w 766"/>
                    <a:gd name="T53" fmla="*/ 301 h 350"/>
                    <a:gd name="T54" fmla="*/ 17 w 766"/>
                    <a:gd name="T55" fmla="*/ 69 h 350"/>
                    <a:gd name="T56" fmla="*/ 23 w 766"/>
                    <a:gd name="T57" fmla="*/ 26 h 350"/>
                    <a:gd name="T58" fmla="*/ 52 w 766"/>
                    <a:gd name="T59" fmla="*/ 11 h 350"/>
                    <a:gd name="T60" fmla="*/ 86 w 766"/>
                    <a:gd name="T61" fmla="*/ 32 h 350"/>
                    <a:gd name="T62" fmla="*/ 98 w 766"/>
                    <a:gd name="T63" fmla="*/ 34 h 350"/>
                    <a:gd name="T64" fmla="*/ 69 w 766"/>
                    <a:gd name="T65" fmla="*/ 6 h 350"/>
                    <a:gd name="T66" fmla="*/ 26 w 766"/>
                    <a:gd name="T67" fmla="*/ 6 h 350"/>
                    <a:gd name="T68" fmla="*/ 0 w 766"/>
                    <a:gd name="T69" fmla="*/ 46 h 350"/>
                    <a:gd name="T70" fmla="*/ 115 w 766"/>
                    <a:gd name="T71" fmla="*/ 304 h 350"/>
                    <a:gd name="T72" fmla="*/ 146 w 766"/>
                    <a:gd name="T73" fmla="*/ 341 h 350"/>
                    <a:gd name="T74" fmla="*/ 212 w 766"/>
                    <a:gd name="T75" fmla="*/ 329 h 350"/>
                    <a:gd name="T76" fmla="*/ 292 w 766"/>
                    <a:gd name="T77" fmla="*/ 269 h 350"/>
                    <a:gd name="T78" fmla="*/ 292 w 766"/>
                    <a:gd name="T79" fmla="*/ 301 h 350"/>
                    <a:gd name="T80" fmla="*/ 316 w 766"/>
                    <a:gd name="T81" fmla="*/ 335 h 350"/>
                    <a:gd name="T82" fmla="*/ 353 w 766"/>
                    <a:gd name="T83" fmla="*/ 349 h 350"/>
                    <a:gd name="T84" fmla="*/ 370 w 766"/>
                    <a:gd name="T85" fmla="*/ 346 h 350"/>
                    <a:gd name="T86" fmla="*/ 410 w 766"/>
                    <a:gd name="T87" fmla="*/ 309 h 350"/>
                    <a:gd name="T88" fmla="*/ 416 w 766"/>
                    <a:gd name="T89" fmla="*/ 140 h 350"/>
                    <a:gd name="T90" fmla="*/ 416 w 766"/>
                    <a:gd name="T91" fmla="*/ 129 h 350"/>
                    <a:gd name="T92" fmla="*/ 427 w 766"/>
                    <a:gd name="T93" fmla="*/ 112 h 350"/>
                    <a:gd name="T94" fmla="*/ 447 w 766"/>
                    <a:gd name="T95" fmla="*/ 103 h 350"/>
                    <a:gd name="T96" fmla="*/ 464 w 766"/>
                    <a:gd name="T97" fmla="*/ 109 h 350"/>
                    <a:gd name="T98" fmla="*/ 476 w 766"/>
                    <a:gd name="T99" fmla="*/ 137 h 350"/>
                    <a:gd name="T100" fmla="*/ 479 w 766"/>
                    <a:gd name="T101" fmla="*/ 292 h 350"/>
                    <a:gd name="T102" fmla="*/ 510 w 766"/>
                    <a:gd name="T103" fmla="*/ 341 h 350"/>
                    <a:gd name="T104" fmla="*/ 536 w 766"/>
                    <a:gd name="T105" fmla="*/ 346 h 350"/>
                    <a:gd name="T106" fmla="*/ 582 w 766"/>
                    <a:gd name="T107" fmla="*/ 327 h 350"/>
                    <a:gd name="T108" fmla="*/ 596 w 766"/>
                    <a:gd name="T109" fmla="*/ 283 h 350"/>
                    <a:gd name="T110" fmla="*/ 593 w 766"/>
                    <a:gd name="T111" fmla="*/ 135 h 350"/>
                    <a:gd name="T112" fmla="*/ 596 w 766"/>
                    <a:gd name="T113" fmla="*/ 123 h 350"/>
                    <a:gd name="T114" fmla="*/ 625 w 766"/>
                    <a:gd name="T115" fmla="*/ 97 h 350"/>
                    <a:gd name="T116" fmla="*/ 648 w 766"/>
                    <a:gd name="T117" fmla="*/ 103 h 350"/>
                    <a:gd name="T118" fmla="*/ 668 w 766"/>
                    <a:gd name="T119" fmla="*/ 135 h 350"/>
                    <a:gd name="T120" fmla="*/ 688 w 766"/>
                    <a:gd name="T121" fmla="*/ 321 h 350"/>
                    <a:gd name="T122" fmla="*/ 745 w 766"/>
                    <a:gd name="T123" fmla="*/ 327 h 350"/>
                    <a:gd name="T124" fmla="*/ 765 w 766"/>
                    <a:gd name="T125" fmla="*/ 2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6" h="350">
                      <a:moveTo>
                        <a:pt x="742" y="324"/>
                      </a:moveTo>
                      <a:lnTo>
                        <a:pt x="742" y="324"/>
                      </a:lnTo>
                      <a:lnTo>
                        <a:pt x="731" y="329"/>
                      </a:lnTo>
                      <a:lnTo>
                        <a:pt x="731" y="329"/>
                      </a:lnTo>
                      <a:lnTo>
                        <a:pt x="728" y="329"/>
                      </a:lnTo>
                      <a:lnTo>
                        <a:pt x="728" y="329"/>
                      </a:lnTo>
                      <a:lnTo>
                        <a:pt x="722" y="329"/>
                      </a:lnTo>
                      <a:lnTo>
                        <a:pt x="722" y="329"/>
                      </a:lnTo>
                      <a:lnTo>
                        <a:pt x="711" y="327"/>
                      </a:lnTo>
                      <a:lnTo>
                        <a:pt x="699" y="324"/>
                      </a:lnTo>
                      <a:lnTo>
                        <a:pt x="699" y="324"/>
                      </a:lnTo>
                      <a:lnTo>
                        <a:pt x="691" y="315"/>
                      </a:lnTo>
                      <a:lnTo>
                        <a:pt x="685" y="307"/>
                      </a:lnTo>
                      <a:lnTo>
                        <a:pt x="682" y="298"/>
                      </a:lnTo>
                      <a:lnTo>
                        <a:pt x="682" y="286"/>
                      </a:lnTo>
                      <a:lnTo>
                        <a:pt x="682" y="241"/>
                      </a:lnTo>
                      <a:lnTo>
                        <a:pt x="685" y="146"/>
                      </a:lnTo>
                      <a:lnTo>
                        <a:pt x="685" y="146"/>
                      </a:lnTo>
                      <a:lnTo>
                        <a:pt x="685" y="132"/>
                      </a:lnTo>
                      <a:lnTo>
                        <a:pt x="685" y="132"/>
                      </a:lnTo>
                      <a:lnTo>
                        <a:pt x="682" y="120"/>
                      </a:lnTo>
                      <a:lnTo>
                        <a:pt x="682" y="120"/>
                      </a:lnTo>
                      <a:lnTo>
                        <a:pt x="676" y="106"/>
                      </a:lnTo>
                      <a:lnTo>
                        <a:pt x="668" y="95"/>
                      </a:lnTo>
                      <a:lnTo>
                        <a:pt x="668" y="95"/>
                      </a:lnTo>
                      <a:lnTo>
                        <a:pt x="656" y="86"/>
                      </a:lnTo>
                      <a:lnTo>
                        <a:pt x="645" y="80"/>
                      </a:lnTo>
                      <a:lnTo>
                        <a:pt x="645" y="80"/>
                      </a:lnTo>
                      <a:lnTo>
                        <a:pt x="639" y="80"/>
                      </a:lnTo>
                      <a:lnTo>
                        <a:pt x="639" y="80"/>
                      </a:lnTo>
                      <a:lnTo>
                        <a:pt x="633" y="77"/>
                      </a:lnTo>
                      <a:lnTo>
                        <a:pt x="631" y="77"/>
                      </a:lnTo>
                      <a:lnTo>
                        <a:pt x="631" y="77"/>
                      </a:lnTo>
                      <a:lnTo>
                        <a:pt x="616" y="80"/>
                      </a:lnTo>
                      <a:lnTo>
                        <a:pt x="616" y="80"/>
                      </a:lnTo>
                      <a:lnTo>
                        <a:pt x="605" y="83"/>
                      </a:lnTo>
                      <a:lnTo>
                        <a:pt x="590" y="92"/>
                      </a:lnTo>
                      <a:lnTo>
                        <a:pt x="582" y="103"/>
                      </a:lnTo>
                      <a:lnTo>
                        <a:pt x="576" y="115"/>
                      </a:lnTo>
                      <a:lnTo>
                        <a:pt x="576" y="115"/>
                      </a:lnTo>
                      <a:lnTo>
                        <a:pt x="573" y="123"/>
                      </a:lnTo>
                      <a:lnTo>
                        <a:pt x="573" y="123"/>
                      </a:lnTo>
                      <a:lnTo>
                        <a:pt x="570" y="129"/>
                      </a:lnTo>
                      <a:lnTo>
                        <a:pt x="570" y="132"/>
                      </a:lnTo>
                      <a:lnTo>
                        <a:pt x="570" y="135"/>
                      </a:lnTo>
                      <a:lnTo>
                        <a:pt x="570" y="135"/>
                      </a:lnTo>
                      <a:lnTo>
                        <a:pt x="570" y="135"/>
                      </a:lnTo>
                      <a:lnTo>
                        <a:pt x="570" y="137"/>
                      </a:lnTo>
                      <a:lnTo>
                        <a:pt x="570" y="143"/>
                      </a:lnTo>
                      <a:lnTo>
                        <a:pt x="570" y="166"/>
                      </a:lnTo>
                      <a:lnTo>
                        <a:pt x="570" y="261"/>
                      </a:lnTo>
                      <a:lnTo>
                        <a:pt x="570" y="283"/>
                      </a:lnTo>
                      <a:lnTo>
                        <a:pt x="570" y="286"/>
                      </a:lnTo>
                      <a:lnTo>
                        <a:pt x="570" y="289"/>
                      </a:lnTo>
                      <a:lnTo>
                        <a:pt x="570" y="289"/>
                      </a:lnTo>
                      <a:lnTo>
                        <a:pt x="568" y="292"/>
                      </a:lnTo>
                      <a:lnTo>
                        <a:pt x="568" y="292"/>
                      </a:lnTo>
                      <a:lnTo>
                        <a:pt x="565" y="301"/>
                      </a:lnTo>
                      <a:lnTo>
                        <a:pt x="565" y="301"/>
                      </a:lnTo>
                      <a:lnTo>
                        <a:pt x="562" y="307"/>
                      </a:lnTo>
                      <a:lnTo>
                        <a:pt x="556" y="312"/>
                      </a:lnTo>
                      <a:lnTo>
                        <a:pt x="556" y="312"/>
                      </a:lnTo>
                      <a:lnTo>
                        <a:pt x="547" y="318"/>
                      </a:lnTo>
                      <a:lnTo>
                        <a:pt x="539" y="318"/>
                      </a:lnTo>
                      <a:lnTo>
                        <a:pt x="539" y="318"/>
                      </a:lnTo>
                      <a:lnTo>
                        <a:pt x="530" y="318"/>
                      </a:lnTo>
                      <a:lnTo>
                        <a:pt x="524" y="315"/>
                      </a:lnTo>
                      <a:lnTo>
                        <a:pt x="516" y="309"/>
                      </a:lnTo>
                      <a:lnTo>
                        <a:pt x="513" y="304"/>
                      </a:lnTo>
                      <a:lnTo>
                        <a:pt x="513" y="304"/>
                      </a:lnTo>
                      <a:lnTo>
                        <a:pt x="507" y="298"/>
                      </a:lnTo>
                      <a:lnTo>
                        <a:pt x="507" y="289"/>
                      </a:lnTo>
                      <a:lnTo>
                        <a:pt x="507" y="286"/>
                      </a:lnTo>
                      <a:lnTo>
                        <a:pt x="507" y="286"/>
                      </a:lnTo>
                      <a:lnTo>
                        <a:pt x="507" y="286"/>
                      </a:lnTo>
                      <a:lnTo>
                        <a:pt x="507" y="283"/>
                      </a:lnTo>
                      <a:lnTo>
                        <a:pt x="507" y="278"/>
                      </a:lnTo>
                      <a:lnTo>
                        <a:pt x="507" y="266"/>
                      </a:lnTo>
                      <a:lnTo>
                        <a:pt x="507" y="172"/>
                      </a:lnTo>
                      <a:lnTo>
                        <a:pt x="507" y="149"/>
                      </a:lnTo>
                      <a:lnTo>
                        <a:pt x="507" y="137"/>
                      </a:lnTo>
                      <a:lnTo>
                        <a:pt x="507" y="137"/>
                      </a:lnTo>
                      <a:lnTo>
                        <a:pt x="507" y="129"/>
                      </a:lnTo>
                      <a:lnTo>
                        <a:pt x="507" y="129"/>
                      </a:lnTo>
                      <a:lnTo>
                        <a:pt x="507" y="120"/>
                      </a:lnTo>
                      <a:lnTo>
                        <a:pt x="507" y="120"/>
                      </a:lnTo>
                      <a:lnTo>
                        <a:pt x="502" y="106"/>
                      </a:lnTo>
                      <a:lnTo>
                        <a:pt x="493" y="95"/>
                      </a:lnTo>
                      <a:lnTo>
                        <a:pt x="481" y="83"/>
                      </a:lnTo>
                      <a:lnTo>
                        <a:pt x="467" y="74"/>
                      </a:lnTo>
                      <a:lnTo>
                        <a:pt x="467" y="74"/>
                      </a:lnTo>
                      <a:lnTo>
                        <a:pt x="459" y="74"/>
                      </a:lnTo>
                      <a:lnTo>
                        <a:pt x="459" y="74"/>
                      </a:lnTo>
                      <a:lnTo>
                        <a:pt x="450" y="71"/>
                      </a:lnTo>
                      <a:lnTo>
                        <a:pt x="447" y="71"/>
                      </a:lnTo>
                      <a:lnTo>
                        <a:pt x="447" y="71"/>
                      </a:lnTo>
                      <a:lnTo>
                        <a:pt x="444" y="71"/>
                      </a:lnTo>
                      <a:lnTo>
                        <a:pt x="444" y="71"/>
                      </a:lnTo>
                      <a:lnTo>
                        <a:pt x="444" y="71"/>
                      </a:lnTo>
                      <a:lnTo>
                        <a:pt x="444" y="71"/>
                      </a:lnTo>
                      <a:lnTo>
                        <a:pt x="436" y="71"/>
                      </a:lnTo>
                      <a:lnTo>
                        <a:pt x="436" y="71"/>
                      </a:lnTo>
                      <a:lnTo>
                        <a:pt x="421" y="77"/>
                      </a:lnTo>
                      <a:lnTo>
                        <a:pt x="407" y="86"/>
                      </a:lnTo>
                      <a:lnTo>
                        <a:pt x="407" y="86"/>
                      </a:lnTo>
                      <a:lnTo>
                        <a:pt x="396" y="97"/>
                      </a:lnTo>
                      <a:lnTo>
                        <a:pt x="387" y="109"/>
                      </a:lnTo>
                      <a:lnTo>
                        <a:pt x="387" y="109"/>
                      </a:lnTo>
                      <a:lnTo>
                        <a:pt x="384" y="126"/>
                      </a:lnTo>
                      <a:lnTo>
                        <a:pt x="384" y="126"/>
                      </a:lnTo>
                      <a:lnTo>
                        <a:pt x="381" y="129"/>
                      </a:lnTo>
                      <a:lnTo>
                        <a:pt x="381" y="132"/>
                      </a:lnTo>
                      <a:lnTo>
                        <a:pt x="381" y="135"/>
                      </a:lnTo>
                      <a:lnTo>
                        <a:pt x="381" y="137"/>
                      </a:lnTo>
                      <a:lnTo>
                        <a:pt x="381" y="140"/>
                      </a:lnTo>
                      <a:lnTo>
                        <a:pt x="381" y="235"/>
                      </a:lnTo>
                      <a:lnTo>
                        <a:pt x="381" y="281"/>
                      </a:lnTo>
                      <a:lnTo>
                        <a:pt x="381" y="286"/>
                      </a:lnTo>
                      <a:lnTo>
                        <a:pt x="381" y="286"/>
                      </a:lnTo>
                      <a:lnTo>
                        <a:pt x="381" y="289"/>
                      </a:lnTo>
                      <a:lnTo>
                        <a:pt x="381" y="289"/>
                      </a:lnTo>
                      <a:lnTo>
                        <a:pt x="381" y="298"/>
                      </a:lnTo>
                      <a:lnTo>
                        <a:pt x="381" y="298"/>
                      </a:lnTo>
                      <a:lnTo>
                        <a:pt x="376" y="304"/>
                      </a:lnTo>
                      <a:lnTo>
                        <a:pt x="370" y="309"/>
                      </a:lnTo>
                      <a:lnTo>
                        <a:pt x="370" y="309"/>
                      </a:lnTo>
                      <a:lnTo>
                        <a:pt x="364" y="312"/>
                      </a:lnTo>
                      <a:lnTo>
                        <a:pt x="364" y="312"/>
                      </a:lnTo>
                      <a:lnTo>
                        <a:pt x="361" y="315"/>
                      </a:lnTo>
                      <a:lnTo>
                        <a:pt x="358" y="315"/>
                      </a:lnTo>
                      <a:lnTo>
                        <a:pt x="358" y="315"/>
                      </a:lnTo>
                      <a:lnTo>
                        <a:pt x="358" y="315"/>
                      </a:lnTo>
                      <a:lnTo>
                        <a:pt x="355" y="315"/>
                      </a:lnTo>
                      <a:lnTo>
                        <a:pt x="353" y="315"/>
                      </a:lnTo>
                      <a:lnTo>
                        <a:pt x="353" y="315"/>
                      </a:lnTo>
                      <a:lnTo>
                        <a:pt x="353" y="315"/>
                      </a:lnTo>
                      <a:lnTo>
                        <a:pt x="353" y="315"/>
                      </a:lnTo>
                      <a:lnTo>
                        <a:pt x="350" y="315"/>
                      </a:lnTo>
                      <a:lnTo>
                        <a:pt x="350" y="315"/>
                      </a:lnTo>
                      <a:lnTo>
                        <a:pt x="344" y="312"/>
                      </a:lnTo>
                      <a:lnTo>
                        <a:pt x="344" y="312"/>
                      </a:lnTo>
                      <a:lnTo>
                        <a:pt x="335" y="309"/>
                      </a:lnTo>
                      <a:lnTo>
                        <a:pt x="332" y="304"/>
                      </a:lnTo>
                      <a:lnTo>
                        <a:pt x="332" y="304"/>
                      </a:lnTo>
                      <a:lnTo>
                        <a:pt x="327" y="298"/>
                      </a:lnTo>
                      <a:lnTo>
                        <a:pt x="327" y="298"/>
                      </a:lnTo>
                      <a:lnTo>
                        <a:pt x="327" y="295"/>
                      </a:lnTo>
                      <a:lnTo>
                        <a:pt x="327" y="292"/>
                      </a:lnTo>
                      <a:lnTo>
                        <a:pt x="327" y="292"/>
                      </a:lnTo>
                      <a:lnTo>
                        <a:pt x="324" y="292"/>
                      </a:lnTo>
                      <a:lnTo>
                        <a:pt x="324" y="289"/>
                      </a:lnTo>
                      <a:lnTo>
                        <a:pt x="324" y="286"/>
                      </a:lnTo>
                      <a:lnTo>
                        <a:pt x="324" y="281"/>
                      </a:lnTo>
                      <a:lnTo>
                        <a:pt x="324" y="269"/>
                      </a:lnTo>
                      <a:lnTo>
                        <a:pt x="324" y="246"/>
                      </a:lnTo>
                      <a:lnTo>
                        <a:pt x="324" y="198"/>
                      </a:lnTo>
                      <a:lnTo>
                        <a:pt x="324" y="152"/>
                      </a:lnTo>
                      <a:lnTo>
                        <a:pt x="324" y="140"/>
                      </a:lnTo>
                      <a:lnTo>
                        <a:pt x="324" y="135"/>
                      </a:lnTo>
                      <a:lnTo>
                        <a:pt x="324" y="135"/>
                      </a:lnTo>
                      <a:lnTo>
                        <a:pt x="324" y="129"/>
                      </a:lnTo>
                      <a:lnTo>
                        <a:pt x="324" y="129"/>
                      </a:lnTo>
                      <a:lnTo>
                        <a:pt x="327" y="109"/>
                      </a:lnTo>
                      <a:lnTo>
                        <a:pt x="327" y="109"/>
                      </a:lnTo>
                      <a:lnTo>
                        <a:pt x="327" y="109"/>
                      </a:lnTo>
                      <a:lnTo>
                        <a:pt x="327" y="97"/>
                      </a:lnTo>
                      <a:lnTo>
                        <a:pt x="324" y="95"/>
                      </a:lnTo>
                      <a:lnTo>
                        <a:pt x="318" y="92"/>
                      </a:lnTo>
                      <a:lnTo>
                        <a:pt x="318" y="92"/>
                      </a:lnTo>
                      <a:lnTo>
                        <a:pt x="313" y="89"/>
                      </a:lnTo>
                      <a:lnTo>
                        <a:pt x="307" y="89"/>
                      </a:lnTo>
                      <a:lnTo>
                        <a:pt x="301" y="92"/>
                      </a:lnTo>
                      <a:lnTo>
                        <a:pt x="298" y="97"/>
                      </a:lnTo>
                      <a:lnTo>
                        <a:pt x="250" y="195"/>
                      </a:lnTo>
                      <a:lnTo>
                        <a:pt x="204" y="289"/>
                      </a:lnTo>
                      <a:lnTo>
                        <a:pt x="198" y="301"/>
                      </a:lnTo>
                      <a:lnTo>
                        <a:pt x="198" y="301"/>
                      </a:lnTo>
                      <a:lnTo>
                        <a:pt x="192" y="309"/>
                      </a:lnTo>
                      <a:lnTo>
                        <a:pt x="192" y="309"/>
                      </a:lnTo>
                      <a:lnTo>
                        <a:pt x="184" y="315"/>
                      </a:lnTo>
                      <a:lnTo>
                        <a:pt x="175" y="318"/>
                      </a:lnTo>
                      <a:lnTo>
                        <a:pt x="175" y="318"/>
                      </a:lnTo>
                      <a:lnTo>
                        <a:pt x="166" y="318"/>
                      </a:lnTo>
                      <a:lnTo>
                        <a:pt x="158" y="318"/>
                      </a:lnTo>
                      <a:lnTo>
                        <a:pt x="158" y="318"/>
                      </a:lnTo>
                      <a:lnTo>
                        <a:pt x="149" y="312"/>
                      </a:lnTo>
                      <a:lnTo>
                        <a:pt x="143" y="304"/>
                      </a:lnTo>
                      <a:lnTo>
                        <a:pt x="141" y="304"/>
                      </a:lnTo>
                      <a:lnTo>
                        <a:pt x="141" y="301"/>
                      </a:lnTo>
                      <a:lnTo>
                        <a:pt x="141" y="301"/>
                      </a:lnTo>
                      <a:lnTo>
                        <a:pt x="138" y="295"/>
                      </a:lnTo>
                      <a:lnTo>
                        <a:pt x="129" y="281"/>
                      </a:lnTo>
                      <a:lnTo>
                        <a:pt x="118" y="258"/>
                      </a:lnTo>
                      <a:lnTo>
                        <a:pt x="92" y="212"/>
                      </a:lnTo>
                      <a:lnTo>
                        <a:pt x="43" y="115"/>
                      </a:lnTo>
                      <a:lnTo>
                        <a:pt x="17" y="69"/>
                      </a:lnTo>
                      <a:lnTo>
                        <a:pt x="17" y="69"/>
                      </a:lnTo>
                      <a:lnTo>
                        <a:pt x="15" y="57"/>
                      </a:lnTo>
                      <a:lnTo>
                        <a:pt x="12" y="46"/>
                      </a:lnTo>
                      <a:lnTo>
                        <a:pt x="12" y="46"/>
                      </a:lnTo>
                      <a:lnTo>
                        <a:pt x="15" y="34"/>
                      </a:lnTo>
                      <a:lnTo>
                        <a:pt x="23" y="26"/>
                      </a:lnTo>
                      <a:lnTo>
                        <a:pt x="23" y="26"/>
                      </a:lnTo>
                      <a:lnTo>
                        <a:pt x="29" y="17"/>
                      </a:lnTo>
                      <a:lnTo>
                        <a:pt x="32" y="17"/>
                      </a:lnTo>
                      <a:lnTo>
                        <a:pt x="35" y="14"/>
                      </a:lnTo>
                      <a:lnTo>
                        <a:pt x="35" y="14"/>
                      </a:lnTo>
                      <a:lnTo>
                        <a:pt x="40" y="14"/>
                      </a:lnTo>
                      <a:lnTo>
                        <a:pt x="40" y="14"/>
                      </a:lnTo>
                      <a:lnTo>
                        <a:pt x="52" y="11"/>
                      </a:lnTo>
                      <a:lnTo>
                        <a:pt x="63" y="14"/>
                      </a:lnTo>
                      <a:lnTo>
                        <a:pt x="63" y="14"/>
                      </a:lnTo>
                      <a:lnTo>
                        <a:pt x="75" y="20"/>
                      </a:lnTo>
                      <a:lnTo>
                        <a:pt x="83" y="29"/>
                      </a:lnTo>
                      <a:lnTo>
                        <a:pt x="83" y="29"/>
                      </a:lnTo>
                      <a:lnTo>
                        <a:pt x="86" y="32"/>
                      </a:lnTo>
                      <a:lnTo>
                        <a:pt x="86" y="32"/>
                      </a:lnTo>
                      <a:lnTo>
                        <a:pt x="89" y="37"/>
                      </a:lnTo>
                      <a:lnTo>
                        <a:pt x="98" y="49"/>
                      </a:lnTo>
                      <a:lnTo>
                        <a:pt x="98" y="49"/>
                      </a:lnTo>
                      <a:lnTo>
                        <a:pt x="149" y="143"/>
                      </a:lnTo>
                      <a:lnTo>
                        <a:pt x="149" y="143"/>
                      </a:lnTo>
                      <a:lnTo>
                        <a:pt x="103" y="46"/>
                      </a:lnTo>
                      <a:lnTo>
                        <a:pt x="98" y="34"/>
                      </a:lnTo>
                      <a:lnTo>
                        <a:pt x="98" y="34"/>
                      </a:lnTo>
                      <a:lnTo>
                        <a:pt x="95" y="29"/>
                      </a:lnTo>
                      <a:lnTo>
                        <a:pt x="95" y="29"/>
                      </a:lnTo>
                      <a:lnTo>
                        <a:pt x="92" y="23"/>
                      </a:lnTo>
                      <a:lnTo>
                        <a:pt x="92" y="23"/>
                      </a:lnTo>
                      <a:lnTo>
                        <a:pt x="80" y="11"/>
                      </a:lnTo>
                      <a:lnTo>
                        <a:pt x="69" y="6"/>
                      </a:lnTo>
                      <a:lnTo>
                        <a:pt x="69" y="6"/>
                      </a:lnTo>
                      <a:lnTo>
                        <a:pt x="52" y="0"/>
                      </a:lnTo>
                      <a:lnTo>
                        <a:pt x="38" y="3"/>
                      </a:lnTo>
                      <a:lnTo>
                        <a:pt x="38" y="3"/>
                      </a:lnTo>
                      <a:lnTo>
                        <a:pt x="32" y="6"/>
                      </a:lnTo>
                      <a:lnTo>
                        <a:pt x="32" y="6"/>
                      </a:lnTo>
                      <a:lnTo>
                        <a:pt x="26" y="6"/>
                      </a:lnTo>
                      <a:lnTo>
                        <a:pt x="23" y="8"/>
                      </a:lnTo>
                      <a:lnTo>
                        <a:pt x="23" y="8"/>
                      </a:lnTo>
                      <a:lnTo>
                        <a:pt x="12" y="17"/>
                      </a:lnTo>
                      <a:lnTo>
                        <a:pt x="12" y="17"/>
                      </a:lnTo>
                      <a:lnTo>
                        <a:pt x="3" y="32"/>
                      </a:lnTo>
                      <a:lnTo>
                        <a:pt x="0" y="46"/>
                      </a:lnTo>
                      <a:lnTo>
                        <a:pt x="0" y="46"/>
                      </a:lnTo>
                      <a:lnTo>
                        <a:pt x="0" y="60"/>
                      </a:lnTo>
                      <a:lnTo>
                        <a:pt x="3" y="74"/>
                      </a:lnTo>
                      <a:lnTo>
                        <a:pt x="26" y="123"/>
                      </a:lnTo>
                      <a:lnTo>
                        <a:pt x="75" y="221"/>
                      </a:lnTo>
                      <a:lnTo>
                        <a:pt x="98" y="269"/>
                      </a:lnTo>
                      <a:lnTo>
                        <a:pt x="109" y="292"/>
                      </a:lnTo>
                      <a:lnTo>
                        <a:pt x="115" y="304"/>
                      </a:lnTo>
                      <a:lnTo>
                        <a:pt x="118" y="312"/>
                      </a:lnTo>
                      <a:lnTo>
                        <a:pt x="121" y="315"/>
                      </a:lnTo>
                      <a:lnTo>
                        <a:pt x="121" y="315"/>
                      </a:lnTo>
                      <a:lnTo>
                        <a:pt x="121" y="318"/>
                      </a:lnTo>
                      <a:lnTo>
                        <a:pt x="121" y="318"/>
                      </a:lnTo>
                      <a:lnTo>
                        <a:pt x="132" y="332"/>
                      </a:lnTo>
                      <a:lnTo>
                        <a:pt x="146" y="341"/>
                      </a:lnTo>
                      <a:lnTo>
                        <a:pt x="146" y="341"/>
                      </a:lnTo>
                      <a:lnTo>
                        <a:pt x="164" y="344"/>
                      </a:lnTo>
                      <a:lnTo>
                        <a:pt x="181" y="344"/>
                      </a:lnTo>
                      <a:lnTo>
                        <a:pt x="181" y="344"/>
                      </a:lnTo>
                      <a:lnTo>
                        <a:pt x="198" y="338"/>
                      </a:lnTo>
                      <a:lnTo>
                        <a:pt x="212" y="329"/>
                      </a:lnTo>
                      <a:lnTo>
                        <a:pt x="212" y="329"/>
                      </a:lnTo>
                      <a:lnTo>
                        <a:pt x="221" y="315"/>
                      </a:lnTo>
                      <a:lnTo>
                        <a:pt x="227" y="304"/>
                      </a:lnTo>
                      <a:lnTo>
                        <a:pt x="278" y="206"/>
                      </a:lnTo>
                      <a:lnTo>
                        <a:pt x="292" y="178"/>
                      </a:lnTo>
                      <a:lnTo>
                        <a:pt x="292" y="198"/>
                      </a:lnTo>
                      <a:lnTo>
                        <a:pt x="292" y="246"/>
                      </a:lnTo>
                      <a:lnTo>
                        <a:pt x="292" y="269"/>
                      </a:lnTo>
                      <a:lnTo>
                        <a:pt x="292" y="281"/>
                      </a:lnTo>
                      <a:lnTo>
                        <a:pt x="292" y="289"/>
                      </a:lnTo>
                      <a:lnTo>
                        <a:pt x="292" y="292"/>
                      </a:lnTo>
                      <a:lnTo>
                        <a:pt x="292" y="292"/>
                      </a:lnTo>
                      <a:lnTo>
                        <a:pt x="292" y="295"/>
                      </a:lnTo>
                      <a:lnTo>
                        <a:pt x="292" y="301"/>
                      </a:lnTo>
                      <a:lnTo>
                        <a:pt x="292" y="301"/>
                      </a:lnTo>
                      <a:lnTo>
                        <a:pt x="295" y="304"/>
                      </a:lnTo>
                      <a:lnTo>
                        <a:pt x="295" y="304"/>
                      </a:lnTo>
                      <a:lnTo>
                        <a:pt x="298" y="312"/>
                      </a:lnTo>
                      <a:lnTo>
                        <a:pt x="298" y="312"/>
                      </a:lnTo>
                      <a:lnTo>
                        <a:pt x="304" y="324"/>
                      </a:lnTo>
                      <a:lnTo>
                        <a:pt x="304" y="324"/>
                      </a:lnTo>
                      <a:lnTo>
                        <a:pt x="316" y="335"/>
                      </a:lnTo>
                      <a:lnTo>
                        <a:pt x="330" y="344"/>
                      </a:lnTo>
                      <a:lnTo>
                        <a:pt x="330" y="344"/>
                      </a:lnTo>
                      <a:lnTo>
                        <a:pt x="347" y="349"/>
                      </a:lnTo>
                      <a:lnTo>
                        <a:pt x="347" y="349"/>
                      </a:lnTo>
                      <a:lnTo>
                        <a:pt x="350" y="349"/>
                      </a:lnTo>
                      <a:lnTo>
                        <a:pt x="353" y="349"/>
                      </a:lnTo>
                      <a:lnTo>
                        <a:pt x="353" y="349"/>
                      </a:lnTo>
                      <a:lnTo>
                        <a:pt x="353" y="349"/>
                      </a:lnTo>
                      <a:lnTo>
                        <a:pt x="355" y="349"/>
                      </a:lnTo>
                      <a:lnTo>
                        <a:pt x="358" y="349"/>
                      </a:lnTo>
                      <a:lnTo>
                        <a:pt x="358" y="349"/>
                      </a:lnTo>
                      <a:lnTo>
                        <a:pt x="361" y="349"/>
                      </a:lnTo>
                      <a:lnTo>
                        <a:pt x="367" y="346"/>
                      </a:lnTo>
                      <a:lnTo>
                        <a:pt x="370" y="346"/>
                      </a:lnTo>
                      <a:lnTo>
                        <a:pt x="370" y="346"/>
                      </a:lnTo>
                      <a:lnTo>
                        <a:pt x="379" y="344"/>
                      </a:lnTo>
                      <a:lnTo>
                        <a:pt x="379" y="344"/>
                      </a:lnTo>
                      <a:lnTo>
                        <a:pt x="393" y="335"/>
                      </a:lnTo>
                      <a:lnTo>
                        <a:pt x="393" y="335"/>
                      </a:lnTo>
                      <a:lnTo>
                        <a:pt x="404" y="324"/>
                      </a:lnTo>
                      <a:lnTo>
                        <a:pt x="410" y="309"/>
                      </a:lnTo>
                      <a:lnTo>
                        <a:pt x="410" y="309"/>
                      </a:lnTo>
                      <a:lnTo>
                        <a:pt x="416" y="295"/>
                      </a:lnTo>
                      <a:lnTo>
                        <a:pt x="416" y="295"/>
                      </a:lnTo>
                      <a:lnTo>
                        <a:pt x="416" y="286"/>
                      </a:lnTo>
                      <a:lnTo>
                        <a:pt x="416" y="281"/>
                      </a:lnTo>
                      <a:lnTo>
                        <a:pt x="416" y="235"/>
                      </a:lnTo>
                      <a:lnTo>
                        <a:pt x="416" y="140"/>
                      </a:lnTo>
                      <a:lnTo>
                        <a:pt x="416" y="137"/>
                      </a:lnTo>
                      <a:lnTo>
                        <a:pt x="416" y="135"/>
                      </a:lnTo>
                      <a:lnTo>
                        <a:pt x="416" y="135"/>
                      </a:lnTo>
                      <a:lnTo>
                        <a:pt x="416" y="135"/>
                      </a:lnTo>
                      <a:lnTo>
                        <a:pt x="416" y="132"/>
                      </a:lnTo>
                      <a:lnTo>
                        <a:pt x="416" y="129"/>
                      </a:lnTo>
                      <a:lnTo>
                        <a:pt x="416" y="129"/>
                      </a:lnTo>
                      <a:lnTo>
                        <a:pt x="416" y="126"/>
                      </a:lnTo>
                      <a:lnTo>
                        <a:pt x="416" y="126"/>
                      </a:lnTo>
                      <a:lnTo>
                        <a:pt x="418" y="123"/>
                      </a:lnTo>
                      <a:lnTo>
                        <a:pt x="418" y="123"/>
                      </a:lnTo>
                      <a:lnTo>
                        <a:pt x="421" y="118"/>
                      </a:lnTo>
                      <a:lnTo>
                        <a:pt x="427" y="112"/>
                      </a:lnTo>
                      <a:lnTo>
                        <a:pt x="427" y="112"/>
                      </a:lnTo>
                      <a:lnTo>
                        <a:pt x="433" y="106"/>
                      </a:lnTo>
                      <a:lnTo>
                        <a:pt x="442" y="103"/>
                      </a:lnTo>
                      <a:lnTo>
                        <a:pt x="442" y="103"/>
                      </a:lnTo>
                      <a:lnTo>
                        <a:pt x="444" y="103"/>
                      </a:lnTo>
                      <a:lnTo>
                        <a:pt x="444" y="103"/>
                      </a:lnTo>
                      <a:lnTo>
                        <a:pt x="444" y="103"/>
                      </a:lnTo>
                      <a:lnTo>
                        <a:pt x="447" y="103"/>
                      </a:lnTo>
                      <a:lnTo>
                        <a:pt x="450" y="103"/>
                      </a:lnTo>
                      <a:lnTo>
                        <a:pt x="450" y="103"/>
                      </a:lnTo>
                      <a:lnTo>
                        <a:pt x="453" y="106"/>
                      </a:lnTo>
                      <a:lnTo>
                        <a:pt x="453" y="106"/>
                      </a:lnTo>
                      <a:lnTo>
                        <a:pt x="456" y="106"/>
                      </a:lnTo>
                      <a:lnTo>
                        <a:pt x="456" y="106"/>
                      </a:lnTo>
                      <a:lnTo>
                        <a:pt x="464" y="109"/>
                      </a:lnTo>
                      <a:lnTo>
                        <a:pt x="470" y="115"/>
                      </a:lnTo>
                      <a:lnTo>
                        <a:pt x="473" y="120"/>
                      </a:lnTo>
                      <a:lnTo>
                        <a:pt x="476" y="129"/>
                      </a:lnTo>
                      <a:lnTo>
                        <a:pt x="476" y="129"/>
                      </a:lnTo>
                      <a:lnTo>
                        <a:pt x="476" y="132"/>
                      </a:lnTo>
                      <a:lnTo>
                        <a:pt x="476" y="132"/>
                      </a:lnTo>
                      <a:lnTo>
                        <a:pt x="476" y="137"/>
                      </a:lnTo>
                      <a:lnTo>
                        <a:pt x="476" y="149"/>
                      </a:lnTo>
                      <a:lnTo>
                        <a:pt x="476" y="172"/>
                      </a:lnTo>
                      <a:lnTo>
                        <a:pt x="479" y="266"/>
                      </a:lnTo>
                      <a:lnTo>
                        <a:pt x="479" y="278"/>
                      </a:lnTo>
                      <a:lnTo>
                        <a:pt x="479" y="283"/>
                      </a:lnTo>
                      <a:lnTo>
                        <a:pt x="479" y="286"/>
                      </a:lnTo>
                      <a:lnTo>
                        <a:pt x="479" y="292"/>
                      </a:lnTo>
                      <a:lnTo>
                        <a:pt x="479" y="292"/>
                      </a:lnTo>
                      <a:lnTo>
                        <a:pt x="481" y="307"/>
                      </a:lnTo>
                      <a:lnTo>
                        <a:pt x="487" y="321"/>
                      </a:lnTo>
                      <a:lnTo>
                        <a:pt x="487" y="321"/>
                      </a:lnTo>
                      <a:lnTo>
                        <a:pt x="499" y="332"/>
                      </a:lnTo>
                      <a:lnTo>
                        <a:pt x="510" y="341"/>
                      </a:lnTo>
                      <a:lnTo>
                        <a:pt x="510" y="341"/>
                      </a:lnTo>
                      <a:lnTo>
                        <a:pt x="524" y="346"/>
                      </a:lnTo>
                      <a:lnTo>
                        <a:pt x="524" y="346"/>
                      </a:lnTo>
                      <a:lnTo>
                        <a:pt x="533" y="346"/>
                      </a:lnTo>
                      <a:lnTo>
                        <a:pt x="536" y="346"/>
                      </a:lnTo>
                      <a:lnTo>
                        <a:pt x="536" y="346"/>
                      </a:lnTo>
                      <a:lnTo>
                        <a:pt x="536" y="346"/>
                      </a:lnTo>
                      <a:lnTo>
                        <a:pt x="536" y="346"/>
                      </a:lnTo>
                      <a:lnTo>
                        <a:pt x="539" y="346"/>
                      </a:lnTo>
                      <a:lnTo>
                        <a:pt x="542" y="346"/>
                      </a:lnTo>
                      <a:lnTo>
                        <a:pt x="542" y="346"/>
                      </a:lnTo>
                      <a:lnTo>
                        <a:pt x="556" y="344"/>
                      </a:lnTo>
                      <a:lnTo>
                        <a:pt x="570" y="335"/>
                      </a:lnTo>
                      <a:lnTo>
                        <a:pt x="570" y="335"/>
                      </a:lnTo>
                      <a:lnTo>
                        <a:pt x="582" y="327"/>
                      </a:lnTo>
                      <a:lnTo>
                        <a:pt x="590" y="312"/>
                      </a:lnTo>
                      <a:lnTo>
                        <a:pt x="590" y="312"/>
                      </a:lnTo>
                      <a:lnTo>
                        <a:pt x="593" y="298"/>
                      </a:lnTo>
                      <a:lnTo>
                        <a:pt x="593" y="298"/>
                      </a:lnTo>
                      <a:lnTo>
                        <a:pt x="596" y="289"/>
                      </a:lnTo>
                      <a:lnTo>
                        <a:pt x="596" y="286"/>
                      </a:lnTo>
                      <a:lnTo>
                        <a:pt x="596" y="283"/>
                      </a:lnTo>
                      <a:lnTo>
                        <a:pt x="596" y="261"/>
                      </a:lnTo>
                      <a:lnTo>
                        <a:pt x="593" y="166"/>
                      </a:lnTo>
                      <a:lnTo>
                        <a:pt x="593" y="143"/>
                      </a:lnTo>
                      <a:lnTo>
                        <a:pt x="593" y="137"/>
                      </a:lnTo>
                      <a:lnTo>
                        <a:pt x="593" y="135"/>
                      </a:lnTo>
                      <a:lnTo>
                        <a:pt x="593" y="135"/>
                      </a:lnTo>
                      <a:lnTo>
                        <a:pt x="593" y="135"/>
                      </a:lnTo>
                      <a:lnTo>
                        <a:pt x="593" y="135"/>
                      </a:lnTo>
                      <a:lnTo>
                        <a:pt x="593" y="132"/>
                      </a:lnTo>
                      <a:lnTo>
                        <a:pt x="593" y="132"/>
                      </a:lnTo>
                      <a:lnTo>
                        <a:pt x="593" y="126"/>
                      </a:lnTo>
                      <a:lnTo>
                        <a:pt x="593" y="126"/>
                      </a:lnTo>
                      <a:lnTo>
                        <a:pt x="596" y="123"/>
                      </a:lnTo>
                      <a:lnTo>
                        <a:pt x="596" y="123"/>
                      </a:lnTo>
                      <a:lnTo>
                        <a:pt x="599" y="115"/>
                      </a:lnTo>
                      <a:lnTo>
                        <a:pt x="605" y="106"/>
                      </a:lnTo>
                      <a:lnTo>
                        <a:pt x="613" y="103"/>
                      </a:lnTo>
                      <a:lnTo>
                        <a:pt x="622" y="97"/>
                      </a:lnTo>
                      <a:lnTo>
                        <a:pt x="622" y="97"/>
                      </a:lnTo>
                      <a:lnTo>
                        <a:pt x="625" y="97"/>
                      </a:lnTo>
                      <a:lnTo>
                        <a:pt x="625" y="97"/>
                      </a:lnTo>
                      <a:lnTo>
                        <a:pt x="631" y="97"/>
                      </a:lnTo>
                      <a:lnTo>
                        <a:pt x="633" y="97"/>
                      </a:lnTo>
                      <a:lnTo>
                        <a:pt x="636" y="97"/>
                      </a:lnTo>
                      <a:lnTo>
                        <a:pt x="636" y="97"/>
                      </a:lnTo>
                      <a:lnTo>
                        <a:pt x="639" y="97"/>
                      </a:lnTo>
                      <a:lnTo>
                        <a:pt x="639" y="97"/>
                      </a:lnTo>
                      <a:lnTo>
                        <a:pt x="648" y="103"/>
                      </a:lnTo>
                      <a:lnTo>
                        <a:pt x="656" y="109"/>
                      </a:lnTo>
                      <a:lnTo>
                        <a:pt x="656" y="109"/>
                      </a:lnTo>
                      <a:lnTo>
                        <a:pt x="662" y="115"/>
                      </a:lnTo>
                      <a:lnTo>
                        <a:pt x="665" y="123"/>
                      </a:lnTo>
                      <a:lnTo>
                        <a:pt x="665" y="123"/>
                      </a:lnTo>
                      <a:lnTo>
                        <a:pt x="668" y="135"/>
                      </a:lnTo>
                      <a:lnTo>
                        <a:pt x="668" y="135"/>
                      </a:lnTo>
                      <a:lnTo>
                        <a:pt x="668" y="146"/>
                      </a:lnTo>
                      <a:lnTo>
                        <a:pt x="670" y="241"/>
                      </a:lnTo>
                      <a:lnTo>
                        <a:pt x="670" y="286"/>
                      </a:lnTo>
                      <a:lnTo>
                        <a:pt x="670" y="286"/>
                      </a:lnTo>
                      <a:lnTo>
                        <a:pt x="673" y="301"/>
                      </a:lnTo>
                      <a:lnTo>
                        <a:pt x="679" y="312"/>
                      </a:lnTo>
                      <a:lnTo>
                        <a:pt x="688" y="321"/>
                      </a:lnTo>
                      <a:lnTo>
                        <a:pt x="696" y="329"/>
                      </a:lnTo>
                      <a:lnTo>
                        <a:pt x="696" y="329"/>
                      </a:lnTo>
                      <a:lnTo>
                        <a:pt x="708" y="332"/>
                      </a:lnTo>
                      <a:lnTo>
                        <a:pt x="722" y="335"/>
                      </a:lnTo>
                      <a:lnTo>
                        <a:pt x="722" y="335"/>
                      </a:lnTo>
                      <a:lnTo>
                        <a:pt x="733" y="332"/>
                      </a:lnTo>
                      <a:lnTo>
                        <a:pt x="745" y="327"/>
                      </a:lnTo>
                      <a:lnTo>
                        <a:pt x="745" y="327"/>
                      </a:lnTo>
                      <a:lnTo>
                        <a:pt x="754" y="321"/>
                      </a:lnTo>
                      <a:lnTo>
                        <a:pt x="759" y="309"/>
                      </a:lnTo>
                      <a:lnTo>
                        <a:pt x="765" y="298"/>
                      </a:lnTo>
                      <a:lnTo>
                        <a:pt x="765" y="286"/>
                      </a:lnTo>
                      <a:lnTo>
                        <a:pt x="765" y="286"/>
                      </a:lnTo>
                      <a:lnTo>
                        <a:pt x="765" y="298"/>
                      </a:lnTo>
                      <a:lnTo>
                        <a:pt x="759" y="309"/>
                      </a:lnTo>
                      <a:lnTo>
                        <a:pt x="751" y="318"/>
                      </a:lnTo>
                      <a:lnTo>
                        <a:pt x="742" y="3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182"/>
                <p:cNvSpPr>
                  <a:spLocks noChangeArrowheads="1"/>
                </p:cNvSpPr>
                <p:nvPr/>
              </p:nvSpPr>
              <p:spPr bwMode="auto">
                <a:xfrm>
                  <a:off x="5256213" y="24193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183"/>
                <p:cNvSpPr>
                  <a:spLocks noChangeArrowheads="1"/>
                </p:cNvSpPr>
                <p:nvPr/>
              </p:nvSpPr>
              <p:spPr bwMode="auto">
                <a:xfrm>
                  <a:off x="5022850" y="2509838"/>
                  <a:ext cx="217488" cy="93662"/>
                </a:xfrm>
                <a:custGeom>
                  <a:avLst/>
                  <a:gdLst>
                    <a:gd name="T0" fmla="*/ 595 w 604"/>
                    <a:gd name="T1" fmla="*/ 100 h 262"/>
                    <a:gd name="T2" fmla="*/ 583 w 604"/>
                    <a:gd name="T3" fmla="*/ 74 h 262"/>
                    <a:gd name="T4" fmla="*/ 569 w 604"/>
                    <a:gd name="T5" fmla="*/ 51 h 262"/>
                    <a:gd name="T6" fmla="*/ 520 w 604"/>
                    <a:gd name="T7" fmla="*/ 14 h 262"/>
                    <a:gd name="T8" fmla="*/ 480 w 604"/>
                    <a:gd name="T9" fmla="*/ 3 h 262"/>
                    <a:gd name="T10" fmla="*/ 457 w 604"/>
                    <a:gd name="T11" fmla="*/ 0 h 262"/>
                    <a:gd name="T12" fmla="*/ 434 w 604"/>
                    <a:gd name="T13" fmla="*/ 3 h 262"/>
                    <a:gd name="T14" fmla="*/ 368 w 604"/>
                    <a:gd name="T15" fmla="*/ 31 h 262"/>
                    <a:gd name="T16" fmla="*/ 322 w 604"/>
                    <a:gd name="T17" fmla="*/ 6 h 262"/>
                    <a:gd name="T18" fmla="*/ 280 w 604"/>
                    <a:gd name="T19" fmla="*/ 0 h 262"/>
                    <a:gd name="T20" fmla="*/ 268 w 604"/>
                    <a:gd name="T21" fmla="*/ 0 h 262"/>
                    <a:gd name="T22" fmla="*/ 242 w 604"/>
                    <a:gd name="T23" fmla="*/ 3 h 262"/>
                    <a:gd name="T24" fmla="*/ 212 w 604"/>
                    <a:gd name="T25" fmla="*/ 14 h 262"/>
                    <a:gd name="T26" fmla="*/ 186 w 604"/>
                    <a:gd name="T27" fmla="*/ 31 h 262"/>
                    <a:gd name="T28" fmla="*/ 171 w 604"/>
                    <a:gd name="T29" fmla="*/ 40 h 262"/>
                    <a:gd name="T30" fmla="*/ 163 w 604"/>
                    <a:gd name="T31" fmla="*/ 31 h 262"/>
                    <a:gd name="T32" fmla="*/ 140 w 604"/>
                    <a:gd name="T33" fmla="*/ 14 h 262"/>
                    <a:gd name="T34" fmla="*/ 120 w 604"/>
                    <a:gd name="T35" fmla="*/ 11 h 262"/>
                    <a:gd name="T36" fmla="*/ 89 w 604"/>
                    <a:gd name="T37" fmla="*/ 23 h 262"/>
                    <a:gd name="T38" fmla="*/ 69 w 604"/>
                    <a:gd name="T39" fmla="*/ 49 h 262"/>
                    <a:gd name="T40" fmla="*/ 28 w 604"/>
                    <a:gd name="T41" fmla="*/ 135 h 262"/>
                    <a:gd name="T42" fmla="*/ 0 w 604"/>
                    <a:gd name="T43" fmla="*/ 203 h 262"/>
                    <a:gd name="T44" fmla="*/ 40 w 604"/>
                    <a:gd name="T45" fmla="*/ 140 h 262"/>
                    <a:gd name="T46" fmla="*/ 86 w 604"/>
                    <a:gd name="T47" fmla="*/ 57 h 262"/>
                    <a:gd name="T48" fmla="*/ 106 w 604"/>
                    <a:gd name="T49" fmla="*/ 37 h 262"/>
                    <a:gd name="T50" fmla="*/ 126 w 604"/>
                    <a:gd name="T51" fmla="*/ 37 h 262"/>
                    <a:gd name="T52" fmla="*/ 134 w 604"/>
                    <a:gd name="T53" fmla="*/ 40 h 262"/>
                    <a:gd name="T54" fmla="*/ 149 w 604"/>
                    <a:gd name="T55" fmla="*/ 60 h 262"/>
                    <a:gd name="T56" fmla="*/ 154 w 604"/>
                    <a:gd name="T57" fmla="*/ 86 h 262"/>
                    <a:gd name="T58" fmla="*/ 171 w 604"/>
                    <a:gd name="T59" fmla="*/ 86 h 262"/>
                    <a:gd name="T60" fmla="*/ 183 w 604"/>
                    <a:gd name="T61" fmla="*/ 72 h 262"/>
                    <a:gd name="T62" fmla="*/ 197 w 604"/>
                    <a:gd name="T63" fmla="*/ 60 h 262"/>
                    <a:gd name="T64" fmla="*/ 215 w 604"/>
                    <a:gd name="T65" fmla="*/ 49 h 262"/>
                    <a:gd name="T66" fmla="*/ 236 w 604"/>
                    <a:gd name="T67" fmla="*/ 37 h 262"/>
                    <a:gd name="T68" fmla="*/ 262 w 604"/>
                    <a:gd name="T69" fmla="*/ 31 h 262"/>
                    <a:gd name="T70" fmla="*/ 288 w 604"/>
                    <a:gd name="T71" fmla="*/ 31 h 262"/>
                    <a:gd name="T72" fmla="*/ 337 w 604"/>
                    <a:gd name="T73" fmla="*/ 49 h 262"/>
                    <a:gd name="T74" fmla="*/ 357 w 604"/>
                    <a:gd name="T75" fmla="*/ 63 h 262"/>
                    <a:gd name="T76" fmla="*/ 377 w 604"/>
                    <a:gd name="T77" fmla="*/ 63 h 262"/>
                    <a:gd name="T78" fmla="*/ 417 w 604"/>
                    <a:gd name="T79" fmla="*/ 40 h 262"/>
                    <a:gd name="T80" fmla="*/ 451 w 604"/>
                    <a:gd name="T81" fmla="*/ 31 h 262"/>
                    <a:gd name="T82" fmla="*/ 463 w 604"/>
                    <a:gd name="T83" fmla="*/ 31 h 262"/>
                    <a:gd name="T84" fmla="*/ 488 w 604"/>
                    <a:gd name="T85" fmla="*/ 34 h 262"/>
                    <a:gd name="T86" fmla="*/ 532 w 604"/>
                    <a:gd name="T87" fmla="*/ 51 h 262"/>
                    <a:gd name="T88" fmla="*/ 566 w 604"/>
                    <a:gd name="T89" fmla="*/ 86 h 262"/>
                    <a:gd name="T90" fmla="*/ 577 w 604"/>
                    <a:gd name="T91" fmla="*/ 106 h 262"/>
                    <a:gd name="T92" fmla="*/ 586 w 604"/>
                    <a:gd name="T93" fmla="*/ 129 h 262"/>
                    <a:gd name="T94" fmla="*/ 589 w 604"/>
                    <a:gd name="T95" fmla="*/ 152 h 262"/>
                    <a:gd name="T96" fmla="*/ 589 w 604"/>
                    <a:gd name="T97" fmla="*/ 154 h 262"/>
                    <a:gd name="T98" fmla="*/ 592 w 604"/>
                    <a:gd name="T99" fmla="*/ 209 h 262"/>
                    <a:gd name="T100" fmla="*/ 600 w 604"/>
                    <a:gd name="T101" fmla="*/ 209 h 262"/>
                    <a:gd name="T102" fmla="*/ 603 w 604"/>
                    <a:gd name="T103" fmla="*/ 152 h 262"/>
                    <a:gd name="T104" fmla="*/ 603 w 604"/>
                    <a:gd name="T105"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4" h="262">
                      <a:moveTo>
                        <a:pt x="600" y="114"/>
                      </a:moveTo>
                      <a:lnTo>
                        <a:pt x="600" y="114"/>
                      </a:lnTo>
                      <a:lnTo>
                        <a:pt x="595" y="100"/>
                      </a:lnTo>
                      <a:lnTo>
                        <a:pt x="595" y="100"/>
                      </a:lnTo>
                      <a:lnTo>
                        <a:pt x="592" y="86"/>
                      </a:lnTo>
                      <a:lnTo>
                        <a:pt x="592" y="86"/>
                      </a:lnTo>
                      <a:lnTo>
                        <a:pt x="583" y="74"/>
                      </a:lnTo>
                      <a:lnTo>
                        <a:pt x="583" y="74"/>
                      </a:lnTo>
                      <a:lnTo>
                        <a:pt x="577" y="60"/>
                      </a:lnTo>
                      <a:lnTo>
                        <a:pt x="577" y="60"/>
                      </a:lnTo>
                      <a:lnTo>
                        <a:pt x="569" y="51"/>
                      </a:lnTo>
                      <a:lnTo>
                        <a:pt x="569" y="51"/>
                      </a:lnTo>
                      <a:lnTo>
                        <a:pt x="546" y="31"/>
                      </a:lnTo>
                      <a:lnTo>
                        <a:pt x="546" y="31"/>
                      </a:lnTo>
                      <a:lnTo>
                        <a:pt x="520" y="14"/>
                      </a:lnTo>
                      <a:lnTo>
                        <a:pt x="520" y="14"/>
                      </a:lnTo>
                      <a:lnTo>
                        <a:pt x="494" y="6"/>
                      </a:lnTo>
                      <a:lnTo>
                        <a:pt x="494" y="6"/>
                      </a:lnTo>
                      <a:lnTo>
                        <a:pt x="480" y="3"/>
                      </a:lnTo>
                      <a:lnTo>
                        <a:pt x="480" y="3"/>
                      </a:lnTo>
                      <a:lnTo>
                        <a:pt x="466" y="0"/>
                      </a:lnTo>
                      <a:lnTo>
                        <a:pt x="466" y="0"/>
                      </a:lnTo>
                      <a:lnTo>
                        <a:pt x="457" y="0"/>
                      </a:lnTo>
                      <a:lnTo>
                        <a:pt x="457" y="0"/>
                      </a:lnTo>
                      <a:lnTo>
                        <a:pt x="451" y="0"/>
                      </a:lnTo>
                      <a:lnTo>
                        <a:pt x="451" y="0"/>
                      </a:lnTo>
                      <a:lnTo>
                        <a:pt x="434" y="3"/>
                      </a:lnTo>
                      <a:lnTo>
                        <a:pt x="434" y="3"/>
                      </a:lnTo>
                      <a:lnTo>
                        <a:pt x="406" y="8"/>
                      </a:lnTo>
                      <a:lnTo>
                        <a:pt x="406" y="8"/>
                      </a:lnTo>
                      <a:lnTo>
                        <a:pt x="385" y="17"/>
                      </a:lnTo>
                      <a:lnTo>
                        <a:pt x="368" y="31"/>
                      </a:lnTo>
                      <a:lnTo>
                        <a:pt x="368" y="31"/>
                      </a:lnTo>
                      <a:lnTo>
                        <a:pt x="345" y="17"/>
                      </a:lnTo>
                      <a:lnTo>
                        <a:pt x="322" y="6"/>
                      </a:lnTo>
                      <a:lnTo>
                        <a:pt x="322" y="6"/>
                      </a:lnTo>
                      <a:lnTo>
                        <a:pt x="308" y="3"/>
                      </a:lnTo>
                      <a:lnTo>
                        <a:pt x="291" y="0"/>
                      </a:lnTo>
                      <a:lnTo>
                        <a:pt x="282" y="0"/>
                      </a:lnTo>
                      <a:lnTo>
                        <a:pt x="280" y="0"/>
                      </a:lnTo>
                      <a:lnTo>
                        <a:pt x="277" y="0"/>
                      </a:lnTo>
                      <a:lnTo>
                        <a:pt x="277" y="0"/>
                      </a:lnTo>
                      <a:lnTo>
                        <a:pt x="274" y="0"/>
                      </a:lnTo>
                      <a:lnTo>
                        <a:pt x="268" y="0"/>
                      </a:lnTo>
                      <a:lnTo>
                        <a:pt x="268" y="0"/>
                      </a:lnTo>
                      <a:lnTo>
                        <a:pt x="259" y="0"/>
                      </a:lnTo>
                      <a:lnTo>
                        <a:pt x="259" y="0"/>
                      </a:lnTo>
                      <a:lnTo>
                        <a:pt x="242" y="3"/>
                      </a:lnTo>
                      <a:lnTo>
                        <a:pt x="242" y="3"/>
                      </a:lnTo>
                      <a:lnTo>
                        <a:pt x="226" y="6"/>
                      </a:lnTo>
                      <a:lnTo>
                        <a:pt x="226" y="6"/>
                      </a:lnTo>
                      <a:lnTo>
                        <a:pt x="212" y="14"/>
                      </a:lnTo>
                      <a:lnTo>
                        <a:pt x="212" y="14"/>
                      </a:lnTo>
                      <a:lnTo>
                        <a:pt x="197" y="20"/>
                      </a:lnTo>
                      <a:lnTo>
                        <a:pt x="197" y="20"/>
                      </a:lnTo>
                      <a:lnTo>
                        <a:pt x="186" y="31"/>
                      </a:lnTo>
                      <a:lnTo>
                        <a:pt x="186" y="31"/>
                      </a:lnTo>
                      <a:lnTo>
                        <a:pt x="177" y="34"/>
                      </a:lnTo>
                      <a:lnTo>
                        <a:pt x="177" y="34"/>
                      </a:lnTo>
                      <a:lnTo>
                        <a:pt x="171" y="40"/>
                      </a:lnTo>
                      <a:lnTo>
                        <a:pt x="171" y="43"/>
                      </a:lnTo>
                      <a:lnTo>
                        <a:pt x="171" y="43"/>
                      </a:lnTo>
                      <a:lnTo>
                        <a:pt x="163" y="31"/>
                      </a:lnTo>
                      <a:lnTo>
                        <a:pt x="163" y="31"/>
                      </a:lnTo>
                      <a:lnTo>
                        <a:pt x="154" y="23"/>
                      </a:lnTo>
                      <a:lnTo>
                        <a:pt x="143" y="17"/>
                      </a:lnTo>
                      <a:lnTo>
                        <a:pt x="143" y="17"/>
                      </a:lnTo>
                      <a:lnTo>
                        <a:pt x="140" y="14"/>
                      </a:lnTo>
                      <a:lnTo>
                        <a:pt x="140" y="14"/>
                      </a:lnTo>
                      <a:lnTo>
                        <a:pt x="132" y="11"/>
                      </a:lnTo>
                      <a:lnTo>
                        <a:pt x="132" y="11"/>
                      </a:lnTo>
                      <a:lnTo>
                        <a:pt x="120" y="11"/>
                      </a:lnTo>
                      <a:lnTo>
                        <a:pt x="120" y="11"/>
                      </a:lnTo>
                      <a:lnTo>
                        <a:pt x="108" y="11"/>
                      </a:lnTo>
                      <a:lnTo>
                        <a:pt x="97" y="17"/>
                      </a:lnTo>
                      <a:lnTo>
                        <a:pt x="89" y="23"/>
                      </a:lnTo>
                      <a:lnTo>
                        <a:pt x="80" y="28"/>
                      </a:lnTo>
                      <a:lnTo>
                        <a:pt x="80" y="28"/>
                      </a:lnTo>
                      <a:lnTo>
                        <a:pt x="71" y="40"/>
                      </a:lnTo>
                      <a:lnTo>
                        <a:pt x="69" y="49"/>
                      </a:lnTo>
                      <a:lnTo>
                        <a:pt x="60" y="66"/>
                      </a:lnTo>
                      <a:lnTo>
                        <a:pt x="60" y="66"/>
                      </a:lnTo>
                      <a:lnTo>
                        <a:pt x="45" y="100"/>
                      </a:lnTo>
                      <a:lnTo>
                        <a:pt x="28" y="135"/>
                      </a:lnTo>
                      <a:lnTo>
                        <a:pt x="28" y="135"/>
                      </a:lnTo>
                      <a:lnTo>
                        <a:pt x="14" y="169"/>
                      </a:lnTo>
                      <a:lnTo>
                        <a:pt x="14" y="169"/>
                      </a:lnTo>
                      <a:lnTo>
                        <a:pt x="0" y="203"/>
                      </a:lnTo>
                      <a:lnTo>
                        <a:pt x="0" y="203"/>
                      </a:lnTo>
                      <a:lnTo>
                        <a:pt x="20" y="172"/>
                      </a:lnTo>
                      <a:lnTo>
                        <a:pt x="20" y="172"/>
                      </a:lnTo>
                      <a:lnTo>
                        <a:pt x="40" y="140"/>
                      </a:lnTo>
                      <a:lnTo>
                        <a:pt x="60" y="109"/>
                      </a:lnTo>
                      <a:lnTo>
                        <a:pt x="60" y="109"/>
                      </a:lnTo>
                      <a:lnTo>
                        <a:pt x="77" y="74"/>
                      </a:lnTo>
                      <a:lnTo>
                        <a:pt x="86" y="57"/>
                      </a:lnTo>
                      <a:lnTo>
                        <a:pt x="86" y="57"/>
                      </a:lnTo>
                      <a:lnTo>
                        <a:pt x="94" y="46"/>
                      </a:lnTo>
                      <a:lnTo>
                        <a:pt x="94" y="46"/>
                      </a:lnTo>
                      <a:lnTo>
                        <a:pt x="106" y="37"/>
                      </a:lnTo>
                      <a:lnTo>
                        <a:pt x="120" y="37"/>
                      </a:lnTo>
                      <a:lnTo>
                        <a:pt x="120" y="37"/>
                      </a:lnTo>
                      <a:lnTo>
                        <a:pt x="126" y="37"/>
                      </a:lnTo>
                      <a:lnTo>
                        <a:pt x="126" y="37"/>
                      </a:lnTo>
                      <a:lnTo>
                        <a:pt x="129" y="37"/>
                      </a:lnTo>
                      <a:lnTo>
                        <a:pt x="129" y="37"/>
                      </a:lnTo>
                      <a:lnTo>
                        <a:pt x="134" y="40"/>
                      </a:lnTo>
                      <a:lnTo>
                        <a:pt x="134" y="40"/>
                      </a:lnTo>
                      <a:lnTo>
                        <a:pt x="143" y="49"/>
                      </a:lnTo>
                      <a:lnTo>
                        <a:pt x="143" y="49"/>
                      </a:lnTo>
                      <a:lnTo>
                        <a:pt x="149" y="60"/>
                      </a:lnTo>
                      <a:lnTo>
                        <a:pt x="149" y="60"/>
                      </a:lnTo>
                      <a:lnTo>
                        <a:pt x="149" y="72"/>
                      </a:lnTo>
                      <a:lnTo>
                        <a:pt x="149" y="72"/>
                      </a:lnTo>
                      <a:lnTo>
                        <a:pt x="152" y="80"/>
                      </a:lnTo>
                      <a:lnTo>
                        <a:pt x="154" y="86"/>
                      </a:lnTo>
                      <a:lnTo>
                        <a:pt x="154" y="86"/>
                      </a:lnTo>
                      <a:lnTo>
                        <a:pt x="160" y="88"/>
                      </a:lnTo>
                      <a:lnTo>
                        <a:pt x="166" y="88"/>
                      </a:lnTo>
                      <a:lnTo>
                        <a:pt x="171" y="86"/>
                      </a:lnTo>
                      <a:lnTo>
                        <a:pt x="174" y="83"/>
                      </a:lnTo>
                      <a:lnTo>
                        <a:pt x="177" y="83"/>
                      </a:lnTo>
                      <a:lnTo>
                        <a:pt x="177" y="83"/>
                      </a:lnTo>
                      <a:lnTo>
                        <a:pt x="183" y="72"/>
                      </a:lnTo>
                      <a:lnTo>
                        <a:pt x="183" y="72"/>
                      </a:lnTo>
                      <a:lnTo>
                        <a:pt x="195" y="63"/>
                      </a:lnTo>
                      <a:lnTo>
                        <a:pt x="195" y="63"/>
                      </a:lnTo>
                      <a:lnTo>
                        <a:pt x="197" y="60"/>
                      </a:lnTo>
                      <a:lnTo>
                        <a:pt x="197" y="60"/>
                      </a:lnTo>
                      <a:lnTo>
                        <a:pt x="203" y="54"/>
                      </a:lnTo>
                      <a:lnTo>
                        <a:pt x="203" y="54"/>
                      </a:lnTo>
                      <a:lnTo>
                        <a:pt x="215" y="49"/>
                      </a:lnTo>
                      <a:lnTo>
                        <a:pt x="215" y="49"/>
                      </a:lnTo>
                      <a:lnTo>
                        <a:pt x="226" y="43"/>
                      </a:lnTo>
                      <a:lnTo>
                        <a:pt x="226" y="43"/>
                      </a:lnTo>
                      <a:lnTo>
                        <a:pt x="236" y="37"/>
                      </a:lnTo>
                      <a:lnTo>
                        <a:pt x="236" y="37"/>
                      </a:lnTo>
                      <a:lnTo>
                        <a:pt x="248" y="34"/>
                      </a:lnTo>
                      <a:lnTo>
                        <a:pt x="248" y="34"/>
                      </a:lnTo>
                      <a:lnTo>
                        <a:pt x="262" y="31"/>
                      </a:lnTo>
                      <a:lnTo>
                        <a:pt x="268" y="31"/>
                      </a:lnTo>
                      <a:lnTo>
                        <a:pt x="274" y="31"/>
                      </a:lnTo>
                      <a:lnTo>
                        <a:pt x="282" y="31"/>
                      </a:lnTo>
                      <a:lnTo>
                        <a:pt x="288" y="31"/>
                      </a:lnTo>
                      <a:lnTo>
                        <a:pt x="288" y="31"/>
                      </a:lnTo>
                      <a:lnTo>
                        <a:pt x="311" y="37"/>
                      </a:lnTo>
                      <a:lnTo>
                        <a:pt x="311" y="37"/>
                      </a:lnTo>
                      <a:lnTo>
                        <a:pt x="337" y="49"/>
                      </a:lnTo>
                      <a:lnTo>
                        <a:pt x="337" y="49"/>
                      </a:lnTo>
                      <a:lnTo>
                        <a:pt x="357" y="63"/>
                      </a:lnTo>
                      <a:lnTo>
                        <a:pt x="357" y="63"/>
                      </a:lnTo>
                      <a:lnTo>
                        <a:pt x="357" y="63"/>
                      </a:lnTo>
                      <a:lnTo>
                        <a:pt x="362" y="66"/>
                      </a:lnTo>
                      <a:lnTo>
                        <a:pt x="368" y="69"/>
                      </a:lnTo>
                      <a:lnTo>
                        <a:pt x="374" y="66"/>
                      </a:lnTo>
                      <a:lnTo>
                        <a:pt x="377" y="63"/>
                      </a:lnTo>
                      <a:lnTo>
                        <a:pt x="377" y="63"/>
                      </a:lnTo>
                      <a:lnTo>
                        <a:pt x="397" y="49"/>
                      </a:lnTo>
                      <a:lnTo>
                        <a:pt x="417" y="40"/>
                      </a:lnTo>
                      <a:lnTo>
                        <a:pt x="417" y="40"/>
                      </a:lnTo>
                      <a:lnTo>
                        <a:pt x="440" y="31"/>
                      </a:lnTo>
                      <a:lnTo>
                        <a:pt x="440" y="31"/>
                      </a:lnTo>
                      <a:lnTo>
                        <a:pt x="451" y="31"/>
                      </a:lnTo>
                      <a:lnTo>
                        <a:pt x="451" y="31"/>
                      </a:lnTo>
                      <a:lnTo>
                        <a:pt x="457" y="31"/>
                      </a:lnTo>
                      <a:lnTo>
                        <a:pt x="457" y="31"/>
                      </a:lnTo>
                      <a:lnTo>
                        <a:pt x="463" y="31"/>
                      </a:lnTo>
                      <a:lnTo>
                        <a:pt x="463" y="31"/>
                      </a:lnTo>
                      <a:lnTo>
                        <a:pt x="474" y="31"/>
                      </a:lnTo>
                      <a:lnTo>
                        <a:pt x="474" y="31"/>
                      </a:lnTo>
                      <a:lnTo>
                        <a:pt x="488" y="34"/>
                      </a:lnTo>
                      <a:lnTo>
                        <a:pt x="488" y="34"/>
                      </a:lnTo>
                      <a:lnTo>
                        <a:pt x="508" y="40"/>
                      </a:lnTo>
                      <a:lnTo>
                        <a:pt x="508" y="40"/>
                      </a:lnTo>
                      <a:lnTo>
                        <a:pt x="532" y="51"/>
                      </a:lnTo>
                      <a:lnTo>
                        <a:pt x="532" y="51"/>
                      </a:lnTo>
                      <a:lnTo>
                        <a:pt x="549" y="66"/>
                      </a:lnTo>
                      <a:lnTo>
                        <a:pt x="549" y="66"/>
                      </a:lnTo>
                      <a:lnTo>
                        <a:pt x="566" y="86"/>
                      </a:lnTo>
                      <a:lnTo>
                        <a:pt x="566" y="86"/>
                      </a:lnTo>
                      <a:lnTo>
                        <a:pt x="571" y="94"/>
                      </a:lnTo>
                      <a:lnTo>
                        <a:pt x="571" y="94"/>
                      </a:lnTo>
                      <a:lnTo>
                        <a:pt x="577" y="106"/>
                      </a:lnTo>
                      <a:lnTo>
                        <a:pt x="577" y="106"/>
                      </a:lnTo>
                      <a:lnTo>
                        <a:pt x="583" y="117"/>
                      </a:lnTo>
                      <a:lnTo>
                        <a:pt x="583" y="117"/>
                      </a:lnTo>
                      <a:lnTo>
                        <a:pt x="586" y="129"/>
                      </a:lnTo>
                      <a:lnTo>
                        <a:pt x="586" y="129"/>
                      </a:lnTo>
                      <a:lnTo>
                        <a:pt x="586" y="143"/>
                      </a:lnTo>
                      <a:lnTo>
                        <a:pt x="589" y="149"/>
                      </a:lnTo>
                      <a:lnTo>
                        <a:pt x="589" y="152"/>
                      </a:lnTo>
                      <a:lnTo>
                        <a:pt x="589" y="152"/>
                      </a:lnTo>
                      <a:lnTo>
                        <a:pt x="589" y="152"/>
                      </a:lnTo>
                      <a:lnTo>
                        <a:pt x="589" y="152"/>
                      </a:lnTo>
                      <a:lnTo>
                        <a:pt x="589" y="152"/>
                      </a:lnTo>
                      <a:lnTo>
                        <a:pt x="589" y="154"/>
                      </a:lnTo>
                      <a:lnTo>
                        <a:pt x="589" y="154"/>
                      </a:lnTo>
                      <a:lnTo>
                        <a:pt x="589" y="154"/>
                      </a:lnTo>
                      <a:lnTo>
                        <a:pt x="592" y="209"/>
                      </a:lnTo>
                      <a:lnTo>
                        <a:pt x="592" y="209"/>
                      </a:lnTo>
                      <a:lnTo>
                        <a:pt x="595" y="261"/>
                      </a:lnTo>
                      <a:lnTo>
                        <a:pt x="595" y="261"/>
                      </a:lnTo>
                      <a:lnTo>
                        <a:pt x="600" y="209"/>
                      </a:lnTo>
                      <a:lnTo>
                        <a:pt x="600" y="209"/>
                      </a:lnTo>
                      <a:lnTo>
                        <a:pt x="603" y="154"/>
                      </a:lnTo>
                      <a:lnTo>
                        <a:pt x="603" y="154"/>
                      </a:lnTo>
                      <a:lnTo>
                        <a:pt x="603" y="152"/>
                      </a:lnTo>
                      <a:lnTo>
                        <a:pt x="603" y="152"/>
                      </a:lnTo>
                      <a:lnTo>
                        <a:pt x="603" y="152"/>
                      </a:lnTo>
                      <a:lnTo>
                        <a:pt x="603" y="149"/>
                      </a:lnTo>
                      <a:lnTo>
                        <a:pt x="603" y="140"/>
                      </a:lnTo>
                      <a:lnTo>
                        <a:pt x="603" y="140"/>
                      </a:lnTo>
                      <a:lnTo>
                        <a:pt x="603" y="126"/>
                      </a:lnTo>
                      <a:lnTo>
                        <a:pt x="603" y="126"/>
                      </a:lnTo>
                      <a:lnTo>
                        <a:pt x="600" y="1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184"/>
                <p:cNvSpPr>
                  <a:spLocks noChangeArrowheads="1"/>
                </p:cNvSpPr>
                <p:nvPr/>
              </p:nvSpPr>
              <p:spPr bwMode="auto">
                <a:xfrm>
                  <a:off x="4962525" y="2517775"/>
                  <a:ext cx="274638" cy="125413"/>
                </a:xfrm>
                <a:custGeom>
                  <a:avLst/>
                  <a:gdLst>
                    <a:gd name="T0" fmla="*/ 698 w 765"/>
                    <a:gd name="T1" fmla="*/ 321 h 347"/>
                    <a:gd name="T2" fmla="*/ 683 w 765"/>
                    <a:gd name="T3" fmla="*/ 143 h 347"/>
                    <a:gd name="T4" fmla="*/ 666 w 765"/>
                    <a:gd name="T5" fmla="*/ 92 h 347"/>
                    <a:gd name="T6" fmla="*/ 629 w 765"/>
                    <a:gd name="T7" fmla="*/ 74 h 347"/>
                    <a:gd name="T8" fmla="*/ 575 w 765"/>
                    <a:gd name="T9" fmla="*/ 112 h 347"/>
                    <a:gd name="T10" fmla="*/ 569 w 765"/>
                    <a:gd name="T11" fmla="*/ 132 h 347"/>
                    <a:gd name="T12" fmla="*/ 569 w 765"/>
                    <a:gd name="T13" fmla="*/ 283 h 347"/>
                    <a:gd name="T14" fmla="*/ 560 w 765"/>
                    <a:gd name="T15" fmla="*/ 304 h 347"/>
                    <a:gd name="T16" fmla="*/ 523 w 765"/>
                    <a:gd name="T17" fmla="*/ 312 h 347"/>
                    <a:gd name="T18" fmla="*/ 506 w 765"/>
                    <a:gd name="T19" fmla="*/ 283 h 347"/>
                    <a:gd name="T20" fmla="*/ 506 w 765"/>
                    <a:gd name="T21" fmla="*/ 134 h 347"/>
                    <a:gd name="T22" fmla="*/ 491 w 765"/>
                    <a:gd name="T23" fmla="*/ 92 h 347"/>
                    <a:gd name="T24" fmla="*/ 446 w 765"/>
                    <a:gd name="T25" fmla="*/ 68 h 347"/>
                    <a:gd name="T26" fmla="*/ 434 w 765"/>
                    <a:gd name="T27" fmla="*/ 68 h 347"/>
                    <a:gd name="T28" fmla="*/ 384 w 765"/>
                    <a:gd name="T29" fmla="*/ 123 h 347"/>
                    <a:gd name="T30" fmla="*/ 381 w 765"/>
                    <a:gd name="T31" fmla="*/ 232 h 347"/>
                    <a:gd name="T32" fmla="*/ 381 w 765"/>
                    <a:gd name="T33" fmla="*/ 295 h 347"/>
                    <a:gd name="T34" fmla="*/ 358 w 765"/>
                    <a:gd name="T35" fmla="*/ 312 h 347"/>
                    <a:gd name="T36" fmla="*/ 352 w 765"/>
                    <a:gd name="T37" fmla="*/ 312 h 347"/>
                    <a:gd name="T38" fmla="*/ 332 w 765"/>
                    <a:gd name="T39" fmla="*/ 301 h 347"/>
                    <a:gd name="T40" fmla="*/ 326 w 765"/>
                    <a:gd name="T41" fmla="*/ 286 h 347"/>
                    <a:gd name="T42" fmla="*/ 323 w 765"/>
                    <a:gd name="T43" fmla="*/ 137 h 347"/>
                    <a:gd name="T44" fmla="*/ 326 w 765"/>
                    <a:gd name="T45" fmla="*/ 106 h 347"/>
                    <a:gd name="T46" fmla="*/ 303 w 765"/>
                    <a:gd name="T47" fmla="*/ 89 h 347"/>
                    <a:gd name="T48" fmla="*/ 197 w 765"/>
                    <a:gd name="T49" fmla="*/ 301 h 347"/>
                    <a:gd name="T50" fmla="*/ 169 w 765"/>
                    <a:gd name="T51" fmla="*/ 318 h 347"/>
                    <a:gd name="T52" fmla="*/ 120 w 765"/>
                    <a:gd name="T53" fmla="*/ 260 h 347"/>
                    <a:gd name="T54" fmla="*/ 14 w 765"/>
                    <a:gd name="T55" fmla="*/ 60 h 347"/>
                    <a:gd name="T56" fmla="*/ 34 w 765"/>
                    <a:gd name="T57" fmla="*/ 14 h 347"/>
                    <a:gd name="T58" fmla="*/ 83 w 765"/>
                    <a:gd name="T59" fmla="*/ 23 h 347"/>
                    <a:gd name="T60" fmla="*/ 143 w 765"/>
                    <a:gd name="T61" fmla="*/ 132 h 347"/>
                    <a:gd name="T62" fmla="*/ 83 w 765"/>
                    <a:gd name="T63" fmla="*/ 11 h 347"/>
                    <a:gd name="T64" fmla="*/ 17 w 765"/>
                    <a:gd name="T65" fmla="*/ 11 h 347"/>
                    <a:gd name="T66" fmla="*/ 3 w 765"/>
                    <a:gd name="T67" fmla="*/ 66 h 347"/>
                    <a:gd name="T68" fmla="*/ 117 w 765"/>
                    <a:gd name="T69" fmla="*/ 306 h 347"/>
                    <a:gd name="T70" fmla="*/ 169 w 765"/>
                    <a:gd name="T71" fmla="*/ 341 h 347"/>
                    <a:gd name="T72" fmla="*/ 177 w 765"/>
                    <a:gd name="T73" fmla="*/ 341 h 347"/>
                    <a:gd name="T74" fmla="*/ 217 w 765"/>
                    <a:gd name="T75" fmla="*/ 315 h 347"/>
                    <a:gd name="T76" fmla="*/ 292 w 765"/>
                    <a:gd name="T77" fmla="*/ 243 h 347"/>
                    <a:gd name="T78" fmla="*/ 295 w 765"/>
                    <a:gd name="T79" fmla="*/ 298 h 347"/>
                    <a:gd name="T80" fmla="*/ 306 w 765"/>
                    <a:gd name="T81" fmla="*/ 321 h 347"/>
                    <a:gd name="T82" fmla="*/ 352 w 765"/>
                    <a:gd name="T83" fmla="*/ 346 h 347"/>
                    <a:gd name="T84" fmla="*/ 366 w 765"/>
                    <a:gd name="T85" fmla="*/ 343 h 347"/>
                    <a:gd name="T86" fmla="*/ 402 w 765"/>
                    <a:gd name="T87" fmla="*/ 321 h 347"/>
                    <a:gd name="T88" fmla="*/ 414 w 765"/>
                    <a:gd name="T89" fmla="*/ 232 h 347"/>
                    <a:gd name="T90" fmla="*/ 414 w 765"/>
                    <a:gd name="T91" fmla="*/ 126 h 347"/>
                    <a:gd name="T92" fmla="*/ 425 w 765"/>
                    <a:gd name="T93" fmla="*/ 109 h 347"/>
                    <a:gd name="T94" fmla="*/ 443 w 765"/>
                    <a:gd name="T95" fmla="*/ 100 h 347"/>
                    <a:gd name="T96" fmla="*/ 454 w 765"/>
                    <a:gd name="T97" fmla="*/ 103 h 347"/>
                    <a:gd name="T98" fmla="*/ 474 w 765"/>
                    <a:gd name="T99" fmla="*/ 129 h 347"/>
                    <a:gd name="T100" fmla="*/ 477 w 765"/>
                    <a:gd name="T101" fmla="*/ 283 h 347"/>
                    <a:gd name="T102" fmla="*/ 509 w 765"/>
                    <a:gd name="T103" fmla="*/ 338 h 347"/>
                    <a:gd name="T104" fmla="*/ 534 w 765"/>
                    <a:gd name="T105" fmla="*/ 343 h 347"/>
                    <a:gd name="T106" fmla="*/ 569 w 765"/>
                    <a:gd name="T107" fmla="*/ 332 h 347"/>
                    <a:gd name="T108" fmla="*/ 594 w 765"/>
                    <a:gd name="T109" fmla="*/ 283 h 347"/>
                    <a:gd name="T110" fmla="*/ 592 w 765"/>
                    <a:gd name="T111" fmla="*/ 132 h 347"/>
                    <a:gd name="T112" fmla="*/ 594 w 765"/>
                    <a:gd name="T113" fmla="*/ 120 h 347"/>
                    <a:gd name="T114" fmla="*/ 623 w 765"/>
                    <a:gd name="T115" fmla="*/ 94 h 347"/>
                    <a:gd name="T116" fmla="*/ 638 w 765"/>
                    <a:gd name="T117" fmla="*/ 94 h 347"/>
                    <a:gd name="T118" fmla="*/ 666 w 765"/>
                    <a:gd name="T119" fmla="*/ 132 h 347"/>
                    <a:gd name="T120" fmla="*/ 677 w 765"/>
                    <a:gd name="T121" fmla="*/ 309 h 347"/>
                    <a:gd name="T122" fmla="*/ 732 w 765"/>
                    <a:gd name="T123" fmla="*/ 329 h 347"/>
                    <a:gd name="T124" fmla="*/ 764 w 765"/>
                    <a:gd name="T125" fmla="*/ 2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347">
                      <a:moveTo>
                        <a:pt x="740" y="321"/>
                      </a:moveTo>
                      <a:lnTo>
                        <a:pt x="740" y="321"/>
                      </a:lnTo>
                      <a:lnTo>
                        <a:pt x="732" y="326"/>
                      </a:lnTo>
                      <a:lnTo>
                        <a:pt x="721" y="326"/>
                      </a:lnTo>
                      <a:lnTo>
                        <a:pt x="709" y="324"/>
                      </a:lnTo>
                      <a:lnTo>
                        <a:pt x="698" y="321"/>
                      </a:lnTo>
                      <a:lnTo>
                        <a:pt x="698" y="321"/>
                      </a:lnTo>
                      <a:lnTo>
                        <a:pt x="689" y="312"/>
                      </a:lnTo>
                      <a:lnTo>
                        <a:pt x="683" y="304"/>
                      </a:lnTo>
                      <a:lnTo>
                        <a:pt x="680" y="295"/>
                      </a:lnTo>
                      <a:lnTo>
                        <a:pt x="680" y="283"/>
                      </a:lnTo>
                      <a:lnTo>
                        <a:pt x="680" y="238"/>
                      </a:lnTo>
                      <a:lnTo>
                        <a:pt x="683" y="143"/>
                      </a:lnTo>
                      <a:lnTo>
                        <a:pt x="683" y="143"/>
                      </a:lnTo>
                      <a:lnTo>
                        <a:pt x="683" y="129"/>
                      </a:lnTo>
                      <a:lnTo>
                        <a:pt x="683" y="129"/>
                      </a:lnTo>
                      <a:lnTo>
                        <a:pt x="680" y="117"/>
                      </a:lnTo>
                      <a:lnTo>
                        <a:pt x="680" y="117"/>
                      </a:lnTo>
                      <a:lnTo>
                        <a:pt x="675" y="103"/>
                      </a:lnTo>
                      <a:lnTo>
                        <a:pt x="666" y="92"/>
                      </a:lnTo>
                      <a:lnTo>
                        <a:pt x="666" y="92"/>
                      </a:lnTo>
                      <a:lnTo>
                        <a:pt x="657" y="83"/>
                      </a:lnTo>
                      <a:lnTo>
                        <a:pt x="643" y="77"/>
                      </a:lnTo>
                      <a:lnTo>
                        <a:pt x="643" y="77"/>
                      </a:lnTo>
                      <a:lnTo>
                        <a:pt x="638" y="77"/>
                      </a:lnTo>
                      <a:lnTo>
                        <a:pt x="638" y="77"/>
                      </a:lnTo>
                      <a:lnTo>
                        <a:pt x="632" y="74"/>
                      </a:lnTo>
                      <a:lnTo>
                        <a:pt x="629" y="74"/>
                      </a:lnTo>
                      <a:lnTo>
                        <a:pt x="629" y="74"/>
                      </a:lnTo>
                      <a:lnTo>
                        <a:pt x="614" y="77"/>
                      </a:lnTo>
                      <a:lnTo>
                        <a:pt x="614" y="77"/>
                      </a:lnTo>
                      <a:lnTo>
                        <a:pt x="603" y="80"/>
                      </a:lnTo>
                      <a:lnTo>
                        <a:pt x="589" y="89"/>
                      </a:lnTo>
                      <a:lnTo>
                        <a:pt x="580" y="100"/>
                      </a:lnTo>
                      <a:lnTo>
                        <a:pt x="575" y="112"/>
                      </a:lnTo>
                      <a:lnTo>
                        <a:pt x="575" y="112"/>
                      </a:lnTo>
                      <a:lnTo>
                        <a:pt x="572" y="120"/>
                      </a:lnTo>
                      <a:lnTo>
                        <a:pt x="572" y="120"/>
                      </a:lnTo>
                      <a:lnTo>
                        <a:pt x="572" y="126"/>
                      </a:lnTo>
                      <a:lnTo>
                        <a:pt x="572" y="129"/>
                      </a:lnTo>
                      <a:lnTo>
                        <a:pt x="572" y="132"/>
                      </a:lnTo>
                      <a:lnTo>
                        <a:pt x="569" y="132"/>
                      </a:lnTo>
                      <a:lnTo>
                        <a:pt x="569" y="132"/>
                      </a:lnTo>
                      <a:lnTo>
                        <a:pt x="569" y="134"/>
                      </a:lnTo>
                      <a:lnTo>
                        <a:pt x="569" y="140"/>
                      </a:lnTo>
                      <a:lnTo>
                        <a:pt x="569" y="163"/>
                      </a:lnTo>
                      <a:lnTo>
                        <a:pt x="569" y="258"/>
                      </a:lnTo>
                      <a:lnTo>
                        <a:pt x="569" y="280"/>
                      </a:lnTo>
                      <a:lnTo>
                        <a:pt x="569" y="283"/>
                      </a:lnTo>
                      <a:lnTo>
                        <a:pt x="569" y="286"/>
                      </a:lnTo>
                      <a:lnTo>
                        <a:pt x="569" y="286"/>
                      </a:lnTo>
                      <a:lnTo>
                        <a:pt x="566" y="289"/>
                      </a:lnTo>
                      <a:lnTo>
                        <a:pt x="566" y="289"/>
                      </a:lnTo>
                      <a:lnTo>
                        <a:pt x="566" y="298"/>
                      </a:lnTo>
                      <a:lnTo>
                        <a:pt x="566" y="298"/>
                      </a:lnTo>
                      <a:lnTo>
                        <a:pt x="560" y="304"/>
                      </a:lnTo>
                      <a:lnTo>
                        <a:pt x="554" y="309"/>
                      </a:lnTo>
                      <a:lnTo>
                        <a:pt x="554" y="309"/>
                      </a:lnTo>
                      <a:lnTo>
                        <a:pt x="546" y="315"/>
                      </a:lnTo>
                      <a:lnTo>
                        <a:pt x="537" y="315"/>
                      </a:lnTo>
                      <a:lnTo>
                        <a:pt x="537" y="315"/>
                      </a:lnTo>
                      <a:lnTo>
                        <a:pt x="531" y="315"/>
                      </a:lnTo>
                      <a:lnTo>
                        <a:pt x="523" y="312"/>
                      </a:lnTo>
                      <a:lnTo>
                        <a:pt x="517" y="306"/>
                      </a:lnTo>
                      <a:lnTo>
                        <a:pt x="512" y="301"/>
                      </a:lnTo>
                      <a:lnTo>
                        <a:pt x="512" y="301"/>
                      </a:lnTo>
                      <a:lnTo>
                        <a:pt x="509" y="295"/>
                      </a:lnTo>
                      <a:lnTo>
                        <a:pt x="506" y="286"/>
                      </a:lnTo>
                      <a:lnTo>
                        <a:pt x="506" y="283"/>
                      </a:lnTo>
                      <a:lnTo>
                        <a:pt x="506" y="283"/>
                      </a:lnTo>
                      <a:lnTo>
                        <a:pt x="506" y="283"/>
                      </a:lnTo>
                      <a:lnTo>
                        <a:pt x="506" y="280"/>
                      </a:lnTo>
                      <a:lnTo>
                        <a:pt x="506" y="275"/>
                      </a:lnTo>
                      <a:lnTo>
                        <a:pt x="506" y="263"/>
                      </a:lnTo>
                      <a:lnTo>
                        <a:pt x="506" y="169"/>
                      </a:lnTo>
                      <a:lnTo>
                        <a:pt x="506" y="146"/>
                      </a:lnTo>
                      <a:lnTo>
                        <a:pt x="506" y="134"/>
                      </a:lnTo>
                      <a:lnTo>
                        <a:pt x="506" y="134"/>
                      </a:lnTo>
                      <a:lnTo>
                        <a:pt x="506" y="126"/>
                      </a:lnTo>
                      <a:lnTo>
                        <a:pt x="506" y="126"/>
                      </a:lnTo>
                      <a:lnTo>
                        <a:pt x="506" y="117"/>
                      </a:lnTo>
                      <a:lnTo>
                        <a:pt x="506" y="117"/>
                      </a:lnTo>
                      <a:lnTo>
                        <a:pt x="500" y="103"/>
                      </a:lnTo>
                      <a:lnTo>
                        <a:pt x="491" y="92"/>
                      </a:lnTo>
                      <a:lnTo>
                        <a:pt x="480" y="80"/>
                      </a:lnTo>
                      <a:lnTo>
                        <a:pt x="466" y="71"/>
                      </a:lnTo>
                      <a:lnTo>
                        <a:pt x="466" y="71"/>
                      </a:lnTo>
                      <a:lnTo>
                        <a:pt x="457" y="71"/>
                      </a:lnTo>
                      <a:lnTo>
                        <a:pt x="457" y="71"/>
                      </a:lnTo>
                      <a:lnTo>
                        <a:pt x="449" y="68"/>
                      </a:lnTo>
                      <a:lnTo>
                        <a:pt x="446" y="68"/>
                      </a:lnTo>
                      <a:lnTo>
                        <a:pt x="446" y="68"/>
                      </a:lnTo>
                      <a:lnTo>
                        <a:pt x="443" y="68"/>
                      </a:lnTo>
                      <a:lnTo>
                        <a:pt x="443" y="68"/>
                      </a:lnTo>
                      <a:lnTo>
                        <a:pt x="443" y="68"/>
                      </a:lnTo>
                      <a:lnTo>
                        <a:pt x="443" y="68"/>
                      </a:lnTo>
                      <a:lnTo>
                        <a:pt x="434" y="68"/>
                      </a:lnTo>
                      <a:lnTo>
                        <a:pt x="434" y="68"/>
                      </a:lnTo>
                      <a:lnTo>
                        <a:pt x="420" y="74"/>
                      </a:lnTo>
                      <a:lnTo>
                        <a:pt x="405" y="83"/>
                      </a:lnTo>
                      <a:lnTo>
                        <a:pt x="405" y="83"/>
                      </a:lnTo>
                      <a:lnTo>
                        <a:pt x="395" y="92"/>
                      </a:lnTo>
                      <a:lnTo>
                        <a:pt x="387" y="106"/>
                      </a:lnTo>
                      <a:lnTo>
                        <a:pt x="387" y="106"/>
                      </a:lnTo>
                      <a:lnTo>
                        <a:pt x="384" y="123"/>
                      </a:lnTo>
                      <a:lnTo>
                        <a:pt x="384" y="123"/>
                      </a:lnTo>
                      <a:lnTo>
                        <a:pt x="384" y="126"/>
                      </a:lnTo>
                      <a:lnTo>
                        <a:pt x="381" y="129"/>
                      </a:lnTo>
                      <a:lnTo>
                        <a:pt x="381" y="132"/>
                      </a:lnTo>
                      <a:lnTo>
                        <a:pt x="381" y="134"/>
                      </a:lnTo>
                      <a:lnTo>
                        <a:pt x="381" y="137"/>
                      </a:lnTo>
                      <a:lnTo>
                        <a:pt x="381" y="232"/>
                      </a:lnTo>
                      <a:lnTo>
                        <a:pt x="381" y="278"/>
                      </a:lnTo>
                      <a:lnTo>
                        <a:pt x="381" y="283"/>
                      </a:lnTo>
                      <a:lnTo>
                        <a:pt x="381" y="283"/>
                      </a:lnTo>
                      <a:lnTo>
                        <a:pt x="381" y="286"/>
                      </a:lnTo>
                      <a:lnTo>
                        <a:pt x="381" y="286"/>
                      </a:lnTo>
                      <a:lnTo>
                        <a:pt x="381" y="295"/>
                      </a:lnTo>
                      <a:lnTo>
                        <a:pt x="381" y="295"/>
                      </a:lnTo>
                      <a:lnTo>
                        <a:pt x="375" y="301"/>
                      </a:lnTo>
                      <a:lnTo>
                        <a:pt x="372" y="306"/>
                      </a:lnTo>
                      <a:lnTo>
                        <a:pt x="372" y="306"/>
                      </a:lnTo>
                      <a:lnTo>
                        <a:pt x="364" y="309"/>
                      </a:lnTo>
                      <a:lnTo>
                        <a:pt x="364" y="309"/>
                      </a:lnTo>
                      <a:lnTo>
                        <a:pt x="361" y="312"/>
                      </a:lnTo>
                      <a:lnTo>
                        <a:pt x="358" y="312"/>
                      </a:lnTo>
                      <a:lnTo>
                        <a:pt x="358" y="312"/>
                      </a:lnTo>
                      <a:lnTo>
                        <a:pt x="358" y="312"/>
                      </a:lnTo>
                      <a:lnTo>
                        <a:pt x="355" y="312"/>
                      </a:lnTo>
                      <a:lnTo>
                        <a:pt x="352" y="312"/>
                      </a:lnTo>
                      <a:lnTo>
                        <a:pt x="352" y="312"/>
                      </a:lnTo>
                      <a:lnTo>
                        <a:pt x="352" y="312"/>
                      </a:lnTo>
                      <a:lnTo>
                        <a:pt x="352" y="312"/>
                      </a:lnTo>
                      <a:lnTo>
                        <a:pt x="349" y="312"/>
                      </a:lnTo>
                      <a:lnTo>
                        <a:pt x="349" y="312"/>
                      </a:lnTo>
                      <a:lnTo>
                        <a:pt x="343" y="309"/>
                      </a:lnTo>
                      <a:lnTo>
                        <a:pt x="343" y="309"/>
                      </a:lnTo>
                      <a:lnTo>
                        <a:pt x="335" y="306"/>
                      </a:lnTo>
                      <a:lnTo>
                        <a:pt x="332" y="301"/>
                      </a:lnTo>
                      <a:lnTo>
                        <a:pt x="332" y="301"/>
                      </a:lnTo>
                      <a:lnTo>
                        <a:pt x="326" y="295"/>
                      </a:lnTo>
                      <a:lnTo>
                        <a:pt x="326" y="295"/>
                      </a:lnTo>
                      <a:lnTo>
                        <a:pt x="326" y="292"/>
                      </a:lnTo>
                      <a:lnTo>
                        <a:pt x="326" y="289"/>
                      </a:lnTo>
                      <a:lnTo>
                        <a:pt x="326" y="289"/>
                      </a:lnTo>
                      <a:lnTo>
                        <a:pt x="326" y="289"/>
                      </a:lnTo>
                      <a:lnTo>
                        <a:pt x="326" y="286"/>
                      </a:lnTo>
                      <a:lnTo>
                        <a:pt x="323" y="283"/>
                      </a:lnTo>
                      <a:lnTo>
                        <a:pt x="323" y="278"/>
                      </a:lnTo>
                      <a:lnTo>
                        <a:pt x="323" y="266"/>
                      </a:lnTo>
                      <a:lnTo>
                        <a:pt x="323" y="243"/>
                      </a:lnTo>
                      <a:lnTo>
                        <a:pt x="323" y="195"/>
                      </a:lnTo>
                      <a:lnTo>
                        <a:pt x="323" y="149"/>
                      </a:lnTo>
                      <a:lnTo>
                        <a:pt x="323" y="137"/>
                      </a:lnTo>
                      <a:lnTo>
                        <a:pt x="323" y="132"/>
                      </a:lnTo>
                      <a:lnTo>
                        <a:pt x="323" y="132"/>
                      </a:lnTo>
                      <a:lnTo>
                        <a:pt x="323" y="126"/>
                      </a:lnTo>
                      <a:lnTo>
                        <a:pt x="323" y="126"/>
                      </a:lnTo>
                      <a:lnTo>
                        <a:pt x="326" y="106"/>
                      </a:lnTo>
                      <a:lnTo>
                        <a:pt x="326" y="106"/>
                      </a:lnTo>
                      <a:lnTo>
                        <a:pt x="326" y="106"/>
                      </a:lnTo>
                      <a:lnTo>
                        <a:pt x="326" y="94"/>
                      </a:lnTo>
                      <a:lnTo>
                        <a:pt x="323" y="92"/>
                      </a:lnTo>
                      <a:lnTo>
                        <a:pt x="318" y="89"/>
                      </a:lnTo>
                      <a:lnTo>
                        <a:pt x="318" y="89"/>
                      </a:lnTo>
                      <a:lnTo>
                        <a:pt x="312" y="86"/>
                      </a:lnTo>
                      <a:lnTo>
                        <a:pt x="306" y="86"/>
                      </a:lnTo>
                      <a:lnTo>
                        <a:pt x="303" y="89"/>
                      </a:lnTo>
                      <a:lnTo>
                        <a:pt x="298" y="94"/>
                      </a:lnTo>
                      <a:lnTo>
                        <a:pt x="252" y="189"/>
                      </a:lnTo>
                      <a:lnTo>
                        <a:pt x="252" y="189"/>
                      </a:lnTo>
                      <a:lnTo>
                        <a:pt x="203" y="283"/>
                      </a:lnTo>
                      <a:lnTo>
                        <a:pt x="197" y="298"/>
                      </a:lnTo>
                      <a:lnTo>
                        <a:pt x="197" y="298"/>
                      </a:lnTo>
                      <a:lnTo>
                        <a:pt x="197" y="301"/>
                      </a:lnTo>
                      <a:lnTo>
                        <a:pt x="197" y="301"/>
                      </a:lnTo>
                      <a:lnTo>
                        <a:pt x="195" y="306"/>
                      </a:lnTo>
                      <a:lnTo>
                        <a:pt x="195" y="306"/>
                      </a:lnTo>
                      <a:lnTo>
                        <a:pt x="186" y="312"/>
                      </a:lnTo>
                      <a:lnTo>
                        <a:pt x="177" y="315"/>
                      </a:lnTo>
                      <a:lnTo>
                        <a:pt x="177" y="315"/>
                      </a:lnTo>
                      <a:lnTo>
                        <a:pt x="169" y="318"/>
                      </a:lnTo>
                      <a:lnTo>
                        <a:pt x="160" y="315"/>
                      </a:lnTo>
                      <a:lnTo>
                        <a:pt x="151" y="312"/>
                      </a:lnTo>
                      <a:lnTo>
                        <a:pt x="143" y="304"/>
                      </a:lnTo>
                      <a:lnTo>
                        <a:pt x="143" y="304"/>
                      </a:lnTo>
                      <a:lnTo>
                        <a:pt x="137" y="295"/>
                      </a:lnTo>
                      <a:lnTo>
                        <a:pt x="132" y="283"/>
                      </a:lnTo>
                      <a:lnTo>
                        <a:pt x="120" y="260"/>
                      </a:lnTo>
                      <a:lnTo>
                        <a:pt x="94" y="212"/>
                      </a:lnTo>
                      <a:lnTo>
                        <a:pt x="46" y="120"/>
                      </a:lnTo>
                      <a:lnTo>
                        <a:pt x="20" y="71"/>
                      </a:lnTo>
                      <a:lnTo>
                        <a:pt x="17" y="66"/>
                      </a:lnTo>
                      <a:lnTo>
                        <a:pt x="17" y="66"/>
                      </a:lnTo>
                      <a:lnTo>
                        <a:pt x="14" y="60"/>
                      </a:lnTo>
                      <a:lnTo>
                        <a:pt x="14" y="60"/>
                      </a:lnTo>
                      <a:lnTo>
                        <a:pt x="14" y="52"/>
                      </a:lnTo>
                      <a:lnTo>
                        <a:pt x="14" y="52"/>
                      </a:lnTo>
                      <a:lnTo>
                        <a:pt x="14" y="40"/>
                      </a:lnTo>
                      <a:lnTo>
                        <a:pt x="17" y="29"/>
                      </a:lnTo>
                      <a:lnTo>
                        <a:pt x="17" y="29"/>
                      </a:lnTo>
                      <a:lnTo>
                        <a:pt x="25" y="20"/>
                      </a:lnTo>
                      <a:lnTo>
                        <a:pt x="34" y="14"/>
                      </a:lnTo>
                      <a:lnTo>
                        <a:pt x="46" y="8"/>
                      </a:lnTo>
                      <a:lnTo>
                        <a:pt x="57" y="8"/>
                      </a:lnTo>
                      <a:lnTo>
                        <a:pt x="57" y="8"/>
                      </a:lnTo>
                      <a:lnTo>
                        <a:pt x="68" y="11"/>
                      </a:lnTo>
                      <a:lnTo>
                        <a:pt x="77" y="17"/>
                      </a:lnTo>
                      <a:lnTo>
                        <a:pt x="77" y="17"/>
                      </a:lnTo>
                      <a:lnTo>
                        <a:pt x="83" y="23"/>
                      </a:lnTo>
                      <a:lnTo>
                        <a:pt x="83" y="23"/>
                      </a:lnTo>
                      <a:lnTo>
                        <a:pt x="86" y="29"/>
                      </a:lnTo>
                      <a:lnTo>
                        <a:pt x="86" y="29"/>
                      </a:lnTo>
                      <a:lnTo>
                        <a:pt x="91" y="40"/>
                      </a:lnTo>
                      <a:lnTo>
                        <a:pt x="91" y="40"/>
                      </a:lnTo>
                      <a:lnTo>
                        <a:pt x="143" y="132"/>
                      </a:lnTo>
                      <a:lnTo>
                        <a:pt x="143" y="132"/>
                      </a:lnTo>
                      <a:lnTo>
                        <a:pt x="97" y="34"/>
                      </a:lnTo>
                      <a:lnTo>
                        <a:pt x="97" y="34"/>
                      </a:lnTo>
                      <a:lnTo>
                        <a:pt x="91" y="23"/>
                      </a:lnTo>
                      <a:lnTo>
                        <a:pt x="91" y="23"/>
                      </a:lnTo>
                      <a:lnTo>
                        <a:pt x="88" y="17"/>
                      </a:lnTo>
                      <a:lnTo>
                        <a:pt x="88" y="17"/>
                      </a:lnTo>
                      <a:lnTo>
                        <a:pt x="83" y="11"/>
                      </a:lnTo>
                      <a:lnTo>
                        <a:pt x="83" y="11"/>
                      </a:lnTo>
                      <a:lnTo>
                        <a:pt x="71" y="3"/>
                      </a:lnTo>
                      <a:lnTo>
                        <a:pt x="57" y="0"/>
                      </a:lnTo>
                      <a:lnTo>
                        <a:pt x="57" y="0"/>
                      </a:lnTo>
                      <a:lnTo>
                        <a:pt x="43" y="0"/>
                      </a:lnTo>
                      <a:lnTo>
                        <a:pt x="28" y="3"/>
                      </a:lnTo>
                      <a:lnTo>
                        <a:pt x="17" y="11"/>
                      </a:lnTo>
                      <a:lnTo>
                        <a:pt x="5" y="23"/>
                      </a:lnTo>
                      <a:lnTo>
                        <a:pt x="5" y="23"/>
                      </a:lnTo>
                      <a:lnTo>
                        <a:pt x="0" y="37"/>
                      </a:lnTo>
                      <a:lnTo>
                        <a:pt x="0" y="52"/>
                      </a:lnTo>
                      <a:lnTo>
                        <a:pt x="0" y="52"/>
                      </a:lnTo>
                      <a:lnTo>
                        <a:pt x="3" y="66"/>
                      </a:lnTo>
                      <a:lnTo>
                        <a:pt x="3" y="66"/>
                      </a:lnTo>
                      <a:lnTo>
                        <a:pt x="5" y="71"/>
                      </a:lnTo>
                      <a:lnTo>
                        <a:pt x="8" y="80"/>
                      </a:lnTo>
                      <a:lnTo>
                        <a:pt x="31" y="126"/>
                      </a:lnTo>
                      <a:lnTo>
                        <a:pt x="77" y="223"/>
                      </a:lnTo>
                      <a:lnTo>
                        <a:pt x="100" y="269"/>
                      </a:lnTo>
                      <a:lnTo>
                        <a:pt x="112" y="295"/>
                      </a:lnTo>
                      <a:lnTo>
                        <a:pt x="117" y="306"/>
                      </a:lnTo>
                      <a:lnTo>
                        <a:pt x="117" y="306"/>
                      </a:lnTo>
                      <a:lnTo>
                        <a:pt x="126" y="318"/>
                      </a:lnTo>
                      <a:lnTo>
                        <a:pt x="126" y="318"/>
                      </a:lnTo>
                      <a:lnTo>
                        <a:pt x="137" y="332"/>
                      </a:lnTo>
                      <a:lnTo>
                        <a:pt x="151" y="338"/>
                      </a:lnTo>
                      <a:lnTo>
                        <a:pt x="151" y="338"/>
                      </a:lnTo>
                      <a:lnTo>
                        <a:pt x="169" y="341"/>
                      </a:lnTo>
                      <a:lnTo>
                        <a:pt x="169" y="341"/>
                      </a:lnTo>
                      <a:lnTo>
                        <a:pt x="169" y="341"/>
                      </a:lnTo>
                      <a:lnTo>
                        <a:pt x="172" y="341"/>
                      </a:lnTo>
                      <a:lnTo>
                        <a:pt x="172" y="341"/>
                      </a:lnTo>
                      <a:lnTo>
                        <a:pt x="172" y="341"/>
                      </a:lnTo>
                      <a:lnTo>
                        <a:pt x="177" y="341"/>
                      </a:lnTo>
                      <a:lnTo>
                        <a:pt x="177" y="341"/>
                      </a:lnTo>
                      <a:lnTo>
                        <a:pt x="186" y="341"/>
                      </a:lnTo>
                      <a:lnTo>
                        <a:pt x="186" y="341"/>
                      </a:lnTo>
                      <a:lnTo>
                        <a:pt x="200" y="332"/>
                      </a:lnTo>
                      <a:lnTo>
                        <a:pt x="214" y="324"/>
                      </a:lnTo>
                      <a:lnTo>
                        <a:pt x="214" y="324"/>
                      </a:lnTo>
                      <a:lnTo>
                        <a:pt x="217" y="315"/>
                      </a:lnTo>
                      <a:lnTo>
                        <a:pt x="217" y="315"/>
                      </a:lnTo>
                      <a:lnTo>
                        <a:pt x="223" y="309"/>
                      </a:lnTo>
                      <a:lnTo>
                        <a:pt x="229" y="298"/>
                      </a:lnTo>
                      <a:lnTo>
                        <a:pt x="229" y="298"/>
                      </a:lnTo>
                      <a:lnTo>
                        <a:pt x="277" y="203"/>
                      </a:lnTo>
                      <a:lnTo>
                        <a:pt x="292" y="175"/>
                      </a:lnTo>
                      <a:lnTo>
                        <a:pt x="292" y="195"/>
                      </a:lnTo>
                      <a:lnTo>
                        <a:pt x="292" y="243"/>
                      </a:lnTo>
                      <a:lnTo>
                        <a:pt x="292" y="266"/>
                      </a:lnTo>
                      <a:lnTo>
                        <a:pt x="292" y="278"/>
                      </a:lnTo>
                      <a:lnTo>
                        <a:pt x="292" y="286"/>
                      </a:lnTo>
                      <a:lnTo>
                        <a:pt x="292" y="289"/>
                      </a:lnTo>
                      <a:lnTo>
                        <a:pt x="292" y="289"/>
                      </a:lnTo>
                      <a:lnTo>
                        <a:pt x="292" y="292"/>
                      </a:lnTo>
                      <a:lnTo>
                        <a:pt x="295" y="298"/>
                      </a:lnTo>
                      <a:lnTo>
                        <a:pt x="295" y="298"/>
                      </a:lnTo>
                      <a:lnTo>
                        <a:pt x="295" y="301"/>
                      </a:lnTo>
                      <a:lnTo>
                        <a:pt x="295" y="301"/>
                      </a:lnTo>
                      <a:lnTo>
                        <a:pt x="298" y="309"/>
                      </a:lnTo>
                      <a:lnTo>
                        <a:pt x="298" y="309"/>
                      </a:lnTo>
                      <a:lnTo>
                        <a:pt x="306" y="321"/>
                      </a:lnTo>
                      <a:lnTo>
                        <a:pt x="306" y="321"/>
                      </a:lnTo>
                      <a:lnTo>
                        <a:pt x="318" y="332"/>
                      </a:lnTo>
                      <a:lnTo>
                        <a:pt x="329" y="341"/>
                      </a:lnTo>
                      <a:lnTo>
                        <a:pt x="329" y="341"/>
                      </a:lnTo>
                      <a:lnTo>
                        <a:pt x="346" y="346"/>
                      </a:lnTo>
                      <a:lnTo>
                        <a:pt x="346" y="346"/>
                      </a:lnTo>
                      <a:lnTo>
                        <a:pt x="349" y="346"/>
                      </a:lnTo>
                      <a:lnTo>
                        <a:pt x="352" y="346"/>
                      </a:lnTo>
                      <a:lnTo>
                        <a:pt x="352" y="346"/>
                      </a:lnTo>
                      <a:lnTo>
                        <a:pt x="352" y="346"/>
                      </a:lnTo>
                      <a:lnTo>
                        <a:pt x="355" y="346"/>
                      </a:lnTo>
                      <a:lnTo>
                        <a:pt x="358" y="346"/>
                      </a:lnTo>
                      <a:lnTo>
                        <a:pt x="358" y="346"/>
                      </a:lnTo>
                      <a:lnTo>
                        <a:pt x="361" y="346"/>
                      </a:lnTo>
                      <a:lnTo>
                        <a:pt x="366" y="343"/>
                      </a:lnTo>
                      <a:lnTo>
                        <a:pt x="369" y="343"/>
                      </a:lnTo>
                      <a:lnTo>
                        <a:pt x="369" y="343"/>
                      </a:lnTo>
                      <a:lnTo>
                        <a:pt x="378" y="341"/>
                      </a:lnTo>
                      <a:lnTo>
                        <a:pt x="378" y="341"/>
                      </a:lnTo>
                      <a:lnTo>
                        <a:pt x="392" y="332"/>
                      </a:lnTo>
                      <a:lnTo>
                        <a:pt x="392" y="332"/>
                      </a:lnTo>
                      <a:lnTo>
                        <a:pt x="402" y="321"/>
                      </a:lnTo>
                      <a:lnTo>
                        <a:pt x="408" y="306"/>
                      </a:lnTo>
                      <a:lnTo>
                        <a:pt x="408" y="306"/>
                      </a:lnTo>
                      <a:lnTo>
                        <a:pt x="414" y="292"/>
                      </a:lnTo>
                      <a:lnTo>
                        <a:pt x="414" y="292"/>
                      </a:lnTo>
                      <a:lnTo>
                        <a:pt x="414" y="283"/>
                      </a:lnTo>
                      <a:lnTo>
                        <a:pt x="414" y="278"/>
                      </a:lnTo>
                      <a:lnTo>
                        <a:pt x="414" y="232"/>
                      </a:lnTo>
                      <a:lnTo>
                        <a:pt x="414" y="137"/>
                      </a:lnTo>
                      <a:lnTo>
                        <a:pt x="414" y="134"/>
                      </a:lnTo>
                      <a:lnTo>
                        <a:pt x="414" y="132"/>
                      </a:lnTo>
                      <a:lnTo>
                        <a:pt x="414" y="132"/>
                      </a:lnTo>
                      <a:lnTo>
                        <a:pt x="414" y="132"/>
                      </a:lnTo>
                      <a:lnTo>
                        <a:pt x="414" y="129"/>
                      </a:lnTo>
                      <a:lnTo>
                        <a:pt x="414" y="126"/>
                      </a:lnTo>
                      <a:lnTo>
                        <a:pt x="414" y="126"/>
                      </a:lnTo>
                      <a:lnTo>
                        <a:pt x="414" y="123"/>
                      </a:lnTo>
                      <a:lnTo>
                        <a:pt x="414" y="123"/>
                      </a:lnTo>
                      <a:lnTo>
                        <a:pt x="417" y="120"/>
                      </a:lnTo>
                      <a:lnTo>
                        <a:pt x="417" y="120"/>
                      </a:lnTo>
                      <a:lnTo>
                        <a:pt x="420" y="115"/>
                      </a:lnTo>
                      <a:lnTo>
                        <a:pt x="425" y="109"/>
                      </a:lnTo>
                      <a:lnTo>
                        <a:pt x="425" y="109"/>
                      </a:lnTo>
                      <a:lnTo>
                        <a:pt x="431" y="103"/>
                      </a:lnTo>
                      <a:lnTo>
                        <a:pt x="440" y="100"/>
                      </a:lnTo>
                      <a:lnTo>
                        <a:pt x="440" y="100"/>
                      </a:lnTo>
                      <a:lnTo>
                        <a:pt x="443" y="100"/>
                      </a:lnTo>
                      <a:lnTo>
                        <a:pt x="443" y="100"/>
                      </a:lnTo>
                      <a:lnTo>
                        <a:pt x="443" y="100"/>
                      </a:lnTo>
                      <a:lnTo>
                        <a:pt x="446" y="100"/>
                      </a:lnTo>
                      <a:lnTo>
                        <a:pt x="449" y="100"/>
                      </a:lnTo>
                      <a:lnTo>
                        <a:pt x="449" y="100"/>
                      </a:lnTo>
                      <a:lnTo>
                        <a:pt x="451" y="103"/>
                      </a:lnTo>
                      <a:lnTo>
                        <a:pt x="451" y="103"/>
                      </a:lnTo>
                      <a:lnTo>
                        <a:pt x="454" y="103"/>
                      </a:lnTo>
                      <a:lnTo>
                        <a:pt x="454" y="103"/>
                      </a:lnTo>
                      <a:lnTo>
                        <a:pt x="463" y="106"/>
                      </a:lnTo>
                      <a:lnTo>
                        <a:pt x="468" y="112"/>
                      </a:lnTo>
                      <a:lnTo>
                        <a:pt x="471" y="117"/>
                      </a:lnTo>
                      <a:lnTo>
                        <a:pt x="474" y="126"/>
                      </a:lnTo>
                      <a:lnTo>
                        <a:pt x="474" y="126"/>
                      </a:lnTo>
                      <a:lnTo>
                        <a:pt x="474" y="129"/>
                      </a:lnTo>
                      <a:lnTo>
                        <a:pt x="474" y="129"/>
                      </a:lnTo>
                      <a:lnTo>
                        <a:pt x="474" y="134"/>
                      </a:lnTo>
                      <a:lnTo>
                        <a:pt x="474" y="146"/>
                      </a:lnTo>
                      <a:lnTo>
                        <a:pt x="477" y="169"/>
                      </a:lnTo>
                      <a:lnTo>
                        <a:pt x="477" y="263"/>
                      </a:lnTo>
                      <a:lnTo>
                        <a:pt x="477" y="275"/>
                      </a:lnTo>
                      <a:lnTo>
                        <a:pt x="477" y="280"/>
                      </a:lnTo>
                      <a:lnTo>
                        <a:pt x="477" y="283"/>
                      </a:lnTo>
                      <a:lnTo>
                        <a:pt x="477" y="289"/>
                      </a:lnTo>
                      <a:lnTo>
                        <a:pt x="477" y="289"/>
                      </a:lnTo>
                      <a:lnTo>
                        <a:pt x="480" y="304"/>
                      </a:lnTo>
                      <a:lnTo>
                        <a:pt x="486" y="318"/>
                      </a:lnTo>
                      <a:lnTo>
                        <a:pt x="486" y="318"/>
                      </a:lnTo>
                      <a:lnTo>
                        <a:pt x="497" y="329"/>
                      </a:lnTo>
                      <a:lnTo>
                        <a:pt x="509" y="338"/>
                      </a:lnTo>
                      <a:lnTo>
                        <a:pt x="509" y="338"/>
                      </a:lnTo>
                      <a:lnTo>
                        <a:pt x="526" y="343"/>
                      </a:lnTo>
                      <a:lnTo>
                        <a:pt x="526" y="343"/>
                      </a:lnTo>
                      <a:lnTo>
                        <a:pt x="531" y="343"/>
                      </a:lnTo>
                      <a:lnTo>
                        <a:pt x="534" y="343"/>
                      </a:lnTo>
                      <a:lnTo>
                        <a:pt x="534" y="343"/>
                      </a:lnTo>
                      <a:lnTo>
                        <a:pt x="534" y="343"/>
                      </a:lnTo>
                      <a:lnTo>
                        <a:pt x="534" y="343"/>
                      </a:lnTo>
                      <a:lnTo>
                        <a:pt x="537" y="343"/>
                      </a:lnTo>
                      <a:lnTo>
                        <a:pt x="540" y="343"/>
                      </a:lnTo>
                      <a:lnTo>
                        <a:pt x="540" y="343"/>
                      </a:lnTo>
                      <a:lnTo>
                        <a:pt x="554" y="341"/>
                      </a:lnTo>
                      <a:lnTo>
                        <a:pt x="569" y="332"/>
                      </a:lnTo>
                      <a:lnTo>
                        <a:pt x="569" y="332"/>
                      </a:lnTo>
                      <a:lnTo>
                        <a:pt x="580" y="324"/>
                      </a:lnTo>
                      <a:lnTo>
                        <a:pt x="589" y="309"/>
                      </a:lnTo>
                      <a:lnTo>
                        <a:pt x="589" y="309"/>
                      </a:lnTo>
                      <a:lnTo>
                        <a:pt x="594" y="295"/>
                      </a:lnTo>
                      <a:lnTo>
                        <a:pt x="594" y="295"/>
                      </a:lnTo>
                      <a:lnTo>
                        <a:pt x="594" y="286"/>
                      </a:lnTo>
                      <a:lnTo>
                        <a:pt x="594" y="283"/>
                      </a:lnTo>
                      <a:lnTo>
                        <a:pt x="594" y="280"/>
                      </a:lnTo>
                      <a:lnTo>
                        <a:pt x="594" y="258"/>
                      </a:lnTo>
                      <a:lnTo>
                        <a:pt x="592" y="163"/>
                      </a:lnTo>
                      <a:lnTo>
                        <a:pt x="592" y="140"/>
                      </a:lnTo>
                      <a:lnTo>
                        <a:pt x="592" y="134"/>
                      </a:lnTo>
                      <a:lnTo>
                        <a:pt x="592" y="132"/>
                      </a:lnTo>
                      <a:lnTo>
                        <a:pt x="592" y="132"/>
                      </a:lnTo>
                      <a:lnTo>
                        <a:pt x="592" y="132"/>
                      </a:lnTo>
                      <a:lnTo>
                        <a:pt x="592" y="132"/>
                      </a:lnTo>
                      <a:lnTo>
                        <a:pt x="592" y="129"/>
                      </a:lnTo>
                      <a:lnTo>
                        <a:pt x="592" y="129"/>
                      </a:lnTo>
                      <a:lnTo>
                        <a:pt x="592" y="123"/>
                      </a:lnTo>
                      <a:lnTo>
                        <a:pt x="592" y="123"/>
                      </a:lnTo>
                      <a:lnTo>
                        <a:pt x="594" y="120"/>
                      </a:lnTo>
                      <a:lnTo>
                        <a:pt x="594" y="120"/>
                      </a:lnTo>
                      <a:lnTo>
                        <a:pt x="597" y="112"/>
                      </a:lnTo>
                      <a:lnTo>
                        <a:pt x="603" y="106"/>
                      </a:lnTo>
                      <a:lnTo>
                        <a:pt x="612" y="100"/>
                      </a:lnTo>
                      <a:lnTo>
                        <a:pt x="620" y="94"/>
                      </a:lnTo>
                      <a:lnTo>
                        <a:pt x="620" y="94"/>
                      </a:lnTo>
                      <a:lnTo>
                        <a:pt x="623" y="94"/>
                      </a:lnTo>
                      <a:lnTo>
                        <a:pt x="623" y="94"/>
                      </a:lnTo>
                      <a:lnTo>
                        <a:pt x="629" y="94"/>
                      </a:lnTo>
                      <a:lnTo>
                        <a:pt x="632" y="94"/>
                      </a:lnTo>
                      <a:lnTo>
                        <a:pt x="635" y="94"/>
                      </a:lnTo>
                      <a:lnTo>
                        <a:pt x="635" y="94"/>
                      </a:lnTo>
                      <a:lnTo>
                        <a:pt x="638" y="94"/>
                      </a:lnTo>
                      <a:lnTo>
                        <a:pt x="638" y="94"/>
                      </a:lnTo>
                      <a:lnTo>
                        <a:pt x="646" y="100"/>
                      </a:lnTo>
                      <a:lnTo>
                        <a:pt x="655" y="106"/>
                      </a:lnTo>
                      <a:lnTo>
                        <a:pt x="655" y="106"/>
                      </a:lnTo>
                      <a:lnTo>
                        <a:pt x="660" y="112"/>
                      </a:lnTo>
                      <a:lnTo>
                        <a:pt x="666" y="120"/>
                      </a:lnTo>
                      <a:lnTo>
                        <a:pt x="666" y="120"/>
                      </a:lnTo>
                      <a:lnTo>
                        <a:pt x="666" y="132"/>
                      </a:lnTo>
                      <a:lnTo>
                        <a:pt x="666" y="132"/>
                      </a:lnTo>
                      <a:lnTo>
                        <a:pt x="666" y="143"/>
                      </a:lnTo>
                      <a:lnTo>
                        <a:pt x="669" y="238"/>
                      </a:lnTo>
                      <a:lnTo>
                        <a:pt x="672" y="283"/>
                      </a:lnTo>
                      <a:lnTo>
                        <a:pt x="672" y="283"/>
                      </a:lnTo>
                      <a:lnTo>
                        <a:pt x="672" y="298"/>
                      </a:lnTo>
                      <a:lnTo>
                        <a:pt x="677" y="309"/>
                      </a:lnTo>
                      <a:lnTo>
                        <a:pt x="686" y="318"/>
                      </a:lnTo>
                      <a:lnTo>
                        <a:pt x="695" y="326"/>
                      </a:lnTo>
                      <a:lnTo>
                        <a:pt x="695" y="326"/>
                      </a:lnTo>
                      <a:lnTo>
                        <a:pt x="706" y="329"/>
                      </a:lnTo>
                      <a:lnTo>
                        <a:pt x="721" y="332"/>
                      </a:lnTo>
                      <a:lnTo>
                        <a:pt x="721" y="332"/>
                      </a:lnTo>
                      <a:lnTo>
                        <a:pt x="732" y="329"/>
                      </a:lnTo>
                      <a:lnTo>
                        <a:pt x="743" y="324"/>
                      </a:lnTo>
                      <a:lnTo>
                        <a:pt x="743" y="324"/>
                      </a:lnTo>
                      <a:lnTo>
                        <a:pt x="752" y="318"/>
                      </a:lnTo>
                      <a:lnTo>
                        <a:pt x="761" y="306"/>
                      </a:lnTo>
                      <a:lnTo>
                        <a:pt x="764" y="295"/>
                      </a:lnTo>
                      <a:lnTo>
                        <a:pt x="764" y="283"/>
                      </a:lnTo>
                      <a:lnTo>
                        <a:pt x="764" y="283"/>
                      </a:lnTo>
                      <a:lnTo>
                        <a:pt x="764" y="295"/>
                      </a:lnTo>
                      <a:lnTo>
                        <a:pt x="758" y="306"/>
                      </a:lnTo>
                      <a:lnTo>
                        <a:pt x="752" y="315"/>
                      </a:lnTo>
                      <a:lnTo>
                        <a:pt x="740" y="3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185"/>
                <p:cNvSpPr>
                  <a:spLocks noChangeArrowheads="1"/>
                </p:cNvSpPr>
                <p:nvPr/>
              </p:nvSpPr>
              <p:spPr bwMode="auto">
                <a:xfrm>
                  <a:off x="4343400" y="2473325"/>
                  <a:ext cx="63500" cy="31750"/>
                </a:xfrm>
                <a:custGeom>
                  <a:avLst/>
                  <a:gdLst>
                    <a:gd name="T0" fmla="*/ 143 w 176"/>
                    <a:gd name="T1" fmla="*/ 6 h 88"/>
                    <a:gd name="T2" fmla="*/ 120 w 176"/>
                    <a:gd name="T3" fmla="*/ 3 h 88"/>
                    <a:gd name="T4" fmla="*/ 89 w 176"/>
                    <a:gd name="T5" fmla="*/ 0 h 88"/>
                    <a:gd name="T6" fmla="*/ 46 w 176"/>
                    <a:gd name="T7" fmla="*/ 0 h 88"/>
                    <a:gd name="T8" fmla="*/ 40 w 176"/>
                    <a:gd name="T9" fmla="*/ 0 h 88"/>
                    <a:gd name="T10" fmla="*/ 34 w 176"/>
                    <a:gd name="T11" fmla="*/ 3 h 88"/>
                    <a:gd name="T12" fmla="*/ 17 w 176"/>
                    <a:gd name="T13" fmla="*/ 9 h 88"/>
                    <a:gd name="T14" fmla="*/ 3 w 176"/>
                    <a:gd name="T15" fmla="*/ 29 h 88"/>
                    <a:gd name="T16" fmla="*/ 0 w 176"/>
                    <a:gd name="T17" fmla="*/ 41 h 88"/>
                    <a:gd name="T18" fmla="*/ 0 w 176"/>
                    <a:gd name="T19" fmla="*/ 49 h 88"/>
                    <a:gd name="T20" fmla="*/ 0 w 176"/>
                    <a:gd name="T21" fmla="*/ 58 h 88"/>
                    <a:gd name="T22" fmla="*/ 3 w 176"/>
                    <a:gd name="T23" fmla="*/ 61 h 88"/>
                    <a:gd name="T24" fmla="*/ 14 w 176"/>
                    <a:gd name="T25" fmla="*/ 78 h 88"/>
                    <a:gd name="T26" fmla="*/ 34 w 176"/>
                    <a:gd name="T27" fmla="*/ 87 h 88"/>
                    <a:gd name="T28" fmla="*/ 46 w 176"/>
                    <a:gd name="T29" fmla="*/ 87 h 88"/>
                    <a:gd name="T30" fmla="*/ 49 w 176"/>
                    <a:gd name="T31" fmla="*/ 87 h 88"/>
                    <a:gd name="T32" fmla="*/ 94 w 176"/>
                    <a:gd name="T33" fmla="*/ 81 h 88"/>
                    <a:gd name="T34" fmla="*/ 106 w 176"/>
                    <a:gd name="T35" fmla="*/ 78 h 88"/>
                    <a:gd name="T36" fmla="*/ 106 w 176"/>
                    <a:gd name="T37" fmla="*/ 75 h 88"/>
                    <a:gd name="T38" fmla="*/ 94 w 176"/>
                    <a:gd name="T39" fmla="*/ 72 h 88"/>
                    <a:gd name="T40" fmla="*/ 49 w 176"/>
                    <a:gd name="T41" fmla="*/ 66 h 88"/>
                    <a:gd name="T42" fmla="*/ 46 w 176"/>
                    <a:gd name="T43" fmla="*/ 66 h 88"/>
                    <a:gd name="T44" fmla="*/ 37 w 176"/>
                    <a:gd name="T45" fmla="*/ 61 h 88"/>
                    <a:gd name="T46" fmla="*/ 31 w 176"/>
                    <a:gd name="T47" fmla="*/ 55 h 88"/>
                    <a:gd name="T48" fmla="*/ 29 w 176"/>
                    <a:gd name="T49" fmla="*/ 49 h 88"/>
                    <a:gd name="T50" fmla="*/ 29 w 176"/>
                    <a:gd name="T51" fmla="*/ 46 h 88"/>
                    <a:gd name="T52" fmla="*/ 29 w 176"/>
                    <a:gd name="T53" fmla="*/ 46 h 88"/>
                    <a:gd name="T54" fmla="*/ 29 w 176"/>
                    <a:gd name="T55" fmla="*/ 44 h 88"/>
                    <a:gd name="T56" fmla="*/ 37 w 176"/>
                    <a:gd name="T57" fmla="*/ 35 h 88"/>
                    <a:gd name="T58" fmla="*/ 40 w 176"/>
                    <a:gd name="T59" fmla="*/ 35 h 88"/>
                    <a:gd name="T60" fmla="*/ 43 w 176"/>
                    <a:gd name="T61" fmla="*/ 35 h 88"/>
                    <a:gd name="T62" fmla="*/ 49 w 176"/>
                    <a:gd name="T63" fmla="*/ 35 h 88"/>
                    <a:gd name="T64" fmla="*/ 89 w 176"/>
                    <a:gd name="T65" fmla="*/ 35 h 88"/>
                    <a:gd name="T66" fmla="*/ 120 w 176"/>
                    <a:gd name="T67" fmla="*/ 32 h 88"/>
                    <a:gd name="T68" fmla="*/ 143 w 176"/>
                    <a:gd name="T69" fmla="*/ 32 h 88"/>
                    <a:gd name="T70" fmla="*/ 155 w 176"/>
                    <a:gd name="T71" fmla="*/ 44 h 88"/>
                    <a:gd name="T72" fmla="*/ 155 w 176"/>
                    <a:gd name="T73" fmla="*/ 46 h 88"/>
                    <a:gd name="T74" fmla="*/ 155 w 176"/>
                    <a:gd name="T75" fmla="*/ 58 h 88"/>
                    <a:gd name="T76" fmla="*/ 149 w 176"/>
                    <a:gd name="T77" fmla="*/ 69 h 88"/>
                    <a:gd name="T78" fmla="*/ 138 w 176"/>
                    <a:gd name="T79" fmla="*/ 75 h 88"/>
                    <a:gd name="T80" fmla="*/ 138 w 176"/>
                    <a:gd name="T81" fmla="*/ 78 h 88"/>
                    <a:gd name="T82" fmla="*/ 152 w 176"/>
                    <a:gd name="T83" fmla="*/ 75 h 88"/>
                    <a:gd name="T84" fmla="*/ 166 w 176"/>
                    <a:gd name="T85" fmla="*/ 63 h 88"/>
                    <a:gd name="T86" fmla="*/ 172 w 176"/>
                    <a:gd name="T87" fmla="*/ 52 h 88"/>
                    <a:gd name="T88" fmla="*/ 172 w 176"/>
                    <a:gd name="T89" fmla="*/ 38 h 88"/>
                    <a:gd name="T90" fmla="*/ 166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3" y="6"/>
                      </a:lnTo>
                      <a:lnTo>
                        <a:pt x="135" y="3"/>
                      </a:lnTo>
                      <a:lnTo>
                        <a:pt x="135" y="3"/>
                      </a:lnTo>
                      <a:lnTo>
                        <a:pt x="120" y="3"/>
                      </a:lnTo>
                      <a:lnTo>
                        <a:pt x="120" y="3"/>
                      </a:lnTo>
                      <a:lnTo>
                        <a:pt x="89" y="0"/>
                      </a:lnTo>
                      <a:lnTo>
                        <a:pt x="89" y="0"/>
                      </a:lnTo>
                      <a:lnTo>
                        <a:pt x="57" y="0"/>
                      </a:lnTo>
                      <a:lnTo>
                        <a:pt x="49" y="0"/>
                      </a:lnTo>
                      <a:lnTo>
                        <a:pt x="46" y="0"/>
                      </a:lnTo>
                      <a:lnTo>
                        <a:pt x="43" y="0"/>
                      </a:lnTo>
                      <a:lnTo>
                        <a:pt x="43" y="0"/>
                      </a:lnTo>
                      <a:lnTo>
                        <a:pt x="40" y="0"/>
                      </a:lnTo>
                      <a:lnTo>
                        <a:pt x="40" y="0"/>
                      </a:lnTo>
                      <a:lnTo>
                        <a:pt x="34" y="3"/>
                      </a:lnTo>
                      <a:lnTo>
                        <a:pt x="34"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0" y="58"/>
                      </a:lnTo>
                      <a:lnTo>
                        <a:pt x="0" y="58"/>
                      </a:lnTo>
                      <a:lnTo>
                        <a:pt x="3" y="61"/>
                      </a:lnTo>
                      <a:lnTo>
                        <a:pt x="3" y="61"/>
                      </a:lnTo>
                      <a:lnTo>
                        <a:pt x="9" y="72"/>
                      </a:lnTo>
                      <a:lnTo>
                        <a:pt x="9" y="72"/>
                      </a:lnTo>
                      <a:lnTo>
                        <a:pt x="14" y="78"/>
                      </a:lnTo>
                      <a:lnTo>
                        <a:pt x="23" y="84"/>
                      </a:lnTo>
                      <a:lnTo>
                        <a:pt x="23" y="84"/>
                      </a:lnTo>
                      <a:lnTo>
                        <a:pt x="34" y="87"/>
                      </a:lnTo>
                      <a:lnTo>
                        <a:pt x="43" y="87"/>
                      </a:lnTo>
                      <a:lnTo>
                        <a:pt x="43" y="87"/>
                      </a:lnTo>
                      <a:lnTo>
                        <a:pt x="46" y="87"/>
                      </a:lnTo>
                      <a:lnTo>
                        <a:pt x="46" y="87"/>
                      </a:lnTo>
                      <a:lnTo>
                        <a:pt x="49" y="87"/>
                      </a:lnTo>
                      <a:lnTo>
                        <a:pt x="49" y="87"/>
                      </a:lnTo>
                      <a:lnTo>
                        <a:pt x="55" y="87"/>
                      </a:lnTo>
                      <a:lnTo>
                        <a:pt x="55" y="87"/>
                      </a:lnTo>
                      <a:lnTo>
                        <a:pt x="94" y="81"/>
                      </a:lnTo>
                      <a:lnTo>
                        <a:pt x="94" y="81"/>
                      </a:lnTo>
                      <a:lnTo>
                        <a:pt x="106" y="78"/>
                      </a:lnTo>
                      <a:lnTo>
                        <a:pt x="106" y="78"/>
                      </a:lnTo>
                      <a:lnTo>
                        <a:pt x="109" y="78"/>
                      </a:lnTo>
                      <a:lnTo>
                        <a:pt x="109" y="78"/>
                      </a:lnTo>
                      <a:lnTo>
                        <a:pt x="106" y="75"/>
                      </a:lnTo>
                      <a:lnTo>
                        <a:pt x="106" y="75"/>
                      </a:lnTo>
                      <a:lnTo>
                        <a:pt x="94" y="72"/>
                      </a:lnTo>
                      <a:lnTo>
                        <a:pt x="94" y="72"/>
                      </a:lnTo>
                      <a:lnTo>
                        <a:pt x="55" y="66"/>
                      </a:lnTo>
                      <a:lnTo>
                        <a:pt x="55" y="66"/>
                      </a:lnTo>
                      <a:lnTo>
                        <a:pt x="49" y="66"/>
                      </a:lnTo>
                      <a:lnTo>
                        <a:pt x="49" y="66"/>
                      </a:lnTo>
                      <a:lnTo>
                        <a:pt x="46" y="66"/>
                      </a:lnTo>
                      <a:lnTo>
                        <a:pt x="46" y="66"/>
                      </a:lnTo>
                      <a:lnTo>
                        <a:pt x="43" y="66"/>
                      </a:lnTo>
                      <a:lnTo>
                        <a:pt x="43" y="66"/>
                      </a:lnTo>
                      <a:lnTo>
                        <a:pt x="37" y="61"/>
                      </a:lnTo>
                      <a:lnTo>
                        <a:pt x="37" y="61"/>
                      </a:lnTo>
                      <a:lnTo>
                        <a:pt x="31" y="55"/>
                      </a:lnTo>
                      <a:lnTo>
                        <a:pt x="31" y="55"/>
                      </a:lnTo>
                      <a:lnTo>
                        <a:pt x="29" y="52"/>
                      </a:lnTo>
                      <a:lnTo>
                        <a:pt x="29" y="49"/>
                      </a:lnTo>
                      <a:lnTo>
                        <a:pt x="29" y="49"/>
                      </a:lnTo>
                      <a:lnTo>
                        <a:pt x="29" y="46"/>
                      </a:lnTo>
                      <a:lnTo>
                        <a:pt x="29" y="46"/>
                      </a:lnTo>
                      <a:lnTo>
                        <a:pt x="29" y="46"/>
                      </a:lnTo>
                      <a:lnTo>
                        <a:pt x="29" y="46"/>
                      </a:lnTo>
                      <a:lnTo>
                        <a:pt x="29" y="46"/>
                      </a:lnTo>
                      <a:lnTo>
                        <a:pt x="29" y="46"/>
                      </a:lnTo>
                      <a:lnTo>
                        <a:pt x="29" y="46"/>
                      </a:lnTo>
                      <a:lnTo>
                        <a:pt x="29" y="44"/>
                      </a:lnTo>
                      <a:lnTo>
                        <a:pt x="29" y="44"/>
                      </a:lnTo>
                      <a:lnTo>
                        <a:pt x="31" y="41"/>
                      </a:lnTo>
                      <a:lnTo>
                        <a:pt x="31" y="41"/>
                      </a:lnTo>
                      <a:lnTo>
                        <a:pt x="37" y="35"/>
                      </a:lnTo>
                      <a:lnTo>
                        <a:pt x="37" y="35"/>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5"/>
                      </a:lnTo>
                      <a:lnTo>
                        <a:pt x="155" y="44"/>
                      </a:lnTo>
                      <a:lnTo>
                        <a:pt x="155" y="44"/>
                      </a:lnTo>
                      <a:lnTo>
                        <a:pt x="155" y="46"/>
                      </a:lnTo>
                      <a:lnTo>
                        <a:pt x="155" y="46"/>
                      </a:lnTo>
                      <a:lnTo>
                        <a:pt x="158" y="49"/>
                      </a:lnTo>
                      <a:lnTo>
                        <a:pt x="158" y="49"/>
                      </a:lnTo>
                      <a:lnTo>
                        <a:pt x="155" y="58"/>
                      </a:lnTo>
                      <a:lnTo>
                        <a:pt x="155" y="58"/>
                      </a:lnTo>
                      <a:lnTo>
                        <a:pt x="152" y="63"/>
                      </a:lnTo>
                      <a:lnTo>
                        <a:pt x="149" y="69"/>
                      </a:lnTo>
                      <a:lnTo>
                        <a:pt x="149" y="69"/>
                      </a:lnTo>
                      <a:lnTo>
                        <a:pt x="138" y="75"/>
                      </a:lnTo>
                      <a:lnTo>
                        <a:pt x="138" y="75"/>
                      </a:lnTo>
                      <a:lnTo>
                        <a:pt x="135" y="78"/>
                      </a:lnTo>
                      <a:lnTo>
                        <a:pt x="138" y="78"/>
                      </a:lnTo>
                      <a:lnTo>
                        <a:pt x="138" y="78"/>
                      </a:lnTo>
                      <a:lnTo>
                        <a:pt x="141" y="78"/>
                      </a:lnTo>
                      <a:lnTo>
                        <a:pt x="141" y="78"/>
                      </a:lnTo>
                      <a:lnTo>
                        <a:pt x="152" y="75"/>
                      </a:lnTo>
                      <a:lnTo>
                        <a:pt x="152" y="75"/>
                      </a:lnTo>
                      <a:lnTo>
                        <a:pt x="158" y="72"/>
                      </a:lnTo>
                      <a:lnTo>
                        <a:pt x="166" y="63"/>
                      </a:lnTo>
                      <a:lnTo>
                        <a:pt x="166" y="63"/>
                      </a:lnTo>
                      <a:lnTo>
                        <a:pt x="172" y="52"/>
                      </a:lnTo>
                      <a:lnTo>
                        <a:pt x="172" y="52"/>
                      </a:lnTo>
                      <a:lnTo>
                        <a:pt x="175" y="46"/>
                      </a:lnTo>
                      <a:lnTo>
                        <a:pt x="175" y="46"/>
                      </a:lnTo>
                      <a:lnTo>
                        <a:pt x="172" y="38"/>
                      </a:lnTo>
                      <a:lnTo>
                        <a:pt x="172" y="38"/>
                      </a:lnTo>
                      <a:lnTo>
                        <a:pt x="172" y="29"/>
                      </a:lnTo>
                      <a:lnTo>
                        <a:pt x="166" y="24"/>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186"/>
                <p:cNvSpPr>
                  <a:spLocks noChangeArrowheads="1"/>
                </p:cNvSpPr>
                <p:nvPr/>
              </p:nvSpPr>
              <p:spPr bwMode="auto">
                <a:xfrm>
                  <a:off x="4343400" y="2641600"/>
                  <a:ext cx="63500" cy="31750"/>
                </a:xfrm>
                <a:custGeom>
                  <a:avLst/>
                  <a:gdLst>
                    <a:gd name="T0" fmla="*/ 143 w 176"/>
                    <a:gd name="T1" fmla="*/ 6 h 90"/>
                    <a:gd name="T2" fmla="*/ 120 w 176"/>
                    <a:gd name="T3" fmla="*/ 3 h 90"/>
                    <a:gd name="T4" fmla="*/ 89 w 176"/>
                    <a:gd name="T5" fmla="*/ 3 h 90"/>
                    <a:gd name="T6" fmla="*/ 46 w 176"/>
                    <a:gd name="T7" fmla="*/ 0 h 90"/>
                    <a:gd name="T8" fmla="*/ 40 w 176"/>
                    <a:gd name="T9" fmla="*/ 3 h 90"/>
                    <a:gd name="T10" fmla="*/ 34 w 176"/>
                    <a:gd name="T11" fmla="*/ 3 h 90"/>
                    <a:gd name="T12" fmla="*/ 17 w 176"/>
                    <a:gd name="T13" fmla="*/ 12 h 90"/>
                    <a:gd name="T14" fmla="*/ 3 w 176"/>
                    <a:gd name="T15" fmla="*/ 29 h 90"/>
                    <a:gd name="T16" fmla="*/ 0 w 176"/>
                    <a:gd name="T17" fmla="*/ 41 h 90"/>
                    <a:gd name="T18" fmla="*/ 0 w 176"/>
                    <a:gd name="T19" fmla="*/ 49 h 90"/>
                    <a:gd name="T20" fmla="*/ 0 w 176"/>
                    <a:gd name="T21" fmla="*/ 58 h 90"/>
                    <a:gd name="T22" fmla="*/ 3 w 176"/>
                    <a:gd name="T23" fmla="*/ 63 h 90"/>
                    <a:gd name="T24" fmla="*/ 14 w 176"/>
                    <a:gd name="T25" fmla="*/ 81 h 90"/>
                    <a:gd name="T26" fmla="*/ 34 w 176"/>
                    <a:gd name="T27" fmla="*/ 89 h 90"/>
                    <a:gd name="T28" fmla="*/ 46 w 176"/>
                    <a:gd name="T29" fmla="*/ 89 h 90"/>
                    <a:gd name="T30" fmla="*/ 49 w 176"/>
                    <a:gd name="T31" fmla="*/ 89 h 90"/>
                    <a:gd name="T32" fmla="*/ 94 w 176"/>
                    <a:gd name="T33" fmla="*/ 81 h 90"/>
                    <a:gd name="T34" fmla="*/ 106 w 176"/>
                    <a:gd name="T35" fmla="*/ 78 h 90"/>
                    <a:gd name="T36" fmla="*/ 106 w 176"/>
                    <a:gd name="T37" fmla="*/ 78 h 90"/>
                    <a:gd name="T38" fmla="*/ 94 w 176"/>
                    <a:gd name="T39" fmla="*/ 75 h 90"/>
                    <a:gd name="T40" fmla="*/ 49 w 176"/>
                    <a:gd name="T41" fmla="*/ 66 h 90"/>
                    <a:gd name="T42" fmla="*/ 46 w 176"/>
                    <a:gd name="T43" fmla="*/ 66 h 90"/>
                    <a:gd name="T44" fmla="*/ 37 w 176"/>
                    <a:gd name="T45" fmla="*/ 63 h 90"/>
                    <a:gd name="T46" fmla="*/ 31 w 176"/>
                    <a:gd name="T47" fmla="*/ 58 h 90"/>
                    <a:gd name="T48" fmla="*/ 29 w 176"/>
                    <a:gd name="T49" fmla="*/ 49 h 90"/>
                    <a:gd name="T50" fmla="*/ 29 w 176"/>
                    <a:gd name="T51" fmla="*/ 46 h 90"/>
                    <a:gd name="T52" fmla="*/ 29 w 176"/>
                    <a:gd name="T53" fmla="*/ 49 h 90"/>
                    <a:gd name="T54" fmla="*/ 29 w 176"/>
                    <a:gd name="T55" fmla="*/ 46 h 90"/>
                    <a:gd name="T56" fmla="*/ 37 w 176"/>
                    <a:gd name="T57" fmla="*/ 38 h 90"/>
                    <a:gd name="T58" fmla="*/ 40 w 176"/>
                    <a:gd name="T59" fmla="*/ 35 h 90"/>
                    <a:gd name="T60" fmla="*/ 43 w 176"/>
                    <a:gd name="T61" fmla="*/ 35 h 90"/>
                    <a:gd name="T62" fmla="*/ 49 w 176"/>
                    <a:gd name="T63" fmla="*/ 35 h 90"/>
                    <a:gd name="T64" fmla="*/ 89 w 176"/>
                    <a:gd name="T65" fmla="*/ 35 h 90"/>
                    <a:gd name="T66" fmla="*/ 120 w 176"/>
                    <a:gd name="T67" fmla="*/ 32 h 90"/>
                    <a:gd name="T68" fmla="*/ 143 w 176"/>
                    <a:gd name="T69" fmla="*/ 32 h 90"/>
                    <a:gd name="T70" fmla="*/ 155 w 176"/>
                    <a:gd name="T71" fmla="*/ 43 h 90"/>
                    <a:gd name="T72" fmla="*/ 155 w 176"/>
                    <a:gd name="T73" fmla="*/ 46 h 90"/>
                    <a:gd name="T74" fmla="*/ 155 w 176"/>
                    <a:gd name="T75" fmla="*/ 58 h 90"/>
                    <a:gd name="T76" fmla="*/ 149 w 176"/>
                    <a:gd name="T77" fmla="*/ 72 h 90"/>
                    <a:gd name="T78" fmla="*/ 138 w 176"/>
                    <a:gd name="T79" fmla="*/ 75 h 90"/>
                    <a:gd name="T80" fmla="*/ 138 w 176"/>
                    <a:gd name="T81" fmla="*/ 78 h 90"/>
                    <a:gd name="T82" fmla="*/ 152 w 176"/>
                    <a:gd name="T83" fmla="*/ 78 h 90"/>
                    <a:gd name="T84" fmla="*/ 166 w 176"/>
                    <a:gd name="T85" fmla="*/ 66 h 90"/>
                    <a:gd name="T86" fmla="*/ 172 w 176"/>
                    <a:gd name="T87" fmla="*/ 55 h 90"/>
                    <a:gd name="T88" fmla="*/ 172 w 176"/>
                    <a:gd name="T89" fmla="*/ 38 h 90"/>
                    <a:gd name="T90" fmla="*/ 166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3" y="6"/>
                      </a:lnTo>
                      <a:lnTo>
                        <a:pt x="135" y="3"/>
                      </a:lnTo>
                      <a:lnTo>
                        <a:pt x="135" y="3"/>
                      </a:lnTo>
                      <a:lnTo>
                        <a:pt x="120" y="3"/>
                      </a:lnTo>
                      <a:lnTo>
                        <a:pt x="120" y="3"/>
                      </a:lnTo>
                      <a:lnTo>
                        <a:pt x="89" y="3"/>
                      </a:lnTo>
                      <a:lnTo>
                        <a:pt x="89" y="3"/>
                      </a:lnTo>
                      <a:lnTo>
                        <a:pt x="57" y="0"/>
                      </a:lnTo>
                      <a:lnTo>
                        <a:pt x="49" y="0"/>
                      </a:lnTo>
                      <a:lnTo>
                        <a:pt x="46" y="0"/>
                      </a:lnTo>
                      <a:lnTo>
                        <a:pt x="43" y="0"/>
                      </a:lnTo>
                      <a:lnTo>
                        <a:pt x="43" y="3"/>
                      </a:lnTo>
                      <a:lnTo>
                        <a:pt x="40" y="3"/>
                      </a:lnTo>
                      <a:lnTo>
                        <a:pt x="40" y="3"/>
                      </a:lnTo>
                      <a:lnTo>
                        <a:pt x="34" y="3"/>
                      </a:lnTo>
                      <a:lnTo>
                        <a:pt x="34"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0" y="58"/>
                      </a:lnTo>
                      <a:lnTo>
                        <a:pt x="0" y="58"/>
                      </a:lnTo>
                      <a:lnTo>
                        <a:pt x="3" y="63"/>
                      </a:lnTo>
                      <a:lnTo>
                        <a:pt x="3" y="63"/>
                      </a:lnTo>
                      <a:lnTo>
                        <a:pt x="9" y="72"/>
                      </a:lnTo>
                      <a:lnTo>
                        <a:pt x="9" y="72"/>
                      </a:lnTo>
                      <a:lnTo>
                        <a:pt x="14" y="81"/>
                      </a:lnTo>
                      <a:lnTo>
                        <a:pt x="23" y="86"/>
                      </a:lnTo>
                      <a:lnTo>
                        <a:pt x="23" y="86"/>
                      </a:lnTo>
                      <a:lnTo>
                        <a:pt x="34" y="89"/>
                      </a:lnTo>
                      <a:lnTo>
                        <a:pt x="43" y="89"/>
                      </a:lnTo>
                      <a:lnTo>
                        <a:pt x="43" y="89"/>
                      </a:lnTo>
                      <a:lnTo>
                        <a:pt x="46" y="89"/>
                      </a:lnTo>
                      <a:lnTo>
                        <a:pt x="46" y="89"/>
                      </a:lnTo>
                      <a:lnTo>
                        <a:pt x="49" y="89"/>
                      </a:lnTo>
                      <a:lnTo>
                        <a:pt x="49" y="89"/>
                      </a:lnTo>
                      <a:lnTo>
                        <a:pt x="55" y="86"/>
                      </a:lnTo>
                      <a:lnTo>
                        <a:pt x="55" y="86"/>
                      </a:lnTo>
                      <a:lnTo>
                        <a:pt x="94" y="81"/>
                      </a:lnTo>
                      <a:lnTo>
                        <a:pt x="94" y="81"/>
                      </a:lnTo>
                      <a:lnTo>
                        <a:pt x="106" y="78"/>
                      </a:lnTo>
                      <a:lnTo>
                        <a:pt x="106" y="78"/>
                      </a:lnTo>
                      <a:lnTo>
                        <a:pt x="109" y="78"/>
                      </a:lnTo>
                      <a:lnTo>
                        <a:pt x="109" y="78"/>
                      </a:lnTo>
                      <a:lnTo>
                        <a:pt x="106" y="78"/>
                      </a:lnTo>
                      <a:lnTo>
                        <a:pt x="106" y="78"/>
                      </a:lnTo>
                      <a:lnTo>
                        <a:pt x="94" y="75"/>
                      </a:lnTo>
                      <a:lnTo>
                        <a:pt x="94" y="75"/>
                      </a:lnTo>
                      <a:lnTo>
                        <a:pt x="55" y="69"/>
                      </a:lnTo>
                      <a:lnTo>
                        <a:pt x="55" y="69"/>
                      </a:lnTo>
                      <a:lnTo>
                        <a:pt x="49" y="66"/>
                      </a:lnTo>
                      <a:lnTo>
                        <a:pt x="49" y="66"/>
                      </a:lnTo>
                      <a:lnTo>
                        <a:pt x="46" y="66"/>
                      </a:lnTo>
                      <a:lnTo>
                        <a:pt x="46" y="66"/>
                      </a:lnTo>
                      <a:lnTo>
                        <a:pt x="43" y="66"/>
                      </a:lnTo>
                      <a:lnTo>
                        <a:pt x="43" y="66"/>
                      </a:lnTo>
                      <a:lnTo>
                        <a:pt x="37" y="63"/>
                      </a:lnTo>
                      <a:lnTo>
                        <a:pt x="37" y="63"/>
                      </a:lnTo>
                      <a:lnTo>
                        <a:pt x="31" y="58"/>
                      </a:lnTo>
                      <a:lnTo>
                        <a:pt x="31" y="58"/>
                      </a:lnTo>
                      <a:lnTo>
                        <a:pt x="29" y="52"/>
                      </a:lnTo>
                      <a:lnTo>
                        <a:pt x="29" y="52"/>
                      </a:lnTo>
                      <a:lnTo>
                        <a:pt x="29" y="49"/>
                      </a:lnTo>
                      <a:lnTo>
                        <a:pt x="29" y="49"/>
                      </a:lnTo>
                      <a:lnTo>
                        <a:pt x="29" y="46"/>
                      </a:lnTo>
                      <a:lnTo>
                        <a:pt x="29" y="46"/>
                      </a:lnTo>
                      <a:lnTo>
                        <a:pt x="29" y="49"/>
                      </a:lnTo>
                      <a:lnTo>
                        <a:pt x="29" y="49"/>
                      </a:lnTo>
                      <a:lnTo>
                        <a:pt x="29" y="49"/>
                      </a:lnTo>
                      <a:lnTo>
                        <a:pt x="29" y="46"/>
                      </a:lnTo>
                      <a:lnTo>
                        <a:pt x="29" y="46"/>
                      </a:lnTo>
                      <a:lnTo>
                        <a:pt x="29" y="46"/>
                      </a:lnTo>
                      <a:lnTo>
                        <a:pt x="31" y="43"/>
                      </a:lnTo>
                      <a:lnTo>
                        <a:pt x="31" y="43"/>
                      </a:lnTo>
                      <a:lnTo>
                        <a:pt x="37" y="38"/>
                      </a:lnTo>
                      <a:lnTo>
                        <a:pt x="37" y="38"/>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8"/>
                      </a:lnTo>
                      <a:lnTo>
                        <a:pt x="155" y="43"/>
                      </a:lnTo>
                      <a:lnTo>
                        <a:pt x="155" y="43"/>
                      </a:lnTo>
                      <a:lnTo>
                        <a:pt x="155" y="46"/>
                      </a:lnTo>
                      <a:lnTo>
                        <a:pt x="155" y="46"/>
                      </a:lnTo>
                      <a:lnTo>
                        <a:pt x="158" y="52"/>
                      </a:lnTo>
                      <a:lnTo>
                        <a:pt x="158" y="52"/>
                      </a:lnTo>
                      <a:lnTo>
                        <a:pt x="155" y="58"/>
                      </a:lnTo>
                      <a:lnTo>
                        <a:pt x="155" y="58"/>
                      </a:lnTo>
                      <a:lnTo>
                        <a:pt x="152" y="66"/>
                      </a:lnTo>
                      <a:lnTo>
                        <a:pt x="149" y="72"/>
                      </a:lnTo>
                      <a:lnTo>
                        <a:pt x="149" y="72"/>
                      </a:lnTo>
                      <a:lnTo>
                        <a:pt x="138" y="75"/>
                      </a:lnTo>
                      <a:lnTo>
                        <a:pt x="138" y="75"/>
                      </a:lnTo>
                      <a:lnTo>
                        <a:pt x="135" y="78"/>
                      </a:lnTo>
                      <a:lnTo>
                        <a:pt x="138" y="78"/>
                      </a:lnTo>
                      <a:lnTo>
                        <a:pt x="138" y="78"/>
                      </a:lnTo>
                      <a:lnTo>
                        <a:pt x="141" y="78"/>
                      </a:lnTo>
                      <a:lnTo>
                        <a:pt x="141" y="78"/>
                      </a:lnTo>
                      <a:lnTo>
                        <a:pt x="152" y="78"/>
                      </a:lnTo>
                      <a:lnTo>
                        <a:pt x="152" y="78"/>
                      </a:lnTo>
                      <a:lnTo>
                        <a:pt x="158" y="72"/>
                      </a:lnTo>
                      <a:lnTo>
                        <a:pt x="166" y="66"/>
                      </a:lnTo>
                      <a:lnTo>
                        <a:pt x="166" y="66"/>
                      </a:lnTo>
                      <a:lnTo>
                        <a:pt x="172" y="55"/>
                      </a:lnTo>
                      <a:lnTo>
                        <a:pt x="172" y="55"/>
                      </a:lnTo>
                      <a:lnTo>
                        <a:pt x="175" y="46"/>
                      </a:lnTo>
                      <a:lnTo>
                        <a:pt x="175" y="46"/>
                      </a:lnTo>
                      <a:lnTo>
                        <a:pt x="172" y="38"/>
                      </a:lnTo>
                      <a:lnTo>
                        <a:pt x="172" y="38"/>
                      </a:lnTo>
                      <a:lnTo>
                        <a:pt x="172" y="32"/>
                      </a:lnTo>
                      <a:lnTo>
                        <a:pt x="166" y="23"/>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187"/>
                <p:cNvSpPr>
                  <a:spLocks noChangeArrowheads="1"/>
                </p:cNvSpPr>
                <p:nvPr/>
              </p:nvSpPr>
              <p:spPr bwMode="auto">
                <a:xfrm>
                  <a:off x="5405438" y="2473325"/>
                  <a:ext cx="63500" cy="31750"/>
                </a:xfrm>
                <a:custGeom>
                  <a:avLst/>
                  <a:gdLst>
                    <a:gd name="T0" fmla="*/ 146 w 176"/>
                    <a:gd name="T1" fmla="*/ 6 h 88"/>
                    <a:gd name="T2" fmla="*/ 121 w 176"/>
                    <a:gd name="T3" fmla="*/ 3 h 88"/>
                    <a:gd name="T4" fmla="*/ 89 w 176"/>
                    <a:gd name="T5" fmla="*/ 0 h 88"/>
                    <a:gd name="T6" fmla="*/ 46 w 176"/>
                    <a:gd name="T7" fmla="*/ 0 h 88"/>
                    <a:gd name="T8" fmla="*/ 40 w 176"/>
                    <a:gd name="T9" fmla="*/ 0 h 88"/>
                    <a:gd name="T10" fmla="*/ 35 w 176"/>
                    <a:gd name="T11" fmla="*/ 3 h 88"/>
                    <a:gd name="T12" fmla="*/ 17 w 176"/>
                    <a:gd name="T13" fmla="*/ 9 h 88"/>
                    <a:gd name="T14" fmla="*/ 3 w 176"/>
                    <a:gd name="T15" fmla="*/ 29 h 88"/>
                    <a:gd name="T16" fmla="*/ 0 w 176"/>
                    <a:gd name="T17" fmla="*/ 41 h 88"/>
                    <a:gd name="T18" fmla="*/ 0 w 176"/>
                    <a:gd name="T19" fmla="*/ 49 h 88"/>
                    <a:gd name="T20" fmla="*/ 3 w 176"/>
                    <a:gd name="T21" fmla="*/ 58 h 88"/>
                    <a:gd name="T22" fmla="*/ 3 w 176"/>
                    <a:gd name="T23" fmla="*/ 61 h 88"/>
                    <a:gd name="T24" fmla="*/ 17 w 176"/>
                    <a:gd name="T25" fmla="*/ 78 h 88"/>
                    <a:gd name="T26" fmla="*/ 35 w 176"/>
                    <a:gd name="T27" fmla="*/ 87 h 88"/>
                    <a:gd name="T28" fmla="*/ 46 w 176"/>
                    <a:gd name="T29" fmla="*/ 87 h 88"/>
                    <a:gd name="T30" fmla="*/ 49 w 176"/>
                    <a:gd name="T31" fmla="*/ 87 h 88"/>
                    <a:gd name="T32" fmla="*/ 95 w 176"/>
                    <a:gd name="T33" fmla="*/ 81 h 88"/>
                    <a:gd name="T34" fmla="*/ 106 w 176"/>
                    <a:gd name="T35" fmla="*/ 78 h 88"/>
                    <a:gd name="T36" fmla="*/ 106 w 176"/>
                    <a:gd name="T37" fmla="*/ 75 h 88"/>
                    <a:gd name="T38" fmla="*/ 95 w 176"/>
                    <a:gd name="T39" fmla="*/ 72 h 88"/>
                    <a:gd name="T40" fmla="*/ 49 w 176"/>
                    <a:gd name="T41" fmla="*/ 66 h 88"/>
                    <a:gd name="T42" fmla="*/ 46 w 176"/>
                    <a:gd name="T43" fmla="*/ 66 h 88"/>
                    <a:gd name="T44" fmla="*/ 37 w 176"/>
                    <a:gd name="T45" fmla="*/ 61 h 88"/>
                    <a:gd name="T46" fmla="*/ 32 w 176"/>
                    <a:gd name="T47" fmla="*/ 55 h 88"/>
                    <a:gd name="T48" fmla="*/ 32 w 176"/>
                    <a:gd name="T49" fmla="*/ 49 h 88"/>
                    <a:gd name="T50" fmla="*/ 32 w 176"/>
                    <a:gd name="T51" fmla="*/ 46 h 88"/>
                    <a:gd name="T52" fmla="*/ 32 w 176"/>
                    <a:gd name="T53" fmla="*/ 46 h 88"/>
                    <a:gd name="T54" fmla="*/ 32 w 176"/>
                    <a:gd name="T55" fmla="*/ 44 h 88"/>
                    <a:gd name="T56" fmla="*/ 37 w 176"/>
                    <a:gd name="T57" fmla="*/ 35 h 88"/>
                    <a:gd name="T58" fmla="*/ 43 w 176"/>
                    <a:gd name="T59" fmla="*/ 35 h 88"/>
                    <a:gd name="T60" fmla="*/ 46 w 176"/>
                    <a:gd name="T61" fmla="*/ 35 h 88"/>
                    <a:gd name="T62" fmla="*/ 49 w 176"/>
                    <a:gd name="T63" fmla="*/ 35 h 88"/>
                    <a:gd name="T64" fmla="*/ 89 w 176"/>
                    <a:gd name="T65" fmla="*/ 35 h 88"/>
                    <a:gd name="T66" fmla="*/ 121 w 176"/>
                    <a:gd name="T67" fmla="*/ 32 h 88"/>
                    <a:gd name="T68" fmla="*/ 144 w 176"/>
                    <a:gd name="T69" fmla="*/ 32 h 88"/>
                    <a:gd name="T70" fmla="*/ 155 w 176"/>
                    <a:gd name="T71" fmla="*/ 44 h 88"/>
                    <a:gd name="T72" fmla="*/ 158 w 176"/>
                    <a:gd name="T73" fmla="*/ 46 h 88"/>
                    <a:gd name="T74" fmla="*/ 158 w 176"/>
                    <a:gd name="T75" fmla="*/ 58 h 88"/>
                    <a:gd name="T76" fmla="*/ 149 w 176"/>
                    <a:gd name="T77" fmla="*/ 69 h 88"/>
                    <a:gd name="T78" fmla="*/ 141 w 176"/>
                    <a:gd name="T79" fmla="*/ 75 h 88"/>
                    <a:gd name="T80" fmla="*/ 138 w 176"/>
                    <a:gd name="T81" fmla="*/ 78 h 88"/>
                    <a:gd name="T82" fmla="*/ 152 w 176"/>
                    <a:gd name="T83" fmla="*/ 75 h 88"/>
                    <a:gd name="T84" fmla="*/ 166 w 176"/>
                    <a:gd name="T85" fmla="*/ 63 h 88"/>
                    <a:gd name="T86" fmla="*/ 172 w 176"/>
                    <a:gd name="T87" fmla="*/ 52 h 88"/>
                    <a:gd name="T88" fmla="*/ 175 w 176"/>
                    <a:gd name="T89" fmla="*/ 38 h 88"/>
                    <a:gd name="T90" fmla="*/ 169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6" y="6"/>
                      </a:lnTo>
                      <a:lnTo>
                        <a:pt x="135" y="3"/>
                      </a:lnTo>
                      <a:lnTo>
                        <a:pt x="135" y="3"/>
                      </a:lnTo>
                      <a:lnTo>
                        <a:pt x="121" y="3"/>
                      </a:lnTo>
                      <a:lnTo>
                        <a:pt x="121" y="3"/>
                      </a:lnTo>
                      <a:lnTo>
                        <a:pt x="89" y="0"/>
                      </a:lnTo>
                      <a:lnTo>
                        <a:pt x="89" y="0"/>
                      </a:lnTo>
                      <a:lnTo>
                        <a:pt x="58" y="0"/>
                      </a:lnTo>
                      <a:lnTo>
                        <a:pt x="49" y="0"/>
                      </a:lnTo>
                      <a:lnTo>
                        <a:pt x="46" y="0"/>
                      </a:lnTo>
                      <a:lnTo>
                        <a:pt x="46" y="0"/>
                      </a:lnTo>
                      <a:lnTo>
                        <a:pt x="43" y="0"/>
                      </a:lnTo>
                      <a:lnTo>
                        <a:pt x="40" y="0"/>
                      </a:lnTo>
                      <a:lnTo>
                        <a:pt x="40" y="0"/>
                      </a:lnTo>
                      <a:lnTo>
                        <a:pt x="35" y="3"/>
                      </a:lnTo>
                      <a:lnTo>
                        <a:pt x="35"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3" y="58"/>
                      </a:lnTo>
                      <a:lnTo>
                        <a:pt x="3" y="58"/>
                      </a:lnTo>
                      <a:lnTo>
                        <a:pt x="3" y="61"/>
                      </a:lnTo>
                      <a:lnTo>
                        <a:pt x="3" y="61"/>
                      </a:lnTo>
                      <a:lnTo>
                        <a:pt x="9" y="72"/>
                      </a:lnTo>
                      <a:lnTo>
                        <a:pt x="9" y="72"/>
                      </a:lnTo>
                      <a:lnTo>
                        <a:pt x="17" y="78"/>
                      </a:lnTo>
                      <a:lnTo>
                        <a:pt x="26" y="84"/>
                      </a:lnTo>
                      <a:lnTo>
                        <a:pt x="26" y="84"/>
                      </a:lnTo>
                      <a:lnTo>
                        <a:pt x="35" y="87"/>
                      </a:lnTo>
                      <a:lnTo>
                        <a:pt x="43" y="87"/>
                      </a:lnTo>
                      <a:lnTo>
                        <a:pt x="43" y="87"/>
                      </a:lnTo>
                      <a:lnTo>
                        <a:pt x="46" y="87"/>
                      </a:lnTo>
                      <a:lnTo>
                        <a:pt x="46" y="87"/>
                      </a:lnTo>
                      <a:lnTo>
                        <a:pt x="49" y="87"/>
                      </a:lnTo>
                      <a:lnTo>
                        <a:pt x="49" y="87"/>
                      </a:lnTo>
                      <a:lnTo>
                        <a:pt x="58" y="87"/>
                      </a:lnTo>
                      <a:lnTo>
                        <a:pt x="58" y="87"/>
                      </a:lnTo>
                      <a:lnTo>
                        <a:pt x="95" y="81"/>
                      </a:lnTo>
                      <a:lnTo>
                        <a:pt x="95" y="81"/>
                      </a:lnTo>
                      <a:lnTo>
                        <a:pt x="106" y="78"/>
                      </a:lnTo>
                      <a:lnTo>
                        <a:pt x="106" y="78"/>
                      </a:lnTo>
                      <a:lnTo>
                        <a:pt x="109" y="78"/>
                      </a:lnTo>
                      <a:lnTo>
                        <a:pt x="109" y="78"/>
                      </a:lnTo>
                      <a:lnTo>
                        <a:pt x="106" y="75"/>
                      </a:lnTo>
                      <a:lnTo>
                        <a:pt x="106" y="75"/>
                      </a:lnTo>
                      <a:lnTo>
                        <a:pt x="95" y="72"/>
                      </a:lnTo>
                      <a:lnTo>
                        <a:pt x="95" y="72"/>
                      </a:lnTo>
                      <a:lnTo>
                        <a:pt x="58" y="66"/>
                      </a:lnTo>
                      <a:lnTo>
                        <a:pt x="58" y="66"/>
                      </a:lnTo>
                      <a:lnTo>
                        <a:pt x="49" y="66"/>
                      </a:lnTo>
                      <a:lnTo>
                        <a:pt x="49" y="66"/>
                      </a:lnTo>
                      <a:lnTo>
                        <a:pt x="46" y="66"/>
                      </a:lnTo>
                      <a:lnTo>
                        <a:pt x="46" y="66"/>
                      </a:lnTo>
                      <a:lnTo>
                        <a:pt x="43" y="66"/>
                      </a:lnTo>
                      <a:lnTo>
                        <a:pt x="43" y="66"/>
                      </a:lnTo>
                      <a:lnTo>
                        <a:pt x="37" y="61"/>
                      </a:lnTo>
                      <a:lnTo>
                        <a:pt x="37" y="61"/>
                      </a:lnTo>
                      <a:lnTo>
                        <a:pt x="32" y="55"/>
                      </a:lnTo>
                      <a:lnTo>
                        <a:pt x="32" y="55"/>
                      </a:lnTo>
                      <a:lnTo>
                        <a:pt x="32" y="52"/>
                      </a:lnTo>
                      <a:lnTo>
                        <a:pt x="32" y="49"/>
                      </a:lnTo>
                      <a:lnTo>
                        <a:pt x="32" y="49"/>
                      </a:lnTo>
                      <a:lnTo>
                        <a:pt x="32" y="46"/>
                      </a:lnTo>
                      <a:lnTo>
                        <a:pt x="32" y="46"/>
                      </a:lnTo>
                      <a:lnTo>
                        <a:pt x="32" y="46"/>
                      </a:lnTo>
                      <a:lnTo>
                        <a:pt x="32" y="46"/>
                      </a:lnTo>
                      <a:lnTo>
                        <a:pt x="32" y="46"/>
                      </a:lnTo>
                      <a:lnTo>
                        <a:pt x="32" y="46"/>
                      </a:lnTo>
                      <a:lnTo>
                        <a:pt x="32" y="46"/>
                      </a:lnTo>
                      <a:lnTo>
                        <a:pt x="32" y="44"/>
                      </a:lnTo>
                      <a:lnTo>
                        <a:pt x="32" y="44"/>
                      </a:lnTo>
                      <a:lnTo>
                        <a:pt x="32" y="41"/>
                      </a:lnTo>
                      <a:lnTo>
                        <a:pt x="32" y="41"/>
                      </a:lnTo>
                      <a:lnTo>
                        <a:pt x="37" y="35"/>
                      </a:lnTo>
                      <a:lnTo>
                        <a:pt x="37" y="35"/>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5"/>
                      </a:lnTo>
                      <a:lnTo>
                        <a:pt x="155" y="44"/>
                      </a:lnTo>
                      <a:lnTo>
                        <a:pt x="155" y="44"/>
                      </a:lnTo>
                      <a:lnTo>
                        <a:pt x="158" y="46"/>
                      </a:lnTo>
                      <a:lnTo>
                        <a:pt x="158" y="46"/>
                      </a:lnTo>
                      <a:lnTo>
                        <a:pt x="158" y="49"/>
                      </a:lnTo>
                      <a:lnTo>
                        <a:pt x="158" y="49"/>
                      </a:lnTo>
                      <a:lnTo>
                        <a:pt x="158" y="58"/>
                      </a:lnTo>
                      <a:lnTo>
                        <a:pt x="158" y="58"/>
                      </a:lnTo>
                      <a:lnTo>
                        <a:pt x="152" y="63"/>
                      </a:lnTo>
                      <a:lnTo>
                        <a:pt x="149" y="69"/>
                      </a:lnTo>
                      <a:lnTo>
                        <a:pt x="149" y="69"/>
                      </a:lnTo>
                      <a:lnTo>
                        <a:pt x="141" y="75"/>
                      </a:lnTo>
                      <a:lnTo>
                        <a:pt x="141" y="75"/>
                      </a:lnTo>
                      <a:lnTo>
                        <a:pt x="135" y="78"/>
                      </a:lnTo>
                      <a:lnTo>
                        <a:pt x="138" y="78"/>
                      </a:lnTo>
                      <a:lnTo>
                        <a:pt x="138" y="78"/>
                      </a:lnTo>
                      <a:lnTo>
                        <a:pt x="141" y="78"/>
                      </a:lnTo>
                      <a:lnTo>
                        <a:pt x="141" y="78"/>
                      </a:lnTo>
                      <a:lnTo>
                        <a:pt x="152" y="75"/>
                      </a:lnTo>
                      <a:lnTo>
                        <a:pt x="152" y="75"/>
                      </a:lnTo>
                      <a:lnTo>
                        <a:pt x="161" y="72"/>
                      </a:lnTo>
                      <a:lnTo>
                        <a:pt x="166" y="63"/>
                      </a:lnTo>
                      <a:lnTo>
                        <a:pt x="166" y="63"/>
                      </a:lnTo>
                      <a:lnTo>
                        <a:pt x="172" y="52"/>
                      </a:lnTo>
                      <a:lnTo>
                        <a:pt x="172" y="52"/>
                      </a:lnTo>
                      <a:lnTo>
                        <a:pt x="175" y="46"/>
                      </a:lnTo>
                      <a:lnTo>
                        <a:pt x="175" y="46"/>
                      </a:lnTo>
                      <a:lnTo>
                        <a:pt x="175" y="38"/>
                      </a:lnTo>
                      <a:lnTo>
                        <a:pt x="175" y="38"/>
                      </a:lnTo>
                      <a:lnTo>
                        <a:pt x="172" y="29"/>
                      </a:lnTo>
                      <a:lnTo>
                        <a:pt x="169" y="24"/>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188"/>
                <p:cNvSpPr>
                  <a:spLocks noChangeArrowheads="1"/>
                </p:cNvSpPr>
                <p:nvPr/>
              </p:nvSpPr>
              <p:spPr bwMode="auto">
                <a:xfrm>
                  <a:off x="5405438" y="2641600"/>
                  <a:ext cx="63500" cy="31750"/>
                </a:xfrm>
                <a:custGeom>
                  <a:avLst/>
                  <a:gdLst>
                    <a:gd name="T0" fmla="*/ 146 w 176"/>
                    <a:gd name="T1" fmla="*/ 6 h 90"/>
                    <a:gd name="T2" fmla="*/ 121 w 176"/>
                    <a:gd name="T3" fmla="*/ 3 h 90"/>
                    <a:gd name="T4" fmla="*/ 89 w 176"/>
                    <a:gd name="T5" fmla="*/ 3 h 90"/>
                    <a:gd name="T6" fmla="*/ 46 w 176"/>
                    <a:gd name="T7" fmla="*/ 0 h 90"/>
                    <a:gd name="T8" fmla="*/ 40 w 176"/>
                    <a:gd name="T9" fmla="*/ 3 h 90"/>
                    <a:gd name="T10" fmla="*/ 35 w 176"/>
                    <a:gd name="T11" fmla="*/ 3 h 90"/>
                    <a:gd name="T12" fmla="*/ 17 w 176"/>
                    <a:gd name="T13" fmla="*/ 12 h 90"/>
                    <a:gd name="T14" fmla="*/ 3 w 176"/>
                    <a:gd name="T15" fmla="*/ 29 h 90"/>
                    <a:gd name="T16" fmla="*/ 0 w 176"/>
                    <a:gd name="T17" fmla="*/ 41 h 90"/>
                    <a:gd name="T18" fmla="*/ 0 w 176"/>
                    <a:gd name="T19" fmla="*/ 49 h 90"/>
                    <a:gd name="T20" fmla="*/ 3 w 176"/>
                    <a:gd name="T21" fmla="*/ 58 h 90"/>
                    <a:gd name="T22" fmla="*/ 3 w 176"/>
                    <a:gd name="T23" fmla="*/ 63 h 90"/>
                    <a:gd name="T24" fmla="*/ 17 w 176"/>
                    <a:gd name="T25" fmla="*/ 81 h 90"/>
                    <a:gd name="T26" fmla="*/ 35 w 176"/>
                    <a:gd name="T27" fmla="*/ 89 h 90"/>
                    <a:gd name="T28" fmla="*/ 46 w 176"/>
                    <a:gd name="T29" fmla="*/ 89 h 90"/>
                    <a:gd name="T30" fmla="*/ 49 w 176"/>
                    <a:gd name="T31" fmla="*/ 89 h 90"/>
                    <a:gd name="T32" fmla="*/ 95 w 176"/>
                    <a:gd name="T33" fmla="*/ 81 h 90"/>
                    <a:gd name="T34" fmla="*/ 106 w 176"/>
                    <a:gd name="T35" fmla="*/ 78 h 90"/>
                    <a:gd name="T36" fmla="*/ 106 w 176"/>
                    <a:gd name="T37" fmla="*/ 78 h 90"/>
                    <a:gd name="T38" fmla="*/ 95 w 176"/>
                    <a:gd name="T39" fmla="*/ 75 h 90"/>
                    <a:gd name="T40" fmla="*/ 49 w 176"/>
                    <a:gd name="T41" fmla="*/ 66 h 90"/>
                    <a:gd name="T42" fmla="*/ 46 w 176"/>
                    <a:gd name="T43" fmla="*/ 66 h 90"/>
                    <a:gd name="T44" fmla="*/ 37 w 176"/>
                    <a:gd name="T45" fmla="*/ 63 h 90"/>
                    <a:gd name="T46" fmla="*/ 32 w 176"/>
                    <a:gd name="T47" fmla="*/ 58 h 90"/>
                    <a:gd name="T48" fmla="*/ 32 w 176"/>
                    <a:gd name="T49" fmla="*/ 49 h 90"/>
                    <a:gd name="T50" fmla="*/ 32 w 176"/>
                    <a:gd name="T51" fmla="*/ 46 h 90"/>
                    <a:gd name="T52" fmla="*/ 32 w 176"/>
                    <a:gd name="T53" fmla="*/ 49 h 90"/>
                    <a:gd name="T54" fmla="*/ 32 w 176"/>
                    <a:gd name="T55" fmla="*/ 46 h 90"/>
                    <a:gd name="T56" fmla="*/ 37 w 176"/>
                    <a:gd name="T57" fmla="*/ 38 h 90"/>
                    <a:gd name="T58" fmla="*/ 43 w 176"/>
                    <a:gd name="T59" fmla="*/ 35 h 90"/>
                    <a:gd name="T60" fmla="*/ 46 w 176"/>
                    <a:gd name="T61" fmla="*/ 35 h 90"/>
                    <a:gd name="T62" fmla="*/ 49 w 176"/>
                    <a:gd name="T63" fmla="*/ 35 h 90"/>
                    <a:gd name="T64" fmla="*/ 89 w 176"/>
                    <a:gd name="T65" fmla="*/ 35 h 90"/>
                    <a:gd name="T66" fmla="*/ 121 w 176"/>
                    <a:gd name="T67" fmla="*/ 32 h 90"/>
                    <a:gd name="T68" fmla="*/ 144 w 176"/>
                    <a:gd name="T69" fmla="*/ 32 h 90"/>
                    <a:gd name="T70" fmla="*/ 155 w 176"/>
                    <a:gd name="T71" fmla="*/ 43 h 90"/>
                    <a:gd name="T72" fmla="*/ 158 w 176"/>
                    <a:gd name="T73" fmla="*/ 46 h 90"/>
                    <a:gd name="T74" fmla="*/ 158 w 176"/>
                    <a:gd name="T75" fmla="*/ 58 h 90"/>
                    <a:gd name="T76" fmla="*/ 149 w 176"/>
                    <a:gd name="T77" fmla="*/ 72 h 90"/>
                    <a:gd name="T78" fmla="*/ 141 w 176"/>
                    <a:gd name="T79" fmla="*/ 75 h 90"/>
                    <a:gd name="T80" fmla="*/ 138 w 176"/>
                    <a:gd name="T81" fmla="*/ 78 h 90"/>
                    <a:gd name="T82" fmla="*/ 152 w 176"/>
                    <a:gd name="T83" fmla="*/ 78 h 90"/>
                    <a:gd name="T84" fmla="*/ 166 w 176"/>
                    <a:gd name="T85" fmla="*/ 66 h 90"/>
                    <a:gd name="T86" fmla="*/ 172 w 176"/>
                    <a:gd name="T87" fmla="*/ 55 h 90"/>
                    <a:gd name="T88" fmla="*/ 175 w 176"/>
                    <a:gd name="T89" fmla="*/ 38 h 90"/>
                    <a:gd name="T90" fmla="*/ 169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6" y="6"/>
                      </a:lnTo>
                      <a:lnTo>
                        <a:pt x="135" y="3"/>
                      </a:lnTo>
                      <a:lnTo>
                        <a:pt x="135" y="3"/>
                      </a:lnTo>
                      <a:lnTo>
                        <a:pt x="121" y="3"/>
                      </a:lnTo>
                      <a:lnTo>
                        <a:pt x="121" y="3"/>
                      </a:lnTo>
                      <a:lnTo>
                        <a:pt x="89" y="3"/>
                      </a:lnTo>
                      <a:lnTo>
                        <a:pt x="89" y="3"/>
                      </a:lnTo>
                      <a:lnTo>
                        <a:pt x="58" y="0"/>
                      </a:lnTo>
                      <a:lnTo>
                        <a:pt x="49" y="0"/>
                      </a:lnTo>
                      <a:lnTo>
                        <a:pt x="46" y="0"/>
                      </a:lnTo>
                      <a:lnTo>
                        <a:pt x="46" y="0"/>
                      </a:lnTo>
                      <a:lnTo>
                        <a:pt x="43" y="3"/>
                      </a:lnTo>
                      <a:lnTo>
                        <a:pt x="40" y="3"/>
                      </a:lnTo>
                      <a:lnTo>
                        <a:pt x="40" y="3"/>
                      </a:lnTo>
                      <a:lnTo>
                        <a:pt x="35" y="3"/>
                      </a:lnTo>
                      <a:lnTo>
                        <a:pt x="35"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3" y="58"/>
                      </a:lnTo>
                      <a:lnTo>
                        <a:pt x="3" y="58"/>
                      </a:lnTo>
                      <a:lnTo>
                        <a:pt x="3" y="63"/>
                      </a:lnTo>
                      <a:lnTo>
                        <a:pt x="3" y="63"/>
                      </a:lnTo>
                      <a:lnTo>
                        <a:pt x="9" y="72"/>
                      </a:lnTo>
                      <a:lnTo>
                        <a:pt x="9" y="72"/>
                      </a:lnTo>
                      <a:lnTo>
                        <a:pt x="17" y="81"/>
                      </a:lnTo>
                      <a:lnTo>
                        <a:pt x="26" y="86"/>
                      </a:lnTo>
                      <a:lnTo>
                        <a:pt x="26" y="86"/>
                      </a:lnTo>
                      <a:lnTo>
                        <a:pt x="35" y="89"/>
                      </a:lnTo>
                      <a:lnTo>
                        <a:pt x="43" y="89"/>
                      </a:lnTo>
                      <a:lnTo>
                        <a:pt x="43" y="89"/>
                      </a:lnTo>
                      <a:lnTo>
                        <a:pt x="46" y="89"/>
                      </a:lnTo>
                      <a:lnTo>
                        <a:pt x="46" y="89"/>
                      </a:lnTo>
                      <a:lnTo>
                        <a:pt x="49" y="89"/>
                      </a:lnTo>
                      <a:lnTo>
                        <a:pt x="49" y="89"/>
                      </a:lnTo>
                      <a:lnTo>
                        <a:pt x="58" y="86"/>
                      </a:lnTo>
                      <a:lnTo>
                        <a:pt x="58" y="86"/>
                      </a:lnTo>
                      <a:lnTo>
                        <a:pt x="95" y="81"/>
                      </a:lnTo>
                      <a:lnTo>
                        <a:pt x="95" y="81"/>
                      </a:lnTo>
                      <a:lnTo>
                        <a:pt x="106" y="78"/>
                      </a:lnTo>
                      <a:lnTo>
                        <a:pt x="106" y="78"/>
                      </a:lnTo>
                      <a:lnTo>
                        <a:pt x="109" y="78"/>
                      </a:lnTo>
                      <a:lnTo>
                        <a:pt x="109" y="78"/>
                      </a:lnTo>
                      <a:lnTo>
                        <a:pt x="106" y="78"/>
                      </a:lnTo>
                      <a:lnTo>
                        <a:pt x="106" y="78"/>
                      </a:lnTo>
                      <a:lnTo>
                        <a:pt x="95" y="75"/>
                      </a:lnTo>
                      <a:lnTo>
                        <a:pt x="95" y="75"/>
                      </a:lnTo>
                      <a:lnTo>
                        <a:pt x="58" y="69"/>
                      </a:lnTo>
                      <a:lnTo>
                        <a:pt x="58" y="69"/>
                      </a:lnTo>
                      <a:lnTo>
                        <a:pt x="49" y="66"/>
                      </a:lnTo>
                      <a:lnTo>
                        <a:pt x="49" y="66"/>
                      </a:lnTo>
                      <a:lnTo>
                        <a:pt x="46" y="66"/>
                      </a:lnTo>
                      <a:lnTo>
                        <a:pt x="46" y="66"/>
                      </a:lnTo>
                      <a:lnTo>
                        <a:pt x="43" y="66"/>
                      </a:lnTo>
                      <a:lnTo>
                        <a:pt x="43" y="66"/>
                      </a:lnTo>
                      <a:lnTo>
                        <a:pt x="37" y="63"/>
                      </a:lnTo>
                      <a:lnTo>
                        <a:pt x="37" y="63"/>
                      </a:lnTo>
                      <a:lnTo>
                        <a:pt x="32" y="58"/>
                      </a:lnTo>
                      <a:lnTo>
                        <a:pt x="32" y="58"/>
                      </a:lnTo>
                      <a:lnTo>
                        <a:pt x="32" y="52"/>
                      </a:lnTo>
                      <a:lnTo>
                        <a:pt x="32" y="52"/>
                      </a:lnTo>
                      <a:lnTo>
                        <a:pt x="32" y="49"/>
                      </a:lnTo>
                      <a:lnTo>
                        <a:pt x="32" y="49"/>
                      </a:lnTo>
                      <a:lnTo>
                        <a:pt x="32" y="46"/>
                      </a:lnTo>
                      <a:lnTo>
                        <a:pt x="32" y="46"/>
                      </a:lnTo>
                      <a:lnTo>
                        <a:pt x="32" y="49"/>
                      </a:lnTo>
                      <a:lnTo>
                        <a:pt x="32" y="49"/>
                      </a:lnTo>
                      <a:lnTo>
                        <a:pt x="32" y="49"/>
                      </a:lnTo>
                      <a:lnTo>
                        <a:pt x="32" y="46"/>
                      </a:lnTo>
                      <a:lnTo>
                        <a:pt x="32" y="46"/>
                      </a:lnTo>
                      <a:lnTo>
                        <a:pt x="32" y="46"/>
                      </a:lnTo>
                      <a:lnTo>
                        <a:pt x="32" y="43"/>
                      </a:lnTo>
                      <a:lnTo>
                        <a:pt x="32" y="43"/>
                      </a:lnTo>
                      <a:lnTo>
                        <a:pt x="37" y="38"/>
                      </a:lnTo>
                      <a:lnTo>
                        <a:pt x="37" y="38"/>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8"/>
                      </a:lnTo>
                      <a:lnTo>
                        <a:pt x="155" y="43"/>
                      </a:lnTo>
                      <a:lnTo>
                        <a:pt x="155" y="43"/>
                      </a:lnTo>
                      <a:lnTo>
                        <a:pt x="158" y="46"/>
                      </a:lnTo>
                      <a:lnTo>
                        <a:pt x="158" y="46"/>
                      </a:lnTo>
                      <a:lnTo>
                        <a:pt x="158" y="52"/>
                      </a:lnTo>
                      <a:lnTo>
                        <a:pt x="158" y="52"/>
                      </a:lnTo>
                      <a:lnTo>
                        <a:pt x="158" y="58"/>
                      </a:lnTo>
                      <a:lnTo>
                        <a:pt x="158" y="58"/>
                      </a:lnTo>
                      <a:lnTo>
                        <a:pt x="152" y="66"/>
                      </a:lnTo>
                      <a:lnTo>
                        <a:pt x="149" y="72"/>
                      </a:lnTo>
                      <a:lnTo>
                        <a:pt x="149" y="72"/>
                      </a:lnTo>
                      <a:lnTo>
                        <a:pt x="141" y="75"/>
                      </a:lnTo>
                      <a:lnTo>
                        <a:pt x="141" y="75"/>
                      </a:lnTo>
                      <a:lnTo>
                        <a:pt x="135" y="78"/>
                      </a:lnTo>
                      <a:lnTo>
                        <a:pt x="138" y="78"/>
                      </a:lnTo>
                      <a:lnTo>
                        <a:pt x="138" y="78"/>
                      </a:lnTo>
                      <a:lnTo>
                        <a:pt x="141" y="78"/>
                      </a:lnTo>
                      <a:lnTo>
                        <a:pt x="141" y="78"/>
                      </a:lnTo>
                      <a:lnTo>
                        <a:pt x="152" y="78"/>
                      </a:lnTo>
                      <a:lnTo>
                        <a:pt x="152" y="78"/>
                      </a:lnTo>
                      <a:lnTo>
                        <a:pt x="161" y="72"/>
                      </a:lnTo>
                      <a:lnTo>
                        <a:pt x="166" y="66"/>
                      </a:lnTo>
                      <a:lnTo>
                        <a:pt x="166" y="66"/>
                      </a:lnTo>
                      <a:lnTo>
                        <a:pt x="172" y="55"/>
                      </a:lnTo>
                      <a:lnTo>
                        <a:pt x="172" y="55"/>
                      </a:lnTo>
                      <a:lnTo>
                        <a:pt x="175" y="46"/>
                      </a:lnTo>
                      <a:lnTo>
                        <a:pt x="175" y="46"/>
                      </a:lnTo>
                      <a:lnTo>
                        <a:pt x="175" y="38"/>
                      </a:lnTo>
                      <a:lnTo>
                        <a:pt x="175" y="38"/>
                      </a:lnTo>
                      <a:lnTo>
                        <a:pt x="172" y="32"/>
                      </a:lnTo>
                      <a:lnTo>
                        <a:pt x="169" y="23"/>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nvGrpSpPr>
            <p:cNvPr id="4" name="Group 3"/>
            <p:cNvGrpSpPr/>
            <p:nvPr/>
          </p:nvGrpSpPr>
          <p:grpSpPr>
            <a:xfrm>
              <a:off x="6404684" y="2183786"/>
              <a:ext cx="1674012" cy="1585844"/>
              <a:chOff x="6112675" y="2205663"/>
              <a:chExt cx="1674012" cy="1585844"/>
            </a:xfrm>
          </p:grpSpPr>
          <p:sp>
            <p:nvSpPr>
              <p:cNvPr id="53" name="TextBox 52"/>
              <p:cNvSpPr txBox="1"/>
              <p:nvPr/>
            </p:nvSpPr>
            <p:spPr>
              <a:xfrm>
                <a:off x="6112675" y="3391397"/>
                <a:ext cx="1665677" cy="400110"/>
              </a:xfrm>
              <a:prstGeom prst="rect">
                <a:avLst/>
              </a:prstGeom>
              <a:noFill/>
            </p:spPr>
            <p:txBody>
              <a:bodyPr wrap="square" rtlCol="0">
                <a:spAutoFit/>
              </a:bodyPr>
              <a:lstStyle/>
              <a:p>
                <a:pPr algn="ctr"/>
                <a:r>
                  <a:rPr lang="en-US" sz="2000" dirty="0">
                    <a:solidFill>
                      <a:schemeClr val="bg2"/>
                    </a:solidFill>
                    <a:latin typeface="Dual 400"/>
                    <a:cs typeface="Dual 400"/>
                  </a:rPr>
                  <a:t>Efficient</a:t>
                </a:r>
              </a:p>
            </p:txBody>
          </p:sp>
          <p:grpSp>
            <p:nvGrpSpPr>
              <p:cNvPr id="3" name="Group 2"/>
              <p:cNvGrpSpPr>
                <a:grpSpLocks noChangeAspect="1"/>
              </p:cNvGrpSpPr>
              <p:nvPr/>
            </p:nvGrpSpPr>
            <p:grpSpPr>
              <a:xfrm>
                <a:off x="6299996" y="2205663"/>
                <a:ext cx="1486691" cy="1023050"/>
                <a:chOff x="6292138" y="2401596"/>
                <a:chExt cx="1094328" cy="753051"/>
              </a:xfrm>
            </p:grpSpPr>
            <p:grpSp>
              <p:nvGrpSpPr>
                <p:cNvPr id="40" name="Group 39"/>
                <p:cNvGrpSpPr/>
                <p:nvPr/>
              </p:nvGrpSpPr>
              <p:grpSpPr>
                <a:xfrm>
                  <a:off x="6292138" y="2401596"/>
                  <a:ext cx="449743" cy="705450"/>
                  <a:chOff x="1603375" y="2886075"/>
                  <a:chExt cx="949325" cy="1489075"/>
                </a:xfrm>
                <a:solidFill>
                  <a:srgbClr val="A1A194"/>
                </a:solidFill>
              </p:grpSpPr>
              <p:sp>
                <p:nvSpPr>
                  <p:cNvPr id="41" name="Freeform 2"/>
                  <p:cNvSpPr>
                    <a:spLocks noChangeArrowheads="1"/>
                  </p:cNvSpPr>
                  <p:nvPr/>
                </p:nvSpPr>
                <p:spPr bwMode="auto">
                  <a:xfrm>
                    <a:off x="2030413" y="2886075"/>
                    <a:ext cx="522287" cy="1344613"/>
                  </a:xfrm>
                  <a:custGeom>
                    <a:avLst/>
                    <a:gdLst>
                      <a:gd name="T0" fmla="*/ 1444 w 1453"/>
                      <a:gd name="T1" fmla="*/ 2524 h 3733"/>
                      <a:gd name="T2" fmla="*/ 1392 w 1453"/>
                      <a:gd name="T3" fmla="*/ 2272 h 3733"/>
                      <a:gd name="T4" fmla="*/ 1275 w 1453"/>
                      <a:gd name="T5" fmla="*/ 2040 h 3733"/>
                      <a:gd name="T6" fmla="*/ 1186 w 1453"/>
                      <a:gd name="T7" fmla="*/ 1943 h 3733"/>
                      <a:gd name="T8" fmla="*/ 1083 w 1453"/>
                      <a:gd name="T9" fmla="*/ 1859 h 3733"/>
                      <a:gd name="T10" fmla="*/ 899 w 1453"/>
                      <a:gd name="T11" fmla="*/ 1762 h 3733"/>
                      <a:gd name="T12" fmla="*/ 553 w 1453"/>
                      <a:gd name="T13" fmla="*/ 1670 h 3733"/>
                      <a:gd name="T14" fmla="*/ 389 w 1453"/>
                      <a:gd name="T15" fmla="*/ 1132 h 3733"/>
                      <a:gd name="T16" fmla="*/ 481 w 1453"/>
                      <a:gd name="T17" fmla="*/ 1143 h 3733"/>
                      <a:gd name="T18" fmla="*/ 578 w 1453"/>
                      <a:gd name="T19" fmla="*/ 1164 h 3733"/>
                      <a:gd name="T20" fmla="*/ 699 w 1453"/>
                      <a:gd name="T21" fmla="*/ 1212 h 3733"/>
                      <a:gd name="T22" fmla="*/ 779 w 1453"/>
                      <a:gd name="T23" fmla="*/ 1266 h 3733"/>
                      <a:gd name="T24" fmla="*/ 1140 w 1453"/>
                      <a:gd name="T25" fmla="*/ 1052 h 3733"/>
                      <a:gd name="T26" fmla="*/ 1289 w 1453"/>
                      <a:gd name="T27" fmla="*/ 645 h 3733"/>
                      <a:gd name="T28" fmla="*/ 1140 w 1453"/>
                      <a:gd name="T29" fmla="*/ 545 h 3733"/>
                      <a:gd name="T30" fmla="*/ 1011 w 1453"/>
                      <a:gd name="T31" fmla="*/ 479 h 3733"/>
                      <a:gd name="T32" fmla="*/ 911 w 1453"/>
                      <a:gd name="T33" fmla="*/ 439 h 3733"/>
                      <a:gd name="T34" fmla="*/ 773 w 1453"/>
                      <a:gd name="T35" fmla="*/ 399 h 3733"/>
                      <a:gd name="T36" fmla="*/ 561 w 1453"/>
                      <a:gd name="T37" fmla="*/ 361 h 3733"/>
                      <a:gd name="T38" fmla="*/ 369 w 1453"/>
                      <a:gd name="T39" fmla="*/ 195 h 3733"/>
                      <a:gd name="T40" fmla="*/ 0 w 1453"/>
                      <a:gd name="T41" fmla="*/ 9 h 3733"/>
                      <a:gd name="T42" fmla="*/ 180 w 1453"/>
                      <a:gd name="T43" fmla="*/ 32 h 3733"/>
                      <a:gd name="T44" fmla="*/ 418 w 1453"/>
                      <a:gd name="T45" fmla="*/ 399 h 3733"/>
                      <a:gd name="T46" fmla="*/ 624 w 1453"/>
                      <a:gd name="T47" fmla="*/ 424 h 3733"/>
                      <a:gd name="T48" fmla="*/ 793 w 1453"/>
                      <a:gd name="T49" fmla="*/ 464 h 3733"/>
                      <a:gd name="T50" fmla="*/ 922 w 1453"/>
                      <a:gd name="T51" fmla="*/ 508 h 3733"/>
                      <a:gd name="T52" fmla="*/ 1031 w 1453"/>
                      <a:gd name="T53" fmla="*/ 559 h 3733"/>
                      <a:gd name="T54" fmla="*/ 1134 w 1453"/>
                      <a:gd name="T55" fmla="*/ 619 h 3733"/>
                      <a:gd name="T56" fmla="*/ 1088 w 1453"/>
                      <a:gd name="T57" fmla="*/ 997 h 3733"/>
                      <a:gd name="T58" fmla="*/ 799 w 1453"/>
                      <a:gd name="T59" fmla="*/ 1184 h 3733"/>
                      <a:gd name="T60" fmla="*/ 704 w 1453"/>
                      <a:gd name="T61" fmla="*/ 1126 h 3733"/>
                      <a:gd name="T62" fmla="*/ 602 w 1453"/>
                      <a:gd name="T63" fmla="*/ 1086 h 3733"/>
                      <a:gd name="T64" fmla="*/ 493 w 1453"/>
                      <a:gd name="T65" fmla="*/ 1063 h 3733"/>
                      <a:gd name="T66" fmla="*/ 309 w 1453"/>
                      <a:gd name="T67" fmla="*/ 1046 h 3733"/>
                      <a:gd name="T68" fmla="*/ 344 w 1453"/>
                      <a:gd name="T69" fmla="*/ 1722 h 3733"/>
                      <a:gd name="T70" fmla="*/ 733 w 1453"/>
                      <a:gd name="T71" fmla="*/ 1791 h 3733"/>
                      <a:gd name="T72" fmla="*/ 916 w 1453"/>
                      <a:gd name="T73" fmla="*/ 1854 h 3733"/>
                      <a:gd name="T74" fmla="*/ 1083 w 1453"/>
                      <a:gd name="T75" fmla="*/ 1951 h 3733"/>
                      <a:gd name="T76" fmla="*/ 1154 w 1453"/>
                      <a:gd name="T77" fmla="*/ 2011 h 3733"/>
                      <a:gd name="T78" fmla="*/ 1269 w 1453"/>
                      <a:gd name="T79" fmla="*/ 2163 h 3733"/>
                      <a:gd name="T80" fmla="*/ 1357 w 1453"/>
                      <a:gd name="T81" fmla="*/ 2386 h 3733"/>
                      <a:gd name="T82" fmla="*/ 1395 w 1453"/>
                      <a:gd name="T83" fmla="*/ 2678 h 3733"/>
                      <a:gd name="T84" fmla="*/ 1392 w 1453"/>
                      <a:gd name="T85" fmla="*/ 2824 h 3733"/>
                      <a:gd name="T86" fmla="*/ 1355 w 1453"/>
                      <a:gd name="T87" fmla="*/ 3016 h 3733"/>
                      <a:gd name="T88" fmla="*/ 1255 w 1453"/>
                      <a:gd name="T89" fmla="*/ 3236 h 3733"/>
                      <a:gd name="T90" fmla="*/ 1100 w 1453"/>
                      <a:gd name="T91" fmla="*/ 3425 h 3733"/>
                      <a:gd name="T92" fmla="*/ 856 w 1453"/>
                      <a:gd name="T93" fmla="*/ 3597 h 3733"/>
                      <a:gd name="T94" fmla="*/ 578 w 1453"/>
                      <a:gd name="T95" fmla="*/ 3706 h 3733"/>
                      <a:gd name="T96" fmla="*/ 727 w 1453"/>
                      <a:gd name="T97" fmla="*/ 3672 h 3733"/>
                      <a:gd name="T98" fmla="*/ 956 w 1453"/>
                      <a:gd name="T99" fmla="*/ 3569 h 3733"/>
                      <a:gd name="T100" fmla="*/ 1160 w 1453"/>
                      <a:gd name="T101" fmla="*/ 3417 h 3733"/>
                      <a:gd name="T102" fmla="*/ 1318 w 1453"/>
                      <a:gd name="T103" fmla="*/ 3216 h 3733"/>
                      <a:gd name="T104" fmla="*/ 1418 w 1453"/>
                      <a:gd name="T105" fmla="*/ 2981 h 3733"/>
                      <a:gd name="T106" fmla="*/ 1449 w 1453"/>
                      <a:gd name="T107" fmla="*/ 2778 h 3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53" h="3733">
                        <a:moveTo>
                          <a:pt x="1452" y="2701"/>
                        </a:moveTo>
                        <a:lnTo>
                          <a:pt x="1452" y="2675"/>
                        </a:lnTo>
                        <a:lnTo>
                          <a:pt x="1452" y="2675"/>
                        </a:lnTo>
                        <a:lnTo>
                          <a:pt x="1452" y="2626"/>
                        </a:lnTo>
                        <a:lnTo>
                          <a:pt x="1452" y="2626"/>
                        </a:lnTo>
                        <a:lnTo>
                          <a:pt x="1444" y="2524"/>
                        </a:lnTo>
                        <a:lnTo>
                          <a:pt x="1438" y="2472"/>
                        </a:lnTo>
                        <a:lnTo>
                          <a:pt x="1429" y="2421"/>
                        </a:lnTo>
                        <a:lnTo>
                          <a:pt x="1429" y="2421"/>
                        </a:lnTo>
                        <a:lnTo>
                          <a:pt x="1420" y="2372"/>
                        </a:lnTo>
                        <a:lnTo>
                          <a:pt x="1406" y="2321"/>
                        </a:lnTo>
                        <a:lnTo>
                          <a:pt x="1392" y="2272"/>
                        </a:lnTo>
                        <a:lnTo>
                          <a:pt x="1375" y="2223"/>
                        </a:lnTo>
                        <a:lnTo>
                          <a:pt x="1375" y="2223"/>
                        </a:lnTo>
                        <a:lnTo>
                          <a:pt x="1355" y="2175"/>
                        </a:lnTo>
                        <a:lnTo>
                          <a:pt x="1329" y="2129"/>
                        </a:lnTo>
                        <a:lnTo>
                          <a:pt x="1303" y="2083"/>
                        </a:lnTo>
                        <a:lnTo>
                          <a:pt x="1275" y="2040"/>
                        </a:lnTo>
                        <a:lnTo>
                          <a:pt x="1275" y="2040"/>
                        </a:lnTo>
                        <a:lnTo>
                          <a:pt x="1240" y="2000"/>
                        </a:lnTo>
                        <a:lnTo>
                          <a:pt x="1206" y="1960"/>
                        </a:lnTo>
                        <a:lnTo>
                          <a:pt x="1200" y="1957"/>
                        </a:lnTo>
                        <a:lnTo>
                          <a:pt x="1194" y="1951"/>
                        </a:lnTo>
                        <a:lnTo>
                          <a:pt x="1186" y="1943"/>
                        </a:lnTo>
                        <a:lnTo>
                          <a:pt x="1186" y="1943"/>
                        </a:lnTo>
                        <a:lnTo>
                          <a:pt x="1168" y="1925"/>
                        </a:lnTo>
                        <a:lnTo>
                          <a:pt x="1168" y="1925"/>
                        </a:lnTo>
                        <a:lnTo>
                          <a:pt x="1126" y="1891"/>
                        </a:lnTo>
                        <a:lnTo>
                          <a:pt x="1126" y="1891"/>
                        </a:lnTo>
                        <a:lnTo>
                          <a:pt x="1083" y="1859"/>
                        </a:lnTo>
                        <a:lnTo>
                          <a:pt x="1040" y="1834"/>
                        </a:lnTo>
                        <a:lnTo>
                          <a:pt x="1040" y="1834"/>
                        </a:lnTo>
                        <a:lnTo>
                          <a:pt x="994" y="1808"/>
                        </a:lnTo>
                        <a:lnTo>
                          <a:pt x="948" y="1785"/>
                        </a:lnTo>
                        <a:lnTo>
                          <a:pt x="948" y="1785"/>
                        </a:lnTo>
                        <a:lnTo>
                          <a:pt x="899" y="1762"/>
                        </a:lnTo>
                        <a:lnTo>
                          <a:pt x="851" y="1745"/>
                        </a:lnTo>
                        <a:lnTo>
                          <a:pt x="802" y="1728"/>
                        </a:lnTo>
                        <a:lnTo>
                          <a:pt x="753" y="1713"/>
                        </a:lnTo>
                        <a:lnTo>
                          <a:pt x="753" y="1713"/>
                        </a:lnTo>
                        <a:lnTo>
                          <a:pt x="653" y="1691"/>
                        </a:lnTo>
                        <a:lnTo>
                          <a:pt x="553" y="1670"/>
                        </a:lnTo>
                        <a:lnTo>
                          <a:pt x="553" y="1670"/>
                        </a:lnTo>
                        <a:lnTo>
                          <a:pt x="452" y="1656"/>
                        </a:lnTo>
                        <a:lnTo>
                          <a:pt x="389" y="1648"/>
                        </a:lnTo>
                        <a:lnTo>
                          <a:pt x="389" y="1387"/>
                        </a:lnTo>
                        <a:lnTo>
                          <a:pt x="389" y="1238"/>
                        </a:lnTo>
                        <a:lnTo>
                          <a:pt x="389" y="1132"/>
                        </a:lnTo>
                        <a:lnTo>
                          <a:pt x="415" y="1135"/>
                        </a:lnTo>
                        <a:lnTo>
                          <a:pt x="415" y="1135"/>
                        </a:lnTo>
                        <a:lnTo>
                          <a:pt x="450" y="1138"/>
                        </a:lnTo>
                        <a:lnTo>
                          <a:pt x="450" y="1138"/>
                        </a:lnTo>
                        <a:lnTo>
                          <a:pt x="481" y="1143"/>
                        </a:lnTo>
                        <a:lnTo>
                          <a:pt x="481" y="1143"/>
                        </a:lnTo>
                        <a:lnTo>
                          <a:pt x="515" y="1149"/>
                        </a:lnTo>
                        <a:lnTo>
                          <a:pt x="515" y="1149"/>
                        </a:lnTo>
                        <a:lnTo>
                          <a:pt x="547" y="1155"/>
                        </a:lnTo>
                        <a:lnTo>
                          <a:pt x="547" y="1155"/>
                        </a:lnTo>
                        <a:lnTo>
                          <a:pt x="578" y="1164"/>
                        </a:lnTo>
                        <a:lnTo>
                          <a:pt x="578" y="1164"/>
                        </a:lnTo>
                        <a:lnTo>
                          <a:pt x="610" y="1172"/>
                        </a:lnTo>
                        <a:lnTo>
                          <a:pt x="641" y="1184"/>
                        </a:lnTo>
                        <a:lnTo>
                          <a:pt x="670" y="1198"/>
                        </a:lnTo>
                        <a:lnTo>
                          <a:pt x="670" y="1198"/>
                        </a:lnTo>
                        <a:lnTo>
                          <a:pt x="699" y="1212"/>
                        </a:lnTo>
                        <a:lnTo>
                          <a:pt x="699" y="1212"/>
                        </a:lnTo>
                        <a:lnTo>
                          <a:pt x="727" y="1229"/>
                        </a:lnTo>
                        <a:lnTo>
                          <a:pt x="727" y="1229"/>
                        </a:lnTo>
                        <a:lnTo>
                          <a:pt x="753" y="1247"/>
                        </a:lnTo>
                        <a:lnTo>
                          <a:pt x="753" y="1247"/>
                        </a:lnTo>
                        <a:lnTo>
                          <a:pt x="779" y="1266"/>
                        </a:lnTo>
                        <a:lnTo>
                          <a:pt x="779" y="1266"/>
                        </a:lnTo>
                        <a:lnTo>
                          <a:pt x="805" y="1290"/>
                        </a:lnTo>
                        <a:lnTo>
                          <a:pt x="828" y="1312"/>
                        </a:lnTo>
                        <a:lnTo>
                          <a:pt x="856" y="1338"/>
                        </a:lnTo>
                        <a:lnTo>
                          <a:pt x="885" y="1312"/>
                        </a:lnTo>
                        <a:lnTo>
                          <a:pt x="1014" y="1181"/>
                        </a:lnTo>
                        <a:lnTo>
                          <a:pt x="1140" y="1052"/>
                        </a:lnTo>
                        <a:lnTo>
                          <a:pt x="1398" y="791"/>
                        </a:lnTo>
                        <a:lnTo>
                          <a:pt x="1423" y="765"/>
                        </a:lnTo>
                        <a:lnTo>
                          <a:pt x="1398" y="742"/>
                        </a:lnTo>
                        <a:lnTo>
                          <a:pt x="1343" y="694"/>
                        </a:lnTo>
                        <a:lnTo>
                          <a:pt x="1343" y="694"/>
                        </a:lnTo>
                        <a:lnTo>
                          <a:pt x="1289" y="645"/>
                        </a:lnTo>
                        <a:lnTo>
                          <a:pt x="1289" y="645"/>
                        </a:lnTo>
                        <a:lnTo>
                          <a:pt x="1231" y="602"/>
                        </a:lnTo>
                        <a:lnTo>
                          <a:pt x="1231" y="602"/>
                        </a:lnTo>
                        <a:lnTo>
                          <a:pt x="1171" y="562"/>
                        </a:lnTo>
                        <a:lnTo>
                          <a:pt x="1140" y="545"/>
                        </a:lnTo>
                        <a:lnTo>
                          <a:pt x="1140" y="545"/>
                        </a:lnTo>
                        <a:lnTo>
                          <a:pt x="1108" y="527"/>
                        </a:lnTo>
                        <a:lnTo>
                          <a:pt x="1077" y="511"/>
                        </a:lnTo>
                        <a:lnTo>
                          <a:pt x="1060" y="502"/>
                        </a:lnTo>
                        <a:lnTo>
                          <a:pt x="1060" y="502"/>
                        </a:lnTo>
                        <a:lnTo>
                          <a:pt x="1045" y="493"/>
                        </a:lnTo>
                        <a:lnTo>
                          <a:pt x="1011" y="479"/>
                        </a:lnTo>
                        <a:lnTo>
                          <a:pt x="994" y="473"/>
                        </a:lnTo>
                        <a:lnTo>
                          <a:pt x="979" y="464"/>
                        </a:lnTo>
                        <a:lnTo>
                          <a:pt x="979" y="464"/>
                        </a:lnTo>
                        <a:lnTo>
                          <a:pt x="945" y="453"/>
                        </a:lnTo>
                        <a:lnTo>
                          <a:pt x="911" y="439"/>
                        </a:lnTo>
                        <a:lnTo>
                          <a:pt x="911" y="439"/>
                        </a:lnTo>
                        <a:lnTo>
                          <a:pt x="876" y="427"/>
                        </a:lnTo>
                        <a:lnTo>
                          <a:pt x="842" y="419"/>
                        </a:lnTo>
                        <a:lnTo>
                          <a:pt x="842" y="419"/>
                        </a:lnTo>
                        <a:lnTo>
                          <a:pt x="808" y="407"/>
                        </a:lnTo>
                        <a:lnTo>
                          <a:pt x="773" y="399"/>
                        </a:lnTo>
                        <a:lnTo>
                          <a:pt x="773" y="399"/>
                        </a:lnTo>
                        <a:lnTo>
                          <a:pt x="739" y="390"/>
                        </a:lnTo>
                        <a:lnTo>
                          <a:pt x="704" y="384"/>
                        </a:lnTo>
                        <a:lnTo>
                          <a:pt x="704" y="384"/>
                        </a:lnTo>
                        <a:lnTo>
                          <a:pt x="633" y="373"/>
                        </a:lnTo>
                        <a:lnTo>
                          <a:pt x="633" y="373"/>
                        </a:lnTo>
                        <a:lnTo>
                          <a:pt x="561" y="361"/>
                        </a:lnTo>
                        <a:lnTo>
                          <a:pt x="561" y="361"/>
                        </a:lnTo>
                        <a:lnTo>
                          <a:pt x="493" y="356"/>
                        </a:lnTo>
                        <a:lnTo>
                          <a:pt x="493" y="356"/>
                        </a:lnTo>
                        <a:lnTo>
                          <a:pt x="421" y="350"/>
                        </a:lnTo>
                        <a:lnTo>
                          <a:pt x="372" y="350"/>
                        </a:lnTo>
                        <a:lnTo>
                          <a:pt x="369" y="195"/>
                        </a:lnTo>
                        <a:lnTo>
                          <a:pt x="366" y="18"/>
                        </a:lnTo>
                        <a:lnTo>
                          <a:pt x="366" y="0"/>
                        </a:lnTo>
                        <a:lnTo>
                          <a:pt x="350" y="0"/>
                        </a:lnTo>
                        <a:lnTo>
                          <a:pt x="180" y="3"/>
                        </a:lnTo>
                        <a:lnTo>
                          <a:pt x="9" y="9"/>
                        </a:lnTo>
                        <a:lnTo>
                          <a:pt x="0" y="9"/>
                        </a:lnTo>
                        <a:lnTo>
                          <a:pt x="0" y="18"/>
                        </a:lnTo>
                        <a:lnTo>
                          <a:pt x="3" y="201"/>
                        </a:lnTo>
                        <a:lnTo>
                          <a:pt x="9" y="384"/>
                        </a:lnTo>
                        <a:lnTo>
                          <a:pt x="14" y="201"/>
                        </a:lnTo>
                        <a:lnTo>
                          <a:pt x="17" y="26"/>
                        </a:lnTo>
                        <a:lnTo>
                          <a:pt x="180" y="32"/>
                        </a:lnTo>
                        <a:lnTo>
                          <a:pt x="332" y="35"/>
                        </a:lnTo>
                        <a:lnTo>
                          <a:pt x="329" y="195"/>
                        </a:lnTo>
                        <a:lnTo>
                          <a:pt x="326" y="370"/>
                        </a:lnTo>
                        <a:lnTo>
                          <a:pt x="326" y="390"/>
                        </a:lnTo>
                        <a:lnTo>
                          <a:pt x="350" y="393"/>
                        </a:lnTo>
                        <a:lnTo>
                          <a:pt x="418" y="399"/>
                        </a:lnTo>
                        <a:lnTo>
                          <a:pt x="418" y="399"/>
                        </a:lnTo>
                        <a:lnTo>
                          <a:pt x="487" y="404"/>
                        </a:lnTo>
                        <a:lnTo>
                          <a:pt x="487" y="404"/>
                        </a:lnTo>
                        <a:lnTo>
                          <a:pt x="556" y="413"/>
                        </a:lnTo>
                        <a:lnTo>
                          <a:pt x="556" y="413"/>
                        </a:lnTo>
                        <a:lnTo>
                          <a:pt x="624" y="424"/>
                        </a:lnTo>
                        <a:lnTo>
                          <a:pt x="624" y="424"/>
                        </a:lnTo>
                        <a:lnTo>
                          <a:pt x="693" y="439"/>
                        </a:lnTo>
                        <a:lnTo>
                          <a:pt x="693" y="439"/>
                        </a:lnTo>
                        <a:lnTo>
                          <a:pt x="759" y="456"/>
                        </a:lnTo>
                        <a:lnTo>
                          <a:pt x="759" y="456"/>
                        </a:lnTo>
                        <a:lnTo>
                          <a:pt x="793" y="464"/>
                        </a:lnTo>
                        <a:lnTo>
                          <a:pt x="825" y="473"/>
                        </a:lnTo>
                        <a:lnTo>
                          <a:pt x="825" y="473"/>
                        </a:lnTo>
                        <a:lnTo>
                          <a:pt x="859" y="485"/>
                        </a:lnTo>
                        <a:lnTo>
                          <a:pt x="891" y="496"/>
                        </a:lnTo>
                        <a:lnTo>
                          <a:pt x="891" y="496"/>
                        </a:lnTo>
                        <a:lnTo>
                          <a:pt x="922" y="508"/>
                        </a:lnTo>
                        <a:lnTo>
                          <a:pt x="954" y="522"/>
                        </a:lnTo>
                        <a:lnTo>
                          <a:pt x="971" y="527"/>
                        </a:lnTo>
                        <a:lnTo>
                          <a:pt x="985" y="536"/>
                        </a:lnTo>
                        <a:lnTo>
                          <a:pt x="1017" y="550"/>
                        </a:lnTo>
                        <a:lnTo>
                          <a:pt x="1017" y="550"/>
                        </a:lnTo>
                        <a:lnTo>
                          <a:pt x="1031" y="559"/>
                        </a:lnTo>
                        <a:lnTo>
                          <a:pt x="1048" y="568"/>
                        </a:lnTo>
                        <a:lnTo>
                          <a:pt x="1077" y="582"/>
                        </a:lnTo>
                        <a:lnTo>
                          <a:pt x="1077" y="582"/>
                        </a:lnTo>
                        <a:lnTo>
                          <a:pt x="1105" y="602"/>
                        </a:lnTo>
                        <a:lnTo>
                          <a:pt x="1134" y="619"/>
                        </a:lnTo>
                        <a:lnTo>
                          <a:pt x="1134" y="619"/>
                        </a:lnTo>
                        <a:lnTo>
                          <a:pt x="1192" y="659"/>
                        </a:lnTo>
                        <a:lnTo>
                          <a:pt x="1192" y="659"/>
                        </a:lnTo>
                        <a:lnTo>
                          <a:pt x="1246" y="700"/>
                        </a:lnTo>
                        <a:lnTo>
                          <a:pt x="1297" y="745"/>
                        </a:lnTo>
                        <a:lnTo>
                          <a:pt x="1320" y="768"/>
                        </a:lnTo>
                        <a:lnTo>
                          <a:pt x="1088" y="997"/>
                        </a:lnTo>
                        <a:lnTo>
                          <a:pt x="956" y="1126"/>
                        </a:lnTo>
                        <a:lnTo>
                          <a:pt x="856" y="1229"/>
                        </a:lnTo>
                        <a:lnTo>
                          <a:pt x="856" y="1229"/>
                        </a:lnTo>
                        <a:lnTo>
                          <a:pt x="830" y="1206"/>
                        </a:lnTo>
                        <a:lnTo>
                          <a:pt x="830" y="1206"/>
                        </a:lnTo>
                        <a:lnTo>
                          <a:pt x="799" y="1184"/>
                        </a:lnTo>
                        <a:lnTo>
                          <a:pt x="799" y="1184"/>
                        </a:lnTo>
                        <a:lnTo>
                          <a:pt x="770" y="1164"/>
                        </a:lnTo>
                        <a:lnTo>
                          <a:pt x="770" y="1164"/>
                        </a:lnTo>
                        <a:lnTo>
                          <a:pt x="739" y="1143"/>
                        </a:lnTo>
                        <a:lnTo>
                          <a:pt x="739" y="1143"/>
                        </a:lnTo>
                        <a:lnTo>
                          <a:pt x="704" y="1126"/>
                        </a:lnTo>
                        <a:lnTo>
                          <a:pt x="704" y="1126"/>
                        </a:lnTo>
                        <a:lnTo>
                          <a:pt x="670" y="1109"/>
                        </a:lnTo>
                        <a:lnTo>
                          <a:pt x="636" y="1098"/>
                        </a:lnTo>
                        <a:lnTo>
                          <a:pt x="636" y="1098"/>
                        </a:lnTo>
                        <a:lnTo>
                          <a:pt x="602" y="1086"/>
                        </a:lnTo>
                        <a:lnTo>
                          <a:pt x="602" y="1086"/>
                        </a:lnTo>
                        <a:lnTo>
                          <a:pt x="564" y="1075"/>
                        </a:lnTo>
                        <a:lnTo>
                          <a:pt x="564" y="1075"/>
                        </a:lnTo>
                        <a:lnTo>
                          <a:pt x="530" y="1069"/>
                        </a:lnTo>
                        <a:lnTo>
                          <a:pt x="530" y="1069"/>
                        </a:lnTo>
                        <a:lnTo>
                          <a:pt x="493" y="1063"/>
                        </a:lnTo>
                        <a:lnTo>
                          <a:pt x="493" y="1063"/>
                        </a:lnTo>
                        <a:lnTo>
                          <a:pt x="458" y="1057"/>
                        </a:lnTo>
                        <a:lnTo>
                          <a:pt x="458" y="1057"/>
                        </a:lnTo>
                        <a:lnTo>
                          <a:pt x="421" y="1052"/>
                        </a:lnTo>
                        <a:lnTo>
                          <a:pt x="387" y="1049"/>
                        </a:lnTo>
                        <a:lnTo>
                          <a:pt x="352" y="1049"/>
                        </a:lnTo>
                        <a:lnTo>
                          <a:pt x="309" y="1046"/>
                        </a:lnTo>
                        <a:lnTo>
                          <a:pt x="309" y="1089"/>
                        </a:lnTo>
                        <a:lnTo>
                          <a:pt x="309" y="1238"/>
                        </a:lnTo>
                        <a:lnTo>
                          <a:pt x="309" y="1387"/>
                        </a:lnTo>
                        <a:lnTo>
                          <a:pt x="309" y="1682"/>
                        </a:lnTo>
                        <a:lnTo>
                          <a:pt x="309" y="1716"/>
                        </a:lnTo>
                        <a:lnTo>
                          <a:pt x="344" y="1722"/>
                        </a:lnTo>
                        <a:lnTo>
                          <a:pt x="444" y="1736"/>
                        </a:lnTo>
                        <a:lnTo>
                          <a:pt x="444" y="1736"/>
                        </a:lnTo>
                        <a:lnTo>
                          <a:pt x="541" y="1751"/>
                        </a:lnTo>
                        <a:lnTo>
                          <a:pt x="541" y="1751"/>
                        </a:lnTo>
                        <a:lnTo>
                          <a:pt x="639" y="1768"/>
                        </a:lnTo>
                        <a:lnTo>
                          <a:pt x="733" y="1791"/>
                        </a:lnTo>
                        <a:lnTo>
                          <a:pt x="733" y="1791"/>
                        </a:lnTo>
                        <a:lnTo>
                          <a:pt x="779" y="1802"/>
                        </a:lnTo>
                        <a:lnTo>
                          <a:pt x="825" y="1817"/>
                        </a:lnTo>
                        <a:lnTo>
                          <a:pt x="871" y="1834"/>
                        </a:lnTo>
                        <a:lnTo>
                          <a:pt x="916" y="1854"/>
                        </a:lnTo>
                        <a:lnTo>
                          <a:pt x="916" y="1854"/>
                        </a:lnTo>
                        <a:lnTo>
                          <a:pt x="959" y="1874"/>
                        </a:lnTo>
                        <a:lnTo>
                          <a:pt x="1003" y="1897"/>
                        </a:lnTo>
                        <a:lnTo>
                          <a:pt x="1003" y="1897"/>
                        </a:lnTo>
                        <a:lnTo>
                          <a:pt x="1042" y="1922"/>
                        </a:lnTo>
                        <a:lnTo>
                          <a:pt x="1083" y="1951"/>
                        </a:lnTo>
                        <a:lnTo>
                          <a:pt x="1083" y="1951"/>
                        </a:lnTo>
                        <a:lnTo>
                          <a:pt x="1117" y="1980"/>
                        </a:lnTo>
                        <a:lnTo>
                          <a:pt x="1117" y="1980"/>
                        </a:lnTo>
                        <a:lnTo>
                          <a:pt x="1137" y="1997"/>
                        </a:lnTo>
                        <a:lnTo>
                          <a:pt x="1146" y="2006"/>
                        </a:lnTo>
                        <a:lnTo>
                          <a:pt x="1148" y="2008"/>
                        </a:lnTo>
                        <a:lnTo>
                          <a:pt x="1154" y="2011"/>
                        </a:lnTo>
                        <a:lnTo>
                          <a:pt x="1154" y="2011"/>
                        </a:lnTo>
                        <a:lnTo>
                          <a:pt x="1186" y="2046"/>
                        </a:lnTo>
                        <a:lnTo>
                          <a:pt x="1217" y="2083"/>
                        </a:lnTo>
                        <a:lnTo>
                          <a:pt x="1217" y="2083"/>
                        </a:lnTo>
                        <a:lnTo>
                          <a:pt x="1243" y="2123"/>
                        </a:lnTo>
                        <a:lnTo>
                          <a:pt x="1269" y="2163"/>
                        </a:lnTo>
                        <a:lnTo>
                          <a:pt x="1292" y="2206"/>
                        </a:lnTo>
                        <a:lnTo>
                          <a:pt x="1312" y="2249"/>
                        </a:lnTo>
                        <a:lnTo>
                          <a:pt x="1312" y="2249"/>
                        </a:lnTo>
                        <a:lnTo>
                          <a:pt x="1329" y="2295"/>
                        </a:lnTo>
                        <a:lnTo>
                          <a:pt x="1343" y="2341"/>
                        </a:lnTo>
                        <a:lnTo>
                          <a:pt x="1357" y="2386"/>
                        </a:lnTo>
                        <a:lnTo>
                          <a:pt x="1369" y="2435"/>
                        </a:lnTo>
                        <a:lnTo>
                          <a:pt x="1378" y="2481"/>
                        </a:lnTo>
                        <a:lnTo>
                          <a:pt x="1383" y="2530"/>
                        </a:lnTo>
                        <a:lnTo>
                          <a:pt x="1392" y="2626"/>
                        </a:lnTo>
                        <a:lnTo>
                          <a:pt x="1392" y="2626"/>
                        </a:lnTo>
                        <a:lnTo>
                          <a:pt x="1395" y="2678"/>
                        </a:lnTo>
                        <a:lnTo>
                          <a:pt x="1395" y="2701"/>
                        </a:lnTo>
                        <a:lnTo>
                          <a:pt x="1395" y="2715"/>
                        </a:lnTo>
                        <a:lnTo>
                          <a:pt x="1395" y="2726"/>
                        </a:lnTo>
                        <a:lnTo>
                          <a:pt x="1395" y="2726"/>
                        </a:lnTo>
                        <a:lnTo>
                          <a:pt x="1395" y="2775"/>
                        </a:lnTo>
                        <a:lnTo>
                          <a:pt x="1392" y="2824"/>
                        </a:lnTo>
                        <a:lnTo>
                          <a:pt x="1392" y="2824"/>
                        </a:lnTo>
                        <a:lnTo>
                          <a:pt x="1386" y="2872"/>
                        </a:lnTo>
                        <a:lnTo>
                          <a:pt x="1378" y="2921"/>
                        </a:lnTo>
                        <a:lnTo>
                          <a:pt x="1366" y="2967"/>
                        </a:lnTo>
                        <a:lnTo>
                          <a:pt x="1355" y="3016"/>
                        </a:lnTo>
                        <a:lnTo>
                          <a:pt x="1355" y="3016"/>
                        </a:lnTo>
                        <a:lnTo>
                          <a:pt x="1340" y="3061"/>
                        </a:lnTo>
                        <a:lnTo>
                          <a:pt x="1323" y="3107"/>
                        </a:lnTo>
                        <a:lnTo>
                          <a:pt x="1303" y="3150"/>
                        </a:lnTo>
                        <a:lnTo>
                          <a:pt x="1280" y="3196"/>
                        </a:lnTo>
                        <a:lnTo>
                          <a:pt x="1280" y="3196"/>
                        </a:lnTo>
                        <a:lnTo>
                          <a:pt x="1255" y="3236"/>
                        </a:lnTo>
                        <a:lnTo>
                          <a:pt x="1229" y="3279"/>
                        </a:lnTo>
                        <a:lnTo>
                          <a:pt x="1200" y="3316"/>
                        </a:lnTo>
                        <a:lnTo>
                          <a:pt x="1168" y="3357"/>
                        </a:lnTo>
                        <a:lnTo>
                          <a:pt x="1168" y="3357"/>
                        </a:lnTo>
                        <a:lnTo>
                          <a:pt x="1134" y="3391"/>
                        </a:lnTo>
                        <a:lnTo>
                          <a:pt x="1100" y="3425"/>
                        </a:lnTo>
                        <a:lnTo>
                          <a:pt x="1063" y="3460"/>
                        </a:lnTo>
                        <a:lnTo>
                          <a:pt x="1022" y="3488"/>
                        </a:lnTo>
                        <a:lnTo>
                          <a:pt x="985" y="3520"/>
                        </a:lnTo>
                        <a:lnTo>
                          <a:pt x="942" y="3546"/>
                        </a:lnTo>
                        <a:lnTo>
                          <a:pt x="899" y="3571"/>
                        </a:lnTo>
                        <a:lnTo>
                          <a:pt x="856" y="3597"/>
                        </a:lnTo>
                        <a:lnTo>
                          <a:pt x="856" y="3597"/>
                        </a:lnTo>
                        <a:lnTo>
                          <a:pt x="813" y="3620"/>
                        </a:lnTo>
                        <a:lnTo>
                          <a:pt x="767" y="3640"/>
                        </a:lnTo>
                        <a:lnTo>
                          <a:pt x="676" y="3677"/>
                        </a:lnTo>
                        <a:lnTo>
                          <a:pt x="676" y="3677"/>
                        </a:lnTo>
                        <a:lnTo>
                          <a:pt x="578" y="3706"/>
                        </a:lnTo>
                        <a:lnTo>
                          <a:pt x="484" y="3732"/>
                        </a:lnTo>
                        <a:lnTo>
                          <a:pt x="484" y="3732"/>
                        </a:lnTo>
                        <a:lnTo>
                          <a:pt x="581" y="3712"/>
                        </a:lnTo>
                        <a:lnTo>
                          <a:pt x="679" y="3686"/>
                        </a:lnTo>
                        <a:lnTo>
                          <a:pt x="679" y="3686"/>
                        </a:lnTo>
                        <a:lnTo>
                          <a:pt x="727" y="3672"/>
                        </a:lnTo>
                        <a:lnTo>
                          <a:pt x="773" y="3654"/>
                        </a:lnTo>
                        <a:lnTo>
                          <a:pt x="819" y="3634"/>
                        </a:lnTo>
                        <a:lnTo>
                          <a:pt x="865" y="3614"/>
                        </a:lnTo>
                        <a:lnTo>
                          <a:pt x="865" y="3614"/>
                        </a:lnTo>
                        <a:lnTo>
                          <a:pt x="911" y="3591"/>
                        </a:lnTo>
                        <a:lnTo>
                          <a:pt x="956" y="3569"/>
                        </a:lnTo>
                        <a:lnTo>
                          <a:pt x="1000" y="3540"/>
                        </a:lnTo>
                        <a:lnTo>
                          <a:pt x="1040" y="3514"/>
                        </a:lnTo>
                        <a:lnTo>
                          <a:pt x="1040" y="3514"/>
                        </a:lnTo>
                        <a:lnTo>
                          <a:pt x="1083" y="3483"/>
                        </a:lnTo>
                        <a:lnTo>
                          <a:pt x="1120" y="3451"/>
                        </a:lnTo>
                        <a:lnTo>
                          <a:pt x="1160" y="3417"/>
                        </a:lnTo>
                        <a:lnTo>
                          <a:pt x="1194" y="3379"/>
                        </a:lnTo>
                        <a:lnTo>
                          <a:pt x="1194" y="3379"/>
                        </a:lnTo>
                        <a:lnTo>
                          <a:pt x="1229" y="3342"/>
                        </a:lnTo>
                        <a:lnTo>
                          <a:pt x="1260" y="3302"/>
                        </a:lnTo>
                        <a:lnTo>
                          <a:pt x="1289" y="3259"/>
                        </a:lnTo>
                        <a:lnTo>
                          <a:pt x="1318" y="3216"/>
                        </a:lnTo>
                        <a:lnTo>
                          <a:pt x="1343" y="3170"/>
                        </a:lnTo>
                        <a:lnTo>
                          <a:pt x="1363" y="3124"/>
                        </a:lnTo>
                        <a:lnTo>
                          <a:pt x="1383" y="3079"/>
                        </a:lnTo>
                        <a:lnTo>
                          <a:pt x="1401" y="3030"/>
                        </a:lnTo>
                        <a:lnTo>
                          <a:pt x="1401" y="3030"/>
                        </a:lnTo>
                        <a:lnTo>
                          <a:pt x="1418" y="2981"/>
                        </a:lnTo>
                        <a:lnTo>
                          <a:pt x="1429" y="2930"/>
                        </a:lnTo>
                        <a:lnTo>
                          <a:pt x="1438" y="2881"/>
                        </a:lnTo>
                        <a:lnTo>
                          <a:pt x="1446" y="2830"/>
                        </a:lnTo>
                        <a:lnTo>
                          <a:pt x="1446" y="2830"/>
                        </a:lnTo>
                        <a:lnTo>
                          <a:pt x="1449" y="2778"/>
                        </a:lnTo>
                        <a:lnTo>
                          <a:pt x="1449" y="2778"/>
                        </a:lnTo>
                        <a:lnTo>
                          <a:pt x="1452" y="2726"/>
                        </a:lnTo>
                        <a:lnTo>
                          <a:pt x="1452" y="2715"/>
                        </a:lnTo>
                        <a:lnTo>
                          <a:pt x="1452" y="270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3"/>
                  <p:cNvSpPr>
                    <a:spLocks noChangeArrowheads="1"/>
                  </p:cNvSpPr>
                  <p:nvPr/>
                </p:nvSpPr>
                <p:spPr bwMode="auto">
                  <a:xfrm>
                    <a:off x="1603375" y="3030538"/>
                    <a:ext cx="555625" cy="1344612"/>
                  </a:xfrm>
                  <a:custGeom>
                    <a:avLst/>
                    <a:gdLst>
                      <a:gd name="T0" fmla="*/ 1366 w 1545"/>
                      <a:gd name="T1" fmla="*/ 3700 h 3733"/>
                      <a:gd name="T2" fmla="*/ 1195 w 1545"/>
                      <a:gd name="T3" fmla="*/ 3339 h 3733"/>
                      <a:gd name="T4" fmla="*/ 962 w 1545"/>
                      <a:gd name="T5" fmla="*/ 3319 h 3733"/>
                      <a:gd name="T6" fmla="*/ 811 w 1545"/>
                      <a:gd name="T7" fmla="*/ 3294 h 3733"/>
                      <a:gd name="T8" fmla="*/ 659 w 1545"/>
                      <a:gd name="T9" fmla="*/ 3253 h 3733"/>
                      <a:gd name="T10" fmla="*/ 447 w 1545"/>
                      <a:gd name="T11" fmla="*/ 3170 h 3733"/>
                      <a:gd name="T12" fmla="*/ 249 w 1545"/>
                      <a:gd name="T13" fmla="*/ 3050 h 3733"/>
                      <a:gd name="T14" fmla="*/ 103 w 1545"/>
                      <a:gd name="T15" fmla="*/ 2921 h 3733"/>
                      <a:gd name="T16" fmla="*/ 581 w 1545"/>
                      <a:gd name="T17" fmla="*/ 2457 h 3733"/>
                      <a:gd name="T18" fmla="*/ 673 w 1545"/>
                      <a:gd name="T19" fmla="*/ 2520 h 3733"/>
                      <a:gd name="T20" fmla="*/ 731 w 1545"/>
                      <a:gd name="T21" fmla="*/ 2552 h 3733"/>
                      <a:gd name="T22" fmla="*/ 854 w 1545"/>
                      <a:gd name="T23" fmla="*/ 2603 h 3733"/>
                      <a:gd name="T24" fmla="*/ 937 w 1545"/>
                      <a:gd name="T25" fmla="*/ 2626 h 3733"/>
                      <a:gd name="T26" fmla="*/ 1063 w 1545"/>
                      <a:gd name="T27" fmla="*/ 2652 h 3733"/>
                      <a:gd name="T28" fmla="*/ 1235 w 1545"/>
                      <a:gd name="T29" fmla="*/ 2626 h 3733"/>
                      <a:gd name="T30" fmla="*/ 1109 w 1545"/>
                      <a:gd name="T31" fmla="*/ 1948 h 3733"/>
                      <a:gd name="T32" fmla="*/ 836 w 1545"/>
                      <a:gd name="T33" fmla="*/ 1888 h 3733"/>
                      <a:gd name="T34" fmla="*/ 670 w 1545"/>
                      <a:gd name="T35" fmla="*/ 1817 h 3733"/>
                      <a:gd name="T36" fmla="*/ 518 w 1545"/>
                      <a:gd name="T37" fmla="*/ 1716 h 3733"/>
                      <a:gd name="T38" fmla="*/ 467 w 1545"/>
                      <a:gd name="T39" fmla="*/ 1670 h 3733"/>
                      <a:gd name="T40" fmla="*/ 438 w 1545"/>
                      <a:gd name="T41" fmla="*/ 1639 h 3733"/>
                      <a:gd name="T42" fmla="*/ 372 w 1545"/>
                      <a:gd name="T43" fmla="*/ 1547 h 3733"/>
                      <a:gd name="T44" fmla="*/ 295 w 1545"/>
                      <a:gd name="T45" fmla="*/ 1384 h 3733"/>
                      <a:gd name="T46" fmla="*/ 249 w 1545"/>
                      <a:gd name="T47" fmla="*/ 1161 h 3733"/>
                      <a:gd name="T48" fmla="*/ 246 w 1545"/>
                      <a:gd name="T49" fmla="*/ 883 h 3733"/>
                      <a:gd name="T50" fmla="*/ 284 w 1545"/>
                      <a:gd name="T51" fmla="*/ 702 h 3733"/>
                      <a:gd name="T52" fmla="*/ 353 w 1545"/>
                      <a:gd name="T53" fmla="*/ 530 h 3733"/>
                      <a:gd name="T54" fmla="*/ 453 w 1545"/>
                      <a:gd name="T55" fmla="*/ 376 h 3733"/>
                      <a:gd name="T56" fmla="*/ 584 w 1545"/>
                      <a:gd name="T57" fmla="*/ 244 h 3733"/>
                      <a:gd name="T58" fmla="*/ 736 w 1545"/>
                      <a:gd name="T59" fmla="*/ 138 h 3733"/>
                      <a:gd name="T60" fmla="*/ 997 w 1545"/>
                      <a:gd name="T61" fmla="*/ 26 h 3733"/>
                      <a:gd name="T62" fmla="*/ 902 w 1545"/>
                      <a:gd name="T63" fmla="*/ 46 h 3733"/>
                      <a:gd name="T64" fmla="*/ 728 w 1545"/>
                      <a:gd name="T65" fmla="*/ 121 h 3733"/>
                      <a:gd name="T66" fmla="*/ 567 w 1545"/>
                      <a:gd name="T67" fmla="*/ 224 h 3733"/>
                      <a:gd name="T68" fmla="*/ 427 w 1545"/>
                      <a:gd name="T69" fmla="*/ 356 h 3733"/>
                      <a:gd name="T70" fmla="*/ 315 w 1545"/>
                      <a:gd name="T71" fmla="*/ 513 h 3733"/>
                      <a:gd name="T72" fmla="*/ 238 w 1545"/>
                      <a:gd name="T73" fmla="*/ 688 h 3733"/>
                      <a:gd name="T74" fmla="*/ 189 w 1545"/>
                      <a:gd name="T75" fmla="*/ 926 h 3733"/>
                      <a:gd name="T76" fmla="*/ 189 w 1545"/>
                      <a:gd name="T77" fmla="*/ 1166 h 3733"/>
                      <a:gd name="T78" fmla="*/ 221 w 1545"/>
                      <a:gd name="T79" fmla="*/ 1355 h 3733"/>
                      <a:gd name="T80" fmla="*/ 290 w 1545"/>
                      <a:gd name="T81" fmla="*/ 1539 h 3733"/>
                      <a:gd name="T82" fmla="*/ 384 w 1545"/>
                      <a:gd name="T83" fmla="*/ 1685 h 3733"/>
                      <a:gd name="T84" fmla="*/ 416 w 1545"/>
                      <a:gd name="T85" fmla="*/ 1719 h 3733"/>
                      <a:gd name="T86" fmla="*/ 473 w 1545"/>
                      <a:gd name="T87" fmla="*/ 1771 h 3733"/>
                      <a:gd name="T88" fmla="*/ 636 w 1545"/>
                      <a:gd name="T89" fmla="*/ 1882 h 3733"/>
                      <a:gd name="T90" fmla="*/ 814 w 1545"/>
                      <a:gd name="T91" fmla="*/ 1960 h 3733"/>
                      <a:gd name="T92" fmla="*/ 1094 w 1545"/>
                      <a:gd name="T93" fmla="*/ 2029 h 3733"/>
                      <a:gd name="T94" fmla="*/ 1077 w 1545"/>
                      <a:gd name="T95" fmla="*/ 2572 h 3733"/>
                      <a:gd name="T96" fmla="*/ 957 w 1545"/>
                      <a:gd name="T97" fmla="*/ 2549 h 3733"/>
                      <a:gd name="T98" fmla="*/ 880 w 1545"/>
                      <a:gd name="T99" fmla="*/ 2526 h 3733"/>
                      <a:gd name="T100" fmla="*/ 768 w 1545"/>
                      <a:gd name="T101" fmla="*/ 2480 h 3733"/>
                      <a:gd name="T102" fmla="*/ 699 w 1545"/>
                      <a:gd name="T103" fmla="*/ 2443 h 3733"/>
                      <a:gd name="T104" fmla="*/ 636 w 1545"/>
                      <a:gd name="T105" fmla="*/ 2394 h 3733"/>
                      <a:gd name="T106" fmla="*/ 287 w 1545"/>
                      <a:gd name="T107" fmla="*/ 2632 h 3733"/>
                      <a:gd name="T108" fmla="*/ 83 w 1545"/>
                      <a:gd name="T109" fmla="*/ 3004 h 3733"/>
                      <a:gd name="T110" fmla="*/ 278 w 1545"/>
                      <a:gd name="T111" fmla="*/ 3150 h 3733"/>
                      <a:gd name="T112" fmla="*/ 493 w 1545"/>
                      <a:gd name="T113" fmla="*/ 3259 h 3733"/>
                      <a:gd name="T114" fmla="*/ 682 w 1545"/>
                      <a:gd name="T115" fmla="*/ 3322 h 3733"/>
                      <a:gd name="T116" fmla="*/ 799 w 1545"/>
                      <a:gd name="T117" fmla="*/ 3348 h 3733"/>
                      <a:gd name="T118" fmla="*/ 957 w 1545"/>
                      <a:gd name="T119" fmla="*/ 3371 h 3733"/>
                      <a:gd name="T120" fmla="*/ 1174 w 1545"/>
                      <a:gd name="T121" fmla="*/ 3537 h 3733"/>
                      <a:gd name="T122" fmla="*/ 1536 w 1545"/>
                      <a:gd name="T123" fmla="*/ 3723 h 3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5" h="3733">
                        <a:moveTo>
                          <a:pt x="1541" y="3534"/>
                        </a:moveTo>
                        <a:lnTo>
                          <a:pt x="1536" y="3351"/>
                        </a:lnTo>
                        <a:lnTo>
                          <a:pt x="1530" y="3534"/>
                        </a:lnTo>
                        <a:lnTo>
                          <a:pt x="1527" y="3706"/>
                        </a:lnTo>
                        <a:lnTo>
                          <a:pt x="1366" y="3700"/>
                        </a:lnTo>
                        <a:lnTo>
                          <a:pt x="1212" y="3697"/>
                        </a:lnTo>
                        <a:lnTo>
                          <a:pt x="1215" y="3537"/>
                        </a:lnTo>
                        <a:lnTo>
                          <a:pt x="1217" y="3362"/>
                        </a:lnTo>
                        <a:lnTo>
                          <a:pt x="1217" y="3339"/>
                        </a:lnTo>
                        <a:lnTo>
                          <a:pt x="1195" y="3339"/>
                        </a:lnTo>
                        <a:lnTo>
                          <a:pt x="1117" y="3334"/>
                        </a:lnTo>
                        <a:lnTo>
                          <a:pt x="1117" y="3334"/>
                        </a:lnTo>
                        <a:lnTo>
                          <a:pt x="1040" y="3328"/>
                        </a:lnTo>
                        <a:lnTo>
                          <a:pt x="1040" y="3328"/>
                        </a:lnTo>
                        <a:lnTo>
                          <a:pt x="962" y="3319"/>
                        </a:lnTo>
                        <a:lnTo>
                          <a:pt x="962" y="3319"/>
                        </a:lnTo>
                        <a:lnTo>
                          <a:pt x="885" y="3308"/>
                        </a:lnTo>
                        <a:lnTo>
                          <a:pt x="885" y="3308"/>
                        </a:lnTo>
                        <a:lnTo>
                          <a:pt x="811" y="3294"/>
                        </a:lnTo>
                        <a:lnTo>
                          <a:pt x="811" y="3294"/>
                        </a:lnTo>
                        <a:lnTo>
                          <a:pt x="733" y="3273"/>
                        </a:lnTo>
                        <a:lnTo>
                          <a:pt x="733" y="3273"/>
                        </a:lnTo>
                        <a:lnTo>
                          <a:pt x="696" y="3265"/>
                        </a:lnTo>
                        <a:lnTo>
                          <a:pt x="659" y="3253"/>
                        </a:lnTo>
                        <a:lnTo>
                          <a:pt x="659" y="3253"/>
                        </a:lnTo>
                        <a:lnTo>
                          <a:pt x="587" y="3231"/>
                        </a:lnTo>
                        <a:lnTo>
                          <a:pt x="587" y="3231"/>
                        </a:lnTo>
                        <a:lnTo>
                          <a:pt x="516" y="3202"/>
                        </a:lnTo>
                        <a:lnTo>
                          <a:pt x="516" y="3202"/>
                        </a:lnTo>
                        <a:lnTo>
                          <a:pt x="447" y="3170"/>
                        </a:lnTo>
                        <a:lnTo>
                          <a:pt x="378" y="3133"/>
                        </a:lnTo>
                        <a:lnTo>
                          <a:pt x="378" y="3133"/>
                        </a:lnTo>
                        <a:lnTo>
                          <a:pt x="312" y="3093"/>
                        </a:lnTo>
                        <a:lnTo>
                          <a:pt x="312" y="3093"/>
                        </a:lnTo>
                        <a:lnTo>
                          <a:pt x="249" y="3050"/>
                        </a:lnTo>
                        <a:lnTo>
                          <a:pt x="249" y="3050"/>
                        </a:lnTo>
                        <a:lnTo>
                          <a:pt x="189" y="3001"/>
                        </a:lnTo>
                        <a:lnTo>
                          <a:pt x="189" y="3001"/>
                        </a:lnTo>
                        <a:lnTo>
                          <a:pt x="132" y="2950"/>
                        </a:lnTo>
                        <a:lnTo>
                          <a:pt x="103" y="2921"/>
                        </a:lnTo>
                        <a:lnTo>
                          <a:pt x="344" y="2686"/>
                        </a:lnTo>
                        <a:lnTo>
                          <a:pt x="476" y="2558"/>
                        </a:lnTo>
                        <a:lnTo>
                          <a:pt x="579" y="2451"/>
                        </a:lnTo>
                        <a:lnTo>
                          <a:pt x="579" y="2451"/>
                        </a:lnTo>
                        <a:lnTo>
                          <a:pt x="581" y="2457"/>
                        </a:lnTo>
                        <a:lnTo>
                          <a:pt x="581" y="2457"/>
                        </a:lnTo>
                        <a:lnTo>
                          <a:pt x="619" y="2483"/>
                        </a:lnTo>
                        <a:lnTo>
                          <a:pt x="619" y="2483"/>
                        </a:lnTo>
                        <a:lnTo>
                          <a:pt x="653" y="2509"/>
                        </a:lnTo>
                        <a:lnTo>
                          <a:pt x="673" y="2520"/>
                        </a:lnTo>
                        <a:lnTo>
                          <a:pt x="673" y="2520"/>
                        </a:lnTo>
                        <a:lnTo>
                          <a:pt x="693" y="2532"/>
                        </a:lnTo>
                        <a:lnTo>
                          <a:pt x="693" y="2532"/>
                        </a:lnTo>
                        <a:lnTo>
                          <a:pt x="731" y="2552"/>
                        </a:lnTo>
                        <a:lnTo>
                          <a:pt x="731" y="2552"/>
                        </a:lnTo>
                        <a:lnTo>
                          <a:pt x="771" y="2572"/>
                        </a:lnTo>
                        <a:lnTo>
                          <a:pt x="771" y="2572"/>
                        </a:lnTo>
                        <a:lnTo>
                          <a:pt x="811" y="2589"/>
                        </a:lnTo>
                        <a:lnTo>
                          <a:pt x="811" y="2589"/>
                        </a:lnTo>
                        <a:lnTo>
                          <a:pt x="854" y="2603"/>
                        </a:lnTo>
                        <a:lnTo>
                          <a:pt x="854" y="2603"/>
                        </a:lnTo>
                        <a:lnTo>
                          <a:pt x="894" y="2615"/>
                        </a:lnTo>
                        <a:lnTo>
                          <a:pt x="894" y="2615"/>
                        </a:lnTo>
                        <a:lnTo>
                          <a:pt x="937" y="2626"/>
                        </a:lnTo>
                        <a:lnTo>
                          <a:pt x="937" y="2626"/>
                        </a:lnTo>
                        <a:lnTo>
                          <a:pt x="980" y="2638"/>
                        </a:lnTo>
                        <a:lnTo>
                          <a:pt x="980" y="2638"/>
                        </a:lnTo>
                        <a:lnTo>
                          <a:pt x="1020" y="2646"/>
                        </a:lnTo>
                        <a:lnTo>
                          <a:pt x="1020" y="2646"/>
                        </a:lnTo>
                        <a:lnTo>
                          <a:pt x="1063" y="2652"/>
                        </a:lnTo>
                        <a:lnTo>
                          <a:pt x="1106" y="2658"/>
                        </a:lnTo>
                        <a:lnTo>
                          <a:pt x="1149" y="2663"/>
                        </a:lnTo>
                        <a:lnTo>
                          <a:pt x="1192" y="2666"/>
                        </a:lnTo>
                        <a:lnTo>
                          <a:pt x="1237" y="2672"/>
                        </a:lnTo>
                        <a:lnTo>
                          <a:pt x="1235" y="2626"/>
                        </a:lnTo>
                        <a:lnTo>
                          <a:pt x="1235" y="2000"/>
                        </a:lnTo>
                        <a:lnTo>
                          <a:pt x="1235" y="1966"/>
                        </a:lnTo>
                        <a:lnTo>
                          <a:pt x="1200" y="1963"/>
                        </a:lnTo>
                        <a:lnTo>
                          <a:pt x="1200" y="1963"/>
                        </a:lnTo>
                        <a:lnTo>
                          <a:pt x="1109" y="1948"/>
                        </a:lnTo>
                        <a:lnTo>
                          <a:pt x="1063" y="1943"/>
                        </a:lnTo>
                        <a:lnTo>
                          <a:pt x="1017" y="1934"/>
                        </a:lnTo>
                        <a:lnTo>
                          <a:pt x="1017" y="1934"/>
                        </a:lnTo>
                        <a:lnTo>
                          <a:pt x="925" y="1914"/>
                        </a:lnTo>
                        <a:lnTo>
                          <a:pt x="836" y="1888"/>
                        </a:lnTo>
                        <a:lnTo>
                          <a:pt x="836" y="1888"/>
                        </a:lnTo>
                        <a:lnTo>
                          <a:pt x="794" y="1871"/>
                        </a:lnTo>
                        <a:lnTo>
                          <a:pt x="751" y="1856"/>
                        </a:lnTo>
                        <a:lnTo>
                          <a:pt x="710" y="1837"/>
                        </a:lnTo>
                        <a:lnTo>
                          <a:pt x="670" y="1817"/>
                        </a:lnTo>
                        <a:lnTo>
                          <a:pt x="670" y="1817"/>
                        </a:lnTo>
                        <a:lnTo>
                          <a:pt x="630" y="1793"/>
                        </a:lnTo>
                        <a:lnTo>
                          <a:pt x="590" y="1771"/>
                        </a:lnTo>
                        <a:lnTo>
                          <a:pt x="553" y="1745"/>
                        </a:lnTo>
                        <a:lnTo>
                          <a:pt x="518" y="1716"/>
                        </a:lnTo>
                        <a:lnTo>
                          <a:pt x="518" y="1716"/>
                        </a:lnTo>
                        <a:lnTo>
                          <a:pt x="484" y="1688"/>
                        </a:lnTo>
                        <a:lnTo>
                          <a:pt x="470" y="1670"/>
                        </a:lnTo>
                        <a:lnTo>
                          <a:pt x="467" y="1670"/>
                        </a:lnTo>
                        <a:lnTo>
                          <a:pt x="467" y="1670"/>
                        </a:lnTo>
                        <a:lnTo>
                          <a:pt x="464" y="1668"/>
                        </a:lnTo>
                        <a:lnTo>
                          <a:pt x="461" y="1662"/>
                        </a:lnTo>
                        <a:lnTo>
                          <a:pt x="453" y="1656"/>
                        </a:lnTo>
                        <a:lnTo>
                          <a:pt x="453" y="1656"/>
                        </a:lnTo>
                        <a:lnTo>
                          <a:pt x="438" y="1639"/>
                        </a:lnTo>
                        <a:lnTo>
                          <a:pt x="424" y="1622"/>
                        </a:lnTo>
                        <a:lnTo>
                          <a:pt x="424" y="1622"/>
                        </a:lnTo>
                        <a:lnTo>
                          <a:pt x="398" y="1584"/>
                        </a:lnTo>
                        <a:lnTo>
                          <a:pt x="398" y="1584"/>
                        </a:lnTo>
                        <a:lnTo>
                          <a:pt x="372" y="1547"/>
                        </a:lnTo>
                        <a:lnTo>
                          <a:pt x="350" y="1510"/>
                        </a:lnTo>
                        <a:lnTo>
                          <a:pt x="330" y="1467"/>
                        </a:lnTo>
                        <a:lnTo>
                          <a:pt x="312" y="1427"/>
                        </a:lnTo>
                        <a:lnTo>
                          <a:pt x="312" y="1427"/>
                        </a:lnTo>
                        <a:lnTo>
                          <a:pt x="295" y="1384"/>
                        </a:lnTo>
                        <a:lnTo>
                          <a:pt x="281" y="1341"/>
                        </a:lnTo>
                        <a:lnTo>
                          <a:pt x="269" y="1295"/>
                        </a:lnTo>
                        <a:lnTo>
                          <a:pt x="261" y="1252"/>
                        </a:lnTo>
                        <a:lnTo>
                          <a:pt x="255" y="1206"/>
                        </a:lnTo>
                        <a:lnTo>
                          <a:pt x="249" y="1161"/>
                        </a:lnTo>
                        <a:lnTo>
                          <a:pt x="241" y="1069"/>
                        </a:lnTo>
                        <a:lnTo>
                          <a:pt x="241" y="1020"/>
                        </a:lnTo>
                        <a:lnTo>
                          <a:pt x="241" y="975"/>
                        </a:lnTo>
                        <a:lnTo>
                          <a:pt x="244" y="928"/>
                        </a:lnTo>
                        <a:lnTo>
                          <a:pt x="246" y="883"/>
                        </a:lnTo>
                        <a:lnTo>
                          <a:pt x="246" y="883"/>
                        </a:lnTo>
                        <a:lnTo>
                          <a:pt x="252" y="837"/>
                        </a:lnTo>
                        <a:lnTo>
                          <a:pt x="261" y="791"/>
                        </a:lnTo>
                        <a:lnTo>
                          <a:pt x="272" y="748"/>
                        </a:lnTo>
                        <a:lnTo>
                          <a:pt x="284" y="702"/>
                        </a:lnTo>
                        <a:lnTo>
                          <a:pt x="284" y="702"/>
                        </a:lnTo>
                        <a:lnTo>
                          <a:pt x="298" y="659"/>
                        </a:lnTo>
                        <a:lnTo>
                          <a:pt x="312" y="616"/>
                        </a:lnTo>
                        <a:lnTo>
                          <a:pt x="332" y="574"/>
                        </a:lnTo>
                        <a:lnTo>
                          <a:pt x="353" y="530"/>
                        </a:lnTo>
                        <a:lnTo>
                          <a:pt x="375" y="490"/>
                        </a:lnTo>
                        <a:lnTo>
                          <a:pt x="398" y="453"/>
                        </a:lnTo>
                        <a:lnTo>
                          <a:pt x="427" y="413"/>
                        </a:lnTo>
                        <a:lnTo>
                          <a:pt x="453" y="376"/>
                        </a:lnTo>
                        <a:lnTo>
                          <a:pt x="453" y="376"/>
                        </a:lnTo>
                        <a:lnTo>
                          <a:pt x="484" y="341"/>
                        </a:lnTo>
                        <a:lnTo>
                          <a:pt x="516" y="307"/>
                        </a:lnTo>
                        <a:lnTo>
                          <a:pt x="550" y="275"/>
                        </a:lnTo>
                        <a:lnTo>
                          <a:pt x="584" y="244"/>
                        </a:lnTo>
                        <a:lnTo>
                          <a:pt x="584" y="244"/>
                        </a:lnTo>
                        <a:lnTo>
                          <a:pt x="622" y="215"/>
                        </a:lnTo>
                        <a:lnTo>
                          <a:pt x="659" y="187"/>
                        </a:lnTo>
                        <a:lnTo>
                          <a:pt x="696" y="161"/>
                        </a:lnTo>
                        <a:lnTo>
                          <a:pt x="736" y="138"/>
                        </a:lnTo>
                        <a:lnTo>
                          <a:pt x="736" y="138"/>
                        </a:lnTo>
                        <a:lnTo>
                          <a:pt x="779" y="115"/>
                        </a:lnTo>
                        <a:lnTo>
                          <a:pt x="819" y="95"/>
                        </a:lnTo>
                        <a:lnTo>
                          <a:pt x="908" y="58"/>
                        </a:lnTo>
                        <a:lnTo>
                          <a:pt x="908" y="58"/>
                        </a:lnTo>
                        <a:lnTo>
                          <a:pt x="997" y="26"/>
                        </a:lnTo>
                        <a:lnTo>
                          <a:pt x="1086" y="0"/>
                        </a:lnTo>
                        <a:lnTo>
                          <a:pt x="1086" y="0"/>
                        </a:lnTo>
                        <a:lnTo>
                          <a:pt x="994" y="21"/>
                        </a:lnTo>
                        <a:lnTo>
                          <a:pt x="902" y="46"/>
                        </a:lnTo>
                        <a:lnTo>
                          <a:pt x="902" y="46"/>
                        </a:lnTo>
                        <a:lnTo>
                          <a:pt x="859" y="63"/>
                        </a:lnTo>
                        <a:lnTo>
                          <a:pt x="814" y="81"/>
                        </a:lnTo>
                        <a:lnTo>
                          <a:pt x="771" y="101"/>
                        </a:lnTo>
                        <a:lnTo>
                          <a:pt x="728" y="121"/>
                        </a:lnTo>
                        <a:lnTo>
                          <a:pt x="728" y="121"/>
                        </a:lnTo>
                        <a:lnTo>
                          <a:pt x="688" y="144"/>
                        </a:lnTo>
                        <a:lnTo>
                          <a:pt x="644" y="170"/>
                        </a:lnTo>
                        <a:lnTo>
                          <a:pt x="605" y="195"/>
                        </a:lnTo>
                        <a:lnTo>
                          <a:pt x="567" y="224"/>
                        </a:lnTo>
                        <a:lnTo>
                          <a:pt x="567" y="224"/>
                        </a:lnTo>
                        <a:lnTo>
                          <a:pt x="530" y="253"/>
                        </a:lnTo>
                        <a:lnTo>
                          <a:pt x="496" y="287"/>
                        </a:lnTo>
                        <a:lnTo>
                          <a:pt x="461" y="318"/>
                        </a:lnTo>
                        <a:lnTo>
                          <a:pt x="427" y="356"/>
                        </a:lnTo>
                        <a:lnTo>
                          <a:pt x="427" y="356"/>
                        </a:lnTo>
                        <a:lnTo>
                          <a:pt x="398" y="393"/>
                        </a:lnTo>
                        <a:lnTo>
                          <a:pt x="370" y="430"/>
                        </a:lnTo>
                        <a:lnTo>
                          <a:pt x="341" y="470"/>
                        </a:lnTo>
                        <a:lnTo>
                          <a:pt x="315" y="513"/>
                        </a:lnTo>
                        <a:lnTo>
                          <a:pt x="315" y="513"/>
                        </a:lnTo>
                        <a:lnTo>
                          <a:pt x="295" y="553"/>
                        </a:lnTo>
                        <a:lnTo>
                          <a:pt x="272" y="599"/>
                        </a:lnTo>
                        <a:lnTo>
                          <a:pt x="255" y="642"/>
                        </a:lnTo>
                        <a:lnTo>
                          <a:pt x="238" y="688"/>
                        </a:lnTo>
                        <a:lnTo>
                          <a:pt x="238" y="688"/>
                        </a:lnTo>
                        <a:lnTo>
                          <a:pt x="224" y="734"/>
                        </a:lnTo>
                        <a:lnTo>
                          <a:pt x="212" y="783"/>
                        </a:lnTo>
                        <a:lnTo>
                          <a:pt x="204" y="828"/>
                        </a:lnTo>
                        <a:lnTo>
                          <a:pt x="195" y="877"/>
                        </a:lnTo>
                        <a:lnTo>
                          <a:pt x="189" y="926"/>
                        </a:lnTo>
                        <a:lnTo>
                          <a:pt x="186" y="972"/>
                        </a:lnTo>
                        <a:lnTo>
                          <a:pt x="183" y="1020"/>
                        </a:lnTo>
                        <a:lnTo>
                          <a:pt x="183" y="1069"/>
                        </a:lnTo>
                        <a:lnTo>
                          <a:pt x="183" y="1069"/>
                        </a:lnTo>
                        <a:lnTo>
                          <a:pt x="189" y="1166"/>
                        </a:lnTo>
                        <a:lnTo>
                          <a:pt x="195" y="1215"/>
                        </a:lnTo>
                        <a:lnTo>
                          <a:pt x="201" y="1261"/>
                        </a:lnTo>
                        <a:lnTo>
                          <a:pt x="201" y="1261"/>
                        </a:lnTo>
                        <a:lnTo>
                          <a:pt x="209" y="1310"/>
                        </a:lnTo>
                        <a:lnTo>
                          <a:pt x="221" y="1355"/>
                        </a:lnTo>
                        <a:lnTo>
                          <a:pt x="235" y="1404"/>
                        </a:lnTo>
                        <a:lnTo>
                          <a:pt x="249" y="1450"/>
                        </a:lnTo>
                        <a:lnTo>
                          <a:pt x="249" y="1450"/>
                        </a:lnTo>
                        <a:lnTo>
                          <a:pt x="269" y="1496"/>
                        </a:lnTo>
                        <a:lnTo>
                          <a:pt x="290" y="1539"/>
                        </a:lnTo>
                        <a:lnTo>
                          <a:pt x="312" y="1584"/>
                        </a:lnTo>
                        <a:lnTo>
                          <a:pt x="341" y="1625"/>
                        </a:lnTo>
                        <a:lnTo>
                          <a:pt x="341" y="1625"/>
                        </a:lnTo>
                        <a:lnTo>
                          <a:pt x="370" y="1665"/>
                        </a:lnTo>
                        <a:lnTo>
                          <a:pt x="384" y="1685"/>
                        </a:lnTo>
                        <a:lnTo>
                          <a:pt x="384" y="1685"/>
                        </a:lnTo>
                        <a:lnTo>
                          <a:pt x="401" y="1702"/>
                        </a:lnTo>
                        <a:lnTo>
                          <a:pt x="410" y="1711"/>
                        </a:lnTo>
                        <a:lnTo>
                          <a:pt x="416" y="1716"/>
                        </a:lnTo>
                        <a:lnTo>
                          <a:pt x="416" y="1719"/>
                        </a:lnTo>
                        <a:lnTo>
                          <a:pt x="418" y="1722"/>
                        </a:lnTo>
                        <a:lnTo>
                          <a:pt x="436" y="1739"/>
                        </a:lnTo>
                        <a:lnTo>
                          <a:pt x="436" y="1739"/>
                        </a:lnTo>
                        <a:lnTo>
                          <a:pt x="473" y="1771"/>
                        </a:lnTo>
                        <a:lnTo>
                          <a:pt x="473" y="1771"/>
                        </a:lnTo>
                        <a:lnTo>
                          <a:pt x="510" y="1802"/>
                        </a:lnTo>
                        <a:lnTo>
                          <a:pt x="550" y="1831"/>
                        </a:lnTo>
                        <a:lnTo>
                          <a:pt x="593" y="1856"/>
                        </a:lnTo>
                        <a:lnTo>
                          <a:pt x="636" y="1882"/>
                        </a:lnTo>
                        <a:lnTo>
                          <a:pt x="636" y="1882"/>
                        </a:lnTo>
                        <a:lnTo>
                          <a:pt x="679" y="1905"/>
                        </a:lnTo>
                        <a:lnTo>
                          <a:pt x="722" y="1925"/>
                        </a:lnTo>
                        <a:lnTo>
                          <a:pt x="768" y="1943"/>
                        </a:lnTo>
                        <a:lnTo>
                          <a:pt x="814" y="1960"/>
                        </a:lnTo>
                        <a:lnTo>
                          <a:pt x="814" y="1960"/>
                        </a:lnTo>
                        <a:lnTo>
                          <a:pt x="905" y="1988"/>
                        </a:lnTo>
                        <a:lnTo>
                          <a:pt x="1000" y="2011"/>
                        </a:lnTo>
                        <a:lnTo>
                          <a:pt x="1048" y="2020"/>
                        </a:lnTo>
                        <a:lnTo>
                          <a:pt x="1094" y="2029"/>
                        </a:lnTo>
                        <a:lnTo>
                          <a:pt x="1094" y="2029"/>
                        </a:lnTo>
                        <a:lnTo>
                          <a:pt x="1154" y="2037"/>
                        </a:lnTo>
                        <a:lnTo>
                          <a:pt x="1154" y="2580"/>
                        </a:lnTo>
                        <a:lnTo>
                          <a:pt x="1117" y="2577"/>
                        </a:lnTo>
                        <a:lnTo>
                          <a:pt x="1077" y="2572"/>
                        </a:lnTo>
                        <a:lnTo>
                          <a:pt x="1077" y="2572"/>
                        </a:lnTo>
                        <a:lnTo>
                          <a:pt x="1037" y="2566"/>
                        </a:lnTo>
                        <a:lnTo>
                          <a:pt x="1037" y="2566"/>
                        </a:lnTo>
                        <a:lnTo>
                          <a:pt x="997" y="2558"/>
                        </a:lnTo>
                        <a:lnTo>
                          <a:pt x="997" y="2558"/>
                        </a:lnTo>
                        <a:lnTo>
                          <a:pt x="957" y="2549"/>
                        </a:lnTo>
                        <a:lnTo>
                          <a:pt x="957" y="2549"/>
                        </a:lnTo>
                        <a:lnTo>
                          <a:pt x="917" y="2537"/>
                        </a:lnTo>
                        <a:lnTo>
                          <a:pt x="917" y="2537"/>
                        </a:lnTo>
                        <a:lnTo>
                          <a:pt x="880" y="2526"/>
                        </a:lnTo>
                        <a:lnTo>
                          <a:pt x="880" y="2526"/>
                        </a:lnTo>
                        <a:lnTo>
                          <a:pt x="839" y="2511"/>
                        </a:lnTo>
                        <a:lnTo>
                          <a:pt x="839" y="2511"/>
                        </a:lnTo>
                        <a:lnTo>
                          <a:pt x="802" y="2497"/>
                        </a:lnTo>
                        <a:lnTo>
                          <a:pt x="802" y="2497"/>
                        </a:lnTo>
                        <a:lnTo>
                          <a:pt x="768" y="2480"/>
                        </a:lnTo>
                        <a:lnTo>
                          <a:pt x="768" y="2480"/>
                        </a:lnTo>
                        <a:lnTo>
                          <a:pt x="733" y="2463"/>
                        </a:lnTo>
                        <a:lnTo>
                          <a:pt x="733" y="2463"/>
                        </a:lnTo>
                        <a:lnTo>
                          <a:pt x="716" y="2451"/>
                        </a:lnTo>
                        <a:lnTo>
                          <a:pt x="699" y="2443"/>
                        </a:lnTo>
                        <a:lnTo>
                          <a:pt x="699" y="2443"/>
                        </a:lnTo>
                        <a:lnTo>
                          <a:pt x="665" y="2420"/>
                        </a:lnTo>
                        <a:lnTo>
                          <a:pt x="665" y="2420"/>
                        </a:lnTo>
                        <a:lnTo>
                          <a:pt x="636" y="2394"/>
                        </a:lnTo>
                        <a:lnTo>
                          <a:pt x="636" y="2394"/>
                        </a:lnTo>
                        <a:lnTo>
                          <a:pt x="607" y="2368"/>
                        </a:lnTo>
                        <a:lnTo>
                          <a:pt x="576" y="2343"/>
                        </a:lnTo>
                        <a:lnTo>
                          <a:pt x="550" y="2368"/>
                        </a:lnTo>
                        <a:lnTo>
                          <a:pt x="418" y="2500"/>
                        </a:lnTo>
                        <a:lnTo>
                          <a:pt x="287" y="2632"/>
                        </a:lnTo>
                        <a:lnTo>
                          <a:pt x="26" y="2898"/>
                        </a:lnTo>
                        <a:lnTo>
                          <a:pt x="0" y="2924"/>
                        </a:lnTo>
                        <a:lnTo>
                          <a:pt x="26" y="2947"/>
                        </a:lnTo>
                        <a:lnTo>
                          <a:pt x="83" y="3004"/>
                        </a:lnTo>
                        <a:lnTo>
                          <a:pt x="83" y="3004"/>
                        </a:lnTo>
                        <a:lnTo>
                          <a:pt x="146" y="3056"/>
                        </a:lnTo>
                        <a:lnTo>
                          <a:pt x="146" y="3056"/>
                        </a:lnTo>
                        <a:lnTo>
                          <a:pt x="209" y="3104"/>
                        </a:lnTo>
                        <a:lnTo>
                          <a:pt x="209" y="3104"/>
                        </a:lnTo>
                        <a:lnTo>
                          <a:pt x="278" y="3150"/>
                        </a:lnTo>
                        <a:lnTo>
                          <a:pt x="278" y="3150"/>
                        </a:lnTo>
                        <a:lnTo>
                          <a:pt x="347" y="3190"/>
                        </a:lnTo>
                        <a:lnTo>
                          <a:pt x="418" y="3228"/>
                        </a:lnTo>
                        <a:lnTo>
                          <a:pt x="418" y="3228"/>
                        </a:lnTo>
                        <a:lnTo>
                          <a:pt x="493" y="3259"/>
                        </a:lnTo>
                        <a:lnTo>
                          <a:pt x="493" y="3259"/>
                        </a:lnTo>
                        <a:lnTo>
                          <a:pt x="567" y="3288"/>
                        </a:lnTo>
                        <a:lnTo>
                          <a:pt x="567" y="3288"/>
                        </a:lnTo>
                        <a:lnTo>
                          <a:pt x="644" y="3311"/>
                        </a:lnTo>
                        <a:lnTo>
                          <a:pt x="682" y="3322"/>
                        </a:lnTo>
                        <a:lnTo>
                          <a:pt x="682" y="3322"/>
                        </a:lnTo>
                        <a:lnTo>
                          <a:pt x="722" y="3331"/>
                        </a:lnTo>
                        <a:lnTo>
                          <a:pt x="759" y="3339"/>
                        </a:lnTo>
                        <a:lnTo>
                          <a:pt x="759" y="3339"/>
                        </a:lnTo>
                        <a:lnTo>
                          <a:pt x="799" y="3348"/>
                        </a:lnTo>
                        <a:lnTo>
                          <a:pt x="799" y="3348"/>
                        </a:lnTo>
                        <a:lnTo>
                          <a:pt x="877" y="3360"/>
                        </a:lnTo>
                        <a:lnTo>
                          <a:pt x="877" y="3360"/>
                        </a:lnTo>
                        <a:lnTo>
                          <a:pt x="957" y="3371"/>
                        </a:lnTo>
                        <a:lnTo>
                          <a:pt x="957" y="3371"/>
                        </a:lnTo>
                        <a:lnTo>
                          <a:pt x="1037" y="3376"/>
                        </a:lnTo>
                        <a:lnTo>
                          <a:pt x="1037" y="3376"/>
                        </a:lnTo>
                        <a:lnTo>
                          <a:pt x="1114" y="3382"/>
                        </a:lnTo>
                        <a:lnTo>
                          <a:pt x="1172" y="3382"/>
                        </a:lnTo>
                        <a:lnTo>
                          <a:pt x="1174" y="3537"/>
                        </a:lnTo>
                        <a:lnTo>
                          <a:pt x="1177" y="3714"/>
                        </a:lnTo>
                        <a:lnTo>
                          <a:pt x="1180" y="3732"/>
                        </a:lnTo>
                        <a:lnTo>
                          <a:pt x="1195" y="3732"/>
                        </a:lnTo>
                        <a:lnTo>
                          <a:pt x="1366" y="3726"/>
                        </a:lnTo>
                        <a:lnTo>
                          <a:pt x="1536" y="3723"/>
                        </a:lnTo>
                        <a:lnTo>
                          <a:pt x="1544" y="3723"/>
                        </a:lnTo>
                        <a:lnTo>
                          <a:pt x="1544" y="3714"/>
                        </a:lnTo>
                        <a:lnTo>
                          <a:pt x="1541" y="353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4"/>
                  <p:cNvSpPr>
                    <a:spLocks noChangeArrowheads="1"/>
                  </p:cNvSpPr>
                  <p:nvPr/>
                </p:nvSpPr>
                <p:spPr bwMode="auto">
                  <a:xfrm>
                    <a:off x="1962150" y="3268663"/>
                    <a:ext cx="87313" cy="206375"/>
                  </a:xfrm>
                  <a:custGeom>
                    <a:avLst/>
                    <a:gdLst>
                      <a:gd name="T0" fmla="*/ 69 w 241"/>
                      <a:gd name="T1" fmla="*/ 118 h 574"/>
                      <a:gd name="T2" fmla="*/ 46 w 241"/>
                      <a:gd name="T3" fmla="*/ 146 h 574"/>
                      <a:gd name="T4" fmla="*/ 37 w 241"/>
                      <a:gd name="T5" fmla="*/ 161 h 574"/>
                      <a:gd name="T6" fmla="*/ 29 w 241"/>
                      <a:gd name="T7" fmla="*/ 178 h 574"/>
                      <a:gd name="T8" fmla="*/ 23 w 241"/>
                      <a:gd name="T9" fmla="*/ 192 h 574"/>
                      <a:gd name="T10" fmla="*/ 14 w 241"/>
                      <a:gd name="T11" fmla="*/ 209 h 574"/>
                      <a:gd name="T12" fmla="*/ 6 w 241"/>
                      <a:gd name="T13" fmla="*/ 244 h 574"/>
                      <a:gd name="T14" fmla="*/ 0 w 241"/>
                      <a:gd name="T15" fmla="*/ 295 h 574"/>
                      <a:gd name="T16" fmla="*/ 0 w 241"/>
                      <a:gd name="T17" fmla="*/ 313 h 574"/>
                      <a:gd name="T18" fmla="*/ 0 w 241"/>
                      <a:gd name="T19" fmla="*/ 330 h 574"/>
                      <a:gd name="T20" fmla="*/ 0 w 241"/>
                      <a:gd name="T21" fmla="*/ 347 h 574"/>
                      <a:gd name="T22" fmla="*/ 9 w 241"/>
                      <a:gd name="T23" fmla="*/ 379 h 574"/>
                      <a:gd name="T24" fmla="*/ 20 w 241"/>
                      <a:gd name="T25" fmla="*/ 410 h 574"/>
                      <a:gd name="T26" fmla="*/ 34 w 241"/>
                      <a:gd name="T27" fmla="*/ 439 h 574"/>
                      <a:gd name="T28" fmla="*/ 51 w 241"/>
                      <a:gd name="T29" fmla="*/ 467 h 574"/>
                      <a:gd name="T30" fmla="*/ 74 w 241"/>
                      <a:gd name="T31" fmla="*/ 490 h 574"/>
                      <a:gd name="T32" fmla="*/ 51 w 241"/>
                      <a:gd name="T33" fmla="*/ 467 h 574"/>
                      <a:gd name="T34" fmla="*/ 43 w 241"/>
                      <a:gd name="T35" fmla="*/ 453 h 574"/>
                      <a:gd name="T36" fmla="*/ 34 w 241"/>
                      <a:gd name="T37" fmla="*/ 439 h 574"/>
                      <a:gd name="T38" fmla="*/ 23 w 241"/>
                      <a:gd name="T39" fmla="*/ 407 h 574"/>
                      <a:gd name="T40" fmla="*/ 17 w 241"/>
                      <a:gd name="T41" fmla="*/ 376 h 574"/>
                      <a:gd name="T42" fmla="*/ 14 w 241"/>
                      <a:gd name="T43" fmla="*/ 338 h 574"/>
                      <a:gd name="T44" fmla="*/ 17 w 241"/>
                      <a:gd name="T45" fmla="*/ 330 h 574"/>
                      <a:gd name="T46" fmla="*/ 20 w 241"/>
                      <a:gd name="T47" fmla="*/ 313 h 574"/>
                      <a:gd name="T48" fmla="*/ 26 w 241"/>
                      <a:gd name="T49" fmla="*/ 284 h 574"/>
                      <a:gd name="T50" fmla="*/ 37 w 241"/>
                      <a:gd name="T51" fmla="*/ 255 h 574"/>
                      <a:gd name="T52" fmla="*/ 54 w 241"/>
                      <a:gd name="T53" fmla="*/ 227 h 574"/>
                      <a:gd name="T54" fmla="*/ 63 w 241"/>
                      <a:gd name="T55" fmla="*/ 215 h 574"/>
                      <a:gd name="T56" fmla="*/ 72 w 241"/>
                      <a:gd name="T57" fmla="*/ 204 h 574"/>
                      <a:gd name="T58" fmla="*/ 80 w 241"/>
                      <a:gd name="T59" fmla="*/ 192 h 574"/>
                      <a:gd name="T60" fmla="*/ 100 w 241"/>
                      <a:gd name="T61" fmla="*/ 169 h 574"/>
                      <a:gd name="T62" fmla="*/ 112 w 241"/>
                      <a:gd name="T63" fmla="*/ 161 h 574"/>
                      <a:gd name="T64" fmla="*/ 123 w 241"/>
                      <a:gd name="T65" fmla="*/ 152 h 574"/>
                      <a:gd name="T66" fmla="*/ 137 w 241"/>
                      <a:gd name="T67" fmla="*/ 143 h 574"/>
                      <a:gd name="T68" fmla="*/ 157 w 241"/>
                      <a:gd name="T69" fmla="*/ 129 h 574"/>
                      <a:gd name="T70" fmla="*/ 157 w 241"/>
                      <a:gd name="T71" fmla="*/ 192 h 574"/>
                      <a:gd name="T72" fmla="*/ 160 w 241"/>
                      <a:gd name="T73" fmla="*/ 252 h 574"/>
                      <a:gd name="T74" fmla="*/ 166 w 241"/>
                      <a:gd name="T75" fmla="*/ 316 h 574"/>
                      <a:gd name="T76" fmla="*/ 180 w 241"/>
                      <a:gd name="T77" fmla="*/ 442 h 574"/>
                      <a:gd name="T78" fmla="*/ 186 w 241"/>
                      <a:gd name="T79" fmla="*/ 505 h 574"/>
                      <a:gd name="T80" fmla="*/ 192 w 241"/>
                      <a:gd name="T81" fmla="*/ 559 h 574"/>
                      <a:gd name="T82" fmla="*/ 166 w 241"/>
                      <a:gd name="T83" fmla="*/ 550 h 574"/>
                      <a:gd name="T84" fmla="*/ 149 w 241"/>
                      <a:gd name="T85" fmla="*/ 542 h 574"/>
                      <a:gd name="T86" fmla="*/ 132 w 241"/>
                      <a:gd name="T87" fmla="*/ 533 h 574"/>
                      <a:gd name="T88" fmla="*/ 100 w 241"/>
                      <a:gd name="T89" fmla="*/ 516 h 574"/>
                      <a:gd name="T90" fmla="*/ 74 w 241"/>
                      <a:gd name="T91" fmla="*/ 490 h 574"/>
                      <a:gd name="T92" fmla="*/ 100 w 241"/>
                      <a:gd name="T93" fmla="*/ 516 h 574"/>
                      <a:gd name="T94" fmla="*/ 132 w 241"/>
                      <a:gd name="T95" fmla="*/ 536 h 574"/>
                      <a:gd name="T96" fmla="*/ 163 w 241"/>
                      <a:gd name="T97" fmla="*/ 556 h 574"/>
                      <a:gd name="T98" fmla="*/ 203 w 241"/>
                      <a:gd name="T99" fmla="*/ 573 h 574"/>
                      <a:gd name="T100" fmla="*/ 203 w 241"/>
                      <a:gd name="T101" fmla="*/ 565 h 574"/>
                      <a:gd name="T102" fmla="*/ 209 w 241"/>
                      <a:gd name="T103" fmla="*/ 505 h 574"/>
                      <a:gd name="T104" fmla="*/ 218 w 241"/>
                      <a:gd name="T105" fmla="*/ 442 h 574"/>
                      <a:gd name="T106" fmla="*/ 229 w 241"/>
                      <a:gd name="T107" fmla="*/ 316 h 574"/>
                      <a:gd name="T108" fmla="*/ 235 w 241"/>
                      <a:gd name="T109" fmla="*/ 252 h 574"/>
                      <a:gd name="T110" fmla="*/ 238 w 241"/>
                      <a:gd name="T111" fmla="*/ 192 h 574"/>
                      <a:gd name="T112" fmla="*/ 240 w 241"/>
                      <a:gd name="T113" fmla="*/ 129 h 574"/>
                      <a:gd name="T114" fmla="*/ 235 w 241"/>
                      <a:gd name="T115" fmla="*/ 0 h 574"/>
                      <a:gd name="T116" fmla="*/ 183 w 241"/>
                      <a:gd name="T117" fmla="*/ 29 h 574"/>
                      <a:gd name="T118" fmla="*/ 149 w 241"/>
                      <a:gd name="T119" fmla="*/ 46 h 574"/>
                      <a:gd name="T120" fmla="*/ 120 w 241"/>
                      <a:gd name="T121" fmla="*/ 66 h 574"/>
                      <a:gd name="T122" fmla="*/ 92 w 241"/>
                      <a:gd name="T123" fmla="*/ 89 h 574"/>
                      <a:gd name="T124" fmla="*/ 80 w 241"/>
                      <a:gd name="T125" fmla="*/ 104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574">
                        <a:moveTo>
                          <a:pt x="69" y="118"/>
                        </a:moveTo>
                        <a:lnTo>
                          <a:pt x="69" y="118"/>
                        </a:lnTo>
                        <a:lnTo>
                          <a:pt x="57" y="132"/>
                        </a:lnTo>
                        <a:lnTo>
                          <a:pt x="46" y="146"/>
                        </a:lnTo>
                        <a:lnTo>
                          <a:pt x="46" y="146"/>
                        </a:lnTo>
                        <a:lnTo>
                          <a:pt x="37" y="161"/>
                        </a:lnTo>
                        <a:lnTo>
                          <a:pt x="37" y="161"/>
                        </a:lnTo>
                        <a:lnTo>
                          <a:pt x="29" y="178"/>
                        </a:lnTo>
                        <a:lnTo>
                          <a:pt x="29" y="178"/>
                        </a:lnTo>
                        <a:lnTo>
                          <a:pt x="23" y="192"/>
                        </a:lnTo>
                        <a:lnTo>
                          <a:pt x="14" y="209"/>
                        </a:lnTo>
                        <a:lnTo>
                          <a:pt x="14" y="209"/>
                        </a:lnTo>
                        <a:lnTo>
                          <a:pt x="6" y="244"/>
                        </a:lnTo>
                        <a:lnTo>
                          <a:pt x="6" y="244"/>
                        </a:lnTo>
                        <a:lnTo>
                          <a:pt x="0" y="278"/>
                        </a:lnTo>
                        <a:lnTo>
                          <a:pt x="0" y="295"/>
                        </a:lnTo>
                        <a:lnTo>
                          <a:pt x="0" y="295"/>
                        </a:lnTo>
                        <a:lnTo>
                          <a:pt x="0" y="313"/>
                        </a:lnTo>
                        <a:lnTo>
                          <a:pt x="0" y="313"/>
                        </a:lnTo>
                        <a:lnTo>
                          <a:pt x="0" y="330"/>
                        </a:lnTo>
                        <a:lnTo>
                          <a:pt x="0" y="338"/>
                        </a:lnTo>
                        <a:lnTo>
                          <a:pt x="0" y="347"/>
                        </a:lnTo>
                        <a:lnTo>
                          <a:pt x="0" y="347"/>
                        </a:lnTo>
                        <a:lnTo>
                          <a:pt x="9" y="379"/>
                        </a:lnTo>
                        <a:lnTo>
                          <a:pt x="9" y="379"/>
                        </a:lnTo>
                        <a:lnTo>
                          <a:pt x="20" y="410"/>
                        </a:lnTo>
                        <a:lnTo>
                          <a:pt x="20" y="410"/>
                        </a:lnTo>
                        <a:lnTo>
                          <a:pt x="34" y="439"/>
                        </a:lnTo>
                        <a:lnTo>
                          <a:pt x="34" y="439"/>
                        </a:lnTo>
                        <a:lnTo>
                          <a:pt x="51" y="467"/>
                        </a:lnTo>
                        <a:lnTo>
                          <a:pt x="51" y="467"/>
                        </a:lnTo>
                        <a:lnTo>
                          <a:pt x="74" y="490"/>
                        </a:lnTo>
                        <a:lnTo>
                          <a:pt x="74" y="490"/>
                        </a:lnTo>
                        <a:lnTo>
                          <a:pt x="51" y="467"/>
                        </a:lnTo>
                        <a:lnTo>
                          <a:pt x="51" y="467"/>
                        </a:lnTo>
                        <a:lnTo>
                          <a:pt x="43" y="453"/>
                        </a:lnTo>
                        <a:lnTo>
                          <a:pt x="34" y="439"/>
                        </a:lnTo>
                        <a:lnTo>
                          <a:pt x="34" y="439"/>
                        </a:lnTo>
                        <a:lnTo>
                          <a:pt x="23" y="407"/>
                        </a:lnTo>
                        <a:lnTo>
                          <a:pt x="23" y="407"/>
                        </a:lnTo>
                        <a:lnTo>
                          <a:pt x="17" y="376"/>
                        </a:lnTo>
                        <a:lnTo>
                          <a:pt x="17" y="376"/>
                        </a:lnTo>
                        <a:lnTo>
                          <a:pt x="14" y="344"/>
                        </a:lnTo>
                        <a:lnTo>
                          <a:pt x="14" y="338"/>
                        </a:lnTo>
                        <a:lnTo>
                          <a:pt x="17" y="330"/>
                        </a:lnTo>
                        <a:lnTo>
                          <a:pt x="17" y="330"/>
                        </a:lnTo>
                        <a:lnTo>
                          <a:pt x="20" y="313"/>
                        </a:lnTo>
                        <a:lnTo>
                          <a:pt x="20" y="313"/>
                        </a:lnTo>
                        <a:lnTo>
                          <a:pt x="23" y="298"/>
                        </a:lnTo>
                        <a:lnTo>
                          <a:pt x="26" y="284"/>
                        </a:lnTo>
                        <a:lnTo>
                          <a:pt x="26" y="284"/>
                        </a:lnTo>
                        <a:lnTo>
                          <a:pt x="37" y="255"/>
                        </a:lnTo>
                        <a:lnTo>
                          <a:pt x="37" y="255"/>
                        </a:lnTo>
                        <a:lnTo>
                          <a:pt x="54" y="227"/>
                        </a:lnTo>
                        <a:lnTo>
                          <a:pt x="63" y="215"/>
                        </a:lnTo>
                        <a:lnTo>
                          <a:pt x="63" y="215"/>
                        </a:lnTo>
                        <a:lnTo>
                          <a:pt x="72" y="204"/>
                        </a:lnTo>
                        <a:lnTo>
                          <a:pt x="72" y="204"/>
                        </a:lnTo>
                        <a:lnTo>
                          <a:pt x="80" y="192"/>
                        </a:lnTo>
                        <a:lnTo>
                          <a:pt x="80" y="192"/>
                        </a:lnTo>
                        <a:lnTo>
                          <a:pt x="92" y="181"/>
                        </a:lnTo>
                        <a:lnTo>
                          <a:pt x="100" y="169"/>
                        </a:lnTo>
                        <a:lnTo>
                          <a:pt x="112" y="161"/>
                        </a:lnTo>
                        <a:lnTo>
                          <a:pt x="112" y="161"/>
                        </a:lnTo>
                        <a:lnTo>
                          <a:pt x="123" y="152"/>
                        </a:lnTo>
                        <a:lnTo>
                          <a:pt x="123" y="152"/>
                        </a:lnTo>
                        <a:lnTo>
                          <a:pt x="137" y="143"/>
                        </a:lnTo>
                        <a:lnTo>
                          <a:pt x="137" y="143"/>
                        </a:lnTo>
                        <a:lnTo>
                          <a:pt x="157" y="129"/>
                        </a:lnTo>
                        <a:lnTo>
                          <a:pt x="157" y="129"/>
                        </a:lnTo>
                        <a:lnTo>
                          <a:pt x="157" y="192"/>
                        </a:lnTo>
                        <a:lnTo>
                          <a:pt x="157" y="192"/>
                        </a:lnTo>
                        <a:lnTo>
                          <a:pt x="160" y="252"/>
                        </a:lnTo>
                        <a:lnTo>
                          <a:pt x="160" y="252"/>
                        </a:lnTo>
                        <a:lnTo>
                          <a:pt x="166" y="316"/>
                        </a:lnTo>
                        <a:lnTo>
                          <a:pt x="166" y="316"/>
                        </a:lnTo>
                        <a:lnTo>
                          <a:pt x="180" y="442"/>
                        </a:lnTo>
                        <a:lnTo>
                          <a:pt x="180" y="442"/>
                        </a:lnTo>
                        <a:lnTo>
                          <a:pt x="186" y="505"/>
                        </a:lnTo>
                        <a:lnTo>
                          <a:pt x="186" y="505"/>
                        </a:lnTo>
                        <a:lnTo>
                          <a:pt x="192" y="559"/>
                        </a:lnTo>
                        <a:lnTo>
                          <a:pt x="192" y="559"/>
                        </a:lnTo>
                        <a:lnTo>
                          <a:pt x="166" y="550"/>
                        </a:lnTo>
                        <a:lnTo>
                          <a:pt x="166" y="550"/>
                        </a:lnTo>
                        <a:lnTo>
                          <a:pt x="149" y="542"/>
                        </a:lnTo>
                        <a:lnTo>
                          <a:pt x="149" y="542"/>
                        </a:lnTo>
                        <a:lnTo>
                          <a:pt x="132" y="533"/>
                        </a:lnTo>
                        <a:lnTo>
                          <a:pt x="132" y="533"/>
                        </a:lnTo>
                        <a:lnTo>
                          <a:pt x="100" y="516"/>
                        </a:lnTo>
                        <a:lnTo>
                          <a:pt x="100" y="516"/>
                        </a:lnTo>
                        <a:lnTo>
                          <a:pt x="74" y="490"/>
                        </a:lnTo>
                        <a:lnTo>
                          <a:pt x="74" y="490"/>
                        </a:lnTo>
                        <a:lnTo>
                          <a:pt x="100" y="516"/>
                        </a:lnTo>
                        <a:lnTo>
                          <a:pt x="100" y="516"/>
                        </a:lnTo>
                        <a:lnTo>
                          <a:pt x="132" y="536"/>
                        </a:lnTo>
                        <a:lnTo>
                          <a:pt x="132" y="536"/>
                        </a:lnTo>
                        <a:lnTo>
                          <a:pt x="163" y="556"/>
                        </a:lnTo>
                        <a:lnTo>
                          <a:pt x="163" y="556"/>
                        </a:lnTo>
                        <a:lnTo>
                          <a:pt x="195" y="570"/>
                        </a:lnTo>
                        <a:lnTo>
                          <a:pt x="203" y="573"/>
                        </a:lnTo>
                        <a:lnTo>
                          <a:pt x="203" y="565"/>
                        </a:lnTo>
                        <a:lnTo>
                          <a:pt x="203" y="565"/>
                        </a:lnTo>
                        <a:lnTo>
                          <a:pt x="209" y="505"/>
                        </a:lnTo>
                        <a:lnTo>
                          <a:pt x="209" y="505"/>
                        </a:lnTo>
                        <a:lnTo>
                          <a:pt x="218" y="442"/>
                        </a:lnTo>
                        <a:lnTo>
                          <a:pt x="218" y="442"/>
                        </a:lnTo>
                        <a:lnTo>
                          <a:pt x="229" y="316"/>
                        </a:lnTo>
                        <a:lnTo>
                          <a:pt x="229" y="316"/>
                        </a:lnTo>
                        <a:lnTo>
                          <a:pt x="235" y="252"/>
                        </a:lnTo>
                        <a:lnTo>
                          <a:pt x="235" y="252"/>
                        </a:lnTo>
                        <a:lnTo>
                          <a:pt x="238" y="192"/>
                        </a:lnTo>
                        <a:lnTo>
                          <a:pt x="238" y="192"/>
                        </a:lnTo>
                        <a:lnTo>
                          <a:pt x="240" y="129"/>
                        </a:lnTo>
                        <a:lnTo>
                          <a:pt x="240" y="129"/>
                        </a:lnTo>
                        <a:lnTo>
                          <a:pt x="238" y="66"/>
                        </a:lnTo>
                        <a:lnTo>
                          <a:pt x="235" y="0"/>
                        </a:lnTo>
                        <a:lnTo>
                          <a:pt x="183" y="29"/>
                        </a:lnTo>
                        <a:lnTo>
                          <a:pt x="183" y="29"/>
                        </a:lnTo>
                        <a:lnTo>
                          <a:pt x="149" y="46"/>
                        </a:lnTo>
                        <a:lnTo>
                          <a:pt x="149" y="46"/>
                        </a:lnTo>
                        <a:lnTo>
                          <a:pt x="120" y="66"/>
                        </a:lnTo>
                        <a:lnTo>
                          <a:pt x="120" y="66"/>
                        </a:lnTo>
                        <a:lnTo>
                          <a:pt x="92" y="89"/>
                        </a:lnTo>
                        <a:lnTo>
                          <a:pt x="92" y="89"/>
                        </a:lnTo>
                        <a:lnTo>
                          <a:pt x="80" y="104"/>
                        </a:lnTo>
                        <a:lnTo>
                          <a:pt x="80" y="104"/>
                        </a:lnTo>
                        <a:lnTo>
                          <a:pt x="69" y="1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5"/>
                  <p:cNvSpPr>
                    <a:spLocks noChangeArrowheads="1"/>
                  </p:cNvSpPr>
                  <p:nvPr/>
                </p:nvSpPr>
                <p:spPr bwMode="auto">
                  <a:xfrm>
                    <a:off x="2141538" y="3752850"/>
                    <a:ext cx="123825" cy="219075"/>
                  </a:xfrm>
                  <a:custGeom>
                    <a:avLst/>
                    <a:gdLst>
                      <a:gd name="T0" fmla="*/ 224 w 345"/>
                      <a:gd name="T1" fmla="*/ 552 h 610"/>
                      <a:gd name="T2" fmla="*/ 247 w 345"/>
                      <a:gd name="T3" fmla="*/ 534 h 610"/>
                      <a:gd name="T4" fmla="*/ 269 w 345"/>
                      <a:gd name="T5" fmla="*/ 514 h 610"/>
                      <a:gd name="T6" fmla="*/ 298 w 345"/>
                      <a:gd name="T7" fmla="*/ 480 h 610"/>
                      <a:gd name="T8" fmla="*/ 318 w 345"/>
                      <a:gd name="T9" fmla="*/ 440 h 610"/>
                      <a:gd name="T10" fmla="*/ 330 w 345"/>
                      <a:gd name="T11" fmla="*/ 411 h 610"/>
                      <a:gd name="T12" fmla="*/ 338 w 345"/>
                      <a:gd name="T13" fmla="*/ 365 h 610"/>
                      <a:gd name="T14" fmla="*/ 344 w 345"/>
                      <a:gd name="T15" fmla="*/ 331 h 610"/>
                      <a:gd name="T16" fmla="*/ 344 w 345"/>
                      <a:gd name="T17" fmla="*/ 294 h 610"/>
                      <a:gd name="T18" fmla="*/ 330 w 345"/>
                      <a:gd name="T19" fmla="*/ 205 h 610"/>
                      <a:gd name="T20" fmla="*/ 304 w 345"/>
                      <a:gd name="T21" fmla="*/ 149 h 610"/>
                      <a:gd name="T22" fmla="*/ 290 w 345"/>
                      <a:gd name="T23" fmla="*/ 129 h 610"/>
                      <a:gd name="T24" fmla="*/ 275 w 345"/>
                      <a:gd name="T25" fmla="*/ 109 h 610"/>
                      <a:gd name="T26" fmla="*/ 269 w 345"/>
                      <a:gd name="T27" fmla="*/ 103 h 610"/>
                      <a:gd name="T28" fmla="*/ 264 w 345"/>
                      <a:gd name="T29" fmla="*/ 97 h 610"/>
                      <a:gd name="T30" fmla="*/ 186 w 345"/>
                      <a:gd name="T31" fmla="*/ 45 h 610"/>
                      <a:gd name="T32" fmla="*/ 132 w 345"/>
                      <a:gd name="T33" fmla="*/ 26 h 610"/>
                      <a:gd name="T34" fmla="*/ 46 w 345"/>
                      <a:gd name="T35" fmla="*/ 5 h 610"/>
                      <a:gd name="T36" fmla="*/ 3 w 345"/>
                      <a:gd name="T37" fmla="*/ 117 h 610"/>
                      <a:gd name="T38" fmla="*/ 6 w 345"/>
                      <a:gd name="T39" fmla="*/ 185 h 610"/>
                      <a:gd name="T40" fmla="*/ 12 w 345"/>
                      <a:gd name="T41" fmla="*/ 328 h 610"/>
                      <a:gd name="T42" fmla="*/ 23 w 345"/>
                      <a:gd name="T43" fmla="*/ 468 h 610"/>
                      <a:gd name="T44" fmla="*/ 32 w 345"/>
                      <a:gd name="T45" fmla="*/ 537 h 610"/>
                      <a:gd name="T46" fmla="*/ 49 w 345"/>
                      <a:gd name="T47" fmla="*/ 537 h 610"/>
                      <a:gd name="T48" fmla="*/ 57 w 345"/>
                      <a:gd name="T49" fmla="*/ 468 h 610"/>
                      <a:gd name="T50" fmla="*/ 69 w 345"/>
                      <a:gd name="T51" fmla="*/ 328 h 610"/>
                      <a:gd name="T52" fmla="*/ 75 w 345"/>
                      <a:gd name="T53" fmla="*/ 185 h 610"/>
                      <a:gd name="T54" fmla="*/ 78 w 345"/>
                      <a:gd name="T55" fmla="*/ 94 h 610"/>
                      <a:gd name="T56" fmla="*/ 129 w 345"/>
                      <a:gd name="T57" fmla="*/ 111 h 610"/>
                      <a:gd name="T58" fmla="*/ 192 w 345"/>
                      <a:gd name="T59" fmla="*/ 143 h 610"/>
                      <a:gd name="T60" fmla="*/ 212 w 345"/>
                      <a:gd name="T61" fmla="*/ 160 h 610"/>
                      <a:gd name="T62" fmla="*/ 221 w 345"/>
                      <a:gd name="T63" fmla="*/ 172 h 610"/>
                      <a:gd name="T64" fmla="*/ 230 w 345"/>
                      <a:gd name="T65" fmla="*/ 179 h 610"/>
                      <a:gd name="T66" fmla="*/ 247 w 345"/>
                      <a:gd name="T67" fmla="*/ 208 h 610"/>
                      <a:gd name="T68" fmla="*/ 261 w 345"/>
                      <a:gd name="T69" fmla="*/ 251 h 610"/>
                      <a:gd name="T70" fmla="*/ 272 w 345"/>
                      <a:gd name="T71" fmla="*/ 325 h 610"/>
                      <a:gd name="T72" fmla="*/ 272 w 345"/>
                      <a:gd name="T73" fmla="*/ 328 h 610"/>
                      <a:gd name="T74" fmla="*/ 272 w 345"/>
                      <a:gd name="T75" fmla="*/ 328 h 610"/>
                      <a:gd name="T76" fmla="*/ 272 w 345"/>
                      <a:gd name="T77" fmla="*/ 348 h 610"/>
                      <a:gd name="T78" fmla="*/ 269 w 345"/>
                      <a:gd name="T79" fmla="*/ 371 h 610"/>
                      <a:gd name="T80" fmla="*/ 261 w 345"/>
                      <a:gd name="T81" fmla="*/ 417 h 610"/>
                      <a:gd name="T82" fmla="*/ 249 w 345"/>
                      <a:gd name="T83" fmla="*/ 451 h 610"/>
                      <a:gd name="T84" fmla="*/ 230 w 345"/>
                      <a:gd name="T85" fmla="*/ 483 h 610"/>
                      <a:gd name="T86" fmla="*/ 215 w 345"/>
                      <a:gd name="T87" fmla="*/ 500 h 610"/>
                      <a:gd name="T88" fmla="*/ 198 w 345"/>
                      <a:gd name="T89" fmla="*/ 517 h 610"/>
                      <a:gd name="T90" fmla="*/ 158 w 345"/>
                      <a:gd name="T91" fmla="*/ 549 h 610"/>
                      <a:gd name="T92" fmla="*/ 138 w 345"/>
                      <a:gd name="T93" fmla="*/ 563 h 610"/>
                      <a:gd name="T94" fmla="*/ 115 w 345"/>
                      <a:gd name="T95" fmla="*/ 577 h 610"/>
                      <a:gd name="T96" fmla="*/ 66 w 345"/>
                      <a:gd name="T97" fmla="*/ 597 h 610"/>
                      <a:gd name="T98" fmla="*/ 41 w 345"/>
                      <a:gd name="T99" fmla="*/ 609 h 610"/>
                      <a:gd name="T100" fmla="*/ 95 w 345"/>
                      <a:gd name="T101" fmla="*/ 603 h 610"/>
                      <a:gd name="T102" fmla="*/ 149 w 345"/>
                      <a:gd name="T103" fmla="*/ 589 h 610"/>
                      <a:gd name="T104" fmla="*/ 175 w 345"/>
                      <a:gd name="T105" fmla="*/ 577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5" h="610">
                        <a:moveTo>
                          <a:pt x="201" y="566"/>
                        </a:moveTo>
                        <a:lnTo>
                          <a:pt x="201" y="566"/>
                        </a:lnTo>
                        <a:lnTo>
                          <a:pt x="224" y="552"/>
                        </a:lnTo>
                        <a:lnTo>
                          <a:pt x="235" y="543"/>
                        </a:lnTo>
                        <a:lnTo>
                          <a:pt x="235" y="543"/>
                        </a:lnTo>
                        <a:lnTo>
                          <a:pt x="247" y="534"/>
                        </a:lnTo>
                        <a:lnTo>
                          <a:pt x="258" y="526"/>
                        </a:lnTo>
                        <a:lnTo>
                          <a:pt x="269" y="514"/>
                        </a:lnTo>
                        <a:lnTo>
                          <a:pt x="269" y="514"/>
                        </a:lnTo>
                        <a:lnTo>
                          <a:pt x="290" y="492"/>
                        </a:lnTo>
                        <a:lnTo>
                          <a:pt x="290" y="492"/>
                        </a:lnTo>
                        <a:lnTo>
                          <a:pt x="298" y="480"/>
                        </a:lnTo>
                        <a:lnTo>
                          <a:pt x="307" y="466"/>
                        </a:lnTo>
                        <a:lnTo>
                          <a:pt x="307" y="466"/>
                        </a:lnTo>
                        <a:lnTo>
                          <a:pt x="318" y="440"/>
                        </a:lnTo>
                        <a:lnTo>
                          <a:pt x="318" y="440"/>
                        </a:lnTo>
                        <a:lnTo>
                          <a:pt x="330" y="411"/>
                        </a:lnTo>
                        <a:lnTo>
                          <a:pt x="330" y="411"/>
                        </a:lnTo>
                        <a:lnTo>
                          <a:pt x="338" y="382"/>
                        </a:lnTo>
                        <a:lnTo>
                          <a:pt x="338" y="365"/>
                        </a:lnTo>
                        <a:lnTo>
                          <a:pt x="338" y="365"/>
                        </a:lnTo>
                        <a:lnTo>
                          <a:pt x="341" y="351"/>
                        </a:lnTo>
                        <a:lnTo>
                          <a:pt x="341" y="337"/>
                        </a:lnTo>
                        <a:lnTo>
                          <a:pt x="344" y="331"/>
                        </a:lnTo>
                        <a:lnTo>
                          <a:pt x="344" y="322"/>
                        </a:lnTo>
                        <a:lnTo>
                          <a:pt x="344" y="322"/>
                        </a:lnTo>
                        <a:lnTo>
                          <a:pt x="344" y="294"/>
                        </a:lnTo>
                        <a:lnTo>
                          <a:pt x="341" y="265"/>
                        </a:lnTo>
                        <a:lnTo>
                          <a:pt x="335" y="234"/>
                        </a:lnTo>
                        <a:lnTo>
                          <a:pt x="330" y="205"/>
                        </a:lnTo>
                        <a:lnTo>
                          <a:pt x="330" y="205"/>
                        </a:lnTo>
                        <a:lnTo>
                          <a:pt x="318" y="176"/>
                        </a:lnTo>
                        <a:lnTo>
                          <a:pt x="304" y="149"/>
                        </a:lnTo>
                        <a:lnTo>
                          <a:pt x="304" y="149"/>
                        </a:lnTo>
                        <a:lnTo>
                          <a:pt x="295" y="134"/>
                        </a:lnTo>
                        <a:lnTo>
                          <a:pt x="290" y="129"/>
                        </a:lnTo>
                        <a:lnTo>
                          <a:pt x="287" y="123"/>
                        </a:lnTo>
                        <a:lnTo>
                          <a:pt x="281" y="114"/>
                        </a:lnTo>
                        <a:lnTo>
                          <a:pt x="275" y="109"/>
                        </a:lnTo>
                        <a:lnTo>
                          <a:pt x="275" y="109"/>
                        </a:lnTo>
                        <a:lnTo>
                          <a:pt x="272" y="106"/>
                        </a:lnTo>
                        <a:lnTo>
                          <a:pt x="269" y="103"/>
                        </a:lnTo>
                        <a:lnTo>
                          <a:pt x="269" y="103"/>
                        </a:lnTo>
                        <a:lnTo>
                          <a:pt x="264" y="97"/>
                        </a:lnTo>
                        <a:lnTo>
                          <a:pt x="264" y="97"/>
                        </a:lnTo>
                        <a:lnTo>
                          <a:pt x="241" y="77"/>
                        </a:lnTo>
                        <a:lnTo>
                          <a:pt x="212" y="60"/>
                        </a:lnTo>
                        <a:lnTo>
                          <a:pt x="186" y="45"/>
                        </a:lnTo>
                        <a:lnTo>
                          <a:pt x="158" y="34"/>
                        </a:lnTo>
                        <a:lnTo>
                          <a:pt x="158" y="34"/>
                        </a:lnTo>
                        <a:lnTo>
                          <a:pt x="132" y="26"/>
                        </a:lnTo>
                        <a:lnTo>
                          <a:pt x="104" y="17"/>
                        </a:lnTo>
                        <a:lnTo>
                          <a:pt x="104" y="17"/>
                        </a:lnTo>
                        <a:lnTo>
                          <a:pt x="46" y="5"/>
                        </a:lnTo>
                        <a:lnTo>
                          <a:pt x="0" y="0"/>
                        </a:lnTo>
                        <a:lnTo>
                          <a:pt x="0" y="45"/>
                        </a:lnTo>
                        <a:lnTo>
                          <a:pt x="3" y="117"/>
                        </a:lnTo>
                        <a:lnTo>
                          <a:pt x="3" y="117"/>
                        </a:lnTo>
                        <a:lnTo>
                          <a:pt x="6" y="185"/>
                        </a:lnTo>
                        <a:lnTo>
                          <a:pt x="6" y="185"/>
                        </a:lnTo>
                        <a:lnTo>
                          <a:pt x="9" y="256"/>
                        </a:lnTo>
                        <a:lnTo>
                          <a:pt x="12" y="328"/>
                        </a:lnTo>
                        <a:lnTo>
                          <a:pt x="12" y="328"/>
                        </a:lnTo>
                        <a:lnTo>
                          <a:pt x="17" y="397"/>
                        </a:lnTo>
                        <a:lnTo>
                          <a:pt x="17" y="397"/>
                        </a:lnTo>
                        <a:lnTo>
                          <a:pt x="23" y="468"/>
                        </a:lnTo>
                        <a:lnTo>
                          <a:pt x="26" y="503"/>
                        </a:lnTo>
                        <a:lnTo>
                          <a:pt x="32" y="537"/>
                        </a:lnTo>
                        <a:lnTo>
                          <a:pt x="32" y="537"/>
                        </a:lnTo>
                        <a:lnTo>
                          <a:pt x="41" y="609"/>
                        </a:lnTo>
                        <a:lnTo>
                          <a:pt x="41" y="609"/>
                        </a:lnTo>
                        <a:lnTo>
                          <a:pt x="49" y="537"/>
                        </a:lnTo>
                        <a:lnTo>
                          <a:pt x="55" y="503"/>
                        </a:lnTo>
                        <a:lnTo>
                          <a:pt x="57" y="468"/>
                        </a:lnTo>
                        <a:lnTo>
                          <a:pt x="57" y="468"/>
                        </a:lnTo>
                        <a:lnTo>
                          <a:pt x="63" y="397"/>
                        </a:lnTo>
                        <a:lnTo>
                          <a:pt x="63" y="397"/>
                        </a:lnTo>
                        <a:lnTo>
                          <a:pt x="69" y="328"/>
                        </a:lnTo>
                        <a:lnTo>
                          <a:pt x="72" y="256"/>
                        </a:lnTo>
                        <a:lnTo>
                          <a:pt x="72" y="256"/>
                        </a:lnTo>
                        <a:lnTo>
                          <a:pt x="75" y="185"/>
                        </a:lnTo>
                        <a:lnTo>
                          <a:pt x="75" y="185"/>
                        </a:lnTo>
                        <a:lnTo>
                          <a:pt x="78" y="117"/>
                        </a:lnTo>
                        <a:lnTo>
                          <a:pt x="78" y="94"/>
                        </a:lnTo>
                        <a:lnTo>
                          <a:pt x="78" y="94"/>
                        </a:lnTo>
                        <a:lnTo>
                          <a:pt x="129" y="111"/>
                        </a:lnTo>
                        <a:lnTo>
                          <a:pt x="129" y="111"/>
                        </a:lnTo>
                        <a:lnTo>
                          <a:pt x="152" y="120"/>
                        </a:lnTo>
                        <a:lnTo>
                          <a:pt x="172" y="131"/>
                        </a:lnTo>
                        <a:lnTo>
                          <a:pt x="192" y="143"/>
                        </a:lnTo>
                        <a:lnTo>
                          <a:pt x="209" y="157"/>
                        </a:lnTo>
                        <a:lnTo>
                          <a:pt x="212" y="160"/>
                        </a:lnTo>
                        <a:lnTo>
                          <a:pt x="212" y="160"/>
                        </a:lnTo>
                        <a:lnTo>
                          <a:pt x="215" y="163"/>
                        </a:lnTo>
                        <a:lnTo>
                          <a:pt x="218" y="169"/>
                        </a:lnTo>
                        <a:lnTo>
                          <a:pt x="221" y="172"/>
                        </a:lnTo>
                        <a:lnTo>
                          <a:pt x="227" y="176"/>
                        </a:lnTo>
                        <a:lnTo>
                          <a:pt x="230" y="179"/>
                        </a:lnTo>
                        <a:lnTo>
                          <a:pt x="230" y="179"/>
                        </a:lnTo>
                        <a:lnTo>
                          <a:pt x="235" y="188"/>
                        </a:lnTo>
                        <a:lnTo>
                          <a:pt x="235" y="188"/>
                        </a:lnTo>
                        <a:lnTo>
                          <a:pt x="247" y="208"/>
                        </a:lnTo>
                        <a:lnTo>
                          <a:pt x="255" y="228"/>
                        </a:lnTo>
                        <a:lnTo>
                          <a:pt x="255" y="228"/>
                        </a:lnTo>
                        <a:lnTo>
                          <a:pt x="261" y="251"/>
                        </a:lnTo>
                        <a:lnTo>
                          <a:pt x="267" y="274"/>
                        </a:lnTo>
                        <a:lnTo>
                          <a:pt x="272" y="322"/>
                        </a:lnTo>
                        <a:lnTo>
                          <a:pt x="272" y="325"/>
                        </a:lnTo>
                        <a:lnTo>
                          <a:pt x="272" y="328"/>
                        </a:lnTo>
                        <a:lnTo>
                          <a:pt x="272" y="328"/>
                        </a:lnTo>
                        <a:lnTo>
                          <a:pt x="272" y="328"/>
                        </a:lnTo>
                        <a:lnTo>
                          <a:pt x="272" y="328"/>
                        </a:lnTo>
                        <a:lnTo>
                          <a:pt x="272" y="328"/>
                        </a:lnTo>
                        <a:lnTo>
                          <a:pt x="272" y="328"/>
                        </a:lnTo>
                        <a:lnTo>
                          <a:pt x="272" y="334"/>
                        </a:lnTo>
                        <a:lnTo>
                          <a:pt x="272" y="348"/>
                        </a:lnTo>
                        <a:lnTo>
                          <a:pt x="272" y="348"/>
                        </a:lnTo>
                        <a:lnTo>
                          <a:pt x="272" y="360"/>
                        </a:lnTo>
                        <a:lnTo>
                          <a:pt x="269" y="371"/>
                        </a:lnTo>
                        <a:lnTo>
                          <a:pt x="269" y="371"/>
                        </a:lnTo>
                        <a:lnTo>
                          <a:pt x="267" y="394"/>
                        </a:lnTo>
                        <a:lnTo>
                          <a:pt x="261" y="417"/>
                        </a:lnTo>
                        <a:lnTo>
                          <a:pt x="261" y="417"/>
                        </a:lnTo>
                        <a:lnTo>
                          <a:pt x="255" y="440"/>
                        </a:lnTo>
                        <a:lnTo>
                          <a:pt x="249" y="451"/>
                        </a:lnTo>
                        <a:lnTo>
                          <a:pt x="249" y="451"/>
                        </a:lnTo>
                        <a:lnTo>
                          <a:pt x="244" y="460"/>
                        </a:lnTo>
                        <a:lnTo>
                          <a:pt x="244" y="460"/>
                        </a:lnTo>
                        <a:lnTo>
                          <a:pt x="230" y="483"/>
                        </a:lnTo>
                        <a:lnTo>
                          <a:pt x="224" y="492"/>
                        </a:lnTo>
                        <a:lnTo>
                          <a:pt x="215" y="500"/>
                        </a:lnTo>
                        <a:lnTo>
                          <a:pt x="215" y="500"/>
                        </a:lnTo>
                        <a:lnTo>
                          <a:pt x="206" y="508"/>
                        </a:lnTo>
                        <a:lnTo>
                          <a:pt x="198" y="517"/>
                        </a:lnTo>
                        <a:lnTo>
                          <a:pt x="198" y="517"/>
                        </a:lnTo>
                        <a:lnTo>
                          <a:pt x="181" y="534"/>
                        </a:lnTo>
                        <a:lnTo>
                          <a:pt x="181" y="534"/>
                        </a:lnTo>
                        <a:lnTo>
                          <a:pt x="158" y="549"/>
                        </a:lnTo>
                        <a:lnTo>
                          <a:pt x="158" y="549"/>
                        </a:lnTo>
                        <a:lnTo>
                          <a:pt x="138" y="563"/>
                        </a:lnTo>
                        <a:lnTo>
                          <a:pt x="138" y="563"/>
                        </a:lnTo>
                        <a:lnTo>
                          <a:pt x="126" y="572"/>
                        </a:lnTo>
                        <a:lnTo>
                          <a:pt x="115" y="577"/>
                        </a:lnTo>
                        <a:lnTo>
                          <a:pt x="115" y="577"/>
                        </a:lnTo>
                        <a:lnTo>
                          <a:pt x="89" y="589"/>
                        </a:lnTo>
                        <a:lnTo>
                          <a:pt x="89" y="589"/>
                        </a:lnTo>
                        <a:lnTo>
                          <a:pt x="66" y="597"/>
                        </a:lnTo>
                        <a:lnTo>
                          <a:pt x="66" y="597"/>
                        </a:lnTo>
                        <a:lnTo>
                          <a:pt x="41" y="609"/>
                        </a:lnTo>
                        <a:lnTo>
                          <a:pt x="41" y="609"/>
                        </a:lnTo>
                        <a:lnTo>
                          <a:pt x="66" y="606"/>
                        </a:lnTo>
                        <a:lnTo>
                          <a:pt x="95" y="603"/>
                        </a:lnTo>
                        <a:lnTo>
                          <a:pt x="95" y="603"/>
                        </a:lnTo>
                        <a:lnTo>
                          <a:pt x="121" y="594"/>
                        </a:lnTo>
                        <a:lnTo>
                          <a:pt x="121" y="594"/>
                        </a:lnTo>
                        <a:lnTo>
                          <a:pt x="149" y="589"/>
                        </a:lnTo>
                        <a:lnTo>
                          <a:pt x="149" y="589"/>
                        </a:lnTo>
                        <a:lnTo>
                          <a:pt x="175" y="577"/>
                        </a:lnTo>
                        <a:lnTo>
                          <a:pt x="175" y="577"/>
                        </a:lnTo>
                        <a:lnTo>
                          <a:pt x="201" y="5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9" name="Group 58"/>
                <p:cNvGrpSpPr/>
                <p:nvPr/>
              </p:nvGrpSpPr>
              <p:grpSpPr>
                <a:xfrm>
                  <a:off x="6616192" y="2631244"/>
                  <a:ext cx="770274" cy="523403"/>
                  <a:chOff x="8742363" y="3143250"/>
                  <a:chExt cx="1401762" cy="952500"/>
                </a:xfrm>
                <a:solidFill>
                  <a:srgbClr val="A1A194"/>
                </a:solidFill>
              </p:grpSpPr>
              <p:sp>
                <p:nvSpPr>
                  <p:cNvPr id="60" name="Freeform 2"/>
                  <p:cNvSpPr>
                    <a:spLocks noChangeArrowheads="1"/>
                  </p:cNvSpPr>
                  <p:nvPr/>
                </p:nvSpPr>
                <p:spPr bwMode="auto">
                  <a:xfrm>
                    <a:off x="8742363" y="4076700"/>
                    <a:ext cx="1401762" cy="19050"/>
                  </a:xfrm>
                  <a:custGeom>
                    <a:avLst/>
                    <a:gdLst>
                      <a:gd name="T0" fmla="*/ 3850 w 3893"/>
                      <a:gd name="T1" fmla="*/ 25 h 54"/>
                      <a:gd name="T2" fmla="*/ 3727 w 3893"/>
                      <a:gd name="T3" fmla="*/ 19 h 54"/>
                      <a:gd name="T4" fmla="*/ 3534 w 3893"/>
                      <a:gd name="T5" fmla="*/ 16 h 54"/>
                      <a:gd name="T6" fmla="*/ 3285 w 3893"/>
                      <a:gd name="T7" fmla="*/ 11 h 54"/>
                      <a:gd name="T8" fmla="*/ 2991 w 3893"/>
                      <a:gd name="T9" fmla="*/ 5 h 54"/>
                      <a:gd name="T10" fmla="*/ 2661 w 3893"/>
                      <a:gd name="T11" fmla="*/ 2 h 54"/>
                      <a:gd name="T12" fmla="*/ 2311 w 3893"/>
                      <a:gd name="T13" fmla="*/ 0 h 54"/>
                      <a:gd name="T14" fmla="*/ 1948 w 3893"/>
                      <a:gd name="T15" fmla="*/ 0 h 54"/>
                      <a:gd name="T16" fmla="*/ 1584 w 3893"/>
                      <a:gd name="T17" fmla="*/ 0 h 54"/>
                      <a:gd name="T18" fmla="*/ 1231 w 3893"/>
                      <a:gd name="T19" fmla="*/ 2 h 54"/>
                      <a:gd name="T20" fmla="*/ 904 w 3893"/>
                      <a:gd name="T21" fmla="*/ 5 h 54"/>
                      <a:gd name="T22" fmla="*/ 610 w 3893"/>
                      <a:gd name="T23" fmla="*/ 11 h 54"/>
                      <a:gd name="T24" fmla="*/ 361 w 3893"/>
                      <a:gd name="T25" fmla="*/ 16 h 54"/>
                      <a:gd name="T26" fmla="*/ 168 w 3893"/>
                      <a:gd name="T27" fmla="*/ 19 h 54"/>
                      <a:gd name="T28" fmla="*/ 45 w 3893"/>
                      <a:gd name="T29" fmla="*/ 25 h 54"/>
                      <a:gd name="T30" fmla="*/ 0 w 3893"/>
                      <a:gd name="T31" fmla="*/ 25 h 54"/>
                      <a:gd name="T32" fmla="*/ 45 w 3893"/>
                      <a:gd name="T33" fmla="*/ 28 h 54"/>
                      <a:gd name="T34" fmla="*/ 168 w 3893"/>
                      <a:gd name="T35" fmla="*/ 30 h 54"/>
                      <a:gd name="T36" fmla="*/ 361 w 3893"/>
                      <a:gd name="T37" fmla="*/ 36 h 54"/>
                      <a:gd name="T38" fmla="*/ 610 w 3893"/>
                      <a:gd name="T39" fmla="*/ 41 h 54"/>
                      <a:gd name="T40" fmla="*/ 904 w 3893"/>
                      <a:gd name="T41" fmla="*/ 47 h 54"/>
                      <a:gd name="T42" fmla="*/ 1231 w 3893"/>
                      <a:gd name="T43" fmla="*/ 50 h 54"/>
                      <a:gd name="T44" fmla="*/ 1584 w 3893"/>
                      <a:gd name="T45" fmla="*/ 53 h 54"/>
                      <a:gd name="T46" fmla="*/ 1948 w 3893"/>
                      <a:gd name="T47" fmla="*/ 53 h 54"/>
                      <a:gd name="T48" fmla="*/ 2311 w 3893"/>
                      <a:gd name="T49" fmla="*/ 53 h 54"/>
                      <a:gd name="T50" fmla="*/ 2661 w 3893"/>
                      <a:gd name="T51" fmla="*/ 50 h 54"/>
                      <a:gd name="T52" fmla="*/ 2991 w 3893"/>
                      <a:gd name="T53" fmla="*/ 47 h 54"/>
                      <a:gd name="T54" fmla="*/ 3285 w 3893"/>
                      <a:gd name="T55" fmla="*/ 41 h 54"/>
                      <a:gd name="T56" fmla="*/ 3534 w 3893"/>
                      <a:gd name="T57" fmla="*/ 36 h 54"/>
                      <a:gd name="T58" fmla="*/ 3727 w 3893"/>
                      <a:gd name="T59" fmla="*/ 30 h 54"/>
                      <a:gd name="T60" fmla="*/ 3850 w 3893"/>
                      <a:gd name="T61" fmla="*/ 28 h 54"/>
                      <a:gd name="T62" fmla="*/ 3892 w 3893"/>
                      <a:gd name="T63"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93" h="54">
                        <a:moveTo>
                          <a:pt x="3850" y="25"/>
                        </a:moveTo>
                        <a:lnTo>
                          <a:pt x="3850" y="25"/>
                        </a:lnTo>
                        <a:lnTo>
                          <a:pt x="3727" y="19"/>
                        </a:lnTo>
                        <a:lnTo>
                          <a:pt x="3727" y="19"/>
                        </a:lnTo>
                        <a:lnTo>
                          <a:pt x="3534" y="16"/>
                        </a:lnTo>
                        <a:lnTo>
                          <a:pt x="3534" y="16"/>
                        </a:lnTo>
                        <a:lnTo>
                          <a:pt x="3285" y="11"/>
                        </a:lnTo>
                        <a:lnTo>
                          <a:pt x="3285" y="11"/>
                        </a:lnTo>
                        <a:lnTo>
                          <a:pt x="2991" y="5"/>
                        </a:lnTo>
                        <a:lnTo>
                          <a:pt x="2991" y="5"/>
                        </a:lnTo>
                        <a:lnTo>
                          <a:pt x="2661" y="2"/>
                        </a:lnTo>
                        <a:lnTo>
                          <a:pt x="2661" y="2"/>
                        </a:lnTo>
                        <a:lnTo>
                          <a:pt x="2311" y="0"/>
                        </a:lnTo>
                        <a:lnTo>
                          <a:pt x="2311" y="0"/>
                        </a:lnTo>
                        <a:lnTo>
                          <a:pt x="1948" y="0"/>
                        </a:lnTo>
                        <a:lnTo>
                          <a:pt x="1948" y="0"/>
                        </a:lnTo>
                        <a:lnTo>
                          <a:pt x="1584" y="0"/>
                        </a:lnTo>
                        <a:lnTo>
                          <a:pt x="1584" y="0"/>
                        </a:lnTo>
                        <a:lnTo>
                          <a:pt x="1231" y="2"/>
                        </a:lnTo>
                        <a:lnTo>
                          <a:pt x="1231" y="2"/>
                        </a:lnTo>
                        <a:lnTo>
                          <a:pt x="904" y="5"/>
                        </a:lnTo>
                        <a:lnTo>
                          <a:pt x="904" y="5"/>
                        </a:lnTo>
                        <a:lnTo>
                          <a:pt x="610" y="11"/>
                        </a:lnTo>
                        <a:lnTo>
                          <a:pt x="610" y="11"/>
                        </a:lnTo>
                        <a:lnTo>
                          <a:pt x="361" y="16"/>
                        </a:lnTo>
                        <a:lnTo>
                          <a:pt x="361" y="16"/>
                        </a:lnTo>
                        <a:lnTo>
                          <a:pt x="168" y="19"/>
                        </a:lnTo>
                        <a:lnTo>
                          <a:pt x="168" y="19"/>
                        </a:lnTo>
                        <a:lnTo>
                          <a:pt x="45" y="25"/>
                        </a:lnTo>
                        <a:lnTo>
                          <a:pt x="45" y="25"/>
                        </a:lnTo>
                        <a:lnTo>
                          <a:pt x="0" y="25"/>
                        </a:lnTo>
                        <a:lnTo>
                          <a:pt x="0" y="25"/>
                        </a:lnTo>
                        <a:lnTo>
                          <a:pt x="45" y="28"/>
                        </a:lnTo>
                        <a:lnTo>
                          <a:pt x="45" y="28"/>
                        </a:lnTo>
                        <a:lnTo>
                          <a:pt x="168" y="30"/>
                        </a:lnTo>
                        <a:lnTo>
                          <a:pt x="168" y="30"/>
                        </a:lnTo>
                        <a:lnTo>
                          <a:pt x="361" y="36"/>
                        </a:lnTo>
                        <a:lnTo>
                          <a:pt x="361" y="36"/>
                        </a:lnTo>
                        <a:lnTo>
                          <a:pt x="610" y="41"/>
                        </a:lnTo>
                        <a:lnTo>
                          <a:pt x="610" y="41"/>
                        </a:lnTo>
                        <a:lnTo>
                          <a:pt x="904" y="47"/>
                        </a:lnTo>
                        <a:lnTo>
                          <a:pt x="904" y="47"/>
                        </a:lnTo>
                        <a:lnTo>
                          <a:pt x="1231" y="50"/>
                        </a:lnTo>
                        <a:lnTo>
                          <a:pt x="1231" y="50"/>
                        </a:lnTo>
                        <a:lnTo>
                          <a:pt x="1584" y="53"/>
                        </a:lnTo>
                        <a:lnTo>
                          <a:pt x="1584" y="53"/>
                        </a:lnTo>
                        <a:lnTo>
                          <a:pt x="1948" y="53"/>
                        </a:lnTo>
                        <a:lnTo>
                          <a:pt x="1948" y="53"/>
                        </a:lnTo>
                        <a:lnTo>
                          <a:pt x="2311" y="53"/>
                        </a:lnTo>
                        <a:lnTo>
                          <a:pt x="2311" y="53"/>
                        </a:lnTo>
                        <a:lnTo>
                          <a:pt x="2661" y="50"/>
                        </a:lnTo>
                        <a:lnTo>
                          <a:pt x="2661" y="50"/>
                        </a:lnTo>
                        <a:lnTo>
                          <a:pt x="2991" y="47"/>
                        </a:lnTo>
                        <a:lnTo>
                          <a:pt x="2991" y="47"/>
                        </a:lnTo>
                        <a:lnTo>
                          <a:pt x="3285" y="41"/>
                        </a:lnTo>
                        <a:lnTo>
                          <a:pt x="3285" y="41"/>
                        </a:lnTo>
                        <a:lnTo>
                          <a:pt x="3534" y="36"/>
                        </a:lnTo>
                        <a:lnTo>
                          <a:pt x="3534" y="36"/>
                        </a:lnTo>
                        <a:lnTo>
                          <a:pt x="3727" y="30"/>
                        </a:lnTo>
                        <a:lnTo>
                          <a:pt x="3727" y="30"/>
                        </a:lnTo>
                        <a:lnTo>
                          <a:pt x="3850" y="28"/>
                        </a:lnTo>
                        <a:lnTo>
                          <a:pt x="3850" y="28"/>
                        </a:lnTo>
                        <a:lnTo>
                          <a:pt x="3892" y="25"/>
                        </a:lnTo>
                        <a:lnTo>
                          <a:pt x="3892" y="25"/>
                        </a:lnTo>
                        <a:lnTo>
                          <a:pt x="3850" y="2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3"/>
                  <p:cNvSpPr>
                    <a:spLocks noChangeArrowheads="1"/>
                  </p:cNvSpPr>
                  <p:nvPr/>
                </p:nvSpPr>
                <p:spPr bwMode="auto">
                  <a:xfrm>
                    <a:off x="9088438" y="3143250"/>
                    <a:ext cx="701675" cy="893763"/>
                  </a:xfrm>
                  <a:custGeom>
                    <a:avLst/>
                    <a:gdLst>
                      <a:gd name="T0" fmla="*/ 294 w 1951"/>
                      <a:gd name="T1" fmla="*/ 1879 h 2482"/>
                      <a:gd name="T2" fmla="*/ 713 w 1951"/>
                      <a:gd name="T3" fmla="*/ 2299 h 2482"/>
                      <a:gd name="T4" fmla="*/ 856 w 1951"/>
                      <a:gd name="T5" fmla="*/ 2439 h 2482"/>
                      <a:gd name="T6" fmla="*/ 876 w 1951"/>
                      <a:gd name="T7" fmla="*/ 2453 h 2482"/>
                      <a:gd name="T8" fmla="*/ 940 w 1951"/>
                      <a:gd name="T9" fmla="*/ 2478 h 2482"/>
                      <a:gd name="T10" fmla="*/ 1013 w 1951"/>
                      <a:gd name="T11" fmla="*/ 2472 h 2482"/>
                      <a:gd name="T12" fmla="*/ 1074 w 1951"/>
                      <a:gd name="T13" fmla="*/ 2436 h 2482"/>
                      <a:gd name="T14" fmla="*/ 1281 w 1951"/>
                      <a:gd name="T15" fmla="*/ 2237 h 2482"/>
                      <a:gd name="T16" fmla="*/ 1877 w 1951"/>
                      <a:gd name="T17" fmla="*/ 1662 h 2482"/>
                      <a:gd name="T18" fmla="*/ 1922 w 1951"/>
                      <a:gd name="T19" fmla="*/ 1620 h 2482"/>
                      <a:gd name="T20" fmla="*/ 1939 w 1951"/>
                      <a:gd name="T21" fmla="*/ 1594 h 2482"/>
                      <a:gd name="T22" fmla="*/ 1950 w 1951"/>
                      <a:gd name="T23" fmla="*/ 1558 h 2482"/>
                      <a:gd name="T24" fmla="*/ 1944 w 1951"/>
                      <a:gd name="T25" fmla="*/ 1528 h 2482"/>
                      <a:gd name="T26" fmla="*/ 1936 w 1951"/>
                      <a:gd name="T27" fmla="*/ 1513 h 2482"/>
                      <a:gd name="T28" fmla="*/ 1913 w 1951"/>
                      <a:gd name="T29" fmla="*/ 1496 h 2482"/>
                      <a:gd name="T30" fmla="*/ 1883 w 1951"/>
                      <a:gd name="T31" fmla="*/ 1488 h 2482"/>
                      <a:gd name="T32" fmla="*/ 1804 w 1951"/>
                      <a:gd name="T33" fmla="*/ 1485 h 2482"/>
                      <a:gd name="T34" fmla="*/ 1446 w 1951"/>
                      <a:gd name="T35" fmla="*/ 1488 h 2482"/>
                      <a:gd name="T36" fmla="*/ 1441 w 1951"/>
                      <a:gd name="T37" fmla="*/ 1488 h 2482"/>
                      <a:gd name="T38" fmla="*/ 1418 w 1951"/>
                      <a:gd name="T39" fmla="*/ 1483 h 2482"/>
                      <a:gd name="T40" fmla="*/ 1371 w 1951"/>
                      <a:gd name="T41" fmla="*/ 1446 h 2482"/>
                      <a:gd name="T42" fmla="*/ 1357 w 1951"/>
                      <a:gd name="T43" fmla="*/ 1410 h 2482"/>
                      <a:gd name="T44" fmla="*/ 1357 w 1951"/>
                      <a:gd name="T45" fmla="*/ 1385 h 2482"/>
                      <a:gd name="T46" fmla="*/ 1349 w 1951"/>
                      <a:gd name="T47" fmla="*/ 791 h 2482"/>
                      <a:gd name="T48" fmla="*/ 1335 w 1951"/>
                      <a:gd name="T49" fmla="*/ 218 h 2482"/>
                      <a:gd name="T50" fmla="*/ 1323 w 1951"/>
                      <a:gd name="T51" fmla="*/ 58 h 2482"/>
                      <a:gd name="T52" fmla="*/ 1312 w 1951"/>
                      <a:gd name="T53" fmla="*/ 467 h 2482"/>
                      <a:gd name="T54" fmla="*/ 1298 w 1951"/>
                      <a:gd name="T55" fmla="*/ 1175 h 2482"/>
                      <a:gd name="T56" fmla="*/ 1295 w 1951"/>
                      <a:gd name="T57" fmla="*/ 1407 h 2482"/>
                      <a:gd name="T58" fmla="*/ 1304 w 1951"/>
                      <a:gd name="T59" fmla="*/ 1446 h 2482"/>
                      <a:gd name="T60" fmla="*/ 1337 w 1951"/>
                      <a:gd name="T61" fmla="*/ 1505 h 2482"/>
                      <a:gd name="T62" fmla="*/ 1396 w 1951"/>
                      <a:gd name="T63" fmla="*/ 1544 h 2482"/>
                      <a:gd name="T64" fmla="*/ 1432 w 1951"/>
                      <a:gd name="T65" fmla="*/ 1553 h 2482"/>
                      <a:gd name="T66" fmla="*/ 1460 w 1951"/>
                      <a:gd name="T67" fmla="*/ 1553 h 2482"/>
                      <a:gd name="T68" fmla="*/ 1833 w 1951"/>
                      <a:gd name="T69" fmla="*/ 1555 h 2482"/>
                      <a:gd name="T70" fmla="*/ 1869 w 1951"/>
                      <a:gd name="T71" fmla="*/ 1555 h 2482"/>
                      <a:gd name="T72" fmla="*/ 1877 w 1951"/>
                      <a:gd name="T73" fmla="*/ 1561 h 2482"/>
                      <a:gd name="T74" fmla="*/ 1863 w 1951"/>
                      <a:gd name="T75" fmla="*/ 1578 h 2482"/>
                      <a:gd name="T76" fmla="*/ 1830 w 1951"/>
                      <a:gd name="T77" fmla="*/ 1611 h 2482"/>
                      <a:gd name="T78" fmla="*/ 1234 w 1951"/>
                      <a:gd name="T79" fmla="*/ 2187 h 2482"/>
                      <a:gd name="T80" fmla="*/ 1027 w 1951"/>
                      <a:gd name="T81" fmla="*/ 2388 h 2482"/>
                      <a:gd name="T82" fmla="*/ 951 w 1951"/>
                      <a:gd name="T83" fmla="*/ 2413 h 2482"/>
                      <a:gd name="T84" fmla="*/ 906 w 1951"/>
                      <a:gd name="T85" fmla="*/ 2397 h 2482"/>
                      <a:gd name="T86" fmla="*/ 895 w 1951"/>
                      <a:gd name="T87" fmla="*/ 2386 h 2482"/>
                      <a:gd name="T88" fmla="*/ 755 w 1951"/>
                      <a:gd name="T89" fmla="*/ 2254 h 2482"/>
                      <a:gd name="T90" fmla="*/ 322 w 1951"/>
                      <a:gd name="T91" fmla="*/ 1849 h 2482"/>
                      <a:gd name="T92" fmla="*/ 36 w 1951"/>
                      <a:gd name="T93" fmla="*/ 1583 h 2482"/>
                      <a:gd name="T94" fmla="*/ 25 w 1951"/>
                      <a:gd name="T95" fmla="*/ 1550 h 2482"/>
                      <a:gd name="T96" fmla="*/ 84 w 1951"/>
                      <a:gd name="T97" fmla="*/ 1530 h 2482"/>
                      <a:gd name="T98" fmla="*/ 302 w 1951"/>
                      <a:gd name="T99" fmla="*/ 1525 h 2482"/>
                      <a:gd name="T100" fmla="*/ 140 w 1951"/>
                      <a:gd name="T101" fmla="*/ 1516 h 2482"/>
                      <a:gd name="T102" fmla="*/ 70 w 1951"/>
                      <a:gd name="T103" fmla="*/ 1513 h 2482"/>
                      <a:gd name="T104" fmla="*/ 22 w 1951"/>
                      <a:gd name="T105" fmla="*/ 1525 h 2482"/>
                      <a:gd name="T106" fmla="*/ 0 w 1951"/>
                      <a:gd name="T107" fmla="*/ 1561 h 2482"/>
                      <a:gd name="T108" fmla="*/ 17 w 1951"/>
                      <a:gd name="T109" fmla="*/ 1597 h 2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51" h="2482">
                        <a:moveTo>
                          <a:pt x="39" y="1622"/>
                        </a:moveTo>
                        <a:lnTo>
                          <a:pt x="39" y="1622"/>
                        </a:lnTo>
                        <a:lnTo>
                          <a:pt x="64" y="1651"/>
                        </a:lnTo>
                        <a:lnTo>
                          <a:pt x="64" y="1651"/>
                        </a:lnTo>
                        <a:lnTo>
                          <a:pt x="294" y="1879"/>
                        </a:lnTo>
                        <a:lnTo>
                          <a:pt x="294" y="1879"/>
                        </a:lnTo>
                        <a:lnTo>
                          <a:pt x="565" y="2150"/>
                        </a:lnTo>
                        <a:lnTo>
                          <a:pt x="565" y="2150"/>
                        </a:lnTo>
                        <a:lnTo>
                          <a:pt x="713" y="2299"/>
                        </a:lnTo>
                        <a:lnTo>
                          <a:pt x="713" y="2299"/>
                        </a:lnTo>
                        <a:lnTo>
                          <a:pt x="792" y="2374"/>
                        </a:lnTo>
                        <a:lnTo>
                          <a:pt x="792" y="2374"/>
                        </a:lnTo>
                        <a:lnTo>
                          <a:pt x="831" y="2411"/>
                        </a:lnTo>
                        <a:lnTo>
                          <a:pt x="851" y="2430"/>
                        </a:lnTo>
                        <a:lnTo>
                          <a:pt x="856" y="2439"/>
                        </a:lnTo>
                        <a:lnTo>
                          <a:pt x="862" y="2441"/>
                        </a:lnTo>
                        <a:lnTo>
                          <a:pt x="865" y="2444"/>
                        </a:lnTo>
                        <a:lnTo>
                          <a:pt x="865" y="2444"/>
                        </a:lnTo>
                        <a:lnTo>
                          <a:pt x="867" y="2447"/>
                        </a:lnTo>
                        <a:lnTo>
                          <a:pt x="876" y="2453"/>
                        </a:lnTo>
                        <a:lnTo>
                          <a:pt x="876" y="2453"/>
                        </a:lnTo>
                        <a:lnTo>
                          <a:pt x="890" y="2461"/>
                        </a:lnTo>
                        <a:lnTo>
                          <a:pt x="906" y="2470"/>
                        </a:lnTo>
                        <a:lnTo>
                          <a:pt x="923" y="2475"/>
                        </a:lnTo>
                        <a:lnTo>
                          <a:pt x="940" y="2478"/>
                        </a:lnTo>
                        <a:lnTo>
                          <a:pt x="940" y="2478"/>
                        </a:lnTo>
                        <a:lnTo>
                          <a:pt x="960" y="2481"/>
                        </a:lnTo>
                        <a:lnTo>
                          <a:pt x="976" y="2481"/>
                        </a:lnTo>
                        <a:lnTo>
                          <a:pt x="993" y="2478"/>
                        </a:lnTo>
                        <a:lnTo>
                          <a:pt x="1013" y="2472"/>
                        </a:lnTo>
                        <a:lnTo>
                          <a:pt x="1013" y="2472"/>
                        </a:lnTo>
                        <a:lnTo>
                          <a:pt x="1029" y="2467"/>
                        </a:lnTo>
                        <a:lnTo>
                          <a:pt x="1043" y="2458"/>
                        </a:lnTo>
                        <a:lnTo>
                          <a:pt x="1060" y="2450"/>
                        </a:lnTo>
                        <a:lnTo>
                          <a:pt x="1074" y="2436"/>
                        </a:lnTo>
                        <a:lnTo>
                          <a:pt x="1074" y="2436"/>
                        </a:lnTo>
                        <a:lnTo>
                          <a:pt x="1116" y="2397"/>
                        </a:lnTo>
                        <a:lnTo>
                          <a:pt x="1116" y="2397"/>
                        </a:lnTo>
                        <a:lnTo>
                          <a:pt x="1281" y="2237"/>
                        </a:lnTo>
                        <a:lnTo>
                          <a:pt x="1281" y="2237"/>
                        </a:lnTo>
                        <a:lnTo>
                          <a:pt x="1623" y="1910"/>
                        </a:lnTo>
                        <a:lnTo>
                          <a:pt x="1623" y="1910"/>
                        </a:lnTo>
                        <a:lnTo>
                          <a:pt x="1793" y="1746"/>
                        </a:lnTo>
                        <a:lnTo>
                          <a:pt x="1793" y="1746"/>
                        </a:lnTo>
                        <a:lnTo>
                          <a:pt x="1877" y="1662"/>
                        </a:lnTo>
                        <a:lnTo>
                          <a:pt x="1900" y="1642"/>
                        </a:lnTo>
                        <a:lnTo>
                          <a:pt x="1911" y="1631"/>
                        </a:lnTo>
                        <a:lnTo>
                          <a:pt x="1913" y="1628"/>
                        </a:lnTo>
                        <a:lnTo>
                          <a:pt x="1916" y="1625"/>
                        </a:lnTo>
                        <a:lnTo>
                          <a:pt x="1922" y="1620"/>
                        </a:lnTo>
                        <a:lnTo>
                          <a:pt x="1922" y="1620"/>
                        </a:lnTo>
                        <a:lnTo>
                          <a:pt x="1933" y="1603"/>
                        </a:lnTo>
                        <a:lnTo>
                          <a:pt x="1933" y="1603"/>
                        </a:lnTo>
                        <a:lnTo>
                          <a:pt x="1939" y="1594"/>
                        </a:lnTo>
                        <a:lnTo>
                          <a:pt x="1939" y="1594"/>
                        </a:lnTo>
                        <a:lnTo>
                          <a:pt x="1944" y="1586"/>
                        </a:lnTo>
                        <a:lnTo>
                          <a:pt x="1944" y="1586"/>
                        </a:lnTo>
                        <a:lnTo>
                          <a:pt x="1950" y="1572"/>
                        </a:lnTo>
                        <a:lnTo>
                          <a:pt x="1950" y="1572"/>
                        </a:lnTo>
                        <a:lnTo>
                          <a:pt x="1950" y="1558"/>
                        </a:lnTo>
                        <a:lnTo>
                          <a:pt x="1950" y="1558"/>
                        </a:lnTo>
                        <a:lnTo>
                          <a:pt x="1950" y="1544"/>
                        </a:lnTo>
                        <a:lnTo>
                          <a:pt x="1950" y="1544"/>
                        </a:lnTo>
                        <a:lnTo>
                          <a:pt x="1947" y="1536"/>
                        </a:lnTo>
                        <a:lnTo>
                          <a:pt x="1944" y="1528"/>
                        </a:lnTo>
                        <a:lnTo>
                          <a:pt x="1944" y="1528"/>
                        </a:lnTo>
                        <a:lnTo>
                          <a:pt x="1939" y="1519"/>
                        </a:lnTo>
                        <a:lnTo>
                          <a:pt x="1939" y="1519"/>
                        </a:lnTo>
                        <a:lnTo>
                          <a:pt x="1936" y="1513"/>
                        </a:lnTo>
                        <a:lnTo>
                          <a:pt x="1936" y="1513"/>
                        </a:lnTo>
                        <a:lnTo>
                          <a:pt x="1930" y="1508"/>
                        </a:lnTo>
                        <a:lnTo>
                          <a:pt x="1930" y="1508"/>
                        </a:lnTo>
                        <a:lnTo>
                          <a:pt x="1925" y="1505"/>
                        </a:lnTo>
                        <a:lnTo>
                          <a:pt x="1925" y="1505"/>
                        </a:lnTo>
                        <a:lnTo>
                          <a:pt x="1913" y="1496"/>
                        </a:lnTo>
                        <a:lnTo>
                          <a:pt x="1913" y="1496"/>
                        </a:lnTo>
                        <a:lnTo>
                          <a:pt x="1908" y="1494"/>
                        </a:lnTo>
                        <a:lnTo>
                          <a:pt x="1902" y="1491"/>
                        </a:lnTo>
                        <a:lnTo>
                          <a:pt x="1902" y="1491"/>
                        </a:lnTo>
                        <a:lnTo>
                          <a:pt x="1883" y="1488"/>
                        </a:lnTo>
                        <a:lnTo>
                          <a:pt x="1863" y="1485"/>
                        </a:lnTo>
                        <a:lnTo>
                          <a:pt x="1855" y="1485"/>
                        </a:lnTo>
                        <a:lnTo>
                          <a:pt x="1847" y="1485"/>
                        </a:lnTo>
                        <a:lnTo>
                          <a:pt x="1833" y="1485"/>
                        </a:lnTo>
                        <a:lnTo>
                          <a:pt x="1804" y="1485"/>
                        </a:lnTo>
                        <a:lnTo>
                          <a:pt x="1804" y="1485"/>
                        </a:lnTo>
                        <a:lnTo>
                          <a:pt x="1687" y="1485"/>
                        </a:lnTo>
                        <a:lnTo>
                          <a:pt x="1687" y="1485"/>
                        </a:lnTo>
                        <a:lnTo>
                          <a:pt x="1460" y="1488"/>
                        </a:lnTo>
                        <a:lnTo>
                          <a:pt x="1446" y="1488"/>
                        </a:lnTo>
                        <a:lnTo>
                          <a:pt x="1446" y="1488"/>
                        </a:lnTo>
                        <a:lnTo>
                          <a:pt x="1446" y="1488"/>
                        </a:lnTo>
                        <a:lnTo>
                          <a:pt x="1446" y="1488"/>
                        </a:lnTo>
                        <a:lnTo>
                          <a:pt x="1441" y="1488"/>
                        </a:lnTo>
                        <a:lnTo>
                          <a:pt x="1441" y="1488"/>
                        </a:lnTo>
                        <a:lnTo>
                          <a:pt x="1435" y="1488"/>
                        </a:lnTo>
                        <a:lnTo>
                          <a:pt x="1435" y="1488"/>
                        </a:lnTo>
                        <a:lnTo>
                          <a:pt x="1427" y="1485"/>
                        </a:lnTo>
                        <a:lnTo>
                          <a:pt x="1427" y="1485"/>
                        </a:lnTo>
                        <a:lnTo>
                          <a:pt x="1418" y="1483"/>
                        </a:lnTo>
                        <a:lnTo>
                          <a:pt x="1418" y="1483"/>
                        </a:lnTo>
                        <a:lnTo>
                          <a:pt x="1399" y="1474"/>
                        </a:lnTo>
                        <a:lnTo>
                          <a:pt x="1382" y="1463"/>
                        </a:lnTo>
                        <a:lnTo>
                          <a:pt x="1382" y="1463"/>
                        </a:lnTo>
                        <a:lnTo>
                          <a:pt x="1371" y="1446"/>
                        </a:lnTo>
                        <a:lnTo>
                          <a:pt x="1363" y="1427"/>
                        </a:lnTo>
                        <a:lnTo>
                          <a:pt x="1363" y="1427"/>
                        </a:lnTo>
                        <a:lnTo>
                          <a:pt x="1360" y="1418"/>
                        </a:lnTo>
                        <a:lnTo>
                          <a:pt x="1360" y="1418"/>
                        </a:lnTo>
                        <a:lnTo>
                          <a:pt x="1357" y="1410"/>
                        </a:lnTo>
                        <a:lnTo>
                          <a:pt x="1357" y="1404"/>
                        </a:lnTo>
                        <a:lnTo>
                          <a:pt x="1357" y="1404"/>
                        </a:lnTo>
                        <a:lnTo>
                          <a:pt x="1357" y="1399"/>
                        </a:lnTo>
                        <a:lnTo>
                          <a:pt x="1357" y="1385"/>
                        </a:lnTo>
                        <a:lnTo>
                          <a:pt x="1357" y="1385"/>
                        </a:lnTo>
                        <a:lnTo>
                          <a:pt x="1354" y="1175"/>
                        </a:lnTo>
                        <a:lnTo>
                          <a:pt x="1354" y="1175"/>
                        </a:lnTo>
                        <a:lnTo>
                          <a:pt x="1351" y="976"/>
                        </a:lnTo>
                        <a:lnTo>
                          <a:pt x="1351" y="976"/>
                        </a:lnTo>
                        <a:lnTo>
                          <a:pt x="1349" y="791"/>
                        </a:lnTo>
                        <a:lnTo>
                          <a:pt x="1349" y="791"/>
                        </a:lnTo>
                        <a:lnTo>
                          <a:pt x="1340" y="467"/>
                        </a:lnTo>
                        <a:lnTo>
                          <a:pt x="1340" y="467"/>
                        </a:lnTo>
                        <a:lnTo>
                          <a:pt x="1335" y="218"/>
                        </a:lnTo>
                        <a:lnTo>
                          <a:pt x="1335" y="218"/>
                        </a:lnTo>
                        <a:lnTo>
                          <a:pt x="1329" y="58"/>
                        </a:lnTo>
                        <a:lnTo>
                          <a:pt x="1329" y="58"/>
                        </a:lnTo>
                        <a:lnTo>
                          <a:pt x="1326" y="0"/>
                        </a:lnTo>
                        <a:lnTo>
                          <a:pt x="1326" y="0"/>
                        </a:lnTo>
                        <a:lnTo>
                          <a:pt x="1323" y="58"/>
                        </a:lnTo>
                        <a:lnTo>
                          <a:pt x="1323" y="58"/>
                        </a:lnTo>
                        <a:lnTo>
                          <a:pt x="1318" y="218"/>
                        </a:lnTo>
                        <a:lnTo>
                          <a:pt x="1318" y="218"/>
                        </a:lnTo>
                        <a:lnTo>
                          <a:pt x="1312" y="467"/>
                        </a:lnTo>
                        <a:lnTo>
                          <a:pt x="1312" y="467"/>
                        </a:lnTo>
                        <a:lnTo>
                          <a:pt x="1306" y="791"/>
                        </a:lnTo>
                        <a:lnTo>
                          <a:pt x="1306" y="791"/>
                        </a:lnTo>
                        <a:lnTo>
                          <a:pt x="1301" y="976"/>
                        </a:lnTo>
                        <a:lnTo>
                          <a:pt x="1301" y="976"/>
                        </a:lnTo>
                        <a:lnTo>
                          <a:pt x="1298" y="1175"/>
                        </a:lnTo>
                        <a:lnTo>
                          <a:pt x="1298" y="1175"/>
                        </a:lnTo>
                        <a:lnTo>
                          <a:pt x="1295" y="1385"/>
                        </a:lnTo>
                        <a:lnTo>
                          <a:pt x="1295" y="1399"/>
                        </a:lnTo>
                        <a:lnTo>
                          <a:pt x="1295" y="1399"/>
                        </a:lnTo>
                        <a:lnTo>
                          <a:pt x="1295" y="1407"/>
                        </a:lnTo>
                        <a:lnTo>
                          <a:pt x="1295" y="1416"/>
                        </a:lnTo>
                        <a:lnTo>
                          <a:pt x="1295" y="1416"/>
                        </a:lnTo>
                        <a:lnTo>
                          <a:pt x="1298" y="1432"/>
                        </a:lnTo>
                        <a:lnTo>
                          <a:pt x="1298" y="1432"/>
                        </a:lnTo>
                        <a:lnTo>
                          <a:pt x="1304" y="1446"/>
                        </a:lnTo>
                        <a:lnTo>
                          <a:pt x="1304" y="1446"/>
                        </a:lnTo>
                        <a:lnTo>
                          <a:pt x="1309" y="1463"/>
                        </a:lnTo>
                        <a:lnTo>
                          <a:pt x="1318" y="1480"/>
                        </a:lnTo>
                        <a:lnTo>
                          <a:pt x="1326" y="1494"/>
                        </a:lnTo>
                        <a:lnTo>
                          <a:pt x="1337" y="1505"/>
                        </a:lnTo>
                        <a:lnTo>
                          <a:pt x="1337" y="1505"/>
                        </a:lnTo>
                        <a:lnTo>
                          <a:pt x="1351" y="1516"/>
                        </a:lnTo>
                        <a:lnTo>
                          <a:pt x="1365" y="1528"/>
                        </a:lnTo>
                        <a:lnTo>
                          <a:pt x="1379" y="1536"/>
                        </a:lnTo>
                        <a:lnTo>
                          <a:pt x="1396" y="1544"/>
                        </a:lnTo>
                        <a:lnTo>
                          <a:pt x="1396" y="1544"/>
                        </a:lnTo>
                        <a:lnTo>
                          <a:pt x="1413" y="1547"/>
                        </a:lnTo>
                        <a:lnTo>
                          <a:pt x="1413" y="1547"/>
                        </a:lnTo>
                        <a:lnTo>
                          <a:pt x="1432" y="1553"/>
                        </a:lnTo>
                        <a:lnTo>
                          <a:pt x="1432" y="1553"/>
                        </a:lnTo>
                        <a:lnTo>
                          <a:pt x="1438" y="1553"/>
                        </a:lnTo>
                        <a:lnTo>
                          <a:pt x="1441" y="1553"/>
                        </a:lnTo>
                        <a:lnTo>
                          <a:pt x="1444" y="1553"/>
                        </a:lnTo>
                        <a:lnTo>
                          <a:pt x="1446" y="1553"/>
                        </a:lnTo>
                        <a:lnTo>
                          <a:pt x="1460" y="1553"/>
                        </a:lnTo>
                        <a:lnTo>
                          <a:pt x="1460" y="1553"/>
                        </a:lnTo>
                        <a:lnTo>
                          <a:pt x="1687" y="1555"/>
                        </a:lnTo>
                        <a:lnTo>
                          <a:pt x="1687" y="1555"/>
                        </a:lnTo>
                        <a:lnTo>
                          <a:pt x="1804" y="1555"/>
                        </a:lnTo>
                        <a:lnTo>
                          <a:pt x="1833" y="1555"/>
                        </a:lnTo>
                        <a:lnTo>
                          <a:pt x="1847" y="1555"/>
                        </a:lnTo>
                        <a:lnTo>
                          <a:pt x="1855" y="1555"/>
                        </a:lnTo>
                        <a:lnTo>
                          <a:pt x="1861" y="1555"/>
                        </a:lnTo>
                        <a:lnTo>
                          <a:pt x="1861" y="1555"/>
                        </a:lnTo>
                        <a:lnTo>
                          <a:pt x="1869" y="1555"/>
                        </a:lnTo>
                        <a:lnTo>
                          <a:pt x="1869" y="1555"/>
                        </a:lnTo>
                        <a:lnTo>
                          <a:pt x="1877" y="1558"/>
                        </a:lnTo>
                        <a:lnTo>
                          <a:pt x="1877" y="1558"/>
                        </a:lnTo>
                        <a:lnTo>
                          <a:pt x="1877" y="1561"/>
                        </a:lnTo>
                        <a:lnTo>
                          <a:pt x="1877" y="1561"/>
                        </a:lnTo>
                        <a:lnTo>
                          <a:pt x="1874" y="1564"/>
                        </a:lnTo>
                        <a:lnTo>
                          <a:pt x="1874" y="1564"/>
                        </a:lnTo>
                        <a:lnTo>
                          <a:pt x="1869" y="1572"/>
                        </a:lnTo>
                        <a:lnTo>
                          <a:pt x="1866" y="1575"/>
                        </a:lnTo>
                        <a:lnTo>
                          <a:pt x="1863" y="1578"/>
                        </a:lnTo>
                        <a:lnTo>
                          <a:pt x="1861" y="1581"/>
                        </a:lnTo>
                        <a:lnTo>
                          <a:pt x="1861" y="1581"/>
                        </a:lnTo>
                        <a:lnTo>
                          <a:pt x="1849" y="1592"/>
                        </a:lnTo>
                        <a:lnTo>
                          <a:pt x="1830" y="1611"/>
                        </a:lnTo>
                        <a:lnTo>
                          <a:pt x="1830" y="1611"/>
                        </a:lnTo>
                        <a:lnTo>
                          <a:pt x="1743" y="1692"/>
                        </a:lnTo>
                        <a:lnTo>
                          <a:pt x="1743" y="1692"/>
                        </a:lnTo>
                        <a:lnTo>
                          <a:pt x="1572" y="1858"/>
                        </a:lnTo>
                        <a:lnTo>
                          <a:pt x="1572" y="1858"/>
                        </a:lnTo>
                        <a:lnTo>
                          <a:pt x="1234" y="2187"/>
                        </a:lnTo>
                        <a:lnTo>
                          <a:pt x="1234" y="2187"/>
                        </a:lnTo>
                        <a:lnTo>
                          <a:pt x="1069" y="2349"/>
                        </a:lnTo>
                        <a:lnTo>
                          <a:pt x="1069" y="2349"/>
                        </a:lnTo>
                        <a:lnTo>
                          <a:pt x="1027" y="2388"/>
                        </a:lnTo>
                        <a:lnTo>
                          <a:pt x="1027" y="2388"/>
                        </a:lnTo>
                        <a:lnTo>
                          <a:pt x="1010" y="2402"/>
                        </a:lnTo>
                        <a:lnTo>
                          <a:pt x="990" y="2411"/>
                        </a:lnTo>
                        <a:lnTo>
                          <a:pt x="990" y="2411"/>
                        </a:lnTo>
                        <a:lnTo>
                          <a:pt x="971" y="2413"/>
                        </a:lnTo>
                        <a:lnTo>
                          <a:pt x="951" y="2413"/>
                        </a:lnTo>
                        <a:lnTo>
                          <a:pt x="931" y="2408"/>
                        </a:lnTo>
                        <a:lnTo>
                          <a:pt x="912" y="2399"/>
                        </a:lnTo>
                        <a:lnTo>
                          <a:pt x="909" y="2397"/>
                        </a:lnTo>
                        <a:lnTo>
                          <a:pt x="909" y="2397"/>
                        </a:lnTo>
                        <a:lnTo>
                          <a:pt x="906" y="2397"/>
                        </a:lnTo>
                        <a:lnTo>
                          <a:pt x="904" y="2394"/>
                        </a:lnTo>
                        <a:lnTo>
                          <a:pt x="898" y="2388"/>
                        </a:lnTo>
                        <a:lnTo>
                          <a:pt x="898" y="2388"/>
                        </a:lnTo>
                        <a:lnTo>
                          <a:pt x="898" y="2388"/>
                        </a:lnTo>
                        <a:lnTo>
                          <a:pt x="895" y="2386"/>
                        </a:lnTo>
                        <a:lnTo>
                          <a:pt x="876" y="2366"/>
                        </a:lnTo>
                        <a:lnTo>
                          <a:pt x="876" y="2366"/>
                        </a:lnTo>
                        <a:lnTo>
                          <a:pt x="834" y="2329"/>
                        </a:lnTo>
                        <a:lnTo>
                          <a:pt x="834" y="2329"/>
                        </a:lnTo>
                        <a:lnTo>
                          <a:pt x="755" y="2254"/>
                        </a:lnTo>
                        <a:lnTo>
                          <a:pt x="755" y="2254"/>
                        </a:lnTo>
                        <a:lnTo>
                          <a:pt x="604" y="2111"/>
                        </a:lnTo>
                        <a:lnTo>
                          <a:pt x="604" y="2111"/>
                        </a:lnTo>
                        <a:lnTo>
                          <a:pt x="322" y="1849"/>
                        </a:lnTo>
                        <a:lnTo>
                          <a:pt x="322" y="1849"/>
                        </a:lnTo>
                        <a:lnTo>
                          <a:pt x="84" y="1628"/>
                        </a:lnTo>
                        <a:lnTo>
                          <a:pt x="84" y="1628"/>
                        </a:lnTo>
                        <a:lnTo>
                          <a:pt x="59" y="1606"/>
                        </a:lnTo>
                        <a:lnTo>
                          <a:pt x="59" y="1606"/>
                        </a:lnTo>
                        <a:lnTo>
                          <a:pt x="36" y="1583"/>
                        </a:lnTo>
                        <a:lnTo>
                          <a:pt x="36" y="1583"/>
                        </a:lnTo>
                        <a:lnTo>
                          <a:pt x="28" y="1569"/>
                        </a:lnTo>
                        <a:lnTo>
                          <a:pt x="25" y="1558"/>
                        </a:lnTo>
                        <a:lnTo>
                          <a:pt x="25" y="1558"/>
                        </a:lnTo>
                        <a:lnTo>
                          <a:pt x="25" y="1550"/>
                        </a:lnTo>
                        <a:lnTo>
                          <a:pt x="33" y="1542"/>
                        </a:lnTo>
                        <a:lnTo>
                          <a:pt x="33" y="1542"/>
                        </a:lnTo>
                        <a:lnTo>
                          <a:pt x="45" y="1536"/>
                        </a:lnTo>
                        <a:lnTo>
                          <a:pt x="56" y="1533"/>
                        </a:lnTo>
                        <a:lnTo>
                          <a:pt x="84" y="1530"/>
                        </a:lnTo>
                        <a:lnTo>
                          <a:pt x="84" y="1530"/>
                        </a:lnTo>
                        <a:lnTo>
                          <a:pt x="140" y="1530"/>
                        </a:lnTo>
                        <a:lnTo>
                          <a:pt x="140" y="1530"/>
                        </a:lnTo>
                        <a:lnTo>
                          <a:pt x="302" y="1525"/>
                        </a:lnTo>
                        <a:lnTo>
                          <a:pt x="302" y="1525"/>
                        </a:lnTo>
                        <a:lnTo>
                          <a:pt x="358" y="1522"/>
                        </a:lnTo>
                        <a:lnTo>
                          <a:pt x="358" y="1522"/>
                        </a:lnTo>
                        <a:lnTo>
                          <a:pt x="302" y="1522"/>
                        </a:lnTo>
                        <a:lnTo>
                          <a:pt x="302" y="1522"/>
                        </a:lnTo>
                        <a:lnTo>
                          <a:pt x="140" y="1516"/>
                        </a:lnTo>
                        <a:lnTo>
                          <a:pt x="140" y="1516"/>
                        </a:lnTo>
                        <a:lnTo>
                          <a:pt x="84" y="1513"/>
                        </a:lnTo>
                        <a:lnTo>
                          <a:pt x="84" y="1513"/>
                        </a:lnTo>
                        <a:lnTo>
                          <a:pt x="70" y="1513"/>
                        </a:lnTo>
                        <a:lnTo>
                          <a:pt x="70" y="1513"/>
                        </a:lnTo>
                        <a:lnTo>
                          <a:pt x="56" y="1513"/>
                        </a:lnTo>
                        <a:lnTo>
                          <a:pt x="56" y="1513"/>
                        </a:lnTo>
                        <a:lnTo>
                          <a:pt x="39" y="1516"/>
                        </a:lnTo>
                        <a:lnTo>
                          <a:pt x="22" y="1525"/>
                        </a:lnTo>
                        <a:lnTo>
                          <a:pt x="22" y="1525"/>
                        </a:lnTo>
                        <a:lnTo>
                          <a:pt x="14" y="1530"/>
                        </a:lnTo>
                        <a:lnTo>
                          <a:pt x="6" y="1539"/>
                        </a:lnTo>
                        <a:lnTo>
                          <a:pt x="6" y="1539"/>
                        </a:lnTo>
                        <a:lnTo>
                          <a:pt x="3" y="1550"/>
                        </a:lnTo>
                        <a:lnTo>
                          <a:pt x="0" y="1561"/>
                        </a:lnTo>
                        <a:lnTo>
                          <a:pt x="0" y="1561"/>
                        </a:lnTo>
                        <a:lnTo>
                          <a:pt x="3" y="1569"/>
                        </a:lnTo>
                        <a:lnTo>
                          <a:pt x="6" y="1581"/>
                        </a:lnTo>
                        <a:lnTo>
                          <a:pt x="17" y="1597"/>
                        </a:lnTo>
                        <a:lnTo>
                          <a:pt x="17" y="1597"/>
                        </a:lnTo>
                        <a:lnTo>
                          <a:pt x="28" y="1611"/>
                        </a:lnTo>
                        <a:lnTo>
                          <a:pt x="39" y="162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4"/>
                  <p:cNvSpPr>
                    <a:spLocks noChangeArrowheads="1"/>
                  </p:cNvSpPr>
                  <p:nvPr/>
                </p:nvSpPr>
                <p:spPr bwMode="auto">
                  <a:xfrm>
                    <a:off x="9293225" y="3143250"/>
                    <a:ext cx="26988" cy="547688"/>
                  </a:xfrm>
                  <a:custGeom>
                    <a:avLst/>
                    <a:gdLst>
                      <a:gd name="T0" fmla="*/ 5 w 73"/>
                      <a:gd name="T1" fmla="*/ 1040 h 1520"/>
                      <a:gd name="T2" fmla="*/ 11 w 73"/>
                      <a:gd name="T3" fmla="*/ 1166 h 1520"/>
                      <a:gd name="T4" fmla="*/ 17 w 73"/>
                      <a:gd name="T5" fmla="*/ 1284 h 1520"/>
                      <a:gd name="T6" fmla="*/ 25 w 73"/>
                      <a:gd name="T7" fmla="*/ 1379 h 1520"/>
                      <a:gd name="T8" fmla="*/ 31 w 73"/>
                      <a:gd name="T9" fmla="*/ 1455 h 1520"/>
                      <a:gd name="T10" fmla="*/ 36 w 73"/>
                      <a:gd name="T11" fmla="*/ 1502 h 1520"/>
                      <a:gd name="T12" fmla="*/ 39 w 73"/>
                      <a:gd name="T13" fmla="*/ 1519 h 1520"/>
                      <a:gd name="T14" fmla="*/ 42 w 73"/>
                      <a:gd name="T15" fmla="*/ 1502 h 1520"/>
                      <a:gd name="T16" fmla="*/ 45 w 73"/>
                      <a:gd name="T17" fmla="*/ 1455 h 1520"/>
                      <a:gd name="T18" fmla="*/ 53 w 73"/>
                      <a:gd name="T19" fmla="*/ 1379 h 1520"/>
                      <a:gd name="T20" fmla="*/ 58 w 73"/>
                      <a:gd name="T21" fmla="*/ 1284 h 1520"/>
                      <a:gd name="T22" fmla="*/ 64 w 73"/>
                      <a:gd name="T23" fmla="*/ 1166 h 1520"/>
                      <a:gd name="T24" fmla="*/ 70 w 73"/>
                      <a:gd name="T25" fmla="*/ 1040 h 1520"/>
                      <a:gd name="T26" fmla="*/ 72 w 73"/>
                      <a:gd name="T27" fmla="*/ 900 h 1520"/>
                      <a:gd name="T28" fmla="*/ 72 w 73"/>
                      <a:gd name="T29" fmla="*/ 761 h 1520"/>
                      <a:gd name="T30" fmla="*/ 72 w 73"/>
                      <a:gd name="T31" fmla="*/ 618 h 1520"/>
                      <a:gd name="T32" fmla="*/ 70 w 73"/>
                      <a:gd name="T33" fmla="*/ 481 h 1520"/>
                      <a:gd name="T34" fmla="*/ 64 w 73"/>
                      <a:gd name="T35" fmla="*/ 352 h 1520"/>
                      <a:gd name="T36" fmla="*/ 58 w 73"/>
                      <a:gd name="T37" fmla="*/ 238 h 1520"/>
                      <a:gd name="T38" fmla="*/ 50 w 73"/>
                      <a:gd name="T39" fmla="*/ 140 h 1520"/>
                      <a:gd name="T40" fmla="*/ 45 w 73"/>
                      <a:gd name="T41" fmla="*/ 67 h 1520"/>
                      <a:gd name="T42" fmla="*/ 39 w 73"/>
                      <a:gd name="T43" fmla="*/ 16 h 1520"/>
                      <a:gd name="T44" fmla="*/ 36 w 73"/>
                      <a:gd name="T45" fmla="*/ 0 h 1520"/>
                      <a:gd name="T46" fmla="*/ 33 w 73"/>
                      <a:gd name="T47" fmla="*/ 16 h 1520"/>
                      <a:gd name="T48" fmla="*/ 28 w 73"/>
                      <a:gd name="T49" fmla="*/ 67 h 1520"/>
                      <a:gd name="T50" fmla="*/ 22 w 73"/>
                      <a:gd name="T51" fmla="*/ 140 h 1520"/>
                      <a:gd name="T52" fmla="*/ 17 w 73"/>
                      <a:gd name="T53" fmla="*/ 238 h 1520"/>
                      <a:gd name="T54" fmla="*/ 8 w 73"/>
                      <a:gd name="T55" fmla="*/ 352 h 1520"/>
                      <a:gd name="T56" fmla="*/ 5 w 73"/>
                      <a:gd name="T57" fmla="*/ 481 h 1520"/>
                      <a:gd name="T58" fmla="*/ 2 w 73"/>
                      <a:gd name="T59" fmla="*/ 618 h 1520"/>
                      <a:gd name="T60" fmla="*/ 0 w 73"/>
                      <a:gd name="T61" fmla="*/ 761 h 1520"/>
                      <a:gd name="T62" fmla="*/ 2 w 73"/>
                      <a:gd name="T63" fmla="*/ 90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1520">
                        <a:moveTo>
                          <a:pt x="5" y="1040"/>
                        </a:moveTo>
                        <a:lnTo>
                          <a:pt x="5" y="1040"/>
                        </a:lnTo>
                        <a:lnTo>
                          <a:pt x="11" y="1166"/>
                        </a:lnTo>
                        <a:lnTo>
                          <a:pt x="11" y="1166"/>
                        </a:lnTo>
                        <a:lnTo>
                          <a:pt x="17" y="1284"/>
                        </a:lnTo>
                        <a:lnTo>
                          <a:pt x="17" y="1284"/>
                        </a:lnTo>
                        <a:lnTo>
                          <a:pt x="25" y="1379"/>
                        </a:lnTo>
                        <a:lnTo>
                          <a:pt x="25" y="1379"/>
                        </a:lnTo>
                        <a:lnTo>
                          <a:pt x="31" y="1455"/>
                        </a:lnTo>
                        <a:lnTo>
                          <a:pt x="31" y="1455"/>
                        </a:lnTo>
                        <a:lnTo>
                          <a:pt x="36" y="1502"/>
                        </a:lnTo>
                        <a:lnTo>
                          <a:pt x="36" y="1502"/>
                        </a:lnTo>
                        <a:lnTo>
                          <a:pt x="39" y="1519"/>
                        </a:lnTo>
                        <a:lnTo>
                          <a:pt x="39" y="1519"/>
                        </a:lnTo>
                        <a:lnTo>
                          <a:pt x="42" y="1502"/>
                        </a:lnTo>
                        <a:lnTo>
                          <a:pt x="42" y="1502"/>
                        </a:lnTo>
                        <a:lnTo>
                          <a:pt x="45" y="1455"/>
                        </a:lnTo>
                        <a:lnTo>
                          <a:pt x="45" y="1455"/>
                        </a:lnTo>
                        <a:lnTo>
                          <a:pt x="53" y="1379"/>
                        </a:lnTo>
                        <a:lnTo>
                          <a:pt x="53" y="1379"/>
                        </a:lnTo>
                        <a:lnTo>
                          <a:pt x="58" y="1284"/>
                        </a:lnTo>
                        <a:lnTo>
                          <a:pt x="58" y="1284"/>
                        </a:lnTo>
                        <a:lnTo>
                          <a:pt x="64" y="1166"/>
                        </a:lnTo>
                        <a:lnTo>
                          <a:pt x="64" y="1166"/>
                        </a:lnTo>
                        <a:lnTo>
                          <a:pt x="70" y="1040"/>
                        </a:lnTo>
                        <a:lnTo>
                          <a:pt x="70" y="1040"/>
                        </a:lnTo>
                        <a:lnTo>
                          <a:pt x="72" y="900"/>
                        </a:lnTo>
                        <a:lnTo>
                          <a:pt x="72" y="900"/>
                        </a:lnTo>
                        <a:lnTo>
                          <a:pt x="72" y="761"/>
                        </a:lnTo>
                        <a:lnTo>
                          <a:pt x="72" y="761"/>
                        </a:lnTo>
                        <a:lnTo>
                          <a:pt x="72" y="618"/>
                        </a:lnTo>
                        <a:lnTo>
                          <a:pt x="72" y="618"/>
                        </a:lnTo>
                        <a:lnTo>
                          <a:pt x="70" y="481"/>
                        </a:lnTo>
                        <a:lnTo>
                          <a:pt x="70" y="481"/>
                        </a:lnTo>
                        <a:lnTo>
                          <a:pt x="64" y="352"/>
                        </a:lnTo>
                        <a:lnTo>
                          <a:pt x="64" y="352"/>
                        </a:lnTo>
                        <a:lnTo>
                          <a:pt x="58" y="238"/>
                        </a:lnTo>
                        <a:lnTo>
                          <a:pt x="58" y="238"/>
                        </a:lnTo>
                        <a:lnTo>
                          <a:pt x="50" y="140"/>
                        </a:lnTo>
                        <a:lnTo>
                          <a:pt x="50" y="140"/>
                        </a:lnTo>
                        <a:lnTo>
                          <a:pt x="45" y="67"/>
                        </a:lnTo>
                        <a:lnTo>
                          <a:pt x="45" y="67"/>
                        </a:lnTo>
                        <a:lnTo>
                          <a:pt x="39" y="16"/>
                        </a:lnTo>
                        <a:lnTo>
                          <a:pt x="39" y="16"/>
                        </a:lnTo>
                        <a:lnTo>
                          <a:pt x="36" y="0"/>
                        </a:lnTo>
                        <a:lnTo>
                          <a:pt x="36" y="0"/>
                        </a:lnTo>
                        <a:lnTo>
                          <a:pt x="33" y="16"/>
                        </a:lnTo>
                        <a:lnTo>
                          <a:pt x="33" y="16"/>
                        </a:lnTo>
                        <a:lnTo>
                          <a:pt x="28" y="67"/>
                        </a:lnTo>
                        <a:lnTo>
                          <a:pt x="28" y="67"/>
                        </a:lnTo>
                        <a:lnTo>
                          <a:pt x="22" y="140"/>
                        </a:lnTo>
                        <a:lnTo>
                          <a:pt x="22" y="140"/>
                        </a:lnTo>
                        <a:lnTo>
                          <a:pt x="17" y="238"/>
                        </a:lnTo>
                        <a:lnTo>
                          <a:pt x="17" y="238"/>
                        </a:lnTo>
                        <a:lnTo>
                          <a:pt x="8" y="352"/>
                        </a:lnTo>
                        <a:lnTo>
                          <a:pt x="8" y="352"/>
                        </a:lnTo>
                        <a:lnTo>
                          <a:pt x="5" y="481"/>
                        </a:lnTo>
                        <a:lnTo>
                          <a:pt x="5" y="481"/>
                        </a:lnTo>
                        <a:lnTo>
                          <a:pt x="2" y="618"/>
                        </a:lnTo>
                        <a:lnTo>
                          <a:pt x="2" y="618"/>
                        </a:lnTo>
                        <a:lnTo>
                          <a:pt x="0" y="761"/>
                        </a:lnTo>
                        <a:lnTo>
                          <a:pt x="0" y="761"/>
                        </a:lnTo>
                        <a:lnTo>
                          <a:pt x="2" y="903"/>
                        </a:lnTo>
                        <a:lnTo>
                          <a:pt x="2" y="903"/>
                        </a:lnTo>
                        <a:lnTo>
                          <a:pt x="5" y="104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grpSp>
        <p:cxnSp>
          <p:nvCxnSpPr>
            <p:cNvPr id="63" name="Straight Connector 62"/>
            <p:cNvCxnSpPr/>
            <p:nvPr/>
          </p:nvCxnSpPr>
          <p:spPr>
            <a:xfrm flipV="1">
              <a:off x="3203222" y="1919698"/>
              <a:ext cx="0" cy="2377440"/>
            </a:xfrm>
            <a:prstGeom prst="line">
              <a:avLst/>
            </a:prstGeom>
            <a:ln w="12700">
              <a:solidFill>
                <a:schemeClr val="accent1">
                  <a:alpha val="30196"/>
                </a:schemeClr>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flipV="1">
              <a:off x="6081889" y="1919698"/>
              <a:ext cx="0" cy="2377440"/>
            </a:xfrm>
            <a:prstGeom prst="line">
              <a:avLst/>
            </a:prstGeom>
            <a:ln w="12700">
              <a:solidFill>
                <a:schemeClr val="accent1">
                  <a:alpha val="30196"/>
                </a:schemeClr>
              </a:solidFill>
            </a:ln>
            <a:effectLst/>
          </p:spPr>
          <p:style>
            <a:lnRef idx="2">
              <a:schemeClr val="accent1"/>
            </a:lnRef>
            <a:fillRef idx="0">
              <a:schemeClr val="accent1"/>
            </a:fillRef>
            <a:effectRef idx="1">
              <a:schemeClr val="accent1"/>
            </a:effectRef>
            <a:fontRef idx="minor">
              <a:schemeClr val="tx1"/>
            </a:fontRef>
          </p:style>
        </p:cxnSp>
      </p:grpSp>
      <p:grpSp>
        <p:nvGrpSpPr>
          <p:cNvPr id="65" name="Group 64"/>
          <p:cNvGrpSpPr/>
          <p:nvPr/>
        </p:nvGrpSpPr>
        <p:grpSpPr>
          <a:xfrm>
            <a:off x="1386189" y="1213960"/>
            <a:ext cx="6692507" cy="3337377"/>
            <a:chOff x="1000340" y="2569464"/>
            <a:chExt cx="6002931" cy="2907587"/>
          </a:xfrm>
        </p:grpSpPr>
        <p:sp>
          <p:nvSpPr>
            <p:cNvPr id="66" name="Rectangle 65"/>
            <p:cNvSpPr/>
            <p:nvPr/>
          </p:nvSpPr>
          <p:spPr>
            <a:xfrm>
              <a:off x="1000340" y="2569464"/>
              <a:ext cx="6002931" cy="290758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67" name="Picture 6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56865" y="2757510"/>
              <a:ext cx="2295525" cy="2381250"/>
            </a:xfrm>
            <a:prstGeom prst="rect">
              <a:avLst/>
            </a:prstGeom>
          </p:spPr>
        </p:pic>
      </p:grpSp>
    </p:spTree>
    <p:extLst>
      <p:ext uri="{BB962C8B-B14F-4D97-AF65-F5344CB8AC3E}">
        <p14:creationId xmlns:p14="http://schemas.microsoft.com/office/powerpoint/2010/main" val="3038132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p:cTn id="7" dur="500" fill="hold"/>
                                        <p:tgtEl>
                                          <p:spTgt spid="65"/>
                                        </p:tgtEl>
                                        <p:attrNameLst>
                                          <p:attrName>ppt_w</p:attrName>
                                        </p:attrNameLst>
                                      </p:cBhvr>
                                      <p:tavLst>
                                        <p:tav tm="0">
                                          <p:val>
                                            <p:fltVal val="0"/>
                                          </p:val>
                                        </p:tav>
                                        <p:tav tm="100000">
                                          <p:val>
                                            <p:strVal val="#ppt_w"/>
                                          </p:val>
                                        </p:tav>
                                      </p:tavLst>
                                    </p:anim>
                                    <p:anim calcmode="lin" valueType="num">
                                      <p:cBhvr>
                                        <p:cTn id="8" dur="500" fill="hold"/>
                                        <p:tgtEl>
                                          <p:spTgt spid="65"/>
                                        </p:tgtEl>
                                        <p:attrNameLst>
                                          <p:attrName>ppt_h</p:attrName>
                                        </p:attrNameLst>
                                      </p:cBhvr>
                                      <p:tavLst>
                                        <p:tav tm="0">
                                          <p:val>
                                            <p:fltVal val="0"/>
                                          </p:val>
                                        </p:tav>
                                        <p:tav tm="100000">
                                          <p:val>
                                            <p:strVal val="#ppt_h"/>
                                          </p:val>
                                        </p:tav>
                                      </p:tavLst>
                                    </p:anim>
                                    <p:animEffect transition="in" filter="fade">
                                      <p:cBhvr>
                                        <p:cTn id="9"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a:xfrm>
            <a:off x="640055" y="2043203"/>
            <a:ext cx="4909407" cy="567020"/>
          </a:xfrm>
        </p:spPr>
        <p:txBody>
          <a:bodyPr/>
          <a:lstStyle/>
          <a:p>
            <a:r>
              <a:rPr lang="en-US" dirty="0" smtClean="0"/>
              <a:t>Ok, Now What?</a:t>
            </a:r>
            <a:endParaRPr lang="en-US" dirty="0"/>
          </a:p>
        </p:txBody>
      </p:sp>
      <p:sp>
        <p:nvSpPr>
          <p:cNvPr id="19" name="Footer Placeholder 2"/>
          <p:cNvSpPr>
            <a:spLocks noGrp="1"/>
          </p:cNvSpPr>
          <p:nvPr>
            <p:ph type="ftr" sz="quarter" idx="3"/>
          </p:nvPr>
        </p:nvSpPr>
        <p:spPr/>
        <p:txBody>
          <a:bodyPr/>
          <a:lstStyle/>
          <a:p>
            <a:r>
              <a:rPr lang="en-US" smtClean="0">
                <a:solidFill>
                  <a:schemeClr val="bg1">
                    <a:alpha val="75000"/>
                  </a:schemeClr>
                </a:solidFill>
              </a:rPr>
              <a:t>© 2015 BROCADE COMMUNICATIONS SYSTEMS, INC. INTERNAL USE ONLY</a:t>
            </a:r>
            <a:endParaRPr lang="en-US" dirty="0">
              <a:solidFill>
                <a:schemeClr val="bg1">
                  <a:alpha val="75000"/>
                </a:schemeClr>
              </a:solidFill>
            </a:endParaRPr>
          </a:p>
        </p:txBody>
      </p:sp>
      <p:sp>
        <p:nvSpPr>
          <p:cNvPr id="20" name="Footer Placeholder 5"/>
          <p:cNvSpPr txBox="1">
            <a:spLocks/>
          </p:cNvSpPr>
          <p:nvPr/>
        </p:nvSpPr>
        <p:spPr>
          <a:xfrm>
            <a:off x="4777903" y="4906103"/>
            <a:ext cx="3990646" cy="103485"/>
          </a:xfrm>
          <a:prstGeom prst="rect">
            <a:avLst/>
          </a:prstGeom>
        </p:spPr>
        <p:txBody>
          <a:bodyPr vert="horz" wrap="square" lIns="0" tIns="0" rIns="0" bIns="0" rtlCol="0" anchor="b" anchorCtr="0"/>
          <a:lstStyle>
            <a:defPPr>
              <a:defRPr lang="en-US"/>
            </a:defPPr>
            <a:lvl1pPr marL="0" marR="0" indent="0" algn="r" defTabSz="914270" rtl="0" eaLnBrk="1" fontAlgn="auto" latinLnBrk="0" hangingPunct="1">
              <a:lnSpc>
                <a:spcPct val="100000"/>
              </a:lnSpc>
              <a:spcBef>
                <a:spcPts val="0"/>
              </a:spcBef>
              <a:spcAft>
                <a:spcPts val="0"/>
              </a:spcAft>
              <a:buClrTx/>
              <a:buSzTx/>
              <a:buFontTx/>
              <a:buNone/>
              <a:tabLst/>
              <a:defRPr sz="700" kern="1200" cap="none" spc="-20" baseline="0">
                <a:solidFill>
                  <a:schemeClr val="tx1"/>
                </a:solidFill>
                <a:latin typeface="Dual 400" panose="02000603000000020004" pitchFamily="2" charset="0"/>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r>
              <a:rPr lang="en-US" dirty="0" smtClean="0"/>
              <a:t>© 2015 BROCADE COMMUNICATIONS SYSTEMS, INC. </a:t>
            </a:r>
            <a:endParaRPr lang="en-US" dirty="0"/>
          </a:p>
        </p:txBody>
      </p:sp>
      <p:grpSp>
        <p:nvGrpSpPr>
          <p:cNvPr id="6" name="Group 5"/>
          <p:cNvGrpSpPr>
            <a:grpSpLocks/>
          </p:cNvGrpSpPr>
          <p:nvPr/>
        </p:nvGrpSpPr>
        <p:grpSpPr bwMode="auto">
          <a:xfrm>
            <a:off x="5748722" y="2110754"/>
            <a:ext cx="3091322" cy="2040846"/>
            <a:chOff x="1500188" y="1444625"/>
            <a:chExt cx="7185025" cy="4743450"/>
          </a:xfrm>
          <a:solidFill>
            <a:schemeClr val="bg2"/>
          </a:solidFill>
        </p:grpSpPr>
        <p:sp>
          <p:nvSpPr>
            <p:cNvPr id="7" name="Freeform 6"/>
            <p:cNvSpPr>
              <a:spLocks noChangeArrowheads="1"/>
            </p:cNvSpPr>
            <p:nvPr/>
          </p:nvSpPr>
          <p:spPr bwMode="auto">
            <a:xfrm>
              <a:off x="4940300" y="4002088"/>
              <a:ext cx="1947863" cy="2185987"/>
            </a:xfrm>
            <a:custGeom>
              <a:avLst/>
              <a:gdLst>
                <a:gd name="T0" fmla="*/ 1912572 w 5409"/>
                <a:gd name="T1" fmla="*/ 460738 h 6073"/>
                <a:gd name="T2" fmla="*/ 1899968 w 5409"/>
                <a:gd name="T3" fmla="*/ 403506 h 6073"/>
                <a:gd name="T4" fmla="*/ 1877641 w 5409"/>
                <a:gd name="T5" fmla="*/ 352753 h 6073"/>
                <a:gd name="T6" fmla="*/ 1807778 w 5409"/>
                <a:gd name="T7" fmla="*/ 269964 h 6073"/>
                <a:gd name="T8" fmla="*/ 1728193 w 5409"/>
                <a:gd name="T9" fmla="*/ 203373 h 6073"/>
                <a:gd name="T10" fmla="*/ 1674175 w 5409"/>
                <a:gd name="T11" fmla="*/ 168457 h 6073"/>
                <a:gd name="T12" fmla="*/ 1661571 w 5409"/>
                <a:gd name="T13" fmla="*/ 161978 h 6073"/>
                <a:gd name="T14" fmla="*/ 1591709 w 5409"/>
                <a:gd name="T15" fmla="*/ 127063 h 6073"/>
                <a:gd name="T16" fmla="*/ 1445502 w 5409"/>
                <a:gd name="T17" fmla="*/ 69831 h 6073"/>
                <a:gd name="T18" fmla="*/ 1248519 w 5409"/>
                <a:gd name="T19" fmla="*/ 12958 h 6073"/>
                <a:gd name="T20" fmla="*/ 1200984 w 5409"/>
                <a:gd name="T21" fmla="*/ 3240 h 6073"/>
                <a:gd name="T22" fmla="*/ 1149848 w 5409"/>
                <a:gd name="T23" fmla="*/ 0 h 6073"/>
                <a:gd name="T24" fmla="*/ 1197743 w 5409"/>
                <a:gd name="T25" fmla="*/ 9719 h 6073"/>
                <a:gd name="T26" fmla="*/ 1343950 w 5409"/>
                <a:gd name="T27" fmla="*/ 57232 h 6073"/>
                <a:gd name="T28" fmla="*/ 1531210 w 5409"/>
                <a:gd name="T29" fmla="*/ 133542 h 6073"/>
                <a:gd name="T30" fmla="*/ 1623399 w 5409"/>
                <a:gd name="T31" fmla="*/ 177816 h 6073"/>
                <a:gd name="T32" fmla="*/ 1655089 w 5409"/>
                <a:gd name="T33" fmla="*/ 196894 h 6073"/>
                <a:gd name="T34" fmla="*/ 1702985 w 5409"/>
                <a:gd name="T35" fmla="*/ 235048 h 6073"/>
                <a:gd name="T36" fmla="*/ 1778969 w 5409"/>
                <a:gd name="T37" fmla="*/ 298760 h 6073"/>
                <a:gd name="T38" fmla="*/ 1836227 w 5409"/>
                <a:gd name="T39" fmla="*/ 375070 h 6073"/>
                <a:gd name="T40" fmla="*/ 1861795 w 5409"/>
                <a:gd name="T41" fmla="*/ 438421 h 6073"/>
                <a:gd name="T42" fmla="*/ 1861795 w 5409"/>
                <a:gd name="T43" fmla="*/ 508252 h 6073"/>
                <a:gd name="T44" fmla="*/ 1839468 w 5409"/>
                <a:gd name="T45" fmla="*/ 603639 h 6073"/>
                <a:gd name="T46" fmla="*/ 1776088 w 5409"/>
                <a:gd name="T47" fmla="*/ 733942 h 6073"/>
                <a:gd name="T48" fmla="*/ 1715589 w 5409"/>
                <a:gd name="T49" fmla="*/ 813491 h 6073"/>
                <a:gd name="T50" fmla="*/ 1610795 w 5409"/>
                <a:gd name="T51" fmla="*/ 918237 h 6073"/>
                <a:gd name="T52" fmla="*/ 1490157 w 5409"/>
                <a:gd name="T53" fmla="*/ 1010385 h 6073"/>
                <a:gd name="T54" fmla="*/ 1232674 w 5409"/>
                <a:gd name="T55" fmla="*/ 1169123 h 6073"/>
                <a:gd name="T56" fmla="*/ 1051536 w 5409"/>
                <a:gd name="T57" fmla="*/ 1258031 h 6073"/>
                <a:gd name="T58" fmla="*/ 772087 w 5409"/>
                <a:gd name="T59" fmla="*/ 1378615 h 6073"/>
                <a:gd name="T60" fmla="*/ 196983 w 5409"/>
                <a:gd name="T61" fmla="*/ 1585228 h 6073"/>
                <a:gd name="T62" fmla="*/ 199864 w 5409"/>
                <a:gd name="T63" fmla="*/ 1601065 h 6073"/>
                <a:gd name="T64" fmla="*/ 692501 w 5409"/>
                <a:gd name="T65" fmla="*/ 1454925 h 6073"/>
                <a:gd name="T66" fmla="*/ 886243 w 5409"/>
                <a:gd name="T67" fmla="*/ 1385094 h 6073"/>
                <a:gd name="T68" fmla="*/ 1168934 w 5409"/>
                <a:gd name="T69" fmla="*/ 1264511 h 6073"/>
                <a:gd name="T70" fmla="*/ 1439020 w 5409"/>
                <a:gd name="T71" fmla="*/ 1115131 h 6073"/>
                <a:gd name="T72" fmla="*/ 1607554 w 5409"/>
                <a:gd name="T73" fmla="*/ 994547 h 6073"/>
                <a:gd name="T74" fmla="*/ 1687140 w 5409"/>
                <a:gd name="T75" fmla="*/ 924356 h 6073"/>
                <a:gd name="T76" fmla="*/ 1791933 w 5409"/>
                <a:gd name="T77" fmla="*/ 807012 h 6073"/>
                <a:gd name="T78" fmla="*/ 1842709 w 5409"/>
                <a:gd name="T79" fmla="*/ 727462 h 6073"/>
                <a:gd name="T80" fmla="*/ 1893486 w 5409"/>
                <a:gd name="T81" fmla="*/ 606879 h 6073"/>
                <a:gd name="T82" fmla="*/ 1877641 w 5409"/>
                <a:gd name="T83" fmla="*/ 876842 h 6073"/>
                <a:gd name="T84" fmla="*/ 1871158 w 5409"/>
                <a:gd name="T85" fmla="*/ 1312024 h 6073"/>
                <a:gd name="T86" fmla="*/ 1877641 w 5409"/>
                <a:gd name="T87" fmla="*/ 1750445 h 6073"/>
                <a:gd name="T88" fmla="*/ 1899968 w 5409"/>
                <a:gd name="T89" fmla="*/ 2077642 h 6073"/>
                <a:gd name="T90" fmla="*/ 1919054 w 5409"/>
                <a:gd name="T91" fmla="*/ 2077642 h 6073"/>
                <a:gd name="T92" fmla="*/ 1938140 w 5409"/>
                <a:gd name="T93" fmla="*/ 1750445 h 6073"/>
                <a:gd name="T94" fmla="*/ 1947503 w 5409"/>
                <a:gd name="T95" fmla="*/ 1312024 h 6073"/>
                <a:gd name="T96" fmla="*/ 1938140 w 5409"/>
                <a:gd name="T97" fmla="*/ 876842 h 6073"/>
                <a:gd name="T98" fmla="*/ 1912572 w 5409"/>
                <a:gd name="T99" fmla="*/ 476576 h 60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409" h="6073">
                  <a:moveTo>
                    <a:pt x="5311" y="1324"/>
                  </a:moveTo>
                  <a:lnTo>
                    <a:pt x="5311" y="1324"/>
                  </a:lnTo>
                  <a:lnTo>
                    <a:pt x="5311" y="1280"/>
                  </a:lnTo>
                  <a:lnTo>
                    <a:pt x="5302" y="1200"/>
                  </a:lnTo>
                  <a:lnTo>
                    <a:pt x="5276" y="1121"/>
                  </a:lnTo>
                  <a:lnTo>
                    <a:pt x="5249" y="1050"/>
                  </a:lnTo>
                  <a:lnTo>
                    <a:pt x="5214" y="980"/>
                  </a:lnTo>
                  <a:lnTo>
                    <a:pt x="5170" y="918"/>
                  </a:lnTo>
                  <a:lnTo>
                    <a:pt x="5126" y="856"/>
                  </a:lnTo>
                  <a:lnTo>
                    <a:pt x="5020" y="750"/>
                  </a:lnTo>
                  <a:lnTo>
                    <a:pt x="4914" y="653"/>
                  </a:lnTo>
                  <a:lnTo>
                    <a:pt x="4799" y="565"/>
                  </a:lnTo>
                  <a:lnTo>
                    <a:pt x="4676" y="486"/>
                  </a:lnTo>
                  <a:lnTo>
                    <a:pt x="4649" y="468"/>
                  </a:lnTo>
                  <a:lnTo>
                    <a:pt x="4614" y="450"/>
                  </a:lnTo>
                  <a:lnTo>
                    <a:pt x="4552" y="415"/>
                  </a:lnTo>
                  <a:lnTo>
                    <a:pt x="4420" y="353"/>
                  </a:lnTo>
                  <a:lnTo>
                    <a:pt x="4288" y="300"/>
                  </a:lnTo>
                  <a:lnTo>
                    <a:pt x="4014" y="194"/>
                  </a:lnTo>
                  <a:lnTo>
                    <a:pt x="3749" y="115"/>
                  </a:lnTo>
                  <a:lnTo>
                    <a:pt x="3467" y="36"/>
                  </a:lnTo>
                  <a:lnTo>
                    <a:pt x="3335" y="9"/>
                  </a:lnTo>
                  <a:lnTo>
                    <a:pt x="3264" y="0"/>
                  </a:lnTo>
                  <a:lnTo>
                    <a:pt x="3193" y="0"/>
                  </a:lnTo>
                  <a:lnTo>
                    <a:pt x="3255" y="9"/>
                  </a:lnTo>
                  <a:lnTo>
                    <a:pt x="3326" y="27"/>
                  </a:lnTo>
                  <a:lnTo>
                    <a:pt x="3467" y="62"/>
                  </a:lnTo>
                  <a:lnTo>
                    <a:pt x="3732" y="159"/>
                  </a:lnTo>
                  <a:lnTo>
                    <a:pt x="3996" y="256"/>
                  </a:lnTo>
                  <a:lnTo>
                    <a:pt x="4252" y="371"/>
                  </a:lnTo>
                  <a:lnTo>
                    <a:pt x="4385" y="433"/>
                  </a:lnTo>
                  <a:lnTo>
                    <a:pt x="4508" y="494"/>
                  </a:lnTo>
                  <a:lnTo>
                    <a:pt x="4561" y="530"/>
                  </a:lnTo>
                  <a:lnTo>
                    <a:pt x="4596" y="547"/>
                  </a:lnTo>
                  <a:lnTo>
                    <a:pt x="4623" y="565"/>
                  </a:lnTo>
                  <a:lnTo>
                    <a:pt x="4729" y="653"/>
                  </a:lnTo>
                  <a:lnTo>
                    <a:pt x="4843" y="742"/>
                  </a:lnTo>
                  <a:lnTo>
                    <a:pt x="4940" y="830"/>
                  </a:lnTo>
                  <a:lnTo>
                    <a:pt x="5029" y="936"/>
                  </a:lnTo>
                  <a:lnTo>
                    <a:pt x="5099" y="1042"/>
                  </a:lnTo>
                  <a:lnTo>
                    <a:pt x="5135" y="1103"/>
                  </a:lnTo>
                  <a:lnTo>
                    <a:pt x="5152" y="1165"/>
                  </a:lnTo>
                  <a:lnTo>
                    <a:pt x="5170" y="1218"/>
                  </a:lnTo>
                  <a:lnTo>
                    <a:pt x="5170" y="1280"/>
                  </a:lnTo>
                  <a:lnTo>
                    <a:pt x="5170" y="1412"/>
                  </a:lnTo>
                  <a:lnTo>
                    <a:pt x="5143" y="1545"/>
                  </a:lnTo>
                  <a:lnTo>
                    <a:pt x="5108" y="1677"/>
                  </a:lnTo>
                  <a:lnTo>
                    <a:pt x="5064" y="1801"/>
                  </a:lnTo>
                  <a:lnTo>
                    <a:pt x="5002" y="1924"/>
                  </a:lnTo>
                  <a:lnTo>
                    <a:pt x="4932" y="2039"/>
                  </a:lnTo>
                  <a:lnTo>
                    <a:pt x="4852" y="2154"/>
                  </a:lnTo>
                  <a:lnTo>
                    <a:pt x="4764" y="2260"/>
                  </a:lnTo>
                  <a:lnTo>
                    <a:pt x="4667" y="2357"/>
                  </a:lnTo>
                  <a:lnTo>
                    <a:pt x="4570" y="2454"/>
                  </a:lnTo>
                  <a:lnTo>
                    <a:pt x="4473" y="2551"/>
                  </a:lnTo>
                  <a:lnTo>
                    <a:pt x="4367" y="2639"/>
                  </a:lnTo>
                  <a:lnTo>
                    <a:pt x="4138" y="2807"/>
                  </a:lnTo>
                  <a:lnTo>
                    <a:pt x="3908" y="2966"/>
                  </a:lnTo>
                  <a:lnTo>
                    <a:pt x="3670" y="3107"/>
                  </a:lnTo>
                  <a:lnTo>
                    <a:pt x="3423" y="3248"/>
                  </a:lnTo>
                  <a:lnTo>
                    <a:pt x="3176" y="3371"/>
                  </a:lnTo>
                  <a:lnTo>
                    <a:pt x="2920" y="3495"/>
                  </a:lnTo>
                  <a:lnTo>
                    <a:pt x="2664" y="3619"/>
                  </a:lnTo>
                  <a:lnTo>
                    <a:pt x="2144" y="3830"/>
                  </a:lnTo>
                  <a:lnTo>
                    <a:pt x="1614" y="4033"/>
                  </a:lnTo>
                  <a:lnTo>
                    <a:pt x="1085" y="4228"/>
                  </a:lnTo>
                  <a:lnTo>
                    <a:pt x="547" y="4404"/>
                  </a:lnTo>
                  <a:lnTo>
                    <a:pt x="0" y="4572"/>
                  </a:lnTo>
                  <a:lnTo>
                    <a:pt x="555" y="4448"/>
                  </a:lnTo>
                  <a:lnTo>
                    <a:pt x="1111" y="4298"/>
                  </a:lnTo>
                  <a:lnTo>
                    <a:pt x="1649" y="4139"/>
                  </a:lnTo>
                  <a:lnTo>
                    <a:pt x="1923" y="4042"/>
                  </a:lnTo>
                  <a:lnTo>
                    <a:pt x="2188" y="3954"/>
                  </a:lnTo>
                  <a:lnTo>
                    <a:pt x="2461" y="3848"/>
                  </a:lnTo>
                  <a:lnTo>
                    <a:pt x="2726" y="3742"/>
                  </a:lnTo>
                  <a:lnTo>
                    <a:pt x="2982" y="3636"/>
                  </a:lnTo>
                  <a:lnTo>
                    <a:pt x="3246" y="3513"/>
                  </a:lnTo>
                  <a:lnTo>
                    <a:pt x="3502" y="3380"/>
                  </a:lnTo>
                  <a:lnTo>
                    <a:pt x="3749" y="3248"/>
                  </a:lnTo>
                  <a:lnTo>
                    <a:pt x="3996" y="3098"/>
                  </a:lnTo>
                  <a:lnTo>
                    <a:pt x="4235" y="2939"/>
                  </a:lnTo>
                  <a:lnTo>
                    <a:pt x="4464" y="2763"/>
                  </a:lnTo>
                  <a:lnTo>
                    <a:pt x="4579" y="2665"/>
                  </a:lnTo>
                  <a:lnTo>
                    <a:pt x="4685" y="2568"/>
                  </a:lnTo>
                  <a:lnTo>
                    <a:pt x="4782" y="2462"/>
                  </a:lnTo>
                  <a:lnTo>
                    <a:pt x="4879" y="2357"/>
                  </a:lnTo>
                  <a:lnTo>
                    <a:pt x="4976" y="2242"/>
                  </a:lnTo>
                  <a:lnTo>
                    <a:pt x="5055" y="2118"/>
                  </a:lnTo>
                  <a:lnTo>
                    <a:pt x="5117" y="2021"/>
                  </a:lnTo>
                  <a:lnTo>
                    <a:pt x="5170" y="1915"/>
                  </a:lnTo>
                  <a:lnTo>
                    <a:pt x="5223" y="1801"/>
                  </a:lnTo>
                  <a:lnTo>
                    <a:pt x="5258" y="1686"/>
                  </a:lnTo>
                  <a:lnTo>
                    <a:pt x="5232" y="2057"/>
                  </a:lnTo>
                  <a:lnTo>
                    <a:pt x="5214" y="2436"/>
                  </a:lnTo>
                  <a:lnTo>
                    <a:pt x="5196" y="3036"/>
                  </a:lnTo>
                  <a:lnTo>
                    <a:pt x="5196" y="3645"/>
                  </a:lnTo>
                  <a:lnTo>
                    <a:pt x="5196" y="4254"/>
                  </a:lnTo>
                  <a:lnTo>
                    <a:pt x="5214" y="4863"/>
                  </a:lnTo>
                  <a:lnTo>
                    <a:pt x="5249" y="5463"/>
                  </a:lnTo>
                  <a:lnTo>
                    <a:pt x="5276" y="5772"/>
                  </a:lnTo>
                  <a:lnTo>
                    <a:pt x="5302" y="6072"/>
                  </a:lnTo>
                  <a:lnTo>
                    <a:pt x="5329" y="5772"/>
                  </a:lnTo>
                  <a:lnTo>
                    <a:pt x="5355" y="5463"/>
                  </a:lnTo>
                  <a:lnTo>
                    <a:pt x="5382" y="4863"/>
                  </a:lnTo>
                  <a:lnTo>
                    <a:pt x="5399" y="4254"/>
                  </a:lnTo>
                  <a:lnTo>
                    <a:pt x="5408" y="3645"/>
                  </a:lnTo>
                  <a:lnTo>
                    <a:pt x="5399" y="3036"/>
                  </a:lnTo>
                  <a:lnTo>
                    <a:pt x="5382" y="2436"/>
                  </a:lnTo>
                  <a:lnTo>
                    <a:pt x="5355" y="1880"/>
                  </a:lnTo>
                  <a:lnTo>
                    <a:pt x="5338" y="1598"/>
                  </a:lnTo>
                  <a:lnTo>
                    <a:pt x="5311" y="13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8" name="Freeform 2"/>
            <p:cNvSpPr>
              <a:spLocks noChangeArrowheads="1"/>
            </p:cNvSpPr>
            <p:nvPr/>
          </p:nvSpPr>
          <p:spPr bwMode="auto">
            <a:xfrm>
              <a:off x="8609013" y="2322513"/>
              <a:ext cx="76200" cy="1404937"/>
            </a:xfrm>
            <a:custGeom>
              <a:avLst/>
              <a:gdLst>
                <a:gd name="T0" fmla="*/ 66541 w 213"/>
                <a:gd name="T1" fmla="*/ 349704 h 3901"/>
                <a:gd name="T2" fmla="*/ 66541 w 213"/>
                <a:gd name="T3" fmla="*/ 349704 h 3901"/>
                <a:gd name="T4" fmla="*/ 56882 w 213"/>
                <a:gd name="T5" fmla="*/ 174672 h 3901"/>
                <a:gd name="T6" fmla="*/ 47580 w 213"/>
                <a:gd name="T7" fmla="*/ 85715 h 3901"/>
                <a:gd name="T8" fmla="*/ 37921 w 213"/>
                <a:gd name="T9" fmla="*/ 0 h 3901"/>
                <a:gd name="T10" fmla="*/ 37921 w 213"/>
                <a:gd name="T11" fmla="*/ 0 h 3901"/>
                <a:gd name="T12" fmla="*/ 25400 w 213"/>
                <a:gd name="T13" fmla="*/ 85715 h 3901"/>
                <a:gd name="T14" fmla="*/ 18961 w 213"/>
                <a:gd name="T15" fmla="*/ 174672 h 3901"/>
                <a:gd name="T16" fmla="*/ 6439 w 213"/>
                <a:gd name="T17" fmla="*/ 349704 h 3901"/>
                <a:gd name="T18" fmla="*/ 6439 w 213"/>
                <a:gd name="T19" fmla="*/ 349704 h 3901"/>
                <a:gd name="T20" fmla="*/ 0 w 213"/>
                <a:gd name="T21" fmla="*/ 524375 h 3901"/>
                <a:gd name="T22" fmla="*/ 0 w 213"/>
                <a:gd name="T23" fmla="*/ 702288 h 3901"/>
                <a:gd name="T24" fmla="*/ 0 w 213"/>
                <a:gd name="T25" fmla="*/ 702288 h 3901"/>
                <a:gd name="T26" fmla="*/ 0 w 213"/>
                <a:gd name="T27" fmla="*/ 877320 h 3901"/>
                <a:gd name="T28" fmla="*/ 6439 w 213"/>
                <a:gd name="T29" fmla="*/ 1051992 h 3901"/>
                <a:gd name="T30" fmla="*/ 6439 w 213"/>
                <a:gd name="T31" fmla="*/ 1051992 h 3901"/>
                <a:gd name="T32" fmla="*/ 18961 w 213"/>
                <a:gd name="T33" fmla="*/ 1226664 h 3901"/>
                <a:gd name="T34" fmla="*/ 25400 w 213"/>
                <a:gd name="T35" fmla="*/ 1315620 h 3901"/>
                <a:gd name="T36" fmla="*/ 37921 w 213"/>
                <a:gd name="T37" fmla="*/ 1404577 h 3901"/>
                <a:gd name="T38" fmla="*/ 37921 w 213"/>
                <a:gd name="T39" fmla="*/ 1404577 h 3901"/>
                <a:gd name="T40" fmla="*/ 47580 w 213"/>
                <a:gd name="T41" fmla="*/ 1315620 h 3901"/>
                <a:gd name="T42" fmla="*/ 56882 w 213"/>
                <a:gd name="T43" fmla="*/ 1226664 h 3901"/>
                <a:gd name="T44" fmla="*/ 66541 w 213"/>
                <a:gd name="T45" fmla="*/ 1051992 h 3901"/>
                <a:gd name="T46" fmla="*/ 66541 w 213"/>
                <a:gd name="T47" fmla="*/ 1051992 h 3901"/>
                <a:gd name="T48" fmla="*/ 72623 w 213"/>
                <a:gd name="T49" fmla="*/ 877320 h 3901"/>
                <a:gd name="T50" fmla="*/ 75842 w 213"/>
                <a:gd name="T51" fmla="*/ 702288 h 3901"/>
                <a:gd name="T52" fmla="*/ 75842 w 213"/>
                <a:gd name="T53" fmla="*/ 702288 h 3901"/>
                <a:gd name="T54" fmla="*/ 72623 w 213"/>
                <a:gd name="T55" fmla="*/ 524375 h 3901"/>
                <a:gd name="T56" fmla="*/ 66541 w 213"/>
                <a:gd name="T57" fmla="*/ 349704 h 390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13" h="3901">
                  <a:moveTo>
                    <a:pt x="186" y="971"/>
                  </a:moveTo>
                  <a:lnTo>
                    <a:pt x="186" y="971"/>
                  </a:lnTo>
                  <a:lnTo>
                    <a:pt x="159" y="485"/>
                  </a:lnTo>
                  <a:lnTo>
                    <a:pt x="133" y="238"/>
                  </a:lnTo>
                  <a:lnTo>
                    <a:pt x="106" y="0"/>
                  </a:lnTo>
                  <a:lnTo>
                    <a:pt x="71" y="238"/>
                  </a:lnTo>
                  <a:lnTo>
                    <a:pt x="53" y="485"/>
                  </a:lnTo>
                  <a:lnTo>
                    <a:pt x="18" y="971"/>
                  </a:lnTo>
                  <a:lnTo>
                    <a:pt x="0" y="1456"/>
                  </a:lnTo>
                  <a:lnTo>
                    <a:pt x="0" y="1950"/>
                  </a:lnTo>
                  <a:lnTo>
                    <a:pt x="0" y="2436"/>
                  </a:lnTo>
                  <a:lnTo>
                    <a:pt x="18" y="2921"/>
                  </a:lnTo>
                  <a:lnTo>
                    <a:pt x="53" y="3406"/>
                  </a:lnTo>
                  <a:lnTo>
                    <a:pt x="71" y="3653"/>
                  </a:lnTo>
                  <a:lnTo>
                    <a:pt x="106" y="3900"/>
                  </a:lnTo>
                  <a:lnTo>
                    <a:pt x="133" y="3653"/>
                  </a:lnTo>
                  <a:lnTo>
                    <a:pt x="159" y="3406"/>
                  </a:lnTo>
                  <a:lnTo>
                    <a:pt x="186" y="2921"/>
                  </a:lnTo>
                  <a:lnTo>
                    <a:pt x="203" y="2436"/>
                  </a:lnTo>
                  <a:lnTo>
                    <a:pt x="212" y="1950"/>
                  </a:lnTo>
                  <a:lnTo>
                    <a:pt x="203" y="1456"/>
                  </a:lnTo>
                  <a:lnTo>
                    <a:pt x="186" y="97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9" name="Freeform 3"/>
            <p:cNvSpPr>
              <a:spLocks noChangeArrowheads="1"/>
            </p:cNvSpPr>
            <p:nvPr/>
          </p:nvSpPr>
          <p:spPr bwMode="auto">
            <a:xfrm>
              <a:off x="1500188" y="1444625"/>
              <a:ext cx="7134225" cy="3643313"/>
            </a:xfrm>
            <a:custGeom>
              <a:avLst/>
              <a:gdLst>
                <a:gd name="T0" fmla="*/ 6222332 w 19817"/>
                <a:gd name="T1" fmla="*/ 1169085 h 10122"/>
                <a:gd name="T2" fmla="*/ 6193531 w 19817"/>
                <a:gd name="T3" fmla="*/ 1111855 h 10122"/>
                <a:gd name="T4" fmla="*/ 6984463 w 19817"/>
                <a:gd name="T5" fmla="*/ 927565 h 10122"/>
                <a:gd name="T6" fmla="*/ 5313678 w 19817"/>
                <a:gd name="T7" fmla="*/ 1137051 h 10122"/>
                <a:gd name="T8" fmla="*/ 3814616 w 19817"/>
                <a:gd name="T9" fmla="*/ 895891 h 10122"/>
                <a:gd name="T10" fmla="*/ 4116301 w 19817"/>
                <a:gd name="T11" fmla="*/ 666969 h 10122"/>
                <a:gd name="T12" fmla="*/ 5250317 w 19817"/>
                <a:gd name="T13" fmla="*/ 819583 h 10122"/>
                <a:gd name="T14" fmla="*/ 4802471 w 19817"/>
                <a:gd name="T15" fmla="*/ 663729 h 10122"/>
                <a:gd name="T16" fmla="*/ 5266158 w 19817"/>
                <a:gd name="T17" fmla="*/ 406732 h 10122"/>
                <a:gd name="T18" fmla="*/ 6212611 w 19817"/>
                <a:gd name="T19" fmla="*/ 740037 h 10122"/>
                <a:gd name="T20" fmla="*/ 5926767 w 19817"/>
                <a:gd name="T21" fmla="*/ 568705 h 10122"/>
                <a:gd name="T22" fmla="*/ 5132596 w 19817"/>
                <a:gd name="T23" fmla="*/ 381176 h 10122"/>
                <a:gd name="T24" fmla="*/ 3833696 w 19817"/>
                <a:gd name="T25" fmla="*/ 333664 h 10122"/>
                <a:gd name="T26" fmla="*/ 2598158 w 19817"/>
                <a:gd name="T27" fmla="*/ 0 h 10122"/>
                <a:gd name="T28" fmla="*/ 1661424 w 19817"/>
                <a:gd name="T29" fmla="*/ 524073 h 10122"/>
                <a:gd name="T30" fmla="*/ 606609 w 19817"/>
                <a:gd name="T31" fmla="*/ 927565 h 10122"/>
                <a:gd name="T32" fmla="*/ 422286 w 19817"/>
                <a:gd name="T33" fmla="*/ 1022950 h 10122"/>
                <a:gd name="T34" fmla="*/ 1953389 w 19817"/>
                <a:gd name="T35" fmla="*/ 1146769 h 10122"/>
                <a:gd name="T36" fmla="*/ 3084165 w 19817"/>
                <a:gd name="T37" fmla="*/ 1537304 h 10122"/>
                <a:gd name="T38" fmla="*/ 2264793 w 19817"/>
                <a:gd name="T39" fmla="*/ 1156127 h 10122"/>
                <a:gd name="T40" fmla="*/ 3109726 w 19817"/>
                <a:gd name="T41" fmla="*/ 936924 h 10122"/>
                <a:gd name="T42" fmla="*/ 5180476 w 19817"/>
                <a:gd name="T43" fmla="*/ 1226316 h 10122"/>
                <a:gd name="T44" fmla="*/ 5418440 w 19817"/>
                <a:gd name="T45" fmla="*/ 1299384 h 10122"/>
                <a:gd name="T46" fmla="*/ 5780605 w 19817"/>
                <a:gd name="T47" fmla="*/ 1467476 h 10122"/>
                <a:gd name="T48" fmla="*/ 4268583 w 19817"/>
                <a:gd name="T49" fmla="*/ 1772345 h 10122"/>
                <a:gd name="T50" fmla="*/ 3008204 w 19817"/>
                <a:gd name="T51" fmla="*/ 1959873 h 10122"/>
                <a:gd name="T52" fmla="*/ 3471891 w 19817"/>
                <a:gd name="T53" fmla="*/ 1699277 h 10122"/>
                <a:gd name="T54" fmla="*/ 5606003 w 19817"/>
                <a:gd name="T55" fmla="*/ 1445159 h 10122"/>
                <a:gd name="T56" fmla="*/ 4672149 w 19817"/>
                <a:gd name="T57" fmla="*/ 1607492 h 10122"/>
                <a:gd name="T58" fmla="*/ 2592038 w 19817"/>
                <a:gd name="T59" fmla="*/ 1842533 h 10122"/>
                <a:gd name="T60" fmla="*/ 660610 w 19817"/>
                <a:gd name="T61" fmla="*/ 1874208 h 10122"/>
                <a:gd name="T62" fmla="*/ 2306194 w 19817"/>
                <a:gd name="T63" fmla="*/ 1931438 h 10122"/>
                <a:gd name="T64" fmla="*/ 4100460 w 19817"/>
                <a:gd name="T65" fmla="*/ 2350768 h 10122"/>
                <a:gd name="T66" fmla="*/ 4576747 w 19817"/>
                <a:gd name="T67" fmla="*/ 2715748 h 10122"/>
                <a:gd name="T68" fmla="*/ 4122421 w 19817"/>
                <a:gd name="T69" fmla="*/ 3023856 h 10122"/>
                <a:gd name="T70" fmla="*/ 4062300 w 19817"/>
                <a:gd name="T71" fmla="*/ 2820490 h 10122"/>
                <a:gd name="T72" fmla="*/ 3979499 w 19817"/>
                <a:gd name="T73" fmla="*/ 2747422 h 10122"/>
                <a:gd name="T74" fmla="*/ 3963658 w 19817"/>
                <a:gd name="T75" fmla="*/ 2744183 h 10122"/>
                <a:gd name="T76" fmla="*/ 4020899 w 19817"/>
                <a:gd name="T77" fmla="*/ 2791695 h 10122"/>
                <a:gd name="T78" fmla="*/ 4030619 w 19817"/>
                <a:gd name="T79" fmla="*/ 2960147 h 10122"/>
                <a:gd name="T80" fmla="*/ 4106580 w 19817"/>
                <a:gd name="T81" fmla="*/ 3328725 h 10122"/>
                <a:gd name="T82" fmla="*/ 4093980 w 19817"/>
                <a:gd name="T83" fmla="*/ 3598680 h 10122"/>
                <a:gd name="T84" fmla="*/ 4173541 w 19817"/>
                <a:gd name="T85" fmla="*/ 3586083 h 10122"/>
                <a:gd name="T86" fmla="*/ 4125661 w 19817"/>
                <a:gd name="T87" fmla="*/ 3541450 h 10122"/>
                <a:gd name="T88" fmla="*/ 4081380 w 19817"/>
                <a:gd name="T89" fmla="*/ 3163513 h 10122"/>
                <a:gd name="T90" fmla="*/ 4551547 w 19817"/>
                <a:gd name="T91" fmla="*/ 2890318 h 10122"/>
                <a:gd name="T92" fmla="*/ 4510146 w 19817"/>
                <a:gd name="T93" fmla="*/ 2598047 h 10122"/>
                <a:gd name="T94" fmla="*/ 3268488 w 19817"/>
                <a:gd name="T95" fmla="*/ 2017104 h 10122"/>
                <a:gd name="T96" fmla="*/ 3843057 w 19817"/>
                <a:gd name="T97" fmla="*/ 1855131 h 10122"/>
                <a:gd name="T98" fmla="*/ 5663243 w 19817"/>
                <a:gd name="T99" fmla="*/ 1581936 h 10122"/>
                <a:gd name="T100" fmla="*/ 5815526 w 19817"/>
                <a:gd name="T101" fmla="*/ 3179350 h 10122"/>
                <a:gd name="T102" fmla="*/ 5825246 w 19817"/>
                <a:gd name="T103" fmla="*/ 1442280 h 10122"/>
                <a:gd name="T104" fmla="*/ 5323398 w 19817"/>
                <a:gd name="T105" fmla="*/ 1280307 h 10122"/>
                <a:gd name="T106" fmla="*/ 6473255 w 19817"/>
                <a:gd name="T107" fmla="*/ 1191042 h 10122"/>
                <a:gd name="T108" fmla="*/ 7133865 w 19817"/>
                <a:gd name="T109" fmla="*/ 892651 h 10122"/>
                <a:gd name="T110" fmla="*/ 1470622 w 19817"/>
                <a:gd name="T111" fmla="*/ 975078 h 10122"/>
                <a:gd name="T112" fmla="*/ 1683385 w 19817"/>
                <a:gd name="T113" fmla="*/ 555747 h 10122"/>
                <a:gd name="T114" fmla="*/ 2626959 w 19817"/>
                <a:gd name="T115" fmla="*/ 63709 h 10122"/>
                <a:gd name="T116" fmla="*/ 4055820 w 19817"/>
                <a:gd name="T117" fmla="*/ 476561 h 10122"/>
                <a:gd name="T118" fmla="*/ 3516172 w 19817"/>
                <a:gd name="T119" fmla="*/ 682806 h 101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9817" h="10122">
                  <a:moveTo>
                    <a:pt x="19701" y="2603"/>
                  </a:moveTo>
                  <a:lnTo>
                    <a:pt x="19701" y="2603"/>
                  </a:lnTo>
                  <a:lnTo>
                    <a:pt x="19631" y="2656"/>
                  </a:lnTo>
                  <a:lnTo>
                    <a:pt x="19560" y="2701"/>
                  </a:lnTo>
                  <a:lnTo>
                    <a:pt x="19419" y="2780"/>
                  </a:lnTo>
                  <a:lnTo>
                    <a:pt x="19260" y="2851"/>
                  </a:lnTo>
                  <a:lnTo>
                    <a:pt x="19101" y="2903"/>
                  </a:lnTo>
                  <a:lnTo>
                    <a:pt x="18942" y="2956"/>
                  </a:lnTo>
                  <a:lnTo>
                    <a:pt x="18616" y="3036"/>
                  </a:lnTo>
                  <a:lnTo>
                    <a:pt x="18281" y="3106"/>
                  </a:lnTo>
                  <a:lnTo>
                    <a:pt x="17954" y="3159"/>
                  </a:lnTo>
                  <a:lnTo>
                    <a:pt x="17619" y="3212"/>
                  </a:lnTo>
                  <a:lnTo>
                    <a:pt x="17284" y="3248"/>
                  </a:lnTo>
                  <a:lnTo>
                    <a:pt x="16939" y="3292"/>
                  </a:lnTo>
                  <a:lnTo>
                    <a:pt x="16604" y="3318"/>
                  </a:lnTo>
                  <a:lnTo>
                    <a:pt x="15925" y="3371"/>
                  </a:lnTo>
                  <a:lnTo>
                    <a:pt x="14637" y="3468"/>
                  </a:lnTo>
                  <a:lnTo>
                    <a:pt x="14416" y="3354"/>
                  </a:lnTo>
                  <a:lnTo>
                    <a:pt x="14266" y="3283"/>
                  </a:lnTo>
                  <a:lnTo>
                    <a:pt x="14116" y="3221"/>
                  </a:lnTo>
                  <a:lnTo>
                    <a:pt x="14760" y="3204"/>
                  </a:lnTo>
                  <a:lnTo>
                    <a:pt x="15457" y="3177"/>
                  </a:lnTo>
                  <a:lnTo>
                    <a:pt x="16154" y="3151"/>
                  </a:lnTo>
                  <a:lnTo>
                    <a:pt x="16860" y="3115"/>
                  </a:lnTo>
                  <a:lnTo>
                    <a:pt x="17204" y="3089"/>
                  </a:lnTo>
                  <a:lnTo>
                    <a:pt x="17557" y="3054"/>
                  </a:lnTo>
                  <a:lnTo>
                    <a:pt x="17901" y="3018"/>
                  </a:lnTo>
                  <a:lnTo>
                    <a:pt x="18245" y="2965"/>
                  </a:lnTo>
                  <a:lnTo>
                    <a:pt x="18589" y="2895"/>
                  </a:lnTo>
                  <a:lnTo>
                    <a:pt x="18757" y="2851"/>
                  </a:lnTo>
                  <a:lnTo>
                    <a:pt x="18934" y="2798"/>
                  </a:lnTo>
                  <a:lnTo>
                    <a:pt x="19092" y="2745"/>
                  </a:lnTo>
                  <a:lnTo>
                    <a:pt x="19251" y="2674"/>
                  </a:lnTo>
                  <a:lnTo>
                    <a:pt x="19331" y="2630"/>
                  </a:lnTo>
                  <a:lnTo>
                    <a:pt x="19410" y="2586"/>
                  </a:lnTo>
                  <a:lnTo>
                    <a:pt x="19481" y="2533"/>
                  </a:lnTo>
                  <a:lnTo>
                    <a:pt x="19542" y="2471"/>
                  </a:lnTo>
                  <a:lnTo>
                    <a:pt x="19472" y="2524"/>
                  </a:lnTo>
                  <a:lnTo>
                    <a:pt x="19401" y="2577"/>
                  </a:lnTo>
                  <a:lnTo>
                    <a:pt x="19242" y="2648"/>
                  </a:lnTo>
                  <a:lnTo>
                    <a:pt x="19084" y="2709"/>
                  </a:lnTo>
                  <a:lnTo>
                    <a:pt x="18916" y="2762"/>
                  </a:lnTo>
                  <a:lnTo>
                    <a:pt x="18748" y="2806"/>
                  </a:lnTo>
                  <a:lnTo>
                    <a:pt x="18581" y="2842"/>
                  </a:lnTo>
                  <a:lnTo>
                    <a:pt x="18236" y="2903"/>
                  </a:lnTo>
                  <a:lnTo>
                    <a:pt x="17892" y="2948"/>
                  </a:lnTo>
                  <a:lnTo>
                    <a:pt x="17548" y="2983"/>
                  </a:lnTo>
                  <a:lnTo>
                    <a:pt x="17195" y="3009"/>
                  </a:lnTo>
                  <a:lnTo>
                    <a:pt x="16851" y="3036"/>
                  </a:lnTo>
                  <a:lnTo>
                    <a:pt x="16154" y="3080"/>
                  </a:lnTo>
                  <a:lnTo>
                    <a:pt x="15457" y="3115"/>
                  </a:lnTo>
                  <a:lnTo>
                    <a:pt x="14760" y="3159"/>
                  </a:lnTo>
                  <a:lnTo>
                    <a:pt x="14434" y="3186"/>
                  </a:lnTo>
                  <a:lnTo>
                    <a:pt x="14107" y="3221"/>
                  </a:lnTo>
                  <a:lnTo>
                    <a:pt x="13798" y="3115"/>
                  </a:lnTo>
                  <a:lnTo>
                    <a:pt x="13490" y="3018"/>
                  </a:lnTo>
                  <a:lnTo>
                    <a:pt x="13172" y="2930"/>
                  </a:lnTo>
                  <a:lnTo>
                    <a:pt x="12854" y="2851"/>
                  </a:lnTo>
                  <a:lnTo>
                    <a:pt x="12537" y="2780"/>
                  </a:lnTo>
                  <a:lnTo>
                    <a:pt x="12219" y="2709"/>
                  </a:lnTo>
                  <a:lnTo>
                    <a:pt x="11893" y="2656"/>
                  </a:lnTo>
                  <a:lnTo>
                    <a:pt x="11575" y="2603"/>
                  </a:lnTo>
                  <a:lnTo>
                    <a:pt x="11249" y="2559"/>
                  </a:lnTo>
                  <a:lnTo>
                    <a:pt x="10922" y="2524"/>
                  </a:lnTo>
                  <a:lnTo>
                    <a:pt x="10596" y="2489"/>
                  </a:lnTo>
                  <a:lnTo>
                    <a:pt x="9944" y="2436"/>
                  </a:lnTo>
                  <a:lnTo>
                    <a:pt x="9414" y="2418"/>
                  </a:lnTo>
                  <a:lnTo>
                    <a:pt x="8885" y="2409"/>
                  </a:lnTo>
                  <a:lnTo>
                    <a:pt x="8364" y="2409"/>
                  </a:lnTo>
                  <a:lnTo>
                    <a:pt x="7835" y="2427"/>
                  </a:lnTo>
                  <a:lnTo>
                    <a:pt x="8576" y="2259"/>
                  </a:lnTo>
                  <a:lnTo>
                    <a:pt x="9326" y="2109"/>
                  </a:lnTo>
                  <a:lnTo>
                    <a:pt x="9794" y="2021"/>
                  </a:lnTo>
                  <a:lnTo>
                    <a:pt x="10260" y="1950"/>
                  </a:lnTo>
                  <a:lnTo>
                    <a:pt x="10728" y="1889"/>
                  </a:lnTo>
                  <a:lnTo>
                    <a:pt x="10966" y="1862"/>
                  </a:lnTo>
                  <a:lnTo>
                    <a:pt x="11196" y="1853"/>
                  </a:lnTo>
                  <a:lnTo>
                    <a:pt x="11434" y="1853"/>
                  </a:lnTo>
                  <a:lnTo>
                    <a:pt x="11672" y="1853"/>
                  </a:lnTo>
                  <a:lnTo>
                    <a:pt x="12140" y="1880"/>
                  </a:lnTo>
                  <a:lnTo>
                    <a:pt x="12616" y="1906"/>
                  </a:lnTo>
                  <a:lnTo>
                    <a:pt x="13084" y="1959"/>
                  </a:lnTo>
                  <a:lnTo>
                    <a:pt x="13313" y="1986"/>
                  </a:lnTo>
                  <a:lnTo>
                    <a:pt x="13551" y="2021"/>
                  </a:lnTo>
                  <a:lnTo>
                    <a:pt x="13781" y="2065"/>
                  </a:lnTo>
                  <a:lnTo>
                    <a:pt x="14010" y="2109"/>
                  </a:lnTo>
                  <a:lnTo>
                    <a:pt x="14240" y="2171"/>
                  </a:lnTo>
                  <a:lnTo>
                    <a:pt x="14469" y="2233"/>
                  </a:lnTo>
                  <a:lnTo>
                    <a:pt x="14584" y="2277"/>
                  </a:lnTo>
                  <a:lnTo>
                    <a:pt x="14690" y="2321"/>
                  </a:lnTo>
                  <a:lnTo>
                    <a:pt x="14795" y="2365"/>
                  </a:lnTo>
                  <a:lnTo>
                    <a:pt x="14901" y="2427"/>
                  </a:lnTo>
                  <a:lnTo>
                    <a:pt x="14804" y="2356"/>
                  </a:lnTo>
                  <a:lnTo>
                    <a:pt x="14707" y="2286"/>
                  </a:lnTo>
                  <a:lnTo>
                    <a:pt x="14601" y="2233"/>
                  </a:lnTo>
                  <a:lnTo>
                    <a:pt x="14487" y="2180"/>
                  </a:lnTo>
                  <a:lnTo>
                    <a:pt x="14266" y="2092"/>
                  </a:lnTo>
                  <a:lnTo>
                    <a:pt x="14037" y="2012"/>
                  </a:lnTo>
                  <a:lnTo>
                    <a:pt x="13807" y="1942"/>
                  </a:lnTo>
                  <a:lnTo>
                    <a:pt x="13578" y="1889"/>
                  </a:lnTo>
                  <a:lnTo>
                    <a:pt x="13340" y="1844"/>
                  </a:lnTo>
                  <a:lnTo>
                    <a:pt x="13101" y="1800"/>
                  </a:lnTo>
                  <a:lnTo>
                    <a:pt x="12881" y="1765"/>
                  </a:lnTo>
                  <a:lnTo>
                    <a:pt x="12660" y="1747"/>
                  </a:lnTo>
                  <a:lnTo>
                    <a:pt x="12837" y="1694"/>
                  </a:lnTo>
                  <a:lnTo>
                    <a:pt x="13013" y="1641"/>
                  </a:lnTo>
                  <a:lnTo>
                    <a:pt x="13234" y="1571"/>
                  </a:lnTo>
                  <a:lnTo>
                    <a:pt x="13446" y="1491"/>
                  </a:lnTo>
                  <a:lnTo>
                    <a:pt x="13869" y="1333"/>
                  </a:lnTo>
                  <a:lnTo>
                    <a:pt x="14081" y="1253"/>
                  </a:lnTo>
                  <a:lnTo>
                    <a:pt x="14301" y="1191"/>
                  </a:lnTo>
                  <a:lnTo>
                    <a:pt x="14407" y="1165"/>
                  </a:lnTo>
                  <a:lnTo>
                    <a:pt x="14513" y="1147"/>
                  </a:lnTo>
                  <a:lnTo>
                    <a:pt x="14628" y="1130"/>
                  </a:lnTo>
                  <a:lnTo>
                    <a:pt x="14734" y="1121"/>
                  </a:lnTo>
                  <a:lnTo>
                    <a:pt x="14840" y="1121"/>
                  </a:lnTo>
                  <a:lnTo>
                    <a:pt x="14945" y="1130"/>
                  </a:lnTo>
                  <a:lnTo>
                    <a:pt x="15051" y="1156"/>
                  </a:lnTo>
                  <a:lnTo>
                    <a:pt x="15148" y="1183"/>
                  </a:lnTo>
                  <a:lnTo>
                    <a:pt x="15245" y="1227"/>
                  </a:lnTo>
                  <a:lnTo>
                    <a:pt x="15351" y="1271"/>
                  </a:lnTo>
                  <a:lnTo>
                    <a:pt x="15554" y="1377"/>
                  </a:lnTo>
                  <a:lnTo>
                    <a:pt x="15969" y="1562"/>
                  </a:lnTo>
                  <a:lnTo>
                    <a:pt x="16392" y="1739"/>
                  </a:lnTo>
                  <a:lnTo>
                    <a:pt x="16604" y="1827"/>
                  </a:lnTo>
                  <a:lnTo>
                    <a:pt x="16825" y="1906"/>
                  </a:lnTo>
                  <a:lnTo>
                    <a:pt x="17257" y="2056"/>
                  </a:lnTo>
                  <a:lnTo>
                    <a:pt x="17698" y="2180"/>
                  </a:lnTo>
                  <a:lnTo>
                    <a:pt x="17919" y="2233"/>
                  </a:lnTo>
                  <a:lnTo>
                    <a:pt x="18139" y="2286"/>
                  </a:lnTo>
                  <a:lnTo>
                    <a:pt x="18369" y="2330"/>
                  </a:lnTo>
                  <a:lnTo>
                    <a:pt x="18598" y="2365"/>
                  </a:lnTo>
                  <a:lnTo>
                    <a:pt x="18819" y="2400"/>
                  </a:lnTo>
                  <a:lnTo>
                    <a:pt x="19048" y="2418"/>
                  </a:lnTo>
                  <a:lnTo>
                    <a:pt x="18607" y="2312"/>
                  </a:lnTo>
                  <a:lnTo>
                    <a:pt x="18166" y="2197"/>
                  </a:lnTo>
                  <a:lnTo>
                    <a:pt x="17734" y="2056"/>
                  </a:lnTo>
                  <a:lnTo>
                    <a:pt x="17301" y="1915"/>
                  </a:lnTo>
                  <a:lnTo>
                    <a:pt x="16878" y="1756"/>
                  </a:lnTo>
                  <a:lnTo>
                    <a:pt x="16463" y="1580"/>
                  </a:lnTo>
                  <a:lnTo>
                    <a:pt x="16040" y="1403"/>
                  </a:lnTo>
                  <a:lnTo>
                    <a:pt x="15625" y="1218"/>
                  </a:lnTo>
                  <a:lnTo>
                    <a:pt x="15422" y="1121"/>
                  </a:lnTo>
                  <a:lnTo>
                    <a:pt x="15316" y="1077"/>
                  </a:lnTo>
                  <a:lnTo>
                    <a:pt x="15201" y="1033"/>
                  </a:lnTo>
                  <a:lnTo>
                    <a:pt x="15087" y="997"/>
                  </a:lnTo>
                  <a:lnTo>
                    <a:pt x="14963" y="980"/>
                  </a:lnTo>
                  <a:lnTo>
                    <a:pt x="14848" y="971"/>
                  </a:lnTo>
                  <a:lnTo>
                    <a:pt x="14725" y="971"/>
                  </a:lnTo>
                  <a:lnTo>
                    <a:pt x="14601" y="980"/>
                  </a:lnTo>
                  <a:lnTo>
                    <a:pt x="14487" y="997"/>
                  </a:lnTo>
                  <a:lnTo>
                    <a:pt x="14372" y="1024"/>
                  </a:lnTo>
                  <a:lnTo>
                    <a:pt x="14257" y="1059"/>
                  </a:lnTo>
                  <a:lnTo>
                    <a:pt x="14045" y="1130"/>
                  </a:lnTo>
                  <a:lnTo>
                    <a:pt x="13825" y="1218"/>
                  </a:lnTo>
                  <a:lnTo>
                    <a:pt x="13410" y="1394"/>
                  </a:lnTo>
                  <a:lnTo>
                    <a:pt x="12987" y="1571"/>
                  </a:lnTo>
                  <a:lnTo>
                    <a:pt x="12766" y="1659"/>
                  </a:lnTo>
                  <a:lnTo>
                    <a:pt x="12537" y="1730"/>
                  </a:lnTo>
                  <a:lnTo>
                    <a:pt x="12298" y="1712"/>
                  </a:lnTo>
                  <a:lnTo>
                    <a:pt x="11963" y="1544"/>
                  </a:lnTo>
                  <a:lnTo>
                    <a:pt x="11310" y="1227"/>
                  </a:lnTo>
                  <a:lnTo>
                    <a:pt x="10975" y="1077"/>
                  </a:lnTo>
                  <a:lnTo>
                    <a:pt x="10649" y="927"/>
                  </a:lnTo>
                  <a:lnTo>
                    <a:pt x="10313" y="785"/>
                  </a:lnTo>
                  <a:lnTo>
                    <a:pt x="9970" y="653"/>
                  </a:lnTo>
                  <a:lnTo>
                    <a:pt x="9626" y="530"/>
                  </a:lnTo>
                  <a:lnTo>
                    <a:pt x="9282" y="415"/>
                  </a:lnTo>
                  <a:lnTo>
                    <a:pt x="8929" y="318"/>
                  </a:lnTo>
                  <a:lnTo>
                    <a:pt x="8576" y="221"/>
                  </a:lnTo>
                  <a:lnTo>
                    <a:pt x="8223" y="141"/>
                  </a:lnTo>
                  <a:lnTo>
                    <a:pt x="7861" y="79"/>
                  </a:lnTo>
                  <a:lnTo>
                    <a:pt x="7500" y="26"/>
                  </a:lnTo>
                  <a:lnTo>
                    <a:pt x="7411" y="18"/>
                  </a:lnTo>
                  <a:lnTo>
                    <a:pt x="7314" y="9"/>
                  </a:lnTo>
                  <a:lnTo>
                    <a:pt x="7217" y="0"/>
                  </a:lnTo>
                  <a:lnTo>
                    <a:pt x="7120" y="0"/>
                  </a:lnTo>
                  <a:lnTo>
                    <a:pt x="7032" y="9"/>
                  </a:lnTo>
                  <a:lnTo>
                    <a:pt x="6935" y="18"/>
                  </a:lnTo>
                  <a:lnTo>
                    <a:pt x="6750" y="62"/>
                  </a:lnTo>
                  <a:lnTo>
                    <a:pt x="6564" y="115"/>
                  </a:lnTo>
                  <a:lnTo>
                    <a:pt x="6397" y="185"/>
                  </a:lnTo>
                  <a:lnTo>
                    <a:pt x="6229" y="274"/>
                  </a:lnTo>
                  <a:lnTo>
                    <a:pt x="6070" y="362"/>
                  </a:lnTo>
                  <a:lnTo>
                    <a:pt x="5912" y="468"/>
                  </a:lnTo>
                  <a:lnTo>
                    <a:pt x="5762" y="565"/>
                  </a:lnTo>
                  <a:lnTo>
                    <a:pt x="5470" y="785"/>
                  </a:lnTo>
                  <a:lnTo>
                    <a:pt x="5179" y="1006"/>
                  </a:lnTo>
                  <a:lnTo>
                    <a:pt x="4615" y="1456"/>
                  </a:lnTo>
                  <a:lnTo>
                    <a:pt x="4323" y="1668"/>
                  </a:lnTo>
                  <a:lnTo>
                    <a:pt x="4023" y="1871"/>
                  </a:lnTo>
                  <a:lnTo>
                    <a:pt x="3865" y="1968"/>
                  </a:lnTo>
                  <a:lnTo>
                    <a:pt x="3715" y="2056"/>
                  </a:lnTo>
                  <a:lnTo>
                    <a:pt x="3556" y="2136"/>
                  </a:lnTo>
                  <a:lnTo>
                    <a:pt x="3388" y="2215"/>
                  </a:lnTo>
                  <a:lnTo>
                    <a:pt x="3176" y="2312"/>
                  </a:lnTo>
                  <a:lnTo>
                    <a:pt x="2956" y="2400"/>
                  </a:lnTo>
                  <a:lnTo>
                    <a:pt x="2735" y="2471"/>
                  </a:lnTo>
                  <a:lnTo>
                    <a:pt x="2506" y="2524"/>
                  </a:lnTo>
                  <a:lnTo>
                    <a:pt x="2312" y="2524"/>
                  </a:lnTo>
                  <a:lnTo>
                    <a:pt x="2118" y="2533"/>
                  </a:lnTo>
                  <a:lnTo>
                    <a:pt x="1968" y="2542"/>
                  </a:lnTo>
                  <a:lnTo>
                    <a:pt x="1826" y="2559"/>
                  </a:lnTo>
                  <a:lnTo>
                    <a:pt x="1685" y="2577"/>
                  </a:lnTo>
                  <a:lnTo>
                    <a:pt x="1544" y="2612"/>
                  </a:lnTo>
                  <a:lnTo>
                    <a:pt x="1403" y="2648"/>
                  </a:lnTo>
                  <a:lnTo>
                    <a:pt x="1271" y="2683"/>
                  </a:lnTo>
                  <a:lnTo>
                    <a:pt x="1129" y="2736"/>
                  </a:lnTo>
                  <a:lnTo>
                    <a:pt x="997" y="2780"/>
                  </a:lnTo>
                  <a:lnTo>
                    <a:pt x="741" y="2903"/>
                  </a:lnTo>
                  <a:lnTo>
                    <a:pt x="494" y="3036"/>
                  </a:lnTo>
                  <a:lnTo>
                    <a:pt x="247" y="3177"/>
                  </a:lnTo>
                  <a:lnTo>
                    <a:pt x="0" y="3309"/>
                  </a:lnTo>
                  <a:lnTo>
                    <a:pt x="265" y="3204"/>
                  </a:lnTo>
                  <a:lnTo>
                    <a:pt x="521" y="3098"/>
                  </a:lnTo>
                  <a:lnTo>
                    <a:pt x="776" y="2983"/>
                  </a:lnTo>
                  <a:lnTo>
                    <a:pt x="1041" y="2886"/>
                  </a:lnTo>
                  <a:lnTo>
                    <a:pt x="1173" y="2842"/>
                  </a:lnTo>
                  <a:lnTo>
                    <a:pt x="1306" y="2806"/>
                  </a:lnTo>
                  <a:lnTo>
                    <a:pt x="1438" y="2780"/>
                  </a:lnTo>
                  <a:lnTo>
                    <a:pt x="1571" y="2753"/>
                  </a:lnTo>
                  <a:lnTo>
                    <a:pt x="1712" y="2736"/>
                  </a:lnTo>
                  <a:lnTo>
                    <a:pt x="1844" y="2718"/>
                  </a:lnTo>
                  <a:lnTo>
                    <a:pt x="2118" y="2709"/>
                  </a:lnTo>
                  <a:lnTo>
                    <a:pt x="2400" y="2709"/>
                  </a:lnTo>
                  <a:lnTo>
                    <a:pt x="2673" y="2727"/>
                  </a:lnTo>
                  <a:lnTo>
                    <a:pt x="2947" y="2753"/>
                  </a:lnTo>
                  <a:lnTo>
                    <a:pt x="3220" y="2789"/>
                  </a:lnTo>
                  <a:lnTo>
                    <a:pt x="3776" y="2877"/>
                  </a:lnTo>
                  <a:lnTo>
                    <a:pt x="4332" y="2965"/>
                  </a:lnTo>
                  <a:lnTo>
                    <a:pt x="4879" y="3071"/>
                  </a:lnTo>
                  <a:lnTo>
                    <a:pt x="5426" y="3186"/>
                  </a:lnTo>
                  <a:lnTo>
                    <a:pt x="5973" y="3309"/>
                  </a:lnTo>
                  <a:lnTo>
                    <a:pt x="6520" y="3451"/>
                  </a:lnTo>
                  <a:lnTo>
                    <a:pt x="7059" y="3601"/>
                  </a:lnTo>
                  <a:lnTo>
                    <a:pt x="7323" y="3680"/>
                  </a:lnTo>
                  <a:lnTo>
                    <a:pt x="7588" y="3768"/>
                  </a:lnTo>
                  <a:lnTo>
                    <a:pt x="7853" y="3865"/>
                  </a:lnTo>
                  <a:lnTo>
                    <a:pt x="8108" y="3971"/>
                  </a:lnTo>
                  <a:lnTo>
                    <a:pt x="8232" y="4033"/>
                  </a:lnTo>
                  <a:lnTo>
                    <a:pt x="8356" y="4095"/>
                  </a:lnTo>
                  <a:lnTo>
                    <a:pt x="8470" y="4174"/>
                  </a:lnTo>
                  <a:lnTo>
                    <a:pt x="8523" y="4218"/>
                  </a:lnTo>
                  <a:lnTo>
                    <a:pt x="8567" y="4271"/>
                  </a:lnTo>
                  <a:lnTo>
                    <a:pt x="8532" y="4218"/>
                  </a:lnTo>
                  <a:lnTo>
                    <a:pt x="8479" y="4165"/>
                  </a:lnTo>
                  <a:lnTo>
                    <a:pt x="8373" y="4068"/>
                  </a:lnTo>
                  <a:lnTo>
                    <a:pt x="8258" y="3989"/>
                  </a:lnTo>
                  <a:lnTo>
                    <a:pt x="8135" y="3918"/>
                  </a:lnTo>
                  <a:lnTo>
                    <a:pt x="8011" y="3857"/>
                  </a:lnTo>
                  <a:lnTo>
                    <a:pt x="7879" y="3795"/>
                  </a:lnTo>
                  <a:lnTo>
                    <a:pt x="7623" y="3671"/>
                  </a:lnTo>
                  <a:lnTo>
                    <a:pt x="7359" y="3565"/>
                  </a:lnTo>
                  <a:lnTo>
                    <a:pt x="7094" y="3468"/>
                  </a:lnTo>
                  <a:lnTo>
                    <a:pt x="6829" y="3380"/>
                  </a:lnTo>
                  <a:lnTo>
                    <a:pt x="6564" y="3292"/>
                  </a:lnTo>
                  <a:lnTo>
                    <a:pt x="6291" y="3212"/>
                  </a:lnTo>
                  <a:lnTo>
                    <a:pt x="6017" y="3133"/>
                  </a:lnTo>
                  <a:lnTo>
                    <a:pt x="5470" y="2992"/>
                  </a:lnTo>
                  <a:lnTo>
                    <a:pt x="5197" y="2930"/>
                  </a:lnTo>
                  <a:lnTo>
                    <a:pt x="5170" y="2921"/>
                  </a:lnTo>
                  <a:lnTo>
                    <a:pt x="5391" y="2868"/>
                  </a:lnTo>
                  <a:lnTo>
                    <a:pt x="5612" y="2824"/>
                  </a:lnTo>
                  <a:lnTo>
                    <a:pt x="5832" y="2780"/>
                  </a:lnTo>
                  <a:lnTo>
                    <a:pt x="6053" y="2745"/>
                  </a:lnTo>
                  <a:lnTo>
                    <a:pt x="6379" y="2701"/>
                  </a:lnTo>
                  <a:lnTo>
                    <a:pt x="6697" y="2665"/>
                  </a:lnTo>
                  <a:lnTo>
                    <a:pt x="7023" y="2639"/>
                  </a:lnTo>
                  <a:lnTo>
                    <a:pt x="7341" y="2621"/>
                  </a:lnTo>
                  <a:lnTo>
                    <a:pt x="7994" y="2603"/>
                  </a:lnTo>
                  <a:lnTo>
                    <a:pt x="8638" y="2603"/>
                  </a:lnTo>
                  <a:lnTo>
                    <a:pt x="9291" y="2621"/>
                  </a:lnTo>
                  <a:lnTo>
                    <a:pt x="9935" y="2648"/>
                  </a:lnTo>
                  <a:lnTo>
                    <a:pt x="10578" y="2692"/>
                  </a:lnTo>
                  <a:lnTo>
                    <a:pt x="11222" y="2762"/>
                  </a:lnTo>
                  <a:lnTo>
                    <a:pt x="11549" y="2798"/>
                  </a:lnTo>
                  <a:lnTo>
                    <a:pt x="11866" y="2842"/>
                  </a:lnTo>
                  <a:lnTo>
                    <a:pt x="12510" y="2939"/>
                  </a:lnTo>
                  <a:lnTo>
                    <a:pt x="12828" y="3001"/>
                  </a:lnTo>
                  <a:lnTo>
                    <a:pt x="13146" y="3062"/>
                  </a:lnTo>
                  <a:lnTo>
                    <a:pt x="13463" y="3133"/>
                  </a:lnTo>
                  <a:lnTo>
                    <a:pt x="13772" y="3212"/>
                  </a:lnTo>
                  <a:lnTo>
                    <a:pt x="14081" y="3301"/>
                  </a:lnTo>
                  <a:lnTo>
                    <a:pt x="14390" y="3407"/>
                  </a:lnTo>
                  <a:lnTo>
                    <a:pt x="14540" y="3468"/>
                  </a:lnTo>
                  <a:lnTo>
                    <a:pt x="14690" y="3530"/>
                  </a:lnTo>
                  <a:lnTo>
                    <a:pt x="14725" y="3557"/>
                  </a:lnTo>
                  <a:lnTo>
                    <a:pt x="14716" y="3548"/>
                  </a:lnTo>
                  <a:lnTo>
                    <a:pt x="14734" y="3557"/>
                  </a:lnTo>
                  <a:lnTo>
                    <a:pt x="14848" y="3618"/>
                  </a:lnTo>
                  <a:lnTo>
                    <a:pt x="14901" y="3662"/>
                  </a:lnTo>
                  <a:lnTo>
                    <a:pt x="14954" y="3707"/>
                  </a:lnTo>
                  <a:lnTo>
                    <a:pt x="14884" y="3627"/>
                  </a:lnTo>
                  <a:lnTo>
                    <a:pt x="14795" y="3565"/>
                  </a:lnTo>
                  <a:lnTo>
                    <a:pt x="15051" y="3610"/>
                  </a:lnTo>
                  <a:lnTo>
                    <a:pt x="15307" y="3662"/>
                  </a:lnTo>
                  <a:lnTo>
                    <a:pt x="15448" y="3698"/>
                  </a:lnTo>
                  <a:lnTo>
                    <a:pt x="15590" y="3742"/>
                  </a:lnTo>
                  <a:lnTo>
                    <a:pt x="15731" y="3786"/>
                  </a:lnTo>
                  <a:lnTo>
                    <a:pt x="15863" y="3848"/>
                  </a:lnTo>
                  <a:lnTo>
                    <a:pt x="15934" y="3883"/>
                  </a:lnTo>
                  <a:lnTo>
                    <a:pt x="15995" y="3918"/>
                  </a:lnTo>
                  <a:lnTo>
                    <a:pt x="16048" y="3963"/>
                  </a:lnTo>
                  <a:lnTo>
                    <a:pt x="16084" y="4007"/>
                  </a:lnTo>
                  <a:lnTo>
                    <a:pt x="16092" y="4033"/>
                  </a:lnTo>
                  <a:lnTo>
                    <a:pt x="16092" y="4042"/>
                  </a:lnTo>
                  <a:lnTo>
                    <a:pt x="16084" y="4051"/>
                  </a:lnTo>
                  <a:lnTo>
                    <a:pt x="16057" y="4077"/>
                  </a:lnTo>
                  <a:lnTo>
                    <a:pt x="15942" y="4157"/>
                  </a:lnTo>
                  <a:lnTo>
                    <a:pt x="15810" y="4227"/>
                  </a:lnTo>
                  <a:lnTo>
                    <a:pt x="15678" y="4289"/>
                  </a:lnTo>
                  <a:lnTo>
                    <a:pt x="15545" y="4342"/>
                  </a:lnTo>
                  <a:lnTo>
                    <a:pt x="15404" y="4395"/>
                  </a:lnTo>
                  <a:lnTo>
                    <a:pt x="15122" y="4474"/>
                  </a:lnTo>
                  <a:lnTo>
                    <a:pt x="14831" y="4545"/>
                  </a:lnTo>
                  <a:lnTo>
                    <a:pt x="14540" y="4598"/>
                  </a:lnTo>
                  <a:lnTo>
                    <a:pt x="14240" y="4651"/>
                  </a:lnTo>
                  <a:lnTo>
                    <a:pt x="13648" y="4739"/>
                  </a:lnTo>
                  <a:lnTo>
                    <a:pt x="13057" y="4810"/>
                  </a:lnTo>
                  <a:lnTo>
                    <a:pt x="12457" y="4863"/>
                  </a:lnTo>
                  <a:lnTo>
                    <a:pt x="11857" y="4924"/>
                  </a:lnTo>
                  <a:lnTo>
                    <a:pt x="10666" y="5022"/>
                  </a:lnTo>
                  <a:lnTo>
                    <a:pt x="10066" y="5083"/>
                  </a:lnTo>
                  <a:lnTo>
                    <a:pt x="9467" y="5154"/>
                  </a:lnTo>
                  <a:lnTo>
                    <a:pt x="9167" y="5198"/>
                  </a:lnTo>
                  <a:lnTo>
                    <a:pt x="8876" y="5251"/>
                  </a:lnTo>
                  <a:lnTo>
                    <a:pt x="8726" y="5286"/>
                  </a:lnTo>
                  <a:lnTo>
                    <a:pt x="8576" y="5330"/>
                  </a:lnTo>
                  <a:lnTo>
                    <a:pt x="8506" y="5357"/>
                  </a:lnTo>
                  <a:lnTo>
                    <a:pt x="8444" y="5392"/>
                  </a:lnTo>
                  <a:lnTo>
                    <a:pt x="8391" y="5410"/>
                  </a:lnTo>
                  <a:lnTo>
                    <a:pt x="8356" y="5445"/>
                  </a:lnTo>
                  <a:lnTo>
                    <a:pt x="7773" y="5339"/>
                  </a:lnTo>
                  <a:lnTo>
                    <a:pt x="7191" y="5251"/>
                  </a:lnTo>
                  <a:lnTo>
                    <a:pt x="6979" y="5225"/>
                  </a:lnTo>
                  <a:lnTo>
                    <a:pt x="7094" y="5172"/>
                  </a:lnTo>
                  <a:lnTo>
                    <a:pt x="7209" y="5127"/>
                  </a:lnTo>
                  <a:lnTo>
                    <a:pt x="7438" y="5048"/>
                  </a:lnTo>
                  <a:lnTo>
                    <a:pt x="7703" y="4977"/>
                  </a:lnTo>
                  <a:lnTo>
                    <a:pt x="7976" y="4916"/>
                  </a:lnTo>
                  <a:lnTo>
                    <a:pt x="8250" y="4872"/>
                  </a:lnTo>
                  <a:lnTo>
                    <a:pt x="8532" y="4836"/>
                  </a:lnTo>
                  <a:lnTo>
                    <a:pt x="8806" y="4801"/>
                  </a:lnTo>
                  <a:lnTo>
                    <a:pt x="9079" y="4774"/>
                  </a:lnTo>
                  <a:lnTo>
                    <a:pt x="9644" y="4721"/>
                  </a:lnTo>
                  <a:lnTo>
                    <a:pt x="10199" y="4686"/>
                  </a:lnTo>
                  <a:lnTo>
                    <a:pt x="11310" y="4633"/>
                  </a:lnTo>
                  <a:lnTo>
                    <a:pt x="12431" y="4571"/>
                  </a:lnTo>
                  <a:lnTo>
                    <a:pt x="12987" y="4536"/>
                  </a:lnTo>
                  <a:lnTo>
                    <a:pt x="13543" y="4483"/>
                  </a:lnTo>
                  <a:lnTo>
                    <a:pt x="14098" y="4421"/>
                  </a:lnTo>
                  <a:lnTo>
                    <a:pt x="14372" y="4386"/>
                  </a:lnTo>
                  <a:lnTo>
                    <a:pt x="14654" y="4333"/>
                  </a:lnTo>
                  <a:lnTo>
                    <a:pt x="14928" y="4271"/>
                  </a:lnTo>
                  <a:lnTo>
                    <a:pt x="15060" y="4236"/>
                  </a:lnTo>
                  <a:lnTo>
                    <a:pt x="15192" y="4192"/>
                  </a:lnTo>
                  <a:lnTo>
                    <a:pt x="15325" y="4148"/>
                  </a:lnTo>
                  <a:lnTo>
                    <a:pt x="15457" y="4086"/>
                  </a:lnTo>
                  <a:lnTo>
                    <a:pt x="15572" y="4015"/>
                  </a:lnTo>
                  <a:lnTo>
                    <a:pt x="15687" y="3936"/>
                  </a:lnTo>
                  <a:lnTo>
                    <a:pt x="15634" y="3980"/>
                  </a:lnTo>
                  <a:lnTo>
                    <a:pt x="15572" y="4015"/>
                  </a:lnTo>
                  <a:lnTo>
                    <a:pt x="15448" y="4077"/>
                  </a:lnTo>
                  <a:lnTo>
                    <a:pt x="15316" y="4130"/>
                  </a:lnTo>
                  <a:lnTo>
                    <a:pt x="15184" y="4174"/>
                  </a:lnTo>
                  <a:lnTo>
                    <a:pt x="15051" y="4210"/>
                  </a:lnTo>
                  <a:lnTo>
                    <a:pt x="14919" y="4245"/>
                  </a:lnTo>
                  <a:lnTo>
                    <a:pt x="14645" y="4298"/>
                  </a:lnTo>
                  <a:lnTo>
                    <a:pt x="14372" y="4333"/>
                  </a:lnTo>
                  <a:lnTo>
                    <a:pt x="14090" y="4368"/>
                  </a:lnTo>
                  <a:lnTo>
                    <a:pt x="13534" y="4421"/>
                  </a:lnTo>
                  <a:lnTo>
                    <a:pt x="12978" y="4466"/>
                  </a:lnTo>
                  <a:lnTo>
                    <a:pt x="12422" y="4492"/>
                  </a:lnTo>
                  <a:lnTo>
                    <a:pt x="11310" y="4545"/>
                  </a:lnTo>
                  <a:lnTo>
                    <a:pt x="10190" y="4616"/>
                  </a:lnTo>
                  <a:lnTo>
                    <a:pt x="9635" y="4651"/>
                  </a:lnTo>
                  <a:lnTo>
                    <a:pt x="9079" y="4713"/>
                  </a:lnTo>
                  <a:lnTo>
                    <a:pt x="8797" y="4739"/>
                  </a:lnTo>
                  <a:lnTo>
                    <a:pt x="8523" y="4783"/>
                  </a:lnTo>
                  <a:lnTo>
                    <a:pt x="8250" y="4827"/>
                  </a:lnTo>
                  <a:lnTo>
                    <a:pt x="7967" y="4880"/>
                  </a:lnTo>
                  <a:lnTo>
                    <a:pt x="7703" y="4951"/>
                  </a:lnTo>
                  <a:lnTo>
                    <a:pt x="7429" y="5030"/>
                  </a:lnTo>
                  <a:lnTo>
                    <a:pt x="7314" y="5066"/>
                  </a:lnTo>
                  <a:lnTo>
                    <a:pt x="7200" y="5119"/>
                  </a:lnTo>
                  <a:lnTo>
                    <a:pt x="7085" y="5163"/>
                  </a:lnTo>
                  <a:lnTo>
                    <a:pt x="6979" y="5225"/>
                  </a:lnTo>
                  <a:lnTo>
                    <a:pt x="6317" y="5154"/>
                  </a:lnTo>
                  <a:lnTo>
                    <a:pt x="5664" y="5092"/>
                  </a:lnTo>
                  <a:lnTo>
                    <a:pt x="5276" y="5074"/>
                  </a:lnTo>
                  <a:lnTo>
                    <a:pt x="4897" y="5057"/>
                  </a:lnTo>
                  <a:lnTo>
                    <a:pt x="4509" y="5048"/>
                  </a:lnTo>
                  <a:lnTo>
                    <a:pt x="4129" y="5048"/>
                  </a:lnTo>
                  <a:lnTo>
                    <a:pt x="3741" y="5057"/>
                  </a:lnTo>
                  <a:lnTo>
                    <a:pt x="3362" y="5066"/>
                  </a:lnTo>
                  <a:lnTo>
                    <a:pt x="2973" y="5092"/>
                  </a:lnTo>
                  <a:lnTo>
                    <a:pt x="2594" y="5119"/>
                  </a:lnTo>
                  <a:lnTo>
                    <a:pt x="2215" y="5154"/>
                  </a:lnTo>
                  <a:lnTo>
                    <a:pt x="1835" y="5207"/>
                  </a:lnTo>
                  <a:lnTo>
                    <a:pt x="1456" y="5260"/>
                  </a:lnTo>
                  <a:lnTo>
                    <a:pt x="1076" y="5339"/>
                  </a:lnTo>
                  <a:lnTo>
                    <a:pt x="1456" y="5295"/>
                  </a:lnTo>
                  <a:lnTo>
                    <a:pt x="1835" y="5260"/>
                  </a:lnTo>
                  <a:lnTo>
                    <a:pt x="2215" y="5233"/>
                  </a:lnTo>
                  <a:lnTo>
                    <a:pt x="2603" y="5225"/>
                  </a:lnTo>
                  <a:lnTo>
                    <a:pt x="2982" y="5207"/>
                  </a:lnTo>
                  <a:lnTo>
                    <a:pt x="3362" y="5207"/>
                  </a:lnTo>
                  <a:lnTo>
                    <a:pt x="3741" y="5207"/>
                  </a:lnTo>
                  <a:lnTo>
                    <a:pt x="4129" y="5216"/>
                  </a:lnTo>
                  <a:lnTo>
                    <a:pt x="4888" y="5242"/>
                  </a:lnTo>
                  <a:lnTo>
                    <a:pt x="5267" y="5269"/>
                  </a:lnTo>
                  <a:lnTo>
                    <a:pt x="5647" y="5295"/>
                  </a:lnTo>
                  <a:lnTo>
                    <a:pt x="6026" y="5330"/>
                  </a:lnTo>
                  <a:lnTo>
                    <a:pt x="6406" y="5366"/>
                  </a:lnTo>
                  <a:lnTo>
                    <a:pt x="6785" y="5410"/>
                  </a:lnTo>
                  <a:lnTo>
                    <a:pt x="7164" y="5463"/>
                  </a:lnTo>
                  <a:lnTo>
                    <a:pt x="7544" y="5516"/>
                  </a:lnTo>
                  <a:lnTo>
                    <a:pt x="7914" y="5578"/>
                  </a:lnTo>
                  <a:lnTo>
                    <a:pt x="8294" y="5639"/>
                  </a:lnTo>
                  <a:lnTo>
                    <a:pt x="8664" y="5710"/>
                  </a:lnTo>
                  <a:lnTo>
                    <a:pt x="9035" y="5789"/>
                  </a:lnTo>
                  <a:lnTo>
                    <a:pt x="9405" y="5878"/>
                  </a:lnTo>
                  <a:lnTo>
                    <a:pt x="9776" y="5975"/>
                  </a:lnTo>
                  <a:lnTo>
                    <a:pt x="10137" y="6081"/>
                  </a:lnTo>
                  <a:lnTo>
                    <a:pt x="10507" y="6195"/>
                  </a:lnTo>
                  <a:lnTo>
                    <a:pt x="10860" y="6319"/>
                  </a:lnTo>
                  <a:lnTo>
                    <a:pt x="11213" y="6451"/>
                  </a:lnTo>
                  <a:lnTo>
                    <a:pt x="11390" y="6531"/>
                  </a:lnTo>
                  <a:lnTo>
                    <a:pt x="11566" y="6609"/>
                  </a:lnTo>
                  <a:lnTo>
                    <a:pt x="11734" y="6697"/>
                  </a:lnTo>
                  <a:lnTo>
                    <a:pt x="11901" y="6786"/>
                  </a:lnTo>
                  <a:lnTo>
                    <a:pt x="12060" y="6883"/>
                  </a:lnTo>
                  <a:lnTo>
                    <a:pt x="12219" y="6989"/>
                  </a:lnTo>
                  <a:lnTo>
                    <a:pt x="12360" y="7112"/>
                  </a:lnTo>
                  <a:lnTo>
                    <a:pt x="12501" y="7244"/>
                  </a:lnTo>
                  <a:lnTo>
                    <a:pt x="12607" y="7359"/>
                  </a:lnTo>
                  <a:lnTo>
                    <a:pt x="12651" y="7430"/>
                  </a:lnTo>
                  <a:lnTo>
                    <a:pt x="12687" y="7492"/>
                  </a:lnTo>
                  <a:lnTo>
                    <a:pt x="12704" y="7518"/>
                  </a:lnTo>
                  <a:lnTo>
                    <a:pt x="12713" y="7553"/>
                  </a:lnTo>
                  <a:lnTo>
                    <a:pt x="12713" y="7545"/>
                  </a:lnTo>
                  <a:lnTo>
                    <a:pt x="12731" y="7589"/>
                  </a:lnTo>
                  <a:lnTo>
                    <a:pt x="12740" y="7633"/>
                  </a:lnTo>
                  <a:lnTo>
                    <a:pt x="12740" y="7695"/>
                  </a:lnTo>
                  <a:lnTo>
                    <a:pt x="12731" y="7739"/>
                  </a:lnTo>
                  <a:lnTo>
                    <a:pt x="12704" y="7774"/>
                  </a:lnTo>
                  <a:lnTo>
                    <a:pt x="12678" y="7809"/>
                  </a:lnTo>
                  <a:lnTo>
                    <a:pt x="12643" y="7845"/>
                  </a:lnTo>
                  <a:lnTo>
                    <a:pt x="12554" y="7906"/>
                  </a:lnTo>
                  <a:lnTo>
                    <a:pt x="12466" y="7968"/>
                  </a:lnTo>
                  <a:lnTo>
                    <a:pt x="12263" y="8065"/>
                  </a:lnTo>
                  <a:lnTo>
                    <a:pt x="12060" y="8162"/>
                  </a:lnTo>
                  <a:lnTo>
                    <a:pt x="11654" y="8321"/>
                  </a:lnTo>
                  <a:lnTo>
                    <a:pt x="11451" y="8401"/>
                  </a:lnTo>
                  <a:lnTo>
                    <a:pt x="11249" y="8489"/>
                  </a:lnTo>
                  <a:lnTo>
                    <a:pt x="11266" y="8392"/>
                  </a:lnTo>
                  <a:lnTo>
                    <a:pt x="11275" y="8312"/>
                  </a:lnTo>
                  <a:lnTo>
                    <a:pt x="11284" y="8224"/>
                  </a:lnTo>
                  <a:lnTo>
                    <a:pt x="11293" y="8145"/>
                  </a:lnTo>
                  <a:lnTo>
                    <a:pt x="11284" y="8056"/>
                  </a:lnTo>
                  <a:lnTo>
                    <a:pt x="11275" y="7977"/>
                  </a:lnTo>
                  <a:lnTo>
                    <a:pt x="11275" y="7906"/>
                  </a:lnTo>
                  <a:lnTo>
                    <a:pt x="11275" y="7898"/>
                  </a:lnTo>
                  <a:lnTo>
                    <a:pt x="11275" y="7880"/>
                  </a:lnTo>
                  <a:lnTo>
                    <a:pt x="11284" y="7836"/>
                  </a:lnTo>
                  <a:lnTo>
                    <a:pt x="11284" y="7809"/>
                  </a:lnTo>
                  <a:lnTo>
                    <a:pt x="11284" y="7783"/>
                  </a:lnTo>
                  <a:lnTo>
                    <a:pt x="11275" y="7748"/>
                  </a:lnTo>
                  <a:lnTo>
                    <a:pt x="11257" y="7721"/>
                  </a:lnTo>
                  <a:lnTo>
                    <a:pt x="11213" y="7695"/>
                  </a:lnTo>
                  <a:lnTo>
                    <a:pt x="11178" y="7668"/>
                  </a:lnTo>
                  <a:lnTo>
                    <a:pt x="11134" y="7650"/>
                  </a:lnTo>
                  <a:lnTo>
                    <a:pt x="11099" y="7642"/>
                  </a:lnTo>
                  <a:lnTo>
                    <a:pt x="11063" y="7633"/>
                  </a:lnTo>
                  <a:lnTo>
                    <a:pt x="11054" y="7633"/>
                  </a:lnTo>
                  <a:lnTo>
                    <a:pt x="11046" y="7615"/>
                  </a:lnTo>
                  <a:lnTo>
                    <a:pt x="11028" y="7580"/>
                  </a:lnTo>
                  <a:lnTo>
                    <a:pt x="11028" y="7562"/>
                  </a:lnTo>
                  <a:lnTo>
                    <a:pt x="11028" y="7545"/>
                  </a:lnTo>
                  <a:lnTo>
                    <a:pt x="11019" y="7562"/>
                  </a:lnTo>
                  <a:lnTo>
                    <a:pt x="11010" y="7580"/>
                  </a:lnTo>
                  <a:lnTo>
                    <a:pt x="11010" y="7624"/>
                  </a:lnTo>
                  <a:lnTo>
                    <a:pt x="11019" y="7650"/>
                  </a:lnTo>
                  <a:lnTo>
                    <a:pt x="11028" y="7659"/>
                  </a:lnTo>
                  <a:lnTo>
                    <a:pt x="11028" y="7668"/>
                  </a:lnTo>
                  <a:lnTo>
                    <a:pt x="11037" y="7668"/>
                  </a:lnTo>
                  <a:lnTo>
                    <a:pt x="11081" y="7695"/>
                  </a:lnTo>
                  <a:lnTo>
                    <a:pt x="11090" y="7703"/>
                  </a:lnTo>
                  <a:lnTo>
                    <a:pt x="11107" y="7712"/>
                  </a:lnTo>
                  <a:lnTo>
                    <a:pt x="11143" y="7739"/>
                  </a:lnTo>
                  <a:lnTo>
                    <a:pt x="11169" y="7756"/>
                  </a:lnTo>
                  <a:lnTo>
                    <a:pt x="11187" y="7774"/>
                  </a:lnTo>
                  <a:lnTo>
                    <a:pt x="11187" y="7792"/>
                  </a:lnTo>
                  <a:lnTo>
                    <a:pt x="11187" y="7818"/>
                  </a:lnTo>
                  <a:lnTo>
                    <a:pt x="11178" y="7853"/>
                  </a:lnTo>
                  <a:lnTo>
                    <a:pt x="11169" y="7880"/>
                  </a:lnTo>
                  <a:lnTo>
                    <a:pt x="11169" y="7906"/>
                  </a:lnTo>
                  <a:lnTo>
                    <a:pt x="11169" y="7950"/>
                  </a:lnTo>
                  <a:lnTo>
                    <a:pt x="11169" y="7995"/>
                  </a:lnTo>
                  <a:lnTo>
                    <a:pt x="11187" y="8074"/>
                  </a:lnTo>
                  <a:lnTo>
                    <a:pt x="11196" y="8224"/>
                  </a:lnTo>
                  <a:lnTo>
                    <a:pt x="11196" y="8303"/>
                  </a:lnTo>
                  <a:lnTo>
                    <a:pt x="11196" y="8383"/>
                  </a:lnTo>
                  <a:lnTo>
                    <a:pt x="11196" y="8471"/>
                  </a:lnTo>
                  <a:lnTo>
                    <a:pt x="11204" y="8551"/>
                  </a:lnTo>
                  <a:lnTo>
                    <a:pt x="11213" y="8639"/>
                  </a:lnTo>
                  <a:lnTo>
                    <a:pt x="11231" y="8736"/>
                  </a:lnTo>
                  <a:lnTo>
                    <a:pt x="11266" y="8824"/>
                  </a:lnTo>
                  <a:lnTo>
                    <a:pt x="11337" y="8992"/>
                  </a:lnTo>
                  <a:lnTo>
                    <a:pt x="11363" y="9080"/>
                  </a:lnTo>
                  <a:lnTo>
                    <a:pt x="11390" y="9168"/>
                  </a:lnTo>
                  <a:lnTo>
                    <a:pt x="11407" y="9248"/>
                  </a:lnTo>
                  <a:lnTo>
                    <a:pt x="11416" y="9336"/>
                  </a:lnTo>
                  <a:lnTo>
                    <a:pt x="11425" y="9513"/>
                  </a:lnTo>
                  <a:lnTo>
                    <a:pt x="11416" y="9689"/>
                  </a:lnTo>
                  <a:lnTo>
                    <a:pt x="11399" y="9866"/>
                  </a:lnTo>
                  <a:lnTo>
                    <a:pt x="11346" y="9910"/>
                  </a:lnTo>
                  <a:lnTo>
                    <a:pt x="11416" y="9910"/>
                  </a:lnTo>
                  <a:lnTo>
                    <a:pt x="11469" y="9901"/>
                  </a:lnTo>
                  <a:lnTo>
                    <a:pt x="11496" y="9910"/>
                  </a:lnTo>
                  <a:lnTo>
                    <a:pt x="11478" y="9927"/>
                  </a:lnTo>
                  <a:lnTo>
                    <a:pt x="11372" y="9998"/>
                  </a:lnTo>
                  <a:lnTo>
                    <a:pt x="11266" y="10060"/>
                  </a:lnTo>
                  <a:lnTo>
                    <a:pt x="11204" y="10086"/>
                  </a:lnTo>
                  <a:lnTo>
                    <a:pt x="11143" y="10104"/>
                  </a:lnTo>
                  <a:lnTo>
                    <a:pt x="11178" y="10113"/>
                  </a:lnTo>
                  <a:lnTo>
                    <a:pt x="11213" y="10121"/>
                  </a:lnTo>
                  <a:lnTo>
                    <a:pt x="11284" y="10121"/>
                  </a:lnTo>
                  <a:lnTo>
                    <a:pt x="11354" y="10104"/>
                  </a:lnTo>
                  <a:lnTo>
                    <a:pt x="11416" y="10077"/>
                  </a:lnTo>
                  <a:lnTo>
                    <a:pt x="11478" y="10051"/>
                  </a:lnTo>
                  <a:lnTo>
                    <a:pt x="11540" y="10007"/>
                  </a:lnTo>
                  <a:lnTo>
                    <a:pt x="11593" y="9963"/>
                  </a:lnTo>
                  <a:lnTo>
                    <a:pt x="11619" y="9936"/>
                  </a:lnTo>
                  <a:lnTo>
                    <a:pt x="11628" y="9910"/>
                  </a:lnTo>
                  <a:lnTo>
                    <a:pt x="11637" y="9901"/>
                  </a:lnTo>
                  <a:lnTo>
                    <a:pt x="11646" y="9883"/>
                  </a:lnTo>
                  <a:lnTo>
                    <a:pt x="11646" y="9874"/>
                  </a:lnTo>
                  <a:lnTo>
                    <a:pt x="11637" y="9848"/>
                  </a:lnTo>
                  <a:lnTo>
                    <a:pt x="11619" y="9830"/>
                  </a:lnTo>
                  <a:lnTo>
                    <a:pt x="11601" y="9821"/>
                  </a:lnTo>
                  <a:lnTo>
                    <a:pt x="11531" y="9821"/>
                  </a:lnTo>
                  <a:lnTo>
                    <a:pt x="11460" y="9839"/>
                  </a:lnTo>
                  <a:lnTo>
                    <a:pt x="11407" y="9866"/>
                  </a:lnTo>
                  <a:lnTo>
                    <a:pt x="11443" y="9777"/>
                  </a:lnTo>
                  <a:lnTo>
                    <a:pt x="11469" y="9698"/>
                  </a:lnTo>
                  <a:lnTo>
                    <a:pt x="11496" y="9610"/>
                  </a:lnTo>
                  <a:lnTo>
                    <a:pt x="11513" y="9521"/>
                  </a:lnTo>
                  <a:lnTo>
                    <a:pt x="11522" y="9424"/>
                  </a:lnTo>
                  <a:lnTo>
                    <a:pt x="11522" y="9327"/>
                  </a:lnTo>
                  <a:lnTo>
                    <a:pt x="11513" y="9230"/>
                  </a:lnTo>
                  <a:lnTo>
                    <a:pt x="11496" y="9142"/>
                  </a:lnTo>
                  <a:lnTo>
                    <a:pt x="11460" y="9045"/>
                  </a:lnTo>
                  <a:lnTo>
                    <a:pt x="11425" y="8957"/>
                  </a:lnTo>
                  <a:lnTo>
                    <a:pt x="11381" y="8868"/>
                  </a:lnTo>
                  <a:lnTo>
                    <a:pt x="11337" y="8789"/>
                  </a:lnTo>
                  <a:lnTo>
                    <a:pt x="11293" y="8709"/>
                  </a:lnTo>
                  <a:lnTo>
                    <a:pt x="11257" y="8630"/>
                  </a:lnTo>
                  <a:lnTo>
                    <a:pt x="11240" y="8586"/>
                  </a:lnTo>
                  <a:lnTo>
                    <a:pt x="11249" y="8506"/>
                  </a:lnTo>
                  <a:lnTo>
                    <a:pt x="11469" y="8480"/>
                  </a:lnTo>
                  <a:lnTo>
                    <a:pt x="11690" y="8427"/>
                  </a:lnTo>
                  <a:lnTo>
                    <a:pt x="11901" y="8374"/>
                  </a:lnTo>
                  <a:lnTo>
                    <a:pt x="12113" y="8303"/>
                  </a:lnTo>
                  <a:lnTo>
                    <a:pt x="12334" y="8215"/>
                  </a:lnTo>
                  <a:lnTo>
                    <a:pt x="12440" y="8162"/>
                  </a:lnTo>
                  <a:lnTo>
                    <a:pt x="12546" y="8101"/>
                  </a:lnTo>
                  <a:lnTo>
                    <a:pt x="12643" y="8030"/>
                  </a:lnTo>
                  <a:lnTo>
                    <a:pt x="12740" y="7950"/>
                  </a:lnTo>
                  <a:lnTo>
                    <a:pt x="12784" y="7898"/>
                  </a:lnTo>
                  <a:lnTo>
                    <a:pt x="12819" y="7836"/>
                  </a:lnTo>
                  <a:lnTo>
                    <a:pt x="12846" y="7774"/>
                  </a:lnTo>
                  <a:lnTo>
                    <a:pt x="12846" y="7730"/>
                  </a:lnTo>
                  <a:lnTo>
                    <a:pt x="12846" y="7695"/>
                  </a:lnTo>
                  <a:lnTo>
                    <a:pt x="12837" y="7642"/>
                  </a:lnTo>
                  <a:lnTo>
                    <a:pt x="12801" y="7562"/>
                  </a:lnTo>
                  <a:lnTo>
                    <a:pt x="12775" y="7518"/>
                  </a:lnTo>
                  <a:lnTo>
                    <a:pt x="12740" y="7483"/>
                  </a:lnTo>
                  <a:lnTo>
                    <a:pt x="12704" y="7439"/>
                  </a:lnTo>
                  <a:lnTo>
                    <a:pt x="12651" y="7403"/>
                  </a:lnTo>
                  <a:lnTo>
                    <a:pt x="12590" y="7315"/>
                  </a:lnTo>
                  <a:lnTo>
                    <a:pt x="12528" y="7218"/>
                  </a:lnTo>
                  <a:lnTo>
                    <a:pt x="12396" y="7077"/>
                  </a:lnTo>
                  <a:lnTo>
                    <a:pt x="12254" y="6944"/>
                  </a:lnTo>
                  <a:lnTo>
                    <a:pt x="12104" y="6830"/>
                  </a:lnTo>
                  <a:lnTo>
                    <a:pt x="11946" y="6715"/>
                  </a:lnTo>
                  <a:lnTo>
                    <a:pt x="11778" y="6618"/>
                  </a:lnTo>
                  <a:lnTo>
                    <a:pt x="11610" y="6522"/>
                  </a:lnTo>
                  <a:lnTo>
                    <a:pt x="11443" y="6425"/>
                  </a:lnTo>
                  <a:lnTo>
                    <a:pt x="11266" y="6345"/>
                  </a:lnTo>
                  <a:lnTo>
                    <a:pt x="10913" y="6186"/>
                  </a:lnTo>
                  <a:lnTo>
                    <a:pt x="10552" y="6045"/>
                  </a:lnTo>
                  <a:lnTo>
                    <a:pt x="10190" y="5922"/>
                  </a:lnTo>
                  <a:lnTo>
                    <a:pt x="9820" y="5807"/>
                  </a:lnTo>
                  <a:lnTo>
                    <a:pt x="9450" y="5701"/>
                  </a:lnTo>
                  <a:lnTo>
                    <a:pt x="9079" y="5604"/>
                  </a:lnTo>
                  <a:lnTo>
                    <a:pt x="8708" y="5516"/>
                  </a:lnTo>
                  <a:lnTo>
                    <a:pt x="8356" y="5445"/>
                  </a:lnTo>
                  <a:lnTo>
                    <a:pt x="8400" y="5419"/>
                  </a:lnTo>
                  <a:lnTo>
                    <a:pt x="8444" y="5401"/>
                  </a:lnTo>
                  <a:lnTo>
                    <a:pt x="8514" y="5375"/>
                  </a:lnTo>
                  <a:lnTo>
                    <a:pt x="8585" y="5357"/>
                  </a:lnTo>
                  <a:lnTo>
                    <a:pt x="8735" y="5322"/>
                  </a:lnTo>
                  <a:lnTo>
                    <a:pt x="8876" y="5295"/>
                  </a:lnTo>
                  <a:lnTo>
                    <a:pt x="9176" y="5260"/>
                  </a:lnTo>
                  <a:lnTo>
                    <a:pt x="9476" y="5233"/>
                  </a:lnTo>
                  <a:lnTo>
                    <a:pt x="10075" y="5189"/>
                  </a:lnTo>
                  <a:lnTo>
                    <a:pt x="10675" y="5154"/>
                  </a:lnTo>
                  <a:lnTo>
                    <a:pt x="11875" y="5074"/>
                  </a:lnTo>
                  <a:lnTo>
                    <a:pt x="12475" y="5022"/>
                  </a:lnTo>
                  <a:lnTo>
                    <a:pt x="13075" y="4969"/>
                  </a:lnTo>
                  <a:lnTo>
                    <a:pt x="13675" y="4898"/>
                  </a:lnTo>
                  <a:lnTo>
                    <a:pt x="13966" y="4854"/>
                  </a:lnTo>
                  <a:lnTo>
                    <a:pt x="14266" y="4801"/>
                  </a:lnTo>
                  <a:lnTo>
                    <a:pt x="14566" y="4748"/>
                  </a:lnTo>
                  <a:lnTo>
                    <a:pt x="14857" y="4677"/>
                  </a:lnTo>
                  <a:lnTo>
                    <a:pt x="15157" y="4607"/>
                  </a:lnTo>
                  <a:lnTo>
                    <a:pt x="15440" y="4510"/>
                  </a:lnTo>
                  <a:lnTo>
                    <a:pt x="15590" y="4457"/>
                  </a:lnTo>
                  <a:lnTo>
                    <a:pt x="15731" y="4395"/>
                  </a:lnTo>
                  <a:lnTo>
                    <a:pt x="15863" y="4324"/>
                  </a:lnTo>
                  <a:lnTo>
                    <a:pt x="15995" y="4245"/>
                  </a:lnTo>
                  <a:lnTo>
                    <a:pt x="16119" y="4148"/>
                  </a:lnTo>
                  <a:lnTo>
                    <a:pt x="16137" y="4130"/>
                  </a:lnTo>
                  <a:lnTo>
                    <a:pt x="16101" y="4660"/>
                  </a:lnTo>
                  <a:lnTo>
                    <a:pt x="16075" y="5189"/>
                  </a:lnTo>
                  <a:lnTo>
                    <a:pt x="16057" y="5798"/>
                  </a:lnTo>
                  <a:lnTo>
                    <a:pt x="16048" y="6407"/>
                  </a:lnTo>
                  <a:lnTo>
                    <a:pt x="16057" y="7015"/>
                  </a:lnTo>
                  <a:lnTo>
                    <a:pt x="16075" y="7615"/>
                  </a:lnTo>
                  <a:lnTo>
                    <a:pt x="16101" y="8224"/>
                  </a:lnTo>
                  <a:lnTo>
                    <a:pt x="16128" y="8533"/>
                  </a:lnTo>
                  <a:lnTo>
                    <a:pt x="16154" y="8833"/>
                  </a:lnTo>
                  <a:lnTo>
                    <a:pt x="16181" y="8533"/>
                  </a:lnTo>
                  <a:lnTo>
                    <a:pt x="16207" y="8224"/>
                  </a:lnTo>
                  <a:lnTo>
                    <a:pt x="16242" y="7615"/>
                  </a:lnTo>
                  <a:lnTo>
                    <a:pt x="16251" y="7015"/>
                  </a:lnTo>
                  <a:lnTo>
                    <a:pt x="16260" y="6407"/>
                  </a:lnTo>
                  <a:lnTo>
                    <a:pt x="16251" y="5798"/>
                  </a:lnTo>
                  <a:lnTo>
                    <a:pt x="16234" y="5189"/>
                  </a:lnTo>
                  <a:lnTo>
                    <a:pt x="16207" y="4651"/>
                  </a:lnTo>
                  <a:lnTo>
                    <a:pt x="16163" y="4104"/>
                  </a:lnTo>
                  <a:lnTo>
                    <a:pt x="16181" y="4068"/>
                  </a:lnTo>
                  <a:lnTo>
                    <a:pt x="16190" y="4033"/>
                  </a:lnTo>
                  <a:lnTo>
                    <a:pt x="16181" y="4007"/>
                  </a:lnTo>
                  <a:lnTo>
                    <a:pt x="16163" y="3963"/>
                  </a:lnTo>
                  <a:lnTo>
                    <a:pt x="16137" y="3927"/>
                  </a:lnTo>
                  <a:lnTo>
                    <a:pt x="16101" y="3892"/>
                  </a:lnTo>
                  <a:lnTo>
                    <a:pt x="16040" y="3848"/>
                  </a:lnTo>
                  <a:lnTo>
                    <a:pt x="15969" y="3804"/>
                  </a:lnTo>
                  <a:lnTo>
                    <a:pt x="15898" y="3777"/>
                  </a:lnTo>
                  <a:lnTo>
                    <a:pt x="15757" y="3724"/>
                  </a:lnTo>
                  <a:lnTo>
                    <a:pt x="15607" y="3680"/>
                  </a:lnTo>
                  <a:lnTo>
                    <a:pt x="15457" y="3645"/>
                  </a:lnTo>
                  <a:lnTo>
                    <a:pt x="15316" y="3618"/>
                  </a:lnTo>
                  <a:lnTo>
                    <a:pt x="15051" y="3583"/>
                  </a:lnTo>
                  <a:lnTo>
                    <a:pt x="14787" y="3557"/>
                  </a:lnTo>
                  <a:lnTo>
                    <a:pt x="14707" y="3504"/>
                  </a:lnTo>
                  <a:lnTo>
                    <a:pt x="14654" y="3477"/>
                  </a:lnTo>
                  <a:lnTo>
                    <a:pt x="14972" y="3495"/>
                  </a:lnTo>
                  <a:lnTo>
                    <a:pt x="15290" y="3504"/>
                  </a:lnTo>
                  <a:lnTo>
                    <a:pt x="15616" y="3504"/>
                  </a:lnTo>
                  <a:lnTo>
                    <a:pt x="15934" y="3504"/>
                  </a:lnTo>
                  <a:lnTo>
                    <a:pt x="16278" y="3495"/>
                  </a:lnTo>
                  <a:lnTo>
                    <a:pt x="16613" y="3477"/>
                  </a:lnTo>
                  <a:lnTo>
                    <a:pt x="16957" y="3451"/>
                  </a:lnTo>
                  <a:lnTo>
                    <a:pt x="17301" y="3415"/>
                  </a:lnTo>
                  <a:lnTo>
                    <a:pt x="17637" y="3371"/>
                  </a:lnTo>
                  <a:lnTo>
                    <a:pt x="17981" y="3309"/>
                  </a:lnTo>
                  <a:lnTo>
                    <a:pt x="18316" y="3248"/>
                  </a:lnTo>
                  <a:lnTo>
                    <a:pt x="18484" y="3204"/>
                  </a:lnTo>
                  <a:lnTo>
                    <a:pt x="18642" y="3159"/>
                  </a:lnTo>
                  <a:lnTo>
                    <a:pt x="18810" y="3115"/>
                  </a:lnTo>
                  <a:lnTo>
                    <a:pt x="18978" y="3054"/>
                  </a:lnTo>
                  <a:lnTo>
                    <a:pt x="19136" y="2992"/>
                  </a:lnTo>
                  <a:lnTo>
                    <a:pt x="19295" y="2921"/>
                  </a:lnTo>
                  <a:lnTo>
                    <a:pt x="19445" y="2842"/>
                  </a:lnTo>
                  <a:lnTo>
                    <a:pt x="19516" y="2789"/>
                  </a:lnTo>
                  <a:lnTo>
                    <a:pt x="19586" y="2745"/>
                  </a:lnTo>
                  <a:lnTo>
                    <a:pt x="19657" y="2683"/>
                  </a:lnTo>
                  <a:lnTo>
                    <a:pt x="19719" y="2621"/>
                  </a:lnTo>
                  <a:lnTo>
                    <a:pt x="19772" y="2559"/>
                  </a:lnTo>
                  <a:lnTo>
                    <a:pt x="19816" y="2480"/>
                  </a:lnTo>
                  <a:lnTo>
                    <a:pt x="19763" y="2550"/>
                  </a:lnTo>
                  <a:lnTo>
                    <a:pt x="19701" y="2603"/>
                  </a:lnTo>
                  <a:close/>
                  <a:moveTo>
                    <a:pt x="7332" y="2462"/>
                  </a:moveTo>
                  <a:lnTo>
                    <a:pt x="7332" y="2462"/>
                  </a:lnTo>
                  <a:lnTo>
                    <a:pt x="7006" y="2489"/>
                  </a:lnTo>
                  <a:lnTo>
                    <a:pt x="6679" y="2533"/>
                  </a:lnTo>
                  <a:lnTo>
                    <a:pt x="6362" y="2577"/>
                  </a:lnTo>
                  <a:lnTo>
                    <a:pt x="6035" y="2639"/>
                  </a:lnTo>
                  <a:lnTo>
                    <a:pt x="5797" y="2701"/>
                  </a:lnTo>
                  <a:lnTo>
                    <a:pt x="5567" y="2762"/>
                  </a:lnTo>
                  <a:lnTo>
                    <a:pt x="5329" y="2833"/>
                  </a:lnTo>
                  <a:lnTo>
                    <a:pt x="5100" y="2912"/>
                  </a:lnTo>
                  <a:lnTo>
                    <a:pt x="4923" y="2868"/>
                  </a:lnTo>
                  <a:lnTo>
                    <a:pt x="4367" y="2762"/>
                  </a:lnTo>
                  <a:lnTo>
                    <a:pt x="4085" y="2709"/>
                  </a:lnTo>
                  <a:lnTo>
                    <a:pt x="3812" y="2665"/>
                  </a:lnTo>
                  <a:lnTo>
                    <a:pt x="3247" y="2586"/>
                  </a:lnTo>
                  <a:lnTo>
                    <a:pt x="2938" y="2550"/>
                  </a:lnTo>
                  <a:lnTo>
                    <a:pt x="2620" y="2533"/>
                  </a:lnTo>
                  <a:lnTo>
                    <a:pt x="2823" y="2480"/>
                  </a:lnTo>
                  <a:lnTo>
                    <a:pt x="3026" y="2427"/>
                  </a:lnTo>
                  <a:lnTo>
                    <a:pt x="3229" y="2356"/>
                  </a:lnTo>
                  <a:lnTo>
                    <a:pt x="3423" y="2277"/>
                  </a:lnTo>
                  <a:lnTo>
                    <a:pt x="3582" y="2206"/>
                  </a:lnTo>
                  <a:lnTo>
                    <a:pt x="3750" y="2127"/>
                  </a:lnTo>
                  <a:lnTo>
                    <a:pt x="3909" y="2039"/>
                  </a:lnTo>
                  <a:lnTo>
                    <a:pt x="4067" y="1950"/>
                  </a:lnTo>
                  <a:lnTo>
                    <a:pt x="4376" y="1756"/>
                  </a:lnTo>
                  <a:lnTo>
                    <a:pt x="4676" y="1544"/>
                  </a:lnTo>
                  <a:lnTo>
                    <a:pt x="4976" y="1333"/>
                  </a:lnTo>
                  <a:lnTo>
                    <a:pt x="5259" y="1112"/>
                  </a:lnTo>
                  <a:lnTo>
                    <a:pt x="5550" y="900"/>
                  </a:lnTo>
                  <a:lnTo>
                    <a:pt x="5841" y="688"/>
                  </a:lnTo>
                  <a:lnTo>
                    <a:pt x="5991" y="591"/>
                  </a:lnTo>
                  <a:lnTo>
                    <a:pt x="6150" y="494"/>
                  </a:lnTo>
                  <a:lnTo>
                    <a:pt x="6300" y="406"/>
                  </a:lnTo>
                  <a:lnTo>
                    <a:pt x="6459" y="335"/>
                  </a:lnTo>
                  <a:lnTo>
                    <a:pt x="6626" y="265"/>
                  </a:lnTo>
                  <a:lnTo>
                    <a:pt x="6785" y="212"/>
                  </a:lnTo>
                  <a:lnTo>
                    <a:pt x="6961" y="185"/>
                  </a:lnTo>
                  <a:lnTo>
                    <a:pt x="7129" y="168"/>
                  </a:lnTo>
                  <a:lnTo>
                    <a:pt x="7217" y="168"/>
                  </a:lnTo>
                  <a:lnTo>
                    <a:pt x="7297" y="177"/>
                  </a:lnTo>
                  <a:lnTo>
                    <a:pt x="7385" y="185"/>
                  </a:lnTo>
                  <a:lnTo>
                    <a:pt x="7473" y="194"/>
                  </a:lnTo>
                  <a:lnTo>
                    <a:pt x="7835" y="247"/>
                  </a:lnTo>
                  <a:lnTo>
                    <a:pt x="8188" y="318"/>
                  </a:lnTo>
                  <a:lnTo>
                    <a:pt x="8532" y="397"/>
                  </a:lnTo>
                  <a:lnTo>
                    <a:pt x="8885" y="485"/>
                  </a:lnTo>
                  <a:lnTo>
                    <a:pt x="9229" y="582"/>
                  </a:lnTo>
                  <a:lnTo>
                    <a:pt x="9573" y="688"/>
                  </a:lnTo>
                  <a:lnTo>
                    <a:pt x="9917" y="803"/>
                  </a:lnTo>
                  <a:lnTo>
                    <a:pt x="10260" y="927"/>
                  </a:lnTo>
                  <a:lnTo>
                    <a:pt x="10596" y="1050"/>
                  </a:lnTo>
                  <a:lnTo>
                    <a:pt x="11266" y="1324"/>
                  </a:lnTo>
                  <a:lnTo>
                    <a:pt x="11937" y="1606"/>
                  </a:lnTo>
                  <a:lnTo>
                    <a:pt x="12184" y="1703"/>
                  </a:lnTo>
                  <a:lnTo>
                    <a:pt x="12148" y="1703"/>
                  </a:lnTo>
                  <a:lnTo>
                    <a:pt x="11910" y="1686"/>
                  </a:lnTo>
                  <a:lnTo>
                    <a:pt x="11672" y="1686"/>
                  </a:lnTo>
                  <a:lnTo>
                    <a:pt x="11434" y="1677"/>
                  </a:lnTo>
                  <a:lnTo>
                    <a:pt x="11187" y="1686"/>
                  </a:lnTo>
                  <a:lnTo>
                    <a:pt x="10949" y="1703"/>
                  </a:lnTo>
                  <a:lnTo>
                    <a:pt x="10710" y="1730"/>
                  </a:lnTo>
                  <a:lnTo>
                    <a:pt x="10472" y="1765"/>
                  </a:lnTo>
                  <a:lnTo>
                    <a:pt x="10234" y="1800"/>
                  </a:lnTo>
                  <a:lnTo>
                    <a:pt x="9767" y="1897"/>
                  </a:lnTo>
                  <a:lnTo>
                    <a:pt x="9300" y="2003"/>
                  </a:lnTo>
                  <a:lnTo>
                    <a:pt x="8841" y="2109"/>
                  </a:lnTo>
                  <a:lnTo>
                    <a:pt x="8382" y="2233"/>
                  </a:lnTo>
                  <a:lnTo>
                    <a:pt x="8047" y="2330"/>
                  </a:lnTo>
                  <a:lnTo>
                    <a:pt x="7711" y="2436"/>
                  </a:lnTo>
                  <a:lnTo>
                    <a:pt x="7332" y="246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0" name="Freeform 4"/>
            <p:cNvSpPr>
              <a:spLocks noChangeArrowheads="1"/>
            </p:cNvSpPr>
            <p:nvPr/>
          </p:nvSpPr>
          <p:spPr bwMode="auto">
            <a:xfrm>
              <a:off x="5356225" y="4005263"/>
              <a:ext cx="152400" cy="174625"/>
            </a:xfrm>
            <a:custGeom>
              <a:avLst/>
              <a:gdLst>
                <a:gd name="T0" fmla="*/ 110804 w 425"/>
                <a:gd name="T1" fmla="*/ 152348 h 486"/>
                <a:gd name="T2" fmla="*/ 136264 w 425"/>
                <a:gd name="T3" fmla="*/ 142646 h 486"/>
                <a:gd name="T4" fmla="*/ 145587 w 425"/>
                <a:gd name="T5" fmla="*/ 133304 h 486"/>
                <a:gd name="T6" fmla="*/ 152041 w 425"/>
                <a:gd name="T7" fmla="*/ 117495 h 486"/>
                <a:gd name="T8" fmla="*/ 152041 w 425"/>
                <a:gd name="T9" fmla="*/ 91984 h 486"/>
                <a:gd name="T10" fmla="*/ 152041 w 425"/>
                <a:gd name="T11" fmla="*/ 66472 h 486"/>
                <a:gd name="T12" fmla="*/ 148814 w 425"/>
                <a:gd name="T13" fmla="*/ 38087 h 486"/>
                <a:gd name="T14" fmla="*/ 139491 w 425"/>
                <a:gd name="T15" fmla="*/ 22277 h 486"/>
                <a:gd name="T16" fmla="*/ 126582 w 425"/>
                <a:gd name="T17" fmla="*/ 9701 h 486"/>
                <a:gd name="T18" fmla="*/ 117258 w 425"/>
                <a:gd name="T19" fmla="*/ 6468 h 486"/>
                <a:gd name="T20" fmla="*/ 110804 w 425"/>
                <a:gd name="T21" fmla="*/ 3234 h 486"/>
                <a:gd name="T22" fmla="*/ 95026 w 425"/>
                <a:gd name="T23" fmla="*/ 0 h 486"/>
                <a:gd name="T24" fmla="*/ 79248 w 425"/>
                <a:gd name="T25" fmla="*/ 0 h 486"/>
                <a:gd name="T26" fmla="*/ 63470 w 425"/>
                <a:gd name="T27" fmla="*/ 3234 h 486"/>
                <a:gd name="T28" fmla="*/ 34783 w 425"/>
                <a:gd name="T29" fmla="*/ 15810 h 486"/>
                <a:gd name="T30" fmla="*/ 15778 w 425"/>
                <a:gd name="T31" fmla="*/ 38087 h 486"/>
                <a:gd name="T32" fmla="*/ 9682 w 425"/>
                <a:gd name="T33" fmla="*/ 50663 h 486"/>
                <a:gd name="T34" fmla="*/ 3227 w 425"/>
                <a:gd name="T35" fmla="*/ 66472 h 486"/>
                <a:gd name="T36" fmla="*/ 0 w 425"/>
                <a:gd name="T37" fmla="*/ 82641 h 486"/>
                <a:gd name="T38" fmla="*/ 0 w 425"/>
                <a:gd name="T39" fmla="*/ 88750 h 486"/>
                <a:gd name="T40" fmla="*/ 0 w 425"/>
                <a:gd name="T41" fmla="*/ 98451 h 486"/>
                <a:gd name="T42" fmla="*/ 12909 w 425"/>
                <a:gd name="T43" fmla="*/ 126837 h 486"/>
                <a:gd name="T44" fmla="*/ 22232 w 425"/>
                <a:gd name="T45" fmla="*/ 136538 h 486"/>
                <a:gd name="T46" fmla="*/ 34783 w 425"/>
                <a:gd name="T47" fmla="*/ 142646 h 486"/>
                <a:gd name="T48" fmla="*/ 38010 w 425"/>
                <a:gd name="T49" fmla="*/ 155582 h 486"/>
                <a:gd name="T50" fmla="*/ 31914 w 425"/>
                <a:gd name="T51" fmla="*/ 164924 h 486"/>
                <a:gd name="T52" fmla="*/ 25460 w 425"/>
                <a:gd name="T53" fmla="*/ 174266 h 486"/>
                <a:gd name="T54" fmla="*/ 47692 w 425"/>
                <a:gd name="T55" fmla="*/ 161690 h 486"/>
                <a:gd name="T56" fmla="*/ 50561 w 425"/>
                <a:gd name="T57" fmla="*/ 155582 h 486"/>
                <a:gd name="T58" fmla="*/ 53788 w 425"/>
                <a:gd name="T59" fmla="*/ 145880 h 486"/>
                <a:gd name="T60" fmla="*/ 47692 w 425"/>
                <a:gd name="T61" fmla="*/ 130070 h 486"/>
                <a:gd name="T62" fmla="*/ 38010 w 425"/>
                <a:gd name="T63" fmla="*/ 120369 h 486"/>
                <a:gd name="T64" fmla="*/ 31914 w 425"/>
                <a:gd name="T65" fmla="*/ 104559 h 486"/>
                <a:gd name="T66" fmla="*/ 31914 w 425"/>
                <a:gd name="T67" fmla="*/ 88750 h 486"/>
                <a:gd name="T68" fmla="*/ 31914 w 425"/>
                <a:gd name="T69" fmla="*/ 85516 h 486"/>
                <a:gd name="T70" fmla="*/ 34783 w 425"/>
                <a:gd name="T71" fmla="*/ 79408 h 486"/>
                <a:gd name="T72" fmla="*/ 38010 w 425"/>
                <a:gd name="T73" fmla="*/ 69706 h 486"/>
                <a:gd name="T74" fmla="*/ 44465 w 425"/>
                <a:gd name="T75" fmla="*/ 60364 h 486"/>
                <a:gd name="T76" fmla="*/ 57016 w 425"/>
                <a:gd name="T77" fmla="*/ 47429 h 486"/>
                <a:gd name="T78" fmla="*/ 72793 w 425"/>
                <a:gd name="T79" fmla="*/ 41321 h 486"/>
                <a:gd name="T80" fmla="*/ 91799 w 425"/>
                <a:gd name="T81" fmla="*/ 38087 h 486"/>
                <a:gd name="T82" fmla="*/ 101480 w 425"/>
                <a:gd name="T83" fmla="*/ 38087 h 486"/>
                <a:gd name="T84" fmla="*/ 104349 w 425"/>
                <a:gd name="T85" fmla="*/ 41321 h 486"/>
                <a:gd name="T86" fmla="*/ 107576 w 425"/>
                <a:gd name="T87" fmla="*/ 41321 h 486"/>
                <a:gd name="T88" fmla="*/ 117258 w 425"/>
                <a:gd name="T89" fmla="*/ 50663 h 486"/>
                <a:gd name="T90" fmla="*/ 123354 w 425"/>
                <a:gd name="T91" fmla="*/ 69706 h 486"/>
                <a:gd name="T92" fmla="*/ 126582 w 425"/>
                <a:gd name="T93" fmla="*/ 95217 h 486"/>
                <a:gd name="T94" fmla="*/ 133036 w 425"/>
                <a:gd name="T95" fmla="*/ 117495 h 486"/>
                <a:gd name="T96" fmla="*/ 129809 w 425"/>
                <a:gd name="T97" fmla="*/ 136538 h 486"/>
                <a:gd name="T98" fmla="*/ 120486 w 425"/>
                <a:gd name="T99" fmla="*/ 145880 h 48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25" h="486">
                  <a:moveTo>
                    <a:pt x="309" y="424"/>
                  </a:moveTo>
                  <a:lnTo>
                    <a:pt x="309" y="424"/>
                  </a:lnTo>
                  <a:lnTo>
                    <a:pt x="344" y="415"/>
                  </a:lnTo>
                  <a:lnTo>
                    <a:pt x="380" y="397"/>
                  </a:lnTo>
                  <a:lnTo>
                    <a:pt x="406" y="371"/>
                  </a:lnTo>
                  <a:lnTo>
                    <a:pt x="424" y="327"/>
                  </a:lnTo>
                  <a:lnTo>
                    <a:pt x="424" y="256"/>
                  </a:lnTo>
                  <a:lnTo>
                    <a:pt x="424" y="185"/>
                  </a:lnTo>
                  <a:lnTo>
                    <a:pt x="424" y="150"/>
                  </a:lnTo>
                  <a:lnTo>
                    <a:pt x="415" y="106"/>
                  </a:lnTo>
                  <a:lnTo>
                    <a:pt x="389" y="62"/>
                  </a:lnTo>
                  <a:lnTo>
                    <a:pt x="371" y="44"/>
                  </a:lnTo>
                  <a:lnTo>
                    <a:pt x="353" y="27"/>
                  </a:lnTo>
                  <a:lnTo>
                    <a:pt x="327" y="18"/>
                  </a:lnTo>
                  <a:lnTo>
                    <a:pt x="309" y="9"/>
                  </a:lnTo>
                  <a:lnTo>
                    <a:pt x="265" y="0"/>
                  </a:lnTo>
                  <a:lnTo>
                    <a:pt x="221" y="0"/>
                  </a:lnTo>
                  <a:lnTo>
                    <a:pt x="177" y="9"/>
                  </a:lnTo>
                  <a:lnTo>
                    <a:pt x="141" y="27"/>
                  </a:lnTo>
                  <a:lnTo>
                    <a:pt x="97" y="44"/>
                  </a:lnTo>
                  <a:lnTo>
                    <a:pt x="71" y="80"/>
                  </a:lnTo>
                  <a:lnTo>
                    <a:pt x="44" y="106"/>
                  </a:lnTo>
                  <a:lnTo>
                    <a:pt x="27" y="141"/>
                  </a:lnTo>
                  <a:lnTo>
                    <a:pt x="9" y="185"/>
                  </a:lnTo>
                  <a:lnTo>
                    <a:pt x="0" y="230"/>
                  </a:lnTo>
                  <a:lnTo>
                    <a:pt x="0" y="247"/>
                  </a:lnTo>
                  <a:lnTo>
                    <a:pt x="0" y="274"/>
                  </a:lnTo>
                  <a:lnTo>
                    <a:pt x="9" y="309"/>
                  </a:lnTo>
                  <a:lnTo>
                    <a:pt x="36" y="353"/>
                  </a:lnTo>
                  <a:lnTo>
                    <a:pt x="62" y="380"/>
                  </a:lnTo>
                  <a:lnTo>
                    <a:pt x="97" y="397"/>
                  </a:lnTo>
                  <a:lnTo>
                    <a:pt x="106" y="415"/>
                  </a:lnTo>
                  <a:lnTo>
                    <a:pt x="106" y="433"/>
                  </a:lnTo>
                  <a:lnTo>
                    <a:pt x="89" y="459"/>
                  </a:lnTo>
                  <a:lnTo>
                    <a:pt x="71" y="485"/>
                  </a:lnTo>
                  <a:lnTo>
                    <a:pt x="97" y="477"/>
                  </a:lnTo>
                  <a:lnTo>
                    <a:pt x="133" y="450"/>
                  </a:lnTo>
                  <a:lnTo>
                    <a:pt x="141" y="433"/>
                  </a:lnTo>
                  <a:lnTo>
                    <a:pt x="150" y="406"/>
                  </a:lnTo>
                  <a:lnTo>
                    <a:pt x="141" y="380"/>
                  </a:lnTo>
                  <a:lnTo>
                    <a:pt x="133" y="362"/>
                  </a:lnTo>
                  <a:lnTo>
                    <a:pt x="106" y="335"/>
                  </a:lnTo>
                  <a:lnTo>
                    <a:pt x="97" y="309"/>
                  </a:lnTo>
                  <a:lnTo>
                    <a:pt x="89" y="291"/>
                  </a:lnTo>
                  <a:lnTo>
                    <a:pt x="89" y="265"/>
                  </a:lnTo>
                  <a:lnTo>
                    <a:pt x="89" y="247"/>
                  </a:lnTo>
                  <a:lnTo>
                    <a:pt x="89" y="238"/>
                  </a:lnTo>
                  <a:lnTo>
                    <a:pt x="97" y="221"/>
                  </a:lnTo>
                  <a:lnTo>
                    <a:pt x="106" y="194"/>
                  </a:lnTo>
                  <a:lnTo>
                    <a:pt x="124" y="168"/>
                  </a:lnTo>
                  <a:lnTo>
                    <a:pt x="159" y="132"/>
                  </a:lnTo>
                  <a:lnTo>
                    <a:pt x="203" y="115"/>
                  </a:lnTo>
                  <a:lnTo>
                    <a:pt x="256" y="106"/>
                  </a:lnTo>
                  <a:lnTo>
                    <a:pt x="283" y="106"/>
                  </a:lnTo>
                  <a:lnTo>
                    <a:pt x="291" y="115"/>
                  </a:lnTo>
                  <a:lnTo>
                    <a:pt x="300" y="115"/>
                  </a:lnTo>
                  <a:lnTo>
                    <a:pt x="309" y="124"/>
                  </a:lnTo>
                  <a:lnTo>
                    <a:pt x="327" y="141"/>
                  </a:lnTo>
                  <a:lnTo>
                    <a:pt x="344" y="194"/>
                  </a:lnTo>
                  <a:lnTo>
                    <a:pt x="353" y="265"/>
                  </a:lnTo>
                  <a:lnTo>
                    <a:pt x="371" y="327"/>
                  </a:lnTo>
                  <a:lnTo>
                    <a:pt x="371" y="353"/>
                  </a:lnTo>
                  <a:lnTo>
                    <a:pt x="362" y="380"/>
                  </a:lnTo>
                  <a:lnTo>
                    <a:pt x="336" y="406"/>
                  </a:lnTo>
                  <a:lnTo>
                    <a:pt x="309" y="4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1" name="Freeform 5"/>
            <p:cNvSpPr>
              <a:spLocks noChangeArrowheads="1"/>
            </p:cNvSpPr>
            <p:nvPr/>
          </p:nvSpPr>
          <p:spPr bwMode="auto">
            <a:xfrm>
              <a:off x="5219700" y="4192588"/>
              <a:ext cx="279400" cy="912812"/>
            </a:xfrm>
            <a:custGeom>
              <a:avLst/>
              <a:gdLst>
                <a:gd name="T0" fmla="*/ 50702 w 777"/>
                <a:gd name="T1" fmla="*/ 104826 h 2534"/>
                <a:gd name="T2" fmla="*/ 44229 w 777"/>
                <a:gd name="T3" fmla="*/ 187317 h 2534"/>
                <a:gd name="T4" fmla="*/ 60411 w 777"/>
                <a:gd name="T5" fmla="*/ 266927 h 2534"/>
                <a:gd name="T6" fmla="*/ 101404 w 777"/>
                <a:gd name="T7" fmla="*/ 330687 h 2534"/>
                <a:gd name="T8" fmla="*/ 111113 w 777"/>
                <a:gd name="T9" fmla="*/ 429029 h 2534"/>
                <a:gd name="T10" fmla="*/ 95291 w 777"/>
                <a:gd name="T11" fmla="*/ 661014 h 2534"/>
                <a:gd name="T12" fmla="*/ 57175 w 777"/>
                <a:gd name="T13" fmla="*/ 762958 h 2534"/>
                <a:gd name="T14" fmla="*/ 3236 w 777"/>
                <a:gd name="T15" fmla="*/ 867784 h 2534"/>
                <a:gd name="T16" fmla="*/ 3236 w 777"/>
                <a:gd name="T17" fmla="*/ 871026 h 2534"/>
                <a:gd name="T18" fmla="*/ 3236 w 777"/>
                <a:gd name="T19" fmla="*/ 886876 h 2534"/>
                <a:gd name="T20" fmla="*/ 28407 w 777"/>
                <a:gd name="T21" fmla="*/ 909210 h 2534"/>
                <a:gd name="T22" fmla="*/ 57175 w 777"/>
                <a:gd name="T23" fmla="*/ 912452 h 2534"/>
                <a:gd name="T24" fmla="*/ 139520 w 777"/>
                <a:gd name="T25" fmla="*/ 902726 h 2534"/>
                <a:gd name="T26" fmla="*/ 190222 w 777"/>
                <a:gd name="T27" fmla="*/ 886876 h 2534"/>
                <a:gd name="T28" fmla="*/ 215753 w 777"/>
                <a:gd name="T29" fmla="*/ 864542 h 2534"/>
                <a:gd name="T30" fmla="*/ 209280 w 777"/>
                <a:gd name="T31" fmla="*/ 855176 h 2534"/>
                <a:gd name="T32" fmla="*/ 165051 w 777"/>
                <a:gd name="T33" fmla="*/ 839326 h 2534"/>
                <a:gd name="T34" fmla="*/ 139520 w 777"/>
                <a:gd name="T35" fmla="*/ 839326 h 2534"/>
                <a:gd name="T36" fmla="*/ 193458 w 777"/>
                <a:gd name="T37" fmla="*/ 864542 h 2534"/>
                <a:gd name="T38" fmla="*/ 184109 w 777"/>
                <a:gd name="T39" fmla="*/ 871026 h 2534"/>
                <a:gd name="T40" fmla="*/ 111113 w 777"/>
                <a:gd name="T41" fmla="*/ 880392 h 2534"/>
                <a:gd name="T42" fmla="*/ 38116 w 777"/>
                <a:gd name="T43" fmla="*/ 877510 h 2534"/>
                <a:gd name="T44" fmla="*/ 69760 w 777"/>
                <a:gd name="T45" fmla="*/ 813750 h 2534"/>
                <a:gd name="T46" fmla="*/ 107876 w 777"/>
                <a:gd name="T47" fmla="*/ 747108 h 2534"/>
                <a:gd name="T48" fmla="*/ 133048 w 777"/>
                <a:gd name="T49" fmla="*/ 667498 h 2534"/>
                <a:gd name="T50" fmla="*/ 136284 w 777"/>
                <a:gd name="T51" fmla="*/ 508639 h 2534"/>
                <a:gd name="T52" fmla="*/ 130171 w 777"/>
                <a:gd name="T53" fmla="*/ 349779 h 2534"/>
                <a:gd name="T54" fmla="*/ 130171 w 777"/>
                <a:gd name="T55" fmla="*/ 346537 h 2534"/>
                <a:gd name="T56" fmla="*/ 136284 w 777"/>
                <a:gd name="T57" fmla="*/ 292503 h 2534"/>
                <a:gd name="T58" fmla="*/ 177637 w 777"/>
                <a:gd name="T59" fmla="*/ 308353 h 2534"/>
                <a:gd name="T60" fmla="*/ 234811 w 777"/>
                <a:gd name="T61" fmla="*/ 301869 h 2534"/>
                <a:gd name="T62" fmla="*/ 266455 w 777"/>
                <a:gd name="T63" fmla="*/ 289261 h 2534"/>
                <a:gd name="T64" fmla="*/ 279040 w 777"/>
                <a:gd name="T65" fmla="*/ 257561 h 2534"/>
                <a:gd name="T66" fmla="*/ 276164 w 777"/>
                <a:gd name="T67" fmla="*/ 162102 h 2534"/>
                <a:gd name="T68" fmla="*/ 263219 w 777"/>
                <a:gd name="T69" fmla="*/ 136526 h 2534"/>
                <a:gd name="T70" fmla="*/ 253869 w 777"/>
                <a:gd name="T71" fmla="*/ 209651 h 2534"/>
                <a:gd name="T72" fmla="*/ 257106 w 777"/>
                <a:gd name="T73" fmla="*/ 260443 h 2534"/>
                <a:gd name="T74" fmla="*/ 234811 w 777"/>
                <a:gd name="T75" fmla="*/ 273411 h 2534"/>
                <a:gd name="T76" fmla="*/ 161815 w 777"/>
                <a:gd name="T77" fmla="*/ 273411 h 2534"/>
                <a:gd name="T78" fmla="*/ 130171 w 777"/>
                <a:gd name="T79" fmla="*/ 273411 h 2534"/>
                <a:gd name="T80" fmla="*/ 130171 w 777"/>
                <a:gd name="T81" fmla="*/ 273411 h 2534"/>
                <a:gd name="T82" fmla="*/ 130171 w 777"/>
                <a:gd name="T83" fmla="*/ 241351 h 2534"/>
                <a:gd name="T84" fmla="*/ 130171 w 777"/>
                <a:gd name="T85" fmla="*/ 146252 h 2534"/>
                <a:gd name="T86" fmla="*/ 114349 w 777"/>
                <a:gd name="T87" fmla="*/ 120676 h 2534"/>
                <a:gd name="T88" fmla="*/ 104640 w 777"/>
                <a:gd name="T89" fmla="*/ 193801 h 2534"/>
                <a:gd name="T90" fmla="*/ 111113 w 777"/>
                <a:gd name="T91" fmla="*/ 244593 h 2534"/>
                <a:gd name="T92" fmla="*/ 120462 w 777"/>
                <a:gd name="T93" fmla="*/ 333569 h 2534"/>
                <a:gd name="T94" fmla="*/ 88818 w 777"/>
                <a:gd name="T95" fmla="*/ 260443 h 2534"/>
                <a:gd name="T96" fmla="*/ 82346 w 777"/>
                <a:gd name="T97" fmla="*/ 162102 h 2534"/>
                <a:gd name="T98" fmla="*/ 101404 w 777"/>
                <a:gd name="T99" fmla="*/ 66642 h 2534"/>
                <a:gd name="T100" fmla="*/ 133048 w 777"/>
                <a:gd name="T101" fmla="*/ 19092 h 2534"/>
                <a:gd name="T102" fmla="*/ 168287 w 777"/>
                <a:gd name="T103" fmla="*/ 0 h 2534"/>
                <a:gd name="T104" fmla="*/ 139520 w 777"/>
                <a:gd name="T105" fmla="*/ 0 h 2534"/>
                <a:gd name="T106" fmla="*/ 101404 w 777"/>
                <a:gd name="T107" fmla="*/ 19092 h 253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77" h="2534">
                  <a:moveTo>
                    <a:pt x="203" y="150"/>
                  </a:moveTo>
                  <a:lnTo>
                    <a:pt x="203" y="150"/>
                  </a:lnTo>
                  <a:lnTo>
                    <a:pt x="168" y="220"/>
                  </a:lnTo>
                  <a:lnTo>
                    <a:pt x="141" y="291"/>
                  </a:lnTo>
                  <a:lnTo>
                    <a:pt x="132" y="370"/>
                  </a:lnTo>
                  <a:lnTo>
                    <a:pt x="123" y="441"/>
                  </a:lnTo>
                  <a:lnTo>
                    <a:pt x="123" y="520"/>
                  </a:lnTo>
                  <a:lnTo>
                    <a:pt x="132" y="600"/>
                  </a:lnTo>
                  <a:lnTo>
                    <a:pt x="150" y="670"/>
                  </a:lnTo>
                  <a:lnTo>
                    <a:pt x="168" y="741"/>
                  </a:lnTo>
                  <a:lnTo>
                    <a:pt x="203" y="812"/>
                  </a:lnTo>
                  <a:lnTo>
                    <a:pt x="247" y="882"/>
                  </a:lnTo>
                  <a:lnTo>
                    <a:pt x="282" y="918"/>
                  </a:lnTo>
                  <a:lnTo>
                    <a:pt x="326" y="953"/>
                  </a:lnTo>
                  <a:lnTo>
                    <a:pt x="309" y="1191"/>
                  </a:lnTo>
                  <a:lnTo>
                    <a:pt x="291" y="1624"/>
                  </a:lnTo>
                  <a:lnTo>
                    <a:pt x="265" y="1835"/>
                  </a:lnTo>
                  <a:lnTo>
                    <a:pt x="247" y="1932"/>
                  </a:lnTo>
                  <a:lnTo>
                    <a:pt x="212" y="2030"/>
                  </a:lnTo>
                  <a:lnTo>
                    <a:pt x="159" y="2118"/>
                  </a:lnTo>
                  <a:lnTo>
                    <a:pt x="106" y="2215"/>
                  </a:lnTo>
                  <a:lnTo>
                    <a:pt x="53" y="2312"/>
                  </a:lnTo>
                  <a:lnTo>
                    <a:pt x="9" y="2409"/>
                  </a:lnTo>
                  <a:lnTo>
                    <a:pt x="9" y="2418"/>
                  </a:lnTo>
                  <a:lnTo>
                    <a:pt x="0" y="2444"/>
                  </a:lnTo>
                  <a:lnTo>
                    <a:pt x="9" y="2462"/>
                  </a:lnTo>
                  <a:lnTo>
                    <a:pt x="26" y="2497"/>
                  </a:lnTo>
                  <a:lnTo>
                    <a:pt x="53" y="2515"/>
                  </a:lnTo>
                  <a:lnTo>
                    <a:pt x="79" y="2524"/>
                  </a:lnTo>
                  <a:lnTo>
                    <a:pt x="123" y="2533"/>
                  </a:lnTo>
                  <a:lnTo>
                    <a:pt x="159" y="2533"/>
                  </a:lnTo>
                  <a:lnTo>
                    <a:pt x="309" y="2524"/>
                  </a:lnTo>
                  <a:lnTo>
                    <a:pt x="388" y="2506"/>
                  </a:lnTo>
                  <a:lnTo>
                    <a:pt x="459" y="2488"/>
                  </a:lnTo>
                  <a:lnTo>
                    <a:pt x="529" y="2462"/>
                  </a:lnTo>
                  <a:lnTo>
                    <a:pt x="565" y="2444"/>
                  </a:lnTo>
                  <a:lnTo>
                    <a:pt x="582" y="2427"/>
                  </a:lnTo>
                  <a:lnTo>
                    <a:pt x="600" y="2400"/>
                  </a:lnTo>
                  <a:lnTo>
                    <a:pt x="600" y="2383"/>
                  </a:lnTo>
                  <a:lnTo>
                    <a:pt x="582" y="2374"/>
                  </a:lnTo>
                  <a:lnTo>
                    <a:pt x="520" y="2347"/>
                  </a:lnTo>
                  <a:lnTo>
                    <a:pt x="459" y="2330"/>
                  </a:lnTo>
                  <a:lnTo>
                    <a:pt x="388" y="2321"/>
                  </a:lnTo>
                  <a:lnTo>
                    <a:pt x="326" y="2330"/>
                  </a:lnTo>
                  <a:lnTo>
                    <a:pt x="388" y="2330"/>
                  </a:lnTo>
                  <a:lnTo>
                    <a:pt x="450" y="2356"/>
                  </a:lnTo>
                  <a:lnTo>
                    <a:pt x="538" y="2400"/>
                  </a:lnTo>
                  <a:lnTo>
                    <a:pt x="512" y="2418"/>
                  </a:lnTo>
                  <a:lnTo>
                    <a:pt x="441" y="2436"/>
                  </a:lnTo>
                  <a:lnTo>
                    <a:pt x="379" y="2444"/>
                  </a:lnTo>
                  <a:lnTo>
                    <a:pt x="309" y="2444"/>
                  </a:lnTo>
                  <a:lnTo>
                    <a:pt x="168" y="2444"/>
                  </a:lnTo>
                  <a:lnTo>
                    <a:pt x="106" y="2436"/>
                  </a:lnTo>
                  <a:lnTo>
                    <a:pt x="97" y="2436"/>
                  </a:lnTo>
                  <a:lnTo>
                    <a:pt x="194" y="2259"/>
                  </a:lnTo>
                  <a:lnTo>
                    <a:pt x="247" y="2171"/>
                  </a:lnTo>
                  <a:lnTo>
                    <a:pt x="300" y="2074"/>
                  </a:lnTo>
                  <a:lnTo>
                    <a:pt x="326" y="2021"/>
                  </a:lnTo>
                  <a:lnTo>
                    <a:pt x="344" y="1959"/>
                  </a:lnTo>
                  <a:lnTo>
                    <a:pt x="370" y="1853"/>
                  </a:lnTo>
                  <a:lnTo>
                    <a:pt x="379" y="1738"/>
                  </a:lnTo>
                  <a:lnTo>
                    <a:pt x="388" y="1624"/>
                  </a:lnTo>
                  <a:lnTo>
                    <a:pt x="379" y="1412"/>
                  </a:lnTo>
                  <a:lnTo>
                    <a:pt x="370" y="1191"/>
                  </a:lnTo>
                  <a:lnTo>
                    <a:pt x="362" y="971"/>
                  </a:lnTo>
                  <a:lnTo>
                    <a:pt x="370" y="971"/>
                  </a:lnTo>
                  <a:lnTo>
                    <a:pt x="362" y="962"/>
                  </a:lnTo>
                  <a:lnTo>
                    <a:pt x="362" y="785"/>
                  </a:lnTo>
                  <a:lnTo>
                    <a:pt x="379" y="812"/>
                  </a:lnTo>
                  <a:lnTo>
                    <a:pt x="406" y="829"/>
                  </a:lnTo>
                  <a:lnTo>
                    <a:pt x="432" y="838"/>
                  </a:lnTo>
                  <a:lnTo>
                    <a:pt x="494" y="856"/>
                  </a:lnTo>
                  <a:lnTo>
                    <a:pt x="547" y="856"/>
                  </a:lnTo>
                  <a:lnTo>
                    <a:pt x="600" y="856"/>
                  </a:lnTo>
                  <a:lnTo>
                    <a:pt x="653" y="838"/>
                  </a:lnTo>
                  <a:lnTo>
                    <a:pt x="697" y="821"/>
                  </a:lnTo>
                  <a:lnTo>
                    <a:pt x="741" y="803"/>
                  </a:lnTo>
                  <a:lnTo>
                    <a:pt x="768" y="856"/>
                  </a:lnTo>
                  <a:lnTo>
                    <a:pt x="776" y="715"/>
                  </a:lnTo>
                  <a:lnTo>
                    <a:pt x="776" y="582"/>
                  </a:lnTo>
                  <a:lnTo>
                    <a:pt x="768" y="450"/>
                  </a:lnTo>
                  <a:lnTo>
                    <a:pt x="768" y="379"/>
                  </a:lnTo>
                  <a:lnTo>
                    <a:pt x="759" y="309"/>
                  </a:lnTo>
                  <a:lnTo>
                    <a:pt x="732" y="379"/>
                  </a:lnTo>
                  <a:lnTo>
                    <a:pt x="715" y="450"/>
                  </a:lnTo>
                  <a:lnTo>
                    <a:pt x="706" y="512"/>
                  </a:lnTo>
                  <a:lnTo>
                    <a:pt x="706" y="582"/>
                  </a:lnTo>
                  <a:lnTo>
                    <a:pt x="706" y="653"/>
                  </a:lnTo>
                  <a:lnTo>
                    <a:pt x="715" y="723"/>
                  </a:lnTo>
                  <a:lnTo>
                    <a:pt x="732" y="776"/>
                  </a:lnTo>
                  <a:lnTo>
                    <a:pt x="688" y="768"/>
                  </a:lnTo>
                  <a:lnTo>
                    <a:pt x="653" y="759"/>
                  </a:lnTo>
                  <a:lnTo>
                    <a:pt x="547" y="750"/>
                  </a:lnTo>
                  <a:lnTo>
                    <a:pt x="450" y="759"/>
                  </a:lnTo>
                  <a:lnTo>
                    <a:pt x="406" y="759"/>
                  </a:lnTo>
                  <a:lnTo>
                    <a:pt x="362" y="759"/>
                  </a:lnTo>
                  <a:lnTo>
                    <a:pt x="362" y="670"/>
                  </a:lnTo>
                  <a:lnTo>
                    <a:pt x="362" y="538"/>
                  </a:lnTo>
                  <a:lnTo>
                    <a:pt x="362" y="406"/>
                  </a:lnTo>
                  <a:lnTo>
                    <a:pt x="353" y="335"/>
                  </a:lnTo>
                  <a:lnTo>
                    <a:pt x="344" y="265"/>
                  </a:lnTo>
                  <a:lnTo>
                    <a:pt x="318" y="335"/>
                  </a:lnTo>
                  <a:lnTo>
                    <a:pt x="309" y="406"/>
                  </a:lnTo>
                  <a:lnTo>
                    <a:pt x="291" y="468"/>
                  </a:lnTo>
                  <a:lnTo>
                    <a:pt x="291" y="538"/>
                  </a:lnTo>
                  <a:lnTo>
                    <a:pt x="291" y="609"/>
                  </a:lnTo>
                  <a:lnTo>
                    <a:pt x="309" y="679"/>
                  </a:lnTo>
                  <a:lnTo>
                    <a:pt x="326" y="741"/>
                  </a:lnTo>
                  <a:lnTo>
                    <a:pt x="353" y="803"/>
                  </a:lnTo>
                  <a:lnTo>
                    <a:pt x="335" y="926"/>
                  </a:lnTo>
                  <a:lnTo>
                    <a:pt x="300" y="873"/>
                  </a:lnTo>
                  <a:lnTo>
                    <a:pt x="282" y="829"/>
                  </a:lnTo>
                  <a:lnTo>
                    <a:pt x="247" y="723"/>
                  </a:lnTo>
                  <a:lnTo>
                    <a:pt x="229" y="582"/>
                  </a:lnTo>
                  <a:lnTo>
                    <a:pt x="229" y="450"/>
                  </a:lnTo>
                  <a:lnTo>
                    <a:pt x="247" y="317"/>
                  </a:lnTo>
                  <a:lnTo>
                    <a:pt x="256" y="247"/>
                  </a:lnTo>
                  <a:lnTo>
                    <a:pt x="282" y="185"/>
                  </a:lnTo>
                  <a:lnTo>
                    <a:pt x="309" y="132"/>
                  </a:lnTo>
                  <a:lnTo>
                    <a:pt x="344" y="79"/>
                  </a:lnTo>
                  <a:lnTo>
                    <a:pt x="370" y="53"/>
                  </a:lnTo>
                  <a:lnTo>
                    <a:pt x="397" y="35"/>
                  </a:lnTo>
                  <a:lnTo>
                    <a:pt x="432" y="26"/>
                  </a:lnTo>
                  <a:lnTo>
                    <a:pt x="468" y="0"/>
                  </a:lnTo>
                  <a:lnTo>
                    <a:pt x="423" y="0"/>
                  </a:lnTo>
                  <a:lnTo>
                    <a:pt x="388" y="0"/>
                  </a:lnTo>
                  <a:lnTo>
                    <a:pt x="353" y="17"/>
                  </a:lnTo>
                  <a:lnTo>
                    <a:pt x="318" y="35"/>
                  </a:lnTo>
                  <a:lnTo>
                    <a:pt x="282" y="53"/>
                  </a:lnTo>
                  <a:lnTo>
                    <a:pt x="256" y="88"/>
                  </a:lnTo>
                  <a:lnTo>
                    <a:pt x="203"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2" name="Freeform 6"/>
            <p:cNvSpPr>
              <a:spLocks noChangeArrowheads="1"/>
            </p:cNvSpPr>
            <p:nvPr/>
          </p:nvSpPr>
          <p:spPr bwMode="auto">
            <a:xfrm>
              <a:off x="5349875" y="4573588"/>
              <a:ext cx="203200" cy="508000"/>
            </a:xfrm>
            <a:custGeom>
              <a:avLst/>
              <a:gdLst>
                <a:gd name="T0" fmla="*/ 202840 w 565"/>
                <a:gd name="T1" fmla="*/ 310984 h 1413"/>
                <a:gd name="T2" fmla="*/ 199963 w 565"/>
                <a:gd name="T3" fmla="*/ 244113 h 1413"/>
                <a:gd name="T4" fmla="*/ 196726 w 565"/>
                <a:gd name="T5" fmla="*/ 209240 h 1413"/>
                <a:gd name="T6" fmla="*/ 180902 w 565"/>
                <a:gd name="T7" fmla="*/ 142729 h 1413"/>
                <a:gd name="T8" fmla="*/ 167955 w 565"/>
                <a:gd name="T9" fmla="*/ 111091 h 1413"/>
                <a:gd name="T10" fmla="*/ 133069 w 565"/>
                <a:gd name="T11" fmla="*/ 50692 h 1413"/>
                <a:gd name="T12" fmla="*/ 107894 w 565"/>
                <a:gd name="T13" fmla="*/ 25166 h 1413"/>
                <a:gd name="T14" fmla="*/ 92069 w 565"/>
                <a:gd name="T15" fmla="*/ 12583 h 1413"/>
                <a:gd name="T16" fmla="*/ 79122 w 565"/>
                <a:gd name="T17" fmla="*/ 3236 h 1413"/>
                <a:gd name="T18" fmla="*/ 69771 w 565"/>
                <a:gd name="T19" fmla="*/ 0 h 1413"/>
                <a:gd name="T20" fmla="*/ 63298 w 565"/>
                <a:gd name="T21" fmla="*/ 0 h 1413"/>
                <a:gd name="T22" fmla="*/ 50710 w 565"/>
                <a:gd name="T23" fmla="*/ 9347 h 1413"/>
                <a:gd name="T24" fmla="*/ 50710 w 565"/>
                <a:gd name="T25" fmla="*/ 15819 h 1413"/>
                <a:gd name="T26" fmla="*/ 50710 w 565"/>
                <a:gd name="T27" fmla="*/ 76218 h 1413"/>
                <a:gd name="T28" fmla="*/ 56824 w 565"/>
                <a:gd name="T29" fmla="*/ 130146 h 1413"/>
                <a:gd name="T30" fmla="*/ 63298 w 565"/>
                <a:gd name="T31" fmla="*/ 238001 h 1413"/>
                <a:gd name="T32" fmla="*/ 60061 w 565"/>
                <a:gd name="T33" fmla="*/ 291929 h 1413"/>
                <a:gd name="T34" fmla="*/ 60061 w 565"/>
                <a:gd name="T35" fmla="*/ 301277 h 1413"/>
                <a:gd name="T36" fmla="*/ 56824 w 565"/>
                <a:gd name="T37" fmla="*/ 313860 h 1413"/>
                <a:gd name="T38" fmla="*/ 47473 w 565"/>
                <a:gd name="T39" fmla="*/ 339386 h 1413"/>
                <a:gd name="T40" fmla="*/ 0 w 565"/>
                <a:gd name="T41" fmla="*/ 437894 h 1413"/>
                <a:gd name="T42" fmla="*/ 19061 w 565"/>
                <a:gd name="T43" fmla="*/ 418839 h 1413"/>
                <a:gd name="T44" fmla="*/ 63298 w 565"/>
                <a:gd name="T45" fmla="*/ 349093 h 1413"/>
                <a:gd name="T46" fmla="*/ 75885 w 565"/>
                <a:gd name="T47" fmla="*/ 323567 h 1413"/>
                <a:gd name="T48" fmla="*/ 82359 w 565"/>
                <a:gd name="T49" fmla="*/ 307748 h 1413"/>
                <a:gd name="T50" fmla="*/ 82359 w 565"/>
                <a:gd name="T51" fmla="*/ 307748 h 1413"/>
                <a:gd name="T52" fmla="*/ 82359 w 565"/>
                <a:gd name="T53" fmla="*/ 301277 h 1413"/>
                <a:gd name="T54" fmla="*/ 85596 w 565"/>
                <a:gd name="T55" fmla="*/ 295165 h 1413"/>
                <a:gd name="T56" fmla="*/ 92069 w 565"/>
                <a:gd name="T57" fmla="*/ 238001 h 1413"/>
                <a:gd name="T58" fmla="*/ 92069 w 565"/>
                <a:gd name="T59" fmla="*/ 126910 h 1413"/>
                <a:gd name="T60" fmla="*/ 85596 w 565"/>
                <a:gd name="T61" fmla="*/ 57163 h 1413"/>
                <a:gd name="T62" fmla="*/ 104657 w 565"/>
                <a:gd name="T63" fmla="*/ 76218 h 1413"/>
                <a:gd name="T64" fmla="*/ 120481 w 565"/>
                <a:gd name="T65" fmla="*/ 98149 h 1413"/>
                <a:gd name="T66" fmla="*/ 136306 w 565"/>
                <a:gd name="T67" fmla="*/ 126910 h 1413"/>
                <a:gd name="T68" fmla="*/ 158604 w 565"/>
                <a:gd name="T69" fmla="*/ 184074 h 1413"/>
                <a:gd name="T70" fmla="*/ 171192 w 565"/>
                <a:gd name="T71" fmla="*/ 247349 h 1413"/>
                <a:gd name="T72" fmla="*/ 174428 w 565"/>
                <a:gd name="T73" fmla="*/ 310984 h 1413"/>
                <a:gd name="T74" fmla="*/ 174428 w 565"/>
                <a:gd name="T75" fmla="*/ 377495 h 1413"/>
                <a:gd name="T76" fmla="*/ 161841 w 565"/>
                <a:gd name="T77" fmla="*/ 507640 h 1413"/>
                <a:gd name="T78" fmla="*/ 180902 w 565"/>
                <a:gd name="T79" fmla="*/ 444006 h 1413"/>
                <a:gd name="T80" fmla="*/ 193490 w 565"/>
                <a:gd name="T81" fmla="*/ 377495 h 141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65" h="1413">
                  <a:moveTo>
                    <a:pt x="564" y="865"/>
                  </a:moveTo>
                  <a:lnTo>
                    <a:pt x="564" y="865"/>
                  </a:lnTo>
                  <a:lnTo>
                    <a:pt x="564" y="776"/>
                  </a:lnTo>
                  <a:lnTo>
                    <a:pt x="556" y="679"/>
                  </a:lnTo>
                  <a:lnTo>
                    <a:pt x="547" y="582"/>
                  </a:lnTo>
                  <a:lnTo>
                    <a:pt x="529" y="494"/>
                  </a:lnTo>
                  <a:lnTo>
                    <a:pt x="503" y="397"/>
                  </a:lnTo>
                  <a:lnTo>
                    <a:pt x="467" y="309"/>
                  </a:lnTo>
                  <a:lnTo>
                    <a:pt x="423" y="220"/>
                  </a:lnTo>
                  <a:lnTo>
                    <a:pt x="370" y="141"/>
                  </a:lnTo>
                  <a:lnTo>
                    <a:pt x="300" y="70"/>
                  </a:lnTo>
                  <a:lnTo>
                    <a:pt x="256" y="35"/>
                  </a:lnTo>
                  <a:lnTo>
                    <a:pt x="220" y="9"/>
                  </a:lnTo>
                  <a:lnTo>
                    <a:pt x="194" y="0"/>
                  </a:lnTo>
                  <a:lnTo>
                    <a:pt x="176" y="0"/>
                  </a:lnTo>
                  <a:lnTo>
                    <a:pt x="158" y="9"/>
                  </a:lnTo>
                  <a:lnTo>
                    <a:pt x="141" y="26"/>
                  </a:lnTo>
                  <a:lnTo>
                    <a:pt x="141" y="44"/>
                  </a:lnTo>
                  <a:lnTo>
                    <a:pt x="132" y="132"/>
                  </a:lnTo>
                  <a:lnTo>
                    <a:pt x="141" y="212"/>
                  </a:lnTo>
                  <a:lnTo>
                    <a:pt x="158" y="362"/>
                  </a:lnTo>
                  <a:lnTo>
                    <a:pt x="176" y="512"/>
                  </a:lnTo>
                  <a:lnTo>
                    <a:pt x="176" y="662"/>
                  </a:lnTo>
                  <a:lnTo>
                    <a:pt x="167" y="812"/>
                  </a:lnTo>
                  <a:lnTo>
                    <a:pt x="167" y="838"/>
                  </a:lnTo>
                  <a:lnTo>
                    <a:pt x="158" y="873"/>
                  </a:lnTo>
                  <a:lnTo>
                    <a:pt x="132" y="944"/>
                  </a:lnTo>
                  <a:lnTo>
                    <a:pt x="70" y="1085"/>
                  </a:lnTo>
                  <a:lnTo>
                    <a:pt x="0" y="1218"/>
                  </a:lnTo>
                  <a:lnTo>
                    <a:pt x="53" y="1165"/>
                  </a:lnTo>
                  <a:lnTo>
                    <a:pt x="97" y="1103"/>
                  </a:lnTo>
                  <a:lnTo>
                    <a:pt x="176" y="971"/>
                  </a:lnTo>
                  <a:lnTo>
                    <a:pt x="211" y="900"/>
                  </a:lnTo>
                  <a:lnTo>
                    <a:pt x="229" y="856"/>
                  </a:lnTo>
                  <a:lnTo>
                    <a:pt x="229" y="847"/>
                  </a:lnTo>
                  <a:lnTo>
                    <a:pt x="229" y="838"/>
                  </a:lnTo>
                  <a:lnTo>
                    <a:pt x="238" y="821"/>
                  </a:lnTo>
                  <a:lnTo>
                    <a:pt x="256" y="662"/>
                  </a:lnTo>
                  <a:lnTo>
                    <a:pt x="264" y="503"/>
                  </a:lnTo>
                  <a:lnTo>
                    <a:pt x="256" y="353"/>
                  </a:lnTo>
                  <a:lnTo>
                    <a:pt x="238" y="159"/>
                  </a:lnTo>
                  <a:lnTo>
                    <a:pt x="291" y="212"/>
                  </a:lnTo>
                  <a:lnTo>
                    <a:pt x="335" y="273"/>
                  </a:lnTo>
                  <a:lnTo>
                    <a:pt x="379" y="353"/>
                  </a:lnTo>
                  <a:lnTo>
                    <a:pt x="414" y="432"/>
                  </a:lnTo>
                  <a:lnTo>
                    <a:pt x="441" y="512"/>
                  </a:lnTo>
                  <a:lnTo>
                    <a:pt x="458" y="600"/>
                  </a:lnTo>
                  <a:lnTo>
                    <a:pt x="476" y="688"/>
                  </a:lnTo>
                  <a:lnTo>
                    <a:pt x="485" y="865"/>
                  </a:lnTo>
                  <a:lnTo>
                    <a:pt x="485" y="1050"/>
                  </a:lnTo>
                  <a:lnTo>
                    <a:pt x="476" y="1227"/>
                  </a:lnTo>
                  <a:lnTo>
                    <a:pt x="450" y="1412"/>
                  </a:lnTo>
                  <a:lnTo>
                    <a:pt x="503" y="1235"/>
                  </a:lnTo>
                  <a:lnTo>
                    <a:pt x="538" y="1050"/>
                  </a:lnTo>
                  <a:lnTo>
                    <a:pt x="564" y="8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3" name="Freeform 7"/>
            <p:cNvSpPr>
              <a:spLocks noChangeArrowheads="1"/>
            </p:cNvSpPr>
            <p:nvPr/>
          </p:nvSpPr>
          <p:spPr bwMode="auto">
            <a:xfrm>
              <a:off x="8015288" y="2192338"/>
              <a:ext cx="631825" cy="130175"/>
            </a:xfrm>
            <a:custGeom>
              <a:avLst/>
              <a:gdLst>
                <a:gd name="T0" fmla="*/ 606293 w 1757"/>
                <a:gd name="T1" fmla="*/ 95031 h 363"/>
                <a:gd name="T2" fmla="*/ 606293 w 1757"/>
                <a:gd name="T3" fmla="*/ 95031 h 363"/>
                <a:gd name="T4" fmla="*/ 590111 w 1757"/>
                <a:gd name="T5" fmla="*/ 82121 h 363"/>
                <a:gd name="T6" fmla="*/ 571052 w 1757"/>
                <a:gd name="T7" fmla="*/ 72798 h 363"/>
                <a:gd name="T8" fmla="*/ 571052 w 1757"/>
                <a:gd name="T9" fmla="*/ 72798 h 363"/>
                <a:gd name="T10" fmla="*/ 533293 w 1757"/>
                <a:gd name="T11" fmla="*/ 57019 h 363"/>
                <a:gd name="T12" fmla="*/ 491939 w 1757"/>
                <a:gd name="T13" fmla="*/ 44109 h 363"/>
                <a:gd name="T14" fmla="*/ 491939 w 1757"/>
                <a:gd name="T15" fmla="*/ 44109 h 363"/>
                <a:gd name="T16" fmla="*/ 453821 w 1757"/>
                <a:gd name="T17" fmla="*/ 31558 h 363"/>
                <a:gd name="T18" fmla="*/ 412466 w 1757"/>
                <a:gd name="T19" fmla="*/ 25461 h 363"/>
                <a:gd name="T20" fmla="*/ 330117 w 1757"/>
                <a:gd name="T21" fmla="*/ 12551 h 363"/>
                <a:gd name="T22" fmla="*/ 330117 w 1757"/>
                <a:gd name="T23" fmla="*/ 12551 h 363"/>
                <a:gd name="T24" fmla="*/ 247767 w 1757"/>
                <a:gd name="T25" fmla="*/ 3227 h 363"/>
                <a:gd name="T26" fmla="*/ 165058 w 1757"/>
                <a:gd name="T27" fmla="*/ 0 h 363"/>
                <a:gd name="T28" fmla="*/ 165058 w 1757"/>
                <a:gd name="T29" fmla="*/ 0 h 363"/>
                <a:gd name="T30" fmla="*/ 82709 w 1757"/>
                <a:gd name="T31" fmla="*/ 0 h 363"/>
                <a:gd name="T32" fmla="*/ 0 w 1757"/>
                <a:gd name="T33" fmla="*/ 3227 h 363"/>
                <a:gd name="T34" fmla="*/ 0 w 1757"/>
                <a:gd name="T35" fmla="*/ 3227 h 363"/>
                <a:gd name="T36" fmla="*/ 82709 w 1757"/>
                <a:gd name="T37" fmla="*/ 12551 h 363"/>
                <a:gd name="T38" fmla="*/ 165058 w 1757"/>
                <a:gd name="T39" fmla="*/ 22234 h 363"/>
                <a:gd name="T40" fmla="*/ 165058 w 1757"/>
                <a:gd name="T41" fmla="*/ 22234 h 363"/>
                <a:gd name="T42" fmla="*/ 326880 w 1757"/>
                <a:gd name="T43" fmla="*/ 41240 h 363"/>
                <a:gd name="T44" fmla="*/ 326880 w 1757"/>
                <a:gd name="T45" fmla="*/ 41240 h 363"/>
                <a:gd name="T46" fmla="*/ 406353 w 1757"/>
                <a:gd name="T47" fmla="*/ 50564 h 363"/>
                <a:gd name="T48" fmla="*/ 488702 w 1757"/>
                <a:gd name="T49" fmla="*/ 66343 h 363"/>
                <a:gd name="T50" fmla="*/ 488702 w 1757"/>
                <a:gd name="T51" fmla="*/ 66343 h 363"/>
                <a:gd name="T52" fmla="*/ 526821 w 1757"/>
                <a:gd name="T53" fmla="*/ 72798 h 363"/>
                <a:gd name="T54" fmla="*/ 564939 w 1757"/>
                <a:gd name="T55" fmla="*/ 85349 h 363"/>
                <a:gd name="T56" fmla="*/ 564939 w 1757"/>
                <a:gd name="T57" fmla="*/ 85349 h 363"/>
                <a:gd name="T58" fmla="*/ 583998 w 1757"/>
                <a:gd name="T59" fmla="*/ 91804 h 363"/>
                <a:gd name="T60" fmla="*/ 603057 w 1757"/>
                <a:gd name="T61" fmla="*/ 101128 h 363"/>
                <a:gd name="T62" fmla="*/ 603057 w 1757"/>
                <a:gd name="T63" fmla="*/ 101128 h 363"/>
                <a:gd name="T64" fmla="*/ 618879 w 1757"/>
                <a:gd name="T65" fmla="*/ 114038 h 363"/>
                <a:gd name="T66" fmla="*/ 631465 w 1757"/>
                <a:gd name="T67" fmla="*/ 129816 h 363"/>
                <a:gd name="T68" fmla="*/ 631465 w 1757"/>
                <a:gd name="T69" fmla="*/ 129816 h 363"/>
                <a:gd name="T70" fmla="*/ 628229 w 1757"/>
                <a:gd name="T71" fmla="*/ 120134 h 363"/>
                <a:gd name="T72" fmla="*/ 622116 w 1757"/>
                <a:gd name="T73" fmla="*/ 110810 h 363"/>
                <a:gd name="T74" fmla="*/ 622116 w 1757"/>
                <a:gd name="T75" fmla="*/ 110810 h 363"/>
                <a:gd name="T76" fmla="*/ 606293 w 1757"/>
                <a:gd name="T77" fmla="*/ 95031 h 36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57" h="363">
                  <a:moveTo>
                    <a:pt x="1686" y="265"/>
                  </a:moveTo>
                  <a:lnTo>
                    <a:pt x="1686" y="265"/>
                  </a:lnTo>
                  <a:lnTo>
                    <a:pt x="1641" y="229"/>
                  </a:lnTo>
                  <a:lnTo>
                    <a:pt x="1588" y="203"/>
                  </a:lnTo>
                  <a:lnTo>
                    <a:pt x="1483" y="159"/>
                  </a:lnTo>
                  <a:lnTo>
                    <a:pt x="1368" y="123"/>
                  </a:lnTo>
                  <a:lnTo>
                    <a:pt x="1262" y="88"/>
                  </a:lnTo>
                  <a:lnTo>
                    <a:pt x="1147" y="71"/>
                  </a:lnTo>
                  <a:lnTo>
                    <a:pt x="918" y="35"/>
                  </a:lnTo>
                  <a:lnTo>
                    <a:pt x="689" y="9"/>
                  </a:lnTo>
                  <a:lnTo>
                    <a:pt x="459" y="0"/>
                  </a:lnTo>
                  <a:lnTo>
                    <a:pt x="230" y="0"/>
                  </a:lnTo>
                  <a:lnTo>
                    <a:pt x="0" y="9"/>
                  </a:lnTo>
                  <a:lnTo>
                    <a:pt x="230" y="35"/>
                  </a:lnTo>
                  <a:lnTo>
                    <a:pt x="459" y="62"/>
                  </a:lnTo>
                  <a:lnTo>
                    <a:pt x="909" y="115"/>
                  </a:lnTo>
                  <a:lnTo>
                    <a:pt x="1130" y="141"/>
                  </a:lnTo>
                  <a:lnTo>
                    <a:pt x="1359" y="185"/>
                  </a:lnTo>
                  <a:lnTo>
                    <a:pt x="1465" y="203"/>
                  </a:lnTo>
                  <a:lnTo>
                    <a:pt x="1571" y="238"/>
                  </a:lnTo>
                  <a:lnTo>
                    <a:pt x="1624" y="256"/>
                  </a:lnTo>
                  <a:lnTo>
                    <a:pt x="1677" y="282"/>
                  </a:lnTo>
                  <a:lnTo>
                    <a:pt x="1721" y="318"/>
                  </a:lnTo>
                  <a:lnTo>
                    <a:pt x="1756" y="362"/>
                  </a:lnTo>
                  <a:lnTo>
                    <a:pt x="1747" y="335"/>
                  </a:lnTo>
                  <a:lnTo>
                    <a:pt x="1730" y="309"/>
                  </a:lnTo>
                  <a:lnTo>
                    <a:pt x="1686" y="2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4" name="Freeform 8"/>
            <p:cNvSpPr>
              <a:spLocks noChangeArrowheads="1"/>
            </p:cNvSpPr>
            <p:nvPr/>
          </p:nvSpPr>
          <p:spPr bwMode="auto">
            <a:xfrm>
              <a:off x="4765675" y="4119563"/>
              <a:ext cx="304800" cy="76200"/>
            </a:xfrm>
            <a:custGeom>
              <a:avLst/>
              <a:gdLst>
                <a:gd name="T0" fmla="*/ 193375 w 848"/>
                <a:gd name="T1" fmla="*/ 34701 h 213"/>
                <a:gd name="T2" fmla="*/ 193375 w 848"/>
                <a:gd name="T3" fmla="*/ 34701 h 213"/>
                <a:gd name="T4" fmla="*/ 155635 w 848"/>
                <a:gd name="T5" fmla="*/ 44003 h 213"/>
                <a:gd name="T6" fmla="*/ 155635 w 848"/>
                <a:gd name="T7" fmla="*/ 44003 h 213"/>
                <a:gd name="T8" fmla="*/ 120410 w 848"/>
                <a:gd name="T9" fmla="*/ 50442 h 213"/>
                <a:gd name="T10" fmla="*/ 79435 w 848"/>
                <a:gd name="T11" fmla="*/ 53662 h 213"/>
                <a:gd name="T12" fmla="*/ 79435 w 848"/>
                <a:gd name="T13" fmla="*/ 53662 h 213"/>
                <a:gd name="T14" fmla="*/ 41335 w 848"/>
                <a:gd name="T15" fmla="*/ 56882 h 213"/>
                <a:gd name="T16" fmla="*/ 41335 w 848"/>
                <a:gd name="T17" fmla="*/ 56882 h 213"/>
                <a:gd name="T18" fmla="*/ 19050 w 848"/>
                <a:gd name="T19" fmla="*/ 59744 h 213"/>
                <a:gd name="T20" fmla="*/ 0 w 848"/>
                <a:gd name="T21" fmla="*/ 66183 h 213"/>
                <a:gd name="T22" fmla="*/ 0 w 848"/>
                <a:gd name="T23" fmla="*/ 66183 h 213"/>
                <a:gd name="T24" fmla="*/ 22285 w 848"/>
                <a:gd name="T25" fmla="*/ 66183 h 213"/>
                <a:gd name="T26" fmla="*/ 41335 w 848"/>
                <a:gd name="T27" fmla="*/ 69403 h 213"/>
                <a:gd name="T28" fmla="*/ 41335 w 848"/>
                <a:gd name="T29" fmla="*/ 69403 h 213"/>
                <a:gd name="T30" fmla="*/ 79435 w 848"/>
                <a:gd name="T31" fmla="*/ 72623 h 213"/>
                <a:gd name="T32" fmla="*/ 79435 w 848"/>
                <a:gd name="T33" fmla="*/ 72623 h 213"/>
                <a:gd name="T34" fmla="*/ 120410 w 848"/>
                <a:gd name="T35" fmla="*/ 75842 h 213"/>
                <a:gd name="T36" fmla="*/ 161745 w 848"/>
                <a:gd name="T37" fmla="*/ 69403 h 213"/>
                <a:gd name="T38" fmla="*/ 161745 w 848"/>
                <a:gd name="T39" fmla="*/ 69403 h 213"/>
                <a:gd name="T40" fmla="*/ 180795 w 848"/>
                <a:gd name="T41" fmla="*/ 66183 h 213"/>
                <a:gd name="T42" fmla="*/ 180795 w 848"/>
                <a:gd name="T43" fmla="*/ 66183 h 213"/>
                <a:gd name="T44" fmla="*/ 199845 w 848"/>
                <a:gd name="T45" fmla="*/ 56882 h 213"/>
                <a:gd name="T46" fmla="*/ 199845 w 848"/>
                <a:gd name="T47" fmla="*/ 56882 h 213"/>
                <a:gd name="T48" fmla="*/ 237945 w 848"/>
                <a:gd name="T49" fmla="*/ 41141 h 213"/>
                <a:gd name="T50" fmla="*/ 237945 w 848"/>
                <a:gd name="T51" fmla="*/ 41141 h 213"/>
                <a:gd name="T52" fmla="*/ 272810 w 848"/>
                <a:gd name="T53" fmla="*/ 22180 h 213"/>
                <a:gd name="T54" fmla="*/ 304441 w 848"/>
                <a:gd name="T55" fmla="*/ 0 h 213"/>
                <a:gd name="T56" fmla="*/ 304441 w 848"/>
                <a:gd name="T57" fmla="*/ 0 h 213"/>
                <a:gd name="T58" fmla="*/ 231475 w 848"/>
                <a:gd name="T59" fmla="*/ 22180 h 213"/>
                <a:gd name="T60" fmla="*/ 231475 w 848"/>
                <a:gd name="T61" fmla="*/ 22180 h 213"/>
                <a:gd name="T62" fmla="*/ 193375 w 848"/>
                <a:gd name="T63" fmla="*/ 34701 h 2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48" h="213">
                  <a:moveTo>
                    <a:pt x="538" y="97"/>
                  </a:moveTo>
                  <a:lnTo>
                    <a:pt x="538" y="97"/>
                  </a:lnTo>
                  <a:lnTo>
                    <a:pt x="433" y="123"/>
                  </a:lnTo>
                  <a:lnTo>
                    <a:pt x="335" y="141"/>
                  </a:lnTo>
                  <a:lnTo>
                    <a:pt x="221" y="150"/>
                  </a:lnTo>
                  <a:lnTo>
                    <a:pt x="115" y="159"/>
                  </a:lnTo>
                  <a:lnTo>
                    <a:pt x="53" y="167"/>
                  </a:lnTo>
                  <a:lnTo>
                    <a:pt x="0" y="185"/>
                  </a:lnTo>
                  <a:lnTo>
                    <a:pt x="62" y="185"/>
                  </a:lnTo>
                  <a:lnTo>
                    <a:pt x="115" y="194"/>
                  </a:lnTo>
                  <a:lnTo>
                    <a:pt x="221" y="203"/>
                  </a:lnTo>
                  <a:lnTo>
                    <a:pt x="335" y="212"/>
                  </a:lnTo>
                  <a:lnTo>
                    <a:pt x="450" y="194"/>
                  </a:lnTo>
                  <a:lnTo>
                    <a:pt x="503" y="185"/>
                  </a:lnTo>
                  <a:lnTo>
                    <a:pt x="556" y="159"/>
                  </a:lnTo>
                  <a:lnTo>
                    <a:pt x="662" y="115"/>
                  </a:lnTo>
                  <a:lnTo>
                    <a:pt x="759" y="62"/>
                  </a:lnTo>
                  <a:lnTo>
                    <a:pt x="847" y="0"/>
                  </a:lnTo>
                  <a:lnTo>
                    <a:pt x="644" y="62"/>
                  </a:lnTo>
                  <a:lnTo>
                    <a:pt x="538"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5" name="Freeform 9"/>
            <p:cNvSpPr>
              <a:spLocks noChangeArrowheads="1"/>
            </p:cNvSpPr>
            <p:nvPr/>
          </p:nvSpPr>
          <p:spPr bwMode="auto">
            <a:xfrm>
              <a:off x="4813300" y="4148138"/>
              <a:ext cx="295275" cy="301625"/>
            </a:xfrm>
            <a:custGeom>
              <a:avLst/>
              <a:gdLst>
                <a:gd name="T0" fmla="*/ 139715 w 820"/>
                <a:gd name="T1" fmla="*/ 66788 h 840"/>
                <a:gd name="T2" fmla="*/ 139715 w 820"/>
                <a:gd name="T3" fmla="*/ 66788 h 840"/>
                <a:gd name="T4" fmla="*/ 110908 w 820"/>
                <a:gd name="T5" fmla="*/ 76124 h 840"/>
                <a:gd name="T6" fmla="*/ 82461 w 820"/>
                <a:gd name="T7" fmla="*/ 88692 h 840"/>
                <a:gd name="T8" fmla="*/ 82461 w 820"/>
                <a:gd name="T9" fmla="*/ 88692 h 840"/>
                <a:gd name="T10" fmla="*/ 56894 w 820"/>
                <a:gd name="T11" fmla="*/ 101619 h 840"/>
                <a:gd name="T12" fmla="*/ 56894 w 820"/>
                <a:gd name="T13" fmla="*/ 101619 h 840"/>
                <a:gd name="T14" fmla="*/ 44291 w 820"/>
                <a:gd name="T15" fmla="*/ 110955 h 840"/>
                <a:gd name="T16" fmla="*/ 31688 w 820"/>
                <a:gd name="T17" fmla="*/ 123523 h 840"/>
                <a:gd name="T18" fmla="*/ 31688 w 820"/>
                <a:gd name="T19" fmla="*/ 123523 h 840"/>
                <a:gd name="T20" fmla="*/ 21966 w 820"/>
                <a:gd name="T21" fmla="*/ 136449 h 840"/>
                <a:gd name="T22" fmla="*/ 12603 w 820"/>
                <a:gd name="T23" fmla="*/ 152249 h 840"/>
                <a:gd name="T24" fmla="*/ 6122 w 820"/>
                <a:gd name="T25" fmla="*/ 168048 h 840"/>
                <a:gd name="T26" fmla="*/ 2881 w 820"/>
                <a:gd name="T27" fmla="*/ 180616 h 840"/>
                <a:gd name="T28" fmla="*/ 2881 w 820"/>
                <a:gd name="T29" fmla="*/ 180616 h 840"/>
                <a:gd name="T30" fmla="*/ 2881 w 820"/>
                <a:gd name="T31" fmla="*/ 212574 h 840"/>
                <a:gd name="T32" fmla="*/ 0 w 820"/>
                <a:gd name="T33" fmla="*/ 240941 h 840"/>
                <a:gd name="T34" fmla="*/ 0 w 820"/>
                <a:gd name="T35" fmla="*/ 240941 h 840"/>
                <a:gd name="T36" fmla="*/ 2881 w 820"/>
                <a:gd name="T37" fmla="*/ 301266 h 840"/>
                <a:gd name="T38" fmla="*/ 2881 w 820"/>
                <a:gd name="T39" fmla="*/ 301266 h 840"/>
                <a:gd name="T40" fmla="*/ 15844 w 820"/>
                <a:gd name="T41" fmla="*/ 244173 h 840"/>
                <a:gd name="T42" fmla="*/ 21966 w 820"/>
                <a:gd name="T43" fmla="*/ 215446 h 840"/>
                <a:gd name="T44" fmla="*/ 28447 w 820"/>
                <a:gd name="T45" fmla="*/ 187079 h 840"/>
                <a:gd name="T46" fmla="*/ 28447 w 820"/>
                <a:gd name="T47" fmla="*/ 187079 h 840"/>
                <a:gd name="T48" fmla="*/ 41050 w 820"/>
                <a:gd name="T49" fmla="*/ 164817 h 840"/>
                <a:gd name="T50" fmla="*/ 47532 w 820"/>
                <a:gd name="T51" fmla="*/ 155481 h 840"/>
                <a:gd name="T52" fmla="*/ 54014 w 820"/>
                <a:gd name="T53" fmla="*/ 145785 h 840"/>
                <a:gd name="T54" fmla="*/ 54014 w 820"/>
                <a:gd name="T55" fmla="*/ 145785 h 840"/>
                <a:gd name="T56" fmla="*/ 72738 w 820"/>
                <a:gd name="T57" fmla="*/ 133218 h 840"/>
                <a:gd name="T58" fmla="*/ 72738 w 820"/>
                <a:gd name="T59" fmla="*/ 133218 h 840"/>
                <a:gd name="T60" fmla="*/ 98305 w 820"/>
                <a:gd name="T61" fmla="*/ 120650 h 840"/>
                <a:gd name="T62" fmla="*/ 98305 w 820"/>
                <a:gd name="T63" fmla="*/ 120650 h 840"/>
                <a:gd name="T64" fmla="*/ 152319 w 820"/>
                <a:gd name="T65" fmla="*/ 101619 h 840"/>
                <a:gd name="T66" fmla="*/ 152319 w 820"/>
                <a:gd name="T67" fmla="*/ 101619 h 840"/>
                <a:gd name="T68" fmla="*/ 177885 w 820"/>
                <a:gd name="T69" fmla="*/ 91924 h 840"/>
                <a:gd name="T70" fmla="*/ 206332 w 820"/>
                <a:gd name="T71" fmla="*/ 79356 h 840"/>
                <a:gd name="T72" fmla="*/ 206332 w 820"/>
                <a:gd name="T73" fmla="*/ 79356 h 840"/>
                <a:gd name="T74" fmla="*/ 231899 w 820"/>
                <a:gd name="T75" fmla="*/ 63557 h 840"/>
                <a:gd name="T76" fmla="*/ 257105 w 820"/>
                <a:gd name="T77" fmla="*/ 44526 h 840"/>
                <a:gd name="T78" fmla="*/ 276190 w 820"/>
                <a:gd name="T79" fmla="*/ 22263 h 840"/>
                <a:gd name="T80" fmla="*/ 294915 w 820"/>
                <a:gd name="T81" fmla="*/ 0 h 840"/>
                <a:gd name="T82" fmla="*/ 294915 w 820"/>
                <a:gd name="T83" fmla="*/ 0 h 840"/>
                <a:gd name="T84" fmla="*/ 244502 w 820"/>
                <a:gd name="T85" fmla="*/ 25494 h 840"/>
                <a:gd name="T86" fmla="*/ 218936 w 820"/>
                <a:gd name="T87" fmla="*/ 38062 h 840"/>
                <a:gd name="T88" fmla="*/ 193729 w 820"/>
                <a:gd name="T89" fmla="*/ 47757 h 840"/>
                <a:gd name="T90" fmla="*/ 193729 w 820"/>
                <a:gd name="T91" fmla="*/ 47757 h 840"/>
                <a:gd name="T92" fmla="*/ 139715 w 820"/>
                <a:gd name="T93" fmla="*/ 66788 h 8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820" h="840">
                  <a:moveTo>
                    <a:pt x="388" y="186"/>
                  </a:moveTo>
                  <a:lnTo>
                    <a:pt x="388" y="186"/>
                  </a:lnTo>
                  <a:lnTo>
                    <a:pt x="308" y="212"/>
                  </a:lnTo>
                  <a:lnTo>
                    <a:pt x="229" y="247"/>
                  </a:lnTo>
                  <a:lnTo>
                    <a:pt x="158" y="283"/>
                  </a:lnTo>
                  <a:lnTo>
                    <a:pt x="123" y="309"/>
                  </a:lnTo>
                  <a:lnTo>
                    <a:pt x="88" y="344"/>
                  </a:lnTo>
                  <a:lnTo>
                    <a:pt x="61" y="380"/>
                  </a:lnTo>
                  <a:lnTo>
                    <a:pt x="35" y="424"/>
                  </a:lnTo>
                  <a:lnTo>
                    <a:pt x="17" y="468"/>
                  </a:lnTo>
                  <a:lnTo>
                    <a:pt x="8" y="503"/>
                  </a:lnTo>
                  <a:lnTo>
                    <a:pt x="8" y="592"/>
                  </a:lnTo>
                  <a:lnTo>
                    <a:pt x="0" y="671"/>
                  </a:lnTo>
                  <a:lnTo>
                    <a:pt x="8" y="839"/>
                  </a:lnTo>
                  <a:lnTo>
                    <a:pt x="44" y="680"/>
                  </a:lnTo>
                  <a:lnTo>
                    <a:pt x="61" y="600"/>
                  </a:lnTo>
                  <a:lnTo>
                    <a:pt x="79" y="521"/>
                  </a:lnTo>
                  <a:lnTo>
                    <a:pt x="114" y="459"/>
                  </a:lnTo>
                  <a:lnTo>
                    <a:pt x="132" y="433"/>
                  </a:lnTo>
                  <a:lnTo>
                    <a:pt x="150" y="406"/>
                  </a:lnTo>
                  <a:lnTo>
                    <a:pt x="202" y="371"/>
                  </a:lnTo>
                  <a:lnTo>
                    <a:pt x="273" y="336"/>
                  </a:lnTo>
                  <a:lnTo>
                    <a:pt x="423" y="283"/>
                  </a:lnTo>
                  <a:lnTo>
                    <a:pt x="494" y="256"/>
                  </a:lnTo>
                  <a:lnTo>
                    <a:pt x="573" y="221"/>
                  </a:lnTo>
                  <a:lnTo>
                    <a:pt x="644" y="177"/>
                  </a:lnTo>
                  <a:lnTo>
                    <a:pt x="714" y="124"/>
                  </a:lnTo>
                  <a:lnTo>
                    <a:pt x="767" y="62"/>
                  </a:lnTo>
                  <a:lnTo>
                    <a:pt x="819" y="0"/>
                  </a:lnTo>
                  <a:lnTo>
                    <a:pt x="679" y="71"/>
                  </a:lnTo>
                  <a:lnTo>
                    <a:pt x="608" y="106"/>
                  </a:lnTo>
                  <a:lnTo>
                    <a:pt x="538" y="133"/>
                  </a:lnTo>
                  <a:lnTo>
                    <a:pt x="388" y="18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6" name="Freeform 10"/>
            <p:cNvSpPr>
              <a:spLocks noChangeArrowheads="1"/>
            </p:cNvSpPr>
            <p:nvPr/>
          </p:nvSpPr>
          <p:spPr bwMode="auto">
            <a:xfrm>
              <a:off x="4660900" y="4287838"/>
              <a:ext cx="34925" cy="161925"/>
            </a:xfrm>
            <a:custGeom>
              <a:avLst/>
              <a:gdLst>
                <a:gd name="T0" fmla="*/ 3207 w 98"/>
                <a:gd name="T1" fmla="*/ 161566 h 451"/>
                <a:gd name="T2" fmla="*/ 3207 w 98"/>
                <a:gd name="T3" fmla="*/ 161566 h 451"/>
                <a:gd name="T4" fmla="*/ 15681 w 98"/>
                <a:gd name="T5" fmla="*/ 142537 h 451"/>
                <a:gd name="T6" fmla="*/ 25303 w 98"/>
                <a:gd name="T7" fmla="*/ 123508 h 451"/>
                <a:gd name="T8" fmla="*/ 25303 w 98"/>
                <a:gd name="T9" fmla="*/ 123508 h 451"/>
                <a:gd name="T10" fmla="*/ 31361 w 98"/>
                <a:gd name="T11" fmla="*/ 101248 h 451"/>
                <a:gd name="T12" fmla="*/ 34569 w 98"/>
                <a:gd name="T13" fmla="*/ 78988 h 451"/>
                <a:gd name="T14" fmla="*/ 34569 w 98"/>
                <a:gd name="T15" fmla="*/ 78988 h 451"/>
                <a:gd name="T16" fmla="*/ 31361 w 98"/>
                <a:gd name="T17" fmla="*/ 66422 h 451"/>
                <a:gd name="T18" fmla="*/ 28154 w 98"/>
                <a:gd name="T19" fmla="*/ 56728 h 451"/>
                <a:gd name="T20" fmla="*/ 28154 w 98"/>
                <a:gd name="T21" fmla="*/ 56728 h 451"/>
                <a:gd name="T22" fmla="*/ 18888 w 98"/>
                <a:gd name="T23" fmla="*/ 37699 h 451"/>
                <a:gd name="T24" fmla="*/ 18888 w 98"/>
                <a:gd name="T25" fmla="*/ 37699 h 451"/>
                <a:gd name="T26" fmla="*/ 0 w 98"/>
                <a:gd name="T27" fmla="*/ 0 h 451"/>
                <a:gd name="T28" fmla="*/ 0 w 98"/>
                <a:gd name="T29" fmla="*/ 0 h 451"/>
                <a:gd name="T30" fmla="*/ 0 w 98"/>
                <a:gd name="T31" fmla="*/ 21901 h 451"/>
                <a:gd name="T32" fmla="*/ 0 w 98"/>
                <a:gd name="T33" fmla="*/ 44161 h 451"/>
                <a:gd name="T34" fmla="*/ 0 w 98"/>
                <a:gd name="T35" fmla="*/ 44161 h 451"/>
                <a:gd name="T36" fmla="*/ 6415 w 98"/>
                <a:gd name="T37" fmla="*/ 63190 h 451"/>
                <a:gd name="T38" fmla="*/ 6415 w 98"/>
                <a:gd name="T39" fmla="*/ 63190 h 451"/>
                <a:gd name="T40" fmla="*/ 9622 w 98"/>
                <a:gd name="T41" fmla="*/ 78988 h 451"/>
                <a:gd name="T42" fmla="*/ 9622 w 98"/>
                <a:gd name="T43" fmla="*/ 78988 h 451"/>
                <a:gd name="T44" fmla="*/ 6415 w 98"/>
                <a:gd name="T45" fmla="*/ 117046 h 451"/>
                <a:gd name="T46" fmla="*/ 6415 w 98"/>
                <a:gd name="T47" fmla="*/ 117046 h 451"/>
                <a:gd name="T48" fmla="*/ 3207 w 98"/>
                <a:gd name="T49" fmla="*/ 139306 h 451"/>
                <a:gd name="T50" fmla="*/ 3207 w 98"/>
                <a:gd name="T51" fmla="*/ 161566 h 4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8" h="451">
                  <a:moveTo>
                    <a:pt x="9" y="450"/>
                  </a:moveTo>
                  <a:lnTo>
                    <a:pt x="9" y="450"/>
                  </a:lnTo>
                  <a:lnTo>
                    <a:pt x="44" y="397"/>
                  </a:lnTo>
                  <a:lnTo>
                    <a:pt x="71" y="344"/>
                  </a:lnTo>
                  <a:lnTo>
                    <a:pt x="88" y="282"/>
                  </a:lnTo>
                  <a:lnTo>
                    <a:pt x="97" y="220"/>
                  </a:lnTo>
                  <a:lnTo>
                    <a:pt x="88" y="185"/>
                  </a:lnTo>
                  <a:lnTo>
                    <a:pt x="79" y="158"/>
                  </a:lnTo>
                  <a:lnTo>
                    <a:pt x="53" y="105"/>
                  </a:lnTo>
                  <a:lnTo>
                    <a:pt x="0" y="0"/>
                  </a:lnTo>
                  <a:lnTo>
                    <a:pt x="0" y="61"/>
                  </a:lnTo>
                  <a:lnTo>
                    <a:pt x="0" y="123"/>
                  </a:lnTo>
                  <a:lnTo>
                    <a:pt x="18" y="176"/>
                  </a:lnTo>
                  <a:lnTo>
                    <a:pt x="27" y="220"/>
                  </a:lnTo>
                  <a:lnTo>
                    <a:pt x="18" y="326"/>
                  </a:lnTo>
                  <a:lnTo>
                    <a:pt x="9" y="388"/>
                  </a:lnTo>
                  <a:lnTo>
                    <a:pt x="9" y="4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18" name="Freeform 11"/>
            <p:cNvSpPr>
              <a:spLocks noChangeArrowheads="1"/>
            </p:cNvSpPr>
            <p:nvPr/>
          </p:nvSpPr>
          <p:spPr bwMode="auto">
            <a:xfrm>
              <a:off x="4660900" y="4446588"/>
              <a:ext cx="149225" cy="31750"/>
            </a:xfrm>
            <a:custGeom>
              <a:avLst/>
              <a:gdLst>
                <a:gd name="T0" fmla="*/ 12555 w 416"/>
                <a:gd name="T1" fmla="*/ 15697 h 89"/>
                <a:gd name="T2" fmla="*/ 12555 w 416"/>
                <a:gd name="T3" fmla="*/ 15697 h 89"/>
                <a:gd name="T4" fmla="*/ 31567 w 416"/>
                <a:gd name="T5" fmla="*/ 24972 h 89"/>
                <a:gd name="T6" fmla="*/ 31567 w 416"/>
                <a:gd name="T7" fmla="*/ 24972 h 89"/>
                <a:gd name="T8" fmla="*/ 50579 w 416"/>
                <a:gd name="T9" fmla="*/ 31393 h 89"/>
                <a:gd name="T10" fmla="*/ 72819 w 416"/>
                <a:gd name="T11" fmla="*/ 31393 h 89"/>
                <a:gd name="T12" fmla="*/ 72819 w 416"/>
                <a:gd name="T13" fmla="*/ 31393 h 89"/>
                <a:gd name="T14" fmla="*/ 91831 w 416"/>
                <a:gd name="T15" fmla="*/ 28183 h 89"/>
                <a:gd name="T16" fmla="*/ 110843 w 416"/>
                <a:gd name="T17" fmla="*/ 24972 h 89"/>
                <a:gd name="T18" fmla="*/ 110843 w 416"/>
                <a:gd name="T19" fmla="*/ 24972 h 89"/>
                <a:gd name="T20" fmla="*/ 129854 w 416"/>
                <a:gd name="T21" fmla="*/ 22118 h 89"/>
                <a:gd name="T22" fmla="*/ 148866 w 416"/>
                <a:gd name="T23" fmla="*/ 12486 h 89"/>
                <a:gd name="T24" fmla="*/ 148866 w 416"/>
                <a:gd name="T25" fmla="*/ 12486 h 89"/>
                <a:gd name="T26" fmla="*/ 126626 w 416"/>
                <a:gd name="T27" fmla="*/ 9275 h 89"/>
                <a:gd name="T28" fmla="*/ 107614 w 416"/>
                <a:gd name="T29" fmla="*/ 6065 h 89"/>
                <a:gd name="T30" fmla="*/ 107614 w 416"/>
                <a:gd name="T31" fmla="*/ 6065 h 89"/>
                <a:gd name="T32" fmla="*/ 72819 w 416"/>
                <a:gd name="T33" fmla="*/ 6065 h 89"/>
                <a:gd name="T34" fmla="*/ 34795 w 416"/>
                <a:gd name="T35" fmla="*/ 6065 h 89"/>
                <a:gd name="T36" fmla="*/ 34795 w 416"/>
                <a:gd name="T37" fmla="*/ 6065 h 89"/>
                <a:gd name="T38" fmla="*/ 15783 w 416"/>
                <a:gd name="T39" fmla="*/ 6065 h 89"/>
                <a:gd name="T40" fmla="*/ 0 w 416"/>
                <a:gd name="T41" fmla="*/ 0 h 89"/>
                <a:gd name="T42" fmla="*/ 0 w 416"/>
                <a:gd name="T43" fmla="*/ 0 h 89"/>
                <a:gd name="T44" fmla="*/ 3228 w 416"/>
                <a:gd name="T45" fmla="*/ 9275 h 89"/>
                <a:gd name="T46" fmla="*/ 12555 w 416"/>
                <a:gd name="T47" fmla="*/ 15697 h 8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6" h="89">
                  <a:moveTo>
                    <a:pt x="35" y="44"/>
                  </a:moveTo>
                  <a:lnTo>
                    <a:pt x="35" y="44"/>
                  </a:lnTo>
                  <a:lnTo>
                    <a:pt x="88" y="70"/>
                  </a:lnTo>
                  <a:lnTo>
                    <a:pt x="141" y="88"/>
                  </a:lnTo>
                  <a:lnTo>
                    <a:pt x="203" y="88"/>
                  </a:lnTo>
                  <a:lnTo>
                    <a:pt x="256" y="79"/>
                  </a:lnTo>
                  <a:lnTo>
                    <a:pt x="309" y="70"/>
                  </a:lnTo>
                  <a:lnTo>
                    <a:pt x="362" y="62"/>
                  </a:lnTo>
                  <a:lnTo>
                    <a:pt x="415" y="35"/>
                  </a:lnTo>
                  <a:lnTo>
                    <a:pt x="353" y="26"/>
                  </a:lnTo>
                  <a:lnTo>
                    <a:pt x="300" y="17"/>
                  </a:lnTo>
                  <a:lnTo>
                    <a:pt x="203" y="17"/>
                  </a:lnTo>
                  <a:lnTo>
                    <a:pt x="97" y="17"/>
                  </a:lnTo>
                  <a:lnTo>
                    <a:pt x="44" y="17"/>
                  </a:lnTo>
                  <a:lnTo>
                    <a:pt x="0" y="0"/>
                  </a:lnTo>
                  <a:lnTo>
                    <a:pt x="9" y="26"/>
                  </a:lnTo>
                  <a:lnTo>
                    <a:pt x="35" y="4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1" name="Freeform 12"/>
            <p:cNvSpPr>
              <a:spLocks noChangeArrowheads="1"/>
            </p:cNvSpPr>
            <p:nvPr/>
          </p:nvSpPr>
          <p:spPr bwMode="auto">
            <a:xfrm>
              <a:off x="4870450" y="4732338"/>
              <a:ext cx="60325" cy="273050"/>
            </a:xfrm>
            <a:custGeom>
              <a:avLst/>
              <a:gdLst>
                <a:gd name="T0" fmla="*/ 47475 w 169"/>
                <a:gd name="T1" fmla="*/ 139399 h 760"/>
                <a:gd name="T2" fmla="*/ 47475 w 169"/>
                <a:gd name="T3" fmla="*/ 139399 h 760"/>
                <a:gd name="T4" fmla="*/ 53543 w 169"/>
                <a:gd name="T5" fmla="*/ 107783 h 760"/>
                <a:gd name="T6" fmla="*/ 59968 w 169"/>
                <a:gd name="T7" fmla="*/ 72933 h 760"/>
                <a:gd name="T8" fmla="*/ 59968 w 169"/>
                <a:gd name="T9" fmla="*/ 72933 h 760"/>
                <a:gd name="T10" fmla="*/ 59968 w 169"/>
                <a:gd name="T11" fmla="*/ 34850 h 760"/>
                <a:gd name="T12" fmla="*/ 59968 w 169"/>
                <a:gd name="T13" fmla="*/ 34850 h 760"/>
                <a:gd name="T14" fmla="*/ 56755 w 169"/>
                <a:gd name="T15" fmla="*/ 19042 h 760"/>
                <a:gd name="T16" fmla="*/ 53543 w 169"/>
                <a:gd name="T17" fmla="*/ 0 h 760"/>
                <a:gd name="T18" fmla="*/ 53543 w 169"/>
                <a:gd name="T19" fmla="*/ 0 h 760"/>
                <a:gd name="T20" fmla="*/ 47475 w 169"/>
                <a:gd name="T21" fmla="*/ 34850 h 760"/>
                <a:gd name="T22" fmla="*/ 47475 w 169"/>
                <a:gd name="T23" fmla="*/ 34850 h 760"/>
                <a:gd name="T24" fmla="*/ 37837 w 169"/>
                <a:gd name="T25" fmla="*/ 69700 h 760"/>
                <a:gd name="T26" fmla="*/ 37837 w 169"/>
                <a:gd name="T27" fmla="*/ 69700 h 760"/>
                <a:gd name="T28" fmla="*/ 22131 w 169"/>
                <a:gd name="T29" fmla="*/ 136525 h 760"/>
                <a:gd name="T30" fmla="*/ 22131 w 169"/>
                <a:gd name="T31" fmla="*/ 136525 h 760"/>
                <a:gd name="T32" fmla="*/ 9638 w 169"/>
                <a:gd name="T33" fmla="*/ 202991 h 760"/>
                <a:gd name="T34" fmla="*/ 9638 w 169"/>
                <a:gd name="T35" fmla="*/ 202991 h 760"/>
                <a:gd name="T36" fmla="*/ 3213 w 169"/>
                <a:gd name="T37" fmla="*/ 237841 h 760"/>
                <a:gd name="T38" fmla="*/ 0 w 169"/>
                <a:gd name="T39" fmla="*/ 272691 h 760"/>
                <a:gd name="T40" fmla="*/ 0 w 169"/>
                <a:gd name="T41" fmla="*/ 272691 h 760"/>
                <a:gd name="T42" fmla="*/ 15706 w 169"/>
                <a:gd name="T43" fmla="*/ 241074 h 760"/>
                <a:gd name="T44" fmla="*/ 28556 w 169"/>
                <a:gd name="T45" fmla="*/ 206225 h 760"/>
                <a:gd name="T46" fmla="*/ 28556 w 169"/>
                <a:gd name="T47" fmla="*/ 206225 h 760"/>
                <a:gd name="T48" fmla="*/ 37837 w 169"/>
                <a:gd name="T49" fmla="*/ 174249 h 760"/>
                <a:gd name="T50" fmla="*/ 47475 w 169"/>
                <a:gd name="T51" fmla="*/ 139399 h 76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9" h="760">
                  <a:moveTo>
                    <a:pt x="133" y="388"/>
                  </a:moveTo>
                  <a:lnTo>
                    <a:pt x="133" y="388"/>
                  </a:lnTo>
                  <a:lnTo>
                    <a:pt x="150" y="300"/>
                  </a:lnTo>
                  <a:lnTo>
                    <a:pt x="168" y="203"/>
                  </a:lnTo>
                  <a:lnTo>
                    <a:pt x="168" y="97"/>
                  </a:lnTo>
                  <a:lnTo>
                    <a:pt x="159" y="53"/>
                  </a:lnTo>
                  <a:lnTo>
                    <a:pt x="150" y="0"/>
                  </a:lnTo>
                  <a:lnTo>
                    <a:pt x="133" y="97"/>
                  </a:lnTo>
                  <a:lnTo>
                    <a:pt x="106" y="194"/>
                  </a:lnTo>
                  <a:lnTo>
                    <a:pt x="62" y="380"/>
                  </a:lnTo>
                  <a:lnTo>
                    <a:pt x="27" y="565"/>
                  </a:lnTo>
                  <a:lnTo>
                    <a:pt x="9" y="662"/>
                  </a:lnTo>
                  <a:lnTo>
                    <a:pt x="0" y="759"/>
                  </a:lnTo>
                  <a:lnTo>
                    <a:pt x="44" y="671"/>
                  </a:lnTo>
                  <a:lnTo>
                    <a:pt x="80" y="574"/>
                  </a:lnTo>
                  <a:lnTo>
                    <a:pt x="106" y="485"/>
                  </a:lnTo>
                  <a:lnTo>
                    <a:pt x="133" y="3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3" name="Freeform 13"/>
            <p:cNvSpPr>
              <a:spLocks noChangeArrowheads="1"/>
            </p:cNvSpPr>
            <p:nvPr/>
          </p:nvSpPr>
          <p:spPr bwMode="auto">
            <a:xfrm>
              <a:off x="2684463" y="3989388"/>
              <a:ext cx="2643187" cy="1042987"/>
            </a:xfrm>
            <a:custGeom>
              <a:avLst/>
              <a:gdLst>
                <a:gd name="T0" fmla="*/ 2160349 w 7341"/>
                <a:gd name="T1" fmla="*/ 785121 h 2896"/>
                <a:gd name="T2" fmla="*/ 2233441 w 7341"/>
                <a:gd name="T3" fmla="*/ 737222 h 2896"/>
                <a:gd name="T4" fmla="*/ 2280968 w 7341"/>
                <a:gd name="T5" fmla="*/ 750187 h 2896"/>
                <a:gd name="T6" fmla="*/ 2287450 w 7341"/>
                <a:gd name="T7" fmla="*/ 699406 h 2896"/>
                <a:gd name="T8" fmla="*/ 2642827 w 7341"/>
                <a:gd name="T9" fmla="*/ 572274 h 2896"/>
                <a:gd name="T10" fmla="*/ 2223719 w 7341"/>
                <a:gd name="T11" fmla="*/ 594243 h 2896"/>
                <a:gd name="T12" fmla="*/ 2147747 w 7341"/>
                <a:gd name="T13" fmla="*/ 476835 h 2896"/>
                <a:gd name="T14" fmla="*/ 2163590 w 7341"/>
                <a:gd name="T15" fmla="*/ 546704 h 2896"/>
                <a:gd name="T16" fmla="*/ 2246043 w 7341"/>
                <a:gd name="T17" fmla="*/ 667353 h 2896"/>
                <a:gd name="T18" fmla="*/ 2201396 w 7341"/>
                <a:gd name="T19" fmla="*/ 702288 h 2896"/>
                <a:gd name="T20" fmla="*/ 2052332 w 7341"/>
                <a:gd name="T21" fmla="*/ 740463 h 2896"/>
                <a:gd name="T22" fmla="*/ 1944314 w 7341"/>
                <a:gd name="T23" fmla="*/ 724617 h 2896"/>
                <a:gd name="T24" fmla="*/ 1950435 w 7341"/>
                <a:gd name="T25" fmla="*/ 543462 h 2896"/>
                <a:gd name="T26" fmla="*/ 1960157 w 7341"/>
                <a:gd name="T27" fmla="*/ 495923 h 2896"/>
                <a:gd name="T28" fmla="*/ 1925231 w 7341"/>
                <a:gd name="T29" fmla="*/ 444782 h 2896"/>
                <a:gd name="T30" fmla="*/ 1909388 w 7341"/>
                <a:gd name="T31" fmla="*/ 381396 h 2896"/>
                <a:gd name="T32" fmla="*/ 1918750 w 7341"/>
                <a:gd name="T33" fmla="*/ 333857 h 2896"/>
                <a:gd name="T34" fmla="*/ 1953676 w 7341"/>
                <a:gd name="T35" fmla="*/ 266869 h 2896"/>
                <a:gd name="T36" fmla="*/ 2020646 w 7341"/>
                <a:gd name="T37" fmla="*/ 251023 h 2896"/>
                <a:gd name="T38" fmla="*/ 1998323 w 7341"/>
                <a:gd name="T39" fmla="*/ 298922 h 2896"/>
                <a:gd name="T40" fmla="*/ 2030008 w 7341"/>
                <a:gd name="T41" fmla="*/ 273352 h 2896"/>
                <a:gd name="T42" fmla="*/ 2023527 w 7341"/>
                <a:gd name="T43" fmla="*/ 216088 h 2896"/>
                <a:gd name="T44" fmla="*/ 2033248 w 7341"/>
                <a:gd name="T45" fmla="*/ 69869 h 2896"/>
                <a:gd name="T46" fmla="*/ 2045851 w 7341"/>
                <a:gd name="T47" fmla="*/ 50781 h 2896"/>
                <a:gd name="T48" fmla="*/ 2093738 w 7341"/>
                <a:gd name="T49" fmla="*/ 38176 h 2896"/>
                <a:gd name="T50" fmla="*/ 2106340 w 7341"/>
                <a:gd name="T51" fmla="*/ 41417 h 2896"/>
                <a:gd name="T52" fmla="*/ 2125423 w 7341"/>
                <a:gd name="T53" fmla="*/ 76351 h 2896"/>
                <a:gd name="T54" fmla="*/ 2131544 w 7341"/>
                <a:gd name="T55" fmla="*/ 123891 h 2896"/>
                <a:gd name="T56" fmla="*/ 2131544 w 7341"/>
                <a:gd name="T57" fmla="*/ 139737 h 2896"/>
                <a:gd name="T58" fmla="*/ 2153868 w 7341"/>
                <a:gd name="T59" fmla="*/ 92198 h 2896"/>
                <a:gd name="T60" fmla="*/ 2153868 w 7341"/>
                <a:gd name="T61" fmla="*/ 50781 h 2896"/>
                <a:gd name="T62" fmla="*/ 2118942 w 7341"/>
                <a:gd name="T63" fmla="*/ 6483 h 2896"/>
                <a:gd name="T64" fmla="*/ 2099859 w 7341"/>
                <a:gd name="T65" fmla="*/ 0 h 2896"/>
                <a:gd name="T66" fmla="*/ 2023527 w 7341"/>
                <a:gd name="T67" fmla="*/ 22329 h 2896"/>
                <a:gd name="T68" fmla="*/ 1998323 w 7341"/>
                <a:gd name="T69" fmla="*/ 54022 h 2896"/>
                <a:gd name="T70" fmla="*/ 1985721 w 7341"/>
                <a:gd name="T71" fmla="*/ 174672 h 2896"/>
                <a:gd name="T72" fmla="*/ 1941074 w 7341"/>
                <a:gd name="T73" fmla="*/ 228694 h 2896"/>
                <a:gd name="T74" fmla="*/ 1890305 w 7341"/>
                <a:gd name="T75" fmla="*/ 305045 h 2896"/>
                <a:gd name="T76" fmla="*/ 1877703 w 7341"/>
                <a:gd name="T77" fmla="*/ 374913 h 2896"/>
                <a:gd name="T78" fmla="*/ 1880584 w 7341"/>
                <a:gd name="T79" fmla="*/ 403725 h 2896"/>
                <a:gd name="T80" fmla="*/ 1944314 w 7341"/>
                <a:gd name="T81" fmla="*/ 527616 h 2896"/>
                <a:gd name="T82" fmla="*/ 1918750 w 7341"/>
                <a:gd name="T83" fmla="*/ 689682 h 2896"/>
                <a:gd name="T84" fmla="*/ 0 w 7341"/>
                <a:gd name="T85" fmla="*/ 1017056 h 2896"/>
                <a:gd name="T86" fmla="*/ 667188 w 7341"/>
                <a:gd name="T87" fmla="*/ 943946 h 2896"/>
                <a:gd name="T88" fmla="*/ 1493161 w 7341"/>
                <a:gd name="T89" fmla="*/ 816814 h 2896"/>
                <a:gd name="T90" fmla="*/ 1906148 w 7341"/>
                <a:gd name="T91" fmla="*/ 750187 h 2896"/>
                <a:gd name="T92" fmla="*/ 1906148 w 7341"/>
                <a:gd name="T93" fmla="*/ 778639 h 2896"/>
                <a:gd name="T94" fmla="*/ 2014165 w 7341"/>
                <a:gd name="T95" fmla="*/ 785121 h 2896"/>
                <a:gd name="T96" fmla="*/ 2036489 w 7341"/>
                <a:gd name="T97" fmla="*/ 845266 h 2896"/>
                <a:gd name="T98" fmla="*/ 1975999 w 7341"/>
                <a:gd name="T99" fmla="*/ 959793 h 2896"/>
                <a:gd name="T100" fmla="*/ 1995082 w 7341"/>
                <a:gd name="T101" fmla="*/ 969517 h 2896"/>
                <a:gd name="T102" fmla="*/ 2055572 w 7341"/>
                <a:gd name="T103" fmla="*/ 858231 h 2896"/>
                <a:gd name="T104" fmla="*/ 2058453 w 7341"/>
                <a:gd name="T105" fmla="*/ 807451 h 2896"/>
                <a:gd name="T106" fmla="*/ 2147747 w 7341"/>
                <a:gd name="T107" fmla="*/ 753428 h 2896"/>
                <a:gd name="T108" fmla="*/ 2131544 w 7341"/>
                <a:gd name="T109" fmla="*/ 1042627 h 2896"/>
                <a:gd name="T110" fmla="*/ 2169711 w 7341"/>
                <a:gd name="T111" fmla="*/ 893166 h 28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341" h="2896">
                  <a:moveTo>
                    <a:pt x="6026" y="2480"/>
                  </a:moveTo>
                  <a:lnTo>
                    <a:pt x="6026" y="2480"/>
                  </a:lnTo>
                  <a:lnTo>
                    <a:pt x="6026" y="2374"/>
                  </a:lnTo>
                  <a:lnTo>
                    <a:pt x="6017" y="2268"/>
                  </a:lnTo>
                  <a:lnTo>
                    <a:pt x="6000" y="2180"/>
                  </a:lnTo>
                  <a:lnTo>
                    <a:pt x="5973" y="2083"/>
                  </a:lnTo>
                  <a:lnTo>
                    <a:pt x="6088" y="2056"/>
                  </a:lnTo>
                  <a:lnTo>
                    <a:pt x="6141" y="2047"/>
                  </a:lnTo>
                  <a:lnTo>
                    <a:pt x="6203" y="2047"/>
                  </a:lnTo>
                  <a:lnTo>
                    <a:pt x="6256" y="2056"/>
                  </a:lnTo>
                  <a:lnTo>
                    <a:pt x="6309" y="2074"/>
                  </a:lnTo>
                  <a:lnTo>
                    <a:pt x="6335" y="2083"/>
                  </a:lnTo>
                  <a:lnTo>
                    <a:pt x="6353" y="2074"/>
                  </a:lnTo>
                  <a:lnTo>
                    <a:pt x="6362" y="2065"/>
                  </a:lnTo>
                  <a:lnTo>
                    <a:pt x="6370" y="2047"/>
                  </a:lnTo>
                  <a:lnTo>
                    <a:pt x="6370" y="2030"/>
                  </a:lnTo>
                  <a:lnTo>
                    <a:pt x="6353" y="1942"/>
                  </a:lnTo>
                  <a:lnTo>
                    <a:pt x="6326" y="1862"/>
                  </a:lnTo>
                  <a:lnTo>
                    <a:pt x="6441" y="1836"/>
                  </a:lnTo>
                  <a:lnTo>
                    <a:pt x="6890" y="1721"/>
                  </a:lnTo>
                  <a:lnTo>
                    <a:pt x="7340" y="1589"/>
                  </a:lnTo>
                  <a:lnTo>
                    <a:pt x="6273" y="1765"/>
                  </a:lnTo>
                  <a:lnTo>
                    <a:pt x="6229" y="1703"/>
                  </a:lnTo>
                  <a:lnTo>
                    <a:pt x="6176" y="1650"/>
                  </a:lnTo>
                  <a:lnTo>
                    <a:pt x="6106" y="1580"/>
                  </a:lnTo>
                  <a:lnTo>
                    <a:pt x="6044" y="1500"/>
                  </a:lnTo>
                  <a:lnTo>
                    <a:pt x="6017" y="1465"/>
                  </a:lnTo>
                  <a:lnTo>
                    <a:pt x="5991" y="1421"/>
                  </a:lnTo>
                  <a:lnTo>
                    <a:pt x="5965" y="1324"/>
                  </a:lnTo>
                  <a:lnTo>
                    <a:pt x="5965" y="1368"/>
                  </a:lnTo>
                  <a:lnTo>
                    <a:pt x="5973" y="1421"/>
                  </a:lnTo>
                  <a:lnTo>
                    <a:pt x="5991" y="1474"/>
                  </a:lnTo>
                  <a:lnTo>
                    <a:pt x="6009" y="1518"/>
                  </a:lnTo>
                  <a:lnTo>
                    <a:pt x="6070" y="1615"/>
                  </a:lnTo>
                  <a:lnTo>
                    <a:pt x="6132" y="1694"/>
                  </a:lnTo>
                  <a:lnTo>
                    <a:pt x="6194" y="1774"/>
                  </a:lnTo>
                  <a:lnTo>
                    <a:pt x="6238" y="1853"/>
                  </a:lnTo>
                  <a:lnTo>
                    <a:pt x="6256" y="1906"/>
                  </a:lnTo>
                  <a:lnTo>
                    <a:pt x="6273" y="1959"/>
                  </a:lnTo>
                  <a:lnTo>
                    <a:pt x="6220" y="1950"/>
                  </a:lnTo>
                  <a:lnTo>
                    <a:pt x="6167" y="1950"/>
                  </a:lnTo>
                  <a:lnTo>
                    <a:pt x="6114" y="1950"/>
                  </a:lnTo>
                  <a:lnTo>
                    <a:pt x="6070" y="1959"/>
                  </a:lnTo>
                  <a:lnTo>
                    <a:pt x="5938" y="1986"/>
                  </a:lnTo>
                  <a:lnTo>
                    <a:pt x="5815" y="2021"/>
                  </a:lnTo>
                  <a:lnTo>
                    <a:pt x="5700" y="2056"/>
                  </a:lnTo>
                  <a:lnTo>
                    <a:pt x="5576" y="2083"/>
                  </a:lnTo>
                  <a:lnTo>
                    <a:pt x="5488" y="2092"/>
                  </a:lnTo>
                  <a:lnTo>
                    <a:pt x="5391" y="2092"/>
                  </a:lnTo>
                  <a:lnTo>
                    <a:pt x="5400" y="2012"/>
                  </a:lnTo>
                  <a:lnTo>
                    <a:pt x="5400" y="1933"/>
                  </a:lnTo>
                  <a:lnTo>
                    <a:pt x="5409" y="1721"/>
                  </a:lnTo>
                  <a:lnTo>
                    <a:pt x="5409" y="1615"/>
                  </a:lnTo>
                  <a:lnTo>
                    <a:pt x="5417" y="1509"/>
                  </a:lnTo>
                  <a:lnTo>
                    <a:pt x="5444" y="1412"/>
                  </a:lnTo>
                  <a:lnTo>
                    <a:pt x="5462" y="1368"/>
                  </a:lnTo>
                  <a:lnTo>
                    <a:pt x="5488" y="1324"/>
                  </a:lnTo>
                  <a:lnTo>
                    <a:pt x="5444" y="1377"/>
                  </a:lnTo>
                  <a:lnTo>
                    <a:pt x="5409" y="1438"/>
                  </a:lnTo>
                  <a:lnTo>
                    <a:pt x="5391" y="1368"/>
                  </a:lnTo>
                  <a:lnTo>
                    <a:pt x="5347" y="1235"/>
                  </a:lnTo>
                  <a:lnTo>
                    <a:pt x="5320" y="1165"/>
                  </a:lnTo>
                  <a:lnTo>
                    <a:pt x="5303" y="1103"/>
                  </a:lnTo>
                  <a:lnTo>
                    <a:pt x="5303" y="1068"/>
                  </a:lnTo>
                  <a:lnTo>
                    <a:pt x="5303" y="1059"/>
                  </a:lnTo>
                  <a:lnTo>
                    <a:pt x="5303" y="1041"/>
                  </a:lnTo>
                  <a:lnTo>
                    <a:pt x="5312" y="980"/>
                  </a:lnTo>
                  <a:lnTo>
                    <a:pt x="5329" y="927"/>
                  </a:lnTo>
                  <a:lnTo>
                    <a:pt x="5347" y="900"/>
                  </a:lnTo>
                  <a:lnTo>
                    <a:pt x="5365" y="865"/>
                  </a:lnTo>
                  <a:lnTo>
                    <a:pt x="5426" y="741"/>
                  </a:lnTo>
                  <a:lnTo>
                    <a:pt x="5497" y="627"/>
                  </a:lnTo>
                  <a:lnTo>
                    <a:pt x="5541" y="556"/>
                  </a:lnTo>
                  <a:lnTo>
                    <a:pt x="5585" y="627"/>
                  </a:lnTo>
                  <a:lnTo>
                    <a:pt x="5612" y="697"/>
                  </a:lnTo>
                  <a:lnTo>
                    <a:pt x="5620" y="732"/>
                  </a:lnTo>
                  <a:lnTo>
                    <a:pt x="5612" y="777"/>
                  </a:lnTo>
                  <a:lnTo>
                    <a:pt x="5585" y="812"/>
                  </a:lnTo>
                  <a:lnTo>
                    <a:pt x="5550" y="830"/>
                  </a:lnTo>
                  <a:lnTo>
                    <a:pt x="5594" y="821"/>
                  </a:lnTo>
                  <a:lnTo>
                    <a:pt x="5612" y="803"/>
                  </a:lnTo>
                  <a:lnTo>
                    <a:pt x="5629" y="785"/>
                  </a:lnTo>
                  <a:lnTo>
                    <a:pt x="5638" y="759"/>
                  </a:lnTo>
                  <a:lnTo>
                    <a:pt x="5647" y="741"/>
                  </a:lnTo>
                  <a:lnTo>
                    <a:pt x="5647" y="688"/>
                  </a:lnTo>
                  <a:lnTo>
                    <a:pt x="5638" y="644"/>
                  </a:lnTo>
                  <a:lnTo>
                    <a:pt x="5620" y="600"/>
                  </a:lnTo>
                  <a:lnTo>
                    <a:pt x="5594" y="512"/>
                  </a:lnTo>
                  <a:lnTo>
                    <a:pt x="5585" y="432"/>
                  </a:lnTo>
                  <a:lnTo>
                    <a:pt x="5594" y="353"/>
                  </a:lnTo>
                  <a:lnTo>
                    <a:pt x="5612" y="274"/>
                  </a:lnTo>
                  <a:lnTo>
                    <a:pt x="5647" y="194"/>
                  </a:lnTo>
                  <a:lnTo>
                    <a:pt x="5647" y="185"/>
                  </a:lnTo>
                  <a:lnTo>
                    <a:pt x="5656" y="176"/>
                  </a:lnTo>
                  <a:lnTo>
                    <a:pt x="5665" y="168"/>
                  </a:lnTo>
                  <a:lnTo>
                    <a:pt x="5682" y="141"/>
                  </a:lnTo>
                  <a:lnTo>
                    <a:pt x="5709" y="124"/>
                  </a:lnTo>
                  <a:lnTo>
                    <a:pt x="5744" y="115"/>
                  </a:lnTo>
                  <a:lnTo>
                    <a:pt x="5779" y="106"/>
                  </a:lnTo>
                  <a:lnTo>
                    <a:pt x="5815" y="106"/>
                  </a:lnTo>
                  <a:lnTo>
                    <a:pt x="5832" y="106"/>
                  </a:lnTo>
                  <a:lnTo>
                    <a:pt x="5832" y="115"/>
                  </a:lnTo>
                  <a:lnTo>
                    <a:pt x="5850" y="115"/>
                  </a:lnTo>
                  <a:lnTo>
                    <a:pt x="5876" y="124"/>
                  </a:lnTo>
                  <a:lnTo>
                    <a:pt x="5885" y="141"/>
                  </a:lnTo>
                  <a:lnTo>
                    <a:pt x="5894" y="168"/>
                  </a:lnTo>
                  <a:lnTo>
                    <a:pt x="5903" y="212"/>
                  </a:lnTo>
                  <a:lnTo>
                    <a:pt x="5912" y="265"/>
                  </a:lnTo>
                  <a:lnTo>
                    <a:pt x="5920" y="300"/>
                  </a:lnTo>
                  <a:lnTo>
                    <a:pt x="5920" y="344"/>
                  </a:lnTo>
                  <a:lnTo>
                    <a:pt x="5920" y="362"/>
                  </a:lnTo>
                  <a:lnTo>
                    <a:pt x="5912" y="371"/>
                  </a:lnTo>
                  <a:lnTo>
                    <a:pt x="5876" y="406"/>
                  </a:lnTo>
                  <a:lnTo>
                    <a:pt x="5920" y="388"/>
                  </a:lnTo>
                  <a:lnTo>
                    <a:pt x="5947" y="379"/>
                  </a:lnTo>
                  <a:lnTo>
                    <a:pt x="5965" y="353"/>
                  </a:lnTo>
                  <a:lnTo>
                    <a:pt x="5973" y="327"/>
                  </a:lnTo>
                  <a:lnTo>
                    <a:pt x="5973" y="300"/>
                  </a:lnTo>
                  <a:lnTo>
                    <a:pt x="5982" y="256"/>
                  </a:lnTo>
                  <a:lnTo>
                    <a:pt x="5982" y="212"/>
                  </a:lnTo>
                  <a:lnTo>
                    <a:pt x="5982" y="168"/>
                  </a:lnTo>
                  <a:lnTo>
                    <a:pt x="5982" y="141"/>
                  </a:lnTo>
                  <a:lnTo>
                    <a:pt x="5973" y="106"/>
                  </a:lnTo>
                  <a:lnTo>
                    <a:pt x="5956" y="79"/>
                  </a:lnTo>
                  <a:lnTo>
                    <a:pt x="5938" y="53"/>
                  </a:lnTo>
                  <a:lnTo>
                    <a:pt x="5885" y="18"/>
                  </a:lnTo>
                  <a:lnTo>
                    <a:pt x="5867" y="18"/>
                  </a:lnTo>
                  <a:lnTo>
                    <a:pt x="5859" y="9"/>
                  </a:lnTo>
                  <a:lnTo>
                    <a:pt x="5832" y="0"/>
                  </a:lnTo>
                  <a:lnTo>
                    <a:pt x="5770" y="0"/>
                  </a:lnTo>
                  <a:lnTo>
                    <a:pt x="5717" y="9"/>
                  </a:lnTo>
                  <a:lnTo>
                    <a:pt x="5665" y="26"/>
                  </a:lnTo>
                  <a:lnTo>
                    <a:pt x="5620" y="62"/>
                  </a:lnTo>
                  <a:lnTo>
                    <a:pt x="5576" y="106"/>
                  </a:lnTo>
                  <a:lnTo>
                    <a:pt x="5559" y="124"/>
                  </a:lnTo>
                  <a:lnTo>
                    <a:pt x="5559" y="141"/>
                  </a:lnTo>
                  <a:lnTo>
                    <a:pt x="5550" y="150"/>
                  </a:lnTo>
                  <a:lnTo>
                    <a:pt x="5515" y="247"/>
                  </a:lnTo>
                  <a:lnTo>
                    <a:pt x="5506" y="344"/>
                  </a:lnTo>
                  <a:lnTo>
                    <a:pt x="5506" y="432"/>
                  </a:lnTo>
                  <a:lnTo>
                    <a:pt x="5515" y="485"/>
                  </a:lnTo>
                  <a:lnTo>
                    <a:pt x="5532" y="529"/>
                  </a:lnTo>
                  <a:lnTo>
                    <a:pt x="5488" y="556"/>
                  </a:lnTo>
                  <a:lnTo>
                    <a:pt x="5444" y="582"/>
                  </a:lnTo>
                  <a:lnTo>
                    <a:pt x="5391" y="635"/>
                  </a:lnTo>
                  <a:lnTo>
                    <a:pt x="5347" y="688"/>
                  </a:lnTo>
                  <a:lnTo>
                    <a:pt x="5267" y="812"/>
                  </a:lnTo>
                  <a:lnTo>
                    <a:pt x="5250" y="847"/>
                  </a:lnTo>
                  <a:lnTo>
                    <a:pt x="5232" y="874"/>
                  </a:lnTo>
                  <a:lnTo>
                    <a:pt x="5215" y="918"/>
                  </a:lnTo>
                  <a:lnTo>
                    <a:pt x="5215" y="962"/>
                  </a:lnTo>
                  <a:lnTo>
                    <a:pt x="5215" y="1041"/>
                  </a:lnTo>
                  <a:lnTo>
                    <a:pt x="5215" y="1059"/>
                  </a:lnTo>
                  <a:lnTo>
                    <a:pt x="5215" y="1085"/>
                  </a:lnTo>
                  <a:lnTo>
                    <a:pt x="5223" y="1121"/>
                  </a:lnTo>
                  <a:lnTo>
                    <a:pt x="5259" y="1191"/>
                  </a:lnTo>
                  <a:lnTo>
                    <a:pt x="5294" y="1253"/>
                  </a:lnTo>
                  <a:lnTo>
                    <a:pt x="5356" y="1377"/>
                  </a:lnTo>
                  <a:lnTo>
                    <a:pt x="5400" y="1465"/>
                  </a:lnTo>
                  <a:lnTo>
                    <a:pt x="5382" y="1509"/>
                  </a:lnTo>
                  <a:lnTo>
                    <a:pt x="5365" y="1606"/>
                  </a:lnTo>
                  <a:lnTo>
                    <a:pt x="5347" y="1712"/>
                  </a:lnTo>
                  <a:lnTo>
                    <a:pt x="5329" y="1915"/>
                  </a:lnTo>
                  <a:lnTo>
                    <a:pt x="3670" y="2197"/>
                  </a:lnTo>
                  <a:lnTo>
                    <a:pt x="1835" y="2524"/>
                  </a:lnTo>
                  <a:lnTo>
                    <a:pt x="918" y="2683"/>
                  </a:lnTo>
                  <a:lnTo>
                    <a:pt x="0" y="2824"/>
                  </a:lnTo>
                  <a:lnTo>
                    <a:pt x="468" y="2780"/>
                  </a:lnTo>
                  <a:lnTo>
                    <a:pt x="926" y="2736"/>
                  </a:lnTo>
                  <a:lnTo>
                    <a:pt x="1394" y="2674"/>
                  </a:lnTo>
                  <a:lnTo>
                    <a:pt x="1853" y="2621"/>
                  </a:lnTo>
                  <a:lnTo>
                    <a:pt x="2771" y="2480"/>
                  </a:lnTo>
                  <a:lnTo>
                    <a:pt x="3688" y="2339"/>
                  </a:lnTo>
                  <a:lnTo>
                    <a:pt x="4147" y="2268"/>
                  </a:lnTo>
                  <a:lnTo>
                    <a:pt x="4615" y="2197"/>
                  </a:lnTo>
                  <a:lnTo>
                    <a:pt x="5073" y="2118"/>
                  </a:lnTo>
                  <a:lnTo>
                    <a:pt x="5294" y="2083"/>
                  </a:lnTo>
                  <a:lnTo>
                    <a:pt x="5285" y="2118"/>
                  </a:lnTo>
                  <a:lnTo>
                    <a:pt x="5285" y="2127"/>
                  </a:lnTo>
                  <a:lnTo>
                    <a:pt x="5285" y="2144"/>
                  </a:lnTo>
                  <a:lnTo>
                    <a:pt x="5294" y="2162"/>
                  </a:lnTo>
                  <a:lnTo>
                    <a:pt x="5312" y="2171"/>
                  </a:lnTo>
                  <a:lnTo>
                    <a:pt x="5329" y="2180"/>
                  </a:lnTo>
                  <a:lnTo>
                    <a:pt x="5462" y="2189"/>
                  </a:lnTo>
                  <a:lnTo>
                    <a:pt x="5594" y="2180"/>
                  </a:lnTo>
                  <a:lnTo>
                    <a:pt x="5700" y="2162"/>
                  </a:lnTo>
                  <a:lnTo>
                    <a:pt x="5665" y="2321"/>
                  </a:lnTo>
                  <a:lnTo>
                    <a:pt x="5656" y="2347"/>
                  </a:lnTo>
                  <a:lnTo>
                    <a:pt x="5647" y="2356"/>
                  </a:lnTo>
                  <a:lnTo>
                    <a:pt x="5629" y="2400"/>
                  </a:lnTo>
                  <a:lnTo>
                    <a:pt x="5585" y="2489"/>
                  </a:lnTo>
                  <a:lnTo>
                    <a:pt x="5488" y="2665"/>
                  </a:lnTo>
                  <a:lnTo>
                    <a:pt x="5409" y="2842"/>
                  </a:lnTo>
                  <a:lnTo>
                    <a:pt x="5479" y="2771"/>
                  </a:lnTo>
                  <a:lnTo>
                    <a:pt x="5541" y="2692"/>
                  </a:lnTo>
                  <a:lnTo>
                    <a:pt x="5594" y="2603"/>
                  </a:lnTo>
                  <a:lnTo>
                    <a:pt x="5647" y="2524"/>
                  </a:lnTo>
                  <a:lnTo>
                    <a:pt x="5691" y="2436"/>
                  </a:lnTo>
                  <a:lnTo>
                    <a:pt x="5709" y="2383"/>
                  </a:lnTo>
                  <a:lnTo>
                    <a:pt x="5709" y="2374"/>
                  </a:lnTo>
                  <a:lnTo>
                    <a:pt x="5717" y="2356"/>
                  </a:lnTo>
                  <a:lnTo>
                    <a:pt x="5717" y="2330"/>
                  </a:lnTo>
                  <a:lnTo>
                    <a:pt x="5717" y="2242"/>
                  </a:lnTo>
                  <a:lnTo>
                    <a:pt x="5709" y="2162"/>
                  </a:lnTo>
                  <a:lnTo>
                    <a:pt x="5850" y="2127"/>
                  </a:lnTo>
                  <a:lnTo>
                    <a:pt x="5965" y="2092"/>
                  </a:lnTo>
                  <a:lnTo>
                    <a:pt x="5965" y="2268"/>
                  </a:lnTo>
                  <a:lnTo>
                    <a:pt x="5956" y="2480"/>
                  </a:lnTo>
                  <a:lnTo>
                    <a:pt x="5938" y="2683"/>
                  </a:lnTo>
                  <a:lnTo>
                    <a:pt x="5920" y="2895"/>
                  </a:lnTo>
                  <a:lnTo>
                    <a:pt x="5965" y="2789"/>
                  </a:lnTo>
                  <a:lnTo>
                    <a:pt x="5991" y="2692"/>
                  </a:lnTo>
                  <a:lnTo>
                    <a:pt x="6009" y="2586"/>
                  </a:lnTo>
                  <a:lnTo>
                    <a:pt x="6026" y="248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4" name="Freeform 14"/>
            <p:cNvSpPr>
              <a:spLocks noChangeArrowheads="1"/>
            </p:cNvSpPr>
            <p:nvPr/>
          </p:nvSpPr>
          <p:spPr bwMode="auto">
            <a:xfrm>
              <a:off x="4572000" y="4779963"/>
              <a:ext cx="158750" cy="298450"/>
            </a:xfrm>
            <a:custGeom>
              <a:avLst/>
              <a:gdLst>
                <a:gd name="T0" fmla="*/ 136123 w 442"/>
                <a:gd name="T1" fmla="*/ 250684 h 831"/>
                <a:gd name="T2" fmla="*/ 123552 w 442"/>
                <a:gd name="T3" fmla="*/ 256789 h 831"/>
                <a:gd name="T4" fmla="*/ 101284 w 442"/>
                <a:gd name="T5" fmla="*/ 266486 h 831"/>
                <a:gd name="T6" fmla="*/ 50642 w 442"/>
                <a:gd name="T7" fmla="*/ 272592 h 831"/>
                <a:gd name="T8" fmla="*/ 38071 w 442"/>
                <a:gd name="T9" fmla="*/ 272592 h 831"/>
                <a:gd name="T10" fmla="*/ 28374 w 442"/>
                <a:gd name="T11" fmla="*/ 269718 h 831"/>
                <a:gd name="T12" fmla="*/ 22268 w 442"/>
                <a:gd name="T13" fmla="*/ 260021 h 831"/>
                <a:gd name="T14" fmla="*/ 34839 w 442"/>
                <a:gd name="T15" fmla="*/ 209382 h 831"/>
                <a:gd name="T16" fmla="*/ 47410 w 442"/>
                <a:gd name="T17" fmla="*/ 158742 h 831"/>
                <a:gd name="T18" fmla="*/ 66445 w 442"/>
                <a:gd name="T19" fmla="*/ 107744 h 831"/>
                <a:gd name="T20" fmla="*/ 85481 w 442"/>
                <a:gd name="T21" fmla="*/ 57104 h 831"/>
                <a:gd name="T22" fmla="*/ 88713 w 442"/>
                <a:gd name="T23" fmla="*/ 28732 h 831"/>
                <a:gd name="T24" fmla="*/ 88713 w 442"/>
                <a:gd name="T25" fmla="*/ 0 h 831"/>
                <a:gd name="T26" fmla="*/ 85481 w 442"/>
                <a:gd name="T27" fmla="*/ 28732 h 831"/>
                <a:gd name="T28" fmla="*/ 50642 w 442"/>
                <a:gd name="T29" fmla="*/ 101638 h 831"/>
                <a:gd name="T30" fmla="*/ 28374 w 442"/>
                <a:gd name="T31" fmla="*/ 149045 h 831"/>
                <a:gd name="T32" fmla="*/ 9338 w 442"/>
                <a:gd name="T33" fmla="*/ 202917 h 831"/>
                <a:gd name="T34" fmla="*/ 3232 w 442"/>
                <a:gd name="T35" fmla="*/ 228417 h 831"/>
                <a:gd name="T36" fmla="*/ 0 w 442"/>
                <a:gd name="T37" fmla="*/ 250684 h 831"/>
                <a:gd name="T38" fmla="*/ 0 w 442"/>
                <a:gd name="T39" fmla="*/ 256789 h 831"/>
                <a:gd name="T40" fmla="*/ 0 w 442"/>
                <a:gd name="T41" fmla="*/ 266486 h 831"/>
                <a:gd name="T42" fmla="*/ 3232 w 442"/>
                <a:gd name="T43" fmla="*/ 279056 h 831"/>
                <a:gd name="T44" fmla="*/ 19036 w 442"/>
                <a:gd name="T45" fmla="*/ 291626 h 831"/>
                <a:gd name="T46" fmla="*/ 34839 w 442"/>
                <a:gd name="T47" fmla="*/ 294859 h 831"/>
                <a:gd name="T48" fmla="*/ 50642 w 442"/>
                <a:gd name="T49" fmla="*/ 298091 h 831"/>
                <a:gd name="T50" fmla="*/ 107749 w 442"/>
                <a:gd name="T51" fmla="*/ 285521 h 831"/>
                <a:gd name="T52" fmla="*/ 133249 w 442"/>
                <a:gd name="T53" fmla="*/ 275824 h 831"/>
                <a:gd name="T54" fmla="*/ 145820 w 442"/>
                <a:gd name="T55" fmla="*/ 266486 h 831"/>
                <a:gd name="T56" fmla="*/ 152285 w 442"/>
                <a:gd name="T57" fmla="*/ 260021 h 831"/>
                <a:gd name="T58" fmla="*/ 158391 w 442"/>
                <a:gd name="T59" fmla="*/ 250684 h 831"/>
                <a:gd name="T60" fmla="*/ 155158 w 442"/>
                <a:gd name="T61" fmla="*/ 247451 h 831"/>
                <a:gd name="T62" fmla="*/ 152285 w 442"/>
                <a:gd name="T63" fmla="*/ 240987 h 831"/>
                <a:gd name="T64" fmla="*/ 107749 w 442"/>
                <a:gd name="T65" fmla="*/ 228417 h 831"/>
                <a:gd name="T66" fmla="*/ 82248 w 442"/>
                <a:gd name="T67" fmla="*/ 228417 h 831"/>
                <a:gd name="T68" fmla="*/ 60339 w 442"/>
                <a:gd name="T69" fmla="*/ 231649 h 831"/>
                <a:gd name="T70" fmla="*/ 101284 w 442"/>
                <a:gd name="T71" fmla="*/ 237754 h 831"/>
                <a:gd name="T72" fmla="*/ 136123 w 442"/>
                <a:gd name="T73" fmla="*/ 250684 h 83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42" h="831">
                  <a:moveTo>
                    <a:pt x="379" y="698"/>
                  </a:moveTo>
                  <a:lnTo>
                    <a:pt x="379" y="698"/>
                  </a:lnTo>
                  <a:lnTo>
                    <a:pt x="344" y="715"/>
                  </a:lnTo>
                  <a:lnTo>
                    <a:pt x="282" y="742"/>
                  </a:lnTo>
                  <a:lnTo>
                    <a:pt x="212" y="751"/>
                  </a:lnTo>
                  <a:lnTo>
                    <a:pt x="141" y="759"/>
                  </a:lnTo>
                  <a:lnTo>
                    <a:pt x="106" y="759"/>
                  </a:lnTo>
                  <a:lnTo>
                    <a:pt x="79" y="751"/>
                  </a:lnTo>
                  <a:lnTo>
                    <a:pt x="71" y="733"/>
                  </a:lnTo>
                  <a:lnTo>
                    <a:pt x="62" y="724"/>
                  </a:lnTo>
                  <a:lnTo>
                    <a:pt x="97" y="583"/>
                  </a:lnTo>
                  <a:lnTo>
                    <a:pt x="132" y="442"/>
                  </a:lnTo>
                  <a:lnTo>
                    <a:pt x="185" y="300"/>
                  </a:lnTo>
                  <a:lnTo>
                    <a:pt x="212" y="230"/>
                  </a:lnTo>
                  <a:lnTo>
                    <a:pt x="238" y="159"/>
                  </a:lnTo>
                  <a:lnTo>
                    <a:pt x="247" y="80"/>
                  </a:lnTo>
                  <a:lnTo>
                    <a:pt x="247" y="45"/>
                  </a:lnTo>
                  <a:lnTo>
                    <a:pt x="247" y="0"/>
                  </a:lnTo>
                  <a:lnTo>
                    <a:pt x="238" y="80"/>
                  </a:lnTo>
                  <a:lnTo>
                    <a:pt x="212" y="150"/>
                  </a:lnTo>
                  <a:lnTo>
                    <a:pt x="141" y="283"/>
                  </a:lnTo>
                  <a:lnTo>
                    <a:pt x="79" y="415"/>
                  </a:lnTo>
                  <a:lnTo>
                    <a:pt x="26" y="565"/>
                  </a:lnTo>
                  <a:lnTo>
                    <a:pt x="9" y="636"/>
                  </a:lnTo>
                  <a:lnTo>
                    <a:pt x="0" y="680"/>
                  </a:lnTo>
                  <a:lnTo>
                    <a:pt x="0" y="698"/>
                  </a:lnTo>
                  <a:lnTo>
                    <a:pt x="0" y="715"/>
                  </a:lnTo>
                  <a:lnTo>
                    <a:pt x="0" y="742"/>
                  </a:lnTo>
                  <a:lnTo>
                    <a:pt x="9" y="777"/>
                  </a:lnTo>
                  <a:lnTo>
                    <a:pt x="26" y="795"/>
                  </a:lnTo>
                  <a:lnTo>
                    <a:pt x="53" y="812"/>
                  </a:lnTo>
                  <a:lnTo>
                    <a:pt x="97" y="821"/>
                  </a:lnTo>
                  <a:lnTo>
                    <a:pt x="141" y="830"/>
                  </a:lnTo>
                  <a:lnTo>
                    <a:pt x="221" y="821"/>
                  </a:lnTo>
                  <a:lnTo>
                    <a:pt x="300" y="795"/>
                  </a:lnTo>
                  <a:lnTo>
                    <a:pt x="371" y="768"/>
                  </a:lnTo>
                  <a:lnTo>
                    <a:pt x="406" y="742"/>
                  </a:lnTo>
                  <a:lnTo>
                    <a:pt x="424" y="724"/>
                  </a:lnTo>
                  <a:lnTo>
                    <a:pt x="441" y="698"/>
                  </a:lnTo>
                  <a:lnTo>
                    <a:pt x="432" y="689"/>
                  </a:lnTo>
                  <a:lnTo>
                    <a:pt x="424" y="671"/>
                  </a:lnTo>
                  <a:lnTo>
                    <a:pt x="362" y="654"/>
                  </a:lnTo>
                  <a:lnTo>
                    <a:pt x="300" y="636"/>
                  </a:lnTo>
                  <a:lnTo>
                    <a:pt x="229" y="636"/>
                  </a:lnTo>
                  <a:lnTo>
                    <a:pt x="168" y="645"/>
                  </a:lnTo>
                  <a:lnTo>
                    <a:pt x="229" y="645"/>
                  </a:lnTo>
                  <a:lnTo>
                    <a:pt x="282" y="662"/>
                  </a:lnTo>
                  <a:lnTo>
                    <a:pt x="326" y="680"/>
                  </a:lnTo>
                  <a:lnTo>
                    <a:pt x="379" y="69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5" name="Freeform 15"/>
            <p:cNvSpPr>
              <a:spLocks noChangeArrowheads="1"/>
            </p:cNvSpPr>
            <p:nvPr/>
          </p:nvSpPr>
          <p:spPr bwMode="auto">
            <a:xfrm>
              <a:off x="4816475" y="4986338"/>
              <a:ext cx="174625" cy="79375"/>
            </a:xfrm>
            <a:custGeom>
              <a:avLst/>
              <a:gdLst>
                <a:gd name="T0" fmla="*/ 152035 w 487"/>
                <a:gd name="T1" fmla="*/ 53632 h 222"/>
                <a:gd name="T2" fmla="*/ 152035 w 487"/>
                <a:gd name="T3" fmla="*/ 53632 h 222"/>
                <a:gd name="T4" fmla="*/ 161358 w 487"/>
                <a:gd name="T5" fmla="*/ 47196 h 222"/>
                <a:gd name="T6" fmla="*/ 161358 w 487"/>
                <a:gd name="T7" fmla="*/ 47196 h 222"/>
                <a:gd name="T8" fmla="*/ 167812 w 487"/>
                <a:gd name="T9" fmla="*/ 44336 h 222"/>
                <a:gd name="T10" fmla="*/ 167812 w 487"/>
                <a:gd name="T11" fmla="*/ 44336 h 222"/>
                <a:gd name="T12" fmla="*/ 171039 w 487"/>
                <a:gd name="T13" fmla="*/ 37900 h 222"/>
                <a:gd name="T14" fmla="*/ 171039 w 487"/>
                <a:gd name="T15" fmla="*/ 37900 h 222"/>
                <a:gd name="T16" fmla="*/ 174266 w 487"/>
                <a:gd name="T17" fmla="*/ 34682 h 222"/>
                <a:gd name="T18" fmla="*/ 174266 w 487"/>
                <a:gd name="T19" fmla="*/ 34682 h 222"/>
                <a:gd name="T20" fmla="*/ 174266 w 487"/>
                <a:gd name="T21" fmla="*/ 31464 h 222"/>
                <a:gd name="T22" fmla="*/ 174266 w 487"/>
                <a:gd name="T23" fmla="*/ 25386 h 222"/>
                <a:gd name="T24" fmla="*/ 174266 w 487"/>
                <a:gd name="T25" fmla="*/ 25386 h 222"/>
                <a:gd name="T26" fmla="*/ 174266 w 487"/>
                <a:gd name="T27" fmla="*/ 25386 h 222"/>
                <a:gd name="T28" fmla="*/ 167812 w 487"/>
                <a:gd name="T29" fmla="*/ 18950 h 222"/>
                <a:gd name="T30" fmla="*/ 167812 w 487"/>
                <a:gd name="T31" fmla="*/ 18950 h 222"/>
                <a:gd name="T32" fmla="*/ 142353 w 487"/>
                <a:gd name="T33" fmla="*/ 9654 h 222"/>
                <a:gd name="T34" fmla="*/ 142353 w 487"/>
                <a:gd name="T35" fmla="*/ 9654 h 222"/>
                <a:gd name="T36" fmla="*/ 126576 w 487"/>
                <a:gd name="T37" fmla="*/ 3218 h 222"/>
                <a:gd name="T38" fmla="*/ 110799 w 487"/>
                <a:gd name="T39" fmla="*/ 0 h 222"/>
                <a:gd name="T40" fmla="*/ 110799 w 487"/>
                <a:gd name="T41" fmla="*/ 0 h 222"/>
                <a:gd name="T42" fmla="*/ 95022 w 487"/>
                <a:gd name="T43" fmla="*/ 0 h 222"/>
                <a:gd name="T44" fmla="*/ 79245 w 487"/>
                <a:gd name="T45" fmla="*/ 3218 h 222"/>
                <a:gd name="T46" fmla="*/ 79245 w 487"/>
                <a:gd name="T47" fmla="*/ 3218 h 222"/>
                <a:gd name="T48" fmla="*/ 66695 w 487"/>
                <a:gd name="T49" fmla="*/ 9654 h 222"/>
                <a:gd name="T50" fmla="*/ 53786 w 487"/>
                <a:gd name="T51" fmla="*/ 18950 h 222"/>
                <a:gd name="T52" fmla="*/ 53786 w 487"/>
                <a:gd name="T53" fmla="*/ 18950 h 222"/>
                <a:gd name="T54" fmla="*/ 69563 w 487"/>
                <a:gd name="T55" fmla="*/ 12514 h 222"/>
                <a:gd name="T56" fmla="*/ 82472 w 487"/>
                <a:gd name="T57" fmla="*/ 12514 h 222"/>
                <a:gd name="T58" fmla="*/ 82472 w 487"/>
                <a:gd name="T59" fmla="*/ 12514 h 222"/>
                <a:gd name="T60" fmla="*/ 95022 w 487"/>
                <a:gd name="T61" fmla="*/ 12514 h 222"/>
                <a:gd name="T62" fmla="*/ 107572 w 487"/>
                <a:gd name="T63" fmla="*/ 15732 h 222"/>
                <a:gd name="T64" fmla="*/ 107572 w 487"/>
                <a:gd name="T65" fmla="*/ 15732 h 222"/>
                <a:gd name="T66" fmla="*/ 133031 w 487"/>
                <a:gd name="T67" fmla="*/ 25386 h 222"/>
                <a:gd name="T68" fmla="*/ 133031 w 487"/>
                <a:gd name="T69" fmla="*/ 25386 h 222"/>
                <a:gd name="T70" fmla="*/ 142353 w 487"/>
                <a:gd name="T71" fmla="*/ 31464 h 222"/>
                <a:gd name="T72" fmla="*/ 142353 w 487"/>
                <a:gd name="T73" fmla="*/ 31464 h 222"/>
                <a:gd name="T74" fmla="*/ 139485 w 487"/>
                <a:gd name="T75" fmla="*/ 31464 h 222"/>
                <a:gd name="T76" fmla="*/ 139485 w 487"/>
                <a:gd name="T77" fmla="*/ 31464 h 222"/>
                <a:gd name="T78" fmla="*/ 120480 w 487"/>
                <a:gd name="T79" fmla="*/ 41118 h 222"/>
                <a:gd name="T80" fmla="*/ 120480 w 487"/>
                <a:gd name="T81" fmla="*/ 41118 h 222"/>
                <a:gd name="T82" fmla="*/ 79245 w 487"/>
                <a:gd name="T83" fmla="*/ 56850 h 222"/>
                <a:gd name="T84" fmla="*/ 79245 w 487"/>
                <a:gd name="T85" fmla="*/ 56850 h 222"/>
                <a:gd name="T86" fmla="*/ 60240 w 487"/>
                <a:gd name="T87" fmla="*/ 60068 h 222"/>
                <a:gd name="T88" fmla="*/ 38009 w 487"/>
                <a:gd name="T89" fmla="*/ 60068 h 222"/>
                <a:gd name="T90" fmla="*/ 38009 w 487"/>
                <a:gd name="T91" fmla="*/ 60068 h 222"/>
                <a:gd name="T92" fmla="*/ 19004 w 487"/>
                <a:gd name="T93" fmla="*/ 56850 h 222"/>
                <a:gd name="T94" fmla="*/ 9681 w 487"/>
                <a:gd name="T95" fmla="*/ 50414 h 222"/>
                <a:gd name="T96" fmla="*/ 0 w 487"/>
                <a:gd name="T97" fmla="*/ 44336 h 222"/>
                <a:gd name="T98" fmla="*/ 0 w 487"/>
                <a:gd name="T99" fmla="*/ 44336 h 222"/>
                <a:gd name="T100" fmla="*/ 6454 w 487"/>
                <a:gd name="T101" fmla="*/ 53632 h 222"/>
                <a:gd name="T102" fmla="*/ 12909 w 487"/>
                <a:gd name="T103" fmla="*/ 63285 h 222"/>
                <a:gd name="T104" fmla="*/ 25459 w 487"/>
                <a:gd name="T105" fmla="*/ 69364 h 222"/>
                <a:gd name="T106" fmla="*/ 34782 w 487"/>
                <a:gd name="T107" fmla="*/ 75800 h 222"/>
                <a:gd name="T108" fmla="*/ 34782 w 487"/>
                <a:gd name="T109" fmla="*/ 75800 h 222"/>
                <a:gd name="T110" fmla="*/ 60240 w 487"/>
                <a:gd name="T111" fmla="*/ 79017 h 222"/>
                <a:gd name="T112" fmla="*/ 85699 w 487"/>
                <a:gd name="T113" fmla="*/ 79017 h 222"/>
                <a:gd name="T114" fmla="*/ 85699 w 487"/>
                <a:gd name="T115" fmla="*/ 79017 h 222"/>
                <a:gd name="T116" fmla="*/ 107572 w 487"/>
                <a:gd name="T117" fmla="*/ 72582 h 222"/>
                <a:gd name="T118" fmla="*/ 129803 w 487"/>
                <a:gd name="T119" fmla="*/ 66146 h 222"/>
                <a:gd name="T120" fmla="*/ 129803 w 487"/>
                <a:gd name="T121" fmla="*/ 66146 h 222"/>
                <a:gd name="T122" fmla="*/ 152035 w 487"/>
                <a:gd name="T123" fmla="*/ 53632 h 2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87" h="222">
                  <a:moveTo>
                    <a:pt x="424" y="150"/>
                  </a:moveTo>
                  <a:lnTo>
                    <a:pt x="424" y="150"/>
                  </a:lnTo>
                  <a:lnTo>
                    <a:pt x="450" y="132"/>
                  </a:lnTo>
                  <a:lnTo>
                    <a:pt x="468" y="124"/>
                  </a:lnTo>
                  <a:lnTo>
                    <a:pt x="477" y="106"/>
                  </a:lnTo>
                  <a:lnTo>
                    <a:pt x="486" y="97"/>
                  </a:lnTo>
                  <a:lnTo>
                    <a:pt x="486" y="88"/>
                  </a:lnTo>
                  <a:lnTo>
                    <a:pt x="486" y="71"/>
                  </a:lnTo>
                  <a:lnTo>
                    <a:pt x="468" y="53"/>
                  </a:lnTo>
                  <a:lnTo>
                    <a:pt x="397" y="27"/>
                  </a:lnTo>
                  <a:lnTo>
                    <a:pt x="353" y="9"/>
                  </a:lnTo>
                  <a:lnTo>
                    <a:pt x="309" y="0"/>
                  </a:lnTo>
                  <a:lnTo>
                    <a:pt x="265" y="0"/>
                  </a:lnTo>
                  <a:lnTo>
                    <a:pt x="221" y="9"/>
                  </a:lnTo>
                  <a:lnTo>
                    <a:pt x="186" y="27"/>
                  </a:lnTo>
                  <a:lnTo>
                    <a:pt x="150" y="53"/>
                  </a:lnTo>
                  <a:lnTo>
                    <a:pt x="194" y="35"/>
                  </a:lnTo>
                  <a:lnTo>
                    <a:pt x="230" y="35"/>
                  </a:lnTo>
                  <a:lnTo>
                    <a:pt x="265" y="35"/>
                  </a:lnTo>
                  <a:lnTo>
                    <a:pt x="300" y="44"/>
                  </a:lnTo>
                  <a:lnTo>
                    <a:pt x="371" y="71"/>
                  </a:lnTo>
                  <a:lnTo>
                    <a:pt x="397" y="88"/>
                  </a:lnTo>
                  <a:lnTo>
                    <a:pt x="389" y="88"/>
                  </a:lnTo>
                  <a:lnTo>
                    <a:pt x="336" y="115"/>
                  </a:lnTo>
                  <a:lnTo>
                    <a:pt x="221" y="159"/>
                  </a:lnTo>
                  <a:lnTo>
                    <a:pt x="168" y="168"/>
                  </a:lnTo>
                  <a:lnTo>
                    <a:pt x="106" y="168"/>
                  </a:lnTo>
                  <a:lnTo>
                    <a:pt x="53" y="159"/>
                  </a:lnTo>
                  <a:lnTo>
                    <a:pt x="27" y="141"/>
                  </a:lnTo>
                  <a:lnTo>
                    <a:pt x="0" y="124"/>
                  </a:lnTo>
                  <a:lnTo>
                    <a:pt x="18" y="150"/>
                  </a:lnTo>
                  <a:lnTo>
                    <a:pt x="36" y="177"/>
                  </a:lnTo>
                  <a:lnTo>
                    <a:pt x="71" y="194"/>
                  </a:lnTo>
                  <a:lnTo>
                    <a:pt x="97" y="212"/>
                  </a:lnTo>
                  <a:lnTo>
                    <a:pt x="168" y="221"/>
                  </a:lnTo>
                  <a:lnTo>
                    <a:pt x="239" y="221"/>
                  </a:lnTo>
                  <a:lnTo>
                    <a:pt x="300" y="203"/>
                  </a:lnTo>
                  <a:lnTo>
                    <a:pt x="362" y="185"/>
                  </a:lnTo>
                  <a:lnTo>
                    <a:pt x="424" y="1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6" name="Freeform 16"/>
            <p:cNvSpPr>
              <a:spLocks noChangeArrowheads="1"/>
            </p:cNvSpPr>
            <p:nvPr/>
          </p:nvSpPr>
          <p:spPr bwMode="auto">
            <a:xfrm>
              <a:off x="5092700" y="4056063"/>
              <a:ext cx="73025" cy="50800"/>
            </a:xfrm>
            <a:custGeom>
              <a:avLst/>
              <a:gdLst>
                <a:gd name="T0" fmla="*/ 28059 w 203"/>
                <a:gd name="T1" fmla="*/ 12789 h 143"/>
                <a:gd name="T2" fmla="*/ 28059 w 203"/>
                <a:gd name="T3" fmla="*/ 12789 h 143"/>
                <a:gd name="T4" fmla="*/ 8993 w 203"/>
                <a:gd name="T5" fmla="*/ 31617 h 143"/>
                <a:gd name="T6" fmla="*/ 8993 w 203"/>
                <a:gd name="T7" fmla="*/ 31617 h 143"/>
                <a:gd name="T8" fmla="*/ 2878 w 203"/>
                <a:gd name="T9" fmla="*/ 40853 h 143"/>
                <a:gd name="T10" fmla="*/ 0 w 203"/>
                <a:gd name="T11" fmla="*/ 50445 h 143"/>
                <a:gd name="T12" fmla="*/ 0 w 203"/>
                <a:gd name="T13" fmla="*/ 50445 h 143"/>
                <a:gd name="T14" fmla="*/ 34534 w 203"/>
                <a:gd name="T15" fmla="*/ 25222 h 143"/>
                <a:gd name="T16" fmla="*/ 34534 w 203"/>
                <a:gd name="T17" fmla="*/ 25222 h 143"/>
                <a:gd name="T18" fmla="*/ 72665 w 203"/>
                <a:gd name="T19" fmla="*/ 0 h 143"/>
                <a:gd name="T20" fmla="*/ 72665 w 203"/>
                <a:gd name="T21" fmla="*/ 0 h 143"/>
                <a:gd name="T22" fmla="*/ 60075 w 203"/>
                <a:gd name="T23" fmla="*/ 0 h 143"/>
                <a:gd name="T24" fmla="*/ 47125 w 203"/>
                <a:gd name="T25" fmla="*/ 3197 h 143"/>
                <a:gd name="T26" fmla="*/ 28059 w 203"/>
                <a:gd name="T27" fmla="*/ 12789 h 1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03" h="143">
                  <a:moveTo>
                    <a:pt x="78" y="36"/>
                  </a:moveTo>
                  <a:lnTo>
                    <a:pt x="78" y="36"/>
                  </a:lnTo>
                  <a:lnTo>
                    <a:pt x="25" y="89"/>
                  </a:lnTo>
                  <a:lnTo>
                    <a:pt x="8" y="115"/>
                  </a:lnTo>
                  <a:lnTo>
                    <a:pt x="0" y="142"/>
                  </a:lnTo>
                  <a:lnTo>
                    <a:pt x="96" y="71"/>
                  </a:lnTo>
                  <a:lnTo>
                    <a:pt x="202" y="0"/>
                  </a:lnTo>
                  <a:lnTo>
                    <a:pt x="167" y="0"/>
                  </a:lnTo>
                  <a:lnTo>
                    <a:pt x="131" y="9"/>
                  </a:lnTo>
                  <a:lnTo>
                    <a:pt x="78" y="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sp>
          <p:nvSpPr>
            <p:cNvPr id="27" name="Freeform 17"/>
            <p:cNvSpPr>
              <a:spLocks noChangeArrowheads="1"/>
            </p:cNvSpPr>
            <p:nvPr/>
          </p:nvSpPr>
          <p:spPr bwMode="auto">
            <a:xfrm>
              <a:off x="5108575" y="4094163"/>
              <a:ext cx="38100" cy="50800"/>
            </a:xfrm>
            <a:custGeom>
              <a:avLst/>
              <a:gdLst>
                <a:gd name="T0" fmla="*/ 15667 w 107"/>
                <a:gd name="T1" fmla="*/ 41141 h 142"/>
                <a:gd name="T2" fmla="*/ 15667 w 107"/>
                <a:gd name="T3" fmla="*/ 41141 h 142"/>
                <a:gd name="T4" fmla="*/ 0 w 107"/>
                <a:gd name="T5" fmla="*/ 47580 h 142"/>
                <a:gd name="T6" fmla="*/ 0 w 107"/>
                <a:gd name="T7" fmla="*/ 47580 h 142"/>
                <a:gd name="T8" fmla="*/ 9614 w 107"/>
                <a:gd name="T9" fmla="*/ 50442 h 142"/>
                <a:gd name="T10" fmla="*/ 18872 w 107"/>
                <a:gd name="T11" fmla="*/ 50442 h 142"/>
                <a:gd name="T12" fmla="*/ 18872 w 107"/>
                <a:gd name="T13" fmla="*/ 50442 h 142"/>
                <a:gd name="T14" fmla="*/ 28486 w 107"/>
                <a:gd name="T15" fmla="*/ 44361 h 142"/>
                <a:gd name="T16" fmla="*/ 28486 w 107"/>
                <a:gd name="T17" fmla="*/ 44361 h 142"/>
                <a:gd name="T18" fmla="*/ 37744 w 107"/>
                <a:gd name="T19" fmla="*/ 34701 h 142"/>
                <a:gd name="T20" fmla="*/ 37744 w 107"/>
                <a:gd name="T21" fmla="*/ 34701 h 142"/>
                <a:gd name="T22" fmla="*/ 37744 w 107"/>
                <a:gd name="T23" fmla="*/ 22180 h 142"/>
                <a:gd name="T24" fmla="*/ 34539 w 107"/>
                <a:gd name="T25" fmla="*/ 12879 h 142"/>
                <a:gd name="T26" fmla="*/ 34539 w 107"/>
                <a:gd name="T27" fmla="*/ 12879 h 142"/>
                <a:gd name="T28" fmla="*/ 28486 w 107"/>
                <a:gd name="T29" fmla="*/ 6439 h 142"/>
                <a:gd name="T30" fmla="*/ 18872 w 107"/>
                <a:gd name="T31" fmla="*/ 0 h 142"/>
                <a:gd name="T32" fmla="*/ 25281 w 107"/>
                <a:gd name="T33" fmla="*/ 15741 h 142"/>
                <a:gd name="T34" fmla="*/ 25281 w 107"/>
                <a:gd name="T35" fmla="*/ 15741 h 142"/>
                <a:gd name="T36" fmla="*/ 25281 w 107"/>
                <a:gd name="T37" fmla="*/ 25400 h 142"/>
                <a:gd name="T38" fmla="*/ 25281 w 107"/>
                <a:gd name="T39" fmla="*/ 31482 h 142"/>
                <a:gd name="T40" fmla="*/ 25281 w 107"/>
                <a:gd name="T41" fmla="*/ 31482 h 142"/>
                <a:gd name="T42" fmla="*/ 22077 w 107"/>
                <a:gd name="T43" fmla="*/ 37921 h 142"/>
                <a:gd name="T44" fmla="*/ 15667 w 107"/>
                <a:gd name="T45" fmla="*/ 41141 h 1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7" h="142">
                  <a:moveTo>
                    <a:pt x="44" y="115"/>
                  </a:moveTo>
                  <a:lnTo>
                    <a:pt x="44" y="115"/>
                  </a:lnTo>
                  <a:lnTo>
                    <a:pt x="0" y="133"/>
                  </a:lnTo>
                  <a:lnTo>
                    <a:pt x="27" y="141"/>
                  </a:lnTo>
                  <a:lnTo>
                    <a:pt x="53" y="141"/>
                  </a:lnTo>
                  <a:lnTo>
                    <a:pt x="80" y="124"/>
                  </a:lnTo>
                  <a:lnTo>
                    <a:pt x="106" y="97"/>
                  </a:lnTo>
                  <a:lnTo>
                    <a:pt x="106" y="62"/>
                  </a:lnTo>
                  <a:lnTo>
                    <a:pt x="97" y="36"/>
                  </a:lnTo>
                  <a:lnTo>
                    <a:pt x="80" y="18"/>
                  </a:lnTo>
                  <a:lnTo>
                    <a:pt x="53" y="0"/>
                  </a:lnTo>
                  <a:lnTo>
                    <a:pt x="71" y="44"/>
                  </a:lnTo>
                  <a:lnTo>
                    <a:pt x="71" y="71"/>
                  </a:lnTo>
                  <a:lnTo>
                    <a:pt x="71" y="88"/>
                  </a:lnTo>
                  <a:lnTo>
                    <a:pt x="62" y="106"/>
                  </a:lnTo>
                  <a:lnTo>
                    <a:pt x="44" y="11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2618676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 name="Rounded Rectangle 793"/>
          <p:cNvSpPr/>
          <p:nvPr/>
        </p:nvSpPr>
        <p:spPr bwMode="auto">
          <a:xfrm>
            <a:off x="3786157" y="1454732"/>
            <a:ext cx="4970385" cy="2884793"/>
          </a:xfrm>
          <a:prstGeom prst="roundRect">
            <a:avLst>
              <a:gd name="adj" fmla="val 7503"/>
            </a:avLst>
          </a:prstGeom>
          <a:solidFill>
            <a:srgbClr val="FFFFFF"/>
          </a:solidFill>
          <a:ln w="12700" algn="ctr">
            <a:solidFill>
              <a:schemeClr val="bg1">
                <a:lumMod val="65000"/>
              </a:schemeClr>
            </a:solidFill>
            <a:miter lim="800000"/>
            <a:headEnd/>
            <a:tailEnd/>
          </a:ln>
        </p:spPr>
        <p:txBody>
          <a:bodyPr wrap="none" rtlCol="0" anchor="ctr"/>
          <a:lstStyle/>
          <a:p>
            <a:pPr algn="ctr" defTabSz="457189"/>
            <a:endParaRPr lang="en-US" dirty="0">
              <a:solidFill>
                <a:prstClr val="black"/>
              </a:solidFill>
            </a:endParaRPr>
          </a:p>
        </p:txBody>
      </p:sp>
      <p:sp>
        <p:nvSpPr>
          <p:cNvPr id="739" name="Rounded Rectangle 738"/>
          <p:cNvSpPr/>
          <p:nvPr/>
        </p:nvSpPr>
        <p:spPr bwMode="auto">
          <a:xfrm>
            <a:off x="4114507" y="3309009"/>
            <a:ext cx="4379102" cy="889683"/>
          </a:xfrm>
          <a:prstGeom prst="roundRect">
            <a:avLst>
              <a:gd name="adj" fmla="val 0"/>
            </a:avLst>
          </a:prstGeom>
          <a:solidFill>
            <a:schemeClr val="accent1">
              <a:alpha val="15000"/>
            </a:schemeClr>
          </a:solidFill>
          <a:ln>
            <a:noFill/>
            <a:headEnd/>
            <a:tailEnd/>
          </a:ln>
          <a:effectLst/>
        </p:spPr>
        <p:style>
          <a:lnRef idx="1">
            <a:schemeClr val="accent3"/>
          </a:lnRef>
          <a:fillRef idx="3">
            <a:schemeClr val="accent3"/>
          </a:fillRef>
          <a:effectRef idx="2">
            <a:schemeClr val="accent3"/>
          </a:effectRef>
          <a:fontRef idx="minor">
            <a:schemeClr val="lt1"/>
          </a:fontRef>
        </p:style>
        <p:txBody>
          <a:bodyPr vert="vert270" wrap="none" rtlCol="0" anchor="t"/>
          <a:lstStyle/>
          <a:p>
            <a:pPr algn="ctr" defTabSz="457189"/>
            <a:endParaRPr lang="en-US" dirty="0">
              <a:solidFill>
                <a:prstClr val="white"/>
              </a:solidFill>
            </a:endParaRPr>
          </a:p>
        </p:txBody>
      </p:sp>
      <p:grpSp>
        <p:nvGrpSpPr>
          <p:cNvPr id="637" name="Group 636"/>
          <p:cNvGrpSpPr/>
          <p:nvPr/>
        </p:nvGrpSpPr>
        <p:grpSpPr>
          <a:xfrm>
            <a:off x="5988486" y="2735509"/>
            <a:ext cx="631145" cy="420577"/>
            <a:chOff x="5201559" y="2732022"/>
            <a:chExt cx="631145" cy="420577"/>
          </a:xfrm>
        </p:grpSpPr>
        <p:sp>
          <p:nvSpPr>
            <p:cNvPr id="638"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9"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0"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1"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2"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9" name="Group 648"/>
          <p:cNvGrpSpPr/>
          <p:nvPr/>
        </p:nvGrpSpPr>
        <p:grpSpPr>
          <a:xfrm>
            <a:off x="5201559" y="2732022"/>
            <a:ext cx="631145" cy="420577"/>
            <a:chOff x="5201559" y="2732022"/>
            <a:chExt cx="631145" cy="420577"/>
          </a:xfrm>
        </p:grpSpPr>
        <p:sp>
          <p:nvSpPr>
            <p:cNvPr id="650"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1"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2"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3"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4"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595" name="Group 594"/>
          <p:cNvGrpSpPr/>
          <p:nvPr/>
        </p:nvGrpSpPr>
        <p:grpSpPr>
          <a:xfrm>
            <a:off x="4433315" y="2733221"/>
            <a:ext cx="631145" cy="420577"/>
            <a:chOff x="5201559" y="2732022"/>
            <a:chExt cx="631145" cy="420577"/>
          </a:xfrm>
        </p:grpSpPr>
        <p:sp>
          <p:nvSpPr>
            <p:cNvPr id="596"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7"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8"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9"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0"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37" name="Title 36"/>
          <p:cNvSpPr>
            <a:spLocks noGrp="1"/>
          </p:cNvSpPr>
          <p:nvPr>
            <p:ph type="title"/>
          </p:nvPr>
        </p:nvSpPr>
        <p:spPr>
          <a:xfrm>
            <a:off x="568307" y="344525"/>
            <a:ext cx="7727387" cy="509046"/>
          </a:xfrm>
        </p:spPr>
        <p:txBody>
          <a:bodyPr/>
          <a:lstStyle/>
          <a:p>
            <a:r>
              <a:rPr lang="en-US" dirty="0" smtClean="0"/>
              <a:t>Network Virtualization with Overlays</a:t>
            </a:r>
            <a:endParaRPr lang="en-US" dirty="0"/>
          </a:p>
        </p:txBody>
      </p:sp>
      <p:sp>
        <p:nvSpPr>
          <p:cNvPr id="38" name="Content Placeholder 37"/>
          <p:cNvSpPr>
            <a:spLocks noGrp="1"/>
          </p:cNvSpPr>
          <p:nvPr>
            <p:ph type="body" sz="quarter" idx="14"/>
          </p:nvPr>
        </p:nvSpPr>
        <p:spPr>
          <a:xfrm>
            <a:off x="219527" y="1238166"/>
            <a:ext cx="3052380" cy="3215514"/>
          </a:xfrm>
        </p:spPr>
        <p:txBody>
          <a:bodyPr>
            <a:noAutofit/>
          </a:bodyPr>
          <a:lstStyle/>
          <a:p>
            <a:r>
              <a:rPr lang="en-US" sz="1600" dirty="0"/>
              <a:t>NV is an approach which provides a flexible virtual network atop an existing physical network infrastructure using an overlay </a:t>
            </a:r>
            <a:r>
              <a:rPr lang="en-US" sz="1600" dirty="0" smtClean="0"/>
              <a:t>technology</a:t>
            </a:r>
          </a:p>
          <a:p>
            <a:r>
              <a:rPr lang="en-US" sz="1600" dirty="0" smtClean="0"/>
              <a:t>NV </a:t>
            </a:r>
            <a:r>
              <a:rPr lang="en-US" sz="1600" dirty="0"/>
              <a:t>helps automate network configuration while provisioning applications/tenants </a:t>
            </a:r>
          </a:p>
          <a:p>
            <a:r>
              <a:rPr lang="en-US" sz="1600" dirty="0"/>
              <a:t>NV provides a scalable, multi-tenant virtual network via overlay technology</a:t>
            </a:r>
          </a:p>
          <a:p>
            <a:endParaRPr lang="en-US" dirty="0"/>
          </a:p>
        </p:txBody>
      </p:sp>
      <p:sp>
        <p:nvSpPr>
          <p:cNvPr id="10" name="Footer Placeholder 9"/>
          <p:cNvSpPr>
            <a:spLocks noGrp="1"/>
          </p:cNvSpPr>
          <p:nvPr>
            <p:ph type="ftr" sz="quarter" idx="3"/>
          </p:nvPr>
        </p:nvSpPr>
        <p:spPr>
          <a:xfrm>
            <a:off x="4124508" y="4906103"/>
            <a:ext cx="3990646" cy="103485"/>
          </a:xfrm>
        </p:spPr>
        <p:txBody>
          <a:bodyPr/>
          <a:lstStyle/>
          <a:p>
            <a:r>
              <a:rPr lang="en-US" dirty="0" smtClean="0"/>
              <a:t>© 2015 BROCADE COMMUNICATIONS SYSTEMS, INC. </a:t>
            </a:r>
            <a:endParaRPr lang="en-US" dirty="0"/>
          </a:p>
        </p:txBody>
      </p:sp>
      <p:sp>
        <p:nvSpPr>
          <p:cNvPr id="18" name="Slide Number Placeholder 17"/>
          <p:cNvSpPr>
            <a:spLocks noGrp="1"/>
          </p:cNvSpPr>
          <p:nvPr>
            <p:ph type="sldNum" sz="quarter" idx="4"/>
          </p:nvPr>
        </p:nvSpPr>
        <p:spPr>
          <a:xfrm>
            <a:off x="8169598" y="4894737"/>
            <a:ext cx="256801" cy="116425"/>
          </a:xfrm>
        </p:spPr>
        <p:txBody>
          <a:bodyPr/>
          <a:lstStyle/>
          <a:p>
            <a:fld id="{7BCC8D0D-EAEC-449D-9161-023DFF90F2E2}" type="slidenum">
              <a:rPr lang="en-US" smtClean="0"/>
              <a:pPr/>
              <a:t>6</a:t>
            </a:fld>
            <a:endParaRPr lang="en-US" dirty="0"/>
          </a:p>
        </p:txBody>
      </p:sp>
      <p:grpSp>
        <p:nvGrpSpPr>
          <p:cNvPr id="594" name="Group 593"/>
          <p:cNvGrpSpPr/>
          <p:nvPr/>
        </p:nvGrpSpPr>
        <p:grpSpPr>
          <a:xfrm>
            <a:off x="5533966" y="1680848"/>
            <a:ext cx="631145" cy="420577"/>
            <a:chOff x="5201559" y="2732022"/>
            <a:chExt cx="631145" cy="420577"/>
          </a:xfrm>
        </p:grpSpPr>
        <p:sp>
          <p:nvSpPr>
            <p:cNvPr id="564"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0"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1"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2"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3"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1" name="Group 600"/>
          <p:cNvGrpSpPr/>
          <p:nvPr/>
        </p:nvGrpSpPr>
        <p:grpSpPr>
          <a:xfrm>
            <a:off x="7538453" y="2756124"/>
            <a:ext cx="631145" cy="420577"/>
            <a:chOff x="5201559" y="2732022"/>
            <a:chExt cx="631145" cy="420577"/>
          </a:xfrm>
        </p:grpSpPr>
        <p:sp>
          <p:nvSpPr>
            <p:cNvPr id="602"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3"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4"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5"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6"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07" name="Group 606"/>
          <p:cNvGrpSpPr/>
          <p:nvPr/>
        </p:nvGrpSpPr>
        <p:grpSpPr>
          <a:xfrm>
            <a:off x="6776713" y="2735508"/>
            <a:ext cx="631145" cy="420577"/>
            <a:chOff x="5201559" y="2732022"/>
            <a:chExt cx="631145" cy="420577"/>
          </a:xfrm>
        </p:grpSpPr>
        <p:sp>
          <p:nvSpPr>
            <p:cNvPr id="608"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9"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0"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1"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2"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643" name="Group 642"/>
          <p:cNvGrpSpPr/>
          <p:nvPr/>
        </p:nvGrpSpPr>
        <p:grpSpPr>
          <a:xfrm>
            <a:off x="6417993" y="1666862"/>
            <a:ext cx="631145" cy="420577"/>
            <a:chOff x="5201559" y="2732022"/>
            <a:chExt cx="631145" cy="420577"/>
          </a:xfrm>
        </p:grpSpPr>
        <p:sp>
          <p:nvSpPr>
            <p:cNvPr id="644" name="Freeform 48"/>
            <p:cNvSpPr>
              <a:spLocks noChangeArrowheads="1"/>
            </p:cNvSpPr>
            <p:nvPr/>
          </p:nvSpPr>
          <p:spPr bwMode="auto">
            <a:xfrm>
              <a:off x="5201559" y="2732022"/>
              <a:ext cx="631145" cy="420577"/>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5" name="Freeform 21"/>
            <p:cNvSpPr>
              <a:spLocks noChangeArrowheads="1"/>
            </p:cNvSpPr>
            <p:nvPr/>
          </p:nvSpPr>
          <p:spPr bwMode="auto">
            <a:xfrm>
              <a:off x="5521233" y="2823950"/>
              <a:ext cx="219667" cy="116046"/>
            </a:xfrm>
            <a:custGeom>
              <a:avLst/>
              <a:gdLst>
                <a:gd name="T0" fmla="*/ 653 w 1092"/>
                <a:gd name="T1" fmla="*/ 372 h 542"/>
                <a:gd name="T2" fmla="*/ 630 w 1092"/>
                <a:gd name="T3" fmla="*/ 363 h 542"/>
                <a:gd name="T4" fmla="*/ 618 w 1092"/>
                <a:gd name="T5" fmla="*/ 363 h 542"/>
                <a:gd name="T6" fmla="*/ 581 w 1092"/>
                <a:gd name="T7" fmla="*/ 366 h 542"/>
                <a:gd name="T8" fmla="*/ 232 w 1092"/>
                <a:gd name="T9" fmla="*/ 375 h 542"/>
                <a:gd name="T10" fmla="*/ 28 w 1092"/>
                <a:gd name="T11" fmla="*/ 386 h 542"/>
                <a:gd name="T12" fmla="*/ 28 w 1092"/>
                <a:gd name="T13" fmla="*/ 389 h 542"/>
                <a:gd name="T14" fmla="*/ 232 w 1092"/>
                <a:gd name="T15" fmla="*/ 398 h 542"/>
                <a:gd name="T16" fmla="*/ 581 w 1092"/>
                <a:gd name="T17" fmla="*/ 406 h 542"/>
                <a:gd name="T18" fmla="*/ 618 w 1092"/>
                <a:gd name="T19" fmla="*/ 409 h 542"/>
                <a:gd name="T20" fmla="*/ 615 w 1092"/>
                <a:gd name="T21" fmla="*/ 501 h 542"/>
                <a:gd name="T22" fmla="*/ 615 w 1092"/>
                <a:gd name="T23" fmla="*/ 509 h 542"/>
                <a:gd name="T24" fmla="*/ 618 w 1092"/>
                <a:gd name="T25" fmla="*/ 515 h 542"/>
                <a:gd name="T26" fmla="*/ 630 w 1092"/>
                <a:gd name="T27" fmla="*/ 535 h 542"/>
                <a:gd name="T28" fmla="*/ 647 w 1092"/>
                <a:gd name="T29" fmla="*/ 541 h 542"/>
                <a:gd name="T30" fmla="*/ 667 w 1092"/>
                <a:gd name="T31" fmla="*/ 535 h 542"/>
                <a:gd name="T32" fmla="*/ 879 w 1092"/>
                <a:gd name="T33" fmla="*/ 415 h 542"/>
                <a:gd name="T34" fmla="*/ 1028 w 1092"/>
                <a:gd name="T35" fmla="*/ 326 h 542"/>
                <a:gd name="T36" fmla="*/ 1074 w 1092"/>
                <a:gd name="T37" fmla="*/ 300 h 542"/>
                <a:gd name="T38" fmla="*/ 1077 w 1092"/>
                <a:gd name="T39" fmla="*/ 297 h 542"/>
                <a:gd name="T40" fmla="*/ 1091 w 1092"/>
                <a:gd name="T41" fmla="*/ 274 h 542"/>
                <a:gd name="T42" fmla="*/ 1082 w 1092"/>
                <a:gd name="T43" fmla="*/ 246 h 542"/>
                <a:gd name="T44" fmla="*/ 1054 w 1092"/>
                <a:gd name="T45" fmla="*/ 229 h 542"/>
                <a:gd name="T46" fmla="*/ 976 w 1092"/>
                <a:gd name="T47" fmla="*/ 183 h 542"/>
                <a:gd name="T48" fmla="*/ 667 w 1092"/>
                <a:gd name="T49" fmla="*/ 5 h 542"/>
                <a:gd name="T50" fmla="*/ 661 w 1092"/>
                <a:gd name="T51" fmla="*/ 2 h 542"/>
                <a:gd name="T52" fmla="*/ 653 w 1092"/>
                <a:gd name="T53" fmla="*/ 0 h 542"/>
                <a:gd name="T54" fmla="*/ 627 w 1092"/>
                <a:gd name="T55" fmla="*/ 8 h 542"/>
                <a:gd name="T56" fmla="*/ 618 w 1092"/>
                <a:gd name="T57" fmla="*/ 25 h 542"/>
                <a:gd name="T58" fmla="*/ 618 w 1092"/>
                <a:gd name="T59" fmla="*/ 54 h 542"/>
                <a:gd name="T60" fmla="*/ 618 w 1092"/>
                <a:gd name="T61" fmla="*/ 134 h 542"/>
                <a:gd name="T62" fmla="*/ 581 w 1092"/>
                <a:gd name="T63" fmla="*/ 134 h 542"/>
                <a:gd name="T64" fmla="*/ 232 w 1092"/>
                <a:gd name="T65" fmla="*/ 146 h 542"/>
                <a:gd name="T66" fmla="*/ 28 w 1092"/>
                <a:gd name="T67" fmla="*/ 154 h 542"/>
                <a:gd name="T68" fmla="*/ 28 w 1092"/>
                <a:gd name="T69" fmla="*/ 157 h 542"/>
                <a:gd name="T70" fmla="*/ 232 w 1092"/>
                <a:gd name="T71" fmla="*/ 166 h 542"/>
                <a:gd name="T72" fmla="*/ 581 w 1092"/>
                <a:gd name="T73" fmla="*/ 177 h 542"/>
                <a:gd name="T74" fmla="*/ 618 w 1092"/>
                <a:gd name="T75" fmla="*/ 177 h 542"/>
                <a:gd name="T76" fmla="*/ 635 w 1092"/>
                <a:gd name="T77" fmla="*/ 177 h 542"/>
                <a:gd name="T78" fmla="*/ 659 w 1092"/>
                <a:gd name="T79" fmla="*/ 163 h 542"/>
                <a:gd name="T80" fmla="*/ 664 w 1092"/>
                <a:gd name="T81" fmla="*/ 148 h 542"/>
                <a:gd name="T82" fmla="*/ 664 w 1092"/>
                <a:gd name="T83" fmla="*/ 140 h 542"/>
                <a:gd name="T84" fmla="*/ 664 w 1092"/>
                <a:gd name="T85" fmla="*/ 108 h 542"/>
                <a:gd name="T86" fmla="*/ 848 w 1092"/>
                <a:gd name="T87" fmla="*/ 171 h 542"/>
                <a:gd name="T88" fmla="*/ 1011 w 1092"/>
                <a:gd name="T89" fmla="*/ 269 h 542"/>
                <a:gd name="T90" fmla="*/ 950 w 1092"/>
                <a:gd name="T91" fmla="*/ 306 h 542"/>
                <a:gd name="T92" fmla="*/ 667 w 1092"/>
                <a:gd name="T93" fmla="*/ 478 h 542"/>
                <a:gd name="T94" fmla="*/ 664 w 1092"/>
                <a:gd name="T95" fmla="*/ 401 h 542"/>
                <a:gd name="T96" fmla="*/ 618 w 1092"/>
                <a:gd name="T97" fmla="*/ 143 h 542"/>
                <a:gd name="T98" fmla="*/ 641 w 1092"/>
                <a:gd name="T99" fmla="*/ 48 h 542"/>
                <a:gd name="T100" fmla="*/ 667 w 1092"/>
                <a:gd name="T101" fmla="*/ 34 h 542"/>
                <a:gd name="T102" fmla="*/ 667 w 1092"/>
                <a:gd name="T103" fmla="*/ 506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661" y="386"/>
                  </a:moveTo>
                  <a:lnTo>
                    <a:pt x="661" y="386"/>
                  </a:lnTo>
                  <a:lnTo>
                    <a:pt x="659" y="381"/>
                  </a:lnTo>
                  <a:lnTo>
                    <a:pt x="653" y="372"/>
                  </a:lnTo>
                  <a:lnTo>
                    <a:pt x="644" y="369"/>
                  </a:lnTo>
                  <a:lnTo>
                    <a:pt x="635" y="366"/>
                  </a:lnTo>
                  <a:lnTo>
                    <a:pt x="635" y="366"/>
                  </a:lnTo>
                  <a:lnTo>
                    <a:pt x="630" y="363"/>
                  </a:lnTo>
                  <a:lnTo>
                    <a:pt x="627" y="363"/>
                  </a:lnTo>
                  <a:lnTo>
                    <a:pt x="624" y="363"/>
                  </a:lnTo>
                  <a:lnTo>
                    <a:pt x="618" y="363"/>
                  </a:lnTo>
                  <a:lnTo>
                    <a:pt x="618" y="363"/>
                  </a:lnTo>
                  <a:lnTo>
                    <a:pt x="607" y="363"/>
                  </a:lnTo>
                  <a:lnTo>
                    <a:pt x="607" y="363"/>
                  </a:lnTo>
                  <a:lnTo>
                    <a:pt x="581" y="366"/>
                  </a:lnTo>
                  <a:lnTo>
                    <a:pt x="581" y="366"/>
                  </a:lnTo>
                  <a:lnTo>
                    <a:pt x="392" y="369"/>
                  </a:lnTo>
                  <a:lnTo>
                    <a:pt x="392" y="369"/>
                  </a:lnTo>
                  <a:lnTo>
                    <a:pt x="232" y="375"/>
                  </a:lnTo>
                  <a:lnTo>
                    <a:pt x="232" y="375"/>
                  </a:lnTo>
                  <a:lnTo>
                    <a:pt x="106" y="381"/>
                  </a:lnTo>
                  <a:lnTo>
                    <a:pt x="106" y="381"/>
                  </a:lnTo>
                  <a:lnTo>
                    <a:pt x="28" y="386"/>
                  </a:lnTo>
                  <a:lnTo>
                    <a:pt x="28" y="386"/>
                  </a:lnTo>
                  <a:lnTo>
                    <a:pt x="0" y="386"/>
                  </a:lnTo>
                  <a:lnTo>
                    <a:pt x="0" y="386"/>
                  </a:lnTo>
                  <a:lnTo>
                    <a:pt x="28" y="389"/>
                  </a:lnTo>
                  <a:lnTo>
                    <a:pt x="28" y="389"/>
                  </a:lnTo>
                  <a:lnTo>
                    <a:pt x="106" y="392"/>
                  </a:lnTo>
                  <a:lnTo>
                    <a:pt x="106" y="392"/>
                  </a:lnTo>
                  <a:lnTo>
                    <a:pt x="232" y="398"/>
                  </a:lnTo>
                  <a:lnTo>
                    <a:pt x="232" y="398"/>
                  </a:lnTo>
                  <a:lnTo>
                    <a:pt x="392" y="403"/>
                  </a:lnTo>
                  <a:lnTo>
                    <a:pt x="392" y="403"/>
                  </a:lnTo>
                  <a:lnTo>
                    <a:pt x="581" y="406"/>
                  </a:lnTo>
                  <a:lnTo>
                    <a:pt x="581" y="406"/>
                  </a:lnTo>
                  <a:lnTo>
                    <a:pt x="607" y="409"/>
                  </a:lnTo>
                  <a:lnTo>
                    <a:pt x="607" y="409"/>
                  </a:lnTo>
                  <a:lnTo>
                    <a:pt x="618" y="409"/>
                  </a:lnTo>
                  <a:lnTo>
                    <a:pt x="618" y="409"/>
                  </a:lnTo>
                  <a:lnTo>
                    <a:pt x="618" y="435"/>
                  </a:lnTo>
                  <a:lnTo>
                    <a:pt x="618" y="435"/>
                  </a:lnTo>
                  <a:lnTo>
                    <a:pt x="618" y="486"/>
                  </a:lnTo>
                  <a:lnTo>
                    <a:pt x="615" y="501"/>
                  </a:lnTo>
                  <a:lnTo>
                    <a:pt x="615" y="504"/>
                  </a:lnTo>
                  <a:lnTo>
                    <a:pt x="615" y="506"/>
                  </a:lnTo>
                  <a:lnTo>
                    <a:pt x="615" y="509"/>
                  </a:lnTo>
                  <a:lnTo>
                    <a:pt x="615" y="509"/>
                  </a:lnTo>
                  <a:lnTo>
                    <a:pt x="618" y="512"/>
                  </a:lnTo>
                  <a:lnTo>
                    <a:pt x="618" y="512"/>
                  </a:lnTo>
                  <a:lnTo>
                    <a:pt x="618" y="515"/>
                  </a:lnTo>
                  <a:lnTo>
                    <a:pt x="618" y="515"/>
                  </a:lnTo>
                  <a:lnTo>
                    <a:pt x="618" y="521"/>
                  </a:lnTo>
                  <a:lnTo>
                    <a:pt x="618" y="521"/>
                  </a:lnTo>
                  <a:lnTo>
                    <a:pt x="624" y="527"/>
                  </a:lnTo>
                  <a:lnTo>
                    <a:pt x="630" y="535"/>
                  </a:lnTo>
                  <a:lnTo>
                    <a:pt x="630" y="535"/>
                  </a:lnTo>
                  <a:lnTo>
                    <a:pt x="638" y="538"/>
                  </a:lnTo>
                  <a:lnTo>
                    <a:pt x="647" y="541"/>
                  </a:lnTo>
                  <a:lnTo>
                    <a:pt x="647" y="541"/>
                  </a:lnTo>
                  <a:lnTo>
                    <a:pt x="661" y="538"/>
                  </a:lnTo>
                  <a:lnTo>
                    <a:pt x="661" y="538"/>
                  </a:lnTo>
                  <a:lnTo>
                    <a:pt x="664" y="535"/>
                  </a:lnTo>
                  <a:lnTo>
                    <a:pt x="667" y="535"/>
                  </a:lnTo>
                  <a:lnTo>
                    <a:pt x="670" y="532"/>
                  </a:lnTo>
                  <a:lnTo>
                    <a:pt x="681" y="527"/>
                  </a:lnTo>
                  <a:lnTo>
                    <a:pt x="681" y="527"/>
                  </a:lnTo>
                  <a:lnTo>
                    <a:pt x="879" y="415"/>
                  </a:lnTo>
                  <a:lnTo>
                    <a:pt x="879" y="415"/>
                  </a:lnTo>
                  <a:lnTo>
                    <a:pt x="979" y="355"/>
                  </a:lnTo>
                  <a:lnTo>
                    <a:pt x="979" y="355"/>
                  </a:lnTo>
                  <a:lnTo>
                    <a:pt x="1028" y="326"/>
                  </a:lnTo>
                  <a:lnTo>
                    <a:pt x="1054" y="312"/>
                  </a:lnTo>
                  <a:lnTo>
                    <a:pt x="1068" y="303"/>
                  </a:lnTo>
                  <a:lnTo>
                    <a:pt x="1071" y="300"/>
                  </a:lnTo>
                  <a:lnTo>
                    <a:pt x="1074" y="300"/>
                  </a:lnTo>
                  <a:lnTo>
                    <a:pt x="1074" y="300"/>
                  </a:lnTo>
                  <a:lnTo>
                    <a:pt x="1074" y="300"/>
                  </a:lnTo>
                  <a:lnTo>
                    <a:pt x="1077" y="297"/>
                  </a:lnTo>
                  <a:lnTo>
                    <a:pt x="1077" y="297"/>
                  </a:lnTo>
                  <a:lnTo>
                    <a:pt x="1082" y="292"/>
                  </a:lnTo>
                  <a:lnTo>
                    <a:pt x="1088" y="283"/>
                  </a:lnTo>
                  <a:lnTo>
                    <a:pt x="1088" y="283"/>
                  </a:lnTo>
                  <a:lnTo>
                    <a:pt x="1091" y="274"/>
                  </a:lnTo>
                  <a:lnTo>
                    <a:pt x="1091" y="263"/>
                  </a:lnTo>
                  <a:lnTo>
                    <a:pt x="1091" y="263"/>
                  </a:lnTo>
                  <a:lnTo>
                    <a:pt x="1085" y="252"/>
                  </a:lnTo>
                  <a:lnTo>
                    <a:pt x="1082" y="246"/>
                  </a:lnTo>
                  <a:lnTo>
                    <a:pt x="1082" y="246"/>
                  </a:lnTo>
                  <a:lnTo>
                    <a:pt x="1071" y="237"/>
                  </a:lnTo>
                  <a:lnTo>
                    <a:pt x="1065" y="234"/>
                  </a:lnTo>
                  <a:lnTo>
                    <a:pt x="1054" y="229"/>
                  </a:lnTo>
                  <a:lnTo>
                    <a:pt x="1028" y="211"/>
                  </a:lnTo>
                  <a:lnTo>
                    <a:pt x="1028" y="211"/>
                  </a:lnTo>
                  <a:lnTo>
                    <a:pt x="976" y="183"/>
                  </a:lnTo>
                  <a:lnTo>
                    <a:pt x="976" y="183"/>
                  </a:lnTo>
                  <a:lnTo>
                    <a:pt x="876" y="126"/>
                  </a:lnTo>
                  <a:lnTo>
                    <a:pt x="876" y="126"/>
                  </a:lnTo>
                  <a:lnTo>
                    <a:pt x="678" y="11"/>
                  </a:lnTo>
                  <a:lnTo>
                    <a:pt x="667" y="5"/>
                  </a:lnTo>
                  <a:lnTo>
                    <a:pt x="667" y="5"/>
                  </a:lnTo>
                  <a:lnTo>
                    <a:pt x="664" y="2"/>
                  </a:lnTo>
                  <a:lnTo>
                    <a:pt x="661" y="2"/>
                  </a:lnTo>
                  <a:lnTo>
                    <a:pt x="661" y="2"/>
                  </a:lnTo>
                  <a:lnTo>
                    <a:pt x="659" y="0"/>
                  </a:lnTo>
                  <a:lnTo>
                    <a:pt x="659" y="0"/>
                  </a:lnTo>
                  <a:lnTo>
                    <a:pt x="653" y="0"/>
                  </a:lnTo>
                  <a:lnTo>
                    <a:pt x="653" y="0"/>
                  </a:lnTo>
                  <a:lnTo>
                    <a:pt x="644" y="0"/>
                  </a:lnTo>
                  <a:lnTo>
                    <a:pt x="635" y="2"/>
                  </a:lnTo>
                  <a:lnTo>
                    <a:pt x="635" y="2"/>
                  </a:lnTo>
                  <a:lnTo>
                    <a:pt x="627" y="8"/>
                  </a:lnTo>
                  <a:lnTo>
                    <a:pt x="621" y="14"/>
                  </a:lnTo>
                  <a:lnTo>
                    <a:pt x="621" y="14"/>
                  </a:lnTo>
                  <a:lnTo>
                    <a:pt x="618" y="25"/>
                  </a:lnTo>
                  <a:lnTo>
                    <a:pt x="618" y="25"/>
                  </a:lnTo>
                  <a:lnTo>
                    <a:pt x="615" y="31"/>
                  </a:lnTo>
                  <a:lnTo>
                    <a:pt x="615" y="34"/>
                  </a:lnTo>
                  <a:lnTo>
                    <a:pt x="615" y="40"/>
                  </a:lnTo>
                  <a:lnTo>
                    <a:pt x="618" y="54"/>
                  </a:lnTo>
                  <a:lnTo>
                    <a:pt x="618" y="54"/>
                  </a:lnTo>
                  <a:lnTo>
                    <a:pt x="618" y="108"/>
                  </a:lnTo>
                  <a:lnTo>
                    <a:pt x="618" y="108"/>
                  </a:lnTo>
                  <a:lnTo>
                    <a:pt x="618" y="134"/>
                  </a:lnTo>
                  <a:lnTo>
                    <a:pt x="618" y="134"/>
                  </a:lnTo>
                  <a:lnTo>
                    <a:pt x="607" y="134"/>
                  </a:lnTo>
                  <a:lnTo>
                    <a:pt x="607" y="134"/>
                  </a:lnTo>
                  <a:lnTo>
                    <a:pt x="581" y="134"/>
                  </a:lnTo>
                  <a:lnTo>
                    <a:pt x="581" y="134"/>
                  </a:lnTo>
                  <a:lnTo>
                    <a:pt x="392" y="140"/>
                  </a:lnTo>
                  <a:lnTo>
                    <a:pt x="392" y="140"/>
                  </a:lnTo>
                  <a:lnTo>
                    <a:pt x="232" y="146"/>
                  </a:lnTo>
                  <a:lnTo>
                    <a:pt x="232" y="146"/>
                  </a:lnTo>
                  <a:lnTo>
                    <a:pt x="106" y="148"/>
                  </a:lnTo>
                  <a:lnTo>
                    <a:pt x="106" y="148"/>
                  </a:lnTo>
                  <a:lnTo>
                    <a:pt x="28" y="154"/>
                  </a:lnTo>
                  <a:lnTo>
                    <a:pt x="28" y="154"/>
                  </a:lnTo>
                  <a:lnTo>
                    <a:pt x="0" y="154"/>
                  </a:lnTo>
                  <a:lnTo>
                    <a:pt x="0" y="154"/>
                  </a:lnTo>
                  <a:lnTo>
                    <a:pt x="28" y="157"/>
                  </a:lnTo>
                  <a:lnTo>
                    <a:pt x="28" y="157"/>
                  </a:lnTo>
                  <a:lnTo>
                    <a:pt x="106" y="160"/>
                  </a:lnTo>
                  <a:lnTo>
                    <a:pt x="106" y="160"/>
                  </a:lnTo>
                  <a:lnTo>
                    <a:pt x="232" y="166"/>
                  </a:lnTo>
                  <a:lnTo>
                    <a:pt x="232" y="166"/>
                  </a:lnTo>
                  <a:lnTo>
                    <a:pt x="392" y="171"/>
                  </a:lnTo>
                  <a:lnTo>
                    <a:pt x="392" y="171"/>
                  </a:lnTo>
                  <a:lnTo>
                    <a:pt x="581" y="177"/>
                  </a:lnTo>
                  <a:lnTo>
                    <a:pt x="581" y="177"/>
                  </a:lnTo>
                  <a:lnTo>
                    <a:pt x="607" y="177"/>
                  </a:lnTo>
                  <a:lnTo>
                    <a:pt x="607" y="177"/>
                  </a:lnTo>
                  <a:lnTo>
                    <a:pt x="618" y="177"/>
                  </a:lnTo>
                  <a:lnTo>
                    <a:pt x="624" y="177"/>
                  </a:lnTo>
                  <a:lnTo>
                    <a:pt x="627" y="177"/>
                  </a:lnTo>
                  <a:lnTo>
                    <a:pt x="627" y="177"/>
                  </a:lnTo>
                  <a:lnTo>
                    <a:pt x="635" y="177"/>
                  </a:lnTo>
                  <a:lnTo>
                    <a:pt x="635" y="177"/>
                  </a:lnTo>
                  <a:lnTo>
                    <a:pt x="644" y="174"/>
                  </a:lnTo>
                  <a:lnTo>
                    <a:pt x="653" y="168"/>
                  </a:lnTo>
                  <a:lnTo>
                    <a:pt x="659" y="163"/>
                  </a:lnTo>
                  <a:lnTo>
                    <a:pt x="661" y="154"/>
                  </a:lnTo>
                  <a:lnTo>
                    <a:pt x="661" y="154"/>
                  </a:lnTo>
                  <a:lnTo>
                    <a:pt x="664" y="151"/>
                  </a:lnTo>
                  <a:lnTo>
                    <a:pt x="664" y="148"/>
                  </a:lnTo>
                  <a:lnTo>
                    <a:pt x="664" y="146"/>
                  </a:lnTo>
                  <a:lnTo>
                    <a:pt x="664" y="143"/>
                  </a:lnTo>
                  <a:lnTo>
                    <a:pt x="664" y="143"/>
                  </a:lnTo>
                  <a:lnTo>
                    <a:pt x="664" y="140"/>
                  </a:lnTo>
                  <a:lnTo>
                    <a:pt x="664" y="134"/>
                  </a:lnTo>
                  <a:lnTo>
                    <a:pt x="664" y="134"/>
                  </a:lnTo>
                  <a:lnTo>
                    <a:pt x="664" y="108"/>
                  </a:lnTo>
                  <a:lnTo>
                    <a:pt x="664" y="108"/>
                  </a:lnTo>
                  <a:lnTo>
                    <a:pt x="667" y="63"/>
                  </a:lnTo>
                  <a:lnTo>
                    <a:pt x="667" y="63"/>
                  </a:lnTo>
                  <a:lnTo>
                    <a:pt x="848" y="171"/>
                  </a:lnTo>
                  <a:lnTo>
                    <a:pt x="848" y="171"/>
                  </a:lnTo>
                  <a:lnTo>
                    <a:pt x="948" y="231"/>
                  </a:lnTo>
                  <a:lnTo>
                    <a:pt x="948" y="231"/>
                  </a:lnTo>
                  <a:lnTo>
                    <a:pt x="999" y="260"/>
                  </a:lnTo>
                  <a:lnTo>
                    <a:pt x="1011" y="269"/>
                  </a:lnTo>
                  <a:lnTo>
                    <a:pt x="999" y="277"/>
                  </a:lnTo>
                  <a:lnTo>
                    <a:pt x="999" y="277"/>
                  </a:lnTo>
                  <a:lnTo>
                    <a:pt x="950" y="306"/>
                  </a:lnTo>
                  <a:lnTo>
                    <a:pt x="950" y="306"/>
                  </a:lnTo>
                  <a:lnTo>
                    <a:pt x="850" y="366"/>
                  </a:lnTo>
                  <a:lnTo>
                    <a:pt x="850" y="366"/>
                  </a:lnTo>
                  <a:lnTo>
                    <a:pt x="667" y="478"/>
                  </a:lnTo>
                  <a:lnTo>
                    <a:pt x="667" y="478"/>
                  </a:lnTo>
                  <a:lnTo>
                    <a:pt x="664" y="435"/>
                  </a:lnTo>
                  <a:lnTo>
                    <a:pt x="664" y="435"/>
                  </a:lnTo>
                  <a:lnTo>
                    <a:pt x="664" y="409"/>
                  </a:lnTo>
                  <a:lnTo>
                    <a:pt x="664" y="401"/>
                  </a:lnTo>
                  <a:lnTo>
                    <a:pt x="664" y="401"/>
                  </a:lnTo>
                  <a:lnTo>
                    <a:pt x="664" y="395"/>
                  </a:lnTo>
                  <a:lnTo>
                    <a:pt x="661" y="386"/>
                  </a:lnTo>
                  <a:close/>
                  <a:moveTo>
                    <a:pt x="618" y="143"/>
                  </a:moveTo>
                  <a:lnTo>
                    <a:pt x="618" y="143"/>
                  </a:lnTo>
                  <a:close/>
                  <a:moveTo>
                    <a:pt x="627" y="134"/>
                  </a:moveTo>
                  <a:lnTo>
                    <a:pt x="627" y="134"/>
                  </a:lnTo>
                  <a:close/>
                  <a:moveTo>
                    <a:pt x="641" y="48"/>
                  </a:moveTo>
                  <a:lnTo>
                    <a:pt x="641" y="48"/>
                  </a:lnTo>
                  <a:close/>
                  <a:moveTo>
                    <a:pt x="667" y="34"/>
                  </a:moveTo>
                  <a:lnTo>
                    <a:pt x="667" y="31"/>
                  </a:lnTo>
                  <a:lnTo>
                    <a:pt x="667" y="34"/>
                  </a:lnTo>
                  <a:close/>
                  <a:moveTo>
                    <a:pt x="641" y="492"/>
                  </a:moveTo>
                  <a:lnTo>
                    <a:pt x="641" y="492"/>
                  </a:lnTo>
                  <a:close/>
                  <a:moveTo>
                    <a:pt x="667" y="506"/>
                  </a:moveTo>
                  <a:lnTo>
                    <a:pt x="667" y="50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6" name="Freeform 22"/>
            <p:cNvSpPr>
              <a:spLocks noChangeArrowheads="1"/>
            </p:cNvSpPr>
            <p:nvPr/>
          </p:nvSpPr>
          <p:spPr bwMode="auto">
            <a:xfrm>
              <a:off x="5268794" y="2871123"/>
              <a:ext cx="218781" cy="116990"/>
            </a:xfrm>
            <a:custGeom>
              <a:avLst/>
              <a:gdLst>
                <a:gd name="T0" fmla="*/ 857 w 1090"/>
                <a:gd name="T1" fmla="*/ 381 h 545"/>
                <a:gd name="T2" fmla="*/ 507 w 1090"/>
                <a:gd name="T3" fmla="*/ 370 h 545"/>
                <a:gd name="T4" fmla="*/ 461 w 1090"/>
                <a:gd name="T5" fmla="*/ 367 h 545"/>
                <a:gd name="T6" fmla="*/ 444 w 1090"/>
                <a:gd name="T7" fmla="*/ 370 h 545"/>
                <a:gd name="T8" fmla="*/ 433 w 1090"/>
                <a:gd name="T9" fmla="*/ 384 h 545"/>
                <a:gd name="T10" fmla="*/ 430 w 1090"/>
                <a:gd name="T11" fmla="*/ 401 h 545"/>
                <a:gd name="T12" fmla="*/ 427 w 1090"/>
                <a:gd name="T13" fmla="*/ 441 h 545"/>
                <a:gd name="T14" fmla="*/ 241 w 1090"/>
                <a:gd name="T15" fmla="*/ 370 h 545"/>
                <a:gd name="T16" fmla="*/ 81 w 1090"/>
                <a:gd name="T17" fmla="*/ 272 h 545"/>
                <a:gd name="T18" fmla="*/ 146 w 1090"/>
                <a:gd name="T19" fmla="*/ 235 h 545"/>
                <a:gd name="T20" fmla="*/ 427 w 1090"/>
                <a:gd name="T21" fmla="*/ 66 h 545"/>
                <a:gd name="T22" fmla="*/ 427 w 1090"/>
                <a:gd name="T23" fmla="*/ 149 h 545"/>
                <a:gd name="T24" fmla="*/ 427 w 1090"/>
                <a:gd name="T25" fmla="*/ 161 h 545"/>
                <a:gd name="T26" fmla="*/ 433 w 1090"/>
                <a:gd name="T27" fmla="*/ 178 h 545"/>
                <a:gd name="T28" fmla="*/ 456 w 1090"/>
                <a:gd name="T29" fmla="*/ 192 h 545"/>
                <a:gd name="T30" fmla="*/ 499 w 1090"/>
                <a:gd name="T31" fmla="*/ 192 h 545"/>
                <a:gd name="T32" fmla="*/ 851 w 1090"/>
                <a:gd name="T33" fmla="*/ 181 h 545"/>
                <a:gd name="T34" fmla="*/ 1054 w 1090"/>
                <a:gd name="T35" fmla="*/ 172 h 545"/>
                <a:gd name="T36" fmla="*/ 1054 w 1090"/>
                <a:gd name="T37" fmla="*/ 169 h 545"/>
                <a:gd name="T38" fmla="*/ 851 w 1090"/>
                <a:gd name="T39" fmla="*/ 161 h 545"/>
                <a:gd name="T40" fmla="*/ 499 w 1090"/>
                <a:gd name="T41" fmla="*/ 149 h 545"/>
                <a:gd name="T42" fmla="*/ 473 w 1090"/>
                <a:gd name="T43" fmla="*/ 135 h 545"/>
                <a:gd name="T44" fmla="*/ 476 w 1090"/>
                <a:gd name="T45" fmla="*/ 54 h 545"/>
                <a:gd name="T46" fmla="*/ 476 w 1090"/>
                <a:gd name="T47" fmla="*/ 32 h 545"/>
                <a:gd name="T48" fmla="*/ 476 w 1090"/>
                <a:gd name="T49" fmla="*/ 20 h 545"/>
                <a:gd name="T50" fmla="*/ 456 w 1090"/>
                <a:gd name="T51" fmla="*/ 3 h 545"/>
                <a:gd name="T52" fmla="*/ 438 w 1090"/>
                <a:gd name="T53" fmla="*/ 3 h 545"/>
                <a:gd name="T54" fmla="*/ 416 w 1090"/>
                <a:gd name="T55" fmla="*/ 14 h 545"/>
                <a:gd name="T56" fmla="*/ 118 w 1090"/>
                <a:gd name="T57" fmla="*/ 186 h 545"/>
                <a:gd name="T58" fmla="*/ 20 w 1090"/>
                <a:gd name="T59" fmla="*/ 244 h 545"/>
                <a:gd name="T60" fmla="*/ 15 w 1090"/>
                <a:gd name="T61" fmla="*/ 246 h 545"/>
                <a:gd name="T62" fmla="*/ 0 w 1090"/>
                <a:gd name="T63" fmla="*/ 266 h 545"/>
                <a:gd name="T64" fmla="*/ 3 w 1090"/>
                <a:gd name="T65" fmla="*/ 289 h 545"/>
                <a:gd name="T66" fmla="*/ 18 w 1090"/>
                <a:gd name="T67" fmla="*/ 301 h 545"/>
                <a:gd name="T68" fmla="*/ 60 w 1090"/>
                <a:gd name="T69" fmla="*/ 326 h 545"/>
                <a:gd name="T70" fmla="*/ 212 w 1090"/>
                <a:gd name="T71" fmla="*/ 415 h 545"/>
                <a:gd name="T72" fmla="*/ 433 w 1090"/>
                <a:gd name="T73" fmla="*/ 541 h 545"/>
                <a:gd name="T74" fmla="*/ 436 w 1090"/>
                <a:gd name="T75" fmla="*/ 544 h 545"/>
                <a:gd name="T76" fmla="*/ 447 w 1090"/>
                <a:gd name="T77" fmla="*/ 544 h 545"/>
                <a:gd name="T78" fmla="*/ 473 w 1090"/>
                <a:gd name="T79" fmla="*/ 527 h 545"/>
                <a:gd name="T80" fmla="*/ 476 w 1090"/>
                <a:gd name="T81" fmla="*/ 516 h 545"/>
                <a:gd name="T82" fmla="*/ 476 w 1090"/>
                <a:gd name="T83" fmla="*/ 496 h 545"/>
                <a:gd name="T84" fmla="*/ 476 w 1090"/>
                <a:gd name="T85" fmla="*/ 412 h 545"/>
                <a:gd name="T86" fmla="*/ 504 w 1090"/>
                <a:gd name="T87" fmla="*/ 412 h 545"/>
                <a:gd name="T88" fmla="*/ 857 w 1090"/>
                <a:gd name="T89" fmla="*/ 401 h 545"/>
                <a:gd name="T90" fmla="*/ 1060 w 1090"/>
                <a:gd name="T91" fmla="*/ 392 h 545"/>
                <a:gd name="T92" fmla="*/ 1060 w 1090"/>
                <a:gd name="T93" fmla="*/ 390 h 545"/>
                <a:gd name="T94" fmla="*/ 46 w 1090"/>
                <a:gd name="T95" fmla="*/ 295 h 545"/>
                <a:gd name="T96" fmla="*/ 427 w 1090"/>
                <a:gd name="T9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5">
                  <a:moveTo>
                    <a:pt x="983" y="384"/>
                  </a:moveTo>
                  <a:lnTo>
                    <a:pt x="983" y="384"/>
                  </a:lnTo>
                  <a:lnTo>
                    <a:pt x="857" y="381"/>
                  </a:lnTo>
                  <a:lnTo>
                    <a:pt x="857" y="381"/>
                  </a:lnTo>
                  <a:lnTo>
                    <a:pt x="696" y="375"/>
                  </a:lnTo>
                  <a:lnTo>
                    <a:pt x="696" y="375"/>
                  </a:lnTo>
                  <a:lnTo>
                    <a:pt x="507" y="370"/>
                  </a:lnTo>
                  <a:lnTo>
                    <a:pt x="507" y="370"/>
                  </a:lnTo>
                  <a:lnTo>
                    <a:pt x="482" y="370"/>
                  </a:lnTo>
                  <a:lnTo>
                    <a:pt x="482" y="370"/>
                  </a:lnTo>
                  <a:lnTo>
                    <a:pt x="467" y="367"/>
                  </a:lnTo>
                  <a:lnTo>
                    <a:pt x="461" y="367"/>
                  </a:lnTo>
                  <a:lnTo>
                    <a:pt x="459" y="367"/>
                  </a:lnTo>
                  <a:lnTo>
                    <a:pt x="456" y="367"/>
                  </a:lnTo>
                  <a:lnTo>
                    <a:pt x="456" y="367"/>
                  </a:lnTo>
                  <a:lnTo>
                    <a:pt x="444" y="370"/>
                  </a:lnTo>
                  <a:lnTo>
                    <a:pt x="444" y="370"/>
                  </a:lnTo>
                  <a:lnTo>
                    <a:pt x="438" y="375"/>
                  </a:lnTo>
                  <a:lnTo>
                    <a:pt x="433" y="384"/>
                  </a:lnTo>
                  <a:lnTo>
                    <a:pt x="433" y="384"/>
                  </a:lnTo>
                  <a:lnTo>
                    <a:pt x="430" y="387"/>
                  </a:lnTo>
                  <a:lnTo>
                    <a:pt x="430" y="392"/>
                  </a:lnTo>
                  <a:lnTo>
                    <a:pt x="430" y="395"/>
                  </a:lnTo>
                  <a:lnTo>
                    <a:pt x="430" y="401"/>
                  </a:lnTo>
                  <a:lnTo>
                    <a:pt x="430" y="415"/>
                  </a:lnTo>
                  <a:lnTo>
                    <a:pt x="430" y="415"/>
                  </a:lnTo>
                  <a:lnTo>
                    <a:pt x="427" y="441"/>
                  </a:lnTo>
                  <a:lnTo>
                    <a:pt x="427" y="441"/>
                  </a:lnTo>
                  <a:lnTo>
                    <a:pt x="427" y="481"/>
                  </a:lnTo>
                  <a:lnTo>
                    <a:pt x="427" y="481"/>
                  </a:lnTo>
                  <a:lnTo>
                    <a:pt x="241" y="370"/>
                  </a:lnTo>
                  <a:lnTo>
                    <a:pt x="241" y="370"/>
                  </a:lnTo>
                  <a:lnTo>
                    <a:pt x="141" y="310"/>
                  </a:lnTo>
                  <a:lnTo>
                    <a:pt x="141" y="310"/>
                  </a:lnTo>
                  <a:lnTo>
                    <a:pt x="89" y="278"/>
                  </a:lnTo>
                  <a:lnTo>
                    <a:pt x="81" y="272"/>
                  </a:lnTo>
                  <a:lnTo>
                    <a:pt x="95" y="266"/>
                  </a:lnTo>
                  <a:lnTo>
                    <a:pt x="95" y="266"/>
                  </a:lnTo>
                  <a:lnTo>
                    <a:pt x="146" y="235"/>
                  </a:lnTo>
                  <a:lnTo>
                    <a:pt x="146" y="235"/>
                  </a:lnTo>
                  <a:lnTo>
                    <a:pt x="246" y="175"/>
                  </a:lnTo>
                  <a:lnTo>
                    <a:pt x="246" y="175"/>
                  </a:lnTo>
                  <a:lnTo>
                    <a:pt x="427" y="66"/>
                  </a:lnTo>
                  <a:lnTo>
                    <a:pt x="427" y="66"/>
                  </a:lnTo>
                  <a:lnTo>
                    <a:pt x="427" y="109"/>
                  </a:lnTo>
                  <a:lnTo>
                    <a:pt x="427" y="109"/>
                  </a:lnTo>
                  <a:lnTo>
                    <a:pt x="427" y="135"/>
                  </a:lnTo>
                  <a:lnTo>
                    <a:pt x="427" y="149"/>
                  </a:lnTo>
                  <a:lnTo>
                    <a:pt x="427" y="155"/>
                  </a:lnTo>
                  <a:lnTo>
                    <a:pt x="427" y="158"/>
                  </a:lnTo>
                  <a:lnTo>
                    <a:pt x="427" y="158"/>
                  </a:lnTo>
                  <a:lnTo>
                    <a:pt x="427" y="161"/>
                  </a:lnTo>
                  <a:lnTo>
                    <a:pt x="427" y="161"/>
                  </a:lnTo>
                  <a:lnTo>
                    <a:pt x="430" y="169"/>
                  </a:lnTo>
                  <a:lnTo>
                    <a:pt x="430" y="169"/>
                  </a:lnTo>
                  <a:lnTo>
                    <a:pt x="433" y="178"/>
                  </a:lnTo>
                  <a:lnTo>
                    <a:pt x="441" y="183"/>
                  </a:lnTo>
                  <a:lnTo>
                    <a:pt x="447" y="189"/>
                  </a:lnTo>
                  <a:lnTo>
                    <a:pt x="456" y="192"/>
                  </a:lnTo>
                  <a:lnTo>
                    <a:pt x="456" y="192"/>
                  </a:lnTo>
                  <a:lnTo>
                    <a:pt x="467" y="192"/>
                  </a:lnTo>
                  <a:lnTo>
                    <a:pt x="473" y="192"/>
                  </a:lnTo>
                  <a:lnTo>
                    <a:pt x="473" y="192"/>
                  </a:lnTo>
                  <a:lnTo>
                    <a:pt x="499" y="192"/>
                  </a:lnTo>
                  <a:lnTo>
                    <a:pt x="499" y="192"/>
                  </a:lnTo>
                  <a:lnTo>
                    <a:pt x="691" y="186"/>
                  </a:lnTo>
                  <a:lnTo>
                    <a:pt x="691" y="186"/>
                  </a:lnTo>
                  <a:lnTo>
                    <a:pt x="851" y="181"/>
                  </a:lnTo>
                  <a:lnTo>
                    <a:pt x="851" y="181"/>
                  </a:lnTo>
                  <a:lnTo>
                    <a:pt x="974" y="175"/>
                  </a:lnTo>
                  <a:lnTo>
                    <a:pt x="974" y="175"/>
                  </a:lnTo>
                  <a:lnTo>
                    <a:pt x="1054" y="172"/>
                  </a:lnTo>
                  <a:lnTo>
                    <a:pt x="1054" y="172"/>
                  </a:lnTo>
                  <a:lnTo>
                    <a:pt x="1083" y="169"/>
                  </a:lnTo>
                  <a:lnTo>
                    <a:pt x="1083" y="169"/>
                  </a:lnTo>
                  <a:lnTo>
                    <a:pt x="1054" y="169"/>
                  </a:lnTo>
                  <a:lnTo>
                    <a:pt x="1054" y="169"/>
                  </a:lnTo>
                  <a:lnTo>
                    <a:pt x="974" y="163"/>
                  </a:lnTo>
                  <a:lnTo>
                    <a:pt x="974" y="163"/>
                  </a:lnTo>
                  <a:lnTo>
                    <a:pt x="851" y="161"/>
                  </a:lnTo>
                  <a:lnTo>
                    <a:pt x="851" y="161"/>
                  </a:lnTo>
                  <a:lnTo>
                    <a:pt x="691" y="155"/>
                  </a:lnTo>
                  <a:lnTo>
                    <a:pt x="691" y="155"/>
                  </a:lnTo>
                  <a:lnTo>
                    <a:pt x="499" y="149"/>
                  </a:lnTo>
                  <a:lnTo>
                    <a:pt x="499" y="149"/>
                  </a:lnTo>
                  <a:lnTo>
                    <a:pt x="473" y="149"/>
                  </a:lnTo>
                  <a:lnTo>
                    <a:pt x="473" y="149"/>
                  </a:lnTo>
                  <a:lnTo>
                    <a:pt x="473" y="135"/>
                  </a:lnTo>
                  <a:lnTo>
                    <a:pt x="473" y="135"/>
                  </a:lnTo>
                  <a:lnTo>
                    <a:pt x="476" y="109"/>
                  </a:lnTo>
                  <a:lnTo>
                    <a:pt x="476" y="109"/>
                  </a:lnTo>
                  <a:lnTo>
                    <a:pt x="476" y="54"/>
                  </a:lnTo>
                  <a:lnTo>
                    <a:pt x="476" y="43"/>
                  </a:lnTo>
                  <a:lnTo>
                    <a:pt x="476" y="35"/>
                  </a:lnTo>
                  <a:lnTo>
                    <a:pt x="476" y="32"/>
                  </a:lnTo>
                  <a:lnTo>
                    <a:pt x="476" y="32"/>
                  </a:lnTo>
                  <a:lnTo>
                    <a:pt x="476" y="32"/>
                  </a:lnTo>
                  <a:lnTo>
                    <a:pt x="476" y="26"/>
                  </a:lnTo>
                  <a:lnTo>
                    <a:pt x="476" y="26"/>
                  </a:lnTo>
                  <a:lnTo>
                    <a:pt x="476" y="20"/>
                  </a:lnTo>
                  <a:lnTo>
                    <a:pt x="476" y="20"/>
                  </a:lnTo>
                  <a:lnTo>
                    <a:pt x="467" y="9"/>
                  </a:lnTo>
                  <a:lnTo>
                    <a:pt x="456" y="3"/>
                  </a:lnTo>
                  <a:lnTo>
                    <a:pt x="456" y="3"/>
                  </a:lnTo>
                  <a:lnTo>
                    <a:pt x="444" y="0"/>
                  </a:lnTo>
                  <a:lnTo>
                    <a:pt x="444" y="0"/>
                  </a:lnTo>
                  <a:lnTo>
                    <a:pt x="438" y="3"/>
                  </a:lnTo>
                  <a:lnTo>
                    <a:pt x="438" y="3"/>
                  </a:lnTo>
                  <a:lnTo>
                    <a:pt x="433" y="6"/>
                  </a:lnTo>
                  <a:lnTo>
                    <a:pt x="427" y="9"/>
                  </a:lnTo>
                  <a:lnTo>
                    <a:pt x="416" y="14"/>
                  </a:lnTo>
                  <a:lnTo>
                    <a:pt x="416" y="14"/>
                  </a:lnTo>
                  <a:lnTo>
                    <a:pt x="218" y="129"/>
                  </a:lnTo>
                  <a:lnTo>
                    <a:pt x="218" y="129"/>
                  </a:lnTo>
                  <a:lnTo>
                    <a:pt x="118" y="186"/>
                  </a:lnTo>
                  <a:lnTo>
                    <a:pt x="118" y="186"/>
                  </a:lnTo>
                  <a:lnTo>
                    <a:pt x="66" y="218"/>
                  </a:lnTo>
                  <a:lnTo>
                    <a:pt x="40" y="232"/>
                  </a:lnTo>
                  <a:lnTo>
                    <a:pt x="29" y="238"/>
                  </a:lnTo>
                  <a:lnTo>
                    <a:pt x="20" y="244"/>
                  </a:lnTo>
                  <a:lnTo>
                    <a:pt x="18" y="244"/>
                  </a:lnTo>
                  <a:lnTo>
                    <a:pt x="18" y="246"/>
                  </a:lnTo>
                  <a:lnTo>
                    <a:pt x="15" y="246"/>
                  </a:lnTo>
                  <a:lnTo>
                    <a:pt x="15" y="246"/>
                  </a:lnTo>
                  <a:lnTo>
                    <a:pt x="9" y="252"/>
                  </a:lnTo>
                  <a:lnTo>
                    <a:pt x="9" y="252"/>
                  </a:lnTo>
                  <a:lnTo>
                    <a:pt x="3" y="261"/>
                  </a:lnTo>
                  <a:lnTo>
                    <a:pt x="0" y="266"/>
                  </a:lnTo>
                  <a:lnTo>
                    <a:pt x="0" y="275"/>
                  </a:lnTo>
                  <a:lnTo>
                    <a:pt x="0" y="284"/>
                  </a:lnTo>
                  <a:lnTo>
                    <a:pt x="0" y="284"/>
                  </a:lnTo>
                  <a:lnTo>
                    <a:pt x="3" y="289"/>
                  </a:lnTo>
                  <a:lnTo>
                    <a:pt x="9" y="295"/>
                  </a:lnTo>
                  <a:lnTo>
                    <a:pt x="9" y="295"/>
                  </a:lnTo>
                  <a:lnTo>
                    <a:pt x="15" y="301"/>
                  </a:lnTo>
                  <a:lnTo>
                    <a:pt x="18" y="301"/>
                  </a:lnTo>
                  <a:lnTo>
                    <a:pt x="23" y="307"/>
                  </a:lnTo>
                  <a:lnTo>
                    <a:pt x="35" y="312"/>
                  </a:lnTo>
                  <a:lnTo>
                    <a:pt x="60" y="326"/>
                  </a:lnTo>
                  <a:lnTo>
                    <a:pt x="60" y="326"/>
                  </a:lnTo>
                  <a:lnTo>
                    <a:pt x="112" y="358"/>
                  </a:lnTo>
                  <a:lnTo>
                    <a:pt x="112" y="358"/>
                  </a:lnTo>
                  <a:lnTo>
                    <a:pt x="212" y="415"/>
                  </a:lnTo>
                  <a:lnTo>
                    <a:pt x="212" y="415"/>
                  </a:lnTo>
                  <a:lnTo>
                    <a:pt x="410" y="530"/>
                  </a:lnTo>
                  <a:lnTo>
                    <a:pt x="421" y="536"/>
                  </a:lnTo>
                  <a:lnTo>
                    <a:pt x="430" y="538"/>
                  </a:lnTo>
                  <a:lnTo>
                    <a:pt x="433" y="541"/>
                  </a:lnTo>
                  <a:lnTo>
                    <a:pt x="433" y="541"/>
                  </a:lnTo>
                  <a:lnTo>
                    <a:pt x="433" y="541"/>
                  </a:lnTo>
                  <a:lnTo>
                    <a:pt x="436" y="544"/>
                  </a:lnTo>
                  <a:lnTo>
                    <a:pt x="436" y="544"/>
                  </a:lnTo>
                  <a:lnTo>
                    <a:pt x="441" y="544"/>
                  </a:lnTo>
                  <a:lnTo>
                    <a:pt x="441" y="544"/>
                  </a:lnTo>
                  <a:lnTo>
                    <a:pt x="447" y="544"/>
                  </a:lnTo>
                  <a:lnTo>
                    <a:pt x="447" y="544"/>
                  </a:lnTo>
                  <a:lnTo>
                    <a:pt x="459" y="544"/>
                  </a:lnTo>
                  <a:lnTo>
                    <a:pt x="467" y="538"/>
                  </a:lnTo>
                  <a:lnTo>
                    <a:pt x="467" y="538"/>
                  </a:lnTo>
                  <a:lnTo>
                    <a:pt x="473" y="527"/>
                  </a:lnTo>
                  <a:lnTo>
                    <a:pt x="476" y="518"/>
                  </a:lnTo>
                  <a:lnTo>
                    <a:pt x="476" y="518"/>
                  </a:lnTo>
                  <a:lnTo>
                    <a:pt x="476" y="516"/>
                  </a:lnTo>
                  <a:lnTo>
                    <a:pt x="476" y="516"/>
                  </a:lnTo>
                  <a:lnTo>
                    <a:pt x="476" y="513"/>
                  </a:lnTo>
                  <a:lnTo>
                    <a:pt x="476" y="510"/>
                  </a:lnTo>
                  <a:lnTo>
                    <a:pt x="476" y="496"/>
                  </a:lnTo>
                  <a:lnTo>
                    <a:pt x="476" y="496"/>
                  </a:lnTo>
                  <a:lnTo>
                    <a:pt x="476" y="441"/>
                  </a:lnTo>
                  <a:lnTo>
                    <a:pt x="476" y="441"/>
                  </a:lnTo>
                  <a:lnTo>
                    <a:pt x="476" y="415"/>
                  </a:lnTo>
                  <a:lnTo>
                    <a:pt x="476" y="412"/>
                  </a:lnTo>
                  <a:lnTo>
                    <a:pt x="476" y="412"/>
                  </a:lnTo>
                  <a:lnTo>
                    <a:pt x="482" y="412"/>
                  </a:lnTo>
                  <a:lnTo>
                    <a:pt x="482" y="412"/>
                  </a:lnTo>
                  <a:lnTo>
                    <a:pt x="504" y="412"/>
                  </a:lnTo>
                  <a:lnTo>
                    <a:pt x="504" y="412"/>
                  </a:lnTo>
                  <a:lnTo>
                    <a:pt x="696" y="407"/>
                  </a:lnTo>
                  <a:lnTo>
                    <a:pt x="696" y="407"/>
                  </a:lnTo>
                  <a:lnTo>
                    <a:pt x="857" y="401"/>
                  </a:lnTo>
                  <a:lnTo>
                    <a:pt x="857" y="401"/>
                  </a:lnTo>
                  <a:lnTo>
                    <a:pt x="983" y="395"/>
                  </a:lnTo>
                  <a:lnTo>
                    <a:pt x="983" y="395"/>
                  </a:lnTo>
                  <a:lnTo>
                    <a:pt x="1060" y="392"/>
                  </a:lnTo>
                  <a:lnTo>
                    <a:pt x="1060" y="392"/>
                  </a:lnTo>
                  <a:lnTo>
                    <a:pt x="1089" y="390"/>
                  </a:lnTo>
                  <a:lnTo>
                    <a:pt x="1089" y="390"/>
                  </a:lnTo>
                  <a:lnTo>
                    <a:pt x="1060" y="390"/>
                  </a:lnTo>
                  <a:lnTo>
                    <a:pt x="1060" y="390"/>
                  </a:lnTo>
                  <a:lnTo>
                    <a:pt x="983" y="384"/>
                  </a:lnTo>
                  <a:close/>
                  <a:moveTo>
                    <a:pt x="46" y="295"/>
                  </a:moveTo>
                  <a:lnTo>
                    <a:pt x="46" y="295"/>
                  </a:lnTo>
                  <a:close/>
                  <a:moveTo>
                    <a:pt x="456" y="412"/>
                  </a:moveTo>
                  <a:lnTo>
                    <a:pt x="456" y="412"/>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7" name="Freeform 23"/>
            <p:cNvSpPr>
              <a:spLocks noChangeArrowheads="1"/>
            </p:cNvSpPr>
            <p:nvPr/>
          </p:nvSpPr>
          <p:spPr bwMode="auto">
            <a:xfrm>
              <a:off x="5521233" y="2966413"/>
              <a:ext cx="219667" cy="116047"/>
            </a:xfrm>
            <a:custGeom>
              <a:avLst/>
              <a:gdLst>
                <a:gd name="T0" fmla="*/ 1065 w 1092"/>
                <a:gd name="T1" fmla="*/ 235 h 542"/>
                <a:gd name="T2" fmla="*/ 976 w 1092"/>
                <a:gd name="T3" fmla="*/ 183 h 542"/>
                <a:gd name="T4" fmla="*/ 678 w 1092"/>
                <a:gd name="T5" fmla="*/ 11 h 542"/>
                <a:gd name="T6" fmla="*/ 661 w 1092"/>
                <a:gd name="T7" fmla="*/ 3 h 542"/>
                <a:gd name="T8" fmla="*/ 653 w 1092"/>
                <a:gd name="T9" fmla="*/ 0 h 542"/>
                <a:gd name="T10" fmla="*/ 635 w 1092"/>
                <a:gd name="T11" fmla="*/ 3 h 542"/>
                <a:gd name="T12" fmla="*/ 618 w 1092"/>
                <a:gd name="T13" fmla="*/ 26 h 542"/>
                <a:gd name="T14" fmla="*/ 615 w 1092"/>
                <a:gd name="T15" fmla="*/ 40 h 542"/>
                <a:gd name="T16" fmla="*/ 618 w 1092"/>
                <a:gd name="T17" fmla="*/ 109 h 542"/>
                <a:gd name="T18" fmla="*/ 607 w 1092"/>
                <a:gd name="T19" fmla="*/ 135 h 542"/>
                <a:gd name="T20" fmla="*/ 392 w 1092"/>
                <a:gd name="T21" fmla="*/ 140 h 542"/>
                <a:gd name="T22" fmla="*/ 106 w 1092"/>
                <a:gd name="T23" fmla="*/ 149 h 542"/>
                <a:gd name="T24" fmla="*/ 0 w 1092"/>
                <a:gd name="T25" fmla="*/ 155 h 542"/>
                <a:gd name="T26" fmla="*/ 106 w 1092"/>
                <a:gd name="T27" fmla="*/ 160 h 542"/>
                <a:gd name="T28" fmla="*/ 392 w 1092"/>
                <a:gd name="T29" fmla="*/ 172 h 542"/>
                <a:gd name="T30" fmla="*/ 607 w 1092"/>
                <a:gd name="T31" fmla="*/ 178 h 542"/>
                <a:gd name="T32" fmla="*/ 627 w 1092"/>
                <a:gd name="T33" fmla="*/ 178 h 542"/>
                <a:gd name="T34" fmla="*/ 653 w 1092"/>
                <a:gd name="T35" fmla="*/ 169 h 542"/>
                <a:gd name="T36" fmla="*/ 664 w 1092"/>
                <a:gd name="T37" fmla="*/ 149 h 542"/>
                <a:gd name="T38" fmla="*/ 664 w 1092"/>
                <a:gd name="T39" fmla="*/ 143 h 542"/>
                <a:gd name="T40" fmla="*/ 664 w 1092"/>
                <a:gd name="T41" fmla="*/ 109 h 542"/>
                <a:gd name="T42" fmla="*/ 848 w 1092"/>
                <a:gd name="T43" fmla="*/ 172 h 542"/>
                <a:gd name="T44" fmla="*/ 999 w 1092"/>
                <a:gd name="T45" fmla="*/ 261 h 542"/>
                <a:gd name="T46" fmla="*/ 950 w 1092"/>
                <a:gd name="T47" fmla="*/ 307 h 542"/>
                <a:gd name="T48" fmla="*/ 667 w 1092"/>
                <a:gd name="T49" fmla="*/ 475 h 542"/>
                <a:gd name="T50" fmla="*/ 664 w 1092"/>
                <a:gd name="T51" fmla="*/ 407 h 542"/>
                <a:gd name="T52" fmla="*/ 661 w 1092"/>
                <a:gd name="T53" fmla="*/ 387 h 542"/>
                <a:gd name="T54" fmla="*/ 644 w 1092"/>
                <a:gd name="T55" fmla="*/ 367 h 542"/>
                <a:gd name="T56" fmla="*/ 627 w 1092"/>
                <a:gd name="T57" fmla="*/ 364 h 542"/>
                <a:gd name="T58" fmla="*/ 607 w 1092"/>
                <a:gd name="T59" fmla="*/ 364 h 542"/>
                <a:gd name="T60" fmla="*/ 392 w 1092"/>
                <a:gd name="T61" fmla="*/ 369 h 542"/>
                <a:gd name="T62" fmla="*/ 106 w 1092"/>
                <a:gd name="T63" fmla="*/ 381 h 542"/>
                <a:gd name="T64" fmla="*/ 0 w 1092"/>
                <a:gd name="T65" fmla="*/ 387 h 542"/>
                <a:gd name="T66" fmla="*/ 106 w 1092"/>
                <a:gd name="T67" fmla="*/ 393 h 542"/>
                <a:gd name="T68" fmla="*/ 392 w 1092"/>
                <a:gd name="T69" fmla="*/ 404 h 542"/>
                <a:gd name="T70" fmla="*/ 607 w 1092"/>
                <a:gd name="T71" fmla="*/ 410 h 542"/>
                <a:gd name="T72" fmla="*/ 618 w 1092"/>
                <a:gd name="T73" fmla="*/ 435 h 542"/>
                <a:gd name="T74" fmla="*/ 615 w 1092"/>
                <a:gd name="T75" fmla="*/ 504 h 542"/>
                <a:gd name="T76" fmla="*/ 618 w 1092"/>
                <a:gd name="T77" fmla="*/ 513 h 542"/>
                <a:gd name="T78" fmla="*/ 618 w 1092"/>
                <a:gd name="T79" fmla="*/ 521 h 542"/>
                <a:gd name="T80" fmla="*/ 630 w 1092"/>
                <a:gd name="T81" fmla="*/ 536 h 542"/>
                <a:gd name="T82" fmla="*/ 661 w 1092"/>
                <a:gd name="T83" fmla="*/ 538 h 542"/>
                <a:gd name="T84" fmla="*/ 670 w 1092"/>
                <a:gd name="T85" fmla="*/ 533 h 542"/>
                <a:gd name="T86" fmla="*/ 879 w 1092"/>
                <a:gd name="T87" fmla="*/ 412 h 542"/>
                <a:gd name="T88" fmla="*/ 1054 w 1092"/>
                <a:gd name="T89" fmla="*/ 312 h 542"/>
                <a:gd name="T90" fmla="*/ 1074 w 1092"/>
                <a:gd name="T91" fmla="*/ 301 h 542"/>
                <a:gd name="T92" fmla="*/ 1082 w 1092"/>
                <a:gd name="T93" fmla="*/ 292 h 542"/>
                <a:gd name="T94" fmla="*/ 1091 w 1092"/>
                <a:gd name="T95" fmla="*/ 264 h 542"/>
                <a:gd name="T96" fmla="*/ 618 w 1092"/>
                <a:gd name="T97" fmla="*/ 143 h 542"/>
                <a:gd name="T98" fmla="*/ 641 w 1092"/>
                <a:gd name="T99" fmla="*/ 49 h 542"/>
                <a:gd name="T100" fmla="*/ 667 w 1092"/>
                <a:gd name="T101" fmla="*/ 34 h 542"/>
                <a:gd name="T102" fmla="*/ 667 w 1092"/>
                <a:gd name="T103" fmla="*/ 507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92" h="542">
                  <a:moveTo>
                    <a:pt x="1082" y="246"/>
                  </a:moveTo>
                  <a:lnTo>
                    <a:pt x="1082" y="246"/>
                  </a:lnTo>
                  <a:lnTo>
                    <a:pt x="1071" y="238"/>
                  </a:lnTo>
                  <a:lnTo>
                    <a:pt x="1065" y="235"/>
                  </a:lnTo>
                  <a:lnTo>
                    <a:pt x="1054" y="226"/>
                  </a:lnTo>
                  <a:lnTo>
                    <a:pt x="1028" y="212"/>
                  </a:lnTo>
                  <a:lnTo>
                    <a:pt x="1028" y="212"/>
                  </a:lnTo>
                  <a:lnTo>
                    <a:pt x="976" y="183"/>
                  </a:lnTo>
                  <a:lnTo>
                    <a:pt x="976" y="183"/>
                  </a:lnTo>
                  <a:lnTo>
                    <a:pt x="876" y="126"/>
                  </a:lnTo>
                  <a:lnTo>
                    <a:pt x="876" y="126"/>
                  </a:lnTo>
                  <a:lnTo>
                    <a:pt x="678" y="11"/>
                  </a:lnTo>
                  <a:lnTo>
                    <a:pt x="667" y="6"/>
                  </a:lnTo>
                  <a:lnTo>
                    <a:pt x="667" y="6"/>
                  </a:lnTo>
                  <a:lnTo>
                    <a:pt x="664" y="3"/>
                  </a:lnTo>
                  <a:lnTo>
                    <a:pt x="661" y="3"/>
                  </a:lnTo>
                  <a:lnTo>
                    <a:pt x="661" y="3"/>
                  </a:lnTo>
                  <a:lnTo>
                    <a:pt x="659" y="0"/>
                  </a:lnTo>
                  <a:lnTo>
                    <a:pt x="659" y="0"/>
                  </a:lnTo>
                  <a:lnTo>
                    <a:pt x="653" y="0"/>
                  </a:lnTo>
                  <a:lnTo>
                    <a:pt x="653" y="0"/>
                  </a:lnTo>
                  <a:lnTo>
                    <a:pt x="644" y="0"/>
                  </a:lnTo>
                  <a:lnTo>
                    <a:pt x="635" y="3"/>
                  </a:lnTo>
                  <a:lnTo>
                    <a:pt x="635" y="3"/>
                  </a:lnTo>
                  <a:lnTo>
                    <a:pt x="627" y="9"/>
                  </a:lnTo>
                  <a:lnTo>
                    <a:pt x="621" y="14"/>
                  </a:lnTo>
                  <a:lnTo>
                    <a:pt x="621" y="14"/>
                  </a:lnTo>
                  <a:lnTo>
                    <a:pt x="618" y="26"/>
                  </a:lnTo>
                  <a:lnTo>
                    <a:pt x="618" y="26"/>
                  </a:lnTo>
                  <a:lnTo>
                    <a:pt x="615" y="31"/>
                  </a:lnTo>
                  <a:lnTo>
                    <a:pt x="615" y="34"/>
                  </a:lnTo>
                  <a:lnTo>
                    <a:pt x="615" y="40"/>
                  </a:lnTo>
                  <a:lnTo>
                    <a:pt x="618" y="55"/>
                  </a:lnTo>
                  <a:lnTo>
                    <a:pt x="618" y="55"/>
                  </a:lnTo>
                  <a:lnTo>
                    <a:pt x="618" y="109"/>
                  </a:lnTo>
                  <a:lnTo>
                    <a:pt x="618" y="109"/>
                  </a:lnTo>
                  <a:lnTo>
                    <a:pt x="618" y="135"/>
                  </a:lnTo>
                  <a:lnTo>
                    <a:pt x="618" y="135"/>
                  </a:lnTo>
                  <a:lnTo>
                    <a:pt x="607" y="135"/>
                  </a:lnTo>
                  <a:lnTo>
                    <a:pt x="607" y="135"/>
                  </a:lnTo>
                  <a:lnTo>
                    <a:pt x="581" y="135"/>
                  </a:lnTo>
                  <a:lnTo>
                    <a:pt x="581" y="135"/>
                  </a:lnTo>
                  <a:lnTo>
                    <a:pt x="392" y="140"/>
                  </a:lnTo>
                  <a:lnTo>
                    <a:pt x="392" y="140"/>
                  </a:lnTo>
                  <a:lnTo>
                    <a:pt x="232" y="143"/>
                  </a:lnTo>
                  <a:lnTo>
                    <a:pt x="232" y="143"/>
                  </a:lnTo>
                  <a:lnTo>
                    <a:pt x="106" y="149"/>
                  </a:lnTo>
                  <a:lnTo>
                    <a:pt x="106" y="149"/>
                  </a:lnTo>
                  <a:lnTo>
                    <a:pt x="28" y="155"/>
                  </a:lnTo>
                  <a:lnTo>
                    <a:pt x="28" y="155"/>
                  </a:lnTo>
                  <a:lnTo>
                    <a:pt x="0" y="155"/>
                  </a:lnTo>
                  <a:lnTo>
                    <a:pt x="0" y="155"/>
                  </a:lnTo>
                  <a:lnTo>
                    <a:pt x="28" y="157"/>
                  </a:lnTo>
                  <a:lnTo>
                    <a:pt x="28" y="157"/>
                  </a:lnTo>
                  <a:lnTo>
                    <a:pt x="106" y="160"/>
                  </a:lnTo>
                  <a:lnTo>
                    <a:pt x="106" y="160"/>
                  </a:lnTo>
                  <a:lnTo>
                    <a:pt x="232" y="166"/>
                  </a:lnTo>
                  <a:lnTo>
                    <a:pt x="232" y="166"/>
                  </a:lnTo>
                  <a:lnTo>
                    <a:pt x="392" y="172"/>
                  </a:lnTo>
                  <a:lnTo>
                    <a:pt x="392" y="172"/>
                  </a:lnTo>
                  <a:lnTo>
                    <a:pt x="581" y="178"/>
                  </a:lnTo>
                  <a:lnTo>
                    <a:pt x="581" y="178"/>
                  </a:lnTo>
                  <a:lnTo>
                    <a:pt x="607" y="178"/>
                  </a:lnTo>
                  <a:lnTo>
                    <a:pt x="607" y="178"/>
                  </a:lnTo>
                  <a:lnTo>
                    <a:pt x="618" y="178"/>
                  </a:lnTo>
                  <a:lnTo>
                    <a:pt x="624" y="178"/>
                  </a:lnTo>
                  <a:lnTo>
                    <a:pt x="627" y="178"/>
                  </a:lnTo>
                  <a:lnTo>
                    <a:pt x="627" y="178"/>
                  </a:lnTo>
                  <a:lnTo>
                    <a:pt x="635" y="178"/>
                  </a:lnTo>
                  <a:lnTo>
                    <a:pt x="635" y="178"/>
                  </a:lnTo>
                  <a:lnTo>
                    <a:pt x="644" y="175"/>
                  </a:lnTo>
                  <a:lnTo>
                    <a:pt x="653" y="169"/>
                  </a:lnTo>
                  <a:lnTo>
                    <a:pt x="659" y="163"/>
                  </a:lnTo>
                  <a:lnTo>
                    <a:pt x="661" y="155"/>
                  </a:lnTo>
                  <a:lnTo>
                    <a:pt x="661" y="155"/>
                  </a:lnTo>
                  <a:lnTo>
                    <a:pt x="664" y="149"/>
                  </a:lnTo>
                  <a:lnTo>
                    <a:pt x="664" y="146"/>
                  </a:lnTo>
                  <a:lnTo>
                    <a:pt x="664" y="146"/>
                  </a:lnTo>
                  <a:lnTo>
                    <a:pt x="664" y="143"/>
                  </a:lnTo>
                  <a:lnTo>
                    <a:pt x="664" y="143"/>
                  </a:lnTo>
                  <a:lnTo>
                    <a:pt x="664" y="140"/>
                  </a:lnTo>
                  <a:lnTo>
                    <a:pt x="664" y="135"/>
                  </a:lnTo>
                  <a:lnTo>
                    <a:pt x="664" y="135"/>
                  </a:lnTo>
                  <a:lnTo>
                    <a:pt x="664" y="109"/>
                  </a:lnTo>
                  <a:lnTo>
                    <a:pt x="664" y="109"/>
                  </a:lnTo>
                  <a:lnTo>
                    <a:pt x="667" y="63"/>
                  </a:lnTo>
                  <a:lnTo>
                    <a:pt x="667" y="63"/>
                  </a:lnTo>
                  <a:lnTo>
                    <a:pt x="848" y="172"/>
                  </a:lnTo>
                  <a:lnTo>
                    <a:pt x="848" y="172"/>
                  </a:lnTo>
                  <a:lnTo>
                    <a:pt x="948" y="232"/>
                  </a:lnTo>
                  <a:lnTo>
                    <a:pt x="948" y="232"/>
                  </a:lnTo>
                  <a:lnTo>
                    <a:pt x="999" y="261"/>
                  </a:lnTo>
                  <a:lnTo>
                    <a:pt x="1011" y="269"/>
                  </a:lnTo>
                  <a:lnTo>
                    <a:pt x="999" y="278"/>
                  </a:lnTo>
                  <a:lnTo>
                    <a:pt x="999" y="278"/>
                  </a:lnTo>
                  <a:lnTo>
                    <a:pt x="950" y="307"/>
                  </a:lnTo>
                  <a:lnTo>
                    <a:pt x="950" y="307"/>
                  </a:lnTo>
                  <a:lnTo>
                    <a:pt x="850" y="367"/>
                  </a:lnTo>
                  <a:lnTo>
                    <a:pt x="850" y="367"/>
                  </a:lnTo>
                  <a:lnTo>
                    <a:pt x="667" y="475"/>
                  </a:lnTo>
                  <a:lnTo>
                    <a:pt x="667" y="475"/>
                  </a:lnTo>
                  <a:lnTo>
                    <a:pt x="664" y="435"/>
                  </a:lnTo>
                  <a:lnTo>
                    <a:pt x="664" y="435"/>
                  </a:lnTo>
                  <a:lnTo>
                    <a:pt x="664" y="407"/>
                  </a:lnTo>
                  <a:lnTo>
                    <a:pt x="664" y="401"/>
                  </a:lnTo>
                  <a:lnTo>
                    <a:pt x="664" y="401"/>
                  </a:lnTo>
                  <a:lnTo>
                    <a:pt x="664" y="395"/>
                  </a:lnTo>
                  <a:lnTo>
                    <a:pt x="661" y="387"/>
                  </a:lnTo>
                  <a:lnTo>
                    <a:pt x="661" y="387"/>
                  </a:lnTo>
                  <a:lnTo>
                    <a:pt x="659" y="381"/>
                  </a:lnTo>
                  <a:lnTo>
                    <a:pt x="653" y="372"/>
                  </a:lnTo>
                  <a:lnTo>
                    <a:pt x="644" y="367"/>
                  </a:lnTo>
                  <a:lnTo>
                    <a:pt x="635" y="364"/>
                  </a:lnTo>
                  <a:lnTo>
                    <a:pt x="635" y="364"/>
                  </a:lnTo>
                  <a:lnTo>
                    <a:pt x="630" y="364"/>
                  </a:lnTo>
                  <a:lnTo>
                    <a:pt x="627" y="364"/>
                  </a:lnTo>
                  <a:lnTo>
                    <a:pt x="624" y="364"/>
                  </a:lnTo>
                  <a:lnTo>
                    <a:pt x="618" y="364"/>
                  </a:lnTo>
                  <a:lnTo>
                    <a:pt x="618" y="364"/>
                  </a:lnTo>
                  <a:lnTo>
                    <a:pt x="607" y="364"/>
                  </a:lnTo>
                  <a:lnTo>
                    <a:pt x="607" y="364"/>
                  </a:lnTo>
                  <a:lnTo>
                    <a:pt x="581" y="364"/>
                  </a:lnTo>
                  <a:lnTo>
                    <a:pt x="581" y="364"/>
                  </a:lnTo>
                  <a:lnTo>
                    <a:pt x="392" y="369"/>
                  </a:lnTo>
                  <a:lnTo>
                    <a:pt x="392" y="369"/>
                  </a:lnTo>
                  <a:lnTo>
                    <a:pt x="232" y="375"/>
                  </a:lnTo>
                  <a:lnTo>
                    <a:pt x="232" y="375"/>
                  </a:lnTo>
                  <a:lnTo>
                    <a:pt x="106" y="381"/>
                  </a:lnTo>
                  <a:lnTo>
                    <a:pt x="106" y="381"/>
                  </a:lnTo>
                  <a:lnTo>
                    <a:pt x="28" y="387"/>
                  </a:lnTo>
                  <a:lnTo>
                    <a:pt x="28" y="387"/>
                  </a:lnTo>
                  <a:lnTo>
                    <a:pt x="0" y="387"/>
                  </a:lnTo>
                  <a:lnTo>
                    <a:pt x="0" y="387"/>
                  </a:lnTo>
                  <a:lnTo>
                    <a:pt x="28" y="390"/>
                  </a:lnTo>
                  <a:lnTo>
                    <a:pt x="28" y="390"/>
                  </a:lnTo>
                  <a:lnTo>
                    <a:pt x="106" y="393"/>
                  </a:lnTo>
                  <a:lnTo>
                    <a:pt x="106" y="393"/>
                  </a:lnTo>
                  <a:lnTo>
                    <a:pt x="232" y="398"/>
                  </a:lnTo>
                  <a:lnTo>
                    <a:pt x="232" y="398"/>
                  </a:lnTo>
                  <a:lnTo>
                    <a:pt x="392" y="404"/>
                  </a:lnTo>
                  <a:lnTo>
                    <a:pt x="392" y="404"/>
                  </a:lnTo>
                  <a:lnTo>
                    <a:pt x="581" y="407"/>
                  </a:lnTo>
                  <a:lnTo>
                    <a:pt x="581" y="407"/>
                  </a:lnTo>
                  <a:lnTo>
                    <a:pt x="607" y="410"/>
                  </a:lnTo>
                  <a:lnTo>
                    <a:pt x="607" y="410"/>
                  </a:lnTo>
                  <a:lnTo>
                    <a:pt x="618" y="410"/>
                  </a:lnTo>
                  <a:lnTo>
                    <a:pt x="618" y="410"/>
                  </a:lnTo>
                  <a:lnTo>
                    <a:pt x="618" y="435"/>
                  </a:lnTo>
                  <a:lnTo>
                    <a:pt x="618" y="435"/>
                  </a:lnTo>
                  <a:lnTo>
                    <a:pt x="618" y="487"/>
                  </a:lnTo>
                  <a:lnTo>
                    <a:pt x="615" y="501"/>
                  </a:lnTo>
                  <a:lnTo>
                    <a:pt x="615" y="504"/>
                  </a:lnTo>
                  <a:lnTo>
                    <a:pt x="615" y="507"/>
                  </a:lnTo>
                  <a:lnTo>
                    <a:pt x="615" y="510"/>
                  </a:lnTo>
                  <a:lnTo>
                    <a:pt x="615" y="510"/>
                  </a:lnTo>
                  <a:lnTo>
                    <a:pt x="618" y="513"/>
                  </a:lnTo>
                  <a:lnTo>
                    <a:pt x="618" y="513"/>
                  </a:lnTo>
                  <a:lnTo>
                    <a:pt x="618" y="516"/>
                  </a:lnTo>
                  <a:lnTo>
                    <a:pt x="618" y="516"/>
                  </a:lnTo>
                  <a:lnTo>
                    <a:pt x="618" y="521"/>
                  </a:lnTo>
                  <a:lnTo>
                    <a:pt x="618" y="521"/>
                  </a:lnTo>
                  <a:lnTo>
                    <a:pt x="624" y="527"/>
                  </a:lnTo>
                  <a:lnTo>
                    <a:pt x="630" y="536"/>
                  </a:lnTo>
                  <a:lnTo>
                    <a:pt x="630" y="536"/>
                  </a:lnTo>
                  <a:lnTo>
                    <a:pt x="638" y="538"/>
                  </a:lnTo>
                  <a:lnTo>
                    <a:pt x="647" y="541"/>
                  </a:lnTo>
                  <a:lnTo>
                    <a:pt x="647" y="541"/>
                  </a:lnTo>
                  <a:lnTo>
                    <a:pt x="661" y="538"/>
                  </a:lnTo>
                  <a:lnTo>
                    <a:pt x="661" y="538"/>
                  </a:lnTo>
                  <a:lnTo>
                    <a:pt x="664" y="536"/>
                  </a:lnTo>
                  <a:lnTo>
                    <a:pt x="667" y="536"/>
                  </a:lnTo>
                  <a:lnTo>
                    <a:pt x="670" y="533"/>
                  </a:lnTo>
                  <a:lnTo>
                    <a:pt x="681" y="527"/>
                  </a:lnTo>
                  <a:lnTo>
                    <a:pt x="681" y="527"/>
                  </a:lnTo>
                  <a:lnTo>
                    <a:pt x="879" y="412"/>
                  </a:lnTo>
                  <a:lnTo>
                    <a:pt x="879" y="412"/>
                  </a:lnTo>
                  <a:lnTo>
                    <a:pt x="979" y="355"/>
                  </a:lnTo>
                  <a:lnTo>
                    <a:pt x="979" y="355"/>
                  </a:lnTo>
                  <a:lnTo>
                    <a:pt x="1028" y="327"/>
                  </a:lnTo>
                  <a:lnTo>
                    <a:pt x="1054" y="312"/>
                  </a:lnTo>
                  <a:lnTo>
                    <a:pt x="1068" y="304"/>
                  </a:lnTo>
                  <a:lnTo>
                    <a:pt x="1071" y="301"/>
                  </a:lnTo>
                  <a:lnTo>
                    <a:pt x="1074" y="301"/>
                  </a:lnTo>
                  <a:lnTo>
                    <a:pt x="1074" y="301"/>
                  </a:lnTo>
                  <a:lnTo>
                    <a:pt x="1074" y="301"/>
                  </a:lnTo>
                  <a:lnTo>
                    <a:pt x="1077" y="298"/>
                  </a:lnTo>
                  <a:lnTo>
                    <a:pt x="1077" y="298"/>
                  </a:lnTo>
                  <a:lnTo>
                    <a:pt x="1082" y="292"/>
                  </a:lnTo>
                  <a:lnTo>
                    <a:pt x="1088" y="283"/>
                  </a:lnTo>
                  <a:lnTo>
                    <a:pt x="1088" y="283"/>
                  </a:lnTo>
                  <a:lnTo>
                    <a:pt x="1091" y="275"/>
                  </a:lnTo>
                  <a:lnTo>
                    <a:pt x="1091" y="264"/>
                  </a:lnTo>
                  <a:lnTo>
                    <a:pt x="1091" y="264"/>
                  </a:lnTo>
                  <a:lnTo>
                    <a:pt x="1085" y="252"/>
                  </a:lnTo>
                  <a:lnTo>
                    <a:pt x="1082" y="246"/>
                  </a:lnTo>
                  <a:close/>
                  <a:moveTo>
                    <a:pt x="618" y="143"/>
                  </a:moveTo>
                  <a:lnTo>
                    <a:pt x="618" y="143"/>
                  </a:lnTo>
                  <a:close/>
                  <a:moveTo>
                    <a:pt x="627" y="135"/>
                  </a:moveTo>
                  <a:lnTo>
                    <a:pt x="627" y="135"/>
                  </a:lnTo>
                  <a:close/>
                  <a:moveTo>
                    <a:pt x="641" y="49"/>
                  </a:moveTo>
                  <a:lnTo>
                    <a:pt x="641" y="49"/>
                  </a:lnTo>
                  <a:close/>
                  <a:moveTo>
                    <a:pt x="667" y="34"/>
                  </a:moveTo>
                  <a:lnTo>
                    <a:pt x="667" y="31"/>
                  </a:lnTo>
                  <a:lnTo>
                    <a:pt x="667" y="34"/>
                  </a:lnTo>
                  <a:close/>
                  <a:moveTo>
                    <a:pt x="641" y="493"/>
                  </a:moveTo>
                  <a:lnTo>
                    <a:pt x="641" y="493"/>
                  </a:lnTo>
                  <a:close/>
                  <a:moveTo>
                    <a:pt x="667" y="507"/>
                  </a:moveTo>
                  <a:lnTo>
                    <a:pt x="667" y="507"/>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8" name="Freeform 24"/>
            <p:cNvSpPr>
              <a:spLocks noChangeArrowheads="1"/>
            </p:cNvSpPr>
            <p:nvPr/>
          </p:nvSpPr>
          <p:spPr bwMode="auto">
            <a:xfrm>
              <a:off x="5268794" y="3013586"/>
              <a:ext cx="218780" cy="116990"/>
            </a:xfrm>
            <a:custGeom>
              <a:avLst/>
              <a:gdLst>
                <a:gd name="T0" fmla="*/ 857 w 1090"/>
                <a:gd name="T1" fmla="*/ 379 h 546"/>
                <a:gd name="T2" fmla="*/ 507 w 1090"/>
                <a:gd name="T3" fmla="*/ 370 h 546"/>
                <a:gd name="T4" fmla="*/ 461 w 1090"/>
                <a:gd name="T5" fmla="*/ 367 h 546"/>
                <a:gd name="T6" fmla="*/ 444 w 1090"/>
                <a:gd name="T7" fmla="*/ 370 h 546"/>
                <a:gd name="T8" fmla="*/ 433 w 1090"/>
                <a:gd name="T9" fmla="*/ 384 h 546"/>
                <a:gd name="T10" fmla="*/ 430 w 1090"/>
                <a:gd name="T11" fmla="*/ 401 h 546"/>
                <a:gd name="T12" fmla="*/ 427 w 1090"/>
                <a:gd name="T13" fmla="*/ 442 h 546"/>
                <a:gd name="T14" fmla="*/ 241 w 1090"/>
                <a:gd name="T15" fmla="*/ 367 h 546"/>
                <a:gd name="T16" fmla="*/ 81 w 1090"/>
                <a:gd name="T17" fmla="*/ 273 h 546"/>
                <a:gd name="T18" fmla="*/ 146 w 1090"/>
                <a:gd name="T19" fmla="*/ 236 h 546"/>
                <a:gd name="T20" fmla="*/ 427 w 1090"/>
                <a:gd name="T21" fmla="*/ 66 h 546"/>
                <a:gd name="T22" fmla="*/ 427 w 1090"/>
                <a:gd name="T23" fmla="*/ 149 h 546"/>
                <a:gd name="T24" fmla="*/ 427 w 1090"/>
                <a:gd name="T25" fmla="*/ 161 h 546"/>
                <a:gd name="T26" fmla="*/ 433 w 1090"/>
                <a:gd name="T27" fmla="*/ 178 h 546"/>
                <a:gd name="T28" fmla="*/ 456 w 1090"/>
                <a:gd name="T29" fmla="*/ 192 h 546"/>
                <a:gd name="T30" fmla="*/ 499 w 1090"/>
                <a:gd name="T31" fmla="*/ 192 h 546"/>
                <a:gd name="T32" fmla="*/ 851 w 1090"/>
                <a:gd name="T33" fmla="*/ 181 h 546"/>
                <a:gd name="T34" fmla="*/ 1054 w 1090"/>
                <a:gd name="T35" fmla="*/ 173 h 546"/>
                <a:gd name="T36" fmla="*/ 1054 w 1090"/>
                <a:gd name="T37" fmla="*/ 170 h 546"/>
                <a:gd name="T38" fmla="*/ 851 w 1090"/>
                <a:gd name="T39" fmla="*/ 158 h 546"/>
                <a:gd name="T40" fmla="*/ 499 w 1090"/>
                <a:gd name="T41" fmla="*/ 149 h 546"/>
                <a:gd name="T42" fmla="*/ 473 w 1090"/>
                <a:gd name="T43" fmla="*/ 135 h 546"/>
                <a:gd name="T44" fmla="*/ 476 w 1090"/>
                <a:gd name="T45" fmla="*/ 55 h 546"/>
                <a:gd name="T46" fmla="*/ 476 w 1090"/>
                <a:gd name="T47" fmla="*/ 29 h 546"/>
                <a:gd name="T48" fmla="*/ 476 w 1090"/>
                <a:gd name="T49" fmla="*/ 18 h 546"/>
                <a:gd name="T50" fmla="*/ 456 w 1090"/>
                <a:gd name="T51" fmla="*/ 3 h 546"/>
                <a:gd name="T52" fmla="*/ 438 w 1090"/>
                <a:gd name="T53" fmla="*/ 3 h 546"/>
                <a:gd name="T54" fmla="*/ 416 w 1090"/>
                <a:gd name="T55" fmla="*/ 15 h 546"/>
                <a:gd name="T56" fmla="*/ 118 w 1090"/>
                <a:gd name="T57" fmla="*/ 187 h 546"/>
                <a:gd name="T58" fmla="*/ 20 w 1090"/>
                <a:gd name="T59" fmla="*/ 244 h 546"/>
                <a:gd name="T60" fmla="*/ 15 w 1090"/>
                <a:gd name="T61" fmla="*/ 247 h 546"/>
                <a:gd name="T62" fmla="*/ 0 w 1090"/>
                <a:gd name="T63" fmla="*/ 267 h 546"/>
                <a:gd name="T64" fmla="*/ 3 w 1090"/>
                <a:gd name="T65" fmla="*/ 290 h 546"/>
                <a:gd name="T66" fmla="*/ 18 w 1090"/>
                <a:gd name="T67" fmla="*/ 301 h 546"/>
                <a:gd name="T68" fmla="*/ 60 w 1090"/>
                <a:gd name="T69" fmla="*/ 327 h 546"/>
                <a:gd name="T70" fmla="*/ 212 w 1090"/>
                <a:gd name="T71" fmla="*/ 416 h 546"/>
                <a:gd name="T72" fmla="*/ 433 w 1090"/>
                <a:gd name="T73" fmla="*/ 542 h 546"/>
                <a:gd name="T74" fmla="*/ 436 w 1090"/>
                <a:gd name="T75" fmla="*/ 542 h 546"/>
                <a:gd name="T76" fmla="*/ 447 w 1090"/>
                <a:gd name="T77" fmla="*/ 545 h 546"/>
                <a:gd name="T78" fmla="*/ 473 w 1090"/>
                <a:gd name="T79" fmla="*/ 527 h 546"/>
                <a:gd name="T80" fmla="*/ 476 w 1090"/>
                <a:gd name="T81" fmla="*/ 513 h 546"/>
                <a:gd name="T82" fmla="*/ 476 w 1090"/>
                <a:gd name="T83" fmla="*/ 496 h 546"/>
                <a:gd name="T84" fmla="*/ 476 w 1090"/>
                <a:gd name="T85" fmla="*/ 413 h 546"/>
                <a:gd name="T86" fmla="*/ 504 w 1090"/>
                <a:gd name="T87" fmla="*/ 413 h 546"/>
                <a:gd name="T88" fmla="*/ 857 w 1090"/>
                <a:gd name="T89" fmla="*/ 401 h 546"/>
                <a:gd name="T90" fmla="*/ 1060 w 1090"/>
                <a:gd name="T91" fmla="*/ 393 h 546"/>
                <a:gd name="T92" fmla="*/ 1060 w 1090"/>
                <a:gd name="T93" fmla="*/ 390 h 546"/>
                <a:gd name="T94" fmla="*/ 46 w 1090"/>
                <a:gd name="T95" fmla="*/ 296 h 546"/>
                <a:gd name="T96" fmla="*/ 427 w 1090"/>
                <a:gd name="T97"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90" h="546">
                  <a:moveTo>
                    <a:pt x="983" y="384"/>
                  </a:moveTo>
                  <a:lnTo>
                    <a:pt x="983" y="384"/>
                  </a:lnTo>
                  <a:lnTo>
                    <a:pt x="857" y="379"/>
                  </a:lnTo>
                  <a:lnTo>
                    <a:pt x="857" y="379"/>
                  </a:lnTo>
                  <a:lnTo>
                    <a:pt x="696" y="373"/>
                  </a:lnTo>
                  <a:lnTo>
                    <a:pt x="696" y="373"/>
                  </a:lnTo>
                  <a:lnTo>
                    <a:pt x="507" y="370"/>
                  </a:lnTo>
                  <a:lnTo>
                    <a:pt x="507" y="370"/>
                  </a:lnTo>
                  <a:lnTo>
                    <a:pt x="482" y="367"/>
                  </a:lnTo>
                  <a:lnTo>
                    <a:pt x="482" y="367"/>
                  </a:lnTo>
                  <a:lnTo>
                    <a:pt x="467" y="367"/>
                  </a:lnTo>
                  <a:lnTo>
                    <a:pt x="461" y="367"/>
                  </a:lnTo>
                  <a:lnTo>
                    <a:pt x="459" y="367"/>
                  </a:lnTo>
                  <a:lnTo>
                    <a:pt x="456" y="367"/>
                  </a:lnTo>
                  <a:lnTo>
                    <a:pt x="456" y="367"/>
                  </a:lnTo>
                  <a:lnTo>
                    <a:pt x="444" y="370"/>
                  </a:lnTo>
                  <a:lnTo>
                    <a:pt x="444" y="370"/>
                  </a:lnTo>
                  <a:lnTo>
                    <a:pt x="438" y="376"/>
                  </a:lnTo>
                  <a:lnTo>
                    <a:pt x="433" y="384"/>
                  </a:lnTo>
                  <a:lnTo>
                    <a:pt x="433" y="384"/>
                  </a:lnTo>
                  <a:lnTo>
                    <a:pt x="430" y="387"/>
                  </a:lnTo>
                  <a:lnTo>
                    <a:pt x="430" y="393"/>
                  </a:lnTo>
                  <a:lnTo>
                    <a:pt x="430" y="396"/>
                  </a:lnTo>
                  <a:lnTo>
                    <a:pt x="430" y="401"/>
                  </a:lnTo>
                  <a:lnTo>
                    <a:pt x="430" y="416"/>
                  </a:lnTo>
                  <a:lnTo>
                    <a:pt x="430" y="416"/>
                  </a:lnTo>
                  <a:lnTo>
                    <a:pt x="427" y="442"/>
                  </a:lnTo>
                  <a:lnTo>
                    <a:pt x="427" y="442"/>
                  </a:lnTo>
                  <a:lnTo>
                    <a:pt x="427" y="482"/>
                  </a:lnTo>
                  <a:lnTo>
                    <a:pt x="427" y="482"/>
                  </a:lnTo>
                  <a:lnTo>
                    <a:pt x="241" y="367"/>
                  </a:lnTo>
                  <a:lnTo>
                    <a:pt x="241" y="367"/>
                  </a:lnTo>
                  <a:lnTo>
                    <a:pt x="141" y="310"/>
                  </a:lnTo>
                  <a:lnTo>
                    <a:pt x="141" y="310"/>
                  </a:lnTo>
                  <a:lnTo>
                    <a:pt x="89" y="278"/>
                  </a:lnTo>
                  <a:lnTo>
                    <a:pt x="81" y="273"/>
                  </a:lnTo>
                  <a:lnTo>
                    <a:pt x="95" y="267"/>
                  </a:lnTo>
                  <a:lnTo>
                    <a:pt x="95" y="267"/>
                  </a:lnTo>
                  <a:lnTo>
                    <a:pt x="146" y="236"/>
                  </a:lnTo>
                  <a:lnTo>
                    <a:pt x="146" y="236"/>
                  </a:lnTo>
                  <a:lnTo>
                    <a:pt x="246" y="175"/>
                  </a:lnTo>
                  <a:lnTo>
                    <a:pt x="246" y="175"/>
                  </a:lnTo>
                  <a:lnTo>
                    <a:pt x="427" y="66"/>
                  </a:lnTo>
                  <a:lnTo>
                    <a:pt x="427" y="66"/>
                  </a:lnTo>
                  <a:lnTo>
                    <a:pt x="427" y="110"/>
                  </a:lnTo>
                  <a:lnTo>
                    <a:pt x="427" y="110"/>
                  </a:lnTo>
                  <a:lnTo>
                    <a:pt x="427" y="135"/>
                  </a:lnTo>
                  <a:lnTo>
                    <a:pt x="427" y="149"/>
                  </a:lnTo>
                  <a:lnTo>
                    <a:pt x="427" y="155"/>
                  </a:lnTo>
                  <a:lnTo>
                    <a:pt x="427" y="158"/>
                  </a:lnTo>
                  <a:lnTo>
                    <a:pt x="427" y="158"/>
                  </a:lnTo>
                  <a:lnTo>
                    <a:pt x="427" y="161"/>
                  </a:lnTo>
                  <a:lnTo>
                    <a:pt x="427" y="161"/>
                  </a:lnTo>
                  <a:lnTo>
                    <a:pt x="430" y="170"/>
                  </a:lnTo>
                  <a:lnTo>
                    <a:pt x="430" y="170"/>
                  </a:lnTo>
                  <a:lnTo>
                    <a:pt x="433" y="178"/>
                  </a:lnTo>
                  <a:lnTo>
                    <a:pt x="441" y="184"/>
                  </a:lnTo>
                  <a:lnTo>
                    <a:pt x="447" y="190"/>
                  </a:lnTo>
                  <a:lnTo>
                    <a:pt x="456" y="192"/>
                  </a:lnTo>
                  <a:lnTo>
                    <a:pt x="456" y="192"/>
                  </a:lnTo>
                  <a:lnTo>
                    <a:pt x="467" y="192"/>
                  </a:lnTo>
                  <a:lnTo>
                    <a:pt x="473" y="192"/>
                  </a:lnTo>
                  <a:lnTo>
                    <a:pt x="473" y="192"/>
                  </a:lnTo>
                  <a:lnTo>
                    <a:pt x="499" y="192"/>
                  </a:lnTo>
                  <a:lnTo>
                    <a:pt x="499" y="192"/>
                  </a:lnTo>
                  <a:lnTo>
                    <a:pt x="691" y="187"/>
                  </a:lnTo>
                  <a:lnTo>
                    <a:pt x="691" y="187"/>
                  </a:lnTo>
                  <a:lnTo>
                    <a:pt x="851" y="181"/>
                  </a:lnTo>
                  <a:lnTo>
                    <a:pt x="851" y="181"/>
                  </a:lnTo>
                  <a:lnTo>
                    <a:pt x="974" y="175"/>
                  </a:lnTo>
                  <a:lnTo>
                    <a:pt x="974" y="175"/>
                  </a:lnTo>
                  <a:lnTo>
                    <a:pt x="1054" y="173"/>
                  </a:lnTo>
                  <a:lnTo>
                    <a:pt x="1054" y="173"/>
                  </a:lnTo>
                  <a:lnTo>
                    <a:pt x="1083" y="170"/>
                  </a:lnTo>
                  <a:lnTo>
                    <a:pt x="1083" y="170"/>
                  </a:lnTo>
                  <a:lnTo>
                    <a:pt x="1054" y="170"/>
                  </a:lnTo>
                  <a:lnTo>
                    <a:pt x="1054" y="170"/>
                  </a:lnTo>
                  <a:lnTo>
                    <a:pt x="974" y="164"/>
                  </a:lnTo>
                  <a:lnTo>
                    <a:pt x="974" y="164"/>
                  </a:lnTo>
                  <a:lnTo>
                    <a:pt x="851" y="158"/>
                  </a:lnTo>
                  <a:lnTo>
                    <a:pt x="851" y="158"/>
                  </a:lnTo>
                  <a:lnTo>
                    <a:pt x="691" y="155"/>
                  </a:lnTo>
                  <a:lnTo>
                    <a:pt x="691" y="155"/>
                  </a:lnTo>
                  <a:lnTo>
                    <a:pt x="499" y="149"/>
                  </a:lnTo>
                  <a:lnTo>
                    <a:pt x="499" y="149"/>
                  </a:lnTo>
                  <a:lnTo>
                    <a:pt x="473" y="149"/>
                  </a:lnTo>
                  <a:lnTo>
                    <a:pt x="473" y="149"/>
                  </a:lnTo>
                  <a:lnTo>
                    <a:pt x="473" y="135"/>
                  </a:lnTo>
                  <a:lnTo>
                    <a:pt x="473" y="135"/>
                  </a:lnTo>
                  <a:lnTo>
                    <a:pt x="476" y="110"/>
                  </a:lnTo>
                  <a:lnTo>
                    <a:pt x="476" y="110"/>
                  </a:lnTo>
                  <a:lnTo>
                    <a:pt x="476" y="55"/>
                  </a:lnTo>
                  <a:lnTo>
                    <a:pt x="476" y="44"/>
                  </a:lnTo>
                  <a:lnTo>
                    <a:pt x="476" y="35"/>
                  </a:lnTo>
                  <a:lnTo>
                    <a:pt x="476" y="32"/>
                  </a:lnTo>
                  <a:lnTo>
                    <a:pt x="476" y="29"/>
                  </a:lnTo>
                  <a:lnTo>
                    <a:pt x="476" y="29"/>
                  </a:lnTo>
                  <a:lnTo>
                    <a:pt x="476" y="26"/>
                  </a:lnTo>
                  <a:lnTo>
                    <a:pt x="476" y="26"/>
                  </a:lnTo>
                  <a:lnTo>
                    <a:pt x="476" y="18"/>
                  </a:lnTo>
                  <a:lnTo>
                    <a:pt x="476" y="18"/>
                  </a:lnTo>
                  <a:lnTo>
                    <a:pt x="467" y="9"/>
                  </a:lnTo>
                  <a:lnTo>
                    <a:pt x="456" y="3"/>
                  </a:lnTo>
                  <a:lnTo>
                    <a:pt x="456" y="3"/>
                  </a:lnTo>
                  <a:lnTo>
                    <a:pt x="444" y="0"/>
                  </a:lnTo>
                  <a:lnTo>
                    <a:pt x="444" y="0"/>
                  </a:lnTo>
                  <a:lnTo>
                    <a:pt x="438" y="3"/>
                  </a:lnTo>
                  <a:lnTo>
                    <a:pt x="438" y="3"/>
                  </a:lnTo>
                  <a:lnTo>
                    <a:pt x="433" y="6"/>
                  </a:lnTo>
                  <a:lnTo>
                    <a:pt x="427" y="9"/>
                  </a:lnTo>
                  <a:lnTo>
                    <a:pt x="416" y="15"/>
                  </a:lnTo>
                  <a:lnTo>
                    <a:pt x="416" y="15"/>
                  </a:lnTo>
                  <a:lnTo>
                    <a:pt x="218" y="129"/>
                  </a:lnTo>
                  <a:lnTo>
                    <a:pt x="218" y="129"/>
                  </a:lnTo>
                  <a:lnTo>
                    <a:pt x="118" y="187"/>
                  </a:lnTo>
                  <a:lnTo>
                    <a:pt x="118" y="187"/>
                  </a:lnTo>
                  <a:lnTo>
                    <a:pt x="66" y="215"/>
                  </a:lnTo>
                  <a:lnTo>
                    <a:pt x="40" y="233"/>
                  </a:lnTo>
                  <a:lnTo>
                    <a:pt x="29" y="238"/>
                  </a:lnTo>
                  <a:lnTo>
                    <a:pt x="20" y="244"/>
                  </a:lnTo>
                  <a:lnTo>
                    <a:pt x="18" y="244"/>
                  </a:lnTo>
                  <a:lnTo>
                    <a:pt x="18" y="244"/>
                  </a:lnTo>
                  <a:lnTo>
                    <a:pt x="15" y="247"/>
                  </a:lnTo>
                  <a:lnTo>
                    <a:pt x="15" y="247"/>
                  </a:lnTo>
                  <a:lnTo>
                    <a:pt x="9" y="253"/>
                  </a:lnTo>
                  <a:lnTo>
                    <a:pt x="9" y="253"/>
                  </a:lnTo>
                  <a:lnTo>
                    <a:pt x="3" y="258"/>
                  </a:lnTo>
                  <a:lnTo>
                    <a:pt x="0" y="267"/>
                  </a:lnTo>
                  <a:lnTo>
                    <a:pt x="0" y="275"/>
                  </a:lnTo>
                  <a:lnTo>
                    <a:pt x="0" y="281"/>
                  </a:lnTo>
                  <a:lnTo>
                    <a:pt x="0" y="281"/>
                  </a:lnTo>
                  <a:lnTo>
                    <a:pt x="3" y="290"/>
                  </a:lnTo>
                  <a:lnTo>
                    <a:pt x="9" y="296"/>
                  </a:lnTo>
                  <a:lnTo>
                    <a:pt x="9" y="296"/>
                  </a:lnTo>
                  <a:lnTo>
                    <a:pt x="15" y="301"/>
                  </a:lnTo>
                  <a:lnTo>
                    <a:pt x="18" y="301"/>
                  </a:lnTo>
                  <a:lnTo>
                    <a:pt x="23" y="307"/>
                  </a:lnTo>
                  <a:lnTo>
                    <a:pt x="35" y="313"/>
                  </a:lnTo>
                  <a:lnTo>
                    <a:pt x="60" y="327"/>
                  </a:lnTo>
                  <a:lnTo>
                    <a:pt x="60" y="327"/>
                  </a:lnTo>
                  <a:lnTo>
                    <a:pt x="112" y="359"/>
                  </a:lnTo>
                  <a:lnTo>
                    <a:pt x="112" y="359"/>
                  </a:lnTo>
                  <a:lnTo>
                    <a:pt x="212" y="416"/>
                  </a:lnTo>
                  <a:lnTo>
                    <a:pt x="212" y="416"/>
                  </a:lnTo>
                  <a:lnTo>
                    <a:pt x="410" y="530"/>
                  </a:lnTo>
                  <a:lnTo>
                    <a:pt x="421" y="536"/>
                  </a:lnTo>
                  <a:lnTo>
                    <a:pt x="430" y="539"/>
                  </a:lnTo>
                  <a:lnTo>
                    <a:pt x="433" y="542"/>
                  </a:lnTo>
                  <a:lnTo>
                    <a:pt x="433" y="542"/>
                  </a:lnTo>
                  <a:lnTo>
                    <a:pt x="433" y="542"/>
                  </a:lnTo>
                  <a:lnTo>
                    <a:pt x="436" y="542"/>
                  </a:lnTo>
                  <a:lnTo>
                    <a:pt x="436" y="542"/>
                  </a:lnTo>
                  <a:lnTo>
                    <a:pt x="441" y="545"/>
                  </a:lnTo>
                  <a:lnTo>
                    <a:pt x="441" y="545"/>
                  </a:lnTo>
                  <a:lnTo>
                    <a:pt x="447" y="545"/>
                  </a:lnTo>
                  <a:lnTo>
                    <a:pt x="447" y="545"/>
                  </a:lnTo>
                  <a:lnTo>
                    <a:pt x="459" y="542"/>
                  </a:lnTo>
                  <a:lnTo>
                    <a:pt x="467" y="536"/>
                  </a:lnTo>
                  <a:lnTo>
                    <a:pt x="467" y="536"/>
                  </a:lnTo>
                  <a:lnTo>
                    <a:pt x="473" y="527"/>
                  </a:lnTo>
                  <a:lnTo>
                    <a:pt x="476" y="519"/>
                  </a:lnTo>
                  <a:lnTo>
                    <a:pt x="476" y="519"/>
                  </a:lnTo>
                  <a:lnTo>
                    <a:pt x="476" y="516"/>
                  </a:lnTo>
                  <a:lnTo>
                    <a:pt x="476" y="513"/>
                  </a:lnTo>
                  <a:lnTo>
                    <a:pt x="476" y="513"/>
                  </a:lnTo>
                  <a:lnTo>
                    <a:pt x="476" y="510"/>
                  </a:lnTo>
                  <a:lnTo>
                    <a:pt x="476" y="496"/>
                  </a:lnTo>
                  <a:lnTo>
                    <a:pt x="476" y="496"/>
                  </a:lnTo>
                  <a:lnTo>
                    <a:pt x="476" y="442"/>
                  </a:lnTo>
                  <a:lnTo>
                    <a:pt x="476" y="442"/>
                  </a:lnTo>
                  <a:lnTo>
                    <a:pt x="476" y="416"/>
                  </a:lnTo>
                  <a:lnTo>
                    <a:pt x="476" y="413"/>
                  </a:lnTo>
                  <a:lnTo>
                    <a:pt x="476" y="413"/>
                  </a:lnTo>
                  <a:lnTo>
                    <a:pt x="482" y="413"/>
                  </a:lnTo>
                  <a:lnTo>
                    <a:pt x="482" y="413"/>
                  </a:lnTo>
                  <a:lnTo>
                    <a:pt x="504" y="413"/>
                  </a:lnTo>
                  <a:lnTo>
                    <a:pt x="504" y="413"/>
                  </a:lnTo>
                  <a:lnTo>
                    <a:pt x="696" y="407"/>
                  </a:lnTo>
                  <a:lnTo>
                    <a:pt x="696" y="407"/>
                  </a:lnTo>
                  <a:lnTo>
                    <a:pt x="857" y="401"/>
                  </a:lnTo>
                  <a:lnTo>
                    <a:pt x="857" y="401"/>
                  </a:lnTo>
                  <a:lnTo>
                    <a:pt x="983" y="396"/>
                  </a:lnTo>
                  <a:lnTo>
                    <a:pt x="983" y="396"/>
                  </a:lnTo>
                  <a:lnTo>
                    <a:pt x="1060" y="393"/>
                  </a:lnTo>
                  <a:lnTo>
                    <a:pt x="1060" y="393"/>
                  </a:lnTo>
                  <a:lnTo>
                    <a:pt x="1089" y="390"/>
                  </a:lnTo>
                  <a:lnTo>
                    <a:pt x="1089" y="390"/>
                  </a:lnTo>
                  <a:lnTo>
                    <a:pt x="1060" y="390"/>
                  </a:lnTo>
                  <a:lnTo>
                    <a:pt x="1060" y="390"/>
                  </a:lnTo>
                  <a:lnTo>
                    <a:pt x="983" y="384"/>
                  </a:lnTo>
                  <a:close/>
                  <a:moveTo>
                    <a:pt x="46" y="296"/>
                  </a:moveTo>
                  <a:lnTo>
                    <a:pt x="46" y="296"/>
                  </a:lnTo>
                  <a:close/>
                  <a:moveTo>
                    <a:pt x="456" y="413"/>
                  </a:moveTo>
                  <a:lnTo>
                    <a:pt x="456" y="413"/>
                  </a:lnTo>
                  <a:close/>
                  <a:moveTo>
                    <a:pt x="427" y="516"/>
                  </a:moveTo>
                  <a:lnTo>
                    <a:pt x="427" y="51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655" name="Straight Connector 654"/>
          <p:cNvCxnSpPr>
            <a:stCxn id="596" idx="42"/>
            <a:endCxn id="564" idx="32"/>
          </p:cNvCxnSpPr>
          <p:nvPr/>
        </p:nvCxnSpPr>
        <p:spPr>
          <a:xfrm flipV="1">
            <a:off x="4749932" y="2099201"/>
            <a:ext cx="1058637" cy="709635"/>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57" name="Straight Connector 656"/>
          <p:cNvCxnSpPr>
            <a:stCxn id="596" idx="42"/>
            <a:endCxn id="644" idx="32"/>
          </p:cNvCxnSpPr>
          <p:nvPr/>
        </p:nvCxnSpPr>
        <p:spPr>
          <a:xfrm flipV="1">
            <a:off x="4749932" y="2085215"/>
            <a:ext cx="1942664" cy="723621"/>
          </a:xfrm>
          <a:prstGeom prst="line">
            <a:avLst/>
          </a:prstGeom>
          <a:ln w="9525" cmpd="sng">
            <a:solidFill>
              <a:schemeClr val="accent2">
                <a:alpha val="60000"/>
              </a:schemeClr>
            </a:solidFill>
          </a:ln>
          <a:effectLst/>
        </p:spPr>
        <p:style>
          <a:lnRef idx="2">
            <a:schemeClr val="accent1"/>
          </a:lnRef>
          <a:fillRef idx="0">
            <a:schemeClr val="accent1"/>
          </a:fillRef>
          <a:effectRef idx="1">
            <a:schemeClr val="accent1"/>
          </a:effectRef>
          <a:fontRef idx="minor">
            <a:schemeClr val="tx1"/>
          </a:fontRef>
        </p:style>
      </p:cxnSp>
      <p:cxnSp>
        <p:nvCxnSpPr>
          <p:cNvPr id="661" name="Straight Connector 660"/>
          <p:cNvCxnSpPr>
            <a:stCxn id="650" idx="42"/>
            <a:endCxn id="564" idx="32"/>
          </p:cNvCxnSpPr>
          <p:nvPr/>
        </p:nvCxnSpPr>
        <p:spPr>
          <a:xfrm flipV="1">
            <a:off x="5518176" y="2099201"/>
            <a:ext cx="290393" cy="708436"/>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64" name="Straight Connector 663"/>
          <p:cNvCxnSpPr>
            <a:stCxn id="650" idx="42"/>
            <a:endCxn id="644" idx="36"/>
          </p:cNvCxnSpPr>
          <p:nvPr/>
        </p:nvCxnSpPr>
        <p:spPr>
          <a:xfrm flipV="1">
            <a:off x="5518176" y="2076072"/>
            <a:ext cx="1174420" cy="731565"/>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67" name="Straight Connector 666"/>
          <p:cNvCxnSpPr>
            <a:stCxn id="638" idx="42"/>
            <a:endCxn id="564" idx="32"/>
          </p:cNvCxnSpPr>
          <p:nvPr/>
        </p:nvCxnSpPr>
        <p:spPr>
          <a:xfrm flipH="1" flipV="1">
            <a:off x="5808569" y="2099201"/>
            <a:ext cx="496534" cy="711923"/>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70" name="Straight Connector 669"/>
          <p:cNvCxnSpPr>
            <a:stCxn id="608" idx="42"/>
            <a:endCxn id="564" idx="32"/>
          </p:cNvCxnSpPr>
          <p:nvPr/>
        </p:nvCxnSpPr>
        <p:spPr>
          <a:xfrm flipH="1" flipV="1">
            <a:off x="5808569" y="2099201"/>
            <a:ext cx="1284761" cy="711922"/>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73" name="Straight Connector 672"/>
          <p:cNvCxnSpPr>
            <a:stCxn id="608" idx="42"/>
            <a:endCxn id="644" idx="32"/>
          </p:cNvCxnSpPr>
          <p:nvPr/>
        </p:nvCxnSpPr>
        <p:spPr>
          <a:xfrm flipH="1" flipV="1">
            <a:off x="6692596" y="2085215"/>
            <a:ext cx="400734" cy="725908"/>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76" name="Straight Connector 675"/>
          <p:cNvCxnSpPr>
            <a:stCxn id="602" idx="42"/>
            <a:endCxn id="644" idx="36"/>
          </p:cNvCxnSpPr>
          <p:nvPr/>
        </p:nvCxnSpPr>
        <p:spPr>
          <a:xfrm flipH="1" flipV="1">
            <a:off x="6692596" y="2076072"/>
            <a:ext cx="1162474" cy="755667"/>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79" name="Straight Connector 678"/>
          <p:cNvCxnSpPr>
            <a:stCxn id="602" idx="42"/>
            <a:endCxn id="564" idx="32"/>
          </p:cNvCxnSpPr>
          <p:nvPr/>
        </p:nvCxnSpPr>
        <p:spPr>
          <a:xfrm flipH="1" flipV="1">
            <a:off x="5808569" y="2099201"/>
            <a:ext cx="2046501" cy="732538"/>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683" name="Group 682"/>
          <p:cNvGrpSpPr/>
          <p:nvPr/>
        </p:nvGrpSpPr>
        <p:grpSpPr>
          <a:xfrm>
            <a:off x="7518163" y="3351189"/>
            <a:ext cx="621131" cy="547725"/>
            <a:chOff x="2908300" y="2420938"/>
            <a:chExt cx="979488" cy="1003300"/>
          </a:xfrm>
          <a:solidFill>
            <a:srgbClr val="A1A194"/>
          </a:solidFill>
        </p:grpSpPr>
        <p:sp>
          <p:nvSpPr>
            <p:cNvPr id="684" name="Freeform 48"/>
            <p:cNvSpPr>
              <a:spLocks noChangeArrowheads="1"/>
            </p:cNvSpPr>
            <p:nvPr/>
          </p:nvSpPr>
          <p:spPr bwMode="auto">
            <a:xfrm>
              <a:off x="2908300" y="2811463"/>
              <a:ext cx="979488" cy="612775"/>
            </a:xfrm>
            <a:custGeom>
              <a:avLst/>
              <a:gdLst>
                <a:gd name="T0" fmla="*/ 2695 w 2719"/>
                <a:gd name="T1" fmla="*/ 246 h 1702"/>
                <a:gd name="T2" fmla="*/ 2515 w 2719"/>
                <a:gd name="T3" fmla="*/ 186 h 1702"/>
                <a:gd name="T4" fmla="*/ 2329 w 2719"/>
                <a:gd name="T5" fmla="*/ 123 h 1702"/>
                <a:gd name="T6" fmla="*/ 2143 w 2719"/>
                <a:gd name="T7" fmla="*/ 60 h 1702"/>
                <a:gd name="T8" fmla="*/ 1957 w 2719"/>
                <a:gd name="T9" fmla="*/ 0 h 1702"/>
                <a:gd name="T10" fmla="*/ 2137 w 2719"/>
                <a:gd name="T11" fmla="*/ 74 h 1702"/>
                <a:gd name="T12" fmla="*/ 2320 w 2719"/>
                <a:gd name="T13" fmla="*/ 146 h 1702"/>
                <a:gd name="T14" fmla="*/ 2503 w 2719"/>
                <a:gd name="T15" fmla="*/ 220 h 1702"/>
                <a:gd name="T16" fmla="*/ 2397 w 2719"/>
                <a:gd name="T17" fmla="*/ 246 h 1702"/>
                <a:gd name="T18" fmla="*/ 2277 w 2719"/>
                <a:gd name="T19" fmla="*/ 243 h 1702"/>
                <a:gd name="T20" fmla="*/ 2028 w 2719"/>
                <a:gd name="T21" fmla="*/ 241 h 1702"/>
                <a:gd name="T22" fmla="*/ 1696 w 2719"/>
                <a:gd name="T23" fmla="*/ 241 h 1702"/>
                <a:gd name="T24" fmla="*/ 1031 w 2719"/>
                <a:gd name="T25" fmla="*/ 241 h 1702"/>
                <a:gd name="T26" fmla="*/ 699 w 2719"/>
                <a:gd name="T27" fmla="*/ 238 h 1702"/>
                <a:gd name="T28" fmla="*/ 178 w 2719"/>
                <a:gd name="T29" fmla="*/ 238 h 1702"/>
                <a:gd name="T30" fmla="*/ 223 w 2719"/>
                <a:gd name="T31" fmla="*/ 220 h 1702"/>
                <a:gd name="T32" fmla="*/ 499 w 2719"/>
                <a:gd name="T33" fmla="*/ 112 h 1702"/>
                <a:gd name="T34" fmla="*/ 682 w 2719"/>
                <a:gd name="T35" fmla="*/ 37 h 1702"/>
                <a:gd name="T36" fmla="*/ 679 w 2719"/>
                <a:gd name="T37" fmla="*/ 29 h 1702"/>
                <a:gd name="T38" fmla="*/ 493 w 2719"/>
                <a:gd name="T39" fmla="*/ 91 h 1702"/>
                <a:gd name="T40" fmla="*/ 398 w 2719"/>
                <a:gd name="T41" fmla="*/ 123 h 1702"/>
                <a:gd name="T42" fmla="*/ 63 w 2719"/>
                <a:gd name="T43" fmla="*/ 238 h 1702"/>
                <a:gd name="T44" fmla="*/ 34 w 2719"/>
                <a:gd name="T45" fmla="*/ 238 h 1702"/>
                <a:gd name="T46" fmla="*/ 34 w 2719"/>
                <a:gd name="T47" fmla="*/ 238 h 1702"/>
                <a:gd name="T48" fmla="*/ 9 w 2719"/>
                <a:gd name="T49" fmla="*/ 249 h 1702"/>
                <a:gd name="T50" fmla="*/ 0 w 2719"/>
                <a:gd name="T51" fmla="*/ 272 h 1702"/>
                <a:gd name="T52" fmla="*/ 6 w 2719"/>
                <a:gd name="T53" fmla="*/ 1673 h 1702"/>
                <a:gd name="T54" fmla="*/ 6 w 2719"/>
                <a:gd name="T55" fmla="*/ 1675 h 1702"/>
                <a:gd name="T56" fmla="*/ 6 w 2719"/>
                <a:gd name="T57" fmla="*/ 1684 h 1702"/>
                <a:gd name="T58" fmla="*/ 23 w 2719"/>
                <a:gd name="T59" fmla="*/ 1701 h 1702"/>
                <a:gd name="T60" fmla="*/ 178 w 2719"/>
                <a:gd name="T61" fmla="*/ 1701 h 1702"/>
                <a:gd name="T62" fmla="*/ 607 w 2719"/>
                <a:gd name="T63" fmla="*/ 1699 h 1702"/>
                <a:gd name="T64" fmla="*/ 1183 w 2719"/>
                <a:gd name="T65" fmla="*/ 1693 h 1702"/>
                <a:gd name="T66" fmla="*/ 1756 w 2719"/>
                <a:gd name="T67" fmla="*/ 1684 h 1702"/>
                <a:gd name="T68" fmla="*/ 2329 w 2719"/>
                <a:gd name="T69" fmla="*/ 1673 h 1702"/>
                <a:gd name="T70" fmla="*/ 1756 w 2719"/>
                <a:gd name="T71" fmla="*/ 1664 h 1702"/>
                <a:gd name="T72" fmla="*/ 1183 w 2719"/>
                <a:gd name="T73" fmla="*/ 1656 h 1702"/>
                <a:gd name="T74" fmla="*/ 607 w 2719"/>
                <a:gd name="T75" fmla="*/ 1650 h 1702"/>
                <a:gd name="T76" fmla="*/ 178 w 2719"/>
                <a:gd name="T77" fmla="*/ 1647 h 1702"/>
                <a:gd name="T78" fmla="*/ 66 w 2719"/>
                <a:gd name="T79" fmla="*/ 974 h 1702"/>
                <a:gd name="T80" fmla="*/ 367 w 2719"/>
                <a:gd name="T81" fmla="*/ 306 h 1702"/>
                <a:gd name="T82" fmla="*/ 1000 w 2719"/>
                <a:gd name="T83" fmla="*/ 304 h 1702"/>
                <a:gd name="T84" fmla="*/ 1364 w 2719"/>
                <a:gd name="T85" fmla="*/ 306 h 1702"/>
                <a:gd name="T86" fmla="*/ 1862 w 2719"/>
                <a:gd name="T87" fmla="*/ 304 h 1702"/>
                <a:gd name="T88" fmla="*/ 2194 w 2719"/>
                <a:gd name="T89" fmla="*/ 301 h 1702"/>
                <a:gd name="T90" fmla="*/ 2360 w 2719"/>
                <a:gd name="T91" fmla="*/ 298 h 1702"/>
                <a:gd name="T92" fmla="*/ 2670 w 2719"/>
                <a:gd name="T93" fmla="*/ 298 h 1702"/>
                <a:gd name="T94" fmla="*/ 2675 w 2719"/>
                <a:gd name="T95" fmla="*/ 621 h 1702"/>
                <a:gd name="T96" fmla="*/ 2678 w 2719"/>
                <a:gd name="T97" fmla="*/ 974 h 1702"/>
                <a:gd name="T98" fmla="*/ 2687 w 2719"/>
                <a:gd name="T99" fmla="*/ 1323 h 1702"/>
                <a:gd name="T100" fmla="*/ 2695 w 2719"/>
                <a:gd name="T101" fmla="*/ 1673 h 1702"/>
                <a:gd name="T102" fmla="*/ 2704 w 2719"/>
                <a:gd name="T103" fmla="*/ 1323 h 1702"/>
                <a:gd name="T104" fmla="*/ 2710 w 2719"/>
                <a:gd name="T105" fmla="*/ 974 h 1702"/>
                <a:gd name="T106" fmla="*/ 2715 w 2719"/>
                <a:gd name="T107" fmla="*/ 621 h 1702"/>
                <a:gd name="T108" fmla="*/ 2718 w 2719"/>
                <a:gd name="T109" fmla="*/ 272 h 1702"/>
                <a:gd name="T110" fmla="*/ 2718 w 2719"/>
                <a:gd name="T111" fmla="*/ 272 h 1702"/>
                <a:gd name="T112" fmla="*/ 2712 w 2719"/>
                <a:gd name="T113" fmla="*/ 255 h 1702"/>
                <a:gd name="T114" fmla="*/ 2695 w 2719"/>
                <a:gd name="T115" fmla="*/ 246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9" h="1702">
                  <a:moveTo>
                    <a:pt x="2695" y="246"/>
                  </a:moveTo>
                  <a:lnTo>
                    <a:pt x="2695" y="246"/>
                  </a:lnTo>
                  <a:lnTo>
                    <a:pt x="2690" y="246"/>
                  </a:lnTo>
                  <a:lnTo>
                    <a:pt x="2515" y="186"/>
                  </a:lnTo>
                  <a:lnTo>
                    <a:pt x="2515" y="186"/>
                  </a:lnTo>
                  <a:lnTo>
                    <a:pt x="2329" y="123"/>
                  </a:lnTo>
                  <a:lnTo>
                    <a:pt x="2237" y="91"/>
                  </a:lnTo>
                  <a:lnTo>
                    <a:pt x="2143" y="60"/>
                  </a:lnTo>
                  <a:lnTo>
                    <a:pt x="2048" y="29"/>
                  </a:lnTo>
                  <a:lnTo>
                    <a:pt x="1957" y="0"/>
                  </a:lnTo>
                  <a:lnTo>
                    <a:pt x="2045" y="37"/>
                  </a:lnTo>
                  <a:lnTo>
                    <a:pt x="2137" y="74"/>
                  </a:lnTo>
                  <a:lnTo>
                    <a:pt x="2229" y="112"/>
                  </a:lnTo>
                  <a:lnTo>
                    <a:pt x="2320" y="146"/>
                  </a:lnTo>
                  <a:lnTo>
                    <a:pt x="2320" y="146"/>
                  </a:lnTo>
                  <a:lnTo>
                    <a:pt x="2503" y="220"/>
                  </a:lnTo>
                  <a:lnTo>
                    <a:pt x="2569" y="246"/>
                  </a:lnTo>
                  <a:lnTo>
                    <a:pt x="2397" y="246"/>
                  </a:lnTo>
                  <a:lnTo>
                    <a:pt x="2360" y="243"/>
                  </a:lnTo>
                  <a:lnTo>
                    <a:pt x="2277" y="243"/>
                  </a:lnTo>
                  <a:lnTo>
                    <a:pt x="2194" y="243"/>
                  </a:lnTo>
                  <a:lnTo>
                    <a:pt x="2028" y="241"/>
                  </a:lnTo>
                  <a:lnTo>
                    <a:pt x="1862" y="241"/>
                  </a:lnTo>
                  <a:lnTo>
                    <a:pt x="1696" y="241"/>
                  </a:lnTo>
                  <a:lnTo>
                    <a:pt x="1364" y="238"/>
                  </a:lnTo>
                  <a:lnTo>
                    <a:pt x="1031" y="241"/>
                  </a:lnTo>
                  <a:lnTo>
                    <a:pt x="1000" y="241"/>
                  </a:lnTo>
                  <a:lnTo>
                    <a:pt x="699" y="238"/>
                  </a:lnTo>
                  <a:lnTo>
                    <a:pt x="367" y="238"/>
                  </a:lnTo>
                  <a:lnTo>
                    <a:pt x="178" y="238"/>
                  </a:lnTo>
                  <a:lnTo>
                    <a:pt x="223" y="220"/>
                  </a:lnTo>
                  <a:lnTo>
                    <a:pt x="223" y="220"/>
                  </a:lnTo>
                  <a:lnTo>
                    <a:pt x="407" y="146"/>
                  </a:lnTo>
                  <a:lnTo>
                    <a:pt x="499" y="112"/>
                  </a:lnTo>
                  <a:lnTo>
                    <a:pt x="590" y="74"/>
                  </a:lnTo>
                  <a:lnTo>
                    <a:pt x="682" y="37"/>
                  </a:lnTo>
                  <a:lnTo>
                    <a:pt x="774" y="0"/>
                  </a:lnTo>
                  <a:lnTo>
                    <a:pt x="679" y="29"/>
                  </a:lnTo>
                  <a:lnTo>
                    <a:pt x="585" y="60"/>
                  </a:lnTo>
                  <a:lnTo>
                    <a:pt x="493" y="91"/>
                  </a:lnTo>
                  <a:lnTo>
                    <a:pt x="398" y="123"/>
                  </a:lnTo>
                  <a:lnTo>
                    <a:pt x="398" y="123"/>
                  </a:lnTo>
                  <a:lnTo>
                    <a:pt x="212" y="186"/>
                  </a:lnTo>
                  <a:lnTo>
                    <a:pt x="63" y="238"/>
                  </a:lnTo>
                  <a:lnTo>
                    <a:pt x="34" y="238"/>
                  </a:lnTo>
                  <a:lnTo>
                    <a:pt x="34" y="238"/>
                  </a:lnTo>
                  <a:lnTo>
                    <a:pt x="34" y="238"/>
                  </a:lnTo>
                  <a:lnTo>
                    <a:pt x="34" y="238"/>
                  </a:lnTo>
                  <a:lnTo>
                    <a:pt x="20" y="241"/>
                  </a:lnTo>
                  <a:lnTo>
                    <a:pt x="9" y="249"/>
                  </a:lnTo>
                  <a:lnTo>
                    <a:pt x="3" y="258"/>
                  </a:lnTo>
                  <a:lnTo>
                    <a:pt x="0" y="272"/>
                  </a:lnTo>
                  <a:lnTo>
                    <a:pt x="0" y="974"/>
                  </a:lnTo>
                  <a:lnTo>
                    <a:pt x="6" y="1673"/>
                  </a:lnTo>
                  <a:lnTo>
                    <a:pt x="6" y="1675"/>
                  </a:lnTo>
                  <a:lnTo>
                    <a:pt x="6" y="1675"/>
                  </a:lnTo>
                  <a:lnTo>
                    <a:pt x="6" y="1675"/>
                  </a:lnTo>
                  <a:lnTo>
                    <a:pt x="6" y="1684"/>
                  </a:lnTo>
                  <a:lnTo>
                    <a:pt x="15" y="1696"/>
                  </a:lnTo>
                  <a:lnTo>
                    <a:pt x="23" y="1701"/>
                  </a:lnTo>
                  <a:lnTo>
                    <a:pt x="34" y="1701"/>
                  </a:lnTo>
                  <a:lnTo>
                    <a:pt x="178" y="1701"/>
                  </a:lnTo>
                  <a:lnTo>
                    <a:pt x="321" y="1701"/>
                  </a:lnTo>
                  <a:lnTo>
                    <a:pt x="607" y="1699"/>
                  </a:lnTo>
                  <a:lnTo>
                    <a:pt x="894" y="1696"/>
                  </a:lnTo>
                  <a:lnTo>
                    <a:pt x="1183" y="1693"/>
                  </a:lnTo>
                  <a:lnTo>
                    <a:pt x="1469" y="1690"/>
                  </a:lnTo>
                  <a:lnTo>
                    <a:pt x="1756" y="1684"/>
                  </a:lnTo>
                  <a:lnTo>
                    <a:pt x="2042" y="1678"/>
                  </a:lnTo>
                  <a:lnTo>
                    <a:pt x="2329" y="1673"/>
                  </a:lnTo>
                  <a:lnTo>
                    <a:pt x="2042" y="1667"/>
                  </a:lnTo>
                  <a:lnTo>
                    <a:pt x="1756" y="1664"/>
                  </a:lnTo>
                  <a:lnTo>
                    <a:pt x="1469" y="1658"/>
                  </a:lnTo>
                  <a:lnTo>
                    <a:pt x="1183" y="1656"/>
                  </a:lnTo>
                  <a:lnTo>
                    <a:pt x="894" y="1653"/>
                  </a:lnTo>
                  <a:lnTo>
                    <a:pt x="607" y="1650"/>
                  </a:lnTo>
                  <a:lnTo>
                    <a:pt x="321" y="1647"/>
                  </a:lnTo>
                  <a:lnTo>
                    <a:pt x="178" y="1647"/>
                  </a:lnTo>
                  <a:lnTo>
                    <a:pt x="63" y="1644"/>
                  </a:lnTo>
                  <a:lnTo>
                    <a:pt x="66" y="974"/>
                  </a:lnTo>
                  <a:lnTo>
                    <a:pt x="66" y="306"/>
                  </a:lnTo>
                  <a:lnTo>
                    <a:pt x="367" y="306"/>
                  </a:lnTo>
                  <a:lnTo>
                    <a:pt x="699" y="304"/>
                  </a:lnTo>
                  <a:lnTo>
                    <a:pt x="1000" y="304"/>
                  </a:lnTo>
                  <a:lnTo>
                    <a:pt x="1031" y="304"/>
                  </a:lnTo>
                  <a:lnTo>
                    <a:pt x="1364" y="306"/>
                  </a:lnTo>
                  <a:lnTo>
                    <a:pt x="1696" y="304"/>
                  </a:lnTo>
                  <a:lnTo>
                    <a:pt x="1862" y="304"/>
                  </a:lnTo>
                  <a:lnTo>
                    <a:pt x="2028" y="304"/>
                  </a:lnTo>
                  <a:lnTo>
                    <a:pt x="2194" y="301"/>
                  </a:lnTo>
                  <a:lnTo>
                    <a:pt x="2277" y="301"/>
                  </a:lnTo>
                  <a:lnTo>
                    <a:pt x="2360" y="298"/>
                  </a:lnTo>
                  <a:lnTo>
                    <a:pt x="2397" y="298"/>
                  </a:lnTo>
                  <a:lnTo>
                    <a:pt x="2670" y="298"/>
                  </a:lnTo>
                  <a:lnTo>
                    <a:pt x="2673" y="447"/>
                  </a:lnTo>
                  <a:lnTo>
                    <a:pt x="2675" y="621"/>
                  </a:lnTo>
                  <a:lnTo>
                    <a:pt x="2675" y="621"/>
                  </a:lnTo>
                  <a:lnTo>
                    <a:pt x="2678" y="974"/>
                  </a:lnTo>
                  <a:lnTo>
                    <a:pt x="2678" y="974"/>
                  </a:lnTo>
                  <a:lnTo>
                    <a:pt x="2687" y="1323"/>
                  </a:lnTo>
                  <a:lnTo>
                    <a:pt x="2690" y="1498"/>
                  </a:lnTo>
                  <a:lnTo>
                    <a:pt x="2695" y="1673"/>
                  </a:lnTo>
                  <a:lnTo>
                    <a:pt x="2698" y="1498"/>
                  </a:lnTo>
                  <a:lnTo>
                    <a:pt x="2704" y="1323"/>
                  </a:lnTo>
                  <a:lnTo>
                    <a:pt x="2704" y="1323"/>
                  </a:lnTo>
                  <a:lnTo>
                    <a:pt x="2710" y="974"/>
                  </a:lnTo>
                  <a:lnTo>
                    <a:pt x="2710" y="974"/>
                  </a:lnTo>
                  <a:lnTo>
                    <a:pt x="2715" y="621"/>
                  </a:lnTo>
                  <a:lnTo>
                    <a:pt x="2718" y="447"/>
                  </a:lnTo>
                  <a:lnTo>
                    <a:pt x="2718" y="272"/>
                  </a:lnTo>
                  <a:lnTo>
                    <a:pt x="2718" y="272"/>
                  </a:lnTo>
                  <a:lnTo>
                    <a:pt x="2718" y="272"/>
                  </a:lnTo>
                  <a:lnTo>
                    <a:pt x="2715" y="263"/>
                  </a:lnTo>
                  <a:lnTo>
                    <a:pt x="2712" y="255"/>
                  </a:lnTo>
                  <a:lnTo>
                    <a:pt x="2704" y="249"/>
                  </a:lnTo>
                  <a:lnTo>
                    <a:pt x="2695" y="2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5" name="Freeform 49"/>
            <p:cNvSpPr>
              <a:spLocks noChangeArrowheads="1"/>
            </p:cNvSpPr>
            <p:nvPr/>
          </p:nvSpPr>
          <p:spPr bwMode="auto">
            <a:xfrm>
              <a:off x="3025775" y="2420938"/>
              <a:ext cx="136525" cy="393700"/>
            </a:xfrm>
            <a:custGeom>
              <a:avLst/>
              <a:gdLst>
                <a:gd name="T0" fmla="*/ 28 w 379"/>
                <a:gd name="T1" fmla="*/ 585 h 1093"/>
                <a:gd name="T2" fmla="*/ 66 w 379"/>
                <a:gd name="T3" fmla="*/ 608 h 1093"/>
                <a:gd name="T4" fmla="*/ 86 w 379"/>
                <a:gd name="T5" fmla="*/ 611 h 1093"/>
                <a:gd name="T6" fmla="*/ 106 w 379"/>
                <a:gd name="T7" fmla="*/ 611 h 1093"/>
                <a:gd name="T8" fmla="*/ 151 w 379"/>
                <a:gd name="T9" fmla="*/ 648 h 1093"/>
                <a:gd name="T10" fmla="*/ 166 w 379"/>
                <a:gd name="T11" fmla="*/ 923 h 1093"/>
                <a:gd name="T12" fmla="*/ 186 w 379"/>
                <a:gd name="T13" fmla="*/ 1080 h 1093"/>
                <a:gd name="T14" fmla="*/ 192 w 379"/>
                <a:gd name="T15" fmla="*/ 1080 h 1093"/>
                <a:gd name="T16" fmla="*/ 212 w 379"/>
                <a:gd name="T17" fmla="*/ 923 h 1093"/>
                <a:gd name="T18" fmla="*/ 223 w 379"/>
                <a:gd name="T19" fmla="*/ 748 h 1093"/>
                <a:gd name="T20" fmla="*/ 229 w 379"/>
                <a:gd name="T21" fmla="*/ 608 h 1093"/>
                <a:gd name="T22" fmla="*/ 263 w 379"/>
                <a:gd name="T23" fmla="*/ 608 h 1093"/>
                <a:gd name="T24" fmla="*/ 292 w 379"/>
                <a:gd name="T25" fmla="*/ 608 h 1093"/>
                <a:gd name="T26" fmla="*/ 335 w 379"/>
                <a:gd name="T27" fmla="*/ 596 h 1093"/>
                <a:gd name="T28" fmla="*/ 363 w 379"/>
                <a:gd name="T29" fmla="*/ 567 h 1093"/>
                <a:gd name="T30" fmla="*/ 375 w 379"/>
                <a:gd name="T31" fmla="*/ 539 h 1093"/>
                <a:gd name="T32" fmla="*/ 378 w 379"/>
                <a:gd name="T33" fmla="*/ 513 h 1093"/>
                <a:gd name="T34" fmla="*/ 375 w 379"/>
                <a:gd name="T35" fmla="*/ 441 h 1093"/>
                <a:gd name="T36" fmla="*/ 363 w 379"/>
                <a:gd name="T37" fmla="*/ 252 h 1093"/>
                <a:gd name="T38" fmla="*/ 363 w 379"/>
                <a:gd name="T39" fmla="*/ 224 h 1093"/>
                <a:gd name="T40" fmla="*/ 346 w 379"/>
                <a:gd name="T41" fmla="*/ 184 h 1093"/>
                <a:gd name="T42" fmla="*/ 326 w 379"/>
                <a:gd name="T43" fmla="*/ 169 h 1093"/>
                <a:gd name="T44" fmla="*/ 295 w 379"/>
                <a:gd name="T45" fmla="*/ 164 h 1093"/>
                <a:gd name="T46" fmla="*/ 295 w 379"/>
                <a:gd name="T47" fmla="*/ 164 h 1093"/>
                <a:gd name="T48" fmla="*/ 329 w 379"/>
                <a:gd name="T49" fmla="*/ 181 h 1093"/>
                <a:gd name="T50" fmla="*/ 346 w 379"/>
                <a:gd name="T51" fmla="*/ 218 h 1093"/>
                <a:gd name="T52" fmla="*/ 346 w 379"/>
                <a:gd name="T53" fmla="*/ 232 h 1093"/>
                <a:gd name="T54" fmla="*/ 338 w 379"/>
                <a:gd name="T55" fmla="*/ 338 h 1093"/>
                <a:gd name="T56" fmla="*/ 332 w 379"/>
                <a:gd name="T57" fmla="*/ 496 h 1093"/>
                <a:gd name="T58" fmla="*/ 332 w 379"/>
                <a:gd name="T59" fmla="*/ 524 h 1093"/>
                <a:gd name="T60" fmla="*/ 329 w 379"/>
                <a:gd name="T61" fmla="*/ 533 h 1093"/>
                <a:gd name="T62" fmla="*/ 318 w 379"/>
                <a:gd name="T63" fmla="*/ 548 h 1093"/>
                <a:gd name="T64" fmla="*/ 292 w 379"/>
                <a:gd name="T65" fmla="*/ 556 h 1093"/>
                <a:gd name="T66" fmla="*/ 88 w 379"/>
                <a:gd name="T67" fmla="*/ 556 h 1093"/>
                <a:gd name="T68" fmla="*/ 83 w 379"/>
                <a:gd name="T69" fmla="*/ 556 h 1093"/>
                <a:gd name="T70" fmla="*/ 71 w 379"/>
                <a:gd name="T71" fmla="*/ 550 h 1093"/>
                <a:gd name="T72" fmla="*/ 54 w 379"/>
                <a:gd name="T73" fmla="*/ 530 h 1093"/>
                <a:gd name="T74" fmla="*/ 51 w 379"/>
                <a:gd name="T75" fmla="*/ 516 h 1093"/>
                <a:gd name="T76" fmla="*/ 48 w 379"/>
                <a:gd name="T77" fmla="*/ 387 h 1093"/>
                <a:gd name="T78" fmla="*/ 46 w 379"/>
                <a:gd name="T79" fmla="*/ 244 h 1093"/>
                <a:gd name="T80" fmla="*/ 46 w 379"/>
                <a:gd name="T81" fmla="*/ 227 h 1093"/>
                <a:gd name="T82" fmla="*/ 46 w 379"/>
                <a:gd name="T83" fmla="*/ 227 h 1093"/>
                <a:gd name="T84" fmla="*/ 46 w 379"/>
                <a:gd name="T85" fmla="*/ 215 h 1093"/>
                <a:gd name="T86" fmla="*/ 48 w 379"/>
                <a:gd name="T87" fmla="*/ 204 h 1093"/>
                <a:gd name="T88" fmla="*/ 74 w 379"/>
                <a:gd name="T89" fmla="*/ 178 h 1093"/>
                <a:gd name="T90" fmla="*/ 91 w 379"/>
                <a:gd name="T91" fmla="*/ 175 h 1093"/>
                <a:gd name="T92" fmla="*/ 200 w 379"/>
                <a:gd name="T93" fmla="*/ 169 h 1093"/>
                <a:gd name="T94" fmla="*/ 258 w 379"/>
                <a:gd name="T95" fmla="*/ 164 h 1093"/>
                <a:gd name="T96" fmla="*/ 212 w 379"/>
                <a:gd name="T97" fmla="*/ 158 h 1093"/>
                <a:gd name="T98" fmla="*/ 192 w 379"/>
                <a:gd name="T99" fmla="*/ 12 h 1093"/>
                <a:gd name="T100" fmla="*/ 189 w 379"/>
                <a:gd name="T101" fmla="*/ 12 h 1093"/>
                <a:gd name="T102" fmla="*/ 169 w 379"/>
                <a:gd name="T103" fmla="*/ 155 h 1093"/>
                <a:gd name="T104" fmla="*/ 91 w 379"/>
                <a:gd name="T105" fmla="*/ 149 h 1093"/>
                <a:gd name="T106" fmla="*/ 74 w 379"/>
                <a:gd name="T107" fmla="*/ 149 h 1093"/>
                <a:gd name="T108" fmla="*/ 54 w 379"/>
                <a:gd name="T109" fmla="*/ 158 h 1093"/>
                <a:gd name="T110" fmla="*/ 20 w 379"/>
                <a:gd name="T111" fmla="*/ 186 h 1093"/>
                <a:gd name="T112" fmla="*/ 11 w 379"/>
                <a:gd name="T113" fmla="*/ 207 h 1093"/>
                <a:gd name="T114" fmla="*/ 8 w 379"/>
                <a:gd name="T115" fmla="*/ 224 h 1093"/>
                <a:gd name="T116" fmla="*/ 6 w 379"/>
                <a:gd name="T117" fmla="*/ 244 h 1093"/>
                <a:gd name="T118" fmla="*/ 3 w 379"/>
                <a:gd name="T119" fmla="*/ 387 h 1093"/>
                <a:gd name="T120" fmla="*/ 0 w 379"/>
                <a:gd name="T121" fmla="*/ 524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1093">
                  <a:moveTo>
                    <a:pt x="3" y="548"/>
                  </a:moveTo>
                  <a:lnTo>
                    <a:pt x="3" y="548"/>
                  </a:lnTo>
                  <a:lnTo>
                    <a:pt x="14" y="567"/>
                  </a:lnTo>
                  <a:lnTo>
                    <a:pt x="28" y="585"/>
                  </a:lnTo>
                  <a:lnTo>
                    <a:pt x="28" y="585"/>
                  </a:lnTo>
                  <a:lnTo>
                    <a:pt x="46" y="599"/>
                  </a:lnTo>
                  <a:lnTo>
                    <a:pt x="66" y="608"/>
                  </a:lnTo>
                  <a:lnTo>
                    <a:pt x="66" y="608"/>
                  </a:lnTo>
                  <a:lnTo>
                    <a:pt x="80" y="608"/>
                  </a:lnTo>
                  <a:lnTo>
                    <a:pt x="80" y="608"/>
                  </a:lnTo>
                  <a:lnTo>
                    <a:pt x="83" y="611"/>
                  </a:lnTo>
                  <a:lnTo>
                    <a:pt x="86" y="611"/>
                  </a:lnTo>
                  <a:lnTo>
                    <a:pt x="86" y="611"/>
                  </a:lnTo>
                  <a:lnTo>
                    <a:pt x="88" y="611"/>
                  </a:lnTo>
                  <a:lnTo>
                    <a:pt x="106" y="611"/>
                  </a:lnTo>
                  <a:lnTo>
                    <a:pt x="106" y="611"/>
                  </a:lnTo>
                  <a:lnTo>
                    <a:pt x="151" y="611"/>
                  </a:lnTo>
                  <a:lnTo>
                    <a:pt x="151" y="611"/>
                  </a:lnTo>
                  <a:lnTo>
                    <a:pt x="151" y="648"/>
                  </a:lnTo>
                  <a:lnTo>
                    <a:pt x="151" y="648"/>
                  </a:lnTo>
                  <a:lnTo>
                    <a:pt x="154" y="748"/>
                  </a:lnTo>
                  <a:lnTo>
                    <a:pt x="154" y="748"/>
                  </a:lnTo>
                  <a:lnTo>
                    <a:pt x="160" y="839"/>
                  </a:lnTo>
                  <a:lnTo>
                    <a:pt x="166" y="923"/>
                  </a:lnTo>
                  <a:lnTo>
                    <a:pt x="166" y="923"/>
                  </a:lnTo>
                  <a:lnTo>
                    <a:pt x="180" y="1046"/>
                  </a:lnTo>
                  <a:lnTo>
                    <a:pt x="180" y="1046"/>
                  </a:lnTo>
                  <a:lnTo>
                    <a:pt x="186" y="1080"/>
                  </a:lnTo>
                  <a:lnTo>
                    <a:pt x="186" y="1080"/>
                  </a:lnTo>
                  <a:lnTo>
                    <a:pt x="189" y="1092"/>
                  </a:lnTo>
                  <a:lnTo>
                    <a:pt x="189" y="1092"/>
                  </a:lnTo>
                  <a:lnTo>
                    <a:pt x="192" y="1080"/>
                  </a:lnTo>
                  <a:lnTo>
                    <a:pt x="192" y="1080"/>
                  </a:lnTo>
                  <a:lnTo>
                    <a:pt x="197" y="1046"/>
                  </a:lnTo>
                  <a:lnTo>
                    <a:pt x="197" y="1046"/>
                  </a:lnTo>
                  <a:lnTo>
                    <a:pt x="212" y="923"/>
                  </a:lnTo>
                  <a:lnTo>
                    <a:pt x="212" y="923"/>
                  </a:lnTo>
                  <a:lnTo>
                    <a:pt x="217" y="839"/>
                  </a:lnTo>
                  <a:lnTo>
                    <a:pt x="223" y="748"/>
                  </a:lnTo>
                  <a:lnTo>
                    <a:pt x="223" y="748"/>
                  </a:lnTo>
                  <a:lnTo>
                    <a:pt x="226" y="648"/>
                  </a:lnTo>
                  <a:lnTo>
                    <a:pt x="226" y="648"/>
                  </a:lnTo>
                  <a:lnTo>
                    <a:pt x="229" y="608"/>
                  </a:lnTo>
                  <a:lnTo>
                    <a:pt x="229" y="608"/>
                  </a:lnTo>
                  <a:lnTo>
                    <a:pt x="232" y="608"/>
                  </a:lnTo>
                  <a:lnTo>
                    <a:pt x="232" y="608"/>
                  </a:lnTo>
                  <a:lnTo>
                    <a:pt x="263" y="608"/>
                  </a:lnTo>
                  <a:lnTo>
                    <a:pt x="263" y="608"/>
                  </a:lnTo>
                  <a:lnTo>
                    <a:pt x="278" y="608"/>
                  </a:lnTo>
                  <a:lnTo>
                    <a:pt x="286" y="608"/>
                  </a:lnTo>
                  <a:lnTo>
                    <a:pt x="289" y="608"/>
                  </a:lnTo>
                  <a:lnTo>
                    <a:pt x="292" y="608"/>
                  </a:lnTo>
                  <a:lnTo>
                    <a:pt x="295" y="608"/>
                  </a:lnTo>
                  <a:lnTo>
                    <a:pt x="295" y="608"/>
                  </a:lnTo>
                  <a:lnTo>
                    <a:pt x="315" y="605"/>
                  </a:lnTo>
                  <a:lnTo>
                    <a:pt x="335" y="596"/>
                  </a:lnTo>
                  <a:lnTo>
                    <a:pt x="335" y="596"/>
                  </a:lnTo>
                  <a:lnTo>
                    <a:pt x="352" y="582"/>
                  </a:lnTo>
                  <a:lnTo>
                    <a:pt x="363" y="567"/>
                  </a:lnTo>
                  <a:lnTo>
                    <a:pt x="363" y="567"/>
                  </a:lnTo>
                  <a:lnTo>
                    <a:pt x="372" y="548"/>
                  </a:lnTo>
                  <a:lnTo>
                    <a:pt x="372" y="548"/>
                  </a:lnTo>
                  <a:lnTo>
                    <a:pt x="375" y="539"/>
                  </a:lnTo>
                  <a:lnTo>
                    <a:pt x="375" y="539"/>
                  </a:lnTo>
                  <a:lnTo>
                    <a:pt x="378" y="527"/>
                  </a:lnTo>
                  <a:lnTo>
                    <a:pt x="378" y="519"/>
                  </a:lnTo>
                  <a:lnTo>
                    <a:pt x="378" y="513"/>
                  </a:lnTo>
                  <a:lnTo>
                    <a:pt x="378" y="513"/>
                  </a:lnTo>
                  <a:lnTo>
                    <a:pt x="375" y="496"/>
                  </a:lnTo>
                  <a:lnTo>
                    <a:pt x="375" y="496"/>
                  </a:lnTo>
                  <a:lnTo>
                    <a:pt x="375" y="441"/>
                  </a:lnTo>
                  <a:lnTo>
                    <a:pt x="375" y="441"/>
                  </a:lnTo>
                  <a:lnTo>
                    <a:pt x="369" y="338"/>
                  </a:lnTo>
                  <a:lnTo>
                    <a:pt x="369" y="338"/>
                  </a:lnTo>
                  <a:lnTo>
                    <a:pt x="363" y="252"/>
                  </a:lnTo>
                  <a:lnTo>
                    <a:pt x="363" y="252"/>
                  </a:lnTo>
                  <a:lnTo>
                    <a:pt x="363" y="232"/>
                  </a:lnTo>
                  <a:lnTo>
                    <a:pt x="363" y="232"/>
                  </a:lnTo>
                  <a:lnTo>
                    <a:pt x="363" y="224"/>
                  </a:lnTo>
                  <a:lnTo>
                    <a:pt x="363" y="224"/>
                  </a:lnTo>
                  <a:lnTo>
                    <a:pt x="361" y="215"/>
                  </a:lnTo>
                  <a:lnTo>
                    <a:pt x="361" y="215"/>
                  </a:lnTo>
                  <a:lnTo>
                    <a:pt x="355" y="198"/>
                  </a:lnTo>
                  <a:lnTo>
                    <a:pt x="346" y="184"/>
                  </a:lnTo>
                  <a:lnTo>
                    <a:pt x="346" y="184"/>
                  </a:lnTo>
                  <a:lnTo>
                    <a:pt x="335" y="175"/>
                  </a:lnTo>
                  <a:lnTo>
                    <a:pt x="326" y="169"/>
                  </a:lnTo>
                  <a:lnTo>
                    <a:pt x="326" y="169"/>
                  </a:lnTo>
                  <a:lnTo>
                    <a:pt x="306" y="164"/>
                  </a:lnTo>
                  <a:lnTo>
                    <a:pt x="306" y="164"/>
                  </a:lnTo>
                  <a:lnTo>
                    <a:pt x="295" y="164"/>
                  </a:lnTo>
                  <a:lnTo>
                    <a:pt x="295" y="164"/>
                  </a:lnTo>
                  <a:lnTo>
                    <a:pt x="292" y="164"/>
                  </a:lnTo>
                  <a:lnTo>
                    <a:pt x="292" y="164"/>
                  </a:lnTo>
                  <a:lnTo>
                    <a:pt x="295" y="164"/>
                  </a:lnTo>
                  <a:lnTo>
                    <a:pt x="295" y="164"/>
                  </a:lnTo>
                  <a:lnTo>
                    <a:pt x="306" y="166"/>
                  </a:lnTo>
                  <a:lnTo>
                    <a:pt x="306" y="166"/>
                  </a:lnTo>
                  <a:lnTo>
                    <a:pt x="321" y="175"/>
                  </a:lnTo>
                  <a:lnTo>
                    <a:pt x="329" y="181"/>
                  </a:lnTo>
                  <a:lnTo>
                    <a:pt x="338" y="192"/>
                  </a:lnTo>
                  <a:lnTo>
                    <a:pt x="338" y="192"/>
                  </a:lnTo>
                  <a:lnTo>
                    <a:pt x="343" y="204"/>
                  </a:lnTo>
                  <a:lnTo>
                    <a:pt x="346" y="218"/>
                  </a:lnTo>
                  <a:lnTo>
                    <a:pt x="346" y="218"/>
                  </a:lnTo>
                  <a:lnTo>
                    <a:pt x="346" y="224"/>
                  </a:lnTo>
                  <a:lnTo>
                    <a:pt x="346" y="224"/>
                  </a:lnTo>
                  <a:lnTo>
                    <a:pt x="346" y="232"/>
                  </a:lnTo>
                  <a:lnTo>
                    <a:pt x="346" y="232"/>
                  </a:lnTo>
                  <a:lnTo>
                    <a:pt x="343" y="252"/>
                  </a:lnTo>
                  <a:lnTo>
                    <a:pt x="343" y="252"/>
                  </a:lnTo>
                  <a:lnTo>
                    <a:pt x="338" y="338"/>
                  </a:lnTo>
                  <a:lnTo>
                    <a:pt x="338" y="338"/>
                  </a:lnTo>
                  <a:lnTo>
                    <a:pt x="335" y="441"/>
                  </a:lnTo>
                  <a:lnTo>
                    <a:pt x="335" y="441"/>
                  </a:lnTo>
                  <a:lnTo>
                    <a:pt x="332" y="496"/>
                  </a:lnTo>
                  <a:lnTo>
                    <a:pt x="332" y="496"/>
                  </a:lnTo>
                  <a:lnTo>
                    <a:pt x="332" y="513"/>
                  </a:lnTo>
                  <a:lnTo>
                    <a:pt x="332" y="519"/>
                  </a:lnTo>
                  <a:lnTo>
                    <a:pt x="332" y="524"/>
                  </a:lnTo>
                  <a:lnTo>
                    <a:pt x="332" y="524"/>
                  </a:lnTo>
                  <a:lnTo>
                    <a:pt x="329" y="527"/>
                  </a:lnTo>
                  <a:lnTo>
                    <a:pt x="329" y="527"/>
                  </a:lnTo>
                  <a:lnTo>
                    <a:pt x="329" y="533"/>
                  </a:lnTo>
                  <a:lnTo>
                    <a:pt x="329" y="533"/>
                  </a:lnTo>
                  <a:lnTo>
                    <a:pt x="323" y="542"/>
                  </a:lnTo>
                  <a:lnTo>
                    <a:pt x="323" y="542"/>
                  </a:lnTo>
                  <a:lnTo>
                    <a:pt x="318" y="548"/>
                  </a:lnTo>
                  <a:lnTo>
                    <a:pt x="309" y="553"/>
                  </a:lnTo>
                  <a:lnTo>
                    <a:pt x="300" y="556"/>
                  </a:lnTo>
                  <a:lnTo>
                    <a:pt x="292" y="556"/>
                  </a:lnTo>
                  <a:lnTo>
                    <a:pt x="292" y="556"/>
                  </a:lnTo>
                  <a:lnTo>
                    <a:pt x="232" y="556"/>
                  </a:lnTo>
                  <a:lnTo>
                    <a:pt x="232" y="556"/>
                  </a:lnTo>
                  <a:lnTo>
                    <a:pt x="106" y="556"/>
                  </a:lnTo>
                  <a:lnTo>
                    <a:pt x="88" y="556"/>
                  </a:lnTo>
                  <a:lnTo>
                    <a:pt x="88" y="556"/>
                  </a:lnTo>
                  <a:lnTo>
                    <a:pt x="86" y="556"/>
                  </a:lnTo>
                  <a:lnTo>
                    <a:pt x="86" y="556"/>
                  </a:lnTo>
                  <a:lnTo>
                    <a:pt x="83" y="556"/>
                  </a:lnTo>
                  <a:lnTo>
                    <a:pt x="83" y="556"/>
                  </a:lnTo>
                  <a:lnTo>
                    <a:pt x="80" y="556"/>
                  </a:lnTo>
                  <a:lnTo>
                    <a:pt x="80" y="556"/>
                  </a:lnTo>
                  <a:lnTo>
                    <a:pt x="71" y="550"/>
                  </a:lnTo>
                  <a:lnTo>
                    <a:pt x="63" y="548"/>
                  </a:lnTo>
                  <a:lnTo>
                    <a:pt x="63" y="548"/>
                  </a:lnTo>
                  <a:lnTo>
                    <a:pt x="57" y="539"/>
                  </a:lnTo>
                  <a:lnTo>
                    <a:pt x="54" y="530"/>
                  </a:lnTo>
                  <a:lnTo>
                    <a:pt x="54" y="530"/>
                  </a:lnTo>
                  <a:lnTo>
                    <a:pt x="51" y="522"/>
                  </a:lnTo>
                  <a:lnTo>
                    <a:pt x="51" y="519"/>
                  </a:lnTo>
                  <a:lnTo>
                    <a:pt x="51" y="516"/>
                  </a:lnTo>
                  <a:lnTo>
                    <a:pt x="51" y="507"/>
                  </a:lnTo>
                  <a:lnTo>
                    <a:pt x="51" y="507"/>
                  </a:lnTo>
                  <a:lnTo>
                    <a:pt x="48" y="387"/>
                  </a:lnTo>
                  <a:lnTo>
                    <a:pt x="48" y="387"/>
                  </a:lnTo>
                  <a:lnTo>
                    <a:pt x="46" y="273"/>
                  </a:lnTo>
                  <a:lnTo>
                    <a:pt x="46" y="273"/>
                  </a:lnTo>
                  <a:lnTo>
                    <a:pt x="46" y="244"/>
                  </a:lnTo>
                  <a:lnTo>
                    <a:pt x="46" y="244"/>
                  </a:lnTo>
                  <a:lnTo>
                    <a:pt x="46" y="232"/>
                  </a:lnTo>
                  <a:lnTo>
                    <a:pt x="46" y="227"/>
                  </a:lnTo>
                  <a:lnTo>
                    <a:pt x="46" y="227"/>
                  </a:lnTo>
                  <a:lnTo>
                    <a:pt x="46" y="227"/>
                  </a:lnTo>
                  <a:lnTo>
                    <a:pt x="46" y="227"/>
                  </a:lnTo>
                  <a:lnTo>
                    <a:pt x="46" y="227"/>
                  </a:lnTo>
                  <a:lnTo>
                    <a:pt x="46" y="227"/>
                  </a:lnTo>
                  <a:lnTo>
                    <a:pt x="46" y="227"/>
                  </a:lnTo>
                  <a:lnTo>
                    <a:pt x="46" y="218"/>
                  </a:lnTo>
                  <a:lnTo>
                    <a:pt x="46" y="218"/>
                  </a:lnTo>
                  <a:lnTo>
                    <a:pt x="46" y="215"/>
                  </a:lnTo>
                  <a:lnTo>
                    <a:pt x="46" y="215"/>
                  </a:lnTo>
                  <a:lnTo>
                    <a:pt x="46" y="212"/>
                  </a:lnTo>
                  <a:lnTo>
                    <a:pt x="46" y="212"/>
                  </a:lnTo>
                  <a:lnTo>
                    <a:pt x="48" y="204"/>
                  </a:lnTo>
                  <a:lnTo>
                    <a:pt x="48" y="204"/>
                  </a:lnTo>
                  <a:lnTo>
                    <a:pt x="54" y="195"/>
                  </a:lnTo>
                  <a:lnTo>
                    <a:pt x="60" y="189"/>
                  </a:lnTo>
                  <a:lnTo>
                    <a:pt x="60" y="189"/>
                  </a:lnTo>
                  <a:lnTo>
                    <a:pt x="74" y="178"/>
                  </a:lnTo>
                  <a:lnTo>
                    <a:pt x="80" y="178"/>
                  </a:lnTo>
                  <a:lnTo>
                    <a:pt x="83" y="178"/>
                  </a:lnTo>
                  <a:lnTo>
                    <a:pt x="83" y="178"/>
                  </a:lnTo>
                  <a:lnTo>
                    <a:pt x="91" y="175"/>
                  </a:lnTo>
                  <a:lnTo>
                    <a:pt x="91" y="175"/>
                  </a:lnTo>
                  <a:lnTo>
                    <a:pt x="134" y="172"/>
                  </a:lnTo>
                  <a:lnTo>
                    <a:pt x="134" y="172"/>
                  </a:lnTo>
                  <a:lnTo>
                    <a:pt x="200" y="169"/>
                  </a:lnTo>
                  <a:lnTo>
                    <a:pt x="200" y="169"/>
                  </a:lnTo>
                  <a:lnTo>
                    <a:pt x="243" y="164"/>
                  </a:lnTo>
                  <a:lnTo>
                    <a:pt x="243" y="164"/>
                  </a:lnTo>
                  <a:lnTo>
                    <a:pt x="258" y="164"/>
                  </a:lnTo>
                  <a:lnTo>
                    <a:pt x="258" y="164"/>
                  </a:lnTo>
                  <a:lnTo>
                    <a:pt x="243" y="161"/>
                  </a:lnTo>
                  <a:lnTo>
                    <a:pt x="243" y="161"/>
                  </a:lnTo>
                  <a:lnTo>
                    <a:pt x="212" y="158"/>
                  </a:lnTo>
                  <a:lnTo>
                    <a:pt x="212" y="158"/>
                  </a:lnTo>
                  <a:lnTo>
                    <a:pt x="197" y="46"/>
                  </a:lnTo>
                  <a:lnTo>
                    <a:pt x="197" y="46"/>
                  </a:lnTo>
                  <a:lnTo>
                    <a:pt x="192" y="12"/>
                  </a:lnTo>
                  <a:lnTo>
                    <a:pt x="192" y="12"/>
                  </a:lnTo>
                  <a:lnTo>
                    <a:pt x="189" y="0"/>
                  </a:lnTo>
                  <a:lnTo>
                    <a:pt x="189" y="0"/>
                  </a:lnTo>
                  <a:lnTo>
                    <a:pt x="189" y="12"/>
                  </a:lnTo>
                  <a:lnTo>
                    <a:pt x="189" y="12"/>
                  </a:lnTo>
                  <a:lnTo>
                    <a:pt x="183" y="46"/>
                  </a:lnTo>
                  <a:lnTo>
                    <a:pt x="183" y="46"/>
                  </a:lnTo>
                  <a:lnTo>
                    <a:pt x="169" y="155"/>
                  </a:lnTo>
                  <a:lnTo>
                    <a:pt x="169" y="155"/>
                  </a:lnTo>
                  <a:lnTo>
                    <a:pt x="134" y="152"/>
                  </a:lnTo>
                  <a:lnTo>
                    <a:pt x="134" y="152"/>
                  </a:lnTo>
                  <a:lnTo>
                    <a:pt x="91" y="149"/>
                  </a:lnTo>
                  <a:lnTo>
                    <a:pt x="91" y="149"/>
                  </a:lnTo>
                  <a:lnTo>
                    <a:pt x="80" y="149"/>
                  </a:lnTo>
                  <a:lnTo>
                    <a:pt x="80" y="149"/>
                  </a:lnTo>
                  <a:lnTo>
                    <a:pt x="74" y="149"/>
                  </a:lnTo>
                  <a:lnTo>
                    <a:pt x="74" y="149"/>
                  </a:lnTo>
                  <a:lnTo>
                    <a:pt x="66" y="152"/>
                  </a:lnTo>
                  <a:lnTo>
                    <a:pt x="66" y="152"/>
                  </a:lnTo>
                  <a:lnTo>
                    <a:pt x="54" y="158"/>
                  </a:lnTo>
                  <a:lnTo>
                    <a:pt x="40" y="164"/>
                  </a:lnTo>
                  <a:lnTo>
                    <a:pt x="40" y="164"/>
                  </a:lnTo>
                  <a:lnTo>
                    <a:pt x="28" y="175"/>
                  </a:lnTo>
                  <a:lnTo>
                    <a:pt x="20" y="186"/>
                  </a:lnTo>
                  <a:lnTo>
                    <a:pt x="20" y="186"/>
                  </a:lnTo>
                  <a:lnTo>
                    <a:pt x="14" y="201"/>
                  </a:lnTo>
                  <a:lnTo>
                    <a:pt x="14" y="201"/>
                  </a:lnTo>
                  <a:lnTo>
                    <a:pt x="11" y="207"/>
                  </a:lnTo>
                  <a:lnTo>
                    <a:pt x="11" y="207"/>
                  </a:lnTo>
                  <a:lnTo>
                    <a:pt x="8" y="218"/>
                  </a:lnTo>
                  <a:lnTo>
                    <a:pt x="8" y="218"/>
                  </a:lnTo>
                  <a:lnTo>
                    <a:pt x="8" y="224"/>
                  </a:lnTo>
                  <a:lnTo>
                    <a:pt x="8" y="232"/>
                  </a:lnTo>
                  <a:lnTo>
                    <a:pt x="8" y="232"/>
                  </a:lnTo>
                  <a:lnTo>
                    <a:pt x="6" y="244"/>
                  </a:lnTo>
                  <a:lnTo>
                    <a:pt x="6" y="244"/>
                  </a:lnTo>
                  <a:lnTo>
                    <a:pt x="6" y="273"/>
                  </a:lnTo>
                  <a:lnTo>
                    <a:pt x="6" y="273"/>
                  </a:lnTo>
                  <a:lnTo>
                    <a:pt x="3" y="387"/>
                  </a:lnTo>
                  <a:lnTo>
                    <a:pt x="3" y="387"/>
                  </a:lnTo>
                  <a:lnTo>
                    <a:pt x="0" y="507"/>
                  </a:lnTo>
                  <a:lnTo>
                    <a:pt x="0" y="516"/>
                  </a:lnTo>
                  <a:lnTo>
                    <a:pt x="0" y="519"/>
                  </a:lnTo>
                  <a:lnTo>
                    <a:pt x="0" y="524"/>
                  </a:lnTo>
                  <a:lnTo>
                    <a:pt x="0" y="524"/>
                  </a:lnTo>
                  <a:lnTo>
                    <a:pt x="3" y="54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6" name="Freeform 50"/>
            <p:cNvSpPr>
              <a:spLocks noChangeArrowheads="1"/>
            </p:cNvSpPr>
            <p:nvPr/>
          </p:nvSpPr>
          <p:spPr bwMode="auto">
            <a:xfrm>
              <a:off x="3432175" y="2420938"/>
              <a:ext cx="136525" cy="393700"/>
            </a:xfrm>
            <a:custGeom>
              <a:avLst/>
              <a:gdLst>
                <a:gd name="T0" fmla="*/ 29 w 379"/>
                <a:gd name="T1" fmla="*/ 585 h 1093"/>
                <a:gd name="T2" fmla="*/ 69 w 379"/>
                <a:gd name="T3" fmla="*/ 608 h 1093"/>
                <a:gd name="T4" fmla="*/ 86 w 379"/>
                <a:gd name="T5" fmla="*/ 611 h 1093"/>
                <a:gd name="T6" fmla="*/ 106 w 379"/>
                <a:gd name="T7" fmla="*/ 611 h 1093"/>
                <a:gd name="T8" fmla="*/ 152 w 379"/>
                <a:gd name="T9" fmla="*/ 648 h 1093"/>
                <a:gd name="T10" fmla="*/ 166 w 379"/>
                <a:gd name="T11" fmla="*/ 923 h 1093"/>
                <a:gd name="T12" fmla="*/ 186 w 379"/>
                <a:gd name="T13" fmla="*/ 1080 h 1093"/>
                <a:gd name="T14" fmla="*/ 192 w 379"/>
                <a:gd name="T15" fmla="*/ 1080 h 1093"/>
                <a:gd name="T16" fmla="*/ 212 w 379"/>
                <a:gd name="T17" fmla="*/ 923 h 1093"/>
                <a:gd name="T18" fmla="*/ 224 w 379"/>
                <a:gd name="T19" fmla="*/ 748 h 1093"/>
                <a:gd name="T20" fmla="*/ 229 w 379"/>
                <a:gd name="T21" fmla="*/ 608 h 1093"/>
                <a:gd name="T22" fmla="*/ 264 w 379"/>
                <a:gd name="T23" fmla="*/ 608 h 1093"/>
                <a:gd name="T24" fmla="*/ 292 w 379"/>
                <a:gd name="T25" fmla="*/ 608 h 1093"/>
                <a:gd name="T26" fmla="*/ 335 w 379"/>
                <a:gd name="T27" fmla="*/ 596 h 1093"/>
                <a:gd name="T28" fmla="*/ 364 w 379"/>
                <a:gd name="T29" fmla="*/ 567 h 1093"/>
                <a:gd name="T30" fmla="*/ 376 w 379"/>
                <a:gd name="T31" fmla="*/ 539 h 1093"/>
                <a:gd name="T32" fmla="*/ 378 w 379"/>
                <a:gd name="T33" fmla="*/ 513 h 1093"/>
                <a:gd name="T34" fmla="*/ 376 w 379"/>
                <a:gd name="T35" fmla="*/ 441 h 1093"/>
                <a:gd name="T36" fmla="*/ 367 w 379"/>
                <a:gd name="T37" fmla="*/ 252 h 1093"/>
                <a:gd name="T38" fmla="*/ 364 w 379"/>
                <a:gd name="T39" fmla="*/ 224 h 1093"/>
                <a:gd name="T40" fmla="*/ 347 w 379"/>
                <a:gd name="T41" fmla="*/ 184 h 1093"/>
                <a:gd name="T42" fmla="*/ 327 w 379"/>
                <a:gd name="T43" fmla="*/ 169 h 1093"/>
                <a:gd name="T44" fmla="*/ 295 w 379"/>
                <a:gd name="T45" fmla="*/ 164 h 1093"/>
                <a:gd name="T46" fmla="*/ 295 w 379"/>
                <a:gd name="T47" fmla="*/ 164 h 1093"/>
                <a:gd name="T48" fmla="*/ 330 w 379"/>
                <a:gd name="T49" fmla="*/ 181 h 1093"/>
                <a:gd name="T50" fmla="*/ 347 w 379"/>
                <a:gd name="T51" fmla="*/ 218 h 1093"/>
                <a:gd name="T52" fmla="*/ 347 w 379"/>
                <a:gd name="T53" fmla="*/ 232 h 1093"/>
                <a:gd name="T54" fmla="*/ 341 w 379"/>
                <a:gd name="T55" fmla="*/ 338 h 1093"/>
                <a:gd name="T56" fmla="*/ 332 w 379"/>
                <a:gd name="T57" fmla="*/ 496 h 1093"/>
                <a:gd name="T58" fmla="*/ 332 w 379"/>
                <a:gd name="T59" fmla="*/ 524 h 1093"/>
                <a:gd name="T60" fmla="*/ 330 w 379"/>
                <a:gd name="T61" fmla="*/ 533 h 1093"/>
                <a:gd name="T62" fmla="*/ 318 w 379"/>
                <a:gd name="T63" fmla="*/ 548 h 1093"/>
                <a:gd name="T64" fmla="*/ 292 w 379"/>
                <a:gd name="T65" fmla="*/ 556 h 1093"/>
                <a:gd name="T66" fmla="*/ 92 w 379"/>
                <a:gd name="T67" fmla="*/ 556 h 1093"/>
                <a:gd name="T68" fmla="*/ 83 w 379"/>
                <a:gd name="T69" fmla="*/ 556 h 1093"/>
                <a:gd name="T70" fmla="*/ 72 w 379"/>
                <a:gd name="T71" fmla="*/ 550 h 1093"/>
                <a:gd name="T72" fmla="*/ 55 w 379"/>
                <a:gd name="T73" fmla="*/ 530 h 1093"/>
                <a:gd name="T74" fmla="*/ 55 w 379"/>
                <a:gd name="T75" fmla="*/ 516 h 1093"/>
                <a:gd name="T76" fmla="*/ 52 w 379"/>
                <a:gd name="T77" fmla="*/ 387 h 1093"/>
                <a:gd name="T78" fmla="*/ 46 w 379"/>
                <a:gd name="T79" fmla="*/ 244 h 1093"/>
                <a:gd name="T80" fmla="*/ 46 w 379"/>
                <a:gd name="T81" fmla="*/ 227 h 1093"/>
                <a:gd name="T82" fmla="*/ 46 w 379"/>
                <a:gd name="T83" fmla="*/ 227 h 1093"/>
                <a:gd name="T84" fmla="*/ 46 w 379"/>
                <a:gd name="T85" fmla="*/ 215 h 1093"/>
                <a:gd name="T86" fmla="*/ 49 w 379"/>
                <a:gd name="T87" fmla="*/ 204 h 1093"/>
                <a:gd name="T88" fmla="*/ 75 w 379"/>
                <a:gd name="T89" fmla="*/ 178 h 1093"/>
                <a:gd name="T90" fmla="*/ 95 w 379"/>
                <a:gd name="T91" fmla="*/ 175 h 1093"/>
                <a:gd name="T92" fmla="*/ 201 w 379"/>
                <a:gd name="T93" fmla="*/ 169 h 1093"/>
                <a:gd name="T94" fmla="*/ 261 w 379"/>
                <a:gd name="T95" fmla="*/ 164 h 1093"/>
                <a:gd name="T96" fmla="*/ 212 w 379"/>
                <a:gd name="T97" fmla="*/ 158 h 1093"/>
                <a:gd name="T98" fmla="*/ 192 w 379"/>
                <a:gd name="T99" fmla="*/ 12 h 1093"/>
                <a:gd name="T100" fmla="*/ 189 w 379"/>
                <a:gd name="T101" fmla="*/ 12 h 1093"/>
                <a:gd name="T102" fmla="*/ 169 w 379"/>
                <a:gd name="T103" fmla="*/ 155 h 1093"/>
                <a:gd name="T104" fmla="*/ 95 w 379"/>
                <a:gd name="T105" fmla="*/ 149 h 1093"/>
                <a:gd name="T106" fmla="*/ 75 w 379"/>
                <a:gd name="T107" fmla="*/ 149 h 1093"/>
                <a:gd name="T108" fmla="*/ 55 w 379"/>
                <a:gd name="T109" fmla="*/ 158 h 1093"/>
                <a:gd name="T110" fmla="*/ 20 w 379"/>
                <a:gd name="T111" fmla="*/ 186 h 1093"/>
                <a:gd name="T112" fmla="*/ 12 w 379"/>
                <a:gd name="T113" fmla="*/ 207 h 1093"/>
                <a:gd name="T114" fmla="*/ 9 w 379"/>
                <a:gd name="T115" fmla="*/ 224 h 1093"/>
                <a:gd name="T116" fmla="*/ 9 w 379"/>
                <a:gd name="T117" fmla="*/ 244 h 1093"/>
                <a:gd name="T118" fmla="*/ 3 w 379"/>
                <a:gd name="T119" fmla="*/ 387 h 1093"/>
                <a:gd name="T120" fmla="*/ 0 w 379"/>
                <a:gd name="T121" fmla="*/ 524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9" h="1093">
                  <a:moveTo>
                    <a:pt x="6" y="548"/>
                  </a:moveTo>
                  <a:lnTo>
                    <a:pt x="6" y="548"/>
                  </a:lnTo>
                  <a:lnTo>
                    <a:pt x="14" y="567"/>
                  </a:lnTo>
                  <a:lnTo>
                    <a:pt x="29" y="585"/>
                  </a:lnTo>
                  <a:lnTo>
                    <a:pt x="29" y="585"/>
                  </a:lnTo>
                  <a:lnTo>
                    <a:pt x="46" y="599"/>
                  </a:lnTo>
                  <a:lnTo>
                    <a:pt x="69" y="608"/>
                  </a:lnTo>
                  <a:lnTo>
                    <a:pt x="69" y="608"/>
                  </a:lnTo>
                  <a:lnTo>
                    <a:pt x="80" y="608"/>
                  </a:lnTo>
                  <a:lnTo>
                    <a:pt x="80" y="608"/>
                  </a:lnTo>
                  <a:lnTo>
                    <a:pt x="86" y="611"/>
                  </a:lnTo>
                  <a:lnTo>
                    <a:pt x="86" y="611"/>
                  </a:lnTo>
                  <a:lnTo>
                    <a:pt x="89" y="611"/>
                  </a:lnTo>
                  <a:lnTo>
                    <a:pt x="89" y="611"/>
                  </a:lnTo>
                  <a:lnTo>
                    <a:pt x="106" y="611"/>
                  </a:lnTo>
                  <a:lnTo>
                    <a:pt x="106" y="611"/>
                  </a:lnTo>
                  <a:lnTo>
                    <a:pt x="152" y="611"/>
                  </a:lnTo>
                  <a:lnTo>
                    <a:pt x="152" y="611"/>
                  </a:lnTo>
                  <a:lnTo>
                    <a:pt x="152" y="648"/>
                  </a:lnTo>
                  <a:lnTo>
                    <a:pt x="152" y="648"/>
                  </a:lnTo>
                  <a:lnTo>
                    <a:pt x="155" y="748"/>
                  </a:lnTo>
                  <a:lnTo>
                    <a:pt x="155" y="748"/>
                  </a:lnTo>
                  <a:lnTo>
                    <a:pt x="161" y="839"/>
                  </a:lnTo>
                  <a:lnTo>
                    <a:pt x="166" y="923"/>
                  </a:lnTo>
                  <a:lnTo>
                    <a:pt x="166" y="923"/>
                  </a:lnTo>
                  <a:lnTo>
                    <a:pt x="181" y="1046"/>
                  </a:lnTo>
                  <a:lnTo>
                    <a:pt x="181" y="1046"/>
                  </a:lnTo>
                  <a:lnTo>
                    <a:pt x="186" y="1080"/>
                  </a:lnTo>
                  <a:lnTo>
                    <a:pt x="186" y="1080"/>
                  </a:lnTo>
                  <a:lnTo>
                    <a:pt x="189" y="1092"/>
                  </a:lnTo>
                  <a:lnTo>
                    <a:pt x="189" y="1092"/>
                  </a:lnTo>
                  <a:lnTo>
                    <a:pt x="192" y="1080"/>
                  </a:lnTo>
                  <a:lnTo>
                    <a:pt x="192" y="1080"/>
                  </a:lnTo>
                  <a:lnTo>
                    <a:pt x="198" y="1046"/>
                  </a:lnTo>
                  <a:lnTo>
                    <a:pt x="198" y="1046"/>
                  </a:lnTo>
                  <a:lnTo>
                    <a:pt x="212" y="923"/>
                  </a:lnTo>
                  <a:lnTo>
                    <a:pt x="212" y="923"/>
                  </a:lnTo>
                  <a:lnTo>
                    <a:pt x="221" y="839"/>
                  </a:lnTo>
                  <a:lnTo>
                    <a:pt x="224" y="748"/>
                  </a:lnTo>
                  <a:lnTo>
                    <a:pt x="224" y="748"/>
                  </a:lnTo>
                  <a:lnTo>
                    <a:pt x="229" y="648"/>
                  </a:lnTo>
                  <a:lnTo>
                    <a:pt x="229" y="648"/>
                  </a:lnTo>
                  <a:lnTo>
                    <a:pt x="229" y="608"/>
                  </a:lnTo>
                  <a:lnTo>
                    <a:pt x="229" y="608"/>
                  </a:lnTo>
                  <a:lnTo>
                    <a:pt x="232" y="608"/>
                  </a:lnTo>
                  <a:lnTo>
                    <a:pt x="232" y="608"/>
                  </a:lnTo>
                  <a:lnTo>
                    <a:pt x="264" y="608"/>
                  </a:lnTo>
                  <a:lnTo>
                    <a:pt x="264" y="608"/>
                  </a:lnTo>
                  <a:lnTo>
                    <a:pt x="278" y="608"/>
                  </a:lnTo>
                  <a:lnTo>
                    <a:pt x="287" y="608"/>
                  </a:lnTo>
                  <a:lnTo>
                    <a:pt x="289" y="608"/>
                  </a:lnTo>
                  <a:lnTo>
                    <a:pt x="292" y="608"/>
                  </a:lnTo>
                  <a:lnTo>
                    <a:pt x="295" y="608"/>
                  </a:lnTo>
                  <a:lnTo>
                    <a:pt x="295" y="608"/>
                  </a:lnTo>
                  <a:lnTo>
                    <a:pt x="315" y="605"/>
                  </a:lnTo>
                  <a:lnTo>
                    <a:pt x="335" y="596"/>
                  </a:lnTo>
                  <a:lnTo>
                    <a:pt x="335" y="596"/>
                  </a:lnTo>
                  <a:lnTo>
                    <a:pt x="352" y="582"/>
                  </a:lnTo>
                  <a:lnTo>
                    <a:pt x="364" y="567"/>
                  </a:lnTo>
                  <a:lnTo>
                    <a:pt x="364" y="567"/>
                  </a:lnTo>
                  <a:lnTo>
                    <a:pt x="373" y="548"/>
                  </a:lnTo>
                  <a:lnTo>
                    <a:pt x="373" y="548"/>
                  </a:lnTo>
                  <a:lnTo>
                    <a:pt x="376" y="539"/>
                  </a:lnTo>
                  <a:lnTo>
                    <a:pt x="376" y="539"/>
                  </a:lnTo>
                  <a:lnTo>
                    <a:pt x="378" y="527"/>
                  </a:lnTo>
                  <a:lnTo>
                    <a:pt x="378" y="519"/>
                  </a:lnTo>
                  <a:lnTo>
                    <a:pt x="378" y="513"/>
                  </a:lnTo>
                  <a:lnTo>
                    <a:pt x="378" y="513"/>
                  </a:lnTo>
                  <a:lnTo>
                    <a:pt x="378" y="496"/>
                  </a:lnTo>
                  <a:lnTo>
                    <a:pt x="378" y="496"/>
                  </a:lnTo>
                  <a:lnTo>
                    <a:pt x="376" y="441"/>
                  </a:lnTo>
                  <a:lnTo>
                    <a:pt x="376" y="441"/>
                  </a:lnTo>
                  <a:lnTo>
                    <a:pt x="370" y="338"/>
                  </a:lnTo>
                  <a:lnTo>
                    <a:pt x="370" y="338"/>
                  </a:lnTo>
                  <a:lnTo>
                    <a:pt x="367" y="252"/>
                  </a:lnTo>
                  <a:lnTo>
                    <a:pt x="367" y="252"/>
                  </a:lnTo>
                  <a:lnTo>
                    <a:pt x="364" y="232"/>
                  </a:lnTo>
                  <a:lnTo>
                    <a:pt x="364" y="232"/>
                  </a:lnTo>
                  <a:lnTo>
                    <a:pt x="364" y="224"/>
                  </a:lnTo>
                  <a:lnTo>
                    <a:pt x="364" y="224"/>
                  </a:lnTo>
                  <a:lnTo>
                    <a:pt x="361" y="215"/>
                  </a:lnTo>
                  <a:lnTo>
                    <a:pt x="361" y="215"/>
                  </a:lnTo>
                  <a:lnTo>
                    <a:pt x="355" y="198"/>
                  </a:lnTo>
                  <a:lnTo>
                    <a:pt x="347" y="184"/>
                  </a:lnTo>
                  <a:lnTo>
                    <a:pt x="347" y="184"/>
                  </a:lnTo>
                  <a:lnTo>
                    <a:pt x="335" y="175"/>
                  </a:lnTo>
                  <a:lnTo>
                    <a:pt x="327" y="169"/>
                  </a:lnTo>
                  <a:lnTo>
                    <a:pt x="327" y="169"/>
                  </a:lnTo>
                  <a:lnTo>
                    <a:pt x="307" y="164"/>
                  </a:lnTo>
                  <a:lnTo>
                    <a:pt x="307" y="164"/>
                  </a:lnTo>
                  <a:lnTo>
                    <a:pt x="295" y="164"/>
                  </a:lnTo>
                  <a:lnTo>
                    <a:pt x="295" y="164"/>
                  </a:lnTo>
                  <a:lnTo>
                    <a:pt x="292" y="164"/>
                  </a:lnTo>
                  <a:lnTo>
                    <a:pt x="292" y="164"/>
                  </a:lnTo>
                  <a:lnTo>
                    <a:pt x="295" y="164"/>
                  </a:lnTo>
                  <a:lnTo>
                    <a:pt x="295" y="164"/>
                  </a:lnTo>
                  <a:lnTo>
                    <a:pt x="307" y="166"/>
                  </a:lnTo>
                  <a:lnTo>
                    <a:pt x="307" y="166"/>
                  </a:lnTo>
                  <a:lnTo>
                    <a:pt x="324" y="175"/>
                  </a:lnTo>
                  <a:lnTo>
                    <a:pt x="330" y="181"/>
                  </a:lnTo>
                  <a:lnTo>
                    <a:pt x="338" y="192"/>
                  </a:lnTo>
                  <a:lnTo>
                    <a:pt x="338" y="192"/>
                  </a:lnTo>
                  <a:lnTo>
                    <a:pt x="344" y="204"/>
                  </a:lnTo>
                  <a:lnTo>
                    <a:pt x="347" y="218"/>
                  </a:lnTo>
                  <a:lnTo>
                    <a:pt x="347" y="218"/>
                  </a:lnTo>
                  <a:lnTo>
                    <a:pt x="347" y="224"/>
                  </a:lnTo>
                  <a:lnTo>
                    <a:pt x="347" y="224"/>
                  </a:lnTo>
                  <a:lnTo>
                    <a:pt x="347" y="232"/>
                  </a:lnTo>
                  <a:lnTo>
                    <a:pt x="347" y="232"/>
                  </a:lnTo>
                  <a:lnTo>
                    <a:pt x="344" y="252"/>
                  </a:lnTo>
                  <a:lnTo>
                    <a:pt x="344" y="252"/>
                  </a:lnTo>
                  <a:lnTo>
                    <a:pt x="341" y="338"/>
                  </a:lnTo>
                  <a:lnTo>
                    <a:pt x="341" y="338"/>
                  </a:lnTo>
                  <a:lnTo>
                    <a:pt x="335" y="441"/>
                  </a:lnTo>
                  <a:lnTo>
                    <a:pt x="335" y="441"/>
                  </a:lnTo>
                  <a:lnTo>
                    <a:pt x="332" y="496"/>
                  </a:lnTo>
                  <a:lnTo>
                    <a:pt x="332" y="496"/>
                  </a:lnTo>
                  <a:lnTo>
                    <a:pt x="332" y="513"/>
                  </a:lnTo>
                  <a:lnTo>
                    <a:pt x="332" y="519"/>
                  </a:lnTo>
                  <a:lnTo>
                    <a:pt x="332" y="524"/>
                  </a:lnTo>
                  <a:lnTo>
                    <a:pt x="332" y="524"/>
                  </a:lnTo>
                  <a:lnTo>
                    <a:pt x="332" y="527"/>
                  </a:lnTo>
                  <a:lnTo>
                    <a:pt x="332" y="527"/>
                  </a:lnTo>
                  <a:lnTo>
                    <a:pt x="330" y="533"/>
                  </a:lnTo>
                  <a:lnTo>
                    <a:pt x="330" y="533"/>
                  </a:lnTo>
                  <a:lnTo>
                    <a:pt x="324" y="542"/>
                  </a:lnTo>
                  <a:lnTo>
                    <a:pt x="324" y="542"/>
                  </a:lnTo>
                  <a:lnTo>
                    <a:pt x="318" y="548"/>
                  </a:lnTo>
                  <a:lnTo>
                    <a:pt x="313" y="553"/>
                  </a:lnTo>
                  <a:lnTo>
                    <a:pt x="304" y="556"/>
                  </a:lnTo>
                  <a:lnTo>
                    <a:pt x="292" y="556"/>
                  </a:lnTo>
                  <a:lnTo>
                    <a:pt x="292" y="556"/>
                  </a:lnTo>
                  <a:lnTo>
                    <a:pt x="232" y="556"/>
                  </a:lnTo>
                  <a:lnTo>
                    <a:pt x="232" y="556"/>
                  </a:lnTo>
                  <a:lnTo>
                    <a:pt x="106" y="556"/>
                  </a:lnTo>
                  <a:lnTo>
                    <a:pt x="92" y="556"/>
                  </a:lnTo>
                  <a:lnTo>
                    <a:pt x="89" y="556"/>
                  </a:lnTo>
                  <a:lnTo>
                    <a:pt x="89" y="556"/>
                  </a:lnTo>
                  <a:lnTo>
                    <a:pt x="89" y="556"/>
                  </a:lnTo>
                  <a:lnTo>
                    <a:pt x="83" y="556"/>
                  </a:lnTo>
                  <a:lnTo>
                    <a:pt x="83" y="556"/>
                  </a:lnTo>
                  <a:lnTo>
                    <a:pt x="80" y="553"/>
                  </a:lnTo>
                  <a:lnTo>
                    <a:pt x="80" y="553"/>
                  </a:lnTo>
                  <a:lnTo>
                    <a:pt x="72" y="550"/>
                  </a:lnTo>
                  <a:lnTo>
                    <a:pt x="66" y="548"/>
                  </a:lnTo>
                  <a:lnTo>
                    <a:pt x="66" y="548"/>
                  </a:lnTo>
                  <a:lnTo>
                    <a:pt x="60" y="539"/>
                  </a:lnTo>
                  <a:lnTo>
                    <a:pt x="55" y="530"/>
                  </a:lnTo>
                  <a:lnTo>
                    <a:pt x="55" y="530"/>
                  </a:lnTo>
                  <a:lnTo>
                    <a:pt x="55" y="522"/>
                  </a:lnTo>
                  <a:lnTo>
                    <a:pt x="55" y="519"/>
                  </a:lnTo>
                  <a:lnTo>
                    <a:pt x="55" y="516"/>
                  </a:lnTo>
                  <a:lnTo>
                    <a:pt x="52" y="507"/>
                  </a:lnTo>
                  <a:lnTo>
                    <a:pt x="52" y="507"/>
                  </a:lnTo>
                  <a:lnTo>
                    <a:pt x="52" y="387"/>
                  </a:lnTo>
                  <a:lnTo>
                    <a:pt x="52" y="387"/>
                  </a:lnTo>
                  <a:lnTo>
                    <a:pt x="46" y="273"/>
                  </a:lnTo>
                  <a:lnTo>
                    <a:pt x="46" y="273"/>
                  </a:lnTo>
                  <a:lnTo>
                    <a:pt x="46" y="244"/>
                  </a:lnTo>
                  <a:lnTo>
                    <a:pt x="46" y="244"/>
                  </a:lnTo>
                  <a:lnTo>
                    <a:pt x="46" y="232"/>
                  </a:lnTo>
                  <a:lnTo>
                    <a:pt x="46" y="227"/>
                  </a:lnTo>
                  <a:lnTo>
                    <a:pt x="46" y="227"/>
                  </a:lnTo>
                  <a:lnTo>
                    <a:pt x="46" y="227"/>
                  </a:lnTo>
                  <a:lnTo>
                    <a:pt x="46" y="227"/>
                  </a:lnTo>
                  <a:lnTo>
                    <a:pt x="46" y="227"/>
                  </a:lnTo>
                  <a:lnTo>
                    <a:pt x="46" y="227"/>
                  </a:lnTo>
                  <a:lnTo>
                    <a:pt x="46" y="227"/>
                  </a:lnTo>
                  <a:lnTo>
                    <a:pt x="46" y="218"/>
                  </a:lnTo>
                  <a:lnTo>
                    <a:pt x="46" y="218"/>
                  </a:lnTo>
                  <a:lnTo>
                    <a:pt x="46" y="215"/>
                  </a:lnTo>
                  <a:lnTo>
                    <a:pt x="46" y="215"/>
                  </a:lnTo>
                  <a:lnTo>
                    <a:pt x="46" y="212"/>
                  </a:lnTo>
                  <a:lnTo>
                    <a:pt x="46" y="212"/>
                  </a:lnTo>
                  <a:lnTo>
                    <a:pt x="49" y="204"/>
                  </a:lnTo>
                  <a:lnTo>
                    <a:pt x="49" y="204"/>
                  </a:lnTo>
                  <a:lnTo>
                    <a:pt x="55" y="195"/>
                  </a:lnTo>
                  <a:lnTo>
                    <a:pt x="60" y="189"/>
                  </a:lnTo>
                  <a:lnTo>
                    <a:pt x="60" y="189"/>
                  </a:lnTo>
                  <a:lnTo>
                    <a:pt x="75" y="178"/>
                  </a:lnTo>
                  <a:lnTo>
                    <a:pt x="80" y="178"/>
                  </a:lnTo>
                  <a:lnTo>
                    <a:pt x="83" y="178"/>
                  </a:lnTo>
                  <a:lnTo>
                    <a:pt x="83" y="178"/>
                  </a:lnTo>
                  <a:lnTo>
                    <a:pt x="95" y="175"/>
                  </a:lnTo>
                  <a:lnTo>
                    <a:pt x="95" y="175"/>
                  </a:lnTo>
                  <a:lnTo>
                    <a:pt x="135" y="172"/>
                  </a:lnTo>
                  <a:lnTo>
                    <a:pt x="135" y="172"/>
                  </a:lnTo>
                  <a:lnTo>
                    <a:pt x="201" y="169"/>
                  </a:lnTo>
                  <a:lnTo>
                    <a:pt x="201" y="169"/>
                  </a:lnTo>
                  <a:lnTo>
                    <a:pt x="244" y="164"/>
                  </a:lnTo>
                  <a:lnTo>
                    <a:pt x="244" y="164"/>
                  </a:lnTo>
                  <a:lnTo>
                    <a:pt x="261" y="164"/>
                  </a:lnTo>
                  <a:lnTo>
                    <a:pt x="261" y="164"/>
                  </a:lnTo>
                  <a:lnTo>
                    <a:pt x="244" y="161"/>
                  </a:lnTo>
                  <a:lnTo>
                    <a:pt x="244" y="161"/>
                  </a:lnTo>
                  <a:lnTo>
                    <a:pt x="212" y="158"/>
                  </a:lnTo>
                  <a:lnTo>
                    <a:pt x="212" y="158"/>
                  </a:lnTo>
                  <a:lnTo>
                    <a:pt x="198" y="46"/>
                  </a:lnTo>
                  <a:lnTo>
                    <a:pt x="198" y="46"/>
                  </a:lnTo>
                  <a:lnTo>
                    <a:pt x="192" y="12"/>
                  </a:lnTo>
                  <a:lnTo>
                    <a:pt x="192" y="12"/>
                  </a:lnTo>
                  <a:lnTo>
                    <a:pt x="192" y="0"/>
                  </a:lnTo>
                  <a:lnTo>
                    <a:pt x="192" y="0"/>
                  </a:lnTo>
                  <a:lnTo>
                    <a:pt x="189" y="12"/>
                  </a:lnTo>
                  <a:lnTo>
                    <a:pt x="189" y="12"/>
                  </a:lnTo>
                  <a:lnTo>
                    <a:pt x="184" y="46"/>
                  </a:lnTo>
                  <a:lnTo>
                    <a:pt x="184" y="46"/>
                  </a:lnTo>
                  <a:lnTo>
                    <a:pt x="169" y="155"/>
                  </a:lnTo>
                  <a:lnTo>
                    <a:pt x="169" y="155"/>
                  </a:lnTo>
                  <a:lnTo>
                    <a:pt x="135" y="152"/>
                  </a:lnTo>
                  <a:lnTo>
                    <a:pt x="135" y="152"/>
                  </a:lnTo>
                  <a:lnTo>
                    <a:pt x="95" y="149"/>
                  </a:lnTo>
                  <a:lnTo>
                    <a:pt x="95" y="149"/>
                  </a:lnTo>
                  <a:lnTo>
                    <a:pt x="80" y="149"/>
                  </a:lnTo>
                  <a:lnTo>
                    <a:pt x="80" y="149"/>
                  </a:lnTo>
                  <a:lnTo>
                    <a:pt x="75" y="149"/>
                  </a:lnTo>
                  <a:lnTo>
                    <a:pt x="75" y="149"/>
                  </a:lnTo>
                  <a:lnTo>
                    <a:pt x="69" y="152"/>
                  </a:lnTo>
                  <a:lnTo>
                    <a:pt x="69" y="152"/>
                  </a:lnTo>
                  <a:lnTo>
                    <a:pt x="55" y="158"/>
                  </a:lnTo>
                  <a:lnTo>
                    <a:pt x="40" y="164"/>
                  </a:lnTo>
                  <a:lnTo>
                    <a:pt x="40" y="164"/>
                  </a:lnTo>
                  <a:lnTo>
                    <a:pt x="32" y="175"/>
                  </a:lnTo>
                  <a:lnTo>
                    <a:pt x="20" y="186"/>
                  </a:lnTo>
                  <a:lnTo>
                    <a:pt x="20" y="186"/>
                  </a:lnTo>
                  <a:lnTo>
                    <a:pt x="14" y="201"/>
                  </a:lnTo>
                  <a:lnTo>
                    <a:pt x="14" y="201"/>
                  </a:lnTo>
                  <a:lnTo>
                    <a:pt x="12" y="207"/>
                  </a:lnTo>
                  <a:lnTo>
                    <a:pt x="12" y="207"/>
                  </a:lnTo>
                  <a:lnTo>
                    <a:pt x="9" y="218"/>
                  </a:lnTo>
                  <a:lnTo>
                    <a:pt x="9" y="218"/>
                  </a:lnTo>
                  <a:lnTo>
                    <a:pt x="9" y="224"/>
                  </a:lnTo>
                  <a:lnTo>
                    <a:pt x="9" y="232"/>
                  </a:lnTo>
                  <a:lnTo>
                    <a:pt x="9" y="232"/>
                  </a:lnTo>
                  <a:lnTo>
                    <a:pt x="9" y="244"/>
                  </a:lnTo>
                  <a:lnTo>
                    <a:pt x="9" y="244"/>
                  </a:lnTo>
                  <a:lnTo>
                    <a:pt x="6" y="273"/>
                  </a:lnTo>
                  <a:lnTo>
                    <a:pt x="6" y="273"/>
                  </a:lnTo>
                  <a:lnTo>
                    <a:pt x="3" y="387"/>
                  </a:lnTo>
                  <a:lnTo>
                    <a:pt x="3" y="387"/>
                  </a:lnTo>
                  <a:lnTo>
                    <a:pt x="0" y="507"/>
                  </a:lnTo>
                  <a:lnTo>
                    <a:pt x="0" y="516"/>
                  </a:lnTo>
                  <a:lnTo>
                    <a:pt x="0" y="519"/>
                  </a:lnTo>
                  <a:lnTo>
                    <a:pt x="0" y="524"/>
                  </a:lnTo>
                  <a:lnTo>
                    <a:pt x="0" y="524"/>
                  </a:lnTo>
                  <a:lnTo>
                    <a:pt x="6" y="54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7" name="Freeform 51"/>
            <p:cNvSpPr>
              <a:spLocks noChangeArrowheads="1"/>
            </p:cNvSpPr>
            <p:nvPr/>
          </p:nvSpPr>
          <p:spPr bwMode="auto">
            <a:xfrm>
              <a:off x="3228975" y="2420938"/>
              <a:ext cx="136525" cy="393700"/>
            </a:xfrm>
            <a:custGeom>
              <a:avLst/>
              <a:gdLst>
                <a:gd name="T0" fmla="*/ 29 w 379"/>
                <a:gd name="T1" fmla="*/ 888 h 1093"/>
                <a:gd name="T2" fmla="*/ 69 w 379"/>
                <a:gd name="T3" fmla="*/ 908 h 1093"/>
                <a:gd name="T4" fmla="*/ 86 w 379"/>
                <a:gd name="T5" fmla="*/ 911 h 1093"/>
                <a:gd name="T6" fmla="*/ 106 w 379"/>
                <a:gd name="T7" fmla="*/ 911 h 1093"/>
                <a:gd name="T8" fmla="*/ 166 w 379"/>
                <a:gd name="T9" fmla="*/ 923 h 1093"/>
                <a:gd name="T10" fmla="*/ 186 w 379"/>
                <a:gd name="T11" fmla="*/ 1080 h 1093"/>
                <a:gd name="T12" fmla="*/ 192 w 379"/>
                <a:gd name="T13" fmla="*/ 1080 h 1093"/>
                <a:gd name="T14" fmla="*/ 212 w 379"/>
                <a:gd name="T15" fmla="*/ 923 h 1093"/>
                <a:gd name="T16" fmla="*/ 232 w 379"/>
                <a:gd name="T17" fmla="*/ 911 h 1093"/>
                <a:gd name="T18" fmla="*/ 287 w 379"/>
                <a:gd name="T19" fmla="*/ 911 h 1093"/>
                <a:gd name="T20" fmla="*/ 295 w 379"/>
                <a:gd name="T21" fmla="*/ 911 h 1093"/>
                <a:gd name="T22" fmla="*/ 352 w 379"/>
                <a:gd name="T23" fmla="*/ 885 h 1093"/>
                <a:gd name="T24" fmla="*/ 372 w 379"/>
                <a:gd name="T25" fmla="*/ 851 h 1093"/>
                <a:gd name="T26" fmla="*/ 378 w 379"/>
                <a:gd name="T27" fmla="*/ 822 h 1093"/>
                <a:gd name="T28" fmla="*/ 378 w 379"/>
                <a:gd name="T29" fmla="*/ 800 h 1093"/>
                <a:gd name="T30" fmla="*/ 369 w 379"/>
                <a:gd name="T31" fmla="*/ 642 h 1093"/>
                <a:gd name="T32" fmla="*/ 364 w 379"/>
                <a:gd name="T33" fmla="*/ 536 h 1093"/>
                <a:gd name="T34" fmla="*/ 361 w 379"/>
                <a:gd name="T35" fmla="*/ 516 h 1093"/>
                <a:gd name="T36" fmla="*/ 335 w 379"/>
                <a:gd name="T37" fmla="*/ 479 h 1093"/>
                <a:gd name="T38" fmla="*/ 306 w 379"/>
                <a:gd name="T39" fmla="*/ 464 h 1093"/>
                <a:gd name="T40" fmla="*/ 292 w 379"/>
                <a:gd name="T41" fmla="*/ 464 h 1093"/>
                <a:gd name="T42" fmla="*/ 306 w 379"/>
                <a:gd name="T43" fmla="*/ 467 h 1093"/>
                <a:gd name="T44" fmla="*/ 338 w 379"/>
                <a:gd name="T45" fmla="*/ 493 h 1093"/>
                <a:gd name="T46" fmla="*/ 347 w 379"/>
                <a:gd name="T47" fmla="*/ 527 h 1093"/>
                <a:gd name="T48" fmla="*/ 344 w 379"/>
                <a:gd name="T49" fmla="*/ 553 h 1093"/>
                <a:gd name="T50" fmla="*/ 335 w 379"/>
                <a:gd name="T51" fmla="*/ 742 h 1093"/>
                <a:gd name="T52" fmla="*/ 332 w 379"/>
                <a:gd name="T53" fmla="*/ 814 h 1093"/>
                <a:gd name="T54" fmla="*/ 329 w 379"/>
                <a:gd name="T55" fmla="*/ 831 h 1093"/>
                <a:gd name="T56" fmla="*/ 324 w 379"/>
                <a:gd name="T57" fmla="*/ 842 h 1093"/>
                <a:gd name="T58" fmla="*/ 304 w 379"/>
                <a:gd name="T59" fmla="*/ 860 h 1093"/>
                <a:gd name="T60" fmla="*/ 232 w 379"/>
                <a:gd name="T61" fmla="*/ 860 h 1093"/>
                <a:gd name="T62" fmla="*/ 86 w 379"/>
                <a:gd name="T63" fmla="*/ 857 h 1093"/>
                <a:gd name="T64" fmla="*/ 80 w 379"/>
                <a:gd name="T65" fmla="*/ 857 h 1093"/>
                <a:gd name="T66" fmla="*/ 66 w 379"/>
                <a:gd name="T67" fmla="*/ 848 h 1093"/>
                <a:gd name="T68" fmla="*/ 51 w 379"/>
                <a:gd name="T69" fmla="*/ 825 h 1093"/>
                <a:gd name="T70" fmla="*/ 51 w 379"/>
                <a:gd name="T71" fmla="*/ 811 h 1093"/>
                <a:gd name="T72" fmla="*/ 46 w 379"/>
                <a:gd name="T73" fmla="*/ 573 h 1093"/>
                <a:gd name="T74" fmla="*/ 46 w 379"/>
                <a:gd name="T75" fmla="*/ 530 h 1093"/>
                <a:gd name="T76" fmla="*/ 46 w 379"/>
                <a:gd name="T77" fmla="*/ 527 h 1093"/>
                <a:gd name="T78" fmla="*/ 46 w 379"/>
                <a:gd name="T79" fmla="*/ 522 h 1093"/>
                <a:gd name="T80" fmla="*/ 46 w 379"/>
                <a:gd name="T81" fmla="*/ 513 h 1093"/>
                <a:gd name="T82" fmla="*/ 60 w 379"/>
                <a:gd name="T83" fmla="*/ 490 h 1093"/>
                <a:gd name="T84" fmla="*/ 83 w 379"/>
                <a:gd name="T85" fmla="*/ 479 h 1093"/>
                <a:gd name="T86" fmla="*/ 135 w 379"/>
                <a:gd name="T87" fmla="*/ 476 h 1093"/>
                <a:gd name="T88" fmla="*/ 243 w 379"/>
                <a:gd name="T89" fmla="*/ 467 h 1093"/>
                <a:gd name="T90" fmla="*/ 243 w 379"/>
                <a:gd name="T91" fmla="*/ 464 h 1093"/>
                <a:gd name="T92" fmla="*/ 229 w 379"/>
                <a:gd name="T93" fmla="*/ 444 h 1093"/>
                <a:gd name="T94" fmla="*/ 221 w 379"/>
                <a:gd name="T95" fmla="*/ 252 h 1093"/>
                <a:gd name="T96" fmla="*/ 198 w 379"/>
                <a:gd name="T97" fmla="*/ 46 h 1093"/>
                <a:gd name="T98" fmla="*/ 192 w 379"/>
                <a:gd name="T99" fmla="*/ 0 h 1093"/>
                <a:gd name="T100" fmla="*/ 183 w 379"/>
                <a:gd name="T101" fmla="*/ 46 h 1093"/>
                <a:gd name="T102" fmla="*/ 155 w 379"/>
                <a:gd name="T103" fmla="*/ 347 h 1093"/>
                <a:gd name="T104" fmla="*/ 152 w 379"/>
                <a:gd name="T105" fmla="*/ 456 h 1093"/>
                <a:gd name="T106" fmla="*/ 95 w 379"/>
                <a:gd name="T107" fmla="*/ 453 h 1093"/>
                <a:gd name="T108" fmla="*/ 74 w 379"/>
                <a:gd name="T109" fmla="*/ 453 h 1093"/>
                <a:gd name="T110" fmla="*/ 54 w 379"/>
                <a:gd name="T111" fmla="*/ 459 h 1093"/>
                <a:gd name="T112" fmla="*/ 20 w 379"/>
                <a:gd name="T113" fmla="*/ 487 h 1093"/>
                <a:gd name="T114" fmla="*/ 11 w 379"/>
                <a:gd name="T115" fmla="*/ 510 h 1093"/>
                <a:gd name="T116" fmla="*/ 9 w 379"/>
                <a:gd name="T117" fmla="*/ 527 h 1093"/>
                <a:gd name="T118" fmla="*/ 9 w 379"/>
                <a:gd name="T119" fmla="*/ 548 h 1093"/>
                <a:gd name="T120" fmla="*/ 3 w 379"/>
                <a:gd name="T121" fmla="*/ 688 h 1093"/>
                <a:gd name="T122" fmla="*/ 0 w 379"/>
                <a:gd name="T123" fmla="*/ 828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1093">
                  <a:moveTo>
                    <a:pt x="6" y="851"/>
                  </a:moveTo>
                  <a:lnTo>
                    <a:pt x="6" y="851"/>
                  </a:lnTo>
                  <a:lnTo>
                    <a:pt x="14" y="871"/>
                  </a:lnTo>
                  <a:lnTo>
                    <a:pt x="29" y="888"/>
                  </a:lnTo>
                  <a:lnTo>
                    <a:pt x="29" y="888"/>
                  </a:lnTo>
                  <a:lnTo>
                    <a:pt x="46" y="900"/>
                  </a:lnTo>
                  <a:lnTo>
                    <a:pt x="69" y="908"/>
                  </a:lnTo>
                  <a:lnTo>
                    <a:pt x="69" y="908"/>
                  </a:lnTo>
                  <a:lnTo>
                    <a:pt x="80" y="911"/>
                  </a:lnTo>
                  <a:lnTo>
                    <a:pt x="80" y="911"/>
                  </a:lnTo>
                  <a:lnTo>
                    <a:pt x="83" y="911"/>
                  </a:lnTo>
                  <a:lnTo>
                    <a:pt x="86" y="911"/>
                  </a:lnTo>
                  <a:lnTo>
                    <a:pt x="89" y="911"/>
                  </a:lnTo>
                  <a:lnTo>
                    <a:pt x="89" y="911"/>
                  </a:lnTo>
                  <a:lnTo>
                    <a:pt x="106" y="911"/>
                  </a:lnTo>
                  <a:lnTo>
                    <a:pt x="106" y="911"/>
                  </a:lnTo>
                  <a:lnTo>
                    <a:pt x="166" y="911"/>
                  </a:lnTo>
                  <a:lnTo>
                    <a:pt x="166" y="911"/>
                  </a:lnTo>
                  <a:lnTo>
                    <a:pt x="166" y="923"/>
                  </a:lnTo>
                  <a:lnTo>
                    <a:pt x="166" y="923"/>
                  </a:lnTo>
                  <a:lnTo>
                    <a:pt x="180" y="1046"/>
                  </a:lnTo>
                  <a:lnTo>
                    <a:pt x="180" y="1046"/>
                  </a:lnTo>
                  <a:lnTo>
                    <a:pt x="186" y="1080"/>
                  </a:lnTo>
                  <a:lnTo>
                    <a:pt x="186" y="1080"/>
                  </a:lnTo>
                  <a:lnTo>
                    <a:pt x="189" y="1092"/>
                  </a:lnTo>
                  <a:lnTo>
                    <a:pt x="189" y="1092"/>
                  </a:lnTo>
                  <a:lnTo>
                    <a:pt x="192" y="1080"/>
                  </a:lnTo>
                  <a:lnTo>
                    <a:pt x="192" y="1080"/>
                  </a:lnTo>
                  <a:lnTo>
                    <a:pt x="198" y="1046"/>
                  </a:lnTo>
                  <a:lnTo>
                    <a:pt x="198" y="1046"/>
                  </a:lnTo>
                  <a:lnTo>
                    <a:pt x="212" y="923"/>
                  </a:lnTo>
                  <a:lnTo>
                    <a:pt x="212" y="923"/>
                  </a:lnTo>
                  <a:lnTo>
                    <a:pt x="212" y="911"/>
                  </a:lnTo>
                  <a:lnTo>
                    <a:pt x="212" y="911"/>
                  </a:lnTo>
                  <a:lnTo>
                    <a:pt x="232" y="911"/>
                  </a:lnTo>
                  <a:lnTo>
                    <a:pt x="232" y="911"/>
                  </a:lnTo>
                  <a:lnTo>
                    <a:pt x="263" y="911"/>
                  </a:lnTo>
                  <a:lnTo>
                    <a:pt x="263" y="911"/>
                  </a:lnTo>
                  <a:lnTo>
                    <a:pt x="278" y="911"/>
                  </a:lnTo>
                  <a:lnTo>
                    <a:pt x="287" y="911"/>
                  </a:lnTo>
                  <a:lnTo>
                    <a:pt x="289" y="911"/>
                  </a:lnTo>
                  <a:lnTo>
                    <a:pt x="292" y="911"/>
                  </a:lnTo>
                  <a:lnTo>
                    <a:pt x="295" y="911"/>
                  </a:lnTo>
                  <a:lnTo>
                    <a:pt x="295" y="911"/>
                  </a:lnTo>
                  <a:lnTo>
                    <a:pt x="315" y="905"/>
                  </a:lnTo>
                  <a:lnTo>
                    <a:pt x="335" y="897"/>
                  </a:lnTo>
                  <a:lnTo>
                    <a:pt x="335" y="897"/>
                  </a:lnTo>
                  <a:lnTo>
                    <a:pt x="352" y="885"/>
                  </a:lnTo>
                  <a:lnTo>
                    <a:pt x="364" y="868"/>
                  </a:lnTo>
                  <a:lnTo>
                    <a:pt x="364" y="868"/>
                  </a:lnTo>
                  <a:lnTo>
                    <a:pt x="372" y="851"/>
                  </a:lnTo>
                  <a:lnTo>
                    <a:pt x="372" y="851"/>
                  </a:lnTo>
                  <a:lnTo>
                    <a:pt x="375" y="839"/>
                  </a:lnTo>
                  <a:lnTo>
                    <a:pt x="375" y="839"/>
                  </a:lnTo>
                  <a:lnTo>
                    <a:pt x="378" y="831"/>
                  </a:lnTo>
                  <a:lnTo>
                    <a:pt x="378" y="822"/>
                  </a:lnTo>
                  <a:lnTo>
                    <a:pt x="378" y="814"/>
                  </a:lnTo>
                  <a:lnTo>
                    <a:pt x="378" y="814"/>
                  </a:lnTo>
                  <a:lnTo>
                    <a:pt x="378" y="800"/>
                  </a:lnTo>
                  <a:lnTo>
                    <a:pt x="378" y="800"/>
                  </a:lnTo>
                  <a:lnTo>
                    <a:pt x="375" y="742"/>
                  </a:lnTo>
                  <a:lnTo>
                    <a:pt x="375" y="742"/>
                  </a:lnTo>
                  <a:lnTo>
                    <a:pt x="369" y="642"/>
                  </a:lnTo>
                  <a:lnTo>
                    <a:pt x="369" y="642"/>
                  </a:lnTo>
                  <a:lnTo>
                    <a:pt x="364" y="553"/>
                  </a:lnTo>
                  <a:lnTo>
                    <a:pt x="364" y="553"/>
                  </a:lnTo>
                  <a:lnTo>
                    <a:pt x="364" y="536"/>
                  </a:lnTo>
                  <a:lnTo>
                    <a:pt x="364" y="536"/>
                  </a:lnTo>
                  <a:lnTo>
                    <a:pt x="364" y="527"/>
                  </a:lnTo>
                  <a:lnTo>
                    <a:pt x="364" y="527"/>
                  </a:lnTo>
                  <a:lnTo>
                    <a:pt x="361" y="516"/>
                  </a:lnTo>
                  <a:lnTo>
                    <a:pt x="361" y="516"/>
                  </a:lnTo>
                  <a:lnTo>
                    <a:pt x="355" y="501"/>
                  </a:lnTo>
                  <a:lnTo>
                    <a:pt x="347" y="487"/>
                  </a:lnTo>
                  <a:lnTo>
                    <a:pt x="347" y="487"/>
                  </a:lnTo>
                  <a:lnTo>
                    <a:pt x="335" y="479"/>
                  </a:lnTo>
                  <a:lnTo>
                    <a:pt x="326" y="470"/>
                  </a:lnTo>
                  <a:lnTo>
                    <a:pt x="326" y="470"/>
                  </a:lnTo>
                  <a:lnTo>
                    <a:pt x="306" y="464"/>
                  </a:lnTo>
                  <a:lnTo>
                    <a:pt x="306" y="464"/>
                  </a:lnTo>
                  <a:lnTo>
                    <a:pt x="295" y="464"/>
                  </a:lnTo>
                  <a:lnTo>
                    <a:pt x="295" y="464"/>
                  </a:lnTo>
                  <a:lnTo>
                    <a:pt x="292" y="464"/>
                  </a:lnTo>
                  <a:lnTo>
                    <a:pt x="292" y="464"/>
                  </a:lnTo>
                  <a:lnTo>
                    <a:pt x="295" y="464"/>
                  </a:lnTo>
                  <a:lnTo>
                    <a:pt x="295" y="464"/>
                  </a:lnTo>
                  <a:lnTo>
                    <a:pt x="306" y="467"/>
                  </a:lnTo>
                  <a:lnTo>
                    <a:pt x="306" y="467"/>
                  </a:lnTo>
                  <a:lnTo>
                    <a:pt x="321" y="476"/>
                  </a:lnTo>
                  <a:lnTo>
                    <a:pt x="329" y="485"/>
                  </a:lnTo>
                  <a:lnTo>
                    <a:pt x="338" y="493"/>
                  </a:lnTo>
                  <a:lnTo>
                    <a:pt x="338" y="493"/>
                  </a:lnTo>
                  <a:lnTo>
                    <a:pt x="344" y="504"/>
                  </a:lnTo>
                  <a:lnTo>
                    <a:pt x="347" y="519"/>
                  </a:lnTo>
                  <a:lnTo>
                    <a:pt x="347" y="519"/>
                  </a:lnTo>
                  <a:lnTo>
                    <a:pt x="347" y="527"/>
                  </a:lnTo>
                  <a:lnTo>
                    <a:pt x="347" y="527"/>
                  </a:lnTo>
                  <a:lnTo>
                    <a:pt x="347" y="536"/>
                  </a:lnTo>
                  <a:lnTo>
                    <a:pt x="347" y="536"/>
                  </a:lnTo>
                  <a:lnTo>
                    <a:pt x="344" y="553"/>
                  </a:lnTo>
                  <a:lnTo>
                    <a:pt x="344" y="553"/>
                  </a:lnTo>
                  <a:lnTo>
                    <a:pt x="338" y="642"/>
                  </a:lnTo>
                  <a:lnTo>
                    <a:pt x="338" y="642"/>
                  </a:lnTo>
                  <a:lnTo>
                    <a:pt x="335" y="742"/>
                  </a:lnTo>
                  <a:lnTo>
                    <a:pt x="335" y="742"/>
                  </a:lnTo>
                  <a:lnTo>
                    <a:pt x="332" y="800"/>
                  </a:lnTo>
                  <a:lnTo>
                    <a:pt x="332" y="800"/>
                  </a:lnTo>
                  <a:lnTo>
                    <a:pt x="332" y="814"/>
                  </a:lnTo>
                  <a:lnTo>
                    <a:pt x="332" y="822"/>
                  </a:lnTo>
                  <a:lnTo>
                    <a:pt x="332" y="828"/>
                  </a:lnTo>
                  <a:lnTo>
                    <a:pt x="332" y="828"/>
                  </a:lnTo>
                  <a:lnTo>
                    <a:pt x="329" y="831"/>
                  </a:lnTo>
                  <a:lnTo>
                    <a:pt x="329" y="831"/>
                  </a:lnTo>
                  <a:lnTo>
                    <a:pt x="329" y="834"/>
                  </a:lnTo>
                  <a:lnTo>
                    <a:pt x="329" y="834"/>
                  </a:lnTo>
                  <a:lnTo>
                    <a:pt x="324" y="842"/>
                  </a:lnTo>
                  <a:lnTo>
                    <a:pt x="324" y="842"/>
                  </a:lnTo>
                  <a:lnTo>
                    <a:pt x="318" y="851"/>
                  </a:lnTo>
                  <a:lnTo>
                    <a:pt x="312" y="857"/>
                  </a:lnTo>
                  <a:lnTo>
                    <a:pt x="304" y="860"/>
                  </a:lnTo>
                  <a:lnTo>
                    <a:pt x="292" y="860"/>
                  </a:lnTo>
                  <a:lnTo>
                    <a:pt x="292" y="860"/>
                  </a:lnTo>
                  <a:lnTo>
                    <a:pt x="232" y="860"/>
                  </a:lnTo>
                  <a:lnTo>
                    <a:pt x="232" y="860"/>
                  </a:lnTo>
                  <a:lnTo>
                    <a:pt x="106" y="857"/>
                  </a:lnTo>
                  <a:lnTo>
                    <a:pt x="89" y="857"/>
                  </a:lnTo>
                  <a:lnTo>
                    <a:pt x="89" y="857"/>
                  </a:lnTo>
                  <a:lnTo>
                    <a:pt x="86" y="857"/>
                  </a:lnTo>
                  <a:lnTo>
                    <a:pt x="86" y="857"/>
                  </a:lnTo>
                  <a:lnTo>
                    <a:pt x="83" y="857"/>
                  </a:lnTo>
                  <a:lnTo>
                    <a:pt x="83" y="857"/>
                  </a:lnTo>
                  <a:lnTo>
                    <a:pt x="80" y="857"/>
                  </a:lnTo>
                  <a:lnTo>
                    <a:pt x="80" y="857"/>
                  </a:lnTo>
                  <a:lnTo>
                    <a:pt x="72" y="854"/>
                  </a:lnTo>
                  <a:lnTo>
                    <a:pt x="66" y="848"/>
                  </a:lnTo>
                  <a:lnTo>
                    <a:pt x="66" y="848"/>
                  </a:lnTo>
                  <a:lnTo>
                    <a:pt x="60" y="842"/>
                  </a:lnTo>
                  <a:lnTo>
                    <a:pt x="54" y="834"/>
                  </a:lnTo>
                  <a:lnTo>
                    <a:pt x="54" y="834"/>
                  </a:lnTo>
                  <a:lnTo>
                    <a:pt x="51" y="825"/>
                  </a:lnTo>
                  <a:lnTo>
                    <a:pt x="51" y="822"/>
                  </a:lnTo>
                  <a:lnTo>
                    <a:pt x="51" y="820"/>
                  </a:lnTo>
                  <a:lnTo>
                    <a:pt x="51" y="811"/>
                  </a:lnTo>
                  <a:lnTo>
                    <a:pt x="51" y="811"/>
                  </a:lnTo>
                  <a:lnTo>
                    <a:pt x="51" y="688"/>
                  </a:lnTo>
                  <a:lnTo>
                    <a:pt x="51" y="688"/>
                  </a:lnTo>
                  <a:lnTo>
                    <a:pt x="46" y="573"/>
                  </a:lnTo>
                  <a:lnTo>
                    <a:pt x="46" y="573"/>
                  </a:lnTo>
                  <a:lnTo>
                    <a:pt x="46" y="548"/>
                  </a:lnTo>
                  <a:lnTo>
                    <a:pt x="46" y="548"/>
                  </a:lnTo>
                  <a:lnTo>
                    <a:pt x="46" y="533"/>
                  </a:lnTo>
                  <a:lnTo>
                    <a:pt x="46" y="530"/>
                  </a:lnTo>
                  <a:lnTo>
                    <a:pt x="46" y="527"/>
                  </a:lnTo>
                  <a:lnTo>
                    <a:pt x="46" y="527"/>
                  </a:lnTo>
                  <a:lnTo>
                    <a:pt x="46" y="527"/>
                  </a:lnTo>
                  <a:lnTo>
                    <a:pt x="46" y="527"/>
                  </a:lnTo>
                  <a:lnTo>
                    <a:pt x="46" y="527"/>
                  </a:lnTo>
                  <a:lnTo>
                    <a:pt x="46" y="527"/>
                  </a:lnTo>
                  <a:lnTo>
                    <a:pt x="46" y="522"/>
                  </a:lnTo>
                  <a:lnTo>
                    <a:pt x="46" y="522"/>
                  </a:lnTo>
                  <a:lnTo>
                    <a:pt x="46" y="519"/>
                  </a:lnTo>
                  <a:lnTo>
                    <a:pt x="46" y="519"/>
                  </a:lnTo>
                  <a:lnTo>
                    <a:pt x="46" y="513"/>
                  </a:lnTo>
                  <a:lnTo>
                    <a:pt x="46" y="513"/>
                  </a:lnTo>
                  <a:lnTo>
                    <a:pt x="49" y="504"/>
                  </a:lnTo>
                  <a:lnTo>
                    <a:pt x="49" y="504"/>
                  </a:lnTo>
                  <a:lnTo>
                    <a:pt x="54" y="496"/>
                  </a:lnTo>
                  <a:lnTo>
                    <a:pt x="60" y="490"/>
                  </a:lnTo>
                  <a:lnTo>
                    <a:pt x="60" y="490"/>
                  </a:lnTo>
                  <a:lnTo>
                    <a:pt x="74" y="482"/>
                  </a:lnTo>
                  <a:lnTo>
                    <a:pt x="80" y="479"/>
                  </a:lnTo>
                  <a:lnTo>
                    <a:pt x="83" y="479"/>
                  </a:lnTo>
                  <a:lnTo>
                    <a:pt x="83" y="479"/>
                  </a:lnTo>
                  <a:lnTo>
                    <a:pt x="95" y="479"/>
                  </a:lnTo>
                  <a:lnTo>
                    <a:pt x="95" y="479"/>
                  </a:lnTo>
                  <a:lnTo>
                    <a:pt x="135" y="476"/>
                  </a:lnTo>
                  <a:lnTo>
                    <a:pt x="135" y="476"/>
                  </a:lnTo>
                  <a:lnTo>
                    <a:pt x="200" y="470"/>
                  </a:lnTo>
                  <a:lnTo>
                    <a:pt x="200" y="470"/>
                  </a:lnTo>
                  <a:lnTo>
                    <a:pt x="243" y="467"/>
                  </a:lnTo>
                  <a:lnTo>
                    <a:pt x="243" y="467"/>
                  </a:lnTo>
                  <a:lnTo>
                    <a:pt x="261" y="464"/>
                  </a:lnTo>
                  <a:lnTo>
                    <a:pt x="261" y="464"/>
                  </a:lnTo>
                  <a:lnTo>
                    <a:pt x="243" y="464"/>
                  </a:lnTo>
                  <a:lnTo>
                    <a:pt x="243" y="464"/>
                  </a:lnTo>
                  <a:lnTo>
                    <a:pt x="229" y="462"/>
                  </a:lnTo>
                  <a:lnTo>
                    <a:pt x="229" y="462"/>
                  </a:lnTo>
                  <a:lnTo>
                    <a:pt x="229" y="444"/>
                  </a:lnTo>
                  <a:lnTo>
                    <a:pt x="229" y="444"/>
                  </a:lnTo>
                  <a:lnTo>
                    <a:pt x="226" y="347"/>
                  </a:lnTo>
                  <a:lnTo>
                    <a:pt x="226" y="347"/>
                  </a:lnTo>
                  <a:lnTo>
                    <a:pt x="221" y="252"/>
                  </a:lnTo>
                  <a:lnTo>
                    <a:pt x="212" y="169"/>
                  </a:lnTo>
                  <a:lnTo>
                    <a:pt x="212" y="169"/>
                  </a:lnTo>
                  <a:lnTo>
                    <a:pt x="198" y="46"/>
                  </a:lnTo>
                  <a:lnTo>
                    <a:pt x="198" y="46"/>
                  </a:lnTo>
                  <a:lnTo>
                    <a:pt x="192" y="12"/>
                  </a:lnTo>
                  <a:lnTo>
                    <a:pt x="192" y="12"/>
                  </a:lnTo>
                  <a:lnTo>
                    <a:pt x="192" y="0"/>
                  </a:lnTo>
                  <a:lnTo>
                    <a:pt x="192" y="0"/>
                  </a:lnTo>
                  <a:lnTo>
                    <a:pt x="189" y="12"/>
                  </a:lnTo>
                  <a:lnTo>
                    <a:pt x="189" y="12"/>
                  </a:lnTo>
                  <a:lnTo>
                    <a:pt x="183" y="46"/>
                  </a:lnTo>
                  <a:lnTo>
                    <a:pt x="183" y="46"/>
                  </a:lnTo>
                  <a:lnTo>
                    <a:pt x="169" y="169"/>
                  </a:lnTo>
                  <a:lnTo>
                    <a:pt x="169" y="169"/>
                  </a:lnTo>
                  <a:lnTo>
                    <a:pt x="160" y="252"/>
                  </a:lnTo>
                  <a:lnTo>
                    <a:pt x="155" y="347"/>
                  </a:lnTo>
                  <a:lnTo>
                    <a:pt x="155" y="347"/>
                  </a:lnTo>
                  <a:lnTo>
                    <a:pt x="152" y="444"/>
                  </a:lnTo>
                  <a:lnTo>
                    <a:pt x="152" y="444"/>
                  </a:lnTo>
                  <a:lnTo>
                    <a:pt x="152" y="456"/>
                  </a:lnTo>
                  <a:lnTo>
                    <a:pt x="152" y="456"/>
                  </a:lnTo>
                  <a:lnTo>
                    <a:pt x="135" y="456"/>
                  </a:lnTo>
                  <a:lnTo>
                    <a:pt x="135" y="456"/>
                  </a:lnTo>
                  <a:lnTo>
                    <a:pt x="95" y="453"/>
                  </a:lnTo>
                  <a:lnTo>
                    <a:pt x="95" y="453"/>
                  </a:lnTo>
                  <a:lnTo>
                    <a:pt x="80" y="453"/>
                  </a:lnTo>
                  <a:lnTo>
                    <a:pt x="80" y="453"/>
                  </a:lnTo>
                  <a:lnTo>
                    <a:pt x="74" y="453"/>
                  </a:lnTo>
                  <a:lnTo>
                    <a:pt x="74" y="453"/>
                  </a:lnTo>
                  <a:lnTo>
                    <a:pt x="66" y="453"/>
                  </a:lnTo>
                  <a:lnTo>
                    <a:pt x="66" y="453"/>
                  </a:lnTo>
                  <a:lnTo>
                    <a:pt x="54" y="459"/>
                  </a:lnTo>
                  <a:lnTo>
                    <a:pt x="40" y="467"/>
                  </a:lnTo>
                  <a:lnTo>
                    <a:pt x="40" y="467"/>
                  </a:lnTo>
                  <a:lnTo>
                    <a:pt x="29" y="476"/>
                  </a:lnTo>
                  <a:lnTo>
                    <a:pt x="20" y="487"/>
                  </a:lnTo>
                  <a:lnTo>
                    <a:pt x="20" y="487"/>
                  </a:lnTo>
                  <a:lnTo>
                    <a:pt x="14" y="501"/>
                  </a:lnTo>
                  <a:lnTo>
                    <a:pt x="14" y="501"/>
                  </a:lnTo>
                  <a:lnTo>
                    <a:pt x="11" y="510"/>
                  </a:lnTo>
                  <a:lnTo>
                    <a:pt x="11" y="510"/>
                  </a:lnTo>
                  <a:lnTo>
                    <a:pt x="9" y="519"/>
                  </a:lnTo>
                  <a:lnTo>
                    <a:pt x="9" y="519"/>
                  </a:lnTo>
                  <a:lnTo>
                    <a:pt x="9" y="527"/>
                  </a:lnTo>
                  <a:lnTo>
                    <a:pt x="9" y="533"/>
                  </a:lnTo>
                  <a:lnTo>
                    <a:pt x="9" y="533"/>
                  </a:lnTo>
                  <a:lnTo>
                    <a:pt x="9" y="548"/>
                  </a:lnTo>
                  <a:lnTo>
                    <a:pt x="9" y="548"/>
                  </a:lnTo>
                  <a:lnTo>
                    <a:pt x="6" y="573"/>
                  </a:lnTo>
                  <a:lnTo>
                    <a:pt x="6" y="573"/>
                  </a:lnTo>
                  <a:lnTo>
                    <a:pt x="3" y="688"/>
                  </a:lnTo>
                  <a:lnTo>
                    <a:pt x="3" y="688"/>
                  </a:lnTo>
                  <a:lnTo>
                    <a:pt x="0" y="811"/>
                  </a:lnTo>
                  <a:lnTo>
                    <a:pt x="0" y="820"/>
                  </a:lnTo>
                  <a:lnTo>
                    <a:pt x="0" y="822"/>
                  </a:lnTo>
                  <a:lnTo>
                    <a:pt x="0" y="828"/>
                  </a:lnTo>
                  <a:lnTo>
                    <a:pt x="0" y="828"/>
                  </a:lnTo>
                  <a:lnTo>
                    <a:pt x="6" y="85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8" name="Freeform 52"/>
            <p:cNvSpPr>
              <a:spLocks noChangeArrowheads="1"/>
            </p:cNvSpPr>
            <p:nvPr/>
          </p:nvSpPr>
          <p:spPr bwMode="auto">
            <a:xfrm>
              <a:off x="3635375" y="2420938"/>
              <a:ext cx="136525" cy="393700"/>
            </a:xfrm>
            <a:custGeom>
              <a:avLst/>
              <a:gdLst>
                <a:gd name="T0" fmla="*/ 28 w 378"/>
                <a:gd name="T1" fmla="*/ 888 h 1093"/>
                <a:gd name="T2" fmla="*/ 68 w 378"/>
                <a:gd name="T3" fmla="*/ 908 h 1093"/>
                <a:gd name="T4" fmla="*/ 85 w 378"/>
                <a:gd name="T5" fmla="*/ 911 h 1093"/>
                <a:gd name="T6" fmla="*/ 105 w 378"/>
                <a:gd name="T7" fmla="*/ 911 h 1093"/>
                <a:gd name="T8" fmla="*/ 165 w 378"/>
                <a:gd name="T9" fmla="*/ 923 h 1093"/>
                <a:gd name="T10" fmla="*/ 186 w 378"/>
                <a:gd name="T11" fmla="*/ 1080 h 1093"/>
                <a:gd name="T12" fmla="*/ 191 w 378"/>
                <a:gd name="T13" fmla="*/ 1080 h 1093"/>
                <a:gd name="T14" fmla="*/ 211 w 378"/>
                <a:gd name="T15" fmla="*/ 923 h 1093"/>
                <a:gd name="T16" fmla="*/ 231 w 378"/>
                <a:gd name="T17" fmla="*/ 911 h 1093"/>
                <a:gd name="T18" fmla="*/ 280 w 378"/>
                <a:gd name="T19" fmla="*/ 911 h 1093"/>
                <a:gd name="T20" fmla="*/ 294 w 378"/>
                <a:gd name="T21" fmla="*/ 911 h 1093"/>
                <a:gd name="T22" fmla="*/ 335 w 378"/>
                <a:gd name="T23" fmla="*/ 897 h 1093"/>
                <a:gd name="T24" fmla="*/ 375 w 378"/>
                <a:gd name="T25" fmla="*/ 851 h 1093"/>
                <a:gd name="T26" fmla="*/ 377 w 378"/>
                <a:gd name="T27" fmla="*/ 831 h 1093"/>
                <a:gd name="T28" fmla="*/ 377 w 378"/>
                <a:gd name="T29" fmla="*/ 800 h 1093"/>
                <a:gd name="T30" fmla="*/ 369 w 378"/>
                <a:gd name="T31" fmla="*/ 642 h 1093"/>
                <a:gd name="T32" fmla="*/ 363 w 378"/>
                <a:gd name="T33" fmla="*/ 536 h 1093"/>
                <a:gd name="T34" fmla="*/ 360 w 378"/>
                <a:gd name="T35" fmla="*/ 516 h 1093"/>
                <a:gd name="T36" fmla="*/ 346 w 378"/>
                <a:gd name="T37" fmla="*/ 487 h 1093"/>
                <a:gd name="T38" fmla="*/ 309 w 378"/>
                <a:gd name="T39" fmla="*/ 464 h 1093"/>
                <a:gd name="T40" fmla="*/ 291 w 378"/>
                <a:gd name="T41" fmla="*/ 464 h 1093"/>
                <a:gd name="T42" fmla="*/ 306 w 378"/>
                <a:gd name="T43" fmla="*/ 467 h 1093"/>
                <a:gd name="T44" fmla="*/ 338 w 378"/>
                <a:gd name="T45" fmla="*/ 493 h 1093"/>
                <a:gd name="T46" fmla="*/ 346 w 378"/>
                <a:gd name="T47" fmla="*/ 519 h 1093"/>
                <a:gd name="T48" fmla="*/ 346 w 378"/>
                <a:gd name="T49" fmla="*/ 536 h 1093"/>
                <a:gd name="T50" fmla="*/ 340 w 378"/>
                <a:gd name="T51" fmla="*/ 642 h 1093"/>
                <a:gd name="T52" fmla="*/ 332 w 378"/>
                <a:gd name="T53" fmla="*/ 800 h 1093"/>
                <a:gd name="T54" fmla="*/ 332 w 378"/>
                <a:gd name="T55" fmla="*/ 828 h 1093"/>
                <a:gd name="T56" fmla="*/ 329 w 378"/>
                <a:gd name="T57" fmla="*/ 834 h 1093"/>
                <a:gd name="T58" fmla="*/ 312 w 378"/>
                <a:gd name="T59" fmla="*/ 857 h 1093"/>
                <a:gd name="T60" fmla="*/ 231 w 378"/>
                <a:gd name="T61" fmla="*/ 860 h 1093"/>
                <a:gd name="T62" fmla="*/ 88 w 378"/>
                <a:gd name="T63" fmla="*/ 857 h 1093"/>
                <a:gd name="T64" fmla="*/ 85 w 378"/>
                <a:gd name="T65" fmla="*/ 857 h 1093"/>
                <a:gd name="T66" fmla="*/ 65 w 378"/>
                <a:gd name="T67" fmla="*/ 848 h 1093"/>
                <a:gd name="T68" fmla="*/ 54 w 378"/>
                <a:gd name="T69" fmla="*/ 834 h 1093"/>
                <a:gd name="T70" fmla="*/ 54 w 378"/>
                <a:gd name="T71" fmla="*/ 811 h 1093"/>
                <a:gd name="T72" fmla="*/ 48 w 378"/>
                <a:gd name="T73" fmla="*/ 573 h 1093"/>
                <a:gd name="T74" fmla="*/ 45 w 378"/>
                <a:gd name="T75" fmla="*/ 533 h 1093"/>
                <a:gd name="T76" fmla="*/ 45 w 378"/>
                <a:gd name="T77" fmla="*/ 527 h 1093"/>
                <a:gd name="T78" fmla="*/ 45 w 378"/>
                <a:gd name="T79" fmla="*/ 522 h 1093"/>
                <a:gd name="T80" fmla="*/ 45 w 378"/>
                <a:gd name="T81" fmla="*/ 513 h 1093"/>
                <a:gd name="T82" fmla="*/ 54 w 378"/>
                <a:gd name="T83" fmla="*/ 496 h 1093"/>
                <a:gd name="T84" fmla="*/ 80 w 378"/>
                <a:gd name="T85" fmla="*/ 479 h 1093"/>
                <a:gd name="T86" fmla="*/ 94 w 378"/>
                <a:gd name="T87" fmla="*/ 479 h 1093"/>
                <a:gd name="T88" fmla="*/ 200 w 378"/>
                <a:gd name="T89" fmla="*/ 470 h 1093"/>
                <a:gd name="T90" fmla="*/ 260 w 378"/>
                <a:gd name="T91" fmla="*/ 464 h 1093"/>
                <a:gd name="T92" fmla="*/ 228 w 378"/>
                <a:gd name="T93" fmla="*/ 462 h 1093"/>
                <a:gd name="T94" fmla="*/ 226 w 378"/>
                <a:gd name="T95" fmla="*/ 347 h 1093"/>
                <a:gd name="T96" fmla="*/ 197 w 378"/>
                <a:gd name="T97" fmla="*/ 46 h 1093"/>
                <a:gd name="T98" fmla="*/ 191 w 378"/>
                <a:gd name="T99" fmla="*/ 0 h 1093"/>
                <a:gd name="T100" fmla="*/ 183 w 378"/>
                <a:gd name="T101" fmla="*/ 46 h 1093"/>
                <a:gd name="T102" fmla="*/ 160 w 378"/>
                <a:gd name="T103" fmla="*/ 252 h 1093"/>
                <a:gd name="T104" fmla="*/ 151 w 378"/>
                <a:gd name="T105" fmla="*/ 444 h 1093"/>
                <a:gd name="T106" fmla="*/ 134 w 378"/>
                <a:gd name="T107" fmla="*/ 456 h 1093"/>
                <a:gd name="T108" fmla="*/ 80 w 378"/>
                <a:gd name="T109" fmla="*/ 453 h 1093"/>
                <a:gd name="T110" fmla="*/ 68 w 378"/>
                <a:gd name="T111" fmla="*/ 453 h 1093"/>
                <a:gd name="T112" fmla="*/ 31 w 378"/>
                <a:gd name="T113" fmla="*/ 476 h 1093"/>
                <a:gd name="T114" fmla="*/ 14 w 378"/>
                <a:gd name="T115" fmla="*/ 501 h 1093"/>
                <a:gd name="T116" fmla="*/ 8 w 378"/>
                <a:gd name="T117" fmla="*/ 519 h 1093"/>
                <a:gd name="T118" fmla="*/ 8 w 378"/>
                <a:gd name="T119" fmla="*/ 548 h 1093"/>
                <a:gd name="T120" fmla="*/ 2 w 378"/>
                <a:gd name="T121" fmla="*/ 688 h 1093"/>
                <a:gd name="T122" fmla="*/ 0 w 378"/>
                <a:gd name="T123" fmla="*/ 822 h 1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8" h="1093">
                  <a:moveTo>
                    <a:pt x="5" y="851"/>
                  </a:moveTo>
                  <a:lnTo>
                    <a:pt x="5" y="851"/>
                  </a:lnTo>
                  <a:lnTo>
                    <a:pt x="14" y="871"/>
                  </a:lnTo>
                  <a:lnTo>
                    <a:pt x="28" y="888"/>
                  </a:lnTo>
                  <a:lnTo>
                    <a:pt x="28" y="888"/>
                  </a:lnTo>
                  <a:lnTo>
                    <a:pt x="45" y="900"/>
                  </a:lnTo>
                  <a:lnTo>
                    <a:pt x="68" y="908"/>
                  </a:lnTo>
                  <a:lnTo>
                    <a:pt x="68" y="908"/>
                  </a:lnTo>
                  <a:lnTo>
                    <a:pt x="80" y="911"/>
                  </a:lnTo>
                  <a:lnTo>
                    <a:pt x="80" y="911"/>
                  </a:lnTo>
                  <a:lnTo>
                    <a:pt x="85" y="911"/>
                  </a:lnTo>
                  <a:lnTo>
                    <a:pt x="85" y="911"/>
                  </a:lnTo>
                  <a:lnTo>
                    <a:pt x="88" y="911"/>
                  </a:lnTo>
                  <a:lnTo>
                    <a:pt x="91" y="911"/>
                  </a:lnTo>
                  <a:lnTo>
                    <a:pt x="105" y="911"/>
                  </a:lnTo>
                  <a:lnTo>
                    <a:pt x="105" y="911"/>
                  </a:lnTo>
                  <a:lnTo>
                    <a:pt x="165" y="911"/>
                  </a:lnTo>
                  <a:lnTo>
                    <a:pt x="165" y="911"/>
                  </a:lnTo>
                  <a:lnTo>
                    <a:pt x="165" y="923"/>
                  </a:lnTo>
                  <a:lnTo>
                    <a:pt x="165" y="923"/>
                  </a:lnTo>
                  <a:lnTo>
                    <a:pt x="180" y="1046"/>
                  </a:lnTo>
                  <a:lnTo>
                    <a:pt x="180" y="1046"/>
                  </a:lnTo>
                  <a:lnTo>
                    <a:pt x="186" y="1080"/>
                  </a:lnTo>
                  <a:lnTo>
                    <a:pt x="186" y="1080"/>
                  </a:lnTo>
                  <a:lnTo>
                    <a:pt x="188" y="1092"/>
                  </a:lnTo>
                  <a:lnTo>
                    <a:pt x="188" y="1092"/>
                  </a:lnTo>
                  <a:lnTo>
                    <a:pt x="191" y="1080"/>
                  </a:lnTo>
                  <a:lnTo>
                    <a:pt x="191" y="1080"/>
                  </a:lnTo>
                  <a:lnTo>
                    <a:pt x="197" y="1046"/>
                  </a:lnTo>
                  <a:lnTo>
                    <a:pt x="197" y="1046"/>
                  </a:lnTo>
                  <a:lnTo>
                    <a:pt x="206" y="991"/>
                  </a:lnTo>
                  <a:lnTo>
                    <a:pt x="211" y="923"/>
                  </a:lnTo>
                  <a:lnTo>
                    <a:pt x="211" y="923"/>
                  </a:lnTo>
                  <a:lnTo>
                    <a:pt x="214" y="911"/>
                  </a:lnTo>
                  <a:lnTo>
                    <a:pt x="214" y="911"/>
                  </a:lnTo>
                  <a:lnTo>
                    <a:pt x="231" y="911"/>
                  </a:lnTo>
                  <a:lnTo>
                    <a:pt x="231" y="911"/>
                  </a:lnTo>
                  <a:lnTo>
                    <a:pt x="263" y="911"/>
                  </a:lnTo>
                  <a:lnTo>
                    <a:pt x="263" y="911"/>
                  </a:lnTo>
                  <a:lnTo>
                    <a:pt x="280" y="911"/>
                  </a:lnTo>
                  <a:lnTo>
                    <a:pt x="286" y="911"/>
                  </a:lnTo>
                  <a:lnTo>
                    <a:pt x="291" y="911"/>
                  </a:lnTo>
                  <a:lnTo>
                    <a:pt x="291" y="911"/>
                  </a:lnTo>
                  <a:lnTo>
                    <a:pt x="294" y="911"/>
                  </a:lnTo>
                  <a:lnTo>
                    <a:pt x="294" y="911"/>
                  </a:lnTo>
                  <a:lnTo>
                    <a:pt x="314" y="905"/>
                  </a:lnTo>
                  <a:lnTo>
                    <a:pt x="335" y="897"/>
                  </a:lnTo>
                  <a:lnTo>
                    <a:pt x="335" y="897"/>
                  </a:lnTo>
                  <a:lnTo>
                    <a:pt x="352" y="885"/>
                  </a:lnTo>
                  <a:lnTo>
                    <a:pt x="363" y="868"/>
                  </a:lnTo>
                  <a:lnTo>
                    <a:pt x="363" y="868"/>
                  </a:lnTo>
                  <a:lnTo>
                    <a:pt x="375" y="851"/>
                  </a:lnTo>
                  <a:lnTo>
                    <a:pt x="375" y="851"/>
                  </a:lnTo>
                  <a:lnTo>
                    <a:pt x="375" y="839"/>
                  </a:lnTo>
                  <a:lnTo>
                    <a:pt x="375" y="839"/>
                  </a:lnTo>
                  <a:lnTo>
                    <a:pt x="377" y="831"/>
                  </a:lnTo>
                  <a:lnTo>
                    <a:pt x="377" y="822"/>
                  </a:lnTo>
                  <a:lnTo>
                    <a:pt x="377" y="814"/>
                  </a:lnTo>
                  <a:lnTo>
                    <a:pt x="377" y="814"/>
                  </a:lnTo>
                  <a:lnTo>
                    <a:pt x="377" y="800"/>
                  </a:lnTo>
                  <a:lnTo>
                    <a:pt x="377" y="800"/>
                  </a:lnTo>
                  <a:lnTo>
                    <a:pt x="375" y="742"/>
                  </a:lnTo>
                  <a:lnTo>
                    <a:pt x="375" y="742"/>
                  </a:lnTo>
                  <a:lnTo>
                    <a:pt x="369" y="642"/>
                  </a:lnTo>
                  <a:lnTo>
                    <a:pt x="369" y="642"/>
                  </a:lnTo>
                  <a:lnTo>
                    <a:pt x="366" y="553"/>
                  </a:lnTo>
                  <a:lnTo>
                    <a:pt x="366" y="553"/>
                  </a:lnTo>
                  <a:lnTo>
                    <a:pt x="363" y="536"/>
                  </a:lnTo>
                  <a:lnTo>
                    <a:pt x="363" y="536"/>
                  </a:lnTo>
                  <a:lnTo>
                    <a:pt x="363" y="527"/>
                  </a:lnTo>
                  <a:lnTo>
                    <a:pt x="363" y="527"/>
                  </a:lnTo>
                  <a:lnTo>
                    <a:pt x="360" y="516"/>
                  </a:lnTo>
                  <a:lnTo>
                    <a:pt x="360" y="516"/>
                  </a:lnTo>
                  <a:lnTo>
                    <a:pt x="355" y="501"/>
                  </a:lnTo>
                  <a:lnTo>
                    <a:pt x="346" y="487"/>
                  </a:lnTo>
                  <a:lnTo>
                    <a:pt x="346" y="487"/>
                  </a:lnTo>
                  <a:lnTo>
                    <a:pt x="338" y="479"/>
                  </a:lnTo>
                  <a:lnTo>
                    <a:pt x="326" y="470"/>
                  </a:lnTo>
                  <a:lnTo>
                    <a:pt x="326" y="470"/>
                  </a:lnTo>
                  <a:lnTo>
                    <a:pt x="309" y="464"/>
                  </a:lnTo>
                  <a:lnTo>
                    <a:pt x="309" y="464"/>
                  </a:lnTo>
                  <a:lnTo>
                    <a:pt x="297" y="464"/>
                  </a:lnTo>
                  <a:lnTo>
                    <a:pt x="297" y="464"/>
                  </a:lnTo>
                  <a:lnTo>
                    <a:pt x="291" y="464"/>
                  </a:lnTo>
                  <a:lnTo>
                    <a:pt x="291" y="464"/>
                  </a:lnTo>
                  <a:lnTo>
                    <a:pt x="294" y="464"/>
                  </a:lnTo>
                  <a:lnTo>
                    <a:pt x="294" y="464"/>
                  </a:lnTo>
                  <a:lnTo>
                    <a:pt x="306" y="467"/>
                  </a:lnTo>
                  <a:lnTo>
                    <a:pt x="306" y="467"/>
                  </a:lnTo>
                  <a:lnTo>
                    <a:pt x="323" y="476"/>
                  </a:lnTo>
                  <a:lnTo>
                    <a:pt x="332" y="485"/>
                  </a:lnTo>
                  <a:lnTo>
                    <a:pt x="338" y="493"/>
                  </a:lnTo>
                  <a:lnTo>
                    <a:pt x="338" y="493"/>
                  </a:lnTo>
                  <a:lnTo>
                    <a:pt x="343" y="504"/>
                  </a:lnTo>
                  <a:lnTo>
                    <a:pt x="346" y="519"/>
                  </a:lnTo>
                  <a:lnTo>
                    <a:pt x="346" y="519"/>
                  </a:lnTo>
                  <a:lnTo>
                    <a:pt x="346" y="527"/>
                  </a:lnTo>
                  <a:lnTo>
                    <a:pt x="346" y="527"/>
                  </a:lnTo>
                  <a:lnTo>
                    <a:pt x="346" y="536"/>
                  </a:lnTo>
                  <a:lnTo>
                    <a:pt x="346" y="536"/>
                  </a:lnTo>
                  <a:lnTo>
                    <a:pt x="343" y="553"/>
                  </a:lnTo>
                  <a:lnTo>
                    <a:pt x="343" y="553"/>
                  </a:lnTo>
                  <a:lnTo>
                    <a:pt x="340" y="642"/>
                  </a:lnTo>
                  <a:lnTo>
                    <a:pt x="340" y="642"/>
                  </a:lnTo>
                  <a:lnTo>
                    <a:pt x="335" y="742"/>
                  </a:lnTo>
                  <a:lnTo>
                    <a:pt x="335" y="742"/>
                  </a:lnTo>
                  <a:lnTo>
                    <a:pt x="332" y="800"/>
                  </a:lnTo>
                  <a:lnTo>
                    <a:pt x="332" y="800"/>
                  </a:lnTo>
                  <a:lnTo>
                    <a:pt x="332" y="814"/>
                  </a:lnTo>
                  <a:lnTo>
                    <a:pt x="332" y="822"/>
                  </a:lnTo>
                  <a:lnTo>
                    <a:pt x="332" y="828"/>
                  </a:lnTo>
                  <a:lnTo>
                    <a:pt x="332" y="828"/>
                  </a:lnTo>
                  <a:lnTo>
                    <a:pt x="332" y="831"/>
                  </a:lnTo>
                  <a:lnTo>
                    <a:pt x="332" y="831"/>
                  </a:lnTo>
                  <a:lnTo>
                    <a:pt x="329" y="834"/>
                  </a:lnTo>
                  <a:lnTo>
                    <a:pt x="329" y="834"/>
                  </a:lnTo>
                  <a:lnTo>
                    <a:pt x="326" y="842"/>
                  </a:lnTo>
                  <a:lnTo>
                    <a:pt x="326" y="842"/>
                  </a:lnTo>
                  <a:lnTo>
                    <a:pt x="317" y="851"/>
                  </a:lnTo>
                  <a:lnTo>
                    <a:pt x="312" y="857"/>
                  </a:lnTo>
                  <a:lnTo>
                    <a:pt x="303" y="860"/>
                  </a:lnTo>
                  <a:lnTo>
                    <a:pt x="294" y="860"/>
                  </a:lnTo>
                  <a:lnTo>
                    <a:pt x="294" y="860"/>
                  </a:lnTo>
                  <a:lnTo>
                    <a:pt x="231" y="860"/>
                  </a:lnTo>
                  <a:lnTo>
                    <a:pt x="231" y="860"/>
                  </a:lnTo>
                  <a:lnTo>
                    <a:pt x="105" y="857"/>
                  </a:lnTo>
                  <a:lnTo>
                    <a:pt x="91" y="857"/>
                  </a:lnTo>
                  <a:lnTo>
                    <a:pt x="88" y="857"/>
                  </a:lnTo>
                  <a:lnTo>
                    <a:pt x="88" y="857"/>
                  </a:lnTo>
                  <a:lnTo>
                    <a:pt x="88" y="857"/>
                  </a:lnTo>
                  <a:lnTo>
                    <a:pt x="85" y="857"/>
                  </a:lnTo>
                  <a:lnTo>
                    <a:pt x="85" y="857"/>
                  </a:lnTo>
                  <a:lnTo>
                    <a:pt x="80" y="857"/>
                  </a:lnTo>
                  <a:lnTo>
                    <a:pt x="80" y="857"/>
                  </a:lnTo>
                  <a:lnTo>
                    <a:pt x="71" y="854"/>
                  </a:lnTo>
                  <a:lnTo>
                    <a:pt x="65" y="848"/>
                  </a:lnTo>
                  <a:lnTo>
                    <a:pt x="65" y="848"/>
                  </a:lnTo>
                  <a:lnTo>
                    <a:pt x="60" y="842"/>
                  </a:lnTo>
                  <a:lnTo>
                    <a:pt x="54" y="834"/>
                  </a:lnTo>
                  <a:lnTo>
                    <a:pt x="54" y="834"/>
                  </a:lnTo>
                  <a:lnTo>
                    <a:pt x="54" y="825"/>
                  </a:lnTo>
                  <a:lnTo>
                    <a:pt x="54" y="822"/>
                  </a:lnTo>
                  <a:lnTo>
                    <a:pt x="54" y="820"/>
                  </a:lnTo>
                  <a:lnTo>
                    <a:pt x="54" y="811"/>
                  </a:lnTo>
                  <a:lnTo>
                    <a:pt x="54" y="811"/>
                  </a:lnTo>
                  <a:lnTo>
                    <a:pt x="51" y="688"/>
                  </a:lnTo>
                  <a:lnTo>
                    <a:pt x="51" y="688"/>
                  </a:lnTo>
                  <a:lnTo>
                    <a:pt x="48" y="573"/>
                  </a:lnTo>
                  <a:lnTo>
                    <a:pt x="48" y="573"/>
                  </a:lnTo>
                  <a:lnTo>
                    <a:pt x="45" y="548"/>
                  </a:lnTo>
                  <a:lnTo>
                    <a:pt x="45" y="548"/>
                  </a:lnTo>
                  <a:lnTo>
                    <a:pt x="45" y="533"/>
                  </a:lnTo>
                  <a:lnTo>
                    <a:pt x="45" y="530"/>
                  </a:lnTo>
                  <a:lnTo>
                    <a:pt x="45" y="527"/>
                  </a:lnTo>
                  <a:lnTo>
                    <a:pt x="45" y="527"/>
                  </a:lnTo>
                  <a:lnTo>
                    <a:pt x="45" y="527"/>
                  </a:lnTo>
                  <a:lnTo>
                    <a:pt x="45" y="527"/>
                  </a:lnTo>
                  <a:lnTo>
                    <a:pt x="45" y="527"/>
                  </a:lnTo>
                  <a:lnTo>
                    <a:pt x="45" y="527"/>
                  </a:lnTo>
                  <a:lnTo>
                    <a:pt x="45" y="522"/>
                  </a:lnTo>
                  <a:lnTo>
                    <a:pt x="45" y="522"/>
                  </a:lnTo>
                  <a:lnTo>
                    <a:pt x="45" y="519"/>
                  </a:lnTo>
                  <a:lnTo>
                    <a:pt x="45" y="519"/>
                  </a:lnTo>
                  <a:lnTo>
                    <a:pt x="45" y="513"/>
                  </a:lnTo>
                  <a:lnTo>
                    <a:pt x="45" y="513"/>
                  </a:lnTo>
                  <a:lnTo>
                    <a:pt x="48" y="504"/>
                  </a:lnTo>
                  <a:lnTo>
                    <a:pt x="48" y="504"/>
                  </a:lnTo>
                  <a:lnTo>
                    <a:pt x="54" y="496"/>
                  </a:lnTo>
                  <a:lnTo>
                    <a:pt x="60" y="490"/>
                  </a:lnTo>
                  <a:lnTo>
                    <a:pt x="60" y="490"/>
                  </a:lnTo>
                  <a:lnTo>
                    <a:pt x="77" y="482"/>
                  </a:lnTo>
                  <a:lnTo>
                    <a:pt x="80" y="479"/>
                  </a:lnTo>
                  <a:lnTo>
                    <a:pt x="83" y="479"/>
                  </a:lnTo>
                  <a:lnTo>
                    <a:pt x="83" y="479"/>
                  </a:lnTo>
                  <a:lnTo>
                    <a:pt x="94" y="479"/>
                  </a:lnTo>
                  <a:lnTo>
                    <a:pt x="94" y="479"/>
                  </a:lnTo>
                  <a:lnTo>
                    <a:pt x="134" y="476"/>
                  </a:lnTo>
                  <a:lnTo>
                    <a:pt x="134" y="476"/>
                  </a:lnTo>
                  <a:lnTo>
                    <a:pt x="200" y="470"/>
                  </a:lnTo>
                  <a:lnTo>
                    <a:pt x="200" y="470"/>
                  </a:lnTo>
                  <a:lnTo>
                    <a:pt x="246" y="467"/>
                  </a:lnTo>
                  <a:lnTo>
                    <a:pt x="246" y="467"/>
                  </a:lnTo>
                  <a:lnTo>
                    <a:pt x="260" y="464"/>
                  </a:lnTo>
                  <a:lnTo>
                    <a:pt x="260" y="464"/>
                  </a:lnTo>
                  <a:lnTo>
                    <a:pt x="246" y="464"/>
                  </a:lnTo>
                  <a:lnTo>
                    <a:pt x="246" y="464"/>
                  </a:lnTo>
                  <a:lnTo>
                    <a:pt x="228" y="462"/>
                  </a:lnTo>
                  <a:lnTo>
                    <a:pt x="228" y="462"/>
                  </a:lnTo>
                  <a:lnTo>
                    <a:pt x="228" y="444"/>
                  </a:lnTo>
                  <a:lnTo>
                    <a:pt x="228" y="444"/>
                  </a:lnTo>
                  <a:lnTo>
                    <a:pt x="226" y="347"/>
                  </a:lnTo>
                  <a:lnTo>
                    <a:pt x="226" y="347"/>
                  </a:lnTo>
                  <a:lnTo>
                    <a:pt x="220" y="252"/>
                  </a:lnTo>
                  <a:lnTo>
                    <a:pt x="214" y="169"/>
                  </a:lnTo>
                  <a:lnTo>
                    <a:pt x="214" y="169"/>
                  </a:lnTo>
                  <a:lnTo>
                    <a:pt x="197" y="46"/>
                  </a:lnTo>
                  <a:lnTo>
                    <a:pt x="197" y="46"/>
                  </a:lnTo>
                  <a:lnTo>
                    <a:pt x="194" y="12"/>
                  </a:lnTo>
                  <a:lnTo>
                    <a:pt x="194" y="12"/>
                  </a:lnTo>
                  <a:lnTo>
                    <a:pt x="191" y="0"/>
                  </a:lnTo>
                  <a:lnTo>
                    <a:pt x="191" y="0"/>
                  </a:lnTo>
                  <a:lnTo>
                    <a:pt x="188" y="12"/>
                  </a:lnTo>
                  <a:lnTo>
                    <a:pt x="188" y="12"/>
                  </a:lnTo>
                  <a:lnTo>
                    <a:pt x="183" y="46"/>
                  </a:lnTo>
                  <a:lnTo>
                    <a:pt x="183" y="46"/>
                  </a:lnTo>
                  <a:lnTo>
                    <a:pt x="168" y="169"/>
                  </a:lnTo>
                  <a:lnTo>
                    <a:pt x="168" y="169"/>
                  </a:lnTo>
                  <a:lnTo>
                    <a:pt x="160" y="252"/>
                  </a:lnTo>
                  <a:lnTo>
                    <a:pt x="154" y="347"/>
                  </a:lnTo>
                  <a:lnTo>
                    <a:pt x="154" y="347"/>
                  </a:lnTo>
                  <a:lnTo>
                    <a:pt x="151" y="444"/>
                  </a:lnTo>
                  <a:lnTo>
                    <a:pt x="151" y="444"/>
                  </a:lnTo>
                  <a:lnTo>
                    <a:pt x="151" y="456"/>
                  </a:lnTo>
                  <a:lnTo>
                    <a:pt x="151" y="456"/>
                  </a:lnTo>
                  <a:lnTo>
                    <a:pt x="134" y="456"/>
                  </a:lnTo>
                  <a:lnTo>
                    <a:pt x="134" y="456"/>
                  </a:lnTo>
                  <a:lnTo>
                    <a:pt x="94" y="453"/>
                  </a:lnTo>
                  <a:lnTo>
                    <a:pt x="94" y="453"/>
                  </a:lnTo>
                  <a:lnTo>
                    <a:pt x="80" y="453"/>
                  </a:lnTo>
                  <a:lnTo>
                    <a:pt x="80" y="453"/>
                  </a:lnTo>
                  <a:lnTo>
                    <a:pt x="74" y="453"/>
                  </a:lnTo>
                  <a:lnTo>
                    <a:pt x="74" y="453"/>
                  </a:lnTo>
                  <a:lnTo>
                    <a:pt x="68" y="453"/>
                  </a:lnTo>
                  <a:lnTo>
                    <a:pt x="68" y="453"/>
                  </a:lnTo>
                  <a:lnTo>
                    <a:pt x="54" y="459"/>
                  </a:lnTo>
                  <a:lnTo>
                    <a:pt x="42" y="467"/>
                  </a:lnTo>
                  <a:lnTo>
                    <a:pt x="42" y="467"/>
                  </a:lnTo>
                  <a:lnTo>
                    <a:pt x="31" y="476"/>
                  </a:lnTo>
                  <a:lnTo>
                    <a:pt x="20" y="487"/>
                  </a:lnTo>
                  <a:lnTo>
                    <a:pt x="20" y="487"/>
                  </a:lnTo>
                  <a:lnTo>
                    <a:pt x="14" y="501"/>
                  </a:lnTo>
                  <a:lnTo>
                    <a:pt x="14" y="501"/>
                  </a:lnTo>
                  <a:lnTo>
                    <a:pt x="11" y="510"/>
                  </a:lnTo>
                  <a:lnTo>
                    <a:pt x="11" y="510"/>
                  </a:lnTo>
                  <a:lnTo>
                    <a:pt x="8" y="519"/>
                  </a:lnTo>
                  <a:lnTo>
                    <a:pt x="8" y="519"/>
                  </a:lnTo>
                  <a:lnTo>
                    <a:pt x="8" y="527"/>
                  </a:lnTo>
                  <a:lnTo>
                    <a:pt x="8" y="533"/>
                  </a:lnTo>
                  <a:lnTo>
                    <a:pt x="8" y="533"/>
                  </a:lnTo>
                  <a:lnTo>
                    <a:pt x="8" y="548"/>
                  </a:lnTo>
                  <a:lnTo>
                    <a:pt x="8" y="548"/>
                  </a:lnTo>
                  <a:lnTo>
                    <a:pt x="5" y="573"/>
                  </a:lnTo>
                  <a:lnTo>
                    <a:pt x="5" y="573"/>
                  </a:lnTo>
                  <a:lnTo>
                    <a:pt x="2" y="688"/>
                  </a:lnTo>
                  <a:lnTo>
                    <a:pt x="2" y="688"/>
                  </a:lnTo>
                  <a:lnTo>
                    <a:pt x="0" y="811"/>
                  </a:lnTo>
                  <a:lnTo>
                    <a:pt x="0" y="820"/>
                  </a:lnTo>
                  <a:lnTo>
                    <a:pt x="0" y="822"/>
                  </a:lnTo>
                  <a:lnTo>
                    <a:pt x="0" y="828"/>
                  </a:lnTo>
                  <a:lnTo>
                    <a:pt x="0" y="828"/>
                  </a:lnTo>
                  <a:lnTo>
                    <a:pt x="5" y="85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689" name="Straight Connector 688"/>
          <p:cNvCxnSpPr>
            <a:endCxn id="596" idx="32"/>
          </p:cNvCxnSpPr>
          <p:nvPr/>
        </p:nvCxnSpPr>
        <p:spPr>
          <a:xfrm flipV="1">
            <a:off x="4704068" y="3151574"/>
            <a:ext cx="3850" cy="277281"/>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92" name="Straight Connector 691"/>
          <p:cNvCxnSpPr/>
          <p:nvPr/>
        </p:nvCxnSpPr>
        <p:spPr>
          <a:xfrm flipH="1" flipV="1">
            <a:off x="5483977" y="3141232"/>
            <a:ext cx="4369" cy="287620"/>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93" name="Straight Connector 692"/>
          <p:cNvCxnSpPr/>
          <p:nvPr/>
        </p:nvCxnSpPr>
        <p:spPr>
          <a:xfrm flipV="1">
            <a:off x="6267722" y="3168161"/>
            <a:ext cx="3850" cy="277281"/>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699" name="Straight Connector 698"/>
          <p:cNvCxnSpPr>
            <a:endCxn id="602" idx="32"/>
          </p:cNvCxnSpPr>
          <p:nvPr/>
        </p:nvCxnSpPr>
        <p:spPr>
          <a:xfrm flipV="1">
            <a:off x="7808091" y="3174477"/>
            <a:ext cx="4965" cy="175007"/>
          </a:xfrm>
          <a:prstGeom prst="line">
            <a:avLst/>
          </a:prstGeom>
          <a:ln w="9525" cmpd="sng">
            <a:solidFill>
              <a:schemeClr val="accent2">
                <a:alpha val="50000"/>
              </a:schemeClr>
            </a:solidFill>
          </a:ln>
          <a:effectLst/>
        </p:spPr>
        <p:style>
          <a:lnRef idx="2">
            <a:schemeClr val="accent1"/>
          </a:lnRef>
          <a:fillRef idx="0">
            <a:schemeClr val="accent1"/>
          </a:fillRef>
          <a:effectRef idx="1">
            <a:schemeClr val="accent1"/>
          </a:effectRef>
          <a:fontRef idx="minor">
            <a:schemeClr val="tx1"/>
          </a:fontRef>
        </p:style>
      </p:cxnSp>
      <p:sp>
        <p:nvSpPr>
          <p:cNvPr id="713" name="TextBox 712"/>
          <p:cNvSpPr txBox="1"/>
          <p:nvPr/>
        </p:nvSpPr>
        <p:spPr>
          <a:xfrm>
            <a:off x="7390106" y="3915893"/>
            <a:ext cx="868723" cy="169505"/>
          </a:xfrm>
          <a:prstGeom prst="rect">
            <a:avLst/>
          </a:prstGeom>
          <a:noFill/>
        </p:spPr>
        <p:txBody>
          <a:bodyPr wrap="square" rtlCol="0">
            <a:normAutofit fontScale="47500" lnSpcReduction="20000"/>
          </a:bodyPr>
          <a:lstStyle/>
          <a:p>
            <a:pPr algn="ctr">
              <a:lnSpc>
                <a:spcPct val="90000"/>
              </a:lnSpc>
              <a:spcBef>
                <a:spcPts val="300"/>
              </a:spcBef>
            </a:pPr>
            <a:r>
              <a:rPr lang="en-US" sz="1400" dirty="0" smtClean="0">
                <a:solidFill>
                  <a:srgbClr val="9D9D9D"/>
                </a:solidFill>
                <a:latin typeface="Dual 400" panose="02000603000000020004" pitchFamily="2" charset="0"/>
              </a:rPr>
              <a:t>CONTROLLER</a:t>
            </a:r>
          </a:p>
        </p:txBody>
      </p:sp>
      <p:sp>
        <p:nvSpPr>
          <p:cNvPr id="717" name="TextBox 716"/>
          <p:cNvSpPr txBox="1"/>
          <p:nvPr/>
        </p:nvSpPr>
        <p:spPr>
          <a:xfrm>
            <a:off x="5020687" y="1821145"/>
            <a:ext cx="535707" cy="258257"/>
          </a:xfrm>
          <a:prstGeom prst="rect">
            <a:avLst/>
          </a:prstGeom>
          <a:noFill/>
        </p:spPr>
        <p:txBody>
          <a:bodyPr wrap="square" rtlCol="0">
            <a:normAutofit fontScale="92500"/>
          </a:bodyPr>
          <a:lstStyle/>
          <a:p>
            <a:pPr algn="r">
              <a:lnSpc>
                <a:spcPct val="90000"/>
              </a:lnSpc>
              <a:spcBef>
                <a:spcPts val="300"/>
              </a:spcBef>
            </a:pPr>
            <a:r>
              <a:rPr lang="en-US" sz="1000" dirty="0" smtClean="0">
                <a:solidFill>
                  <a:srgbClr val="9D9D9D"/>
                </a:solidFill>
                <a:latin typeface="Dual 400" panose="02000603000000020004" pitchFamily="2" charset="0"/>
              </a:rPr>
              <a:t>SPINE</a:t>
            </a:r>
          </a:p>
        </p:txBody>
      </p:sp>
      <p:sp>
        <p:nvSpPr>
          <p:cNvPr id="719" name="TextBox 718"/>
          <p:cNvSpPr txBox="1"/>
          <p:nvPr/>
        </p:nvSpPr>
        <p:spPr>
          <a:xfrm>
            <a:off x="3758419" y="2867977"/>
            <a:ext cx="673582" cy="258257"/>
          </a:xfrm>
          <a:prstGeom prst="rect">
            <a:avLst/>
          </a:prstGeom>
          <a:noFill/>
        </p:spPr>
        <p:txBody>
          <a:bodyPr wrap="square" rtlCol="0">
            <a:normAutofit/>
          </a:bodyPr>
          <a:lstStyle/>
          <a:p>
            <a:pPr algn="r">
              <a:lnSpc>
                <a:spcPct val="90000"/>
              </a:lnSpc>
              <a:spcBef>
                <a:spcPts val="300"/>
              </a:spcBef>
            </a:pPr>
            <a:r>
              <a:rPr lang="en-US" sz="1000" dirty="0" smtClean="0">
                <a:solidFill>
                  <a:srgbClr val="9D9D9D"/>
                </a:solidFill>
                <a:latin typeface="Dual 400" panose="02000603000000020004" pitchFamily="2" charset="0"/>
              </a:rPr>
              <a:t>LEAF</a:t>
            </a:r>
          </a:p>
        </p:txBody>
      </p:sp>
      <p:grpSp>
        <p:nvGrpSpPr>
          <p:cNvPr id="732" name="Group 731"/>
          <p:cNvGrpSpPr/>
          <p:nvPr/>
        </p:nvGrpSpPr>
        <p:grpSpPr>
          <a:xfrm>
            <a:off x="4341888" y="2116559"/>
            <a:ext cx="735730" cy="505125"/>
            <a:chOff x="5046404" y="864391"/>
            <a:chExt cx="951888" cy="751774"/>
          </a:xfrm>
        </p:grpSpPr>
        <p:sp>
          <p:nvSpPr>
            <p:cNvPr id="720" name="TextBox 719"/>
            <p:cNvSpPr txBox="1"/>
            <p:nvPr/>
          </p:nvSpPr>
          <p:spPr>
            <a:xfrm>
              <a:off x="5074506" y="1007867"/>
              <a:ext cx="923786" cy="385873"/>
            </a:xfrm>
            <a:prstGeom prst="rect">
              <a:avLst/>
            </a:prstGeom>
            <a:noFill/>
          </p:spPr>
          <p:txBody>
            <a:bodyPr wrap="square" rtlCol="0">
              <a:normAutofit fontScale="47500" lnSpcReduction="20000"/>
            </a:bodyPr>
            <a:lstStyle/>
            <a:p>
              <a:pPr>
                <a:lnSpc>
                  <a:spcPct val="90000"/>
                </a:lnSpc>
                <a:spcBef>
                  <a:spcPts val="300"/>
                </a:spcBef>
              </a:pPr>
              <a:r>
                <a:rPr lang="en-US" sz="1400" dirty="0" smtClean="0">
                  <a:solidFill>
                    <a:srgbClr val="9D9D9D"/>
                  </a:solidFill>
                  <a:latin typeface="Dual 400" panose="02000603000000020004" pitchFamily="2" charset="0"/>
                </a:rPr>
                <a:t>OVERLAY NETWORK</a:t>
              </a:r>
            </a:p>
          </p:txBody>
        </p:sp>
        <p:sp>
          <p:nvSpPr>
            <p:cNvPr id="722" name="Freeform 16"/>
            <p:cNvSpPr>
              <a:spLocks noChangeArrowheads="1"/>
            </p:cNvSpPr>
            <p:nvPr/>
          </p:nvSpPr>
          <p:spPr bwMode="auto">
            <a:xfrm>
              <a:off x="5046404" y="864391"/>
              <a:ext cx="941454" cy="751774"/>
            </a:xfrm>
            <a:custGeom>
              <a:avLst/>
              <a:gdLst>
                <a:gd name="T0" fmla="*/ 3581 w 3590"/>
                <a:gd name="T1" fmla="*/ 1060 h 2868"/>
                <a:gd name="T2" fmla="*/ 3486 w 3590"/>
                <a:gd name="T3" fmla="*/ 783 h 2868"/>
                <a:gd name="T4" fmla="*/ 3398 w 3590"/>
                <a:gd name="T5" fmla="*/ 646 h 2868"/>
                <a:gd name="T6" fmla="*/ 3159 w 3590"/>
                <a:gd name="T7" fmla="*/ 411 h 2868"/>
                <a:gd name="T8" fmla="*/ 2864 w 3590"/>
                <a:gd name="T9" fmla="*/ 232 h 2868"/>
                <a:gd name="T10" fmla="*/ 2080 w 3590"/>
                <a:gd name="T11" fmla="*/ 12 h 2868"/>
                <a:gd name="T12" fmla="*/ 1767 w 3590"/>
                <a:gd name="T13" fmla="*/ 0 h 2868"/>
                <a:gd name="T14" fmla="*/ 1400 w 3590"/>
                <a:gd name="T15" fmla="*/ 28 h 2868"/>
                <a:gd name="T16" fmla="*/ 748 w 3590"/>
                <a:gd name="T17" fmla="*/ 219 h 2868"/>
                <a:gd name="T18" fmla="*/ 476 w 3590"/>
                <a:gd name="T19" fmla="*/ 377 h 2868"/>
                <a:gd name="T20" fmla="*/ 209 w 3590"/>
                <a:gd name="T21" fmla="*/ 623 h 2868"/>
                <a:gd name="T22" fmla="*/ 39 w 3590"/>
                <a:gd name="T23" fmla="*/ 936 h 2868"/>
                <a:gd name="T24" fmla="*/ 0 w 3590"/>
                <a:gd name="T25" fmla="*/ 1185 h 2868"/>
                <a:gd name="T26" fmla="*/ 41 w 3590"/>
                <a:gd name="T27" fmla="*/ 1423 h 2868"/>
                <a:gd name="T28" fmla="*/ 119 w 3590"/>
                <a:gd name="T29" fmla="*/ 1596 h 2868"/>
                <a:gd name="T30" fmla="*/ 256 w 3590"/>
                <a:gd name="T31" fmla="*/ 1780 h 2868"/>
                <a:gd name="T32" fmla="*/ 416 w 3590"/>
                <a:gd name="T33" fmla="*/ 1927 h 2868"/>
                <a:gd name="T34" fmla="*/ 973 w 3590"/>
                <a:gd name="T35" fmla="*/ 2215 h 2868"/>
                <a:gd name="T36" fmla="*/ 1234 w 3590"/>
                <a:gd name="T37" fmla="*/ 2282 h 2868"/>
                <a:gd name="T38" fmla="*/ 1444 w 3590"/>
                <a:gd name="T39" fmla="*/ 2315 h 2868"/>
                <a:gd name="T40" fmla="*/ 1716 w 3590"/>
                <a:gd name="T41" fmla="*/ 2334 h 2868"/>
                <a:gd name="T42" fmla="*/ 1990 w 3590"/>
                <a:gd name="T43" fmla="*/ 2323 h 2868"/>
                <a:gd name="T44" fmla="*/ 2595 w 3590"/>
                <a:gd name="T45" fmla="*/ 2789 h 2868"/>
                <a:gd name="T46" fmla="*/ 2738 w 3590"/>
                <a:gd name="T47" fmla="*/ 2849 h 2868"/>
                <a:gd name="T48" fmla="*/ 2520 w 3590"/>
                <a:gd name="T49" fmla="*/ 2295 h 2868"/>
                <a:gd name="T50" fmla="*/ 2577 w 3590"/>
                <a:gd name="T51" fmla="*/ 2212 h 2868"/>
                <a:gd name="T52" fmla="*/ 3022 w 3590"/>
                <a:gd name="T53" fmla="*/ 2021 h 2868"/>
                <a:gd name="T54" fmla="*/ 3395 w 3590"/>
                <a:gd name="T55" fmla="*/ 1705 h 2868"/>
                <a:gd name="T56" fmla="*/ 3566 w 3590"/>
                <a:gd name="T57" fmla="*/ 1358 h 2868"/>
                <a:gd name="T58" fmla="*/ 3491 w 3590"/>
                <a:gd name="T59" fmla="*/ 1456 h 2868"/>
                <a:gd name="T60" fmla="*/ 3364 w 3590"/>
                <a:gd name="T61" fmla="*/ 1681 h 2868"/>
                <a:gd name="T62" fmla="*/ 3058 w 3590"/>
                <a:gd name="T63" fmla="*/ 1969 h 2868"/>
                <a:gd name="T64" fmla="*/ 2525 w 3590"/>
                <a:gd name="T65" fmla="*/ 2225 h 2868"/>
                <a:gd name="T66" fmla="*/ 2430 w 3590"/>
                <a:gd name="T67" fmla="*/ 2254 h 2868"/>
                <a:gd name="T68" fmla="*/ 2541 w 3590"/>
                <a:gd name="T69" fmla="*/ 2427 h 2868"/>
                <a:gd name="T70" fmla="*/ 2427 w 3590"/>
                <a:gd name="T71" fmla="*/ 2598 h 2868"/>
                <a:gd name="T72" fmla="*/ 2026 w 3590"/>
                <a:gd name="T73" fmla="*/ 2318 h 2868"/>
                <a:gd name="T74" fmla="*/ 1954 w 3590"/>
                <a:gd name="T75" fmla="*/ 2321 h 2868"/>
                <a:gd name="T76" fmla="*/ 1672 w 3590"/>
                <a:gd name="T77" fmla="*/ 2318 h 2868"/>
                <a:gd name="T78" fmla="*/ 1418 w 3590"/>
                <a:gd name="T79" fmla="*/ 2290 h 2868"/>
                <a:gd name="T80" fmla="*/ 1211 w 3590"/>
                <a:gd name="T81" fmla="*/ 2248 h 2868"/>
                <a:gd name="T82" fmla="*/ 918 w 3590"/>
                <a:gd name="T83" fmla="*/ 2155 h 2868"/>
                <a:gd name="T84" fmla="*/ 398 w 3590"/>
                <a:gd name="T85" fmla="*/ 1847 h 2868"/>
                <a:gd name="T86" fmla="*/ 266 w 3590"/>
                <a:gd name="T87" fmla="*/ 1710 h 2868"/>
                <a:gd name="T88" fmla="*/ 147 w 3590"/>
                <a:gd name="T89" fmla="*/ 1529 h 2868"/>
                <a:gd name="T90" fmla="*/ 77 w 3590"/>
                <a:gd name="T91" fmla="*/ 1319 h 2868"/>
                <a:gd name="T92" fmla="*/ 64 w 3590"/>
                <a:gd name="T93" fmla="*/ 1138 h 2868"/>
                <a:gd name="T94" fmla="*/ 194 w 3590"/>
                <a:gd name="T95" fmla="*/ 766 h 2868"/>
                <a:gd name="T96" fmla="*/ 401 w 3590"/>
                <a:gd name="T97" fmla="*/ 527 h 2868"/>
                <a:gd name="T98" fmla="*/ 688 w 3590"/>
                <a:gd name="T99" fmla="*/ 331 h 2868"/>
                <a:gd name="T100" fmla="*/ 965 w 3590"/>
                <a:gd name="T101" fmla="*/ 209 h 2868"/>
                <a:gd name="T102" fmla="*/ 1615 w 3590"/>
                <a:gd name="T103" fmla="*/ 77 h 2868"/>
                <a:gd name="T104" fmla="*/ 1819 w 3590"/>
                <a:gd name="T105" fmla="*/ 72 h 2868"/>
                <a:gd name="T106" fmla="*/ 2174 w 3590"/>
                <a:gd name="T107" fmla="*/ 98 h 2868"/>
                <a:gd name="T108" fmla="*/ 2468 w 3590"/>
                <a:gd name="T109" fmla="*/ 157 h 2868"/>
                <a:gd name="T110" fmla="*/ 2748 w 3590"/>
                <a:gd name="T111" fmla="*/ 250 h 2868"/>
                <a:gd name="T112" fmla="*/ 2965 w 3590"/>
                <a:gd name="T113" fmla="*/ 359 h 2868"/>
                <a:gd name="T114" fmla="*/ 3193 w 3590"/>
                <a:gd name="T115" fmla="*/ 520 h 2868"/>
                <a:gd name="T116" fmla="*/ 3379 w 3590"/>
                <a:gd name="T117" fmla="*/ 716 h 2868"/>
                <a:gd name="T118" fmla="*/ 3486 w 3590"/>
                <a:gd name="T119" fmla="*/ 908 h 2868"/>
                <a:gd name="T120" fmla="*/ 3537 w 3590"/>
                <a:gd name="T121" fmla="*/ 1128 h 2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0" h="2868">
                  <a:moveTo>
                    <a:pt x="3589" y="1179"/>
                  </a:moveTo>
                  <a:lnTo>
                    <a:pt x="3589" y="1169"/>
                  </a:lnTo>
                  <a:lnTo>
                    <a:pt x="3589" y="1169"/>
                  </a:lnTo>
                  <a:lnTo>
                    <a:pt x="3589" y="1146"/>
                  </a:lnTo>
                  <a:lnTo>
                    <a:pt x="3589" y="1146"/>
                  </a:lnTo>
                  <a:lnTo>
                    <a:pt x="3587" y="1125"/>
                  </a:lnTo>
                  <a:lnTo>
                    <a:pt x="3587" y="1125"/>
                  </a:lnTo>
                  <a:lnTo>
                    <a:pt x="3587" y="1104"/>
                  </a:lnTo>
                  <a:lnTo>
                    <a:pt x="3587" y="1104"/>
                  </a:lnTo>
                  <a:lnTo>
                    <a:pt x="3581" y="1060"/>
                  </a:lnTo>
                  <a:lnTo>
                    <a:pt x="3581" y="1060"/>
                  </a:lnTo>
                  <a:lnTo>
                    <a:pt x="3574" y="1016"/>
                  </a:lnTo>
                  <a:lnTo>
                    <a:pt x="3563" y="972"/>
                  </a:lnTo>
                  <a:lnTo>
                    <a:pt x="3563" y="972"/>
                  </a:lnTo>
                  <a:lnTo>
                    <a:pt x="3550" y="928"/>
                  </a:lnTo>
                  <a:lnTo>
                    <a:pt x="3535" y="887"/>
                  </a:lnTo>
                  <a:lnTo>
                    <a:pt x="3535" y="887"/>
                  </a:lnTo>
                  <a:lnTo>
                    <a:pt x="3516" y="846"/>
                  </a:lnTo>
                  <a:lnTo>
                    <a:pt x="3516" y="846"/>
                  </a:lnTo>
                  <a:lnTo>
                    <a:pt x="3509" y="825"/>
                  </a:lnTo>
                  <a:lnTo>
                    <a:pt x="3496" y="804"/>
                  </a:lnTo>
                  <a:lnTo>
                    <a:pt x="3486" y="783"/>
                  </a:lnTo>
                  <a:lnTo>
                    <a:pt x="3486" y="783"/>
                  </a:lnTo>
                  <a:lnTo>
                    <a:pt x="3480" y="773"/>
                  </a:lnTo>
                  <a:lnTo>
                    <a:pt x="3475" y="763"/>
                  </a:lnTo>
                  <a:lnTo>
                    <a:pt x="3475" y="763"/>
                  </a:lnTo>
                  <a:lnTo>
                    <a:pt x="3452" y="722"/>
                  </a:lnTo>
                  <a:lnTo>
                    <a:pt x="3452" y="722"/>
                  </a:lnTo>
                  <a:lnTo>
                    <a:pt x="3426" y="685"/>
                  </a:lnTo>
                  <a:lnTo>
                    <a:pt x="3426" y="685"/>
                  </a:lnTo>
                  <a:lnTo>
                    <a:pt x="3413" y="665"/>
                  </a:lnTo>
                  <a:lnTo>
                    <a:pt x="3398" y="646"/>
                  </a:lnTo>
                  <a:lnTo>
                    <a:pt x="3398" y="646"/>
                  </a:lnTo>
                  <a:lnTo>
                    <a:pt x="3369" y="610"/>
                  </a:lnTo>
                  <a:lnTo>
                    <a:pt x="3338" y="574"/>
                  </a:lnTo>
                  <a:lnTo>
                    <a:pt x="3304" y="540"/>
                  </a:lnTo>
                  <a:lnTo>
                    <a:pt x="3271" y="506"/>
                  </a:lnTo>
                  <a:lnTo>
                    <a:pt x="3271" y="506"/>
                  </a:lnTo>
                  <a:lnTo>
                    <a:pt x="3234" y="473"/>
                  </a:lnTo>
                  <a:lnTo>
                    <a:pt x="3234" y="473"/>
                  </a:lnTo>
                  <a:lnTo>
                    <a:pt x="3198" y="442"/>
                  </a:lnTo>
                  <a:lnTo>
                    <a:pt x="3198" y="442"/>
                  </a:lnTo>
                  <a:lnTo>
                    <a:pt x="3180" y="426"/>
                  </a:lnTo>
                  <a:lnTo>
                    <a:pt x="3159" y="411"/>
                  </a:lnTo>
                  <a:lnTo>
                    <a:pt x="3159" y="411"/>
                  </a:lnTo>
                  <a:lnTo>
                    <a:pt x="3121" y="382"/>
                  </a:lnTo>
                  <a:lnTo>
                    <a:pt x="3121" y="382"/>
                  </a:lnTo>
                  <a:lnTo>
                    <a:pt x="3079" y="354"/>
                  </a:lnTo>
                  <a:lnTo>
                    <a:pt x="3038" y="328"/>
                  </a:lnTo>
                  <a:lnTo>
                    <a:pt x="3038" y="328"/>
                  </a:lnTo>
                  <a:lnTo>
                    <a:pt x="2997" y="302"/>
                  </a:lnTo>
                  <a:lnTo>
                    <a:pt x="2997" y="302"/>
                  </a:lnTo>
                  <a:lnTo>
                    <a:pt x="2955" y="276"/>
                  </a:lnTo>
                  <a:lnTo>
                    <a:pt x="2955" y="276"/>
                  </a:lnTo>
                  <a:lnTo>
                    <a:pt x="2864" y="232"/>
                  </a:lnTo>
                  <a:lnTo>
                    <a:pt x="2774" y="191"/>
                  </a:lnTo>
                  <a:lnTo>
                    <a:pt x="2681" y="152"/>
                  </a:lnTo>
                  <a:lnTo>
                    <a:pt x="2585" y="118"/>
                  </a:lnTo>
                  <a:lnTo>
                    <a:pt x="2487" y="90"/>
                  </a:lnTo>
                  <a:lnTo>
                    <a:pt x="2388" y="64"/>
                  </a:lnTo>
                  <a:lnTo>
                    <a:pt x="2287" y="44"/>
                  </a:lnTo>
                  <a:lnTo>
                    <a:pt x="2184" y="28"/>
                  </a:lnTo>
                  <a:lnTo>
                    <a:pt x="2158" y="23"/>
                  </a:lnTo>
                  <a:lnTo>
                    <a:pt x="2132" y="20"/>
                  </a:lnTo>
                  <a:lnTo>
                    <a:pt x="2132" y="20"/>
                  </a:lnTo>
                  <a:lnTo>
                    <a:pt x="2080" y="12"/>
                  </a:lnTo>
                  <a:lnTo>
                    <a:pt x="2080" y="12"/>
                  </a:lnTo>
                  <a:lnTo>
                    <a:pt x="1977" y="5"/>
                  </a:lnTo>
                  <a:lnTo>
                    <a:pt x="1925" y="2"/>
                  </a:lnTo>
                  <a:lnTo>
                    <a:pt x="1925" y="2"/>
                  </a:lnTo>
                  <a:lnTo>
                    <a:pt x="1873" y="0"/>
                  </a:lnTo>
                  <a:lnTo>
                    <a:pt x="1821" y="0"/>
                  </a:lnTo>
                  <a:lnTo>
                    <a:pt x="1809" y="0"/>
                  </a:lnTo>
                  <a:lnTo>
                    <a:pt x="1801" y="0"/>
                  </a:lnTo>
                  <a:lnTo>
                    <a:pt x="1796" y="0"/>
                  </a:lnTo>
                  <a:lnTo>
                    <a:pt x="1793" y="0"/>
                  </a:lnTo>
                  <a:lnTo>
                    <a:pt x="1767" y="0"/>
                  </a:lnTo>
                  <a:lnTo>
                    <a:pt x="1716" y="0"/>
                  </a:lnTo>
                  <a:lnTo>
                    <a:pt x="1716" y="0"/>
                  </a:lnTo>
                  <a:lnTo>
                    <a:pt x="1664" y="2"/>
                  </a:lnTo>
                  <a:lnTo>
                    <a:pt x="1664" y="2"/>
                  </a:lnTo>
                  <a:lnTo>
                    <a:pt x="1609" y="5"/>
                  </a:lnTo>
                  <a:lnTo>
                    <a:pt x="1558" y="10"/>
                  </a:lnTo>
                  <a:lnTo>
                    <a:pt x="1558" y="10"/>
                  </a:lnTo>
                  <a:lnTo>
                    <a:pt x="1506" y="15"/>
                  </a:lnTo>
                  <a:lnTo>
                    <a:pt x="1454" y="20"/>
                  </a:lnTo>
                  <a:lnTo>
                    <a:pt x="1454" y="20"/>
                  </a:lnTo>
                  <a:lnTo>
                    <a:pt x="1400" y="28"/>
                  </a:lnTo>
                  <a:lnTo>
                    <a:pt x="1348" y="36"/>
                  </a:lnTo>
                  <a:lnTo>
                    <a:pt x="1348" y="36"/>
                  </a:lnTo>
                  <a:lnTo>
                    <a:pt x="1244" y="54"/>
                  </a:lnTo>
                  <a:lnTo>
                    <a:pt x="1143" y="80"/>
                  </a:lnTo>
                  <a:lnTo>
                    <a:pt x="1040" y="108"/>
                  </a:lnTo>
                  <a:lnTo>
                    <a:pt x="942" y="139"/>
                  </a:lnTo>
                  <a:lnTo>
                    <a:pt x="893" y="160"/>
                  </a:lnTo>
                  <a:lnTo>
                    <a:pt x="867" y="168"/>
                  </a:lnTo>
                  <a:lnTo>
                    <a:pt x="843" y="178"/>
                  </a:lnTo>
                  <a:lnTo>
                    <a:pt x="794" y="199"/>
                  </a:lnTo>
                  <a:lnTo>
                    <a:pt x="748" y="219"/>
                  </a:lnTo>
                  <a:lnTo>
                    <a:pt x="748" y="219"/>
                  </a:lnTo>
                  <a:lnTo>
                    <a:pt x="722" y="232"/>
                  </a:lnTo>
                  <a:lnTo>
                    <a:pt x="698" y="243"/>
                  </a:lnTo>
                  <a:lnTo>
                    <a:pt x="698" y="243"/>
                  </a:lnTo>
                  <a:lnTo>
                    <a:pt x="652" y="269"/>
                  </a:lnTo>
                  <a:lnTo>
                    <a:pt x="652" y="269"/>
                  </a:lnTo>
                  <a:lnTo>
                    <a:pt x="608" y="294"/>
                  </a:lnTo>
                  <a:lnTo>
                    <a:pt x="564" y="320"/>
                  </a:lnTo>
                  <a:lnTo>
                    <a:pt x="564" y="320"/>
                  </a:lnTo>
                  <a:lnTo>
                    <a:pt x="520" y="349"/>
                  </a:lnTo>
                  <a:lnTo>
                    <a:pt x="476" y="377"/>
                  </a:lnTo>
                  <a:lnTo>
                    <a:pt x="476" y="377"/>
                  </a:lnTo>
                  <a:lnTo>
                    <a:pt x="435" y="408"/>
                  </a:lnTo>
                  <a:lnTo>
                    <a:pt x="414" y="424"/>
                  </a:lnTo>
                  <a:lnTo>
                    <a:pt x="393" y="442"/>
                  </a:lnTo>
                  <a:lnTo>
                    <a:pt x="393" y="442"/>
                  </a:lnTo>
                  <a:lnTo>
                    <a:pt x="354" y="476"/>
                  </a:lnTo>
                  <a:lnTo>
                    <a:pt x="315" y="509"/>
                  </a:lnTo>
                  <a:lnTo>
                    <a:pt x="279" y="546"/>
                  </a:lnTo>
                  <a:lnTo>
                    <a:pt x="243" y="584"/>
                  </a:lnTo>
                  <a:lnTo>
                    <a:pt x="243" y="584"/>
                  </a:lnTo>
                  <a:lnTo>
                    <a:pt x="209" y="623"/>
                  </a:lnTo>
                  <a:lnTo>
                    <a:pt x="178" y="665"/>
                  </a:lnTo>
                  <a:lnTo>
                    <a:pt x="178" y="665"/>
                  </a:lnTo>
                  <a:lnTo>
                    <a:pt x="150" y="706"/>
                  </a:lnTo>
                  <a:lnTo>
                    <a:pt x="142" y="716"/>
                  </a:lnTo>
                  <a:lnTo>
                    <a:pt x="134" y="729"/>
                  </a:lnTo>
                  <a:lnTo>
                    <a:pt x="121" y="750"/>
                  </a:lnTo>
                  <a:lnTo>
                    <a:pt x="121" y="750"/>
                  </a:lnTo>
                  <a:lnTo>
                    <a:pt x="98" y="794"/>
                  </a:lnTo>
                  <a:lnTo>
                    <a:pt x="75" y="840"/>
                  </a:lnTo>
                  <a:lnTo>
                    <a:pt x="54" y="887"/>
                  </a:lnTo>
                  <a:lnTo>
                    <a:pt x="39" y="936"/>
                  </a:lnTo>
                  <a:lnTo>
                    <a:pt x="39" y="936"/>
                  </a:lnTo>
                  <a:lnTo>
                    <a:pt x="26" y="985"/>
                  </a:lnTo>
                  <a:lnTo>
                    <a:pt x="15" y="1035"/>
                  </a:lnTo>
                  <a:lnTo>
                    <a:pt x="7" y="1084"/>
                  </a:lnTo>
                  <a:lnTo>
                    <a:pt x="2" y="1133"/>
                  </a:lnTo>
                  <a:lnTo>
                    <a:pt x="2" y="1159"/>
                  </a:lnTo>
                  <a:lnTo>
                    <a:pt x="0" y="1172"/>
                  </a:lnTo>
                  <a:lnTo>
                    <a:pt x="0" y="1177"/>
                  </a:lnTo>
                  <a:lnTo>
                    <a:pt x="0" y="1179"/>
                  </a:lnTo>
                  <a:lnTo>
                    <a:pt x="0" y="1185"/>
                  </a:lnTo>
                  <a:lnTo>
                    <a:pt x="0" y="1185"/>
                  </a:lnTo>
                  <a:lnTo>
                    <a:pt x="2" y="1231"/>
                  </a:lnTo>
                  <a:lnTo>
                    <a:pt x="2" y="1231"/>
                  </a:lnTo>
                  <a:lnTo>
                    <a:pt x="2" y="1244"/>
                  </a:lnTo>
                  <a:lnTo>
                    <a:pt x="5" y="1257"/>
                  </a:lnTo>
                  <a:lnTo>
                    <a:pt x="7" y="1280"/>
                  </a:lnTo>
                  <a:lnTo>
                    <a:pt x="7" y="1280"/>
                  </a:lnTo>
                  <a:lnTo>
                    <a:pt x="10" y="1306"/>
                  </a:lnTo>
                  <a:lnTo>
                    <a:pt x="15" y="1330"/>
                  </a:lnTo>
                  <a:lnTo>
                    <a:pt x="15" y="1330"/>
                  </a:lnTo>
                  <a:lnTo>
                    <a:pt x="26" y="1376"/>
                  </a:lnTo>
                  <a:lnTo>
                    <a:pt x="41" y="1423"/>
                  </a:lnTo>
                  <a:lnTo>
                    <a:pt x="41" y="1423"/>
                  </a:lnTo>
                  <a:lnTo>
                    <a:pt x="57" y="1469"/>
                  </a:lnTo>
                  <a:lnTo>
                    <a:pt x="57" y="1469"/>
                  </a:lnTo>
                  <a:lnTo>
                    <a:pt x="62" y="1480"/>
                  </a:lnTo>
                  <a:lnTo>
                    <a:pt x="64" y="1490"/>
                  </a:lnTo>
                  <a:lnTo>
                    <a:pt x="75" y="1513"/>
                  </a:lnTo>
                  <a:lnTo>
                    <a:pt x="85" y="1534"/>
                  </a:lnTo>
                  <a:lnTo>
                    <a:pt x="95" y="1555"/>
                  </a:lnTo>
                  <a:lnTo>
                    <a:pt x="95" y="1555"/>
                  </a:lnTo>
                  <a:lnTo>
                    <a:pt x="119" y="1596"/>
                  </a:lnTo>
                  <a:lnTo>
                    <a:pt x="119" y="1596"/>
                  </a:lnTo>
                  <a:lnTo>
                    <a:pt x="142" y="1635"/>
                  </a:lnTo>
                  <a:lnTo>
                    <a:pt x="142" y="1635"/>
                  </a:lnTo>
                  <a:lnTo>
                    <a:pt x="155" y="1656"/>
                  </a:lnTo>
                  <a:lnTo>
                    <a:pt x="168" y="1674"/>
                  </a:lnTo>
                  <a:lnTo>
                    <a:pt x="181" y="1692"/>
                  </a:lnTo>
                  <a:lnTo>
                    <a:pt x="181" y="1692"/>
                  </a:lnTo>
                  <a:lnTo>
                    <a:pt x="196" y="1710"/>
                  </a:lnTo>
                  <a:lnTo>
                    <a:pt x="196" y="1710"/>
                  </a:lnTo>
                  <a:lnTo>
                    <a:pt x="225" y="1746"/>
                  </a:lnTo>
                  <a:lnTo>
                    <a:pt x="225" y="1746"/>
                  </a:lnTo>
                  <a:lnTo>
                    <a:pt x="256" y="1780"/>
                  </a:lnTo>
                  <a:lnTo>
                    <a:pt x="256" y="1780"/>
                  </a:lnTo>
                  <a:lnTo>
                    <a:pt x="269" y="1795"/>
                  </a:lnTo>
                  <a:lnTo>
                    <a:pt x="284" y="1811"/>
                  </a:lnTo>
                  <a:lnTo>
                    <a:pt x="284" y="1811"/>
                  </a:lnTo>
                  <a:lnTo>
                    <a:pt x="315" y="1842"/>
                  </a:lnTo>
                  <a:lnTo>
                    <a:pt x="315" y="1842"/>
                  </a:lnTo>
                  <a:lnTo>
                    <a:pt x="349" y="1870"/>
                  </a:lnTo>
                  <a:lnTo>
                    <a:pt x="364" y="1886"/>
                  </a:lnTo>
                  <a:lnTo>
                    <a:pt x="383" y="1899"/>
                  </a:lnTo>
                  <a:lnTo>
                    <a:pt x="383" y="1899"/>
                  </a:lnTo>
                  <a:lnTo>
                    <a:pt x="416" y="1927"/>
                  </a:lnTo>
                  <a:lnTo>
                    <a:pt x="416" y="1927"/>
                  </a:lnTo>
                  <a:lnTo>
                    <a:pt x="484" y="1977"/>
                  </a:lnTo>
                  <a:lnTo>
                    <a:pt x="553" y="2021"/>
                  </a:lnTo>
                  <a:lnTo>
                    <a:pt x="623" y="2062"/>
                  </a:lnTo>
                  <a:lnTo>
                    <a:pt x="693" y="2101"/>
                  </a:lnTo>
                  <a:lnTo>
                    <a:pt x="693" y="2101"/>
                  </a:lnTo>
                  <a:lnTo>
                    <a:pt x="766" y="2134"/>
                  </a:lnTo>
                  <a:lnTo>
                    <a:pt x="836" y="2163"/>
                  </a:lnTo>
                  <a:lnTo>
                    <a:pt x="906" y="2189"/>
                  </a:lnTo>
                  <a:lnTo>
                    <a:pt x="973" y="2215"/>
                  </a:lnTo>
                  <a:lnTo>
                    <a:pt x="973" y="2215"/>
                  </a:lnTo>
                  <a:lnTo>
                    <a:pt x="1040" y="2235"/>
                  </a:lnTo>
                  <a:lnTo>
                    <a:pt x="1040" y="2235"/>
                  </a:lnTo>
                  <a:lnTo>
                    <a:pt x="1107" y="2254"/>
                  </a:lnTo>
                  <a:lnTo>
                    <a:pt x="1107" y="2254"/>
                  </a:lnTo>
                  <a:lnTo>
                    <a:pt x="1172" y="2269"/>
                  </a:lnTo>
                  <a:lnTo>
                    <a:pt x="1172" y="2269"/>
                  </a:lnTo>
                  <a:lnTo>
                    <a:pt x="1187" y="2271"/>
                  </a:lnTo>
                  <a:lnTo>
                    <a:pt x="1187" y="2271"/>
                  </a:lnTo>
                  <a:lnTo>
                    <a:pt x="1203" y="2277"/>
                  </a:lnTo>
                  <a:lnTo>
                    <a:pt x="1203" y="2277"/>
                  </a:lnTo>
                  <a:lnTo>
                    <a:pt x="1234" y="2282"/>
                  </a:lnTo>
                  <a:lnTo>
                    <a:pt x="1234" y="2282"/>
                  </a:lnTo>
                  <a:lnTo>
                    <a:pt x="1265" y="2290"/>
                  </a:lnTo>
                  <a:lnTo>
                    <a:pt x="1265" y="2290"/>
                  </a:lnTo>
                  <a:lnTo>
                    <a:pt x="1296" y="2295"/>
                  </a:lnTo>
                  <a:lnTo>
                    <a:pt x="1296" y="2295"/>
                  </a:lnTo>
                  <a:lnTo>
                    <a:pt x="1356" y="2305"/>
                  </a:lnTo>
                  <a:lnTo>
                    <a:pt x="1356" y="2305"/>
                  </a:lnTo>
                  <a:lnTo>
                    <a:pt x="1415" y="2313"/>
                  </a:lnTo>
                  <a:lnTo>
                    <a:pt x="1415" y="2313"/>
                  </a:lnTo>
                  <a:lnTo>
                    <a:pt x="1444" y="2315"/>
                  </a:lnTo>
                  <a:lnTo>
                    <a:pt x="1444" y="2315"/>
                  </a:lnTo>
                  <a:lnTo>
                    <a:pt x="1470" y="2318"/>
                  </a:lnTo>
                  <a:lnTo>
                    <a:pt x="1470" y="2318"/>
                  </a:lnTo>
                  <a:lnTo>
                    <a:pt x="1524" y="2323"/>
                  </a:lnTo>
                  <a:lnTo>
                    <a:pt x="1524" y="2323"/>
                  </a:lnTo>
                  <a:lnTo>
                    <a:pt x="1576" y="2326"/>
                  </a:lnTo>
                  <a:lnTo>
                    <a:pt x="1576" y="2326"/>
                  </a:lnTo>
                  <a:lnTo>
                    <a:pt x="1625" y="2331"/>
                  </a:lnTo>
                  <a:lnTo>
                    <a:pt x="1625" y="2331"/>
                  </a:lnTo>
                  <a:lnTo>
                    <a:pt x="1672" y="2331"/>
                  </a:lnTo>
                  <a:lnTo>
                    <a:pt x="1672" y="2331"/>
                  </a:lnTo>
                  <a:lnTo>
                    <a:pt x="1716" y="2334"/>
                  </a:lnTo>
                  <a:lnTo>
                    <a:pt x="1716" y="2334"/>
                  </a:lnTo>
                  <a:lnTo>
                    <a:pt x="1757" y="2334"/>
                  </a:lnTo>
                  <a:lnTo>
                    <a:pt x="1757" y="2334"/>
                  </a:lnTo>
                  <a:lnTo>
                    <a:pt x="1796" y="2334"/>
                  </a:lnTo>
                  <a:lnTo>
                    <a:pt x="1796" y="2334"/>
                  </a:lnTo>
                  <a:lnTo>
                    <a:pt x="1834" y="2331"/>
                  </a:lnTo>
                  <a:lnTo>
                    <a:pt x="1834" y="2331"/>
                  </a:lnTo>
                  <a:lnTo>
                    <a:pt x="1954" y="2326"/>
                  </a:lnTo>
                  <a:lnTo>
                    <a:pt x="1954" y="2326"/>
                  </a:lnTo>
                  <a:lnTo>
                    <a:pt x="1990" y="2323"/>
                  </a:lnTo>
                  <a:lnTo>
                    <a:pt x="1990" y="2323"/>
                  </a:lnTo>
                  <a:lnTo>
                    <a:pt x="2005" y="2334"/>
                  </a:lnTo>
                  <a:lnTo>
                    <a:pt x="2005" y="2334"/>
                  </a:lnTo>
                  <a:lnTo>
                    <a:pt x="2104" y="2414"/>
                  </a:lnTo>
                  <a:lnTo>
                    <a:pt x="2104" y="2414"/>
                  </a:lnTo>
                  <a:lnTo>
                    <a:pt x="2199" y="2489"/>
                  </a:lnTo>
                  <a:lnTo>
                    <a:pt x="2298" y="2567"/>
                  </a:lnTo>
                  <a:lnTo>
                    <a:pt x="2298" y="2567"/>
                  </a:lnTo>
                  <a:lnTo>
                    <a:pt x="2396" y="2642"/>
                  </a:lnTo>
                  <a:lnTo>
                    <a:pt x="2396" y="2642"/>
                  </a:lnTo>
                  <a:lnTo>
                    <a:pt x="2494" y="2714"/>
                  </a:lnTo>
                  <a:lnTo>
                    <a:pt x="2595" y="2789"/>
                  </a:lnTo>
                  <a:lnTo>
                    <a:pt x="2595" y="2789"/>
                  </a:lnTo>
                  <a:lnTo>
                    <a:pt x="2696" y="2862"/>
                  </a:lnTo>
                  <a:lnTo>
                    <a:pt x="2696" y="2862"/>
                  </a:lnTo>
                  <a:lnTo>
                    <a:pt x="2696" y="2862"/>
                  </a:lnTo>
                  <a:lnTo>
                    <a:pt x="2701" y="2864"/>
                  </a:lnTo>
                  <a:lnTo>
                    <a:pt x="2709" y="2867"/>
                  </a:lnTo>
                  <a:lnTo>
                    <a:pt x="2714" y="2867"/>
                  </a:lnTo>
                  <a:lnTo>
                    <a:pt x="2722" y="2864"/>
                  </a:lnTo>
                  <a:lnTo>
                    <a:pt x="2722" y="2864"/>
                  </a:lnTo>
                  <a:lnTo>
                    <a:pt x="2732" y="2859"/>
                  </a:lnTo>
                  <a:lnTo>
                    <a:pt x="2738" y="2849"/>
                  </a:lnTo>
                  <a:lnTo>
                    <a:pt x="2740" y="2838"/>
                  </a:lnTo>
                  <a:lnTo>
                    <a:pt x="2738" y="2828"/>
                  </a:lnTo>
                  <a:lnTo>
                    <a:pt x="2738" y="2828"/>
                  </a:lnTo>
                  <a:lnTo>
                    <a:pt x="2673" y="2662"/>
                  </a:lnTo>
                  <a:lnTo>
                    <a:pt x="2673" y="2662"/>
                  </a:lnTo>
                  <a:lnTo>
                    <a:pt x="2608" y="2499"/>
                  </a:lnTo>
                  <a:lnTo>
                    <a:pt x="2608" y="2499"/>
                  </a:lnTo>
                  <a:lnTo>
                    <a:pt x="2572" y="2416"/>
                  </a:lnTo>
                  <a:lnTo>
                    <a:pt x="2572" y="2416"/>
                  </a:lnTo>
                  <a:lnTo>
                    <a:pt x="2538" y="2334"/>
                  </a:lnTo>
                  <a:lnTo>
                    <a:pt x="2520" y="2295"/>
                  </a:lnTo>
                  <a:lnTo>
                    <a:pt x="2520" y="2295"/>
                  </a:lnTo>
                  <a:lnTo>
                    <a:pt x="2502" y="2254"/>
                  </a:lnTo>
                  <a:lnTo>
                    <a:pt x="2502" y="2254"/>
                  </a:lnTo>
                  <a:lnTo>
                    <a:pt x="2494" y="2235"/>
                  </a:lnTo>
                  <a:lnTo>
                    <a:pt x="2494" y="2235"/>
                  </a:lnTo>
                  <a:lnTo>
                    <a:pt x="2525" y="2227"/>
                  </a:lnTo>
                  <a:lnTo>
                    <a:pt x="2525" y="2227"/>
                  </a:lnTo>
                  <a:lnTo>
                    <a:pt x="2551" y="2222"/>
                  </a:lnTo>
                  <a:lnTo>
                    <a:pt x="2551" y="2222"/>
                  </a:lnTo>
                  <a:lnTo>
                    <a:pt x="2577" y="2212"/>
                  </a:lnTo>
                  <a:lnTo>
                    <a:pt x="2577" y="2212"/>
                  </a:lnTo>
                  <a:lnTo>
                    <a:pt x="2608" y="2204"/>
                  </a:lnTo>
                  <a:lnTo>
                    <a:pt x="2608" y="2204"/>
                  </a:lnTo>
                  <a:lnTo>
                    <a:pt x="2639" y="2194"/>
                  </a:lnTo>
                  <a:lnTo>
                    <a:pt x="2639" y="2194"/>
                  </a:lnTo>
                  <a:lnTo>
                    <a:pt x="2712" y="2168"/>
                  </a:lnTo>
                  <a:lnTo>
                    <a:pt x="2792" y="2137"/>
                  </a:lnTo>
                  <a:lnTo>
                    <a:pt x="2792" y="2137"/>
                  </a:lnTo>
                  <a:lnTo>
                    <a:pt x="2880" y="2098"/>
                  </a:lnTo>
                  <a:lnTo>
                    <a:pt x="2926" y="2075"/>
                  </a:lnTo>
                  <a:lnTo>
                    <a:pt x="2973" y="2049"/>
                  </a:lnTo>
                  <a:lnTo>
                    <a:pt x="3022" y="2021"/>
                  </a:lnTo>
                  <a:lnTo>
                    <a:pt x="3071" y="1990"/>
                  </a:lnTo>
                  <a:lnTo>
                    <a:pt x="3123" y="1956"/>
                  </a:lnTo>
                  <a:lnTo>
                    <a:pt x="3172" y="1920"/>
                  </a:lnTo>
                  <a:lnTo>
                    <a:pt x="3172" y="1920"/>
                  </a:lnTo>
                  <a:lnTo>
                    <a:pt x="3224" y="1878"/>
                  </a:lnTo>
                  <a:lnTo>
                    <a:pt x="3273" y="1834"/>
                  </a:lnTo>
                  <a:lnTo>
                    <a:pt x="3273" y="1834"/>
                  </a:lnTo>
                  <a:lnTo>
                    <a:pt x="3322" y="1785"/>
                  </a:lnTo>
                  <a:lnTo>
                    <a:pt x="3372" y="1731"/>
                  </a:lnTo>
                  <a:lnTo>
                    <a:pt x="3372" y="1731"/>
                  </a:lnTo>
                  <a:lnTo>
                    <a:pt x="3395" y="1705"/>
                  </a:lnTo>
                  <a:lnTo>
                    <a:pt x="3416" y="1674"/>
                  </a:lnTo>
                  <a:lnTo>
                    <a:pt x="3459" y="1612"/>
                  </a:lnTo>
                  <a:lnTo>
                    <a:pt x="3459" y="1612"/>
                  </a:lnTo>
                  <a:lnTo>
                    <a:pt x="3478" y="1578"/>
                  </a:lnTo>
                  <a:lnTo>
                    <a:pt x="3496" y="1544"/>
                  </a:lnTo>
                  <a:lnTo>
                    <a:pt x="3514" y="1511"/>
                  </a:lnTo>
                  <a:lnTo>
                    <a:pt x="3530" y="1475"/>
                  </a:lnTo>
                  <a:lnTo>
                    <a:pt x="3530" y="1475"/>
                  </a:lnTo>
                  <a:lnTo>
                    <a:pt x="3543" y="1436"/>
                  </a:lnTo>
                  <a:lnTo>
                    <a:pt x="3555" y="1397"/>
                  </a:lnTo>
                  <a:lnTo>
                    <a:pt x="3566" y="1358"/>
                  </a:lnTo>
                  <a:lnTo>
                    <a:pt x="3576" y="1316"/>
                  </a:lnTo>
                  <a:lnTo>
                    <a:pt x="3576" y="1316"/>
                  </a:lnTo>
                  <a:lnTo>
                    <a:pt x="3581" y="1275"/>
                  </a:lnTo>
                  <a:lnTo>
                    <a:pt x="3581" y="1275"/>
                  </a:lnTo>
                  <a:lnTo>
                    <a:pt x="3587" y="1234"/>
                  </a:lnTo>
                  <a:lnTo>
                    <a:pt x="3587" y="1234"/>
                  </a:lnTo>
                  <a:lnTo>
                    <a:pt x="3589" y="1190"/>
                  </a:lnTo>
                  <a:lnTo>
                    <a:pt x="3589" y="1185"/>
                  </a:lnTo>
                  <a:lnTo>
                    <a:pt x="3589" y="1182"/>
                  </a:lnTo>
                  <a:lnTo>
                    <a:pt x="3589" y="1179"/>
                  </a:lnTo>
                  <a:close/>
                  <a:moveTo>
                    <a:pt x="3491" y="1456"/>
                  </a:moveTo>
                  <a:lnTo>
                    <a:pt x="3491" y="1456"/>
                  </a:lnTo>
                  <a:lnTo>
                    <a:pt x="3475" y="1493"/>
                  </a:lnTo>
                  <a:lnTo>
                    <a:pt x="3459" y="1526"/>
                  </a:lnTo>
                  <a:lnTo>
                    <a:pt x="3444" y="1560"/>
                  </a:lnTo>
                  <a:lnTo>
                    <a:pt x="3426" y="1591"/>
                  </a:lnTo>
                  <a:lnTo>
                    <a:pt x="3426" y="1591"/>
                  </a:lnTo>
                  <a:lnTo>
                    <a:pt x="3405" y="1622"/>
                  </a:lnTo>
                  <a:lnTo>
                    <a:pt x="3405" y="1622"/>
                  </a:lnTo>
                  <a:lnTo>
                    <a:pt x="3385" y="1653"/>
                  </a:lnTo>
                  <a:lnTo>
                    <a:pt x="3385" y="1653"/>
                  </a:lnTo>
                  <a:lnTo>
                    <a:pt x="3364" y="1681"/>
                  </a:lnTo>
                  <a:lnTo>
                    <a:pt x="3364" y="1681"/>
                  </a:lnTo>
                  <a:lnTo>
                    <a:pt x="3343" y="1710"/>
                  </a:lnTo>
                  <a:lnTo>
                    <a:pt x="3343" y="1710"/>
                  </a:lnTo>
                  <a:lnTo>
                    <a:pt x="3299" y="1762"/>
                  </a:lnTo>
                  <a:lnTo>
                    <a:pt x="3253" y="1811"/>
                  </a:lnTo>
                  <a:lnTo>
                    <a:pt x="3253" y="1811"/>
                  </a:lnTo>
                  <a:lnTo>
                    <a:pt x="3203" y="1855"/>
                  </a:lnTo>
                  <a:lnTo>
                    <a:pt x="3157" y="1896"/>
                  </a:lnTo>
                  <a:lnTo>
                    <a:pt x="3157" y="1896"/>
                  </a:lnTo>
                  <a:lnTo>
                    <a:pt x="3108" y="1935"/>
                  </a:lnTo>
                  <a:lnTo>
                    <a:pt x="3058" y="1969"/>
                  </a:lnTo>
                  <a:lnTo>
                    <a:pt x="3009" y="2002"/>
                  </a:lnTo>
                  <a:lnTo>
                    <a:pt x="2963" y="2031"/>
                  </a:lnTo>
                  <a:lnTo>
                    <a:pt x="2963" y="2031"/>
                  </a:lnTo>
                  <a:lnTo>
                    <a:pt x="2872" y="2083"/>
                  </a:lnTo>
                  <a:lnTo>
                    <a:pt x="2787" y="2124"/>
                  </a:lnTo>
                  <a:lnTo>
                    <a:pt x="2787" y="2124"/>
                  </a:lnTo>
                  <a:lnTo>
                    <a:pt x="2707" y="2158"/>
                  </a:lnTo>
                  <a:lnTo>
                    <a:pt x="2637" y="2186"/>
                  </a:lnTo>
                  <a:lnTo>
                    <a:pt x="2575" y="2207"/>
                  </a:lnTo>
                  <a:lnTo>
                    <a:pt x="2525" y="2225"/>
                  </a:lnTo>
                  <a:lnTo>
                    <a:pt x="2525" y="2225"/>
                  </a:lnTo>
                  <a:lnTo>
                    <a:pt x="2494" y="2233"/>
                  </a:lnTo>
                  <a:lnTo>
                    <a:pt x="2494" y="2233"/>
                  </a:lnTo>
                  <a:lnTo>
                    <a:pt x="2484" y="2212"/>
                  </a:lnTo>
                  <a:lnTo>
                    <a:pt x="2463" y="2173"/>
                  </a:lnTo>
                  <a:lnTo>
                    <a:pt x="2476" y="2215"/>
                  </a:lnTo>
                  <a:lnTo>
                    <a:pt x="2476" y="2215"/>
                  </a:lnTo>
                  <a:lnTo>
                    <a:pt x="2484" y="2238"/>
                  </a:lnTo>
                  <a:lnTo>
                    <a:pt x="2484" y="2238"/>
                  </a:lnTo>
                  <a:lnTo>
                    <a:pt x="2453" y="2246"/>
                  </a:lnTo>
                  <a:lnTo>
                    <a:pt x="2453" y="2246"/>
                  </a:lnTo>
                  <a:lnTo>
                    <a:pt x="2430" y="2254"/>
                  </a:lnTo>
                  <a:lnTo>
                    <a:pt x="2430" y="2254"/>
                  </a:lnTo>
                  <a:lnTo>
                    <a:pt x="2453" y="2246"/>
                  </a:lnTo>
                  <a:lnTo>
                    <a:pt x="2453" y="2246"/>
                  </a:lnTo>
                  <a:lnTo>
                    <a:pt x="2484" y="2238"/>
                  </a:lnTo>
                  <a:lnTo>
                    <a:pt x="2484" y="2238"/>
                  </a:lnTo>
                  <a:lnTo>
                    <a:pt x="2489" y="2259"/>
                  </a:lnTo>
                  <a:lnTo>
                    <a:pt x="2489" y="2259"/>
                  </a:lnTo>
                  <a:lnTo>
                    <a:pt x="2502" y="2300"/>
                  </a:lnTo>
                  <a:lnTo>
                    <a:pt x="2515" y="2344"/>
                  </a:lnTo>
                  <a:lnTo>
                    <a:pt x="2515" y="2344"/>
                  </a:lnTo>
                  <a:lnTo>
                    <a:pt x="2541" y="2427"/>
                  </a:lnTo>
                  <a:lnTo>
                    <a:pt x="2541" y="2427"/>
                  </a:lnTo>
                  <a:lnTo>
                    <a:pt x="2569" y="2512"/>
                  </a:lnTo>
                  <a:lnTo>
                    <a:pt x="2569" y="2512"/>
                  </a:lnTo>
                  <a:lnTo>
                    <a:pt x="2626" y="2680"/>
                  </a:lnTo>
                  <a:lnTo>
                    <a:pt x="2626" y="2680"/>
                  </a:lnTo>
                  <a:lnTo>
                    <a:pt x="2655" y="2760"/>
                  </a:lnTo>
                  <a:lnTo>
                    <a:pt x="2655" y="2760"/>
                  </a:lnTo>
                  <a:lnTo>
                    <a:pt x="2629" y="2743"/>
                  </a:lnTo>
                  <a:lnTo>
                    <a:pt x="2528" y="2670"/>
                  </a:lnTo>
                  <a:lnTo>
                    <a:pt x="2528" y="2670"/>
                  </a:lnTo>
                  <a:lnTo>
                    <a:pt x="2427" y="2598"/>
                  </a:lnTo>
                  <a:lnTo>
                    <a:pt x="2427" y="2598"/>
                  </a:lnTo>
                  <a:lnTo>
                    <a:pt x="2326" y="2525"/>
                  </a:lnTo>
                  <a:lnTo>
                    <a:pt x="2225" y="2455"/>
                  </a:lnTo>
                  <a:lnTo>
                    <a:pt x="2225" y="2455"/>
                  </a:lnTo>
                  <a:lnTo>
                    <a:pt x="2122" y="2388"/>
                  </a:lnTo>
                  <a:lnTo>
                    <a:pt x="2122" y="2388"/>
                  </a:lnTo>
                  <a:lnTo>
                    <a:pt x="2018" y="2321"/>
                  </a:lnTo>
                  <a:lnTo>
                    <a:pt x="2016" y="2321"/>
                  </a:lnTo>
                  <a:lnTo>
                    <a:pt x="2016" y="2321"/>
                  </a:lnTo>
                  <a:lnTo>
                    <a:pt x="2026" y="2318"/>
                  </a:lnTo>
                  <a:lnTo>
                    <a:pt x="2026" y="2318"/>
                  </a:lnTo>
                  <a:lnTo>
                    <a:pt x="2052" y="2315"/>
                  </a:lnTo>
                  <a:lnTo>
                    <a:pt x="2052" y="2315"/>
                  </a:lnTo>
                  <a:lnTo>
                    <a:pt x="2026" y="2318"/>
                  </a:lnTo>
                  <a:lnTo>
                    <a:pt x="2026" y="2318"/>
                  </a:lnTo>
                  <a:lnTo>
                    <a:pt x="2016" y="2318"/>
                  </a:lnTo>
                  <a:lnTo>
                    <a:pt x="2016" y="2318"/>
                  </a:lnTo>
                  <a:lnTo>
                    <a:pt x="1912" y="2254"/>
                  </a:lnTo>
                  <a:lnTo>
                    <a:pt x="1912" y="2254"/>
                  </a:lnTo>
                  <a:lnTo>
                    <a:pt x="1987" y="2321"/>
                  </a:lnTo>
                  <a:lnTo>
                    <a:pt x="1987" y="2321"/>
                  </a:lnTo>
                  <a:lnTo>
                    <a:pt x="1954" y="2321"/>
                  </a:lnTo>
                  <a:lnTo>
                    <a:pt x="1954" y="2321"/>
                  </a:lnTo>
                  <a:lnTo>
                    <a:pt x="1834" y="2323"/>
                  </a:lnTo>
                  <a:lnTo>
                    <a:pt x="1834" y="2323"/>
                  </a:lnTo>
                  <a:lnTo>
                    <a:pt x="1796" y="2323"/>
                  </a:lnTo>
                  <a:lnTo>
                    <a:pt x="1796" y="2323"/>
                  </a:lnTo>
                  <a:lnTo>
                    <a:pt x="1757" y="2321"/>
                  </a:lnTo>
                  <a:lnTo>
                    <a:pt x="1757" y="2321"/>
                  </a:lnTo>
                  <a:lnTo>
                    <a:pt x="1716" y="2321"/>
                  </a:lnTo>
                  <a:lnTo>
                    <a:pt x="1716" y="2321"/>
                  </a:lnTo>
                  <a:lnTo>
                    <a:pt x="1672" y="2318"/>
                  </a:lnTo>
                  <a:lnTo>
                    <a:pt x="1672" y="2318"/>
                  </a:lnTo>
                  <a:lnTo>
                    <a:pt x="1625" y="2313"/>
                  </a:lnTo>
                  <a:lnTo>
                    <a:pt x="1625" y="2313"/>
                  </a:lnTo>
                  <a:lnTo>
                    <a:pt x="1576" y="2310"/>
                  </a:lnTo>
                  <a:lnTo>
                    <a:pt x="1576" y="2310"/>
                  </a:lnTo>
                  <a:lnTo>
                    <a:pt x="1527" y="2305"/>
                  </a:lnTo>
                  <a:lnTo>
                    <a:pt x="1527" y="2305"/>
                  </a:lnTo>
                  <a:lnTo>
                    <a:pt x="1472" y="2298"/>
                  </a:lnTo>
                  <a:lnTo>
                    <a:pt x="1472" y="2298"/>
                  </a:lnTo>
                  <a:lnTo>
                    <a:pt x="1446" y="2292"/>
                  </a:lnTo>
                  <a:lnTo>
                    <a:pt x="1446" y="2292"/>
                  </a:lnTo>
                  <a:lnTo>
                    <a:pt x="1418" y="2290"/>
                  </a:lnTo>
                  <a:lnTo>
                    <a:pt x="1418" y="2290"/>
                  </a:lnTo>
                  <a:lnTo>
                    <a:pt x="1361" y="2279"/>
                  </a:lnTo>
                  <a:lnTo>
                    <a:pt x="1361" y="2279"/>
                  </a:lnTo>
                  <a:lnTo>
                    <a:pt x="1301" y="2266"/>
                  </a:lnTo>
                  <a:lnTo>
                    <a:pt x="1301" y="2266"/>
                  </a:lnTo>
                  <a:lnTo>
                    <a:pt x="1273" y="2261"/>
                  </a:lnTo>
                  <a:lnTo>
                    <a:pt x="1273" y="2261"/>
                  </a:lnTo>
                  <a:lnTo>
                    <a:pt x="1242" y="2254"/>
                  </a:lnTo>
                  <a:lnTo>
                    <a:pt x="1242" y="2254"/>
                  </a:lnTo>
                  <a:lnTo>
                    <a:pt x="1211" y="2248"/>
                  </a:lnTo>
                  <a:lnTo>
                    <a:pt x="1211" y="2248"/>
                  </a:lnTo>
                  <a:lnTo>
                    <a:pt x="1195" y="2243"/>
                  </a:lnTo>
                  <a:lnTo>
                    <a:pt x="1195" y="2243"/>
                  </a:lnTo>
                  <a:lnTo>
                    <a:pt x="1180" y="2240"/>
                  </a:lnTo>
                  <a:lnTo>
                    <a:pt x="1180" y="2240"/>
                  </a:lnTo>
                  <a:lnTo>
                    <a:pt x="1115" y="2222"/>
                  </a:lnTo>
                  <a:lnTo>
                    <a:pt x="1115" y="2222"/>
                  </a:lnTo>
                  <a:lnTo>
                    <a:pt x="1050" y="2202"/>
                  </a:lnTo>
                  <a:lnTo>
                    <a:pt x="1050" y="2202"/>
                  </a:lnTo>
                  <a:lnTo>
                    <a:pt x="986" y="2178"/>
                  </a:lnTo>
                  <a:lnTo>
                    <a:pt x="986" y="2178"/>
                  </a:lnTo>
                  <a:lnTo>
                    <a:pt x="918" y="2155"/>
                  </a:lnTo>
                  <a:lnTo>
                    <a:pt x="851" y="2127"/>
                  </a:lnTo>
                  <a:lnTo>
                    <a:pt x="781" y="2096"/>
                  </a:lnTo>
                  <a:lnTo>
                    <a:pt x="714" y="2062"/>
                  </a:lnTo>
                  <a:lnTo>
                    <a:pt x="714" y="2062"/>
                  </a:lnTo>
                  <a:lnTo>
                    <a:pt x="647" y="2023"/>
                  </a:lnTo>
                  <a:lnTo>
                    <a:pt x="580" y="1982"/>
                  </a:lnTo>
                  <a:lnTo>
                    <a:pt x="512" y="1938"/>
                  </a:lnTo>
                  <a:lnTo>
                    <a:pt x="448" y="1889"/>
                  </a:lnTo>
                  <a:lnTo>
                    <a:pt x="448" y="1889"/>
                  </a:lnTo>
                  <a:lnTo>
                    <a:pt x="414" y="1860"/>
                  </a:lnTo>
                  <a:lnTo>
                    <a:pt x="398" y="1847"/>
                  </a:lnTo>
                  <a:lnTo>
                    <a:pt x="383" y="1834"/>
                  </a:lnTo>
                  <a:lnTo>
                    <a:pt x="383" y="1834"/>
                  </a:lnTo>
                  <a:lnTo>
                    <a:pt x="352" y="1803"/>
                  </a:lnTo>
                  <a:lnTo>
                    <a:pt x="352" y="1803"/>
                  </a:lnTo>
                  <a:lnTo>
                    <a:pt x="323" y="1775"/>
                  </a:lnTo>
                  <a:lnTo>
                    <a:pt x="308" y="1759"/>
                  </a:lnTo>
                  <a:lnTo>
                    <a:pt x="308" y="1759"/>
                  </a:lnTo>
                  <a:lnTo>
                    <a:pt x="295" y="1744"/>
                  </a:lnTo>
                  <a:lnTo>
                    <a:pt x="295" y="1744"/>
                  </a:lnTo>
                  <a:lnTo>
                    <a:pt x="266" y="1710"/>
                  </a:lnTo>
                  <a:lnTo>
                    <a:pt x="266" y="1710"/>
                  </a:lnTo>
                  <a:lnTo>
                    <a:pt x="240" y="1676"/>
                  </a:lnTo>
                  <a:lnTo>
                    <a:pt x="240" y="1676"/>
                  </a:lnTo>
                  <a:lnTo>
                    <a:pt x="227" y="1658"/>
                  </a:lnTo>
                  <a:lnTo>
                    <a:pt x="215" y="1640"/>
                  </a:lnTo>
                  <a:lnTo>
                    <a:pt x="202" y="1625"/>
                  </a:lnTo>
                  <a:lnTo>
                    <a:pt x="202" y="1625"/>
                  </a:lnTo>
                  <a:lnTo>
                    <a:pt x="191" y="1604"/>
                  </a:lnTo>
                  <a:lnTo>
                    <a:pt x="191" y="1604"/>
                  </a:lnTo>
                  <a:lnTo>
                    <a:pt x="168" y="1568"/>
                  </a:lnTo>
                  <a:lnTo>
                    <a:pt x="168" y="1568"/>
                  </a:lnTo>
                  <a:lnTo>
                    <a:pt x="147" y="1529"/>
                  </a:lnTo>
                  <a:lnTo>
                    <a:pt x="137" y="1508"/>
                  </a:lnTo>
                  <a:lnTo>
                    <a:pt x="129" y="1488"/>
                  </a:lnTo>
                  <a:lnTo>
                    <a:pt x="119" y="1469"/>
                  </a:lnTo>
                  <a:lnTo>
                    <a:pt x="116" y="1459"/>
                  </a:lnTo>
                  <a:lnTo>
                    <a:pt x="116" y="1459"/>
                  </a:lnTo>
                  <a:lnTo>
                    <a:pt x="111" y="1449"/>
                  </a:lnTo>
                  <a:lnTo>
                    <a:pt x="111" y="1449"/>
                  </a:lnTo>
                  <a:lnTo>
                    <a:pt x="98" y="1405"/>
                  </a:lnTo>
                  <a:lnTo>
                    <a:pt x="98" y="1405"/>
                  </a:lnTo>
                  <a:lnTo>
                    <a:pt x="85" y="1363"/>
                  </a:lnTo>
                  <a:lnTo>
                    <a:pt x="77" y="1319"/>
                  </a:lnTo>
                  <a:lnTo>
                    <a:pt x="72" y="1296"/>
                  </a:lnTo>
                  <a:lnTo>
                    <a:pt x="72" y="1296"/>
                  </a:lnTo>
                  <a:lnTo>
                    <a:pt x="70" y="1275"/>
                  </a:lnTo>
                  <a:lnTo>
                    <a:pt x="67" y="1252"/>
                  </a:lnTo>
                  <a:lnTo>
                    <a:pt x="67" y="1242"/>
                  </a:lnTo>
                  <a:lnTo>
                    <a:pt x="67" y="1242"/>
                  </a:lnTo>
                  <a:lnTo>
                    <a:pt x="64" y="1229"/>
                  </a:lnTo>
                  <a:lnTo>
                    <a:pt x="64" y="1229"/>
                  </a:lnTo>
                  <a:lnTo>
                    <a:pt x="64" y="1182"/>
                  </a:lnTo>
                  <a:lnTo>
                    <a:pt x="64" y="1182"/>
                  </a:lnTo>
                  <a:lnTo>
                    <a:pt x="64" y="1138"/>
                  </a:lnTo>
                  <a:lnTo>
                    <a:pt x="64" y="1138"/>
                  </a:lnTo>
                  <a:lnTo>
                    <a:pt x="70" y="1091"/>
                  </a:lnTo>
                  <a:lnTo>
                    <a:pt x="77" y="1045"/>
                  </a:lnTo>
                  <a:lnTo>
                    <a:pt x="88" y="1001"/>
                  </a:lnTo>
                  <a:lnTo>
                    <a:pt x="101" y="957"/>
                  </a:lnTo>
                  <a:lnTo>
                    <a:pt x="101" y="957"/>
                  </a:lnTo>
                  <a:lnTo>
                    <a:pt x="116" y="913"/>
                  </a:lnTo>
                  <a:lnTo>
                    <a:pt x="134" y="869"/>
                  </a:lnTo>
                  <a:lnTo>
                    <a:pt x="158" y="827"/>
                  </a:lnTo>
                  <a:lnTo>
                    <a:pt x="181" y="786"/>
                  </a:lnTo>
                  <a:lnTo>
                    <a:pt x="194" y="766"/>
                  </a:lnTo>
                  <a:lnTo>
                    <a:pt x="199" y="755"/>
                  </a:lnTo>
                  <a:lnTo>
                    <a:pt x="207" y="745"/>
                  </a:lnTo>
                  <a:lnTo>
                    <a:pt x="207" y="745"/>
                  </a:lnTo>
                  <a:lnTo>
                    <a:pt x="233" y="706"/>
                  </a:lnTo>
                  <a:lnTo>
                    <a:pt x="233" y="706"/>
                  </a:lnTo>
                  <a:lnTo>
                    <a:pt x="264" y="667"/>
                  </a:lnTo>
                  <a:lnTo>
                    <a:pt x="295" y="631"/>
                  </a:lnTo>
                  <a:lnTo>
                    <a:pt x="295" y="631"/>
                  </a:lnTo>
                  <a:lnTo>
                    <a:pt x="328" y="594"/>
                  </a:lnTo>
                  <a:lnTo>
                    <a:pt x="364" y="561"/>
                  </a:lnTo>
                  <a:lnTo>
                    <a:pt x="401" y="527"/>
                  </a:lnTo>
                  <a:lnTo>
                    <a:pt x="437" y="496"/>
                  </a:lnTo>
                  <a:lnTo>
                    <a:pt x="458" y="481"/>
                  </a:lnTo>
                  <a:lnTo>
                    <a:pt x="476" y="465"/>
                  </a:lnTo>
                  <a:lnTo>
                    <a:pt x="476" y="465"/>
                  </a:lnTo>
                  <a:lnTo>
                    <a:pt x="517" y="437"/>
                  </a:lnTo>
                  <a:lnTo>
                    <a:pt x="517" y="437"/>
                  </a:lnTo>
                  <a:lnTo>
                    <a:pt x="559" y="408"/>
                  </a:lnTo>
                  <a:lnTo>
                    <a:pt x="600" y="382"/>
                  </a:lnTo>
                  <a:lnTo>
                    <a:pt x="600" y="382"/>
                  </a:lnTo>
                  <a:lnTo>
                    <a:pt x="644" y="357"/>
                  </a:lnTo>
                  <a:lnTo>
                    <a:pt x="688" y="331"/>
                  </a:lnTo>
                  <a:lnTo>
                    <a:pt x="688" y="331"/>
                  </a:lnTo>
                  <a:lnTo>
                    <a:pt x="732" y="307"/>
                  </a:lnTo>
                  <a:lnTo>
                    <a:pt x="755" y="297"/>
                  </a:lnTo>
                  <a:lnTo>
                    <a:pt x="755" y="297"/>
                  </a:lnTo>
                  <a:lnTo>
                    <a:pt x="779" y="287"/>
                  </a:lnTo>
                  <a:lnTo>
                    <a:pt x="823" y="266"/>
                  </a:lnTo>
                  <a:lnTo>
                    <a:pt x="869" y="245"/>
                  </a:lnTo>
                  <a:lnTo>
                    <a:pt x="895" y="235"/>
                  </a:lnTo>
                  <a:lnTo>
                    <a:pt x="918" y="227"/>
                  </a:lnTo>
                  <a:lnTo>
                    <a:pt x="965" y="209"/>
                  </a:lnTo>
                  <a:lnTo>
                    <a:pt x="965" y="209"/>
                  </a:lnTo>
                  <a:lnTo>
                    <a:pt x="1063" y="178"/>
                  </a:lnTo>
                  <a:lnTo>
                    <a:pt x="1162" y="149"/>
                  </a:lnTo>
                  <a:lnTo>
                    <a:pt x="1260" y="126"/>
                  </a:lnTo>
                  <a:lnTo>
                    <a:pt x="1361" y="108"/>
                  </a:lnTo>
                  <a:lnTo>
                    <a:pt x="1413" y="100"/>
                  </a:lnTo>
                  <a:lnTo>
                    <a:pt x="1413" y="100"/>
                  </a:lnTo>
                  <a:lnTo>
                    <a:pt x="1462" y="93"/>
                  </a:lnTo>
                  <a:lnTo>
                    <a:pt x="1462" y="93"/>
                  </a:lnTo>
                  <a:lnTo>
                    <a:pt x="1514" y="88"/>
                  </a:lnTo>
                  <a:lnTo>
                    <a:pt x="1565" y="82"/>
                  </a:lnTo>
                  <a:lnTo>
                    <a:pt x="1615" y="77"/>
                  </a:lnTo>
                  <a:lnTo>
                    <a:pt x="1615" y="77"/>
                  </a:lnTo>
                  <a:lnTo>
                    <a:pt x="1666" y="74"/>
                  </a:lnTo>
                  <a:lnTo>
                    <a:pt x="1666" y="74"/>
                  </a:lnTo>
                  <a:lnTo>
                    <a:pt x="1718" y="74"/>
                  </a:lnTo>
                  <a:lnTo>
                    <a:pt x="1770" y="72"/>
                  </a:lnTo>
                  <a:lnTo>
                    <a:pt x="1796" y="72"/>
                  </a:lnTo>
                  <a:lnTo>
                    <a:pt x="1798" y="72"/>
                  </a:lnTo>
                  <a:lnTo>
                    <a:pt x="1798" y="72"/>
                  </a:lnTo>
                  <a:lnTo>
                    <a:pt x="1801" y="72"/>
                  </a:lnTo>
                  <a:lnTo>
                    <a:pt x="1806" y="72"/>
                  </a:lnTo>
                  <a:lnTo>
                    <a:pt x="1819" y="72"/>
                  </a:lnTo>
                  <a:lnTo>
                    <a:pt x="1871" y="72"/>
                  </a:lnTo>
                  <a:lnTo>
                    <a:pt x="1871" y="72"/>
                  </a:lnTo>
                  <a:lnTo>
                    <a:pt x="1922" y="74"/>
                  </a:lnTo>
                  <a:lnTo>
                    <a:pt x="1972" y="77"/>
                  </a:lnTo>
                  <a:lnTo>
                    <a:pt x="1972" y="77"/>
                  </a:lnTo>
                  <a:lnTo>
                    <a:pt x="2073" y="85"/>
                  </a:lnTo>
                  <a:lnTo>
                    <a:pt x="2073" y="85"/>
                  </a:lnTo>
                  <a:lnTo>
                    <a:pt x="2124" y="90"/>
                  </a:lnTo>
                  <a:lnTo>
                    <a:pt x="2150" y="95"/>
                  </a:lnTo>
                  <a:lnTo>
                    <a:pt x="2174" y="98"/>
                  </a:lnTo>
                  <a:lnTo>
                    <a:pt x="2174" y="98"/>
                  </a:lnTo>
                  <a:lnTo>
                    <a:pt x="2225" y="105"/>
                  </a:lnTo>
                  <a:lnTo>
                    <a:pt x="2225" y="105"/>
                  </a:lnTo>
                  <a:lnTo>
                    <a:pt x="2274" y="113"/>
                  </a:lnTo>
                  <a:lnTo>
                    <a:pt x="2274" y="113"/>
                  </a:lnTo>
                  <a:lnTo>
                    <a:pt x="2323" y="124"/>
                  </a:lnTo>
                  <a:lnTo>
                    <a:pt x="2323" y="124"/>
                  </a:lnTo>
                  <a:lnTo>
                    <a:pt x="2373" y="134"/>
                  </a:lnTo>
                  <a:lnTo>
                    <a:pt x="2396" y="139"/>
                  </a:lnTo>
                  <a:lnTo>
                    <a:pt x="2419" y="144"/>
                  </a:lnTo>
                  <a:lnTo>
                    <a:pt x="2419" y="144"/>
                  </a:lnTo>
                  <a:lnTo>
                    <a:pt x="2468" y="157"/>
                  </a:lnTo>
                  <a:lnTo>
                    <a:pt x="2468" y="157"/>
                  </a:lnTo>
                  <a:lnTo>
                    <a:pt x="2518" y="170"/>
                  </a:lnTo>
                  <a:lnTo>
                    <a:pt x="2518" y="170"/>
                  </a:lnTo>
                  <a:lnTo>
                    <a:pt x="2564" y="186"/>
                  </a:lnTo>
                  <a:lnTo>
                    <a:pt x="2564" y="186"/>
                  </a:lnTo>
                  <a:lnTo>
                    <a:pt x="2611" y="199"/>
                  </a:lnTo>
                  <a:lnTo>
                    <a:pt x="2657" y="217"/>
                  </a:lnTo>
                  <a:lnTo>
                    <a:pt x="2657" y="217"/>
                  </a:lnTo>
                  <a:lnTo>
                    <a:pt x="2704" y="232"/>
                  </a:lnTo>
                  <a:lnTo>
                    <a:pt x="2704" y="232"/>
                  </a:lnTo>
                  <a:lnTo>
                    <a:pt x="2748" y="250"/>
                  </a:lnTo>
                  <a:lnTo>
                    <a:pt x="2771" y="261"/>
                  </a:lnTo>
                  <a:lnTo>
                    <a:pt x="2792" y="271"/>
                  </a:lnTo>
                  <a:lnTo>
                    <a:pt x="2792" y="271"/>
                  </a:lnTo>
                  <a:lnTo>
                    <a:pt x="2836" y="292"/>
                  </a:lnTo>
                  <a:lnTo>
                    <a:pt x="2836" y="292"/>
                  </a:lnTo>
                  <a:lnTo>
                    <a:pt x="2880" y="313"/>
                  </a:lnTo>
                  <a:lnTo>
                    <a:pt x="2880" y="313"/>
                  </a:lnTo>
                  <a:lnTo>
                    <a:pt x="2921" y="336"/>
                  </a:lnTo>
                  <a:lnTo>
                    <a:pt x="2921" y="336"/>
                  </a:lnTo>
                  <a:lnTo>
                    <a:pt x="2965" y="359"/>
                  </a:lnTo>
                  <a:lnTo>
                    <a:pt x="2965" y="359"/>
                  </a:lnTo>
                  <a:lnTo>
                    <a:pt x="3004" y="382"/>
                  </a:lnTo>
                  <a:lnTo>
                    <a:pt x="3004" y="382"/>
                  </a:lnTo>
                  <a:lnTo>
                    <a:pt x="3046" y="408"/>
                  </a:lnTo>
                  <a:lnTo>
                    <a:pt x="3085" y="434"/>
                  </a:lnTo>
                  <a:lnTo>
                    <a:pt x="3085" y="434"/>
                  </a:lnTo>
                  <a:lnTo>
                    <a:pt x="3121" y="463"/>
                  </a:lnTo>
                  <a:lnTo>
                    <a:pt x="3141" y="476"/>
                  </a:lnTo>
                  <a:lnTo>
                    <a:pt x="3141" y="476"/>
                  </a:lnTo>
                  <a:lnTo>
                    <a:pt x="3157" y="491"/>
                  </a:lnTo>
                  <a:lnTo>
                    <a:pt x="3157" y="491"/>
                  </a:lnTo>
                  <a:lnTo>
                    <a:pt x="3193" y="520"/>
                  </a:lnTo>
                  <a:lnTo>
                    <a:pt x="3193" y="520"/>
                  </a:lnTo>
                  <a:lnTo>
                    <a:pt x="3229" y="550"/>
                  </a:lnTo>
                  <a:lnTo>
                    <a:pt x="3229" y="550"/>
                  </a:lnTo>
                  <a:lnTo>
                    <a:pt x="3260" y="582"/>
                  </a:lnTo>
                  <a:lnTo>
                    <a:pt x="3294" y="613"/>
                  </a:lnTo>
                  <a:lnTo>
                    <a:pt x="3322" y="646"/>
                  </a:lnTo>
                  <a:lnTo>
                    <a:pt x="3351" y="683"/>
                  </a:lnTo>
                  <a:lnTo>
                    <a:pt x="3366" y="701"/>
                  </a:lnTo>
                  <a:lnTo>
                    <a:pt x="3366" y="701"/>
                  </a:lnTo>
                  <a:lnTo>
                    <a:pt x="3379" y="716"/>
                  </a:lnTo>
                  <a:lnTo>
                    <a:pt x="3379" y="716"/>
                  </a:lnTo>
                  <a:lnTo>
                    <a:pt x="3403" y="752"/>
                  </a:lnTo>
                  <a:lnTo>
                    <a:pt x="3403" y="752"/>
                  </a:lnTo>
                  <a:lnTo>
                    <a:pt x="3426" y="791"/>
                  </a:lnTo>
                  <a:lnTo>
                    <a:pt x="3434" y="799"/>
                  </a:lnTo>
                  <a:lnTo>
                    <a:pt x="3434" y="799"/>
                  </a:lnTo>
                  <a:lnTo>
                    <a:pt x="3439" y="810"/>
                  </a:lnTo>
                  <a:lnTo>
                    <a:pt x="3447" y="827"/>
                  </a:lnTo>
                  <a:lnTo>
                    <a:pt x="3447" y="827"/>
                  </a:lnTo>
                  <a:lnTo>
                    <a:pt x="3467" y="866"/>
                  </a:lnTo>
                  <a:lnTo>
                    <a:pt x="3467" y="866"/>
                  </a:lnTo>
                  <a:lnTo>
                    <a:pt x="3486" y="908"/>
                  </a:lnTo>
                  <a:lnTo>
                    <a:pt x="3486" y="908"/>
                  </a:lnTo>
                  <a:lnTo>
                    <a:pt x="3499" y="947"/>
                  </a:lnTo>
                  <a:lnTo>
                    <a:pt x="3511" y="985"/>
                  </a:lnTo>
                  <a:lnTo>
                    <a:pt x="3511" y="985"/>
                  </a:lnTo>
                  <a:lnTo>
                    <a:pt x="3522" y="1027"/>
                  </a:lnTo>
                  <a:lnTo>
                    <a:pt x="3530" y="1068"/>
                  </a:lnTo>
                  <a:lnTo>
                    <a:pt x="3530" y="1068"/>
                  </a:lnTo>
                  <a:lnTo>
                    <a:pt x="3535" y="1107"/>
                  </a:lnTo>
                  <a:lnTo>
                    <a:pt x="3535" y="1107"/>
                  </a:lnTo>
                  <a:lnTo>
                    <a:pt x="3537" y="1128"/>
                  </a:lnTo>
                  <a:lnTo>
                    <a:pt x="3537" y="1128"/>
                  </a:lnTo>
                  <a:lnTo>
                    <a:pt x="3540" y="1148"/>
                  </a:lnTo>
                  <a:lnTo>
                    <a:pt x="3540" y="1148"/>
                  </a:lnTo>
                  <a:lnTo>
                    <a:pt x="3540" y="1190"/>
                  </a:lnTo>
                  <a:lnTo>
                    <a:pt x="3540" y="1229"/>
                  </a:lnTo>
                  <a:lnTo>
                    <a:pt x="3535" y="1270"/>
                  </a:lnTo>
                  <a:lnTo>
                    <a:pt x="3530" y="1309"/>
                  </a:lnTo>
                  <a:lnTo>
                    <a:pt x="3522" y="1348"/>
                  </a:lnTo>
                  <a:lnTo>
                    <a:pt x="3514" y="1384"/>
                  </a:lnTo>
                  <a:lnTo>
                    <a:pt x="3503" y="1423"/>
                  </a:lnTo>
                  <a:lnTo>
                    <a:pt x="3491" y="1456"/>
                  </a:lnTo>
                  <a:close/>
                </a:path>
              </a:pathLst>
            </a:custGeom>
            <a:solidFill>
              <a:srgbClr val="A1A194"/>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733" name="TextBox 732"/>
          <p:cNvSpPr txBox="1"/>
          <p:nvPr/>
        </p:nvSpPr>
        <p:spPr>
          <a:xfrm>
            <a:off x="4289588" y="3957575"/>
            <a:ext cx="779491" cy="255646"/>
          </a:xfrm>
          <a:prstGeom prst="rect">
            <a:avLst/>
          </a:prstGeom>
          <a:noFill/>
        </p:spPr>
        <p:txBody>
          <a:bodyPr wrap="square" rtlCol="0">
            <a:normAutofit fontScale="47500" lnSpcReduction="20000"/>
          </a:bodyPr>
          <a:lstStyle/>
          <a:p>
            <a:pPr algn="ctr">
              <a:lnSpc>
                <a:spcPct val="90000"/>
              </a:lnSpc>
              <a:spcBef>
                <a:spcPts val="300"/>
              </a:spcBef>
            </a:pPr>
            <a:r>
              <a:rPr lang="en-US" sz="1400" dirty="0" smtClean="0">
                <a:solidFill>
                  <a:srgbClr val="9D9D9D"/>
                </a:solidFill>
                <a:latin typeface="Dual 400" panose="02000603000000020004" pitchFamily="2" charset="0"/>
              </a:rPr>
              <a:t>VIRTUALIZED SERVER</a:t>
            </a:r>
          </a:p>
        </p:txBody>
      </p:sp>
      <p:sp>
        <p:nvSpPr>
          <p:cNvPr id="736" name="TextBox 735"/>
          <p:cNvSpPr txBox="1"/>
          <p:nvPr/>
        </p:nvSpPr>
        <p:spPr>
          <a:xfrm>
            <a:off x="5144220" y="3957575"/>
            <a:ext cx="779491" cy="255646"/>
          </a:xfrm>
          <a:prstGeom prst="rect">
            <a:avLst/>
          </a:prstGeom>
          <a:noFill/>
        </p:spPr>
        <p:txBody>
          <a:bodyPr wrap="square" rtlCol="0">
            <a:normAutofit fontScale="47500" lnSpcReduction="20000"/>
          </a:bodyPr>
          <a:lstStyle/>
          <a:p>
            <a:pPr algn="ctr">
              <a:lnSpc>
                <a:spcPct val="90000"/>
              </a:lnSpc>
              <a:spcBef>
                <a:spcPts val="300"/>
              </a:spcBef>
            </a:pPr>
            <a:r>
              <a:rPr lang="en-US" sz="1400" dirty="0" smtClean="0">
                <a:solidFill>
                  <a:srgbClr val="9D9D9D"/>
                </a:solidFill>
                <a:latin typeface="Dual 400" panose="02000603000000020004" pitchFamily="2" charset="0"/>
              </a:rPr>
              <a:t>VIRTUALIZED SERVER</a:t>
            </a:r>
          </a:p>
        </p:txBody>
      </p:sp>
      <p:sp>
        <p:nvSpPr>
          <p:cNvPr id="737" name="TextBox 736"/>
          <p:cNvSpPr txBox="1"/>
          <p:nvPr/>
        </p:nvSpPr>
        <p:spPr>
          <a:xfrm>
            <a:off x="5910100" y="3957575"/>
            <a:ext cx="779491" cy="255646"/>
          </a:xfrm>
          <a:prstGeom prst="rect">
            <a:avLst/>
          </a:prstGeom>
          <a:noFill/>
        </p:spPr>
        <p:txBody>
          <a:bodyPr wrap="square" rtlCol="0">
            <a:normAutofit fontScale="47500" lnSpcReduction="20000"/>
          </a:bodyPr>
          <a:lstStyle/>
          <a:p>
            <a:pPr algn="ctr">
              <a:lnSpc>
                <a:spcPct val="90000"/>
              </a:lnSpc>
              <a:spcBef>
                <a:spcPts val="300"/>
              </a:spcBef>
            </a:pPr>
            <a:r>
              <a:rPr lang="en-US" sz="1400" dirty="0" smtClean="0">
                <a:solidFill>
                  <a:srgbClr val="9D9D9D"/>
                </a:solidFill>
                <a:latin typeface="Dual 400" panose="02000603000000020004" pitchFamily="2" charset="0"/>
              </a:rPr>
              <a:t>VIRTUALIZED SERVER</a:t>
            </a:r>
          </a:p>
        </p:txBody>
      </p:sp>
      <p:grpSp>
        <p:nvGrpSpPr>
          <p:cNvPr id="772" name="Group 771"/>
          <p:cNvGrpSpPr/>
          <p:nvPr/>
        </p:nvGrpSpPr>
        <p:grpSpPr>
          <a:xfrm>
            <a:off x="5151623" y="3440527"/>
            <a:ext cx="737995" cy="474206"/>
            <a:chOff x="1531388" y="4340363"/>
            <a:chExt cx="1087455" cy="496853"/>
          </a:xfrm>
        </p:grpSpPr>
        <p:sp>
          <p:nvSpPr>
            <p:cNvPr id="773" name="AutoShape 101"/>
            <p:cNvSpPr>
              <a:spLocks noChangeArrowheads="1"/>
            </p:cNvSpPr>
            <p:nvPr/>
          </p:nvSpPr>
          <p:spPr bwMode="auto">
            <a:xfrm>
              <a:off x="1531388" y="4340363"/>
              <a:ext cx="1087455" cy="496853"/>
            </a:xfrm>
            <a:prstGeom prst="roundRect">
              <a:avLst>
                <a:gd name="adj" fmla="val 16667"/>
              </a:avLst>
            </a:prstGeom>
            <a:gradFill flip="none" rotWithShape="1">
              <a:gsLst>
                <a:gs pos="0">
                  <a:schemeClr val="tx2">
                    <a:lumMod val="50000"/>
                    <a:lumOff val="50000"/>
                  </a:schemeClr>
                </a:gs>
                <a:gs pos="50000">
                  <a:schemeClr val="accent1">
                    <a:lumMod val="40000"/>
                    <a:lumOff val="60000"/>
                  </a:schemeClr>
                </a:gs>
                <a:gs pos="100000">
                  <a:schemeClr val="accent1">
                    <a:lumMod val="60000"/>
                    <a:lumOff val="40000"/>
                  </a:schemeClr>
                </a:gs>
              </a:gsLst>
              <a:lin ang="16200000" scaled="1"/>
              <a:tileRect/>
            </a:gradFill>
            <a:ln w="12700" cap="rnd" cmpd="sng" algn="ctr">
              <a:solidFill>
                <a:schemeClr val="accent3"/>
              </a:solidFill>
              <a:prstDash val="solid"/>
              <a:round/>
              <a:headEnd type="none" w="med" len="med"/>
              <a:tailEnd type="none" w="med" len="med"/>
            </a:ln>
            <a:effectLst/>
          </p:spPr>
          <p:txBody>
            <a:bodyPr wrap="none" anchor="ctr"/>
            <a:lstStyle/>
            <a:p>
              <a:pPr algn="ctr" defTabSz="457189">
                <a:lnSpc>
                  <a:spcPct val="90000"/>
                </a:lnSpc>
                <a:defRPr/>
              </a:pPr>
              <a:endParaRPr lang="en-US" sz="1400" dirty="0">
                <a:solidFill>
                  <a:prstClr val="black"/>
                </a:solidFill>
                <a:effectLst>
                  <a:outerShdw blurRad="63500" dist="25400" dir="2700000" algn="tl" rotWithShape="0">
                    <a:srgbClr val="000000">
                      <a:alpha val="40000"/>
                    </a:srgbClr>
                  </a:outerShdw>
                </a:effectLst>
                <a:latin typeface="Franklin Gothic Medium" pitchFamily="34" charset="0"/>
              </a:endParaRPr>
            </a:p>
          </p:txBody>
        </p:sp>
        <p:sp>
          <p:nvSpPr>
            <p:cNvPr id="774" name="Rounded Rectangle 773"/>
            <p:cNvSpPr>
              <a:spLocks noChangeArrowheads="1"/>
            </p:cNvSpPr>
            <p:nvPr/>
          </p:nvSpPr>
          <p:spPr bwMode="auto">
            <a:xfrm>
              <a:off x="191700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75" name="Rounded Rectangle 774"/>
            <p:cNvSpPr>
              <a:spLocks noChangeArrowheads="1"/>
            </p:cNvSpPr>
            <p:nvPr/>
          </p:nvSpPr>
          <p:spPr bwMode="auto">
            <a:xfrm>
              <a:off x="2243236"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76" name="Rounded Rectangle 775"/>
            <p:cNvSpPr>
              <a:spLocks noChangeArrowheads="1"/>
            </p:cNvSpPr>
            <p:nvPr/>
          </p:nvSpPr>
          <p:spPr bwMode="auto">
            <a:xfrm>
              <a:off x="158146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77" name="Rounded Rectangle 776"/>
            <p:cNvSpPr>
              <a:spLocks noChangeArrowheads="1"/>
            </p:cNvSpPr>
            <p:nvPr/>
          </p:nvSpPr>
          <p:spPr bwMode="auto">
            <a:xfrm>
              <a:off x="1581463" y="4401043"/>
              <a:ext cx="976568" cy="186531"/>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a:t>
              </a:r>
              <a:r>
                <a:rPr lang="en-US" sz="1100" dirty="0" smtClean="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Switch</a:t>
              </a:r>
              <a:endPar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endParaRPr>
            </a:p>
          </p:txBody>
        </p:sp>
      </p:grpSp>
      <p:grpSp>
        <p:nvGrpSpPr>
          <p:cNvPr id="743" name="Group 742"/>
          <p:cNvGrpSpPr/>
          <p:nvPr/>
        </p:nvGrpSpPr>
        <p:grpSpPr>
          <a:xfrm>
            <a:off x="4355692" y="3441687"/>
            <a:ext cx="737995" cy="474206"/>
            <a:chOff x="1531388" y="4340363"/>
            <a:chExt cx="1087455" cy="496853"/>
          </a:xfrm>
        </p:grpSpPr>
        <p:sp>
          <p:nvSpPr>
            <p:cNvPr id="744" name="AutoShape 101"/>
            <p:cNvSpPr>
              <a:spLocks noChangeArrowheads="1"/>
            </p:cNvSpPr>
            <p:nvPr/>
          </p:nvSpPr>
          <p:spPr bwMode="auto">
            <a:xfrm>
              <a:off x="1531388" y="4340363"/>
              <a:ext cx="1087455" cy="496853"/>
            </a:xfrm>
            <a:prstGeom prst="roundRect">
              <a:avLst>
                <a:gd name="adj" fmla="val 16667"/>
              </a:avLst>
            </a:prstGeom>
            <a:gradFill flip="none" rotWithShape="1">
              <a:gsLst>
                <a:gs pos="0">
                  <a:schemeClr val="tx2">
                    <a:lumMod val="50000"/>
                    <a:lumOff val="50000"/>
                  </a:schemeClr>
                </a:gs>
                <a:gs pos="50000">
                  <a:schemeClr val="accent1">
                    <a:lumMod val="40000"/>
                    <a:lumOff val="60000"/>
                  </a:schemeClr>
                </a:gs>
                <a:gs pos="100000">
                  <a:schemeClr val="accent1">
                    <a:lumMod val="60000"/>
                    <a:lumOff val="40000"/>
                  </a:schemeClr>
                </a:gs>
              </a:gsLst>
              <a:lin ang="16200000" scaled="1"/>
              <a:tileRect/>
            </a:gradFill>
            <a:ln w="12700" cap="rnd" cmpd="sng" algn="ctr">
              <a:solidFill>
                <a:schemeClr val="accent3"/>
              </a:solidFill>
              <a:prstDash val="solid"/>
              <a:round/>
              <a:headEnd type="none" w="med" len="med"/>
              <a:tailEnd type="none" w="med" len="med"/>
            </a:ln>
            <a:effectLst/>
          </p:spPr>
          <p:txBody>
            <a:bodyPr wrap="none" anchor="ctr"/>
            <a:lstStyle/>
            <a:p>
              <a:pPr algn="ctr" defTabSz="457189">
                <a:lnSpc>
                  <a:spcPct val="90000"/>
                </a:lnSpc>
                <a:defRPr/>
              </a:pPr>
              <a:endParaRPr lang="en-US" sz="1400" dirty="0">
                <a:solidFill>
                  <a:prstClr val="black"/>
                </a:solidFill>
                <a:effectLst>
                  <a:outerShdw blurRad="63500" dist="25400" dir="2700000" algn="tl" rotWithShape="0">
                    <a:srgbClr val="000000">
                      <a:alpha val="40000"/>
                    </a:srgbClr>
                  </a:outerShdw>
                </a:effectLst>
                <a:latin typeface="Franklin Gothic Medium" pitchFamily="34" charset="0"/>
              </a:endParaRPr>
            </a:p>
          </p:txBody>
        </p:sp>
        <p:sp>
          <p:nvSpPr>
            <p:cNvPr id="745" name="Rounded Rectangle 744"/>
            <p:cNvSpPr>
              <a:spLocks noChangeArrowheads="1"/>
            </p:cNvSpPr>
            <p:nvPr/>
          </p:nvSpPr>
          <p:spPr bwMode="auto">
            <a:xfrm>
              <a:off x="191700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46" name="Rounded Rectangle 745"/>
            <p:cNvSpPr>
              <a:spLocks noChangeArrowheads="1"/>
            </p:cNvSpPr>
            <p:nvPr/>
          </p:nvSpPr>
          <p:spPr bwMode="auto">
            <a:xfrm>
              <a:off x="2243236"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47" name="Rounded Rectangle 746"/>
            <p:cNvSpPr>
              <a:spLocks noChangeArrowheads="1"/>
            </p:cNvSpPr>
            <p:nvPr/>
          </p:nvSpPr>
          <p:spPr bwMode="auto">
            <a:xfrm>
              <a:off x="158146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48" name="Rounded Rectangle 747"/>
            <p:cNvSpPr>
              <a:spLocks noChangeArrowheads="1"/>
            </p:cNvSpPr>
            <p:nvPr/>
          </p:nvSpPr>
          <p:spPr bwMode="auto">
            <a:xfrm>
              <a:off x="1581463" y="4401043"/>
              <a:ext cx="976568" cy="186531"/>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a:t>
              </a:r>
              <a:r>
                <a:rPr lang="en-US" sz="1100" dirty="0" smtClean="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Switch</a:t>
              </a:r>
              <a:endPar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endParaRPr>
            </a:p>
          </p:txBody>
        </p:sp>
      </p:grpSp>
      <p:grpSp>
        <p:nvGrpSpPr>
          <p:cNvPr id="778" name="Group 777"/>
          <p:cNvGrpSpPr/>
          <p:nvPr/>
        </p:nvGrpSpPr>
        <p:grpSpPr>
          <a:xfrm>
            <a:off x="5934492" y="3448506"/>
            <a:ext cx="737995" cy="474206"/>
            <a:chOff x="1531388" y="4340363"/>
            <a:chExt cx="1087455" cy="496853"/>
          </a:xfrm>
        </p:grpSpPr>
        <p:sp>
          <p:nvSpPr>
            <p:cNvPr id="779" name="AutoShape 101"/>
            <p:cNvSpPr>
              <a:spLocks noChangeArrowheads="1"/>
            </p:cNvSpPr>
            <p:nvPr/>
          </p:nvSpPr>
          <p:spPr bwMode="auto">
            <a:xfrm>
              <a:off x="1531388" y="4340363"/>
              <a:ext cx="1087455" cy="496853"/>
            </a:xfrm>
            <a:prstGeom prst="roundRect">
              <a:avLst>
                <a:gd name="adj" fmla="val 16667"/>
              </a:avLst>
            </a:prstGeom>
            <a:gradFill flip="none" rotWithShape="1">
              <a:gsLst>
                <a:gs pos="0">
                  <a:schemeClr val="tx2">
                    <a:lumMod val="50000"/>
                    <a:lumOff val="50000"/>
                  </a:schemeClr>
                </a:gs>
                <a:gs pos="50000">
                  <a:schemeClr val="accent1">
                    <a:lumMod val="40000"/>
                    <a:lumOff val="60000"/>
                  </a:schemeClr>
                </a:gs>
                <a:gs pos="100000">
                  <a:schemeClr val="accent1">
                    <a:lumMod val="60000"/>
                    <a:lumOff val="40000"/>
                  </a:schemeClr>
                </a:gs>
              </a:gsLst>
              <a:lin ang="16200000" scaled="1"/>
              <a:tileRect/>
            </a:gradFill>
            <a:ln w="12700" cap="rnd" cmpd="sng" algn="ctr">
              <a:solidFill>
                <a:schemeClr val="accent3"/>
              </a:solidFill>
              <a:prstDash val="solid"/>
              <a:round/>
              <a:headEnd type="none" w="med" len="med"/>
              <a:tailEnd type="none" w="med" len="med"/>
            </a:ln>
            <a:effectLst/>
          </p:spPr>
          <p:txBody>
            <a:bodyPr wrap="none" anchor="ctr"/>
            <a:lstStyle/>
            <a:p>
              <a:pPr algn="ctr" defTabSz="457189">
                <a:lnSpc>
                  <a:spcPct val="90000"/>
                </a:lnSpc>
                <a:defRPr/>
              </a:pPr>
              <a:endParaRPr lang="en-US" sz="1400" dirty="0">
                <a:solidFill>
                  <a:prstClr val="black"/>
                </a:solidFill>
                <a:effectLst>
                  <a:outerShdw blurRad="63500" dist="25400" dir="2700000" algn="tl" rotWithShape="0">
                    <a:srgbClr val="000000">
                      <a:alpha val="40000"/>
                    </a:srgbClr>
                  </a:outerShdw>
                </a:effectLst>
                <a:latin typeface="Franklin Gothic Medium" pitchFamily="34" charset="0"/>
              </a:endParaRPr>
            </a:p>
          </p:txBody>
        </p:sp>
        <p:sp>
          <p:nvSpPr>
            <p:cNvPr id="780" name="Rounded Rectangle 779"/>
            <p:cNvSpPr>
              <a:spLocks noChangeArrowheads="1"/>
            </p:cNvSpPr>
            <p:nvPr/>
          </p:nvSpPr>
          <p:spPr bwMode="auto">
            <a:xfrm>
              <a:off x="191700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81" name="Rounded Rectangle 780"/>
            <p:cNvSpPr>
              <a:spLocks noChangeArrowheads="1"/>
            </p:cNvSpPr>
            <p:nvPr/>
          </p:nvSpPr>
          <p:spPr bwMode="auto">
            <a:xfrm>
              <a:off x="2243236"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82" name="Rounded Rectangle 781"/>
            <p:cNvSpPr>
              <a:spLocks noChangeArrowheads="1"/>
            </p:cNvSpPr>
            <p:nvPr/>
          </p:nvSpPr>
          <p:spPr bwMode="auto">
            <a:xfrm>
              <a:off x="1581463" y="4601753"/>
              <a:ext cx="316049" cy="175909"/>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VM</a:t>
              </a:r>
            </a:p>
          </p:txBody>
        </p:sp>
        <p:sp>
          <p:nvSpPr>
            <p:cNvPr id="783" name="Rounded Rectangle 782"/>
            <p:cNvSpPr>
              <a:spLocks noChangeArrowheads="1"/>
            </p:cNvSpPr>
            <p:nvPr/>
          </p:nvSpPr>
          <p:spPr bwMode="auto">
            <a:xfrm>
              <a:off x="1581463" y="4401043"/>
              <a:ext cx="976568" cy="186531"/>
            </a:xfrm>
            <a:prstGeom prst="roundRect">
              <a:avLst>
                <a:gd name="adj" fmla="val 10683"/>
              </a:avLst>
            </a:prstGeom>
            <a:gradFill flip="none" rotWithShape="1">
              <a:gsLst>
                <a:gs pos="0">
                  <a:schemeClr val="tx2">
                    <a:lumMod val="50000"/>
                  </a:schemeClr>
                </a:gs>
                <a:gs pos="50000">
                  <a:schemeClr val="tx2">
                    <a:lumMod val="75000"/>
                  </a:schemeClr>
                </a:gs>
                <a:gs pos="100000">
                  <a:schemeClr val="tx2"/>
                </a:gs>
              </a:gsLst>
              <a:lin ang="16200000" scaled="1"/>
              <a:tileRect/>
            </a:gradFill>
            <a:ln w="12700">
              <a:noFill/>
              <a:prstDash val="solid"/>
              <a:round/>
              <a:headEnd/>
              <a:tailEnd/>
            </a:ln>
            <a:effectLst/>
          </p:spPr>
          <p:txBody>
            <a:bodyPr lIns="0" rIns="0" anchor="ctr"/>
            <a:lstStyle/>
            <a:p>
              <a:pPr algn="ctr" defTabSz="457189">
                <a:lnSpc>
                  <a:spcPct val="90000"/>
                </a:lnSpc>
                <a:defRPr/>
              </a:pPr>
              <a:r>
                <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v</a:t>
              </a:r>
              <a:r>
                <a:rPr lang="en-US" sz="1100" dirty="0" smtClean="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Switch</a:t>
              </a:r>
              <a:endParaRPr lang="en-US" sz="1100" dirty="0">
                <a:solidFill>
                  <a:prstClr val="white"/>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endParaRPr>
            </a:p>
          </p:txBody>
        </p:sp>
      </p:grpSp>
      <p:cxnSp>
        <p:nvCxnSpPr>
          <p:cNvPr id="788" name="Curved Connector 787"/>
          <p:cNvCxnSpPr>
            <a:stCxn id="773" idx="0"/>
            <a:endCxn id="783" idx="0"/>
          </p:cNvCxnSpPr>
          <p:nvPr/>
        </p:nvCxnSpPr>
        <p:spPr>
          <a:xfrm rot="16200000" flipH="1">
            <a:off x="5877286" y="3083861"/>
            <a:ext cx="65893" cy="779225"/>
          </a:xfrm>
          <a:prstGeom prst="curvedConnector3">
            <a:avLst>
              <a:gd name="adj1" fmla="val -1499426"/>
            </a:avLst>
          </a:prstGeom>
          <a:noFill/>
          <a:ln w="25400" cap="flat" cmpd="sng" algn="ctr">
            <a:solidFill>
              <a:srgbClr val="FF0000"/>
            </a:solidFill>
            <a:prstDash val="dash"/>
          </a:ln>
          <a:effectLst/>
        </p:spPr>
      </p:cxnSp>
      <p:cxnSp>
        <p:nvCxnSpPr>
          <p:cNvPr id="750" name="Curved Connector 749"/>
          <p:cNvCxnSpPr>
            <a:stCxn id="748" idx="0"/>
            <a:endCxn id="777" idx="0"/>
          </p:cNvCxnSpPr>
          <p:nvPr/>
        </p:nvCxnSpPr>
        <p:spPr>
          <a:xfrm rot="5400000" flipH="1" flipV="1">
            <a:off x="5118431" y="3101056"/>
            <a:ext cx="1160" cy="795931"/>
          </a:xfrm>
          <a:prstGeom prst="curvedConnector3">
            <a:avLst>
              <a:gd name="adj1" fmla="val 87278017"/>
            </a:avLst>
          </a:prstGeom>
          <a:noFill/>
          <a:ln w="25400" cap="flat" cmpd="sng" algn="ctr">
            <a:solidFill>
              <a:srgbClr val="FF0000"/>
            </a:solidFill>
            <a:prstDash val="dash"/>
          </a:ln>
          <a:effectLst/>
        </p:spPr>
      </p:cxnSp>
      <p:sp>
        <p:nvSpPr>
          <p:cNvPr id="795" name="TextBox 794"/>
          <p:cNvSpPr txBox="1"/>
          <p:nvPr/>
        </p:nvSpPr>
        <p:spPr>
          <a:xfrm>
            <a:off x="3528396" y="4448168"/>
            <a:ext cx="5309127" cy="315311"/>
          </a:xfrm>
          <a:prstGeom prst="rect">
            <a:avLst/>
          </a:prstGeom>
          <a:noFill/>
        </p:spPr>
        <p:txBody>
          <a:bodyPr wrap="square" rtlCol="0">
            <a:normAutofit fontScale="70000" lnSpcReduction="20000"/>
          </a:bodyPr>
          <a:lstStyle/>
          <a:p>
            <a:pPr algn="ctr">
              <a:lnSpc>
                <a:spcPct val="90000"/>
              </a:lnSpc>
              <a:spcBef>
                <a:spcPts val="300"/>
              </a:spcBef>
            </a:pPr>
            <a:r>
              <a:rPr lang="en-US" sz="1400" b="1" dirty="0" smtClean="0">
                <a:solidFill>
                  <a:schemeClr val="tx2">
                    <a:lumMod val="75000"/>
                  </a:schemeClr>
                </a:solidFill>
                <a:latin typeface="Dual 400" panose="02000603000000020004" pitchFamily="2" charset="0"/>
              </a:rPr>
              <a:t>NETWORK VIRTUALIZATION WITH HYPERVISOR BASED OVERLAY NETWORKING</a:t>
            </a:r>
          </a:p>
        </p:txBody>
      </p:sp>
    </p:spTree>
    <p:extLst>
      <p:ext uri="{BB962C8B-B14F-4D97-AF65-F5344CB8AC3E}">
        <p14:creationId xmlns:p14="http://schemas.microsoft.com/office/powerpoint/2010/main" val="223053829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7" name="Straight Connector 66"/>
          <p:cNvCxnSpPr/>
          <p:nvPr/>
        </p:nvCxnSpPr>
        <p:spPr bwMode="gray">
          <a:xfrm flipV="1">
            <a:off x="1614231" y="32743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bwMode="gray">
          <a:xfrm flipV="1">
            <a:off x="4252446" y="32743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bwMode="gray">
          <a:xfrm flipV="1">
            <a:off x="6841029" y="32743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bwMode="gray">
          <a:xfrm flipV="1">
            <a:off x="5202729" y="32743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bwMode="gray">
          <a:xfrm flipV="1">
            <a:off x="2699139" y="32743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6" name="Rectangle 45"/>
          <p:cNvSpPr/>
          <p:nvPr/>
        </p:nvSpPr>
        <p:spPr bwMode="gray">
          <a:xfrm>
            <a:off x="6531745" y="1084922"/>
            <a:ext cx="1103935" cy="838200"/>
          </a:xfrm>
          <a:prstGeom prst="rect">
            <a:avLst/>
          </a:prstGeom>
          <a:noFill/>
          <a:ln>
            <a:headEnd/>
            <a:tailEnd/>
          </a:ln>
          <a:effectLst/>
        </p:spPr>
        <p:style>
          <a:lnRef idx="3">
            <a:schemeClr val="lt1"/>
          </a:lnRef>
          <a:fillRef idx="1">
            <a:schemeClr val="accent5"/>
          </a:fillRef>
          <a:effectRef idx="1">
            <a:schemeClr val="accent5"/>
          </a:effectRef>
          <a:fontRef idx="minor">
            <a:schemeClr val="lt1"/>
          </a:fontRef>
        </p:style>
        <p:txBody>
          <a:bodyPr wrap="none" rtlCol="0" anchor="ctr"/>
          <a:lstStyle/>
          <a:p>
            <a:pPr algn="ctr"/>
            <a:r>
              <a:rPr lang="en-US" sz="1400" b="1" dirty="0" smtClean="0">
                <a:solidFill>
                  <a:schemeClr val="tx1"/>
                </a:solidFill>
              </a:rPr>
              <a:t>Cloud Management </a:t>
            </a:r>
          </a:p>
          <a:p>
            <a:pPr algn="ctr"/>
            <a:r>
              <a:rPr lang="en-US" sz="1400" b="1" dirty="0" smtClean="0">
                <a:solidFill>
                  <a:schemeClr val="tx1"/>
                </a:solidFill>
              </a:rPr>
              <a:t>Platforms </a:t>
            </a:r>
          </a:p>
          <a:p>
            <a:pPr algn="ctr"/>
            <a:endParaRPr lang="en-US" sz="1400" b="1" dirty="0">
              <a:solidFill>
                <a:schemeClr val="bg1"/>
              </a:solidFill>
            </a:endParaRPr>
          </a:p>
        </p:txBody>
      </p:sp>
      <p:sp>
        <p:nvSpPr>
          <p:cNvPr id="21" name="TextBox 20"/>
          <p:cNvSpPr txBox="1"/>
          <p:nvPr/>
        </p:nvSpPr>
        <p:spPr bwMode="gray">
          <a:xfrm>
            <a:off x="1449698" y="2824388"/>
            <a:ext cx="6222153" cy="400110"/>
          </a:xfrm>
          <a:prstGeom prst="rect">
            <a:avLst/>
          </a:prstGeom>
          <a:noFill/>
          <a:ln>
            <a:headEnd/>
            <a:tailEnd/>
          </a:ln>
          <a:effectLst/>
        </p:spPr>
        <p:style>
          <a:lnRef idx="3">
            <a:schemeClr val="lt1"/>
          </a:lnRef>
          <a:fillRef idx="1">
            <a:schemeClr val="accent2"/>
          </a:fillRef>
          <a:effectRef idx="1">
            <a:schemeClr val="accent2"/>
          </a:effectRef>
          <a:fontRef idx="minor">
            <a:schemeClr val="lt1"/>
          </a:fontRef>
        </p:style>
        <p:txBody>
          <a:bodyPr wrap="square" lIns="0" tIns="0" rIns="0" bIns="0" rtlCol="0">
            <a:spAutoFit/>
          </a:bodyPr>
          <a:lstStyle/>
          <a:p>
            <a:pPr algn="ctr"/>
            <a:endParaRPr lang="en-US" sz="600" b="1" dirty="0" smtClean="0">
              <a:solidFill>
                <a:schemeClr val="tx1"/>
              </a:solidFill>
            </a:endParaRPr>
          </a:p>
          <a:p>
            <a:pPr algn="ctr"/>
            <a:r>
              <a:rPr lang="en-US" sz="2000" dirty="0" smtClean="0">
                <a:solidFill>
                  <a:schemeClr val="tx1"/>
                </a:solidFill>
                <a:latin typeface="+mj-lt"/>
              </a:rPr>
              <a:t>Infrastructure Provisioning</a:t>
            </a:r>
            <a:endParaRPr lang="en-US" dirty="0" smtClean="0">
              <a:solidFill>
                <a:schemeClr val="tx1"/>
              </a:solidFill>
              <a:latin typeface="+mj-lt"/>
            </a:endParaRPr>
          </a:p>
        </p:txBody>
      </p:sp>
      <p:sp>
        <p:nvSpPr>
          <p:cNvPr id="2" name="Title 1"/>
          <p:cNvSpPr>
            <a:spLocks noGrp="1"/>
          </p:cNvSpPr>
          <p:nvPr>
            <p:ph type="title"/>
          </p:nvPr>
        </p:nvSpPr>
        <p:spPr>
          <a:xfrm>
            <a:off x="601735" y="351489"/>
            <a:ext cx="7727387" cy="509046"/>
          </a:xfrm>
        </p:spPr>
        <p:txBody>
          <a:bodyPr/>
          <a:lstStyle/>
          <a:p>
            <a:r>
              <a:rPr lang="en-US" dirty="0" smtClean="0"/>
              <a:t>Network Automation &amp; Orchestration </a:t>
            </a:r>
            <a:endParaRPr lang="en-US" dirty="0"/>
          </a:p>
        </p:txBody>
      </p:sp>
      <p:sp>
        <p:nvSpPr>
          <p:cNvPr id="33" name="Footer Placeholder 5"/>
          <p:cNvSpPr>
            <a:spLocks noGrp="1"/>
          </p:cNvSpPr>
          <p:nvPr>
            <p:ph type="ftr" sz="quarter" idx="3"/>
          </p:nvPr>
        </p:nvSpPr>
        <p:spPr/>
        <p:txBody>
          <a:bodyPr/>
          <a:lstStyle>
            <a:lvl1pPr marL="0" marR="0" indent="0" algn="r" defTabSz="914270" rtl="0" eaLnBrk="1" fontAlgn="auto" latinLnBrk="0" hangingPunct="1">
              <a:lnSpc>
                <a:spcPct val="100000"/>
              </a:lnSpc>
              <a:spcBef>
                <a:spcPts val="0"/>
              </a:spcBef>
              <a:spcAft>
                <a:spcPts val="0"/>
              </a:spcAft>
              <a:buClrTx/>
              <a:buSzTx/>
              <a:buFontTx/>
              <a:buNone/>
              <a:tabLst/>
              <a:defRPr sz="700" cap="none" spc="-20" baseline="0">
                <a:solidFill>
                  <a:schemeClr val="tx1"/>
                </a:solidFill>
                <a:latin typeface="Dual 400" panose="02000603000000020004" pitchFamily="2" charset="0"/>
              </a:defRPr>
            </a:lvl1pPr>
          </a:lstStyle>
          <a:p>
            <a:r>
              <a:rPr lang="en-US" dirty="0" smtClean="0"/>
              <a:t>© 2015 BROCADE COMMUNICATIONS SYSTEMS, INC</a:t>
            </a:r>
            <a:endParaRPr lang="en-US" dirty="0"/>
          </a:p>
        </p:txBody>
      </p:sp>
      <p:sp>
        <p:nvSpPr>
          <p:cNvPr id="34" name="Slide Number Placeholder 6"/>
          <p:cNvSpPr>
            <a:spLocks noGrp="1"/>
          </p:cNvSpPr>
          <p:nvPr>
            <p:ph type="sldNum" sz="quarter" idx="4"/>
          </p:nvPr>
        </p:nvSpPr>
        <p:spPr/>
        <p:txBody>
          <a:bodyPr/>
          <a:lstStyle>
            <a:lvl1pPr algn="r">
              <a:defRPr sz="700" spc="40" baseline="0">
                <a:solidFill>
                  <a:schemeClr val="tx1"/>
                </a:solidFill>
                <a:latin typeface="Dual 400" panose="02000603000000020004" pitchFamily="2" charset="0"/>
              </a:defRPr>
            </a:lvl1pPr>
          </a:lstStyle>
          <a:p>
            <a:fld id="{2605BFE6-C519-4A8C-A9D9-A9A0CD28B237}" type="slidenum">
              <a:rPr lang="en-US" smtClean="0"/>
              <a:pPr/>
              <a:t>7</a:t>
            </a:fld>
            <a:endParaRPr lang="en-US" dirty="0"/>
          </a:p>
        </p:txBody>
      </p:sp>
      <p:sp>
        <p:nvSpPr>
          <p:cNvPr id="22" name="TextBox 21"/>
          <p:cNvSpPr txBox="1"/>
          <p:nvPr/>
        </p:nvSpPr>
        <p:spPr bwMode="gray">
          <a:xfrm>
            <a:off x="3602206" y="3667673"/>
            <a:ext cx="1066799" cy="646331"/>
          </a:xfrm>
          <a:prstGeom prst="rect">
            <a:avLst/>
          </a:prstGeom>
          <a:noFill/>
          <a:ln w="19050" algn="ctr">
            <a:noFill/>
            <a:miter lim="800000"/>
            <a:headEnd/>
            <a:tailEnd/>
          </a:ln>
        </p:spPr>
        <p:txBody>
          <a:bodyPr wrap="square" lIns="0" tIns="0" rIns="0" bIns="0" rtlCol="0">
            <a:spAutoFit/>
          </a:bodyPr>
          <a:lstStyle/>
          <a:p>
            <a:r>
              <a:rPr lang="en-US" sz="1200" b="1" dirty="0" smtClean="0"/>
              <a:t>Native Fabric</a:t>
            </a:r>
          </a:p>
          <a:p>
            <a:pPr marL="112713" indent="-112713">
              <a:buClr>
                <a:schemeClr val="bg2"/>
              </a:buClr>
              <a:buFont typeface="Franklin Gothic Book" panose="020B0503020102020204" pitchFamily="34" charset="0"/>
              <a:buChar char="•"/>
            </a:pPr>
            <a:r>
              <a:rPr lang="en-US" sz="1000" dirty="0" smtClean="0"/>
              <a:t>Yang Model-</a:t>
            </a:r>
            <a:r>
              <a:rPr lang="en-US" sz="1000" dirty="0" err="1" smtClean="0"/>
              <a:t>NetConf</a:t>
            </a:r>
            <a:endParaRPr lang="en-US" sz="1000" dirty="0" smtClean="0"/>
          </a:p>
          <a:p>
            <a:pPr marL="112713" indent="-112713">
              <a:buClr>
                <a:schemeClr val="bg2"/>
              </a:buClr>
              <a:buFont typeface="Franklin Gothic Book" panose="020B0503020102020204" pitchFamily="34" charset="0"/>
              <a:buChar char="•"/>
            </a:pPr>
            <a:r>
              <a:rPr lang="en-US" sz="1000" dirty="0" smtClean="0"/>
              <a:t>CLI</a:t>
            </a:r>
          </a:p>
        </p:txBody>
      </p:sp>
      <p:sp>
        <p:nvSpPr>
          <p:cNvPr id="25" name="TextBox 24"/>
          <p:cNvSpPr txBox="1"/>
          <p:nvPr/>
        </p:nvSpPr>
        <p:spPr bwMode="gray">
          <a:xfrm>
            <a:off x="2199069" y="3664490"/>
            <a:ext cx="1000141" cy="184666"/>
          </a:xfrm>
          <a:prstGeom prst="rect">
            <a:avLst/>
          </a:prstGeom>
          <a:noFill/>
          <a:ln w="19050" algn="ctr">
            <a:noFill/>
            <a:miter lim="800000"/>
            <a:headEnd/>
            <a:tailEnd/>
          </a:ln>
        </p:spPr>
        <p:txBody>
          <a:bodyPr wrap="square" lIns="0" tIns="0" rIns="0" bIns="0" rtlCol="0">
            <a:spAutoFit/>
          </a:bodyPr>
          <a:lstStyle/>
          <a:p>
            <a:r>
              <a:rPr lang="en-US" sz="1200" b="1" dirty="0" smtClean="0"/>
              <a:t>CLI Scripting</a:t>
            </a:r>
          </a:p>
        </p:txBody>
      </p:sp>
      <p:sp>
        <p:nvSpPr>
          <p:cNvPr id="26" name="TextBox 25"/>
          <p:cNvSpPr txBox="1"/>
          <p:nvPr/>
        </p:nvSpPr>
        <p:spPr bwMode="gray">
          <a:xfrm>
            <a:off x="4974130" y="3633668"/>
            <a:ext cx="1181098" cy="1061829"/>
          </a:xfrm>
          <a:prstGeom prst="rect">
            <a:avLst/>
          </a:prstGeom>
          <a:noFill/>
          <a:ln w="19050" algn="ctr">
            <a:noFill/>
            <a:miter lim="800000"/>
            <a:headEnd/>
            <a:tailEnd/>
          </a:ln>
        </p:spPr>
        <p:txBody>
          <a:bodyPr wrap="square" lIns="0" tIns="0" rIns="0" bIns="0" rtlCol="0">
            <a:spAutoFit/>
          </a:bodyPr>
          <a:lstStyle/>
          <a:p>
            <a:r>
              <a:rPr lang="en-US" sz="1200" b="1" dirty="0"/>
              <a:t>Cloud</a:t>
            </a:r>
          </a:p>
          <a:p>
            <a:pPr marL="112713" indent="-112713">
              <a:spcAft>
                <a:spcPts val="600"/>
              </a:spcAft>
              <a:buClr>
                <a:schemeClr val="bg2"/>
              </a:buClr>
              <a:buFont typeface="Franklin Gothic Book" panose="020B0503020102020204" pitchFamily="34" charset="0"/>
              <a:buChar char="•"/>
            </a:pPr>
            <a:r>
              <a:rPr lang="en-US" sz="1000" dirty="0"/>
              <a:t>Yang Model- </a:t>
            </a:r>
            <a:r>
              <a:rPr lang="en-US" sz="1000" dirty="0" err="1"/>
              <a:t>RestAPI</a:t>
            </a:r>
            <a:endParaRPr lang="en-US" sz="1000" b="1" dirty="0"/>
          </a:p>
          <a:p>
            <a:r>
              <a:rPr lang="en-US" sz="1200" b="1" dirty="0" err="1"/>
              <a:t>DevOps</a:t>
            </a:r>
            <a:endParaRPr lang="en-US" sz="1200" b="1" dirty="0"/>
          </a:p>
          <a:p>
            <a:pPr marL="112713" indent="-112713">
              <a:buClr>
                <a:schemeClr val="bg2"/>
              </a:buClr>
              <a:buFont typeface="Franklin Gothic Book" panose="020B0503020102020204" pitchFamily="34" charset="0"/>
              <a:buChar char="•"/>
            </a:pPr>
            <a:r>
              <a:rPr lang="en-US" sz="1000" dirty="0"/>
              <a:t>Python</a:t>
            </a:r>
          </a:p>
          <a:p>
            <a:pPr marL="112713" indent="-112713">
              <a:buClr>
                <a:schemeClr val="bg2"/>
              </a:buClr>
              <a:buFont typeface="Franklin Gothic Book" panose="020B0503020102020204" pitchFamily="34" charset="0"/>
              <a:buChar char="•"/>
            </a:pPr>
            <a:r>
              <a:rPr lang="en-US" sz="1000" dirty="0" smtClean="0"/>
              <a:t>Puppet</a:t>
            </a:r>
            <a:endParaRPr lang="en-US" sz="1000" dirty="0"/>
          </a:p>
        </p:txBody>
      </p:sp>
      <p:sp>
        <p:nvSpPr>
          <p:cNvPr id="27" name="TextBox 26"/>
          <p:cNvSpPr txBox="1"/>
          <p:nvPr/>
        </p:nvSpPr>
        <p:spPr bwMode="gray">
          <a:xfrm>
            <a:off x="6324803" y="3633668"/>
            <a:ext cx="1925926" cy="830997"/>
          </a:xfrm>
          <a:prstGeom prst="rect">
            <a:avLst/>
          </a:prstGeom>
          <a:noFill/>
          <a:ln w="19050" algn="ctr">
            <a:noFill/>
            <a:miter lim="800000"/>
            <a:headEnd/>
            <a:tailEnd/>
          </a:ln>
        </p:spPr>
        <p:txBody>
          <a:bodyPr wrap="square" lIns="0" tIns="0" rIns="0" bIns="0" rtlCol="0">
            <a:spAutoFit/>
          </a:bodyPr>
          <a:lstStyle/>
          <a:p>
            <a:r>
              <a:rPr lang="en-US" sz="1200" b="1" dirty="0" smtClean="0"/>
              <a:t>Controller-based Architecture</a:t>
            </a:r>
          </a:p>
          <a:p>
            <a:pPr marL="112713" indent="-112713">
              <a:buClr>
                <a:schemeClr val="bg2"/>
              </a:buClr>
              <a:buFont typeface="Franklin Gothic Book" panose="020B0503020102020204" pitchFamily="34" charset="0"/>
              <a:buChar char="•"/>
            </a:pPr>
            <a:r>
              <a:rPr lang="en-US" sz="1000" dirty="0" err="1" smtClean="0"/>
              <a:t>OpenDaylight</a:t>
            </a:r>
            <a:endParaRPr lang="en-US" sz="1000" dirty="0" smtClean="0"/>
          </a:p>
          <a:p>
            <a:pPr marL="112713" indent="-112713">
              <a:buClr>
                <a:schemeClr val="bg2"/>
              </a:buClr>
              <a:buFont typeface="Franklin Gothic Book" panose="020B0503020102020204" pitchFamily="34" charset="0"/>
              <a:buChar char="•"/>
            </a:pPr>
            <a:r>
              <a:rPr lang="en-US" sz="1000" dirty="0" smtClean="0"/>
              <a:t>Brocade SDN Controller</a:t>
            </a:r>
          </a:p>
          <a:p>
            <a:pPr marL="112713" indent="-112713">
              <a:buClr>
                <a:schemeClr val="bg2"/>
              </a:buClr>
              <a:buFont typeface="Franklin Gothic Book" panose="020B0503020102020204" pitchFamily="34" charset="0"/>
              <a:buChar char="•"/>
            </a:pPr>
            <a:r>
              <a:rPr lang="en-US" sz="1000" dirty="0" smtClean="0"/>
              <a:t>VMware NSX</a:t>
            </a:r>
          </a:p>
        </p:txBody>
      </p:sp>
      <p:sp>
        <p:nvSpPr>
          <p:cNvPr id="50" name="TextBox 49"/>
          <p:cNvSpPr txBox="1"/>
          <p:nvPr/>
        </p:nvSpPr>
        <p:spPr bwMode="gray">
          <a:xfrm>
            <a:off x="1486591" y="3633668"/>
            <a:ext cx="482765" cy="215444"/>
          </a:xfrm>
          <a:prstGeom prst="rect">
            <a:avLst/>
          </a:prstGeom>
          <a:noFill/>
          <a:ln w="19050" algn="ctr">
            <a:noFill/>
            <a:miter lim="800000"/>
            <a:headEnd/>
            <a:tailEnd/>
          </a:ln>
        </p:spPr>
        <p:txBody>
          <a:bodyPr wrap="square" lIns="0" tIns="0" rIns="0" bIns="0" rtlCol="0">
            <a:spAutoFit/>
          </a:bodyPr>
          <a:lstStyle/>
          <a:p>
            <a:r>
              <a:rPr lang="en-US" sz="1400" b="1" dirty="0" smtClean="0"/>
              <a:t>CLI</a:t>
            </a:r>
          </a:p>
        </p:txBody>
      </p:sp>
      <p:grpSp>
        <p:nvGrpSpPr>
          <p:cNvPr id="23" name="Group 22"/>
          <p:cNvGrpSpPr/>
          <p:nvPr/>
        </p:nvGrpSpPr>
        <p:grpSpPr>
          <a:xfrm>
            <a:off x="776896" y="2731646"/>
            <a:ext cx="7583804" cy="759138"/>
            <a:chOff x="776896" y="2869150"/>
            <a:chExt cx="7583804" cy="759138"/>
          </a:xfrm>
          <a:solidFill>
            <a:schemeClr val="bg2"/>
          </a:solidFill>
        </p:grpSpPr>
        <p:sp>
          <p:nvSpPr>
            <p:cNvPr id="24" name="Freeform 6"/>
            <p:cNvSpPr>
              <a:spLocks/>
            </p:cNvSpPr>
            <p:nvPr/>
          </p:nvSpPr>
          <p:spPr bwMode="auto">
            <a:xfrm>
              <a:off x="5978153" y="2885281"/>
              <a:ext cx="2382547" cy="743007"/>
            </a:xfrm>
            <a:custGeom>
              <a:avLst/>
              <a:gdLst>
                <a:gd name="T0" fmla="*/ 1379 w 1393"/>
                <a:gd name="T1" fmla="*/ 191 h 434"/>
                <a:gd name="T2" fmla="*/ 1301 w 1393"/>
                <a:gd name="T3" fmla="*/ 147 h 434"/>
                <a:gd name="T4" fmla="*/ 1093 w 1393"/>
                <a:gd name="T5" fmla="*/ 33 h 434"/>
                <a:gd name="T6" fmla="*/ 1034 w 1393"/>
                <a:gd name="T7" fmla="*/ 2 h 434"/>
                <a:gd name="T8" fmla="*/ 1015 w 1393"/>
                <a:gd name="T9" fmla="*/ 6 h 434"/>
                <a:gd name="T10" fmla="*/ 1012 w 1393"/>
                <a:gd name="T11" fmla="*/ 38 h 434"/>
                <a:gd name="T12" fmla="*/ 1014 w 1393"/>
                <a:gd name="T13" fmla="*/ 80 h 434"/>
                <a:gd name="T14" fmla="*/ 1015 w 1393"/>
                <a:gd name="T15" fmla="*/ 38 h 434"/>
                <a:gd name="T16" fmla="*/ 1019 w 1393"/>
                <a:gd name="T17" fmla="*/ 9 h 434"/>
                <a:gd name="T18" fmla="*/ 1049 w 1393"/>
                <a:gd name="T19" fmla="*/ 17 h 434"/>
                <a:gd name="T20" fmla="*/ 1181 w 1393"/>
                <a:gd name="T21" fmla="*/ 97 h 434"/>
                <a:gd name="T22" fmla="*/ 1353 w 1393"/>
                <a:gd name="T23" fmla="*/ 200 h 434"/>
                <a:gd name="T24" fmla="*/ 1370 w 1393"/>
                <a:gd name="T25" fmla="*/ 211 h 434"/>
                <a:gd name="T26" fmla="*/ 1369 w 1393"/>
                <a:gd name="T27" fmla="*/ 214 h 434"/>
                <a:gd name="T28" fmla="*/ 1362 w 1393"/>
                <a:gd name="T29" fmla="*/ 218 h 434"/>
                <a:gd name="T30" fmla="*/ 1073 w 1393"/>
                <a:gd name="T31" fmla="*/ 381 h 434"/>
                <a:gd name="T32" fmla="*/ 1030 w 1393"/>
                <a:gd name="T33" fmla="*/ 406 h 434"/>
                <a:gd name="T34" fmla="*/ 1028 w 1393"/>
                <a:gd name="T35" fmla="*/ 408 h 434"/>
                <a:gd name="T36" fmla="*/ 1026 w 1393"/>
                <a:gd name="T37" fmla="*/ 407 h 434"/>
                <a:gd name="T38" fmla="*/ 1026 w 1393"/>
                <a:gd name="T39" fmla="*/ 324 h 434"/>
                <a:gd name="T40" fmla="*/ 1019 w 1393"/>
                <a:gd name="T41" fmla="*/ 304 h 434"/>
                <a:gd name="T42" fmla="*/ 988 w 1393"/>
                <a:gd name="T43" fmla="*/ 287 h 434"/>
                <a:gd name="T44" fmla="*/ 974 w 1393"/>
                <a:gd name="T45" fmla="*/ 287 h 434"/>
                <a:gd name="T46" fmla="*/ 878 w 1393"/>
                <a:gd name="T47" fmla="*/ 288 h 434"/>
                <a:gd name="T48" fmla="*/ 412 w 1393"/>
                <a:gd name="T49" fmla="*/ 297 h 434"/>
                <a:gd name="T50" fmla="*/ 347 w 1393"/>
                <a:gd name="T51" fmla="*/ 300 h 434"/>
                <a:gd name="T52" fmla="*/ 137 w 1393"/>
                <a:gd name="T53" fmla="*/ 303 h 434"/>
                <a:gd name="T54" fmla="*/ 0 w 1393"/>
                <a:gd name="T55" fmla="*/ 306 h 434"/>
                <a:gd name="T56" fmla="*/ 137 w 1393"/>
                <a:gd name="T57" fmla="*/ 308 h 434"/>
                <a:gd name="T58" fmla="*/ 499 w 1393"/>
                <a:gd name="T59" fmla="*/ 312 h 434"/>
                <a:gd name="T60" fmla="*/ 952 w 1393"/>
                <a:gd name="T61" fmla="*/ 314 h 434"/>
                <a:gd name="T62" fmla="*/ 990 w 1393"/>
                <a:gd name="T63" fmla="*/ 312 h 434"/>
                <a:gd name="T64" fmla="*/ 1001 w 1393"/>
                <a:gd name="T65" fmla="*/ 322 h 434"/>
                <a:gd name="T66" fmla="*/ 1001 w 1393"/>
                <a:gd name="T67" fmla="*/ 329 h 434"/>
                <a:gd name="T68" fmla="*/ 1001 w 1393"/>
                <a:gd name="T69" fmla="*/ 389 h 434"/>
                <a:gd name="T70" fmla="*/ 1001 w 1393"/>
                <a:gd name="T71" fmla="*/ 410 h 434"/>
                <a:gd name="T72" fmla="*/ 1028 w 1393"/>
                <a:gd name="T73" fmla="*/ 433 h 434"/>
                <a:gd name="T74" fmla="*/ 1040 w 1393"/>
                <a:gd name="T75" fmla="*/ 430 h 434"/>
                <a:gd name="T76" fmla="*/ 1051 w 1393"/>
                <a:gd name="T77" fmla="*/ 423 h 434"/>
                <a:gd name="T78" fmla="*/ 1357 w 1393"/>
                <a:gd name="T79" fmla="*/ 246 h 434"/>
                <a:gd name="T80" fmla="*/ 1391 w 1393"/>
                <a:gd name="T81" fmla="*/ 218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3" h="434">
                  <a:moveTo>
                    <a:pt x="1390" y="201"/>
                  </a:moveTo>
                  <a:cubicBezTo>
                    <a:pt x="1387" y="196"/>
                    <a:pt x="1383" y="193"/>
                    <a:pt x="1379" y="191"/>
                  </a:cubicBezTo>
                  <a:cubicBezTo>
                    <a:pt x="1374" y="188"/>
                    <a:pt x="1369" y="185"/>
                    <a:pt x="1363" y="181"/>
                  </a:cubicBezTo>
                  <a:cubicBezTo>
                    <a:pt x="1342" y="170"/>
                    <a:pt x="1322" y="158"/>
                    <a:pt x="1301" y="147"/>
                  </a:cubicBezTo>
                  <a:cubicBezTo>
                    <a:pt x="1261" y="125"/>
                    <a:pt x="1223" y="104"/>
                    <a:pt x="1188" y="85"/>
                  </a:cubicBezTo>
                  <a:cubicBezTo>
                    <a:pt x="1153" y="65"/>
                    <a:pt x="1121" y="48"/>
                    <a:pt x="1093" y="33"/>
                  </a:cubicBezTo>
                  <a:cubicBezTo>
                    <a:pt x="1078" y="25"/>
                    <a:pt x="1065" y="18"/>
                    <a:pt x="1052" y="11"/>
                  </a:cubicBezTo>
                  <a:cubicBezTo>
                    <a:pt x="1046" y="8"/>
                    <a:pt x="1041" y="4"/>
                    <a:pt x="1034" y="2"/>
                  </a:cubicBezTo>
                  <a:cubicBezTo>
                    <a:pt x="1031" y="0"/>
                    <a:pt x="1027" y="0"/>
                    <a:pt x="1023" y="0"/>
                  </a:cubicBezTo>
                  <a:cubicBezTo>
                    <a:pt x="1020" y="1"/>
                    <a:pt x="1016" y="3"/>
                    <a:pt x="1015" y="6"/>
                  </a:cubicBezTo>
                  <a:cubicBezTo>
                    <a:pt x="1011" y="12"/>
                    <a:pt x="1012" y="19"/>
                    <a:pt x="1012" y="24"/>
                  </a:cubicBezTo>
                  <a:cubicBezTo>
                    <a:pt x="1012" y="29"/>
                    <a:pt x="1012" y="34"/>
                    <a:pt x="1012" y="38"/>
                  </a:cubicBezTo>
                  <a:cubicBezTo>
                    <a:pt x="1012" y="47"/>
                    <a:pt x="1013" y="55"/>
                    <a:pt x="1013" y="61"/>
                  </a:cubicBezTo>
                  <a:cubicBezTo>
                    <a:pt x="1013" y="74"/>
                    <a:pt x="1014" y="80"/>
                    <a:pt x="1014" y="80"/>
                  </a:cubicBezTo>
                  <a:cubicBezTo>
                    <a:pt x="1014" y="80"/>
                    <a:pt x="1014" y="74"/>
                    <a:pt x="1014" y="61"/>
                  </a:cubicBezTo>
                  <a:cubicBezTo>
                    <a:pt x="1015" y="55"/>
                    <a:pt x="1015" y="47"/>
                    <a:pt x="1015" y="38"/>
                  </a:cubicBezTo>
                  <a:cubicBezTo>
                    <a:pt x="1015" y="34"/>
                    <a:pt x="1015" y="29"/>
                    <a:pt x="1016" y="24"/>
                  </a:cubicBezTo>
                  <a:cubicBezTo>
                    <a:pt x="1016" y="18"/>
                    <a:pt x="1016" y="13"/>
                    <a:pt x="1019" y="9"/>
                  </a:cubicBezTo>
                  <a:cubicBezTo>
                    <a:pt x="1021" y="5"/>
                    <a:pt x="1027" y="5"/>
                    <a:pt x="1032" y="7"/>
                  </a:cubicBezTo>
                  <a:cubicBezTo>
                    <a:pt x="1037" y="10"/>
                    <a:pt x="1043" y="14"/>
                    <a:pt x="1049" y="17"/>
                  </a:cubicBezTo>
                  <a:cubicBezTo>
                    <a:pt x="1061" y="24"/>
                    <a:pt x="1074" y="32"/>
                    <a:pt x="1088" y="41"/>
                  </a:cubicBezTo>
                  <a:cubicBezTo>
                    <a:pt x="1116" y="58"/>
                    <a:pt x="1147" y="77"/>
                    <a:pt x="1181" y="97"/>
                  </a:cubicBezTo>
                  <a:cubicBezTo>
                    <a:pt x="1216" y="118"/>
                    <a:pt x="1253" y="140"/>
                    <a:pt x="1292" y="164"/>
                  </a:cubicBezTo>
                  <a:cubicBezTo>
                    <a:pt x="1312" y="175"/>
                    <a:pt x="1332" y="187"/>
                    <a:pt x="1353" y="200"/>
                  </a:cubicBezTo>
                  <a:cubicBezTo>
                    <a:pt x="1368" y="209"/>
                    <a:pt x="1368" y="209"/>
                    <a:pt x="1368" y="209"/>
                  </a:cubicBezTo>
                  <a:cubicBezTo>
                    <a:pt x="1369" y="210"/>
                    <a:pt x="1370" y="211"/>
                    <a:pt x="1370" y="211"/>
                  </a:cubicBezTo>
                  <a:cubicBezTo>
                    <a:pt x="1371" y="212"/>
                    <a:pt x="1370" y="212"/>
                    <a:pt x="1371" y="212"/>
                  </a:cubicBezTo>
                  <a:cubicBezTo>
                    <a:pt x="1370" y="212"/>
                    <a:pt x="1370" y="213"/>
                    <a:pt x="1369" y="214"/>
                  </a:cubicBezTo>
                  <a:cubicBezTo>
                    <a:pt x="1368" y="214"/>
                    <a:pt x="1367" y="215"/>
                    <a:pt x="1366" y="215"/>
                  </a:cubicBezTo>
                  <a:cubicBezTo>
                    <a:pt x="1362" y="218"/>
                    <a:pt x="1362" y="218"/>
                    <a:pt x="1362" y="218"/>
                  </a:cubicBezTo>
                  <a:cubicBezTo>
                    <a:pt x="1346" y="227"/>
                    <a:pt x="1346" y="227"/>
                    <a:pt x="1346" y="227"/>
                  </a:cubicBezTo>
                  <a:cubicBezTo>
                    <a:pt x="1259" y="276"/>
                    <a:pt x="1166" y="329"/>
                    <a:pt x="1073" y="381"/>
                  </a:cubicBezTo>
                  <a:cubicBezTo>
                    <a:pt x="1039" y="401"/>
                    <a:pt x="1039" y="401"/>
                    <a:pt x="1039" y="401"/>
                  </a:cubicBezTo>
                  <a:cubicBezTo>
                    <a:pt x="1030" y="406"/>
                    <a:pt x="1030" y="406"/>
                    <a:pt x="1030" y="406"/>
                  </a:cubicBezTo>
                  <a:cubicBezTo>
                    <a:pt x="1029" y="407"/>
                    <a:pt x="1029" y="407"/>
                    <a:pt x="1029" y="407"/>
                  </a:cubicBezTo>
                  <a:cubicBezTo>
                    <a:pt x="1028" y="408"/>
                    <a:pt x="1028" y="407"/>
                    <a:pt x="1028" y="408"/>
                  </a:cubicBezTo>
                  <a:cubicBezTo>
                    <a:pt x="1027" y="408"/>
                    <a:pt x="1027" y="408"/>
                    <a:pt x="1027" y="408"/>
                  </a:cubicBezTo>
                  <a:cubicBezTo>
                    <a:pt x="1027" y="408"/>
                    <a:pt x="1026" y="407"/>
                    <a:pt x="1026" y="407"/>
                  </a:cubicBezTo>
                  <a:cubicBezTo>
                    <a:pt x="1026" y="381"/>
                    <a:pt x="1026" y="355"/>
                    <a:pt x="1026" y="329"/>
                  </a:cubicBezTo>
                  <a:cubicBezTo>
                    <a:pt x="1026" y="327"/>
                    <a:pt x="1026" y="327"/>
                    <a:pt x="1026" y="324"/>
                  </a:cubicBezTo>
                  <a:cubicBezTo>
                    <a:pt x="1026" y="323"/>
                    <a:pt x="1025" y="319"/>
                    <a:pt x="1025" y="317"/>
                  </a:cubicBezTo>
                  <a:cubicBezTo>
                    <a:pt x="1024" y="312"/>
                    <a:pt x="1022" y="307"/>
                    <a:pt x="1019" y="304"/>
                  </a:cubicBezTo>
                  <a:cubicBezTo>
                    <a:pt x="1013" y="296"/>
                    <a:pt x="1005" y="290"/>
                    <a:pt x="996" y="288"/>
                  </a:cubicBezTo>
                  <a:cubicBezTo>
                    <a:pt x="993" y="288"/>
                    <a:pt x="991" y="287"/>
                    <a:pt x="988" y="287"/>
                  </a:cubicBezTo>
                  <a:cubicBezTo>
                    <a:pt x="983" y="287"/>
                    <a:pt x="983" y="287"/>
                    <a:pt x="983" y="287"/>
                  </a:cubicBezTo>
                  <a:cubicBezTo>
                    <a:pt x="974" y="287"/>
                    <a:pt x="974" y="287"/>
                    <a:pt x="974" y="287"/>
                  </a:cubicBezTo>
                  <a:cubicBezTo>
                    <a:pt x="954" y="287"/>
                    <a:pt x="954" y="287"/>
                    <a:pt x="954" y="287"/>
                  </a:cubicBezTo>
                  <a:cubicBezTo>
                    <a:pt x="928" y="288"/>
                    <a:pt x="903" y="288"/>
                    <a:pt x="878" y="288"/>
                  </a:cubicBezTo>
                  <a:cubicBezTo>
                    <a:pt x="778" y="289"/>
                    <a:pt x="685" y="291"/>
                    <a:pt x="605" y="292"/>
                  </a:cubicBezTo>
                  <a:cubicBezTo>
                    <a:pt x="525" y="293"/>
                    <a:pt x="458" y="296"/>
                    <a:pt x="412" y="297"/>
                  </a:cubicBezTo>
                  <a:cubicBezTo>
                    <a:pt x="365" y="299"/>
                    <a:pt x="338" y="299"/>
                    <a:pt x="338" y="299"/>
                  </a:cubicBezTo>
                  <a:cubicBezTo>
                    <a:pt x="338" y="299"/>
                    <a:pt x="341" y="300"/>
                    <a:pt x="347" y="300"/>
                  </a:cubicBezTo>
                  <a:cubicBezTo>
                    <a:pt x="329" y="300"/>
                    <a:pt x="312" y="300"/>
                    <a:pt x="295" y="300"/>
                  </a:cubicBezTo>
                  <a:cubicBezTo>
                    <a:pt x="234" y="302"/>
                    <a:pt x="181" y="302"/>
                    <a:pt x="137" y="303"/>
                  </a:cubicBezTo>
                  <a:cubicBezTo>
                    <a:pt x="94" y="304"/>
                    <a:pt x="59" y="305"/>
                    <a:pt x="36" y="305"/>
                  </a:cubicBezTo>
                  <a:cubicBezTo>
                    <a:pt x="13" y="306"/>
                    <a:pt x="0" y="306"/>
                    <a:pt x="0" y="306"/>
                  </a:cubicBezTo>
                  <a:cubicBezTo>
                    <a:pt x="0" y="306"/>
                    <a:pt x="13" y="306"/>
                    <a:pt x="36" y="306"/>
                  </a:cubicBezTo>
                  <a:cubicBezTo>
                    <a:pt x="59" y="307"/>
                    <a:pt x="94" y="307"/>
                    <a:pt x="137" y="308"/>
                  </a:cubicBezTo>
                  <a:cubicBezTo>
                    <a:pt x="181" y="308"/>
                    <a:pt x="234" y="309"/>
                    <a:pt x="295" y="310"/>
                  </a:cubicBezTo>
                  <a:cubicBezTo>
                    <a:pt x="356" y="310"/>
                    <a:pt x="424" y="311"/>
                    <a:pt x="499" y="312"/>
                  </a:cubicBezTo>
                  <a:cubicBezTo>
                    <a:pt x="574" y="312"/>
                    <a:pt x="655" y="313"/>
                    <a:pt x="741" y="313"/>
                  </a:cubicBezTo>
                  <a:cubicBezTo>
                    <a:pt x="809" y="313"/>
                    <a:pt x="880" y="314"/>
                    <a:pt x="952" y="314"/>
                  </a:cubicBezTo>
                  <a:cubicBezTo>
                    <a:pt x="952" y="314"/>
                    <a:pt x="973" y="314"/>
                    <a:pt x="988" y="312"/>
                  </a:cubicBezTo>
                  <a:cubicBezTo>
                    <a:pt x="989" y="312"/>
                    <a:pt x="990" y="312"/>
                    <a:pt x="990" y="312"/>
                  </a:cubicBezTo>
                  <a:cubicBezTo>
                    <a:pt x="994" y="313"/>
                    <a:pt x="997" y="315"/>
                    <a:pt x="999" y="318"/>
                  </a:cubicBezTo>
                  <a:cubicBezTo>
                    <a:pt x="1000" y="319"/>
                    <a:pt x="1001" y="321"/>
                    <a:pt x="1001" y="322"/>
                  </a:cubicBezTo>
                  <a:cubicBezTo>
                    <a:pt x="1001" y="323"/>
                    <a:pt x="1001" y="323"/>
                    <a:pt x="1001" y="325"/>
                  </a:cubicBezTo>
                  <a:cubicBezTo>
                    <a:pt x="1001" y="325"/>
                    <a:pt x="1001" y="328"/>
                    <a:pt x="1001" y="329"/>
                  </a:cubicBezTo>
                  <a:cubicBezTo>
                    <a:pt x="1001" y="342"/>
                    <a:pt x="1001" y="356"/>
                    <a:pt x="1001" y="369"/>
                  </a:cubicBezTo>
                  <a:cubicBezTo>
                    <a:pt x="1001" y="389"/>
                    <a:pt x="1001" y="389"/>
                    <a:pt x="1001" y="389"/>
                  </a:cubicBezTo>
                  <a:cubicBezTo>
                    <a:pt x="1001" y="399"/>
                    <a:pt x="1001" y="399"/>
                    <a:pt x="1001" y="399"/>
                  </a:cubicBezTo>
                  <a:cubicBezTo>
                    <a:pt x="1001" y="402"/>
                    <a:pt x="1001" y="405"/>
                    <a:pt x="1001" y="410"/>
                  </a:cubicBezTo>
                  <a:cubicBezTo>
                    <a:pt x="1002" y="415"/>
                    <a:pt x="1004" y="421"/>
                    <a:pt x="1009" y="426"/>
                  </a:cubicBezTo>
                  <a:cubicBezTo>
                    <a:pt x="1014" y="431"/>
                    <a:pt x="1022" y="434"/>
                    <a:pt x="1028" y="433"/>
                  </a:cubicBezTo>
                  <a:cubicBezTo>
                    <a:pt x="1031" y="433"/>
                    <a:pt x="1034" y="432"/>
                    <a:pt x="1036" y="431"/>
                  </a:cubicBezTo>
                  <a:cubicBezTo>
                    <a:pt x="1038" y="431"/>
                    <a:pt x="1039" y="430"/>
                    <a:pt x="1040" y="430"/>
                  </a:cubicBezTo>
                  <a:cubicBezTo>
                    <a:pt x="1043" y="428"/>
                    <a:pt x="1043" y="428"/>
                    <a:pt x="1043" y="428"/>
                  </a:cubicBezTo>
                  <a:cubicBezTo>
                    <a:pt x="1051" y="423"/>
                    <a:pt x="1051" y="423"/>
                    <a:pt x="1051" y="423"/>
                  </a:cubicBezTo>
                  <a:cubicBezTo>
                    <a:pt x="1086" y="404"/>
                    <a:pt x="1086" y="404"/>
                    <a:pt x="1086" y="404"/>
                  </a:cubicBezTo>
                  <a:cubicBezTo>
                    <a:pt x="1179" y="350"/>
                    <a:pt x="1271" y="297"/>
                    <a:pt x="1357" y="246"/>
                  </a:cubicBezTo>
                  <a:cubicBezTo>
                    <a:pt x="1373" y="237"/>
                    <a:pt x="1373" y="237"/>
                    <a:pt x="1373" y="237"/>
                  </a:cubicBezTo>
                  <a:cubicBezTo>
                    <a:pt x="1377" y="234"/>
                    <a:pt x="1388" y="230"/>
                    <a:pt x="1391" y="218"/>
                  </a:cubicBezTo>
                  <a:cubicBezTo>
                    <a:pt x="1393" y="213"/>
                    <a:pt x="1392" y="206"/>
                    <a:pt x="1390" y="2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
            <p:cNvSpPr>
              <a:spLocks/>
            </p:cNvSpPr>
            <p:nvPr/>
          </p:nvSpPr>
          <p:spPr bwMode="auto">
            <a:xfrm>
              <a:off x="4631531" y="3062863"/>
              <a:ext cx="3019475" cy="57934"/>
            </a:xfrm>
            <a:custGeom>
              <a:avLst/>
              <a:gdLst>
                <a:gd name="T0" fmla="*/ 303 w 1035"/>
                <a:gd name="T1" fmla="*/ 23 h 34"/>
                <a:gd name="T2" fmla="*/ 513 w 1035"/>
                <a:gd name="T3" fmla="*/ 27 h 34"/>
                <a:gd name="T4" fmla="*/ 761 w 1035"/>
                <a:gd name="T5" fmla="*/ 30 h 34"/>
                <a:gd name="T6" fmla="*/ 979 w 1035"/>
                <a:gd name="T7" fmla="*/ 32 h 34"/>
                <a:gd name="T8" fmla="*/ 1035 w 1035"/>
                <a:gd name="T9" fmla="*/ 15 h 34"/>
                <a:gd name="T10" fmla="*/ 979 w 1035"/>
                <a:gd name="T11" fmla="*/ 2 h 34"/>
                <a:gd name="T12" fmla="*/ 761 w 1035"/>
                <a:gd name="T13" fmla="*/ 4 h 34"/>
                <a:gd name="T14" fmla="*/ 513 w 1035"/>
                <a:gd name="T15" fmla="*/ 7 h 34"/>
                <a:gd name="T16" fmla="*/ 303 w 1035"/>
                <a:gd name="T17" fmla="*/ 10 h 34"/>
                <a:gd name="T18" fmla="*/ 141 w 1035"/>
                <a:gd name="T19" fmla="*/ 13 h 34"/>
                <a:gd name="T20" fmla="*/ 37 w 1035"/>
                <a:gd name="T21" fmla="*/ 16 h 34"/>
                <a:gd name="T22" fmla="*/ 0 w 1035"/>
                <a:gd name="T23" fmla="*/ 17 h 34"/>
                <a:gd name="T24" fmla="*/ 37 w 1035"/>
                <a:gd name="T25" fmla="*/ 18 h 34"/>
                <a:gd name="T26" fmla="*/ 141 w 1035"/>
                <a:gd name="T27" fmla="*/ 20 h 34"/>
                <a:gd name="T28" fmla="*/ 303 w 1035"/>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5" h="34">
                  <a:moveTo>
                    <a:pt x="303" y="23"/>
                  </a:moveTo>
                  <a:cubicBezTo>
                    <a:pt x="366" y="24"/>
                    <a:pt x="436" y="26"/>
                    <a:pt x="513" y="27"/>
                  </a:cubicBezTo>
                  <a:cubicBezTo>
                    <a:pt x="590" y="28"/>
                    <a:pt x="673" y="29"/>
                    <a:pt x="761" y="30"/>
                  </a:cubicBezTo>
                  <a:cubicBezTo>
                    <a:pt x="831" y="30"/>
                    <a:pt x="904" y="31"/>
                    <a:pt x="979" y="32"/>
                  </a:cubicBezTo>
                  <a:cubicBezTo>
                    <a:pt x="979" y="32"/>
                    <a:pt x="1032" y="34"/>
                    <a:pt x="1035" y="15"/>
                  </a:cubicBezTo>
                  <a:cubicBezTo>
                    <a:pt x="1034" y="0"/>
                    <a:pt x="979" y="2"/>
                    <a:pt x="979" y="2"/>
                  </a:cubicBezTo>
                  <a:cubicBezTo>
                    <a:pt x="904" y="2"/>
                    <a:pt x="831" y="3"/>
                    <a:pt x="761" y="4"/>
                  </a:cubicBezTo>
                  <a:cubicBezTo>
                    <a:pt x="673" y="4"/>
                    <a:pt x="590" y="5"/>
                    <a:pt x="513" y="7"/>
                  </a:cubicBezTo>
                  <a:cubicBezTo>
                    <a:pt x="436" y="8"/>
                    <a:pt x="366" y="9"/>
                    <a:pt x="303" y="10"/>
                  </a:cubicBezTo>
                  <a:cubicBezTo>
                    <a:pt x="241" y="11"/>
                    <a:pt x="186" y="12"/>
                    <a:pt x="141" y="13"/>
                  </a:cubicBezTo>
                  <a:cubicBezTo>
                    <a:pt x="96" y="14"/>
                    <a:pt x="61" y="15"/>
                    <a:pt x="37" y="16"/>
                  </a:cubicBezTo>
                  <a:cubicBezTo>
                    <a:pt x="13" y="16"/>
                    <a:pt x="0" y="17"/>
                    <a:pt x="0" y="17"/>
                  </a:cubicBezTo>
                  <a:cubicBezTo>
                    <a:pt x="0" y="17"/>
                    <a:pt x="13" y="17"/>
                    <a:pt x="37" y="18"/>
                  </a:cubicBezTo>
                  <a:cubicBezTo>
                    <a:pt x="61" y="18"/>
                    <a:pt x="96" y="19"/>
                    <a:pt x="141" y="20"/>
                  </a:cubicBezTo>
                  <a:cubicBezTo>
                    <a:pt x="186" y="21"/>
                    <a:pt x="241" y="22"/>
                    <a:pt x="30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8"/>
            <p:cNvSpPr>
              <a:spLocks/>
            </p:cNvSpPr>
            <p:nvPr/>
          </p:nvSpPr>
          <p:spPr bwMode="auto">
            <a:xfrm>
              <a:off x="1486591" y="3376075"/>
              <a:ext cx="3316390" cy="60107"/>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9"/>
            <p:cNvSpPr>
              <a:spLocks/>
            </p:cNvSpPr>
            <p:nvPr/>
          </p:nvSpPr>
          <p:spPr bwMode="auto">
            <a:xfrm>
              <a:off x="776896" y="2869150"/>
              <a:ext cx="2545488" cy="743007"/>
            </a:xfrm>
            <a:custGeom>
              <a:avLst/>
              <a:gdLst>
                <a:gd name="T0" fmla="*/ 1182 w 1488"/>
                <a:gd name="T1" fmla="*/ 124 h 434"/>
                <a:gd name="T2" fmla="*/ 718 w 1488"/>
                <a:gd name="T3" fmla="*/ 122 h 434"/>
                <a:gd name="T4" fmla="*/ 479 w 1488"/>
                <a:gd name="T5" fmla="*/ 122 h 434"/>
                <a:gd name="T6" fmla="*/ 419 w 1488"/>
                <a:gd name="T7" fmla="*/ 122 h 434"/>
                <a:gd name="T8" fmla="*/ 405 w 1488"/>
                <a:gd name="T9" fmla="*/ 121 h 434"/>
                <a:gd name="T10" fmla="*/ 394 w 1488"/>
                <a:gd name="T11" fmla="*/ 116 h 434"/>
                <a:gd name="T12" fmla="*/ 392 w 1488"/>
                <a:gd name="T13" fmla="*/ 108 h 434"/>
                <a:gd name="T14" fmla="*/ 392 w 1488"/>
                <a:gd name="T15" fmla="*/ 64 h 434"/>
                <a:gd name="T16" fmla="*/ 392 w 1488"/>
                <a:gd name="T17" fmla="*/ 35 h 434"/>
                <a:gd name="T18" fmla="*/ 383 w 1488"/>
                <a:gd name="T19" fmla="*/ 7 h 434"/>
                <a:gd name="T20" fmla="*/ 356 w 1488"/>
                <a:gd name="T21" fmla="*/ 2 h 434"/>
                <a:gd name="T22" fmla="*/ 350 w 1488"/>
                <a:gd name="T23" fmla="*/ 5 h 434"/>
                <a:gd name="T24" fmla="*/ 306 w 1488"/>
                <a:gd name="T25" fmla="*/ 30 h 434"/>
                <a:gd name="T26" fmla="*/ 20 w 1488"/>
                <a:gd name="T27" fmla="*/ 197 h 434"/>
                <a:gd name="T28" fmla="*/ 4 w 1488"/>
                <a:gd name="T29" fmla="*/ 233 h 434"/>
                <a:gd name="T30" fmla="*/ 30 w 1488"/>
                <a:gd name="T31" fmla="*/ 253 h 434"/>
                <a:gd name="T32" fmla="*/ 205 w 1488"/>
                <a:gd name="T33" fmla="*/ 349 h 434"/>
                <a:gd name="T34" fmla="*/ 341 w 1488"/>
                <a:gd name="T35" fmla="*/ 422 h 434"/>
                <a:gd name="T36" fmla="*/ 370 w 1488"/>
                <a:gd name="T37" fmla="*/ 433 h 434"/>
                <a:gd name="T38" fmla="*/ 382 w 1488"/>
                <a:gd name="T39" fmla="*/ 409 h 434"/>
                <a:gd name="T40" fmla="*/ 381 w 1488"/>
                <a:gd name="T41" fmla="*/ 372 h 434"/>
                <a:gd name="T42" fmla="*/ 379 w 1488"/>
                <a:gd name="T43" fmla="*/ 372 h 434"/>
                <a:gd name="T44" fmla="*/ 378 w 1488"/>
                <a:gd name="T45" fmla="*/ 409 h 434"/>
                <a:gd name="T46" fmla="*/ 362 w 1488"/>
                <a:gd name="T47" fmla="*/ 426 h 434"/>
                <a:gd name="T48" fmla="*/ 306 w 1488"/>
                <a:gd name="T49" fmla="*/ 392 h 434"/>
                <a:gd name="T50" fmla="*/ 101 w 1488"/>
                <a:gd name="T51" fmla="*/ 270 h 434"/>
                <a:gd name="T52" fmla="*/ 25 w 1488"/>
                <a:gd name="T53" fmla="*/ 225 h 434"/>
                <a:gd name="T54" fmla="*/ 23 w 1488"/>
                <a:gd name="T55" fmla="*/ 222 h 434"/>
                <a:gd name="T56" fmla="*/ 27 w 1488"/>
                <a:gd name="T57" fmla="*/ 219 h 434"/>
                <a:gd name="T58" fmla="*/ 47 w 1488"/>
                <a:gd name="T59" fmla="*/ 207 h 434"/>
                <a:gd name="T60" fmla="*/ 354 w 1488"/>
                <a:gd name="T61" fmla="*/ 32 h 434"/>
                <a:gd name="T62" fmla="*/ 364 w 1488"/>
                <a:gd name="T63" fmla="*/ 26 h 434"/>
                <a:gd name="T64" fmla="*/ 366 w 1488"/>
                <a:gd name="T65" fmla="*/ 25 h 434"/>
                <a:gd name="T66" fmla="*/ 367 w 1488"/>
                <a:gd name="T67" fmla="*/ 104 h 434"/>
                <a:gd name="T68" fmla="*/ 368 w 1488"/>
                <a:gd name="T69" fmla="*/ 117 h 434"/>
                <a:gd name="T70" fmla="*/ 397 w 1488"/>
                <a:gd name="T71" fmla="*/ 145 h 434"/>
                <a:gd name="T72" fmla="*/ 410 w 1488"/>
                <a:gd name="T73" fmla="*/ 146 h 434"/>
                <a:gd name="T74" fmla="*/ 439 w 1488"/>
                <a:gd name="T75" fmla="*/ 146 h 434"/>
                <a:gd name="T76" fmla="*/ 788 w 1488"/>
                <a:gd name="T77" fmla="*/ 140 h 434"/>
                <a:gd name="T78" fmla="*/ 1022 w 1488"/>
                <a:gd name="T79" fmla="*/ 133 h 434"/>
                <a:gd name="T80" fmla="*/ 1345 w 1488"/>
                <a:gd name="T81" fmla="*/ 129 h 434"/>
                <a:gd name="T82" fmla="*/ 1488 w 1488"/>
                <a:gd name="T83" fmla="*/ 127 h 434"/>
                <a:gd name="T84" fmla="*/ 1345 w 1488"/>
                <a:gd name="T85" fmla="*/ 12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8" h="434">
                  <a:moveTo>
                    <a:pt x="1345" y="126"/>
                  </a:moveTo>
                  <a:cubicBezTo>
                    <a:pt x="1300" y="125"/>
                    <a:pt x="1245" y="125"/>
                    <a:pt x="1182" y="124"/>
                  </a:cubicBezTo>
                  <a:cubicBezTo>
                    <a:pt x="1118" y="124"/>
                    <a:pt x="1047" y="123"/>
                    <a:pt x="969" y="123"/>
                  </a:cubicBezTo>
                  <a:cubicBezTo>
                    <a:pt x="891" y="123"/>
                    <a:pt x="807" y="122"/>
                    <a:pt x="718" y="122"/>
                  </a:cubicBezTo>
                  <a:cubicBezTo>
                    <a:pt x="647" y="122"/>
                    <a:pt x="574" y="122"/>
                    <a:pt x="498" y="122"/>
                  </a:cubicBezTo>
                  <a:cubicBezTo>
                    <a:pt x="498" y="122"/>
                    <a:pt x="490" y="122"/>
                    <a:pt x="479" y="122"/>
                  </a:cubicBezTo>
                  <a:cubicBezTo>
                    <a:pt x="466" y="122"/>
                    <a:pt x="452" y="122"/>
                    <a:pt x="439" y="122"/>
                  </a:cubicBezTo>
                  <a:cubicBezTo>
                    <a:pt x="419" y="122"/>
                    <a:pt x="419" y="122"/>
                    <a:pt x="419" y="122"/>
                  </a:cubicBezTo>
                  <a:cubicBezTo>
                    <a:pt x="410" y="122"/>
                    <a:pt x="410" y="122"/>
                    <a:pt x="410" y="122"/>
                  </a:cubicBezTo>
                  <a:cubicBezTo>
                    <a:pt x="405" y="121"/>
                    <a:pt x="405" y="121"/>
                    <a:pt x="405" y="121"/>
                  </a:cubicBezTo>
                  <a:cubicBezTo>
                    <a:pt x="404" y="121"/>
                    <a:pt x="403" y="121"/>
                    <a:pt x="402" y="121"/>
                  </a:cubicBezTo>
                  <a:cubicBezTo>
                    <a:pt x="399" y="120"/>
                    <a:pt x="396" y="118"/>
                    <a:pt x="394" y="116"/>
                  </a:cubicBezTo>
                  <a:cubicBezTo>
                    <a:pt x="393" y="114"/>
                    <a:pt x="392" y="112"/>
                    <a:pt x="392" y="111"/>
                  </a:cubicBezTo>
                  <a:cubicBezTo>
                    <a:pt x="392" y="110"/>
                    <a:pt x="392" y="110"/>
                    <a:pt x="392" y="108"/>
                  </a:cubicBezTo>
                  <a:cubicBezTo>
                    <a:pt x="392" y="108"/>
                    <a:pt x="392" y="105"/>
                    <a:pt x="392" y="104"/>
                  </a:cubicBezTo>
                  <a:cubicBezTo>
                    <a:pt x="392" y="91"/>
                    <a:pt x="392" y="78"/>
                    <a:pt x="392" y="64"/>
                  </a:cubicBezTo>
                  <a:cubicBezTo>
                    <a:pt x="392" y="45"/>
                    <a:pt x="392" y="45"/>
                    <a:pt x="392" y="45"/>
                  </a:cubicBezTo>
                  <a:cubicBezTo>
                    <a:pt x="392" y="35"/>
                    <a:pt x="392" y="35"/>
                    <a:pt x="392" y="35"/>
                  </a:cubicBezTo>
                  <a:cubicBezTo>
                    <a:pt x="392" y="31"/>
                    <a:pt x="392" y="28"/>
                    <a:pt x="391" y="23"/>
                  </a:cubicBezTo>
                  <a:cubicBezTo>
                    <a:pt x="390" y="18"/>
                    <a:pt x="388" y="12"/>
                    <a:pt x="383" y="7"/>
                  </a:cubicBezTo>
                  <a:cubicBezTo>
                    <a:pt x="378" y="2"/>
                    <a:pt x="371" y="0"/>
                    <a:pt x="365" y="0"/>
                  </a:cubicBezTo>
                  <a:cubicBezTo>
                    <a:pt x="362" y="0"/>
                    <a:pt x="359" y="1"/>
                    <a:pt x="356" y="2"/>
                  </a:cubicBezTo>
                  <a:cubicBezTo>
                    <a:pt x="355" y="2"/>
                    <a:pt x="353" y="3"/>
                    <a:pt x="352" y="3"/>
                  </a:cubicBezTo>
                  <a:cubicBezTo>
                    <a:pt x="350" y="5"/>
                    <a:pt x="350" y="5"/>
                    <a:pt x="350" y="5"/>
                  </a:cubicBezTo>
                  <a:cubicBezTo>
                    <a:pt x="341" y="10"/>
                    <a:pt x="341" y="10"/>
                    <a:pt x="341" y="10"/>
                  </a:cubicBezTo>
                  <a:cubicBezTo>
                    <a:pt x="306" y="30"/>
                    <a:pt x="306" y="30"/>
                    <a:pt x="306" y="30"/>
                  </a:cubicBezTo>
                  <a:cubicBezTo>
                    <a:pt x="214" y="83"/>
                    <a:pt x="122" y="137"/>
                    <a:pt x="36" y="188"/>
                  </a:cubicBezTo>
                  <a:cubicBezTo>
                    <a:pt x="20" y="197"/>
                    <a:pt x="20" y="197"/>
                    <a:pt x="20" y="197"/>
                  </a:cubicBezTo>
                  <a:cubicBezTo>
                    <a:pt x="16" y="200"/>
                    <a:pt x="5" y="204"/>
                    <a:pt x="2" y="216"/>
                  </a:cubicBezTo>
                  <a:cubicBezTo>
                    <a:pt x="0" y="222"/>
                    <a:pt x="1" y="229"/>
                    <a:pt x="4" y="233"/>
                  </a:cubicBezTo>
                  <a:cubicBezTo>
                    <a:pt x="6" y="238"/>
                    <a:pt x="10" y="241"/>
                    <a:pt x="14" y="244"/>
                  </a:cubicBezTo>
                  <a:cubicBezTo>
                    <a:pt x="19" y="247"/>
                    <a:pt x="25" y="250"/>
                    <a:pt x="30" y="253"/>
                  </a:cubicBezTo>
                  <a:cubicBezTo>
                    <a:pt x="51" y="264"/>
                    <a:pt x="72" y="276"/>
                    <a:pt x="92" y="287"/>
                  </a:cubicBezTo>
                  <a:cubicBezTo>
                    <a:pt x="132" y="309"/>
                    <a:pt x="170" y="329"/>
                    <a:pt x="205" y="349"/>
                  </a:cubicBezTo>
                  <a:cubicBezTo>
                    <a:pt x="240" y="368"/>
                    <a:pt x="272" y="385"/>
                    <a:pt x="301" y="401"/>
                  </a:cubicBezTo>
                  <a:cubicBezTo>
                    <a:pt x="315" y="408"/>
                    <a:pt x="329" y="416"/>
                    <a:pt x="341" y="422"/>
                  </a:cubicBezTo>
                  <a:cubicBezTo>
                    <a:pt x="348" y="426"/>
                    <a:pt x="353" y="429"/>
                    <a:pt x="360" y="432"/>
                  </a:cubicBezTo>
                  <a:cubicBezTo>
                    <a:pt x="363" y="433"/>
                    <a:pt x="367" y="434"/>
                    <a:pt x="370" y="433"/>
                  </a:cubicBezTo>
                  <a:cubicBezTo>
                    <a:pt x="374" y="432"/>
                    <a:pt x="377" y="430"/>
                    <a:pt x="379" y="427"/>
                  </a:cubicBezTo>
                  <a:cubicBezTo>
                    <a:pt x="383" y="421"/>
                    <a:pt x="382" y="414"/>
                    <a:pt x="382" y="409"/>
                  </a:cubicBezTo>
                  <a:cubicBezTo>
                    <a:pt x="382" y="404"/>
                    <a:pt x="382" y="399"/>
                    <a:pt x="382" y="395"/>
                  </a:cubicBezTo>
                  <a:cubicBezTo>
                    <a:pt x="381" y="386"/>
                    <a:pt x="381" y="378"/>
                    <a:pt x="381" y="372"/>
                  </a:cubicBezTo>
                  <a:cubicBezTo>
                    <a:pt x="380" y="359"/>
                    <a:pt x="380" y="353"/>
                    <a:pt x="380" y="353"/>
                  </a:cubicBezTo>
                  <a:cubicBezTo>
                    <a:pt x="380" y="353"/>
                    <a:pt x="380" y="359"/>
                    <a:pt x="379" y="372"/>
                  </a:cubicBezTo>
                  <a:cubicBezTo>
                    <a:pt x="379" y="378"/>
                    <a:pt x="379" y="386"/>
                    <a:pt x="379" y="395"/>
                  </a:cubicBezTo>
                  <a:cubicBezTo>
                    <a:pt x="378" y="399"/>
                    <a:pt x="378" y="404"/>
                    <a:pt x="378" y="409"/>
                  </a:cubicBezTo>
                  <a:cubicBezTo>
                    <a:pt x="378" y="415"/>
                    <a:pt x="378" y="420"/>
                    <a:pt x="375" y="424"/>
                  </a:cubicBezTo>
                  <a:cubicBezTo>
                    <a:pt x="372" y="428"/>
                    <a:pt x="367" y="429"/>
                    <a:pt x="362" y="426"/>
                  </a:cubicBezTo>
                  <a:cubicBezTo>
                    <a:pt x="357" y="424"/>
                    <a:pt x="351" y="420"/>
                    <a:pt x="345" y="416"/>
                  </a:cubicBezTo>
                  <a:cubicBezTo>
                    <a:pt x="333" y="409"/>
                    <a:pt x="320" y="401"/>
                    <a:pt x="306" y="392"/>
                  </a:cubicBezTo>
                  <a:cubicBezTo>
                    <a:pt x="278" y="376"/>
                    <a:pt x="247" y="357"/>
                    <a:pt x="212" y="336"/>
                  </a:cubicBezTo>
                  <a:cubicBezTo>
                    <a:pt x="178" y="316"/>
                    <a:pt x="141" y="294"/>
                    <a:pt x="101" y="270"/>
                  </a:cubicBezTo>
                  <a:cubicBezTo>
                    <a:pt x="81" y="259"/>
                    <a:pt x="61" y="247"/>
                    <a:pt x="40" y="234"/>
                  </a:cubicBezTo>
                  <a:cubicBezTo>
                    <a:pt x="25" y="225"/>
                    <a:pt x="25" y="225"/>
                    <a:pt x="25" y="225"/>
                  </a:cubicBezTo>
                  <a:cubicBezTo>
                    <a:pt x="24" y="224"/>
                    <a:pt x="23" y="223"/>
                    <a:pt x="23" y="223"/>
                  </a:cubicBezTo>
                  <a:cubicBezTo>
                    <a:pt x="22" y="222"/>
                    <a:pt x="23" y="223"/>
                    <a:pt x="23" y="222"/>
                  </a:cubicBezTo>
                  <a:cubicBezTo>
                    <a:pt x="23" y="222"/>
                    <a:pt x="23" y="221"/>
                    <a:pt x="25" y="220"/>
                  </a:cubicBezTo>
                  <a:cubicBezTo>
                    <a:pt x="25" y="220"/>
                    <a:pt x="26" y="220"/>
                    <a:pt x="27" y="219"/>
                  </a:cubicBezTo>
                  <a:cubicBezTo>
                    <a:pt x="31" y="217"/>
                    <a:pt x="31" y="217"/>
                    <a:pt x="31" y="217"/>
                  </a:cubicBezTo>
                  <a:cubicBezTo>
                    <a:pt x="47" y="207"/>
                    <a:pt x="47" y="207"/>
                    <a:pt x="47" y="207"/>
                  </a:cubicBezTo>
                  <a:cubicBezTo>
                    <a:pt x="134" y="158"/>
                    <a:pt x="227" y="105"/>
                    <a:pt x="319" y="52"/>
                  </a:cubicBezTo>
                  <a:cubicBezTo>
                    <a:pt x="354" y="32"/>
                    <a:pt x="354" y="32"/>
                    <a:pt x="354" y="32"/>
                  </a:cubicBezTo>
                  <a:cubicBezTo>
                    <a:pt x="362" y="27"/>
                    <a:pt x="362" y="27"/>
                    <a:pt x="362" y="27"/>
                  </a:cubicBezTo>
                  <a:cubicBezTo>
                    <a:pt x="364" y="26"/>
                    <a:pt x="364" y="26"/>
                    <a:pt x="364" y="26"/>
                  </a:cubicBezTo>
                  <a:cubicBezTo>
                    <a:pt x="365" y="26"/>
                    <a:pt x="365" y="26"/>
                    <a:pt x="365" y="26"/>
                  </a:cubicBezTo>
                  <a:cubicBezTo>
                    <a:pt x="365" y="25"/>
                    <a:pt x="366" y="25"/>
                    <a:pt x="366" y="25"/>
                  </a:cubicBezTo>
                  <a:cubicBezTo>
                    <a:pt x="366" y="26"/>
                    <a:pt x="366" y="26"/>
                    <a:pt x="366" y="27"/>
                  </a:cubicBezTo>
                  <a:cubicBezTo>
                    <a:pt x="366" y="53"/>
                    <a:pt x="367" y="78"/>
                    <a:pt x="367" y="104"/>
                  </a:cubicBezTo>
                  <a:cubicBezTo>
                    <a:pt x="367" y="106"/>
                    <a:pt x="367" y="107"/>
                    <a:pt x="367" y="110"/>
                  </a:cubicBezTo>
                  <a:cubicBezTo>
                    <a:pt x="367" y="111"/>
                    <a:pt x="367" y="114"/>
                    <a:pt x="368" y="117"/>
                  </a:cubicBezTo>
                  <a:cubicBezTo>
                    <a:pt x="369" y="121"/>
                    <a:pt x="371" y="126"/>
                    <a:pt x="374" y="130"/>
                  </a:cubicBezTo>
                  <a:cubicBezTo>
                    <a:pt x="379" y="138"/>
                    <a:pt x="388" y="143"/>
                    <a:pt x="397" y="145"/>
                  </a:cubicBezTo>
                  <a:cubicBezTo>
                    <a:pt x="400" y="146"/>
                    <a:pt x="402" y="146"/>
                    <a:pt x="405" y="146"/>
                  </a:cubicBezTo>
                  <a:cubicBezTo>
                    <a:pt x="410" y="146"/>
                    <a:pt x="410" y="146"/>
                    <a:pt x="410" y="146"/>
                  </a:cubicBezTo>
                  <a:cubicBezTo>
                    <a:pt x="419" y="146"/>
                    <a:pt x="419" y="146"/>
                    <a:pt x="419" y="146"/>
                  </a:cubicBezTo>
                  <a:cubicBezTo>
                    <a:pt x="439" y="146"/>
                    <a:pt x="439" y="146"/>
                    <a:pt x="439" y="146"/>
                  </a:cubicBezTo>
                  <a:cubicBezTo>
                    <a:pt x="464" y="145"/>
                    <a:pt x="490" y="145"/>
                    <a:pt x="515" y="145"/>
                  </a:cubicBezTo>
                  <a:cubicBezTo>
                    <a:pt x="615" y="144"/>
                    <a:pt x="708" y="141"/>
                    <a:pt x="788" y="140"/>
                  </a:cubicBezTo>
                  <a:cubicBezTo>
                    <a:pt x="868" y="139"/>
                    <a:pt x="935" y="136"/>
                    <a:pt x="981" y="135"/>
                  </a:cubicBezTo>
                  <a:cubicBezTo>
                    <a:pt x="998" y="134"/>
                    <a:pt x="1011" y="134"/>
                    <a:pt x="1022" y="133"/>
                  </a:cubicBezTo>
                  <a:cubicBezTo>
                    <a:pt x="1080" y="133"/>
                    <a:pt x="1133" y="132"/>
                    <a:pt x="1182" y="131"/>
                  </a:cubicBezTo>
                  <a:cubicBezTo>
                    <a:pt x="1245" y="130"/>
                    <a:pt x="1300" y="130"/>
                    <a:pt x="1345" y="129"/>
                  </a:cubicBezTo>
                  <a:cubicBezTo>
                    <a:pt x="1391" y="129"/>
                    <a:pt x="1426" y="128"/>
                    <a:pt x="1451" y="128"/>
                  </a:cubicBezTo>
                  <a:cubicBezTo>
                    <a:pt x="1475" y="127"/>
                    <a:pt x="1488" y="127"/>
                    <a:pt x="1488" y="127"/>
                  </a:cubicBezTo>
                  <a:cubicBezTo>
                    <a:pt x="1488" y="127"/>
                    <a:pt x="1475" y="127"/>
                    <a:pt x="1451" y="127"/>
                  </a:cubicBezTo>
                  <a:cubicBezTo>
                    <a:pt x="1426" y="126"/>
                    <a:pt x="1391" y="126"/>
                    <a:pt x="1345"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
            <p:cNvSpPr>
              <a:spLocks/>
            </p:cNvSpPr>
            <p:nvPr/>
          </p:nvSpPr>
          <p:spPr bwMode="auto">
            <a:xfrm>
              <a:off x="1486591" y="3076255"/>
              <a:ext cx="2756797" cy="45719"/>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8"/>
            <p:cNvSpPr>
              <a:spLocks/>
            </p:cNvSpPr>
            <p:nvPr/>
          </p:nvSpPr>
          <p:spPr bwMode="auto">
            <a:xfrm flipH="1">
              <a:off x="4368901" y="3370326"/>
              <a:ext cx="3316390" cy="60107"/>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p:cNvSpPr txBox="1"/>
          <p:nvPr/>
        </p:nvSpPr>
        <p:spPr>
          <a:xfrm>
            <a:off x="1449698" y="1936829"/>
            <a:ext cx="6222153" cy="634020"/>
          </a:xfrm>
          <a:prstGeom prst="rect">
            <a:avLst/>
          </a:prstGeom>
          <a:noFill/>
        </p:spPr>
        <p:txBody>
          <a:bodyPr wrap="square" rtlCol="0">
            <a:spAutoFit/>
          </a:bodyPr>
          <a:lstStyle/>
          <a:p>
            <a:pPr algn="ctr">
              <a:lnSpc>
                <a:spcPct val="90000"/>
              </a:lnSpc>
              <a:spcBef>
                <a:spcPts val="300"/>
              </a:spcBef>
            </a:pPr>
            <a:r>
              <a:rPr lang="en-US" dirty="0" smtClean="0"/>
              <a:t> </a:t>
            </a:r>
            <a:r>
              <a:rPr lang="en-US" dirty="0" smtClean="0">
                <a:latin typeface="+mj-lt"/>
              </a:rPr>
              <a:t>Tenant Provisioning</a:t>
            </a:r>
            <a:endParaRPr lang="en-US" dirty="0">
              <a:latin typeface="+mj-lt"/>
            </a:endParaRPr>
          </a:p>
          <a:p>
            <a:pPr algn="ctr">
              <a:lnSpc>
                <a:spcPct val="90000"/>
              </a:lnSpc>
              <a:spcBef>
                <a:spcPts val="300"/>
              </a:spcBef>
            </a:pPr>
            <a:endParaRPr lang="en-US" dirty="0" err="1" smtClean="0">
              <a:latin typeface="Dual 400" panose="02000603000000020004" pitchFamily="2" charset="0"/>
            </a:endParaRPr>
          </a:p>
        </p:txBody>
      </p:sp>
      <p:cxnSp>
        <p:nvCxnSpPr>
          <p:cNvPr id="43" name="Straight Connector 42"/>
          <p:cNvCxnSpPr/>
          <p:nvPr/>
        </p:nvCxnSpPr>
        <p:spPr bwMode="gray">
          <a:xfrm flipV="1">
            <a:off x="7083713" y="1642382"/>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bwMode="gray">
          <a:xfrm flipV="1">
            <a:off x="5374107" y="1620699"/>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bwMode="gray">
          <a:xfrm>
            <a:off x="1450195" y="1045346"/>
            <a:ext cx="1099492" cy="838200"/>
          </a:xfrm>
          <a:prstGeom prst="rect">
            <a:avLst/>
          </a:prstGeom>
          <a:noFill/>
          <a:ln>
            <a:headEnd/>
            <a:tailEnd/>
          </a:ln>
          <a:effectLst/>
        </p:spPr>
        <p:style>
          <a:lnRef idx="3">
            <a:schemeClr val="lt1"/>
          </a:lnRef>
          <a:fillRef idx="1">
            <a:schemeClr val="accent5"/>
          </a:fillRef>
          <a:effectRef idx="1">
            <a:schemeClr val="accent5"/>
          </a:effectRef>
          <a:fontRef idx="minor">
            <a:schemeClr val="lt1"/>
          </a:fontRef>
        </p:style>
        <p:txBody>
          <a:bodyPr wrap="none" rtlCol="0" anchor="ctr"/>
          <a:lstStyle/>
          <a:p>
            <a:r>
              <a:rPr lang="en-US" sz="1400" b="1" dirty="0" smtClean="0">
                <a:solidFill>
                  <a:schemeClr val="tx1"/>
                </a:solidFill>
              </a:rPr>
              <a:t>REST API</a:t>
            </a:r>
            <a:endParaRPr lang="en-US" sz="1400" b="1" dirty="0">
              <a:solidFill>
                <a:schemeClr val="bg1"/>
              </a:solidFill>
            </a:endParaRPr>
          </a:p>
        </p:txBody>
      </p:sp>
      <p:sp>
        <p:nvSpPr>
          <p:cNvPr id="49" name="Rectangle 48"/>
          <p:cNvSpPr/>
          <p:nvPr/>
        </p:nvSpPr>
        <p:spPr bwMode="gray">
          <a:xfrm>
            <a:off x="2836011" y="967513"/>
            <a:ext cx="2072052" cy="838200"/>
          </a:xfrm>
          <a:prstGeom prst="rect">
            <a:avLst/>
          </a:prstGeom>
          <a:noFill/>
          <a:ln>
            <a:headEnd/>
            <a:tailEnd/>
          </a:ln>
          <a:effectLst/>
        </p:spPr>
        <p:style>
          <a:lnRef idx="3">
            <a:schemeClr val="lt1"/>
          </a:lnRef>
          <a:fillRef idx="1">
            <a:schemeClr val="accent5"/>
          </a:fillRef>
          <a:effectRef idx="1">
            <a:schemeClr val="accent5"/>
          </a:effectRef>
          <a:fontRef idx="minor">
            <a:schemeClr val="lt1"/>
          </a:fontRef>
        </p:style>
        <p:txBody>
          <a:bodyPr wrap="none" rtlCol="0" anchor="ctr"/>
          <a:lstStyle/>
          <a:p>
            <a:r>
              <a:rPr lang="en-US" sz="1400" b="1" dirty="0" smtClean="0">
                <a:solidFill>
                  <a:schemeClr val="tx1"/>
                </a:solidFill>
              </a:rPr>
              <a:t>Homegrown</a:t>
            </a:r>
          </a:p>
          <a:p>
            <a:r>
              <a:rPr lang="en-US" sz="1400" b="1" dirty="0" smtClean="0">
                <a:solidFill>
                  <a:schemeClr val="tx1"/>
                </a:solidFill>
              </a:rPr>
              <a:t> Scripting</a:t>
            </a:r>
            <a:endParaRPr lang="en-US" sz="1400" b="1" dirty="0">
              <a:solidFill>
                <a:schemeClr val="bg1"/>
              </a:solidFill>
            </a:endParaRPr>
          </a:p>
        </p:txBody>
      </p:sp>
      <p:sp>
        <p:nvSpPr>
          <p:cNvPr id="52" name="Rectangle 51"/>
          <p:cNvSpPr/>
          <p:nvPr/>
        </p:nvSpPr>
        <p:spPr bwMode="gray">
          <a:xfrm>
            <a:off x="4596655" y="1036280"/>
            <a:ext cx="1319933" cy="924345"/>
          </a:xfrm>
          <a:prstGeom prst="rect">
            <a:avLst/>
          </a:prstGeom>
          <a:noFill/>
          <a:ln>
            <a:headEnd/>
            <a:tailEnd/>
          </a:ln>
          <a:effectLst/>
        </p:spPr>
        <p:style>
          <a:lnRef idx="3">
            <a:schemeClr val="lt1"/>
          </a:lnRef>
          <a:fillRef idx="1">
            <a:schemeClr val="accent5"/>
          </a:fillRef>
          <a:effectRef idx="1">
            <a:schemeClr val="accent5"/>
          </a:effectRef>
          <a:fontRef idx="minor">
            <a:schemeClr val="lt1"/>
          </a:fontRef>
        </p:style>
        <p:txBody>
          <a:bodyPr wrap="none" rtlCol="0" anchor="ctr"/>
          <a:lstStyle/>
          <a:p>
            <a:pPr algn="ctr"/>
            <a:r>
              <a:rPr lang="en-US" sz="1400" b="1" dirty="0" smtClean="0">
                <a:solidFill>
                  <a:schemeClr val="tx1"/>
                </a:solidFill>
              </a:rPr>
              <a:t>Vendor provided </a:t>
            </a:r>
          </a:p>
          <a:p>
            <a:pPr algn="ctr"/>
            <a:r>
              <a:rPr lang="en-US" sz="1400" b="1" dirty="0" smtClean="0">
                <a:solidFill>
                  <a:schemeClr val="tx1"/>
                </a:solidFill>
              </a:rPr>
              <a:t>Solutions </a:t>
            </a:r>
          </a:p>
          <a:p>
            <a:pPr algn="ctr"/>
            <a:endParaRPr lang="en-US" sz="1400" b="1" dirty="0">
              <a:solidFill>
                <a:schemeClr val="bg1"/>
              </a:solidFill>
            </a:endParaRPr>
          </a:p>
        </p:txBody>
      </p:sp>
      <p:grpSp>
        <p:nvGrpSpPr>
          <p:cNvPr id="35" name="Group 34"/>
          <p:cNvGrpSpPr/>
          <p:nvPr/>
        </p:nvGrpSpPr>
        <p:grpSpPr>
          <a:xfrm>
            <a:off x="762519" y="1742443"/>
            <a:ext cx="7583804" cy="759138"/>
            <a:chOff x="776896" y="2869150"/>
            <a:chExt cx="7583804" cy="759138"/>
          </a:xfrm>
          <a:solidFill>
            <a:schemeClr val="bg2"/>
          </a:solidFill>
        </p:grpSpPr>
        <p:sp>
          <p:nvSpPr>
            <p:cNvPr id="36" name="Freeform 6"/>
            <p:cNvSpPr>
              <a:spLocks/>
            </p:cNvSpPr>
            <p:nvPr/>
          </p:nvSpPr>
          <p:spPr bwMode="auto">
            <a:xfrm>
              <a:off x="5978153" y="2885281"/>
              <a:ext cx="2382547" cy="743007"/>
            </a:xfrm>
            <a:custGeom>
              <a:avLst/>
              <a:gdLst>
                <a:gd name="T0" fmla="*/ 1379 w 1393"/>
                <a:gd name="T1" fmla="*/ 191 h 434"/>
                <a:gd name="T2" fmla="*/ 1301 w 1393"/>
                <a:gd name="T3" fmla="*/ 147 h 434"/>
                <a:gd name="T4" fmla="*/ 1093 w 1393"/>
                <a:gd name="T5" fmla="*/ 33 h 434"/>
                <a:gd name="T6" fmla="*/ 1034 w 1393"/>
                <a:gd name="T7" fmla="*/ 2 h 434"/>
                <a:gd name="T8" fmla="*/ 1015 w 1393"/>
                <a:gd name="T9" fmla="*/ 6 h 434"/>
                <a:gd name="T10" fmla="*/ 1012 w 1393"/>
                <a:gd name="T11" fmla="*/ 38 h 434"/>
                <a:gd name="T12" fmla="*/ 1014 w 1393"/>
                <a:gd name="T13" fmla="*/ 80 h 434"/>
                <a:gd name="T14" fmla="*/ 1015 w 1393"/>
                <a:gd name="T15" fmla="*/ 38 h 434"/>
                <a:gd name="T16" fmla="*/ 1019 w 1393"/>
                <a:gd name="T17" fmla="*/ 9 h 434"/>
                <a:gd name="T18" fmla="*/ 1049 w 1393"/>
                <a:gd name="T19" fmla="*/ 17 h 434"/>
                <a:gd name="T20" fmla="*/ 1181 w 1393"/>
                <a:gd name="T21" fmla="*/ 97 h 434"/>
                <a:gd name="T22" fmla="*/ 1353 w 1393"/>
                <a:gd name="T23" fmla="*/ 200 h 434"/>
                <a:gd name="T24" fmla="*/ 1370 w 1393"/>
                <a:gd name="T25" fmla="*/ 211 h 434"/>
                <a:gd name="T26" fmla="*/ 1369 w 1393"/>
                <a:gd name="T27" fmla="*/ 214 h 434"/>
                <a:gd name="T28" fmla="*/ 1362 w 1393"/>
                <a:gd name="T29" fmla="*/ 218 h 434"/>
                <a:gd name="T30" fmla="*/ 1073 w 1393"/>
                <a:gd name="T31" fmla="*/ 381 h 434"/>
                <a:gd name="T32" fmla="*/ 1030 w 1393"/>
                <a:gd name="T33" fmla="*/ 406 h 434"/>
                <a:gd name="T34" fmla="*/ 1028 w 1393"/>
                <a:gd name="T35" fmla="*/ 408 h 434"/>
                <a:gd name="T36" fmla="*/ 1026 w 1393"/>
                <a:gd name="T37" fmla="*/ 407 h 434"/>
                <a:gd name="T38" fmla="*/ 1026 w 1393"/>
                <a:gd name="T39" fmla="*/ 324 h 434"/>
                <a:gd name="T40" fmla="*/ 1019 w 1393"/>
                <a:gd name="T41" fmla="*/ 304 h 434"/>
                <a:gd name="T42" fmla="*/ 988 w 1393"/>
                <a:gd name="T43" fmla="*/ 287 h 434"/>
                <a:gd name="T44" fmla="*/ 974 w 1393"/>
                <a:gd name="T45" fmla="*/ 287 h 434"/>
                <a:gd name="T46" fmla="*/ 878 w 1393"/>
                <a:gd name="T47" fmla="*/ 288 h 434"/>
                <a:gd name="T48" fmla="*/ 412 w 1393"/>
                <a:gd name="T49" fmla="*/ 297 h 434"/>
                <a:gd name="T50" fmla="*/ 347 w 1393"/>
                <a:gd name="T51" fmla="*/ 300 h 434"/>
                <a:gd name="T52" fmla="*/ 137 w 1393"/>
                <a:gd name="T53" fmla="*/ 303 h 434"/>
                <a:gd name="T54" fmla="*/ 0 w 1393"/>
                <a:gd name="T55" fmla="*/ 306 h 434"/>
                <a:gd name="T56" fmla="*/ 137 w 1393"/>
                <a:gd name="T57" fmla="*/ 308 h 434"/>
                <a:gd name="T58" fmla="*/ 499 w 1393"/>
                <a:gd name="T59" fmla="*/ 312 h 434"/>
                <a:gd name="T60" fmla="*/ 952 w 1393"/>
                <a:gd name="T61" fmla="*/ 314 h 434"/>
                <a:gd name="T62" fmla="*/ 990 w 1393"/>
                <a:gd name="T63" fmla="*/ 312 h 434"/>
                <a:gd name="T64" fmla="*/ 1001 w 1393"/>
                <a:gd name="T65" fmla="*/ 322 h 434"/>
                <a:gd name="T66" fmla="*/ 1001 w 1393"/>
                <a:gd name="T67" fmla="*/ 329 h 434"/>
                <a:gd name="T68" fmla="*/ 1001 w 1393"/>
                <a:gd name="T69" fmla="*/ 389 h 434"/>
                <a:gd name="T70" fmla="*/ 1001 w 1393"/>
                <a:gd name="T71" fmla="*/ 410 h 434"/>
                <a:gd name="T72" fmla="*/ 1028 w 1393"/>
                <a:gd name="T73" fmla="*/ 433 h 434"/>
                <a:gd name="T74" fmla="*/ 1040 w 1393"/>
                <a:gd name="T75" fmla="*/ 430 h 434"/>
                <a:gd name="T76" fmla="*/ 1051 w 1393"/>
                <a:gd name="T77" fmla="*/ 423 h 434"/>
                <a:gd name="T78" fmla="*/ 1357 w 1393"/>
                <a:gd name="T79" fmla="*/ 246 h 434"/>
                <a:gd name="T80" fmla="*/ 1391 w 1393"/>
                <a:gd name="T81" fmla="*/ 218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93" h="434">
                  <a:moveTo>
                    <a:pt x="1390" y="201"/>
                  </a:moveTo>
                  <a:cubicBezTo>
                    <a:pt x="1387" y="196"/>
                    <a:pt x="1383" y="193"/>
                    <a:pt x="1379" y="191"/>
                  </a:cubicBezTo>
                  <a:cubicBezTo>
                    <a:pt x="1374" y="188"/>
                    <a:pt x="1369" y="185"/>
                    <a:pt x="1363" y="181"/>
                  </a:cubicBezTo>
                  <a:cubicBezTo>
                    <a:pt x="1342" y="170"/>
                    <a:pt x="1322" y="158"/>
                    <a:pt x="1301" y="147"/>
                  </a:cubicBezTo>
                  <a:cubicBezTo>
                    <a:pt x="1261" y="125"/>
                    <a:pt x="1223" y="104"/>
                    <a:pt x="1188" y="85"/>
                  </a:cubicBezTo>
                  <a:cubicBezTo>
                    <a:pt x="1153" y="65"/>
                    <a:pt x="1121" y="48"/>
                    <a:pt x="1093" y="33"/>
                  </a:cubicBezTo>
                  <a:cubicBezTo>
                    <a:pt x="1078" y="25"/>
                    <a:pt x="1065" y="18"/>
                    <a:pt x="1052" y="11"/>
                  </a:cubicBezTo>
                  <a:cubicBezTo>
                    <a:pt x="1046" y="8"/>
                    <a:pt x="1041" y="4"/>
                    <a:pt x="1034" y="2"/>
                  </a:cubicBezTo>
                  <a:cubicBezTo>
                    <a:pt x="1031" y="0"/>
                    <a:pt x="1027" y="0"/>
                    <a:pt x="1023" y="0"/>
                  </a:cubicBezTo>
                  <a:cubicBezTo>
                    <a:pt x="1020" y="1"/>
                    <a:pt x="1016" y="3"/>
                    <a:pt x="1015" y="6"/>
                  </a:cubicBezTo>
                  <a:cubicBezTo>
                    <a:pt x="1011" y="12"/>
                    <a:pt x="1012" y="19"/>
                    <a:pt x="1012" y="24"/>
                  </a:cubicBezTo>
                  <a:cubicBezTo>
                    <a:pt x="1012" y="29"/>
                    <a:pt x="1012" y="34"/>
                    <a:pt x="1012" y="38"/>
                  </a:cubicBezTo>
                  <a:cubicBezTo>
                    <a:pt x="1012" y="47"/>
                    <a:pt x="1013" y="55"/>
                    <a:pt x="1013" y="61"/>
                  </a:cubicBezTo>
                  <a:cubicBezTo>
                    <a:pt x="1013" y="74"/>
                    <a:pt x="1014" y="80"/>
                    <a:pt x="1014" y="80"/>
                  </a:cubicBezTo>
                  <a:cubicBezTo>
                    <a:pt x="1014" y="80"/>
                    <a:pt x="1014" y="74"/>
                    <a:pt x="1014" y="61"/>
                  </a:cubicBezTo>
                  <a:cubicBezTo>
                    <a:pt x="1015" y="55"/>
                    <a:pt x="1015" y="47"/>
                    <a:pt x="1015" y="38"/>
                  </a:cubicBezTo>
                  <a:cubicBezTo>
                    <a:pt x="1015" y="34"/>
                    <a:pt x="1015" y="29"/>
                    <a:pt x="1016" y="24"/>
                  </a:cubicBezTo>
                  <a:cubicBezTo>
                    <a:pt x="1016" y="18"/>
                    <a:pt x="1016" y="13"/>
                    <a:pt x="1019" y="9"/>
                  </a:cubicBezTo>
                  <a:cubicBezTo>
                    <a:pt x="1021" y="5"/>
                    <a:pt x="1027" y="5"/>
                    <a:pt x="1032" y="7"/>
                  </a:cubicBezTo>
                  <a:cubicBezTo>
                    <a:pt x="1037" y="10"/>
                    <a:pt x="1043" y="14"/>
                    <a:pt x="1049" y="17"/>
                  </a:cubicBezTo>
                  <a:cubicBezTo>
                    <a:pt x="1061" y="24"/>
                    <a:pt x="1074" y="32"/>
                    <a:pt x="1088" y="41"/>
                  </a:cubicBezTo>
                  <a:cubicBezTo>
                    <a:pt x="1116" y="58"/>
                    <a:pt x="1147" y="77"/>
                    <a:pt x="1181" y="97"/>
                  </a:cubicBezTo>
                  <a:cubicBezTo>
                    <a:pt x="1216" y="118"/>
                    <a:pt x="1253" y="140"/>
                    <a:pt x="1292" y="164"/>
                  </a:cubicBezTo>
                  <a:cubicBezTo>
                    <a:pt x="1312" y="175"/>
                    <a:pt x="1332" y="187"/>
                    <a:pt x="1353" y="200"/>
                  </a:cubicBezTo>
                  <a:cubicBezTo>
                    <a:pt x="1368" y="209"/>
                    <a:pt x="1368" y="209"/>
                    <a:pt x="1368" y="209"/>
                  </a:cubicBezTo>
                  <a:cubicBezTo>
                    <a:pt x="1369" y="210"/>
                    <a:pt x="1370" y="211"/>
                    <a:pt x="1370" y="211"/>
                  </a:cubicBezTo>
                  <a:cubicBezTo>
                    <a:pt x="1371" y="212"/>
                    <a:pt x="1370" y="212"/>
                    <a:pt x="1371" y="212"/>
                  </a:cubicBezTo>
                  <a:cubicBezTo>
                    <a:pt x="1370" y="212"/>
                    <a:pt x="1370" y="213"/>
                    <a:pt x="1369" y="214"/>
                  </a:cubicBezTo>
                  <a:cubicBezTo>
                    <a:pt x="1368" y="214"/>
                    <a:pt x="1367" y="215"/>
                    <a:pt x="1366" y="215"/>
                  </a:cubicBezTo>
                  <a:cubicBezTo>
                    <a:pt x="1362" y="218"/>
                    <a:pt x="1362" y="218"/>
                    <a:pt x="1362" y="218"/>
                  </a:cubicBezTo>
                  <a:cubicBezTo>
                    <a:pt x="1346" y="227"/>
                    <a:pt x="1346" y="227"/>
                    <a:pt x="1346" y="227"/>
                  </a:cubicBezTo>
                  <a:cubicBezTo>
                    <a:pt x="1259" y="276"/>
                    <a:pt x="1166" y="329"/>
                    <a:pt x="1073" y="381"/>
                  </a:cubicBezTo>
                  <a:cubicBezTo>
                    <a:pt x="1039" y="401"/>
                    <a:pt x="1039" y="401"/>
                    <a:pt x="1039" y="401"/>
                  </a:cubicBezTo>
                  <a:cubicBezTo>
                    <a:pt x="1030" y="406"/>
                    <a:pt x="1030" y="406"/>
                    <a:pt x="1030" y="406"/>
                  </a:cubicBezTo>
                  <a:cubicBezTo>
                    <a:pt x="1029" y="407"/>
                    <a:pt x="1029" y="407"/>
                    <a:pt x="1029" y="407"/>
                  </a:cubicBezTo>
                  <a:cubicBezTo>
                    <a:pt x="1028" y="408"/>
                    <a:pt x="1028" y="407"/>
                    <a:pt x="1028" y="408"/>
                  </a:cubicBezTo>
                  <a:cubicBezTo>
                    <a:pt x="1027" y="408"/>
                    <a:pt x="1027" y="408"/>
                    <a:pt x="1027" y="408"/>
                  </a:cubicBezTo>
                  <a:cubicBezTo>
                    <a:pt x="1027" y="408"/>
                    <a:pt x="1026" y="407"/>
                    <a:pt x="1026" y="407"/>
                  </a:cubicBezTo>
                  <a:cubicBezTo>
                    <a:pt x="1026" y="381"/>
                    <a:pt x="1026" y="355"/>
                    <a:pt x="1026" y="329"/>
                  </a:cubicBezTo>
                  <a:cubicBezTo>
                    <a:pt x="1026" y="327"/>
                    <a:pt x="1026" y="327"/>
                    <a:pt x="1026" y="324"/>
                  </a:cubicBezTo>
                  <a:cubicBezTo>
                    <a:pt x="1026" y="323"/>
                    <a:pt x="1025" y="319"/>
                    <a:pt x="1025" y="317"/>
                  </a:cubicBezTo>
                  <a:cubicBezTo>
                    <a:pt x="1024" y="312"/>
                    <a:pt x="1022" y="307"/>
                    <a:pt x="1019" y="304"/>
                  </a:cubicBezTo>
                  <a:cubicBezTo>
                    <a:pt x="1013" y="296"/>
                    <a:pt x="1005" y="290"/>
                    <a:pt x="996" y="288"/>
                  </a:cubicBezTo>
                  <a:cubicBezTo>
                    <a:pt x="993" y="288"/>
                    <a:pt x="991" y="287"/>
                    <a:pt x="988" y="287"/>
                  </a:cubicBezTo>
                  <a:cubicBezTo>
                    <a:pt x="983" y="287"/>
                    <a:pt x="983" y="287"/>
                    <a:pt x="983" y="287"/>
                  </a:cubicBezTo>
                  <a:cubicBezTo>
                    <a:pt x="974" y="287"/>
                    <a:pt x="974" y="287"/>
                    <a:pt x="974" y="287"/>
                  </a:cubicBezTo>
                  <a:cubicBezTo>
                    <a:pt x="954" y="287"/>
                    <a:pt x="954" y="287"/>
                    <a:pt x="954" y="287"/>
                  </a:cubicBezTo>
                  <a:cubicBezTo>
                    <a:pt x="928" y="288"/>
                    <a:pt x="903" y="288"/>
                    <a:pt x="878" y="288"/>
                  </a:cubicBezTo>
                  <a:cubicBezTo>
                    <a:pt x="778" y="289"/>
                    <a:pt x="685" y="291"/>
                    <a:pt x="605" y="292"/>
                  </a:cubicBezTo>
                  <a:cubicBezTo>
                    <a:pt x="525" y="293"/>
                    <a:pt x="458" y="296"/>
                    <a:pt x="412" y="297"/>
                  </a:cubicBezTo>
                  <a:cubicBezTo>
                    <a:pt x="365" y="299"/>
                    <a:pt x="338" y="299"/>
                    <a:pt x="338" y="299"/>
                  </a:cubicBezTo>
                  <a:cubicBezTo>
                    <a:pt x="338" y="299"/>
                    <a:pt x="341" y="300"/>
                    <a:pt x="347" y="300"/>
                  </a:cubicBezTo>
                  <a:cubicBezTo>
                    <a:pt x="329" y="300"/>
                    <a:pt x="312" y="300"/>
                    <a:pt x="295" y="300"/>
                  </a:cubicBezTo>
                  <a:cubicBezTo>
                    <a:pt x="234" y="302"/>
                    <a:pt x="181" y="302"/>
                    <a:pt x="137" y="303"/>
                  </a:cubicBezTo>
                  <a:cubicBezTo>
                    <a:pt x="94" y="304"/>
                    <a:pt x="59" y="305"/>
                    <a:pt x="36" y="305"/>
                  </a:cubicBezTo>
                  <a:cubicBezTo>
                    <a:pt x="13" y="306"/>
                    <a:pt x="0" y="306"/>
                    <a:pt x="0" y="306"/>
                  </a:cubicBezTo>
                  <a:cubicBezTo>
                    <a:pt x="0" y="306"/>
                    <a:pt x="13" y="306"/>
                    <a:pt x="36" y="306"/>
                  </a:cubicBezTo>
                  <a:cubicBezTo>
                    <a:pt x="59" y="307"/>
                    <a:pt x="94" y="307"/>
                    <a:pt x="137" y="308"/>
                  </a:cubicBezTo>
                  <a:cubicBezTo>
                    <a:pt x="181" y="308"/>
                    <a:pt x="234" y="309"/>
                    <a:pt x="295" y="310"/>
                  </a:cubicBezTo>
                  <a:cubicBezTo>
                    <a:pt x="356" y="310"/>
                    <a:pt x="424" y="311"/>
                    <a:pt x="499" y="312"/>
                  </a:cubicBezTo>
                  <a:cubicBezTo>
                    <a:pt x="574" y="312"/>
                    <a:pt x="655" y="313"/>
                    <a:pt x="741" y="313"/>
                  </a:cubicBezTo>
                  <a:cubicBezTo>
                    <a:pt x="809" y="313"/>
                    <a:pt x="880" y="314"/>
                    <a:pt x="952" y="314"/>
                  </a:cubicBezTo>
                  <a:cubicBezTo>
                    <a:pt x="952" y="314"/>
                    <a:pt x="973" y="314"/>
                    <a:pt x="988" y="312"/>
                  </a:cubicBezTo>
                  <a:cubicBezTo>
                    <a:pt x="989" y="312"/>
                    <a:pt x="990" y="312"/>
                    <a:pt x="990" y="312"/>
                  </a:cubicBezTo>
                  <a:cubicBezTo>
                    <a:pt x="994" y="313"/>
                    <a:pt x="997" y="315"/>
                    <a:pt x="999" y="318"/>
                  </a:cubicBezTo>
                  <a:cubicBezTo>
                    <a:pt x="1000" y="319"/>
                    <a:pt x="1001" y="321"/>
                    <a:pt x="1001" y="322"/>
                  </a:cubicBezTo>
                  <a:cubicBezTo>
                    <a:pt x="1001" y="323"/>
                    <a:pt x="1001" y="323"/>
                    <a:pt x="1001" y="325"/>
                  </a:cubicBezTo>
                  <a:cubicBezTo>
                    <a:pt x="1001" y="325"/>
                    <a:pt x="1001" y="328"/>
                    <a:pt x="1001" y="329"/>
                  </a:cubicBezTo>
                  <a:cubicBezTo>
                    <a:pt x="1001" y="342"/>
                    <a:pt x="1001" y="356"/>
                    <a:pt x="1001" y="369"/>
                  </a:cubicBezTo>
                  <a:cubicBezTo>
                    <a:pt x="1001" y="389"/>
                    <a:pt x="1001" y="389"/>
                    <a:pt x="1001" y="389"/>
                  </a:cubicBezTo>
                  <a:cubicBezTo>
                    <a:pt x="1001" y="399"/>
                    <a:pt x="1001" y="399"/>
                    <a:pt x="1001" y="399"/>
                  </a:cubicBezTo>
                  <a:cubicBezTo>
                    <a:pt x="1001" y="402"/>
                    <a:pt x="1001" y="405"/>
                    <a:pt x="1001" y="410"/>
                  </a:cubicBezTo>
                  <a:cubicBezTo>
                    <a:pt x="1002" y="415"/>
                    <a:pt x="1004" y="421"/>
                    <a:pt x="1009" y="426"/>
                  </a:cubicBezTo>
                  <a:cubicBezTo>
                    <a:pt x="1014" y="431"/>
                    <a:pt x="1022" y="434"/>
                    <a:pt x="1028" y="433"/>
                  </a:cubicBezTo>
                  <a:cubicBezTo>
                    <a:pt x="1031" y="433"/>
                    <a:pt x="1034" y="432"/>
                    <a:pt x="1036" y="431"/>
                  </a:cubicBezTo>
                  <a:cubicBezTo>
                    <a:pt x="1038" y="431"/>
                    <a:pt x="1039" y="430"/>
                    <a:pt x="1040" y="430"/>
                  </a:cubicBezTo>
                  <a:cubicBezTo>
                    <a:pt x="1043" y="428"/>
                    <a:pt x="1043" y="428"/>
                    <a:pt x="1043" y="428"/>
                  </a:cubicBezTo>
                  <a:cubicBezTo>
                    <a:pt x="1051" y="423"/>
                    <a:pt x="1051" y="423"/>
                    <a:pt x="1051" y="423"/>
                  </a:cubicBezTo>
                  <a:cubicBezTo>
                    <a:pt x="1086" y="404"/>
                    <a:pt x="1086" y="404"/>
                    <a:pt x="1086" y="404"/>
                  </a:cubicBezTo>
                  <a:cubicBezTo>
                    <a:pt x="1179" y="350"/>
                    <a:pt x="1271" y="297"/>
                    <a:pt x="1357" y="246"/>
                  </a:cubicBezTo>
                  <a:cubicBezTo>
                    <a:pt x="1373" y="237"/>
                    <a:pt x="1373" y="237"/>
                    <a:pt x="1373" y="237"/>
                  </a:cubicBezTo>
                  <a:cubicBezTo>
                    <a:pt x="1377" y="234"/>
                    <a:pt x="1388" y="230"/>
                    <a:pt x="1391" y="218"/>
                  </a:cubicBezTo>
                  <a:cubicBezTo>
                    <a:pt x="1393" y="213"/>
                    <a:pt x="1392" y="206"/>
                    <a:pt x="1390" y="2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7"/>
            <p:cNvSpPr>
              <a:spLocks/>
            </p:cNvSpPr>
            <p:nvPr/>
          </p:nvSpPr>
          <p:spPr bwMode="auto">
            <a:xfrm>
              <a:off x="4631531" y="3062863"/>
              <a:ext cx="3019475" cy="57934"/>
            </a:xfrm>
            <a:custGeom>
              <a:avLst/>
              <a:gdLst>
                <a:gd name="T0" fmla="*/ 303 w 1035"/>
                <a:gd name="T1" fmla="*/ 23 h 34"/>
                <a:gd name="T2" fmla="*/ 513 w 1035"/>
                <a:gd name="T3" fmla="*/ 27 h 34"/>
                <a:gd name="T4" fmla="*/ 761 w 1035"/>
                <a:gd name="T5" fmla="*/ 30 h 34"/>
                <a:gd name="T6" fmla="*/ 979 w 1035"/>
                <a:gd name="T7" fmla="*/ 32 h 34"/>
                <a:gd name="T8" fmla="*/ 1035 w 1035"/>
                <a:gd name="T9" fmla="*/ 15 h 34"/>
                <a:gd name="T10" fmla="*/ 979 w 1035"/>
                <a:gd name="T11" fmla="*/ 2 h 34"/>
                <a:gd name="T12" fmla="*/ 761 w 1035"/>
                <a:gd name="T13" fmla="*/ 4 h 34"/>
                <a:gd name="T14" fmla="*/ 513 w 1035"/>
                <a:gd name="T15" fmla="*/ 7 h 34"/>
                <a:gd name="T16" fmla="*/ 303 w 1035"/>
                <a:gd name="T17" fmla="*/ 10 h 34"/>
                <a:gd name="T18" fmla="*/ 141 w 1035"/>
                <a:gd name="T19" fmla="*/ 13 h 34"/>
                <a:gd name="T20" fmla="*/ 37 w 1035"/>
                <a:gd name="T21" fmla="*/ 16 h 34"/>
                <a:gd name="T22" fmla="*/ 0 w 1035"/>
                <a:gd name="T23" fmla="*/ 17 h 34"/>
                <a:gd name="T24" fmla="*/ 37 w 1035"/>
                <a:gd name="T25" fmla="*/ 18 h 34"/>
                <a:gd name="T26" fmla="*/ 141 w 1035"/>
                <a:gd name="T27" fmla="*/ 20 h 34"/>
                <a:gd name="T28" fmla="*/ 303 w 1035"/>
                <a:gd name="T29"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5" h="34">
                  <a:moveTo>
                    <a:pt x="303" y="23"/>
                  </a:moveTo>
                  <a:cubicBezTo>
                    <a:pt x="366" y="24"/>
                    <a:pt x="436" y="26"/>
                    <a:pt x="513" y="27"/>
                  </a:cubicBezTo>
                  <a:cubicBezTo>
                    <a:pt x="590" y="28"/>
                    <a:pt x="673" y="29"/>
                    <a:pt x="761" y="30"/>
                  </a:cubicBezTo>
                  <a:cubicBezTo>
                    <a:pt x="831" y="30"/>
                    <a:pt x="904" y="31"/>
                    <a:pt x="979" y="32"/>
                  </a:cubicBezTo>
                  <a:cubicBezTo>
                    <a:pt x="979" y="32"/>
                    <a:pt x="1032" y="34"/>
                    <a:pt x="1035" y="15"/>
                  </a:cubicBezTo>
                  <a:cubicBezTo>
                    <a:pt x="1034" y="0"/>
                    <a:pt x="979" y="2"/>
                    <a:pt x="979" y="2"/>
                  </a:cubicBezTo>
                  <a:cubicBezTo>
                    <a:pt x="904" y="2"/>
                    <a:pt x="831" y="3"/>
                    <a:pt x="761" y="4"/>
                  </a:cubicBezTo>
                  <a:cubicBezTo>
                    <a:pt x="673" y="4"/>
                    <a:pt x="590" y="5"/>
                    <a:pt x="513" y="7"/>
                  </a:cubicBezTo>
                  <a:cubicBezTo>
                    <a:pt x="436" y="8"/>
                    <a:pt x="366" y="9"/>
                    <a:pt x="303" y="10"/>
                  </a:cubicBezTo>
                  <a:cubicBezTo>
                    <a:pt x="241" y="11"/>
                    <a:pt x="186" y="12"/>
                    <a:pt x="141" y="13"/>
                  </a:cubicBezTo>
                  <a:cubicBezTo>
                    <a:pt x="96" y="14"/>
                    <a:pt x="61" y="15"/>
                    <a:pt x="37" y="16"/>
                  </a:cubicBezTo>
                  <a:cubicBezTo>
                    <a:pt x="13" y="16"/>
                    <a:pt x="0" y="17"/>
                    <a:pt x="0" y="17"/>
                  </a:cubicBezTo>
                  <a:cubicBezTo>
                    <a:pt x="0" y="17"/>
                    <a:pt x="13" y="17"/>
                    <a:pt x="37" y="18"/>
                  </a:cubicBezTo>
                  <a:cubicBezTo>
                    <a:pt x="61" y="18"/>
                    <a:pt x="96" y="19"/>
                    <a:pt x="141" y="20"/>
                  </a:cubicBezTo>
                  <a:cubicBezTo>
                    <a:pt x="186" y="21"/>
                    <a:pt x="241" y="22"/>
                    <a:pt x="30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8"/>
            <p:cNvSpPr>
              <a:spLocks/>
            </p:cNvSpPr>
            <p:nvPr/>
          </p:nvSpPr>
          <p:spPr bwMode="auto">
            <a:xfrm>
              <a:off x="1486591" y="3376075"/>
              <a:ext cx="3316390" cy="60107"/>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9"/>
            <p:cNvSpPr>
              <a:spLocks/>
            </p:cNvSpPr>
            <p:nvPr/>
          </p:nvSpPr>
          <p:spPr bwMode="auto">
            <a:xfrm>
              <a:off x="776896" y="2869150"/>
              <a:ext cx="2545488" cy="743007"/>
            </a:xfrm>
            <a:custGeom>
              <a:avLst/>
              <a:gdLst>
                <a:gd name="T0" fmla="*/ 1182 w 1488"/>
                <a:gd name="T1" fmla="*/ 124 h 434"/>
                <a:gd name="T2" fmla="*/ 718 w 1488"/>
                <a:gd name="T3" fmla="*/ 122 h 434"/>
                <a:gd name="T4" fmla="*/ 479 w 1488"/>
                <a:gd name="T5" fmla="*/ 122 h 434"/>
                <a:gd name="T6" fmla="*/ 419 w 1488"/>
                <a:gd name="T7" fmla="*/ 122 h 434"/>
                <a:gd name="T8" fmla="*/ 405 w 1488"/>
                <a:gd name="T9" fmla="*/ 121 h 434"/>
                <a:gd name="T10" fmla="*/ 394 w 1488"/>
                <a:gd name="T11" fmla="*/ 116 h 434"/>
                <a:gd name="T12" fmla="*/ 392 w 1488"/>
                <a:gd name="T13" fmla="*/ 108 h 434"/>
                <a:gd name="T14" fmla="*/ 392 w 1488"/>
                <a:gd name="T15" fmla="*/ 64 h 434"/>
                <a:gd name="T16" fmla="*/ 392 w 1488"/>
                <a:gd name="T17" fmla="*/ 35 h 434"/>
                <a:gd name="T18" fmla="*/ 383 w 1488"/>
                <a:gd name="T19" fmla="*/ 7 h 434"/>
                <a:gd name="T20" fmla="*/ 356 w 1488"/>
                <a:gd name="T21" fmla="*/ 2 h 434"/>
                <a:gd name="T22" fmla="*/ 350 w 1488"/>
                <a:gd name="T23" fmla="*/ 5 h 434"/>
                <a:gd name="T24" fmla="*/ 306 w 1488"/>
                <a:gd name="T25" fmla="*/ 30 h 434"/>
                <a:gd name="T26" fmla="*/ 20 w 1488"/>
                <a:gd name="T27" fmla="*/ 197 h 434"/>
                <a:gd name="T28" fmla="*/ 4 w 1488"/>
                <a:gd name="T29" fmla="*/ 233 h 434"/>
                <a:gd name="T30" fmla="*/ 30 w 1488"/>
                <a:gd name="T31" fmla="*/ 253 h 434"/>
                <a:gd name="T32" fmla="*/ 205 w 1488"/>
                <a:gd name="T33" fmla="*/ 349 h 434"/>
                <a:gd name="T34" fmla="*/ 341 w 1488"/>
                <a:gd name="T35" fmla="*/ 422 h 434"/>
                <a:gd name="T36" fmla="*/ 370 w 1488"/>
                <a:gd name="T37" fmla="*/ 433 h 434"/>
                <a:gd name="T38" fmla="*/ 382 w 1488"/>
                <a:gd name="T39" fmla="*/ 409 h 434"/>
                <a:gd name="T40" fmla="*/ 381 w 1488"/>
                <a:gd name="T41" fmla="*/ 372 h 434"/>
                <a:gd name="T42" fmla="*/ 379 w 1488"/>
                <a:gd name="T43" fmla="*/ 372 h 434"/>
                <a:gd name="T44" fmla="*/ 378 w 1488"/>
                <a:gd name="T45" fmla="*/ 409 h 434"/>
                <a:gd name="T46" fmla="*/ 362 w 1488"/>
                <a:gd name="T47" fmla="*/ 426 h 434"/>
                <a:gd name="T48" fmla="*/ 306 w 1488"/>
                <a:gd name="T49" fmla="*/ 392 h 434"/>
                <a:gd name="T50" fmla="*/ 101 w 1488"/>
                <a:gd name="T51" fmla="*/ 270 h 434"/>
                <a:gd name="T52" fmla="*/ 25 w 1488"/>
                <a:gd name="T53" fmla="*/ 225 h 434"/>
                <a:gd name="T54" fmla="*/ 23 w 1488"/>
                <a:gd name="T55" fmla="*/ 222 h 434"/>
                <a:gd name="T56" fmla="*/ 27 w 1488"/>
                <a:gd name="T57" fmla="*/ 219 h 434"/>
                <a:gd name="T58" fmla="*/ 47 w 1488"/>
                <a:gd name="T59" fmla="*/ 207 h 434"/>
                <a:gd name="T60" fmla="*/ 354 w 1488"/>
                <a:gd name="T61" fmla="*/ 32 h 434"/>
                <a:gd name="T62" fmla="*/ 364 w 1488"/>
                <a:gd name="T63" fmla="*/ 26 h 434"/>
                <a:gd name="T64" fmla="*/ 366 w 1488"/>
                <a:gd name="T65" fmla="*/ 25 h 434"/>
                <a:gd name="T66" fmla="*/ 367 w 1488"/>
                <a:gd name="T67" fmla="*/ 104 h 434"/>
                <a:gd name="T68" fmla="*/ 368 w 1488"/>
                <a:gd name="T69" fmla="*/ 117 h 434"/>
                <a:gd name="T70" fmla="*/ 397 w 1488"/>
                <a:gd name="T71" fmla="*/ 145 h 434"/>
                <a:gd name="T72" fmla="*/ 410 w 1488"/>
                <a:gd name="T73" fmla="*/ 146 h 434"/>
                <a:gd name="T74" fmla="*/ 439 w 1488"/>
                <a:gd name="T75" fmla="*/ 146 h 434"/>
                <a:gd name="T76" fmla="*/ 788 w 1488"/>
                <a:gd name="T77" fmla="*/ 140 h 434"/>
                <a:gd name="T78" fmla="*/ 1022 w 1488"/>
                <a:gd name="T79" fmla="*/ 133 h 434"/>
                <a:gd name="T80" fmla="*/ 1345 w 1488"/>
                <a:gd name="T81" fmla="*/ 129 h 434"/>
                <a:gd name="T82" fmla="*/ 1488 w 1488"/>
                <a:gd name="T83" fmla="*/ 127 h 434"/>
                <a:gd name="T84" fmla="*/ 1345 w 1488"/>
                <a:gd name="T85" fmla="*/ 126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8" h="434">
                  <a:moveTo>
                    <a:pt x="1345" y="126"/>
                  </a:moveTo>
                  <a:cubicBezTo>
                    <a:pt x="1300" y="125"/>
                    <a:pt x="1245" y="125"/>
                    <a:pt x="1182" y="124"/>
                  </a:cubicBezTo>
                  <a:cubicBezTo>
                    <a:pt x="1118" y="124"/>
                    <a:pt x="1047" y="123"/>
                    <a:pt x="969" y="123"/>
                  </a:cubicBezTo>
                  <a:cubicBezTo>
                    <a:pt x="891" y="123"/>
                    <a:pt x="807" y="122"/>
                    <a:pt x="718" y="122"/>
                  </a:cubicBezTo>
                  <a:cubicBezTo>
                    <a:pt x="647" y="122"/>
                    <a:pt x="574" y="122"/>
                    <a:pt x="498" y="122"/>
                  </a:cubicBezTo>
                  <a:cubicBezTo>
                    <a:pt x="498" y="122"/>
                    <a:pt x="490" y="122"/>
                    <a:pt x="479" y="122"/>
                  </a:cubicBezTo>
                  <a:cubicBezTo>
                    <a:pt x="466" y="122"/>
                    <a:pt x="452" y="122"/>
                    <a:pt x="439" y="122"/>
                  </a:cubicBezTo>
                  <a:cubicBezTo>
                    <a:pt x="419" y="122"/>
                    <a:pt x="419" y="122"/>
                    <a:pt x="419" y="122"/>
                  </a:cubicBezTo>
                  <a:cubicBezTo>
                    <a:pt x="410" y="122"/>
                    <a:pt x="410" y="122"/>
                    <a:pt x="410" y="122"/>
                  </a:cubicBezTo>
                  <a:cubicBezTo>
                    <a:pt x="405" y="121"/>
                    <a:pt x="405" y="121"/>
                    <a:pt x="405" y="121"/>
                  </a:cubicBezTo>
                  <a:cubicBezTo>
                    <a:pt x="404" y="121"/>
                    <a:pt x="403" y="121"/>
                    <a:pt x="402" y="121"/>
                  </a:cubicBezTo>
                  <a:cubicBezTo>
                    <a:pt x="399" y="120"/>
                    <a:pt x="396" y="118"/>
                    <a:pt x="394" y="116"/>
                  </a:cubicBezTo>
                  <a:cubicBezTo>
                    <a:pt x="393" y="114"/>
                    <a:pt x="392" y="112"/>
                    <a:pt x="392" y="111"/>
                  </a:cubicBezTo>
                  <a:cubicBezTo>
                    <a:pt x="392" y="110"/>
                    <a:pt x="392" y="110"/>
                    <a:pt x="392" y="108"/>
                  </a:cubicBezTo>
                  <a:cubicBezTo>
                    <a:pt x="392" y="108"/>
                    <a:pt x="392" y="105"/>
                    <a:pt x="392" y="104"/>
                  </a:cubicBezTo>
                  <a:cubicBezTo>
                    <a:pt x="392" y="91"/>
                    <a:pt x="392" y="78"/>
                    <a:pt x="392" y="64"/>
                  </a:cubicBezTo>
                  <a:cubicBezTo>
                    <a:pt x="392" y="45"/>
                    <a:pt x="392" y="45"/>
                    <a:pt x="392" y="45"/>
                  </a:cubicBezTo>
                  <a:cubicBezTo>
                    <a:pt x="392" y="35"/>
                    <a:pt x="392" y="35"/>
                    <a:pt x="392" y="35"/>
                  </a:cubicBezTo>
                  <a:cubicBezTo>
                    <a:pt x="392" y="31"/>
                    <a:pt x="392" y="28"/>
                    <a:pt x="391" y="23"/>
                  </a:cubicBezTo>
                  <a:cubicBezTo>
                    <a:pt x="390" y="18"/>
                    <a:pt x="388" y="12"/>
                    <a:pt x="383" y="7"/>
                  </a:cubicBezTo>
                  <a:cubicBezTo>
                    <a:pt x="378" y="2"/>
                    <a:pt x="371" y="0"/>
                    <a:pt x="365" y="0"/>
                  </a:cubicBezTo>
                  <a:cubicBezTo>
                    <a:pt x="362" y="0"/>
                    <a:pt x="359" y="1"/>
                    <a:pt x="356" y="2"/>
                  </a:cubicBezTo>
                  <a:cubicBezTo>
                    <a:pt x="355" y="2"/>
                    <a:pt x="353" y="3"/>
                    <a:pt x="352" y="3"/>
                  </a:cubicBezTo>
                  <a:cubicBezTo>
                    <a:pt x="350" y="5"/>
                    <a:pt x="350" y="5"/>
                    <a:pt x="350" y="5"/>
                  </a:cubicBezTo>
                  <a:cubicBezTo>
                    <a:pt x="341" y="10"/>
                    <a:pt x="341" y="10"/>
                    <a:pt x="341" y="10"/>
                  </a:cubicBezTo>
                  <a:cubicBezTo>
                    <a:pt x="306" y="30"/>
                    <a:pt x="306" y="30"/>
                    <a:pt x="306" y="30"/>
                  </a:cubicBezTo>
                  <a:cubicBezTo>
                    <a:pt x="214" y="83"/>
                    <a:pt x="122" y="137"/>
                    <a:pt x="36" y="188"/>
                  </a:cubicBezTo>
                  <a:cubicBezTo>
                    <a:pt x="20" y="197"/>
                    <a:pt x="20" y="197"/>
                    <a:pt x="20" y="197"/>
                  </a:cubicBezTo>
                  <a:cubicBezTo>
                    <a:pt x="16" y="200"/>
                    <a:pt x="5" y="204"/>
                    <a:pt x="2" y="216"/>
                  </a:cubicBezTo>
                  <a:cubicBezTo>
                    <a:pt x="0" y="222"/>
                    <a:pt x="1" y="229"/>
                    <a:pt x="4" y="233"/>
                  </a:cubicBezTo>
                  <a:cubicBezTo>
                    <a:pt x="6" y="238"/>
                    <a:pt x="10" y="241"/>
                    <a:pt x="14" y="244"/>
                  </a:cubicBezTo>
                  <a:cubicBezTo>
                    <a:pt x="19" y="247"/>
                    <a:pt x="25" y="250"/>
                    <a:pt x="30" y="253"/>
                  </a:cubicBezTo>
                  <a:cubicBezTo>
                    <a:pt x="51" y="264"/>
                    <a:pt x="72" y="276"/>
                    <a:pt x="92" y="287"/>
                  </a:cubicBezTo>
                  <a:cubicBezTo>
                    <a:pt x="132" y="309"/>
                    <a:pt x="170" y="329"/>
                    <a:pt x="205" y="349"/>
                  </a:cubicBezTo>
                  <a:cubicBezTo>
                    <a:pt x="240" y="368"/>
                    <a:pt x="272" y="385"/>
                    <a:pt x="301" y="401"/>
                  </a:cubicBezTo>
                  <a:cubicBezTo>
                    <a:pt x="315" y="408"/>
                    <a:pt x="329" y="416"/>
                    <a:pt x="341" y="422"/>
                  </a:cubicBezTo>
                  <a:cubicBezTo>
                    <a:pt x="348" y="426"/>
                    <a:pt x="353" y="429"/>
                    <a:pt x="360" y="432"/>
                  </a:cubicBezTo>
                  <a:cubicBezTo>
                    <a:pt x="363" y="433"/>
                    <a:pt x="367" y="434"/>
                    <a:pt x="370" y="433"/>
                  </a:cubicBezTo>
                  <a:cubicBezTo>
                    <a:pt x="374" y="432"/>
                    <a:pt x="377" y="430"/>
                    <a:pt x="379" y="427"/>
                  </a:cubicBezTo>
                  <a:cubicBezTo>
                    <a:pt x="383" y="421"/>
                    <a:pt x="382" y="414"/>
                    <a:pt x="382" y="409"/>
                  </a:cubicBezTo>
                  <a:cubicBezTo>
                    <a:pt x="382" y="404"/>
                    <a:pt x="382" y="399"/>
                    <a:pt x="382" y="395"/>
                  </a:cubicBezTo>
                  <a:cubicBezTo>
                    <a:pt x="381" y="386"/>
                    <a:pt x="381" y="378"/>
                    <a:pt x="381" y="372"/>
                  </a:cubicBezTo>
                  <a:cubicBezTo>
                    <a:pt x="380" y="359"/>
                    <a:pt x="380" y="353"/>
                    <a:pt x="380" y="353"/>
                  </a:cubicBezTo>
                  <a:cubicBezTo>
                    <a:pt x="380" y="353"/>
                    <a:pt x="380" y="359"/>
                    <a:pt x="379" y="372"/>
                  </a:cubicBezTo>
                  <a:cubicBezTo>
                    <a:pt x="379" y="378"/>
                    <a:pt x="379" y="386"/>
                    <a:pt x="379" y="395"/>
                  </a:cubicBezTo>
                  <a:cubicBezTo>
                    <a:pt x="378" y="399"/>
                    <a:pt x="378" y="404"/>
                    <a:pt x="378" y="409"/>
                  </a:cubicBezTo>
                  <a:cubicBezTo>
                    <a:pt x="378" y="415"/>
                    <a:pt x="378" y="420"/>
                    <a:pt x="375" y="424"/>
                  </a:cubicBezTo>
                  <a:cubicBezTo>
                    <a:pt x="372" y="428"/>
                    <a:pt x="367" y="429"/>
                    <a:pt x="362" y="426"/>
                  </a:cubicBezTo>
                  <a:cubicBezTo>
                    <a:pt x="357" y="424"/>
                    <a:pt x="351" y="420"/>
                    <a:pt x="345" y="416"/>
                  </a:cubicBezTo>
                  <a:cubicBezTo>
                    <a:pt x="333" y="409"/>
                    <a:pt x="320" y="401"/>
                    <a:pt x="306" y="392"/>
                  </a:cubicBezTo>
                  <a:cubicBezTo>
                    <a:pt x="278" y="376"/>
                    <a:pt x="247" y="357"/>
                    <a:pt x="212" y="336"/>
                  </a:cubicBezTo>
                  <a:cubicBezTo>
                    <a:pt x="178" y="316"/>
                    <a:pt x="141" y="294"/>
                    <a:pt x="101" y="270"/>
                  </a:cubicBezTo>
                  <a:cubicBezTo>
                    <a:pt x="81" y="259"/>
                    <a:pt x="61" y="247"/>
                    <a:pt x="40" y="234"/>
                  </a:cubicBezTo>
                  <a:cubicBezTo>
                    <a:pt x="25" y="225"/>
                    <a:pt x="25" y="225"/>
                    <a:pt x="25" y="225"/>
                  </a:cubicBezTo>
                  <a:cubicBezTo>
                    <a:pt x="24" y="224"/>
                    <a:pt x="23" y="223"/>
                    <a:pt x="23" y="223"/>
                  </a:cubicBezTo>
                  <a:cubicBezTo>
                    <a:pt x="22" y="222"/>
                    <a:pt x="23" y="223"/>
                    <a:pt x="23" y="222"/>
                  </a:cubicBezTo>
                  <a:cubicBezTo>
                    <a:pt x="23" y="222"/>
                    <a:pt x="23" y="221"/>
                    <a:pt x="25" y="220"/>
                  </a:cubicBezTo>
                  <a:cubicBezTo>
                    <a:pt x="25" y="220"/>
                    <a:pt x="26" y="220"/>
                    <a:pt x="27" y="219"/>
                  </a:cubicBezTo>
                  <a:cubicBezTo>
                    <a:pt x="31" y="217"/>
                    <a:pt x="31" y="217"/>
                    <a:pt x="31" y="217"/>
                  </a:cubicBezTo>
                  <a:cubicBezTo>
                    <a:pt x="47" y="207"/>
                    <a:pt x="47" y="207"/>
                    <a:pt x="47" y="207"/>
                  </a:cubicBezTo>
                  <a:cubicBezTo>
                    <a:pt x="134" y="158"/>
                    <a:pt x="227" y="105"/>
                    <a:pt x="319" y="52"/>
                  </a:cubicBezTo>
                  <a:cubicBezTo>
                    <a:pt x="354" y="32"/>
                    <a:pt x="354" y="32"/>
                    <a:pt x="354" y="32"/>
                  </a:cubicBezTo>
                  <a:cubicBezTo>
                    <a:pt x="362" y="27"/>
                    <a:pt x="362" y="27"/>
                    <a:pt x="362" y="27"/>
                  </a:cubicBezTo>
                  <a:cubicBezTo>
                    <a:pt x="364" y="26"/>
                    <a:pt x="364" y="26"/>
                    <a:pt x="364" y="26"/>
                  </a:cubicBezTo>
                  <a:cubicBezTo>
                    <a:pt x="365" y="26"/>
                    <a:pt x="365" y="26"/>
                    <a:pt x="365" y="26"/>
                  </a:cubicBezTo>
                  <a:cubicBezTo>
                    <a:pt x="365" y="25"/>
                    <a:pt x="366" y="25"/>
                    <a:pt x="366" y="25"/>
                  </a:cubicBezTo>
                  <a:cubicBezTo>
                    <a:pt x="366" y="26"/>
                    <a:pt x="366" y="26"/>
                    <a:pt x="366" y="27"/>
                  </a:cubicBezTo>
                  <a:cubicBezTo>
                    <a:pt x="366" y="53"/>
                    <a:pt x="367" y="78"/>
                    <a:pt x="367" y="104"/>
                  </a:cubicBezTo>
                  <a:cubicBezTo>
                    <a:pt x="367" y="106"/>
                    <a:pt x="367" y="107"/>
                    <a:pt x="367" y="110"/>
                  </a:cubicBezTo>
                  <a:cubicBezTo>
                    <a:pt x="367" y="111"/>
                    <a:pt x="367" y="114"/>
                    <a:pt x="368" y="117"/>
                  </a:cubicBezTo>
                  <a:cubicBezTo>
                    <a:pt x="369" y="121"/>
                    <a:pt x="371" y="126"/>
                    <a:pt x="374" y="130"/>
                  </a:cubicBezTo>
                  <a:cubicBezTo>
                    <a:pt x="379" y="138"/>
                    <a:pt x="388" y="143"/>
                    <a:pt x="397" y="145"/>
                  </a:cubicBezTo>
                  <a:cubicBezTo>
                    <a:pt x="400" y="146"/>
                    <a:pt x="402" y="146"/>
                    <a:pt x="405" y="146"/>
                  </a:cubicBezTo>
                  <a:cubicBezTo>
                    <a:pt x="410" y="146"/>
                    <a:pt x="410" y="146"/>
                    <a:pt x="410" y="146"/>
                  </a:cubicBezTo>
                  <a:cubicBezTo>
                    <a:pt x="419" y="146"/>
                    <a:pt x="419" y="146"/>
                    <a:pt x="419" y="146"/>
                  </a:cubicBezTo>
                  <a:cubicBezTo>
                    <a:pt x="439" y="146"/>
                    <a:pt x="439" y="146"/>
                    <a:pt x="439" y="146"/>
                  </a:cubicBezTo>
                  <a:cubicBezTo>
                    <a:pt x="464" y="145"/>
                    <a:pt x="490" y="145"/>
                    <a:pt x="515" y="145"/>
                  </a:cubicBezTo>
                  <a:cubicBezTo>
                    <a:pt x="615" y="144"/>
                    <a:pt x="708" y="141"/>
                    <a:pt x="788" y="140"/>
                  </a:cubicBezTo>
                  <a:cubicBezTo>
                    <a:pt x="868" y="139"/>
                    <a:pt x="935" y="136"/>
                    <a:pt x="981" y="135"/>
                  </a:cubicBezTo>
                  <a:cubicBezTo>
                    <a:pt x="998" y="134"/>
                    <a:pt x="1011" y="134"/>
                    <a:pt x="1022" y="133"/>
                  </a:cubicBezTo>
                  <a:cubicBezTo>
                    <a:pt x="1080" y="133"/>
                    <a:pt x="1133" y="132"/>
                    <a:pt x="1182" y="131"/>
                  </a:cubicBezTo>
                  <a:cubicBezTo>
                    <a:pt x="1245" y="130"/>
                    <a:pt x="1300" y="130"/>
                    <a:pt x="1345" y="129"/>
                  </a:cubicBezTo>
                  <a:cubicBezTo>
                    <a:pt x="1391" y="129"/>
                    <a:pt x="1426" y="128"/>
                    <a:pt x="1451" y="128"/>
                  </a:cubicBezTo>
                  <a:cubicBezTo>
                    <a:pt x="1475" y="127"/>
                    <a:pt x="1488" y="127"/>
                    <a:pt x="1488" y="127"/>
                  </a:cubicBezTo>
                  <a:cubicBezTo>
                    <a:pt x="1488" y="127"/>
                    <a:pt x="1475" y="127"/>
                    <a:pt x="1451" y="127"/>
                  </a:cubicBezTo>
                  <a:cubicBezTo>
                    <a:pt x="1426" y="126"/>
                    <a:pt x="1391" y="126"/>
                    <a:pt x="1345" y="1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8"/>
            <p:cNvSpPr>
              <a:spLocks/>
            </p:cNvSpPr>
            <p:nvPr/>
          </p:nvSpPr>
          <p:spPr bwMode="auto">
            <a:xfrm>
              <a:off x="1486591" y="3076255"/>
              <a:ext cx="2756797" cy="45719"/>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8"/>
            <p:cNvSpPr>
              <a:spLocks/>
            </p:cNvSpPr>
            <p:nvPr/>
          </p:nvSpPr>
          <p:spPr bwMode="auto">
            <a:xfrm flipH="1">
              <a:off x="4368901" y="3370326"/>
              <a:ext cx="3316390" cy="60107"/>
            </a:xfrm>
            <a:custGeom>
              <a:avLst/>
              <a:gdLst>
                <a:gd name="T0" fmla="*/ 870 w 1008"/>
                <a:gd name="T1" fmla="*/ 12 h 35"/>
                <a:gd name="T2" fmla="*/ 713 w 1008"/>
                <a:gd name="T3" fmla="*/ 9 h 35"/>
                <a:gd name="T4" fmla="*/ 509 w 1008"/>
                <a:gd name="T5" fmla="*/ 7 h 35"/>
                <a:gd name="T6" fmla="*/ 267 w 1008"/>
                <a:gd name="T7" fmla="*/ 4 h 35"/>
                <a:gd name="T8" fmla="*/ 55 w 1008"/>
                <a:gd name="T9" fmla="*/ 3 h 35"/>
                <a:gd name="T10" fmla="*/ 0 w 1008"/>
                <a:gd name="T11" fmla="*/ 20 h 35"/>
                <a:gd name="T12" fmla="*/ 55 w 1008"/>
                <a:gd name="T13" fmla="*/ 33 h 35"/>
                <a:gd name="T14" fmla="*/ 267 w 1008"/>
                <a:gd name="T15" fmla="*/ 30 h 35"/>
                <a:gd name="T16" fmla="*/ 509 w 1008"/>
                <a:gd name="T17" fmla="*/ 27 h 35"/>
                <a:gd name="T18" fmla="*/ 713 w 1008"/>
                <a:gd name="T19" fmla="*/ 23 h 35"/>
                <a:gd name="T20" fmla="*/ 870 w 1008"/>
                <a:gd name="T21" fmla="*/ 19 h 35"/>
                <a:gd name="T22" fmla="*/ 972 w 1008"/>
                <a:gd name="T23" fmla="*/ 16 h 35"/>
                <a:gd name="T24" fmla="*/ 1008 w 1008"/>
                <a:gd name="T25" fmla="*/ 15 h 35"/>
                <a:gd name="T26" fmla="*/ 972 w 1008"/>
                <a:gd name="T27" fmla="*/ 14 h 35"/>
                <a:gd name="T28" fmla="*/ 870 w 1008"/>
                <a:gd name="T29"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08" h="35">
                  <a:moveTo>
                    <a:pt x="870" y="12"/>
                  </a:moveTo>
                  <a:cubicBezTo>
                    <a:pt x="827" y="11"/>
                    <a:pt x="774" y="10"/>
                    <a:pt x="713" y="9"/>
                  </a:cubicBezTo>
                  <a:cubicBezTo>
                    <a:pt x="652" y="8"/>
                    <a:pt x="583" y="7"/>
                    <a:pt x="509" y="7"/>
                  </a:cubicBezTo>
                  <a:cubicBezTo>
                    <a:pt x="434" y="6"/>
                    <a:pt x="353" y="5"/>
                    <a:pt x="267" y="4"/>
                  </a:cubicBezTo>
                  <a:cubicBezTo>
                    <a:pt x="199" y="4"/>
                    <a:pt x="128" y="3"/>
                    <a:pt x="55" y="3"/>
                  </a:cubicBezTo>
                  <a:cubicBezTo>
                    <a:pt x="55" y="3"/>
                    <a:pt x="3" y="0"/>
                    <a:pt x="0" y="20"/>
                  </a:cubicBezTo>
                  <a:cubicBezTo>
                    <a:pt x="1" y="35"/>
                    <a:pt x="55" y="33"/>
                    <a:pt x="55" y="33"/>
                  </a:cubicBezTo>
                  <a:cubicBezTo>
                    <a:pt x="128" y="32"/>
                    <a:pt x="199" y="31"/>
                    <a:pt x="267" y="30"/>
                  </a:cubicBezTo>
                  <a:cubicBezTo>
                    <a:pt x="353" y="29"/>
                    <a:pt x="434" y="28"/>
                    <a:pt x="509" y="27"/>
                  </a:cubicBezTo>
                  <a:cubicBezTo>
                    <a:pt x="583" y="26"/>
                    <a:pt x="652" y="24"/>
                    <a:pt x="713" y="23"/>
                  </a:cubicBezTo>
                  <a:cubicBezTo>
                    <a:pt x="774" y="21"/>
                    <a:pt x="827" y="20"/>
                    <a:pt x="870" y="19"/>
                  </a:cubicBezTo>
                  <a:cubicBezTo>
                    <a:pt x="914" y="18"/>
                    <a:pt x="948" y="17"/>
                    <a:pt x="972" y="16"/>
                  </a:cubicBezTo>
                  <a:cubicBezTo>
                    <a:pt x="995" y="16"/>
                    <a:pt x="1008" y="15"/>
                    <a:pt x="1008" y="15"/>
                  </a:cubicBezTo>
                  <a:cubicBezTo>
                    <a:pt x="1008" y="15"/>
                    <a:pt x="995" y="15"/>
                    <a:pt x="972" y="14"/>
                  </a:cubicBezTo>
                  <a:cubicBezTo>
                    <a:pt x="948" y="14"/>
                    <a:pt x="914" y="13"/>
                    <a:pt x="87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8" name="Group 47"/>
          <p:cNvGrpSpPr/>
          <p:nvPr/>
        </p:nvGrpSpPr>
        <p:grpSpPr>
          <a:xfrm rot="10351013" flipH="1">
            <a:off x="3145058" y="1657948"/>
            <a:ext cx="2300580" cy="2147395"/>
            <a:chOff x="1362075" y="1173163"/>
            <a:chExt cx="692150" cy="685800"/>
          </a:xfrm>
          <a:solidFill>
            <a:schemeClr val="bg1">
              <a:lumMod val="75000"/>
              <a:alpha val="46000"/>
            </a:schemeClr>
          </a:solidFill>
        </p:grpSpPr>
        <p:sp>
          <p:nvSpPr>
            <p:cNvPr id="51" name="Freeform 50"/>
            <p:cNvSpPr>
              <a:spLocks/>
            </p:cNvSpPr>
            <p:nvPr/>
          </p:nvSpPr>
          <p:spPr bwMode="auto">
            <a:xfrm>
              <a:off x="1362075" y="1173163"/>
              <a:ext cx="692150" cy="685800"/>
            </a:xfrm>
            <a:custGeom>
              <a:avLst/>
              <a:gdLst>
                <a:gd name="T0" fmla="*/ 4819 w 5232"/>
                <a:gd name="T1" fmla="*/ 1175 h 5184"/>
                <a:gd name="T2" fmla="*/ 4087 w 5232"/>
                <a:gd name="T3" fmla="*/ 430 h 5184"/>
                <a:gd name="T4" fmla="*/ 3124 w 5232"/>
                <a:gd name="T5" fmla="*/ 41 h 5184"/>
                <a:gd name="T6" fmla="*/ 3175 w 5232"/>
                <a:gd name="T7" fmla="*/ 66 h 5184"/>
                <a:gd name="T8" fmla="*/ 4108 w 5232"/>
                <a:gd name="T9" fmla="*/ 495 h 5184"/>
                <a:gd name="T10" fmla="*/ 4794 w 5232"/>
                <a:gd name="T11" fmla="*/ 1254 h 5184"/>
                <a:gd name="T12" fmla="*/ 5115 w 5232"/>
                <a:gd name="T13" fmla="*/ 2165 h 5184"/>
                <a:gd name="T14" fmla="*/ 5060 w 5232"/>
                <a:gd name="T15" fmla="*/ 3179 h 5184"/>
                <a:gd name="T16" fmla="*/ 4610 w 5232"/>
                <a:gd name="T17" fmla="*/ 4085 h 5184"/>
                <a:gd name="T18" fmla="*/ 3793 w 5232"/>
                <a:gd name="T19" fmla="*/ 4764 h 5184"/>
                <a:gd name="T20" fmla="*/ 2826 w 5232"/>
                <a:gd name="T21" fmla="*/ 5036 h 5184"/>
                <a:gd name="T22" fmla="*/ 1880 w 5232"/>
                <a:gd name="T23" fmla="*/ 4924 h 5184"/>
                <a:gd name="T24" fmla="*/ 1007 w 5232"/>
                <a:gd name="T25" fmla="*/ 4430 h 5184"/>
                <a:gd name="T26" fmla="*/ 556 w 5232"/>
                <a:gd name="T27" fmla="*/ 3908 h 5184"/>
                <a:gd name="T28" fmla="*/ 193 w 5232"/>
                <a:gd name="T29" fmla="*/ 2974 h 5184"/>
                <a:gd name="T30" fmla="*/ 219 w 5232"/>
                <a:gd name="T31" fmla="*/ 2025 h 5184"/>
                <a:gd name="T32" fmla="*/ 629 w 5232"/>
                <a:gd name="T33" fmla="*/ 1113 h 5184"/>
                <a:gd name="T34" fmla="*/ 888 w 5232"/>
                <a:gd name="T35" fmla="*/ 749 h 5184"/>
                <a:gd name="T36" fmla="*/ 1202 w 5232"/>
                <a:gd name="T37" fmla="*/ 1132 h 5184"/>
                <a:gd name="T38" fmla="*/ 879 w 5232"/>
                <a:gd name="T39" fmla="*/ 1505 h 5184"/>
                <a:gd name="T40" fmla="*/ 609 w 5232"/>
                <a:gd name="T41" fmla="*/ 2283 h 5184"/>
                <a:gd name="T42" fmla="*/ 655 w 5232"/>
                <a:gd name="T43" fmla="*/ 3063 h 5184"/>
                <a:gd name="T44" fmla="*/ 991 w 5232"/>
                <a:gd name="T45" fmla="*/ 3767 h 5184"/>
                <a:gd name="T46" fmla="*/ 1641 w 5232"/>
                <a:gd name="T47" fmla="*/ 4335 h 5184"/>
                <a:gd name="T48" fmla="*/ 2423 w 5232"/>
                <a:gd name="T49" fmla="*/ 4579 h 5184"/>
                <a:gd name="T50" fmla="*/ 3069 w 5232"/>
                <a:gd name="T51" fmla="*/ 4538 h 5184"/>
                <a:gd name="T52" fmla="*/ 3810 w 5232"/>
                <a:gd name="T53" fmla="*/ 4200 h 5184"/>
                <a:gd name="T54" fmla="*/ 4359 w 5232"/>
                <a:gd name="T55" fmla="*/ 3598 h 5184"/>
                <a:gd name="T56" fmla="*/ 4623 w 5232"/>
                <a:gd name="T57" fmla="*/ 2832 h 5184"/>
                <a:gd name="T58" fmla="*/ 4584 w 5232"/>
                <a:gd name="T59" fmla="*/ 2109 h 5184"/>
                <a:gd name="T60" fmla="*/ 4242 w 5232"/>
                <a:gd name="T61" fmla="*/ 1380 h 5184"/>
                <a:gd name="T62" fmla="*/ 3643 w 5232"/>
                <a:gd name="T63" fmla="*/ 848 h 5184"/>
                <a:gd name="T64" fmla="*/ 2886 w 5232"/>
                <a:gd name="T65" fmla="*/ 598 h 5184"/>
                <a:gd name="T66" fmla="*/ 3171 w 5232"/>
                <a:gd name="T67" fmla="*/ 669 h 5184"/>
                <a:gd name="T68" fmla="*/ 3865 w 5232"/>
                <a:gd name="T69" fmla="*/ 1042 h 5184"/>
                <a:gd name="T70" fmla="*/ 4336 w 5232"/>
                <a:gd name="T71" fmla="*/ 1619 h 5184"/>
                <a:gd name="T72" fmla="*/ 4559 w 5232"/>
                <a:gd name="T73" fmla="*/ 2368 h 5184"/>
                <a:gd name="T74" fmla="*/ 4482 w 5232"/>
                <a:gd name="T75" fmla="*/ 3102 h 5184"/>
                <a:gd name="T76" fmla="*/ 4113 w 5232"/>
                <a:gd name="T77" fmla="*/ 3785 h 5184"/>
                <a:gd name="T78" fmla="*/ 3506 w 5232"/>
                <a:gd name="T79" fmla="*/ 4265 h 5184"/>
                <a:gd name="T80" fmla="*/ 2762 w 5232"/>
                <a:gd name="T81" fmla="*/ 4465 h 5184"/>
                <a:gd name="T82" fmla="*/ 2156 w 5232"/>
                <a:gd name="T83" fmla="*/ 4405 h 5184"/>
                <a:gd name="T84" fmla="*/ 1502 w 5232"/>
                <a:gd name="T85" fmla="*/ 4086 h 5184"/>
                <a:gd name="T86" fmla="*/ 993 w 5232"/>
                <a:gd name="T87" fmla="*/ 3513 h 5184"/>
                <a:gd name="T88" fmla="*/ 751 w 5232"/>
                <a:gd name="T89" fmla="*/ 2788 h 5184"/>
                <a:gd name="T90" fmla="*/ 814 w 5232"/>
                <a:gd name="T91" fmla="*/ 2027 h 5184"/>
                <a:gd name="T92" fmla="*/ 1131 w 5232"/>
                <a:gd name="T93" fmla="*/ 1406 h 5184"/>
                <a:gd name="T94" fmla="*/ 1413 w 5232"/>
                <a:gd name="T95" fmla="*/ 1451 h 5184"/>
                <a:gd name="T96" fmla="*/ 1665 w 5232"/>
                <a:gd name="T97" fmla="*/ 388 h 5184"/>
                <a:gd name="T98" fmla="*/ 567 w 5232"/>
                <a:gd name="T99" fmla="*/ 524 h 5184"/>
                <a:gd name="T100" fmla="*/ 593 w 5232"/>
                <a:gd name="T101" fmla="*/ 885 h 5184"/>
                <a:gd name="T102" fmla="*/ 118 w 5232"/>
                <a:gd name="T103" fmla="*/ 1771 h 5184"/>
                <a:gd name="T104" fmla="*/ 10 w 5232"/>
                <a:gd name="T105" fmla="*/ 2776 h 5184"/>
                <a:gd name="T106" fmla="*/ 312 w 5232"/>
                <a:gd name="T107" fmla="*/ 3798 h 5184"/>
                <a:gd name="T108" fmla="*/ 825 w 5232"/>
                <a:gd name="T109" fmla="*/ 4466 h 5184"/>
                <a:gd name="T110" fmla="*/ 1624 w 5232"/>
                <a:gd name="T111" fmla="*/ 4986 h 5184"/>
                <a:gd name="T112" fmla="*/ 2667 w 5232"/>
                <a:gd name="T113" fmla="*/ 5183 h 5184"/>
                <a:gd name="T114" fmla="*/ 3650 w 5232"/>
                <a:gd name="T115" fmla="*/ 4974 h 5184"/>
                <a:gd name="T116" fmla="*/ 4591 w 5232"/>
                <a:gd name="T117" fmla="*/ 4285 h 5184"/>
                <a:gd name="T118" fmla="*/ 5093 w 5232"/>
                <a:gd name="T119" fmla="*/ 3418 h 5184"/>
                <a:gd name="T120" fmla="*/ 5224 w 5232"/>
                <a:gd name="T121" fmla="*/ 2373 h 5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32" h="5184">
                  <a:moveTo>
                    <a:pt x="5178" y="2043"/>
                  </a:moveTo>
                  <a:lnTo>
                    <a:pt x="5178" y="2043"/>
                  </a:lnTo>
                  <a:lnTo>
                    <a:pt x="5166" y="1989"/>
                  </a:lnTo>
                  <a:lnTo>
                    <a:pt x="5153" y="1934"/>
                  </a:lnTo>
                  <a:lnTo>
                    <a:pt x="5138" y="1880"/>
                  </a:lnTo>
                  <a:lnTo>
                    <a:pt x="5123" y="1827"/>
                  </a:lnTo>
                  <a:lnTo>
                    <a:pt x="5106" y="1774"/>
                  </a:lnTo>
                  <a:lnTo>
                    <a:pt x="5088" y="1721"/>
                  </a:lnTo>
                  <a:lnTo>
                    <a:pt x="5069" y="1669"/>
                  </a:lnTo>
                  <a:lnTo>
                    <a:pt x="5049" y="1618"/>
                  </a:lnTo>
                  <a:lnTo>
                    <a:pt x="5028" y="1566"/>
                  </a:lnTo>
                  <a:lnTo>
                    <a:pt x="5006" y="1516"/>
                  </a:lnTo>
                  <a:lnTo>
                    <a:pt x="4982" y="1464"/>
                  </a:lnTo>
                  <a:lnTo>
                    <a:pt x="4958" y="1415"/>
                  </a:lnTo>
                  <a:lnTo>
                    <a:pt x="4932" y="1365"/>
                  </a:lnTo>
                  <a:lnTo>
                    <a:pt x="4906" y="1317"/>
                  </a:lnTo>
                  <a:lnTo>
                    <a:pt x="4878" y="1269"/>
                  </a:lnTo>
                  <a:lnTo>
                    <a:pt x="4849" y="1221"/>
                  </a:lnTo>
                  <a:lnTo>
                    <a:pt x="4849" y="1221"/>
                  </a:lnTo>
                  <a:lnTo>
                    <a:pt x="4819" y="1175"/>
                  </a:lnTo>
                  <a:lnTo>
                    <a:pt x="4788" y="1128"/>
                  </a:lnTo>
                  <a:lnTo>
                    <a:pt x="4757" y="1083"/>
                  </a:lnTo>
                  <a:lnTo>
                    <a:pt x="4724" y="1037"/>
                  </a:lnTo>
                  <a:lnTo>
                    <a:pt x="4690" y="994"/>
                  </a:lnTo>
                  <a:lnTo>
                    <a:pt x="4656" y="950"/>
                  </a:lnTo>
                  <a:lnTo>
                    <a:pt x="4621" y="908"/>
                  </a:lnTo>
                  <a:lnTo>
                    <a:pt x="4584" y="866"/>
                  </a:lnTo>
                  <a:lnTo>
                    <a:pt x="4547" y="825"/>
                  </a:lnTo>
                  <a:lnTo>
                    <a:pt x="4509" y="785"/>
                  </a:lnTo>
                  <a:lnTo>
                    <a:pt x="4470" y="746"/>
                  </a:lnTo>
                  <a:lnTo>
                    <a:pt x="4431" y="707"/>
                  </a:lnTo>
                  <a:lnTo>
                    <a:pt x="4391" y="670"/>
                  </a:lnTo>
                  <a:lnTo>
                    <a:pt x="4350" y="632"/>
                  </a:lnTo>
                  <a:lnTo>
                    <a:pt x="4308" y="596"/>
                  </a:lnTo>
                  <a:lnTo>
                    <a:pt x="4265" y="561"/>
                  </a:lnTo>
                  <a:lnTo>
                    <a:pt x="4265" y="561"/>
                  </a:lnTo>
                  <a:lnTo>
                    <a:pt x="4222" y="527"/>
                  </a:lnTo>
                  <a:lnTo>
                    <a:pt x="4178" y="494"/>
                  </a:lnTo>
                  <a:lnTo>
                    <a:pt x="4133" y="462"/>
                  </a:lnTo>
                  <a:lnTo>
                    <a:pt x="4087" y="430"/>
                  </a:lnTo>
                  <a:lnTo>
                    <a:pt x="4040" y="400"/>
                  </a:lnTo>
                  <a:lnTo>
                    <a:pt x="3994" y="371"/>
                  </a:lnTo>
                  <a:lnTo>
                    <a:pt x="3946" y="343"/>
                  </a:lnTo>
                  <a:lnTo>
                    <a:pt x="3898" y="316"/>
                  </a:lnTo>
                  <a:lnTo>
                    <a:pt x="3850" y="290"/>
                  </a:lnTo>
                  <a:lnTo>
                    <a:pt x="3801" y="265"/>
                  </a:lnTo>
                  <a:lnTo>
                    <a:pt x="3752" y="241"/>
                  </a:lnTo>
                  <a:lnTo>
                    <a:pt x="3702" y="218"/>
                  </a:lnTo>
                  <a:lnTo>
                    <a:pt x="3651" y="195"/>
                  </a:lnTo>
                  <a:lnTo>
                    <a:pt x="3600" y="174"/>
                  </a:lnTo>
                  <a:lnTo>
                    <a:pt x="3549" y="154"/>
                  </a:lnTo>
                  <a:lnTo>
                    <a:pt x="3497" y="136"/>
                  </a:lnTo>
                  <a:lnTo>
                    <a:pt x="3497" y="136"/>
                  </a:lnTo>
                  <a:lnTo>
                    <a:pt x="3445" y="119"/>
                  </a:lnTo>
                  <a:lnTo>
                    <a:pt x="3392" y="103"/>
                  </a:lnTo>
                  <a:lnTo>
                    <a:pt x="3338" y="88"/>
                  </a:lnTo>
                  <a:lnTo>
                    <a:pt x="3285" y="75"/>
                  </a:lnTo>
                  <a:lnTo>
                    <a:pt x="3232" y="62"/>
                  </a:lnTo>
                  <a:lnTo>
                    <a:pt x="3178" y="51"/>
                  </a:lnTo>
                  <a:lnTo>
                    <a:pt x="3124" y="41"/>
                  </a:lnTo>
                  <a:lnTo>
                    <a:pt x="3070" y="32"/>
                  </a:lnTo>
                  <a:lnTo>
                    <a:pt x="3016" y="24"/>
                  </a:lnTo>
                  <a:lnTo>
                    <a:pt x="2962" y="17"/>
                  </a:lnTo>
                  <a:lnTo>
                    <a:pt x="2907" y="12"/>
                  </a:lnTo>
                  <a:lnTo>
                    <a:pt x="2853" y="7"/>
                  </a:lnTo>
                  <a:lnTo>
                    <a:pt x="2798" y="4"/>
                  </a:lnTo>
                  <a:lnTo>
                    <a:pt x="2743" y="2"/>
                  </a:lnTo>
                  <a:lnTo>
                    <a:pt x="2689" y="0"/>
                  </a:lnTo>
                  <a:lnTo>
                    <a:pt x="2634" y="0"/>
                  </a:lnTo>
                  <a:lnTo>
                    <a:pt x="2634" y="0"/>
                  </a:lnTo>
                  <a:lnTo>
                    <a:pt x="2689" y="2"/>
                  </a:lnTo>
                  <a:lnTo>
                    <a:pt x="2743" y="5"/>
                  </a:lnTo>
                  <a:lnTo>
                    <a:pt x="2798" y="8"/>
                  </a:lnTo>
                  <a:lnTo>
                    <a:pt x="2852" y="13"/>
                  </a:lnTo>
                  <a:lnTo>
                    <a:pt x="2906" y="19"/>
                  </a:lnTo>
                  <a:lnTo>
                    <a:pt x="2960" y="27"/>
                  </a:lnTo>
                  <a:lnTo>
                    <a:pt x="3014" y="35"/>
                  </a:lnTo>
                  <a:lnTo>
                    <a:pt x="3068" y="44"/>
                  </a:lnTo>
                  <a:lnTo>
                    <a:pt x="3122" y="55"/>
                  </a:lnTo>
                  <a:lnTo>
                    <a:pt x="3175" y="66"/>
                  </a:lnTo>
                  <a:lnTo>
                    <a:pt x="3228" y="79"/>
                  </a:lnTo>
                  <a:lnTo>
                    <a:pt x="3280" y="93"/>
                  </a:lnTo>
                  <a:lnTo>
                    <a:pt x="3333" y="108"/>
                  </a:lnTo>
                  <a:lnTo>
                    <a:pt x="3386" y="124"/>
                  </a:lnTo>
                  <a:lnTo>
                    <a:pt x="3437" y="141"/>
                  </a:lnTo>
                  <a:lnTo>
                    <a:pt x="3489" y="160"/>
                  </a:lnTo>
                  <a:lnTo>
                    <a:pt x="3489" y="160"/>
                  </a:lnTo>
                  <a:lnTo>
                    <a:pt x="3539" y="179"/>
                  </a:lnTo>
                  <a:lnTo>
                    <a:pt x="3590" y="200"/>
                  </a:lnTo>
                  <a:lnTo>
                    <a:pt x="3640" y="223"/>
                  </a:lnTo>
                  <a:lnTo>
                    <a:pt x="3689" y="245"/>
                  </a:lnTo>
                  <a:lnTo>
                    <a:pt x="3738" y="269"/>
                  </a:lnTo>
                  <a:lnTo>
                    <a:pt x="3786" y="294"/>
                  </a:lnTo>
                  <a:lnTo>
                    <a:pt x="3834" y="320"/>
                  </a:lnTo>
                  <a:lnTo>
                    <a:pt x="3881" y="346"/>
                  </a:lnTo>
                  <a:lnTo>
                    <a:pt x="3928" y="374"/>
                  </a:lnTo>
                  <a:lnTo>
                    <a:pt x="3974" y="403"/>
                  </a:lnTo>
                  <a:lnTo>
                    <a:pt x="4019" y="433"/>
                  </a:lnTo>
                  <a:lnTo>
                    <a:pt x="4064" y="463"/>
                  </a:lnTo>
                  <a:lnTo>
                    <a:pt x="4108" y="495"/>
                  </a:lnTo>
                  <a:lnTo>
                    <a:pt x="4152" y="527"/>
                  </a:lnTo>
                  <a:lnTo>
                    <a:pt x="4195" y="561"/>
                  </a:lnTo>
                  <a:lnTo>
                    <a:pt x="4237" y="595"/>
                  </a:lnTo>
                  <a:lnTo>
                    <a:pt x="4237" y="595"/>
                  </a:lnTo>
                  <a:lnTo>
                    <a:pt x="4278" y="631"/>
                  </a:lnTo>
                  <a:lnTo>
                    <a:pt x="4318" y="668"/>
                  </a:lnTo>
                  <a:lnTo>
                    <a:pt x="4358" y="705"/>
                  </a:lnTo>
                  <a:lnTo>
                    <a:pt x="4397" y="743"/>
                  </a:lnTo>
                  <a:lnTo>
                    <a:pt x="4435" y="782"/>
                  </a:lnTo>
                  <a:lnTo>
                    <a:pt x="4472" y="821"/>
                  </a:lnTo>
                  <a:lnTo>
                    <a:pt x="4508" y="861"/>
                  </a:lnTo>
                  <a:lnTo>
                    <a:pt x="4543" y="902"/>
                  </a:lnTo>
                  <a:lnTo>
                    <a:pt x="4578" y="943"/>
                  </a:lnTo>
                  <a:lnTo>
                    <a:pt x="4612" y="986"/>
                  </a:lnTo>
                  <a:lnTo>
                    <a:pt x="4644" y="1029"/>
                  </a:lnTo>
                  <a:lnTo>
                    <a:pt x="4676" y="1072"/>
                  </a:lnTo>
                  <a:lnTo>
                    <a:pt x="4707" y="1117"/>
                  </a:lnTo>
                  <a:lnTo>
                    <a:pt x="4737" y="1162"/>
                  </a:lnTo>
                  <a:lnTo>
                    <a:pt x="4766" y="1208"/>
                  </a:lnTo>
                  <a:lnTo>
                    <a:pt x="4794" y="1254"/>
                  </a:lnTo>
                  <a:lnTo>
                    <a:pt x="4794" y="1254"/>
                  </a:lnTo>
                  <a:lnTo>
                    <a:pt x="4821" y="1301"/>
                  </a:lnTo>
                  <a:lnTo>
                    <a:pt x="4847" y="1348"/>
                  </a:lnTo>
                  <a:lnTo>
                    <a:pt x="4873" y="1396"/>
                  </a:lnTo>
                  <a:lnTo>
                    <a:pt x="4896" y="1445"/>
                  </a:lnTo>
                  <a:lnTo>
                    <a:pt x="4919" y="1494"/>
                  </a:lnTo>
                  <a:lnTo>
                    <a:pt x="4941" y="1544"/>
                  </a:lnTo>
                  <a:lnTo>
                    <a:pt x="4961" y="1594"/>
                  </a:lnTo>
                  <a:lnTo>
                    <a:pt x="4981" y="1644"/>
                  </a:lnTo>
                  <a:lnTo>
                    <a:pt x="4999" y="1695"/>
                  </a:lnTo>
                  <a:lnTo>
                    <a:pt x="5017" y="1746"/>
                  </a:lnTo>
                  <a:lnTo>
                    <a:pt x="5033" y="1797"/>
                  </a:lnTo>
                  <a:lnTo>
                    <a:pt x="5048" y="1849"/>
                  </a:lnTo>
                  <a:lnTo>
                    <a:pt x="5062" y="1901"/>
                  </a:lnTo>
                  <a:lnTo>
                    <a:pt x="5075" y="1954"/>
                  </a:lnTo>
                  <a:lnTo>
                    <a:pt x="5087" y="2006"/>
                  </a:lnTo>
                  <a:lnTo>
                    <a:pt x="5097" y="2059"/>
                  </a:lnTo>
                  <a:lnTo>
                    <a:pt x="5097" y="2059"/>
                  </a:lnTo>
                  <a:lnTo>
                    <a:pt x="5107" y="2112"/>
                  </a:lnTo>
                  <a:lnTo>
                    <a:pt x="5115" y="2165"/>
                  </a:lnTo>
                  <a:lnTo>
                    <a:pt x="5122" y="2218"/>
                  </a:lnTo>
                  <a:lnTo>
                    <a:pt x="5128" y="2272"/>
                  </a:lnTo>
                  <a:lnTo>
                    <a:pt x="5133" y="2325"/>
                  </a:lnTo>
                  <a:lnTo>
                    <a:pt x="5137" y="2380"/>
                  </a:lnTo>
                  <a:lnTo>
                    <a:pt x="5140" y="2434"/>
                  </a:lnTo>
                  <a:lnTo>
                    <a:pt x="5142" y="2487"/>
                  </a:lnTo>
                  <a:lnTo>
                    <a:pt x="5142" y="2541"/>
                  </a:lnTo>
                  <a:lnTo>
                    <a:pt x="5142" y="2595"/>
                  </a:lnTo>
                  <a:lnTo>
                    <a:pt x="5140" y="2648"/>
                  </a:lnTo>
                  <a:lnTo>
                    <a:pt x="5137" y="2702"/>
                  </a:lnTo>
                  <a:lnTo>
                    <a:pt x="5133" y="2756"/>
                  </a:lnTo>
                  <a:lnTo>
                    <a:pt x="5128" y="2810"/>
                  </a:lnTo>
                  <a:lnTo>
                    <a:pt x="5122" y="2863"/>
                  </a:lnTo>
                  <a:lnTo>
                    <a:pt x="5115" y="2917"/>
                  </a:lnTo>
                  <a:lnTo>
                    <a:pt x="5115" y="2917"/>
                  </a:lnTo>
                  <a:lnTo>
                    <a:pt x="5106" y="2970"/>
                  </a:lnTo>
                  <a:lnTo>
                    <a:pt x="5096" y="3022"/>
                  </a:lnTo>
                  <a:lnTo>
                    <a:pt x="5085" y="3075"/>
                  </a:lnTo>
                  <a:lnTo>
                    <a:pt x="5073" y="3127"/>
                  </a:lnTo>
                  <a:lnTo>
                    <a:pt x="5060" y="3179"/>
                  </a:lnTo>
                  <a:lnTo>
                    <a:pt x="5046" y="3231"/>
                  </a:lnTo>
                  <a:lnTo>
                    <a:pt x="5031" y="3283"/>
                  </a:lnTo>
                  <a:lnTo>
                    <a:pt x="5015" y="3334"/>
                  </a:lnTo>
                  <a:lnTo>
                    <a:pt x="4997" y="3385"/>
                  </a:lnTo>
                  <a:lnTo>
                    <a:pt x="4979" y="3435"/>
                  </a:lnTo>
                  <a:lnTo>
                    <a:pt x="4959" y="3485"/>
                  </a:lnTo>
                  <a:lnTo>
                    <a:pt x="4939" y="3534"/>
                  </a:lnTo>
                  <a:lnTo>
                    <a:pt x="4917" y="3583"/>
                  </a:lnTo>
                  <a:lnTo>
                    <a:pt x="4894" y="3632"/>
                  </a:lnTo>
                  <a:lnTo>
                    <a:pt x="4870" y="3681"/>
                  </a:lnTo>
                  <a:lnTo>
                    <a:pt x="4845" y="3728"/>
                  </a:lnTo>
                  <a:lnTo>
                    <a:pt x="4845" y="3728"/>
                  </a:lnTo>
                  <a:lnTo>
                    <a:pt x="4819" y="3775"/>
                  </a:lnTo>
                  <a:lnTo>
                    <a:pt x="4792" y="3821"/>
                  </a:lnTo>
                  <a:lnTo>
                    <a:pt x="4764" y="3867"/>
                  </a:lnTo>
                  <a:lnTo>
                    <a:pt x="4735" y="3912"/>
                  </a:lnTo>
                  <a:lnTo>
                    <a:pt x="4705" y="3956"/>
                  </a:lnTo>
                  <a:lnTo>
                    <a:pt x="4674" y="4000"/>
                  </a:lnTo>
                  <a:lnTo>
                    <a:pt x="4642" y="4043"/>
                  </a:lnTo>
                  <a:lnTo>
                    <a:pt x="4610" y="4085"/>
                  </a:lnTo>
                  <a:lnTo>
                    <a:pt x="4610" y="4085"/>
                  </a:lnTo>
                  <a:lnTo>
                    <a:pt x="4576" y="4128"/>
                  </a:lnTo>
                  <a:lnTo>
                    <a:pt x="4542" y="4169"/>
                  </a:lnTo>
                  <a:lnTo>
                    <a:pt x="4507" y="4208"/>
                  </a:lnTo>
                  <a:lnTo>
                    <a:pt x="4471" y="4248"/>
                  </a:lnTo>
                  <a:lnTo>
                    <a:pt x="4396" y="4325"/>
                  </a:lnTo>
                  <a:lnTo>
                    <a:pt x="4318" y="4399"/>
                  </a:lnTo>
                  <a:lnTo>
                    <a:pt x="4318" y="4399"/>
                  </a:lnTo>
                  <a:lnTo>
                    <a:pt x="4278" y="4434"/>
                  </a:lnTo>
                  <a:lnTo>
                    <a:pt x="4238" y="4468"/>
                  </a:lnTo>
                  <a:lnTo>
                    <a:pt x="4196" y="4502"/>
                  </a:lnTo>
                  <a:lnTo>
                    <a:pt x="4154" y="4535"/>
                  </a:lnTo>
                  <a:lnTo>
                    <a:pt x="4110" y="4568"/>
                  </a:lnTo>
                  <a:lnTo>
                    <a:pt x="4067" y="4599"/>
                  </a:lnTo>
                  <a:lnTo>
                    <a:pt x="4023" y="4629"/>
                  </a:lnTo>
                  <a:lnTo>
                    <a:pt x="3978" y="4658"/>
                  </a:lnTo>
                  <a:lnTo>
                    <a:pt x="3933" y="4686"/>
                  </a:lnTo>
                  <a:lnTo>
                    <a:pt x="3887" y="4713"/>
                  </a:lnTo>
                  <a:lnTo>
                    <a:pt x="3840" y="4739"/>
                  </a:lnTo>
                  <a:lnTo>
                    <a:pt x="3793" y="4764"/>
                  </a:lnTo>
                  <a:lnTo>
                    <a:pt x="3746" y="4788"/>
                  </a:lnTo>
                  <a:lnTo>
                    <a:pt x="3698" y="4811"/>
                  </a:lnTo>
                  <a:lnTo>
                    <a:pt x="3649" y="4833"/>
                  </a:lnTo>
                  <a:lnTo>
                    <a:pt x="3600" y="4854"/>
                  </a:lnTo>
                  <a:lnTo>
                    <a:pt x="3600" y="4854"/>
                  </a:lnTo>
                  <a:lnTo>
                    <a:pt x="3551" y="4874"/>
                  </a:lnTo>
                  <a:lnTo>
                    <a:pt x="3501" y="4892"/>
                  </a:lnTo>
                  <a:lnTo>
                    <a:pt x="3450" y="4910"/>
                  </a:lnTo>
                  <a:lnTo>
                    <a:pt x="3400" y="4926"/>
                  </a:lnTo>
                  <a:lnTo>
                    <a:pt x="3348" y="4942"/>
                  </a:lnTo>
                  <a:lnTo>
                    <a:pt x="3297" y="4956"/>
                  </a:lnTo>
                  <a:lnTo>
                    <a:pt x="3245" y="4970"/>
                  </a:lnTo>
                  <a:lnTo>
                    <a:pt x="3193" y="4983"/>
                  </a:lnTo>
                  <a:lnTo>
                    <a:pt x="3141" y="4994"/>
                  </a:lnTo>
                  <a:lnTo>
                    <a:pt x="3089" y="5003"/>
                  </a:lnTo>
                  <a:lnTo>
                    <a:pt x="3036" y="5012"/>
                  </a:lnTo>
                  <a:lnTo>
                    <a:pt x="2984" y="5020"/>
                  </a:lnTo>
                  <a:lnTo>
                    <a:pt x="2931" y="5026"/>
                  </a:lnTo>
                  <a:lnTo>
                    <a:pt x="2879" y="5032"/>
                  </a:lnTo>
                  <a:lnTo>
                    <a:pt x="2826" y="5036"/>
                  </a:lnTo>
                  <a:lnTo>
                    <a:pt x="2773" y="5039"/>
                  </a:lnTo>
                  <a:lnTo>
                    <a:pt x="2773" y="5039"/>
                  </a:lnTo>
                  <a:lnTo>
                    <a:pt x="2720" y="5041"/>
                  </a:lnTo>
                  <a:lnTo>
                    <a:pt x="2666" y="5042"/>
                  </a:lnTo>
                  <a:lnTo>
                    <a:pt x="2612" y="5042"/>
                  </a:lnTo>
                  <a:lnTo>
                    <a:pt x="2558" y="5041"/>
                  </a:lnTo>
                  <a:lnTo>
                    <a:pt x="2505" y="5039"/>
                  </a:lnTo>
                  <a:lnTo>
                    <a:pt x="2452" y="5035"/>
                  </a:lnTo>
                  <a:lnTo>
                    <a:pt x="2399" y="5031"/>
                  </a:lnTo>
                  <a:lnTo>
                    <a:pt x="2346" y="5025"/>
                  </a:lnTo>
                  <a:lnTo>
                    <a:pt x="2293" y="5019"/>
                  </a:lnTo>
                  <a:lnTo>
                    <a:pt x="2241" y="5011"/>
                  </a:lnTo>
                  <a:lnTo>
                    <a:pt x="2189" y="5002"/>
                  </a:lnTo>
                  <a:lnTo>
                    <a:pt x="2137" y="4992"/>
                  </a:lnTo>
                  <a:lnTo>
                    <a:pt x="2085" y="4981"/>
                  </a:lnTo>
                  <a:lnTo>
                    <a:pt x="2033" y="4969"/>
                  </a:lnTo>
                  <a:lnTo>
                    <a:pt x="1982" y="4954"/>
                  </a:lnTo>
                  <a:lnTo>
                    <a:pt x="1930" y="4939"/>
                  </a:lnTo>
                  <a:lnTo>
                    <a:pt x="1930" y="4939"/>
                  </a:lnTo>
                  <a:lnTo>
                    <a:pt x="1880" y="4924"/>
                  </a:lnTo>
                  <a:lnTo>
                    <a:pt x="1828" y="4907"/>
                  </a:lnTo>
                  <a:lnTo>
                    <a:pt x="1778" y="4889"/>
                  </a:lnTo>
                  <a:lnTo>
                    <a:pt x="1729" y="4870"/>
                  </a:lnTo>
                  <a:lnTo>
                    <a:pt x="1680" y="4850"/>
                  </a:lnTo>
                  <a:lnTo>
                    <a:pt x="1631" y="4829"/>
                  </a:lnTo>
                  <a:lnTo>
                    <a:pt x="1583" y="4807"/>
                  </a:lnTo>
                  <a:lnTo>
                    <a:pt x="1535" y="4784"/>
                  </a:lnTo>
                  <a:lnTo>
                    <a:pt x="1488" y="4760"/>
                  </a:lnTo>
                  <a:lnTo>
                    <a:pt x="1441" y="4735"/>
                  </a:lnTo>
                  <a:lnTo>
                    <a:pt x="1395" y="4709"/>
                  </a:lnTo>
                  <a:lnTo>
                    <a:pt x="1349" y="4682"/>
                  </a:lnTo>
                  <a:lnTo>
                    <a:pt x="1304" y="4653"/>
                  </a:lnTo>
                  <a:lnTo>
                    <a:pt x="1260" y="4624"/>
                  </a:lnTo>
                  <a:lnTo>
                    <a:pt x="1216" y="4594"/>
                  </a:lnTo>
                  <a:lnTo>
                    <a:pt x="1173" y="4563"/>
                  </a:lnTo>
                  <a:lnTo>
                    <a:pt x="1173" y="4563"/>
                  </a:lnTo>
                  <a:lnTo>
                    <a:pt x="1131" y="4530"/>
                  </a:lnTo>
                  <a:lnTo>
                    <a:pt x="1088" y="4497"/>
                  </a:lnTo>
                  <a:lnTo>
                    <a:pt x="1047" y="4464"/>
                  </a:lnTo>
                  <a:lnTo>
                    <a:pt x="1007" y="4430"/>
                  </a:lnTo>
                  <a:lnTo>
                    <a:pt x="1007" y="4430"/>
                  </a:lnTo>
                  <a:lnTo>
                    <a:pt x="988" y="4413"/>
                  </a:lnTo>
                  <a:lnTo>
                    <a:pt x="968" y="4395"/>
                  </a:lnTo>
                  <a:lnTo>
                    <a:pt x="928" y="4357"/>
                  </a:lnTo>
                  <a:lnTo>
                    <a:pt x="889" y="4319"/>
                  </a:lnTo>
                  <a:lnTo>
                    <a:pt x="889" y="4319"/>
                  </a:lnTo>
                  <a:lnTo>
                    <a:pt x="880" y="4311"/>
                  </a:lnTo>
                  <a:lnTo>
                    <a:pt x="871" y="4302"/>
                  </a:lnTo>
                  <a:lnTo>
                    <a:pt x="853" y="4282"/>
                  </a:lnTo>
                  <a:lnTo>
                    <a:pt x="853" y="4282"/>
                  </a:lnTo>
                  <a:lnTo>
                    <a:pt x="816" y="4244"/>
                  </a:lnTo>
                  <a:lnTo>
                    <a:pt x="781" y="4205"/>
                  </a:lnTo>
                  <a:lnTo>
                    <a:pt x="746" y="4165"/>
                  </a:lnTo>
                  <a:lnTo>
                    <a:pt x="712" y="4124"/>
                  </a:lnTo>
                  <a:lnTo>
                    <a:pt x="679" y="4081"/>
                  </a:lnTo>
                  <a:lnTo>
                    <a:pt x="647" y="4039"/>
                  </a:lnTo>
                  <a:lnTo>
                    <a:pt x="615" y="3996"/>
                  </a:lnTo>
                  <a:lnTo>
                    <a:pt x="585" y="3953"/>
                  </a:lnTo>
                  <a:lnTo>
                    <a:pt x="585" y="3953"/>
                  </a:lnTo>
                  <a:lnTo>
                    <a:pt x="556" y="3908"/>
                  </a:lnTo>
                  <a:lnTo>
                    <a:pt x="528" y="3864"/>
                  </a:lnTo>
                  <a:lnTo>
                    <a:pt x="500" y="3818"/>
                  </a:lnTo>
                  <a:lnTo>
                    <a:pt x="474" y="3772"/>
                  </a:lnTo>
                  <a:lnTo>
                    <a:pt x="448" y="3726"/>
                  </a:lnTo>
                  <a:lnTo>
                    <a:pt x="424" y="3679"/>
                  </a:lnTo>
                  <a:lnTo>
                    <a:pt x="401" y="3630"/>
                  </a:lnTo>
                  <a:lnTo>
                    <a:pt x="378" y="3582"/>
                  </a:lnTo>
                  <a:lnTo>
                    <a:pt x="356" y="3534"/>
                  </a:lnTo>
                  <a:lnTo>
                    <a:pt x="335" y="3485"/>
                  </a:lnTo>
                  <a:lnTo>
                    <a:pt x="316" y="3435"/>
                  </a:lnTo>
                  <a:lnTo>
                    <a:pt x="298" y="3386"/>
                  </a:lnTo>
                  <a:lnTo>
                    <a:pt x="281" y="3336"/>
                  </a:lnTo>
                  <a:lnTo>
                    <a:pt x="265" y="3285"/>
                  </a:lnTo>
                  <a:lnTo>
                    <a:pt x="250" y="3233"/>
                  </a:lnTo>
                  <a:lnTo>
                    <a:pt x="237" y="3182"/>
                  </a:lnTo>
                  <a:lnTo>
                    <a:pt x="237" y="3182"/>
                  </a:lnTo>
                  <a:lnTo>
                    <a:pt x="224" y="3130"/>
                  </a:lnTo>
                  <a:lnTo>
                    <a:pt x="213" y="3079"/>
                  </a:lnTo>
                  <a:lnTo>
                    <a:pt x="203" y="3027"/>
                  </a:lnTo>
                  <a:lnTo>
                    <a:pt x="193" y="2974"/>
                  </a:lnTo>
                  <a:lnTo>
                    <a:pt x="185" y="2922"/>
                  </a:lnTo>
                  <a:lnTo>
                    <a:pt x="178" y="2870"/>
                  </a:lnTo>
                  <a:lnTo>
                    <a:pt x="172" y="2817"/>
                  </a:lnTo>
                  <a:lnTo>
                    <a:pt x="168" y="2764"/>
                  </a:lnTo>
                  <a:lnTo>
                    <a:pt x="168" y="2764"/>
                  </a:lnTo>
                  <a:lnTo>
                    <a:pt x="164" y="2712"/>
                  </a:lnTo>
                  <a:lnTo>
                    <a:pt x="162" y="2686"/>
                  </a:lnTo>
                  <a:lnTo>
                    <a:pt x="161" y="2659"/>
                  </a:lnTo>
                  <a:lnTo>
                    <a:pt x="159" y="2551"/>
                  </a:lnTo>
                  <a:lnTo>
                    <a:pt x="162" y="2446"/>
                  </a:lnTo>
                  <a:lnTo>
                    <a:pt x="162" y="2446"/>
                  </a:lnTo>
                  <a:lnTo>
                    <a:pt x="165" y="2393"/>
                  </a:lnTo>
                  <a:lnTo>
                    <a:pt x="169" y="2339"/>
                  </a:lnTo>
                  <a:lnTo>
                    <a:pt x="169" y="2339"/>
                  </a:lnTo>
                  <a:lnTo>
                    <a:pt x="175" y="2286"/>
                  </a:lnTo>
                  <a:lnTo>
                    <a:pt x="181" y="2234"/>
                  </a:lnTo>
                  <a:lnTo>
                    <a:pt x="189" y="2181"/>
                  </a:lnTo>
                  <a:lnTo>
                    <a:pt x="198" y="2129"/>
                  </a:lnTo>
                  <a:lnTo>
                    <a:pt x="208" y="2077"/>
                  </a:lnTo>
                  <a:lnTo>
                    <a:pt x="219" y="2025"/>
                  </a:lnTo>
                  <a:lnTo>
                    <a:pt x="231" y="1974"/>
                  </a:lnTo>
                  <a:lnTo>
                    <a:pt x="244" y="1922"/>
                  </a:lnTo>
                  <a:lnTo>
                    <a:pt x="258" y="1871"/>
                  </a:lnTo>
                  <a:lnTo>
                    <a:pt x="273" y="1820"/>
                  </a:lnTo>
                  <a:lnTo>
                    <a:pt x="290" y="1770"/>
                  </a:lnTo>
                  <a:lnTo>
                    <a:pt x="307" y="1720"/>
                  </a:lnTo>
                  <a:lnTo>
                    <a:pt x="326" y="1670"/>
                  </a:lnTo>
                  <a:lnTo>
                    <a:pt x="345" y="1621"/>
                  </a:lnTo>
                  <a:lnTo>
                    <a:pt x="366" y="1572"/>
                  </a:lnTo>
                  <a:lnTo>
                    <a:pt x="389" y="1524"/>
                  </a:lnTo>
                  <a:lnTo>
                    <a:pt x="389" y="1524"/>
                  </a:lnTo>
                  <a:lnTo>
                    <a:pt x="411" y="1475"/>
                  </a:lnTo>
                  <a:lnTo>
                    <a:pt x="435" y="1428"/>
                  </a:lnTo>
                  <a:lnTo>
                    <a:pt x="460" y="1381"/>
                  </a:lnTo>
                  <a:lnTo>
                    <a:pt x="486" y="1335"/>
                  </a:lnTo>
                  <a:lnTo>
                    <a:pt x="513" y="1289"/>
                  </a:lnTo>
                  <a:lnTo>
                    <a:pt x="541" y="1244"/>
                  </a:lnTo>
                  <a:lnTo>
                    <a:pt x="569" y="1200"/>
                  </a:lnTo>
                  <a:lnTo>
                    <a:pt x="599" y="1156"/>
                  </a:lnTo>
                  <a:lnTo>
                    <a:pt x="629" y="1113"/>
                  </a:lnTo>
                  <a:lnTo>
                    <a:pt x="661" y="1069"/>
                  </a:lnTo>
                  <a:lnTo>
                    <a:pt x="693" y="1028"/>
                  </a:lnTo>
                  <a:lnTo>
                    <a:pt x="726" y="986"/>
                  </a:lnTo>
                  <a:lnTo>
                    <a:pt x="760" y="946"/>
                  </a:lnTo>
                  <a:lnTo>
                    <a:pt x="795" y="906"/>
                  </a:lnTo>
                  <a:lnTo>
                    <a:pt x="830" y="867"/>
                  </a:lnTo>
                  <a:lnTo>
                    <a:pt x="867" y="828"/>
                  </a:lnTo>
                  <a:lnTo>
                    <a:pt x="867" y="827"/>
                  </a:lnTo>
                  <a:lnTo>
                    <a:pt x="867" y="827"/>
                  </a:lnTo>
                  <a:lnTo>
                    <a:pt x="873" y="821"/>
                  </a:lnTo>
                  <a:lnTo>
                    <a:pt x="877" y="815"/>
                  </a:lnTo>
                  <a:lnTo>
                    <a:pt x="881" y="808"/>
                  </a:lnTo>
                  <a:lnTo>
                    <a:pt x="884" y="801"/>
                  </a:lnTo>
                  <a:lnTo>
                    <a:pt x="887" y="794"/>
                  </a:lnTo>
                  <a:lnTo>
                    <a:pt x="889" y="787"/>
                  </a:lnTo>
                  <a:lnTo>
                    <a:pt x="890" y="779"/>
                  </a:lnTo>
                  <a:lnTo>
                    <a:pt x="890" y="772"/>
                  </a:lnTo>
                  <a:lnTo>
                    <a:pt x="890" y="764"/>
                  </a:lnTo>
                  <a:lnTo>
                    <a:pt x="889" y="757"/>
                  </a:lnTo>
                  <a:lnTo>
                    <a:pt x="888" y="749"/>
                  </a:lnTo>
                  <a:lnTo>
                    <a:pt x="885" y="742"/>
                  </a:lnTo>
                  <a:lnTo>
                    <a:pt x="882" y="735"/>
                  </a:lnTo>
                  <a:lnTo>
                    <a:pt x="879" y="728"/>
                  </a:lnTo>
                  <a:lnTo>
                    <a:pt x="874" y="721"/>
                  </a:lnTo>
                  <a:lnTo>
                    <a:pt x="869" y="715"/>
                  </a:lnTo>
                  <a:lnTo>
                    <a:pt x="797" y="634"/>
                  </a:lnTo>
                  <a:lnTo>
                    <a:pt x="1499" y="537"/>
                  </a:lnTo>
                  <a:lnTo>
                    <a:pt x="1323" y="1234"/>
                  </a:lnTo>
                  <a:lnTo>
                    <a:pt x="1254" y="1158"/>
                  </a:lnTo>
                  <a:lnTo>
                    <a:pt x="1254" y="1157"/>
                  </a:lnTo>
                  <a:lnTo>
                    <a:pt x="1254" y="1157"/>
                  </a:lnTo>
                  <a:lnTo>
                    <a:pt x="1249" y="1152"/>
                  </a:lnTo>
                  <a:lnTo>
                    <a:pt x="1249" y="1152"/>
                  </a:lnTo>
                  <a:lnTo>
                    <a:pt x="1243" y="1147"/>
                  </a:lnTo>
                  <a:lnTo>
                    <a:pt x="1237" y="1143"/>
                  </a:lnTo>
                  <a:lnTo>
                    <a:pt x="1230" y="1139"/>
                  </a:lnTo>
                  <a:lnTo>
                    <a:pt x="1223" y="1136"/>
                  </a:lnTo>
                  <a:lnTo>
                    <a:pt x="1216" y="1134"/>
                  </a:lnTo>
                  <a:lnTo>
                    <a:pt x="1209" y="1133"/>
                  </a:lnTo>
                  <a:lnTo>
                    <a:pt x="1202" y="1132"/>
                  </a:lnTo>
                  <a:lnTo>
                    <a:pt x="1194" y="1132"/>
                  </a:lnTo>
                  <a:lnTo>
                    <a:pt x="1187" y="1133"/>
                  </a:lnTo>
                  <a:lnTo>
                    <a:pt x="1180" y="1134"/>
                  </a:lnTo>
                  <a:lnTo>
                    <a:pt x="1173" y="1136"/>
                  </a:lnTo>
                  <a:lnTo>
                    <a:pt x="1166" y="1139"/>
                  </a:lnTo>
                  <a:lnTo>
                    <a:pt x="1159" y="1142"/>
                  </a:lnTo>
                  <a:lnTo>
                    <a:pt x="1153" y="1146"/>
                  </a:lnTo>
                  <a:lnTo>
                    <a:pt x="1147" y="1151"/>
                  </a:lnTo>
                  <a:lnTo>
                    <a:pt x="1141" y="1156"/>
                  </a:lnTo>
                  <a:lnTo>
                    <a:pt x="1141" y="1156"/>
                  </a:lnTo>
                  <a:lnTo>
                    <a:pt x="1111" y="1189"/>
                  </a:lnTo>
                  <a:lnTo>
                    <a:pt x="1082" y="1221"/>
                  </a:lnTo>
                  <a:lnTo>
                    <a:pt x="1054" y="1255"/>
                  </a:lnTo>
                  <a:lnTo>
                    <a:pt x="1027" y="1289"/>
                  </a:lnTo>
                  <a:lnTo>
                    <a:pt x="1001" y="1324"/>
                  </a:lnTo>
                  <a:lnTo>
                    <a:pt x="975" y="1359"/>
                  </a:lnTo>
                  <a:lnTo>
                    <a:pt x="950" y="1394"/>
                  </a:lnTo>
                  <a:lnTo>
                    <a:pt x="926" y="1431"/>
                  </a:lnTo>
                  <a:lnTo>
                    <a:pt x="902" y="1467"/>
                  </a:lnTo>
                  <a:lnTo>
                    <a:pt x="879" y="1505"/>
                  </a:lnTo>
                  <a:lnTo>
                    <a:pt x="857" y="1543"/>
                  </a:lnTo>
                  <a:lnTo>
                    <a:pt x="836" y="1581"/>
                  </a:lnTo>
                  <a:lnTo>
                    <a:pt x="816" y="1620"/>
                  </a:lnTo>
                  <a:lnTo>
                    <a:pt x="796" y="1659"/>
                  </a:lnTo>
                  <a:lnTo>
                    <a:pt x="778" y="1698"/>
                  </a:lnTo>
                  <a:lnTo>
                    <a:pt x="760" y="1738"/>
                  </a:lnTo>
                  <a:lnTo>
                    <a:pt x="760" y="1738"/>
                  </a:lnTo>
                  <a:lnTo>
                    <a:pt x="743" y="1778"/>
                  </a:lnTo>
                  <a:lnTo>
                    <a:pt x="727" y="1819"/>
                  </a:lnTo>
                  <a:lnTo>
                    <a:pt x="712" y="1860"/>
                  </a:lnTo>
                  <a:lnTo>
                    <a:pt x="697" y="1901"/>
                  </a:lnTo>
                  <a:lnTo>
                    <a:pt x="684" y="1942"/>
                  </a:lnTo>
                  <a:lnTo>
                    <a:pt x="671" y="1985"/>
                  </a:lnTo>
                  <a:lnTo>
                    <a:pt x="659" y="2027"/>
                  </a:lnTo>
                  <a:lnTo>
                    <a:pt x="649" y="2069"/>
                  </a:lnTo>
                  <a:lnTo>
                    <a:pt x="639" y="2111"/>
                  </a:lnTo>
                  <a:lnTo>
                    <a:pt x="630" y="2154"/>
                  </a:lnTo>
                  <a:lnTo>
                    <a:pt x="622" y="2197"/>
                  </a:lnTo>
                  <a:lnTo>
                    <a:pt x="615" y="2240"/>
                  </a:lnTo>
                  <a:lnTo>
                    <a:pt x="609" y="2283"/>
                  </a:lnTo>
                  <a:lnTo>
                    <a:pt x="603" y="2327"/>
                  </a:lnTo>
                  <a:lnTo>
                    <a:pt x="599" y="2370"/>
                  </a:lnTo>
                  <a:lnTo>
                    <a:pt x="596" y="2415"/>
                  </a:lnTo>
                  <a:lnTo>
                    <a:pt x="596" y="2415"/>
                  </a:lnTo>
                  <a:lnTo>
                    <a:pt x="593" y="2458"/>
                  </a:lnTo>
                  <a:lnTo>
                    <a:pt x="592" y="2501"/>
                  </a:lnTo>
                  <a:lnTo>
                    <a:pt x="591" y="2545"/>
                  </a:lnTo>
                  <a:lnTo>
                    <a:pt x="591" y="2588"/>
                  </a:lnTo>
                  <a:lnTo>
                    <a:pt x="592" y="2632"/>
                  </a:lnTo>
                  <a:lnTo>
                    <a:pt x="594" y="2675"/>
                  </a:lnTo>
                  <a:lnTo>
                    <a:pt x="597" y="2719"/>
                  </a:lnTo>
                  <a:lnTo>
                    <a:pt x="601" y="2762"/>
                  </a:lnTo>
                  <a:lnTo>
                    <a:pt x="601" y="2762"/>
                  </a:lnTo>
                  <a:lnTo>
                    <a:pt x="606" y="2805"/>
                  </a:lnTo>
                  <a:lnTo>
                    <a:pt x="612" y="2850"/>
                  </a:lnTo>
                  <a:lnTo>
                    <a:pt x="619" y="2893"/>
                  </a:lnTo>
                  <a:lnTo>
                    <a:pt x="627" y="2935"/>
                  </a:lnTo>
                  <a:lnTo>
                    <a:pt x="635" y="2978"/>
                  </a:lnTo>
                  <a:lnTo>
                    <a:pt x="645" y="3021"/>
                  </a:lnTo>
                  <a:lnTo>
                    <a:pt x="655" y="3063"/>
                  </a:lnTo>
                  <a:lnTo>
                    <a:pt x="667" y="3105"/>
                  </a:lnTo>
                  <a:lnTo>
                    <a:pt x="667" y="3105"/>
                  </a:lnTo>
                  <a:lnTo>
                    <a:pt x="679" y="3147"/>
                  </a:lnTo>
                  <a:lnTo>
                    <a:pt x="692" y="3188"/>
                  </a:lnTo>
                  <a:lnTo>
                    <a:pt x="706" y="3229"/>
                  </a:lnTo>
                  <a:lnTo>
                    <a:pt x="721" y="3271"/>
                  </a:lnTo>
                  <a:lnTo>
                    <a:pt x="736" y="3312"/>
                  </a:lnTo>
                  <a:lnTo>
                    <a:pt x="753" y="3352"/>
                  </a:lnTo>
                  <a:lnTo>
                    <a:pt x="771" y="3392"/>
                  </a:lnTo>
                  <a:lnTo>
                    <a:pt x="789" y="3431"/>
                  </a:lnTo>
                  <a:lnTo>
                    <a:pt x="808" y="3470"/>
                  </a:lnTo>
                  <a:lnTo>
                    <a:pt x="828" y="3509"/>
                  </a:lnTo>
                  <a:lnTo>
                    <a:pt x="849" y="3547"/>
                  </a:lnTo>
                  <a:lnTo>
                    <a:pt x="871" y="3585"/>
                  </a:lnTo>
                  <a:lnTo>
                    <a:pt x="893" y="3622"/>
                  </a:lnTo>
                  <a:lnTo>
                    <a:pt x="916" y="3659"/>
                  </a:lnTo>
                  <a:lnTo>
                    <a:pt x="940" y="3696"/>
                  </a:lnTo>
                  <a:lnTo>
                    <a:pt x="965" y="3732"/>
                  </a:lnTo>
                  <a:lnTo>
                    <a:pt x="965" y="3732"/>
                  </a:lnTo>
                  <a:lnTo>
                    <a:pt x="991" y="3767"/>
                  </a:lnTo>
                  <a:lnTo>
                    <a:pt x="1017" y="3802"/>
                  </a:lnTo>
                  <a:lnTo>
                    <a:pt x="1044" y="3836"/>
                  </a:lnTo>
                  <a:lnTo>
                    <a:pt x="1072" y="3869"/>
                  </a:lnTo>
                  <a:lnTo>
                    <a:pt x="1100" y="3902"/>
                  </a:lnTo>
                  <a:lnTo>
                    <a:pt x="1130" y="3935"/>
                  </a:lnTo>
                  <a:lnTo>
                    <a:pt x="1160" y="3966"/>
                  </a:lnTo>
                  <a:lnTo>
                    <a:pt x="1191" y="3997"/>
                  </a:lnTo>
                  <a:lnTo>
                    <a:pt x="1222" y="4027"/>
                  </a:lnTo>
                  <a:lnTo>
                    <a:pt x="1254" y="4057"/>
                  </a:lnTo>
                  <a:lnTo>
                    <a:pt x="1286" y="4086"/>
                  </a:lnTo>
                  <a:lnTo>
                    <a:pt x="1319" y="4115"/>
                  </a:lnTo>
                  <a:lnTo>
                    <a:pt x="1353" y="4142"/>
                  </a:lnTo>
                  <a:lnTo>
                    <a:pt x="1387" y="4169"/>
                  </a:lnTo>
                  <a:lnTo>
                    <a:pt x="1422" y="4195"/>
                  </a:lnTo>
                  <a:lnTo>
                    <a:pt x="1457" y="4220"/>
                  </a:lnTo>
                  <a:lnTo>
                    <a:pt x="1493" y="4245"/>
                  </a:lnTo>
                  <a:lnTo>
                    <a:pt x="1529" y="4269"/>
                  </a:lnTo>
                  <a:lnTo>
                    <a:pt x="1566" y="4292"/>
                  </a:lnTo>
                  <a:lnTo>
                    <a:pt x="1603" y="4314"/>
                  </a:lnTo>
                  <a:lnTo>
                    <a:pt x="1641" y="4335"/>
                  </a:lnTo>
                  <a:lnTo>
                    <a:pt x="1679" y="4356"/>
                  </a:lnTo>
                  <a:lnTo>
                    <a:pt x="1718" y="4376"/>
                  </a:lnTo>
                  <a:lnTo>
                    <a:pt x="1757" y="4395"/>
                  </a:lnTo>
                  <a:lnTo>
                    <a:pt x="1796" y="4413"/>
                  </a:lnTo>
                  <a:lnTo>
                    <a:pt x="1836" y="4430"/>
                  </a:lnTo>
                  <a:lnTo>
                    <a:pt x="1877" y="4446"/>
                  </a:lnTo>
                  <a:lnTo>
                    <a:pt x="1918" y="4462"/>
                  </a:lnTo>
                  <a:lnTo>
                    <a:pt x="1959" y="4476"/>
                  </a:lnTo>
                  <a:lnTo>
                    <a:pt x="2000" y="4490"/>
                  </a:lnTo>
                  <a:lnTo>
                    <a:pt x="2041" y="4503"/>
                  </a:lnTo>
                  <a:lnTo>
                    <a:pt x="2083" y="4514"/>
                  </a:lnTo>
                  <a:lnTo>
                    <a:pt x="2083" y="4514"/>
                  </a:lnTo>
                  <a:lnTo>
                    <a:pt x="2125" y="4526"/>
                  </a:lnTo>
                  <a:lnTo>
                    <a:pt x="2167" y="4537"/>
                  </a:lnTo>
                  <a:lnTo>
                    <a:pt x="2209" y="4546"/>
                  </a:lnTo>
                  <a:lnTo>
                    <a:pt x="2252" y="4554"/>
                  </a:lnTo>
                  <a:lnTo>
                    <a:pt x="2294" y="4562"/>
                  </a:lnTo>
                  <a:lnTo>
                    <a:pt x="2337" y="4568"/>
                  </a:lnTo>
                  <a:lnTo>
                    <a:pt x="2380" y="4574"/>
                  </a:lnTo>
                  <a:lnTo>
                    <a:pt x="2423" y="4579"/>
                  </a:lnTo>
                  <a:lnTo>
                    <a:pt x="2423" y="4579"/>
                  </a:lnTo>
                  <a:lnTo>
                    <a:pt x="2511" y="4585"/>
                  </a:lnTo>
                  <a:lnTo>
                    <a:pt x="2554" y="4587"/>
                  </a:lnTo>
                  <a:lnTo>
                    <a:pt x="2596" y="4588"/>
                  </a:lnTo>
                  <a:lnTo>
                    <a:pt x="2596" y="4588"/>
                  </a:lnTo>
                  <a:lnTo>
                    <a:pt x="2617" y="4588"/>
                  </a:lnTo>
                  <a:lnTo>
                    <a:pt x="2640" y="4588"/>
                  </a:lnTo>
                  <a:lnTo>
                    <a:pt x="2683" y="4587"/>
                  </a:lnTo>
                  <a:lnTo>
                    <a:pt x="2683" y="4587"/>
                  </a:lnTo>
                  <a:lnTo>
                    <a:pt x="2727" y="4585"/>
                  </a:lnTo>
                  <a:lnTo>
                    <a:pt x="2748" y="4584"/>
                  </a:lnTo>
                  <a:lnTo>
                    <a:pt x="2770" y="4582"/>
                  </a:lnTo>
                  <a:lnTo>
                    <a:pt x="2770" y="4582"/>
                  </a:lnTo>
                  <a:lnTo>
                    <a:pt x="2813" y="4579"/>
                  </a:lnTo>
                  <a:lnTo>
                    <a:pt x="2856" y="4575"/>
                  </a:lnTo>
                  <a:lnTo>
                    <a:pt x="2899" y="4569"/>
                  </a:lnTo>
                  <a:lnTo>
                    <a:pt x="2941" y="4563"/>
                  </a:lnTo>
                  <a:lnTo>
                    <a:pt x="2984" y="4556"/>
                  </a:lnTo>
                  <a:lnTo>
                    <a:pt x="3026" y="4547"/>
                  </a:lnTo>
                  <a:lnTo>
                    <a:pt x="3069" y="4538"/>
                  </a:lnTo>
                  <a:lnTo>
                    <a:pt x="3111" y="4527"/>
                  </a:lnTo>
                  <a:lnTo>
                    <a:pt x="3152" y="4516"/>
                  </a:lnTo>
                  <a:lnTo>
                    <a:pt x="3194" y="4504"/>
                  </a:lnTo>
                  <a:lnTo>
                    <a:pt x="3235" y="4491"/>
                  </a:lnTo>
                  <a:lnTo>
                    <a:pt x="3276" y="4478"/>
                  </a:lnTo>
                  <a:lnTo>
                    <a:pt x="3317" y="4463"/>
                  </a:lnTo>
                  <a:lnTo>
                    <a:pt x="3357" y="4448"/>
                  </a:lnTo>
                  <a:lnTo>
                    <a:pt x="3398" y="4432"/>
                  </a:lnTo>
                  <a:lnTo>
                    <a:pt x="3438" y="4415"/>
                  </a:lnTo>
                  <a:lnTo>
                    <a:pt x="3438" y="4415"/>
                  </a:lnTo>
                  <a:lnTo>
                    <a:pt x="3477" y="4397"/>
                  </a:lnTo>
                  <a:lnTo>
                    <a:pt x="3516" y="4379"/>
                  </a:lnTo>
                  <a:lnTo>
                    <a:pt x="3555" y="4359"/>
                  </a:lnTo>
                  <a:lnTo>
                    <a:pt x="3593" y="4339"/>
                  </a:lnTo>
                  <a:lnTo>
                    <a:pt x="3630" y="4318"/>
                  </a:lnTo>
                  <a:lnTo>
                    <a:pt x="3667" y="4296"/>
                  </a:lnTo>
                  <a:lnTo>
                    <a:pt x="3704" y="4273"/>
                  </a:lnTo>
                  <a:lnTo>
                    <a:pt x="3740" y="4249"/>
                  </a:lnTo>
                  <a:lnTo>
                    <a:pt x="3775" y="4225"/>
                  </a:lnTo>
                  <a:lnTo>
                    <a:pt x="3810" y="4200"/>
                  </a:lnTo>
                  <a:lnTo>
                    <a:pt x="3845" y="4174"/>
                  </a:lnTo>
                  <a:lnTo>
                    <a:pt x="3879" y="4148"/>
                  </a:lnTo>
                  <a:lnTo>
                    <a:pt x="3912" y="4121"/>
                  </a:lnTo>
                  <a:lnTo>
                    <a:pt x="3945" y="4092"/>
                  </a:lnTo>
                  <a:lnTo>
                    <a:pt x="3977" y="4063"/>
                  </a:lnTo>
                  <a:lnTo>
                    <a:pt x="4009" y="4034"/>
                  </a:lnTo>
                  <a:lnTo>
                    <a:pt x="4009" y="4034"/>
                  </a:lnTo>
                  <a:lnTo>
                    <a:pt x="4040" y="4004"/>
                  </a:lnTo>
                  <a:lnTo>
                    <a:pt x="4070" y="3974"/>
                  </a:lnTo>
                  <a:lnTo>
                    <a:pt x="4100" y="3943"/>
                  </a:lnTo>
                  <a:lnTo>
                    <a:pt x="4130" y="3911"/>
                  </a:lnTo>
                  <a:lnTo>
                    <a:pt x="4158" y="3879"/>
                  </a:lnTo>
                  <a:lnTo>
                    <a:pt x="4186" y="3846"/>
                  </a:lnTo>
                  <a:lnTo>
                    <a:pt x="4213" y="3812"/>
                  </a:lnTo>
                  <a:lnTo>
                    <a:pt x="4239" y="3778"/>
                  </a:lnTo>
                  <a:lnTo>
                    <a:pt x="4264" y="3743"/>
                  </a:lnTo>
                  <a:lnTo>
                    <a:pt x="4289" y="3708"/>
                  </a:lnTo>
                  <a:lnTo>
                    <a:pt x="4313" y="3671"/>
                  </a:lnTo>
                  <a:lnTo>
                    <a:pt x="4336" y="3635"/>
                  </a:lnTo>
                  <a:lnTo>
                    <a:pt x="4359" y="3598"/>
                  </a:lnTo>
                  <a:lnTo>
                    <a:pt x="4380" y="3561"/>
                  </a:lnTo>
                  <a:lnTo>
                    <a:pt x="4401" y="3524"/>
                  </a:lnTo>
                  <a:lnTo>
                    <a:pt x="4421" y="3486"/>
                  </a:lnTo>
                  <a:lnTo>
                    <a:pt x="4421" y="3486"/>
                  </a:lnTo>
                  <a:lnTo>
                    <a:pt x="4440" y="3447"/>
                  </a:lnTo>
                  <a:lnTo>
                    <a:pt x="4459" y="3409"/>
                  </a:lnTo>
                  <a:lnTo>
                    <a:pt x="4476" y="3369"/>
                  </a:lnTo>
                  <a:lnTo>
                    <a:pt x="4493" y="3330"/>
                  </a:lnTo>
                  <a:lnTo>
                    <a:pt x="4509" y="3290"/>
                  </a:lnTo>
                  <a:lnTo>
                    <a:pt x="4524" y="3250"/>
                  </a:lnTo>
                  <a:lnTo>
                    <a:pt x="4538" y="3208"/>
                  </a:lnTo>
                  <a:lnTo>
                    <a:pt x="4551" y="3167"/>
                  </a:lnTo>
                  <a:lnTo>
                    <a:pt x="4563" y="3126"/>
                  </a:lnTo>
                  <a:lnTo>
                    <a:pt x="4575" y="3085"/>
                  </a:lnTo>
                  <a:lnTo>
                    <a:pt x="4585" y="3043"/>
                  </a:lnTo>
                  <a:lnTo>
                    <a:pt x="4595" y="3001"/>
                  </a:lnTo>
                  <a:lnTo>
                    <a:pt x="4603" y="2959"/>
                  </a:lnTo>
                  <a:lnTo>
                    <a:pt x="4611" y="2917"/>
                  </a:lnTo>
                  <a:lnTo>
                    <a:pt x="4618" y="2875"/>
                  </a:lnTo>
                  <a:lnTo>
                    <a:pt x="4623" y="2832"/>
                  </a:lnTo>
                  <a:lnTo>
                    <a:pt x="4623" y="2832"/>
                  </a:lnTo>
                  <a:lnTo>
                    <a:pt x="4629" y="2789"/>
                  </a:lnTo>
                  <a:lnTo>
                    <a:pt x="4632" y="2746"/>
                  </a:lnTo>
                  <a:lnTo>
                    <a:pt x="4638" y="2660"/>
                  </a:lnTo>
                  <a:lnTo>
                    <a:pt x="4640" y="2576"/>
                  </a:lnTo>
                  <a:lnTo>
                    <a:pt x="4640" y="2576"/>
                  </a:lnTo>
                  <a:lnTo>
                    <a:pt x="4640" y="2554"/>
                  </a:lnTo>
                  <a:lnTo>
                    <a:pt x="4639" y="2533"/>
                  </a:lnTo>
                  <a:lnTo>
                    <a:pt x="4637" y="2490"/>
                  </a:lnTo>
                  <a:lnTo>
                    <a:pt x="4637" y="2490"/>
                  </a:lnTo>
                  <a:lnTo>
                    <a:pt x="4635" y="2447"/>
                  </a:lnTo>
                  <a:lnTo>
                    <a:pt x="4632" y="2405"/>
                  </a:lnTo>
                  <a:lnTo>
                    <a:pt x="4628" y="2361"/>
                  </a:lnTo>
                  <a:lnTo>
                    <a:pt x="4623" y="2319"/>
                  </a:lnTo>
                  <a:lnTo>
                    <a:pt x="4617" y="2276"/>
                  </a:lnTo>
                  <a:lnTo>
                    <a:pt x="4610" y="2234"/>
                  </a:lnTo>
                  <a:lnTo>
                    <a:pt x="4602" y="2192"/>
                  </a:lnTo>
                  <a:lnTo>
                    <a:pt x="4594" y="2150"/>
                  </a:lnTo>
                  <a:lnTo>
                    <a:pt x="4594" y="2150"/>
                  </a:lnTo>
                  <a:lnTo>
                    <a:pt x="4584" y="2109"/>
                  </a:lnTo>
                  <a:lnTo>
                    <a:pt x="4574" y="2067"/>
                  </a:lnTo>
                  <a:lnTo>
                    <a:pt x="4562" y="2026"/>
                  </a:lnTo>
                  <a:lnTo>
                    <a:pt x="4550" y="1985"/>
                  </a:lnTo>
                  <a:lnTo>
                    <a:pt x="4537" y="1945"/>
                  </a:lnTo>
                  <a:lnTo>
                    <a:pt x="4523" y="1904"/>
                  </a:lnTo>
                  <a:lnTo>
                    <a:pt x="4508" y="1864"/>
                  </a:lnTo>
                  <a:lnTo>
                    <a:pt x="4493" y="1824"/>
                  </a:lnTo>
                  <a:lnTo>
                    <a:pt x="4476" y="1785"/>
                  </a:lnTo>
                  <a:lnTo>
                    <a:pt x="4459" y="1746"/>
                  </a:lnTo>
                  <a:lnTo>
                    <a:pt x="4441" y="1707"/>
                  </a:lnTo>
                  <a:lnTo>
                    <a:pt x="4422" y="1669"/>
                  </a:lnTo>
                  <a:lnTo>
                    <a:pt x="4402" y="1631"/>
                  </a:lnTo>
                  <a:lnTo>
                    <a:pt x="4381" y="1594"/>
                  </a:lnTo>
                  <a:lnTo>
                    <a:pt x="4360" y="1557"/>
                  </a:lnTo>
                  <a:lnTo>
                    <a:pt x="4338" y="1521"/>
                  </a:lnTo>
                  <a:lnTo>
                    <a:pt x="4338" y="1521"/>
                  </a:lnTo>
                  <a:lnTo>
                    <a:pt x="4315" y="1484"/>
                  </a:lnTo>
                  <a:lnTo>
                    <a:pt x="4291" y="1449"/>
                  </a:lnTo>
                  <a:lnTo>
                    <a:pt x="4267" y="1414"/>
                  </a:lnTo>
                  <a:lnTo>
                    <a:pt x="4242" y="1380"/>
                  </a:lnTo>
                  <a:lnTo>
                    <a:pt x="4216" y="1346"/>
                  </a:lnTo>
                  <a:lnTo>
                    <a:pt x="4189" y="1313"/>
                  </a:lnTo>
                  <a:lnTo>
                    <a:pt x="4162" y="1281"/>
                  </a:lnTo>
                  <a:lnTo>
                    <a:pt x="4134" y="1249"/>
                  </a:lnTo>
                  <a:lnTo>
                    <a:pt x="4105" y="1217"/>
                  </a:lnTo>
                  <a:lnTo>
                    <a:pt x="4075" y="1186"/>
                  </a:lnTo>
                  <a:lnTo>
                    <a:pt x="4046" y="1156"/>
                  </a:lnTo>
                  <a:lnTo>
                    <a:pt x="4015" y="1127"/>
                  </a:lnTo>
                  <a:lnTo>
                    <a:pt x="3984" y="1098"/>
                  </a:lnTo>
                  <a:lnTo>
                    <a:pt x="3952" y="1069"/>
                  </a:lnTo>
                  <a:lnTo>
                    <a:pt x="3920" y="1041"/>
                  </a:lnTo>
                  <a:lnTo>
                    <a:pt x="3887" y="1014"/>
                  </a:lnTo>
                  <a:lnTo>
                    <a:pt x="3887" y="1014"/>
                  </a:lnTo>
                  <a:lnTo>
                    <a:pt x="3854" y="988"/>
                  </a:lnTo>
                  <a:lnTo>
                    <a:pt x="3820" y="963"/>
                  </a:lnTo>
                  <a:lnTo>
                    <a:pt x="3786" y="938"/>
                  </a:lnTo>
                  <a:lnTo>
                    <a:pt x="3751" y="914"/>
                  </a:lnTo>
                  <a:lnTo>
                    <a:pt x="3715" y="891"/>
                  </a:lnTo>
                  <a:lnTo>
                    <a:pt x="3679" y="869"/>
                  </a:lnTo>
                  <a:lnTo>
                    <a:pt x="3643" y="848"/>
                  </a:lnTo>
                  <a:lnTo>
                    <a:pt x="3606" y="827"/>
                  </a:lnTo>
                  <a:lnTo>
                    <a:pt x="3569" y="807"/>
                  </a:lnTo>
                  <a:lnTo>
                    <a:pt x="3531" y="788"/>
                  </a:lnTo>
                  <a:lnTo>
                    <a:pt x="3493" y="770"/>
                  </a:lnTo>
                  <a:lnTo>
                    <a:pt x="3454" y="752"/>
                  </a:lnTo>
                  <a:lnTo>
                    <a:pt x="3415" y="735"/>
                  </a:lnTo>
                  <a:lnTo>
                    <a:pt x="3376" y="720"/>
                  </a:lnTo>
                  <a:lnTo>
                    <a:pt x="3336" y="705"/>
                  </a:lnTo>
                  <a:lnTo>
                    <a:pt x="3296" y="691"/>
                  </a:lnTo>
                  <a:lnTo>
                    <a:pt x="3296" y="691"/>
                  </a:lnTo>
                  <a:lnTo>
                    <a:pt x="3256" y="677"/>
                  </a:lnTo>
                  <a:lnTo>
                    <a:pt x="3216" y="665"/>
                  </a:lnTo>
                  <a:lnTo>
                    <a:pt x="3175" y="654"/>
                  </a:lnTo>
                  <a:lnTo>
                    <a:pt x="3134" y="642"/>
                  </a:lnTo>
                  <a:lnTo>
                    <a:pt x="3093" y="632"/>
                  </a:lnTo>
                  <a:lnTo>
                    <a:pt x="3052" y="624"/>
                  </a:lnTo>
                  <a:lnTo>
                    <a:pt x="3011" y="616"/>
                  </a:lnTo>
                  <a:lnTo>
                    <a:pt x="2969" y="609"/>
                  </a:lnTo>
                  <a:lnTo>
                    <a:pt x="2927" y="603"/>
                  </a:lnTo>
                  <a:lnTo>
                    <a:pt x="2886" y="598"/>
                  </a:lnTo>
                  <a:lnTo>
                    <a:pt x="2844" y="594"/>
                  </a:lnTo>
                  <a:lnTo>
                    <a:pt x="2802" y="590"/>
                  </a:lnTo>
                  <a:lnTo>
                    <a:pt x="2760" y="588"/>
                  </a:lnTo>
                  <a:lnTo>
                    <a:pt x="2718" y="586"/>
                  </a:lnTo>
                  <a:lnTo>
                    <a:pt x="2676" y="585"/>
                  </a:lnTo>
                  <a:lnTo>
                    <a:pt x="2634" y="585"/>
                  </a:lnTo>
                  <a:lnTo>
                    <a:pt x="2634" y="585"/>
                  </a:lnTo>
                  <a:lnTo>
                    <a:pt x="2676" y="586"/>
                  </a:lnTo>
                  <a:lnTo>
                    <a:pt x="2718" y="588"/>
                  </a:lnTo>
                  <a:lnTo>
                    <a:pt x="2760" y="591"/>
                  </a:lnTo>
                  <a:lnTo>
                    <a:pt x="2801" y="595"/>
                  </a:lnTo>
                  <a:lnTo>
                    <a:pt x="2843" y="600"/>
                  </a:lnTo>
                  <a:lnTo>
                    <a:pt x="2885" y="605"/>
                  </a:lnTo>
                  <a:lnTo>
                    <a:pt x="2926" y="611"/>
                  </a:lnTo>
                  <a:lnTo>
                    <a:pt x="2967" y="619"/>
                  </a:lnTo>
                  <a:lnTo>
                    <a:pt x="3008" y="627"/>
                  </a:lnTo>
                  <a:lnTo>
                    <a:pt x="3049" y="636"/>
                  </a:lnTo>
                  <a:lnTo>
                    <a:pt x="3090" y="645"/>
                  </a:lnTo>
                  <a:lnTo>
                    <a:pt x="3130" y="657"/>
                  </a:lnTo>
                  <a:lnTo>
                    <a:pt x="3171" y="669"/>
                  </a:lnTo>
                  <a:lnTo>
                    <a:pt x="3211" y="681"/>
                  </a:lnTo>
                  <a:lnTo>
                    <a:pt x="3250" y="695"/>
                  </a:lnTo>
                  <a:lnTo>
                    <a:pt x="3289" y="709"/>
                  </a:lnTo>
                  <a:lnTo>
                    <a:pt x="3289" y="709"/>
                  </a:lnTo>
                  <a:lnTo>
                    <a:pt x="3328" y="724"/>
                  </a:lnTo>
                  <a:lnTo>
                    <a:pt x="3368" y="740"/>
                  </a:lnTo>
                  <a:lnTo>
                    <a:pt x="3406" y="757"/>
                  </a:lnTo>
                  <a:lnTo>
                    <a:pt x="3444" y="774"/>
                  </a:lnTo>
                  <a:lnTo>
                    <a:pt x="3482" y="792"/>
                  </a:lnTo>
                  <a:lnTo>
                    <a:pt x="3519" y="811"/>
                  </a:lnTo>
                  <a:lnTo>
                    <a:pt x="3556" y="831"/>
                  </a:lnTo>
                  <a:lnTo>
                    <a:pt x="3592" y="852"/>
                  </a:lnTo>
                  <a:lnTo>
                    <a:pt x="3628" y="873"/>
                  </a:lnTo>
                  <a:lnTo>
                    <a:pt x="3663" y="895"/>
                  </a:lnTo>
                  <a:lnTo>
                    <a:pt x="3698" y="917"/>
                  </a:lnTo>
                  <a:lnTo>
                    <a:pt x="3733" y="941"/>
                  </a:lnTo>
                  <a:lnTo>
                    <a:pt x="3766" y="965"/>
                  </a:lnTo>
                  <a:lnTo>
                    <a:pt x="3800" y="990"/>
                  </a:lnTo>
                  <a:lnTo>
                    <a:pt x="3833" y="1016"/>
                  </a:lnTo>
                  <a:lnTo>
                    <a:pt x="3865" y="1042"/>
                  </a:lnTo>
                  <a:lnTo>
                    <a:pt x="3865" y="1042"/>
                  </a:lnTo>
                  <a:lnTo>
                    <a:pt x="3896" y="1069"/>
                  </a:lnTo>
                  <a:lnTo>
                    <a:pt x="3927" y="1098"/>
                  </a:lnTo>
                  <a:lnTo>
                    <a:pt x="3958" y="1126"/>
                  </a:lnTo>
                  <a:lnTo>
                    <a:pt x="3988" y="1155"/>
                  </a:lnTo>
                  <a:lnTo>
                    <a:pt x="4017" y="1185"/>
                  </a:lnTo>
                  <a:lnTo>
                    <a:pt x="4046" y="1215"/>
                  </a:lnTo>
                  <a:lnTo>
                    <a:pt x="4074" y="1246"/>
                  </a:lnTo>
                  <a:lnTo>
                    <a:pt x="4101" y="1277"/>
                  </a:lnTo>
                  <a:lnTo>
                    <a:pt x="4128" y="1309"/>
                  </a:lnTo>
                  <a:lnTo>
                    <a:pt x="4154" y="1341"/>
                  </a:lnTo>
                  <a:lnTo>
                    <a:pt x="4180" y="1374"/>
                  </a:lnTo>
                  <a:lnTo>
                    <a:pt x="4204" y="1407"/>
                  </a:lnTo>
                  <a:lnTo>
                    <a:pt x="4228" y="1441"/>
                  </a:lnTo>
                  <a:lnTo>
                    <a:pt x="4251" y="1476"/>
                  </a:lnTo>
                  <a:lnTo>
                    <a:pt x="4274" y="1511"/>
                  </a:lnTo>
                  <a:lnTo>
                    <a:pt x="4295" y="1547"/>
                  </a:lnTo>
                  <a:lnTo>
                    <a:pt x="4295" y="1547"/>
                  </a:lnTo>
                  <a:lnTo>
                    <a:pt x="4316" y="1583"/>
                  </a:lnTo>
                  <a:lnTo>
                    <a:pt x="4336" y="1619"/>
                  </a:lnTo>
                  <a:lnTo>
                    <a:pt x="4355" y="1656"/>
                  </a:lnTo>
                  <a:lnTo>
                    <a:pt x="4374" y="1693"/>
                  </a:lnTo>
                  <a:lnTo>
                    <a:pt x="4391" y="1731"/>
                  </a:lnTo>
                  <a:lnTo>
                    <a:pt x="4408" y="1768"/>
                  </a:lnTo>
                  <a:lnTo>
                    <a:pt x="4424" y="1807"/>
                  </a:lnTo>
                  <a:lnTo>
                    <a:pt x="4439" y="1845"/>
                  </a:lnTo>
                  <a:lnTo>
                    <a:pt x="4453" y="1884"/>
                  </a:lnTo>
                  <a:lnTo>
                    <a:pt x="4467" y="1923"/>
                  </a:lnTo>
                  <a:lnTo>
                    <a:pt x="4480" y="1963"/>
                  </a:lnTo>
                  <a:lnTo>
                    <a:pt x="4492" y="2003"/>
                  </a:lnTo>
                  <a:lnTo>
                    <a:pt x="4503" y="2043"/>
                  </a:lnTo>
                  <a:lnTo>
                    <a:pt x="4513" y="2083"/>
                  </a:lnTo>
                  <a:lnTo>
                    <a:pt x="4522" y="2123"/>
                  </a:lnTo>
                  <a:lnTo>
                    <a:pt x="4531" y="2163"/>
                  </a:lnTo>
                  <a:lnTo>
                    <a:pt x="4531" y="2163"/>
                  </a:lnTo>
                  <a:lnTo>
                    <a:pt x="4538" y="2204"/>
                  </a:lnTo>
                  <a:lnTo>
                    <a:pt x="4544" y="2245"/>
                  </a:lnTo>
                  <a:lnTo>
                    <a:pt x="4550" y="2286"/>
                  </a:lnTo>
                  <a:lnTo>
                    <a:pt x="4555" y="2327"/>
                  </a:lnTo>
                  <a:lnTo>
                    <a:pt x="4559" y="2368"/>
                  </a:lnTo>
                  <a:lnTo>
                    <a:pt x="4562" y="2410"/>
                  </a:lnTo>
                  <a:lnTo>
                    <a:pt x="4564" y="2451"/>
                  </a:lnTo>
                  <a:lnTo>
                    <a:pt x="4565" y="2492"/>
                  </a:lnTo>
                  <a:lnTo>
                    <a:pt x="4565" y="2492"/>
                  </a:lnTo>
                  <a:lnTo>
                    <a:pt x="4566" y="2534"/>
                  </a:lnTo>
                  <a:lnTo>
                    <a:pt x="4566" y="2554"/>
                  </a:lnTo>
                  <a:lnTo>
                    <a:pt x="4566" y="2574"/>
                  </a:lnTo>
                  <a:lnTo>
                    <a:pt x="4563" y="2658"/>
                  </a:lnTo>
                  <a:lnTo>
                    <a:pt x="4563" y="2658"/>
                  </a:lnTo>
                  <a:lnTo>
                    <a:pt x="4555" y="2739"/>
                  </a:lnTo>
                  <a:lnTo>
                    <a:pt x="4551" y="2780"/>
                  </a:lnTo>
                  <a:lnTo>
                    <a:pt x="4545" y="2822"/>
                  </a:lnTo>
                  <a:lnTo>
                    <a:pt x="4545" y="2822"/>
                  </a:lnTo>
                  <a:lnTo>
                    <a:pt x="4538" y="2862"/>
                  </a:lnTo>
                  <a:lnTo>
                    <a:pt x="4531" y="2903"/>
                  </a:lnTo>
                  <a:lnTo>
                    <a:pt x="4523" y="2943"/>
                  </a:lnTo>
                  <a:lnTo>
                    <a:pt x="4514" y="2983"/>
                  </a:lnTo>
                  <a:lnTo>
                    <a:pt x="4504" y="3023"/>
                  </a:lnTo>
                  <a:lnTo>
                    <a:pt x="4493" y="3063"/>
                  </a:lnTo>
                  <a:lnTo>
                    <a:pt x="4482" y="3102"/>
                  </a:lnTo>
                  <a:lnTo>
                    <a:pt x="4470" y="3141"/>
                  </a:lnTo>
                  <a:lnTo>
                    <a:pt x="4457" y="3180"/>
                  </a:lnTo>
                  <a:lnTo>
                    <a:pt x="4443" y="3219"/>
                  </a:lnTo>
                  <a:lnTo>
                    <a:pt x="4428" y="3258"/>
                  </a:lnTo>
                  <a:lnTo>
                    <a:pt x="4412" y="3296"/>
                  </a:lnTo>
                  <a:lnTo>
                    <a:pt x="4396" y="3334"/>
                  </a:lnTo>
                  <a:lnTo>
                    <a:pt x="4379" y="3371"/>
                  </a:lnTo>
                  <a:lnTo>
                    <a:pt x="4360" y="3408"/>
                  </a:lnTo>
                  <a:lnTo>
                    <a:pt x="4341" y="3444"/>
                  </a:lnTo>
                  <a:lnTo>
                    <a:pt x="4341" y="3444"/>
                  </a:lnTo>
                  <a:lnTo>
                    <a:pt x="4322" y="3480"/>
                  </a:lnTo>
                  <a:lnTo>
                    <a:pt x="4301" y="3516"/>
                  </a:lnTo>
                  <a:lnTo>
                    <a:pt x="4280" y="3551"/>
                  </a:lnTo>
                  <a:lnTo>
                    <a:pt x="4259" y="3586"/>
                  </a:lnTo>
                  <a:lnTo>
                    <a:pt x="4236" y="3620"/>
                  </a:lnTo>
                  <a:lnTo>
                    <a:pt x="4213" y="3654"/>
                  </a:lnTo>
                  <a:lnTo>
                    <a:pt x="4189" y="3688"/>
                  </a:lnTo>
                  <a:lnTo>
                    <a:pt x="4164" y="3721"/>
                  </a:lnTo>
                  <a:lnTo>
                    <a:pt x="4139" y="3753"/>
                  </a:lnTo>
                  <a:lnTo>
                    <a:pt x="4113" y="3785"/>
                  </a:lnTo>
                  <a:lnTo>
                    <a:pt x="4085" y="3816"/>
                  </a:lnTo>
                  <a:lnTo>
                    <a:pt x="4058" y="3846"/>
                  </a:lnTo>
                  <a:lnTo>
                    <a:pt x="4030" y="3876"/>
                  </a:lnTo>
                  <a:lnTo>
                    <a:pt x="4001" y="3905"/>
                  </a:lnTo>
                  <a:lnTo>
                    <a:pt x="3972" y="3934"/>
                  </a:lnTo>
                  <a:lnTo>
                    <a:pt x="3942" y="3962"/>
                  </a:lnTo>
                  <a:lnTo>
                    <a:pt x="3942" y="3962"/>
                  </a:lnTo>
                  <a:lnTo>
                    <a:pt x="3911" y="3989"/>
                  </a:lnTo>
                  <a:lnTo>
                    <a:pt x="3880" y="4016"/>
                  </a:lnTo>
                  <a:lnTo>
                    <a:pt x="3849" y="4042"/>
                  </a:lnTo>
                  <a:lnTo>
                    <a:pt x="3817" y="4067"/>
                  </a:lnTo>
                  <a:lnTo>
                    <a:pt x="3784" y="4092"/>
                  </a:lnTo>
                  <a:lnTo>
                    <a:pt x="3751" y="4117"/>
                  </a:lnTo>
                  <a:lnTo>
                    <a:pt x="3717" y="4141"/>
                  </a:lnTo>
                  <a:lnTo>
                    <a:pt x="3683" y="4163"/>
                  </a:lnTo>
                  <a:lnTo>
                    <a:pt x="3649" y="4185"/>
                  </a:lnTo>
                  <a:lnTo>
                    <a:pt x="3614" y="4206"/>
                  </a:lnTo>
                  <a:lnTo>
                    <a:pt x="3578" y="4227"/>
                  </a:lnTo>
                  <a:lnTo>
                    <a:pt x="3543" y="4246"/>
                  </a:lnTo>
                  <a:lnTo>
                    <a:pt x="3506" y="4265"/>
                  </a:lnTo>
                  <a:lnTo>
                    <a:pt x="3470" y="4283"/>
                  </a:lnTo>
                  <a:lnTo>
                    <a:pt x="3433" y="4300"/>
                  </a:lnTo>
                  <a:lnTo>
                    <a:pt x="3395" y="4317"/>
                  </a:lnTo>
                  <a:lnTo>
                    <a:pt x="3395" y="4317"/>
                  </a:lnTo>
                  <a:lnTo>
                    <a:pt x="3356" y="4332"/>
                  </a:lnTo>
                  <a:lnTo>
                    <a:pt x="3318" y="4347"/>
                  </a:lnTo>
                  <a:lnTo>
                    <a:pt x="3280" y="4361"/>
                  </a:lnTo>
                  <a:lnTo>
                    <a:pt x="3241" y="4374"/>
                  </a:lnTo>
                  <a:lnTo>
                    <a:pt x="3202" y="4386"/>
                  </a:lnTo>
                  <a:lnTo>
                    <a:pt x="3163" y="4398"/>
                  </a:lnTo>
                  <a:lnTo>
                    <a:pt x="3124" y="4408"/>
                  </a:lnTo>
                  <a:lnTo>
                    <a:pt x="3084" y="4418"/>
                  </a:lnTo>
                  <a:lnTo>
                    <a:pt x="3045" y="4427"/>
                  </a:lnTo>
                  <a:lnTo>
                    <a:pt x="3005" y="4435"/>
                  </a:lnTo>
                  <a:lnTo>
                    <a:pt x="2964" y="4443"/>
                  </a:lnTo>
                  <a:lnTo>
                    <a:pt x="2924" y="4449"/>
                  </a:lnTo>
                  <a:lnTo>
                    <a:pt x="2884" y="4455"/>
                  </a:lnTo>
                  <a:lnTo>
                    <a:pt x="2843" y="4459"/>
                  </a:lnTo>
                  <a:lnTo>
                    <a:pt x="2803" y="4463"/>
                  </a:lnTo>
                  <a:lnTo>
                    <a:pt x="2762" y="4465"/>
                  </a:lnTo>
                  <a:lnTo>
                    <a:pt x="2762" y="4465"/>
                  </a:lnTo>
                  <a:lnTo>
                    <a:pt x="2742" y="4467"/>
                  </a:lnTo>
                  <a:lnTo>
                    <a:pt x="2721" y="4468"/>
                  </a:lnTo>
                  <a:lnTo>
                    <a:pt x="2681" y="4468"/>
                  </a:lnTo>
                  <a:lnTo>
                    <a:pt x="2640" y="4469"/>
                  </a:lnTo>
                  <a:lnTo>
                    <a:pt x="2640" y="4469"/>
                  </a:lnTo>
                  <a:lnTo>
                    <a:pt x="2621" y="4469"/>
                  </a:lnTo>
                  <a:lnTo>
                    <a:pt x="2599" y="4468"/>
                  </a:lnTo>
                  <a:lnTo>
                    <a:pt x="2599" y="4468"/>
                  </a:lnTo>
                  <a:lnTo>
                    <a:pt x="2556" y="4467"/>
                  </a:lnTo>
                  <a:lnTo>
                    <a:pt x="2516" y="4464"/>
                  </a:lnTo>
                  <a:lnTo>
                    <a:pt x="2436" y="4458"/>
                  </a:lnTo>
                  <a:lnTo>
                    <a:pt x="2436" y="4458"/>
                  </a:lnTo>
                  <a:lnTo>
                    <a:pt x="2395" y="4453"/>
                  </a:lnTo>
                  <a:lnTo>
                    <a:pt x="2355" y="4447"/>
                  </a:lnTo>
                  <a:lnTo>
                    <a:pt x="2315" y="4440"/>
                  </a:lnTo>
                  <a:lnTo>
                    <a:pt x="2275" y="4433"/>
                  </a:lnTo>
                  <a:lnTo>
                    <a:pt x="2235" y="4424"/>
                  </a:lnTo>
                  <a:lnTo>
                    <a:pt x="2195" y="4415"/>
                  </a:lnTo>
                  <a:lnTo>
                    <a:pt x="2156" y="4405"/>
                  </a:lnTo>
                  <a:lnTo>
                    <a:pt x="2117" y="4394"/>
                  </a:lnTo>
                  <a:lnTo>
                    <a:pt x="2117" y="4394"/>
                  </a:lnTo>
                  <a:lnTo>
                    <a:pt x="2078" y="4382"/>
                  </a:lnTo>
                  <a:lnTo>
                    <a:pt x="2039" y="4370"/>
                  </a:lnTo>
                  <a:lnTo>
                    <a:pt x="2001" y="4357"/>
                  </a:lnTo>
                  <a:lnTo>
                    <a:pt x="1963" y="4343"/>
                  </a:lnTo>
                  <a:lnTo>
                    <a:pt x="1925" y="4328"/>
                  </a:lnTo>
                  <a:lnTo>
                    <a:pt x="1888" y="4312"/>
                  </a:lnTo>
                  <a:lnTo>
                    <a:pt x="1850" y="4295"/>
                  </a:lnTo>
                  <a:lnTo>
                    <a:pt x="1813" y="4278"/>
                  </a:lnTo>
                  <a:lnTo>
                    <a:pt x="1777" y="4259"/>
                  </a:lnTo>
                  <a:lnTo>
                    <a:pt x="1741" y="4241"/>
                  </a:lnTo>
                  <a:lnTo>
                    <a:pt x="1705" y="4221"/>
                  </a:lnTo>
                  <a:lnTo>
                    <a:pt x="1670" y="4200"/>
                  </a:lnTo>
                  <a:lnTo>
                    <a:pt x="1636" y="4179"/>
                  </a:lnTo>
                  <a:lnTo>
                    <a:pt x="1602" y="4157"/>
                  </a:lnTo>
                  <a:lnTo>
                    <a:pt x="1568" y="4134"/>
                  </a:lnTo>
                  <a:lnTo>
                    <a:pt x="1535" y="4111"/>
                  </a:lnTo>
                  <a:lnTo>
                    <a:pt x="1535" y="4111"/>
                  </a:lnTo>
                  <a:lnTo>
                    <a:pt x="1502" y="4086"/>
                  </a:lnTo>
                  <a:lnTo>
                    <a:pt x="1470" y="4061"/>
                  </a:lnTo>
                  <a:lnTo>
                    <a:pt x="1438" y="4036"/>
                  </a:lnTo>
                  <a:lnTo>
                    <a:pt x="1407" y="4010"/>
                  </a:lnTo>
                  <a:lnTo>
                    <a:pt x="1377" y="3983"/>
                  </a:lnTo>
                  <a:lnTo>
                    <a:pt x="1347" y="3956"/>
                  </a:lnTo>
                  <a:lnTo>
                    <a:pt x="1317" y="3928"/>
                  </a:lnTo>
                  <a:lnTo>
                    <a:pt x="1289" y="3899"/>
                  </a:lnTo>
                  <a:lnTo>
                    <a:pt x="1261" y="3870"/>
                  </a:lnTo>
                  <a:lnTo>
                    <a:pt x="1233" y="3840"/>
                  </a:lnTo>
                  <a:lnTo>
                    <a:pt x="1206" y="3810"/>
                  </a:lnTo>
                  <a:lnTo>
                    <a:pt x="1180" y="3779"/>
                  </a:lnTo>
                  <a:lnTo>
                    <a:pt x="1155" y="3748"/>
                  </a:lnTo>
                  <a:lnTo>
                    <a:pt x="1130" y="3716"/>
                  </a:lnTo>
                  <a:lnTo>
                    <a:pt x="1104" y="3683"/>
                  </a:lnTo>
                  <a:lnTo>
                    <a:pt x="1081" y="3649"/>
                  </a:lnTo>
                  <a:lnTo>
                    <a:pt x="1081" y="3649"/>
                  </a:lnTo>
                  <a:lnTo>
                    <a:pt x="1058" y="3616"/>
                  </a:lnTo>
                  <a:lnTo>
                    <a:pt x="1036" y="3582"/>
                  </a:lnTo>
                  <a:lnTo>
                    <a:pt x="1014" y="3548"/>
                  </a:lnTo>
                  <a:lnTo>
                    <a:pt x="993" y="3513"/>
                  </a:lnTo>
                  <a:lnTo>
                    <a:pt x="973" y="3478"/>
                  </a:lnTo>
                  <a:lnTo>
                    <a:pt x="954" y="3442"/>
                  </a:lnTo>
                  <a:lnTo>
                    <a:pt x="936" y="3406"/>
                  </a:lnTo>
                  <a:lnTo>
                    <a:pt x="918" y="3370"/>
                  </a:lnTo>
                  <a:lnTo>
                    <a:pt x="901" y="3333"/>
                  </a:lnTo>
                  <a:lnTo>
                    <a:pt x="885" y="3296"/>
                  </a:lnTo>
                  <a:lnTo>
                    <a:pt x="870" y="3259"/>
                  </a:lnTo>
                  <a:lnTo>
                    <a:pt x="855" y="3220"/>
                  </a:lnTo>
                  <a:lnTo>
                    <a:pt x="841" y="3182"/>
                  </a:lnTo>
                  <a:lnTo>
                    <a:pt x="829" y="3144"/>
                  </a:lnTo>
                  <a:lnTo>
                    <a:pt x="817" y="3105"/>
                  </a:lnTo>
                  <a:lnTo>
                    <a:pt x="806" y="3066"/>
                  </a:lnTo>
                  <a:lnTo>
                    <a:pt x="806" y="3066"/>
                  </a:lnTo>
                  <a:lnTo>
                    <a:pt x="795" y="3027"/>
                  </a:lnTo>
                  <a:lnTo>
                    <a:pt x="786" y="2988"/>
                  </a:lnTo>
                  <a:lnTo>
                    <a:pt x="777" y="2948"/>
                  </a:lnTo>
                  <a:lnTo>
                    <a:pt x="769" y="2909"/>
                  </a:lnTo>
                  <a:lnTo>
                    <a:pt x="762" y="2869"/>
                  </a:lnTo>
                  <a:lnTo>
                    <a:pt x="756" y="2829"/>
                  </a:lnTo>
                  <a:lnTo>
                    <a:pt x="751" y="2788"/>
                  </a:lnTo>
                  <a:lnTo>
                    <a:pt x="746" y="2748"/>
                  </a:lnTo>
                  <a:lnTo>
                    <a:pt x="743" y="2707"/>
                  </a:lnTo>
                  <a:lnTo>
                    <a:pt x="740" y="2667"/>
                  </a:lnTo>
                  <a:lnTo>
                    <a:pt x="739" y="2627"/>
                  </a:lnTo>
                  <a:lnTo>
                    <a:pt x="738" y="2586"/>
                  </a:lnTo>
                  <a:lnTo>
                    <a:pt x="738" y="2545"/>
                  </a:lnTo>
                  <a:lnTo>
                    <a:pt x="738" y="2505"/>
                  </a:lnTo>
                  <a:lnTo>
                    <a:pt x="740" y="2464"/>
                  </a:lnTo>
                  <a:lnTo>
                    <a:pt x="743" y="2424"/>
                  </a:lnTo>
                  <a:lnTo>
                    <a:pt x="743" y="2424"/>
                  </a:lnTo>
                  <a:lnTo>
                    <a:pt x="746" y="2384"/>
                  </a:lnTo>
                  <a:lnTo>
                    <a:pt x="750" y="2343"/>
                  </a:lnTo>
                  <a:lnTo>
                    <a:pt x="755" y="2303"/>
                  </a:lnTo>
                  <a:lnTo>
                    <a:pt x="761" y="2263"/>
                  </a:lnTo>
                  <a:lnTo>
                    <a:pt x="768" y="2223"/>
                  </a:lnTo>
                  <a:lnTo>
                    <a:pt x="775" y="2184"/>
                  </a:lnTo>
                  <a:lnTo>
                    <a:pt x="784" y="2144"/>
                  </a:lnTo>
                  <a:lnTo>
                    <a:pt x="793" y="2105"/>
                  </a:lnTo>
                  <a:lnTo>
                    <a:pt x="803" y="2066"/>
                  </a:lnTo>
                  <a:lnTo>
                    <a:pt x="814" y="2027"/>
                  </a:lnTo>
                  <a:lnTo>
                    <a:pt x="826" y="1988"/>
                  </a:lnTo>
                  <a:lnTo>
                    <a:pt x="839" y="1950"/>
                  </a:lnTo>
                  <a:lnTo>
                    <a:pt x="852" y="1911"/>
                  </a:lnTo>
                  <a:lnTo>
                    <a:pt x="867" y="1873"/>
                  </a:lnTo>
                  <a:lnTo>
                    <a:pt x="882" y="1835"/>
                  </a:lnTo>
                  <a:lnTo>
                    <a:pt x="898" y="1798"/>
                  </a:lnTo>
                  <a:lnTo>
                    <a:pt x="898" y="1798"/>
                  </a:lnTo>
                  <a:lnTo>
                    <a:pt x="912" y="1766"/>
                  </a:lnTo>
                  <a:lnTo>
                    <a:pt x="927" y="1735"/>
                  </a:lnTo>
                  <a:lnTo>
                    <a:pt x="943" y="1703"/>
                  </a:lnTo>
                  <a:lnTo>
                    <a:pt x="959" y="1672"/>
                  </a:lnTo>
                  <a:lnTo>
                    <a:pt x="976" y="1641"/>
                  </a:lnTo>
                  <a:lnTo>
                    <a:pt x="993" y="1611"/>
                  </a:lnTo>
                  <a:lnTo>
                    <a:pt x="1011" y="1580"/>
                  </a:lnTo>
                  <a:lnTo>
                    <a:pt x="1029" y="1551"/>
                  </a:lnTo>
                  <a:lnTo>
                    <a:pt x="1048" y="1521"/>
                  </a:lnTo>
                  <a:lnTo>
                    <a:pt x="1068" y="1491"/>
                  </a:lnTo>
                  <a:lnTo>
                    <a:pt x="1088" y="1462"/>
                  </a:lnTo>
                  <a:lnTo>
                    <a:pt x="1109" y="1434"/>
                  </a:lnTo>
                  <a:lnTo>
                    <a:pt x="1131" y="1406"/>
                  </a:lnTo>
                  <a:lnTo>
                    <a:pt x="1152" y="1378"/>
                  </a:lnTo>
                  <a:lnTo>
                    <a:pt x="1174" y="1351"/>
                  </a:lnTo>
                  <a:lnTo>
                    <a:pt x="1197" y="1324"/>
                  </a:lnTo>
                  <a:lnTo>
                    <a:pt x="1304" y="1445"/>
                  </a:lnTo>
                  <a:lnTo>
                    <a:pt x="1304" y="1445"/>
                  </a:lnTo>
                  <a:lnTo>
                    <a:pt x="1312" y="1453"/>
                  </a:lnTo>
                  <a:lnTo>
                    <a:pt x="1321" y="1459"/>
                  </a:lnTo>
                  <a:lnTo>
                    <a:pt x="1331" y="1464"/>
                  </a:lnTo>
                  <a:lnTo>
                    <a:pt x="1342" y="1468"/>
                  </a:lnTo>
                  <a:lnTo>
                    <a:pt x="1342" y="1468"/>
                  </a:lnTo>
                  <a:lnTo>
                    <a:pt x="1350" y="1470"/>
                  </a:lnTo>
                  <a:lnTo>
                    <a:pt x="1358" y="1471"/>
                  </a:lnTo>
                  <a:lnTo>
                    <a:pt x="1365" y="1471"/>
                  </a:lnTo>
                  <a:lnTo>
                    <a:pt x="1373" y="1470"/>
                  </a:lnTo>
                  <a:lnTo>
                    <a:pt x="1380" y="1468"/>
                  </a:lnTo>
                  <a:lnTo>
                    <a:pt x="1387" y="1466"/>
                  </a:lnTo>
                  <a:lnTo>
                    <a:pt x="1394" y="1464"/>
                  </a:lnTo>
                  <a:lnTo>
                    <a:pt x="1401" y="1460"/>
                  </a:lnTo>
                  <a:lnTo>
                    <a:pt x="1407" y="1456"/>
                  </a:lnTo>
                  <a:lnTo>
                    <a:pt x="1413" y="1451"/>
                  </a:lnTo>
                  <a:lnTo>
                    <a:pt x="1418" y="1446"/>
                  </a:lnTo>
                  <a:lnTo>
                    <a:pt x="1423" y="1441"/>
                  </a:lnTo>
                  <a:lnTo>
                    <a:pt x="1427" y="1434"/>
                  </a:lnTo>
                  <a:lnTo>
                    <a:pt x="1431" y="1428"/>
                  </a:lnTo>
                  <a:lnTo>
                    <a:pt x="1434" y="1421"/>
                  </a:lnTo>
                  <a:lnTo>
                    <a:pt x="1436" y="1413"/>
                  </a:lnTo>
                  <a:lnTo>
                    <a:pt x="1436" y="1413"/>
                  </a:lnTo>
                  <a:lnTo>
                    <a:pt x="1682" y="461"/>
                  </a:lnTo>
                  <a:lnTo>
                    <a:pt x="1682" y="461"/>
                  </a:lnTo>
                  <a:lnTo>
                    <a:pt x="1684" y="454"/>
                  </a:lnTo>
                  <a:lnTo>
                    <a:pt x="1685" y="446"/>
                  </a:lnTo>
                  <a:lnTo>
                    <a:pt x="1685" y="439"/>
                  </a:lnTo>
                  <a:lnTo>
                    <a:pt x="1684" y="431"/>
                  </a:lnTo>
                  <a:lnTo>
                    <a:pt x="1684" y="431"/>
                  </a:lnTo>
                  <a:lnTo>
                    <a:pt x="1683" y="423"/>
                  </a:lnTo>
                  <a:lnTo>
                    <a:pt x="1680" y="415"/>
                  </a:lnTo>
                  <a:lnTo>
                    <a:pt x="1677" y="408"/>
                  </a:lnTo>
                  <a:lnTo>
                    <a:pt x="1674" y="401"/>
                  </a:lnTo>
                  <a:lnTo>
                    <a:pt x="1670" y="394"/>
                  </a:lnTo>
                  <a:lnTo>
                    <a:pt x="1665" y="388"/>
                  </a:lnTo>
                  <a:lnTo>
                    <a:pt x="1659" y="383"/>
                  </a:lnTo>
                  <a:lnTo>
                    <a:pt x="1654" y="378"/>
                  </a:lnTo>
                  <a:lnTo>
                    <a:pt x="1647" y="374"/>
                  </a:lnTo>
                  <a:lnTo>
                    <a:pt x="1641" y="370"/>
                  </a:lnTo>
                  <a:lnTo>
                    <a:pt x="1634" y="367"/>
                  </a:lnTo>
                  <a:lnTo>
                    <a:pt x="1626" y="365"/>
                  </a:lnTo>
                  <a:lnTo>
                    <a:pt x="1619" y="363"/>
                  </a:lnTo>
                  <a:lnTo>
                    <a:pt x="1611" y="362"/>
                  </a:lnTo>
                  <a:lnTo>
                    <a:pt x="1603" y="362"/>
                  </a:lnTo>
                  <a:lnTo>
                    <a:pt x="1595" y="362"/>
                  </a:lnTo>
                  <a:lnTo>
                    <a:pt x="1594" y="362"/>
                  </a:lnTo>
                  <a:lnTo>
                    <a:pt x="622" y="492"/>
                  </a:lnTo>
                  <a:lnTo>
                    <a:pt x="622" y="492"/>
                  </a:lnTo>
                  <a:lnTo>
                    <a:pt x="610" y="494"/>
                  </a:lnTo>
                  <a:lnTo>
                    <a:pt x="599" y="498"/>
                  </a:lnTo>
                  <a:lnTo>
                    <a:pt x="588" y="504"/>
                  </a:lnTo>
                  <a:lnTo>
                    <a:pt x="578" y="512"/>
                  </a:lnTo>
                  <a:lnTo>
                    <a:pt x="578" y="512"/>
                  </a:lnTo>
                  <a:lnTo>
                    <a:pt x="572" y="517"/>
                  </a:lnTo>
                  <a:lnTo>
                    <a:pt x="567" y="524"/>
                  </a:lnTo>
                  <a:lnTo>
                    <a:pt x="562" y="531"/>
                  </a:lnTo>
                  <a:lnTo>
                    <a:pt x="558" y="538"/>
                  </a:lnTo>
                  <a:lnTo>
                    <a:pt x="555" y="545"/>
                  </a:lnTo>
                  <a:lnTo>
                    <a:pt x="553" y="553"/>
                  </a:lnTo>
                  <a:lnTo>
                    <a:pt x="551" y="560"/>
                  </a:lnTo>
                  <a:lnTo>
                    <a:pt x="551" y="568"/>
                  </a:lnTo>
                  <a:lnTo>
                    <a:pt x="551" y="576"/>
                  </a:lnTo>
                  <a:lnTo>
                    <a:pt x="551" y="584"/>
                  </a:lnTo>
                  <a:lnTo>
                    <a:pt x="553" y="592"/>
                  </a:lnTo>
                  <a:lnTo>
                    <a:pt x="555" y="599"/>
                  </a:lnTo>
                  <a:lnTo>
                    <a:pt x="558" y="607"/>
                  </a:lnTo>
                  <a:lnTo>
                    <a:pt x="561" y="614"/>
                  </a:lnTo>
                  <a:lnTo>
                    <a:pt x="566" y="621"/>
                  </a:lnTo>
                  <a:lnTo>
                    <a:pt x="571" y="628"/>
                  </a:lnTo>
                  <a:lnTo>
                    <a:pt x="571" y="628"/>
                  </a:lnTo>
                  <a:lnTo>
                    <a:pt x="695" y="768"/>
                  </a:lnTo>
                  <a:lnTo>
                    <a:pt x="695" y="768"/>
                  </a:lnTo>
                  <a:lnTo>
                    <a:pt x="660" y="807"/>
                  </a:lnTo>
                  <a:lnTo>
                    <a:pt x="626" y="846"/>
                  </a:lnTo>
                  <a:lnTo>
                    <a:pt x="593" y="885"/>
                  </a:lnTo>
                  <a:lnTo>
                    <a:pt x="561" y="926"/>
                  </a:lnTo>
                  <a:lnTo>
                    <a:pt x="530" y="967"/>
                  </a:lnTo>
                  <a:lnTo>
                    <a:pt x="499" y="1008"/>
                  </a:lnTo>
                  <a:lnTo>
                    <a:pt x="469" y="1050"/>
                  </a:lnTo>
                  <a:lnTo>
                    <a:pt x="441" y="1094"/>
                  </a:lnTo>
                  <a:lnTo>
                    <a:pt x="412" y="1137"/>
                  </a:lnTo>
                  <a:lnTo>
                    <a:pt x="385" y="1181"/>
                  </a:lnTo>
                  <a:lnTo>
                    <a:pt x="358" y="1226"/>
                  </a:lnTo>
                  <a:lnTo>
                    <a:pt x="332" y="1270"/>
                  </a:lnTo>
                  <a:lnTo>
                    <a:pt x="308" y="1316"/>
                  </a:lnTo>
                  <a:lnTo>
                    <a:pt x="284" y="1362"/>
                  </a:lnTo>
                  <a:lnTo>
                    <a:pt x="261" y="1408"/>
                  </a:lnTo>
                  <a:lnTo>
                    <a:pt x="239" y="1454"/>
                  </a:lnTo>
                  <a:lnTo>
                    <a:pt x="239" y="1454"/>
                  </a:lnTo>
                  <a:lnTo>
                    <a:pt x="216" y="1506"/>
                  </a:lnTo>
                  <a:lnTo>
                    <a:pt x="194" y="1559"/>
                  </a:lnTo>
                  <a:lnTo>
                    <a:pt x="173" y="1612"/>
                  </a:lnTo>
                  <a:lnTo>
                    <a:pt x="154" y="1664"/>
                  </a:lnTo>
                  <a:lnTo>
                    <a:pt x="135" y="1718"/>
                  </a:lnTo>
                  <a:lnTo>
                    <a:pt x="118" y="1771"/>
                  </a:lnTo>
                  <a:lnTo>
                    <a:pt x="102" y="1826"/>
                  </a:lnTo>
                  <a:lnTo>
                    <a:pt x="87" y="1880"/>
                  </a:lnTo>
                  <a:lnTo>
                    <a:pt x="74" y="1935"/>
                  </a:lnTo>
                  <a:lnTo>
                    <a:pt x="61" y="1991"/>
                  </a:lnTo>
                  <a:lnTo>
                    <a:pt x="50" y="2046"/>
                  </a:lnTo>
                  <a:lnTo>
                    <a:pt x="39" y="2101"/>
                  </a:lnTo>
                  <a:lnTo>
                    <a:pt x="30" y="2157"/>
                  </a:lnTo>
                  <a:lnTo>
                    <a:pt x="22" y="2213"/>
                  </a:lnTo>
                  <a:lnTo>
                    <a:pt x="16" y="2269"/>
                  </a:lnTo>
                  <a:lnTo>
                    <a:pt x="10" y="2325"/>
                  </a:lnTo>
                  <a:lnTo>
                    <a:pt x="10" y="2325"/>
                  </a:lnTo>
                  <a:lnTo>
                    <a:pt x="6" y="2382"/>
                  </a:lnTo>
                  <a:lnTo>
                    <a:pt x="2" y="2438"/>
                  </a:lnTo>
                  <a:lnTo>
                    <a:pt x="0" y="2551"/>
                  </a:lnTo>
                  <a:lnTo>
                    <a:pt x="3" y="2663"/>
                  </a:lnTo>
                  <a:lnTo>
                    <a:pt x="3" y="2663"/>
                  </a:lnTo>
                  <a:lnTo>
                    <a:pt x="4" y="2690"/>
                  </a:lnTo>
                  <a:lnTo>
                    <a:pt x="5" y="2718"/>
                  </a:lnTo>
                  <a:lnTo>
                    <a:pt x="10" y="2776"/>
                  </a:lnTo>
                  <a:lnTo>
                    <a:pt x="10" y="2776"/>
                  </a:lnTo>
                  <a:lnTo>
                    <a:pt x="15" y="2833"/>
                  </a:lnTo>
                  <a:lnTo>
                    <a:pt x="22" y="2889"/>
                  </a:lnTo>
                  <a:lnTo>
                    <a:pt x="30" y="2945"/>
                  </a:lnTo>
                  <a:lnTo>
                    <a:pt x="38" y="3001"/>
                  </a:lnTo>
                  <a:lnTo>
                    <a:pt x="48" y="3056"/>
                  </a:lnTo>
                  <a:lnTo>
                    <a:pt x="60" y="3111"/>
                  </a:lnTo>
                  <a:lnTo>
                    <a:pt x="72" y="3166"/>
                  </a:lnTo>
                  <a:lnTo>
                    <a:pt x="86" y="3221"/>
                  </a:lnTo>
                  <a:lnTo>
                    <a:pt x="86" y="3221"/>
                  </a:lnTo>
                  <a:lnTo>
                    <a:pt x="100" y="3276"/>
                  </a:lnTo>
                  <a:lnTo>
                    <a:pt x="116" y="3330"/>
                  </a:lnTo>
                  <a:lnTo>
                    <a:pt x="133" y="3384"/>
                  </a:lnTo>
                  <a:lnTo>
                    <a:pt x="152" y="3437"/>
                  </a:lnTo>
                  <a:lnTo>
                    <a:pt x="171" y="3490"/>
                  </a:lnTo>
                  <a:lnTo>
                    <a:pt x="192" y="3543"/>
                  </a:lnTo>
                  <a:lnTo>
                    <a:pt x="214" y="3595"/>
                  </a:lnTo>
                  <a:lnTo>
                    <a:pt x="237" y="3646"/>
                  </a:lnTo>
                  <a:lnTo>
                    <a:pt x="261" y="3698"/>
                  </a:lnTo>
                  <a:lnTo>
                    <a:pt x="286" y="3748"/>
                  </a:lnTo>
                  <a:lnTo>
                    <a:pt x="312" y="3798"/>
                  </a:lnTo>
                  <a:lnTo>
                    <a:pt x="339" y="3848"/>
                  </a:lnTo>
                  <a:lnTo>
                    <a:pt x="368" y="3896"/>
                  </a:lnTo>
                  <a:lnTo>
                    <a:pt x="398" y="3944"/>
                  </a:lnTo>
                  <a:lnTo>
                    <a:pt x="428" y="3992"/>
                  </a:lnTo>
                  <a:lnTo>
                    <a:pt x="460" y="4039"/>
                  </a:lnTo>
                  <a:lnTo>
                    <a:pt x="460" y="4039"/>
                  </a:lnTo>
                  <a:lnTo>
                    <a:pt x="492" y="4085"/>
                  </a:lnTo>
                  <a:lnTo>
                    <a:pt x="525" y="4131"/>
                  </a:lnTo>
                  <a:lnTo>
                    <a:pt x="559" y="4176"/>
                  </a:lnTo>
                  <a:lnTo>
                    <a:pt x="595" y="4220"/>
                  </a:lnTo>
                  <a:lnTo>
                    <a:pt x="631" y="4263"/>
                  </a:lnTo>
                  <a:lnTo>
                    <a:pt x="668" y="4305"/>
                  </a:lnTo>
                  <a:lnTo>
                    <a:pt x="706" y="4346"/>
                  </a:lnTo>
                  <a:lnTo>
                    <a:pt x="745" y="4387"/>
                  </a:lnTo>
                  <a:lnTo>
                    <a:pt x="745" y="4387"/>
                  </a:lnTo>
                  <a:lnTo>
                    <a:pt x="764" y="4407"/>
                  </a:lnTo>
                  <a:lnTo>
                    <a:pt x="774" y="4418"/>
                  </a:lnTo>
                  <a:lnTo>
                    <a:pt x="785" y="4428"/>
                  </a:lnTo>
                  <a:lnTo>
                    <a:pt x="825" y="4466"/>
                  </a:lnTo>
                  <a:lnTo>
                    <a:pt x="825" y="4466"/>
                  </a:lnTo>
                  <a:lnTo>
                    <a:pt x="865" y="4503"/>
                  </a:lnTo>
                  <a:lnTo>
                    <a:pt x="886" y="4522"/>
                  </a:lnTo>
                  <a:lnTo>
                    <a:pt x="908" y="4542"/>
                  </a:lnTo>
                  <a:lnTo>
                    <a:pt x="908" y="4542"/>
                  </a:lnTo>
                  <a:lnTo>
                    <a:pt x="951" y="4579"/>
                  </a:lnTo>
                  <a:lnTo>
                    <a:pt x="995" y="4615"/>
                  </a:lnTo>
                  <a:lnTo>
                    <a:pt x="1039" y="4649"/>
                  </a:lnTo>
                  <a:lnTo>
                    <a:pt x="1084" y="4683"/>
                  </a:lnTo>
                  <a:lnTo>
                    <a:pt x="1084" y="4683"/>
                  </a:lnTo>
                  <a:lnTo>
                    <a:pt x="1131" y="4716"/>
                  </a:lnTo>
                  <a:lnTo>
                    <a:pt x="1177" y="4747"/>
                  </a:lnTo>
                  <a:lnTo>
                    <a:pt x="1225" y="4778"/>
                  </a:lnTo>
                  <a:lnTo>
                    <a:pt x="1272" y="4808"/>
                  </a:lnTo>
                  <a:lnTo>
                    <a:pt x="1321" y="4836"/>
                  </a:lnTo>
                  <a:lnTo>
                    <a:pt x="1370" y="4864"/>
                  </a:lnTo>
                  <a:lnTo>
                    <a:pt x="1420" y="4890"/>
                  </a:lnTo>
                  <a:lnTo>
                    <a:pt x="1470" y="4915"/>
                  </a:lnTo>
                  <a:lnTo>
                    <a:pt x="1521" y="4940"/>
                  </a:lnTo>
                  <a:lnTo>
                    <a:pt x="1572" y="4963"/>
                  </a:lnTo>
                  <a:lnTo>
                    <a:pt x="1624" y="4986"/>
                  </a:lnTo>
                  <a:lnTo>
                    <a:pt x="1676" y="5007"/>
                  </a:lnTo>
                  <a:lnTo>
                    <a:pt x="1728" y="5027"/>
                  </a:lnTo>
                  <a:lnTo>
                    <a:pt x="1781" y="5045"/>
                  </a:lnTo>
                  <a:lnTo>
                    <a:pt x="1835" y="5063"/>
                  </a:lnTo>
                  <a:lnTo>
                    <a:pt x="1890" y="5079"/>
                  </a:lnTo>
                  <a:lnTo>
                    <a:pt x="1890" y="5079"/>
                  </a:lnTo>
                  <a:lnTo>
                    <a:pt x="1944" y="5095"/>
                  </a:lnTo>
                  <a:lnTo>
                    <a:pt x="1998" y="5109"/>
                  </a:lnTo>
                  <a:lnTo>
                    <a:pt x="2053" y="5121"/>
                  </a:lnTo>
                  <a:lnTo>
                    <a:pt x="2108" y="5133"/>
                  </a:lnTo>
                  <a:lnTo>
                    <a:pt x="2163" y="5143"/>
                  </a:lnTo>
                  <a:lnTo>
                    <a:pt x="2219" y="5153"/>
                  </a:lnTo>
                  <a:lnTo>
                    <a:pt x="2274" y="5160"/>
                  </a:lnTo>
                  <a:lnTo>
                    <a:pt x="2330" y="5167"/>
                  </a:lnTo>
                  <a:lnTo>
                    <a:pt x="2386" y="5173"/>
                  </a:lnTo>
                  <a:lnTo>
                    <a:pt x="2442" y="5177"/>
                  </a:lnTo>
                  <a:lnTo>
                    <a:pt x="2498" y="5180"/>
                  </a:lnTo>
                  <a:lnTo>
                    <a:pt x="2554" y="5183"/>
                  </a:lnTo>
                  <a:lnTo>
                    <a:pt x="2610" y="5184"/>
                  </a:lnTo>
                  <a:lnTo>
                    <a:pt x="2667" y="5183"/>
                  </a:lnTo>
                  <a:lnTo>
                    <a:pt x="2723" y="5182"/>
                  </a:lnTo>
                  <a:lnTo>
                    <a:pt x="2778" y="5180"/>
                  </a:lnTo>
                  <a:lnTo>
                    <a:pt x="2778" y="5180"/>
                  </a:lnTo>
                  <a:lnTo>
                    <a:pt x="2835" y="5176"/>
                  </a:lnTo>
                  <a:lnTo>
                    <a:pt x="2891" y="5171"/>
                  </a:lnTo>
                  <a:lnTo>
                    <a:pt x="2947" y="5164"/>
                  </a:lnTo>
                  <a:lnTo>
                    <a:pt x="3003" y="5157"/>
                  </a:lnTo>
                  <a:lnTo>
                    <a:pt x="3058" y="5148"/>
                  </a:lnTo>
                  <a:lnTo>
                    <a:pt x="3114" y="5138"/>
                  </a:lnTo>
                  <a:lnTo>
                    <a:pt x="3169" y="5127"/>
                  </a:lnTo>
                  <a:lnTo>
                    <a:pt x="3224" y="5114"/>
                  </a:lnTo>
                  <a:lnTo>
                    <a:pt x="3278" y="5101"/>
                  </a:lnTo>
                  <a:lnTo>
                    <a:pt x="3332" y="5086"/>
                  </a:lnTo>
                  <a:lnTo>
                    <a:pt x="3387" y="5070"/>
                  </a:lnTo>
                  <a:lnTo>
                    <a:pt x="3440" y="5053"/>
                  </a:lnTo>
                  <a:lnTo>
                    <a:pt x="3493" y="5035"/>
                  </a:lnTo>
                  <a:lnTo>
                    <a:pt x="3546" y="5016"/>
                  </a:lnTo>
                  <a:lnTo>
                    <a:pt x="3598" y="4996"/>
                  </a:lnTo>
                  <a:lnTo>
                    <a:pt x="3650" y="4974"/>
                  </a:lnTo>
                  <a:lnTo>
                    <a:pt x="3650" y="4974"/>
                  </a:lnTo>
                  <a:lnTo>
                    <a:pt x="3702" y="4951"/>
                  </a:lnTo>
                  <a:lnTo>
                    <a:pt x="3752" y="4927"/>
                  </a:lnTo>
                  <a:lnTo>
                    <a:pt x="3803" y="4902"/>
                  </a:lnTo>
                  <a:lnTo>
                    <a:pt x="3852" y="4876"/>
                  </a:lnTo>
                  <a:lnTo>
                    <a:pt x="3901" y="4849"/>
                  </a:lnTo>
                  <a:lnTo>
                    <a:pt x="3950" y="4821"/>
                  </a:lnTo>
                  <a:lnTo>
                    <a:pt x="3998" y="4792"/>
                  </a:lnTo>
                  <a:lnTo>
                    <a:pt x="4045" y="4762"/>
                  </a:lnTo>
                  <a:lnTo>
                    <a:pt x="4091" y="4731"/>
                  </a:lnTo>
                  <a:lnTo>
                    <a:pt x="4138" y="4698"/>
                  </a:lnTo>
                  <a:lnTo>
                    <a:pt x="4183" y="4665"/>
                  </a:lnTo>
                  <a:lnTo>
                    <a:pt x="4228" y="4631"/>
                  </a:lnTo>
                  <a:lnTo>
                    <a:pt x="4271" y="4596"/>
                  </a:lnTo>
                  <a:lnTo>
                    <a:pt x="4314" y="4561"/>
                  </a:lnTo>
                  <a:lnTo>
                    <a:pt x="4357" y="4523"/>
                  </a:lnTo>
                  <a:lnTo>
                    <a:pt x="4398" y="4485"/>
                  </a:lnTo>
                  <a:lnTo>
                    <a:pt x="4478" y="4408"/>
                  </a:lnTo>
                  <a:lnTo>
                    <a:pt x="4555" y="4327"/>
                  </a:lnTo>
                  <a:lnTo>
                    <a:pt x="4555" y="4327"/>
                  </a:lnTo>
                  <a:lnTo>
                    <a:pt x="4591" y="4285"/>
                  </a:lnTo>
                  <a:lnTo>
                    <a:pt x="4628" y="4243"/>
                  </a:lnTo>
                  <a:lnTo>
                    <a:pt x="4664" y="4199"/>
                  </a:lnTo>
                  <a:lnTo>
                    <a:pt x="4698" y="4155"/>
                  </a:lnTo>
                  <a:lnTo>
                    <a:pt x="4698" y="4155"/>
                  </a:lnTo>
                  <a:lnTo>
                    <a:pt x="4732" y="4110"/>
                  </a:lnTo>
                  <a:lnTo>
                    <a:pt x="4764" y="4064"/>
                  </a:lnTo>
                  <a:lnTo>
                    <a:pt x="4796" y="4018"/>
                  </a:lnTo>
                  <a:lnTo>
                    <a:pt x="4826" y="3971"/>
                  </a:lnTo>
                  <a:lnTo>
                    <a:pt x="4856" y="3924"/>
                  </a:lnTo>
                  <a:lnTo>
                    <a:pt x="4885" y="3876"/>
                  </a:lnTo>
                  <a:lnTo>
                    <a:pt x="4913" y="3827"/>
                  </a:lnTo>
                  <a:lnTo>
                    <a:pt x="4939" y="3778"/>
                  </a:lnTo>
                  <a:lnTo>
                    <a:pt x="4939" y="3778"/>
                  </a:lnTo>
                  <a:lnTo>
                    <a:pt x="4965" y="3728"/>
                  </a:lnTo>
                  <a:lnTo>
                    <a:pt x="4989" y="3678"/>
                  </a:lnTo>
                  <a:lnTo>
                    <a:pt x="5012" y="3626"/>
                  </a:lnTo>
                  <a:lnTo>
                    <a:pt x="5034" y="3575"/>
                  </a:lnTo>
                  <a:lnTo>
                    <a:pt x="5055" y="3523"/>
                  </a:lnTo>
                  <a:lnTo>
                    <a:pt x="5074" y="3471"/>
                  </a:lnTo>
                  <a:lnTo>
                    <a:pt x="5093" y="3418"/>
                  </a:lnTo>
                  <a:lnTo>
                    <a:pt x="5110" y="3365"/>
                  </a:lnTo>
                  <a:lnTo>
                    <a:pt x="5127" y="3312"/>
                  </a:lnTo>
                  <a:lnTo>
                    <a:pt x="5142" y="3258"/>
                  </a:lnTo>
                  <a:lnTo>
                    <a:pt x="5156" y="3203"/>
                  </a:lnTo>
                  <a:lnTo>
                    <a:pt x="5168" y="3149"/>
                  </a:lnTo>
                  <a:lnTo>
                    <a:pt x="5180" y="3095"/>
                  </a:lnTo>
                  <a:lnTo>
                    <a:pt x="5191" y="3040"/>
                  </a:lnTo>
                  <a:lnTo>
                    <a:pt x="5200" y="2985"/>
                  </a:lnTo>
                  <a:lnTo>
                    <a:pt x="5208" y="2930"/>
                  </a:lnTo>
                  <a:lnTo>
                    <a:pt x="5208" y="2930"/>
                  </a:lnTo>
                  <a:lnTo>
                    <a:pt x="5215" y="2875"/>
                  </a:lnTo>
                  <a:lnTo>
                    <a:pt x="5221" y="2819"/>
                  </a:lnTo>
                  <a:lnTo>
                    <a:pt x="5225" y="2763"/>
                  </a:lnTo>
                  <a:lnTo>
                    <a:pt x="5229" y="2707"/>
                  </a:lnTo>
                  <a:lnTo>
                    <a:pt x="5231" y="2652"/>
                  </a:lnTo>
                  <a:lnTo>
                    <a:pt x="5232" y="2596"/>
                  </a:lnTo>
                  <a:lnTo>
                    <a:pt x="5232" y="2541"/>
                  </a:lnTo>
                  <a:lnTo>
                    <a:pt x="5230" y="2485"/>
                  </a:lnTo>
                  <a:lnTo>
                    <a:pt x="5228" y="2429"/>
                  </a:lnTo>
                  <a:lnTo>
                    <a:pt x="5224" y="2373"/>
                  </a:lnTo>
                  <a:lnTo>
                    <a:pt x="5219" y="2318"/>
                  </a:lnTo>
                  <a:lnTo>
                    <a:pt x="5213" y="2262"/>
                  </a:lnTo>
                  <a:lnTo>
                    <a:pt x="5206" y="2207"/>
                  </a:lnTo>
                  <a:lnTo>
                    <a:pt x="5198" y="2152"/>
                  </a:lnTo>
                  <a:lnTo>
                    <a:pt x="5189" y="2097"/>
                  </a:lnTo>
                  <a:lnTo>
                    <a:pt x="5178" y="2043"/>
                  </a:lnTo>
                  <a:lnTo>
                    <a:pt x="5178" y="2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270" rtl="0" eaLnBrk="1" latinLnBrk="0" hangingPunct="1">
                <a:defRPr sz="1800" kern="1200">
                  <a:solidFill>
                    <a:schemeClr val="tx1"/>
                  </a:solidFill>
                  <a:latin typeface="+mn-lt"/>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endParaRPr lang="en-US" dirty="0"/>
            </a:p>
          </p:txBody>
        </p:sp>
        <p:sp>
          <p:nvSpPr>
            <p:cNvPr id="53" name="Freeform 52"/>
            <p:cNvSpPr>
              <a:spLocks/>
            </p:cNvSpPr>
            <p:nvPr/>
          </p:nvSpPr>
          <p:spPr bwMode="auto">
            <a:xfrm>
              <a:off x="1522413" y="1319213"/>
              <a:ext cx="377825" cy="374650"/>
            </a:xfrm>
            <a:custGeom>
              <a:avLst/>
              <a:gdLst>
                <a:gd name="T0" fmla="*/ 251 w 2853"/>
                <a:gd name="T1" fmla="*/ 609 h 2828"/>
                <a:gd name="T2" fmla="*/ 267 w 2853"/>
                <a:gd name="T3" fmla="*/ 670 h 2828"/>
                <a:gd name="T4" fmla="*/ 277 w 2853"/>
                <a:gd name="T5" fmla="*/ 1101 h 2828"/>
                <a:gd name="T6" fmla="*/ 18 w 2853"/>
                <a:gd name="T7" fmla="*/ 1195 h 2828"/>
                <a:gd name="T8" fmla="*/ 4 w 2853"/>
                <a:gd name="T9" fmla="*/ 1645 h 2828"/>
                <a:gd name="T10" fmla="*/ 64 w 2853"/>
                <a:gd name="T11" fmla="*/ 1713 h 2828"/>
                <a:gd name="T12" fmla="*/ 392 w 2853"/>
                <a:gd name="T13" fmla="*/ 2020 h 2828"/>
                <a:gd name="T14" fmla="*/ 277 w 2853"/>
                <a:gd name="T15" fmla="*/ 2280 h 2828"/>
                <a:gd name="T16" fmla="*/ 602 w 2853"/>
                <a:gd name="T17" fmla="*/ 2594 h 2828"/>
                <a:gd name="T18" fmla="*/ 906 w 2853"/>
                <a:gd name="T19" fmla="*/ 2486 h 2828"/>
                <a:gd name="T20" fmla="*/ 1213 w 2853"/>
                <a:gd name="T21" fmla="*/ 2810 h 2828"/>
                <a:gd name="T22" fmla="*/ 1235 w 2853"/>
                <a:gd name="T23" fmla="*/ 2828 h 2828"/>
                <a:gd name="T24" fmla="*/ 1644 w 2853"/>
                <a:gd name="T25" fmla="*/ 2807 h 2828"/>
                <a:gd name="T26" fmla="*/ 1228 w 2853"/>
                <a:gd name="T27" fmla="*/ 2541 h 2828"/>
                <a:gd name="T28" fmla="*/ 1206 w 2853"/>
                <a:gd name="T29" fmla="*/ 2520 h 2828"/>
                <a:gd name="T30" fmla="*/ 842 w 2853"/>
                <a:gd name="T31" fmla="*/ 2357 h 2828"/>
                <a:gd name="T32" fmla="*/ 794 w 2853"/>
                <a:gd name="T33" fmla="*/ 2359 h 2828"/>
                <a:gd name="T34" fmla="*/ 546 w 2853"/>
                <a:gd name="T35" fmla="*/ 2054 h 2828"/>
                <a:gd name="T36" fmla="*/ 448 w 2853"/>
                <a:gd name="T37" fmla="*/ 1852 h 2828"/>
                <a:gd name="T38" fmla="*/ 375 w 2853"/>
                <a:gd name="T39" fmla="*/ 1631 h 2828"/>
                <a:gd name="T40" fmla="*/ 339 w 2853"/>
                <a:gd name="T41" fmla="*/ 1285 h 2828"/>
                <a:gd name="T42" fmla="*/ 403 w 2853"/>
                <a:gd name="T43" fmla="*/ 1224 h 2828"/>
                <a:gd name="T44" fmla="*/ 553 w 2853"/>
                <a:gd name="T45" fmla="*/ 871 h 2828"/>
                <a:gd name="T46" fmla="*/ 551 w 2853"/>
                <a:gd name="T47" fmla="*/ 780 h 2828"/>
                <a:gd name="T48" fmla="*/ 815 w 2853"/>
                <a:gd name="T49" fmla="*/ 578 h 2828"/>
                <a:gd name="T50" fmla="*/ 990 w 2853"/>
                <a:gd name="T51" fmla="*/ 495 h 2828"/>
                <a:gd name="T52" fmla="*/ 1241 w 2853"/>
                <a:gd name="T53" fmla="*/ 410 h 2828"/>
                <a:gd name="T54" fmla="*/ 1589 w 2853"/>
                <a:gd name="T55" fmla="*/ 348 h 2828"/>
                <a:gd name="T56" fmla="*/ 1640 w 2853"/>
                <a:gd name="T57" fmla="*/ 413 h 2828"/>
                <a:gd name="T58" fmla="*/ 1966 w 2853"/>
                <a:gd name="T59" fmla="*/ 536 h 2828"/>
                <a:gd name="T60" fmla="*/ 2075 w 2853"/>
                <a:gd name="T61" fmla="*/ 569 h 2828"/>
                <a:gd name="T62" fmla="*/ 2316 w 2853"/>
                <a:gd name="T63" fmla="*/ 805 h 2828"/>
                <a:gd name="T64" fmla="*/ 2374 w 2853"/>
                <a:gd name="T65" fmla="*/ 949 h 2828"/>
                <a:gd name="T66" fmla="*/ 2481 w 2853"/>
                <a:gd name="T67" fmla="*/ 1232 h 2828"/>
                <a:gd name="T68" fmla="*/ 2742 w 2853"/>
                <a:gd name="T69" fmla="*/ 1599 h 2828"/>
                <a:gd name="T70" fmla="*/ 2499 w 2853"/>
                <a:gd name="T71" fmla="*/ 1655 h 2828"/>
                <a:gd name="T72" fmla="*/ 2399 w 2853"/>
                <a:gd name="T73" fmla="*/ 1952 h 2828"/>
                <a:gd name="T74" fmla="*/ 2346 w 2853"/>
                <a:gd name="T75" fmla="*/ 2067 h 2828"/>
                <a:gd name="T76" fmla="*/ 2054 w 2853"/>
                <a:gd name="T77" fmla="*/ 2384 h 2828"/>
                <a:gd name="T78" fmla="*/ 1971 w 2853"/>
                <a:gd name="T79" fmla="*/ 2432 h 2828"/>
                <a:gd name="T80" fmla="*/ 1921 w 2853"/>
                <a:gd name="T81" fmla="*/ 2467 h 2828"/>
                <a:gd name="T82" fmla="*/ 2245 w 2853"/>
                <a:gd name="T83" fmla="*/ 2561 h 2828"/>
                <a:gd name="T84" fmla="*/ 2563 w 2853"/>
                <a:gd name="T85" fmla="*/ 2278 h 2828"/>
                <a:gd name="T86" fmla="*/ 2425 w 2853"/>
                <a:gd name="T87" fmla="*/ 2059 h 2828"/>
                <a:gd name="T88" fmla="*/ 2801 w 2853"/>
                <a:gd name="T89" fmla="*/ 1694 h 2828"/>
                <a:gd name="T90" fmla="*/ 2846 w 2853"/>
                <a:gd name="T91" fmla="*/ 1645 h 2828"/>
                <a:gd name="T92" fmla="*/ 2824 w 2853"/>
                <a:gd name="T93" fmla="*/ 1192 h 2828"/>
                <a:gd name="T94" fmla="*/ 2540 w 2853"/>
                <a:gd name="T95" fmla="*/ 989 h 2828"/>
                <a:gd name="T96" fmla="*/ 2609 w 2853"/>
                <a:gd name="T97" fmla="*/ 630 h 2828"/>
                <a:gd name="T98" fmla="*/ 2309 w 2853"/>
                <a:gd name="T99" fmla="*/ 286 h 2828"/>
                <a:gd name="T100" fmla="*/ 2229 w 2853"/>
                <a:gd name="T101" fmla="*/ 268 h 2828"/>
                <a:gd name="T102" fmla="*/ 1936 w 2853"/>
                <a:gd name="T103" fmla="*/ 342 h 2828"/>
                <a:gd name="T104" fmla="*/ 1711 w 2853"/>
                <a:gd name="T105" fmla="*/ 57 h 2828"/>
                <a:gd name="T106" fmla="*/ 1670 w 2853"/>
                <a:gd name="T107" fmla="*/ 9 h 2828"/>
                <a:gd name="T108" fmla="*/ 1227 w 2853"/>
                <a:gd name="T109" fmla="*/ 0 h 2828"/>
                <a:gd name="T110" fmla="*/ 1171 w 2853"/>
                <a:gd name="T111" fmla="*/ 30 h 2828"/>
                <a:gd name="T112" fmla="*/ 1125 w 2853"/>
                <a:gd name="T113" fmla="*/ 269 h 2828"/>
                <a:gd name="T114" fmla="*/ 663 w 2853"/>
                <a:gd name="T115" fmla="*/ 274 h 2828"/>
                <a:gd name="T116" fmla="*/ 614 w 2853"/>
                <a:gd name="T117" fmla="*/ 257 h 2828"/>
                <a:gd name="T118" fmla="*/ 555 w 2853"/>
                <a:gd name="T119" fmla="*/ 281 h 2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53" h="2828">
                  <a:moveTo>
                    <a:pt x="274" y="565"/>
                  </a:moveTo>
                  <a:lnTo>
                    <a:pt x="274" y="565"/>
                  </a:lnTo>
                  <a:lnTo>
                    <a:pt x="269" y="571"/>
                  </a:lnTo>
                  <a:lnTo>
                    <a:pt x="264" y="576"/>
                  </a:lnTo>
                  <a:lnTo>
                    <a:pt x="261" y="582"/>
                  </a:lnTo>
                  <a:lnTo>
                    <a:pt x="257" y="589"/>
                  </a:lnTo>
                  <a:lnTo>
                    <a:pt x="255" y="595"/>
                  </a:lnTo>
                  <a:lnTo>
                    <a:pt x="253" y="602"/>
                  </a:lnTo>
                  <a:lnTo>
                    <a:pt x="251" y="609"/>
                  </a:lnTo>
                  <a:lnTo>
                    <a:pt x="251" y="616"/>
                  </a:lnTo>
                  <a:lnTo>
                    <a:pt x="250" y="623"/>
                  </a:lnTo>
                  <a:lnTo>
                    <a:pt x="251" y="630"/>
                  </a:lnTo>
                  <a:lnTo>
                    <a:pt x="252" y="637"/>
                  </a:lnTo>
                  <a:lnTo>
                    <a:pt x="254" y="644"/>
                  </a:lnTo>
                  <a:lnTo>
                    <a:pt x="256" y="651"/>
                  </a:lnTo>
                  <a:lnTo>
                    <a:pt x="259" y="658"/>
                  </a:lnTo>
                  <a:lnTo>
                    <a:pt x="263" y="664"/>
                  </a:lnTo>
                  <a:lnTo>
                    <a:pt x="267" y="670"/>
                  </a:lnTo>
                  <a:lnTo>
                    <a:pt x="391" y="832"/>
                  </a:lnTo>
                  <a:lnTo>
                    <a:pt x="391" y="832"/>
                  </a:lnTo>
                  <a:lnTo>
                    <a:pt x="370" y="870"/>
                  </a:lnTo>
                  <a:lnTo>
                    <a:pt x="352" y="907"/>
                  </a:lnTo>
                  <a:lnTo>
                    <a:pt x="334" y="945"/>
                  </a:lnTo>
                  <a:lnTo>
                    <a:pt x="318" y="983"/>
                  </a:lnTo>
                  <a:lnTo>
                    <a:pt x="303" y="1022"/>
                  </a:lnTo>
                  <a:lnTo>
                    <a:pt x="289" y="1061"/>
                  </a:lnTo>
                  <a:lnTo>
                    <a:pt x="277" y="1101"/>
                  </a:lnTo>
                  <a:lnTo>
                    <a:pt x="267" y="1141"/>
                  </a:lnTo>
                  <a:lnTo>
                    <a:pt x="64" y="1171"/>
                  </a:lnTo>
                  <a:lnTo>
                    <a:pt x="62" y="1171"/>
                  </a:lnTo>
                  <a:lnTo>
                    <a:pt x="62" y="1171"/>
                  </a:lnTo>
                  <a:lnTo>
                    <a:pt x="56" y="1172"/>
                  </a:lnTo>
                  <a:lnTo>
                    <a:pt x="50" y="1174"/>
                  </a:lnTo>
                  <a:lnTo>
                    <a:pt x="38" y="1179"/>
                  </a:lnTo>
                  <a:lnTo>
                    <a:pt x="27" y="1187"/>
                  </a:lnTo>
                  <a:lnTo>
                    <a:pt x="18" y="1195"/>
                  </a:lnTo>
                  <a:lnTo>
                    <a:pt x="10" y="1206"/>
                  </a:lnTo>
                  <a:lnTo>
                    <a:pt x="5" y="1217"/>
                  </a:lnTo>
                  <a:lnTo>
                    <a:pt x="3" y="1224"/>
                  </a:lnTo>
                  <a:lnTo>
                    <a:pt x="1" y="1230"/>
                  </a:lnTo>
                  <a:lnTo>
                    <a:pt x="1" y="1237"/>
                  </a:lnTo>
                  <a:lnTo>
                    <a:pt x="0" y="1244"/>
                  </a:lnTo>
                  <a:lnTo>
                    <a:pt x="4" y="1643"/>
                  </a:lnTo>
                  <a:lnTo>
                    <a:pt x="4" y="1645"/>
                  </a:lnTo>
                  <a:lnTo>
                    <a:pt x="4" y="1645"/>
                  </a:lnTo>
                  <a:lnTo>
                    <a:pt x="5" y="1657"/>
                  </a:lnTo>
                  <a:lnTo>
                    <a:pt x="9" y="1669"/>
                  </a:lnTo>
                  <a:lnTo>
                    <a:pt x="14" y="1680"/>
                  </a:lnTo>
                  <a:lnTo>
                    <a:pt x="21" y="1689"/>
                  </a:lnTo>
                  <a:lnTo>
                    <a:pt x="30" y="1698"/>
                  </a:lnTo>
                  <a:lnTo>
                    <a:pt x="40" y="1704"/>
                  </a:lnTo>
                  <a:lnTo>
                    <a:pt x="52" y="1710"/>
                  </a:lnTo>
                  <a:lnTo>
                    <a:pt x="58" y="1712"/>
                  </a:lnTo>
                  <a:lnTo>
                    <a:pt x="64" y="1713"/>
                  </a:lnTo>
                  <a:lnTo>
                    <a:pt x="276" y="1739"/>
                  </a:lnTo>
                  <a:lnTo>
                    <a:pt x="276" y="1739"/>
                  </a:lnTo>
                  <a:lnTo>
                    <a:pt x="288" y="1781"/>
                  </a:lnTo>
                  <a:lnTo>
                    <a:pt x="302" y="1822"/>
                  </a:lnTo>
                  <a:lnTo>
                    <a:pt x="317" y="1863"/>
                  </a:lnTo>
                  <a:lnTo>
                    <a:pt x="334" y="1903"/>
                  </a:lnTo>
                  <a:lnTo>
                    <a:pt x="352" y="1943"/>
                  </a:lnTo>
                  <a:lnTo>
                    <a:pt x="371" y="1982"/>
                  </a:lnTo>
                  <a:lnTo>
                    <a:pt x="392" y="2020"/>
                  </a:lnTo>
                  <a:lnTo>
                    <a:pt x="415" y="2057"/>
                  </a:lnTo>
                  <a:lnTo>
                    <a:pt x="287" y="2232"/>
                  </a:lnTo>
                  <a:lnTo>
                    <a:pt x="286" y="2234"/>
                  </a:lnTo>
                  <a:lnTo>
                    <a:pt x="286" y="2234"/>
                  </a:lnTo>
                  <a:lnTo>
                    <a:pt x="281" y="2243"/>
                  </a:lnTo>
                  <a:lnTo>
                    <a:pt x="277" y="2252"/>
                  </a:lnTo>
                  <a:lnTo>
                    <a:pt x="276" y="2261"/>
                  </a:lnTo>
                  <a:lnTo>
                    <a:pt x="276" y="2270"/>
                  </a:lnTo>
                  <a:lnTo>
                    <a:pt x="277" y="2280"/>
                  </a:lnTo>
                  <a:lnTo>
                    <a:pt x="280" y="2289"/>
                  </a:lnTo>
                  <a:lnTo>
                    <a:pt x="285" y="2297"/>
                  </a:lnTo>
                  <a:lnTo>
                    <a:pt x="292" y="2305"/>
                  </a:lnTo>
                  <a:lnTo>
                    <a:pt x="579" y="2582"/>
                  </a:lnTo>
                  <a:lnTo>
                    <a:pt x="581" y="2583"/>
                  </a:lnTo>
                  <a:lnTo>
                    <a:pt x="581" y="2583"/>
                  </a:lnTo>
                  <a:lnTo>
                    <a:pt x="587" y="2588"/>
                  </a:lnTo>
                  <a:lnTo>
                    <a:pt x="595" y="2592"/>
                  </a:lnTo>
                  <a:lnTo>
                    <a:pt x="602" y="2594"/>
                  </a:lnTo>
                  <a:lnTo>
                    <a:pt x="610" y="2596"/>
                  </a:lnTo>
                  <a:lnTo>
                    <a:pt x="618" y="2595"/>
                  </a:lnTo>
                  <a:lnTo>
                    <a:pt x="626" y="2594"/>
                  </a:lnTo>
                  <a:lnTo>
                    <a:pt x="634" y="2590"/>
                  </a:lnTo>
                  <a:lnTo>
                    <a:pt x="641" y="2586"/>
                  </a:lnTo>
                  <a:lnTo>
                    <a:pt x="822" y="2442"/>
                  </a:lnTo>
                  <a:lnTo>
                    <a:pt x="822" y="2442"/>
                  </a:lnTo>
                  <a:lnTo>
                    <a:pt x="864" y="2465"/>
                  </a:lnTo>
                  <a:lnTo>
                    <a:pt x="906" y="2486"/>
                  </a:lnTo>
                  <a:lnTo>
                    <a:pt x="949" y="2505"/>
                  </a:lnTo>
                  <a:lnTo>
                    <a:pt x="993" y="2523"/>
                  </a:lnTo>
                  <a:lnTo>
                    <a:pt x="1037" y="2538"/>
                  </a:lnTo>
                  <a:lnTo>
                    <a:pt x="1082" y="2552"/>
                  </a:lnTo>
                  <a:lnTo>
                    <a:pt x="1128" y="2564"/>
                  </a:lnTo>
                  <a:lnTo>
                    <a:pt x="1174" y="2575"/>
                  </a:lnTo>
                  <a:lnTo>
                    <a:pt x="1213" y="2809"/>
                  </a:lnTo>
                  <a:lnTo>
                    <a:pt x="1213" y="2810"/>
                  </a:lnTo>
                  <a:lnTo>
                    <a:pt x="1213" y="2810"/>
                  </a:lnTo>
                  <a:lnTo>
                    <a:pt x="1214" y="2814"/>
                  </a:lnTo>
                  <a:lnTo>
                    <a:pt x="1215" y="2817"/>
                  </a:lnTo>
                  <a:lnTo>
                    <a:pt x="1218" y="2820"/>
                  </a:lnTo>
                  <a:lnTo>
                    <a:pt x="1220" y="2823"/>
                  </a:lnTo>
                  <a:lnTo>
                    <a:pt x="1223" y="2825"/>
                  </a:lnTo>
                  <a:lnTo>
                    <a:pt x="1227" y="2827"/>
                  </a:lnTo>
                  <a:lnTo>
                    <a:pt x="1231" y="2827"/>
                  </a:lnTo>
                  <a:lnTo>
                    <a:pt x="1235" y="2828"/>
                  </a:lnTo>
                  <a:lnTo>
                    <a:pt x="1235" y="2828"/>
                  </a:lnTo>
                  <a:lnTo>
                    <a:pt x="1435" y="2822"/>
                  </a:lnTo>
                  <a:lnTo>
                    <a:pt x="1534" y="2819"/>
                  </a:lnTo>
                  <a:lnTo>
                    <a:pt x="1634" y="2816"/>
                  </a:lnTo>
                  <a:lnTo>
                    <a:pt x="1634" y="2815"/>
                  </a:lnTo>
                  <a:lnTo>
                    <a:pt x="1634" y="2815"/>
                  </a:lnTo>
                  <a:lnTo>
                    <a:pt x="1638" y="2815"/>
                  </a:lnTo>
                  <a:lnTo>
                    <a:pt x="1641" y="2813"/>
                  </a:lnTo>
                  <a:lnTo>
                    <a:pt x="1643" y="2810"/>
                  </a:lnTo>
                  <a:lnTo>
                    <a:pt x="1644" y="2807"/>
                  </a:lnTo>
                  <a:lnTo>
                    <a:pt x="1669" y="2549"/>
                  </a:lnTo>
                  <a:lnTo>
                    <a:pt x="1625" y="2795"/>
                  </a:lnTo>
                  <a:lnTo>
                    <a:pt x="1625" y="2795"/>
                  </a:lnTo>
                  <a:lnTo>
                    <a:pt x="1533" y="2792"/>
                  </a:lnTo>
                  <a:lnTo>
                    <a:pt x="1440" y="2789"/>
                  </a:lnTo>
                  <a:lnTo>
                    <a:pt x="1254" y="2784"/>
                  </a:lnTo>
                  <a:lnTo>
                    <a:pt x="1229" y="2545"/>
                  </a:lnTo>
                  <a:lnTo>
                    <a:pt x="1229" y="2545"/>
                  </a:lnTo>
                  <a:lnTo>
                    <a:pt x="1228" y="2541"/>
                  </a:lnTo>
                  <a:lnTo>
                    <a:pt x="1227" y="2537"/>
                  </a:lnTo>
                  <a:lnTo>
                    <a:pt x="1225" y="2533"/>
                  </a:lnTo>
                  <a:lnTo>
                    <a:pt x="1222" y="2530"/>
                  </a:lnTo>
                  <a:lnTo>
                    <a:pt x="1219" y="2527"/>
                  </a:lnTo>
                  <a:lnTo>
                    <a:pt x="1215" y="2524"/>
                  </a:lnTo>
                  <a:lnTo>
                    <a:pt x="1212" y="2522"/>
                  </a:lnTo>
                  <a:lnTo>
                    <a:pt x="1207" y="2521"/>
                  </a:lnTo>
                  <a:lnTo>
                    <a:pt x="1206" y="2520"/>
                  </a:lnTo>
                  <a:lnTo>
                    <a:pt x="1206" y="2520"/>
                  </a:lnTo>
                  <a:lnTo>
                    <a:pt x="1157" y="2507"/>
                  </a:lnTo>
                  <a:lnTo>
                    <a:pt x="1109" y="2492"/>
                  </a:lnTo>
                  <a:lnTo>
                    <a:pt x="1062" y="2475"/>
                  </a:lnTo>
                  <a:lnTo>
                    <a:pt x="1016" y="2455"/>
                  </a:lnTo>
                  <a:lnTo>
                    <a:pt x="970" y="2434"/>
                  </a:lnTo>
                  <a:lnTo>
                    <a:pt x="926" y="2410"/>
                  </a:lnTo>
                  <a:lnTo>
                    <a:pt x="883" y="2384"/>
                  </a:lnTo>
                  <a:lnTo>
                    <a:pt x="842" y="2357"/>
                  </a:lnTo>
                  <a:lnTo>
                    <a:pt x="842" y="2357"/>
                  </a:lnTo>
                  <a:lnTo>
                    <a:pt x="836" y="2354"/>
                  </a:lnTo>
                  <a:lnTo>
                    <a:pt x="831" y="2352"/>
                  </a:lnTo>
                  <a:lnTo>
                    <a:pt x="825" y="2350"/>
                  </a:lnTo>
                  <a:lnTo>
                    <a:pt x="819" y="2350"/>
                  </a:lnTo>
                  <a:lnTo>
                    <a:pt x="813" y="2350"/>
                  </a:lnTo>
                  <a:lnTo>
                    <a:pt x="807" y="2352"/>
                  </a:lnTo>
                  <a:lnTo>
                    <a:pt x="801" y="2354"/>
                  </a:lnTo>
                  <a:lnTo>
                    <a:pt x="796" y="2357"/>
                  </a:lnTo>
                  <a:lnTo>
                    <a:pt x="794" y="2359"/>
                  </a:lnTo>
                  <a:lnTo>
                    <a:pt x="618" y="2485"/>
                  </a:lnTo>
                  <a:lnTo>
                    <a:pt x="404" y="2262"/>
                  </a:lnTo>
                  <a:lnTo>
                    <a:pt x="534" y="2095"/>
                  </a:lnTo>
                  <a:lnTo>
                    <a:pt x="534" y="2095"/>
                  </a:lnTo>
                  <a:lnTo>
                    <a:pt x="539" y="2088"/>
                  </a:lnTo>
                  <a:lnTo>
                    <a:pt x="543" y="2080"/>
                  </a:lnTo>
                  <a:lnTo>
                    <a:pt x="545" y="2072"/>
                  </a:lnTo>
                  <a:lnTo>
                    <a:pt x="546" y="2063"/>
                  </a:lnTo>
                  <a:lnTo>
                    <a:pt x="546" y="2054"/>
                  </a:lnTo>
                  <a:lnTo>
                    <a:pt x="545" y="2045"/>
                  </a:lnTo>
                  <a:lnTo>
                    <a:pt x="542" y="2037"/>
                  </a:lnTo>
                  <a:lnTo>
                    <a:pt x="538" y="2029"/>
                  </a:lnTo>
                  <a:lnTo>
                    <a:pt x="537" y="2027"/>
                  </a:lnTo>
                  <a:lnTo>
                    <a:pt x="537" y="2027"/>
                  </a:lnTo>
                  <a:lnTo>
                    <a:pt x="511" y="1985"/>
                  </a:lnTo>
                  <a:lnTo>
                    <a:pt x="488" y="1942"/>
                  </a:lnTo>
                  <a:lnTo>
                    <a:pt x="467" y="1898"/>
                  </a:lnTo>
                  <a:lnTo>
                    <a:pt x="448" y="1852"/>
                  </a:lnTo>
                  <a:lnTo>
                    <a:pt x="431" y="1807"/>
                  </a:lnTo>
                  <a:lnTo>
                    <a:pt x="416" y="1760"/>
                  </a:lnTo>
                  <a:lnTo>
                    <a:pt x="404" y="1713"/>
                  </a:lnTo>
                  <a:lnTo>
                    <a:pt x="393" y="1664"/>
                  </a:lnTo>
                  <a:lnTo>
                    <a:pt x="393" y="1664"/>
                  </a:lnTo>
                  <a:lnTo>
                    <a:pt x="391" y="1655"/>
                  </a:lnTo>
                  <a:lnTo>
                    <a:pt x="387" y="1646"/>
                  </a:lnTo>
                  <a:lnTo>
                    <a:pt x="381" y="1638"/>
                  </a:lnTo>
                  <a:lnTo>
                    <a:pt x="375" y="1631"/>
                  </a:lnTo>
                  <a:lnTo>
                    <a:pt x="368" y="1624"/>
                  </a:lnTo>
                  <a:lnTo>
                    <a:pt x="359" y="1619"/>
                  </a:lnTo>
                  <a:lnTo>
                    <a:pt x="350" y="1615"/>
                  </a:lnTo>
                  <a:lnTo>
                    <a:pt x="340" y="1613"/>
                  </a:lnTo>
                  <a:lnTo>
                    <a:pt x="338" y="1613"/>
                  </a:lnTo>
                  <a:lnTo>
                    <a:pt x="144" y="1583"/>
                  </a:lnTo>
                  <a:lnTo>
                    <a:pt x="147" y="1309"/>
                  </a:lnTo>
                  <a:lnTo>
                    <a:pt x="339" y="1285"/>
                  </a:lnTo>
                  <a:lnTo>
                    <a:pt x="339" y="1285"/>
                  </a:lnTo>
                  <a:lnTo>
                    <a:pt x="350" y="1282"/>
                  </a:lnTo>
                  <a:lnTo>
                    <a:pt x="361" y="1278"/>
                  </a:lnTo>
                  <a:lnTo>
                    <a:pt x="371" y="1272"/>
                  </a:lnTo>
                  <a:lnTo>
                    <a:pt x="380" y="1265"/>
                  </a:lnTo>
                  <a:lnTo>
                    <a:pt x="388" y="1257"/>
                  </a:lnTo>
                  <a:lnTo>
                    <a:pt x="394" y="1247"/>
                  </a:lnTo>
                  <a:lnTo>
                    <a:pt x="399" y="1237"/>
                  </a:lnTo>
                  <a:lnTo>
                    <a:pt x="403" y="1226"/>
                  </a:lnTo>
                  <a:lnTo>
                    <a:pt x="403" y="1224"/>
                  </a:lnTo>
                  <a:lnTo>
                    <a:pt x="403" y="1224"/>
                  </a:lnTo>
                  <a:lnTo>
                    <a:pt x="415" y="1177"/>
                  </a:lnTo>
                  <a:lnTo>
                    <a:pt x="428" y="1131"/>
                  </a:lnTo>
                  <a:lnTo>
                    <a:pt x="444" y="1086"/>
                  </a:lnTo>
                  <a:lnTo>
                    <a:pt x="462" y="1041"/>
                  </a:lnTo>
                  <a:lnTo>
                    <a:pt x="482" y="997"/>
                  </a:lnTo>
                  <a:lnTo>
                    <a:pt x="504" y="954"/>
                  </a:lnTo>
                  <a:lnTo>
                    <a:pt x="528" y="912"/>
                  </a:lnTo>
                  <a:lnTo>
                    <a:pt x="553" y="871"/>
                  </a:lnTo>
                  <a:lnTo>
                    <a:pt x="553" y="871"/>
                  </a:lnTo>
                  <a:lnTo>
                    <a:pt x="559" y="861"/>
                  </a:lnTo>
                  <a:lnTo>
                    <a:pt x="563" y="850"/>
                  </a:lnTo>
                  <a:lnTo>
                    <a:pt x="566" y="837"/>
                  </a:lnTo>
                  <a:lnTo>
                    <a:pt x="566" y="825"/>
                  </a:lnTo>
                  <a:lnTo>
                    <a:pt x="565" y="813"/>
                  </a:lnTo>
                  <a:lnTo>
                    <a:pt x="562" y="802"/>
                  </a:lnTo>
                  <a:lnTo>
                    <a:pt x="558" y="790"/>
                  </a:lnTo>
                  <a:lnTo>
                    <a:pt x="551" y="780"/>
                  </a:lnTo>
                  <a:lnTo>
                    <a:pt x="550" y="779"/>
                  </a:lnTo>
                  <a:lnTo>
                    <a:pt x="437" y="629"/>
                  </a:lnTo>
                  <a:lnTo>
                    <a:pt x="620" y="448"/>
                  </a:lnTo>
                  <a:lnTo>
                    <a:pt x="769" y="562"/>
                  </a:lnTo>
                  <a:lnTo>
                    <a:pt x="769" y="562"/>
                  </a:lnTo>
                  <a:lnTo>
                    <a:pt x="780" y="568"/>
                  </a:lnTo>
                  <a:lnTo>
                    <a:pt x="791" y="573"/>
                  </a:lnTo>
                  <a:lnTo>
                    <a:pt x="803" y="577"/>
                  </a:lnTo>
                  <a:lnTo>
                    <a:pt x="815" y="578"/>
                  </a:lnTo>
                  <a:lnTo>
                    <a:pt x="828" y="578"/>
                  </a:lnTo>
                  <a:lnTo>
                    <a:pt x="840" y="576"/>
                  </a:lnTo>
                  <a:lnTo>
                    <a:pt x="852" y="571"/>
                  </a:lnTo>
                  <a:lnTo>
                    <a:pt x="864" y="565"/>
                  </a:lnTo>
                  <a:lnTo>
                    <a:pt x="864" y="565"/>
                  </a:lnTo>
                  <a:lnTo>
                    <a:pt x="864" y="565"/>
                  </a:lnTo>
                  <a:lnTo>
                    <a:pt x="905" y="540"/>
                  </a:lnTo>
                  <a:lnTo>
                    <a:pt x="947" y="517"/>
                  </a:lnTo>
                  <a:lnTo>
                    <a:pt x="990" y="495"/>
                  </a:lnTo>
                  <a:lnTo>
                    <a:pt x="1034" y="476"/>
                  </a:lnTo>
                  <a:lnTo>
                    <a:pt x="1078" y="459"/>
                  </a:lnTo>
                  <a:lnTo>
                    <a:pt x="1124" y="444"/>
                  </a:lnTo>
                  <a:lnTo>
                    <a:pt x="1170" y="431"/>
                  </a:lnTo>
                  <a:lnTo>
                    <a:pt x="1217" y="419"/>
                  </a:lnTo>
                  <a:lnTo>
                    <a:pt x="1218" y="419"/>
                  </a:lnTo>
                  <a:lnTo>
                    <a:pt x="1218" y="419"/>
                  </a:lnTo>
                  <a:lnTo>
                    <a:pt x="1230" y="416"/>
                  </a:lnTo>
                  <a:lnTo>
                    <a:pt x="1241" y="410"/>
                  </a:lnTo>
                  <a:lnTo>
                    <a:pt x="1251" y="402"/>
                  </a:lnTo>
                  <a:lnTo>
                    <a:pt x="1260" y="394"/>
                  </a:lnTo>
                  <a:lnTo>
                    <a:pt x="1268" y="384"/>
                  </a:lnTo>
                  <a:lnTo>
                    <a:pt x="1274" y="373"/>
                  </a:lnTo>
                  <a:lnTo>
                    <a:pt x="1279" y="361"/>
                  </a:lnTo>
                  <a:lnTo>
                    <a:pt x="1282" y="348"/>
                  </a:lnTo>
                  <a:lnTo>
                    <a:pt x="1307" y="164"/>
                  </a:lnTo>
                  <a:lnTo>
                    <a:pt x="1563" y="163"/>
                  </a:lnTo>
                  <a:lnTo>
                    <a:pt x="1589" y="348"/>
                  </a:lnTo>
                  <a:lnTo>
                    <a:pt x="1589" y="349"/>
                  </a:lnTo>
                  <a:lnTo>
                    <a:pt x="1589" y="349"/>
                  </a:lnTo>
                  <a:lnTo>
                    <a:pt x="1592" y="360"/>
                  </a:lnTo>
                  <a:lnTo>
                    <a:pt x="1596" y="372"/>
                  </a:lnTo>
                  <a:lnTo>
                    <a:pt x="1602" y="382"/>
                  </a:lnTo>
                  <a:lnTo>
                    <a:pt x="1610" y="392"/>
                  </a:lnTo>
                  <a:lnTo>
                    <a:pt x="1619" y="400"/>
                  </a:lnTo>
                  <a:lnTo>
                    <a:pt x="1629" y="407"/>
                  </a:lnTo>
                  <a:lnTo>
                    <a:pt x="1640" y="413"/>
                  </a:lnTo>
                  <a:lnTo>
                    <a:pt x="1652" y="417"/>
                  </a:lnTo>
                  <a:lnTo>
                    <a:pt x="1652" y="417"/>
                  </a:lnTo>
                  <a:lnTo>
                    <a:pt x="1699" y="428"/>
                  </a:lnTo>
                  <a:lnTo>
                    <a:pt x="1745" y="441"/>
                  </a:lnTo>
                  <a:lnTo>
                    <a:pt x="1791" y="456"/>
                  </a:lnTo>
                  <a:lnTo>
                    <a:pt x="1836" y="473"/>
                  </a:lnTo>
                  <a:lnTo>
                    <a:pt x="1880" y="492"/>
                  </a:lnTo>
                  <a:lnTo>
                    <a:pt x="1923" y="513"/>
                  </a:lnTo>
                  <a:lnTo>
                    <a:pt x="1966" y="536"/>
                  </a:lnTo>
                  <a:lnTo>
                    <a:pt x="2007" y="561"/>
                  </a:lnTo>
                  <a:lnTo>
                    <a:pt x="2008" y="562"/>
                  </a:lnTo>
                  <a:lnTo>
                    <a:pt x="2008" y="562"/>
                  </a:lnTo>
                  <a:lnTo>
                    <a:pt x="2019" y="567"/>
                  </a:lnTo>
                  <a:lnTo>
                    <a:pt x="2030" y="571"/>
                  </a:lnTo>
                  <a:lnTo>
                    <a:pt x="2041" y="573"/>
                  </a:lnTo>
                  <a:lnTo>
                    <a:pt x="2052" y="574"/>
                  </a:lnTo>
                  <a:lnTo>
                    <a:pt x="2064" y="572"/>
                  </a:lnTo>
                  <a:lnTo>
                    <a:pt x="2075" y="569"/>
                  </a:lnTo>
                  <a:lnTo>
                    <a:pt x="2086" y="564"/>
                  </a:lnTo>
                  <a:lnTo>
                    <a:pt x="2096" y="558"/>
                  </a:lnTo>
                  <a:lnTo>
                    <a:pt x="2250" y="440"/>
                  </a:lnTo>
                  <a:lnTo>
                    <a:pt x="2442" y="629"/>
                  </a:lnTo>
                  <a:lnTo>
                    <a:pt x="2327" y="785"/>
                  </a:lnTo>
                  <a:lnTo>
                    <a:pt x="2325" y="787"/>
                  </a:lnTo>
                  <a:lnTo>
                    <a:pt x="2325" y="787"/>
                  </a:lnTo>
                  <a:lnTo>
                    <a:pt x="2320" y="796"/>
                  </a:lnTo>
                  <a:lnTo>
                    <a:pt x="2316" y="805"/>
                  </a:lnTo>
                  <a:lnTo>
                    <a:pt x="2313" y="815"/>
                  </a:lnTo>
                  <a:lnTo>
                    <a:pt x="2312" y="825"/>
                  </a:lnTo>
                  <a:lnTo>
                    <a:pt x="2313" y="835"/>
                  </a:lnTo>
                  <a:lnTo>
                    <a:pt x="2315" y="846"/>
                  </a:lnTo>
                  <a:lnTo>
                    <a:pt x="2318" y="856"/>
                  </a:lnTo>
                  <a:lnTo>
                    <a:pt x="2324" y="866"/>
                  </a:lnTo>
                  <a:lnTo>
                    <a:pt x="2324" y="866"/>
                  </a:lnTo>
                  <a:lnTo>
                    <a:pt x="2350" y="907"/>
                  </a:lnTo>
                  <a:lnTo>
                    <a:pt x="2374" y="949"/>
                  </a:lnTo>
                  <a:lnTo>
                    <a:pt x="2397" y="992"/>
                  </a:lnTo>
                  <a:lnTo>
                    <a:pt x="2417" y="1036"/>
                  </a:lnTo>
                  <a:lnTo>
                    <a:pt x="2435" y="1081"/>
                  </a:lnTo>
                  <a:lnTo>
                    <a:pt x="2452" y="1127"/>
                  </a:lnTo>
                  <a:lnTo>
                    <a:pt x="2466" y="1174"/>
                  </a:lnTo>
                  <a:lnTo>
                    <a:pt x="2478" y="1222"/>
                  </a:lnTo>
                  <a:lnTo>
                    <a:pt x="2478" y="1224"/>
                  </a:lnTo>
                  <a:lnTo>
                    <a:pt x="2478" y="1224"/>
                  </a:lnTo>
                  <a:lnTo>
                    <a:pt x="2481" y="1232"/>
                  </a:lnTo>
                  <a:lnTo>
                    <a:pt x="2485" y="1241"/>
                  </a:lnTo>
                  <a:lnTo>
                    <a:pt x="2490" y="1248"/>
                  </a:lnTo>
                  <a:lnTo>
                    <a:pt x="2497" y="1255"/>
                  </a:lnTo>
                  <a:lnTo>
                    <a:pt x="2504" y="1261"/>
                  </a:lnTo>
                  <a:lnTo>
                    <a:pt x="2512" y="1265"/>
                  </a:lnTo>
                  <a:lnTo>
                    <a:pt x="2521" y="1269"/>
                  </a:lnTo>
                  <a:lnTo>
                    <a:pt x="2531" y="1271"/>
                  </a:lnTo>
                  <a:lnTo>
                    <a:pt x="2736" y="1297"/>
                  </a:lnTo>
                  <a:lnTo>
                    <a:pt x="2742" y="1599"/>
                  </a:lnTo>
                  <a:lnTo>
                    <a:pt x="2533" y="1632"/>
                  </a:lnTo>
                  <a:lnTo>
                    <a:pt x="2531" y="1632"/>
                  </a:lnTo>
                  <a:lnTo>
                    <a:pt x="2531" y="1632"/>
                  </a:lnTo>
                  <a:lnTo>
                    <a:pt x="2524" y="1634"/>
                  </a:lnTo>
                  <a:lnTo>
                    <a:pt x="2518" y="1637"/>
                  </a:lnTo>
                  <a:lnTo>
                    <a:pt x="2512" y="1640"/>
                  </a:lnTo>
                  <a:lnTo>
                    <a:pt x="2507" y="1644"/>
                  </a:lnTo>
                  <a:lnTo>
                    <a:pt x="2503" y="1649"/>
                  </a:lnTo>
                  <a:lnTo>
                    <a:pt x="2499" y="1655"/>
                  </a:lnTo>
                  <a:lnTo>
                    <a:pt x="2496" y="1661"/>
                  </a:lnTo>
                  <a:lnTo>
                    <a:pt x="2494" y="1668"/>
                  </a:lnTo>
                  <a:lnTo>
                    <a:pt x="2494" y="1668"/>
                  </a:lnTo>
                  <a:lnTo>
                    <a:pt x="2484" y="1718"/>
                  </a:lnTo>
                  <a:lnTo>
                    <a:pt x="2471" y="1766"/>
                  </a:lnTo>
                  <a:lnTo>
                    <a:pt x="2456" y="1814"/>
                  </a:lnTo>
                  <a:lnTo>
                    <a:pt x="2439" y="1860"/>
                  </a:lnTo>
                  <a:lnTo>
                    <a:pt x="2420" y="1907"/>
                  </a:lnTo>
                  <a:lnTo>
                    <a:pt x="2399" y="1952"/>
                  </a:lnTo>
                  <a:lnTo>
                    <a:pt x="2376" y="1996"/>
                  </a:lnTo>
                  <a:lnTo>
                    <a:pt x="2351" y="2040"/>
                  </a:lnTo>
                  <a:lnTo>
                    <a:pt x="2350" y="2042"/>
                  </a:lnTo>
                  <a:lnTo>
                    <a:pt x="2350" y="2042"/>
                  </a:lnTo>
                  <a:lnTo>
                    <a:pt x="2348" y="2046"/>
                  </a:lnTo>
                  <a:lnTo>
                    <a:pt x="2346" y="2051"/>
                  </a:lnTo>
                  <a:lnTo>
                    <a:pt x="2345" y="2056"/>
                  </a:lnTo>
                  <a:lnTo>
                    <a:pt x="2345" y="2062"/>
                  </a:lnTo>
                  <a:lnTo>
                    <a:pt x="2346" y="2067"/>
                  </a:lnTo>
                  <a:lnTo>
                    <a:pt x="2347" y="2072"/>
                  </a:lnTo>
                  <a:lnTo>
                    <a:pt x="2350" y="2077"/>
                  </a:lnTo>
                  <a:lnTo>
                    <a:pt x="2353" y="2081"/>
                  </a:lnTo>
                  <a:lnTo>
                    <a:pt x="2499" y="2264"/>
                  </a:lnTo>
                  <a:lnTo>
                    <a:pt x="2253" y="2524"/>
                  </a:lnTo>
                  <a:lnTo>
                    <a:pt x="2253" y="2524"/>
                  </a:lnTo>
                  <a:lnTo>
                    <a:pt x="2155" y="2454"/>
                  </a:lnTo>
                  <a:lnTo>
                    <a:pt x="2055" y="2384"/>
                  </a:lnTo>
                  <a:lnTo>
                    <a:pt x="2054" y="2384"/>
                  </a:lnTo>
                  <a:lnTo>
                    <a:pt x="2054" y="2384"/>
                  </a:lnTo>
                  <a:lnTo>
                    <a:pt x="2052" y="2383"/>
                  </a:lnTo>
                  <a:lnTo>
                    <a:pt x="2049" y="2383"/>
                  </a:lnTo>
                  <a:lnTo>
                    <a:pt x="2047" y="2383"/>
                  </a:lnTo>
                  <a:lnTo>
                    <a:pt x="2044" y="2384"/>
                  </a:lnTo>
                  <a:lnTo>
                    <a:pt x="2044" y="2384"/>
                  </a:lnTo>
                  <a:lnTo>
                    <a:pt x="2020" y="2401"/>
                  </a:lnTo>
                  <a:lnTo>
                    <a:pt x="1996" y="2416"/>
                  </a:lnTo>
                  <a:lnTo>
                    <a:pt x="1971" y="2432"/>
                  </a:lnTo>
                  <a:lnTo>
                    <a:pt x="1946" y="2446"/>
                  </a:lnTo>
                  <a:lnTo>
                    <a:pt x="1920" y="2460"/>
                  </a:lnTo>
                  <a:lnTo>
                    <a:pt x="1894" y="2474"/>
                  </a:lnTo>
                  <a:lnTo>
                    <a:pt x="1868" y="2486"/>
                  </a:lnTo>
                  <a:lnTo>
                    <a:pt x="1841" y="2498"/>
                  </a:lnTo>
                  <a:lnTo>
                    <a:pt x="1841" y="2498"/>
                  </a:lnTo>
                  <a:lnTo>
                    <a:pt x="1868" y="2489"/>
                  </a:lnTo>
                  <a:lnTo>
                    <a:pt x="1895" y="2478"/>
                  </a:lnTo>
                  <a:lnTo>
                    <a:pt x="1921" y="2467"/>
                  </a:lnTo>
                  <a:lnTo>
                    <a:pt x="1947" y="2456"/>
                  </a:lnTo>
                  <a:lnTo>
                    <a:pt x="1973" y="2443"/>
                  </a:lnTo>
                  <a:lnTo>
                    <a:pt x="1998" y="2430"/>
                  </a:lnTo>
                  <a:lnTo>
                    <a:pt x="2024" y="2417"/>
                  </a:lnTo>
                  <a:lnTo>
                    <a:pt x="2048" y="2402"/>
                  </a:lnTo>
                  <a:lnTo>
                    <a:pt x="2048" y="2402"/>
                  </a:lnTo>
                  <a:lnTo>
                    <a:pt x="2146" y="2482"/>
                  </a:lnTo>
                  <a:lnTo>
                    <a:pt x="2245" y="2561"/>
                  </a:lnTo>
                  <a:lnTo>
                    <a:pt x="2245" y="2561"/>
                  </a:lnTo>
                  <a:lnTo>
                    <a:pt x="2250" y="2564"/>
                  </a:lnTo>
                  <a:lnTo>
                    <a:pt x="2256" y="2565"/>
                  </a:lnTo>
                  <a:lnTo>
                    <a:pt x="2262" y="2564"/>
                  </a:lnTo>
                  <a:lnTo>
                    <a:pt x="2267" y="2560"/>
                  </a:lnTo>
                  <a:lnTo>
                    <a:pt x="2268" y="2560"/>
                  </a:lnTo>
                  <a:lnTo>
                    <a:pt x="2558" y="2286"/>
                  </a:lnTo>
                  <a:lnTo>
                    <a:pt x="2558" y="2286"/>
                  </a:lnTo>
                  <a:lnTo>
                    <a:pt x="2561" y="2282"/>
                  </a:lnTo>
                  <a:lnTo>
                    <a:pt x="2563" y="2278"/>
                  </a:lnTo>
                  <a:lnTo>
                    <a:pt x="2565" y="2273"/>
                  </a:lnTo>
                  <a:lnTo>
                    <a:pt x="2566" y="2269"/>
                  </a:lnTo>
                  <a:lnTo>
                    <a:pt x="2566" y="2264"/>
                  </a:lnTo>
                  <a:lnTo>
                    <a:pt x="2565" y="2259"/>
                  </a:lnTo>
                  <a:lnTo>
                    <a:pt x="2564" y="2254"/>
                  </a:lnTo>
                  <a:lnTo>
                    <a:pt x="2561" y="2250"/>
                  </a:lnTo>
                  <a:lnTo>
                    <a:pt x="2560" y="2248"/>
                  </a:lnTo>
                  <a:lnTo>
                    <a:pt x="2425" y="2059"/>
                  </a:lnTo>
                  <a:lnTo>
                    <a:pt x="2425" y="2059"/>
                  </a:lnTo>
                  <a:lnTo>
                    <a:pt x="2450" y="2020"/>
                  </a:lnTo>
                  <a:lnTo>
                    <a:pt x="2473" y="1980"/>
                  </a:lnTo>
                  <a:lnTo>
                    <a:pt x="2495" y="1939"/>
                  </a:lnTo>
                  <a:lnTo>
                    <a:pt x="2515" y="1897"/>
                  </a:lnTo>
                  <a:lnTo>
                    <a:pt x="2533" y="1854"/>
                  </a:lnTo>
                  <a:lnTo>
                    <a:pt x="2549" y="1810"/>
                  </a:lnTo>
                  <a:lnTo>
                    <a:pt x="2564" y="1766"/>
                  </a:lnTo>
                  <a:lnTo>
                    <a:pt x="2576" y="1721"/>
                  </a:lnTo>
                  <a:lnTo>
                    <a:pt x="2801" y="1694"/>
                  </a:lnTo>
                  <a:lnTo>
                    <a:pt x="2801" y="1694"/>
                  </a:lnTo>
                  <a:lnTo>
                    <a:pt x="2810" y="1692"/>
                  </a:lnTo>
                  <a:lnTo>
                    <a:pt x="2819" y="1689"/>
                  </a:lnTo>
                  <a:lnTo>
                    <a:pt x="2826" y="1684"/>
                  </a:lnTo>
                  <a:lnTo>
                    <a:pt x="2833" y="1678"/>
                  </a:lnTo>
                  <a:lnTo>
                    <a:pt x="2838" y="1671"/>
                  </a:lnTo>
                  <a:lnTo>
                    <a:pt x="2842" y="1663"/>
                  </a:lnTo>
                  <a:lnTo>
                    <a:pt x="2845" y="1654"/>
                  </a:lnTo>
                  <a:lnTo>
                    <a:pt x="2846" y="1645"/>
                  </a:lnTo>
                  <a:lnTo>
                    <a:pt x="2846" y="1643"/>
                  </a:lnTo>
                  <a:lnTo>
                    <a:pt x="2853" y="1244"/>
                  </a:lnTo>
                  <a:lnTo>
                    <a:pt x="2853" y="1244"/>
                  </a:lnTo>
                  <a:lnTo>
                    <a:pt x="2853" y="1233"/>
                  </a:lnTo>
                  <a:lnTo>
                    <a:pt x="2850" y="1223"/>
                  </a:lnTo>
                  <a:lnTo>
                    <a:pt x="2846" y="1214"/>
                  </a:lnTo>
                  <a:lnTo>
                    <a:pt x="2840" y="1206"/>
                  </a:lnTo>
                  <a:lnTo>
                    <a:pt x="2833" y="1198"/>
                  </a:lnTo>
                  <a:lnTo>
                    <a:pt x="2824" y="1192"/>
                  </a:lnTo>
                  <a:lnTo>
                    <a:pt x="2815" y="1188"/>
                  </a:lnTo>
                  <a:lnTo>
                    <a:pt x="2804" y="1186"/>
                  </a:lnTo>
                  <a:lnTo>
                    <a:pt x="2802" y="1185"/>
                  </a:lnTo>
                  <a:lnTo>
                    <a:pt x="2591" y="1153"/>
                  </a:lnTo>
                  <a:lnTo>
                    <a:pt x="2591" y="1153"/>
                  </a:lnTo>
                  <a:lnTo>
                    <a:pt x="2581" y="1111"/>
                  </a:lnTo>
                  <a:lnTo>
                    <a:pt x="2569" y="1070"/>
                  </a:lnTo>
                  <a:lnTo>
                    <a:pt x="2555" y="1029"/>
                  </a:lnTo>
                  <a:lnTo>
                    <a:pt x="2540" y="989"/>
                  </a:lnTo>
                  <a:lnTo>
                    <a:pt x="2523" y="949"/>
                  </a:lnTo>
                  <a:lnTo>
                    <a:pt x="2505" y="909"/>
                  </a:lnTo>
                  <a:lnTo>
                    <a:pt x="2486" y="871"/>
                  </a:lnTo>
                  <a:lnTo>
                    <a:pt x="2465" y="832"/>
                  </a:lnTo>
                  <a:lnTo>
                    <a:pt x="2594" y="665"/>
                  </a:lnTo>
                  <a:lnTo>
                    <a:pt x="2594" y="665"/>
                  </a:lnTo>
                  <a:lnTo>
                    <a:pt x="2601" y="654"/>
                  </a:lnTo>
                  <a:lnTo>
                    <a:pt x="2606" y="643"/>
                  </a:lnTo>
                  <a:lnTo>
                    <a:pt x="2609" y="630"/>
                  </a:lnTo>
                  <a:lnTo>
                    <a:pt x="2609" y="618"/>
                  </a:lnTo>
                  <a:lnTo>
                    <a:pt x="2607" y="605"/>
                  </a:lnTo>
                  <a:lnTo>
                    <a:pt x="2604" y="593"/>
                  </a:lnTo>
                  <a:lnTo>
                    <a:pt x="2597" y="582"/>
                  </a:lnTo>
                  <a:lnTo>
                    <a:pt x="2593" y="577"/>
                  </a:lnTo>
                  <a:lnTo>
                    <a:pt x="2589" y="572"/>
                  </a:lnTo>
                  <a:lnTo>
                    <a:pt x="2588" y="571"/>
                  </a:lnTo>
                  <a:lnTo>
                    <a:pt x="2309" y="286"/>
                  </a:lnTo>
                  <a:lnTo>
                    <a:pt x="2309" y="286"/>
                  </a:lnTo>
                  <a:lnTo>
                    <a:pt x="2304" y="281"/>
                  </a:lnTo>
                  <a:lnTo>
                    <a:pt x="2299" y="277"/>
                  </a:lnTo>
                  <a:lnTo>
                    <a:pt x="2293" y="273"/>
                  </a:lnTo>
                  <a:lnTo>
                    <a:pt x="2287" y="270"/>
                  </a:lnTo>
                  <a:lnTo>
                    <a:pt x="2275" y="266"/>
                  </a:lnTo>
                  <a:lnTo>
                    <a:pt x="2262" y="264"/>
                  </a:lnTo>
                  <a:lnTo>
                    <a:pt x="2249" y="264"/>
                  </a:lnTo>
                  <a:lnTo>
                    <a:pt x="2236" y="266"/>
                  </a:lnTo>
                  <a:lnTo>
                    <a:pt x="2229" y="268"/>
                  </a:lnTo>
                  <a:lnTo>
                    <a:pt x="2223" y="271"/>
                  </a:lnTo>
                  <a:lnTo>
                    <a:pt x="2217" y="274"/>
                  </a:lnTo>
                  <a:lnTo>
                    <a:pt x="2211" y="278"/>
                  </a:lnTo>
                  <a:lnTo>
                    <a:pt x="2210" y="279"/>
                  </a:lnTo>
                  <a:lnTo>
                    <a:pt x="2046" y="401"/>
                  </a:lnTo>
                  <a:lnTo>
                    <a:pt x="2046" y="401"/>
                  </a:lnTo>
                  <a:lnTo>
                    <a:pt x="2010" y="380"/>
                  </a:lnTo>
                  <a:lnTo>
                    <a:pt x="1973" y="360"/>
                  </a:lnTo>
                  <a:lnTo>
                    <a:pt x="1936" y="342"/>
                  </a:lnTo>
                  <a:lnTo>
                    <a:pt x="1898" y="325"/>
                  </a:lnTo>
                  <a:lnTo>
                    <a:pt x="1860" y="310"/>
                  </a:lnTo>
                  <a:lnTo>
                    <a:pt x="1821" y="296"/>
                  </a:lnTo>
                  <a:lnTo>
                    <a:pt x="1781" y="283"/>
                  </a:lnTo>
                  <a:lnTo>
                    <a:pt x="1741" y="272"/>
                  </a:lnTo>
                  <a:lnTo>
                    <a:pt x="1714" y="71"/>
                  </a:lnTo>
                  <a:lnTo>
                    <a:pt x="1714" y="71"/>
                  </a:lnTo>
                  <a:lnTo>
                    <a:pt x="1713" y="64"/>
                  </a:lnTo>
                  <a:lnTo>
                    <a:pt x="1711" y="57"/>
                  </a:lnTo>
                  <a:lnTo>
                    <a:pt x="1708" y="50"/>
                  </a:lnTo>
                  <a:lnTo>
                    <a:pt x="1705" y="43"/>
                  </a:lnTo>
                  <a:lnTo>
                    <a:pt x="1701" y="37"/>
                  </a:lnTo>
                  <a:lnTo>
                    <a:pt x="1697" y="31"/>
                  </a:lnTo>
                  <a:lnTo>
                    <a:pt x="1693" y="26"/>
                  </a:lnTo>
                  <a:lnTo>
                    <a:pt x="1687" y="21"/>
                  </a:lnTo>
                  <a:lnTo>
                    <a:pt x="1682" y="17"/>
                  </a:lnTo>
                  <a:lnTo>
                    <a:pt x="1676" y="13"/>
                  </a:lnTo>
                  <a:lnTo>
                    <a:pt x="1670" y="9"/>
                  </a:lnTo>
                  <a:lnTo>
                    <a:pt x="1663" y="6"/>
                  </a:lnTo>
                  <a:lnTo>
                    <a:pt x="1656" y="4"/>
                  </a:lnTo>
                  <a:lnTo>
                    <a:pt x="1649" y="2"/>
                  </a:lnTo>
                  <a:lnTo>
                    <a:pt x="1642" y="1"/>
                  </a:lnTo>
                  <a:lnTo>
                    <a:pt x="1634" y="1"/>
                  </a:lnTo>
                  <a:lnTo>
                    <a:pt x="1634" y="1"/>
                  </a:lnTo>
                  <a:lnTo>
                    <a:pt x="1235" y="0"/>
                  </a:lnTo>
                  <a:lnTo>
                    <a:pt x="1235" y="0"/>
                  </a:lnTo>
                  <a:lnTo>
                    <a:pt x="1227" y="0"/>
                  </a:lnTo>
                  <a:lnTo>
                    <a:pt x="1220" y="1"/>
                  </a:lnTo>
                  <a:lnTo>
                    <a:pt x="1213" y="3"/>
                  </a:lnTo>
                  <a:lnTo>
                    <a:pt x="1206" y="5"/>
                  </a:lnTo>
                  <a:lnTo>
                    <a:pt x="1199" y="8"/>
                  </a:lnTo>
                  <a:lnTo>
                    <a:pt x="1193" y="11"/>
                  </a:lnTo>
                  <a:lnTo>
                    <a:pt x="1186" y="15"/>
                  </a:lnTo>
                  <a:lnTo>
                    <a:pt x="1181" y="19"/>
                  </a:lnTo>
                  <a:lnTo>
                    <a:pt x="1176" y="24"/>
                  </a:lnTo>
                  <a:lnTo>
                    <a:pt x="1171" y="30"/>
                  </a:lnTo>
                  <a:lnTo>
                    <a:pt x="1166" y="36"/>
                  </a:lnTo>
                  <a:lnTo>
                    <a:pt x="1163" y="42"/>
                  </a:lnTo>
                  <a:lnTo>
                    <a:pt x="1159" y="48"/>
                  </a:lnTo>
                  <a:lnTo>
                    <a:pt x="1157" y="55"/>
                  </a:lnTo>
                  <a:lnTo>
                    <a:pt x="1154" y="63"/>
                  </a:lnTo>
                  <a:lnTo>
                    <a:pt x="1153" y="70"/>
                  </a:lnTo>
                  <a:lnTo>
                    <a:pt x="1153" y="71"/>
                  </a:lnTo>
                  <a:lnTo>
                    <a:pt x="1125" y="269"/>
                  </a:lnTo>
                  <a:lnTo>
                    <a:pt x="1125" y="269"/>
                  </a:lnTo>
                  <a:lnTo>
                    <a:pt x="1086" y="280"/>
                  </a:lnTo>
                  <a:lnTo>
                    <a:pt x="1047" y="293"/>
                  </a:lnTo>
                  <a:lnTo>
                    <a:pt x="1008" y="307"/>
                  </a:lnTo>
                  <a:lnTo>
                    <a:pt x="970" y="322"/>
                  </a:lnTo>
                  <a:lnTo>
                    <a:pt x="932" y="338"/>
                  </a:lnTo>
                  <a:lnTo>
                    <a:pt x="895" y="356"/>
                  </a:lnTo>
                  <a:lnTo>
                    <a:pt x="859" y="375"/>
                  </a:lnTo>
                  <a:lnTo>
                    <a:pt x="823" y="395"/>
                  </a:lnTo>
                  <a:lnTo>
                    <a:pt x="663" y="274"/>
                  </a:lnTo>
                  <a:lnTo>
                    <a:pt x="663" y="274"/>
                  </a:lnTo>
                  <a:lnTo>
                    <a:pt x="663" y="274"/>
                  </a:lnTo>
                  <a:lnTo>
                    <a:pt x="656" y="270"/>
                  </a:lnTo>
                  <a:lnTo>
                    <a:pt x="649" y="266"/>
                  </a:lnTo>
                  <a:lnTo>
                    <a:pt x="642" y="263"/>
                  </a:lnTo>
                  <a:lnTo>
                    <a:pt x="635" y="261"/>
                  </a:lnTo>
                  <a:lnTo>
                    <a:pt x="628" y="259"/>
                  </a:lnTo>
                  <a:lnTo>
                    <a:pt x="621" y="258"/>
                  </a:lnTo>
                  <a:lnTo>
                    <a:pt x="614" y="257"/>
                  </a:lnTo>
                  <a:lnTo>
                    <a:pt x="607" y="258"/>
                  </a:lnTo>
                  <a:lnTo>
                    <a:pt x="600" y="258"/>
                  </a:lnTo>
                  <a:lnTo>
                    <a:pt x="593" y="260"/>
                  </a:lnTo>
                  <a:lnTo>
                    <a:pt x="586" y="262"/>
                  </a:lnTo>
                  <a:lnTo>
                    <a:pt x="579" y="264"/>
                  </a:lnTo>
                  <a:lnTo>
                    <a:pt x="573" y="268"/>
                  </a:lnTo>
                  <a:lnTo>
                    <a:pt x="566" y="272"/>
                  </a:lnTo>
                  <a:lnTo>
                    <a:pt x="560" y="276"/>
                  </a:lnTo>
                  <a:lnTo>
                    <a:pt x="555" y="281"/>
                  </a:lnTo>
                  <a:lnTo>
                    <a:pt x="274" y="565"/>
                  </a:lnTo>
                  <a:lnTo>
                    <a:pt x="274" y="5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270" rtl="0" eaLnBrk="1" latinLnBrk="0" hangingPunct="1">
                <a:defRPr sz="1800" kern="1200">
                  <a:solidFill>
                    <a:schemeClr val="tx1"/>
                  </a:solidFill>
                  <a:latin typeface="+mn-lt"/>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endParaRPr lang="en-US" dirty="0"/>
            </a:p>
          </p:txBody>
        </p:sp>
        <p:sp>
          <p:nvSpPr>
            <p:cNvPr id="54" name="Freeform 53"/>
            <p:cNvSpPr>
              <a:spLocks noEditPoints="1"/>
            </p:cNvSpPr>
            <p:nvPr/>
          </p:nvSpPr>
          <p:spPr bwMode="auto">
            <a:xfrm>
              <a:off x="1581150" y="1384301"/>
              <a:ext cx="298450" cy="246063"/>
            </a:xfrm>
            <a:custGeom>
              <a:avLst/>
              <a:gdLst>
                <a:gd name="T0" fmla="*/ 1402 w 2253"/>
                <a:gd name="T1" fmla="*/ 1753 h 1860"/>
                <a:gd name="T2" fmla="*/ 1245 w 2253"/>
                <a:gd name="T3" fmla="*/ 1827 h 1860"/>
                <a:gd name="T4" fmla="*/ 1492 w 2253"/>
                <a:gd name="T5" fmla="*/ 1726 h 1860"/>
                <a:gd name="T6" fmla="*/ 1754 w 2253"/>
                <a:gd name="T7" fmla="*/ 1491 h 1860"/>
                <a:gd name="T8" fmla="*/ 1862 w 2253"/>
                <a:gd name="T9" fmla="*/ 1303 h 1860"/>
                <a:gd name="T10" fmla="*/ 2014 w 2253"/>
                <a:gd name="T11" fmla="*/ 1142 h 1860"/>
                <a:gd name="T12" fmla="*/ 2188 w 2253"/>
                <a:gd name="T13" fmla="*/ 943 h 1860"/>
                <a:gd name="T14" fmla="*/ 2238 w 2253"/>
                <a:gd name="T15" fmla="*/ 846 h 1860"/>
                <a:gd name="T16" fmla="*/ 2119 w 2253"/>
                <a:gd name="T17" fmla="*/ 1015 h 1860"/>
                <a:gd name="T18" fmla="*/ 1902 w 2253"/>
                <a:gd name="T19" fmla="*/ 1187 h 1860"/>
                <a:gd name="T20" fmla="*/ 1936 w 2253"/>
                <a:gd name="T21" fmla="*/ 967 h 1860"/>
                <a:gd name="T22" fmla="*/ 1919 w 2253"/>
                <a:gd name="T23" fmla="*/ 763 h 1860"/>
                <a:gd name="T24" fmla="*/ 1814 w 2253"/>
                <a:gd name="T25" fmla="*/ 477 h 1860"/>
                <a:gd name="T26" fmla="*/ 1681 w 2253"/>
                <a:gd name="T27" fmla="*/ 297 h 1860"/>
                <a:gd name="T28" fmla="*/ 1519 w 2253"/>
                <a:gd name="T29" fmla="*/ 159 h 1860"/>
                <a:gd name="T30" fmla="*/ 1358 w 2253"/>
                <a:gd name="T31" fmla="*/ 73 h 1860"/>
                <a:gd name="T32" fmla="*/ 1031 w 2253"/>
                <a:gd name="T33" fmla="*/ 2 h 1860"/>
                <a:gd name="T34" fmla="*/ 827 w 2253"/>
                <a:gd name="T35" fmla="*/ 15 h 1860"/>
                <a:gd name="T36" fmla="*/ 542 w 2253"/>
                <a:gd name="T37" fmla="*/ 116 h 1860"/>
                <a:gd name="T38" fmla="*/ 306 w 2253"/>
                <a:gd name="T39" fmla="*/ 299 h 1860"/>
                <a:gd name="T40" fmla="*/ 128 w 2253"/>
                <a:gd name="T41" fmla="*/ 570 h 1860"/>
                <a:gd name="T42" fmla="*/ 60 w 2253"/>
                <a:gd name="T43" fmla="*/ 812 h 1860"/>
                <a:gd name="T44" fmla="*/ 57 w 2253"/>
                <a:gd name="T45" fmla="*/ 1049 h 1860"/>
                <a:gd name="T46" fmla="*/ 131 w 2253"/>
                <a:gd name="T47" fmla="*/ 1321 h 1860"/>
                <a:gd name="T48" fmla="*/ 254 w 2253"/>
                <a:gd name="T49" fmla="*/ 1519 h 1860"/>
                <a:gd name="T50" fmla="*/ 138 w 2253"/>
                <a:gd name="T51" fmla="*/ 1637 h 1860"/>
                <a:gd name="T52" fmla="*/ 0 w 2253"/>
                <a:gd name="T53" fmla="*/ 1786 h 1860"/>
                <a:gd name="T54" fmla="*/ 146 w 2253"/>
                <a:gd name="T55" fmla="*/ 1647 h 1860"/>
                <a:gd name="T56" fmla="*/ 312 w 2253"/>
                <a:gd name="T57" fmla="*/ 1584 h 1860"/>
                <a:gd name="T58" fmla="*/ 539 w 2253"/>
                <a:gd name="T59" fmla="*/ 1756 h 1860"/>
                <a:gd name="T60" fmla="*/ 812 w 2253"/>
                <a:gd name="T61" fmla="*/ 1849 h 1860"/>
                <a:gd name="T62" fmla="*/ 996 w 2253"/>
                <a:gd name="T63" fmla="*/ 1860 h 1860"/>
                <a:gd name="T64" fmla="*/ 764 w 2253"/>
                <a:gd name="T65" fmla="*/ 1819 h 1860"/>
                <a:gd name="T66" fmla="*/ 541 w 2253"/>
                <a:gd name="T67" fmla="*/ 1716 h 1860"/>
                <a:gd name="T68" fmla="*/ 334 w 2253"/>
                <a:gd name="T69" fmla="*/ 1531 h 1860"/>
                <a:gd name="T70" fmla="*/ 700 w 2253"/>
                <a:gd name="T71" fmla="*/ 1421 h 1860"/>
                <a:gd name="T72" fmla="*/ 1288 w 2253"/>
                <a:gd name="T73" fmla="*/ 1368 h 1860"/>
                <a:gd name="T74" fmla="*/ 1773 w 2253"/>
                <a:gd name="T75" fmla="*/ 1279 h 1860"/>
                <a:gd name="T76" fmla="*/ 1738 w 2253"/>
                <a:gd name="T77" fmla="*/ 1426 h 1860"/>
                <a:gd name="T78" fmla="*/ 1519 w 2253"/>
                <a:gd name="T79" fmla="*/ 1305 h 1860"/>
                <a:gd name="T80" fmla="*/ 866 w 2253"/>
                <a:gd name="T81" fmla="*/ 1362 h 1860"/>
                <a:gd name="T82" fmla="*/ 482 w 2253"/>
                <a:gd name="T83" fmla="*/ 1441 h 1860"/>
                <a:gd name="T84" fmla="*/ 271 w 2253"/>
                <a:gd name="T85" fmla="*/ 1445 h 1860"/>
                <a:gd name="T86" fmla="*/ 168 w 2253"/>
                <a:gd name="T87" fmla="*/ 1223 h 1860"/>
                <a:gd name="T88" fmla="*/ 130 w 2253"/>
                <a:gd name="T89" fmla="*/ 961 h 1860"/>
                <a:gd name="T90" fmla="*/ 144 w 2253"/>
                <a:gd name="T91" fmla="*/ 822 h 1860"/>
                <a:gd name="T92" fmla="*/ 187 w 2253"/>
                <a:gd name="T93" fmla="*/ 659 h 1860"/>
                <a:gd name="T94" fmla="*/ 335 w 2253"/>
                <a:gd name="T95" fmla="*/ 409 h 1860"/>
                <a:gd name="T96" fmla="*/ 536 w 2253"/>
                <a:gd name="T97" fmla="*/ 232 h 1860"/>
                <a:gd name="T98" fmla="*/ 785 w 2253"/>
                <a:gd name="T99" fmla="*/ 126 h 1860"/>
                <a:gd name="T100" fmla="*/ 1090 w 2253"/>
                <a:gd name="T101" fmla="*/ 104 h 1860"/>
                <a:gd name="T102" fmla="*/ 1375 w 2253"/>
                <a:gd name="T103" fmla="*/ 188 h 1860"/>
                <a:gd name="T104" fmla="*/ 1572 w 2253"/>
                <a:gd name="T105" fmla="*/ 320 h 1860"/>
                <a:gd name="T106" fmla="*/ 1716 w 2253"/>
                <a:gd name="T107" fmla="*/ 485 h 1860"/>
                <a:gd name="T108" fmla="*/ 1820 w 2253"/>
                <a:gd name="T109" fmla="*/ 699 h 1860"/>
                <a:gd name="T110" fmla="*/ 1863 w 2253"/>
                <a:gd name="T111" fmla="*/ 952 h 1860"/>
                <a:gd name="T112" fmla="*/ 1840 w 2253"/>
                <a:gd name="T113" fmla="*/ 1172 h 1860"/>
                <a:gd name="T114" fmla="*/ 1630 w 2253"/>
                <a:gd name="T115" fmla="*/ 1285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53" h="1860">
                  <a:moveTo>
                    <a:pt x="1612" y="1589"/>
                  </a:moveTo>
                  <a:lnTo>
                    <a:pt x="1612" y="1589"/>
                  </a:lnTo>
                  <a:lnTo>
                    <a:pt x="1585" y="1616"/>
                  </a:lnTo>
                  <a:lnTo>
                    <a:pt x="1558" y="1641"/>
                  </a:lnTo>
                  <a:lnTo>
                    <a:pt x="1531" y="1665"/>
                  </a:lnTo>
                  <a:lnTo>
                    <a:pt x="1504" y="1686"/>
                  </a:lnTo>
                  <a:lnTo>
                    <a:pt x="1478" y="1705"/>
                  </a:lnTo>
                  <a:lnTo>
                    <a:pt x="1452" y="1722"/>
                  </a:lnTo>
                  <a:lnTo>
                    <a:pt x="1426" y="1738"/>
                  </a:lnTo>
                  <a:lnTo>
                    <a:pt x="1402" y="1753"/>
                  </a:lnTo>
                  <a:lnTo>
                    <a:pt x="1402" y="1753"/>
                  </a:lnTo>
                  <a:lnTo>
                    <a:pt x="1355" y="1776"/>
                  </a:lnTo>
                  <a:lnTo>
                    <a:pt x="1312" y="1796"/>
                  </a:lnTo>
                  <a:lnTo>
                    <a:pt x="1275" y="1811"/>
                  </a:lnTo>
                  <a:lnTo>
                    <a:pt x="1244" y="1822"/>
                  </a:lnTo>
                  <a:lnTo>
                    <a:pt x="1244" y="1822"/>
                  </a:lnTo>
                  <a:lnTo>
                    <a:pt x="1185" y="1840"/>
                  </a:lnTo>
                  <a:lnTo>
                    <a:pt x="1185" y="1840"/>
                  </a:lnTo>
                  <a:lnTo>
                    <a:pt x="1245" y="1827"/>
                  </a:lnTo>
                  <a:lnTo>
                    <a:pt x="1245" y="1827"/>
                  </a:lnTo>
                  <a:lnTo>
                    <a:pt x="1278" y="1819"/>
                  </a:lnTo>
                  <a:lnTo>
                    <a:pt x="1317" y="1807"/>
                  </a:lnTo>
                  <a:lnTo>
                    <a:pt x="1338" y="1799"/>
                  </a:lnTo>
                  <a:lnTo>
                    <a:pt x="1361" y="1791"/>
                  </a:lnTo>
                  <a:lnTo>
                    <a:pt x="1385" y="1781"/>
                  </a:lnTo>
                  <a:lnTo>
                    <a:pt x="1411" y="1770"/>
                  </a:lnTo>
                  <a:lnTo>
                    <a:pt x="1411" y="1770"/>
                  </a:lnTo>
                  <a:lnTo>
                    <a:pt x="1437" y="1757"/>
                  </a:lnTo>
                  <a:lnTo>
                    <a:pt x="1464" y="1742"/>
                  </a:lnTo>
                  <a:lnTo>
                    <a:pt x="1492" y="1726"/>
                  </a:lnTo>
                  <a:lnTo>
                    <a:pt x="1520" y="1708"/>
                  </a:lnTo>
                  <a:lnTo>
                    <a:pt x="1549" y="1688"/>
                  </a:lnTo>
                  <a:lnTo>
                    <a:pt x="1579" y="1667"/>
                  </a:lnTo>
                  <a:lnTo>
                    <a:pt x="1608" y="1642"/>
                  </a:lnTo>
                  <a:lnTo>
                    <a:pt x="1638" y="1616"/>
                  </a:lnTo>
                  <a:lnTo>
                    <a:pt x="1638" y="1616"/>
                  </a:lnTo>
                  <a:lnTo>
                    <a:pt x="1667" y="1588"/>
                  </a:lnTo>
                  <a:lnTo>
                    <a:pt x="1696" y="1558"/>
                  </a:lnTo>
                  <a:lnTo>
                    <a:pt x="1726" y="1525"/>
                  </a:lnTo>
                  <a:lnTo>
                    <a:pt x="1754" y="1491"/>
                  </a:lnTo>
                  <a:lnTo>
                    <a:pt x="1767" y="1472"/>
                  </a:lnTo>
                  <a:lnTo>
                    <a:pt x="1780" y="1454"/>
                  </a:lnTo>
                  <a:lnTo>
                    <a:pt x="1793" y="1434"/>
                  </a:lnTo>
                  <a:lnTo>
                    <a:pt x="1805" y="1414"/>
                  </a:lnTo>
                  <a:lnTo>
                    <a:pt x="1817" y="1394"/>
                  </a:lnTo>
                  <a:lnTo>
                    <a:pt x="1829" y="1372"/>
                  </a:lnTo>
                  <a:lnTo>
                    <a:pt x="1840" y="1350"/>
                  </a:lnTo>
                  <a:lnTo>
                    <a:pt x="1851" y="1328"/>
                  </a:lnTo>
                  <a:lnTo>
                    <a:pt x="1851" y="1328"/>
                  </a:lnTo>
                  <a:lnTo>
                    <a:pt x="1862" y="1303"/>
                  </a:lnTo>
                  <a:lnTo>
                    <a:pt x="1872" y="1278"/>
                  </a:lnTo>
                  <a:lnTo>
                    <a:pt x="1882" y="1252"/>
                  </a:lnTo>
                  <a:lnTo>
                    <a:pt x="1891" y="1225"/>
                  </a:lnTo>
                  <a:lnTo>
                    <a:pt x="1891" y="1225"/>
                  </a:lnTo>
                  <a:lnTo>
                    <a:pt x="1937" y="1198"/>
                  </a:lnTo>
                  <a:lnTo>
                    <a:pt x="1937" y="1198"/>
                  </a:lnTo>
                  <a:lnTo>
                    <a:pt x="1977" y="1171"/>
                  </a:lnTo>
                  <a:lnTo>
                    <a:pt x="1996" y="1157"/>
                  </a:lnTo>
                  <a:lnTo>
                    <a:pt x="2014" y="1142"/>
                  </a:lnTo>
                  <a:lnTo>
                    <a:pt x="2014" y="1142"/>
                  </a:lnTo>
                  <a:lnTo>
                    <a:pt x="2031" y="1128"/>
                  </a:lnTo>
                  <a:lnTo>
                    <a:pt x="2048" y="1113"/>
                  </a:lnTo>
                  <a:lnTo>
                    <a:pt x="2064" y="1098"/>
                  </a:lnTo>
                  <a:lnTo>
                    <a:pt x="2079" y="1084"/>
                  </a:lnTo>
                  <a:lnTo>
                    <a:pt x="2106" y="1054"/>
                  </a:lnTo>
                  <a:lnTo>
                    <a:pt x="2130" y="1024"/>
                  </a:lnTo>
                  <a:lnTo>
                    <a:pt x="2130" y="1024"/>
                  </a:lnTo>
                  <a:lnTo>
                    <a:pt x="2152" y="996"/>
                  </a:lnTo>
                  <a:lnTo>
                    <a:pt x="2171" y="969"/>
                  </a:lnTo>
                  <a:lnTo>
                    <a:pt x="2188" y="943"/>
                  </a:lnTo>
                  <a:lnTo>
                    <a:pt x="2202" y="919"/>
                  </a:lnTo>
                  <a:lnTo>
                    <a:pt x="2202" y="919"/>
                  </a:lnTo>
                  <a:lnTo>
                    <a:pt x="2215" y="898"/>
                  </a:lnTo>
                  <a:lnTo>
                    <a:pt x="2225" y="878"/>
                  </a:lnTo>
                  <a:lnTo>
                    <a:pt x="2233" y="861"/>
                  </a:lnTo>
                  <a:lnTo>
                    <a:pt x="2240" y="847"/>
                  </a:lnTo>
                  <a:lnTo>
                    <a:pt x="2240" y="847"/>
                  </a:lnTo>
                  <a:lnTo>
                    <a:pt x="2253" y="821"/>
                  </a:lnTo>
                  <a:lnTo>
                    <a:pt x="2253" y="821"/>
                  </a:lnTo>
                  <a:lnTo>
                    <a:pt x="2238" y="846"/>
                  </a:lnTo>
                  <a:lnTo>
                    <a:pt x="2238" y="846"/>
                  </a:lnTo>
                  <a:lnTo>
                    <a:pt x="2221" y="876"/>
                  </a:lnTo>
                  <a:lnTo>
                    <a:pt x="2209" y="894"/>
                  </a:lnTo>
                  <a:lnTo>
                    <a:pt x="2196" y="915"/>
                  </a:lnTo>
                  <a:lnTo>
                    <a:pt x="2196" y="915"/>
                  </a:lnTo>
                  <a:lnTo>
                    <a:pt x="2180" y="938"/>
                  </a:lnTo>
                  <a:lnTo>
                    <a:pt x="2162" y="962"/>
                  </a:lnTo>
                  <a:lnTo>
                    <a:pt x="2142" y="988"/>
                  </a:lnTo>
                  <a:lnTo>
                    <a:pt x="2119" y="1015"/>
                  </a:lnTo>
                  <a:lnTo>
                    <a:pt x="2119" y="1015"/>
                  </a:lnTo>
                  <a:lnTo>
                    <a:pt x="2094" y="1042"/>
                  </a:lnTo>
                  <a:lnTo>
                    <a:pt x="2065" y="1070"/>
                  </a:lnTo>
                  <a:lnTo>
                    <a:pt x="2034" y="1097"/>
                  </a:lnTo>
                  <a:lnTo>
                    <a:pt x="2000" y="1125"/>
                  </a:lnTo>
                  <a:lnTo>
                    <a:pt x="2000" y="1125"/>
                  </a:lnTo>
                  <a:lnTo>
                    <a:pt x="1982" y="1138"/>
                  </a:lnTo>
                  <a:lnTo>
                    <a:pt x="1963" y="1151"/>
                  </a:lnTo>
                  <a:lnTo>
                    <a:pt x="1923" y="1176"/>
                  </a:lnTo>
                  <a:lnTo>
                    <a:pt x="1923" y="1176"/>
                  </a:lnTo>
                  <a:lnTo>
                    <a:pt x="1902" y="1187"/>
                  </a:lnTo>
                  <a:lnTo>
                    <a:pt x="1902" y="1187"/>
                  </a:lnTo>
                  <a:lnTo>
                    <a:pt x="1910" y="1159"/>
                  </a:lnTo>
                  <a:lnTo>
                    <a:pt x="1916" y="1131"/>
                  </a:lnTo>
                  <a:lnTo>
                    <a:pt x="1916" y="1131"/>
                  </a:lnTo>
                  <a:lnTo>
                    <a:pt x="1921" y="1104"/>
                  </a:lnTo>
                  <a:lnTo>
                    <a:pt x="1926" y="1076"/>
                  </a:lnTo>
                  <a:lnTo>
                    <a:pt x="1930" y="1049"/>
                  </a:lnTo>
                  <a:lnTo>
                    <a:pt x="1932" y="1021"/>
                  </a:lnTo>
                  <a:lnTo>
                    <a:pt x="1932" y="1021"/>
                  </a:lnTo>
                  <a:lnTo>
                    <a:pt x="1936" y="967"/>
                  </a:lnTo>
                  <a:lnTo>
                    <a:pt x="1936" y="967"/>
                  </a:lnTo>
                  <a:lnTo>
                    <a:pt x="1936" y="952"/>
                  </a:lnTo>
                  <a:lnTo>
                    <a:pt x="1936" y="938"/>
                  </a:lnTo>
                  <a:lnTo>
                    <a:pt x="1935" y="909"/>
                  </a:lnTo>
                  <a:lnTo>
                    <a:pt x="1935" y="909"/>
                  </a:lnTo>
                  <a:lnTo>
                    <a:pt x="1934" y="880"/>
                  </a:lnTo>
                  <a:lnTo>
                    <a:pt x="1932" y="851"/>
                  </a:lnTo>
                  <a:lnTo>
                    <a:pt x="1929" y="822"/>
                  </a:lnTo>
                  <a:lnTo>
                    <a:pt x="1924" y="793"/>
                  </a:lnTo>
                  <a:lnTo>
                    <a:pt x="1919" y="763"/>
                  </a:lnTo>
                  <a:lnTo>
                    <a:pt x="1913" y="734"/>
                  </a:lnTo>
                  <a:lnTo>
                    <a:pt x="1899" y="675"/>
                  </a:lnTo>
                  <a:lnTo>
                    <a:pt x="1899" y="675"/>
                  </a:lnTo>
                  <a:lnTo>
                    <a:pt x="1890" y="646"/>
                  </a:lnTo>
                  <a:lnTo>
                    <a:pt x="1879" y="618"/>
                  </a:lnTo>
                  <a:lnTo>
                    <a:pt x="1868" y="589"/>
                  </a:lnTo>
                  <a:lnTo>
                    <a:pt x="1856" y="560"/>
                  </a:lnTo>
                  <a:lnTo>
                    <a:pt x="1844" y="532"/>
                  </a:lnTo>
                  <a:lnTo>
                    <a:pt x="1830" y="504"/>
                  </a:lnTo>
                  <a:lnTo>
                    <a:pt x="1814" y="477"/>
                  </a:lnTo>
                  <a:lnTo>
                    <a:pt x="1798" y="450"/>
                  </a:lnTo>
                  <a:lnTo>
                    <a:pt x="1798" y="450"/>
                  </a:lnTo>
                  <a:lnTo>
                    <a:pt x="1790" y="436"/>
                  </a:lnTo>
                  <a:lnTo>
                    <a:pt x="1781" y="423"/>
                  </a:lnTo>
                  <a:lnTo>
                    <a:pt x="1763" y="397"/>
                  </a:lnTo>
                  <a:lnTo>
                    <a:pt x="1763" y="397"/>
                  </a:lnTo>
                  <a:lnTo>
                    <a:pt x="1744" y="371"/>
                  </a:lnTo>
                  <a:lnTo>
                    <a:pt x="1724" y="345"/>
                  </a:lnTo>
                  <a:lnTo>
                    <a:pt x="1724" y="345"/>
                  </a:lnTo>
                  <a:lnTo>
                    <a:pt x="1681" y="297"/>
                  </a:lnTo>
                  <a:lnTo>
                    <a:pt x="1658" y="273"/>
                  </a:lnTo>
                  <a:lnTo>
                    <a:pt x="1646" y="262"/>
                  </a:lnTo>
                  <a:lnTo>
                    <a:pt x="1634" y="251"/>
                  </a:lnTo>
                  <a:lnTo>
                    <a:pt x="1634" y="251"/>
                  </a:lnTo>
                  <a:lnTo>
                    <a:pt x="1623" y="240"/>
                  </a:lnTo>
                  <a:lnTo>
                    <a:pt x="1610" y="229"/>
                  </a:lnTo>
                  <a:lnTo>
                    <a:pt x="1585" y="208"/>
                  </a:lnTo>
                  <a:lnTo>
                    <a:pt x="1533" y="168"/>
                  </a:lnTo>
                  <a:lnTo>
                    <a:pt x="1533" y="168"/>
                  </a:lnTo>
                  <a:lnTo>
                    <a:pt x="1519" y="159"/>
                  </a:lnTo>
                  <a:lnTo>
                    <a:pt x="1505" y="150"/>
                  </a:lnTo>
                  <a:lnTo>
                    <a:pt x="1477" y="133"/>
                  </a:lnTo>
                  <a:lnTo>
                    <a:pt x="1477" y="133"/>
                  </a:lnTo>
                  <a:lnTo>
                    <a:pt x="1463" y="124"/>
                  </a:lnTo>
                  <a:lnTo>
                    <a:pt x="1448" y="116"/>
                  </a:lnTo>
                  <a:lnTo>
                    <a:pt x="1434" y="108"/>
                  </a:lnTo>
                  <a:lnTo>
                    <a:pt x="1418" y="101"/>
                  </a:lnTo>
                  <a:lnTo>
                    <a:pt x="1418" y="101"/>
                  </a:lnTo>
                  <a:lnTo>
                    <a:pt x="1389" y="86"/>
                  </a:lnTo>
                  <a:lnTo>
                    <a:pt x="1358" y="73"/>
                  </a:lnTo>
                  <a:lnTo>
                    <a:pt x="1327" y="61"/>
                  </a:lnTo>
                  <a:lnTo>
                    <a:pt x="1295" y="50"/>
                  </a:lnTo>
                  <a:lnTo>
                    <a:pt x="1263" y="40"/>
                  </a:lnTo>
                  <a:lnTo>
                    <a:pt x="1231" y="31"/>
                  </a:lnTo>
                  <a:lnTo>
                    <a:pt x="1198" y="23"/>
                  </a:lnTo>
                  <a:lnTo>
                    <a:pt x="1164" y="16"/>
                  </a:lnTo>
                  <a:lnTo>
                    <a:pt x="1096" y="6"/>
                  </a:lnTo>
                  <a:lnTo>
                    <a:pt x="1096" y="6"/>
                  </a:lnTo>
                  <a:lnTo>
                    <a:pt x="1063" y="3"/>
                  </a:lnTo>
                  <a:lnTo>
                    <a:pt x="1031" y="2"/>
                  </a:lnTo>
                  <a:lnTo>
                    <a:pt x="999" y="0"/>
                  </a:lnTo>
                  <a:lnTo>
                    <a:pt x="999" y="0"/>
                  </a:lnTo>
                  <a:lnTo>
                    <a:pt x="980" y="1"/>
                  </a:lnTo>
                  <a:lnTo>
                    <a:pt x="963" y="1"/>
                  </a:lnTo>
                  <a:lnTo>
                    <a:pt x="963" y="1"/>
                  </a:lnTo>
                  <a:lnTo>
                    <a:pt x="928" y="3"/>
                  </a:lnTo>
                  <a:lnTo>
                    <a:pt x="894" y="5"/>
                  </a:lnTo>
                  <a:lnTo>
                    <a:pt x="894" y="5"/>
                  </a:lnTo>
                  <a:lnTo>
                    <a:pt x="861" y="10"/>
                  </a:lnTo>
                  <a:lnTo>
                    <a:pt x="827" y="15"/>
                  </a:lnTo>
                  <a:lnTo>
                    <a:pt x="794" y="22"/>
                  </a:lnTo>
                  <a:lnTo>
                    <a:pt x="761" y="30"/>
                  </a:lnTo>
                  <a:lnTo>
                    <a:pt x="729" y="39"/>
                  </a:lnTo>
                  <a:lnTo>
                    <a:pt x="696" y="49"/>
                  </a:lnTo>
                  <a:lnTo>
                    <a:pt x="664" y="60"/>
                  </a:lnTo>
                  <a:lnTo>
                    <a:pt x="633" y="72"/>
                  </a:lnTo>
                  <a:lnTo>
                    <a:pt x="633" y="72"/>
                  </a:lnTo>
                  <a:lnTo>
                    <a:pt x="602" y="86"/>
                  </a:lnTo>
                  <a:lnTo>
                    <a:pt x="572" y="101"/>
                  </a:lnTo>
                  <a:lnTo>
                    <a:pt x="542" y="116"/>
                  </a:lnTo>
                  <a:lnTo>
                    <a:pt x="513" y="133"/>
                  </a:lnTo>
                  <a:lnTo>
                    <a:pt x="484" y="150"/>
                  </a:lnTo>
                  <a:lnTo>
                    <a:pt x="456" y="168"/>
                  </a:lnTo>
                  <a:lnTo>
                    <a:pt x="429" y="188"/>
                  </a:lnTo>
                  <a:lnTo>
                    <a:pt x="403" y="208"/>
                  </a:lnTo>
                  <a:lnTo>
                    <a:pt x="403" y="208"/>
                  </a:lnTo>
                  <a:lnTo>
                    <a:pt x="377" y="230"/>
                  </a:lnTo>
                  <a:lnTo>
                    <a:pt x="353" y="252"/>
                  </a:lnTo>
                  <a:lnTo>
                    <a:pt x="329" y="275"/>
                  </a:lnTo>
                  <a:lnTo>
                    <a:pt x="306" y="299"/>
                  </a:lnTo>
                  <a:lnTo>
                    <a:pt x="284" y="323"/>
                  </a:lnTo>
                  <a:lnTo>
                    <a:pt x="263" y="348"/>
                  </a:lnTo>
                  <a:lnTo>
                    <a:pt x="242" y="375"/>
                  </a:lnTo>
                  <a:lnTo>
                    <a:pt x="223" y="401"/>
                  </a:lnTo>
                  <a:lnTo>
                    <a:pt x="204" y="428"/>
                  </a:lnTo>
                  <a:lnTo>
                    <a:pt x="186" y="456"/>
                  </a:lnTo>
                  <a:lnTo>
                    <a:pt x="170" y="483"/>
                  </a:lnTo>
                  <a:lnTo>
                    <a:pt x="155" y="512"/>
                  </a:lnTo>
                  <a:lnTo>
                    <a:pt x="141" y="541"/>
                  </a:lnTo>
                  <a:lnTo>
                    <a:pt x="128" y="570"/>
                  </a:lnTo>
                  <a:lnTo>
                    <a:pt x="116" y="599"/>
                  </a:lnTo>
                  <a:lnTo>
                    <a:pt x="105" y="629"/>
                  </a:lnTo>
                  <a:lnTo>
                    <a:pt x="105" y="629"/>
                  </a:lnTo>
                  <a:lnTo>
                    <a:pt x="99" y="644"/>
                  </a:lnTo>
                  <a:lnTo>
                    <a:pt x="94" y="658"/>
                  </a:lnTo>
                  <a:lnTo>
                    <a:pt x="86" y="689"/>
                  </a:lnTo>
                  <a:lnTo>
                    <a:pt x="71" y="749"/>
                  </a:lnTo>
                  <a:lnTo>
                    <a:pt x="71" y="749"/>
                  </a:lnTo>
                  <a:lnTo>
                    <a:pt x="65" y="780"/>
                  </a:lnTo>
                  <a:lnTo>
                    <a:pt x="60" y="812"/>
                  </a:lnTo>
                  <a:lnTo>
                    <a:pt x="56" y="843"/>
                  </a:lnTo>
                  <a:lnTo>
                    <a:pt x="53" y="873"/>
                  </a:lnTo>
                  <a:lnTo>
                    <a:pt x="53" y="873"/>
                  </a:lnTo>
                  <a:lnTo>
                    <a:pt x="52" y="930"/>
                  </a:lnTo>
                  <a:lnTo>
                    <a:pt x="52" y="930"/>
                  </a:lnTo>
                  <a:lnTo>
                    <a:pt x="51" y="945"/>
                  </a:lnTo>
                  <a:lnTo>
                    <a:pt x="51" y="961"/>
                  </a:lnTo>
                  <a:lnTo>
                    <a:pt x="53" y="991"/>
                  </a:lnTo>
                  <a:lnTo>
                    <a:pt x="53" y="991"/>
                  </a:lnTo>
                  <a:lnTo>
                    <a:pt x="57" y="1049"/>
                  </a:lnTo>
                  <a:lnTo>
                    <a:pt x="57" y="1049"/>
                  </a:lnTo>
                  <a:lnTo>
                    <a:pt x="67" y="1107"/>
                  </a:lnTo>
                  <a:lnTo>
                    <a:pt x="67" y="1107"/>
                  </a:lnTo>
                  <a:lnTo>
                    <a:pt x="72" y="1135"/>
                  </a:lnTo>
                  <a:lnTo>
                    <a:pt x="78" y="1163"/>
                  </a:lnTo>
                  <a:lnTo>
                    <a:pt x="85" y="1190"/>
                  </a:lnTo>
                  <a:lnTo>
                    <a:pt x="93" y="1218"/>
                  </a:lnTo>
                  <a:lnTo>
                    <a:pt x="102" y="1244"/>
                  </a:lnTo>
                  <a:lnTo>
                    <a:pt x="111" y="1270"/>
                  </a:lnTo>
                  <a:lnTo>
                    <a:pt x="131" y="1321"/>
                  </a:lnTo>
                  <a:lnTo>
                    <a:pt x="131" y="1321"/>
                  </a:lnTo>
                  <a:lnTo>
                    <a:pt x="155" y="1368"/>
                  </a:lnTo>
                  <a:lnTo>
                    <a:pt x="167" y="1391"/>
                  </a:lnTo>
                  <a:lnTo>
                    <a:pt x="180" y="1414"/>
                  </a:lnTo>
                  <a:lnTo>
                    <a:pt x="194" y="1436"/>
                  </a:lnTo>
                  <a:lnTo>
                    <a:pt x="208" y="1457"/>
                  </a:lnTo>
                  <a:lnTo>
                    <a:pt x="223" y="1478"/>
                  </a:lnTo>
                  <a:lnTo>
                    <a:pt x="238" y="1498"/>
                  </a:lnTo>
                  <a:lnTo>
                    <a:pt x="238" y="1498"/>
                  </a:lnTo>
                  <a:lnTo>
                    <a:pt x="254" y="1519"/>
                  </a:lnTo>
                  <a:lnTo>
                    <a:pt x="271" y="1540"/>
                  </a:lnTo>
                  <a:lnTo>
                    <a:pt x="271" y="1540"/>
                  </a:lnTo>
                  <a:lnTo>
                    <a:pt x="249" y="1553"/>
                  </a:lnTo>
                  <a:lnTo>
                    <a:pt x="229" y="1567"/>
                  </a:lnTo>
                  <a:lnTo>
                    <a:pt x="229" y="1567"/>
                  </a:lnTo>
                  <a:lnTo>
                    <a:pt x="195" y="1591"/>
                  </a:lnTo>
                  <a:lnTo>
                    <a:pt x="180" y="1602"/>
                  </a:lnTo>
                  <a:lnTo>
                    <a:pt x="165" y="1615"/>
                  </a:lnTo>
                  <a:lnTo>
                    <a:pt x="165" y="1615"/>
                  </a:lnTo>
                  <a:lnTo>
                    <a:pt x="138" y="1637"/>
                  </a:lnTo>
                  <a:lnTo>
                    <a:pt x="113" y="1661"/>
                  </a:lnTo>
                  <a:lnTo>
                    <a:pt x="91" y="1682"/>
                  </a:lnTo>
                  <a:lnTo>
                    <a:pt x="72" y="1702"/>
                  </a:lnTo>
                  <a:lnTo>
                    <a:pt x="72" y="1702"/>
                  </a:lnTo>
                  <a:lnTo>
                    <a:pt x="55" y="1720"/>
                  </a:lnTo>
                  <a:lnTo>
                    <a:pt x="40" y="1737"/>
                  </a:lnTo>
                  <a:lnTo>
                    <a:pt x="29" y="1752"/>
                  </a:lnTo>
                  <a:lnTo>
                    <a:pt x="18" y="1764"/>
                  </a:lnTo>
                  <a:lnTo>
                    <a:pt x="18" y="1764"/>
                  </a:lnTo>
                  <a:lnTo>
                    <a:pt x="0" y="1786"/>
                  </a:lnTo>
                  <a:lnTo>
                    <a:pt x="0" y="1786"/>
                  </a:lnTo>
                  <a:lnTo>
                    <a:pt x="20" y="1765"/>
                  </a:lnTo>
                  <a:lnTo>
                    <a:pt x="20" y="1765"/>
                  </a:lnTo>
                  <a:lnTo>
                    <a:pt x="44" y="1740"/>
                  </a:lnTo>
                  <a:lnTo>
                    <a:pt x="59" y="1724"/>
                  </a:lnTo>
                  <a:lnTo>
                    <a:pt x="77" y="1707"/>
                  </a:lnTo>
                  <a:lnTo>
                    <a:pt x="77" y="1707"/>
                  </a:lnTo>
                  <a:lnTo>
                    <a:pt x="98" y="1689"/>
                  </a:lnTo>
                  <a:lnTo>
                    <a:pt x="121" y="1669"/>
                  </a:lnTo>
                  <a:lnTo>
                    <a:pt x="146" y="1647"/>
                  </a:lnTo>
                  <a:lnTo>
                    <a:pt x="174" y="1626"/>
                  </a:lnTo>
                  <a:lnTo>
                    <a:pt x="174" y="1626"/>
                  </a:lnTo>
                  <a:lnTo>
                    <a:pt x="189" y="1615"/>
                  </a:lnTo>
                  <a:lnTo>
                    <a:pt x="205" y="1605"/>
                  </a:lnTo>
                  <a:lnTo>
                    <a:pt x="239" y="1583"/>
                  </a:lnTo>
                  <a:lnTo>
                    <a:pt x="239" y="1583"/>
                  </a:lnTo>
                  <a:lnTo>
                    <a:pt x="262" y="1569"/>
                  </a:lnTo>
                  <a:lnTo>
                    <a:pt x="285" y="1556"/>
                  </a:lnTo>
                  <a:lnTo>
                    <a:pt x="285" y="1556"/>
                  </a:lnTo>
                  <a:lnTo>
                    <a:pt x="312" y="1584"/>
                  </a:lnTo>
                  <a:lnTo>
                    <a:pt x="338" y="1611"/>
                  </a:lnTo>
                  <a:lnTo>
                    <a:pt x="366" y="1635"/>
                  </a:lnTo>
                  <a:lnTo>
                    <a:pt x="393" y="1660"/>
                  </a:lnTo>
                  <a:lnTo>
                    <a:pt x="421" y="1681"/>
                  </a:lnTo>
                  <a:lnTo>
                    <a:pt x="449" y="1701"/>
                  </a:lnTo>
                  <a:lnTo>
                    <a:pt x="477" y="1720"/>
                  </a:lnTo>
                  <a:lnTo>
                    <a:pt x="505" y="1737"/>
                  </a:lnTo>
                  <a:lnTo>
                    <a:pt x="505" y="1737"/>
                  </a:lnTo>
                  <a:lnTo>
                    <a:pt x="522" y="1747"/>
                  </a:lnTo>
                  <a:lnTo>
                    <a:pt x="539" y="1756"/>
                  </a:lnTo>
                  <a:lnTo>
                    <a:pt x="573" y="1773"/>
                  </a:lnTo>
                  <a:lnTo>
                    <a:pt x="607" y="1788"/>
                  </a:lnTo>
                  <a:lnTo>
                    <a:pt x="639" y="1802"/>
                  </a:lnTo>
                  <a:lnTo>
                    <a:pt x="639" y="1802"/>
                  </a:lnTo>
                  <a:lnTo>
                    <a:pt x="701" y="1823"/>
                  </a:lnTo>
                  <a:lnTo>
                    <a:pt x="731" y="1831"/>
                  </a:lnTo>
                  <a:lnTo>
                    <a:pt x="745" y="1835"/>
                  </a:lnTo>
                  <a:lnTo>
                    <a:pt x="759" y="1838"/>
                  </a:lnTo>
                  <a:lnTo>
                    <a:pt x="759" y="1838"/>
                  </a:lnTo>
                  <a:lnTo>
                    <a:pt x="812" y="1849"/>
                  </a:lnTo>
                  <a:lnTo>
                    <a:pt x="812" y="1849"/>
                  </a:lnTo>
                  <a:lnTo>
                    <a:pt x="859" y="1855"/>
                  </a:lnTo>
                  <a:lnTo>
                    <a:pt x="859" y="1855"/>
                  </a:lnTo>
                  <a:lnTo>
                    <a:pt x="880" y="1857"/>
                  </a:lnTo>
                  <a:lnTo>
                    <a:pt x="899" y="1859"/>
                  </a:lnTo>
                  <a:lnTo>
                    <a:pt x="917" y="1860"/>
                  </a:lnTo>
                  <a:lnTo>
                    <a:pt x="933" y="1860"/>
                  </a:lnTo>
                  <a:lnTo>
                    <a:pt x="933" y="1860"/>
                  </a:lnTo>
                  <a:lnTo>
                    <a:pt x="996" y="1860"/>
                  </a:lnTo>
                  <a:lnTo>
                    <a:pt x="996" y="1860"/>
                  </a:lnTo>
                  <a:lnTo>
                    <a:pt x="933" y="1854"/>
                  </a:lnTo>
                  <a:lnTo>
                    <a:pt x="933" y="1854"/>
                  </a:lnTo>
                  <a:lnTo>
                    <a:pt x="917" y="1853"/>
                  </a:lnTo>
                  <a:lnTo>
                    <a:pt x="900" y="1850"/>
                  </a:lnTo>
                  <a:lnTo>
                    <a:pt x="881" y="1847"/>
                  </a:lnTo>
                  <a:lnTo>
                    <a:pt x="860" y="1843"/>
                  </a:lnTo>
                  <a:lnTo>
                    <a:pt x="860" y="1843"/>
                  </a:lnTo>
                  <a:lnTo>
                    <a:pt x="815" y="1834"/>
                  </a:lnTo>
                  <a:lnTo>
                    <a:pt x="815" y="1834"/>
                  </a:lnTo>
                  <a:lnTo>
                    <a:pt x="764" y="1819"/>
                  </a:lnTo>
                  <a:lnTo>
                    <a:pt x="764" y="1819"/>
                  </a:lnTo>
                  <a:lnTo>
                    <a:pt x="751" y="1816"/>
                  </a:lnTo>
                  <a:lnTo>
                    <a:pt x="737" y="1811"/>
                  </a:lnTo>
                  <a:lnTo>
                    <a:pt x="709" y="1801"/>
                  </a:lnTo>
                  <a:lnTo>
                    <a:pt x="649" y="1777"/>
                  </a:lnTo>
                  <a:lnTo>
                    <a:pt x="649" y="1777"/>
                  </a:lnTo>
                  <a:lnTo>
                    <a:pt x="619" y="1761"/>
                  </a:lnTo>
                  <a:lnTo>
                    <a:pt x="588" y="1744"/>
                  </a:lnTo>
                  <a:lnTo>
                    <a:pt x="556" y="1726"/>
                  </a:lnTo>
                  <a:lnTo>
                    <a:pt x="541" y="1716"/>
                  </a:lnTo>
                  <a:lnTo>
                    <a:pt x="525" y="1705"/>
                  </a:lnTo>
                  <a:lnTo>
                    <a:pt x="525" y="1705"/>
                  </a:lnTo>
                  <a:lnTo>
                    <a:pt x="500" y="1688"/>
                  </a:lnTo>
                  <a:lnTo>
                    <a:pt x="476" y="1670"/>
                  </a:lnTo>
                  <a:lnTo>
                    <a:pt x="451" y="1650"/>
                  </a:lnTo>
                  <a:lnTo>
                    <a:pt x="427" y="1628"/>
                  </a:lnTo>
                  <a:lnTo>
                    <a:pt x="403" y="1605"/>
                  </a:lnTo>
                  <a:lnTo>
                    <a:pt x="380" y="1582"/>
                  </a:lnTo>
                  <a:lnTo>
                    <a:pt x="357" y="1557"/>
                  </a:lnTo>
                  <a:lnTo>
                    <a:pt x="334" y="1531"/>
                  </a:lnTo>
                  <a:lnTo>
                    <a:pt x="334" y="1531"/>
                  </a:lnTo>
                  <a:lnTo>
                    <a:pt x="371" y="1514"/>
                  </a:lnTo>
                  <a:lnTo>
                    <a:pt x="410" y="1498"/>
                  </a:lnTo>
                  <a:lnTo>
                    <a:pt x="450" y="1483"/>
                  </a:lnTo>
                  <a:lnTo>
                    <a:pt x="491" y="1469"/>
                  </a:lnTo>
                  <a:lnTo>
                    <a:pt x="491" y="1469"/>
                  </a:lnTo>
                  <a:lnTo>
                    <a:pt x="541" y="1455"/>
                  </a:lnTo>
                  <a:lnTo>
                    <a:pt x="593" y="1442"/>
                  </a:lnTo>
                  <a:lnTo>
                    <a:pt x="646" y="1431"/>
                  </a:lnTo>
                  <a:lnTo>
                    <a:pt x="700" y="1421"/>
                  </a:lnTo>
                  <a:lnTo>
                    <a:pt x="700" y="1421"/>
                  </a:lnTo>
                  <a:lnTo>
                    <a:pt x="756" y="1412"/>
                  </a:lnTo>
                  <a:lnTo>
                    <a:pt x="813" y="1404"/>
                  </a:lnTo>
                  <a:lnTo>
                    <a:pt x="870" y="1398"/>
                  </a:lnTo>
                  <a:lnTo>
                    <a:pt x="929" y="1393"/>
                  </a:lnTo>
                  <a:lnTo>
                    <a:pt x="989" y="1388"/>
                  </a:lnTo>
                  <a:lnTo>
                    <a:pt x="1048" y="1384"/>
                  </a:lnTo>
                  <a:lnTo>
                    <a:pt x="1168" y="1377"/>
                  </a:lnTo>
                  <a:lnTo>
                    <a:pt x="1168" y="1377"/>
                  </a:lnTo>
                  <a:lnTo>
                    <a:pt x="1288" y="1368"/>
                  </a:lnTo>
                  <a:lnTo>
                    <a:pt x="1348" y="1363"/>
                  </a:lnTo>
                  <a:lnTo>
                    <a:pt x="1408" y="1357"/>
                  </a:lnTo>
                  <a:lnTo>
                    <a:pt x="1466" y="1350"/>
                  </a:lnTo>
                  <a:lnTo>
                    <a:pt x="1525" y="1341"/>
                  </a:lnTo>
                  <a:lnTo>
                    <a:pt x="1582" y="1331"/>
                  </a:lnTo>
                  <a:lnTo>
                    <a:pt x="1638" y="1319"/>
                  </a:lnTo>
                  <a:lnTo>
                    <a:pt x="1638" y="1319"/>
                  </a:lnTo>
                  <a:lnTo>
                    <a:pt x="1684" y="1307"/>
                  </a:lnTo>
                  <a:lnTo>
                    <a:pt x="1729" y="1294"/>
                  </a:lnTo>
                  <a:lnTo>
                    <a:pt x="1773" y="1279"/>
                  </a:lnTo>
                  <a:lnTo>
                    <a:pt x="1814" y="1262"/>
                  </a:lnTo>
                  <a:lnTo>
                    <a:pt x="1814" y="1262"/>
                  </a:lnTo>
                  <a:lnTo>
                    <a:pt x="1806" y="1284"/>
                  </a:lnTo>
                  <a:lnTo>
                    <a:pt x="1798" y="1305"/>
                  </a:lnTo>
                  <a:lnTo>
                    <a:pt x="1798" y="1305"/>
                  </a:lnTo>
                  <a:lnTo>
                    <a:pt x="1789" y="1326"/>
                  </a:lnTo>
                  <a:lnTo>
                    <a:pt x="1780" y="1347"/>
                  </a:lnTo>
                  <a:lnTo>
                    <a:pt x="1770" y="1368"/>
                  </a:lnTo>
                  <a:lnTo>
                    <a:pt x="1759" y="1388"/>
                  </a:lnTo>
                  <a:lnTo>
                    <a:pt x="1738" y="1426"/>
                  </a:lnTo>
                  <a:lnTo>
                    <a:pt x="1714" y="1463"/>
                  </a:lnTo>
                  <a:lnTo>
                    <a:pt x="1689" y="1498"/>
                  </a:lnTo>
                  <a:lnTo>
                    <a:pt x="1664" y="1530"/>
                  </a:lnTo>
                  <a:lnTo>
                    <a:pt x="1638" y="1561"/>
                  </a:lnTo>
                  <a:lnTo>
                    <a:pt x="1612" y="1589"/>
                  </a:lnTo>
                  <a:lnTo>
                    <a:pt x="1612" y="1589"/>
                  </a:lnTo>
                  <a:close/>
                  <a:moveTo>
                    <a:pt x="1630" y="1285"/>
                  </a:moveTo>
                  <a:lnTo>
                    <a:pt x="1630" y="1285"/>
                  </a:lnTo>
                  <a:lnTo>
                    <a:pt x="1575" y="1296"/>
                  </a:lnTo>
                  <a:lnTo>
                    <a:pt x="1519" y="1305"/>
                  </a:lnTo>
                  <a:lnTo>
                    <a:pt x="1462" y="1313"/>
                  </a:lnTo>
                  <a:lnTo>
                    <a:pt x="1404" y="1320"/>
                  </a:lnTo>
                  <a:lnTo>
                    <a:pt x="1345" y="1325"/>
                  </a:lnTo>
                  <a:lnTo>
                    <a:pt x="1285" y="1330"/>
                  </a:lnTo>
                  <a:lnTo>
                    <a:pt x="1166" y="1337"/>
                  </a:lnTo>
                  <a:lnTo>
                    <a:pt x="1166" y="1337"/>
                  </a:lnTo>
                  <a:lnTo>
                    <a:pt x="1046" y="1346"/>
                  </a:lnTo>
                  <a:lnTo>
                    <a:pt x="986" y="1350"/>
                  </a:lnTo>
                  <a:lnTo>
                    <a:pt x="925" y="1355"/>
                  </a:lnTo>
                  <a:lnTo>
                    <a:pt x="866" y="1362"/>
                  </a:lnTo>
                  <a:lnTo>
                    <a:pt x="808" y="1369"/>
                  </a:lnTo>
                  <a:lnTo>
                    <a:pt x="751" y="1377"/>
                  </a:lnTo>
                  <a:lnTo>
                    <a:pt x="694" y="1386"/>
                  </a:lnTo>
                  <a:lnTo>
                    <a:pt x="694" y="1386"/>
                  </a:lnTo>
                  <a:lnTo>
                    <a:pt x="666" y="1391"/>
                  </a:lnTo>
                  <a:lnTo>
                    <a:pt x="639" y="1397"/>
                  </a:lnTo>
                  <a:lnTo>
                    <a:pt x="612" y="1404"/>
                  </a:lnTo>
                  <a:lnTo>
                    <a:pt x="585" y="1410"/>
                  </a:lnTo>
                  <a:lnTo>
                    <a:pt x="533" y="1425"/>
                  </a:lnTo>
                  <a:lnTo>
                    <a:pt x="482" y="1441"/>
                  </a:lnTo>
                  <a:lnTo>
                    <a:pt x="482" y="1441"/>
                  </a:lnTo>
                  <a:lnTo>
                    <a:pt x="439" y="1458"/>
                  </a:lnTo>
                  <a:lnTo>
                    <a:pt x="397" y="1475"/>
                  </a:lnTo>
                  <a:lnTo>
                    <a:pt x="357" y="1493"/>
                  </a:lnTo>
                  <a:lnTo>
                    <a:pt x="320" y="1512"/>
                  </a:lnTo>
                  <a:lnTo>
                    <a:pt x="320" y="1512"/>
                  </a:lnTo>
                  <a:lnTo>
                    <a:pt x="302" y="1489"/>
                  </a:lnTo>
                  <a:lnTo>
                    <a:pt x="284" y="1465"/>
                  </a:lnTo>
                  <a:lnTo>
                    <a:pt x="284" y="1465"/>
                  </a:lnTo>
                  <a:lnTo>
                    <a:pt x="271" y="1445"/>
                  </a:lnTo>
                  <a:lnTo>
                    <a:pt x="259" y="1425"/>
                  </a:lnTo>
                  <a:lnTo>
                    <a:pt x="247" y="1405"/>
                  </a:lnTo>
                  <a:lnTo>
                    <a:pt x="235" y="1384"/>
                  </a:lnTo>
                  <a:lnTo>
                    <a:pt x="224" y="1362"/>
                  </a:lnTo>
                  <a:lnTo>
                    <a:pt x="212" y="1340"/>
                  </a:lnTo>
                  <a:lnTo>
                    <a:pt x="202" y="1317"/>
                  </a:lnTo>
                  <a:lnTo>
                    <a:pt x="192" y="1294"/>
                  </a:lnTo>
                  <a:lnTo>
                    <a:pt x="183" y="1271"/>
                  </a:lnTo>
                  <a:lnTo>
                    <a:pt x="175" y="1247"/>
                  </a:lnTo>
                  <a:lnTo>
                    <a:pt x="168" y="1223"/>
                  </a:lnTo>
                  <a:lnTo>
                    <a:pt x="161" y="1197"/>
                  </a:lnTo>
                  <a:lnTo>
                    <a:pt x="154" y="1172"/>
                  </a:lnTo>
                  <a:lnTo>
                    <a:pt x="149" y="1147"/>
                  </a:lnTo>
                  <a:lnTo>
                    <a:pt x="144" y="1121"/>
                  </a:lnTo>
                  <a:lnTo>
                    <a:pt x="140" y="1095"/>
                  </a:lnTo>
                  <a:lnTo>
                    <a:pt x="140" y="1095"/>
                  </a:lnTo>
                  <a:lnTo>
                    <a:pt x="133" y="1042"/>
                  </a:lnTo>
                  <a:lnTo>
                    <a:pt x="133" y="1042"/>
                  </a:lnTo>
                  <a:lnTo>
                    <a:pt x="131" y="988"/>
                  </a:lnTo>
                  <a:lnTo>
                    <a:pt x="130" y="961"/>
                  </a:lnTo>
                  <a:lnTo>
                    <a:pt x="130" y="961"/>
                  </a:lnTo>
                  <a:lnTo>
                    <a:pt x="130" y="956"/>
                  </a:lnTo>
                  <a:lnTo>
                    <a:pt x="131" y="949"/>
                  </a:lnTo>
                  <a:lnTo>
                    <a:pt x="132" y="935"/>
                  </a:lnTo>
                  <a:lnTo>
                    <a:pt x="132" y="935"/>
                  </a:lnTo>
                  <a:lnTo>
                    <a:pt x="135" y="877"/>
                  </a:lnTo>
                  <a:lnTo>
                    <a:pt x="135" y="877"/>
                  </a:lnTo>
                  <a:lnTo>
                    <a:pt x="137" y="863"/>
                  </a:lnTo>
                  <a:lnTo>
                    <a:pt x="139" y="849"/>
                  </a:lnTo>
                  <a:lnTo>
                    <a:pt x="144" y="822"/>
                  </a:lnTo>
                  <a:lnTo>
                    <a:pt x="144" y="822"/>
                  </a:lnTo>
                  <a:lnTo>
                    <a:pt x="146" y="809"/>
                  </a:lnTo>
                  <a:lnTo>
                    <a:pt x="148" y="796"/>
                  </a:lnTo>
                  <a:lnTo>
                    <a:pt x="150" y="781"/>
                  </a:lnTo>
                  <a:lnTo>
                    <a:pt x="154" y="767"/>
                  </a:lnTo>
                  <a:lnTo>
                    <a:pt x="154" y="767"/>
                  </a:lnTo>
                  <a:lnTo>
                    <a:pt x="169" y="713"/>
                  </a:lnTo>
                  <a:lnTo>
                    <a:pt x="177" y="686"/>
                  </a:lnTo>
                  <a:lnTo>
                    <a:pt x="187" y="659"/>
                  </a:lnTo>
                  <a:lnTo>
                    <a:pt x="187" y="659"/>
                  </a:lnTo>
                  <a:lnTo>
                    <a:pt x="198" y="632"/>
                  </a:lnTo>
                  <a:lnTo>
                    <a:pt x="209" y="606"/>
                  </a:lnTo>
                  <a:lnTo>
                    <a:pt x="222" y="580"/>
                  </a:lnTo>
                  <a:lnTo>
                    <a:pt x="236" y="554"/>
                  </a:lnTo>
                  <a:lnTo>
                    <a:pt x="250" y="529"/>
                  </a:lnTo>
                  <a:lnTo>
                    <a:pt x="265" y="504"/>
                  </a:lnTo>
                  <a:lnTo>
                    <a:pt x="282" y="479"/>
                  </a:lnTo>
                  <a:lnTo>
                    <a:pt x="299" y="455"/>
                  </a:lnTo>
                  <a:lnTo>
                    <a:pt x="316" y="432"/>
                  </a:lnTo>
                  <a:lnTo>
                    <a:pt x="335" y="409"/>
                  </a:lnTo>
                  <a:lnTo>
                    <a:pt x="355" y="387"/>
                  </a:lnTo>
                  <a:lnTo>
                    <a:pt x="375" y="365"/>
                  </a:lnTo>
                  <a:lnTo>
                    <a:pt x="396" y="343"/>
                  </a:lnTo>
                  <a:lnTo>
                    <a:pt x="418" y="323"/>
                  </a:lnTo>
                  <a:lnTo>
                    <a:pt x="440" y="303"/>
                  </a:lnTo>
                  <a:lnTo>
                    <a:pt x="463" y="284"/>
                  </a:lnTo>
                  <a:lnTo>
                    <a:pt x="463" y="284"/>
                  </a:lnTo>
                  <a:lnTo>
                    <a:pt x="487" y="266"/>
                  </a:lnTo>
                  <a:lnTo>
                    <a:pt x="511" y="248"/>
                  </a:lnTo>
                  <a:lnTo>
                    <a:pt x="536" y="232"/>
                  </a:lnTo>
                  <a:lnTo>
                    <a:pt x="562" y="217"/>
                  </a:lnTo>
                  <a:lnTo>
                    <a:pt x="589" y="202"/>
                  </a:lnTo>
                  <a:lnTo>
                    <a:pt x="615" y="188"/>
                  </a:lnTo>
                  <a:lnTo>
                    <a:pt x="643" y="175"/>
                  </a:lnTo>
                  <a:lnTo>
                    <a:pt x="670" y="163"/>
                  </a:lnTo>
                  <a:lnTo>
                    <a:pt x="670" y="163"/>
                  </a:lnTo>
                  <a:lnTo>
                    <a:pt x="699" y="152"/>
                  </a:lnTo>
                  <a:lnTo>
                    <a:pt x="727" y="142"/>
                  </a:lnTo>
                  <a:lnTo>
                    <a:pt x="756" y="134"/>
                  </a:lnTo>
                  <a:lnTo>
                    <a:pt x="785" y="126"/>
                  </a:lnTo>
                  <a:lnTo>
                    <a:pt x="815" y="119"/>
                  </a:lnTo>
                  <a:lnTo>
                    <a:pt x="845" y="113"/>
                  </a:lnTo>
                  <a:lnTo>
                    <a:pt x="875" y="108"/>
                  </a:lnTo>
                  <a:lnTo>
                    <a:pt x="905" y="104"/>
                  </a:lnTo>
                  <a:lnTo>
                    <a:pt x="966" y="101"/>
                  </a:lnTo>
                  <a:lnTo>
                    <a:pt x="994" y="99"/>
                  </a:lnTo>
                  <a:lnTo>
                    <a:pt x="1026" y="101"/>
                  </a:lnTo>
                  <a:lnTo>
                    <a:pt x="1026" y="101"/>
                  </a:lnTo>
                  <a:lnTo>
                    <a:pt x="1058" y="102"/>
                  </a:lnTo>
                  <a:lnTo>
                    <a:pt x="1090" y="104"/>
                  </a:lnTo>
                  <a:lnTo>
                    <a:pt x="1148" y="113"/>
                  </a:lnTo>
                  <a:lnTo>
                    <a:pt x="1148" y="113"/>
                  </a:lnTo>
                  <a:lnTo>
                    <a:pt x="1177" y="119"/>
                  </a:lnTo>
                  <a:lnTo>
                    <a:pt x="1207" y="126"/>
                  </a:lnTo>
                  <a:lnTo>
                    <a:pt x="1236" y="134"/>
                  </a:lnTo>
                  <a:lnTo>
                    <a:pt x="1264" y="142"/>
                  </a:lnTo>
                  <a:lnTo>
                    <a:pt x="1293" y="152"/>
                  </a:lnTo>
                  <a:lnTo>
                    <a:pt x="1321" y="163"/>
                  </a:lnTo>
                  <a:lnTo>
                    <a:pt x="1349" y="175"/>
                  </a:lnTo>
                  <a:lnTo>
                    <a:pt x="1375" y="188"/>
                  </a:lnTo>
                  <a:lnTo>
                    <a:pt x="1375" y="188"/>
                  </a:lnTo>
                  <a:lnTo>
                    <a:pt x="1402" y="201"/>
                  </a:lnTo>
                  <a:lnTo>
                    <a:pt x="1428" y="216"/>
                  </a:lnTo>
                  <a:lnTo>
                    <a:pt x="1454" y="231"/>
                  </a:lnTo>
                  <a:lnTo>
                    <a:pt x="1479" y="247"/>
                  </a:lnTo>
                  <a:lnTo>
                    <a:pt x="1503" y="264"/>
                  </a:lnTo>
                  <a:lnTo>
                    <a:pt x="1527" y="282"/>
                  </a:lnTo>
                  <a:lnTo>
                    <a:pt x="1549" y="301"/>
                  </a:lnTo>
                  <a:lnTo>
                    <a:pt x="1572" y="320"/>
                  </a:lnTo>
                  <a:lnTo>
                    <a:pt x="1572" y="320"/>
                  </a:lnTo>
                  <a:lnTo>
                    <a:pt x="1583" y="330"/>
                  </a:lnTo>
                  <a:lnTo>
                    <a:pt x="1594" y="340"/>
                  </a:lnTo>
                  <a:lnTo>
                    <a:pt x="1614" y="361"/>
                  </a:lnTo>
                  <a:lnTo>
                    <a:pt x="1654" y="404"/>
                  </a:lnTo>
                  <a:lnTo>
                    <a:pt x="1654" y="404"/>
                  </a:lnTo>
                  <a:lnTo>
                    <a:pt x="1672" y="427"/>
                  </a:lnTo>
                  <a:lnTo>
                    <a:pt x="1689" y="450"/>
                  </a:lnTo>
                  <a:lnTo>
                    <a:pt x="1689" y="450"/>
                  </a:lnTo>
                  <a:lnTo>
                    <a:pt x="1707" y="473"/>
                  </a:lnTo>
                  <a:lnTo>
                    <a:pt x="1716" y="485"/>
                  </a:lnTo>
                  <a:lnTo>
                    <a:pt x="1723" y="497"/>
                  </a:lnTo>
                  <a:lnTo>
                    <a:pt x="1723" y="497"/>
                  </a:lnTo>
                  <a:lnTo>
                    <a:pt x="1739" y="521"/>
                  </a:lnTo>
                  <a:lnTo>
                    <a:pt x="1753" y="545"/>
                  </a:lnTo>
                  <a:lnTo>
                    <a:pt x="1766" y="571"/>
                  </a:lnTo>
                  <a:lnTo>
                    <a:pt x="1778" y="596"/>
                  </a:lnTo>
                  <a:lnTo>
                    <a:pt x="1790" y="622"/>
                  </a:lnTo>
                  <a:lnTo>
                    <a:pt x="1800" y="648"/>
                  </a:lnTo>
                  <a:lnTo>
                    <a:pt x="1820" y="699"/>
                  </a:lnTo>
                  <a:lnTo>
                    <a:pt x="1820" y="699"/>
                  </a:lnTo>
                  <a:lnTo>
                    <a:pt x="1835" y="753"/>
                  </a:lnTo>
                  <a:lnTo>
                    <a:pt x="1841" y="779"/>
                  </a:lnTo>
                  <a:lnTo>
                    <a:pt x="1847" y="807"/>
                  </a:lnTo>
                  <a:lnTo>
                    <a:pt x="1852" y="833"/>
                  </a:lnTo>
                  <a:lnTo>
                    <a:pt x="1856" y="860"/>
                  </a:lnTo>
                  <a:lnTo>
                    <a:pt x="1859" y="886"/>
                  </a:lnTo>
                  <a:lnTo>
                    <a:pt x="1860" y="913"/>
                  </a:lnTo>
                  <a:lnTo>
                    <a:pt x="1860" y="913"/>
                  </a:lnTo>
                  <a:lnTo>
                    <a:pt x="1862" y="939"/>
                  </a:lnTo>
                  <a:lnTo>
                    <a:pt x="1863" y="952"/>
                  </a:lnTo>
                  <a:lnTo>
                    <a:pt x="1863" y="964"/>
                  </a:lnTo>
                  <a:lnTo>
                    <a:pt x="1863" y="964"/>
                  </a:lnTo>
                  <a:lnTo>
                    <a:pt x="1861" y="1018"/>
                  </a:lnTo>
                  <a:lnTo>
                    <a:pt x="1861" y="1018"/>
                  </a:lnTo>
                  <a:lnTo>
                    <a:pt x="1860" y="1044"/>
                  </a:lnTo>
                  <a:lnTo>
                    <a:pt x="1857" y="1069"/>
                  </a:lnTo>
                  <a:lnTo>
                    <a:pt x="1851" y="1118"/>
                  </a:lnTo>
                  <a:lnTo>
                    <a:pt x="1851" y="1118"/>
                  </a:lnTo>
                  <a:lnTo>
                    <a:pt x="1845" y="1145"/>
                  </a:lnTo>
                  <a:lnTo>
                    <a:pt x="1840" y="1172"/>
                  </a:lnTo>
                  <a:lnTo>
                    <a:pt x="1833" y="1198"/>
                  </a:lnTo>
                  <a:lnTo>
                    <a:pt x="1826" y="1224"/>
                  </a:lnTo>
                  <a:lnTo>
                    <a:pt x="1826" y="1224"/>
                  </a:lnTo>
                  <a:lnTo>
                    <a:pt x="1803" y="1234"/>
                  </a:lnTo>
                  <a:lnTo>
                    <a:pt x="1780" y="1242"/>
                  </a:lnTo>
                  <a:lnTo>
                    <a:pt x="1756" y="1251"/>
                  </a:lnTo>
                  <a:lnTo>
                    <a:pt x="1732" y="1258"/>
                  </a:lnTo>
                  <a:lnTo>
                    <a:pt x="1682" y="1272"/>
                  </a:lnTo>
                  <a:lnTo>
                    <a:pt x="1630" y="1285"/>
                  </a:lnTo>
                  <a:lnTo>
                    <a:pt x="1630" y="12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270" rtl="0" eaLnBrk="1" latinLnBrk="0" hangingPunct="1">
                <a:defRPr sz="1800" kern="1200">
                  <a:solidFill>
                    <a:schemeClr val="tx1"/>
                  </a:solidFill>
                  <a:latin typeface="+mn-lt"/>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endParaRPr lang="en-US" dirty="0"/>
            </a:p>
          </p:txBody>
        </p:sp>
        <p:sp>
          <p:nvSpPr>
            <p:cNvPr id="55" name="Freeform 54"/>
            <p:cNvSpPr>
              <a:spLocks/>
            </p:cNvSpPr>
            <p:nvPr/>
          </p:nvSpPr>
          <p:spPr bwMode="auto">
            <a:xfrm>
              <a:off x="1673225" y="1468438"/>
              <a:ext cx="79375" cy="76200"/>
            </a:xfrm>
            <a:custGeom>
              <a:avLst/>
              <a:gdLst>
                <a:gd name="T0" fmla="*/ 402 w 604"/>
                <a:gd name="T1" fmla="*/ 17 h 576"/>
                <a:gd name="T2" fmla="*/ 316 w 604"/>
                <a:gd name="T3" fmla="*/ 1 h 576"/>
                <a:gd name="T4" fmla="*/ 269 w 604"/>
                <a:gd name="T5" fmla="*/ 2 h 576"/>
                <a:gd name="T6" fmla="*/ 204 w 604"/>
                <a:gd name="T7" fmla="*/ 17 h 576"/>
                <a:gd name="T8" fmla="*/ 125 w 604"/>
                <a:gd name="T9" fmla="*/ 57 h 576"/>
                <a:gd name="T10" fmla="*/ 76 w 604"/>
                <a:gd name="T11" fmla="*/ 101 h 576"/>
                <a:gd name="T12" fmla="*/ 29 w 604"/>
                <a:gd name="T13" fmla="*/ 173 h 576"/>
                <a:gd name="T14" fmla="*/ 11 w 604"/>
                <a:gd name="T15" fmla="*/ 221 h 576"/>
                <a:gd name="T16" fmla="*/ 1 w 604"/>
                <a:gd name="T17" fmla="*/ 272 h 576"/>
                <a:gd name="T18" fmla="*/ 0 w 604"/>
                <a:gd name="T19" fmla="*/ 317 h 576"/>
                <a:gd name="T20" fmla="*/ 4 w 604"/>
                <a:gd name="T21" fmla="*/ 348 h 576"/>
                <a:gd name="T22" fmla="*/ 18 w 604"/>
                <a:gd name="T23" fmla="*/ 400 h 576"/>
                <a:gd name="T24" fmla="*/ 49 w 604"/>
                <a:gd name="T25" fmla="*/ 461 h 576"/>
                <a:gd name="T26" fmla="*/ 79 w 604"/>
                <a:gd name="T27" fmla="*/ 497 h 576"/>
                <a:gd name="T28" fmla="*/ 123 w 604"/>
                <a:gd name="T29" fmla="*/ 534 h 576"/>
                <a:gd name="T30" fmla="*/ 177 w 604"/>
                <a:gd name="T31" fmla="*/ 562 h 576"/>
                <a:gd name="T32" fmla="*/ 235 w 604"/>
                <a:gd name="T33" fmla="*/ 575 h 576"/>
                <a:gd name="T34" fmla="*/ 287 w 604"/>
                <a:gd name="T35" fmla="*/ 575 h 576"/>
                <a:gd name="T36" fmla="*/ 287 w 604"/>
                <a:gd name="T37" fmla="*/ 568 h 576"/>
                <a:gd name="T38" fmla="*/ 241 w 604"/>
                <a:gd name="T39" fmla="*/ 552 h 576"/>
                <a:gd name="T40" fmla="*/ 196 w 604"/>
                <a:gd name="T41" fmla="*/ 526 h 576"/>
                <a:gd name="T42" fmla="*/ 137 w 604"/>
                <a:gd name="T43" fmla="*/ 465 h 576"/>
                <a:gd name="T44" fmla="*/ 114 w 604"/>
                <a:gd name="T45" fmla="*/ 424 h 576"/>
                <a:gd name="T46" fmla="*/ 99 w 604"/>
                <a:gd name="T47" fmla="*/ 377 h 576"/>
                <a:gd name="T48" fmla="*/ 95 w 604"/>
                <a:gd name="T49" fmla="*/ 338 h 576"/>
                <a:gd name="T50" fmla="*/ 96 w 604"/>
                <a:gd name="T51" fmla="*/ 317 h 576"/>
                <a:gd name="T52" fmla="*/ 98 w 604"/>
                <a:gd name="T53" fmla="*/ 297 h 576"/>
                <a:gd name="T54" fmla="*/ 104 w 604"/>
                <a:gd name="T55" fmla="*/ 273 h 576"/>
                <a:gd name="T56" fmla="*/ 119 w 604"/>
                <a:gd name="T57" fmla="*/ 235 h 576"/>
                <a:gd name="T58" fmla="*/ 150 w 604"/>
                <a:gd name="T59" fmla="*/ 191 h 576"/>
                <a:gd name="T60" fmla="*/ 180 w 604"/>
                <a:gd name="T61" fmla="*/ 163 h 576"/>
                <a:gd name="T62" fmla="*/ 229 w 604"/>
                <a:gd name="T63" fmla="*/ 135 h 576"/>
                <a:gd name="T64" fmla="*/ 283 w 604"/>
                <a:gd name="T65" fmla="*/ 121 h 576"/>
                <a:gd name="T66" fmla="*/ 310 w 604"/>
                <a:gd name="T67" fmla="*/ 120 h 576"/>
                <a:gd name="T68" fmla="*/ 352 w 604"/>
                <a:gd name="T69" fmla="*/ 126 h 576"/>
                <a:gd name="T70" fmla="*/ 391 w 604"/>
                <a:gd name="T71" fmla="*/ 139 h 576"/>
                <a:gd name="T72" fmla="*/ 438 w 604"/>
                <a:gd name="T73" fmla="*/ 169 h 576"/>
                <a:gd name="T74" fmla="*/ 475 w 604"/>
                <a:gd name="T75" fmla="*/ 208 h 576"/>
                <a:gd name="T76" fmla="*/ 496 w 604"/>
                <a:gd name="T77" fmla="*/ 243 h 576"/>
                <a:gd name="T78" fmla="*/ 513 w 604"/>
                <a:gd name="T79" fmla="*/ 293 h 576"/>
                <a:gd name="T80" fmla="*/ 517 w 604"/>
                <a:gd name="T81" fmla="*/ 332 h 576"/>
                <a:gd name="T82" fmla="*/ 516 w 604"/>
                <a:gd name="T83" fmla="*/ 356 h 576"/>
                <a:gd name="T84" fmla="*/ 508 w 604"/>
                <a:gd name="T85" fmla="*/ 404 h 576"/>
                <a:gd name="T86" fmla="*/ 480 w 604"/>
                <a:gd name="T87" fmla="*/ 465 h 576"/>
                <a:gd name="T88" fmla="*/ 429 w 604"/>
                <a:gd name="T89" fmla="*/ 523 h 576"/>
                <a:gd name="T90" fmla="*/ 376 w 604"/>
                <a:gd name="T91" fmla="*/ 558 h 576"/>
                <a:gd name="T92" fmla="*/ 378 w 604"/>
                <a:gd name="T93" fmla="*/ 565 h 576"/>
                <a:gd name="T94" fmla="*/ 428 w 604"/>
                <a:gd name="T95" fmla="*/ 554 h 576"/>
                <a:gd name="T96" fmla="*/ 481 w 604"/>
                <a:gd name="T97" fmla="*/ 528 h 576"/>
                <a:gd name="T98" fmla="*/ 529 w 604"/>
                <a:gd name="T99" fmla="*/ 489 h 576"/>
                <a:gd name="T100" fmla="*/ 563 w 604"/>
                <a:gd name="T101" fmla="*/ 444 h 576"/>
                <a:gd name="T102" fmla="*/ 585 w 604"/>
                <a:gd name="T103" fmla="*/ 402 h 576"/>
                <a:gd name="T104" fmla="*/ 599 w 604"/>
                <a:gd name="T105" fmla="*/ 353 h 576"/>
                <a:gd name="T106" fmla="*/ 604 w 604"/>
                <a:gd name="T107" fmla="*/ 301 h 576"/>
                <a:gd name="T108" fmla="*/ 595 w 604"/>
                <a:gd name="T109" fmla="*/ 225 h 576"/>
                <a:gd name="T110" fmla="*/ 565 w 604"/>
                <a:gd name="T111" fmla="*/ 151 h 576"/>
                <a:gd name="T112" fmla="*/ 528 w 604"/>
                <a:gd name="T113" fmla="*/ 100 h 576"/>
                <a:gd name="T114" fmla="*/ 462 w 604"/>
                <a:gd name="T115" fmla="*/ 4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4" h="576">
                  <a:moveTo>
                    <a:pt x="443" y="34"/>
                  </a:moveTo>
                  <a:lnTo>
                    <a:pt x="443" y="34"/>
                  </a:lnTo>
                  <a:lnTo>
                    <a:pt x="423" y="25"/>
                  </a:lnTo>
                  <a:lnTo>
                    <a:pt x="402" y="17"/>
                  </a:lnTo>
                  <a:lnTo>
                    <a:pt x="381" y="11"/>
                  </a:lnTo>
                  <a:lnTo>
                    <a:pt x="358" y="6"/>
                  </a:lnTo>
                  <a:lnTo>
                    <a:pt x="334" y="2"/>
                  </a:lnTo>
                  <a:lnTo>
                    <a:pt x="316" y="1"/>
                  </a:lnTo>
                  <a:lnTo>
                    <a:pt x="316" y="1"/>
                  </a:lnTo>
                  <a:lnTo>
                    <a:pt x="304" y="0"/>
                  </a:lnTo>
                  <a:lnTo>
                    <a:pt x="293" y="1"/>
                  </a:lnTo>
                  <a:lnTo>
                    <a:pt x="269" y="2"/>
                  </a:lnTo>
                  <a:lnTo>
                    <a:pt x="269" y="2"/>
                  </a:lnTo>
                  <a:lnTo>
                    <a:pt x="247" y="6"/>
                  </a:lnTo>
                  <a:lnTo>
                    <a:pt x="225" y="10"/>
                  </a:lnTo>
                  <a:lnTo>
                    <a:pt x="204" y="17"/>
                  </a:lnTo>
                  <a:lnTo>
                    <a:pt x="183" y="25"/>
                  </a:lnTo>
                  <a:lnTo>
                    <a:pt x="163" y="34"/>
                  </a:lnTo>
                  <a:lnTo>
                    <a:pt x="144" y="45"/>
                  </a:lnTo>
                  <a:lnTo>
                    <a:pt x="125" y="57"/>
                  </a:lnTo>
                  <a:lnTo>
                    <a:pt x="108" y="71"/>
                  </a:lnTo>
                  <a:lnTo>
                    <a:pt x="108" y="71"/>
                  </a:lnTo>
                  <a:lnTo>
                    <a:pt x="91" y="86"/>
                  </a:lnTo>
                  <a:lnTo>
                    <a:pt x="76" y="101"/>
                  </a:lnTo>
                  <a:lnTo>
                    <a:pt x="63" y="118"/>
                  </a:lnTo>
                  <a:lnTo>
                    <a:pt x="50" y="135"/>
                  </a:lnTo>
                  <a:lnTo>
                    <a:pt x="39" y="154"/>
                  </a:lnTo>
                  <a:lnTo>
                    <a:pt x="29" y="173"/>
                  </a:lnTo>
                  <a:lnTo>
                    <a:pt x="21" y="192"/>
                  </a:lnTo>
                  <a:lnTo>
                    <a:pt x="14" y="212"/>
                  </a:lnTo>
                  <a:lnTo>
                    <a:pt x="14" y="212"/>
                  </a:lnTo>
                  <a:lnTo>
                    <a:pt x="11" y="221"/>
                  </a:lnTo>
                  <a:lnTo>
                    <a:pt x="8" y="231"/>
                  </a:lnTo>
                  <a:lnTo>
                    <a:pt x="4" y="251"/>
                  </a:lnTo>
                  <a:lnTo>
                    <a:pt x="4" y="251"/>
                  </a:lnTo>
                  <a:lnTo>
                    <a:pt x="1" y="272"/>
                  </a:lnTo>
                  <a:lnTo>
                    <a:pt x="0" y="292"/>
                  </a:lnTo>
                  <a:lnTo>
                    <a:pt x="0" y="309"/>
                  </a:lnTo>
                  <a:lnTo>
                    <a:pt x="0" y="313"/>
                  </a:lnTo>
                  <a:lnTo>
                    <a:pt x="0" y="317"/>
                  </a:lnTo>
                  <a:lnTo>
                    <a:pt x="1" y="319"/>
                  </a:lnTo>
                  <a:lnTo>
                    <a:pt x="2" y="329"/>
                  </a:lnTo>
                  <a:lnTo>
                    <a:pt x="2" y="329"/>
                  </a:lnTo>
                  <a:lnTo>
                    <a:pt x="4" y="348"/>
                  </a:lnTo>
                  <a:lnTo>
                    <a:pt x="8" y="366"/>
                  </a:lnTo>
                  <a:lnTo>
                    <a:pt x="8" y="366"/>
                  </a:lnTo>
                  <a:lnTo>
                    <a:pt x="12" y="383"/>
                  </a:lnTo>
                  <a:lnTo>
                    <a:pt x="18" y="400"/>
                  </a:lnTo>
                  <a:lnTo>
                    <a:pt x="24" y="417"/>
                  </a:lnTo>
                  <a:lnTo>
                    <a:pt x="32" y="432"/>
                  </a:lnTo>
                  <a:lnTo>
                    <a:pt x="40" y="447"/>
                  </a:lnTo>
                  <a:lnTo>
                    <a:pt x="49" y="461"/>
                  </a:lnTo>
                  <a:lnTo>
                    <a:pt x="58" y="474"/>
                  </a:lnTo>
                  <a:lnTo>
                    <a:pt x="68" y="486"/>
                  </a:lnTo>
                  <a:lnTo>
                    <a:pt x="68" y="486"/>
                  </a:lnTo>
                  <a:lnTo>
                    <a:pt x="79" y="497"/>
                  </a:lnTo>
                  <a:lnTo>
                    <a:pt x="90" y="508"/>
                  </a:lnTo>
                  <a:lnTo>
                    <a:pt x="100" y="517"/>
                  </a:lnTo>
                  <a:lnTo>
                    <a:pt x="111" y="526"/>
                  </a:lnTo>
                  <a:lnTo>
                    <a:pt x="123" y="534"/>
                  </a:lnTo>
                  <a:lnTo>
                    <a:pt x="134" y="541"/>
                  </a:lnTo>
                  <a:lnTo>
                    <a:pt x="145" y="547"/>
                  </a:lnTo>
                  <a:lnTo>
                    <a:pt x="156" y="552"/>
                  </a:lnTo>
                  <a:lnTo>
                    <a:pt x="177" y="562"/>
                  </a:lnTo>
                  <a:lnTo>
                    <a:pt x="198" y="568"/>
                  </a:lnTo>
                  <a:lnTo>
                    <a:pt x="217" y="572"/>
                  </a:lnTo>
                  <a:lnTo>
                    <a:pt x="235" y="575"/>
                  </a:lnTo>
                  <a:lnTo>
                    <a:pt x="235" y="575"/>
                  </a:lnTo>
                  <a:lnTo>
                    <a:pt x="251" y="576"/>
                  </a:lnTo>
                  <a:lnTo>
                    <a:pt x="265" y="576"/>
                  </a:lnTo>
                  <a:lnTo>
                    <a:pt x="278" y="576"/>
                  </a:lnTo>
                  <a:lnTo>
                    <a:pt x="287" y="575"/>
                  </a:lnTo>
                  <a:lnTo>
                    <a:pt x="287" y="575"/>
                  </a:lnTo>
                  <a:lnTo>
                    <a:pt x="305" y="572"/>
                  </a:lnTo>
                  <a:lnTo>
                    <a:pt x="305" y="572"/>
                  </a:lnTo>
                  <a:lnTo>
                    <a:pt x="287" y="568"/>
                  </a:lnTo>
                  <a:lnTo>
                    <a:pt x="287" y="568"/>
                  </a:lnTo>
                  <a:lnTo>
                    <a:pt x="278" y="566"/>
                  </a:lnTo>
                  <a:lnTo>
                    <a:pt x="266" y="562"/>
                  </a:lnTo>
                  <a:lnTo>
                    <a:pt x="241" y="552"/>
                  </a:lnTo>
                  <a:lnTo>
                    <a:pt x="241" y="552"/>
                  </a:lnTo>
                  <a:lnTo>
                    <a:pt x="226" y="545"/>
                  </a:lnTo>
                  <a:lnTo>
                    <a:pt x="211" y="536"/>
                  </a:lnTo>
                  <a:lnTo>
                    <a:pt x="196" y="526"/>
                  </a:lnTo>
                  <a:lnTo>
                    <a:pt x="180" y="514"/>
                  </a:lnTo>
                  <a:lnTo>
                    <a:pt x="165" y="499"/>
                  </a:lnTo>
                  <a:lnTo>
                    <a:pt x="150" y="483"/>
                  </a:lnTo>
                  <a:lnTo>
                    <a:pt x="137" y="465"/>
                  </a:lnTo>
                  <a:lnTo>
                    <a:pt x="124" y="446"/>
                  </a:lnTo>
                  <a:lnTo>
                    <a:pt x="124" y="446"/>
                  </a:lnTo>
                  <a:lnTo>
                    <a:pt x="119" y="435"/>
                  </a:lnTo>
                  <a:lnTo>
                    <a:pt x="114" y="424"/>
                  </a:lnTo>
                  <a:lnTo>
                    <a:pt x="109" y="413"/>
                  </a:lnTo>
                  <a:lnTo>
                    <a:pt x="105" y="401"/>
                  </a:lnTo>
                  <a:lnTo>
                    <a:pt x="102" y="389"/>
                  </a:lnTo>
                  <a:lnTo>
                    <a:pt x="99" y="377"/>
                  </a:lnTo>
                  <a:lnTo>
                    <a:pt x="97" y="364"/>
                  </a:lnTo>
                  <a:lnTo>
                    <a:pt x="96" y="351"/>
                  </a:lnTo>
                  <a:lnTo>
                    <a:pt x="96" y="351"/>
                  </a:lnTo>
                  <a:lnTo>
                    <a:pt x="95" y="338"/>
                  </a:lnTo>
                  <a:lnTo>
                    <a:pt x="96" y="325"/>
                  </a:lnTo>
                  <a:lnTo>
                    <a:pt x="96" y="319"/>
                  </a:lnTo>
                  <a:lnTo>
                    <a:pt x="96" y="317"/>
                  </a:lnTo>
                  <a:lnTo>
                    <a:pt x="96" y="317"/>
                  </a:lnTo>
                  <a:lnTo>
                    <a:pt x="96" y="319"/>
                  </a:lnTo>
                  <a:lnTo>
                    <a:pt x="96" y="317"/>
                  </a:lnTo>
                  <a:lnTo>
                    <a:pt x="96" y="313"/>
                  </a:lnTo>
                  <a:lnTo>
                    <a:pt x="98" y="297"/>
                  </a:lnTo>
                  <a:lnTo>
                    <a:pt x="98" y="297"/>
                  </a:lnTo>
                  <a:lnTo>
                    <a:pt x="101" y="284"/>
                  </a:lnTo>
                  <a:lnTo>
                    <a:pt x="104" y="273"/>
                  </a:lnTo>
                  <a:lnTo>
                    <a:pt x="104" y="273"/>
                  </a:lnTo>
                  <a:lnTo>
                    <a:pt x="108" y="260"/>
                  </a:lnTo>
                  <a:lnTo>
                    <a:pt x="113" y="248"/>
                  </a:lnTo>
                  <a:lnTo>
                    <a:pt x="113" y="248"/>
                  </a:lnTo>
                  <a:lnTo>
                    <a:pt x="119" y="235"/>
                  </a:lnTo>
                  <a:lnTo>
                    <a:pt x="125" y="223"/>
                  </a:lnTo>
                  <a:lnTo>
                    <a:pt x="133" y="212"/>
                  </a:lnTo>
                  <a:lnTo>
                    <a:pt x="141" y="201"/>
                  </a:lnTo>
                  <a:lnTo>
                    <a:pt x="150" y="191"/>
                  </a:lnTo>
                  <a:lnTo>
                    <a:pt x="160" y="181"/>
                  </a:lnTo>
                  <a:lnTo>
                    <a:pt x="170" y="171"/>
                  </a:lnTo>
                  <a:lnTo>
                    <a:pt x="180" y="163"/>
                  </a:lnTo>
                  <a:lnTo>
                    <a:pt x="180" y="163"/>
                  </a:lnTo>
                  <a:lnTo>
                    <a:pt x="192" y="155"/>
                  </a:lnTo>
                  <a:lnTo>
                    <a:pt x="204" y="148"/>
                  </a:lnTo>
                  <a:lnTo>
                    <a:pt x="216" y="140"/>
                  </a:lnTo>
                  <a:lnTo>
                    <a:pt x="229" y="135"/>
                  </a:lnTo>
                  <a:lnTo>
                    <a:pt x="242" y="130"/>
                  </a:lnTo>
                  <a:lnTo>
                    <a:pt x="255" y="126"/>
                  </a:lnTo>
                  <a:lnTo>
                    <a:pt x="269" y="123"/>
                  </a:lnTo>
                  <a:lnTo>
                    <a:pt x="283" y="121"/>
                  </a:lnTo>
                  <a:lnTo>
                    <a:pt x="283" y="121"/>
                  </a:lnTo>
                  <a:lnTo>
                    <a:pt x="297" y="121"/>
                  </a:lnTo>
                  <a:lnTo>
                    <a:pt x="304" y="120"/>
                  </a:lnTo>
                  <a:lnTo>
                    <a:pt x="310" y="120"/>
                  </a:lnTo>
                  <a:lnTo>
                    <a:pt x="328" y="121"/>
                  </a:lnTo>
                  <a:lnTo>
                    <a:pt x="340" y="123"/>
                  </a:lnTo>
                  <a:lnTo>
                    <a:pt x="340" y="123"/>
                  </a:lnTo>
                  <a:lnTo>
                    <a:pt x="352" y="126"/>
                  </a:lnTo>
                  <a:lnTo>
                    <a:pt x="366" y="129"/>
                  </a:lnTo>
                  <a:lnTo>
                    <a:pt x="379" y="133"/>
                  </a:lnTo>
                  <a:lnTo>
                    <a:pt x="391" y="139"/>
                  </a:lnTo>
                  <a:lnTo>
                    <a:pt x="391" y="139"/>
                  </a:lnTo>
                  <a:lnTo>
                    <a:pt x="404" y="145"/>
                  </a:lnTo>
                  <a:lnTo>
                    <a:pt x="416" y="153"/>
                  </a:lnTo>
                  <a:lnTo>
                    <a:pt x="427" y="160"/>
                  </a:lnTo>
                  <a:lnTo>
                    <a:pt x="438" y="169"/>
                  </a:lnTo>
                  <a:lnTo>
                    <a:pt x="449" y="178"/>
                  </a:lnTo>
                  <a:lnTo>
                    <a:pt x="458" y="187"/>
                  </a:lnTo>
                  <a:lnTo>
                    <a:pt x="467" y="197"/>
                  </a:lnTo>
                  <a:lnTo>
                    <a:pt x="475" y="208"/>
                  </a:lnTo>
                  <a:lnTo>
                    <a:pt x="475" y="208"/>
                  </a:lnTo>
                  <a:lnTo>
                    <a:pt x="483" y="219"/>
                  </a:lnTo>
                  <a:lnTo>
                    <a:pt x="490" y="231"/>
                  </a:lnTo>
                  <a:lnTo>
                    <a:pt x="496" y="243"/>
                  </a:lnTo>
                  <a:lnTo>
                    <a:pt x="501" y="255"/>
                  </a:lnTo>
                  <a:lnTo>
                    <a:pt x="506" y="267"/>
                  </a:lnTo>
                  <a:lnTo>
                    <a:pt x="510" y="280"/>
                  </a:lnTo>
                  <a:lnTo>
                    <a:pt x="513" y="293"/>
                  </a:lnTo>
                  <a:lnTo>
                    <a:pt x="515" y="305"/>
                  </a:lnTo>
                  <a:lnTo>
                    <a:pt x="515" y="305"/>
                  </a:lnTo>
                  <a:lnTo>
                    <a:pt x="516" y="317"/>
                  </a:lnTo>
                  <a:lnTo>
                    <a:pt x="517" y="332"/>
                  </a:lnTo>
                  <a:lnTo>
                    <a:pt x="517" y="332"/>
                  </a:lnTo>
                  <a:lnTo>
                    <a:pt x="517" y="345"/>
                  </a:lnTo>
                  <a:lnTo>
                    <a:pt x="516" y="356"/>
                  </a:lnTo>
                  <a:lnTo>
                    <a:pt x="516" y="356"/>
                  </a:lnTo>
                  <a:lnTo>
                    <a:pt x="513" y="380"/>
                  </a:lnTo>
                  <a:lnTo>
                    <a:pt x="511" y="392"/>
                  </a:lnTo>
                  <a:lnTo>
                    <a:pt x="508" y="404"/>
                  </a:lnTo>
                  <a:lnTo>
                    <a:pt x="508" y="404"/>
                  </a:lnTo>
                  <a:lnTo>
                    <a:pt x="504" y="415"/>
                  </a:lnTo>
                  <a:lnTo>
                    <a:pt x="500" y="426"/>
                  </a:lnTo>
                  <a:lnTo>
                    <a:pt x="490" y="446"/>
                  </a:lnTo>
                  <a:lnTo>
                    <a:pt x="480" y="465"/>
                  </a:lnTo>
                  <a:lnTo>
                    <a:pt x="468" y="482"/>
                  </a:lnTo>
                  <a:lnTo>
                    <a:pt x="455" y="497"/>
                  </a:lnTo>
                  <a:lnTo>
                    <a:pt x="442" y="511"/>
                  </a:lnTo>
                  <a:lnTo>
                    <a:pt x="429" y="523"/>
                  </a:lnTo>
                  <a:lnTo>
                    <a:pt x="417" y="533"/>
                  </a:lnTo>
                  <a:lnTo>
                    <a:pt x="417" y="533"/>
                  </a:lnTo>
                  <a:lnTo>
                    <a:pt x="394" y="548"/>
                  </a:lnTo>
                  <a:lnTo>
                    <a:pt x="376" y="558"/>
                  </a:lnTo>
                  <a:lnTo>
                    <a:pt x="376" y="558"/>
                  </a:lnTo>
                  <a:lnTo>
                    <a:pt x="360" y="566"/>
                  </a:lnTo>
                  <a:lnTo>
                    <a:pt x="360" y="566"/>
                  </a:lnTo>
                  <a:lnTo>
                    <a:pt x="378" y="565"/>
                  </a:lnTo>
                  <a:lnTo>
                    <a:pt x="378" y="565"/>
                  </a:lnTo>
                  <a:lnTo>
                    <a:pt x="399" y="562"/>
                  </a:lnTo>
                  <a:lnTo>
                    <a:pt x="413" y="559"/>
                  </a:lnTo>
                  <a:lnTo>
                    <a:pt x="428" y="554"/>
                  </a:lnTo>
                  <a:lnTo>
                    <a:pt x="428" y="554"/>
                  </a:lnTo>
                  <a:lnTo>
                    <a:pt x="444" y="548"/>
                  </a:lnTo>
                  <a:lnTo>
                    <a:pt x="462" y="539"/>
                  </a:lnTo>
                  <a:lnTo>
                    <a:pt x="481" y="528"/>
                  </a:lnTo>
                  <a:lnTo>
                    <a:pt x="500" y="515"/>
                  </a:lnTo>
                  <a:lnTo>
                    <a:pt x="510" y="507"/>
                  </a:lnTo>
                  <a:lnTo>
                    <a:pt x="519" y="499"/>
                  </a:lnTo>
                  <a:lnTo>
                    <a:pt x="529" y="489"/>
                  </a:lnTo>
                  <a:lnTo>
                    <a:pt x="538" y="479"/>
                  </a:lnTo>
                  <a:lnTo>
                    <a:pt x="547" y="469"/>
                  </a:lnTo>
                  <a:lnTo>
                    <a:pt x="555" y="457"/>
                  </a:lnTo>
                  <a:lnTo>
                    <a:pt x="563" y="444"/>
                  </a:lnTo>
                  <a:lnTo>
                    <a:pt x="571" y="431"/>
                  </a:lnTo>
                  <a:lnTo>
                    <a:pt x="571" y="431"/>
                  </a:lnTo>
                  <a:lnTo>
                    <a:pt x="578" y="417"/>
                  </a:lnTo>
                  <a:lnTo>
                    <a:pt x="585" y="402"/>
                  </a:lnTo>
                  <a:lnTo>
                    <a:pt x="590" y="387"/>
                  </a:lnTo>
                  <a:lnTo>
                    <a:pt x="595" y="371"/>
                  </a:lnTo>
                  <a:lnTo>
                    <a:pt x="595" y="371"/>
                  </a:lnTo>
                  <a:lnTo>
                    <a:pt x="599" y="353"/>
                  </a:lnTo>
                  <a:lnTo>
                    <a:pt x="602" y="336"/>
                  </a:lnTo>
                  <a:lnTo>
                    <a:pt x="604" y="320"/>
                  </a:lnTo>
                  <a:lnTo>
                    <a:pt x="604" y="301"/>
                  </a:lnTo>
                  <a:lnTo>
                    <a:pt x="604" y="301"/>
                  </a:lnTo>
                  <a:lnTo>
                    <a:pt x="604" y="282"/>
                  </a:lnTo>
                  <a:lnTo>
                    <a:pt x="602" y="263"/>
                  </a:lnTo>
                  <a:lnTo>
                    <a:pt x="600" y="244"/>
                  </a:lnTo>
                  <a:lnTo>
                    <a:pt x="595" y="225"/>
                  </a:lnTo>
                  <a:lnTo>
                    <a:pt x="590" y="206"/>
                  </a:lnTo>
                  <a:lnTo>
                    <a:pt x="583" y="188"/>
                  </a:lnTo>
                  <a:lnTo>
                    <a:pt x="575" y="169"/>
                  </a:lnTo>
                  <a:lnTo>
                    <a:pt x="565" y="151"/>
                  </a:lnTo>
                  <a:lnTo>
                    <a:pt x="565" y="151"/>
                  </a:lnTo>
                  <a:lnTo>
                    <a:pt x="554" y="133"/>
                  </a:lnTo>
                  <a:lnTo>
                    <a:pt x="541" y="116"/>
                  </a:lnTo>
                  <a:lnTo>
                    <a:pt x="528" y="100"/>
                  </a:lnTo>
                  <a:lnTo>
                    <a:pt x="513" y="85"/>
                  </a:lnTo>
                  <a:lnTo>
                    <a:pt x="497" y="70"/>
                  </a:lnTo>
                  <a:lnTo>
                    <a:pt x="480" y="57"/>
                  </a:lnTo>
                  <a:lnTo>
                    <a:pt x="462" y="45"/>
                  </a:lnTo>
                  <a:lnTo>
                    <a:pt x="443" y="34"/>
                  </a:lnTo>
                  <a:lnTo>
                    <a:pt x="44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270" rtl="0" eaLnBrk="1" latinLnBrk="0" hangingPunct="1">
                <a:defRPr sz="1800" kern="1200">
                  <a:solidFill>
                    <a:schemeClr val="tx1"/>
                  </a:solidFill>
                  <a:latin typeface="+mn-lt"/>
                  <a:ea typeface="+mn-ea"/>
                  <a:cs typeface="+mn-cs"/>
                </a:defRPr>
              </a:lvl1pPr>
              <a:lvl2pPr marL="457133" algn="l" defTabSz="914270" rtl="0" eaLnBrk="1" latinLnBrk="0" hangingPunct="1">
                <a:defRPr sz="1800" kern="1200">
                  <a:solidFill>
                    <a:schemeClr val="tx1"/>
                  </a:solidFill>
                  <a:latin typeface="+mn-lt"/>
                  <a:ea typeface="+mn-ea"/>
                  <a:cs typeface="+mn-cs"/>
                </a:defRPr>
              </a:lvl2pPr>
              <a:lvl3pPr marL="914270" algn="l" defTabSz="914270" rtl="0" eaLnBrk="1" latinLnBrk="0" hangingPunct="1">
                <a:defRPr sz="1800" kern="1200">
                  <a:solidFill>
                    <a:schemeClr val="tx1"/>
                  </a:solidFill>
                  <a:latin typeface="+mn-lt"/>
                  <a:ea typeface="+mn-ea"/>
                  <a:cs typeface="+mn-cs"/>
                </a:defRPr>
              </a:lvl3pPr>
              <a:lvl4pPr marL="1371404" algn="l" defTabSz="914270" rtl="0" eaLnBrk="1" latinLnBrk="0" hangingPunct="1">
                <a:defRPr sz="1800" kern="1200">
                  <a:solidFill>
                    <a:schemeClr val="tx1"/>
                  </a:solidFill>
                  <a:latin typeface="+mn-lt"/>
                  <a:ea typeface="+mn-ea"/>
                  <a:cs typeface="+mn-cs"/>
                </a:defRPr>
              </a:lvl4pPr>
              <a:lvl5pPr marL="1828538" algn="l" defTabSz="914270" rtl="0" eaLnBrk="1" latinLnBrk="0" hangingPunct="1">
                <a:defRPr sz="1800" kern="1200">
                  <a:solidFill>
                    <a:schemeClr val="tx1"/>
                  </a:solidFill>
                  <a:latin typeface="+mn-lt"/>
                  <a:ea typeface="+mn-ea"/>
                  <a:cs typeface="+mn-cs"/>
                </a:defRPr>
              </a:lvl5pPr>
              <a:lvl6pPr marL="2285672" algn="l" defTabSz="914270" rtl="0" eaLnBrk="1" latinLnBrk="0" hangingPunct="1">
                <a:defRPr sz="1800" kern="1200">
                  <a:solidFill>
                    <a:schemeClr val="tx1"/>
                  </a:solidFill>
                  <a:latin typeface="+mn-lt"/>
                  <a:ea typeface="+mn-ea"/>
                  <a:cs typeface="+mn-cs"/>
                </a:defRPr>
              </a:lvl6pPr>
              <a:lvl7pPr marL="2742806" algn="l" defTabSz="914270" rtl="0" eaLnBrk="1" latinLnBrk="0" hangingPunct="1">
                <a:defRPr sz="1800" kern="1200">
                  <a:solidFill>
                    <a:schemeClr val="tx1"/>
                  </a:solidFill>
                  <a:latin typeface="+mn-lt"/>
                  <a:ea typeface="+mn-ea"/>
                  <a:cs typeface="+mn-cs"/>
                </a:defRPr>
              </a:lvl7pPr>
              <a:lvl8pPr marL="3199940" algn="l" defTabSz="914270" rtl="0" eaLnBrk="1" latinLnBrk="0" hangingPunct="1">
                <a:defRPr sz="1800" kern="1200">
                  <a:solidFill>
                    <a:schemeClr val="tx1"/>
                  </a:solidFill>
                  <a:latin typeface="+mn-lt"/>
                  <a:ea typeface="+mn-ea"/>
                  <a:cs typeface="+mn-cs"/>
                </a:defRPr>
              </a:lvl8pPr>
              <a:lvl9pPr marL="3657074" algn="l" defTabSz="914270" rtl="0" eaLnBrk="1" latinLnBrk="0" hangingPunct="1">
                <a:defRPr sz="1800" kern="1200">
                  <a:solidFill>
                    <a:schemeClr val="tx1"/>
                  </a:solidFill>
                  <a:latin typeface="+mn-lt"/>
                  <a:ea typeface="+mn-ea"/>
                  <a:cs typeface="+mn-cs"/>
                </a:defRPr>
              </a:lvl9pPr>
            </a:lstStyle>
            <a:p>
              <a:endParaRPr lang="en-US" dirty="0"/>
            </a:p>
          </p:txBody>
        </p:sp>
      </p:grpSp>
      <p:cxnSp>
        <p:nvCxnSpPr>
          <p:cNvPr id="44" name="Straight Connector 43"/>
          <p:cNvCxnSpPr/>
          <p:nvPr/>
        </p:nvCxnSpPr>
        <p:spPr bwMode="gray">
          <a:xfrm flipV="1">
            <a:off x="3396152" y="1589541"/>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bwMode="gray">
          <a:xfrm flipV="1">
            <a:off x="1959503" y="1608917"/>
            <a:ext cx="0" cy="3517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086488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circle(in)">
                                      <p:cBhvr>
                                        <p:cTn id="7" dur="2000"/>
                                        <p:tgtEl>
                                          <p:spTgt spid="21"/>
                                        </p:tgtEl>
                                      </p:cBhvr>
                                    </p:animEffect>
                                  </p:childTnLst>
                                </p:cTn>
                              </p:par>
                              <p:par>
                                <p:cTn id="8" presetID="6" presetClass="entr" presetSubtype="16" fill="hold"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circle(in)">
                                      <p:cBhvr>
                                        <p:cTn id="10" dur="2000"/>
                                        <p:tgtEl>
                                          <p:spTgt spid="23"/>
                                        </p:tgtEl>
                                      </p:cBhvr>
                                    </p:animEffect>
                                  </p:childTnLst>
                                </p:cTn>
                              </p:par>
                            </p:childTnLst>
                          </p:cTn>
                        </p:par>
                        <p:par>
                          <p:cTn id="11" fill="hold">
                            <p:stCondLst>
                              <p:cond delay="2000"/>
                            </p:stCondLst>
                            <p:childTnLst>
                              <p:par>
                                <p:cTn id="12" presetID="2" presetClass="entr" presetSubtype="4" fill="hold" nodeType="afterEffect">
                                  <p:stCondLst>
                                    <p:cond delay="0"/>
                                  </p:stCondLst>
                                  <p:childTnLst>
                                    <p:set>
                                      <p:cBhvr>
                                        <p:cTn id="13" dur="1" fill="hold">
                                          <p:stCondLst>
                                            <p:cond delay="0"/>
                                          </p:stCondLst>
                                        </p:cTn>
                                        <p:tgtEl>
                                          <p:spTgt spid="67"/>
                                        </p:tgtEl>
                                        <p:attrNameLst>
                                          <p:attrName>style.visibility</p:attrName>
                                        </p:attrNameLst>
                                      </p:cBhvr>
                                      <p:to>
                                        <p:strVal val="visible"/>
                                      </p:to>
                                    </p:set>
                                    <p:anim calcmode="lin" valueType="num">
                                      <p:cBhvr additive="base">
                                        <p:cTn id="14" dur="1000" fill="hold"/>
                                        <p:tgtEl>
                                          <p:spTgt spid="67"/>
                                        </p:tgtEl>
                                        <p:attrNameLst>
                                          <p:attrName>ppt_x</p:attrName>
                                        </p:attrNameLst>
                                      </p:cBhvr>
                                      <p:tavLst>
                                        <p:tav tm="0">
                                          <p:val>
                                            <p:strVal val="#ppt_x"/>
                                          </p:val>
                                        </p:tav>
                                        <p:tav tm="100000">
                                          <p:val>
                                            <p:strVal val="#ppt_x"/>
                                          </p:val>
                                        </p:tav>
                                      </p:tavLst>
                                    </p:anim>
                                    <p:anim calcmode="lin" valueType="num">
                                      <p:cBhvr additive="base">
                                        <p:cTn id="15" dur="1000" fill="hold"/>
                                        <p:tgtEl>
                                          <p:spTgt spid="67"/>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iterate type="wd">
                                    <p:tmPct val="10000"/>
                                  </p:iterate>
                                  <p:childTnLst>
                                    <p:set>
                                      <p:cBhvr>
                                        <p:cTn id="17" dur="1" fill="hold">
                                          <p:stCondLst>
                                            <p:cond delay="0"/>
                                          </p:stCondLst>
                                        </p:cTn>
                                        <p:tgtEl>
                                          <p:spTgt spid="50"/>
                                        </p:tgtEl>
                                        <p:attrNameLst>
                                          <p:attrName>style.visibility</p:attrName>
                                        </p:attrNameLst>
                                      </p:cBhvr>
                                      <p:to>
                                        <p:strVal val="visible"/>
                                      </p:to>
                                    </p:set>
                                    <p:anim calcmode="lin" valueType="num">
                                      <p:cBhvr additive="base">
                                        <p:cTn id="18" dur="1000" fill="hold"/>
                                        <p:tgtEl>
                                          <p:spTgt spid="50"/>
                                        </p:tgtEl>
                                        <p:attrNameLst>
                                          <p:attrName>ppt_x</p:attrName>
                                        </p:attrNameLst>
                                      </p:cBhvr>
                                      <p:tavLst>
                                        <p:tav tm="0">
                                          <p:val>
                                            <p:strVal val="#ppt_x"/>
                                          </p:val>
                                        </p:tav>
                                        <p:tav tm="100000">
                                          <p:val>
                                            <p:strVal val="#ppt_x"/>
                                          </p:val>
                                        </p:tav>
                                      </p:tavLst>
                                    </p:anim>
                                    <p:anim calcmode="lin" valueType="num">
                                      <p:cBhvr additive="base">
                                        <p:cTn id="19" dur="1000" fill="hold"/>
                                        <p:tgtEl>
                                          <p:spTgt spid="50"/>
                                        </p:tgtEl>
                                        <p:attrNameLst>
                                          <p:attrName>ppt_y</p:attrName>
                                        </p:attrNameLst>
                                      </p:cBhvr>
                                      <p:tavLst>
                                        <p:tav tm="0">
                                          <p:val>
                                            <p:strVal val="1+#ppt_h/2"/>
                                          </p:val>
                                        </p:tav>
                                        <p:tav tm="100000">
                                          <p:val>
                                            <p:strVal val="#ppt_y"/>
                                          </p:val>
                                        </p:tav>
                                      </p:tavLst>
                                    </p:anim>
                                  </p:childTnLst>
                                </p:cTn>
                              </p:par>
                            </p:childTnLst>
                          </p:cTn>
                        </p:par>
                        <p:par>
                          <p:cTn id="20" fill="hold">
                            <p:stCondLst>
                              <p:cond delay="3000"/>
                            </p:stCondLst>
                            <p:childTnLst>
                              <p:par>
                                <p:cTn id="21" presetID="2" presetClass="entr" presetSubtype="4" fill="hold" nodeType="afterEffect">
                                  <p:stCondLst>
                                    <p:cond delay="0"/>
                                  </p:stCondLst>
                                  <p:childTnLst>
                                    <p:set>
                                      <p:cBhvr>
                                        <p:cTn id="22" dur="1" fill="hold">
                                          <p:stCondLst>
                                            <p:cond delay="0"/>
                                          </p:stCondLst>
                                        </p:cTn>
                                        <p:tgtEl>
                                          <p:spTgt spid="74"/>
                                        </p:tgtEl>
                                        <p:attrNameLst>
                                          <p:attrName>style.visibility</p:attrName>
                                        </p:attrNameLst>
                                      </p:cBhvr>
                                      <p:to>
                                        <p:strVal val="visible"/>
                                      </p:to>
                                    </p:set>
                                    <p:anim calcmode="lin" valueType="num">
                                      <p:cBhvr additive="base">
                                        <p:cTn id="23" dur="1000" fill="hold"/>
                                        <p:tgtEl>
                                          <p:spTgt spid="74"/>
                                        </p:tgtEl>
                                        <p:attrNameLst>
                                          <p:attrName>ppt_x</p:attrName>
                                        </p:attrNameLst>
                                      </p:cBhvr>
                                      <p:tavLst>
                                        <p:tav tm="0">
                                          <p:val>
                                            <p:strVal val="#ppt_x"/>
                                          </p:val>
                                        </p:tav>
                                        <p:tav tm="100000">
                                          <p:val>
                                            <p:strVal val="#ppt_x"/>
                                          </p:val>
                                        </p:tav>
                                      </p:tavLst>
                                    </p:anim>
                                    <p:anim calcmode="lin" valueType="num">
                                      <p:cBhvr additive="base">
                                        <p:cTn id="24" dur="1000" fill="hold"/>
                                        <p:tgtEl>
                                          <p:spTgt spid="74"/>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iterate type="wd">
                                    <p:tmPct val="10000"/>
                                  </p:iterate>
                                  <p:childTnLst>
                                    <p:set>
                                      <p:cBhvr>
                                        <p:cTn id="26" dur="1" fill="hold">
                                          <p:stCondLst>
                                            <p:cond delay="0"/>
                                          </p:stCondLst>
                                        </p:cTn>
                                        <p:tgtEl>
                                          <p:spTgt spid="25"/>
                                        </p:tgtEl>
                                        <p:attrNameLst>
                                          <p:attrName>style.visibility</p:attrName>
                                        </p:attrNameLst>
                                      </p:cBhvr>
                                      <p:to>
                                        <p:strVal val="visible"/>
                                      </p:to>
                                    </p:set>
                                    <p:anim calcmode="lin" valueType="num">
                                      <p:cBhvr additive="base">
                                        <p:cTn id="27" dur="1000" fill="hold"/>
                                        <p:tgtEl>
                                          <p:spTgt spid="25"/>
                                        </p:tgtEl>
                                        <p:attrNameLst>
                                          <p:attrName>ppt_x</p:attrName>
                                        </p:attrNameLst>
                                      </p:cBhvr>
                                      <p:tavLst>
                                        <p:tav tm="0">
                                          <p:val>
                                            <p:strVal val="#ppt_x"/>
                                          </p:val>
                                        </p:tav>
                                        <p:tav tm="100000">
                                          <p:val>
                                            <p:strVal val="#ppt_x"/>
                                          </p:val>
                                        </p:tav>
                                      </p:tavLst>
                                    </p:anim>
                                    <p:anim calcmode="lin" valueType="num">
                                      <p:cBhvr additive="base">
                                        <p:cTn id="28" dur="1000" fill="hold"/>
                                        <p:tgtEl>
                                          <p:spTgt spid="25"/>
                                        </p:tgtEl>
                                        <p:attrNameLst>
                                          <p:attrName>ppt_y</p:attrName>
                                        </p:attrNameLst>
                                      </p:cBhvr>
                                      <p:tavLst>
                                        <p:tav tm="0">
                                          <p:val>
                                            <p:strVal val="1+#ppt_h/2"/>
                                          </p:val>
                                        </p:tav>
                                        <p:tav tm="100000">
                                          <p:val>
                                            <p:strVal val="#ppt_y"/>
                                          </p:val>
                                        </p:tav>
                                      </p:tavLst>
                                    </p:anim>
                                  </p:childTnLst>
                                </p:cTn>
                              </p:par>
                            </p:childTnLst>
                          </p:cTn>
                        </p:par>
                        <p:par>
                          <p:cTn id="29" fill="hold">
                            <p:stCondLst>
                              <p:cond delay="4100"/>
                            </p:stCondLst>
                            <p:childTnLst>
                              <p:par>
                                <p:cTn id="30" presetID="2" presetClass="entr" presetSubtype="4" fill="hold" nodeType="afterEffect">
                                  <p:stCondLst>
                                    <p:cond delay="0"/>
                                  </p:stCondLst>
                                  <p:childTnLst>
                                    <p:set>
                                      <p:cBhvr>
                                        <p:cTn id="31" dur="1" fill="hold">
                                          <p:stCondLst>
                                            <p:cond delay="0"/>
                                          </p:stCondLst>
                                        </p:cTn>
                                        <p:tgtEl>
                                          <p:spTgt spid="69"/>
                                        </p:tgtEl>
                                        <p:attrNameLst>
                                          <p:attrName>style.visibility</p:attrName>
                                        </p:attrNameLst>
                                      </p:cBhvr>
                                      <p:to>
                                        <p:strVal val="visible"/>
                                      </p:to>
                                    </p:set>
                                    <p:anim calcmode="lin" valueType="num">
                                      <p:cBhvr additive="base">
                                        <p:cTn id="32" dur="1000" fill="hold"/>
                                        <p:tgtEl>
                                          <p:spTgt spid="69"/>
                                        </p:tgtEl>
                                        <p:attrNameLst>
                                          <p:attrName>ppt_x</p:attrName>
                                        </p:attrNameLst>
                                      </p:cBhvr>
                                      <p:tavLst>
                                        <p:tav tm="0">
                                          <p:val>
                                            <p:strVal val="#ppt_x"/>
                                          </p:val>
                                        </p:tav>
                                        <p:tav tm="100000">
                                          <p:val>
                                            <p:strVal val="#ppt_x"/>
                                          </p:val>
                                        </p:tav>
                                      </p:tavLst>
                                    </p:anim>
                                    <p:anim calcmode="lin" valueType="num">
                                      <p:cBhvr additive="base">
                                        <p:cTn id="33" dur="1000" fill="hold"/>
                                        <p:tgtEl>
                                          <p:spTgt spid="69"/>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iterate type="wd">
                                    <p:tmPct val="10000"/>
                                  </p:iterate>
                                  <p:childTnLst>
                                    <p:set>
                                      <p:cBhvr>
                                        <p:cTn id="35" dur="1" fill="hold">
                                          <p:stCondLst>
                                            <p:cond delay="0"/>
                                          </p:stCondLst>
                                        </p:cTn>
                                        <p:tgtEl>
                                          <p:spTgt spid="22"/>
                                        </p:tgtEl>
                                        <p:attrNameLst>
                                          <p:attrName>style.visibility</p:attrName>
                                        </p:attrNameLst>
                                      </p:cBhvr>
                                      <p:to>
                                        <p:strVal val="visible"/>
                                      </p:to>
                                    </p:set>
                                    <p:anim calcmode="lin" valueType="num">
                                      <p:cBhvr additive="base">
                                        <p:cTn id="36" dur="1000" fill="hold"/>
                                        <p:tgtEl>
                                          <p:spTgt spid="22"/>
                                        </p:tgtEl>
                                        <p:attrNameLst>
                                          <p:attrName>ppt_x</p:attrName>
                                        </p:attrNameLst>
                                      </p:cBhvr>
                                      <p:tavLst>
                                        <p:tav tm="0">
                                          <p:val>
                                            <p:strVal val="#ppt_x"/>
                                          </p:val>
                                        </p:tav>
                                        <p:tav tm="100000">
                                          <p:val>
                                            <p:strVal val="#ppt_x"/>
                                          </p:val>
                                        </p:tav>
                                      </p:tavLst>
                                    </p:anim>
                                    <p:anim calcmode="lin" valueType="num">
                                      <p:cBhvr additive="base">
                                        <p:cTn id="37" dur="1000" fill="hold"/>
                                        <p:tgtEl>
                                          <p:spTgt spid="22"/>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2" presetClass="entr" presetSubtype="4" fill="hold" nodeType="afterEffect">
                                  <p:stCondLst>
                                    <p:cond delay="0"/>
                                  </p:stCondLst>
                                  <p:childTnLst>
                                    <p:set>
                                      <p:cBhvr>
                                        <p:cTn id="40" dur="1" fill="hold">
                                          <p:stCondLst>
                                            <p:cond delay="0"/>
                                          </p:stCondLst>
                                        </p:cTn>
                                        <p:tgtEl>
                                          <p:spTgt spid="71"/>
                                        </p:tgtEl>
                                        <p:attrNameLst>
                                          <p:attrName>style.visibility</p:attrName>
                                        </p:attrNameLst>
                                      </p:cBhvr>
                                      <p:to>
                                        <p:strVal val="visible"/>
                                      </p:to>
                                    </p:set>
                                    <p:anim calcmode="lin" valueType="num">
                                      <p:cBhvr additive="base">
                                        <p:cTn id="41" dur="1000" fill="hold"/>
                                        <p:tgtEl>
                                          <p:spTgt spid="71"/>
                                        </p:tgtEl>
                                        <p:attrNameLst>
                                          <p:attrName>ppt_x</p:attrName>
                                        </p:attrNameLst>
                                      </p:cBhvr>
                                      <p:tavLst>
                                        <p:tav tm="0">
                                          <p:val>
                                            <p:strVal val="#ppt_x"/>
                                          </p:val>
                                        </p:tav>
                                        <p:tav tm="100000">
                                          <p:val>
                                            <p:strVal val="#ppt_x"/>
                                          </p:val>
                                        </p:tav>
                                      </p:tavLst>
                                    </p:anim>
                                    <p:anim calcmode="lin" valueType="num">
                                      <p:cBhvr additive="base">
                                        <p:cTn id="42" dur="1000" fill="hold"/>
                                        <p:tgtEl>
                                          <p:spTgt spid="71"/>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iterate type="wd">
                                    <p:tmPct val="10000"/>
                                  </p:iterate>
                                  <p:childTnLst>
                                    <p:set>
                                      <p:cBhvr>
                                        <p:cTn id="44" dur="1" fill="hold">
                                          <p:stCondLst>
                                            <p:cond delay="0"/>
                                          </p:stCondLst>
                                        </p:cTn>
                                        <p:tgtEl>
                                          <p:spTgt spid="26"/>
                                        </p:tgtEl>
                                        <p:attrNameLst>
                                          <p:attrName>style.visibility</p:attrName>
                                        </p:attrNameLst>
                                      </p:cBhvr>
                                      <p:to>
                                        <p:strVal val="visible"/>
                                      </p:to>
                                    </p:set>
                                    <p:anim calcmode="lin" valueType="num">
                                      <p:cBhvr additive="base">
                                        <p:cTn id="45" dur="1000" fill="hold"/>
                                        <p:tgtEl>
                                          <p:spTgt spid="26"/>
                                        </p:tgtEl>
                                        <p:attrNameLst>
                                          <p:attrName>ppt_x</p:attrName>
                                        </p:attrNameLst>
                                      </p:cBhvr>
                                      <p:tavLst>
                                        <p:tav tm="0">
                                          <p:val>
                                            <p:strVal val="#ppt_x"/>
                                          </p:val>
                                        </p:tav>
                                        <p:tav tm="100000">
                                          <p:val>
                                            <p:strVal val="#ppt_x"/>
                                          </p:val>
                                        </p:tav>
                                      </p:tavLst>
                                    </p:anim>
                                    <p:anim calcmode="lin" valueType="num">
                                      <p:cBhvr additive="base">
                                        <p:cTn id="46" dur="1000" fill="hold"/>
                                        <p:tgtEl>
                                          <p:spTgt spid="26"/>
                                        </p:tgtEl>
                                        <p:attrNameLst>
                                          <p:attrName>ppt_y</p:attrName>
                                        </p:attrNameLst>
                                      </p:cBhvr>
                                      <p:tavLst>
                                        <p:tav tm="0">
                                          <p:val>
                                            <p:strVal val="1+#ppt_h/2"/>
                                          </p:val>
                                        </p:tav>
                                        <p:tav tm="100000">
                                          <p:val>
                                            <p:strVal val="#ppt_y"/>
                                          </p:val>
                                        </p:tav>
                                      </p:tavLst>
                                    </p:anim>
                                  </p:childTnLst>
                                </p:cTn>
                              </p:par>
                            </p:childTnLst>
                          </p:cTn>
                        </p:par>
                        <p:par>
                          <p:cTn id="47" fill="hold">
                            <p:stCondLst>
                              <p:cond delay="7100"/>
                            </p:stCondLst>
                            <p:childTnLst>
                              <p:par>
                                <p:cTn id="48" presetID="2" presetClass="entr" presetSubtype="4" fill="hold" nodeType="afterEffect">
                                  <p:stCondLst>
                                    <p:cond delay="0"/>
                                  </p:stCondLst>
                                  <p:childTnLst>
                                    <p:set>
                                      <p:cBhvr>
                                        <p:cTn id="49" dur="1" fill="hold">
                                          <p:stCondLst>
                                            <p:cond delay="0"/>
                                          </p:stCondLst>
                                        </p:cTn>
                                        <p:tgtEl>
                                          <p:spTgt spid="70"/>
                                        </p:tgtEl>
                                        <p:attrNameLst>
                                          <p:attrName>style.visibility</p:attrName>
                                        </p:attrNameLst>
                                      </p:cBhvr>
                                      <p:to>
                                        <p:strVal val="visible"/>
                                      </p:to>
                                    </p:set>
                                    <p:anim calcmode="lin" valueType="num">
                                      <p:cBhvr additive="base">
                                        <p:cTn id="50" dur="1000" fill="hold"/>
                                        <p:tgtEl>
                                          <p:spTgt spid="70"/>
                                        </p:tgtEl>
                                        <p:attrNameLst>
                                          <p:attrName>ppt_x</p:attrName>
                                        </p:attrNameLst>
                                      </p:cBhvr>
                                      <p:tavLst>
                                        <p:tav tm="0">
                                          <p:val>
                                            <p:strVal val="#ppt_x"/>
                                          </p:val>
                                        </p:tav>
                                        <p:tav tm="100000">
                                          <p:val>
                                            <p:strVal val="#ppt_x"/>
                                          </p:val>
                                        </p:tav>
                                      </p:tavLst>
                                    </p:anim>
                                    <p:anim calcmode="lin" valueType="num">
                                      <p:cBhvr additive="base">
                                        <p:cTn id="51" dur="1000" fill="hold"/>
                                        <p:tgtEl>
                                          <p:spTgt spid="70"/>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iterate type="wd">
                                    <p:tmPct val="10000"/>
                                  </p:iterate>
                                  <p:childTnLst>
                                    <p:set>
                                      <p:cBhvr>
                                        <p:cTn id="53" dur="1" fill="hold">
                                          <p:stCondLst>
                                            <p:cond delay="0"/>
                                          </p:stCondLst>
                                        </p:cTn>
                                        <p:tgtEl>
                                          <p:spTgt spid="27"/>
                                        </p:tgtEl>
                                        <p:attrNameLst>
                                          <p:attrName>style.visibility</p:attrName>
                                        </p:attrNameLst>
                                      </p:cBhvr>
                                      <p:to>
                                        <p:strVal val="visible"/>
                                      </p:to>
                                    </p:set>
                                    <p:anim calcmode="lin" valueType="num">
                                      <p:cBhvr additive="base">
                                        <p:cTn id="54" dur="1000" fill="hold"/>
                                        <p:tgtEl>
                                          <p:spTgt spid="27"/>
                                        </p:tgtEl>
                                        <p:attrNameLst>
                                          <p:attrName>ppt_x</p:attrName>
                                        </p:attrNameLst>
                                      </p:cBhvr>
                                      <p:tavLst>
                                        <p:tav tm="0">
                                          <p:val>
                                            <p:strVal val="#ppt_x"/>
                                          </p:val>
                                        </p:tav>
                                        <p:tav tm="100000">
                                          <p:val>
                                            <p:strVal val="#ppt_x"/>
                                          </p:val>
                                        </p:tav>
                                      </p:tavLst>
                                    </p:anim>
                                    <p:anim calcmode="lin" valueType="num">
                                      <p:cBhvr additive="base">
                                        <p:cTn id="55" dur="10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6" presetClass="entr" presetSubtype="16" fill="hold" grpId="0" nodeType="clickEffect">
                                  <p:stCondLst>
                                    <p:cond delay="0"/>
                                  </p:stCondLst>
                                  <p:childTnLst>
                                    <p:set>
                                      <p:cBhvr>
                                        <p:cTn id="59" dur="1" fill="hold">
                                          <p:stCondLst>
                                            <p:cond delay="0"/>
                                          </p:stCondLst>
                                        </p:cTn>
                                        <p:tgtEl>
                                          <p:spTgt spid="3"/>
                                        </p:tgtEl>
                                        <p:attrNameLst>
                                          <p:attrName>style.visibility</p:attrName>
                                        </p:attrNameLst>
                                      </p:cBhvr>
                                      <p:to>
                                        <p:strVal val="visible"/>
                                      </p:to>
                                    </p:set>
                                    <p:animEffect transition="in" filter="circle(in)">
                                      <p:cBhvr>
                                        <p:cTn id="60" dur="2000"/>
                                        <p:tgtEl>
                                          <p:spTgt spid="3"/>
                                        </p:tgtEl>
                                      </p:cBhvr>
                                    </p:animEffect>
                                  </p:childTnLst>
                                </p:cTn>
                              </p:par>
                              <p:par>
                                <p:cTn id="61" presetID="6" presetClass="entr" presetSubtype="16" fill="hold" nodeType="with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circle(in)">
                                      <p:cBhvr>
                                        <p:cTn id="63" dur="2000"/>
                                        <p:tgtEl>
                                          <p:spTgt spid="35"/>
                                        </p:tgtEl>
                                      </p:cBhvr>
                                    </p:animEffect>
                                  </p:childTnLst>
                                </p:cTn>
                              </p:par>
                            </p:childTnLst>
                          </p:cTn>
                        </p:par>
                        <p:par>
                          <p:cTn id="64" fill="hold">
                            <p:stCondLst>
                              <p:cond delay="2000"/>
                            </p:stCondLst>
                            <p:childTnLst>
                              <p:par>
                                <p:cTn id="65" presetID="2" presetClass="entr" presetSubtype="4" fill="hold" nodeType="after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1000" fill="hold"/>
                                        <p:tgtEl>
                                          <p:spTgt spid="42"/>
                                        </p:tgtEl>
                                        <p:attrNameLst>
                                          <p:attrName>ppt_x</p:attrName>
                                        </p:attrNameLst>
                                      </p:cBhvr>
                                      <p:tavLst>
                                        <p:tav tm="0">
                                          <p:val>
                                            <p:strVal val="#ppt_x"/>
                                          </p:val>
                                        </p:tav>
                                        <p:tav tm="100000">
                                          <p:val>
                                            <p:strVal val="#ppt_x"/>
                                          </p:val>
                                        </p:tav>
                                      </p:tavLst>
                                    </p:anim>
                                    <p:anim calcmode="lin" valueType="num">
                                      <p:cBhvr additive="base">
                                        <p:cTn id="68" dur="1000" fill="hold"/>
                                        <p:tgtEl>
                                          <p:spTgt spid="4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iterate type="wd">
                                    <p:tmPct val="10000"/>
                                  </p:iterate>
                                  <p:childTnLst>
                                    <p:set>
                                      <p:cBhvr>
                                        <p:cTn id="70" dur="1" fill="hold">
                                          <p:stCondLst>
                                            <p:cond delay="0"/>
                                          </p:stCondLst>
                                        </p:cTn>
                                        <p:tgtEl>
                                          <p:spTgt spid="47"/>
                                        </p:tgtEl>
                                        <p:attrNameLst>
                                          <p:attrName>style.visibility</p:attrName>
                                        </p:attrNameLst>
                                      </p:cBhvr>
                                      <p:to>
                                        <p:strVal val="visible"/>
                                      </p:to>
                                    </p:set>
                                    <p:anim calcmode="lin" valueType="num">
                                      <p:cBhvr additive="base">
                                        <p:cTn id="71" dur="1000" fill="hold"/>
                                        <p:tgtEl>
                                          <p:spTgt spid="47"/>
                                        </p:tgtEl>
                                        <p:attrNameLst>
                                          <p:attrName>ppt_x</p:attrName>
                                        </p:attrNameLst>
                                      </p:cBhvr>
                                      <p:tavLst>
                                        <p:tav tm="0">
                                          <p:val>
                                            <p:strVal val="#ppt_x"/>
                                          </p:val>
                                        </p:tav>
                                        <p:tav tm="100000">
                                          <p:val>
                                            <p:strVal val="#ppt_x"/>
                                          </p:val>
                                        </p:tav>
                                      </p:tavLst>
                                    </p:anim>
                                    <p:anim calcmode="lin" valueType="num">
                                      <p:cBhvr additive="base">
                                        <p:cTn id="72" dur="1000" fill="hold"/>
                                        <p:tgtEl>
                                          <p:spTgt spid="47"/>
                                        </p:tgtEl>
                                        <p:attrNameLst>
                                          <p:attrName>ppt_y</p:attrName>
                                        </p:attrNameLst>
                                      </p:cBhvr>
                                      <p:tavLst>
                                        <p:tav tm="0">
                                          <p:val>
                                            <p:strVal val="1+#ppt_h/2"/>
                                          </p:val>
                                        </p:tav>
                                        <p:tav tm="100000">
                                          <p:val>
                                            <p:strVal val="#ppt_y"/>
                                          </p:val>
                                        </p:tav>
                                      </p:tavLst>
                                    </p:anim>
                                  </p:childTnLst>
                                </p:cTn>
                              </p:par>
                            </p:childTnLst>
                          </p:cTn>
                        </p:par>
                        <p:par>
                          <p:cTn id="73" fill="hold">
                            <p:stCondLst>
                              <p:cond delay="3100"/>
                            </p:stCondLst>
                            <p:childTnLst>
                              <p:par>
                                <p:cTn id="74" presetID="2" presetClass="entr" presetSubtype="4" fill="hold" grpId="0" nodeType="afterEffect">
                                  <p:stCondLst>
                                    <p:cond delay="0"/>
                                  </p:stCondLst>
                                  <p:iterate type="wd">
                                    <p:tmPct val="10000"/>
                                  </p:iterate>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par>
                                <p:cTn id="78" presetID="2" presetClass="entr" presetSubtype="4" fill="hold" nodeType="withEffect">
                                  <p:stCondLst>
                                    <p:cond delay="0"/>
                                  </p:stCondLst>
                                  <p:childTnLst>
                                    <p:set>
                                      <p:cBhvr>
                                        <p:cTn id="79" dur="1" fill="hold">
                                          <p:stCondLst>
                                            <p:cond delay="0"/>
                                          </p:stCondLst>
                                        </p:cTn>
                                        <p:tgtEl>
                                          <p:spTgt spid="44"/>
                                        </p:tgtEl>
                                        <p:attrNameLst>
                                          <p:attrName>style.visibility</p:attrName>
                                        </p:attrNameLst>
                                      </p:cBhvr>
                                      <p:to>
                                        <p:strVal val="visible"/>
                                      </p:to>
                                    </p:set>
                                    <p:anim calcmode="lin" valueType="num">
                                      <p:cBhvr additive="base">
                                        <p:cTn id="80" dur="1000" fill="hold"/>
                                        <p:tgtEl>
                                          <p:spTgt spid="44"/>
                                        </p:tgtEl>
                                        <p:attrNameLst>
                                          <p:attrName>ppt_x</p:attrName>
                                        </p:attrNameLst>
                                      </p:cBhvr>
                                      <p:tavLst>
                                        <p:tav tm="0">
                                          <p:val>
                                            <p:strVal val="#ppt_x"/>
                                          </p:val>
                                        </p:tav>
                                        <p:tav tm="100000">
                                          <p:val>
                                            <p:strVal val="#ppt_x"/>
                                          </p:val>
                                        </p:tav>
                                      </p:tavLst>
                                    </p:anim>
                                    <p:anim calcmode="lin" valueType="num">
                                      <p:cBhvr additive="base">
                                        <p:cTn id="81" dur="1000" fill="hold"/>
                                        <p:tgtEl>
                                          <p:spTgt spid="44"/>
                                        </p:tgtEl>
                                        <p:attrNameLst>
                                          <p:attrName>ppt_y</p:attrName>
                                        </p:attrNameLst>
                                      </p:cBhvr>
                                      <p:tavLst>
                                        <p:tav tm="0">
                                          <p:val>
                                            <p:strVal val="1+#ppt_h/2"/>
                                          </p:val>
                                        </p:tav>
                                        <p:tav tm="100000">
                                          <p:val>
                                            <p:strVal val="#ppt_y"/>
                                          </p:val>
                                        </p:tav>
                                      </p:tavLst>
                                    </p:anim>
                                  </p:childTnLst>
                                </p:cTn>
                              </p:par>
                            </p:childTnLst>
                          </p:cTn>
                        </p:par>
                        <p:par>
                          <p:cTn id="82" fill="hold">
                            <p:stCondLst>
                              <p:cond delay="4300"/>
                            </p:stCondLst>
                            <p:childTnLst>
                              <p:par>
                                <p:cTn id="83" presetID="2" presetClass="entr" presetSubtype="4" fill="hold" nodeType="afterEffect">
                                  <p:stCondLst>
                                    <p:cond delay="0"/>
                                  </p:stCondLst>
                                  <p:childTnLst>
                                    <p:set>
                                      <p:cBhvr>
                                        <p:cTn id="84" dur="1" fill="hold">
                                          <p:stCondLst>
                                            <p:cond delay="0"/>
                                          </p:stCondLst>
                                        </p:cTn>
                                        <p:tgtEl>
                                          <p:spTgt spid="45"/>
                                        </p:tgtEl>
                                        <p:attrNameLst>
                                          <p:attrName>style.visibility</p:attrName>
                                        </p:attrNameLst>
                                      </p:cBhvr>
                                      <p:to>
                                        <p:strVal val="visible"/>
                                      </p:to>
                                    </p:set>
                                    <p:anim calcmode="lin" valueType="num">
                                      <p:cBhvr additive="base">
                                        <p:cTn id="85" dur="1000" fill="hold"/>
                                        <p:tgtEl>
                                          <p:spTgt spid="45"/>
                                        </p:tgtEl>
                                        <p:attrNameLst>
                                          <p:attrName>ppt_x</p:attrName>
                                        </p:attrNameLst>
                                      </p:cBhvr>
                                      <p:tavLst>
                                        <p:tav tm="0">
                                          <p:val>
                                            <p:strVal val="#ppt_x"/>
                                          </p:val>
                                        </p:tav>
                                        <p:tav tm="100000">
                                          <p:val>
                                            <p:strVal val="#ppt_x"/>
                                          </p:val>
                                        </p:tav>
                                      </p:tavLst>
                                    </p:anim>
                                    <p:anim calcmode="lin" valueType="num">
                                      <p:cBhvr additive="base">
                                        <p:cTn id="86" dur="1000" fill="hold"/>
                                        <p:tgtEl>
                                          <p:spTgt spid="45"/>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iterate type="wd">
                                    <p:tmPct val="10000"/>
                                  </p:iterate>
                                  <p:childTnLst>
                                    <p:set>
                                      <p:cBhvr>
                                        <p:cTn id="88" dur="1" fill="hold">
                                          <p:stCondLst>
                                            <p:cond delay="0"/>
                                          </p:stCondLst>
                                        </p:cTn>
                                        <p:tgtEl>
                                          <p:spTgt spid="52"/>
                                        </p:tgtEl>
                                        <p:attrNameLst>
                                          <p:attrName>style.visibility</p:attrName>
                                        </p:attrNameLst>
                                      </p:cBhvr>
                                      <p:to>
                                        <p:strVal val="visible"/>
                                      </p:to>
                                    </p:set>
                                    <p:anim calcmode="lin" valueType="num">
                                      <p:cBhvr additive="base">
                                        <p:cTn id="89" dur="1000" fill="hold"/>
                                        <p:tgtEl>
                                          <p:spTgt spid="52"/>
                                        </p:tgtEl>
                                        <p:attrNameLst>
                                          <p:attrName>ppt_x</p:attrName>
                                        </p:attrNameLst>
                                      </p:cBhvr>
                                      <p:tavLst>
                                        <p:tav tm="0">
                                          <p:val>
                                            <p:strVal val="#ppt_x"/>
                                          </p:val>
                                        </p:tav>
                                        <p:tav tm="100000">
                                          <p:val>
                                            <p:strVal val="#ppt_x"/>
                                          </p:val>
                                        </p:tav>
                                      </p:tavLst>
                                    </p:anim>
                                    <p:anim calcmode="lin" valueType="num">
                                      <p:cBhvr additive="base">
                                        <p:cTn id="90" dur="1000" fill="hold"/>
                                        <p:tgtEl>
                                          <p:spTgt spid="52"/>
                                        </p:tgtEl>
                                        <p:attrNameLst>
                                          <p:attrName>ppt_y</p:attrName>
                                        </p:attrNameLst>
                                      </p:cBhvr>
                                      <p:tavLst>
                                        <p:tav tm="0">
                                          <p:val>
                                            <p:strVal val="1+#ppt_h/2"/>
                                          </p:val>
                                        </p:tav>
                                        <p:tav tm="100000">
                                          <p:val>
                                            <p:strVal val="#ppt_y"/>
                                          </p:val>
                                        </p:tav>
                                      </p:tavLst>
                                    </p:anim>
                                  </p:childTnLst>
                                </p:cTn>
                              </p:par>
                            </p:childTnLst>
                          </p:cTn>
                        </p:par>
                        <p:par>
                          <p:cTn id="91" fill="hold">
                            <p:stCondLst>
                              <p:cond delay="5500"/>
                            </p:stCondLst>
                            <p:childTnLst>
                              <p:par>
                                <p:cTn id="92" presetID="2" presetClass="entr" presetSubtype="4" fill="hold" nodeType="afterEffect">
                                  <p:stCondLst>
                                    <p:cond delay="0"/>
                                  </p:stCondLst>
                                  <p:childTnLst>
                                    <p:set>
                                      <p:cBhvr>
                                        <p:cTn id="93" dur="1" fill="hold">
                                          <p:stCondLst>
                                            <p:cond delay="0"/>
                                          </p:stCondLst>
                                        </p:cTn>
                                        <p:tgtEl>
                                          <p:spTgt spid="43"/>
                                        </p:tgtEl>
                                        <p:attrNameLst>
                                          <p:attrName>style.visibility</p:attrName>
                                        </p:attrNameLst>
                                      </p:cBhvr>
                                      <p:to>
                                        <p:strVal val="visible"/>
                                      </p:to>
                                    </p:set>
                                    <p:anim calcmode="lin" valueType="num">
                                      <p:cBhvr additive="base">
                                        <p:cTn id="94" dur="1000" fill="hold"/>
                                        <p:tgtEl>
                                          <p:spTgt spid="43"/>
                                        </p:tgtEl>
                                        <p:attrNameLst>
                                          <p:attrName>ppt_x</p:attrName>
                                        </p:attrNameLst>
                                      </p:cBhvr>
                                      <p:tavLst>
                                        <p:tav tm="0">
                                          <p:val>
                                            <p:strVal val="#ppt_x"/>
                                          </p:val>
                                        </p:tav>
                                        <p:tav tm="100000">
                                          <p:val>
                                            <p:strVal val="#ppt_x"/>
                                          </p:val>
                                        </p:tav>
                                      </p:tavLst>
                                    </p:anim>
                                    <p:anim calcmode="lin" valueType="num">
                                      <p:cBhvr additive="base">
                                        <p:cTn id="95" dur="1000" fill="hold"/>
                                        <p:tgtEl>
                                          <p:spTgt spid="43"/>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0"/>
                                  </p:stCondLst>
                                  <p:childTnLst>
                                    <p:set>
                                      <p:cBhvr>
                                        <p:cTn id="97" dur="1" fill="hold">
                                          <p:stCondLst>
                                            <p:cond delay="0"/>
                                          </p:stCondLst>
                                        </p:cTn>
                                        <p:tgtEl>
                                          <p:spTgt spid="46"/>
                                        </p:tgtEl>
                                        <p:attrNameLst>
                                          <p:attrName>style.visibility</p:attrName>
                                        </p:attrNameLst>
                                      </p:cBhvr>
                                      <p:to>
                                        <p:strVal val="visible"/>
                                      </p:to>
                                    </p:set>
                                    <p:anim calcmode="lin" valueType="num">
                                      <p:cBhvr additive="base">
                                        <p:cTn id="98" dur="1000" fill="hold"/>
                                        <p:tgtEl>
                                          <p:spTgt spid="46"/>
                                        </p:tgtEl>
                                        <p:attrNameLst>
                                          <p:attrName>ppt_x</p:attrName>
                                        </p:attrNameLst>
                                      </p:cBhvr>
                                      <p:tavLst>
                                        <p:tav tm="0">
                                          <p:val>
                                            <p:strVal val="#ppt_x"/>
                                          </p:val>
                                        </p:tav>
                                        <p:tav tm="100000">
                                          <p:val>
                                            <p:strVal val="#ppt_x"/>
                                          </p:val>
                                        </p:tav>
                                      </p:tavLst>
                                    </p:anim>
                                    <p:anim calcmode="lin" valueType="num">
                                      <p:cBhvr additive="base">
                                        <p:cTn id="99" dur="10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31" presetClass="entr" presetSubtype="0" fill="hold" nodeType="clickEffect">
                                  <p:stCondLst>
                                    <p:cond delay="0"/>
                                  </p:stCondLst>
                                  <p:childTnLst>
                                    <p:set>
                                      <p:cBhvr>
                                        <p:cTn id="103" dur="1" fill="hold">
                                          <p:stCondLst>
                                            <p:cond delay="0"/>
                                          </p:stCondLst>
                                        </p:cTn>
                                        <p:tgtEl>
                                          <p:spTgt spid="48"/>
                                        </p:tgtEl>
                                        <p:attrNameLst>
                                          <p:attrName>style.visibility</p:attrName>
                                        </p:attrNameLst>
                                      </p:cBhvr>
                                      <p:to>
                                        <p:strVal val="visible"/>
                                      </p:to>
                                    </p:set>
                                    <p:anim calcmode="lin" valueType="num">
                                      <p:cBhvr>
                                        <p:cTn id="104" dur="1000" fill="hold"/>
                                        <p:tgtEl>
                                          <p:spTgt spid="48"/>
                                        </p:tgtEl>
                                        <p:attrNameLst>
                                          <p:attrName>ppt_w</p:attrName>
                                        </p:attrNameLst>
                                      </p:cBhvr>
                                      <p:tavLst>
                                        <p:tav tm="0">
                                          <p:val>
                                            <p:fltVal val="0"/>
                                          </p:val>
                                        </p:tav>
                                        <p:tav tm="100000">
                                          <p:val>
                                            <p:strVal val="#ppt_w"/>
                                          </p:val>
                                        </p:tav>
                                      </p:tavLst>
                                    </p:anim>
                                    <p:anim calcmode="lin" valueType="num">
                                      <p:cBhvr>
                                        <p:cTn id="105" dur="1000" fill="hold"/>
                                        <p:tgtEl>
                                          <p:spTgt spid="48"/>
                                        </p:tgtEl>
                                        <p:attrNameLst>
                                          <p:attrName>ppt_h</p:attrName>
                                        </p:attrNameLst>
                                      </p:cBhvr>
                                      <p:tavLst>
                                        <p:tav tm="0">
                                          <p:val>
                                            <p:fltVal val="0"/>
                                          </p:val>
                                        </p:tav>
                                        <p:tav tm="100000">
                                          <p:val>
                                            <p:strVal val="#ppt_h"/>
                                          </p:val>
                                        </p:tav>
                                      </p:tavLst>
                                    </p:anim>
                                    <p:anim calcmode="lin" valueType="num">
                                      <p:cBhvr>
                                        <p:cTn id="106" dur="1000" fill="hold"/>
                                        <p:tgtEl>
                                          <p:spTgt spid="48"/>
                                        </p:tgtEl>
                                        <p:attrNameLst>
                                          <p:attrName>style.rotation</p:attrName>
                                        </p:attrNameLst>
                                      </p:cBhvr>
                                      <p:tavLst>
                                        <p:tav tm="0">
                                          <p:val>
                                            <p:fltVal val="90"/>
                                          </p:val>
                                        </p:tav>
                                        <p:tav tm="100000">
                                          <p:val>
                                            <p:fltVal val="0"/>
                                          </p:val>
                                        </p:tav>
                                      </p:tavLst>
                                    </p:anim>
                                    <p:animEffect transition="in" filter="fade">
                                      <p:cBhvr>
                                        <p:cTn id="107"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21" grpId="0" animBg="1"/>
      <p:bldP spid="22" grpId="0"/>
      <p:bldP spid="25" grpId="0"/>
      <p:bldP spid="26" grpId="0"/>
      <p:bldP spid="27" grpId="0"/>
      <p:bldP spid="50" grpId="0"/>
      <p:bldP spid="3" grpId="0"/>
      <p:bldP spid="47" grpId="0" animBg="1"/>
      <p:bldP spid="49" grpId="0" animBg="1"/>
      <p:bldP spid="5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74" name="Straight Arrow Connector 273"/>
          <p:cNvCxnSpPr/>
          <p:nvPr/>
        </p:nvCxnSpPr>
        <p:spPr>
          <a:xfrm flipV="1">
            <a:off x="1507997" y="2876141"/>
            <a:ext cx="2609316" cy="365471"/>
          </a:xfrm>
          <a:prstGeom prst="straightConnector1">
            <a:avLst/>
          </a:prstGeom>
          <a:ln w="19050">
            <a:solidFill>
              <a:srgbClr val="0070C0"/>
            </a:solidFill>
            <a:prstDash val="dash"/>
            <a:tailEnd type="triangle"/>
          </a:ln>
        </p:spPr>
        <p:style>
          <a:lnRef idx="1">
            <a:schemeClr val="accent1"/>
          </a:lnRef>
          <a:fillRef idx="0">
            <a:schemeClr val="accent1"/>
          </a:fillRef>
          <a:effectRef idx="0">
            <a:schemeClr val="accent1"/>
          </a:effectRef>
          <a:fontRef idx="minor">
            <a:schemeClr val="tx1"/>
          </a:fontRef>
        </p:style>
      </p:cxnSp>
      <p:grpSp>
        <p:nvGrpSpPr>
          <p:cNvPr id="114" name="Group 341"/>
          <p:cNvGrpSpPr>
            <a:grpSpLocks/>
          </p:cNvGrpSpPr>
          <p:nvPr/>
        </p:nvGrpSpPr>
        <p:grpSpPr bwMode="auto">
          <a:xfrm rot="20838678">
            <a:off x="1043115" y="2699553"/>
            <a:ext cx="1146983" cy="1068686"/>
            <a:chOff x="3788" y="3477"/>
            <a:chExt cx="1566" cy="842"/>
          </a:xfrm>
        </p:grpSpPr>
        <p:sp>
          <p:nvSpPr>
            <p:cNvPr id="116" name="Freeform 342"/>
            <p:cNvSpPr>
              <a:spLocks noChangeAspect="1"/>
            </p:cNvSpPr>
            <p:nvPr/>
          </p:nvSpPr>
          <p:spPr bwMode="gray">
            <a:xfrm rot="-1051293">
              <a:off x="3795" y="3511"/>
              <a:ext cx="1559" cy="808"/>
            </a:xfrm>
            <a:custGeom>
              <a:avLst/>
              <a:gdLst/>
              <a:ahLst/>
              <a:cxnLst>
                <a:cxn ang="0">
                  <a:pos x="614" y="732"/>
                </a:cxn>
                <a:cxn ang="0">
                  <a:pos x="1960" y="554"/>
                </a:cxn>
                <a:cxn ang="0">
                  <a:pos x="3144" y="1195"/>
                </a:cxn>
                <a:cxn ang="0">
                  <a:pos x="3225" y="1975"/>
                </a:cxn>
                <a:cxn ang="0">
                  <a:pos x="1529" y="1943"/>
                </a:cxn>
                <a:cxn ang="0">
                  <a:pos x="738" y="1378"/>
                </a:cxn>
                <a:cxn ang="0">
                  <a:pos x="614" y="732"/>
                </a:cxn>
              </a:cxnLst>
              <a:rect l="0" t="0" r="r" b="b"/>
              <a:pathLst>
                <a:path w="4021" h="2621">
                  <a:moveTo>
                    <a:pt x="614" y="732"/>
                  </a:moveTo>
                  <a:cubicBezTo>
                    <a:pt x="361" y="172"/>
                    <a:pt x="1481" y="0"/>
                    <a:pt x="1960" y="554"/>
                  </a:cubicBezTo>
                  <a:cubicBezTo>
                    <a:pt x="2283" y="468"/>
                    <a:pt x="3069" y="683"/>
                    <a:pt x="3144" y="1195"/>
                  </a:cubicBezTo>
                  <a:cubicBezTo>
                    <a:pt x="4021" y="1442"/>
                    <a:pt x="3720" y="1954"/>
                    <a:pt x="3225" y="1975"/>
                  </a:cubicBezTo>
                  <a:cubicBezTo>
                    <a:pt x="3375" y="2621"/>
                    <a:pt x="1793" y="2573"/>
                    <a:pt x="1529" y="1943"/>
                  </a:cubicBezTo>
                  <a:cubicBezTo>
                    <a:pt x="668" y="1970"/>
                    <a:pt x="576" y="1453"/>
                    <a:pt x="738" y="1378"/>
                  </a:cubicBezTo>
                  <a:cubicBezTo>
                    <a:pt x="555" y="1335"/>
                    <a:pt x="0" y="909"/>
                    <a:pt x="614" y="732"/>
                  </a:cubicBezTo>
                  <a:close/>
                </a:path>
              </a:pathLst>
            </a:custGeom>
            <a:solidFill>
              <a:srgbClr val="B2B2B2"/>
            </a:solidFill>
            <a:ln w="9525">
              <a:solidFill>
                <a:srgbClr val="B2B2B2"/>
              </a:solidFill>
              <a:round/>
              <a:headEnd/>
              <a:tailEnd/>
            </a:ln>
            <a:effectLst/>
          </p:spPr>
          <p:txBody>
            <a:bodyPr/>
            <a:lstStyle/>
            <a:p>
              <a:pPr algn="ctr"/>
              <a:endParaRPr lang="en-US" dirty="0">
                <a:solidFill>
                  <a:prstClr val="black"/>
                </a:solidFill>
              </a:endParaRPr>
            </a:p>
          </p:txBody>
        </p:sp>
        <p:sp>
          <p:nvSpPr>
            <p:cNvPr id="117" name="Freeform 343"/>
            <p:cNvSpPr>
              <a:spLocks noChangeAspect="1"/>
            </p:cNvSpPr>
            <p:nvPr/>
          </p:nvSpPr>
          <p:spPr bwMode="gray">
            <a:xfrm rot="20548707">
              <a:off x="3788" y="3477"/>
              <a:ext cx="1557" cy="808"/>
            </a:xfrm>
            <a:custGeom>
              <a:avLst/>
              <a:gdLst/>
              <a:ahLst/>
              <a:cxnLst>
                <a:cxn ang="0">
                  <a:pos x="614" y="732"/>
                </a:cxn>
                <a:cxn ang="0">
                  <a:pos x="1960" y="554"/>
                </a:cxn>
                <a:cxn ang="0">
                  <a:pos x="3144" y="1195"/>
                </a:cxn>
                <a:cxn ang="0">
                  <a:pos x="3225" y="1975"/>
                </a:cxn>
                <a:cxn ang="0">
                  <a:pos x="1529" y="1943"/>
                </a:cxn>
                <a:cxn ang="0">
                  <a:pos x="738" y="1378"/>
                </a:cxn>
                <a:cxn ang="0">
                  <a:pos x="614" y="732"/>
                </a:cxn>
              </a:cxnLst>
              <a:rect l="0" t="0" r="r" b="b"/>
              <a:pathLst>
                <a:path w="4021" h="2621">
                  <a:moveTo>
                    <a:pt x="614" y="732"/>
                  </a:moveTo>
                  <a:cubicBezTo>
                    <a:pt x="361" y="172"/>
                    <a:pt x="1481" y="0"/>
                    <a:pt x="1960" y="554"/>
                  </a:cubicBezTo>
                  <a:cubicBezTo>
                    <a:pt x="2283" y="468"/>
                    <a:pt x="3069" y="683"/>
                    <a:pt x="3144" y="1195"/>
                  </a:cubicBezTo>
                  <a:cubicBezTo>
                    <a:pt x="4021" y="1442"/>
                    <a:pt x="3720" y="1954"/>
                    <a:pt x="3225" y="1975"/>
                  </a:cubicBezTo>
                  <a:cubicBezTo>
                    <a:pt x="3375" y="2621"/>
                    <a:pt x="1793" y="2573"/>
                    <a:pt x="1529" y="1943"/>
                  </a:cubicBezTo>
                  <a:cubicBezTo>
                    <a:pt x="668" y="1970"/>
                    <a:pt x="576" y="1453"/>
                    <a:pt x="738" y="1378"/>
                  </a:cubicBezTo>
                  <a:cubicBezTo>
                    <a:pt x="555" y="1335"/>
                    <a:pt x="0" y="909"/>
                    <a:pt x="614" y="732"/>
                  </a:cubicBezTo>
                  <a:close/>
                </a:path>
              </a:pathLst>
            </a:custGeom>
            <a:solidFill>
              <a:srgbClr val="FFFFFF"/>
            </a:solidFill>
            <a:ln w="9525">
              <a:solidFill>
                <a:srgbClr val="B2B2B2"/>
              </a:solidFill>
              <a:round/>
              <a:headEnd/>
              <a:tailEnd/>
            </a:ln>
            <a:effectLst/>
          </p:spPr>
          <p:txBody>
            <a:bodyPr/>
            <a:lstStyle/>
            <a:p>
              <a:pPr algn="ctr"/>
              <a:endParaRPr lang="en-US" dirty="0">
                <a:solidFill>
                  <a:prstClr val="black"/>
                </a:solidFill>
              </a:endParaRPr>
            </a:p>
          </p:txBody>
        </p:sp>
        <p:sp>
          <p:nvSpPr>
            <p:cNvPr id="118" name="Freeform 344"/>
            <p:cNvSpPr>
              <a:spLocks noChangeAspect="1"/>
            </p:cNvSpPr>
            <p:nvPr/>
          </p:nvSpPr>
          <p:spPr bwMode="gray">
            <a:xfrm rot="-1051293">
              <a:off x="4567" y="3553"/>
              <a:ext cx="617" cy="348"/>
            </a:xfrm>
            <a:custGeom>
              <a:avLst/>
              <a:gdLst/>
              <a:ahLst/>
              <a:cxnLst>
                <a:cxn ang="0">
                  <a:pos x="36" y="1"/>
                </a:cxn>
                <a:cxn ang="0">
                  <a:pos x="1258" y="867"/>
                </a:cxn>
                <a:cxn ang="0">
                  <a:pos x="1255" y="889"/>
                </a:cxn>
                <a:cxn ang="0">
                  <a:pos x="0" y="0"/>
                </a:cxn>
                <a:cxn ang="0">
                  <a:pos x="36" y="1"/>
                </a:cxn>
              </a:cxnLst>
              <a:rect l="0" t="0" r="r" b="b"/>
              <a:pathLst>
                <a:path w="1258" h="889">
                  <a:moveTo>
                    <a:pt x="36" y="1"/>
                  </a:moveTo>
                  <a:lnTo>
                    <a:pt x="1258" y="867"/>
                  </a:lnTo>
                  <a:lnTo>
                    <a:pt x="1255" y="889"/>
                  </a:lnTo>
                  <a:lnTo>
                    <a:pt x="0" y="0"/>
                  </a:lnTo>
                  <a:lnTo>
                    <a:pt x="36" y="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19" name="Freeform 345"/>
            <p:cNvSpPr>
              <a:spLocks noChangeAspect="1"/>
            </p:cNvSpPr>
            <p:nvPr/>
          </p:nvSpPr>
          <p:spPr bwMode="gray">
            <a:xfrm rot="-1051293">
              <a:off x="4064" y="3586"/>
              <a:ext cx="965" cy="547"/>
            </a:xfrm>
            <a:custGeom>
              <a:avLst/>
              <a:gdLst/>
              <a:ahLst/>
              <a:cxnLst>
                <a:cxn ang="0">
                  <a:pos x="48" y="0"/>
                </a:cxn>
                <a:cxn ang="0">
                  <a:pos x="4245" y="2965"/>
                </a:cxn>
                <a:cxn ang="0">
                  <a:pos x="4245" y="3019"/>
                </a:cxn>
                <a:cxn ang="0">
                  <a:pos x="0" y="24"/>
                </a:cxn>
                <a:cxn ang="0">
                  <a:pos x="48" y="0"/>
                </a:cxn>
              </a:cxnLst>
              <a:rect l="0" t="0" r="r" b="b"/>
              <a:pathLst>
                <a:path w="4245" h="3019">
                  <a:moveTo>
                    <a:pt x="48" y="0"/>
                  </a:moveTo>
                  <a:lnTo>
                    <a:pt x="4245" y="2965"/>
                  </a:lnTo>
                  <a:lnTo>
                    <a:pt x="4245" y="3019"/>
                  </a:lnTo>
                  <a:lnTo>
                    <a:pt x="0" y="24"/>
                  </a:lnTo>
                  <a:lnTo>
                    <a:pt x="48"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0" name="Freeform 346"/>
            <p:cNvSpPr>
              <a:spLocks noChangeAspect="1"/>
            </p:cNvSpPr>
            <p:nvPr/>
          </p:nvSpPr>
          <p:spPr bwMode="gray">
            <a:xfrm rot="-1051293">
              <a:off x="4028" y="3638"/>
              <a:ext cx="991" cy="564"/>
            </a:xfrm>
            <a:custGeom>
              <a:avLst/>
              <a:gdLst/>
              <a:ahLst/>
              <a:cxnLst>
                <a:cxn ang="0">
                  <a:pos x="21" y="0"/>
                </a:cxn>
                <a:cxn ang="0">
                  <a:pos x="4362" y="3071"/>
                </a:cxn>
                <a:cxn ang="0">
                  <a:pos x="4335" y="3109"/>
                </a:cxn>
                <a:cxn ang="0">
                  <a:pos x="0" y="40"/>
                </a:cxn>
                <a:cxn ang="0">
                  <a:pos x="21" y="0"/>
                </a:cxn>
              </a:cxnLst>
              <a:rect l="0" t="0" r="r" b="b"/>
              <a:pathLst>
                <a:path w="4362" h="3109">
                  <a:moveTo>
                    <a:pt x="21" y="0"/>
                  </a:moveTo>
                  <a:lnTo>
                    <a:pt x="4362" y="3071"/>
                  </a:lnTo>
                  <a:lnTo>
                    <a:pt x="4335" y="3109"/>
                  </a:lnTo>
                  <a:lnTo>
                    <a:pt x="0" y="40"/>
                  </a:lnTo>
                  <a:lnTo>
                    <a:pt x="21"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1" name="Freeform 347"/>
            <p:cNvSpPr>
              <a:spLocks noChangeAspect="1"/>
            </p:cNvSpPr>
            <p:nvPr/>
          </p:nvSpPr>
          <p:spPr bwMode="gray">
            <a:xfrm rot="-1051293">
              <a:off x="4041" y="3718"/>
              <a:ext cx="927" cy="526"/>
            </a:xfrm>
            <a:custGeom>
              <a:avLst/>
              <a:gdLst/>
              <a:ahLst/>
              <a:cxnLst>
                <a:cxn ang="0">
                  <a:pos x="0" y="0"/>
                </a:cxn>
                <a:cxn ang="0">
                  <a:pos x="4076" y="2887"/>
                </a:cxn>
                <a:cxn ang="0">
                  <a:pos x="4029" y="2904"/>
                </a:cxn>
                <a:cxn ang="0">
                  <a:pos x="34" y="86"/>
                </a:cxn>
                <a:cxn ang="0">
                  <a:pos x="0" y="0"/>
                </a:cxn>
              </a:cxnLst>
              <a:rect l="0" t="0" r="r" b="b"/>
              <a:pathLst>
                <a:path w="4076" h="2904">
                  <a:moveTo>
                    <a:pt x="0" y="0"/>
                  </a:moveTo>
                  <a:lnTo>
                    <a:pt x="4076" y="2887"/>
                  </a:lnTo>
                  <a:lnTo>
                    <a:pt x="4029" y="2904"/>
                  </a:lnTo>
                  <a:lnTo>
                    <a:pt x="34" y="86"/>
                  </a:lnTo>
                  <a:lnTo>
                    <a:pt x="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2" name="Freeform 348"/>
            <p:cNvSpPr>
              <a:spLocks noChangeAspect="1"/>
            </p:cNvSpPr>
            <p:nvPr/>
          </p:nvSpPr>
          <p:spPr bwMode="gray">
            <a:xfrm rot="-1051293">
              <a:off x="3987" y="3783"/>
              <a:ext cx="892" cy="503"/>
            </a:xfrm>
            <a:custGeom>
              <a:avLst/>
              <a:gdLst/>
              <a:ahLst/>
              <a:cxnLst>
                <a:cxn ang="0">
                  <a:pos x="40" y="0"/>
                </a:cxn>
                <a:cxn ang="0">
                  <a:pos x="3924" y="2766"/>
                </a:cxn>
                <a:cxn ang="0">
                  <a:pos x="3864" y="2777"/>
                </a:cxn>
                <a:cxn ang="0">
                  <a:pos x="0" y="28"/>
                </a:cxn>
                <a:cxn ang="0">
                  <a:pos x="40" y="0"/>
                </a:cxn>
              </a:cxnLst>
              <a:rect l="0" t="0" r="r" b="b"/>
              <a:pathLst>
                <a:path w="3924" h="2777">
                  <a:moveTo>
                    <a:pt x="40" y="0"/>
                  </a:moveTo>
                  <a:lnTo>
                    <a:pt x="3924" y="2766"/>
                  </a:lnTo>
                  <a:lnTo>
                    <a:pt x="3864" y="2777"/>
                  </a:lnTo>
                  <a:lnTo>
                    <a:pt x="0" y="28"/>
                  </a:lnTo>
                  <a:lnTo>
                    <a:pt x="4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3" name="Freeform 349"/>
            <p:cNvSpPr>
              <a:spLocks noChangeAspect="1"/>
            </p:cNvSpPr>
            <p:nvPr/>
          </p:nvSpPr>
          <p:spPr bwMode="gray">
            <a:xfrm rot="-1051293">
              <a:off x="3965" y="3862"/>
              <a:ext cx="790" cy="445"/>
            </a:xfrm>
            <a:custGeom>
              <a:avLst/>
              <a:gdLst/>
              <a:ahLst/>
              <a:cxnLst>
                <a:cxn ang="0">
                  <a:pos x="0" y="0"/>
                </a:cxn>
                <a:cxn ang="0">
                  <a:pos x="3471" y="2457"/>
                </a:cxn>
                <a:cxn ang="0">
                  <a:pos x="3377" y="2442"/>
                </a:cxn>
                <a:cxn ang="0">
                  <a:pos x="3" y="56"/>
                </a:cxn>
                <a:cxn ang="0">
                  <a:pos x="0" y="0"/>
                </a:cxn>
              </a:cxnLst>
              <a:rect l="0" t="0" r="r" b="b"/>
              <a:pathLst>
                <a:path w="3471" h="2457">
                  <a:moveTo>
                    <a:pt x="0" y="0"/>
                  </a:moveTo>
                  <a:lnTo>
                    <a:pt x="3471" y="2457"/>
                  </a:lnTo>
                  <a:lnTo>
                    <a:pt x="3377" y="2442"/>
                  </a:lnTo>
                  <a:lnTo>
                    <a:pt x="3" y="56"/>
                  </a:lnTo>
                  <a:lnTo>
                    <a:pt x="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4" name="Freeform 350"/>
            <p:cNvSpPr>
              <a:spLocks noChangeAspect="1"/>
            </p:cNvSpPr>
            <p:nvPr/>
          </p:nvSpPr>
          <p:spPr bwMode="gray">
            <a:xfrm rot="-1051293">
              <a:off x="4102" y="4052"/>
              <a:ext cx="261" cy="146"/>
            </a:xfrm>
            <a:custGeom>
              <a:avLst/>
              <a:gdLst/>
              <a:ahLst/>
              <a:cxnLst>
                <a:cxn ang="0">
                  <a:pos x="6" y="0"/>
                </a:cxn>
                <a:cxn ang="0">
                  <a:pos x="1147" y="806"/>
                </a:cxn>
                <a:cxn ang="0">
                  <a:pos x="1058" y="798"/>
                </a:cxn>
                <a:cxn ang="0">
                  <a:pos x="0" y="49"/>
                </a:cxn>
                <a:cxn ang="0">
                  <a:pos x="6" y="0"/>
                </a:cxn>
              </a:cxnLst>
              <a:rect l="0" t="0" r="r" b="b"/>
              <a:pathLst>
                <a:path w="1147" h="806">
                  <a:moveTo>
                    <a:pt x="6" y="0"/>
                  </a:moveTo>
                  <a:lnTo>
                    <a:pt x="1147" y="806"/>
                  </a:lnTo>
                  <a:lnTo>
                    <a:pt x="1058" y="798"/>
                  </a:lnTo>
                  <a:lnTo>
                    <a:pt x="0" y="49"/>
                  </a:lnTo>
                  <a:lnTo>
                    <a:pt x="6"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5" name="Freeform 351"/>
            <p:cNvSpPr>
              <a:spLocks noChangeAspect="1"/>
            </p:cNvSpPr>
            <p:nvPr/>
          </p:nvSpPr>
          <p:spPr bwMode="gray">
            <a:xfrm rot="-1051293">
              <a:off x="4267" y="3509"/>
              <a:ext cx="887" cy="497"/>
            </a:xfrm>
            <a:custGeom>
              <a:avLst/>
              <a:gdLst/>
              <a:ahLst/>
              <a:cxnLst>
                <a:cxn ang="0">
                  <a:pos x="97" y="16"/>
                </a:cxn>
                <a:cxn ang="0">
                  <a:pos x="3903" y="2707"/>
                </a:cxn>
                <a:cxn ang="0">
                  <a:pos x="3870" y="2743"/>
                </a:cxn>
                <a:cxn ang="0">
                  <a:pos x="0" y="0"/>
                </a:cxn>
                <a:cxn ang="0">
                  <a:pos x="97" y="16"/>
                </a:cxn>
              </a:cxnLst>
              <a:rect l="0" t="0" r="r" b="b"/>
              <a:pathLst>
                <a:path w="3903" h="2743">
                  <a:moveTo>
                    <a:pt x="97" y="16"/>
                  </a:moveTo>
                  <a:lnTo>
                    <a:pt x="3903" y="2707"/>
                  </a:lnTo>
                  <a:lnTo>
                    <a:pt x="3870" y="2743"/>
                  </a:lnTo>
                  <a:lnTo>
                    <a:pt x="0" y="0"/>
                  </a:lnTo>
                  <a:lnTo>
                    <a:pt x="97" y="16"/>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6" name="Freeform 352"/>
            <p:cNvSpPr>
              <a:spLocks noChangeAspect="1"/>
            </p:cNvSpPr>
            <p:nvPr/>
          </p:nvSpPr>
          <p:spPr bwMode="gray">
            <a:xfrm rot="-1051293">
              <a:off x="4140" y="3538"/>
              <a:ext cx="951" cy="530"/>
            </a:xfrm>
            <a:custGeom>
              <a:avLst/>
              <a:gdLst/>
              <a:ahLst/>
              <a:cxnLst>
                <a:cxn ang="0">
                  <a:pos x="63" y="0"/>
                </a:cxn>
                <a:cxn ang="0">
                  <a:pos x="4187" y="2913"/>
                </a:cxn>
                <a:cxn ang="0">
                  <a:pos x="4133" y="2929"/>
                </a:cxn>
                <a:cxn ang="0">
                  <a:pos x="0" y="12"/>
                </a:cxn>
                <a:cxn ang="0">
                  <a:pos x="63" y="0"/>
                </a:cxn>
              </a:cxnLst>
              <a:rect l="0" t="0" r="r" b="b"/>
              <a:pathLst>
                <a:path w="4187" h="2929">
                  <a:moveTo>
                    <a:pt x="63" y="0"/>
                  </a:moveTo>
                  <a:lnTo>
                    <a:pt x="4187" y="2913"/>
                  </a:lnTo>
                  <a:lnTo>
                    <a:pt x="4133" y="2929"/>
                  </a:lnTo>
                  <a:lnTo>
                    <a:pt x="0" y="12"/>
                  </a:lnTo>
                  <a:lnTo>
                    <a:pt x="63"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7" name="Freeform 353"/>
            <p:cNvSpPr>
              <a:spLocks noChangeAspect="1"/>
            </p:cNvSpPr>
            <p:nvPr/>
          </p:nvSpPr>
          <p:spPr bwMode="gray">
            <a:xfrm rot="-1051293">
              <a:off x="3950" y="3700"/>
              <a:ext cx="227" cy="127"/>
            </a:xfrm>
            <a:custGeom>
              <a:avLst/>
              <a:gdLst/>
              <a:ahLst/>
              <a:cxnLst>
                <a:cxn ang="0">
                  <a:pos x="0" y="653"/>
                </a:cxn>
                <a:cxn ang="0">
                  <a:pos x="926" y="5"/>
                </a:cxn>
                <a:cxn ang="0">
                  <a:pos x="1000" y="0"/>
                </a:cxn>
                <a:cxn ang="0">
                  <a:pos x="6" y="704"/>
                </a:cxn>
                <a:cxn ang="0">
                  <a:pos x="0" y="653"/>
                </a:cxn>
              </a:cxnLst>
              <a:rect l="0" t="0" r="r" b="b"/>
              <a:pathLst>
                <a:path w="1000" h="704">
                  <a:moveTo>
                    <a:pt x="0" y="653"/>
                  </a:moveTo>
                  <a:lnTo>
                    <a:pt x="926" y="5"/>
                  </a:lnTo>
                  <a:lnTo>
                    <a:pt x="1000" y="0"/>
                  </a:lnTo>
                  <a:lnTo>
                    <a:pt x="6" y="704"/>
                  </a:lnTo>
                  <a:lnTo>
                    <a:pt x="0" y="65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8" name="Freeform 354"/>
            <p:cNvSpPr>
              <a:spLocks noChangeAspect="1"/>
            </p:cNvSpPr>
            <p:nvPr/>
          </p:nvSpPr>
          <p:spPr bwMode="gray">
            <a:xfrm rot="-1051293">
              <a:off x="3877" y="3704"/>
              <a:ext cx="434" cy="245"/>
            </a:xfrm>
            <a:custGeom>
              <a:avLst/>
              <a:gdLst/>
              <a:ahLst/>
              <a:cxnLst>
                <a:cxn ang="0">
                  <a:pos x="0" y="1306"/>
                </a:cxn>
                <a:cxn ang="0">
                  <a:pos x="1857" y="0"/>
                </a:cxn>
                <a:cxn ang="0">
                  <a:pos x="1910" y="12"/>
                </a:cxn>
                <a:cxn ang="0">
                  <a:pos x="14" y="1353"/>
                </a:cxn>
                <a:cxn ang="0">
                  <a:pos x="0" y="1306"/>
                </a:cxn>
              </a:cxnLst>
              <a:rect l="0" t="0" r="r" b="b"/>
              <a:pathLst>
                <a:path w="1910" h="1353">
                  <a:moveTo>
                    <a:pt x="0" y="1306"/>
                  </a:moveTo>
                  <a:lnTo>
                    <a:pt x="1857" y="0"/>
                  </a:lnTo>
                  <a:lnTo>
                    <a:pt x="1910" y="12"/>
                  </a:lnTo>
                  <a:lnTo>
                    <a:pt x="14" y="1353"/>
                  </a:lnTo>
                  <a:lnTo>
                    <a:pt x="0" y="1306"/>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29" name="Freeform 355"/>
            <p:cNvSpPr>
              <a:spLocks noChangeAspect="1"/>
            </p:cNvSpPr>
            <p:nvPr/>
          </p:nvSpPr>
          <p:spPr bwMode="gray">
            <a:xfrm rot="-1051293">
              <a:off x="3924" y="3708"/>
              <a:ext cx="481" cy="270"/>
            </a:xfrm>
            <a:custGeom>
              <a:avLst/>
              <a:gdLst/>
              <a:ahLst/>
              <a:cxnLst>
                <a:cxn ang="0">
                  <a:pos x="0" y="1457"/>
                </a:cxn>
                <a:cxn ang="0">
                  <a:pos x="2070" y="0"/>
                </a:cxn>
                <a:cxn ang="0">
                  <a:pos x="2113" y="20"/>
                </a:cxn>
                <a:cxn ang="0">
                  <a:pos x="31" y="1490"/>
                </a:cxn>
                <a:cxn ang="0">
                  <a:pos x="0" y="1457"/>
                </a:cxn>
              </a:cxnLst>
              <a:rect l="0" t="0" r="r" b="b"/>
              <a:pathLst>
                <a:path w="2113" h="1490">
                  <a:moveTo>
                    <a:pt x="0" y="1457"/>
                  </a:moveTo>
                  <a:lnTo>
                    <a:pt x="2070" y="0"/>
                  </a:lnTo>
                  <a:lnTo>
                    <a:pt x="2113" y="20"/>
                  </a:lnTo>
                  <a:lnTo>
                    <a:pt x="31" y="1490"/>
                  </a:lnTo>
                  <a:lnTo>
                    <a:pt x="0" y="1457"/>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0" name="Freeform 356"/>
            <p:cNvSpPr>
              <a:spLocks noChangeAspect="1"/>
            </p:cNvSpPr>
            <p:nvPr/>
          </p:nvSpPr>
          <p:spPr bwMode="gray">
            <a:xfrm rot="-1051293">
              <a:off x="3996" y="3721"/>
              <a:ext cx="488" cy="274"/>
            </a:xfrm>
            <a:custGeom>
              <a:avLst/>
              <a:gdLst/>
              <a:ahLst/>
              <a:cxnLst>
                <a:cxn ang="0">
                  <a:pos x="0" y="1484"/>
                </a:cxn>
                <a:cxn ang="0">
                  <a:pos x="2112" y="0"/>
                </a:cxn>
                <a:cxn ang="0">
                  <a:pos x="2144" y="25"/>
                </a:cxn>
                <a:cxn ang="0">
                  <a:pos x="42" y="1510"/>
                </a:cxn>
                <a:cxn ang="0">
                  <a:pos x="0" y="1484"/>
                </a:cxn>
              </a:cxnLst>
              <a:rect l="0" t="0" r="r" b="b"/>
              <a:pathLst>
                <a:path w="2144" h="1510">
                  <a:moveTo>
                    <a:pt x="0" y="1484"/>
                  </a:moveTo>
                  <a:lnTo>
                    <a:pt x="2112" y="0"/>
                  </a:lnTo>
                  <a:lnTo>
                    <a:pt x="2144" y="25"/>
                  </a:lnTo>
                  <a:lnTo>
                    <a:pt x="42" y="1510"/>
                  </a:lnTo>
                  <a:lnTo>
                    <a:pt x="0" y="1484"/>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1" name="Freeform 357"/>
            <p:cNvSpPr>
              <a:spLocks noChangeAspect="1"/>
            </p:cNvSpPr>
            <p:nvPr/>
          </p:nvSpPr>
          <p:spPr bwMode="gray">
            <a:xfrm rot="-1051293">
              <a:off x="4035" y="3730"/>
              <a:ext cx="552" cy="312"/>
            </a:xfrm>
            <a:custGeom>
              <a:avLst/>
              <a:gdLst/>
              <a:ahLst/>
              <a:cxnLst>
                <a:cxn ang="0">
                  <a:pos x="0" y="1667"/>
                </a:cxn>
                <a:cxn ang="0">
                  <a:pos x="2359" y="3"/>
                </a:cxn>
                <a:cxn ang="0">
                  <a:pos x="2430" y="0"/>
                </a:cxn>
                <a:cxn ang="0">
                  <a:pos x="2" y="1720"/>
                </a:cxn>
                <a:cxn ang="0">
                  <a:pos x="0" y="1667"/>
                </a:cxn>
              </a:cxnLst>
              <a:rect l="0" t="0" r="r" b="b"/>
              <a:pathLst>
                <a:path w="2430" h="1720">
                  <a:moveTo>
                    <a:pt x="0" y="1667"/>
                  </a:moveTo>
                  <a:lnTo>
                    <a:pt x="2359" y="3"/>
                  </a:lnTo>
                  <a:lnTo>
                    <a:pt x="2430" y="0"/>
                  </a:lnTo>
                  <a:lnTo>
                    <a:pt x="2" y="1720"/>
                  </a:lnTo>
                  <a:lnTo>
                    <a:pt x="0" y="1667"/>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2" name="Freeform 358"/>
            <p:cNvSpPr>
              <a:spLocks noChangeAspect="1"/>
            </p:cNvSpPr>
            <p:nvPr/>
          </p:nvSpPr>
          <p:spPr bwMode="gray">
            <a:xfrm rot="-1051293">
              <a:off x="4072" y="3715"/>
              <a:ext cx="639" cy="358"/>
            </a:xfrm>
            <a:custGeom>
              <a:avLst/>
              <a:gdLst/>
              <a:ahLst/>
              <a:cxnLst>
                <a:cxn ang="0">
                  <a:pos x="0" y="1941"/>
                </a:cxn>
                <a:cxn ang="0">
                  <a:pos x="2759" y="0"/>
                </a:cxn>
                <a:cxn ang="0">
                  <a:pos x="2811" y="10"/>
                </a:cxn>
                <a:cxn ang="0">
                  <a:pos x="30" y="1977"/>
                </a:cxn>
                <a:cxn ang="0">
                  <a:pos x="0" y="1941"/>
                </a:cxn>
              </a:cxnLst>
              <a:rect l="0" t="0" r="r" b="b"/>
              <a:pathLst>
                <a:path w="2811" h="1977">
                  <a:moveTo>
                    <a:pt x="0" y="1941"/>
                  </a:moveTo>
                  <a:lnTo>
                    <a:pt x="2759" y="0"/>
                  </a:lnTo>
                  <a:lnTo>
                    <a:pt x="2811" y="10"/>
                  </a:lnTo>
                  <a:lnTo>
                    <a:pt x="30" y="1977"/>
                  </a:lnTo>
                  <a:lnTo>
                    <a:pt x="0" y="194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3" name="Freeform 359"/>
            <p:cNvSpPr>
              <a:spLocks noChangeAspect="1"/>
            </p:cNvSpPr>
            <p:nvPr/>
          </p:nvSpPr>
          <p:spPr bwMode="gray">
            <a:xfrm rot="-1051293">
              <a:off x="4142" y="3713"/>
              <a:ext cx="666" cy="372"/>
            </a:xfrm>
            <a:custGeom>
              <a:avLst/>
              <a:gdLst/>
              <a:ahLst/>
              <a:cxnLst>
                <a:cxn ang="0">
                  <a:pos x="0" y="2033"/>
                </a:cxn>
                <a:cxn ang="0">
                  <a:pos x="2889" y="0"/>
                </a:cxn>
                <a:cxn ang="0">
                  <a:pos x="2932" y="18"/>
                </a:cxn>
                <a:cxn ang="0">
                  <a:pos x="43" y="2058"/>
                </a:cxn>
                <a:cxn ang="0">
                  <a:pos x="0" y="2033"/>
                </a:cxn>
              </a:cxnLst>
              <a:rect l="0" t="0" r="r" b="b"/>
              <a:pathLst>
                <a:path w="2932" h="2058">
                  <a:moveTo>
                    <a:pt x="0" y="2033"/>
                  </a:moveTo>
                  <a:lnTo>
                    <a:pt x="2889" y="0"/>
                  </a:lnTo>
                  <a:lnTo>
                    <a:pt x="2932" y="18"/>
                  </a:lnTo>
                  <a:lnTo>
                    <a:pt x="43" y="2058"/>
                  </a:lnTo>
                  <a:lnTo>
                    <a:pt x="0" y="203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4" name="Freeform 360"/>
            <p:cNvSpPr>
              <a:spLocks noChangeAspect="1"/>
            </p:cNvSpPr>
            <p:nvPr/>
          </p:nvSpPr>
          <p:spPr bwMode="gray">
            <a:xfrm rot="-1051293">
              <a:off x="4234" y="3718"/>
              <a:ext cx="653" cy="364"/>
            </a:xfrm>
            <a:custGeom>
              <a:avLst/>
              <a:gdLst/>
              <a:ahLst/>
              <a:cxnLst>
                <a:cxn ang="0">
                  <a:pos x="0" y="1999"/>
                </a:cxn>
                <a:cxn ang="0">
                  <a:pos x="2840" y="0"/>
                </a:cxn>
                <a:cxn ang="0">
                  <a:pos x="2874" y="24"/>
                </a:cxn>
                <a:cxn ang="0">
                  <a:pos x="65" y="2011"/>
                </a:cxn>
                <a:cxn ang="0">
                  <a:pos x="0" y="1999"/>
                </a:cxn>
              </a:cxnLst>
              <a:rect l="0" t="0" r="r" b="b"/>
              <a:pathLst>
                <a:path w="2874" h="2011">
                  <a:moveTo>
                    <a:pt x="0" y="1999"/>
                  </a:moveTo>
                  <a:lnTo>
                    <a:pt x="2840" y="0"/>
                  </a:lnTo>
                  <a:lnTo>
                    <a:pt x="2874" y="24"/>
                  </a:lnTo>
                  <a:lnTo>
                    <a:pt x="65" y="2011"/>
                  </a:lnTo>
                  <a:lnTo>
                    <a:pt x="0" y="1999"/>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5" name="Freeform 361"/>
            <p:cNvSpPr>
              <a:spLocks noChangeAspect="1"/>
            </p:cNvSpPr>
            <p:nvPr/>
          </p:nvSpPr>
          <p:spPr bwMode="gray">
            <a:xfrm rot="-1051293">
              <a:off x="4361" y="3731"/>
              <a:ext cx="592" cy="329"/>
            </a:xfrm>
            <a:custGeom>
              <a:avLst/>
              <a:gdLst/>
              <a:ahLst/>
              <a:cxnLst>
                <a:cxn ang="0">
                  <a:pos x="0" y="1820"/>
                </a:cxn>
                <a:cxn ang="0">
                  <a:pos x="2577" y="0"/>
                </a:cxn>
                <a:cxn ang="0">
                  <a:pos x="2604" y="30"/>
                </a:cxn>
                <a:cxn ang="0">
                  <a:pos x="78" y="1819"/>
                </a:cxn>
                <a:cxn ang="0">
                  <a:pos x="0" y="1820"/>
                </a:cxn>
              </a:cxnLst>
              <a:rect l="0" t="0" r="r" b="b"/>
              <a:pathLst>
                <a:path w="2604" h="1820">
                  <a:moveTo>
                    <a:pt x="0" y="1820"/>
                  </a:moveTo>
                  <a:lnTo>
                    <a:pt x="2577" y="0"/>
                  </a:lnTo>
                  <a:lnTo>
                    <a:pt x="2604" y="30"/>
                  </a:lnTo>
                  <a:lnTo>
                    <a:pt x="78" y="1819"/>
                  </a:lnTo>
                  <a:lnTo>
                    <a:pt x="0" y="182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6" name="Freeform 362"/>
            <p:cNvSpPr>
              <a:spLocks noChangeAspect="1"/>
            </p:cNvSpPr>
            <p:nvPr/>
          </p:nvSpPr>
          <p:spPr bwMode="gray">
            <a:xfrm rot="-1051293">
              <a:off x="4432" y="3765"/>
              <a:ext cx="576" cy="328"/>
            </a:xfrm>
            <a:custGeom>
              <a:avLst/>
              <a:gdLst/>
              <a:ahLst/>
              <a:cxnLst>
                <a:cxn ang="0">
                  <a:pos x="0" y="1773"/>
                </a:cxn>
                <a:cxn ang="0">
                  <a:pos x="2519" y="0"/>
                </a:cxn>
                <a:cxn ang="0">
                  <a:pos x="2535" y="38"/>
                </a:cxn>
                <a:cxn ang="0">
                  <a:pos x="33" y="1808"/>
                </a:cxn>
                <a:cxn ang="0">
                  <a:pos x="0" y="1773"/>
                </a:cxn>
              </a:cxnLst>
              <a:rect l="0" t="0" r="r" b="b"/>
              <a:pathLst>
                <a:path w="2535" h="1808">
                  <a:moveTo>
                    <a:pt x="0" y="1773"/>
                  </a:moveTo>
                  <a:lnTo>
                    <a:pt x="2519" y="0"/>
                  </a:lnTo>
                  <a:lnTo>
                    <a:pt x="2535" y="38"/>
                  </a:lnTo>
                  <a:lnTo>
                    <a:pt x="33" y="1808"/>
                  </a:lnTo>
                  <a:lnTo>
                    <a:pt x="0" y="177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7" name="Freeform 363"/>
            <p:cNvSpPr>
              <a:spLocks noChangeAspect="1"/>
            </p:cNvSpPr>
            <p:nvPr/>
          </p:nvSpPr>
          <p:spPr bwMode="gray">
            <a:xfrm rot="-1051293">
              <a:off x="4505" y="3799"/>
              <a:ext cx="564" cy="316"/>
            </a:xfrm>
            <a:custGeom>
              <a:avLst/>
              <a:gdLst/>
              <a:ahLst/>
              <a:cxnLst>
                <a:cxn ang="0">
                  <a:pos x="0" y="1715"/>
                </a:cxn>
                <a:cxn ang="0">
                  <a:pos x="2438" y="0"/>
                </a:cxn>
                <a:cxn ang="0">
                  <a:pos x="2483" y="18"/>
                </a:cxn>
                <a:cxn ang="0">
                  <a:pos x="41" y="1745"/>
                </a:cxn>
                <a:cxn ang="0">
                  <a:pos x="0" y="1715"/>
                </a:cxn>
              </a:cxnLst>
              <a:rect l="0" t="0" r="r" b="b"/>
              <a:pathLst>
                <a:path w="2483" h="1745">
                  <a:moveTo>
                    <a:pt x="0" y="1715"/>
                  </a:moveTo>
                  <a:lnTo>
                    <a:pt x="2438" y="0"/>
                  </a:lnTo>
                  <a:lnTo>
                    <a:pt x="2483" y="18"/>
                  </a:lnTo>
                  <a:lnTo>
                    <a:pt x="41" y="1745"/>
                  </a:lnTo>
                  <a:lnTo>
                    <a:pt x="0" y="1715"/>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8" name="Freeform 364"/>
            <p:cNvSpPr>
              <a:spLocks noChangeAspect="1"/>
            </p:cNvSpPr>
            <p:nvPr/>
          </p:nvSpPr>
          <p:spPr bwMode="gray">
            <a:xfrm rot="-1051293">
              <a:off x="4588" y="3801"/>
              <a:ext cx="571" cy="319"/>
            </a:xfrm>
            <a:custGeom>
              <a:avLst/>
              <a:gdLst/>
              <a:ahLst/>
              <a:cxnLst>
                <a:cxn ang="0">
                  <a:pos x="0" y="1742"/>
                </a:cxn>
                <a:cxn ang="0">
                  <a:pos x="2476" y="0"/>
                </a:cxn>
                <a:cxn ang="0">
                  <a:pos x="2514" y="22"/>
                </a:cxn>
                <a:cxn ang="0">
                  <a:pos x="51" y="1762"/>
                </a:cxn>
                <a:cxn ang="0">
                  <a:pos x="0" y="1742"/>
                </a:cxn>
              </a:cxnLst>
              <a:rect l="0" t="0" r="r" b="b"/>
              <a:pathLst>
                <a:path w="2514" h="1762">
                  <a:moveTo>
                    <a:pt x="0" y="1742"/>
                  </a:moveTo>
                  <a:lnTo>
                    <a:pt x="2476" y="0"/>
                  </a:lnTo>
                  <a:lnTo>
                    <a:pt x="2514" y="22"/>
                  </a:lnTo>
                  <a:lnTo>
                    <a:pt x="51" y="1762"/>
                  </a:lnTo>
                  <a:lnTo>
                    <a:pt x="0" y="1742"/>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39" name="Freeform 365"/>
            <p:cNvSpPr>
              <a:spLocks noChangeAspect="1"/>
            </p:cNvSpPr>
            <p:nvPr/>
          </p:nvSpPr>
          <p:spPr bwMode="gray">
            <a:xfrm rot="-1051293">
              <a:off x="4686" y="3813"/>
              <a:ext cx="542" cy="303"/>
            </a:xfrm>
            <a:custGeom>
              <a:avLst/>
              <a:gdLst/>
              <a:ahLst/>
              <a:cxnLst>
                <a:cxn ang="0">
                  <a:pos x="0" y="1661"/>
                </a:cxn>
                <a:cxn ang="0">
                  <a:pos x="2357" y="0"/>
                </a:cxn>
                <a:cxn ang="0">
                  <a:pos x="2387" y="30"/>
                </a:cxn>
                <a:cxn ang="0">
                  <a:pos x="59" y="1676"/>
                </a:cxn>
                <a:cxn ang="0">
                  <a:pos x="0" y="1661"/>
                </a:cxn>
              </a:cxnLst>
              <a:rect l="0" t="0" r="r" b="b"/>
              <a:pathLst>
                <a:path w="2387" h="1676">
                  <a:moveTo>
                    <a:pt x="0" y="1661"/>
                  </a:moveTo>
                  <a:lnTo>
                    <a:pt x="2357" y="0"/>
                  </a:lnTo>
                  <a:lnTo>
                    <a:pt x="2387" y="30"/>
                  </a:lnTo>
                  <a:lnTo>
                    <a:pt x="59" y="1676"/>
                  </a:lnTo>
                  <a:lnTo>
                    <a:pt x="0" y="166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140" name="Freeform 366"/>
            <p:cNvSpPr>
              <a:spLocks noChangeAspect="1"/>
            </p:cNvSpPr>
            <p:nvPr/>
          </p:nvSpPr>
          <p:spPr bwMode="gray">
            <a:xfrm rot="-1051293">
              <a:off x="4806" y="3844"/>
              <a:ext cx="461" cy="259"/>
            </a:xfrm>
            <a:custGeom>
              <a:avLst/>
              <a:gdLst/>
              <a:ahLst/>
              <a:cxnLst>
                <a:cxn ang="0">
                  <a:pos x="0" y="1424"/>
                </a:cxn>
                <a:cxn ang="0">
                  <a:pos x="2024" y="0"/>
                </a:cxn>
                <a:cxn ang="0">
                  <a:pos x="2029" y="48"/>
                </a:cxn>
                <a:cxn ang="0">
                  <a:pos x="74" y="1429"/>
                </a:cxn>
                <a:cxn ang="0">
                  <a:pos x="0" y="1424"/>
                </a:cxn>
              </a:cxnLst>
              <a:rect l="0" t="0" r="r" b="b"/>
              <a:pathLst>
                <a:path w="2029" h="1429">
                  <a:moveTo>
                    <a:pt x="0" y="1424"/>
                  </a:moveTo>
                  <a:lnTo>
                    <a:pt x="2024" y="0"/>
                  </a:lnTo>
                  <a:lnTo>
                    <a:pt x="2029" y="48"/>
                  </a:lnTo>
                  <a:lnTo>
                    <a:pt x="74" y="1429"/>
                  </a:lnTo>
                  <a:lnTo>
                    <a:pt x="0" y="1424"/>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grpSp>
      <p:sp>
        <p:nvSpPr>
          <p:cNvPr id="2" name="Title 1"/>
          <p:cNvSpPr>
            <a:spLocks noGrp="1"/>
          </p:cNvSpPr>
          <p:nvPr>
            <p:ph type="title"/>
          </p:nvPr>
        </p:nvSpPr>
        <p:spPr>
          <a:xfrm>
            <a:off x="687251" y="337253"/>
            <a:ext cx="7993461" cy="509046"/>
          </a:xfrm>
        </p:spPr>
        <p:txBody>
          <a:bodyPr/>
          <a:lstStyle/>
          <a:p>
            <a:pPr defTabSz="914400"/>
            <a:r>
              <a:rPr lang="en-US" dirty="0" smtClean="0"/>
              <a:t>Network Programmability</a:t>
            </a:r>
            <a:endParaRPr lang="en-US" dirty="0"/>
          </a:p>
        </p:txBody>
      </p:sp>
      <p:sp>
        <p:nvSpPr>
          <p:cNvPr id="6" name="Footer Placeholder 5"/>
          <p:cNvSpPr>
            <a:spLocks noGrp="1"/>
          </p:cNvSpPr>
          <p:nvPr>
            <p:ph type="ftr" sz="quarter" idx="3"/>
          </p:nvPr>
        </p:nvSpPr>
        <p:spPr/>
        <p:txBody>
          <a:bodyPr/>
          <a:lstStyle/>
          <a:p>
            <a:r>
              <a:rPr lang="en-US" dirty="0" smtClean="0"/>
              <a:t>© 2015 BROCADE COMMUNICATIONS SYSTEMS, INC. </a:t>
            </a:r>
            <a:endParaRPr lang="en-US" dirty="0"/>
          </a:p>
        </p:txBody>
      </p:sp>
      <p:sp>
        <p:nvSpPr>
          <p:cNvPr id="7" name="Slide Number Placeholder 6"/>
          <p:cNvSpPr>
            <a:spLocks noGrp="1"/>
          </p:cNvSpPr>
          <p:nvPr>
            <p:ph type="sldNum" sz="quarter" idx="4"/>
          </p:nvPr>
        </p:nvSpPr>
        <p:spPr/>
        <p:txBody>
          <a:bodyPr/>
          <a:lstStyle/>
          <a:p>
            <a:fld id="{7BCC8D0D-EAEC-449D-9161-023DFF90F2E2}" type="slidenum">
              <a:rPr lang="en-US" smtClean="0"/>
              <a:pPr/>
              <a:t>8</a:t>
            </a:fld>
            <a:endParaRPr lang="en-US" dirty="0"/>
          </a:p>
        </p:txBody>
      </p:sp>
      <p:cxnSp>
        <p:nvCxnSpPr>
          <p:cNvPr id="143" name="Straight Connector 142"/>
          <p:cNvCxnSpPr/>
          <p:nvPr/>
        </p:nvCxnSpPr>
        <p:spPr>
          <a:xfrm flipH="1" flipV="1">
            <a:off x="1061673" y="1719924"/>
            <a:ext cx="1" cy="589023"/>
          </a:xfrm>
          <a:prstGeom prst="line">
            <a:avLst/>
          </a:prstGeom>
          <a:noFill/>
          <a:ln w="38100" cmpd="sng">
            <a:solidFill>
              <a:schemeClr val="accent1">
                <a:alpha val="80000"/>
              </a:schemeClr>
            </a:solidFill>
            <a:round/>
            <a:headEnd/>
            <a:tailEnd/>
          </a:ln>
          <a:effectLst/>
        </p:spPr>
      </p:cxnSp>
      <p:sp>
        <p:nvSpPr>
          <p:cNvPr id="144" name="Content Placeholder 2"/>
          <p:cNvSpPr txBox="1">
            <a:spLocks/>
          </p:cNvSpPr>
          <p:nvPr/>
        </p:nvSpPr>
        <p:spPr>
          <a:xfrm>
            <a:off x="5324499" y="1087818"/>
            <a:ext cx="3588913" cy="3535893"/>
          </a:xfrm>
          <a:prstGeom prst="rect">
            <a:avLst/>
          </a:prstGeom>
          <a:ln>
            <a:noFill/>
          </a:ln>
        </p:spPr>
        <p:txBody>
          <a:bodyPr vert="horz" wrap="square" lIns="91440" tIns="45720" rIns="91440" bIns="45720" rtlCol="0">
            <a:normAutofit lnSpcReduction="10000"/>
          </a:bodyPr>
          <a:lstStyle/>
          <a:p>
            <a:pPr marL="173038" indent="-173038">
              <a:lnSpc>
                <a:spcPct val="95000"/>
              </a:lnSpc>
              <a:spcBef>
                <a:spcPts val="1400"/>
              </a:spcBef>
              <a:buFont typeface="Arial" pitchFamily="34" charset="0"/>
              <a:buChar char="•"/>
              <a:defRPr/>
            </a:pPr>
            <a:r>
              <a:rPr lang="en-US" sz="1600" dirty="0" smtClean="0"/>
              <a:t>Sample Traffic and Stats</a:t>
            </a:r>
            <a:endParaRPr lang="en-US" sz="1600" dirty="0"/>
          </a:p>
          <a:p>
            <a:pPr marL="401638" lvl="1" indent="-169863">
              <a:lnSpc>
                <a:spcPct val="95000"/>
              </a:lnSpc>
              <a:spcBef>
                <a:spcPts val="700"/>
              </a:spcBef>
              <a:buClr>
                <a:srgbClr val="000000"/>
              </a:buClr>
              <a:buFont typeface="Arial" pitchFamily="34" charset="0"/>
              <a:buChar char="•"/>
              <a:defRPr/>
            </a:pPr>
            <a:r>
              <a:rPr lang="en-US" sz="1400" dirty="0" smtClean="0"/>
              <a:t>Core and Leaf/Spine devices</a:t>
            </a:r>
          </a:p>
          <a:p>
            <a:pPr marL="401638" lvl="1" indent="-169863">
              <a:lnSpc>
                <a:spcPct val="95000"/>
              </a:lnSpc>
              <a:spcBef>
                <a:spcPts val="700"/>
              </a:spcBef>
              <a:buClr>
                <a:srgbClr val="000000"/>
              </a:buClr>
              <a:buFont typeface="Arial" pitchFamily="34" charset="0"/>
              <a:buChar char="•"/>
              <a:defRPr/>
            </a:pPr>
            <a:r>
              <a:rPr lang="en-US" sz="1400" dirty="0" err="1" smtClean="0"/>
              <a:t>sFlow</a:t>
            </a:r>
            <a:r>
              <a:rPr lang="en-US" sz="1400" dirty="0" smtClean="0"/>
              <a:t>-RT samples and ACL stats</a:t>
            </a:r>
            <a:endParaRPr lang="en-US" sz="1400" dirty="0"/>
          </a:p>
          <a:p>
            <a:pPr marL="173038" indent="-173038">
              <a:lnSpc>
                <a:spcPct val="95000"/>
              </a:lnSpc>
              <a:spcBef>
                <a:spcPts val="1400"/>
              </a:spcBef>
              <a:buFont typeface="Arial" pitchFamily="34" charset="0"/>
              <a:buChar char="•"/>
              <a:defRPr/>
            </a:pPr>
            <a:r>
              <a:rPr lang="en-US" sz="1600" dirty="0" smtClean="0"/>
              <a:t>Post Analysis </a:t>
            </a:r>
            <a:endParaRPr lang="en-US" sz="1600" dirty="0"/>
          </a:p>
          <a:p>
            <a:pPr marL="401638" lvl="1" indent="-169863">
              <a:lnSpc>
                <a:spcPct val="95000"/>
              </a:lnSpc>
              <a:spcBef>
                <a:spcPts val="700"/>
              </a:spcBef>
              <a:buClr>
                <a:srgbClr val="000000"/>
              </a:buClr>
              <a:buFont typeface="Arial" pitchFamily="34" charset="0"/>
              <a:buChar char="•"/>
              <a:defRPr/>
            </a:pPr>
            <a:r>
              <a:rPr lang="en-US" sz="1400" dirty="0" smtClean="0"/>
              <a:t>Analyze DC </a:t>
            </a:r>
            <a:r>
              <a:rPr lang="en-US" sz="1400" u="sng" dirty="0" smtClean="0"/>
              <a:t>L2-L4 usage/reporting</a:t>
            </a:r>
          </a:p>
          <a:p>
            <a:pPr marL="401638" lvl="1" indent="-169863">
              <a:lnSpc>
                <a:spcPct val="95000"/>
              </a:lnSpc>
              <a:spcBef>
                <a:spcPts val="700"/>
              </a:spcBef>
              <a:buClr>
                <a:srgbClr val="000000"/>
              </a:buClr>
              <a:buFont typeface="Arial" pitchFamily="34" charset="0"/>
              <a:buChar char="•"/>
              <a:defRPr/>
            </a:pPr>
            <a:r>
              <a:rPr lang="en-US" sz="1400" dirty="0" err="1"/>
              <a:t>Adhoc</a:t>
            </a:r>
            <a:r>
              <a:rPr lang="en-US" sz="1400" dirty="0"/>
              <a:t> </a:t>
            </a:r>
            <a:r>
              <a:rPr lang="en-US" sz="1400" u="sng" dirty="0"/>
              <a:t>Troubleshooting</a:t>
            </a:r>
            <a:endParaRPr lang="en-US" sz="1400" dirty="0" smtClean="0"/>
          </a:p>
          <a:p>
            <a:pPr marL="401638" lvl="1" indent="-169863">
              <a:lnSpc>
                <a:spcPct val="95000"/>
              </a:lnSpc>
              <a:spcBef>
                <a:spcPts val="700"/>
              </a:spcBef>
              <a:buClr>
                <a:srgbClr val="000000"/>
              </a:buClr>
              <a:buFont typeface="Arial" pitchFamily="34" charset="0"/>
              <a:buChar char="•"/>
              <a:defRPr/>
            </a:pPr>
            <a:r>
              <a:rPr lang="en-US" sz="1400" dirty="0" smtClean="0"/>
              <a:t>Identify </a:t>
            </a:r>
            <a:r>
              <a:rPr lang="en-US" sz="1400" u="sng" dirty="0" smtClean="0"/>
              <a:t>reliability issues</a:t>
            </a:r>
            <a:r>
              <a:rPr lang="en-US" sz="1400" dirty="0" smtClean="0"/>
              <a:t> due to </a:t>
            </a:r>
            <a:r>
              <a:rPr lang="en-US" sz="1400" dirty="0" err="1" smtClean="0"/>
              <a:t>mis</a:t>
            </a:r>
            <a:r>
              <a:rPr lang="en-US" sz="1400" dirty="0" smtClean="0"/>
              <a:t>-configurations (storms)</a:t>
            </a:r>
            <a:endParaRPr lang="en-US" sz="1400" u="sng" dirty="0"/>
          </a:p>
          <a:p>
            <a:pPr marL="173038" indent="-173038">
              <a:lnSpc>
                <a:spcPct val="95000"/>
              </a:lnSpc>
              <a:spcBef>
                <a:spcPts val="1400"/>
              </a:spcBef>
              <a:buFont typeface="Arial" pitchFamily="34" charset="0"/>
              <a:buChar char="•"/>
              <a:defRPr/>
            </a:pPr>
            <a:r>
              <a:rPr lang="en-US" sz="1600" dirty="0" smtClean="0"/>
              <a:t>Reporting/Trigger based use cases</a:t>
            </a:r>
            <a:endParaRPr lang="en-US" sz="1600" dirty="0"/>
          </a:p>
          <a:p>
            <a:pPr marL="401638" lvl="1" indent="-169863">
              <a:lnSpc>
                <a:spcPct val="95000"/>
              </a:lnSpc>
              <a:spcBef>
                <a:spcPts val="700"/>
              </a:spcBef>
              <a:buClr>
                <a:srgbClr val="000000"/>
              </a:buClr>
              <a:buFont typeface="Arial" pitchFamily="34" charset="0"/>
              <a:buChar char="•"/>
              <a:defRPr/>
            </a:pPr>
            <a:r>
              <a:rPr lang="en-US" sz="1400" dirty="0" smtClean="0"/>
              <a:t>Drop, Re-direct or Replicate</a:t>
            </a:r>
          </a:p>
          <a:p>
            <a:pPr marL="401638" lvl="1" indent="-169863">
              <a:lnSpc>
                <a:spcPct val="95000"/>
              </a:lnSpc>
              <a:spcBef>
                <a:spcPts val="700"/>
              </a:spcBef>
              <a:buClr>
                <a:srgbClr val="000000"/>
              </a:buClr>
              <a:buFont typeface="Arial" pitchFamily="34" charset="0"/>
              <a:buChar char="•"/>
              <a:defRPr/>
            </a:pPr>
            <a:r>
              <a:rPr lang="en-US" sz="1400" dirty="0" err="1" smtClean="0"/>
              <a:t>OpenFlow</a:t>
            </a:r>
            <a:r>
              <a:rPr lang="en-US" sz="1400" dirty="0" smtClean="0"/>
              <a:t> 1.3 (</a:t>
            </a:r>
            <a:r>
              <a:rPr lang="en-US" sz="1400" dirty="0" err="1" smtClean="0"/>
              <a:t>Upto</a:t>
            </a:r>
            <a:r>
              <a:rPr lang="en-US" sz="1400" dirty="0" smtClean="0"/>
              <a:t> 128K flows per device)</a:t>
            </a:r>
            <a:endParaRPr lang="en-US" sz="1400" dirty="0" smtClean="0">
              <a:solidFill>
                <a:srgbClr val="FF0000"/>
              </a:solidFill>
            </a:endParaRPr>
          </a:p>
        </p:txBody>
      </p:sp>
      <p:pic>
        <p:nvPicPr>
          <p:cNvPr id="145" name="Picture 2" descr="http://www.sflow.org/images/sflow.gif"/>
          <p:cNvPicPr>
            <a:picLocks noChangeAspect="1" noChangeArrowheads="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01037" y="2677488"/>
            <a:ext cx="464788" cy="187478"/>
          </a:xfrm>
          <a:prstGeom prst="rect">
            <a:avLst/>
          </a:prstGeom>
          <a:noFill/>
          <a:extLst>
            <a:ext uri="{909E8E84-426E-40DD-AFC4-6F175D3DCCD1}">
              <a14:hiddenFill xmlns:a14="http://schemas.microsoft.com/office/drawing/2010/main">
                <a:solidFill>
                  <a:srgbClr val="FFFFFF"/>
                </a:solidFill>
              </a14:hiddenFill>
            </a:ext>
          </a:extLst>
        </p:spPr>
      </p:pic>
      <p:grpSp>
        <p:nvGrpSpPr>
          <p:cNvPr id="146" name="Group 145"/>
          <p:cNvGrpSpPr>
            <a:grpSpLocks noChangeAspect="1"/>
          </p:cNvGrpSpPr>
          <p:nvPr/>
        </p:nvGrpSpPr>
        <p:grpSpPr>
          <a:xfrm>
            <a:off x="4138093" y="2443727"/>
            <a:ext cx="773283" cy="642733"/>
            <a:chOff x="7601033" y="1438520"/>
            <a:chExt cx="966602" cy="248714"/>
          </a:xfrm>
        </p:grpSpPr>
        <p:sp>
          <p:nvSpPr>
            <p:cNvPr id="147" name="AutoShape 10"/>
            <p:cNvSpPr>
              <a:spLocks/>
            </p:cNvSpPr>
            <p:nvPr/>
          </p:nvSpPr>
          <p:spPr bwMode="auto">
            <a:xfrm>
              <a:off x="7601033" y="1438520"/>
              <a:ext cx="966602" cy="248714"/>
            </a:xfrm>
            <a:prstGeom prst="roundRect">
              <a:avLst>
                <a:gd name="adj" fmla="val 24190"/>
              </a:avLst>
            </a:prstGeom>
            <a:solidFill>
              <a:schemeClr val="accent1">
                <a:alpha val="84999"/>
              </a:schemeClr>
            </a:solidFill>
            <a:ln w="9525" cap="flat">
              <a:solidFill>
                <a:srgbClr val="696969">
                  <a:alpha val="84999"/>
                </a:srgbClr>
              </a:solidFill>
              <a:prstDash val="solid"/>
              <a:miter lim="800000"/>
              <a:headEnd type="none" w="med" len="med"/>
              <a:tailEnd type="none" w="med" len="med"/>
            </a:ln>
            <a:effectLst>
              <a:outerShdw blurRad="63500" dist="12700" dir="5519942" algn="ctr" rotWithShape="0">
                <a:srgbClr val="000000">
                  <a:alpha val="50000"/>
                </a:srgbClr>
              </a:outerShdw>
            </a:effectLst>
          </p:spPr>
          <p:txBody>
            <a:bodyPr lIns="0" tIns="0" rIns="0" bIns="0"/>
            <a:lstStyle/>
            <a:p>
              <a:pPr defTabSz="457200">
                <a:defRPr/>
              </a:pPr>
              <a:endParaRPr lang="en-US">
                <a:solidFill>
                  <a:prstClr val="black"/>
                </a:solidFill>
              </a:endParaRPr>
            </a:p>
          </p:txBody>
        </p:sp>
        <p:sp>
          <p:nvSpPr>
            <p:cNvPr id="148" name="AutoShape 11"/>
            <p:cNvSpPr>
              <a:spLocks/>
            </p:cNvSpPr>
            <p:nvPr/>
          </p:nvSpPr>
          <p:spPr bwMode="auto">
            <a:xfrm>
              <a:off x="7630379" y="1458766"/>
              <a:ext cx="917543" cy="207605"/>
            </a:xfrm>
            <a:prstGeom prst="roundRect">
              <a:avLst>
                <a:gd name="adj" fmla="val 27778"/>
              </a:avLst>
            </a:prstGeom>
            <a:solidFill>
              <a:srgbClr val="6699CC"/>
            </a:solidFill>
            <a:ln w="6350">
              <a:solidFill>
                <a:srgbClr val="273C51"/>
              </a:solidFill>
              <a:miter lim="800000"/>
              <a:headEnd/>
              <a:tailEnd/>
            </a:ln>
          </p:spPr>
          <p:txBody>
            <a:bodyPr lIns="0" tIns="0" rIns="0" bIns="0"/>
            <a:lstStyle/>
            <a:p>
              <a:pPr defTabSz="457200"/>
              <a:endParaRPr lang="en-US">
                <a:solidFill>
                  <a:prstClr val="black"/>
                </a:solidFill>
              </a:endParaRPr>
            </a:p>
          </p:txBody>
        </p:sp>
        <p:sp>
          <p:nvSpPr>
            <p:cNvPr id="149" name="Rectangle 12"/>
            <p:cNvSpPr>
              <a:spLocks/>
            </p:cNvSpPr>
            <p:nvPr/>
          </p:nvSpPr>
          <p:spPr bwMode="auto">
            <a:xfrm>
              <a:off x="7977724" y="1528977"/>
              <a:ext cx="569065" cy="53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wrap="none" lIns="0" tIns="0" rIns="0" bIns="0" anchor="ctr">
              <a:spAutoFit/>
            </a:bodyPr>
            <a:lstStyle/>
            <a:p>
              <a:pPr defTabSz="457200"/>
              <a:r>
                <a:rPr lang="en-US" sz="900" dirty="0" smtClean="0">
                  <a:solidFill>
                    <a:srgbClr val="FFFFFF"/>
                  </a:solidFill>
                  <a:latin typeface="Arial" charset="0"/>
                  <a:ea typeface="ＭＳ Ｐゴシック" charset="0"/>
                  <a:sym typeface="Arial" charset="0"/>
                </a:rPr>
                <a:t>Collector</a:t>
              </a:r>
              <a:endParaRPr lang="en-US" sz="900" dirty="0">
                <a:solidFill>
                  <a:srgbClr val="FFFFFF"/>
                </a:solidFill>
                <a:latin typeface="Arial" charset="0"/>
                <a:ea typeface="ＭＳ Ｐゴシック" charset="0"/>
                <a:sym typeface="Arial" charset="0"/>
              </a:endParaRPr>
            </a:p>
          </p:txBody>
        </p:sp>
        <p:pic>
          <p:nvPicPr>
            <p:cNvPr id="150" name="Picture 1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46159" y="1492643"/>
              <a:ext cx="312539" cy="126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grpSp>
      <p:sp>
        <p:nvSpPr>
          <p:cNvPr id="264" name="Freeform 263"/>
          <p:cNvSpPr/>
          <p:nvPr/>
        </p:nvSpPr>
        <p:spPr bwMode="auto">
          <a:xfrm>
            <a:off x="2253110" y="2308947"/>
            <a:ext cx="1864204" cy="250964"/>
          </a:xfrm>
          <a:custGeom>
            <a:avLst/>
            <a:gdLst>
              <a:gd name="connsiteX0" fmla="*/ 0 w 2288674"/>
              <a:gd name="connsiteY0" fmla="*/ 0 h 716967"/>
              <a:gd name="connsiteX1" fmla="*/ 700505 w 2288674"/>
              <a:gd name="connsiteY1" fmla="*/ 620295 h 716967"/>
              <a:gd name="connsiteX2" fmla="*/ 2288674 w 2288674"/>
              <a:gd name="connsiteY2" fmla="*/ 705853 h 716967"/>
            </a:gdLst>
            <a:ahLst/>
            <a:cxnLst>
              <a:cxn ang="0">
                <a:pos x="connsiteX0" y="connsiteY0"/>
              </a:cxn>
              <a:cxn ang="0">
                <a:pos x="connsiteX1" y="connsiteY1"/>
              </a:cxn>
              <a:cxn ang="0">
                <a:pos x="connsiteX2" y="connsiteY2"/>
              </a:cxn>
            </a:cxnLst>
            <a:rect l="l" t="t" r="r" b="b"/>
            <a:pathLst>
              <a:path w="2288674" h="716967">
                <a:moveTo>
                  <a:pt x="0" y="0"/>
                </a:moveTo>
                <a:cubicBezTo>
                  <a:pt x="159529" y="251326"/>
                  <a:pt x="319059" y="502653"/>
                  <a:pt x="700505" y="620295"/>
                </a:cubicBezTo>
                <a:cubicBezTo>
                  <a:pt x="1081951" y="737937"/>
                  <a:pt x="1685312" y="721895"/>
                  <a:pt x="2288674" y="705853"/>
                </a:cubicBezTo>
              </a:path>
            </a:pathLst>
          </a:custGeom>
          <a:noFill/>
          <a:ln w="19050" algn="ctr">
            <a:solidFill>
              <a:srgbClr val="0070C0"/>
            </a:solidFill>
            <a:prstDash val="dash"/>
            <a:miter lim="800000"/>
            <a:headEnd/>
            <a:tailEnd type="triangle"/>
          </a:ln>
        </p:spPr>
        <p:txBody>
          <a:bodyPr rtlCol="0" anchor="ctr"/>
          <a:lstStyle/>
          <a:p>
            <a:pPr algn="ctr"/>
            <a:endParaRPr lang="en-US">
              <a:solidFill>
                <a:prstClr val="black"/>
              </a:solidFill>
            </a:endParaRPr>
          </a:p>
        </p:txBody>
      </p:sp>
      <p:sp>
        <p:nvSpPr>
          <p:cNvPr id="266" name="Left Arrow 265"/>
          <p:cNvSpPr/>
          <p:nvPr/>
        </p:nvSpPr>
        <p:spPr bwMode="auto">
          <a:xfrm>
            <a:off x="2467000" y="2089923"/>
            <a:ext cx="1371600" cy="195273"/>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2" name="Straight Arrow Connector 271"/>
          <p:cNvCxnSpPr/>
          <p:nvPr/>
        </p:nvCxnSpPr>
        <p:spPr>
          <a:xfrm flipV="1">
            <a:off x="2055821" y="2776242"/>
            <a:ext cx="2061492" cy="214509"/>
          </a:xfrm>
          <a:prstGeom prst="straightConnector1">
            <a:avLst/>
          </a:prstGeom>
          <a:ln w="19050">
            <a:solidFill>
              <a:srgbClr val="0070C0"/>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286" name="TextBox 285"/>
          <p:cNvSpPr txBox="1"/>
          <p:nvPr/>
        </p:nvSpPr>
        <p:spPr>
          <a:xfrm>
            <a:off x="2575260" y="3230646"/>
            <a:ext cx="1212191" cy="861774"/>
          </a:xfrm>
          <a:prstGeom prst="rect">
            <a:avLst/>
          </a:prstGeom>
          <a:noFill/>
        </p:spPr>
        <p:txBody>
          <a:bodyPr wrap="none" rtlCol="0">
            <a:spAutoFit/>
          </a:bodyPr>
          <a:lstStyle/>
          <a:p>
            <a:r>
              <a:rPr lang="en-US" sz="1000" b="1" u="sng" dirty="0" smtClean="0"/>
              <a:t>S-Flow-RT Samples</a:t>
            </a:r>
          </a:p>
          <a:p>
            <a:r>
              <a:rPr lang="en-US" sz="1000" dirty="0" smtClean="0"/>
              <a:t>Ethernet</a:t>
            </a:r>
          </a:p>
          <a:p>
            <a:r>
              <a:rPr lang="en-US" sz="1000" dirty="0" smtClean="0"/>
              <a:t>VLAN, VXLAN</a:t>
            </a:r>
          </a:p>
          <a:p>
            <a:r>
              <a:rPr lang="en-US" sz="1000" dirty="0" smtClean="0"/>
              <a:t>IPv4/v6, NVGRE</a:t>
            </a:r>
          </a:p>
          <a:p>
            <a:r>
              <a:rPr lang="en-US" sz="1000" dirty="0" smtClean="0"/>
              <a:t>MPLS</a:t>
            </a:r>
          </a:p>
        </p:txBody>
      </p:sp>
      <p:sp>
        <p:nvSpPr>
          <p:cNvPr id="287" name="Rounded Rectangle 286"/>
          <p:cNvSpPr/>
          <p:nvPr/>
        </p:nvSpPr>
        <p:spPr bwMode="auto">
          <a:xfrm>
            <a:off x="508000" y="1926065"/>
            <a:ext cx="1876556" cy="2631048"/>
          </a:xfrm>
          <a:prstGeom prst="roundRect">
            <a:avLst>
              <a:gd name="adj" fmla="val 3839"/>
            </a:avLst>
          </a:prstGeom>
          <a:noFill/>
          <a:ln w="6350" algn="ctr">
            <a:solidFill>
              <a:schemeClr val="tx1"/>
            </a:solidFill>
            <a:prstDash val="sysDash"/>
            <a:miter lim="800000"/>
            <a:headEnd/>
            <a:tailEnd/>
          </a:ln>
        </p:spPr>
        <p:txBody>
          <a:bodyPr wrap="none" rtlCol="0" anchor="ctr"/>
          <a:lstStyle/>
          <a:p>
            <a:pPr algn="ctr"/>
            <a:endParaRPr lang="en-US" dirty="0"/>
          </a:p>
        </p:txBody>
      </p:sp>
      <p:cxnSp>
        <p:nvCxnSpPr>
          <p:cNvPr id="288" name="Straight Connector 287"/>
          <p:cNvCxnSpPr/>
          <p:nvPr/>
        </p:nvCxnSpPr>
        <p:spPr>
          <a:xfrm>
            <a:off x="1010306" y="2927009"/>
            <a:ext cx="1161899" cy="11011"/>
          </a:xfrm>
          <a:prstGeom prst="line">
            <a:avLst/>
          </a:prstGeom>
          <a:noFill/>
          <a:ln w="38100" cmpd="sng">
            <a:solidFill>
              <a:schemeClr val="accent1">
                <a:alpha val="80000"/>
              </a:schemeClr>
            </a:solidFill>
            <a:round/>
            <a:headEnd/>
            <a:tailEnd/>
          </a:ln>
          <a:effectLst/>
        </p:spPr>
      </p:cxnSp>
      <p:cxnSp>
        <p:nvCxnSpPr>
          <p:cNvPr id="289" name="Straight Connector 288"/>
          <p:cNvCxnSpPr/>
          <p:nvPr/>
        </p:nvCxnSpPr>
        <p:spPr>
          <a:xfrm flipH="1" flipV="1">
            <a:off x="1016160" y="2441111"/>
            <a:ext cx="1" cy="396928"/>
          </a:xfrm>
          <a:prstGeom prst="line">
            <a:avLst/>
          </a:prstGeom>
          <a:noFill/>
          <a:ln w="38100" cmpd="sng">
            <a:solidFill>
              <a:schemeClr val="accent1">
                <a:alpha val="80000"/>
              </a:schemeClr>
            </a:solidFill>
            <a:round/>
            <a:headEnd/>
            <a:tailEnd/>
          </a:ln>
          <a:effectLst/>
        </p:spPr>
      </p:cxnSp>
      <p:cxnSp>
        <p:nvCxnSpPr>
          <p:cNvPr id="290" name="Straight Connector 289"/>
          <p:cNvCxnSpPr/>
          <p:nvPr/>
        </p:nvCxnSpPr>
        <p:spPr>
          <a:xfrm flipH="1" flipV="1">
            <a:off x="2131520" y="2441111"/>
            <a:ext cx="1" cy="396928"/>
          </a:xfrm>
          <a:prstGeom prst="line">
            <a:avLst/>
          </a:prstGeom>
          <a:noFill/>
          <a:ln w="38100" cmpd="sng">
            <a:solidFill>
              <a:schemeClr val="accent1">
                <a:alpha val="80000"/>
              </a:schemeClr>
            </a:solidFill>
            <a:round/>
            <a:headEnd/>
            <a:tailEnd/>
          </a:ln>
          <a:effectLst/>
        </p:spPr>
      </p:cxnSp>
      <p:grpSp>
        <p:nvGrpSpPr>
          <p:cNvPr id="292" name="Group 291"/>
          <p:cNvGrpSpPr/>
          <p:nvPr/>
        </p:nvGrpSpPr>
        <p:grpSpPr>
          <a:xfrm>
            <a:off x="1173476" y="2434129"/>
            <a:ext cx="843219" cy="363659"/>
            <a:chOff x="6619623" y="2318144"/>
            <a:chExt cx="492876" cy="219478"/>
          </a:xfrm>
        </p:grpSpPr>
        <p:cxnSp>
          <p:nvCxnSpPr>
            <p:cNvPr id="293" name="Straight Connector 292"/>
            <p:cNvCxnSpPr/>
            <p:nvPr/>
          </p:nvCxnSpPr>
          <p:spPr>
            <a:xfrm>
              <a:off x="6619623" y="2318144"/>
              <a:ext cx="492876" cy="219478"/>
            </a:xfrm>
            <a:prstGeom prst="line">
              <a:avLst/>
            </a:prstGeom>
            <a:noFill/>
            <a:ln w="38100" cmpd="sng">
              <a:solidFill>
                <a:schemeClr val="accent1">
                  <a:alpha val="80000"/>
                </a:schemeClr>
              </a:solidFill>
              <a:round/>
              <a:headEnd/>
              <a:tailEnd/>
            </a:ln>
            <a:effectLst/>
          </p:spPr>
        </p:cxnSp>
        <p:cxnSp>
          <p:nvCxnSpPr>
            <p:cNvPr id="294" name="Straight Connector 293"/>
            <p:cNvCxnSpPr/>
            <p:nvPr/>
          </p:nvCxnSpPr>
          <p:spPr>
            <a:xfrm flipH="1">
              <a:off x="6619623" y="2318144"/>
              <a:ext cx="492876" cy="219478"/>
            </a:xfrm>
            <a:prstGeom prst="line">
              <a:avLst/>
            </a:prstGeom>
            <a:noFill/>
            <a:ln w="38100" cmpd="sng">
              <a:solidFill>
                <a:schemeClr val="accent1">
                  <a:alpha val="80000"/>
                </a:schemeClr>
              </a:solidFill>
              <a:round/>
              <a:headEnd/>
              <a:tailEnd/>
            </a:ln>
            <a:effectLst/>
          </p:spPr>
        </p:cxnSp>
      </p:grpSp>
      <p:cxnSp>
        <p:nvCxnSpPr>
          <p:cNvPr id="295" name="Straight Connector 294"/>
          <p:cNvCxnSpPr/>
          <p:nvPr/>
        </p:nvCxnSpPr>
        <p:spPr>
          <a:xfrm>
            <a:off x="1010300" y="2324354"/>
            <a:ext cx="1161899" cy="11011"/>
          </a:xfrm>
          <a:prstGeom prst="line">
            <a:avLst/>
          </a:prstGeom>
          <a:noFill/>
          <a:ln w="38100" cmpd="sng">
            <a:solidFill>
              <a:schemeClr val="accent1">
                <a:alpha val="80000"/>
              </a:schemeClr>
            </a:solidFill>
            <a:round/>
            <a:headEnd/>
            <a:tailEnd/>
          </a:ln>
          <a:effectLst/>
        </p:spPr>
      </p:cxnSp>
      <p:pic>
        <p:nvPicPr>
          <p:cNvPr id="296" name="Picture 8"/>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942106" y="2725428"/>
            <a:ext cx="239136" cy="368012"/>
          </a:xfrm>
          <a:prstGeom prst="rect">
            <a:avLst/>
          </a:prstGeom>
          <a:noFill/>
          <a:ln w="9525">
            <a:noFill/>
            <a:miter lim="800000"/>
            <a:headEnd/>
            <a:tailEnd/>
          </a:ln>
          <a:effectLst/>
        </p:spPr>
      </p:pic>
      <p:pic>
        <p:nvPicPr>
          <p:cNvPr id="297" name="Picture 8"/>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2013974" y="2725428"/>
            <a:ext cx="239136" cy="368012"/>
          </a:xfrm>
          <a:prstGeom prst="rect">
            <a:avLst/>
          </a:prstGeom>
          <a:noFill/>
          <a:ln w="9525">
            <a:noFill/>
            <a:miter lim="800000"/>
            <a:headEnd/>
            <a:tailEnd/>
          </a:ln>
          <a:effectLst/>
        </p:spPr>
      </p:pic>
      <p:cxnSp>
        <p:nvCxnSpPr>
          <p:cNvPr id="298" name="Straight Connector 297"/>
          <p:cNvCxnSpPr/>
          <p:nvPr/>
        </p:nvCxnSpPr>
        <p:spPr>
          <a:xfrm flipH="1" flipV="1">
            <a:off x="2135909" y="1730792"/>
            <a:ext cx="1" cy="589023"/>
          </a:xfrm>
          <a:prstGeom prst="line">
            <a:avLst/>
          </a:prstGeom>
          <a:noFill/>
          <a:ln w="38100" cmpd="sng">
            <a:solidFill>
              <a:schemeClr val="accent1">
                <a:alpha val="80000"/>
              </a:schemeClr>
            </a:solidFill>
            <a:round/>
            <a:headEnd/>
            <a:tailEnd/>
          </a:ln>
          <a:effectLst/>
        </p:spPr>
      </p:cxnSp>
      <p:pic>
        <p:nvPicPr>
          <p:cNvPr id="299" name="Picture 150"/>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gray">
          <a:xfrm>
            <a:off x="948092" y="2138700"/>
            <a:ext cx="240258" cy="371308"/>
          </a:xfrm>
          <a:prstGeom prst="rect">
            <a:avLst/>
          </a:prstGeom>
          <a:noFill/>
          <a:ln w="9525">
            <a:noFill/>
            <a:miter lim="800000"/>
            <a:headEnd/>
            <a:tailEnd/>
          </a:ln>
        </p:spPr>
      </p:pic>
      <p:pic>
        <p:nvPicPr>
          <p:cNvPr id="300" name="Picture 150"/>
          <p:cNvPicPr>
            <a:picLocks noChangeAspect="1" noChangeArrowheads="1"/>
          </p:cNvPicPr>
          <p:nvPr/>
        </p:nvPicPr>
        <p:blipFill>
          <a:blip r:embed="rId5" cstate="print">
            <a:extLst>
              <a:ext uri="{28A0092B-C50C-407E-A947-70E740481C1C}">
                <a14:useLocalDpi xmlns:a14="http://schemas.microsoft.com/office/drawing/2010/main" val="0"/>
              </a:ext>
            </a:extLst>
          </a:blip>
          <a:stretch>
            <a:fillRect/>
          </a:stretch>
        </p:blipFill>
        <p:spPr bwMode="gray">
          <a:xfrm>
            <a:off x="2013096" y="2138700"/>
            <a:ext cx="240258" cy="371308"/>
          </a:xfrm>
          <a:prstGeom prst="rect">
            <a:avLst/>
          </a:prstGeom>
          <a:noFill/>
          <a:ln w="9525">
            <a:noFill/>
            <a:miter lim="800000"/>
            <a:headEnd/>
            <a:tailEnd/>
          </a:ln>
        </p:spPr>
      </p:pic>
      <p:sp>
        <p:nvSpPr>
          <p:cNvPr id="301" name="Rounded Rectangle 300"/>
          <p:cNvSpPr/>
          <p:nvPr/>
        </p:nvSpPr>
        <p:spPr bwMode="auto">
          <a:xfrm>
            <a:off x="1062945" y="3629743"/>
            <a:ext cx="469920" cy="790325"/>
          </a:xfrm>
          <a:prstGeom prst="roundRect">
            <a:avLst>
              <a:gd name="adj" fmla="val 10181"/>
            </a:avLst>
          </a:prstGeom>
          <a:gradFill>
            <a:gsLst>
              <a:gs pos="0">
                <a:schemeClr val="bg1">
                  <a:alpha val="10000"/>
                </a:schemeClr>
              </a:gs>
              <a:gs pos="100000">
                <a:schemeClr val="bg1">
                  <a:alpha val="25000"/>
                </a:schemeClr>
              </a:gs>
            </a:gsLst>
            <a:lin ang="16200000" scaled="0"/>
          </a:gradFill>
          <a:ln w="12700" algn="ctr">
            <a:solidFill>
              <a:schemeClr val="accent2"/>
            </a:solidFill>
            <a:prstDash val="sysDash"/>
            <a:miter lim="800000"/>
            <a:headEnd/>
            <a:tailEnd/>
          </a:ln>
          <a:effectLst>
            <a:outerShdw blurRad="63500" dist="25400" dir="5400000" algn="ctr" rotWithShape="0">
              <a:schemeClr val="tx1">
                <a:alpha val="60000"/>
              </a:schemeClr>
            </a:outerShdw>
          </a:effectLst>
        </p:spPr>
        <p:txBody>
          <a:bodyPr wrap="none" rtlCol="0" anchor="ctr"/>
          <a:lstStyle/>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p:txBody>
      </p:sp>
      <p:sp>
        <p:nvSpPr>
          <p:cNvPr id="302" name="Rounded Rectangle 301"/>
          <p:cNvSpPr/>
          <p:nvPr/>
        </p:nvSpPr>
        <p:spPr bwMode="auto">
          <a:xfrm>
            <a:off x="1657305" y="3629743"/>
            <a:ext cx="469920" cy="790325"/>
          </a:xfrm>
          <a:prstGeom prst="roundRect">
            <a:avLst>
              <a:gd name="adj" fmla="val 10181"/>
            </a:avLst>
          </a:prstGeom>
          <a:gradFill>
            <a:gsLst>
              <a:gs pos="0">
                <a:schemeClr val="bg1">
                  <a:alpha val="10000"/>
                </a:schemeClr>
              </a:gs>
              <a:gs pos="100000">
                <a:schemeClr val="bg1">
                  <a:alpha val="25000"/>
                </a:schemeClr>
              </a:gs>
            </a:gsLst>
            <a:lin ang="16200000" scaled="0"/>
          </a:gradFill>
          <a:ln w="12700" algn="ctr">
            <a:solidFill>
              <a:schemeClr val="accent2"/>
            </a:solidFill>
            <a:prstDash val="sysDash"/>
            <a:miter lim="800000"/>
            <a:headEnd/>
            <a:tailEnd/>
          </a:ln>
          <a:effectLst>
            <a:outerShdw blurRad="63500" dist="25400" dir="5400000" algn="ctr" rotWithShape="0">
              <a:schemeClr val="tx1">
                <a:alpha val="60000"/>
              </a:schemeClr>
            </a:outerShdw>
          </a:effectLst>
        </p:spPr>
        <p:txBody>
          <a:bodyPr wrap="none" rtlCol="0" anchor="ctr"/>
          <a:lstStyle/>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a:p>
            <a:pPr algn="ctr"/>
            <a:endParaRPr lang="en-US" sz="2000" dirty="0">
              <a:solidFill>
                <a:prstClr val="black"/>
              </a:solidFill>
            </a:endParaRPr>
          </a:p>
        </p:txBody>
      </p:sp>
      <p:cxnSp>
        <p:nvCxnSpPr>
          <p:cNvPr id="303" name="Elbow Connector 302"/>
          <p:cNvCxnSpPr>
            <a:endCxn id="308" idx="3"/>
          </p:cNvCxnSpPr>
          <p:nvPr/>
        </p:nvCxnSpPr>
        <p:spPr>
          <a:xfrm rot="5400000" flipH="1" flipV="1">
            <a:off x="1390199" y="3634106"/>
            <a:ext cx="216547" cy="3724"/>
          </a:xfrm>
          <a:prstGeom prst="bentConnector4">
            <a:avLst>
              <a:gd name="adj1" fmla="val 38812"/>
              <a:gd name="adj2" fmla="val 1838158"/>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4" name="Elbow Connector 303"/>
          <p:cNvCxnSpPr>
            <a:endCxn id="307" idx="1"/>
          </p:cNvCxnSpPr>
          <p:nvPr/>
        </p:nvCxnSpPr>
        <p:spPr>
          <a:xfrm rot="16200000" flipV="1">
            <a:off x="987392" y="3623809"/>
            <a:ext cx="216547" cy="24318"/>
          </a:xfrm>
          <a:prstGeom prst="bentConnector4">
            <a:avLst>
              <a:gd name="adj1" fmla="val 38812"/>
              <a:gd name="adj2" fmla="val 416720"/>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5" name="Elbow Connector 304"/>
          <p:cNvCxnSpPr>
            <a:endCxn id="310" idx="3"/>
          </p:cNvCxnSpPr>
          <p:nvPr/>
        </p:nvCxnSpPr>
        <p:spPr>
          <a:xfrm rot="5400000" flipH="1" flipV="1">
            <a:off x="1980532" y="3634296"/>
            <a:ext cx="216547" cy="3344"/>
          </a:xfrm>
          <a:prstGeom prst="bentConnector4">
            <a:avLst>
              <a:gd name="adj1" fmla="val 38812"/>
              <a:gd name="adj2" fmla="val 2403230"/>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06" name="Elbow Connector 305"/>
          <p:cNvCxnSpPr>
            <a:endCxn id="309" idx="1"/>
          </p:cNvCxnSpPr>
          <p:nvPr/>
        </p:nvCxnSpPr>
        <p:spPr>
          <a:xfrm rot="16200000" flipV="1">
            <a:off x="1584097" y="3629988"/>
            <a:ext cx="216547" cy="11959"/>
          </a:xfrm>
          <a:prstGeom prst="bentConnector4">
            <a:avLst>
              <a:gd name="adj1" fmla="val 38812"/>
              <a:gd name="adj2" fmla="val 709775"/>
            </a:avLst>
          </a:prstGeom>
          <a:ln w="9525">
            <a:solidFill>
              <a:schemeClr val="accent1"/>
            </a:solidFill>
          </a:ln>
        </p:spPr>
        <p:style>
          <a:lnRef idx="1">
            <a:schemeClr val="accent1"/>
          </a:lnRef>
          <a:fillRef idx="0">
            <a:schemeClr val="accent1"/>
          </a:fillRef>
          <a:effectRef idx="0">
            <a:schemeClr val="accent1"/>
          </a:effectRef>
          <a:fontRef idx="minor">
            <a:schemeClr val="tx1"/>
          </a:fontRef>
        </p:style>
      </p:cxnSp>
      <p:pic>
        <p:nvPicPr>
          <p:cNvPr id="307" name="Picture 49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gray">
          <a:xfrm>
            <a:off x="1083506" y="3479239"/>
            <a:ext cx="199567" cy="96910"/>
          </a:xfrm>
          <a:prstGeom prst="rect">
            <a:avLst/>
          </a:prstGeom>
          <a:noFill/>
          <a:ln w="9525">
            <a:noFill/>
            <a:miter lim="800000"/>
            <a:headEnd/>
            <a:tailEnd/>
          </a:ln>
        </p:spPr>
      </p:pic>
      <p:pic>
        <p:nvPicPr>
          <p:cNvPr id="308" name="Picture 49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gray">
          <a:xfrm>
            <a:off x="1300767" y="3479239"/>
            <a:ext cx="199567" cy="96910"/>
          </a:xfrm>
          <a:prstGeom prst="rect">
            <a:avLst/>
          </a:prstGeom>
          <a:noFill/>
          <a:ln w="9525">
            <a:noFill/>
            <a:miter lim="800000"/>
            <a:headEnd/>
            <a:tailEnd/>
          </a:ln>
        </p:spPr>
      </p:pic>
      <p:pic>
        <p:nvPicPr>
          <p:cNvPr id="309" name="Picture 49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gray">
          <a:xfrm>
            <a:off x="1686390" y="3479239"/>
            <a:ext cx="199567" cy="96910"/>
          </a:xfrm>
          <a:prstGeom prst="rect">
            <a:avLst/>
          </a:prstGeom>
          <a:noFill/>
          <a:ln w="9525">
            <a:noFill/>
            <a:miter lim="800000"/>
            <a:headEnd/>
            <a:tailEnd/>
          </a:ln>
        </p:spPr>
      </p:pic>
      <p:pic>
        <p:nvPicPr>
          <p:cNvPr id="310" name="Picture 49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gray">
          <a:xfrm>
            <a:off x="1890910" y="3479239"/>
            <a:ext cx="199567" cy="96910"/>
          </a:xfrm>
          <a:prstGeom prst="rect">
            <a:avLst/>
          </a:prstGeom>
          <a:noFill/>
          <a:ln w="9525">
            <a:noFill/>
            <a:miter lim="800000"/>
            <a:headEnd/>
            <a:tailEnd/>
          </a:ln>
        </p:spPr>
      </p:pic>
      <p:pic>
        <p:nvPicPr>
          <p:cNvPr id="311" name="Picture 49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109336" y="4214477"/>
            <a:ext cx="383470" cy="149280"/>
          </a:xfrm>
          <a:prstGeom prst="rect">
            <a:avLst/>
          </a:prstGeom>
          <a:noFill/>
          <a:ln w="12700">
            <a:noFill/>
            <a:miter lim="800000"/>
            <a:headEnd/>
            <a:tailEnd/>
          </a:ln>
        </p:spPr>
      </p:pic>
      <p:pic>
        <p:nvPicPr>
          <p:cNvPr id="312" name="Picture 49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109336" y="4037095"/>
            <a:ext cx="383470" cy="149280"/>
          </a:xfrm>
          <a:prstGeom prst="rect">
            <a:avLst/>
          </a:prstGeom>
          <a:noFill/>
          <a:ln w="12700">
            <a:noFill/>
            <a:miter lim="800000"/>
            <a:headEnd/>
            <a:tailEnd/>
          </a:ln>
        </p:spPr>
      </p:pic>
      <p:pic>
        <p:nvPicPr>
          <p:cNvPr id="313" name="Picture 49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109336" y="3846984"/>
            <a:ext cx="383470" cy="149280"/>
          </a:xfrm>
          <a:prstGeom prst="rect">
            <a:avLst/>
          </a:prstGeom>
          <a:noFill/>
          <a:ln w="12700">
            <a:noFill/>
            <a:miter lim="800000"/>
            <a:headEnd/>
            <a:tailEnd/>
          </a:ln>
        </p:spPr>
      </p:pic>
      <p:pic>
        <p:nvPicPr>
          <p:cNvPr id="314" name="Picture 49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109336" y="3669602"/>
            <a:ext cx="383470" cy="149280"/>
          </a:xfrm>
          <a:prstGeom prst="rect">
            <a:avLst/>
          </a:prstGeom>
          <a:noFill/>
          <a:ln w="12700">
            <a:noFill/>
            <a:miter lim="800000"/>
            <a:headEnd/>
            <a:tailEnd/>
          </a:ln>
        </p:spPr>
      </p:pic>
      <p:pic>
        <p:nvPicPr>
          <p:cNvPr id="315" name="Picture 314"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54942" y="3710433"/>
            <a:ext cx="91209" cy="81665"/>
          </a:xfrm>
          <a:prstGeom prst="rect">
            <a:avLst/>
          </a:prstGeom>
          <a:solidFill>
            <a:srgbClr val="0070C0"/>
          </a:solidFill>
          <a:ln w="12700">
            <a:solidFill>
              <a:srgbClr val="0070C0"/>
            </a:solidFill>
          </a:ln>
        </p:spPr>
      </p:pic>
      <p:pic>
        <p:nvPicPr>
          <p:cNvPr id="316" name="Picture 315"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291756" y="3710433"/>
            <a:ext cx="91209" cy="81665"/>
          </a:xfrm>
          <a:prstGeom prst="rect">
            <a:avLst/>
          </a:prstGeom>
          <a:solidFill>
            <a:srgbClr val="0070C0"/>
          </a:solidFill>
          <a:ln w="12700">
            <a:solidFill>
              <a:srgbClr val="0070C0"/>
            </a:solidFill>
          </a:ln>
        </p:spPr>
      </p:pic>
      <p:pic>
        <p:nvPicPr>
          <p:cNvPr id="317" name="Picture 316"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54942" y="3873765"/>
            <a:ext cx="91209" cy="81665"/>
          </a:xfrm>
          <a:prstGeom prst="rect">
            <a:avLst/>
          </a:prstGeom>
          <a:solidFill>
            <a:srgbClr val="0070C0"/>
          </a:solidFill>
          <a:ln w="12700">
            <a:solidFill>
              <a:schemeClr val="accent6">
                <a:lumMod val="60000"/>
                <a:lumOff val="40000"/>
              </a:schemeClr>
            </a:solidFill>
          </a:ln>
        </p:spPr>
      </p:pic>
      <p:pic>
        <p:nvPicPr>
          <p:cNvPr id="318" name="Picture 317"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291756" y="3873765"/>
            <a:ext cx="91209" cy="81665"/>
          </a:xfrm>
          <a:prstGeom prst="rect">
            <a:avLst/>
          </a:prstGeom>
          <a:solidFill>
            <a:srgbClr val="0070C0"/>
          </a:solidFill>
          <a:ln w="12700">
            <a:solidFill>
              <a:srgbClr val="0070C0"/>
            </a:solidFill>
          </a:ln>
        </p:spPr>
      </p:pic>
      <p:pic>
        <p:nvPicPr>
          <p:cNvPr id="319" name="Picture 318"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54942" y="4077928"/>
            <a:ext cx="91209" cy="81665"/>
          </a:xfrm>
          <a:prstGeom prst="rect">
            <a:avLst/>
          </a:prstGeom>
          <a:solidFill>
            <a:srgbClr val="0070C0"/>
          </a:solidFill>
          <a:ln w="12700">
            <a:solidFill>
              <a:schemeClr val="accent6">
                <a:lumMod val="60000"/>
                <a:lumOff val="40000"/>
              </a:schemeClr>
            </a:solidFill>
          </a:ln>
        </p:spPr>
      </p:pic>
      <p:pic>
        <p:nvPicPr>
          <p:cNvPr id="320" name="Picture 319"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291756" y="4077928"/>
            <a:ext cx="91209" cy="81665"/>
          </a:xfrm>
          <a:prstGeom prst="rect">
            <a:avLst/>
          </a:prstGeom>
          <a:solidFill>
            <a:srgbClr val="0070C0"/>
          </a:solidFill>
          <a:ln w="12700">
            <a:solidFill>
              <a:schemeClr val="accent6">
                <a:lumMod val="60000"/>
                <a:lumOff val="40000"/>
              </a:schemeClr>
            </a:solidFill>
          </a:ln>
        </p:spPr>
      </p:pic>
      <p:pic>
        <p:nvPicPr>
          <p:cNvPr id="321" name="Picture 320"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54942" y="4273156"/>
            <a:ext cx="91209" cy="81665"/>
          </a:xfrm>
          <a:prstGeom prst="rect">
            <a:avLst/>
          </a:prstGeom>
          <a:solidFill>
            <a:srgbClr val="0070C0"/>
          </a:solidFill>
          <a:ln w="12700">
            <a:solidFill>
              <a:srgbClr val="0070C0"/>
            </a:solidFill>
          </a:ln>
        </p:spPr>
      </p:pic>
      <p:pic>
        <p:nvPicPr>
          <p:cNvPr id="322" name="Picture 321"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291756" y="4273156"/>
            <a:ext cx="91209" cy="81665"/>
          </a:xfrm>
          <a:prstGeom prst="rect">
            <a:avLst/>
          </a:prstGeom>
          <a:solidFill>
            <a:srgbClr val="0070C0"/>
          </a:solidFill>
          <a:ln w="12700">
            <a:solidFill>
              <a:srgbClr val="0070C0"/>
            </a:solidFill>
          </a:ln>
        </p:spPr>
      </p:pic>
      <p:sp>
        <p:nvSpPr>
          <p:cNvPr id="323" name="Rectangle 322"/>
          <p:cNvSpPr/>
          <p:nvPr/>
        </p:nvSpPr>
        <p:spPr>
          <a:xfrm>
            <a:off x="1009467" y="4392380"/>
            <a:ext cx="579005" cy="215444"/>
          </a:xfrm>
          <a:prstGeom prst="rect">
            <a:avLst/>
          </a:prstGeom>
        </p:spPr>
        <p:txBody>
          <a:bodyPr wrap="none">
            <a:spAutoFit/>
          </a:bodyPr>
          <a:lstStyle/>
          <a:p>
            <a:pPr algn="ctr"/>
            <a:r>
              <a:rPr lang="en-US" sz="800" dirty="0" smtClean="0">
                <a:solidFill>
                  <a:prstClr val="white"/>
                </a:solidFill>
                <a:latin typeface="Franklin Gothic Medium" pitchFamily="34" charset="0"/>
              </a:rPr>
              <a:t>Tenant A</a:t>
            </a:r>
            <a:endParaRPr lang="en-US" sz="800" dirty="0">
              <a:solidFill>
                <a:prstClr val="white"/>
              </a:solidFill>
              <a:latin typeface="Franklin Gothic Medium" pitchFamily="34" charset="0"/>
            </a:endParaRPr>
          </a:p>
        </p:txBody>
      </p:sp>
      <p:pic>
        <p:nvPicPr>
          <p:cNvPr id="324" name="Picture 49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710962" y="4214477"/>
            <a:ext cx="383470" cy="149280"/>
          </a:xfrm>
          <a:prstGeom prst="rect">
            <a:avLst/>
          </a:prstGeom>
          <a:noFill/>
          <a:ln w="12700">
            <a:noFill/>
            <a:miter lim="800000"/>
            <a:headEnd/>
            <a:tailEnd/>
          </a:ln>
        </p:spPr>
      </p:pic>
      <p:pic>
        <p:nvPicPr>
          <p:cNvPr id="325" name="Picture 490"/>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710962" y="4037095"/>
            <a:ext cx="383470" cy="149280"/>
          </a:xfrm>
          <a:prstGeom prst="rect">
            <a:avLst/>
          </a:prstGeom>
          <a:noFill/>
          <a:ln w="12700">
            <a:noFill/>
            <a:miter lim="800000"/>
            <a:headEnd/>
            <a:tailEnd/>
          </a:ln>
        </p:spPr>
      </p:pic>
      <p:pic>
        <p:nvPicPr>
          <p:cNvPr id="326" name="Picture 491"/>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710962" y="3846984"/>
            <a:ext cx="383470" cy="149280"/>
          </a:xfrm>
          <a:prstGeom prst="rect">
            <a:avLst/>
          </a:prstGeom>
          <a:noFill/>
          <a:ln w="12700">
            <a:noFill/>
            <a:miter lim="800000"/>
            <a:headEnd/>
            <a:tailEnd/>
          </a:ln>
        </p:spPr>
      </p:pic>
      <p:pic>
        <p:nvPicPr>
          <p:cNvPr id="327" name="Picture 49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gray">
          <a:xfrm>
            <a:off x="1710962" y="3669602"/>
            <a:ext cx="383470" cy="149280"/>
          </a:xfrm>
          <a:prstGeom prst="rect">
            <a:avLst/>
          </a:prstGeom>
          <a:noFill/>
          <a:ln w="12700">
            <a:noFill/>
            <a:miter lim="800000"/>
            <a:headEnd/>
            <a:tailEnd/>
          </a:ln>
        </p:spPr>
      </p:pic>
      <p:pic>
        <p:nvPicPr>
          <p:cNvPr id="328" name="Picture 327"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56568" y="3710433"/>
            <a:ext cx="91209" cy="81665"/>
          </a:xfrm>
          <a:prstGeom prst="rect">
            <a:avLst/>
          </a:prstGeom>
          <a:solidFill>
            <a:srgbClr val="0070C0"/>
          </a:solidFill>
          <a:ln w="12700">
            <a:solidFill>
              <a:srgbClr val="0070C0"/>
            </a:solidFill>
          </a:ln>
        </p:spPr>
      </p:pic>
      <p:pic>
        <p:nvPicPr>
          <p:cNvPr id="329" name="Picture 328"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93382" y="3710433"/>
            <a:ext cx="91209" cy="81665"/>
          </a:xfrm>
          <a:prstGeom prst="rect">
            <a:avLst/>
          </a:prstGeom>
          <a:solidFill>
            <a:srgbClr val="0070C0"/>
          </a:solidFill>
          <a:ln w="12700">
            <a:solidFill>
              <a:srgbClr val="0070C0"/>
            </a:solidFill>
          </a:ln>
        </p:spPr>
      </p:pic>
      <p:pic>
        <p:nvPicPr>
          <p:cNvPr id="330" name="Picture 329"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56568" y="3873765"/>
            <a:ext cx="91209" cy="81665"/>
          </a:xfrm>
          <a:prstGeom prst="rect">
            <a:avLst/>
          </a:prstGeom>
          <a:solidFill>
            <a:srgbClr val="0070C0"/>
          </a:solidFill>
          <a:ln w="12700">
            <a:solidFill>
              <a:srgbClr val="0070C0"/>
            </a:solidFill>
          </a:ln>
        </p:spPr>
      </p:pic>
      <p:pic>
        <p:nvPicPr>
          <p:cNvPr id="331" name="Picture 330"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93382" y="3873765"/>
            <a:ext cx="91209" cy="81665"/>
          </a:xfrm>
          <a:prstGeom prst="rect">
            <a:avLst/>
          </a:prstGeom>
          <a:solidFill>
            <a:srgbClr val="0070C0"/>
          </a:solidFill>
          <a:ln w="12700">
            <a:solidFill>
              <a:schemeClr val="accent6">
                <a:lumMod val="60000"/>
                <a:lumOff val="40000"/>
              </a:schemeClr>
            </a:solidFill>
          </a:ln>
        </p:spPr>
      </p:pic>
      <p:pic>
        <p:nvPicPr>
          <p:cNvPr id="332" name="Picture 331"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56568" y="4077928"/>
            <a:ext cx="91209" cy="81665"/>
          </a:xfrm>
          <a:prstGeom prst="rect">
            <a:avLst/>
          </a:prstGeom>
          <a:solidFill>
            <a:srgbClr val="0070C0"/>
          </a:solidFill>
          <a:ln w="12700">
            <a:solidFill>
              <a:schemeClr val="accent6">
                <a:lumMod val="60000"/>
                <a:lumOff val="40000"/>
              </a:schemeClr>
            </a:solidFill>
          </a:ln>
        </p:spPr>
      </p:pic>
      <p:pic>
        <p:nvPicPr>
          <p:cNvPr id="333" name="Picture 332"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93382" y="4077928"/>
            <a:ext cx="91209" cy="81665"/>
          </a:xfrm>
          <a:prstGeom prst="rect">
            <a:avLst/>
          </a:prstGeom>
          <a:solidFill>
            <a:srgbClr val="0070C0"/>
          </a:solidFill>
          <a:ln w="12700">
            <a:solidFill>
              <a:schemeClr val="accent6">
                <a:lumMod val="60000"/>
                <a:lumOff val="40000"/>
              </a:schemeClr>
            </a:solidFill>
          </a:ln>
        </p:spPr>
      </p:pic>
      <p:pic>
        <p:nvPicPr>
          <p:cNvPr id="334" name="Picture 333"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756568" y="4273156"/>
            <a:ext cx="91209" cy="81665"/>
          </a:xfrm>
          <a:prstGeom prst="rect">
            <a:avLst/>
          </a:prstGeom>
          <a:solidFill>
            <a:srgbClr val="0070C0"/>
          </a:solidFill>
          <a:ln w="12700">
            <a:solidFill>
              <a:srgbClr val="0070C0"/>
            </a:solidFill>
          </a:ln>
        </p:spPr>
      </p:pic>
      <p:pic>
        <p:nvPicPr>
          <p:cNvPr id="335" name="Picture 334" descr="VM2.bmp"/>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893382" y="4273156"/>
            <a:ext cx="91209" cy="81665"/>
          </a:xfrm>
          <a:prstGeom prst="rect">
            <a:avLst/>
          </a:prstGeom>
          <a:solidFill>
            <a:srgbClr val="0070C0"/>
          </a:solidFill>
          <a:ln w="12700">
            <a:solidFill>
              <a:srgbClr val="0070C0"/>
            </a:solidFill>
          </a:ln>
        </p:spPr>
      </p:pic>
      <p:sp>
        <p:nvSpPr>
          <p:cNvPr id="336" name="Rectangle 335"/>
          <p:cNvSpPr/>
          <p:nvPr/>
        </p:nvSpPr>
        <p:spPr>
          <a:xfrm>
            <a:off x="1611093" y="4392380"/>
            <a:ext cx="579005" cy="215444"/>
          </a:xfrm>
          <a:prstGeom prst="rect">
            <a:avLst/>
          </a:prstGeom>
        </p:spPr>
        <p:txBody>
          <a:bodyPr wrap="none">
            <a:spAutoFit/>
          </a:bodyPr>
          <a:lstStyle/>
          <a:p>
            <a:pPr algn="ctr"/>
            <a:r>
              <a:rPr lang="en-US" sz="800" dirty="0" smtClean="0">
                <a:solidFill>
                  <a:prstClr val="white"/>
                </a:solidFill>
                <a:latin typeface="Franklin Gothic Medium" pitchFamily="34" charset="0"/>
              </a:rPr>
              <a:t>Tenant B</a:t>
            </a:r>
            <a:endParaRPr lang="en-US" sz="800" dirty="0">
              <a:solidFill>
                <a:prstClr val="white"/>
              </a:solidFill>
              <a:latin typeface="Franklin Gothic Medium" pitchFamily="34" charset="0"/>
            </a:endParaRPr>
          </a:p>
        </p:txBody>
      </p:sp>
      <p:pic>
        <p:nvPicPr>
          <p:cNvPr id="337" name="Picture 33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156542" y="4243712"/>
            <a:ext cx="228210" cy="182880"/>
          </a:xfrm>
          <a:prstGeom prst="rect">
            <a:avLst/>
          </a:prstGeom>
        </p:spPr>
      </p:pic>
      <p:pic>
        <p:nvPicPr>
          <p:cNvPr id="338" name="Picture 337"/>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766400" y="4243712"/>
            <a:ext cx="228210" cy="182880"/>
          </a:xfrm>
          <a:prstGeom prst="rect">
            <a:avLst/>
          </a:prstGeom>
        </p:spPr>
      </p:pic>
      <p:sp>
        <p:nvSpPr>
          <p:cNvPr id="343" name="TextBox 342"/>
          <p:cNvSpPr txBox="1">
            <a:spLocks noChangeArrowheads="1"/>
          </p:cNvSpPr>
          <p:nvPr/>
        </p:nvSpPr>
        <p:spPr bwMode="auto">
          <a:xfrm>
            <a:off x="496698" y="4148906"/>
            <a:ext cx="1145637" cy="400110"/>
          </a:xfrm>
          <a:prstGeom prst="rect">
            <a:avLst/>
          </a:prstGeom>
          <a:noFill/>
          <a:ln w="9525">
            <a:noFill/>
            <a:miter lim="800000"/>
            <a:headEnd/>
            <a:tailEnd/>
          </a:ln>
        </p:spPr>
        <p:txBody>
          <a:bodyPr wrap="square">
            <a:spAutoFit/>
          </a:bodyPr>
          <a:lstStyle/>
          <a:p>
            <a:r>
              <a:rPr lang="en-US" sz="1000" kern="1200" dirty="0" smtClean="0">
                <a:latin typeface="Arial"/>
                <a:ea typeface="Verdana" pitchFamily="34" charset="0"/>
                <a:cs typeface="Arial"/>
              </a:rPr>
              <a:t>Data </a:t>
            </a:r>
          </a:p>
          <a:p>
            <a:r>
              <a:rPr lang="en-US" sz="1000" kern="1200" dirty="0" smtClean="0">
                <a:latin typeface="Arial"/>
                <a:ea typeface="Verdana" pitchFamily="34" charset="0"/>
                <a:cs typeface="Arial"/>
              </a:rPr>
              <a:t>Center</a:t>
            </a:r>
            <a:endParaRPr lang="en-US" sz="1000" kern="1200" dirty="0">
              <a:latin typeface="Arial"/>
              <a:ea typeface="Verdana" pitchFamily="34" charset="0"/>
              <a:cs typeface="Arial"/>
            </a:endParaRPr>
          </a:p>
        </p:txBody>
      </p:sp>
      <p:sp>
        <p:nvSpPr>
          <p:cNvPr id="344" name="Freeform 343"/>
          <p:cNvSpPr/>
          <p:nvPr/>
        </p:nvSpPr>
        <p:spPr bwMode="auto">
          <a:xfrm>
            <a:off x="1173476" y="2461347"/>
            <a:ext cx="2943837" cy="178228"/>
          </a:xfrm>
          <a:custGeom>
            <a:avLst/>
            <a:gdLst>
              <a:gd name="connsiteX0" fmla="*/ 0 w 2288674"/>
              <a:gd name="connsiteY0" fmla="*/ 0 h 716967"/>
              <a:gd name="connsiteX1" fmla="*/ 700505 w 2288674"/>
              <a:gd name="connsiteY1" fmla="*/ 620295 h 716967"/>
              <a:gd name="connsiteX2" fmla="*/ 2288674 w 2288674"/>
              <a:gd name="connsiteY2" fmla="*/ 705853 h 716967"/>
            </a:gdLst>
            <a:ahLst/>
            <a:cxnLst>
              <a:cxn ang="0">
                <a:pos x="connsiteX0" y="connsiteY0"/>
              </a:cxn>
              <a:cxn ang="0">
                <a:pos x="connsiteX1" y="connsiteY1"/>
              </a:cxn>
              <a:cxn ang="0">
                <a:pos x="connsiteX2" y="connsiteY2"/>
              </a:cxn>
            </a:cxnLst>
            <a:rect l="l" t="t" r="r" b="b"/>
            <a:pathLst>
              <a:path w="2288674" h="716967">
                <a:moveTo>
                  <a:pt x="0" y="0"/>
                </a:moveTo>
                <a:cubicBezTo>
                  <a:pt x="159529" y="251326"/>
                  <a:pt x="319059" y="502653"/>
                  <a:pt x="700505" y="620295"/>
                </a:cubicBezTo>
                <a:cubicBezTo>
                  <a:pt x="1081951" y="737937"/>
                  <a:pt x="1685312" y="721895"/>
                  <a:pt x="2288674" y="705853"/>
                </a:cubicBezTo>
              </a:path>
            </a:pathLst>
          </a:custGeom>
          <a:noFill/>
          <a:ln w="19050" algn="ctr">
            <a:solidFill>
              <a:srgbClr val="0070C0"/>
            </a:solidFill>
            <a:prstDash val="dash"/>
            <a:miter lim="800000"/>
            <a:headEnd/>
            <a:tailEnd type="triangle"/>
          </a:ln>
        </p:spPr>
        <p:txBody>
          <a:bodyPr rtlCol="0" anchor="ctr"/>
          <a:lstStyle/>
          <a:p>
            <a:pPr algn="ctr"/>
            <a:endParaRPr lang="en-US">
              <a:solidFill>
                <a:prstClr val="black"/>
              </a:solidFill>
            </a:endParaRPr>
          </a:p>
        </p:txBody>
      </p:sp>
      <p:grpSp>
        <p:nvGrpSpPr>
          <p:cNvPr id="345" name="Group 344"/>
          <p:cNvGrpSpPr/>
          <p:nvPr/>
        </p:nvGrpSpPr>
        <p:grpSpPr>
          <a:xfrm>
            <a:off x="765392" y="1199973"/>
            <a:ext cx="1769950" cy="757700"/>
            <a:chOff x="7109575" y="680692"/>
            <a:chExt cx="1408967" cy="757700"/>
          </a:xfrm>
        </p:grpSpPr>
        <p:grpSp>
          <p:nvGrpSpPr>
            <p:cNvPr id="346" name="Group 341"/>
            <p:cNvGrpSpPr>
              <a:grpSpLocks/>
            </p:cNvGrpSpPr>
            <p:nvPr/>
          </p:nvGrpSpPr>
          <p:grpSpPr bwMode="auto">
            <a:xfrm>
              <a:off x="7109575" y="680692"/>
              <a:ext cx="1408967" cy="757700"/>
              <a:chOff x="3788" y="3477"/>
              <a:chExt cx="1566" cy="842"/>
            </a:xfrm>
          </p:grpSpPr>
          <p:sp>
            <p:nvSpPr>
              <p:cNvPr id="348" name="Freeform 342"/>
              <p:cNvSpPr>
                <a:spLocks noChangeAspect="1"/>
              </p:cNvSpPr>
              <p:nvPr/>
            </p:nvSpPr>
            <p:spPr bwMode="gray">
              <a:xfrm rot="-1051293">
                <a:off x="3795" y="3511"/>
                <a:ext cx="1559" cy="808"/>
              </a:xfrm>
              <a:custGeom>
                <a:avLst/>
                <a:gdLst/>
                <a:ahLst/>
                <a:cxnLst>
                  <a:cxn ang="0">
                    <a:pos x="614" y="732"/>
                  </a:cxn>
                  <a:cxn ang="0">
                    <a:pos x="1960" y="554"/>
                  </a:cxn>
                  <a:cxn ang="0">
                    <a:pos x="3144" y="1195"/>
                  </a:cxn>
                  <a:cxn ang="0">
                    <a:pos x="3225" y="1975"/>
                  </a:cxn>
                  <a:cxn ang="0">
                    <a:pos x="1529" y="1943"/>
                  </a:cxn>
                  <a:cxn ang="0">
                    <a:pos x="738" y="1378"/>
                  </a:cxn>
                  <a:cxn ang="0">
                    <a:pos x="614" y="732"/>
                  </a:cxn>
                </a:cxnLst>
                <a:rect l="0" t="0" r="r" b="b"/>
                <a:pathLst>
                  <a:path w="4021" h="2621">
                    <a:moveTo>
                      <a:pt x="614" y="732"/>
                    </a:moveTo>
                    <a:cubicBezTo>
                      <a:pt x="361" y="172"/>
                      <a:pt x="1481" y="0"/>
                      <a:pt x="1960" y="554"/>
                    </a:cubicBezTo>
                    <a:cubicBezTo>
                      <a:pt x="2283" y="468"/>
                      <a:pt x="3069" y="683"/>
                      <a:pt x="3144" y="1195"/>
                    </a:cubicBezTo>
                    <a:cubicBezTo>
                      <a:pt x="4021" y="1442"/>
                      <a:pt x="3720" y="1954"/>
                      <a:pt x="3225" y="1975"/>
                    </a:cubicBezTo>
                    <a:cubicBezTo>
                      <a:pt x="3375" y="2621"/>
                      <a:pt x="1793" y="2573"/>
                      <a:pt x="1529" y="1943"/>
                    </a:cubicBezTo>
                    <a:cubicBezTo>
                      <a:pt x="668" y="1970"/>
                      <a:pt x="576" y="1453"/>
                      <a:pt x="738" y="1378"/>
                    </a:cubicBezTo>
                    <a:cubicBezTo>
                      <a:pt x="555" y="1335"/>
                      <a:pt x="0" y="909"/>
                      <a:pt x="614" y="732"/>
                    </a:cubicBezTo>
                    <a:close/>
                  </a:path>
                </a:pathLst>
              </a:custGeom>
              <a:solidFill>
                <a:srgbClr val="B2B2B2"/>
              </a:solidFill>
              <a:ln w="9525">
                <a:solidFill>
                  <a:srgbClr val="B2B2B2"/>
                </a:solidFill>
                <a:round/>
                <a:headEnd/>
                <a:tailEnd/>
              </a:ln>
              <a:effectLst/>
            </p:spPr>
            <p:txBody>
              <a:bodyPr/>
              <a:lstStyle/>
              <a:p>
                <a:pPr algn="ctr"/>
                <a:endParaRPr lang="en-US" dirty="0">
                  <a:solidFill>
                    <a:prstClr val="black"/>
                  </a:solidFill>
                </a:endParaRPr>
              </a:p>
            </p:txBody>
          </p:sp>
          <p:sp>
            <p:nvSpPr>
              <p:cNvPr id="349" name="Freeform 343"/>
              <p:cNvSpPr>
                <a:spLocks noChangeAspect="1"/>
              </p:cNvSpPr>
              <p:nvPr/>
            </p:nvSpPr>
            <p:spPr bwMode="gray">
              <a:xfrm rot="20548707">
                <a:off x="3788" y="3477"/>
                <a:ext cx="1557" cy="808"/>
              </a:xfrm>
              <a:custGeom>
                <a:avLst/>
                <a:gdLst/>
                <a:ahLst/>
                <a:cxnLst>
                  <a:cxn ang="0">
                    <a:pos x="614" y="732"/>
                  </a:cxn>
                  <a:cxn ang="0">
                    <a:pos x="1960" y="554"/>
                  </a:cxn>
                  <a:cxn ang="0">
                    <a:pos x="3144" y="1195"/>
                  </a:cxn>
                  <a:cxn ang="0">
                    <a:pos x="3225" y="1975"/>
                  </a:cxn>
                  <a:cxn ang="0">
                    <a:pos x="1529" y="1943"/>
                  </a:cxn>
                  <a:cxn ang="0">
                    <a:pos x="738" y="1378"/>
                  </a:cxn>
                  <a:cxn ang="0">
                    <a:pos x="614" y="732"/>
                  </a:cxn>
                </a:cxnLst>
                <a:rect l="0" t="0" r="r" b="b"/>
                <a:pathLst>
                  <a:path w="4021" h="2621">
                    <a:moveTo>
                      <a:pt x="614" y="732"/>
                    </a:moveTo>
                    <a:cubicBezTo>
                      <a:pt x="361" y="172"/>
                      <a:pt x="1481" y="0"/>
                      <a:pt x="1960" y="554"/>
                    </a:cubicBezTo>
                    <a:cubicBezTo>
                      <a:pt x="2283" y="468"/>
                      <a:pt x="3069" y="683"/>
                      <a:pt x="3144" y="1195"/>
                    </a:cubicBezTo>
                    <a:cubicBezTo>
                      <a:pt x="4021" y="1442"/>
                      <a:pt x="3720" y="1954"/>
                      <a:pt x="3225" y="1975"/>
                    </a:cubicBezTo>
                    <a:cubicBezTo>
                      <a:pt x="3375" y="2621"/>
                      <a:pt x="1793" y="2573"/>
                      <a:pt x="1529" y="1943"/>
                    </a:cubicBezTo>
                    <a:cubicBezTo>
                      <a:pt x="668" y="1970"/>
                      <a:pt x="576" y="1453"/>
                      <a:pt x="738" y="1378"/>
                    </a:cubicBezTo>
                    <a:cubicBezTo>
                      <a:pt x="555" y="1335"/>
                      <a:pt x="0" y="909"/>
                      <a:pt x="614" y="732"/>
                    </a:cubicBezTo>
                    <a:close/>
                  </a:path>
                </a:pathLst>
              </a:custGeom>
              <a:solidFill>
                <a:srgbClr val="FFFFFF"/>
              </a:solidFill>
              <a:ln w="9525">
                <a:solidFill>
                  <a:srgbClr val="B2B2B2"/>
                </a:solidFill>
                <a:round/>
                <a:headEnd/>
                <a:tailEnd/>
              </a:ln>
              <a:effectLst/>
            </p:spPr>
            <p:txBody>
              <a:bodyPr/>
              <a:lstStyle/>
              <a:p>
                <a:pPr algn="ctr"/>
                <a:endParaRPr lang="en-US" dirty="0">
                  <a:solidFill>
                    <a:prstClr val="black"/>
                  </a:solidFill>
                </a:endParaRPr>
              </a:p>
            </p:txBody>
          </p:sp>
          <p:sp>
            <p:nvSpPr>
              <p:cNvPr id="350" name="Freeform 344"/>
              <p:cNvSpPr>
                <a:spLocks noChangeAspect="1"/>
              </p:cNvSpPr>
              <p:nvPr/>
            </p:nvSpPr>
            <p:spPr bwMode="gray">
              <a:xfrm rot="-1051293">
                <a:off x="4567" y="3553"/>
                <a:ext cx="617" cy="348"/>
              </a:xfrm>
              <a:custGeom>
                <a:avLst/>
                <a:gdLst/>
                <a:ahLst/>
                <a:cxnLst>
                  <a:cxn ang="0">
                    <a:pos x="36" y="1"/>
                  </a:cxn>
                  <a:cxn ang="0">
                    <a:pos x="1258" y="867"/>
                  </a:cxn>
                  <a:cxn ang="0">
                    <a:pos x="1255" y="889"/>
                  </a:cxn>
                  <a:cxn ang="0">
                    <a:pos x="0" y="0"/>
                  </a:cxn>
                  <a:cxn ang="0">
                    <a:pos x="36" y="1"/>
                  </a:cxn>
                </a:cxnLst>
                <a:rect l="0" t="0" r="r" b="b"/>
                <a:pathLst>
                  <a:path w="1258" h="889">
                    <a:moveTo>
                      <a:pt x="36" y="1"/>
                    </a:moveTo>
                    <a:lnTo>
                      <a:pt x="1258" y="867"/>
                    </a:lnTo>
                    <a:lnTo>
                      <a:pt x="1255" y="889"/>
                    </a:lnTo>
                    <a:lnTo>
                      <a:pt x="0" y="0"/>
                    </a:lnTo>
                    <a:lnTo>
                      <a:pt x="36" y="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1" name="Freeform 345"/>
              <p:cNvSpPr>
                <a:spLocks noChangeAspect="1"/>
              </p:cNvSpPr>
              <p:nvPr/>
            </p:nvSpPr>
            <p:spPr bwMode="gray">
              <a:xfrm rot="-1051293">
                <a:off x="4064" y="3586"/>
                <a:ext cx="965" cy="547"/>
              </a:xfrm>
              <a:custGeom>
                <a:avLst/>
                <a:gdLst/>
                <a:ahLst/>
                <a:cxnLst>
                  <a:cxn ang="0">
                    <a:pos x="48" y="0"/>
                  </a:cxn>
                  <a:cxn ang="0">
                    <a:pos x="4245" y="2965"/>
                  </a:cxn>
                  <a:cxn ang="0">
                    <a:pos x="4245" y="3019"/>
                  </a:cxn>
                  <a:cxn ang="0">
                    <a:pos x="0" y="24"/>
                  </a:cxn>
                  <a:cxn ang="0">
                    <a:pos x="48" y="0"/>
                  </a:cxn>
                </a:cxnLst>
                <a:rect l="0" t="0" r="r" b="b"/>
                <a:pathLst>
                  <a:path w="4245" h="3019">
                    <a:moveTo>
                      <a:pt x="48" y="0"/>
                    </a:moveTo>
                    <a:lnTo>
                      <a:pt x="4245" y="2965"/>
                    </a:lnTo>
                    <a:lnTo>
                      <a:pt x="4245" y="3019"/>
                    </a:lnTo>
                    <a:lnTo>
                      <a:pt x="0" y="24"/>
                    </a:lnTo>
                    <a:lnTo>
                      <a:pt x="48"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2" name="Freeform 346"/>
              <p:cNvSpPr>
                <a:spLocks noChangeAspect="1"/>
              </p:cNvSpPr>
              <p:nvPr/>
            </p:nvSpPr>
            <p:spPr bwMode="gray">
              <a:xfrm rot="-1051293">
                <a:off x="4028" y="3638"/>
                <a:ext cx="991" cy="564"/>
              </a:xfrm>
              <a:custGeom>
                <a:avLst/>
                <a:gdLst/>
                <a:ahLst/>
                <a:cxnLst>
                  <a:cxn ang="0">
                    <a:pos x="21" y="0"/>
                  </a:cxn>
                  <a:cxn ang="0">
                    <a:pos x="4362" y="3071"/>
                  </a:cxn>
                  <a:cxn ang="0">
                    <a:pos x="4335" y="3109"/>
                  </a:cxn>
                  <a:cxn ang="0">
                    <a:pos x="0" y="40"/>
                  </a:cxn>
                  <a:cxn ang="0">
                    <a:pos x="21" y="0"/>
                  </a:cxn>
                </a:cxnLst>
                <a:rect l="0" t="0" r="r" b="b"/>
                <a:pathLst>
                  <a:path w="4362" h="3109">
                    <a:moveTo>
                      <a:pt x="21" y="0"/>
                    </a:moveTo>
                    <a:lnTo>
                      <a:pt x="4362" y="3071"/>
                    </a:lnTo>
                    <a:lnTo>
                      <a:pt x="4335" y="3109"/>
                    </a:lnTo>
                    <a:lnTo>
                      <a:pt x="0" y="40"/>
                    </a:lnTo>
                    <a:lnTo>
                      <a:pt x="21"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3" name="Freeform 347"/>
              <p:cNvSpPr>
                <a:spLocks noChangeAspect="1"/>
              </p:cNvSpPr>
              <p:nvPr/>
            </p:nvSpPr>
            <p:spPr bwMode="gray">
              <a:xfrm rot="-1051293">
                <a:off x="4041" y="3718"/>
                <a:ext cx="927" cy="526"/>
              </a:xfrm>
              <a:custGeom>
                <a:avLst/>
                <a:gdLst/>
                <a:ahLst/>
                <a:cxnLst>
                  <a:cxn ang="0">
                    <a:pos x="0" y="0"/>
                  </a:cxn>
                  <a:cxn ang="0">
                    <a:pos x="4076" y="2887"/>
                  </a:cxn>
                  <a:cxn ang="0">
                    <a:pos x="4029" y="2904"/>
                  </a:cxn>
                  <a:cxn ang="0">
                    <a:pos x="34" y="86"/>
                  </a:cxn>
                  <a:cxn ang="0">
                    <a:pos x="0" y="0"/>
                  </a:cxn>
                </a:cxnLst>
                <a:rect l="0" t="0" r="r" b="b"/>
                <a:pathLst>
                  <a:path w="4076" h="2904">
                    <a:moveTo>
                      <a:pt x="0" y="0"/>
                    </a:moveTo>
                    <a:lnTo>
                      <a:pt x="4076" y="2887"/>
                    </a:lnTo>
                    <a:lnTo>
                      <a:pt x="4029" y="2904"/>
                    </a:lnTo>
                    <a:lnTo>
                      <a:pt x="34" y="86"/>
                    </a:lnTo>
                    <a:lnTo>
                      <a:pt x="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4" name="Freeform 348"/>
              <p:cNvSpPr>
                <a:spLocks noChangeAspect="1"/>
              </p:cNvSpPr>
              <p:nvPr/>
            </p:nvSpPr>
            <p:spPr bwMode="gray">
              <a:xfrm rot="-1051293">
                <a:off x="3987" y="3783"/>
                <a:ext cx="892" cy="503"/>
              </a:xfrm>
              <a:custGeom>
                <a:avLst/>
                <a:gdLst/>
                <a:ahLst/>
                <a:cxnLst>
                  <a:cxn ang="0">
                    <a:pos x="40" y="0"/>
                  </a:cxn>
                  <a:cxn ang="0">
                    <a:pos x="3924" y="2766"/>
                  </a:cxn>
                  <a:cxn ang="0">
                    <a:pos x="3864" y="2777"/>
                  </a:cxn>
                  <a:cxn ang="0">
                    <a:pos x="0" y="28"/>
                  </a:cxn>
                  <a:cxn ang="0">
                    <a:pos x="40" y="0"/>
                  </a:cxn>
                </a:cxnLst>
                <a:rect l="0" t="0" r="r" b="b"/>
                <a:pathLst>
                  <a:path w="3924" h="2777">
                    <a:moveTo>
                      <a:pt x="40" y="0"/>
                    </a:moveTo>
                    <a:lnTo>
                      <a:pt x="3924" y="2766"/>
                    </a:lnTo>
                    <a:lnTo>
                      <a:pt x="3864" y="2777"/>
                    </a:lnTo>
                    <a:lnTo>
                      <a:pt x="0" y="28"/>
                    </a:lnTo>
                    <a:lnTo>
                      <a:pt x="4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5" name="Freeform 349"/>
              <p:cNvSpPr>
                <a:spLocks noChangeAspect="1"/>
              </p:cNvSpPr>
              <p:nvPr/>
            </p:nvSpPr>
            <p:spPr bwMode="gray">
              <a:xfrm rot="-1051293">
                <a:off x="3965" y="3862"/>
                <a:ext cx="790" cy="445"/>
              </a:xfrm>
              <a:custGeom>
                <a:avLst/>
                <a:gdLst/>
                <a:ahLst/>
                <a:cxnLst>
                  <a:cxn ang="0">
                    <a:pos x="0" y="0"/>
                  </a:cxn>
                  <a:cxn ang="0">
                    <a:pos x="3471" y="2457"/>
                  </a:cxn>
                  <a:cxn ang="0">
                    <a:pos x="3377" y="2442"/>
                  </a:cxn>
                  <a:cxn ang="0">
                    <a:pos x="3" y="56"/>
                  </a:cxn>
                  <a:cxn ang="0">
                    <a:pos x="0" y="0"/>
                  </a:cxn>
                </a:cxnLst>
                <a:rect l="0" t="0" r="r" b="b"/>
                <a:pathLst>
                  <a:path w="3471" h="2457">
                    <a:moveTo>
                      <a:pt x="0" y="0"/>
                    </a:moveTo>
                    <a:lnTo>
                      <a:pt x="3471" y="2457"/>
                    </a:lnTo>
                    <a:lnTo>
                      <a:pt x="3377" y="2442"/>
                    </a:lnTo>
                    <a:lnTo>
                      <a:pt x="3" y="56"/>
                    </a:lnTo>
                    <a:lnTo>
                      <a:pt x="0"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6" name="Freeform 350"/>
              <p:cNvSpPr>
                <a:spLocks noChangeAspect="1"/>
              </p:cNvSpPr>
              <p:nvPr/>
            </p:nvSpPr>
            <p:spPr bwMode="gray">
              <a:xfrm rot="-1051293">
                <a:off x="4102" y="4052"/>
                <a:ext cx="261" cy="146"/>
              </a:xfrm>
              <a:custGeom>
                <a:avLst/>
                <a:gdLst/>
                <a:ahLst/>
                <a:cxnLst>
                  <a:cxn ang="0">
                    <a:pos x="6" y="0"/>
                  </a:cxn>
                  <a:cxn ang="0">
                    <a:pos x="1147" y="806"/>
                  </a:cxn>
                  <a:cxn ang="0">
                    <a:pos x="1058" y="798"/>
                  </a:cxn>
                  <a:cxn ang="0">
                    <a:pos x="0" y="49"/>
                  </a:cxn>
                  <a:cxn ang="0">
                    <a:pos x="6" y="0"/>
                  </a:cxn>
                </a:cxnLst>
                <a:rect l="0" t="0" r="r" b="b"/>
                <a:pathLst>
                  <a:path w="1147" h="806">
                    <a:moveTo>
                      <a:pt x="6" y="0"/>
                    </a:moveTo>
                    <a:lnTo>
                      <a:pt x="1147" y="806"/>
                    </a:lnTo>
                    <a:lnTo>
                      <a:pt x="1058" y="798"/>
                    </a:lnTo>
                    <a:lnTo>
                      <a:pt x="0" y="49"/>
                    </a:lnTo>
                    <a:lnTo>
                      <a:pt x="6"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7" name="Freeform 351"/>
              <p:cNvSpPr>
                <a:spLocks noChangeAspect="1"/>
              </p:cNvSpPr>
              <p:nvPr/>
            </p:nvSpPr>
            <p:spPr bwMode="gray">
              <a:xfrm rot="-1051293">
                <a:off x="4267" y="3509"/>
                <a:ext cx="887" cy="497"/>
              </a:xfrm>
              <a:custGeom>
                <a:avLst/>
                <a:gdLst/>
                <a:ahLst/>
                <a:cxnLst>
                  <a:cxn ang="0">
                    <a:pos x="97" y="16"/>
                  </a:cxn>
                  <a:cxn ang="0">
                    <a:pos x="3903" y="2707"/>
                  </a:cxn>
                  <a:cxn ang="0">
                    <a:pos x="3870" y="2743"/>
                  </a:cxn>
                  <a:cxn ang="0">
                    <a:pos x="0" y="0"/>
                  </a:cxn>
                  <a:cxn ang="0">
                    <a:pos x="97" y="16"/>
                  </a:cxn>
                </a:cxnLst>
                <a:rect l="0" t="0" r="r" b="b"/>
                <a:pathLst>
                  <a:path w="3903" h="2743">
                    <a:moveTo>
                      <a:pt x="97" y="16"/>
                    </a:moveTo>
                    <a:lnTo>
                      <a:pt x="3903" y="2707"/>
                    </a:lnTo>
                    <a:lnTo>
                      <a:pt x="3870" y="2743"/>
                    </a:lnTo>
                    <a:lnTo>
                      <a:pt x="0" y="0"/>
                    </a:lnTo>
                    <a:lnTo>
                      <a:pt x="97" y="16"/>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8" name="Freeform 352"/>
              <p:cNvSpPr>
                <a:spLocks noChangeAspect="1"/>
              </p:cNvSpPr>
              <p:nvPr/>
            </p:nvSpPr>
            <p:spPr bwMode="gray">
              <a:xfrm rot="-1051293">
                <a:off x="4140" y="3538"/>
                <a:ext cx="951" cy="530"/>
              </a:xfrm>
              <a:custGeom>
                <a:avLst/>
                <a:gdLst/>
                <a:ahLst/>
                <a:cxnLst>
                  <a:cxn ang="0">
                    <a:pos x="63" y="0"/>
                  </a:cxn>
                  <a:cxn ang="0">
                    <a:pos x="4187" y="2913"/>
                  </a:cxn>
                  <a:cxn ang="0">
                    <a:pos x="4133" y="2929"/>
                  </a:cxn>
                  <a:cxn ang="0">
                    <a:pos x="0" y="12"/>
                  </a:cxn>
                  <a:cxn ang="0">
                    <a:pos x="63" y="0"/>
                  </a:cxn>
                </a:cxnLst>
                <a:rect l="0" t="0" r="r" b="b"/>
                <a:pathLst>
                  <a:path w="4187" h="2929">
                    <a:moveTo>
                      <a:pt x="63" y="0"/>
                    </a:moveTo>
                    <a:lnTo>
                      <a:pt x="4187" y="2913"/>
                    </a:lnTo>
                    <a:lnTo>
                      <a:pt x="4133" y="2929"/>
                    </a:lnTo>
                    <a:lnTo>
                      <a:pt x="0" y="12"/>
                    </a:lnTo>
                    <a:lnTo>
                      <a:pt x="63" y="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59" name="Freeform 353"/>
              <p:cNvSpPr>
                <a:spLocks noChangeAspect="1"/>
              </p:cNvSpPr>
              <p:nvPr/>
            </p:nvSpPr>
            <p:spPr bwMode="gray">
              <a:xfrm rot="-1051293">
                <a:off x="3950" y="3700"/>
                <a:ext cx="227" cy="127"/>
              </a:xfrm>
              <a:custGeom>
                <a:avLst/>
                <a:gdLst/>
                <a:ahLst/>
                <a:cxnLst>
                  <a:cxn ang="0">
                    <a:pos x="0" y="653"/>
                  </a:cxn>
                  <a:cxn ang="0">
                    <a:pos x="926" y="5"/>
                  </a:cxn>
                  <a:cxn ang="0">
                    <a:pos x="1000" y="0"/>
                  </a:cxn>
                  <a:cxn ang="0">
                    <a:pos x="6" y="704"/>
                  </a:cxn>
                  <a:cxn ang="0">
                    <a:pos x="0" y="653"/>
                  </a:cxn>
                </a:cxnLst>
                <a:rect l="0" t="0" r="r" b="b"/>
                <a:pathLst>
                  <a:path w="1000" h="704">
                    <a:moveTo>
                      <a:pt x="0" y="653"/>
                    </a:moveTo>
                    <a:lnTo>
                      <a:pt x="926" y="5"/>
                    </a:lnTo>
                    <a:lnTo>
                      <a:pt x="1000" y="0"/>
                    </a:lnTo>
                    <a:lnTo>
                      <a:pt x="6" y="704"/>
                    </a:lnTo>
                    <a:lnTo>
                      <a:pt x="0" y="65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0" name="Freeform 354"/>
              <p:cNvSpPr>
                <a:spLocks noChangeAspect="1"/>
              </p:cNvSpPr>
              <p:nvPr/>
            </p:nvSpPr>
            <p:spPr bwMode="gray">
              <a:xfrm rot="-1051293">
                <a:off x="3877" y="3704"/>
                <a:ext cx="434" cy="245"/>
              </a:xfrm>
              <a:custGeom>
                <a:avLst/>
                <a:gdLst/>
                <a:ahLst/>
                <a:cxnLst>
                  <a:cxn ang="0">
                    <a:pos x="0" y="1306"/>
                  </a:cxn>
                  <a:cxn ang="0">
                    <a:pos x="1857" y="0"/>
                  </a:cxn>
                  <a:cxn ang="0">
                    <a:pos x="1910" y="12"/>
                  </a:cxn>
                  <a:cxn ang="0">
                    <a:pos x="14" y="1353"/>
                  </a:cxn>
                  <a:cxn ang="0">
                    <a:pos x="0" y="1306"/>
                  </a:cxn>
                </a:cxnLst>
                <a:rect l="0" t="0" r="r" b="b"/>
                <a:pathLst>
                  <a:path w="1910" h="1353">
                    <a:moveTo>
                      <a:pt x="0" y="1306"/>
                    </a:moveTo>
                    <a:lnTo>
                      <a:pt x="1857" y="0"/>
                    </a:lnTo>
                    <a:lnTo>
                      <a:pt x="1910" y="12"/>
                    </a:lnTo>
                    <a:lnTo>
                      <a:pt x="14" y="1353"/>
                    </a:lnTo>
                    <a:lnTo>
                      <a:pt x="0" y="1306"/>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1" name="Freeform 355"/>
              <p:cNvSpPr>
                <a:spLocks noChangeAspect="1"/>
              </p:cNvSpPr>
              <p:nvPr/>
            </p:nvSpPr>
            <p:spPr bwMode="gray">
              <a:xfrm rot="-1051293">
                <a:off x="3924" y="3708"/>
                <a:ext cx="481" cy="270"/>
              </a:xfrm>
              <a:custGeom>
                <a:avLst/>
                <a:gdLst/>
                <a:ahLst/>
                <a:cxnLst>
                  <a:cxn ang="0">
                    <a:pos x="0" y="1457"/>
                  </a:cxn>
                  <a:cxn ang="0">
                    <a:pos x="2070" y="0"/>
                  </a:cxn>
                  <a:cxn ang="0">
                    <a:pos x="2113" y="20"/>
                  </a:cxn>
                  <a:cxn ang="0">
                    <a:pos x="31" y="1490"/>
                  </a:cxn>
                  <a:cxn ang="0">
                    <a:pos x="0" y="1457"/>
                  </a:cxn>
                </a:cxnLst>
                <a:rect l="0" t="0" r="r" b="b"/>
                <a:pathLst>
                  <a:path w="2113" h="1490">
                    <a:moveTo>
                      <a:pt x="0" y="1457"/>
                    </a:moveTo>
                    <a:lnTo>
                      <a:pt x="2070" y="0"/>
                    </a:lnTo>
                    <a:lnTo>
                      <a:pt x="2113" y="20"/>
                    </a:lnTo>
                    <a:lnTo>
                      <a:pt x="31" y="1490"/>
                    </a:lnTo>
                    <a:lnTo>
                      <a:pt x="0" y="1457"/>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2" name="Freeform 356"/>
              <p:cNvSpPr>
                <a:spLocks noChangeAspect="1"/>
              </p:cNvSpPr>
              <p:nvPr/>
            </p:nvSpPr>
            <p:spPr bwMode="gray">
              <a:xfrm rot="-1051293">
                <a:off x="3996" y="3721"/>
                <a:ext cx="488" cy="274"/>
              </a:xfrm>
              <a:custGeom>
                <a:avLst/>
                <a:gdLst/>
                <a:ahLst/>
                <a:cxnLst>
                  <a:cxn ang="0">
                    <a:pos x="0" y="1484"/>
                  </a:cxn>
                  <a:cxn ang="0">
                    <a:pos x="2112" y="0"/>
                  </a:cxn>
                  <a:cxn ang="0">
                    <a:pos x="2144" y="25"/>
                  </a:cxn>
                  <a:cxn ang="0">
                    <a:pos x="42" y="1510"/>
                  </a:cxn>
                  <a:cxn ang="0">
                    <a:pos x="0" y="1484"/>
                  </a:cxn>
                </a:cxnLst>
                <a:rect l="0" t="0" r="r" b="b"/>
                <a:pathLst>
                  <a:path w="2144" h="1510">
                    <a:moveTo>
                      <a:pt x="0" y="1484"/>
                    </a:moveTo>
                    <a:lnTo>
                      <a:pt x="2112" y="0"/>
                    </a:lnTo>
                    <a:lnTo>
                      <a:pt x="2144" y="25"/>
                    </a:lnTo>
                    <a:lnTo>
                      <a:pt x="42" y="1510"/>
                    </a:lnTo>
                    <a:lnTo>
                      <a:pt x="0" y="1484"/>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3" name="Freeform 357"/>
              <p:cNvSpPr>
                <a:spLocks noChangeAspect="1"/>
              </p:cNvSpPr>
              <p:nvPr/>
            </p:nvSpPr>
            <p:spPr bwMode="gray">
              <a:xfrm rot="-1051293">
                <a:off x="4035" y="3730"/>
                <a:ext cx="552" cy="312"/>
              </a:xfrm>
              <a:custGeom>
                <a:avLst/>
                <a:gdLst/>
                <a:ahLst/>
                <a:cxnLst>
                  <a:cxn ang="0">
                    <a:pos x="0" y="1667"/>
                  </a:cxn>
                  <a:cxn ang="0">
                    <a:pos x="2359" y="3"/>
                  </a:cxn>
                  <a:cxn ang="0">
                    <a:pos x="2430" y="0"/>
                  </a:cxn>
                  <a:cxn ang="0">
                    <a:pos x="2" y="1720"/>
                  </a:cxn>
                  <a:cxn ang="0">
                    <a:pos x="0" y="1667"/>
                  </a:cxn>
                </a:cxnLst>
                <a:rect l="0" t="0" r="r" b="b"/>
                <a:pathLst>
                  <a:path w="2430" h="1720">
                    <a:moveTo>
                      <a:pt x="0" y="1667"/>
                    </a:moveTo>
                    <a:lnTo>
                      <a:pt x="2359" y="3"/>
                    </a:lnTo>
                    <a:lnTo>
                      <a:pt x="2430" y="0"/>
                    </a:lnTo>
                    <a:lnTo>
                      <a:pt x="2" y="1720"/>
                    </a:lnTo>
                    <a:lnTo>
                      <a:pt x="0" y="1667"/>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4" name="Freeform 358"/>
              <p:cNvSpPr>
                <a:spLocks noChangeAspect="1"/>
              </p:cNvSpPr>
              <p:nvPr/>
            </p:nvSpPr>
            <p:spPr bwMode="gray">
              <a:xfrm rot="-1051293">
                <a:off x="4072" y="3715"/>
                <a:ext cx="639" cy="358"/>
              </a:xfrm>
              <a:custGeom>
                <a:avLst/>
                <a:gdLst/>
                <a:ahLst/>
                <a:cxnLst>
                  <a:cxn ang="0">
                    <a:pos x="0" y="1941"/>
                  </a:cxn>
                  <a:cxn ang="0">
                    <a:pos x="2759" y="0"/>
                  </a:cxn>
                  <a:cxn ang="0">
                    <a:pos x="2811" y="10"/>
                  </a:cxn>
                  <a:cxn ang="0">
                    <a:pos x="30" y="1977"/>
                  </a:cxn>
                  <a:cxn ang="0">
                    <a:pos x="0" y="1941"/>
                  </a:cxn>
                </a:cxnLst>
                <a:rect l="0" t="0" r="r" b="b"/>
                <a:pathLst>
                  <a:path w="2811" h="1977">
                    <a:moveTo>
                      <a:pt x="0" y="1941"/>
                    </a:moveTo>
                    <a:lnTo>
                      <a:pt x="2759" y="0"/>
                    </a:lnTo>
                    <a:lnTo>
                      <a:pt x="2811" y="10"/>
                    </a:lnTo>
                    <a:lnTo>
                      <a:pt x="30" y="1977"/>
                    </a:lnTo>
                    <a:lnTo>
                      <a:pt x="0" y="194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5" name="Freeform 359"/>
              <p:cNvSpPr>
                <a:spLocks noChangeAspect="1"/>
              </p:cNvSpPr>
              <p:nvPr/>
            </p:nvSpPr>
            <p:spPr bwMode="gray">
              <a:xfrm rot="-1051293">
                <a:off x="4142" y="3713"/>
                <a:ext cx="666" cy="372"/>
              </a:xfrm>
              <a:custGeom>
                <a:avLst/>
                <a:gdLst/>
                <a:ahLst/>
                <a:cxnLst>
                  <a:cxn ang="0">
                    <a:pos x="0" y="2033"/>
                  </a:cxn>
                  <a:cxn ang="0">
                    <a:pos x="2889" y="0"/>
                  </a:cxn>
                  <a:cxn ang="0">
                    <a:pos x="2932" y="18"/>
                  </a:cxn>
                  <a:cxn ang="0">
                    <a:pos x="43" y="2058"/>
                  </a:cxn>
                  <a:cxn ang="0">
                    <a:pos x="0" y="2033"/>
                  </a:cxn>
                </a:cxnLst>
                <a:rect l="0" t="0" r="r" b="b"/>
                <a:pathLst>
                  <a:path w="2932" h="2058">
                    <a:moveTo>
                      <a:pt x="0" y="2033"/>
                    </a:moveTo>
                    <a:lnTo>
                      <a:pt x="2889" y="0"/>
                    </a:lnTo>
                    <a:lnTo>
                      <a:pt x="2932" y="18"/>
                    </a:lnTo>
                    <a:lnTo>
                      <a:pt x="43" y="2058"/>
                    </a:lnTo>
                    <a:lnTo>
                      <a:pt x="0" y="203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6" name="Freeform 360"/>
              <p:cNvSpPr>
                <a:spLocks noChangeAspect="1"/>
              </p:cNvSpPr>
              <p:nvPr/>
            </p:nvSpPr>
            <p:spPr bwMode="gray">
              <a:xfrm rot="-1051293">
                <a:off x="4234" y="3718"/>
                <a:ext cx="653" cy="364"/>
              </a:xfrm>
              <a:custGeom>
                <a:avLst/>
                <a:gdLst/>
                <a:ahLst/>
                <a:cxnLst>
                  <a:cxn ang="0">
                    <a:pos x="0" y="1999"/>
                  </a:cxn>
                  <a:cxn ang="0">
                    <a:pos x="2840" y="0"/>
                  </a:cxn>
                  <a:cxn ang="0">
                    <a:pos x="2874" y="24"/>
                  </a:cxn>
                  <a:cxn ang="0">
                    <a:pos x="65" y="2011"/>
                  </a:cxn>
                  <a:cxn ang="0">
                    <a:pos x="0" y="1999"/>
                  </a:cxn>
                </a:cxnLst>
                <a:rect l="0" t="0" r="r" b="b"/>
                <a:pathLst>
                  <a:path w="2874" h="2011">
                    <a:moveTo>
                      <a:pt x="0" y="1999"/>
                    </a:moveTo>
                    <a:lnTo>
                      <a:pt x="2840" y="0"/>
                    </a:lnTo>
                    <a:lnTo>
                      <a:pt x="2874" y="24"/>
                    </a:lnTo>
                    <a:lnTo>
                      <a:pt x="65" y="2011"/>
                    </a:lnTo>
                    <a:lnTo>
                      <a:pt x="0" y="1999"/>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7" name="Freeform 361"/>
              <p:cNvSpPr>
                <a:spLocks noChangeAspect="1"/>
              </p:cNvSpPr>
              <p:nvPr/>
            </p:nvSpPr>
            <p:spPr bwMode="gray">
              <a:xfrm rot="-1051293">
                <a:off x="4361" y="3731"/>
                <a:ext cx="592" cy="329"/>
              </a:xfrm>
              <a:custGeom>
                <a:avLst/>
                <a:gdLst/>
                <a:ahLst/>
                <a:cxnLst>
                  <a:cxn ang="0">
                    <a:pos x="0" y="1820"/>
                  </a:cxn>
                  <a:cxn ang="0">
                    <a:pos x="2577" y="0"/>
                  </a:cxn>
                  <a:cxn ang="0">
                    <a:pos x="2604" y="30"/>
                  </a:cxn>
                  <a:cxn ang="0">
                    <a:pos x="78" y="1819"/>
                  </a:cxn>
                  <a:cxn ang="0">
                    <a:pos x="0" y="1820"/>
                  </a:cxn>
                </a:cxnLst>
                <a:rect l="0" t="0" r="r" b="b"/>
                <a:pathLst>
                  <a:path w="2604" h="1820">
                    <a:moveTo>
                      <a:pt x="0" y="1820"/>
                    </a:moveTo>
                    <a:lnTo>
                      <a:pt x="2577" y="0"/>
                    </a:lnTo>
                    <a:lnTo>
                      <a:pt x="2604" y="30"/>
                    </a:lnTo>
                    <a:lnTo>
                      <a:pt x="78" y="1819"/>
                    </a:lnTo>
                    <a:lnTo>
                      <a:pt x="0" y="1820"/>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8" name="Freeform 362"/>
              <p:cNvSpPr>
                <a:spLocks noChangeAspect="1"/>
              </p:cNvSpPr>
              <p:nvPr/>
            </p:nvSpPr>
            <p:spPr bwMode="gray">
              <a:xfrm rot="-1051293">
                <a:off x="4432" y="3765"/>
                <a:ext cx="576" cy="328"/>
              </a:xfrm>
              <a:custGeom>
                <a:avLst/>
                <a:gdLst/>
                <a:ahLst/>
                <a:cxnLst>
                  <a:cxn ang="0">
                    <a:pos x="0" y="1773"/>
                  </a:cxn>
                  <a:cxn ang="0">
                    <a:pos x="2519" y="0"/>
                  </a:cxn>
                  <a:cxn ang="0">
                    <a:pos x="2535" y="38"/>
                  </a:cxn>
                  <a:cxn ang="0">
                    <a:pos x="33" y="1808"/>
                  </a:cxn>
                  <a:cxn ang="0">
                    <a:pos x="0" y="1773"/>
                  </a:cxn>
                </a:cxnLst>
                <a:rect l="0" t="0" r="r" b="b"/>
                <a:pathLst>
                  <a:path w="2535" h="1808">
                    <a:moveTo>
                      <a:pt x="0" y="1773"/>
                    </a:moveTo>
                    <a:lnTo>
                      <a:pt x="2519" y="0"/>
                    </a:lnTo>
                    <a:lnTo>
                      <a:pt x="2535" y="38"/>
                    </a:lnTo>
                    <a:lnTo>
                      <a:pt x="33" y="1808"/>
                    </a:lnTo>
                    <a:lnTo>
                      <a:pt x="0" y="1773"/>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69" name="Freeform 363"/>
              <p:cNvSpPr>
                <a:spLocks noChangeAspect="1"/>
              </p:cNvSpPr>
              <p:nvPr/>
            </p:nvSpPr>
            <p:spPr bwMode="gray">
              <a:xfrm rot="-1051293">
                <a:off x="4505" y="3799"/>
                <a:ext cx="564" cy="316"/>
              </a:xfrm>
              <a:custGeom>
                <a:avLst/>
                <a:gdLst/>
                <a:ahLst/>
                <a:cxnLst>
                  <a:cxn ang="0">
                    <a:pos x="0" y="1715"/>
                  </a:cxn>
                  <a:cxn ang="0">
                    <a:pos x="2438" y="0"/>
                  </a:cxn>
                  <a:cxn ang="0">
                    <a:pos x="2483" y="18"/>
                  </a:cxn>
                  <a:cxn ang="0">
                    <a:pos x="41" y="1745"/>
                  </a:cxn>
                  <a:cxn ang="0">
                    <a:pos x="0" y="1715"/>
                  </a:cxn>
                </a:cxnLst>
                <a:rect l="0" t="0" r="r" b="b"/>
                <a:pathLst>
                  <a:path w="2483" h="1745">
                    <a:moveTo>
                      <a:pt x="0" y="1715"/>
                    </a:moveTo>
                    <a:lnTo>
                      <a:pt x="2438" y="0"/>
                    </a:lnTo>
                    <a:lnTo>
                      <a:pt x="2483" y="18"/>
                    </a:lnTo>
                    <a:lnTo>
                      <a:pt x="41" y="1745"/>
                    </a:lnTo>
                    <a:lnTo>
                      <a:pt x="0" y="1715"/>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70" name="Freeform 364"/>
              <p:cNvSpPr>
                <a:spLocks noChangeAspect="1"/>
              </p:cNvSpPr>
              <p:nvPr/>
            </p:nvSpPr>
            <p:spPr bwMode="gray">
              <a:xfrm rot="-1051293">
                <a:off x="4588" y="3801"/>
                <a:ext cx="571" cy="319"/>
              </a:xfrm>
              <a:custGeom>
                <a:avLst/>
                <a:gdLst/>
                <a:ahLst/>
                <a:cxnLst>
                  <a:cxn ang="0">
                    <a:pos x="0" y="1742"/>
                  </a:cxn>
                  <a:cxn ang="0">
                    <a:pos x="2476" y="0"/>
                  </a:cxn>
                  <a:cxn ang="0">
                    <a:pos x="2514" y="22"/>
                  </a:cxn>
                  <a:cxn ang="0">
                    <a:pos x="51" y="1762"/>
                  </a:cxn>
                  <a:cxn ang="0">
                    <a:pos x="0" y="1742"/>
                  </a:cxn>
                </a:cxnLst>
                <a:rect l="0" t="0" r="r" b="b"/>
                <a:pathLst>
                  <a:path w="2514" h="1762">
                    <a:moveTo>
                      <a:pt x="0" y="1742"/>
                    </a:moveTo>
                    <a:lnTo>
                      <a:pt x="2476" y="0"/>
                    </a:lnTo>
                    <a:lnTo>
                      <a:pt x="2514" y="22"/>
                    </a:lnTo>
                    <a:lnTo>
                      <a:pt x="51" y="1762"/>
                    </a:lnTo>
                    <a:lnTo>
                      <a:pt x="0" y="1742"/>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71" name="Freeform 365"/>
              <p:cNvSpPr>
                <a:spLocks noChangeAspect="1"/>
              </p:cNvSpPr>
              <p:nvPr/>
            </p:nvSpPr>
            <p:spPr bwMode="gray">
              <a:xfrm rot="-1051293">
                <a:off x="4686" y="3813"/>
                <a:ext cx="542" cy="303"/>
              </a:xfrm>
              <a:custGeom>
                <a:avLst/>
                <a:gdLst/>
                <a:ahLst/>
                <a:cxnLst>
                  <a:cxn ang="0">
                    <a:pos x="0" y="1661"/>
                  </a:cxn>
                  <a:cxn ang="0">
                    <a:pos x="2357" y="0"/>
                  </a:cxn>
                  <a:cxn ang="0">
                    <a:pos x="2387" y="30"/>
                  </a:cxn>
                  <a:cxn ang="0">
                    <a:pos x="59" y="1676"/>
                  </a:cxn>
                  <a:cxn ang="0">
                    <a:pos x="0" y="1661"/>
                  </a:cxn>
                </a:cxnLst>
                <a:rect l="0" t="0" r="r" b="b"/>
                <a:pathLst>
                  <a:path w="2387" h="1676">
                    <a:moveTo>
                      <a:pt x="0" y="1661"/>
                    </a:moveTo>
                    <a:lnTo>
                      <a:pt x="2357" y="0"/>
                    </a:lnTo>
                    <a:lnTo>
                      <a:pt x="2387" y="30"/>
                    </a:lnTo>
                    <a:lnTo>
                      <a:pt x="59" y="1676"/>
                    </a:lnTo>
                    <a:lnTo>
                      <a:pt x="0" y="1661"/>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sp>
            <p:nvSpPr>
              <p:cNvPr id="372" name="Freeform 366"/>
              <p:cNvSpPr>
                <a:spLocks noChangeAspect="1"/>
              </p:cNvSpPr>
              <p:nvPr/>
            </p:nvSpPr>
            <p:spPr bwMode="gray">
              <a:xfrm rot="-1051293">
                <a:off x="4806" y="3844"/>
                <a:ext cx="461" cy="259"/>
              </a:xfrm>
              <a:custGeom>
                <a:avLst/>
                <a:gdLst/>
                <a:ahLst/>
                <a:cxnLst>
                  <a:cxn ang="0">
                    <a:pos x="0" y="1424"/>
                  </a:cxn>
                  <a:cxn ang="0">
                    <a:pos x="2024" y="0"/>
                  </a:cxn>
                  <a:cxn ang="0">
                    <a:pos x="2029" y="48"/>
                  </a:cxn>
                  <a:cxn ang="0">
                    <a:pos x="74" y="1429"/>
                  </a:cxn>
                  <a:cxn ang="0">
                    <a:pos x="0" y="1424"/>
                  </a:cxn>
                </a:cxnLst>
                <a:rect l="0" t="0" r="r" b="b"/>
                <a:pathLst>
                  <a:path w="2029" h="1429">
                    <a:moveTo>
                      <a:pt x="0" y="1424"/>
                    </a:moveTo>
                    <a:lnTo>
                      <a:pt x="2024" y="0"/>
                    </a:lnTo>
                    <a:lnTo>
                      <a:pt x="2029" y="48"/>
                    </a:lnTo>
                    <a:lnTo>
                      <a:pt x="74" y="1429"/>
                    </a:lnTo>
                    <a:lnTo>
                      <a:pt x="0" y="1424"/>
                    </a:lnTo>
                    <a:close/>
                  </a:path>
                </a:pathLst>
              </a:custGeom>
              <a:gradFill rotWithShape="0">
                <a:gsLst>
                  <a:gs pos="0">
                    <a:srgbClr val="B2B2B2"/>
                  </a:gs>
                  <a:gs pos="50000">
                    <a:srgbClr val="B2B2B2">
                      <a:gamma/>
                      <a:tint val="392"/>
                      <a:invGamma/>
                    </a:srgbClr>
                  </a:gs>
                  <a:gs pos="100000">
                    <a:srgbClr val="B2B2B2"/>
                  </a:gs>
                </a:gsLst>
                <a:lin ang="0" scaled="1"/>
              </a:gradFill>
              <a:ln w="9525" cap="flat" cmpd="sng">
                <a:noFill/>
                <a:prstDash val="solid"/>
                <a:round/>
                <a:headEnd type="none" w="med" len="med"/>
                <a:tailEnd type="none" w="med" len="med"/>
              </a:ln>
              <a:effectLst/>
            </p:spPr>
            <p:txBody>
              <a:bodyPr/>
              <a:lstStyle/>
              <a:p>
                <a:pPr algn="ctr"/>
                <a:endParaRPr lang="en-US" dirty="0">
                  <a:solidFill>
                    <a:prstClr val="black"/>
                  </a:solidFill>
                </a:endParaRPr>
              </a:p>
            </p:txBody>
          </p:sp>
        </p:grpSp>
        <p:sp>
          <p:nvSpPr>
            <p:cNvPr id="347" name="Text Box 148"/>
            <p:cNvSpPr txBox="1">
              <a:spLocks noChangeArrowheads="1"/>
            </p:cNvSpPr>
            <p:nvPr/>
          </p:nvSpPr>
          <p:spPr bwMode="auto">
            <a:xfrm>
              <a:off x="7305776" y="843295"/>
              <a:ext cx="1016564" cy="400110"/>
            </a:xfrm>
            <a:prstGeom prst="rect">
              <a:avLst/>
            </a:prstGeom>
            <a:noFill/>
            <a:ln w="12700" algn="ctr">
              <a:noFill/>
              <a:miter lim="800000"/>
              <a:headEnd/>
              <a:tailEnd/>
            </a:ln>
            <a:effectLst/>
          </p:spPr>
          <p:txBody>
            <a:bodyPr wrap="square">
              <a:spAutoFit/>
            </a:bodyPr>
            <a:lstStyle/>
            <a:p>
              <a:pPr algn="ctr">
                <a:spcBef>
                  <a:spcPct val="50000"/>
                </a:spcBef>
              </a:pPr>
              <a:r>
                <a:rPr lang="en-US" sz="1000" dirty="0" smtClean="0">
                  <a:latin typeface="Franklin Gothic Medium" pitchFamily="34" charset="0"/>
                </a:rPr>
                <a:t>WAN/</a:t>
              </a:r>
              <a:br>
                <a:rPr lang="en-US" sz="1000" dirty="0" smtClean="0">
                  <a:latin typeface="Franklin Gothic Medium" pitchFamily="34" charset="0"/>
                </a:rPr>
              </a:br>
              <a:r>
                <a:rPr lang="en-US" sz="1000" dirty="0" smtClean="0">
                  <a:latin typeface="Franklin Gothic Medium" pitchFamily="34" charset="0"/>
                </a:rPr>
                <a:t>Internet </a:t>
              </a:r>
              <a:endParaRPr lang="en-US" sz="1000" dirty="0">
                <a:latin typeface="Franklin Gothic Medium" pitchFamily="34" charset="0"/>
              </a:endParaRPr>
            </a:p>
          </p:txBody>
        </p:sp>
      </p:grpSp>
      <p:pic>
        <p:nvPicPr>
          <p:cNvPr id="373" name="Picture 372" descr="openflow_logo.png"/>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2842761" y="1868580"/>
            <a:ext cx="675917" cy="197385"/>
          </a:xfrm>
          <a:prstGeom prst="rect">
            <a:avLst/>
          </a:prstGeom>
        </p:spPr>
      </p:pic>
      <p:grpSp>
        <p:nvGrpSpPr>
          <p:cNvPr id="374" name="Group 373"/>
          <p:cNvGrpSpPr/>
          <p:nvPr/>
        </p:nvGrpSpPr>
        <p:grpSpPr>
          <a:xfrm>
            <a:off x="3948568" y="2025943"/>
            <a:ext cx="1142465" cy="309274"/>
            <a:chOff x="3965028" y="1347952"/>
            <a:chExt cx="1915510" cy="534675"/>
          </a:xfrm>
        </p:grpSpPr>
        <p:sp>
          <p:nvSpPr>
            <p:cNvPr id="375" name="Rounded Rectangle 374"/>
            <p:cNvSpPr/>
            <p:nvPr/>
          </p:nvSpPr>
          <p:spPr>
            <a:xfrm>
              <a:off x="3965028" y="1347952"/>
              <a:ext cx="1915510" cy="534675"/>
            </a:xfrm>
            <a:prstGeom prst="roundRect">
              <a:avLst/>
            </a:prstGeom>
            <a:solidFill>
              <a:schemeClr val="tx1">
                <a:lumMod val="85000"/>
                <a:lumOff val="15000"/>
              </a:schemeClr>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76" name="Picture 375" descr="open_daylight_logo_over_dark.png"/>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4217800" y="1428788"/>
              <a:ext cx="1408587" cy="382892"/>
            </a:xfrm>
            <a:prstGeom prst="rect">
              <a:avLst/>
            </a:prstGeom>
            <a:effectLst>
              <a:outerShdw blurRad="76200" dist="25400" dir="5400000" algn="tl" rotWithShape="0">
                <a:srgbClr val="000000">
                  <a:alpha val="40000"/>
                </a:srgbClr>
              </a:outerShdw>
            </a:effectLst>
          </p:spPr>
        </p:pic>
      </p:grpSp>
      <p:grpSp>
        <p:nvGrpSpPr>
          <p:cNvPr id="377" name="Group 376"/>
          <p:cNvGrpSpPr/>
          <p:nvPr/>
        </p:nvGrpSpPr>
        <p:grpSpPr>
          <a:xfrm>
            <a:off x="4020568" y="1090973"/>
            <a:ext cx="979016" cy="846820"/>
            <a:chOff x="3985668" y="1550925"/>
            <a:chExt cx="979016" cy="846820"/>
          </a:xfrm>
        </p:grpSpPr>
        <p:sp>
          <p:nvSpPr>
            <p:cNvPr id="378" name="Rounded Rectangle 377"/>
            <p:cNvSpPr/>
            <p:nvPr/>
          </p:nvSpPr>
          <p:spPr bwMode="auto">
            <a:xfrm>
              <a:off x="3985668" y="1555892"/>
              <a:ext cx="979016" cy="841853"/>
            </a:xfrm>
            <a:prstGeom prst="roundRect">
              <a:avLst>
                <a:gd name="adj" fmla="val 7503"/>
              </a:avLst>
            </a:prstGeom>
            <a:gradFill flip="none" rotWithShape="1">
              <a:gsLst>
                <a:gs pos="0">
                  <a:schemeClr val="accent3">
                    <a:shade val="30000"/>
                    <a:satMod val="115000"/>
                  </a:schemeClr>
                </a:gs>
                <a:gs pos="50000">
                  <a:schemeClr val="accent3">
                    <a:shade val="67500"/>
                    <a:satMod val="115000"/>
                  </a:schemeClr>
                </a:gs>
                <a:gs pos="100000">
                  <a:schemeClr val="accent3">
                    <a:shade val="100000"/>
                    <a:satMod val="115000"/>
                  </a:schemeClr>
                </a:gs>
              </a:gsLst>
              <a:lin ang="16200000" scaled="1"/>
              <a:tileRect/>
            </a:gradFill>
            <a:ln w="12700" algn="ctr">
              <a:solidFill>
                <a:schemeClr val="accent3"/>
              </a:solidFill>
              <a:miter lim="800000"/>
              <a:headEnd/>
              <a:tailEnd/>
            </a:ln>
          </p:spPr>
          <p:txBody>
            <a:bodyPr wrap="none" rtlCol="0" anchor="ctr"/>
            <a:lstStyle/>
            <a:p>
              <a:pPr algn="ctr">
                <a:lnSpc>
                  <a:spcPct val="90000"/>
                </a:lnSpc>
              </a:pPr>
              <a:endParaRPr lang="en-US" sz="1400" dirty="0">
                <a:solidFill>
                  <a:schemeClr val="bg1"/>
                </a:solidFill>
                <a:effectLst>
                  <a:outerShdw blurRad="63500" dist="25400" dir="2700000" algn="tl" rotWithShape="0">
                    <a:srgbClr val="000000">
                      <a:alpha val="40000"/>
                    </a:srgbClr>
                  </a:outerShdw>
                </a:effectLst>
                <a:latin typeface="Franklin Gothic Medium" pitchFamily="34" charset="0"/>
              </a:endParaRPr>
            </a:p>
          </p:txBody>
        </p:sp>
        <p:sp>
          <p:nvSpPr>
            <p:cNvPr id="379" name="Rectangle 378"/>
            <p:cNvSpPr/>
            <p:nvPr/>
          </p:nvSpPr>
          <p:spPr>
            <a:xfrm>
              <a:off x="4129794" y="1550925"/>
              <a:ext cx="691215" cy="258532"/>
            </a:xfrm>
            <a:prstGeom prst="rect">
              <a:avLst/>
            </a:prstGeom>
          </p:spPr>
          <p:txBody>
            <a:bodyPr wrap="none">
              <a:spAutoFit/>
            </a:bodyPr>
            <a:lstStyle/>
            <a:p>
              <a:pPr algn="ctr">
                <a:lnSpc>
                  <a:spcPct val="90000"/>
                </a:lnSpc>
                <a:defRPr/>
              </a:pPr>
              <a:r>
                <a:rPr lang="en-US" sz="1200" dirty="0" smtClean="0">
                  <a:solidFill>
                    <a:schemeClr val="bg1"/>
                  </a:solidFill>
                  <a:effectLst>
                    <a:outerShdw blurRad="63500" dist="25400" dir="2700000" algn="tl" rotWithShape="0">
                      <a:srgbClr val="000000">
                        <a:alpha val="40000"/>
                      </a:srgbClr>
                    </a:outerShdw>
                  </a:effectLst>
                  <a:latin typeface="Franklin Gothic Medium Cond" pitchFamily="34" charset="0"/>
                  <a:ea typeface="ＭＳ Ｐゴシック" charset="0"/>
                  <a:cs typeface="ＭＳ Ｐゴシック" charset="0"/>
                </a:rPr>
                <a:t>SDN APP</a:t>
              </a:r>
            </a:p>
          </p:txBody>
        </p:sp>
        <p:pic>
          <p:nvPicPr>
            <p:cNvPr id="380" name="Picture 379" descr="http://community.zenoss.org/servlet/JiveServlet/showImage/102-3758-5-1466/s7-top50connections-bitrend.jp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096373" y="1786719"/>
              <a:ext cx="748370" cy="535239"/>
            </a:xfrm>
            <a:prstGeom prst="rect">
              <a:avLst/>
            </a:prstGeom>
            <a:noFill/>
            <a:extLst>
              <a:ext uri="{909E8E84-426E-40DD-AFC4-6F175D3DCCD1}">
                <a14:hiddenFill xmlns:a14="http://schemas.microsoft.com/office/drawing/2010/main">
                  <a:solidFill>
                    <a:srgbClr val="FFFFFF"/>
                  </a:solidFill>
                </a14:hiddenFill>
              </a:ext>
            </a:extLst>
          </p:spPr>
        </p:pic>
      </p:grpSp>
      <p:sp>
        <p:nvSpPr>
          <p:cNvPr id="381" name="Trapezoid 380"/>
          <p:cNvSpPr/>
          <p:nvPr/>
        </p:nvSpPr>
        <p:spPr>
          <a:xfrm>
            <a:off x="5261680" y="1003847"/>
            <a:ext cx="3700836" cy="3532924"/>
          </a:xfrm>
          <a:prstGeom prst="trapezoid">
            <a:avLst>
              <a:gd name="adj" fmla="val 0"/>
            </a:avLst>
          </a:prstGeom>
          <a:solidFill>
            <a:srgbClr val="BF0000">
              <a:alpha val="85098"/>
            </a:srgbClr>
          </a:solidFill>
          <a:ln w="9525">
            <a:noFill/>
            <a:miter lim="800000"/>
            <a:headEnd/>
            <a:tailEnd/>
          </a:ln>
          <a:effectLst/>
          <a:scene3d>
            <a:camera prst="orthographicFront">
              <a:rot lat="0" lon="0" rev="0"/>
            </a:camera>
            <a:lightRig rig="chilly" dir="t">
              <a:rot lat="0" lon="0" rev="18480000"/>
            </a:lightRig>
          </a:scene3d>
          <a:sp3d prstMaterial="clear">
            <a:bevelT h="63500"/>
          </a:sp3d>
        </p:spPr>
        <p:txBody>
          <a:bodyPr vert="horz" wrap="square" lIns="91440" tIns="45720" rIns="91440" bIns="45720" numCol="1" anchor="t" anchorCtr="0" compatLnSpc="1">
            <a:prstTxWarp prst="textNoShape">
              <a:avLst/>
            </a:prstTxWarp>
          </a:bodyPr>
          <a:lstStyle/>
          <a:p>
            <a:pPr>
              <a:defRPr/>
            </a:pPr>
            <a:endParaRPr lang="en-US" dirty="0">
              <a:solidFill>
                <a:schemeClr val="tx1"/>
              </a:solidFill>
            </a:endParaRPr>
          </a:p>
        </p:txBody>
      </p:sp>
    </p:spTree>
    <p:extLst>
      <p:ext uri="{BB962C8B-B14F-4D97-AF65-F5344CB8AC3E}">
        <p14:creationId xmlns:p14="http://schemas.microsoft.com/office/powerpoint/2010/main" val="2148008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ooter Placeholder 5"/>
          <p:cNvSpPr>
            <a:spLocks noGrp="1"/>
          </p:cNvSpPr>
          <p:nvPr>
            <p:ph type="ftr" sz="quarter" idx="3"/>
          </p:nvPr>
        </p:nvSpPr>
        <p:spPr/>
        <p:txBody>
          <a:bodyPr/>
          <a:lstStyle/>
          <a:p>
            <a:r>
              <a:rPr lang="en-US" dirty="0" smtClean="0"/>
              <a:t>© 2015 BROCADE COMMUNICATIONS SYSTEMS, INC. </a:t>
            </a:r>
            <a:endParaRPr lang="en-US" dirty="0"/>
          </a:p>
        </p:txBody>
      </p:sp>
      <p:sp>
        <p:nvSpPr>
          <p:cNvPr id="7" name="Slide Number Placeholder 6"/>
          <p:cNvSpPr>
            <a:spLocks noGrp="1"/>
          </p:cNvSpPr>
          <p:nvPr>
            <p:ph type="sldNum" sz="quarter" idx="4"/>
          </p:nvPr>
        </p:nvSpPr>
        <p:spPr/>
        <p:txBody>
          <a:bodyPr/>
          <a:lstStyle/>
          <a:p>
            <a:fld id="{7BCC8D0D-EAEC-449D-9161-023DFF90F2E2}" type="slidenum">
              <a:rPr lang="en-US" smtClean="0"/>
              <a:pPr/>
              <a:t>9</a:t>
            </a:fld>
            <a:endParaRPr lang="en-US" dirty="0"/>
          </a:p>
        </p:txBody>
      </p:sp>
      <p:cxnSp>
        <p:nvCxnSpPr>
          <p:cNvPr id="159" name="Straight Connector 158"/>
          <p:cNvCxnSpPr/>
          <p:nvPr/>
        </p:nvCxnSpPr>
        <p:spPr>
          <a:xfrm rot="5400000" flipH="1" flipV="1">
            <a:off x="6129792" y="2709272"/>
            <a:ext cx="5380" cy="338328"/>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sp>
        <p:nvSpPr>
          <p:cNvPr id="187" name="Title 1"/>
          <p:cNvSpPr>
            <a:spLocks noGrp="1"/>
          </p:cNvSpPr>
          <p:nvPr>
            <p:ph type="title"/>
          </p:nvPr>
        </p:nvSpPr>
        <p:spPr>
          <a:xfrm>
            <a:off x="560074" y="272838"/>
            <a:ext cx="7450826" cy="509046"/>
          </a:xfrm>
        </p:spPr>
        <p:txBody>
          <a:bodyPr/>
          <a:lstStyle/>
          <a:p>
            <a:pPr defTabSz="914400"/>
            <a:r>
              <a:rPr lang="en-US" spc="-20" dirty="0" smtClean="0"/>
              <a:t>Intelligent Flow Management</a:t>
            </a:r>
            <a:endParaRPr lang="en-US" dirty="0"/>
          </a:p>
        </p:txBody>
      </p:sp>
      <p:cxnSp>
        <p:nvCxnSpPr>
          <p:cNvPr id="165" name="Straight Connector 164"/>
          <p:cNvCxnSpPr/>
          <p:nvPr/>
        </p:nvCxnSpPr>
        <p:spPr>
          <a:xfrm>
            <a:off x="5027898" y="4041494"/>
            <a:ext cx="2408" cy="384048"/>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185" name="Group 184"/>
          <p:cNvGrpSpPr>
            <a:grpSpLocks noChangeAspect="1"/>
          </p:cNvGrpSpPr>
          <p:nvPr/>
        </p:nvGrpSpPr>
        <p:grpSpPr>
          <a:xfrm>
            <a:off x="4843389" y="3532113"/>
            <a:ext cx="883518" cy="595832"/>
            <a:chOff x="3325813" y="5203825"/>
            <a:chExt cx="1096962" cy="739775"/>
          </a:xfrm>
          <a:solidFill>
            <a:schemeClr val="bg2">
              <a:lumMod val="40000"/>
              <a:lumOff val="60000"/>
            </a:schemeClr>
          </a:solidFill>
        </p:grpSpPr>
        <p:sp>
          <p:nvSpPr>
            <p:cNvPr id="201" name="Freeform 61"/>
            <p:cNvSpPr>
              <a:spLocks noChangeArrowheads="1"/>
            </p:cNvSpPr>
            <p:nvPr/>
          </p:nvSpPr>
          <p:spPr bwMode="auto">
            <a:xfrm>
              <a:off x="3697288" y="5457825"/>
              <a:ext cx="26987" cy="19050"/>
            </a:xfrm>
            <a:custGeom>
              <a:avLst/>
              <a:gdLst>
                <a:gd name="T0" fmla="*/ 35 w 76"/>
                <a:gd name="T1" fmla="*/ 21 h 52"/>
                <a:gd name="T2" fmla="*/ 35 w 76"/>
                <a:gd name="T3" fmla="*/ 21 h 52"/>
                <a:gd name="T4" fmla="*/ 11 w 76"/>
                <a:gd name="T5" fmla="*/ 40 h 52"/>
                <a:gd name="T6" fmla="*/ 11 w 76"/>
                <a:gd name="T7" fmla="*/ 40 h 52"/>
                <a:gd name="T8" fmla="*/ 0 w 76"/>
                <a:gd name="T9" fmla="*/ 51 h 52"/>
                <a:gd name="T10" fmla="*/ 0 w 76"/>
                <a:gd name="T11" fmla="*/ 51 h 52"/>
                <a:gd name="T12" fmla="*/ 14 w 76"/>
                <a:gd name="T13" fmla="*/ 45 h 52"/>
                <a:gd name="T14" fmla="*/ 14 w 76"/>
                <a:gd name="T15" fmla="*/ 45 h 52"/>
                <a:gd name="T16" fmla="*/ 40 w 76"/>
                <a:gd name="T17" fmla="*/ 32 h 52"/>
                <a:gd name="T18" fmla="*/ 40 w 76"/>
                <a:gd name="T19" fmla="*/ 32 h 52"/>
                <a:gd name="T20" fmla="*/ 64 w 76"/>
                <a:gd name="T21" fmla="*/ 11 h 52"/>
                <a:gd name="T22" fmla="*/ 64 w 76"/>
                <a:gd name="T23" fmla="*/ 11 h 52"/>
                <a:gd name="T24" fmla="*/ 75 w 76"/>
                <a:gd name="T25" fmla="*/ 0 h 52"/>
                <a:gd name="T26" fmla="*/ 75 w 76"/>
                <a:gd name="T27" fmla="*/ 0 h 52"/>
                <a:gd name="T28" fmla="*/ 62 w 76"/>
                <a:gd name="T29" fmla="*/ 5 h 52"/>
                <a:gd name="T30" fmla="*/ 62 w 76"/>
                <a:gd name="T31" fmla="*/ 5 h 52"/>
                <a:gd name="T32" fmla="*/ 35 w 76"/>
                <a:gd name="T33" fmla="*/ 2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2">
                  <a:moveTo>
                    <a:pt x="35" y="21"/>
                  </a:moveTo>
                  <a:lnTo>
                    <a:pt x="35" y="21"/>
                  </a:lnTo>
                  <a:lnTo>
                    <a:pt x="11" y="40"/>
                  </a:lnTo>
                  <a:lnTo>
                    <a:pt x="11" y="40"/>
                  </a:lnTo>
                  <a:lnTo>
                    <a:pt x="0" y="51"/>
                  </a:lnTo>
                  <a:lnTo>
                    <a:pt x="0" y="51"/>
                  </a:lnTo>
                  <a:lnTo>
                    <a:pt x="14" y="45"/>
                  </a:lnTo>
                  <a:lnTo>
                    <a:pt x="14" y="45"/>
                  </a:lnTo>
                  <a:lnTo>
                    <a:pt x="40" y="32"/>
                  </a:lnTo>
                  <a:lnTo>
                    <a:pt x="40" y="32"/>
                  </a:lnTo>
                  <a:lnTo>
                    <a:pt x="64" y="11"/>
                  </a:lnTo>
                  <a:lnTo>
                    <a:pt x="64" y="11"/>
                  </a:lnTo>
                  <a:lnTo>
                    <a:pt x="75" y="0"/>
                  </a:lnTo>
                  <a:lnTo>
                    <a:pt x="75" y="0"/>
                  </a:lnTo>
                  <a:lnTo>
                    <a:pt x="62" y="5"/>
                  </a:lnTo>
                  <a:lnTo>
                    <a:pt x="62" y="5"/>
                  </a:lnTo>
                  <a:lnTo>
                    <a:pt x="35" y="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62"/>
            <p:cNvSpPr>
              <a:spLocks noChangeArrowheads="1"/>
            </p:cNvSpPr>
            <p:nvPr/>
          </p:nvSpPr>
          <p:spPr bwMode="auto">
            <a:xfrm>
              <a:off x="3811588" y="5462588"/>
              <a:ext cx="22225" cy="15875"/>
            </a:xfrm>
            <a:custGeom>
              <a:avLst/>
              <a:gdLst>
                <a:gd name="T0" fmla="*/ 54 w 60"/>
                <a:gd name="T1" fmla="*/ 11 h 44"/>
                <a:gd name="T2" fmla="*/ 54 w 60"/>
                <a:gd name="T3" fmla="*/ 11 h 44"/>
                <a:gd name="T4" fmla="*/ 59 w 60"/>
                <a:gd name="T5" fmla="*/ 0 h 44"/>
                <a:gd name="T6" fmla="*/ 59 w 60"/>
                <a:gd name="T7" fmla="*/ 0 h 44"/>
                <a:gd name="T8" fmla="*/ 49 w 60"/>
                <a:gd name="T9" fmla="*/ 6 h 44"/>
                <a:gd name="T10" fmla="*/ 49 w 60"/>
                <a:gd name="T11" fmla="*/ 6 h 44"/>
                <a:gd name="T12" fmla="*/ 27 w 60"/>
                <a:gd name="T13" fmla="*/ 19 h 44"/>
                <a:gd name="T14" fmla="*/ 27 w 60"/>
                <a:gd name="T15" fmla="*/ 19 h 44"/>
                <a:gd name="T16" fmla="*/ 9 w 60"/>
                <a:gd name="T17" fmla="*/ 35 h 44"/>
                <a:gd name="T18" fmla="*/ 9 w 60"/>
                <a:gd name="T19" fmla="*/ 35 h 44"/>
                <a:gd name="T20" fmla="*/ 0 w 60"/>
                <a:gd name="T21" fmla="*/ 43 h 44"/>
                <a:gd name="T22" fmla="*/ 0 w 60"/>
                <a:gd name="T23" fmla="*/ 43 h 44"/>
                <a:gd name="T24" fmla="*/ 11 w 60"/>
                <a:gd name="T25" fmla="*/ 40 h 44"/>
                <a:gd name="T26" fmla="*/ 11 w 60"/>
                <a:gd name="T27" fmla="*/ 40 h 44"/>
                <a:gd name="T28" fmla="*/ 33 w 60"/>
                <a:gd name="T29" fmla="*/ 27 h 44"/>
                <a:gd name="T30" fmla="*/ 33 w 60"/>
                <a:gd name="T31" fmla="*/ 27 h 44"/>
                <a:gd name="T32" fmla="*/ 54 w 60"/>
                <a:gd name="T3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54" y="11"/>
                  </a:moveTo>
                  <a:lnTo>
                    <a:pt x="54" y="11"/>
                  </a:lnTo>
                  <a:lnTo>
                    <a:pt x="59" y="0"/>
                  </a:lnTo>
                  <a:lnTo>
                    <a:pt x="59" y="0"/>
                  </a:lnTo>
                  <a:lnTo>
                    <a:pt x="49" y="6"/>
                  </a:lnTo>
                  <a:lnTo>
                    <a:pt x="49" y="6"/>
                  </a:lnTo>
                  <a:lnTo>
                    <a:pt x="27" y="19"/>
                  </a:lnTo>
                  <a:lnTo>
                    <a:pt x="27" y="19"/>
                  </a:lnTo>
                  <a:lnTo>
                    <a:pt x="9" y="35"/>
                  </a:lnTo>
                  <a:lnTo>
                    <a:pt x="9" y="35"/>
                  </a:lnTo>
                  <a:lnTo>
                    <a:pt x="0" y="43"/>
                  </a:lnTo>
                  <a:lnTo>
                    <a:pt x="0" y="43"/>
                  </a:lnTo>
                  <a:lnTo>
                    <a:pt x="11" y="40"/>
                  </a:lnTo>
                  <a:lnTo>
                    <a:pt x="11" y="40"/>
                  </a:lnTo>
                  <a:lnTo>
                    <a:pt x="33" y="27"/>
                  </a:lnTo>
                  <a:lnTo>
                    <a:pt x="33" y="27"/>
                  </a:lnTo>
                  <a:lnTo>
                    <a:pt x="54"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7" name="Freeform 63"/>
            <p:cNvSpPr>
              <a:spLocks noChangeArrowheads="1"/>
            </p:cNvSpPr>
            <p:nvPr/>
          </p:nvSpPr>
          <p:spPr bwMode="auto">
            <a:xfrm>
              <a:off x="3922713" y="5462588"/>
              <a:ext cx="26987" cy="19050"/>
            </a:xfrm>
            <a:custGeom>
              <a:avLst/>
              <a:gdLst>
                <a:gd name="T0" fmla="*/ 8 w 76"/>
                <a:gd name="T1" fmla="*/ 43 h 55"/>
                <a:gd name="T2" fmla="*/ 8 w 76"/>
                <a:gd name="T3" fmla="*/ 43 h 55"/>
                <a:gd name="T4" fmla="*/ 0 w 76"/>
                <a:gd name="T5" fmla="*/ 54 h 55"/>
                <a:gd name="T6" fmla="*/ 0 w 76"/>
                <a:gd name="T7" fmla="*/ 54 h 55"/>
                <a:gd name="T8" fmla="*/ 13 w 76"/>
                <a:gd name="T9" fmla="*/ 49 h 55"/>
                <a:gd name="T10" fmla="*/ 13 w 76"/>
                <a:gd name="T11" fmla="*/ 49 h 55"/>
                <a:gd name="T12" fmla="*/ 40 w 76"/>
                <a:gd name="T13" fmla="*/ 32 h 55"/>
                <a:gd name="T14" fmla="*/ 40 w 76"/>
                <a:gd name="T15" fmla="*/ 32 h 55"/>
                <a:gd name="T16" fmla="*/ 64 w 76"/>
                <a:gd name="T17" fmla="*/ 11 h 55"/>
                <a:gd name="T18" fmla="*/ 64 w 76"/>
                <a:gd name="T19" fmla="*/ 11 h 55"/>
                <a:gd name="T20" fmla="*/ 75 w 76"/>
                <a:gd name="T21" fmla="*/ 0 h 55"/>
                <a:gd name="T22" fmla="*/ 75 w 76"/>
                <a:gd name="T23" fmla="*/ 0 h 55"/>
                <a:gd name="T24" fmla="*/ 61 w 76"/>
                <a:gd name="T25" fmla="*/ 6 h 55"/>
                <a:gd name="T26" fmla="*/ 61 w 76"/>
                <a:gd name="T27" fmla="*/ 6 h 55"/>
                <a:gd name="T28" fmla="*/ 32 w 76"/>
                <a:gd name="T29" fmla="*/ 22 h 55"/>
                <a:gd name="T30" fmla="*/ 32 w 76"/>
                <a:gd name="T31" fmla="*/ 22 h 55"/>
                <a:gd name="T32" fmla="*/ 8 w 76"/>
                <a:gd name="T33" fmla="*/ 4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5">
                  <a:moveTo>
                    <a:pt x="8" y="43"/>
                  </a:moveTo>
                  <a:lnTo>
                    <a:pt x="8" y="43"/>
                  </a:lnTo>
                  <a:lnTo>
                    <a:pt x="0" y="54"/>
                  </a:lnTo>
                  <a:lnTo>
                    <a:pt x="0" y="54"/>
                  </a:lnTo>
                  <a:lnTo>
                    <a:pt x="13" y="49"/>
                  </a:lnTo>
                  <a:lnTo>
                    <a:pt x="13" y="49"/>
                  </a:lnTo>
                  <a:lnTo>
                    <a:pt x="40" y="32"/>
                  </a:lnTo>
                  <a:lnTo>
                    <a:pt x="40" y="32"/>
                  </a:lnTo>
                  <a:lnTo>
                    <a:pt x="64" y="11"/>
                  </a:lnTo>
                  <a:lnTo>
                    <a:pt x="64" y="11"/>
                  </a:lnTo>
                  <a:lnTo>
                    <a:pt x="75" y="0"/>
                  </a:lnTo>
                  <a:lnTo>
                    <a:pt x="75" y="0"/>
                  </a:lnTo>
                  <a:lnTo>
                    <a:pt x="61" y="6"/>
                  </a:lnTo>
                  <a:lnTo>
                    <a:pt x="61" y="6"/>
                  </a:lnTo>
                  <a:lnTo>
                    <a:pt x="32" y="22"/>
                  </a:lnTo>
                  <a:lnTo>
                    <a:pt x="32" y="22"/>
                  </a:lnTo>
                  <a:lnTo>
                    <a:pt x="8" y="4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8" name="Freeform 64"/>
            <p:cNvSpPr>
              <a:spLocks noChangeArrowheads="1"/>
            </p:cNvSpPr>
            <p:nvPr/>
          </p:nvSpPr>
          <p:spPr bwMode="auto">
            <a:xfrm>
              <a:off x="4041775" y="5464175"/>
              <a:ext cx="22225" cy="14288"/>
            </a:xfrm>
            <a:custGeom>
              <a:avLst/>
              <a:gdLst>
                <a:gd name="T0" fmla="*/ 9 w 60"/>
                <a:gd name="T1" fmla="*/ 29 h 41"/>
                <a:gd name="T2" fmla="*/ 9 w 60"/>
                <a:gd name="T3" fmla="*/ 29 h 41"/>
                <a:gd name="T4" fmla="*/ 0 w 60"/>
                <a:gd name="T5" fmla="*/ 40 h 41"/>
                <a:gd name="T6" fmla="*/ 0 w 60"/>
                <a:gd name="T7" fmla="*/ 40 h 41"/>
                <a:gd name="T8" fmla="*/ 11 w 60"/>
                <a:gd name="T9" fmla="*/ 34 h 41"/>
                <a:gd name="T10" fmla="*/ 11 w 60"/>
                <a:gd name="T11" fmla="*/ 34 h 41"/>
                <a:gd name="T12" fmla="*/ 33 w 60"/>
                <a:gd name="T13" fmla="*/ 24 h 41"/>
                <a:gd name="T14" fmla="*/ 33 w 60"/>
                <a:gd name="T15" fmla="*/ 24 h 41"/>
                <a:gd name="T16" fmla="*/ 51 w 60"/>
                <a:gd name="T17" fmla="*/ 8 h 41"/>
                <a:gd name="T18" fmla="*/ 51 w 60"/>
                <a:gd name="T19" fmla="*/ 8 h 41"/>
                <a:gd name="T20" fmla="*/ 59 w 60"/>
                <a:gd name="T21" fmla="*/ 0 h 41"/>
                <a:gd name="T22" fmla="*/ 59 w 60"/>
                <a:gd name="T23" fmla="*/ 0 h 41"/>
                <a:gd name="T24" fmla="*/ 49 w 60"/>
                <a:gd name="T25" fmla="*/ 2 h 41"/>
                <a:gd name="T26" fmla="*/ 49 w 60"/>
                <a:gd name="T27" fmla="*/ 2 h 41"/>
                <a:gd name="T28" fmla="*/ 27 w 60"/>
                <a:gd name="T29" fmla="*/ 16 h 41"/>
                <a:gd name="T30" fmla="*/ 27 w 60"/>
                <a:gd name="T31" fmla="*/ 16 h 41"/>
                <a:gd name="T32" fmla="*/ 9 w 60"/>
                <a:gd name="T33"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1">
                  <a:moveTo>
                    <a:pt x="9" y="29"/>
                  </a:moveTo>
                  <a:lnTo>
                    <a:pt x="9" y="29"/>
                  </a:lnTo>
                  <a:lnTo>
                    <a:pt x="0" y="40"/>
                  </a:lnTo>
                  <a:lnTo>
                    <a:pt x="0" y="40"/>
                  </a:lnTo>
                  <a:lnTo>
                    <a:pt x="11" y="34"/>
                  </a:lnTo>
                  <a:lnTo>
                    <a:pt x="11" y="34"/>
                  </a:lnTo>
                  <a:lnTo>
                    <a:pt x="33" y="24"/>
                  </a:lnTo>
                  <a:lnTo>
                    <a:pt x="33" y="24"/>
                  </a:lnTo>
                  <a:lnTo>
                    <a:pt x="51" y="8"/>
                  </a:lnTo>
                  <a:lnTo>
                    <a:pt x="51" y="8"/>
                  </a:lnTo>
                  <a:lnTo>
                    <a:pt x="59" y="0"/>
                  </a:lnTo>
                  <a:lnTo>
                    <a:pt x="59" y="0"/>
                  </a:lnTo>
                  <a:lnTo>
                    <a:pt x="49" y="2"/>
                  </a:lnTo>
                  <a:lnTo>
                    <a:pt x="49" y="2"/>
                  </a:lnTo>
                  <a:lnTo>
                    <a:pt x="27" y="16"/>
                  </a:lnTo>
                  <a:lnTo>
                    <a:pt x="27" y="16"/>
                  </a:lnTo>
                  <a:lnTo>
                    <a:pt x="9" y="2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9" name="Freeform 65"/>
            <p:cNvSpPr>
              <a:spLocks noChangeArrowheads="1"/>
            </p:cNvSpPr>
            <p:nvPr/>
          </p:nvSpPr>
          <p:spPr bwMode="auto">
            <a:xfrm>
              <a:off x="3867150" y="5551488"/>
              <a:ext cx="53975" cy="49212"/>
            </a:xfrm>
            <a:custGeom>
              <a:avLst/>
              <a:gdLst>
                <a:gd name="T0" fmla="*/ 43 w 149"/>
                <a:gd name="T1" fmla="*/ 99 h 135"/>
                <a:gd name="T2" fmla="*/ 43 w 149"/>
                <a:gd name="T3" fmla="*/ 99 h 135"/>
                <a:gd name="T4" fmla="*/ 22 w 149"/>
                <a:gd name="T5" fmla="*/ 115 h 135"/>
                <a:gd name="T6" fmla="*/ 22 w 149"/>
                <a:gd name="T7" fmla="*/ 115 h 135"/>
                <a:gd name="T8" fmla="*/ 0 w 149"/>
                <a:gd name="T9" fmla="*/ 134 h 135"/>
                <a:gd name="T10" fmla="*/ 0 w 149"/>
                <a:gd name="T11" fmla="*/ 134 h 135"/>
                <a:gd name="T12" fmla="*/ 24 w 149"/>
                <a:gd name="T13" fmla="*/ 120 h 135"/>
                <a:gd name="T14" fmla="*/ 24 w 149"/>
                <a:gd name="T15" fmla="*/ 120 h 135"/>
                <a:gd name="T16" fmla="*/ 49 w 149"/>
                <a:gd name="T17" fmla="*/ 107 h 135"/>
                <a:gd name="T18" fmla="*/ 49 w 149"/>
                <a:gd name="T19" fmla="*/ 107 h 135"/>
                <a:gd name="T20" fmla="*/ 75 w 149"/>
                <a:gd name="T21" fmla="*/ 88 h 135"/>
                <a:gd name="T22" fmla="*/ 75 w 149"/>
                <a:gd name="T23" fmla="*/ 88 h 135"/>
                <a:gd name="T24" fmla="*/ 97 w 149"/>
                <a:gd name="T25" fmla="*/ 72 h 135"/>
                <a:gd name="T26" fmla="*/ 97 w 149"/>
                <a:gd name="T27" fmla="*/ 72 h 135"/>
                <a:gd name="T28" fmla="*/ 99 w 149"/>
                <a:gd name="T29" fmla="*/ 75 h 135"/>
                <a:gd name="T30" fmla="*/ 99 w 149"/>
                <a:gd name="T31" fmla="*/ 75 h 135"/>
                <a:gd name="T32" fmla="*/ 124 w 149"/>
                <a:gd name="T33" fmla="*/ 91 h 135"/>
                <a:gd name="T34" fmla="*/ 124 w 149"/>
                <a:gd name="T35" fmla="*/ 91 h 135"/>
                <a:gd name="T36" fmla="*/ 148 w 149"/>
                <a:gd name="T37" fmla="*/ 104 h 135"/>
                <a:gd name="T38" fmla="*/ 148 w 149"/>
                <a:gd name="T39" fmla="*/ 104 h 135"/>
                <a:gd name="T40" fmla="*/ 129 w 149"/>
                <a:gd name="T41" fmla="*/ 86 h 135"/>
                <a:gd name="T42" fmla="*/ 129 w 149"/>
                <a:gd name="T43" fmla="*/ 86 h 135"/>
                <a:gd name="T44" fmla="*/ 108 w 149"/>
                <a:gd name="T45" fmla="*/ 69 h 135"/>
                <a:gd name="T46" fmla="*/ 105 w 149"/>
                <a:gd name="T47" fmla="*/ 67 h 135"/>
                <a:gd name="T48" fmla="*/ 105 w 149"/>
                <a:gd name="T49" fmla="*/ 67 h 135"/>
                <a:gd name="T50" fmla="*/ 121 w 149"/>
                <a:gd name="T51" fmla="*/ 53 h 135"/>
                <a:gd name="T52" fmla="*/ 121 w 149"/>
                <a:gd name="T53" fmla="*/ 53 h 135"/>
                <a:gd name="T54" fmla="*/ 142 w 149"/>
                <a:gd name="T55" fmla="*/ 35 h 135"/>
                <a:gd name="T56" fmla="*/ 142 w 149"/>
                <a:gd name="T57" fmla="*/ 35 h 135"/>
                <a:gd name="T58" fmla="*/ 118 w 149"/>
                <a:gd name="T59" fmla="*/ 48 h 135"/>
                <a:gd name="T60" fmla="*/ 118 w 149"/>
                <a:gd name="T61" fmla="*/ 48 h 135"/>
                <a:gd name="T62" fmla="*/ 97 w 149"/>
                <a:gd name="T63" fmla="*/ 61 h 135"/>
                <a:gd name="T64" fmla="*/ 97 w 149"/>
                <a:gd name="T65" fmla="*/ 61 h 135"/>
                <a:gd name="T66" fmla="*/ 81 w 149"/>
                <a:gd name="T67" fmla="*/ 48 h 135"/>
                <a:gd name="T68" fmla="*/ 81 w 149"/>
                <a:gd name="T69" fmla="*/ 48 h 135"/>
                <a:gd name="T70" fmla="*/ 54 w 149"/>
                <a:gd name="T71" fmla="*/ 29 h 135"/>
                <a:gd name="T72" fmla="*/ 54 w 149"/>
                <a:gd name="T73" fmla="*/ 29 h 135"/>
                <a:gd name="T74" fmla="*/ 30 w 149"/>
                <a:gd name="T75" fmla="*/ 13 h 135"/>
                <a:gd name="T76" fmla="*/ 30 w 149"/>
                <a:gd name="T77" fmla="*/ 13 h 135"/>
                <a:gd name="T78" fmla="*/ 6 w 149"/>
                <a:gd name="T79" fmla="*/ 0 h 135"/>
                <a:gd name="T80" fmla="*/ 6 w 149"/>
                <a:gd name="T81" fmla="*/ 0 h 135"/>
                <a:gd name="T82" fmla="*/ 27 w 149"/>
                <a:gd name="T83" fmla="*/ 18 h 135"/>
                <a:gd name="T84" fmla="*/ 27 w 149"/>
                <a:gd name="T85" fmla="*/ 18 h 135"/>
                <a:gd name="T86" fmla="*/ 49 w 149"/>
                <a:gd name="T87" fmla="*/ 37 h 135"/>
                <a:gd name="T88" fmla="*/ 49 w 149"/>
                <a:gd name="T89" fmla="*/ 37 h 135"/>
                <a:gd name="T90" fmla="*/ 75 w 149"/>
                <a:gd name="T91" fmla="*/ 56 h 135"/>
                <a:gd name="T92" fmla="*/ 75 w 149"/>
                <a:gd name="T93" fmla="*/ 56 h 135"/>
                <a:gd name="T94" fmla="*/ 89 w 149"/>
                <a:gd name="T95" fmla="*/ 67 h 135"/>
                <a:gd name="T96" fmla="*/ 89 w 149"/>
                <a:gd name="T97" fmla="*/ 67 h 135"/>
                <a:gd name="T98" fmla="*/ 67 w 149"/>
                <a:gd name="T99" fmla="*/ 80 h 135"/>
                <a:gd name="T100" fmla="*/ 67 w 149"/>
                <a:gd name="T101" fmla="*/ 80 h 135"/>
                <a:gd name="T102" fmla="*/ 43 w 149"/>
                <a:gd name="T103" fmla="*/ 9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9" h="135">
                  <a:moveTo>
                    <a:pt x="43" y="99"/>
                  </a:moveTo>
                  <a:lnTo>
                    <a:pt x="43" y="99"/>
                  </a:lnTo>
                  <a:lnTo>
                    <a:pt x="22" y="115"/>
                  </a:lnTo>
                  <a:lnTo>
                    <a:pt x="22" y="115"/>
                  </a:lnTo>
                  <a:lnTo>
                    <a:pt x="0" y="134"/>
                  </a:lnTo>
                  <a:lnTo>
                    <a:pt x="0" y="134"/>
                  </a:lnTo>
                  <a:lnTo>
                    <a:pt x="24" y="120"/>
                  </a:lnTo>
                  <a:lnTo>
                    <a:pt x="24" y="120"/>
                  </a:lnTo>
                  <a:lnTo>
                    <a:pt x="49" y="107"/>
                  </a:lnTo>
                  <a:lnTo>
                    <a:pt x="49" y="107"/>
                  </a:lnTo>
                  <a:lnTo>
                    <a:pt x="75" y="88"/>
                  </a:lnTo>
                  <a:lnTo>
                    <a:pt x="75" y="88"/>
                  </a:lnTo>
                  <a:lnTo>
                    <a:pt x="97" y="72"/>
                  </a:lnTo>
                  <a:lnTo>
                    <a:pt x="97" y="72"/>
                  </a:lnTo>
                  <a:lnTo>
                    <a:pt x="99" y="75"/>
                  </a:lnTo>
                  <a:lnTo>
                    <a:pt x="99" y="75"/>
                  </a:lnTo>
                  <a:lnTo>
                    <a:pt x="124" y="91"/>
                  </a:lnTo>
                  <a:lnTo>
                    <a:pt x="124" y="91"/>
                  </a:lnTo>
                  <a:lnTo>
                    <a:pt x="148" y="104"/>
                  </a:lnTo>
                  <a:lnTo>
                    <a:pt x="148" y="104"/>
                  </a:lnTo>
                  <a:lnTo>
                    <a:pt x="129" y="86"/>
                  </a:lnTo>
                  <a:lnTo>
                    <a:pt x="129" y="86"/>
                  </a:lnTo>
                  <a:lnTo>
                    <a:pt x="108" y="69"/>
                  </a:lnTo>
                  <a:lnTo>
                    <a:pt x="105" y="67"/>
                  </a:lnTo>
                  <a:lnTo>
                    <a:pt x="105" y="67"/>
                  </a:lnTo>
                  <a:lnTo>
                    <a:pt x="121" y="53"/>
                  </a:lnTo>
                  <a:lnTo>
                    <a:pt x="121" y="53"/>
                  </a:lnTo>
                  <a:lnTo>
                    <a:pt x="142" y="35"/>
                  </a:lnTo>
                  <a:lnTo>
                    <a:pt x="142" y="35"/>
                  </a:lnTo>
                  <a:lnTo>
                    <a:pt x="118" y="48"/>
                  </a:lnTo>
                  <a:lnTo>
                    <a:pt x="118" y="48"/>
                  </a:lnTo>
                  <a:lnTo>
                    <a:pt x="97" y="61"/>
                  </a:lnTo>
                  <a:lnTo>
                    <a:pt x="97" y="61"/>
                  </a:lnTo>
                  <a:lnTo>
                    <a:pt x="81" y="48"/>
                  </a:lnTo>
                  <a:lnTo>
                    <a:pt x="81" y="48"/>
                  </a:lnTo>
                  <a:lnTo>
                    <a:pt x="54" y="29"/>
                  </a:lnTo>
                  <a:lnTo>
                    <a:pt x="54" y="29"/>
                  </a:lnTo>
                  <a:lnTo>
                    <a:pt x="30" y="13"/>
                  </a:lnTo>
                  <a:lnTo>
                    <a:pt x="30" y="13"/>
                  </a:lnTo>
                  <a:lnTo>
                    <a:pt x="6" y="0"/>
                  </a:lnTo>
                  <a:lnTo>
                    <a:pt x="6" y="0"/>
                  </a:lnTo>
                  <a:lnTo>
                    <a:pt x="27" y="18"/>
                  </a:lnTo>
                  <a:lnTo>
                    <a:pt x="27" y="18"/>
                  </a:lnTo>
                  <a:lnTo>
                    <a:pt x="49" y="37"/>
                  </a:lnTo>
                  <a:lnTo>
                    <a:pt x="49" y="37"/>
                  </a:lnTo>
                  <a:lnTo>
                    <a:pt x="75" y="56"/>
                  </a:lnTo>
                  <a:lnTo>
                    <a:pt x="75" y="56"/>
                  </a:lnTo>
                  <a:lnTo>
                    <a:pt x="89" y="67"/>
                  </a:lnTo>
                  <a:lnTo>
                    <a:pt x="89" y="67"/>
                  </a:lnTo>
                  <a:lnTo>
                    <a:pt x="67" y="80"/>
                  </a:lnTo>
                  <a:lnTo>
                    <a:pt x="67" y="80"/>
                  </a:lnTo>
                  <a:lnTo>
                    <a:pt x="43" y="9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0" name="Freeform 66"/>
            <p:cNvSpPr>
              <a:spLocks noChangeArrowheads="1"/>
            </p:cNvSpPr>
            <p:nvPr/>
          </p:nvSpPr>
          <p:spPr bwMode="auto">
            <a:xfrm>
              <a:off x="3760788" y="5637213"/>
              <a:ext cx="63500" cy="44450"/>
            </a:xfrm>
            <a:custGeom>
              <a:avLst/>
              <a:gdLst>
                <a:gd name="T0" fmla="*/ 19 w 176"/>
                <a:gd name="T1" fmla="*/ 83 h 125"/>
                <a:gd name="T2" fmla="*/ 19 w 176"/>
                <a:gd name="T3" fmla="*/ 83 h 125"/>
                <a:gd name="T4" fmla="*/ 0 w 176"/>
                <a:gd name="T5" fmla="*/ 102 h 125"/>
                <a:gd name="T6" fmla="*/ 0 w 176"/>
                <a:gd name="T7" fmla="*/ 102 h 125"/>
                <a:gd name="T8" fmla="*/ 24 w 176"/>
                <a:gd name="T9" fmla="*/ 89 h 125"/>
                <a:gd name="T10" fmla="*/ 24 w 176"/>
                <a:gd name="T11" fmla="*/ 89 h 125"/>
                <a:gd name="T12" fmla="*/ 49 w 176"/>
                <a:gd name="T13" fmla="*/ 73 h 125"/>
                <a:gd name="T14" fmla="*/ 49 w 176"/>
                <a:gd name="T15" fmla="*/ 73 h 125"/>
                <a:gd name="T16" fmla="*/ 76 w 176"/>
                <a:gd name="T17" fmla="*/ 57 h 125"/>
                <a:gd name="T18" fmla="*/ 78 w 176"/>
                <a:gd name="T19" fmla="*/ 57 h 125"/>
                <a:gd name="T20" fmla="*/ 78 w 176"/>
                <a:gd name="T21" fmla="*/ 57 h 125"/>
                <a:gd name="T22" fmla="*/ 102 w 176"/>
                <a:gd name="T23" fmla="*/ 75 h 125"/>
                <a:gd name="T24" fmla="*/ 102 w 176"/>
                <a:gd name="T25" fmla="*/ 75 h 125"/>
                <a:gd name="T26" fmla="*/ 126 w 176"/>
                <a:gd name="T27" fmla="*/ 94 h 125"/>
                <a:gd name="T28" fmla="*/ 126 w 176"/>
                <a:gd name="T29" fmla="*/ 94 h 125"/>
                <a:gd name="T30" fmla="*/ 151 w 176"/>
                <a:gd name="T31" fmla="*/ 110 h 125"/>
                <a:gd name="T32" fmla="*/ 151 w 176"/>
                <a:gd name="T33" fmla="*/ 110 h 125"/>
                <a:gd name="T34" fmla="*/ 175 w 176"/>
                <a:gd name="T35" fmla="*/ 124 h 125"/>
                <a:gd name="T36" fmla="*/ 175 w 176"/>
                <a:gd name="T37" fmla="*/ 124 h 125"/>
                <a:gd name="T38" fmla="*/ 153 w 176"/>
                <a:gd name="T39" fmla="*/ 105 h 125"/>
                <a:gd name="T40" fmla="*/ 153 w 176"/>
                <a:gd name="T41" fmla="*/ 105 h 125"/>
                <a:gd name="T42" fmla="*/ 132 w 176"/>
                <a:gd name="T43" fmla="*/ 86 h 125"/>
                <a:gd name="T44" fmla="*/ 132 w 176"/>
                <a:gd name="T45" fmla="*/ 86 h 125"/>
                <a:gd name="T46" fmla="*/ 108 w 176"/>
                <a:gd name="T47" fmla="*/ 67 h 125"/>
                <a:gd name="T48" fmla="*/ 108 w 176"/>
                <a:gd name="T49" fmla="*/ 67 h 125"/>
                <a:gd name="T50" fmla="*/ 83 w 176"/>
                <a:gd name="T51" fmla="*/ 51 h 125"/>
                <a:gd name="T52" fmla="*/ 83 w 176"/>
                <a:gd name="T53" fmla="*/ 51 h 125"/>
                <a:gd name="T54" fmla="*/ 102 w 176"/>
                <a:gd name="T55" fmla="*/ 38 h 125"/>
                <a:gd name="T56" fmla="*/ 102 w 176"/>
                <a:gd name="T57" fmla="*/ 38 h 125"/>
                <a:gd name="T58" fmla="*/ 124 w 176"/>
                <a:gd name="T59" fmla="*/ 19 h 125"/>
                <a:gd name="T60" fmla="*/ 124 w 176"/>
                <a:gd name="T61" fmla="*/ 19 h 125"/>
                <a:gd name="T62" fmla="*/ 145 w 176"/>
                <a:gd name="T63" fmla="*/ 0 h 125"/>
                <a:gd name="T64" fmla="*/ 145 w 176"/>
                <a:gd name="T65" fmla="*/ 0 h 125"/>
                <a:gd name="T66" fmla="*/ 121 w 176"/>
                <a:gd name="T67" fmla="*/ 14 h 125"/>
                <a:gd name="T68" fmla="*/ 121 w 176"/>
                <a:gd name="T69" fmla="*/ 14 h 125"/>
                <a:gd name="T70" fmla="*/ 97 w 176"/>
                <a:gd name="T71" fmla="*/ 30 h 125"/>
                <a:gd name="T72" fmla="*/ 97 w 176"/>
                <a:gd name="T73" fmla="*/ 30 h 125"/>
                <a:gd name="T74" fmla="*/ 73 w 176"/>
                <a:gd name="T75" fmla="*/ 43 h 125"/>
                <a:gd name="T76" fmla="*/ 73 w 176"/>
                <a:gd name="T77" fmla="*/ 43 h 125"/>
                <a:gd name="T78" fmla="*/ 59 w 176"/>
                <a:gd name="T79" fmla="*/ 35 h 125"/>
                <a:gd name="T80" fmla="*/ 59 w 176"/>
                <a:gd name="T81" fmla="*/ 35 h 125"/>
                <a:gd name="T82" fmla="*/ 35 w 176"/>
                <a:gd name="T83" fmla="*/ 22 h 125"/>
                <a:gd name="T84" fmla="*/ 35 w 176"/>
                <a:gd name="T85" fmla="*/ 22 h 125"/>
                <a:gd name="T86" fmla="*/ 57 w 176"/>
                <a:gd name="T87" fmla="*/ 41 h 125"/>
                <a:gd name="T88" fmla="*/ 57 w 176"/>
                <a:gd name="T89" fmla="*/ 41 h 125"/>
                <a:gd name="T90" fmla="*/ 67 w 176"/>
                <a:gd name="T91" fmla="*/ 49 h 125"/>
                <a:gd name="T92" fmla="*/ 67 w 176"/>
                <a:gd name="T93" fmla="*/ 49 h 125"/>
                <a:gd name="T94" fmla="*/ 43 w 176"/>
                <a:gd name="T95" fmla="*/ 67 h 125"/>
                <a:gd name="T96" fmla="*/ 43 w 176"/>
                <a:gd name="T97" fmla="*/ 67 h 125"/>
                <a:gd name="T98" fmla="*/ 19 w 176"/>
                <a:gd name="T99" fmla="*/ 8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6" h="125">
                  <a:moveTo>
                    <a:pt x="19" y="83"/>
                  </a:moveTo>
                  <a:lnTo>
                    <a:pt x="19" y="83"/>
                  </a:lnTo>
                  <a:lnTo>
                    <a:pt x="0" y="102"/>
                  </a:lnTo>
                  <a:lnTo>
                    <a:pt x="0" y="102"/>
                  </a:lnTo>
                  <a:lnTo>
                    <a:pt x="24" y="89"/>
                  </a:lnTo>
                  <a:lnTo>
                    <a:pt x="24" y="89"/>
                  </a:lnTo>
                  <a:lnTo>
                    <a:pt x="49" y="73"/>
                  </a:lnTo>
                  <a:lnTo>
                    <a:pt x="49" y="73"/>
                  </a:lnTo>
                  <a:lnTo>
                    <a:pt x="76" y="57"/>
                  </a:lnTo>
                  <a:lnTo>
                    <a:pt x="78" y="57"/>
                  </a:lnTo>
                  <a:lnTo>
                    <a:pt x="78" y="57"/>
                  </a:lnTo>
                  <a:lnTo>
                    <a:pt x="102" y="75"/>
                  </a:lnTo>
                  <a:lnTo>
                    <a:pt x="102" y="75"/>
                  </a:lnTo>
                  <a:lnTo>
                    <a:pt x="126" y="94"/>
                  </a:lnTo>
                  <a:lnTo>
                    <a:pt x="126" y="94"/>
                  </a:lnTo>
                  <a:lnTo>
                    <a:pt x="151" y="110"/>
                  </a:lnTo>
                  <a:lnTo>
                    <a:pt x="151" y="110"/>
                  </a:lnTo>
                  <a:lnTo>
                    <a:pt x="175" y="124"/>
                  </a:lnTo>
                  <a:lnTo>
                    <a:pt x="175" y="124"/>
                  </a:lnTo>
                  <a:lnTo>
                    <a:pt x="153" y="105"/>
                  </a:lnTo>
                  <a:lnTo>
                    <a:pt x="153" y="105"/>
                  </a:lnTo>
                  <a:lnTo>
                    <a:pt x="132" y="86"/>
                  </a:lnTo>
                  <a:lnTo>
                    <a:pt x="132" y="86"/>
                  </a:lnTo>
                  <a:lnTo>
                    <a:pt x="108" y="67"/>
                  </a:lnTo>
                  <a:lnTo>
                    <a:pt x="108" y="67"/>
                  </a:lnTo>
                  <a:lnTo>
                    <a:pt x="83" y="51"/>
                  </a:lnTo>
                  <a:lnTo>
                    <a:pt x="83" y="51"/>
                  </a:lnTo>
                  <a:lnTo>
                    <a:pt x="102" y="38"/>
                  </a:lnTo>
                  <a:lnTo>
                    <a:pt x="102" y="38"/>
                  </a:lnTo>
                  <a:lnTo>
                    <a:pt x="124" y="19"/>
                  </a:lnTo>
                  <a:lnTo>
                    <a:pt x="124" y="19"/>
                  </a:lnTo>
                  <a:lnTo>
                    <a:pt x="145" y="0"/>
                  </a:lnTo>
                  <a:lnTo>
                    <a:pt x="145" y="0"/>
                  </a:lnTo>
                  <a:lnTo>
                    <a:pt x="121" y="14"/>
                  </a:lnTo>
                  <a:lnTo>
                    <a:pt x="121" y="14"/>
                  </a:lnTo>
                  <a:lnTo>
                    <a:pt x="97" y="30"/>
                  </a:lnTo>
                  <a:lnTo>
                    <a:pt x="97" y="30"/>
                  </a:lnTo>
                  <a:lnTo>
                    <a:pt x="73" y="43"/>
                  </a:lnTo>
                  <a:lnTo>
                    <a:pt x="73" y="43"/>
                  </a:lnTo>
                  <a:lnTo>
                    <a:pt x="59" y="35"/>
                  </a:lnTo>
                  <a:lnTo>
                    <a:pt x="59" y="35"/>
                  </a:lnTo>
                  <a:lnTo>
                    <a:pt x="35" y="22"/>
                  </a:lnTo>
                  <a:lnTo>
                    <a:pt x="35" y="22"/>
                  </a:lnTo>
                  <a:lnTo>
                    <a:pt x="57" y="41"/>
                  </a:lnTo>
                  <a:lnTo>
                    <a:pt x="57" y="41"/>
                  </a:lnTo>
                  <a:lnTo>
                    <a:pt x="67" y="49"/>
                  </a:lnTo>
                  <a:lnTo>
                    <a:pt x="67" y="49"/>
                  </a:lnTo>
                  <a:lnTo>
                    <a:pt x="43" y="67"/>
                  </a:lnTo>
                  <a:lnTo>
                    <a:pt x="43" y="67"/>
                  </a:lnTo>
                  <a:lnTo>
                    <a:pt x="19" y="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1" name="Freeform 67"/>
            <p:cNvSpPr>
              <a:spLocks noChangeArrowheads="1"/>
            </p:cNvSpPr>
            <p:nvPr/>
          </p:nvSpPr>
          <p:spPr bwMode="auto">
            <a:xfrm>
              <a:off x="3975100" y="5594350"/>
              <a:ext cx="17463" cy="11113"/>
            </a:xfrm>
            <a:custGeom>
              <a:avLst/>
              <a:gdLst>
                <a:gd name="T0" fmla="*/ 43 w 49"/>
                <a:gd name="T1" fmla="*/ 8 h 33"/>
                <a:gd name="T2" fmla="*/ 43 w 49"/>
                <a:gd name="T3" fmla="*/ 8 h 33"/>
                <a:gd name="T4" fmla="*/ 48 w 49"/>
                <a:gd name="T5" fmla="*/ 0 h 33"/>
                <a:gd name="T6" fmla="*/ 48 w 49"/>
                <a:gd name="T7" fmla="*/ 0 h 33"/>
                <a:gd name="T8" fmla="*/ 38 w 49"/>
                <a:gd name="T9" fmla="*/ 3 h 33"/>
                <a:gd name="T10" fmla="*/ 38 w 49"/>
                <a:gd name="T11" fmla="*/ 3 h 33"/>
                <a:gd name="T12" fmla="*/ 22 w 49"/>
                <a:gd name="T13" fmla="*/ 11 h 33"/>
                <a:gd name="T14" fmla="*/ 22 w 49"/>
                <a:gd name="T15" fmla="*/ 11 h 33"/>
                <a:gd name="T16" fmla="*/ 6 w 49"/>
                <a:gd name="T17" fmla="*/ 27 h 33"/>
                <a:gd name="T18" fmla="*/ 6 w 49"/>
                <a:gd name="T19" fmla="*/ 27 h 33"/>
                <a:gd name="T20" fmla="*/ 0 w 49"/>
                <a:gd name="T21" fmla="*/ 32 h 33"/>
                <a:gd name="T22" fmla="*/ 0 w 49"/>
                <a:gd name="T23" fmla="*/ 32 h 33"/>
                <a:gd name="T24" fmla="*/ 8 w 49"/>
                <a:gd name="T25" fmla="*/ 30 h 33"/>
                <a:gd name="T26" fmla="*/ 8 w 49"/>
                <a:gd name="T27" fmla="*/ 30 h 33"/>
                <a:gd name="T28" fmla="*/ 27 w 49"/>
                <a:gd name="T29" fmla="*/ 21 h 33"/>
                <a:gd name="T30" fmla="*/ 27 w 49"/>
                <a:gd name="T31" fmla="*/ 21 h 33"/>
                <a:gd name="T32" fmla="*/ 43 w 49"/>
                <a:gd name="T33"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3">
                  <a:moveTo>
                    <a:pt x="43" y="8"/>
                  </a:moveTo>
                  <a:lnTo>
                    <a:pt x="43" y="8"/>
                  </a:lnTo>
                  <a:lnTo>
                    <a:pt x="48" y="0"/>
                  </a:lnTo>
                  <a:lnTo>
                    <a:pt x="48" y="0"/>
                  </a:lnTo>
                  <a:lnTo>
                    <a:pt x="38" y="3"/>
                  </a:lnTo>
                  <a:lnTo>
                    <a:pt x="38" y="3"/>
                  </a:lnTo>
                  <a:lnTo>
                    <a:pt x="22" y="11"/>
                  </a:lnTo>
                  <a:lnTo>
                    <a:pt x="22" y="11"/>
                  </a:lnTo>
                  <a:lnTo>
                    <a:pt x="6" y="27"/>
                  </a:lnTo>
                  <a:lnTo>
                    <a:pt x="6" y="27"/>
                  </a:lnTo>
                  <a:lnTo>
                    <a:pt x="0" y="32"/>
                  </a:lnTo>
                  <a:lnTo>
                    <a:pt x="0" y="32"/>
                  </a:lnTo>
                  <a:lnTo>
                    <a:pt x="8" y="30"/>
                  </a:lnTo>
                  <a:lnTo>
                    <a:pt x="8" y="30"/>
                  </a:lnTo>
                  <a:lnTo>
                    <a:pt x="27" y="21"/>
                  </a:lnTo>
                  <a:lnTo>
                    <a:pt x="27" y="21"/>
                  </a:lnTo>
                  <a:lnTo>
                    <a:pt x="43" y="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2" name="Freeform 68"/>
            <p:cNvSpPr>
              <a:spLocks noChangeArrowheads="1"/>
            </p:cNvSpPr>
            <p:nvPr/>
          </p:nvSpPr>
          <p:spPr bwMode="auto">
            <a:xfrm>
              <a:off x="3862388" y="5670550"/>
              <a:ext cx="19050" cy="14288"/>
            </a:xfrm>
            <a:custGeom>
              <a:avLst/>
              <a:gdLst>
                <a:gd name="T0" fmla="*/ 48 w 54"/>
                <a:gd name="T1" fmla="*/ 9 h 39"/>
                <a:gd name="T2" fmla="*/ 48 w 54"/>
                <a:gd name="T3" fmla="*/ 9 h 39"/>
                <a:gd name="T4" fmla="*/ 53 w 54"/>
                <a:gd name="T5" fmla="*/ 0 h 39"/>
                <a:gd name="T6" fmla="*/ 53 w 54"/>
                <a:gd name="T7" fmla="*/ 0 h 39"/>
                <a:gd name="T8" fmla="*/ 43 w 54"/>
                <a:gd name="T9" fmla="*/ 3 h 39"/>
                <a:gd name="T10" fmla="*/ 43 w 54"/>
                <a:gd name="T11" fmla="*/ 3 h 39"/>
                <a:gd name="T12" fmla="*/ 24 w 54"/>
                <a:gd name="T13" fmla="*/ 14 h 39"/>
                <a:gd name="T14" fmla="*/ 24 w 54"/>
                <a:gd name="T15" fmla="*/ 14 h 39"/>
                <a:gd name="T16" fmla="*/ 8 w 54"/>
                <a:gd name="T17" fmla="*/ 30 h 39"/>
                <a:gd name="T18" fmla="*/ 8 w 54"/>
                <a:gd name="T19" fmla="*/ 30 h 39"/>
                <a:gd name="T20" fmla="*/ 0 w 54"/>
                <a:gd name="T21" fmla="*/ 38 h 39"/>
                <a:gd name="T22" fmla="*/ 0 w 54"/>
                <a:gd name="T23" fmla="*/ 38 h 39"/>
                <a:gd name="T24" fmla="*/ 11 w 54"/>
                <a:gd name="T25" fmla="*/ 35 h 39"/>
                <a:gd name="T26" fmla="*/ 11 w 54"/>
                <a:gd name="T27" fmla="*/ 35 h 39"/>
                <a:gd name="T28" fmla="*/ 29 w 54"/>
                <a:gd name="T29" fmla="*/ 25 h 39"/>
                <a:gd name="T30" fmla="*/ 29 w 54"/>
                <a:gd name="T31" fmla="*/ 25 h 39"/>
                <a:gd name="T32" fmla="*/ 48 w 54"/>
                <a:gd name="T3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39">
                  <a:moveTo>
                    <a:pt x="48" y="9"/>
                  </a:moveTo>
                  <a:lnTo>
                    <a:pt x="48" y="9"/>
                  </a:lnTo>
                  <a:lnTo>
                    <a:pt x="53" y="0"/>
                  </a:lnTo>
                  <a:lnTo>
                    <a:pt x="53" y="0"/>
                  </a:lnTo>
                  <a:lnTo>
                    <a:pt x="43" y="3"/>
                  </a:lnTo>
                  <a:lnTo>
                    <a:pt x="43" y="3"/>
                  </a:lnTo>
                  <a:lnTo>
                    <a:pt x="24" y="14"/>
                  </a:lnTo>
                  <a:lnTo>
                    <a:pt x="24" y="14"/>
                  </a:lnTo>
                  <a:lnTo>
                    <a:pt x="8" y="30"/>
                  </a:lnTo>
                  <a:lnTo>
                    <a:pt x="8" y="30"/>
                  </a:lnTo>
                  <a:lnTo>
                    <a:pt x="0" y="38"/>
                  </a:lnTo>
                  <a:lnTo>
                    <a:pt x="0" y="38"/>
                  </a:lnTo>
                  <a:lnTo>
                    <a:pt x="11" y="35"/>
                  </a:lnTo>
                  <a:lnTo>
                    <a:pt x="11" y="35"/>
                  </a:lnTo>
                  <a:lnTo>
                    <a:pt x="29" y="25"/>
                  </a:lnTo>
                  <a:lnTo>
                    <a:pt x="29" y="25"/>
                  </a:lnTo>
                  <a:lnTo>
                    <a:pt x="48"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3" name="Freeform 69"/>
            <p:cNvSpPr>
              <a:spLocks noChangeArrowheads="1"/>
            </p:cNvSpPr>
            <p:nvPr/>
          </p:nvSpPr>
          <p:spPr bwMode="auto">
            <a:xfrm>
              <a:off x="3670300" y="5784850"/>
              <a:ext cx="46038" cy="33338"/>
            </a:xfrm>
            <a:custGeom>
              <a:avLst/>
              <a:gdLst>
                <a:gd name="T0" fmla="*/ 43 w 130"/>
                <a:gd name="T1" fmla="*/ 67 h 92"/>
                <a:gd name="T2" fmla="*/ 43 w 130"/>
                <a:gd name="T3" fmla="*/ 67 h 92"/>
                <a:gd name="T4" fmla="*/ 67 w 130"/>
                <a:gd name="T5" fmla="*/ 51 h 92"/>
                <a:gd name="T6" fmla="*/ 67 w 130"/>
                <a:gd name="T7" fmla="*/ 51 h 92"/>
                <a:gd name="T8" fmla="*/ 91 w 130"/>
                <a:gd name="T9" fmla="*/ 32 h 92"/>
                <a:gd name="T10" fmla="*/ 91 w 130"/>
                <a:gd name="T11" fmla="*/ 32 h 92"/>
                <a:gd name="T12" fmla="*/ 110 w 130"/>
                <a:gd name="T13" fmla="*/ 16 h 92"/>
                <a:gd name="T14" fmla="*/ 110 w 130"/>
                <a:gd name="T15" fmla="*/ 16 h 92"/>
                <a:gd name="T16" fmla="*/ 129 w 130"/>
                <a:gd name="T17" fmla="*/ 0 h 92"/>
                <a:gd name="T18" fmla="*/ 129 w 130"/>
                <a:gd name="T19" fmla="*/ 0 h 92"/>
                <a:gd name="T20" fmla="*/ 107 w 130"/>
                <a:gd name="T21" fmla="*/ 13 h 92"/>
                <a:gd name="T22" fmla="*/ 107 w 130"/>
                <a:gd name="T23" fmla="*/ 13 h 92"/>
                <a:gd name="T24" fmla="*/ 86 w 130"/>
                <a:gd name="T25" fmla="*/ 24 h 92"/>
                <a:gd name="T26" fmla="*/ 86 w 130"/>
                <a:gd name="T27" fmla="*/ 24 h 92"/>
                <a:gd name="T28" fmla="*/ 62 w 130"/>
                <a:gd name="T29" fmla="*/ 40 h 92"/>
                <a:gd name="T30" fmla="*/ 62 w 130"/>
                <a:gd name="T31" fmla="*/ 40 h 92"/>
                <a:gd name="T32" fmla="*/ 38 w 130"/>
                <a:gd name="T33" fmla="*/ 59 h 92"/>
                <a:gd name="T34" fmla="*/ 38 w 130"/>
                <a:gd name="T35" fmla="*/ 59 h 92"/>
                <a:gd name="T36" fmla="*/ 19 w 130"/>
                <a:gd name="T37" fmla="*/ 75 h 92"/>
                <a:gd name="T38" fmla="*/ 19 w 130"/>
                <a:gd name="T39" fmla="*/ 75 h 92"/>
                <a:gd name="T40" fmla="*/ 0 w 130"/>
                <a:gd name="T41" fmla="*/ 91 h 92"/>
                <a:gd name="T42" fmla="*/ 0 w 130"/>
                <a:gd name="T43" fmla="*/ 91 h 92"/>
                <a:gd name="T44" fmla="*/ 21 w 130"/>
                <a:gd name="T45" fmla="*/ 80 h 92"/>
                <a:gd name="T46" fmla="*/ 21 w 130"/>
                <a:gd name="T47" fmla="*/ 80 h 92"/>
                <a:gd name="T48" fmla="*/ 43 w 130"/>
                <a:gd name="T49" fmla="*/ 6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92">
                  <a:moveTo>
                    <a:pt x="43" y="67"/>
                  </a:moveTo>
                  <a:lnTo>
                    <a:pt x="43" y="67"/>
                  </a:lnTo>
                  <a:lnTo>
                    <a:pt x="67" y="51"/>
                  </a:lnTo>
                  <a:lnTo>
                    <a:pt x="67" y="51"/>
                  </a:lnTo>
                  <a:lnTo>
                    <a:pt x="91" y="32"/>
                  </a:lnTo>
                  <a:lnTo>
                    <a:pt x="91" y="32"/>
                  </a:lnTo>
                  <a:lnTo>
                    <a:pt x="110" y="16"/>
                  </a:lnTo>
                  <a:lnTo>
                    <a:pt x="110" y="16"/>
                  </a:lnTo>
                  <a:lnTo>
                    <a:pt x="129" y="0"/>
                  </a:lnTo>
                  <a:lnTo>
                    <a:pt x="129" y="0"/>
                  </a:lnTo>
                  <a:lnTo>
                    <a:pt x="107" y="13"/>
                  </a:lnTo>
                  <a:lnTo>
                    <a:pt x="107" y="13"/>
                  </a:lnTo>
                  <a:lnTo>
                    <a:pt x="86" y="24"/>
                  </a:lnTo>
                  <a:lnTo>
                    <a:pt x="86" y="24"/>
                  </a:lnTo>
                  <a:lnTo>
                    <a:pt x="62" y="40"/>
                  </a:lnTo>
                  <a:lnTo>
                    <a:pt x="62" y="40"/>
                  </a:lnTo>
                  <a:lnTo>
                    <a:pt x="38" y="59"/>
                  </a:lnTo>
                  <a:lnTo>
                    <a:pt x="38" y="59"/>
                  </a:lnTo>
                  <a:lnTo>
                    <a:pt x="19" y="75"/>
                  </a:lnTo>
                  <a:lnTo>
                    <a:pt x="19" y="75"/>
                  </a:lnTo>
                  <a:lnTo>
                    <a:pt x="0" y="91"/>
                  </a:lnTo>
                  <a:lnTo>
                    <a:pt x="0" y="91"/>
                  </a:lnTo>
                  <a:lnTo>
                    <a:pt x="21" y="80"/>
                  </a:lnTo>
                  <a:lnTo>
                    <a:pt x="21" y="80"/>
                  </a:lnTo>
                  <a:lnTo>
                    <a:pt x="43" y="6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4" name="Freeform 70"/>
            <p:cNvSpPr>
              <a:spLocks noChangeArrowheads="1"/>
            </p:cNvSpPr>
            <p:nvPr/>
          </p:nvSpPr>
          <p:spPr bwMode="auto">
            <a:xfrm>
              <a:off x="3975100" y="5670550"/>
              <a:ext cx="22225" cy="15875"/>
            </a:xfrm>
            <a:custGeom>
              <a:avLst/>
              <a:gdLst>
                <a:gd name="T0" fmla="*/ 59 w 60"/>
                <a:gd name="T1" fmla="*/ 0 h 44"/>
                <a:gd name="T2" fmla="*/ 59 w 60"/>
                <a:gd name="T3" fmla="*/ 0 h 44"/>
                <a:gd name="T4" fmla="*/ 48 w 60"/>
                <a:gd name="T5" fmla="*/ 6 h 44"/>
                <a:gd name="T6" fmla="*/ 48 w 60"/>
                <a:gd name="T7" fmla="*/ 6 h 44"/>
                <a:gd name="T8" fmla="*/ 27 w 60"/>
                <a:gd name="T9" fmla="*/ 17 h 44"/>
                <a:gd name="T10" fmla="*/ 27 w 60"/>
                <a:gd name="T11" fmla="*/ 17 h 44"/>
                <a:gd name="T12" fmla="*/ 8 w 60"/>
                <a:gd name="T13" fmla="*/ 33 h 44"/>
                <a:gd name="T14" fmla="*/ 8 w 60"/>
                <a:gd name="T15" fmla="*/ 33 h 44"/>
                <a:gd name="T16" fmla="*/ 0 w 60"/>
                <a:gd name="T17" fmla="*/ 43 h 44"/>
                <a:gd name="T18" fmla="*/ 0 w 60"/>
                <a:gd name="T19" fmla="*/ 43 h 44"/>
                <a:gd name="T20" fmla="*/ 11 w 60"/>
                <a:gd name="T21" fmla="*/ 38 h 44"/>
                <a:gd name="T22" fmla="*/ 11 w 60"/>
                <a:gd name="T23" fmla="*/ 38 h 44"/>
                <a:gd name="T24" fmla="*/ 32 w 60"/>
                <a:gd name="T25" fmla="*/ 27 h 44"/>
                <a:gd name="T26" fmla="*/ 32 w 60"/>
                <a:gd name="T27" fmla="*/ 27 h 44"/>
                <a:gd name="T28" fmla="*/ 51 w 60"/>
                <a:gd name="T29" fmla="*/ 11 h 44"/>
                <a:gd name="T30" fmla="*/ 51 w 60"/>
                <a:gd name="T31" fmla="*/ 11 h 44"/>
                <a:gd name="T32" fmla="*/ 59 w 60"/>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59" y="0"/>
                  </a:moveTo>
                  <a:lnTo>
                    <a:pt x="59" y="0"/>
                  </a:lnTo>
                  <a:lnTo>
                    <a:pt x="48" y="6"/>
                  </a:lnTo>
                  <a:lnTo>
                    <a:pt x="48" y="6"/>
                  </a:lnTo>
                  <a:lnTo>
                    <a:pt x="27" y="17"/>
                  </a:lnTo>
                  <a:lnTo>
                    <a:pt x="27" y="17"/>
                  </a:lnTo>
                  <a:lnTo>
                    <a:pt x="8" y="33"/>
                  </a:lnTo>
                  <a:lnTo>
                    <a:pt x="8" y="33"/>
                  </a:lnTo>
                  <a:lnTo>
                    <a:pt x="0" y="43"/>
                  </a:lnTo>
                  <a:lnTo>
                    <a:pt x="0" y="43"/>
                  </a:lnTo>
                  <a:lnTo>
                    <a:pt x="11" y="38"/>
                  </a:lnTo>
                  <a:lnTo>
                    <a:pt x="11" y="38"/>
                  </a:lnTo>
                  <a:lnTo>
                    <a:pt x="32" y="27"/>
                  </a:lnTo>
                  <a:lnTo>
                    <a:pt x="32" y="27"/>
                  </a:lnTo>
                  <a:lnTo>
                    <a:pt x="51" y="11"/>
                  </a:lnTo>
                  <a:lnTo>
                    <a:pt x="51" y="11"/>
                  </a:lnTo>
                  <a:lnTo>
                    <a:pt x="5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5" name="Freeform 71"/>
            <p:cNvSpPr>
              <a:spLocks noChangeArrowheads="1"/>
            </p:cNvSpPr>
            <p:nvPr/>
          </p:nvSpPr>
          <p:spPr bwMode="auto">
            <a:xfrm>
              <a:off x="3698875" y="5289550"/>
              <a:ext cx="703263" cy="636588"/>
            </a:xfrm>
            <a:custGeom>
              <a:avLst/>
              <a:gdLst>
                <a:gd name="T0" fmla="*/ 1708 w 1953"/>
                <a:gd name="T1" fmla="*/ 1421 h 1768"/>
                <a:gd name="T2" fmla="*/ 1834 w 1953"/>
                <a:gd name="T3" fmla="*/ 1285 h 1768"/>
                <a:gd name="T4" fmla="*/ 1665 w 1953"/>
                <a:gd name="T5" fmla="*/ 1156 h 1768"/>
                <a:gd name="T6" fmla="*/ 1823 w 1953"/>
                <a:gd name="T7" fmla="*/ 1043 h 1768"/>
                <a:gd name="T8" fmla="*/ 1818 w 1953"/>
                <a:gd name="T9" fmla="*/ 821 h 1768"/>
                <a:gd name="T10" fmla="*/ 1684 w 1953"/>
                <a:gd name="T11" fmla="*/ 711 h 1768"/>
                <a:gd name="T12" fmla="*/ 1668 w 1953"/>
                <a:gd name="T13" fmla="*/ 480 h 1768"/>
                <a:gd name="T14" fmla="*/ 1767 w 1953"/>
                <a:gd name="T15" fmla="*/ 408 h 1768"/>
                <a:gd name="T16" fmla="*/ 1794 w 1953"/>
                <a:gd name="T17" fmla="*/ 343 h 1768"/>
                <a:gd name="T18" fmla="*/ 1673 w 1953"/>
                <a:gd name="T19" fmla="*/ 247 h 1768"/>
                <a:gd name="T20" fmla="*/ 1517 w 1953"/>
                <a:gd name="T21" fmla="*/ 129 h 1768"/>
                <a:gd name="T22" fmla="*/ 1357 w 1953"/>
                <a:gd name="T23" fmla="*/ 16 h 1768"/>
                <a:gd name="T24" fmla="*/ 1110 w 1953"/>
                <a:gd name="T25" fmla="*/ 62 h 1768"/>
                <a:gd name="T26" fmla="*/ 1177 w 1953"/>
                <a:gd name="T27" fmla="*/ 153 h 1768"/>
                <a:gd name="T28" fmla="*/ 1185 w 1953"/>
                <a:gd name="T29" fmla="*/ 343 h 1768"/>
                <a:gd name="T30" fmla="*/ 1349 w 1953"/>
                <a:gd name="T31" fmla="*/ 472 h 1768"/>
                <a:gd name="T32" fmla="*/ 1349 w 1953"/>
                <a:gd name="T33" fmla="*/ 695 h 1768"/>
                <a:gd name="T34" fmla="*/ 1075 w 1953"/>
                <a:gd name="T35" fmla="*/ 719 h 1768"/>
                <a:gd name="T36" fmla="*/ 1338 w 1953"/>
                <a:gd name="T37" fmla="*/ 923 h 1768"/>
                <a:gd name="T38" fmla="*/ 1083 w 1953"/>
                <a:gd name="T39" fmla="*/ 1108 h 1768"/>
                <a:gd name="T40" fmla="*/ 1185 w 1953"/>
                <a:gd name="T41" fmla="*/ 1258 h 1768"/>
                <a:gd name="T42" fmla="*/ 1204 w 1953"/>
                <a:gd name="T43" fmla="*/ 1277 h 1768"/>
                <a:gd name="T44" fmla="*/ 1075 w 1953"/>
                <a:gd name="T45" fmla="*/ 1405 h 1768"/>
                <a:gd name="T46" fmla="*/ 952 w 1953"/>
                <a:gd name="T47" fmla="*/ 1537 h 1768"/>
                <a:gd name="T48" fmla="*/ 869 w 1953"/>
                <a:gd name="T49" fmla="*/ 1475 h 1768"/>
                <a:gd name="T50" fmla="*/ 820 w 1953"/>
                <a:gd name="T51" fmla="*/ 1507 h 1768"/>
                <a:gd name="T52" fmla="*/ 652 w 1953"/>
                <a:gd name="T53" fmla="*/ 1408 h 1768"/>
                <a:gd name="T54" fmla="*/ 434 w 1953"/>
                <a:gd name="T55" fmla="*/ 1387 h 1768"/>
                <a:gd name="T56" fmla="*/ 289 w 1953"/>
                <a:gd name="T57" fmla="*/ 1499 h 1768"/>
                <a:gd name="T58" fmla="*/ 238 w 1953"/>
                <a:gd name="T59" fmla="*/ 1464 h 1768"/>
                <a:gd name="T60" fmla="*/ 158 w 1953"/>
                <a:gd name="T61" fmla="*/ 1521 h 1768"/>
                <a:gd name="T62" fmla="*/ 75 w 1953"/>
                <a:gd name="T63" fmla="*/ 1582 h 1768"/>
                <a:gd name="T64" fmla="*/ 206 w 1953"/>
                <a:gd name="T65" fmla="*/ 1716 h 1768"/>
                <a:gd name="T66" fmla="*/ 281 w 1953"/>
                <a:gd name="T67" fmla="*/ 1668 h 1768"/>
                <a:gd name="T68" fmla="*/ 453 w 1953"/>
                <a:gd name="T69" fmla="*/ 1767 h 1768"/>
                <a:gd name="T70" fmla="*/ 713 w 1953"/>
                <a:gd name="T71" fmla="*/ 1596 h 1768"/>
                <a:gd name="T72" fmla="*/ 893 w 1953"/>
                <a:gd name="T73" fmla="*/ 1505 h 1768"/>
                <a:gd name="T74" fmla="*/ 1024 w 1953"/>
                <a:gd name="T75" fmla="*/ 1596 h 1768"/>
                <a:gd name="T76" fmla="*/ 1338 w 1953"/>
                <a:gd name="T77" fmla="*/ 1601 h 1768"/>
                <a:gd name="T78" fmla="*/ 230 w 1953"/>
                <a:gd name="T79" fmla="*/ 1684 h 1768"/>
                <a:gd name="T80" fmla="*/ 284 w 1953"/>
                <a:gd name="T81" fmla="*/ 1507 h 1768"/>
                <a:gd name="T82" fmla="*/ 442 w 1953"/>
                <a:gd name="T83" fmla="*/ 1561 h 1768"/>
                <a:gd name="T84" fmla="*/ 1509 w 1953"/>
                <a:gd name="T85" fmla="*/ 1475 h 1768"/>
                <a:gd name="T86" fmla="*/ 1649 w 1953"/>
                <a:gd name="T87" fmla="*/ 1379 h 1768"/>
                <a:gd name="T88" fmla="*/ 1641 w 1953"/>
                <a:gd name="T89" fmla="*/ 1172 h 1768"/>
                <a:gd name="T90" fmla="*/ 1651 w 1953"/>
                <a:gd name="T91" fmla="*/ 1153 h 1768"/>
                <a:gd name="T92" fmla="*/ 1617 w 1953"/>
                <a:gd name="T93" fmla="*/ 966 h 1768"/>
                <a:gd name="T94" fmla="*/ 1357 w 1953"/>
                <a:gd name="T95" fmla="*/ 923 h 1768"/>
                <a:gd name="T96" fmla="*/ 1662 w 1953"/>
                <a:gd name="T97" fmla="*/ 923 h 1768"/>
                <a:gd name="T98" fmla="*/ 1660 w 1953"/>
                <a:gd name="T99" fmla="*/ 250 h 1768"/>
                <a:gd name="T100" fmla="*/ 1571 w 1953"/>
                <a:gd name="T101" fmla="*/ 185 h 1768"/>
                <a:gd name="T102" fmla="*/ 1485 w 1953"/>
                <a:gd name="T103" fmla="*/ 118 h 1768"/>
                <a:gd name="T104" fmla="*/ 1357 w 1953"/>
                <a:gd name="T105" fmla="*/ 252 h 1768"/>
                <a:gd name="T106" fmla="*/ 1429 w 1953"/>
                <a:gd name="T107" fmla="*/ 426 h 1768"/>
                <a:gd name="T108" fmla="*/ 1509 w 1953"/>
                <a:gd name="T109" fmla="*/ 593 h 1768"/>
                <a:gd name="T110" fmla="*/ 1327 w 1953"/>
                <a:gd name="T111" fmla="*/ 904 h 1768"/>
                <a:gd name="T112" fmla="*/ 1327 w 1953"/>
                <a:gd name="T113" fmla="*/ 904 h 1768"/>
                <a:gd name="T114" fmla="*/ 1346 w 1953"/>
                <a:gd name="T115" fmla="*/ 1143 h 1768"/>
                <a:gd name="T116" fmla="*/ 1491 w 1953"/>
                <a:gd name="T117" fmla="*/ 1263 h 1768"/>
                <a:gd name="T118" fmla="*/ 1306 w 1953"/>
                <a:gd name="T119" fmla="*/ 1405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53" h="1768">
                  <a:moveTo>
                    <a:pt x="1499" y="1497"/>
                  </a:moveTo>
                  <a:lnTo>
                    <a:pt x="1499" y="1497"/>
                  </a:lnTo>
                  <a:lnTo>
                    <a:pt x="1544" y="1526"/>
                  </a:lnTo>
                  <a:lnTo>
                    <a:pt x="1544" y="1526"/>
                  </a:lnTo>
                  <a:lnTo>
                    <a:pt x="1563" y="1539"/>
                  </a:lnTo>
                  <a:lnTo>
                    <a:pt x="1563" y="1539"/>
                  </a:lnTo>
                  <a:lnTo>
                    <a:pt x="1544" y="1526"/>
                  </a:lnTo>
                  <a:lnTo>
                    <a:pt x="1544" y="1526"/>
                  </a:lnTo>
                  <a:lnTo>
                    <a:pt x="1504" y="1491"/>
                  </a:lnTo>
                  <a:lnTo>
                    <a:pt x="1504" y="1491"/>
                  </a:lnTo>
                  <a:lnTo>
                    <a:pt x="1515" y="1483"/>
                  </a:lnTo>
                  <a:lnTo>
                    <a:pt x="1515" y="1483"/>
                  </a:lnTo>
                  <a:lnTo>
                    <a:pt x="1633" y="1403"/>
                  </a:lnTo>
                  <a:lnTo>
                    <a:pt x="1633" y="1403"/>
                  </a:lnTo>
                  <a:lnTo>
                    <a:pt x="1657" y="1387"/>
                  </a:lnTo>
                  <a:lnTo>
                    <a:pt x="1657" y="1387"/>
                  </a:lnTo>
                  <a:lnTo>
                    <a:pt x="1708" y="1421"/>
                  </a:lnTo>
                  <a:lnTo>
                    <a:pt x="1708" y="1421"/>
                  </a:lnTo>
                  <a:lnTo>
                    <a:pt x="1735" y="1440"/>
                  </a:lnTo>
                  <a:lnTo>
                    <a:pt x="1735" y="1440"/>
                  </a:lnTo>
                  <a:lnTo>
                    <a:pt x="1708" y="1419"/>
                  </a:lnTo>
                  <a:lnTo>
                    <a:pt x="1708" y="1419"/>
                  </a:lnTo>
                  <a:lnTo>
                    <a:pt x="1662" y="1381"/>
                  </a:lnTo>
                  <a:lnTo>
                    <a:pt x="1662" y="1381"/>
                  </a:lnTo>
                  <a:lnTo>
                    <a:pt x="1748" y="1322"/>
                  </a:lnTo>
                  <a:lnTo>
                    <a:pt x="1748" y="1322"/>
                  </a:lnTo>
                  <a:lnTo>
                    <a:pt x="1815" y="1274"/>
                  </a:lnTo>
                  <a:lnTo>
                    <a:pt x="1815" y="1274"/>
                  </a:lnTo>
                  <a:lnTo>
                    <a:pt x="1834" y="1285"/>
                  </a:lnTo>
                  <a:lnTo>
                    <a:pt x="1834" y="1285"/>
                  </a:lnTo>
                  <a:lnTo>
                    <a:pt x="1869" y="1311"/>
                  </a:lnTo>
                  <a:lnTo>
                    <a:pt x="1869" y="1311"/>
                  </a:lnTo>
                  <a:lnTo>
                    <a:pt x="1834" y="1285"/>
                  </a:lnTo>
                  <a:lnTo>
                    <a:pt x="1834" y="1285"/>
                  </a:lnTo>
                  <a:lnTo>
                    <a:pt x="1818" y="1271"/>
                  </a:lnTo>
                  <a:lnTo>
                    <a:pt x="1818" y="1271"/>
                  </a:lnTo>
                  <a:lnTo>
                    <a:pt x="1847" y="1250"/>
                  </a:lnTo>
                  <a:lnTo>
                    <a:pt x="1847" y="1250"/>
                  </a:lnTo>
                  <a:lnTo>
                    <a:pt x="1920" y="1199"/>
                  </a:lnTo>
                  <a:lnTo>
                    <a:pt x="1920" y="1199"/>
                  </a:lnTo>
                  <a:lnTo>
                    <a:pt x="1947" y="1177"/>
                  </a:lnTo>
                  <a:lnTo>
                    <a:pt x="1947" y="1177"/>
                  </a:lnTo>
                  <a:lnTo>
                    <a:pt x="1917" y="1196"/>
                  </a:lnTo>
                  <a:lnTo>
                    <a:pt x="1917" y="1196"/>
                  </a:lnTo>
                  <a:lnTo>
                    <a:pt x="1845" y="1245"/>
                  </a:lnTo>
                  <a:lnTo>
                    <a:pt x="1845" y="1245"/>
                  </a:lnTo>
                  <a:lnTo>
                    <a:pt x="1813" y="1266"/>
                  </a:lnTo>
                  <a:lnTo>
                    <a:pt x="1813" y="1266"/>
                  </a:lnTo>
                  <a:lnTo>
                    <a:pt x="1745" y="1215"/>
                  </a:lnTo>
                  <a:lnTo>
                    <a:pt x="1745" y="1215"/>
                  </a:lnTo>
                  <a:lnTo>
                    <a:pt x="1665" y="1156"/>
                  </a:lnTo>
                  <a:lnTo>
                    <a:pt x="1665" y="1156"/>
                  </a:lnTo>
                  <a:lnTo>
                    <a:pt x="1786" y="1070"/>
                  </a:lnTo>
                  <a:lnTo>
                    <a:pt x="1786" y="1070"/>
                  </a:lnTo>
                  <a:lnTo>
                    <a:pt x="1815" y="1049"/>
                  </a:lnTo>
                  <a:lnTo>
                    <a:pt x="1815" y="1049"/>
                  </a:lnTo>
                  <a:lnTo>
                    <a:pt x="1850" y="1073"/>
                  </a:lnTo>
                  <a:lnTo>
                    <a:pt x="1850" y="1073"/>
                  </a:lnTo>
                  <a:lnTo>
                    <a:pt x="1922" y="1124"/>
                  </a:lnTo>
                  <a:lnTo>
                    <a:pt x="1922" y="1124"/>
                  </a:lnTo>
                  <a:lnTo>
                    <a:pt x="1952" y="1143"/>
                  </a:lnTo>
                  <a:lnTo>
                    <a:pt x="1952" y="1143"/>
                  </a:lnTo>
                  <a:lnTo>
                    <a:pt x="1925" y="1124"/>
                  </a:lnTo>
                  <a:lnTo>
                    <a:pt x="1925" y="1124"/>
                  </a:lnTo>
                  <a:lnTo>
                    <a:pt x="1853" y="1068"/>
                  </a:lnTo>
                  <a:lnTo>
                    <a:pt x="1853" y="1068"/>
                  </a:lnTo>
                  <a:lnTo>
                    <a:pt x="1823" y="1043"/>
                  </a:lnTo>
                  <a:lnTo>
                    <a:pt x="1823" y="1043"/>
                  </a:lnTo>
                  <a:lnTo>
                    <a:pt x="1888" y="998"/>
                  </a:lnTo>
                  <a:lnTo>
                    <a:pt x="1888" y="998"/>
                  </a:lnTo>
                  <a:lnTo>
                    <a:pt x="1925" y="968"/>
                  </a:lnTo>
                  <a:lnTo>
                    <a:pt x="1925" y="968"/>
                  </a:lnTo>
                  <a:lnTo>
                    <a:pt x="1888" y="995"/>
                  </a:lnTo>
                  <a:lnTo>
                    <a:pt x="1888" y="995"/>
                  </a:lnTo>
                  <a:lnTo>
                    <a:pt x="1818" y="1041"/>
                  </a:lnTo>
                  <a:lnTo>
                    <a:pt x="1818" y="1041"/>
                  </a:lnTo>
                  <a:lnTo>
                    <a:pt x="1751" y="990"/>
                  </a:lnTo>
                  <a:lnTo>
                    <a:pt x="1751" y="990"/>
                  </a:lnTo>
                  <a:lnTo>
                    <a:pt x="1670" y="928"/>
                  </a:lnTo>
                  <a:lnTo>
                    <a:pt x="1670" y="928"/>
                  </a:lnTo>
                  <a:lnTo>
                    <a:pt x="1729" y="885"/>
                  </a:lnTo>
                  <a:lnTo>
                    <a:pt x="1729" y="885"/>
                  </a:lnTo>
                  <a:lnTo>
                    <a:pt x="1810" y="826"/>
                  </a:lnTo>
                  <a:lnTo>
                    <a:pt x="1810" y="826"/>
                  </a:lnTo>
                  <a:lnTo>
                    <a:pt x="1818" y="821"/>
                  </a:lnTo>
                  <a:lnTo>
                    <a:pt x="1818" y="821"/>
                  </a:lnTo>
                  <a:lnTo>
                    <a:pt x="1893" y="875"/>
                  </a:lnTo>
                  <a:lnTo>
                    <a:pt x="1893" y="875"/>
                  </a:lnTo>
                  <a:lnTo>
                    <a:pt x="1925" y="896"/>
                  </a:lnTo>
                  <a:lnTo>
                    <a:pt x="1925" y="896"/>
                  </a:lnTo>
                  <a:lnTo>
                    <a:pt x="1893" y="872"/>
                  </a:lnTo>
                  <a:lnTo>
                    <a:pt x="1893" y="872"/>
                  </a:lnTo>
                  <a:lnTo>
                    <a:pt x="1823" y="818"/>
                  </a:lnTo>
                  <a:lnTo>
                    <a:pt x="1823" y="818"/>
                  </a:lnTo>
                  <a:lnTo>
                    <a:pt x="1842" y="805"/>
                  </a:lnTo>
                  <a:lnTo>
                    <a:pt x="1842" y="805"/>
                  </a:lnTo>
                  <a:lnTo>
                    <a:pt x="1823" y="816"/>
                  </a:lnTo>
                  <a:lnTo>
                    <a:pt x="1823" y="816"/>
                  </a:lnTo>
                  <a:lnTo>
                    <a:pt x="1807" y="805"/>
                  </a:lnTo>
                  <a:lnTo>
                    <a:pt x="1807" y="805"/>
                  </a:lnTo>
                  <a:lnTo>
                    <a:pt x="1684" y="711"/>
                  </a:lnTo>
                  <a:lnTo>
                    <a:pt x="1684" y="711"/>
                  </a:lnTo>
                  <a:lnTo>
                    <a:pt x="1670" y="700"/>
                  </a:lnTo>
                  <a:lnTo>
                    <a:pt x="1670" y="700"/>
                  </a:lnTo>
                  <a:lnTo>
                    <a:pt x="1700" y="679"/>
                  </a:lnTo>
                  <a:lnTo>
                    <a:pt x="1700" y="679"/>
                  </a:lnTo>
                  <a:lnTo>
                    <a:pt x="1726" y="660"/>
                  </a:lnTo>
                  <a:lnTo>
                    <a:pt x="1726" y="660"/>
                  </a:lnTo>
                  <a:lnTo>
                    <a:pt x="1700" y="679"/>
                  </a:lnTo>
                  <a:lnTo>
                    <a:pt x="1700" y="679"/>
                  </a:lnTo>
                  <a:lnTo>
                    <a:pt x="1668" y="697"/>
                  </a:lnTo>
                  <a:lnTo>
                    <a:pt x="1668" y="697"/>
                  </a:lnTo>
                  <a:lnTo>
                    <a:pt x="1542" y="604"/>
                  </a:lnTo>
                  <a:lnTo>
                    <a:pt x="1542" y="604"/>
                  </a:lnTo>
                  <a:lnTo>
                    <a:pt x="1517" y="588"/>
                  </a:lnTo>
                  <a:lnTo>
                    <a:pt x="1517" y="588"/>
                  </a:lnTo>
                  <a:lnTo>
                    <a:pt x="1592" y="534"/>
                  </a:lnTo>
                  <a:lnTo>
                    <a:pt x="1592" y="534"/>
                  </a:lnTo>
                  <a:lnTo>
                    <a:pt x="1668" y="480"/>
                  </a:lnTo>
                  <a:lnTo>
                    <a:pt x="1668" y="480"/>
                  </a:lnTo>
                  <a:lnTo>
                    <a:pt x="1737" y="531"/>
                  </a:lnTo>
                  <a:lnTo>
                    <a:pt x="1737" y="531"/>
                  </a:lnTo>
                  <a:lnTo>
                    <a:pt x="1767" y="550"/>
                  </a:lnTo>
                  <a:lnTo>
                    <a:pt x="1767" y="550"/>
                  </a:lnTo>
                  <a:lnTo>
                    <a:pt x="1740" y="529"/>
                  </a:lnTo>
                  <a:lnTo>
                    <a:pt x="1740" y="529"/>
                  </a:lnTo>
                  <a:lnTo>
                    <a:pt x="1673" y="478"/>
                  </a:lnTo>
                  <a:lnTo>
                    <a:pt x="1673" y="478"/>
                  </a:lnTo>
                  <a:lnTo>
                    <a:pt x="1695" y="461"/>
                  </a:lnTo>
                  <a:lnTo>
                    <a:pt x="1695" y="461"/>
                  </a:lnTo>
                  <a:lnTo>
                    <a:pt x="1767" y="408"/>
                  </a:lnTo>
                  <a:lnTo>
                    <a:pt x="1767" y="408"/>
                  </a:lnTo>
                  <a:lnTo>
                    <a:pt x="1794" y="389"/>
                  </a:lnTo>
                  <a:lnTo>
                    <a:pt x="1794" y="389"/>
                  </a:lnTo>
                  <a:lnTo>
                    <a:pt x="1767" y="408"/>
                  </a:lnTo>
                  <a:lnTo>
                    <a:pt x="1767" y="408"/>
                  </a:lnTo>
                  <a:lnTo>
                    <a:pt x="1692" y="456"/>
                  </a:lnTo>
                  <a:lnTo>
                    <a:pt x="1692" y="456"/>
                  </a:lnTo>
                  <a:lnTo>
                    <a:pt x="1668" y="472"/>
                  </a:lnTo>
                  <a:lnTo>
                    <a:pt x="1665" y="472"/>
                  </a:lnTo>
                  <a:lnTo>
                    <a:pt x="1665" y="472"/>
                  </a:lnTo>
                  <a:lnTo>
                    <a:pt x="1563" y="392"/>
                  </a:lnTo>
                  <a:lnTo>
                    <a:pt x="1563" y="392"/>
                  </a:lnTo>
                  <a:lnTo>
                    <a:pt x="1520" y="362"/>
                  </a:lnTo>
                  <a:lnTo>
                    <a:pt x="1520" y="362"/>
                  </a:lnTo>
                  <a:lnTo>
                    <a:pt x="1598" y="308"/>
                  </a:lnTo>
                  <a:lnTo>
                    <a:pt x="1598" y="308"/>
                  </a:lnTo>
                  <a:lnTo>
                    <a:pt x="1670" y="255"/>
                  </a:lnTo>
                  <a:lnTo>
                    <a:pt x="1670" y="255"/>
                  </a:lnTo>
                  <a:lnTo>
                    <a:pt x="1670" y="255"/>
                  </a:lnTo>
                  <a:lnTo>
                    <a:pt x="1740" y="306"/>
                  </a:lnTo>
                  <a:lnTo>
                    <a:pt x="1740" y="306"/>
                  </a:lnTo>
                  <a:lnTo>
                    <a:pt x="1794" y="343"/>
                  </a:lnTo>
                  <a:lnTo>
                    <a:pt x="1794" y="343"/>
                  </a:lnTo>
                  <a:lnTo>
                    <a:pt x="1815" y="360"/>
                  </a:lnTo>
                  <a:lnTo>
                    <a:pt x="1815" y="360"/>
                  </a:lnTo>
                  <a:lnTo>
                    <a:pt x="1796" y="343"/>
                  </a:lnTo>
                  <a:lnTo>
                    <a:pt x="1796" y="343"/>
                  </a:lnTo>
                  <a:lnTo>
                    <a:pt x="1743" y="301"/>
                  </a:lnTo>
                  <a:lnTo>
                    <a:pt x="1743" y="301"/>
                  </a:lnTo>
                  <a:lnTo>
                    <a:pt x="1678" y="250"/>
                  </a:lnTo>
                  <a:lnTo>
                    <a:pt x="1678" y="250"/>
                  </a:lnTo>
                  <a:lnTo>
                    <a:pt x="1721" y="217"/>
                  </a:lnTo>
                  <a:lnTo>
                    <a:pt x="1721" y="217"/>
                  </a:lnTo>
                  <a:lnTo>
                    <a:pt x="1740" y="204"/>
                  </a:lnTo>
                  <a:lnTo>
                    <a:pt x="1740" y="204"/>
                  </a:lnTo>
                  <a:lnTo>
                    <a:pt x="1719" y="217"/>
                  </a:lnTo>
                  <a:lnTo>
                    <a:pt x="1719" y="217"/>
                  </a:lnTo>
                  <a:lnTo>
                    <a:pt x="1673" y="247"/>
                  </a:lnTo>
                  <a:lnTo>
                    <a:pt x="1673" y="247"/>
                  </a:lnTo>
                  <a:lnTo>
                    <a:pt x="1668" y="242"/>
                  </a:lnTo>
                  <a:lnTo>
                    <a:pt x="1668" y="242"/>
                  </a:lnTo>
                  <a:lnTo>
                    <a:pt x="1579" y="174"/>
                  </a:lnTo>
                  <a:lnTo>
                    <a:pt x="1579" y="174"/>
                  </a:lnTo>
                  <a:lnTo>
                    <a:pt x="1523" y="134"/>
                  </a:lnTo>
                  <a:lnTo>
                    <a:pt x="1523" y="134"/>
                  </a:lnTo>
                  <a:lnTo>
                    <a:pt x="1533" y="126"/>
                  </a:lnTo>
                  <a:lnTo>
                    <a:pt x="1533" y="126"/>
                  </a:lnTo>
                  <a:lnTo>
                    <a:pt x="1585" y="89"/>
                  </a:lnTo>
                  <a:lnTo>
                    <a:pt x="1585" y="89"/>
                  </a:lnTo>
                  <a:lnTo>
                    <a:pt x="1603" y="75"/>
                  </a:lnTo>
                  <a:lnTo>
                    <a:pt x="1603" y="75"/>
                  </a:lnTo>
                  <a:lnTo>
                    <a:pt x="1582" y="89"/>
                  </a:lnTo>
                  <a:lnTo>
                    <a:pt x="1582" y="89"/>
                  </a:lnTo>
                  <a:lnTo>
                    <a:pt x="1531" y="121"/>
                  </a:lnTo>
                  <a:lnTo>
                    <a:pt x="1531" y="121"/>
                  </a:lnTo>
                  <a:lnTo>
                    <a:pt x="1517" y="129"/>
                  </a:lnTo>
                  <a:lnTo>
                    <a:pt x="1517" y="129"/>
                  </a:lnTo>
                  <a:lnTo>
                    <a:pt x="1491" y="110"/>
                  </a:lnTo>
                  <a:lnTo>
                    <a:pt x="1491" y="110"/>
                  </a:lnTo>
                  <a:lnTo>
                    <a:pt x="1413" y="54"/>
                  </a:lnTo>
                  <a:lnTo>
                    <a:pt x="1413" y="54"/>
                  </a:lnTo>
                  <a:lnTo>
                    <a:pt x="1362" y="19"/>
                  </a:lnTo>
                  <a:lnTo>
                    <a:pt x="1362" y="19"/>
                  </a:lnTo>
                  <a:lnTo>
                    <a:pt x="1367" y="16"/>
                  </a:lnTo>
                  <a:lnTo>
                    <a:pt x="1367" y="16"/>
                  </a:lnTo>
                  <a:lnTo>
                    <a:pt x="1381" y="6"/>
                  </a:lnTo>
                  <a:lnTo>
                    <a:pt x="1381" y="6"/>
                  </a:lnTo>
                  <a:lnTo>
                    <a:pt x="1367" y="14"/>
                  </a:lnTo>
                  <a:lnTo>
                    <a:pt x="1367" y="14"/>
                  </a:lnTo>
                  <a:lnTo>
                    <a:pt x="1359" y="19"/>
                  </a:lnTo>
                  <a:lnTo>
                    <a:pt x="1359" y="19"/>
                  </a:lnTo>
                  <a:lnTo>
                    <a:pt x="1357" y="16"/>
                  </a:lnTo>
                  <a:lnTo>
                    <a:pt x="1357" y="16"/>
                  </a:lnTo>
                  <a:lnTo>
                    <a:pt x="1335" y="0"/>
                  </a:lnTo>
                  <a:lnTo>
                    <a:pt x="1335" y="0"/>
                  </a:lnTo>
                  <a:lnTo>
                    <a:pt x="1354" y="16"/>
                  </a:lnTo>
                  <a:lnTo>
                    <a:pt x="1357" y="19"/>
                  </a:lnTo>
                  <a:lnTo>
                    <a:pt x="1357" y="19"/>
                  </a:lnTo>
                  <a:lnTo>
                    <a:pt x="1332" y="35"/>
                  </a:lnTo>
                  <a:lnTo>
                    <a:pt x="1332" y="35"/>
                  </a:lnTo>
                  <a:lnTo>
                    <a:pt x="1281" y="67"/>
                  </a:lnTo>
                  <a:lnTo>
                    <a:pt x="1281" y="67"/>
                  </a:lnTo>
                  <a:lnTo>
                    <a:pt x="1228" y="105"/>
                  </a:lnTo>
                  <a:lnTo>
                    <a:pt x="1228" y="105"/>
                  </a:lnTo>
                  <a:lnTo>
                    <a:pt x="1198" y="126"/>
                  </a:lnTo>
                  <a:lnTo>
                    <a:pt x="1198" y="126"/>
                  </a:lnTo>
                  <a:lnTo>
                    <a:pt x="1139" y="83"/>
                  </a:lnTo>
                  <a:lnTo>
                    <a:pt x="1139" y="83"/>
                  </a:lnTo>
                  <a:lnTo>
                    <a:pt x="1110" y="62"/>
                  </a:lnTo>
                  <a:lnTo>
                    <a:pt x="1110" y="62"/>
                  </a:lnTo>
                  <a:lnTo>
                    <a:pt x="1137" y="83"/>
                  </a:lnTo>
                  <a:lnTo>
                    <a:pt x="1137" y="83"/>
                  </a:lnTo>
                  <a:lnTo>
                    <a:pt x="1196" y="129"/>
                  </a:lnTo>
                  <a:lnTo>
                    <a:pt x="1196" y="129"/>
                  </a:lnTo>
                  <a:lnTo>
                    <a:pt x="1172" y="145"/>
                  </a:lnTo>
                  <a:lnTo>
                    <a:pt x="1172" y="145"/>
                  </a:lnTo>
                  <a:lnTo>
                    <a:pt x="1126" y="180"/>
                  </a:lnTo>
                  <a:lnTo>
                    <a:pt x="1126" y="180"/>
                  </a:lnTo>
                  <a:lnTo>
                    <a:pt x="1091" y="204"/>
                  </a:lnTo>
                  <a:lnTo>
                    <a:pt x="1091" y="204"/>
                  </a:lnTo>
                  <a:lnTo>
                    <a:pt x="1080" y="215"/>
                  </a:lnTo>
                  <a:lnTo>
                    <a:pt x="1080" y="215"/>
                  </a:lnTo>
                  <a:lnTo>
                    <a:pt x="1094" y="207"/>
                  </a:lnTo>
                  <a:lnTo>
                    <a:pt x="1094" y="207"/>
                  </a:lnTo>
                  <a:lnTo>
                    <a:pt x="1129" y="185"/>
                  </a:lnTo>
                  <a:lnTo>
                    <a:pt x="1129" y="185"/>
                  </a:lnTo>
                  <a:lnTo>
                    <a:pt x="1177" y="153"/>
                  </a:lnTo>
                  <a:lnTo>
                    <a:pt x="1177" y="153"/>
                  </a:lnTo>
                  <a:lnTo>
                    <a:pt x="1204" y="134"/>
                  </a:lnTo>
                  <a:lnTo>
                    <a:pt x="1204" y="134"/>
                  </a:lnTo>
                  <a:lnTo>
                    <a:pt x="1212" y="142"/>
                  </a:lnTo>
                  <a:lnTo>
                    <a:pt x="1212" y="142"/>
                  </a:lnTo>
                  <a:lnTo>
                    <a:pt x="1316" y="220"/>
                  </a:lnTo>
                  <a:lnTo>
                    <a:pt x="1316" y="220"/>
                  </a:lnTo>
                  <a:lnTo>
                    <a:pt x="1349" y="244"/>
                  </a:lnTo>
                  <a:lnTo>
                    <a:pt x="1349" y="244"/>
                  </a:lnTo>
                  <a:lnTo>
                    <a:pt x="1292" y="284"/>
                  </a:lnTo>
                  <a:lnTo>
                    <a:pt x="1292" y="284"/>
                  </a:lnTo>
                  <a:lnTo>
                    <a:pt x="1220" y="338"/>
                  </a:lnTo>
                  <a:lnTo>
                    <a:pt x="1220" y="338"/>
                  </a:lnTo>
                  <a:lnTo>
                    <a:pt x="1198" y="354"/>
                  </a:lnTo>
                  <a:lnTo>
                    <a:pt x="1198" y="354"/>
                  </a:lnTo>
                  <a:lnTo>
                    <a:pt x="1185" y="343"/>
                  </a:lnTo>
                  <a:lnTo>
                    <a:pt x="1185" y="343"/>
                  </a:lnTo>
                  <a:lnTo>
                    <a:pt x="1150" y="322"/>
                  </a:lnTo>
                  <a:lnTo>
                    <a:pt x="1150" y="322"/>
                  </a:lnTo>
                  <a:lnTo>
                    <a:pt x="1182" y="346"/>
                  </a:lnTo>
                  <a:lnTo>
                    <a:pt x="1182" y="346"/>
                  </a:lnTo>
                  <a:lnTo>
                    <a:pt x="1196" y="354"/>
                  </a:lnTo>
                  <a:lnTo>
                    <a:pt x="1196" y="354"/>
                  </a:lnTo>
                  <a:lnTo>
                    <a:pt x="1169" y="376"/>
                  </a:lnTo>
                  <a:lnTo>
                    <a:pt x="1169" y="376"/>
                  </a:lnTo>
                  <a:lnTo>
                    <a:pt x="1150" y="389"/>
                  </a:lnTo>
                  <a:lnTo>
                    <a:pt x="1150" y="389"/>
                  </a:lnTo>
                  <a:lnTo>
                    <a:pt x="1172" y="376"/>
                  </a:lnTo>
                  <a:lnTo>
                    <a:pt x="1172" y="376"/>
                  </a:lnTo>
                  <a:lnTo>
                    <a:pt x="1198" y="360"/>
                  </a:lnTo>
                  <a:lnTo>
                    <a:pt x="1198" y="360"/>
                  </a:lnTo>
                  <a:lnTo>
                    <a:pt x="1271" y="413"/>
                  </a:lnTo>
                  <a:lnTo>
                    <a:pt x="1271" y="413"/>
                  </a:lnTo>
                  <a:lnTo>
                    <a:pt x="1349" y="472"/>
                  </a:lnTo>
                  <a:lnTo>
                    <a:pt x="1349" y="472"/>
                  </a:lnTo>
                  <a:lnTo>
                    <a:pt x="1298" y="510"/>
                  </a:lnTo>
                  <a:lnTo>
                    <a:pt x="1298" y="510"/>
                  </a:lnTo>
                  <a:lnTo>
                    <a:pt x="1279" y="523"/>
                  </a:lnTo>
                  <a:lnTo>
                    <a:pt x="1279" y="523"/>
                  </a:lnTo>
                  <a:lnTo>
                    <a:pt x="1300" y="510"/>
                  </a:lnTo>
                  <a:lnTo>
                    <a:pt x="1300" y="510"/>
                  </a:lnTo>
                  <a:lnTo>
                    <a:pt x="1351" y="475"/>
                  </a:lnTo>
                  <a:lnTo>
                    <a:pt x="1351" y="475"/>
                  </a:lnTo>
                  <a:lnTo>
                    <a:pt x="1394" y="507"/>
                  </a:lnTo>
                  <a:lnTo>
                    <a:pt x="1394" y="507"/>
                  </a:lnTo>
                  <a:lnTo>
                    <a:pt x="1502" y="588"/>
                  </a:lnTo>
                  <a:lnTo>
                    <a:pt x="1502" y="588"/>
                  </a:lnTo>
                  <a:lnTo>
                    <a:pt x="1467" y="609"/>
                  </a:lnTo>
                  <a:lnTo>
                    <a:pt x="1467" y="609"/>
                  </a:lnTo>
                  <a:lnTo>
                    <a:pt x="1349" y="692"/>
                  </a:lnTo>
                  <a:lnTo>
                    <a:pt x="1349" y="695"/>
                  </a:lnTo>
                  <a:lnTo>
                    <a:pt x="1349" y="695"/>
                  </a:lnTo>
                  <a:lnTo>
                    <a:pt x="1340" y="687"/>
                  </a:lnTo>
                  <a:lnTo>
                    <a:pt x="1340" y="687"/>
                  </a:lnTo>
                  <a:lnTo>
                    <a:pt x="1311" y="668"/>
                  </a:lnTo>
                  <a:lnTo>
                    <a:pt x="1311" y="668"/>
                  </a:lnTo>
                  <a:lnTo>
                    <a:pt x="1338" y="689"/>
                  </a:lnTo>
                  <a:lnTo>
                    <a:pt x="1338" y="689"/>
                  </a:lnTo>
                  <a:lnTo>
                    <a:pt x="1346" y="695"/>
                  </a:lnTo>
                  <a:lnTo>
                    <a:pt x="1346" y="695"/>
                  </a:lnTo>
                  <a:lnTo>
                    <a:pt x="1247" y="767"/>
                  </a:lnTo>
                  <a:lnTo>
                    <a:pt x="1247" y="767"/>
                  </a:lnTo>
                  <a:lnTo>
                    <a:pt x="1193" y="805"/>
                  </a:lnTo>
                  <a:lnTo>
                    <a:pt x="1193" y="805"/>
                  </a:lnTo>
                  <a:lnTo>
                    <a:pt x="1110" y="746"/>
                  </a:lnTo>
                  <a:lnTo>
                    <a:pt x="1110" y="746"/>
                  </a:lnTo>
                  <a:lnTo>
                    <a:pt x="1075" y="719"/>
                  </a:lnTo>
                  <a:lnTo>
                    <a:pt x="1075" y="719"/>
                  </a:lnTo>
                  <a:lnTo>
                    <a:pt x="1107" y="746"/>
                  </a:lnTo>
                  <a:lnTo>
                    <a:pt x="1107" y="746"/>
                  </a:lnTo>
                  <a:lnTo>
                    <a:pt x="1188" y="807"/>
                  </a:lnTo>
                  <a:lnTo>
                    <a:pt x="1188" y="807"/>
                  </a:lnTo>
                  <a:lnTo>
                    <a:pt x="1174" y="818"/>
                  </a:lnTo>
                  <a:lnTo>
                    <a:pt x="1174" y="818"/>
                  </a:lnTo>
                  <a:lnTo>
                    <a:pt x="1147" y="840"/>
                  </a:lnTo>
                  <a:lnTo>
                    <a:pt x="1147" y="840"/>
                  </a:lnTo>
                  <a:lnTo>
                    <a:pt x="1174" y="821"/>
                  </a:lnTo>
                  <a:lnTo>
                    <a:pt x="1174" y="821"/>
                  </a:lnTo>
                  <a:lnTo>
                    <a:pt x="1190" y="810"/>
                  </a:lnTo>
                  <a:lnTo>
                    <a:pt x="1190" y="810"/>
                  </a:lnTo>
                  <a:lnTo>
                    <a:pt x="1196" y="816"/>
                  </a:lnTo>
                  <a:lnTo>
                    <a:pt x="1196" y="816"/>
                  </a:lnTo>
                  <a:lnTo>
                    <a:pt x="1322" y="912"/>
                  </a:lnTo>
                  <a:lnTo>
                    <a:pt x="1322" y="912"/>
                  </a:lnTo>
                  <a:lnTo>
                    <a:pt x="1338" y="923"/>
                  </a:lnTo>
                  <a:lnTo>
                    <a:pt x="1338" y="923"/>
                  </a:lnTo>
                  <a:lnTo>
                    <a:pt x="1284" y="963"/>
                  </a:lnTo>
                  <a:lnTo>
                    <a:pt x="1284" y="963"/>
                  </a:lnTo>
                  <a:lnTo>
                    <a:pt x="1188" y="1030"/>
                  </a:lnTo>
                  <a:lnTo>
                    <a:pt x="1188" y="1030"/>
                  </a:lnTo>
                  <a:lnTo>
                    <a:pt x="1158" y="1009"/>
                  </a:lnTo>
                  <a:lnTo>
                    <a:pt x="1158" y="1009"/>
                  </a:lnTo>
                  <a:lnTo>
                    <a:pt x="1131" y="990"/>
                  </a:lnTo>
                  <a:lnTo>
                    <a:pt x="1131" y="990"/>
                  </a:lnTo>
                  <a:lnTo>
                    <a:pt x="1156" y="1011"/>
                  </a:lnTo>
                  <a:lnTo>
                    <a:pt x="1156" y="1011"/>
                  </a:lnTo>
                  <a:lnTo>
                    <a:pt x="1185" y="1033"/>
                  </a:lnTo>
                  <a:lnTo>
                    <a:pt x="1182" y="1035"/>
                  </a:lnTo>
                  <a:lnTo>
                    <a:pt x="1182" y="1035"/>
                  </a:lnTo>
                  <a:lnTo>
                    <a:pt x="1110" y="1086"/>
                  </a:lnTo>
                  <a:lnTo>
                    <a:pt x="1110" y="1086"/>
                  </a:lnTo>
                  <a:lnTo>
                    <a:pt x="1083" y="1108"/>
                  </a:lnTo>
                  <a:lnTo>
                    <a:pt x="1083" y="1108"/>
                  </a:lnTo>
                  <a:lnTo>
                    <a:pt x="1110" y="1089"/>
                  </a:lnTo>
                  <a:lnTo>
                    <a:pt x="1110" y="1089"/>
                  </a:lnTo>
                  <a:lnTo>
                    <a:pt x="1185" y="1041"/>
                  </a:lnTo>
                  <a:lnTo>
                    <a:pt x="1185" y="1041"/>
                  </a:lnTo>
                  <a:lnTo>
                    <a:pt x="1190" y="1038"/>
                  </a:lnTo>
                  <a:lnTo>
                    <a:pt x="1190" y="1038"/>
                  </a:lnTo>
                  <a:lnTo>
                    <a:pt x="1222" y="1062"/>
                  </a:lnTo>
                  <a:lnTo>
                    <a:pt x="1222" y="1062"/>
                  </a:lnTo>
                  <a:lnTo>
                    <a:pt x="1319" y="1137"/>
                  </a:lnTo>
                  <a:lnTo>
                    <a:pt x="1319" y="1137"/>
                  </a:lnTo>
                  <a:lnTo>
                    <a:pt x="1335" y="1148"/>
                  </a:lnTo>
                  <a:lnTo>
                    <a:pt x="1335" y="1148"/>
                  </a:lnTo>
                  <a:lnTo>
                    <a:pt x="1233" y="1223"/>
                  </a:lnTo>
                  <a:lnTo>
                    <a:pt x="1233" y="1223"/>
                  </a:lnTo>
                  <a:lnTo>
                    <a:pt x="1185" y="1258"/>
                  </a:lnTo>
                  <a:lnTo>
                    <a:pt x="1185" y="1258"/>
                  </a:lnTo>
                  <a:lnTo>
                    <a:pt x="1158" y="1239"/>
                  </a:lnTo>
                  <a:lnTo>
                    <a:pt x="1158" y="1239"/>
                  </a:lnTo>
                  <a:lnTo>
                    <a:pt x="1139" y="1226"/>
                  </a:lnTo>
                  <a:lnTo>
                    <a:pt x="1139" y="1226"/>
                  </a:lnTo>
                  <a:lnTo>
                    <a:pt x="1158" y="1239"/>
                  </a:lnTo>
                  <a:lnTo>
                    <a:pt x="1158" y="1239"/>
                  </a:lnTo>
                  <a:lnTo>
                    <a:pt x="1182" y="1261"/>
                  </a:lnTo>
                  <a:lnTo>
                    <a:pt x="1182" y="1261"/>
                  </a:lnTo>
                  <a:lnTo>
                    <a:pt x="1153" y="1282"/>
                  </a:lnTo>
                  <a:lnTo>
                    <a:pt x="1153" y="1282"/>
                  </a:lnTo>
                  <a:lnTo>
                    <a:pt x="1121" y="1304"/>
                  </a:lnTo>
                  <a:lnTo>
                    <a:pt x="1121" y="1304"/>
                  </a:lnTo>
                  <a:lnTo>
                    <a:pt x="1153" y="1282"/>
                  </a:lnTo>
                  <a:lnTo>
                    <a:pt x="1153" y="1282"/>
                  </a:lnTo>
                  <a:lnTo>
                    <a:pt x="1185" y="1263"/>
                  </a:lnTo>
                  <a:lnTo>
                    <a:pt x="1185" y="1263"/>
                  </a:lnTo>
                  <a:lnTo>
                    <a:pt x="1204" y="1277"/>
                  </a:lnTo>
                  <a:lnTo>
                    <a:pt x="1204" y="1277"/>
                  </a:lnTo>
                  <a:lnTo>
                    <a:pt x="1271" y="1328"/>
                  </a:lnTo>
                  <a:lnTo>
                    <a:pt x="1271" y="1328"/>
                  </a:lnTo>
                  <a:lnTo>
                    <a:pt x="1332" y="1376"/>
                  </a:lnTo>
                  <a:lnTo>
                    <a:pt x="1332" y="1376"/>
                  </a:lnTo>
                  <a:lnTo>
                    <a:pt x="1300" y="1397"/>
                  </a:lnTo>
                  <a:lnTo>
                    <a:pt x="1300" y="1397"/>
                  </a:lnTo>
                  <a:lnTo>
                    <a:pt x="1185" y="1480"/>
                  </a:lnTo>
                  <a:lnTo>
                    <a:pt x="1185" y="1480"/>
                  </a:lnTo>
                  <a:lnTo>
                    <a:pt x="1163" y="1467"/>
                  </a:lnTo>
                  <a:lnTo>
                    <a:pt x="1163" y="1467"/>
                  </a:lnTo>
                  <a:lnTo>
                    <a:pt x="1118" y="1435"/>
                  </a:lnTo>
                  <a:lnTo>
                    <a:pt x="1118" y="1435"/>
                  </a:lnTo>
                  <a:lnTo>
                    <a:pt x="1086" y="1414"/>
                  </a:lnTo>
                  <a:lnTo>
                    <a:pt x="1086" y="1414"/>
                  </a:lnTo>
                  <a:lnTo>
                    <a:pt x="1075" y="1405"/>
                  </a:lnTo>
                  <a:lnTo>
                    <a:pt x="1075" y="1405"/>
                  </a:lnTo>
                  <a:lnTo>
                    <a:pt x="1086" y="1414"/>
                  </a:lnTo>
                  <a:lnTo>
                    <a:pt x="1086" y="1414"/>
                  </a:lnTo>
                  <a:lnTo>
                    <a:pt x="1115" y="1440"/>
                  </a:lnTo>
                  <a:lnTo>
                    <a:pt x="1115" y="1440"/>
                  </a:lnTo>
                  <a:lnTo>
                    <a:pt x="1158" y="1475"/>
                  </a:lnTo>
                  <a:lnTo>
                    <a:pt x="1158" y="1475"/>
                  </a:lnTo>
                  <a:lnTo>
                    <a:pt x="1174" y="1486"/>
                  </a:lnTo>
                  <a:lnTo>
                    <a:pt x="1174" y="1486"/>
                  </a:lnTo>
                  <a:lnTo>
                    <a:pt x="1153" y="1502"/>
                  </a:lnTo>
                  <a:lnTo>
                    <a:pt x="1153" y="1502"/>
                  </a:lnTo>
                  <a:lnTo>
                    <a:pt x="1051" y="1574"/>
                  </a:lnTo>
                  <a:lnTo>
                    <a:pt x="1051" y="1574"/>
                  </a:lnTo>
                  <a:lnTo>
                    <a:pt x="1024" y="1596"/>
                  </a:lnTo>
                  <a:lnTo>
                    <a:pt x="1024" y="1596"/>
                  </a:lnTo>
                  <a:lnTo>
                    <a:pt x="997" y="1572"/>
                  </a:lnTo>
                  <a:lnTo>
                    <a:pt x="997" y="1572"/>
                  </a:lnTo>
                  <a:lnTo>
                    <a:pt x="952" y="1537"/>
                  </a:lnTo>
                  <a:lnTo>
                    <a:pt x="952" y="1537"/>
                  </a:lnTo>
                  <a:lnTo>
                    <a:pt x="898" y="1497"/>
                  </a:lnTo>
                  <a:lnTo>
                    <a:pt x="898" y="1497"/>
                  </a:lnTo>
                  <a:lnTo>
                    <a:pt x="876" y="1480"/>
                  </a:lnTo>
                  <a:lnTo>
                    <a:pt x="876" y="1480"/>
                  </a:lnTo>
                  <a:lnTo>
                    <a:pt x="911" y="1454"/>
                  </a:lnTo>
                  <a:lnTo>
                    <a:pt x="911" y="1454"/>
                  </a:lnTo>
                  <a:lnTo>
                    <a:pt x="973" y="1408"/>
                  </a:lnTo>
                  <a:lnTo>
                    <a:pt x="973" y="1408"/>
                  </a:lnTo>
                  <a:lnTo>
                    <a:pt x="995" y="1392"/>
                  </a:lnTo>
                  <a:lnTo>
                    <a:pt x="995" y="1392"/>
                  </a:lnTo>
                  <a:lnTo>
                    <a:pt x="970" y="1408"/>
                  </a:lnTo>
                  <a:lnTo>
                    <a:pt x="970" y="1408"/>
                  </a:lnTo>
                  <a:lnTo>
                    <a:pt x="909" y="1448"/>
                  </a:lnTo>
                  <a:lnTo>
                    <a:pt x="909" y="1448"/>
                  </a:lnTo>
                  <a:lnTo>
                    <a:pt x="869" y="1475"/>
                  </a:lnTo>
                  <a:lnTo>
                    <a:pt x="869" y="1475"/>
                  </a:lnTo>
                  <a:lnTo>
                    <a:pt x="845" y="1456"/>
                  </a:lnTo>
                  <a:lnTo>
                    <a:pt x="845" y="1456"/>
                  </a:lnTo>
                  <a:lnTo>
                    <a:pt x="799" y="1424"/>
                  </a:lnTo>
                  <a:lnTo>
                    <a:pt x="799" y="1424"/>
                  </a:lnTo>
                  <a:lnTo>
                    <a:pt x="764" y="1403"/>
                  </a:lnTo>
                  <a:lnTo>
                    <a:pt x="764" y="1403"/>
                  </a:lnTo>
                  <a:lnTo>
                    <a:pt x="753" y="1395"/>
                  </a:lnTo>
                  <a:lnTo>
                    <a:pt x="753" y="1395"/>
                  </a:lnTo>
                  <a:lnTo>
                    <a:pt x="764" y="1403"/>
                  </a:lnTo>
                  <a:lnTo>
                    <a:pt x="764" y="1403"/>
                  </a:lnTo>
                  <a:lnTo>
                    <a:pt x="796" y="1430"/>
                  </a:lnTo>
                  <a:lnTo>
                    <a:pt x="796" y="1430"/>
                  </a:lnTo>
                  <a:lnTo>
                    <a:pt x="839" y="1464"/>
                  </a:lnTo>
                  <a:lnTo>
                    <a:pt x="839" y="1464"/>
                  </a:lnTo>
                  <a:lnTo>
                    <a:pt x="861" y="1480"/>
                  </a:lnTo>
                  <a:lnTo>
                    <a:pt x="861" y="1480"/>
                  </a:lnTo>
                  <a:lnTo>
                    <a:pt x="820" y="1507"/>
                  </a:lnTo>
                  <a:lnTo>
                    <a:pt x="820" y="1507"/>
                  </a:lnTo>
                  <a:lnTo>
                    <a:pt x="721" y="1574"/>
                  </a:lnTo>
                  <a:lnTo>
                    <a:pt x="721" y="1574"/>
                  </a:lnTo>
                  <a:lnTo>
                    <a:pt x="708" y="1585"/>
                  </a:lnTo>
                  <a:lnTo>
                    <a:pt x="708" y="1585"/>
                  </a:lnTo>
                  <a:lnTo>
                    <a:pt x="686" y="1569"/>
                  </a:lnTo>
                  <a:lnTo>
                    <a:pt x="686" y="1569"/>
                  </a:lnTo>
                  <a:lnTo>
                    <a:pt x="638" y="1532"/>
                  </a:lnTo>
                  <a:lnTo>
                    <a:pt x="638" y="1532"/>
                  </a:lnTo>
                  <a:lnTo>
                    <a:pt x="579" y="1489"/>
                  </a:lnTo>
                  <a:lnTo>
                    <a:pt x="579" y="1489"/>
                  </a:lnTo>
                  <a:lnTo>
                    <a:pt x="563" y="1475"/>
                  </a:lnTo>
                  <a:lnTo>
                    <a:pt x="563" y="1475"/>
                  </a:lnTo>
                  <a:lnTo>
                    <a:pt x="600" y="1446"/>
                  </a:lnTo>
                  <a:lnTo>
                    <a:pt x="600" y="1446"/>
                  </a:lnTo>
                  <a:lnTo>
                    <a:pt x="652" y="1408"/>
                  </a:lnTo>
                  <a:lnTo>
                    <a:pt x="652" y="1408"/>
                  </a:lnTo>
                  <a:lnTo>
                    <a:pt x="670" y="1395"/>
                  </a:lnTo>
                  <a:lnTo>
                    <a:pt x="670" y="1395"/>
                  </a:lnTo>
                  <a:lnTo>
                    <a:pt x="649" y="1408"/>
                  </a:lnTo>
                  <a:lnTo>
                    <a:pt x="649" y="1408"/>
                  </a:lnTo>
                  <a:lnTo>
                    <a:pt x="595" y="1443"/>
                  </a:lnTo>
                  <a:lnTo>
                    <a:pt x="595" y="1443"/>
                  </a:lnTo>
                  <a:lnTo>
                    <a:pt x="555" y="1470"/>
                  </a:lnTo>
                  <a:lnTo>
                    <a:pt x="555" y="1470"/>
                  </a:lnTo>
                  <a:lnTo>
                    <a:pt x="523" y="1446"/>
                  </a:lnTo>
                  <a:lnTo>
                    <a:pt x="523" y="1446"/>
                  </a:lnTo>
                  <a:lnTo>
                    <a:pt x="472" y="1411"/>
                  </a:lnTo>
                  <a:lnTo>
                    <a:pt x="472" y="1411"/>
                  </a:lnTo>
                  <a:lnTo>
                    <a:pt x="437" y="1387"/>
                  </a:lnTo>
                  <a:lnTo>
                    <a:pt x="437" y="1387"/>
                  </a:lnTo>
                  <a:lnTo>
                    <a:pt x="421" y="1376"/>
                  </a:lnTo>
                  <a:lnTo>
                    <a:pt x="421" y="1376"/>
                  </a:lnTo>
                  <a:lnTo>
                    <a:pt x="434" y="1387"/>
                  </a:lnTo>
                  <a:lnTo>
                    <a:pt x="434" y="1387"/>
                  </a:lnTo>
                  <a:lnTo>
                    <a:pt x="469" y="1416"/>
                  </a:lnTo>
                  <a:lnTo>
                    <a:pt x="469" y="1416"/>
                  </a:lnTo>
                  <a:lnTo>
                    <a:pt x="517" y="1454"/>
                  </a:lnTo>
                  <a:lnTo>
                    <a:pt x="517" y="1454"/>
                  </a:lnTo>
                  <a:lnTo>
                    <a:pt x="547" y="1475"/>
                  </a:lnTo>
                  <a:lnTo>
                    <a:pt x="547" y="1475"/>
                  </a:lnTo>
                  <a:lnTo>
                    <a:pt x="520" y="1491"/>
                  </a:lnTo>
                  <a:lnTo>
                    <a:pt x="520" y="1491"/>
                  </a:lnTo>
                  <a:lnTo>
                    <a:pt x="434" y="1550"/>
                  </a:lnTo>
                  <a:lnTo>
                    <a:pt x="434" y="1550"/>
                  </a:lnTo>
                  <a:lnTo>
                    <a:pt x="394" y="1580"/>
                  </a:lnTo>
                  <a:lnTo>
                    <a:pt x="394" y="1580"/>
                  </a:lnTo>
                  <a:lnTo>
                    <a:pt x="367" y="1558"/>
                  </a:lnTo>
                  <a:lnTo>
                    <a:pt x="367" y="1558"/>
                  </a:lnTo>
                  <a:lnTo>
                    <a:pt x="289" y="1499"/>
                  </a:lnTo>
                  <a:lnTo>
                    <a:pt x="289" y="1499"/>
                  </a:lnTo>
                  <a:lnTo>
                    <a:pt x="247" y="1470"/>
                  </a:lnTo>
                  <a:lnTo>
                    <a:pt x="247" y="1470"/>
                  </a:lnTo>
                  <a:lnTo>
                    <a:pt x="276" y="1448"/>
                  </a:lnTo>
                  <a:lnTo>
                    <a:pt x="276" y="1448"/>
                  </a:lnTo>
                  <a:lnTo>
                    <a:pt x="327" y="1414"/>
                  </a:lnTo>
                  <a:lnTo>
                    <a:pt x="327" y="1414"/>
                  </a:lnTo>
                  <a:lnTo>
                    <a:pt x="359" y="1387"/>
                  </a:lnTo>
                  <a:lnTo>
                    <a:pt x="359" y="1387"/>
                  </a:lnTo>
                  <a:lnTo>
                    <a:pt x="372" y="1376"/>
                  </a:lnTo>
                  <a:lnTo>
                    <a:pt x="372" y="1376"/>
                  </a:lnTo>
                  <a:lnTo>
                    <a:pt x="359" y="1387"/>
                  </a:lnTo>
                  <a:lnTo>
                    <a:pt x="359" y="1387"/>
                  </a:lnTo>
                  <a:lnTo>
                    <a:pt x="322" y="1408"/>
                  </a:lnTo>
                  <a:lnTo>
                    <a:pt x="322" y="1408"/>
                  </a:lnTo>
                  <a:lnTo>
                    <a:pt x="271" y="1440"/>
                  </a:lnTo>
                  <a:lnTo>
                    <a:pt x="271" y="1440"/>
                  </a:lnTo>
                  <a:lnTo>
                    <a:pt x="238" y="1464"/>
                  </a:lnTo>
                  <a:lnTo>
                    <a:pt x="238" y="1464"/>
                  </a:lnTo>
                  <a:lnTo>
                    <a:pt x="220" y="1451"/>
                  </a:lnTo>
                  <a:lnTo>
                    <a:pt x="220" y="1451"/>
                  </a:lnTo>
                  <a:lnTo>
                    <a:pt x="169" y="1416"/>
                  </a:lnTo>
                  <a:lnTo>
                    <a:pt x="169" y="1416"/>
                  </a:lnTo>
                  <a:lnTo>
                    <a:pt x="150" y="1403"/>
                  </a:lnTo>
                  <a:lnTo>
                    <a:pt x="150" y="1403"/>
                  </a:lnTo>
                  <a:lnTo>
                    <a:pt x="169" y="1419"/>
                  </a:lnTo>
                  <a:lnTo>
                    <a:pt x="169" y="1419"/>
                  </a:lnTo>
                  <a:lnTo>
                    <a:pt x="214" y="1456"/>
                  </a:lnTo>
                  <a:lnTo>
                    <a:pt x="214" y="1456"/>
                  </a:lnTo>
                  <a:lnTo>
                    <a:pt x="233" y="1467"/>
                  </a:lnTo>
                  <a:lnTo>
                    <a:pt x="233" y="1467"/>
                  </a:lnTo>
                  <a:lnTo>
                    <a:pt x="214" y="1480"/>
                  </a:lnTo>
                  <a:lnTo>
                    <a:pt x="214" y="1480"/>
                  </a:lnTo>
                  <a:lnTo>
                    <a:pt x="158" y="1521"/>
                  </a:lnTo>
                  <a:lnTo>
                    <a:pt x="158" y="1521"/>
                  </a:lnTo>
                  <a:lnTo>
                    <a:pt x="110" y="1556"/>
                  </a:lnTo>
                  <a:lnTo>
                    <a:pt x="110" y="1556"/>
                  </a:lnTo>
                  <a:lnTo>
                    <a:pt x="83" y="1577"/>
                  </a:lnTo>
                  <a:lnTo>
                    <a:pt x="83" y="1577"/>
                  </a:lnTo>
                  <a:lnTo>
                    <a:pt x="54" y="1556"/>
                  </a:lnTo>
                  <a:lnTo>
                    <a:pt x="54" y="1556"/>
                  </a:lnTo>
                  <a:lnTo>
                    <a:pt x="13" y="1529"/>
                  </a:lnTo>
                  <a:lnTo>
                    <a:pt x="13" y="1529"/>
                  </a:lnTo>
                  <a:lnTo>
                    <a:pt x="0" y="1518"/>
                  </a:lnTo>
                  <a:lnTo>
                    <a:pt x="0" y="1518"/>
                  </a:lnTo>
                  <a:lnTo>
                    <a:pt x="13" y="1532"/>
                  </a:lnTo>
                  <a:lnTo>
                    <a:pt x="13" y="1532"/>
                  </a:lnTo>
                  <a:lnTo>
                    <a:pt x="48" y="1561"/>
                  </a:lnTo>
                  <a:lnTo>
                    <a:pt x="48" y="1561"/>
                  </a:lnTo>
                  <a:lnTo>
                    <a:pt x="75" y="1582"/>
                  </a:lnTo>
                  <a:lnTo>
                    <a:pt x="75" y="1582"/>
                  </a:lnTo>
                  <a:lnTo>
                    <a:pt x="75" y="1582"/>
                  </a:lnTo>
                  <a:lnTo>
                    <a:pt x="61" y="1593"/>
                  </a:lnTo>
                  <a:lnTo>
                    <a:pt x="61" y="1593"/>
                  </a:lnTo>
                  <a:lnTo>
                    <a:pt x="75" y="1585"/>
                  </a:lnTo>
                  <a:lnTo>
                    <a:pt x="78" y="1582"/>
                  </a:lnTo>
                  <a:lnTo>
                    <a:pt x="78" y="1582"/>
                  </a:lnTo>
                  <a:lnTo>
                    <a:pt x="102" y="1601"/>
                  </a:lnTo>
                  <a:lnTo>
                    <a:pt x="102" y="1601"/>
                  </a:lnTo>
                  <a:lnTo>
                    <a:pt x="163" y="1647"/>
                  </a:lnTo>
                  <a:lnTo>
                    <a:pt x="163" y="1647"/>
                  </a:lnTo>
                  <a:lnTo>
                    <a:pt x="225" y="1692"/>
                  </a:lnTo>
                  <a:lnTo>
                    <a:pt x="225" y="1692"/>
                  </a:lnTo>
                  <a:lnTo>
                    <a:pt x="230" y="1698"/>
                  </a:lnTo>
                  <a:lnTo>
                    <a:pt x="230" y="1698"/>
                  </a:lnTo>
                  <a:lnTo>
                    <a:pt x="225" y="1703"/>
                  </a:lnTo>
                  <a:lnTo>
                    <a:pt x="225" y="1703"/>
                  </a:lnTo>
                  <a:lnTo>
                    <a:pt x="206" y="1716"/>
                  </a:lnTo>
                  <a:lnTo>
                    <a:pt x="206" y="1716"/>
                  </a:lnTo>
                  <a:lnTo>
                    <a:pt x="228" y="1703"/>
                  </a:lnTo>
                  <a:lnTo>
                    <a:pt x="228" y="1703"/>
                  </a:lnTo>
                  <a:lnTo>
                    <a:pt x="233" y="1701"/>
                  </a:lnTo>
                  <a:lnTo>
                    <a:pt x="233" y="1701"/>
                  </a:lnTo>
                  <a:lnTo>
                    <a:pt x="281" y="1732"/>
                  </a:lnTo>
                  <a:lnTo>
                    <a:pt x="281" y="1732"/>
                  </a:lnTo>
                  <a:lnTo>
                    <a:pt x="319" y="1760"/>
                  </a:lnTo>
                  <a:lnTo>
                    <a:pt x="319" y="1760"/>
                  </a:lnTo>
                  <a:lnTo>
                    <a:pt x="335" y="1767"/>
                  </a:lnTo>
                  <a:lnTo>
                    <a:pt x="335" y="1767"/>
                  </a:lnTo>
                  <a:lnTo>
                    <a:pt x="322" y="1757"/>
                  </a:lnTo>
                  <a:lnTo>
                    <a:pt x="322" y="1757"/>
                  </a:lnTo>
                  <a:lnTo>
                    <a:pt x="284" y="1727"/>
                  </a:lnTo>
                  <a:lnTo>
                    <a:pt x="284" y="1727"/>
                  </a:lnTo>
                  <a:lnTo>
                    <a:pt x="241" y="1695"/>
                  </a:lnTo>
                  <a:lnTo>
                    <a:pt x="241" y="1695"/>
                  </a:lnTo>
                  <a:lnTo>
                    <a:pt x="281" y="1668"/>
                  </a:lnTo>
                  <a:lnTo>
                    <a:pt x="281" y="1668"/>
                  </a:lnTo>
                  <a:lnTo>
                    <a:pt x="356" y="1617"/>
                  </a:lnTo>
                  <a:lnTo>
                    <a:pt x="356" y="1617"/>
                  </a:lnTo>
                  <a:lnTo>
                    <a:pt x="394" y="1591"/>
                  </a:lnTo>
                  <a:lnTo>
                    <a:pt x="394" y="1591"/>
                  </a:lnTo>
                  <a:lnTo>
                    <a:pt x="440" y="1625"/>
                  </a:lnTo>
                  <a:lnTo>
                    <a:pt x="440" y="1625"/>
                  </a:lnTo>
                  <a:lnTo>
                    <a:pt x="509" y="1673"/>
                  </a:lnTo>
                  <a:lnTo>
                    <a:pt x="509" y="1673"/>
                  </a:lnTo>
                  <a:lnTo>
                    <a:pt x="547" y="1701"/>
                  </a:lnTo>
                  <a:lnTo>
                    <a:pt x="547" y="1701"/>
                  </a:lnTo>
                  <a:lnTo>
                    <a:pt x="536" y="1706"/>
                  </a:lnTo>
                  <a:lnTo>
                    <a:pt x="536" y="1706"/>
                  </a:lnTo>
                  <a:lnTo>
                    <a:pt x="477" y="1751"/>
                  </a:lnTo>
                  <a:lnTo>
                    <a:pt x="477" y="1751"/>
                  </a:lnTo>
                  <a:lnTo>
                    <a:pt x="453" y="1767"/>
                  </a:lnTo>
                  <a:lnTo>
                    <a:pt x="453" y="1767"/>
                  </a:lnTo>
                  <a:lnTo>
                    <a:pt x="477" y="1754"/>
                  </a:lnTo>
                  <a:lnTo>
                    <a:pt x="477" y="1754"/>
                  </a:lnTo>
                  <a:lnTo>
                    <a:pt x="539" y="1711"/>
                  </a:lnTo>
                  <a:lnTo>
                    <a:pt x="539" y="1711"/>
                  </a:lnTo>
                  <a:lnTo>
                    <a:pt x="552" y="1703"/>
                  </a:lnTo>
                  <a:lnTo>
                    <a:pt x="552" y="1703"/>
                  </a:lnTo>
                  <a:lnTo>
                    <a:pt x="558" y="1708"/>
                  </a:lnTo>
                  <a:lnTo>
                    <a:pt x="558" y="1708"/>
                  </a:lnTo>
                  <a:lnTo>
                    <a:pt x="579" y="1722"/>
                  </a:lnTo>
                  <a:lnTo>
                    <a:pt x="579" y="1722"/>
                  </a:lnTo>
                  <a:lnTo>
                    <a:pt x="560" y="1706"/>
                  </a:lnTo>
                  <a:lnTo>
                    <a:pt x="560" y="1706"/>
                  </a:lnTo>
                  <a:lnTo>
                    <a:pt x="555" y="1703"/>
                  </a:lnTo>
                  <a:lnTo>
                    <a:pt x="555" y="1703"/>
                  </a:lnTo>
                  <a:lnTo>
                    <a:pt x="627" y="1652"/>
                  </a:lnTo>
                  <a:lnTo>
                    <a:pt x="627" y="1652"/>
                  </a:lnTo>
                  <a:lnTo>
                    <a:pt x="713" y="1596"/>
                  </a:lnTo>
                  <a:lnTo>
                    <a:pt x="713" y="1596"/>
                  </a:lnTo>
                  <a:lnTo>
                    <a:pt x="718" y="1598"/>
                  </a:lnTo>
                  <a:lnTo>
                    <a:pt x="718" y="1598"/>
                  </a:lnTo>
                  <a:lnTo>
                    <a:pt x="732" y="1607"/>
                  </a:lnTo>
                  <a:lnTo>
                    <a:pt x="732" y="1607"/>
                  </a:lnTo>
                  <a:lnTo>
                    <a:pt x="718" y="1596"/>
                  </a:lnTo>
                  <a:lnTo>
                    <a:pt x="718" y="1596"/>
                  </a:lnTo>
                  <a:lnTo>
                    <a:pt x="716" y="1593"/>
                  </a:lnTo>
                  <a:lnTo>
                    <a:pt x="716" y="1593"/>
                  </a:lnTo>
                  <a:lnTo>
                    <a:pt x="727" y="1585"/>
                  </a:lnTo>
                  <a:lnTo>
                    <a:pt x="727" y="1585"/>
                  </a:lnTo>
                  <a:lnTo>
                    <a:pt x="826" y="1515"/>
                  </a:lnTo>
                  <a:lnTo>
                    <a:pt x="826" y="1515"/>
                  </a:lnTo>
                  <a:lnTo>
                    <a:pt x="866" y="1486"/>
                  </a:lnTo>
                  <a:lnTo>
                    <a:pt x="866" y="1486"/>
                  </a:lnTo>
                  <a:lnTo>
                    <a:pt x="893" y="1505"/>
                  </a:lnTo>
                  <a:lnTo>
                    <a:pt x="893" y="1505"/>
                  </a:lnTo>
                  <a:lnTo>
                    <a:pt x="946" y="1545"/>
                  </a:lnTo>
                  <a:lnTo>
                    <a:pt x="946" y="1545"/>
                  </a:lnTo>
                  <a:lnTo>
                    <a:pt x="992" y="1577"/>
                  </a:lnTo>
                  <a:lnTo>
                    <a:pt x="992" y="1577"/>
                  </a:lnTo>
                  <a:lnTo>
                    <a:pt x="1021" y="1596"/>
                  </a:lnTo>
                  <a:lnTo>
                    <a:pt x="1021" y="1596"/>
                  </a:lnTo>
                  <a:lnTo>
                    <a:pt x="1013" y="1604"/>
                  </a:lnTo>
                  <a:lnTo>
                    <a:pt x="1013" y="1604"/>
                  </a:lnTo>
                  <a:lnTo>
                    <a:pt x="1021" y="1596"/>
                  </a:lnTo>
                  <a:lnTo>
                    <a:pt x="1021" y="1596"/>
                  </a:lnTo>
                  <a:lnTo>
                    <a:pt x="1027" y="1598"/>
                  </a:lnTo>
                  <a:lnTo>
                    <a:pt x="1027" y="1598"/>
                  </a:lnTo>
                  <a:lnTo>
                    <a:pt x="1040" y="1607"/>
                  </a:lnTo>
                  <a:lnTo>
                    <a:pt x="1040" y="1607"/>
                  </a:lnTo>
                  <a:lnTo>
                    <a:pt x="1027" y="1598"/>
                  </a:lnTo>
                  <a:lnTo>
                    <a:pt x="1024" y="1596"/>
                  </a:lnTo>
                  <a:lnTo>
                    <a:pt x="1024" y="1596"/>
                  </a:lnTo>
                  <a:lnTo>
                    <a:pt x="1054" y="1577"/>
                  </a:lnTo>
                  <a:lnTo>
                    <a:pt x="1054" y="1577"/>
                  </a:lnTo>
                  <a:lnTo>
                    <a:pt x="1158" y="1507"/>
                  </a:lnTo>
                  <a:lnTo>
                    <a:pt x="1158" y="1507"/>
                  </a:lnTo>
                  <a:lnTo>
                    <a:pt x="1180" y="1491"/>
                  </a:lnTo>
                  <a:lnTo>
                    <a:pt x="1180" y="1491"/>
                  </a:lnTo>
                  <a:lnTo>
                    <a:pt x="1209" y="1513"/>
                  </a:lnTo>
                  <a:lnTo>
                    <a:pt x="1209" y="1513"/>
                  </a:lnTo>
                  <a:lnTo>
                    <a:pt x="1260" y="1550"/>
                  </a:lnTo>
                  <a:lnTo>
                    <a:pt x="1260" y="1550"/>
                  </a:lnTo>
                  <a:lnTo>
                    <a:pt x="1306" y="1582"/>
                  </a:lnTo>
                  <a:lnTo>
                    <a:pt x="1306" y="1582"/>
                  </a:lnTo>
                  <a:lnTo>
                    <a:pt x="1335" y="1601"/>
                  </a:lnTo>
                  <a:lnTo>
                    <a:pt x="1335" y="1601"/>
                  </a:lnTo>
                  <a:lnTo>
                    <a:pt x="1311" y="1620"/>
                  </a:lnTo>
                  <a:lnTo>
                    <a:pt x="1311" y="1620"/>
                  </a:lnTo>
                  <a:lnTo>
                    <a:pt x="1338" y="1601"/>
                  </a:lnTo>
                  <a:lnTo>
                    <a:pt x="1340" y="1604"/>
                  </a:lnTo>
                  <a:lnTo>
                    <a:pt x="1340" y="1604"/>
                  </a:lnTo>
                  <a:lnTo>
                    <a:pt x="1351" y="1612"/>
                  </a:lnTo>
                  <a:lnTo>
                    <a:pt x="1351" y="1612"/>
                  </a:lnTo>
                  <a:lnTo>
                    <a:pt x="1340" y="1601"/>
                  </a:lnTo>
                  <a:lnTo>
                    <a:pt x="1340" y="1601"/>
                  </a:lnTo>
                  <a:lnTo>
                    <a:pt x="1340" y="1601"/>
                  </a:lnTo>
                  <a:lnTo>
                    <a:pt x="1413" y="1553"/>
                  </a:lnTo>
                  <a:lnTo>
                    <a:pt x="1413" y="1553"/>
                  </a:lnTo>
                  <a:lnTo>
                    <a:pt x="1499" y="1497"/>
                  </a:lnTo>
                  <a:close/>
                  <a:moveTo>
                    <a:pt x="351" y="1609"/>
                  </a:moveTo>
                  <a:lnTo>
                    <a:pt x="351" y="1609"/>
                  </a:lnTo>
                  <a:lnTo>
                    <a:pt x="276" y="1663"/>
                  </a:lnTo>
                  <a:lnTo>
                    <a:pt x="276" y="1663"/>
                  </a:lnTo>
                  <a:lnTo>
                    <a:pt x="238" y="1692"/>
                  </a:lnTo>
                  <a:lnTo>
                    <a:pt x="238" y="1692"/>
                  </a:lnTo>
                  <a:lnTo>
                    <a:pt x="230" y="1684"/>
                  </a:lnTo>
                  <a:lnTo>
                    <a:pt x="230" y="1684"/>
                  </a:lnTo>
                  <a:lnTo>
                    <a:pt x="169" y="1639"/>
                  </a:lnTo>
                  <a:lnTo>
                    <a:pt x="169" y="1639"/>
                  </a:lnTo>
                  <a:lnTo>
                    <a:pt x="107" y="1593"/>
                  </a:lnTo>
                  <a:lnTo>
                    <a:pt x="107" y="1593"/>
                  </a:lnTo>
                  <a:lnTo>
                    <a:pt x="85" y="1577"/>
                  </a:lnTo>
                  <a:lnTo>
                    <a:pt x="85" y="1577"/>
                  </a:lnTo>
                  <a:lnTo>
                    <a:pt x="112" y="1561"/>
                  </a:lnTo>
                  <a:lnTo>
                    <a:pt x="112" y="1561"/>
                  </a:lnTo>
                  <a:lnTo>
                    <a:pt x="163" y="1529"/>
                  </a:lnTo>
                  <a:lnTo>
                    <a:pt x="163" y="1529"/>
                  </a:lnTo>
                  <a:lnTo>
                    <a:pt x="220" y="1489"/>
                  </a:lnTo>
                  <a:lnTo>
                    <a:pt x="220" y="1489"/>
                  </a:lnTo>
                  <a:lnTo>
                    <a:pt x="241" y="1475"/>
                  </a:lnTo>
                  <a:lnTo>
                    <a:pt x="241" y="1475"/>
                  </a:lnTo>
                  <a:lnTo>
                    <a:pt x="284" y="1507"/>
                  </a:lnTo>
                  <a:lnTo>
                    <a:pt x="284" y="1507"/>
                  </a:lnTo>
                  <a:lnTo>
                    <a:pt x="362" y="1566"/>
                  </a:lnTo>
                  <a:lnTo>
                    <a:pt x="362" y="1566"/>
                  </a:lnTo>
                  <a:lnTo>
                    <a:pt x="386" y="1585"/>
                  </a:lnTo>
                  <a:lnTo>
                    <a:pt x="386" y="1585"/>
                  </a:lnTo>
                  <a:lnTo>
                    <a:pt x="351" y="1609"/>
                  </a:lnTo>
                  <a:close/>
                  <a:moveTo>
                    <a:pt x="622" y="1644"/>
                  </a:moveTo>
                  <a:lnTo>
                    <a:pt x="622" y="1644"/>
                  </a:lnTo>
                  <a:lnTo>
                    <a:pt x="549" y="1698"/>
                  </a:lnTo>
                  <a:lnTo>
                    <a:pt x="549" y="1698"/>
                  </a:lnTo>
                  <a:lnTo>
                    <a:pt x="512" y="1668"/>
                  </a:lnTo>
                  <a:lnTo>
                    <a:pt x="512" y="1668"/>
                  </a:lnTo>
                  <a:lnTo>
                    <a:pt x="445" y="1617"/>
                  </a:lnTo>
                  <a:lnTo>
                    <a:pt x="445" y="1617"/>
                  </a:lnTo>
                  <a:lnTo>
                    <a:pt x="405" y="1585"/>
                  </a:lnTo>
                  <a:lnTo>
                    <a:pt x="405" y="1585"/>
                  </a:lnTo>
                  <a:lnTo>
                    <a:pt x="442" y="1561"/>
                  </a:lnTo>
                  <a:lnTo>
                    <a:pt x="442" y="1561"/>
                  </a:lnTo>
                  <a:lnTo>
                    <a:pt x="525" y="1499"/>
                  </a:lnTo>
                  <a:lnTo>
                    <a:pt x="525" y="1499"/>
                  </a:lnTo>
                  <a:lnTo>
                    <a:pt x="552" y="1480"/>
                  </a:lnTo>
                  <a:lnTo>
                    <a:pt x="552" y="1480"/>
                  </a:lnTo>
                  <a:lnTo>
                    <a:pt x="574" y="1497"/>
                  </a:lnTo>
                  <a:lnTo>
                    <a:pt x="574" y="1497"/>
                  </a:lnTo>
                  <a:lnTo>
                    <a:pt x="630" y="1539"/>
                  </a:lnTo>
                  <a:lnTo>
                    <a:pt x="630" y="1539"/>
                  </a:lnTo>
                  <a:lnTo>
                    <a:pt x="681" y="1574"/>
                  </a:lnTo>
                  <a:lnTo>
                    <a:pt x="681" y="1574"/>
                  </a:lnTo>
                  <a:lnTo>
                    <a:pt x="702" y="1588"/>
                  </a:lnTo>
                  <a:lnTo>
                    <a:pt x="702" y="1588"/>
                  </a:lnTo>
                  <a:lnTo>
                    <a:pt x="622" y="1644"/>
                  </a:lnTo>
                  <a:close/>
                  <a:moveTo>
                    <a:pt x="1625" y="1395"/>
                  </a:moveTo>
                  <a:lnTo>
                    <a:pt x="1625" y="1395"/>
                  </a:lnTo>
                  <a:lnTo>
                    <a:pt x="1509" y="1475"/>
                  </a:lnTo>
                  <a:lnTo>
                    <a:pt x="1509" y="1475"/>
                  </a:lnTo>
                  <a:lnTo>
                    <a:pt x="1496" y="1486"/>
                  </a:lnTo>
                  <a:lnTo>
                    <a:pt x="1496" y="1486"/>
                  </a:lnTo>
                  <a:lnTo>
                    <a:pt x="1432" y="1435"/>
                  </a:lnTo>
                  <a:lnTo>
                    <a:pt x="1432" y="1435"/>
                  </a:lnTo>
                  <a:lnTo>
                    <a:pt x="1354" y="1379"/>
                  </a:lnTo>
                  <a:lnTo>
                    <a:pt x="1354" y="1379"/>
                  </a:lnTo>
                  <a:lnTo>
                    <a:pt x="1351" y="1376"/>
                  </a:lnTo>
                  <a:lnTo>
                    <a:pt x="1351" y="1376"/>
                  </a:lnTo>
                  <a:lnTo>
                    <a:pt x="1472" y="1290"/>
                  </a:lnTo>
                  <a:lnTo>
                    <a:pt x="1472" y="1290"/>
                  </a:lnTo>
                  <a:lnTo>
                    <a:pt x="1499" y="1271"/>
                  </a:lnTo>
                  <a:lnTo>
                    <a:pt x="1499" y="1271"/>
                  </a:lnTo>
                  <a:lnTo>
                    <a:pt x="1542" y="1301"/>
                  </a:lnTo>
                  <a:lnTo>
                    <a:pt x="1542" y="1301"/>
                  </a:lnTo>
                  <a:lnTo>
                    <a:pt x="1638" y="1371"/>
                  </a:lnTo>
                  <a:lnTo>
                    <a:pt x="1638" y="1371"/>
                  </a:lnTo>
                  <a:lnTo>
                    <a:pt x="1649" y="1379"/>
                  </a:lnTo>
                  <a:lnTo>
                    <a:pt x="1649" y="1379"/>
                  </a:lnTo>
                  <a:lnTo>
                    <a:pt x="1625" y="1395"/>
                  </a:lnTo>
                  <a:close/>
                  <a:moveTo>
                    <a:pt x="1743" y="1221"/>
                  </a:moveTo>
                  <a:lnTo>
                    <a:pt x="1743" y="1221"/>
                  </a:lnTo>
                  <a:lnTo>
                    <a:pt x="1810" y="1269"/>
                  </a:lnTo>
                  <a:lnTo>
                    <a:pt x="1810" y="1269"/>
                  </a:lnTo>
                  <a:lnTo>
                    <a:pt x="1743" y="1314"/>
                  </a:lnTo>
                  <a:lnTo>
                    <a:pt x="1743" y="1314"/>
                  </a:lnTo>
                  <a:lnTo>
                    <a:pt x="1654" y="1376"/>
                  </a:lnTo>
                  <a:lnTo>
                    <a:pt x="1654" y="1376"/>
                  </a:lnTo>
                  <a:lnTo>
                    <a:pt x="1641" y="1365"/>
                  </a:lnTo>
                  <a:lnTo>
                    <a:pt x="1641" y="1365"/>
                  </a:lnTo>
                  <a:lnTo>
                    <a:pt x="1547" y="1293"/>
                  </a:lnTo>
                  <a:lnTo>
                    <a:pt x="1547" y="1293"/>
                  </a:lnTo>
                  <a:lnTo>
                    <a:pt x="1509" y="1266"/>
                  </a:lnTo>
                  <a:lnTo>
                    <a:pt x="1509" y="1266"/>
                  </a:lnTo>
                  <a:lnTo>
                    <a:pt x="1641" y="1172"/>
                  </a:lnTo>
                  <a:lnTo>
                    <a:pt x="1641" y="1172"/>
                  </a:lnTo>
                  <a:lnTo>
                    <a:pt x="1660" y="1161"/>
                  </a:lnTo>
                  <a:lnTo>
                    <a:pt x="1660" y="1161"/>
                  </a:lnTo>
                  <a:lnTo>
                    <a:pt x="1743" y="1221"/>
                  </a:lnTo>
                  <a:close/>
                  <a:moveTo>
                    <a:pt x="1499" y="1258"/>
                  </a:moveTo>
                  <a:lnTo>
                    <a:pt x="1499" y="1258"/>
                  </a:lnTo>
                  <a:lnTo>
                    <a:pt x="1437" y="1210"/>
                  </a:lnTo>
                  <a:lnTo>
                    <a:pt x="1437" y="1210"/>
                  </a:lnTo>
                  <a:lnTo>
                    <a:pt x="1351" y="1151"/>
                  </a:lnTo>
                  <a:lnTo>
                    <a:pt x="1351" y="1151"/>
                  </a:lnTo>
                  <a:lnTo>
                    <a:pt x="1485" y="1059"/>
                  </a:lnTo>
                  <a:lnTo>
                    <a:pt x="1485" y="1059"/>
                  </a:lnTo>
                  <a:lnTo>
                    <a:pt x="1504" y="1046"/>
                  </a:lnTo>
                  <a:lnTo>
                    <a:pt x="1504" y="1046"/>
                  </a:lnTo>
                  <a:lnTo>
                    <a:pt x="1614" y="1127"/>
                  </a:lnTo>
                  <a:lnTo>
                    <a:pt x="1614" y="1127"/>
                  </a:lnTo>
                  <a:lnTo>
                    <a:pt x="1651" y="1153"/>
                  </a:lnTo>
                  <a:lnTo>
                    <a:pt x="1651" y="1153"/>
                  </a:lnTo>
                  <a:lnTo>
                    <a:pt x="1636" y="1167"/>
                  </a:lnTo>
                  <a:lnTo>
                    <a:pt x="1636" y="1167"/>
                  </a:lnTo>
                  <a:lnTo>
                    <a:pt x="1499" y="1258"/>
                  </a:lnTo>
                  <a:close/>
                  <a:moveTo>
                    <a:pt x="1745" y="998"/>
                  </a:moveTo>
                  <a:lnTo>
                    <a:pt x="1745" y="998"/>
                  </a:lnTo>
                  <a:lnTo>
                    <a:pt x="1813" y="1046"/>
                  </a:lnTo>
                  <a:lnTo>
                    <a:pt x="1813" y="1046"/>
                  </a:lnTo>
                  <a:lnTo>
                    <a:pt x="1783" y="1065"/>
                  </a:lnTo>
                  <a:lnTo>
                    <a:pt x="1783" y="1065"/>
                  </a:lnTo>
                  <a:lnTo>
                    <a:pt x="1660" y="1148"/>
                  </a:lnTo>
                  <a:lnTo>
                    <a:pt x="1660" y="1148"/>
                  </a:lnTo>
                  <a:lnTo>
                    <a:pt x="1619" y="1118"/>
                  </a:lnTo>
                  <a:lnTo>
                    <a:pt x="1619" y="1118"/>
                  </a:lnTo>
                  <a:lnTo>
                    <a:pt x="1512" y="1038"/>
                  </a:lnTo>
                  <a:lnTo>
                    <a:pt x="1512" y="1038"/>
                  </a:lnTo>
                  <a:lnTo>
                    <a:pt x="1617" y="966"/>
                  </a:lnTo>
                  <a:lnTo>
                    <a:pt x="1617" y="966"/>
                  </a:lnTo>
                  <a:lnTo>
                    <a:pt x="1660" y="934"/>
                  </a:lnTo>
                  <a:lnTo>
                    <a:pt x="1660" y="934"/>
                  </a:lnTo>
                  <a:lnTo>
                    <a:pt x="1745" y="998"/>
                  </a:lnTo>
                  <a:close/>
                  <a:moveTo>
                    <a:pt x="1512" y="823"/>
                  </a:moveTo>
                  <a:lnTo>
                    <a:pt x="1512" y="823"/>
                  </a:lnTo>
                  <a:lnTo>
                    <a:pt x="1627" y="909"/>
                  </a:lnTo>
                  <a:lnTo>
                    <a:pt x="1627" y="909"/>
                  </a:lnTo>
                  <a:lnTo>
                    <a:pt x="1654" y="928"/>
                  </a:lnTo>
                  <a:lnTo>
                    <a:pt x="1654" y="928"/>
                  </a:lnTo>
                  <a:lnTo>
                    <a:pt x="1611" y="958"/>
                  </a:lnTo>
                  <a:lnTo>
                    <a:pt x="1611" y="958"/>
                  </a:lnTo>
                  <a:lnTo>
                    <a:pt x="1504" y="1033"/>
                  </a:lnTo>
                  <a:lnTo>
                    <a:pt x="1504" y="1033"/>
                  </a:lnTo>
                  <a:lnTo>
                    <a:pt x="1474" y="1011"/>
                  </a:lnTo>
                  <a:lnTo>
                    <a:pt x="1474" y="1011"/>
                  </a:lnTo>
                  <a:lnTo>
                    <a:pt x="1357" y="923"/>
                  </a:lnTo>
                  <a:lnTo>
                    <a:pt x="1357" y="923"/>
                  </a:lnTo>
                  <a:lnTo>
                    <a:pt x="1408" y="888"/>
                  </a:lnTo>
                  <a:lnTo>
                    <a:pt x="1408" y="888"/>
                  </a:lnTo>
                  <a:lnTo>
                    <a:pt x="1507" y="818"/>
                  </a:lnTo>
                  <a:lnTo>
                    <a:pt x="1507" y="818"/>
                  </a:lnTo>
                  <a:lnTo>
                    <a:pt x="1512" y="823"/>
                  </a:lnTo>
                  <a:close/>
                  <a:moveTo>
                    <a:pt x="1678" y="719"/>
                  </a:moveTo>
                  <a:lnTo>
                    <a:pt x="1678" y="719"/>
                  </a:lnTo>
                  <a:lnTo>
                    <a:pt x="1804" y="810"/>
                  </a:lnTo>
                  <a:lnTo>
                    <a:pt x="1804" y="810"/>
                  </a:lnTo>
                  <a:lnTo>
                    <a:pt x="1818" y="821"/>
                  </a:lnTo>
                  <a:lnTo>
                    <a:pt x="1818" y="821"/>
                  </a:lnTo>
                  <a:lnTo>
                    <a:pt x="1810" y="826"/>
                  </a:lnTo>
                  <a:lnTo>
                    <a:pt x="1810" y="826"/>
                  </a:lnTo>
                  <a:lnTo>
                    <a:pt x="1726" y="880"/>
                  </a:lnTo>
                  <a:lnTo>
                    <a:pt x="1726" y="880"/>
                  </a:lnTo>
                  <a:lnTo>
                    <a:pt x="1662" y="923"/>
                  </a:lnTo>
                  <a:lnTo>
                    <a:pt x="1662" y="923"/>
                  </a:lnTo>
                  <a:lnTo>
                    <a:pt x="1636" y="901"/>
                  </a:lnTo>
                  <a:lnTo>
                    <a:pt x="1636" y="901"/>
                  </a:lnTo>
                  <a:lnTo>
                    <a:pt x="1517" y="816"/>
                  </a:lnTo>
                  <a:lnTo>
                    <a:pt x="1515" y="813"/>
                  </a:lnTo>
                  <a:lnTo>
                    <a:pt x="1515" y="813"/>
                  </a:lnTo>
                  <a:lnTo>
                    <a:pt x="1526" y="805"/>
                  </a:lnTo>
                  <a:lnTo>
                    <a:pt x="1526" y="805"/>
                  </a:lnTo>
                  <a:lnTo>
                    <a:pt x="1627" y="732"/>
                  </a:lnTo>
                  <a:lnTo>
                    <a:pt x="1627" y="732"/>
                  </a:lnTo>
                  <a:lnTo>
                    <a:pt x="1662" y="708"/>
                  </a:lnTo>
                  <a:lnTo>
                    <a:pt x="1662" y="708"/>
                  </a:lnTo>
                  <a:lnTo>
                    <a:pt x="1678" y="719"/>
                  </a:lnTo>
                  <a:close/>
                  <a:moveTo>
                    <a:pt x="1571" y="185"/>
                  </a:moveTo>
                  <a:lnTo>
                    <a:pt x="1571" y="185"/>
                  </a:lnTo>
                  <a:lnTo>
                    <a:pt x="1660" y="250"/>
                  </a:lnTo>
                  <a:lnTo>
                    <a:pt x="1660" y="250"/>
                  </a:lnTo>
                  <a:lnTo>
                    <a:pt x="1665" y="252"/>
                  </a:lnTo>
                  <a:lnTo>
                    <a:pt x="1665" y="252"/>
                  </a:lnTo>
                  <a:lnTo>
                    <a:pt x="1592" y="301"/>
                  </a:lnTo>
                  <a:lnTo>
                    <a:pt x="1592" y="301"/>
                  </a:lnTo>
                  <a:lnTo>
                    <a:pt x="1512" y="354"/>
                  </a:lnTo>
                  <a:lnTo>
                    <a:pt x="1512" y="354"/>
                  </a:lnTo>
                  <a:lnTo>
                    <a:pt x="1443" y="303"/>
                  </a:lnTo>
                  <a:lnTo>
                    <a:pt x="1443" y="303"/>
                  </a:lnTo>
                  <a:lnTo>
                    <a:pt x="1365" y="247"/>
                  </a:lnTo>
                  <a:lnTo>
                    <a:pt x="1365" y="247"/>
                  </a:lnTo>
                  <a:lnTo>
                    <a:pt x="1381" y="236"/>
                  </a:lnTo>
                  <a:lnTo>
                    <a:pt x="1381" y="236"/>
                  </a:lnTo>
                  <a:lnTo>
                    <a:pt x="1464" y="177"/>
                  </a:lnTo>
                  <a:lnTo>
                    <a:pt x="1464" y="177"/>
                  </a:lnTo>
                  <a:lnTo>
                    <a:pt x="1515" y="140"/>
                  </a:lnTo>
                  <a:lnTo>
                    <a:pt x="1515" y="140"/>
                  </a:lnTo>
                  <a:lnTo>
                    <a:pt x="1571" y="185"/>
                  </a:lnTo>
                  <a:close/>
                  <a:moveTo>
                    <a:pt x="1322" y="212"/>
                  </a:moveTo>
                  <a:lnTo>
                    <a:pt x="1322" y="212"/>
                  </a:lnTo>
                  <a:lnTo>
                    <a:pt x="1215" y="137"/>
                  </a:lnTo>
                  <a:lnTo>
                    <a:pt x="1215" y="137"/>
                  </a:lnTo>
                  <a:lnTo>
                    <a:pt x="1209" y="132"/>
                  </a:lnTo>
                  <a:lnTo>
                    <a:pt x="1209" y="132"/>
                  </a:lnTo>
                  <a:lnTo>
                    <a:pt x="1233" y="115"/>
                  </a:lnTo>
                  <a:lnTo>
                    <a:pt x="1233" y="115"/>
                  </a:lnTo>
                  <a:lnTo>
                    <a:pt x="1287" y="75"/>
                  </a:lnTo>
                  <a:lnTo>
                    <a:pt x="1287" y="75"/>
                  </a:lnTo>
                  <a:lnTo>
                    <a:pt x="1335" y="40"/>
                  </a:lnTo>
                  <a:lnTo>
                    <a:pt x="1335" y="40"/>
                  </a:lnTo>
                  <a:lnTo>
                    <a:pt x="1359" y="22"/>
                  </a:lnTo>
                  <a:lnTo>
                    <a:pt x="1359" y="22"/>
                  </a:lnTo>
                  <a:lnTo>
                    <a:pt x="1408" y="59"/>
                  </a:lnTo>
                  <a:lnTo>
                    <a:pt x="1408" y="59"/>
                  </a:lnTo>
                  <a:lnTo>
                    <a:pt x="1485" y="118"/>
                  </a:lnTo>
                  <a:lnTo>
                    <a:pt x="1485" y="118"/>
                  </a:lnTo>
                  <a:lnTo>
                    <a:pt x="1507" y="137"/>
                  </a:lnTo>
                  <a:lnTo>
                    <a:pt x="1507" y="137"/>
                  </a:lnTo>
                  <a:lnTo>
                    <a:pt x="1456" y="169"/>
                  </a:lnTo>
                  <a:lnTo>
                    <a:pt x="1456" y="169"/>
                  </a:lnTo>
                  <a:lnTo>
                    <a:pt x="1373" y="228"/>
                  </a:lnTo>
                  <a:lnTo>
                    <a:pt x="1373" y="228"/>
                  </a:lnTo>
                  <a:lnTo>
                    <a:pt x="1357" y="239"/>
                  </a:lnTo>
                  <a:lnTo>
                    <a:pt x="1357" y="239"/>
                  </a:lnTo>
                  <a:lnTo>
                    <a:pt x="1322" y="212"/>
                  </a:lnTo>
                  <a:close/>
                  <a:moveTo>
                    <a:pt x="1201" y="357"/>
                  </a:moveTo>
                  <a:lnTo>
                    <a:pt x="1201" y="357"/>
                  </a:lnTo>
                  <a:lnTo>
                    <a:pt x="1222" y="343"/>
                  </a:lnTo>
                  <a:lnTo>
                    <a:pt x="1222" y="343"/>
                  </a:lnTo>
                  <a:lnTo>
                    <a:pt x="1298" y="292"/>
                  </a:lnTo>
                  <a:lnTo>
                    <a:pt x="1298" y="292"/>
                  </a:lnTo>
                  <a:lnTo>
                    <a:pt x="1357" y="252"/>
                  </a:lnTo>
                  <a:lnTo>
                    <a:pt x="1357" y="252"/>
                  </a:lnTo>
                  <a:lnTo>
                    <a:pt x="1434" y="311"/>
                  </a:lnTo>
                  <a:lnTo>
                    <a:pt x="1434" y="311"/>
                  </a:lnTo>
                  <a:lnTo>
                    <a:pt x="1504" y="362"/>
                  </a:lnTo>
                  <a:lnTo>
                    <a:pt x="1504" y="362"/>
                  </a:lnTo>
                  <a:lnTo>
                    <a:pt x="1421" y="419"/>
                  </a:lnTo>
                  <a:lnTo>
                    <a:pt x="1421" y="419"/>
                  </a:lnTo>
                  <a:lnTo>
                    <a:pt x="1354" y="467"/>
                  </a:lnTo>
                  <a:lnTo>
                    <a:pt x="1354" y="467"/>
                  </a:lnTo>
                  <a:lnTo>
                    <a:pt x="1274" y="408"/>
                  </a:lnTo>
                  <a:lnTo>
                    <a:pt x="1274" y="408"/>
                  </a:lnTo>
                  <a:lnTo>
                    <a:pt x="1201" y="357"/>
                  </a:lnTo>
                  <a:close/>
                  <a:moveTo>
                    <a:pt x="1399" y="499"/>
                  </a:moveTo>
                  <a:lnTo>
                    <a:pt x="1399" y="499"/>
                  </a:lnTo>
                  <a:lnTo>
                    <a:pt x="1359" y="472"/>
                  </a:lnTo>
                  <a:lnTo>
                    <a:pt x="1359" y="472"/>
                  </a:lnTo>
                  <a:lnTo>
                    <a:pt x="1429" y="426"/>
                  </a:lnTo>
                  <a:lnTo>
                    <a:pt x="1429" y="426"/>
                  </a:lnTo>
                  <a:lnTo>
                    <a:pt x="1512" y="367"/>
                  </a:lnTo>
                  <a:lnTo>
                    <a:pt x="1512" y="367"/>
                  </a:lnTo>
                  <a:lnTo>
                    <a:pt x="1512" y="367"/>
                  </a:lnTo>
                  <a:lnTo>
                    <a:pt x="1555" y="400"/>
                  </a:lnTo>
                  <a:lnTo>
                    <a:pt x="1555" y="400"/>
                  </a:lnTo>
                  <a:lnTo>
                    <a:pt x="1662" y="478"/>
                  </a:lnTo>
                  <a:lnTo>
                    <a:pt x="1662" y="478"/>
                  </a:lnTo>
                  <a:lnTo>
                    <a:pt x="1587" y="529"/>
                  </a:lnTo>
                  <a:lnTo>
                    <a:pt x="1587" y="529"/>
                  </a:lnTo>
                  <a:lnTo>
                    <a:pt x="1509" y="579"/>
                  </a:lnTo>
                  <a:lnTo>
                    <a:pt x="1509" y="579"/>
                  </a:lnTo>
                  <a:lnTo>
                    <a:pt x="1399" y="499"/>
                  </a:lnTo>
                  <a:close/>
                  <a:moveTo>
                    <a:pt x="1474" y="617"/>
                  </a:moveTo>
                  <a:lnTo>
                    <a:pt x="1474" y="617"/>
                  </a:lnTo>
                  <a:lnTo>
                    <a:pt x="1509" y="593"/>
                  </a:lnTo>
                  <a:lnTo>
                    <a:pt x="1509" y="593"/>
                  </a:lnTo>
                  <a:lnTo>
                    <a:pt x="1536" y="614"/>
                  </a:lnTo>
                  <a:lnTo>
                    <a:pt x="1536" y="614"/>
                  </a:lnTo>
                  <a:lnTo>
                    <a:pt x="1660" y="706"/>
                  </a:lnTo>
                  <a:lnTo>
                    <a:pt x="1660" y="706"/>
                  </a:lnTo>
                  <a:lnTo>
                    <a:pt x="1625" y="727"/>
                  </a:lnTo>
                  <a:lnTo>
                    <a:pt x="1625" y="727"/>
                  </a:lnTo>
                  <a:lnTo>
                    <a:pt x="1520" y="797"/>
                  </a:lnTo>
                  <a:lnTo>
                    <a:pt x="1520" y="797"/>
                  </a:lnTo>
                  <a:lnTo>
                    <a:pt x="1507" y="807"/>
                  </a:lnTo>
                  <a:lnTo>
                    <a:pt x="1507" y="807"/>
                  </a:lnTo>
                  <a:lnTo>
                    <a:pt x="1413" y="740"/>
                  </a:lnTo>
                  <a:lnTo>
                    <a:pt x="1413" y="740"/>
                  </a:lnTo>
                  <a:lnTo>
                    <a:pt x="1357" y="700"/>
                  </a:lnTo>
                  <a:lnTo>
                    <a:pt x="1357" y="700"/>
                  </a:lnTo>
                  <a:lnTo>
                    <a:pt x="1474" y="617"/>
                  </a:lnTo>
                  <a:close/>
                  <a:moveTo>
                    <a:pt x="1327" y="904"/>
                  </a:moveTo>
                  <a:lnTo>
                    <a:pt x="1327" y="904"/>
                  </a:lnTo>
                  <a:lnTo>
                    <a:pt x="1201" y="810"/>
                  </a:lnTo>
                  <a:lnTo>
                    <a:pt x="1201" y="810"/>
                  </a:lnTo>
                  <a:lnTo>
                    <a:pt x="1196" y="807"/>
                  </a:lnTo>
                  <a:lnTo>
                    <a:pt x="1196" y="807"/>
                  </a:lnTo>
                  <a:lnTo>
                    <a:pt x="1249" y="770"/>
                  </a:lnTo>
                  <a:lnTo>
                    <a:pt x="1249" y="770"/>
                  </a:lnTo>
                  <a:lnTo>
                    <a:pt x="1354" y="700"/>
                  </a:lnTo>
                  <a:lnTo>
                    <a:pt x="1354" y="700"/>
                  </a:lnTo>
                  <a:lnTo>
                    <a:pt x="1410" y="746"/>
                  </a:lnTo>
                  <a:lnTo>
                    <a:pt x="1410" y="746"/>
                  </a:lnTo>
                  <a:lnTo>
                    <a:pt x="1499" y="813"/>
                  </a:lnTo>
                  <a:lnTo>
                    <a:pt x="1499" y="813"/>
                  </a:lnTo>
                  <a:lnTo>
                    <a:pt x="1402" y="880"/>
                  </a:lnTo>
                  <a:lnTo>
                    <a:pt x="1402" y="880"/>
                  </a:lnTo>
                  <a:lnTo>
                    <a:pt x="1349" y="917"/>
                  </a:lnTo>
                  <a:lnTo>
                    <a:pt x="1349" y="917"/>
                  </a:lnTo>
                  <a:lnTo>
                    <a:pt x="1327" y="904"/>
                  </a:lnTo>
                  <a:close/>
                  <a:moveTo>
                    <a:pt x="1324" y="1129"/>
                  </a:moveTo>
                  <a:lnTo>
                    <a:pt x="1324" y="1129"/>
                  </a:lnTo>
                  <a:lnTo>
                    <a:pt x="1228" y="1059"/>
                  </a:lnTo>
                  <a:lnTo>
                    <a:pt x="1228" y="1059"/>
                  </a:lnTo>
                  <a:lnTo>
                    <a:pt x="1193" y="1035"/>
                  </a:lnTo>
                  <a:lnTo>
                    <a:pt x="1193" y="1035"/>
                  </a:lnTo>
                  <a:lnTo>
                    <a:pt x="1290" y="968"/>
                  </a:lnTo>
                  <a:lnTo>
                    <a:pt x="1290" y="968"/>
                  </a:lnTo>
                  <a:lnTo>
                    <a:pt x="1349" y="931"/>
                  </a:lnTo>
                  <a:lnTo>
                    <a:pt x="1349" y="931"/>
                  </a:lnTo>
                  <a:lnTo>
                    <a:pt x="1467" y="1019"/>
                  </a:lnTo>
                  <a:lnTo>
                    <a:pt x="1467" y="1019"/>
                  </a:lnTo>
                  <a:lnTo>
                    <a:pt x="1493" y="1038"/>
                  </a:lnTo>
                  <a:lnTo>
                    <a:pt x="1493" y="1038"/>
                  </a:lnTo>
                  <a:lnTo>
                    <a:pt x="1477" y="1049"/>
                  </a:lnTo>
                  <a:lnTo>
                    <a:pt x="1477" y="1049"/>
                  </a:lnTo>
                  <a:lnTo>
                    <a:pt x="1346" y="1143"/>
                  </a:lnTo>
                  <a:lnTo>
                    <a:pt x="1343" y="1143"/>
                  </a:lnTo>
                  <a:lnTo>
                    <a:pt x="1343" y="1143"/>
                  </a:lnTo>
                  <a:lnTo>
                    <a:pt x="1324" y="1129"/>
                  </a:lnTo>
                  <a:close/>
                  <a:moveTo>
                    <a:pt x="1276" y="1322"/>
                  </a:moveTo>
                  <a:lnTo>
                    <a:pt x="1276" y="1322"/>
                  </a:lnTo>
                  <a:lnTo>
                    <a:pt x="1209" y="1271"/>
                  </a:lnTo>
                  <a:lnTo>
                    <a:pt x="1209" y="1271"/>
                  </a:lnTo>
                  <a:lnTo>
                    <a:pt x="1190" y="1261"/>
                  </a:lnTo>
                  <a:lnTo>
                    <a:pt x="1190" y="1261"/>
                  </a:lnTo>
                  <a:lnTo>
                    <a:pt x="1236" y="1228"/>
                  </a:lnTo>
                  <a:lnTo>
                    <a:pt x="1236" y="1228"/>
                  </a:lnTo>
                  <a:lnTo>
                    <a:pt x="1343" y="1156"/>
                  </a:lnTo>
                  <a:lnTo>
                    <a:pt x="1343" y="1156"/>
                  </a:lnTo>
                  <a:lnTo>
                    <a:pt x="1429" y="1221"/>
                  </a:lnTo>
                  <a:lnTo>
                    <a:pt x="1429" y="1221"/>
                  </a:lnTo>
                  <a:lnTo>
                    <a:pt x="1491" y="1263"/>
                  </a:lnTo>
                  <a:lnTo>
                    <a:pt x="1491" y="1263"/>
                  </a:lnTo>
                  <a:lnTo>
                    <a:pt x="1467" y="1282"/>
                  </a:lnTo>
                  <a:lnTo>
                    <a:pt x="1467" y="1282"/>
                  </a:lnTo>
                  <a:lnTo>
                    <a:pt x="1340" y="1368"/>
                  </a:lnTo>
                  <a:lnTo>
                    <a:pt x="1340" y="1368"/>
                  </a:lnTo>
                  <a:lnTo>
                    <a:pt x="1276" y="1322"/>
                  </a:lnTo>
                  <a:close/>
                  <a:moveTo>
                    <a:pt x="1338" y="1598"/>
                  </a:moveTo>
                  <a:lnTo>
                    <a:pt x="1338" y="1598"/>
                  </a:lnTo>
                  <a:lnTo>
                    <a:pt x="1311" y="1577"/>
                  </a:lnTo>
                  <a:lnTo>
                    <a:pt x="1311" y="1577"/>
                  </a:lnTo>
                  <a:lnTo>
                    <a:pt x="1268" y="1542"/>
                  </a:lnTo>
                  <a:lnTo>
                    <a:pt x="1268" y="1542"/>
                  </a:lnTo>
                  <a:lnTo>
                    <a:pt x="1217" y="1505"/>
                  </a:lnTo>
                  <a:lnTo>
                    <a:pt x="1217" y="1505"/>
                  </a:lnTo>
                  <a:lnTo>
                    <a:pt x="1190" y="1483"/>
                  </a:lnTo>
                  <a:lnTo>
                    <a:pt x="1190" y="1483"/>
                  </a:lnTo>
                  <a:lnTo>
                    <a:pt x="1306" y="1405"/>
                  </a:lnTo>
                  <a:lnTo>
                    <a:pt x="1306" y="1405"/>
                  </a:lnTo>
                  <a:lnTo>
                    <a:pt x="1340" y="1381"/>
                  </a:lnTo>
                  <a:lnTo>
                    <a:pt x="1340" y="1381"/>
                  </a:lnTo>
                  <a:lnTo>
                    <a:pt x="1349" y="1387"/>
                  </a:lnTo>
                  <a:lnTo>
                    <a:pt x="1349" y="1387"/>
                  </a:lnTo>
                  <a:lnTo>
                    <a:pt x="1426" y="1443"/>
                  </a:lnTo>
                  <a:lnTo>
                    <a:pt x="1426" y="1443"/>
                  </a:lnTo>
                  <a:lnTo>
                    <a:pt x="1491" y="1489"/>
                  </a:lnTo>
                  <a:lnTo>
                    <a:pt x="1491" y="1489"/>
                  </a:lnTo>
                  <a:lnTo>
                    <a:pt x="1408" y="1548"/>
                  </a:lnTo>
                  <a:lnTo>
                    <a:pt x="1408" y="1548"/>
                  </a:lnTo>
                  <a:lnTo>
                    <a:pt x="1338" y="159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6" name="Freeform 72"/>
            <p:cNvSpPr>
              <a:spLocks noChangeArrowheads="1"/>
            </p:cNvSpPr>
            <p:nvPr/>
          </p:nvSpPr>
          <p:spPr bwMode="auto">
            <a:xfrm>
              <a:off x="3913188" y="5667375"/>
              <a:ext cx="26987" cy="20638"/>
            </a:xfrm>
            <a:custGeom>
              <a:avLst/>
              <a:gdLst>
                <a:gd name="T0" fmla="*/ 61 w 76"/>
                <a:gd name="T1" fmla="*/ 49 h 58"/>
                <a:gd name="T2" fmla="*/ 61 w 76"/>
                <a:gd name="T3" fmla="*/ 49 h 58"/>
                <a:gd name="T4" fmla="*/ 75 w 76"/>
                <a:gd name="T5" fmla="*/ 57 h 58"/>
                <a:gd name="T6" fmla="*/ 75 w 76"/>
                <a:gd name="T7" fmla="*/ 57 h 58"/>
                <a:gd name="T8" fmla="*/ 64 w 76"/>
                <a:gd name="T9" fmla="*/ 43 h 58"/>
                <a:gd name="T10" fmla="*/ 64 w 76"/>
                <a:gd name="T11" fmla="*/ 43 h 58"/>
                <a:gd name="T12" fmla="*/ 40 w 76"/>
                <a:gd name="T13" fmla="*/ 25 h 58"/>
                <a:gd name="T14" fmla="*/ 40 w 76"/>
                <a:gd name="T15" fmla="*/ 25 h 58"/>
                <a:gd name="T16" fmla="*/ 13 w 76"/>
                <a:gd name="T17" fmla="*/ 6 h 58"/>
                <a:gd name="T18" fmla="*/ 13 w 76"/>
                <a:gd name="T19" fmla="*/ 6 h 58"/>
                <a:gd name="T20" fmla="*/ 0 w 76"/>
                <a:gd name="T21" fmla="*/ 0 h 58"/>
                <a:gd name="T22" fmla="*/ 0 w 76"/>
                <a:gd name="T23" fmla="*/ 0 h 58"/>
                <a:gd name="T24" fmla="*/ 10 w 76"/>
                <a:gd name="T25" fmla="*/ 11 h 58"/>
                <a:gd name="T26" fmla="*/ 10 w 76"/>
                <a:gd name="T27" fmla="*/ 11 h 58"/>
                <a:gd name="T28" fmla="*/ 35 w 76"/>
                <a:gd name="T29" fmla="*/ 33 h 58"/>
                <a:gd name="T30" fmla="*/ 35 w 76"/>
                <a:gd name="T31" fmla="*/ 33 h 58"/>
                <a:gd name="T32" fmla="*/ 61 w 76"/>
                <a:gd name="T33"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58">
                  <a:moveTo>
                    <a:pt x="61" y="49"/>
                  </a:moveTo>
                  <a:lnTo>
                    <a:pt x="61" y="49"/>
                  </a:lnTo>
                  <a:lnTo>
                    <a:pt x="75" y="57"/>
                  </a:lnTo>
                  <a:lnTo>
                    <a:pt x="75" y="57"/>
                  </a:lnTo>
                  <a:lnTo>
                    <a:pt x="64" y="43"/>
                  </a:lnTo>
                  <a:lnTo>
                    <a:pt x="64" y="43"/>
                  </a:lnTo>
                  <a:lnTo>
                    <a:pt x="40" y="25"/>
                  </a:lnTo>
                  <a:lnTo>
                    <a:pt x="40" y="25"/>
                  </a:lnTo>
                  <a:lnTo>
                    <a:pt x="13" y="6"/>
                  </a:lnTo>
                  <a:lnTo>
                    <a:pt x="13" y="6"/>
                  </a:lnTo>
                  <a:lnTo>
                    <a:pt x="0" y="0"/>
                  </a:lnTo>
                  <a:lnTo>
                    <a:pt x="0" y="0"/>
                  </a:lnTo>
                  <a:lnTo>
                    <a:pt x="10" y="11"/>
                  </a:lnTo>
                  <a:lnTo>
                    <a:pt x="10" y="11"/>
                  </a:lnTo>
                  <a:lnTo>
                    <a:pt x="35" y="33"/>
                  </a:lnTo>
                  <a:lnTo>
                    <a:pt x="35" y="33"/>
                  </a:lnTo>
                  <a:lnTo>
                    <a:pt x="61" y="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7" name="Freeform 73"/>
            <p:cNvSpPr>
              <a:spLocks noChangeArrowheads="1"/>
            </p:cNvSpPr>
            <p:nvPr/>
          </p:nvSpPr>
          <p:spPr bwMode="auto">
            <a:xfrm>
              <a:off x="4032250" y="5673725"/>
              <a:ext cx="14288" cy="11113"/>
            </a:xfrm>
            <a:custGeom>
              <a:avLst/>
              <a:gdLst>
                <a:gd name="T0" fmla="*/ 16 w 41"/>
                <a:gd name="T1" fmla="*/ 18 h 30"/>
                <a:gd name="T2" fmla="*/ 16 w 41"/>
                <a:gd name="T3" fmla="*/ 18 h 30"/>
                <a:gd name="T4" fmla="*/ 32 w 41"/>
                <a:gd name="T5" fmla="*/ 26 h 30"/>
                <a:gd name="T6" fmla="*/ 32 w 41"/>
                <a:gd name="T7" fmla="*/ 26 h 30"/>
                <a:gd name="T8" fmla="*/ 40 w 41"/>
                <a:gd name="T9" fmla="*/ 29 h 30"/>
                <a:gd name="T10" fmla="*/ 40 w 41"/>
                <a:gd name="T11" fmla="*/ 29 h 30"/>
                <a:gd name="T12" fmla="*/ 35 w 41"/>
                <a:gd name="T13" fmla="*/ 21 h 30"/>
                <a:gd name="T14" fmla="*/ 35 w 41"/>
                <a:gd name="T15" fmla="*/ 21 h 30"/>
                <a:gd name="T16" fmla="*/ 24 w 41"/>
                <a:gd name="T17" fmla="*/ 10 h 30"/>
                <a:gd name="T18" fmla="*/ 24 w 41"/>
                <a:gd name="T19" fmla="*/ 10 h 30"/>
                <a:gd name="T20" fmla="*/ 7 w 41"/>
                <a:gd name="T21" fmla="*/ 2 h 30"/>
                <a:gd name="T22" fmla="*/ 7 w 41"/>
                <a:gd name="T23" fmla="*/ 2 h 30"/>
                <a:gd name="T24" fmla="*/ 0 w 41"/>
                <a:gd name="T25" fmla="*/ 0 h 30"/>
                <a:gd name="T26" fmla="*/ 0 w 41"/>
                <a:gd name="T27" fmla="*/ 0 h 30"/>
                <a:gd name="T28" fmla="*/ 5 w 41"/>
                <a:gd name="T29" fmla="*/ 8 h 30"/>
                <a:gd name="T30" fmla="*/ 5 w 41"/>
                <a:gd name="T31" fmla="*/ 8 h 30"/>
                <a:gd name="T32" fmla="*/ 16 w 41"/>
                <a:gd name="T33"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30">
                  <a:moveTo>
                    <a:pt x="16" y="18"/>
                  </a:moveTo>
                  <a:lnTo>
                    <a:pt x="16" y="18"/>
                  </a:lnTo>
                  <a:lnTo>
                    <a:pt x="32" y="26"/>
                  </a:lnTo>
                  <a:lnTo>
                    <a:pt x="32" y="26"/>
                  </a:lnTo>
                  <a:lnTo>
                    <a:pt x="40" y="29"/>
                  </a:lnTo>
                  <a:lnTo>
                    <a:pt x="40" y="29"/>
                  </a:lnTo>
                  <a:lnTo>
                    <a:pt x="35" y="21"/>
                  </a:lnTo>
                  <a:lnTo>
                    <a:pt x="35" y="21"/>
                  </a:lnTo>
                  <a:lnTo>
                    <a:pt x="24" y="10"/>
                  </a:lnTo>
                  <a:lnTo>
                    <a:pt x="24" y="10"/>
                  </a:lnTo>
                  <a:lnTo>
                    <a:pt x="7" y="2"/>
                  </a:lnTo>
                  <a:lnTo>
                    <a:pt x="7" y="2"/>
                  </a:lnTo>
                  <a:lnTo>
                    <a:pt x="0" y="0"/>
                  </a:lnTo>
                  <a:lnTo>
                    <a:pt x="0" y="0"/>
                  </a:lnTo>
                  <a:lnTo>
                    <a:pt x="5" y="8"/>
                  </a:lnTo>
                  <a:lnTo>
                    <a:pt x="5" y="8"/>
                  </a:lnTo>
                  <a:lnTo>
                    <a:pt x="16" y="1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8" name="Freeform 74"/>
            <p:cNvSpPr>
              <a:spLocks noChangeArrowheads="1"/>
            </p:cNvSpPr>
            <p:nvPr/>
          </p:nvSpPr>
          <p:spPr bwMode="auto">
            <a:xfrm>
              <a:off x="3856038" y="5461000"/>
              <a:ext cx="22225" cy="15875"/>
            </a:xfrm>
            <a:custGeom>
              <a:avLst/>
              <a:gdLst>
                <a:gd name="T0" fmla="*/ 8 w 60"/>
                <a:gd name="T1" fmla="*/ 11 h 44"/>
                <a:gd name="T2" fmla="*/ 8 w 60"/>
                <a:gd name="T3" fmla="*/ 11 h 44"/>
                <a:gd name="T4" fmla="*/ 27 w 60"/>
                <a:gd name="T5" fmla="*/ 27 h 44"/>
                <a:gd name="T6" fmla="*/ 27 w 60"/>
                <a:gd name="T7" fmla="*/ 27 h 44"/>
                <a:gd name="T8" fmla="*/ 48 w 60"/>
                <a:gd name="T9" fmla="*/ 40 h 44"/>
                <a:gd name="T10" fmla="*/ 48 w 60"/>
                <a:gd name="T11" fmla="*/ 40 h 44"/>
                <a:gd name="T12" fmla="*/ 59 w 60"/>
                <a:gd name="T13" fmla="*/ 43 h 44"/>
                <a:gd name="T14" fmla="*/ 59 w 60"/>
                <a:gd name="T15" fmla="*/ 43 h 44"/>
                <a:gd name="T16" fmla="*/ 51 w 60"/>
                <a:gd name="T17" fmla="*/ 35 h 44"/>
                <a:gd name="T18" fmla="*/ 51 w 60"/>
                <a:gd name="T19" fmla="*/ 35 h 44"/>
                <a:gd name="T20" fmla="*/ 32 w 60"/>
                <a:gd name="T21" fmla="*/ 19 h 44"/>
                <a:gd name="T22" fmla="*/ 32 w 60"/>
                <a:gd name="T23" fmla="*/ 19 h 44"/>
                <a:gd name="T24" fmla="*/ 11 w 60"/>
                <a:gd name="T25" fmla="*/ 5 h 44"/>
                <a:gd name="T26" fmla="*/ 11 w 60"/>
                <a:gd name="T27" fmla="*/ 5 h 44"/>
                <a:gd name="T28" fmla="*/ 0 w 60"/>
                <a:gd name="T29" fmla="*/ 0 h 44"/>
                <a:gd name="T30" fmla="*/ 0 w 60"/>
                <a:gd name="T31" fmla="*/ 0 h 44"/>
                <a:gd name="T32" fmla="*/ 8 w 60"/>
                <a:gd name="T33"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44">
                  <a:moveTo>
                    <a:pt x="8" y="11"/>
                  </a:moveTo>
                  <a:lnTo>
                    <a:pt x="8" y="11"/>
                  </a:lnTo>
                  <a:lnTo>
                    <a:pt x="27" y="27"/>
                  </a:lnTo>
                  <a:lnTo>
                    <a:pt x="27" y="27"/>
                  </a:lnTo>
                  <a:lnTo>
                    <a:pt x="48" y="40"/>
                  </a:lnTo>
                  <a:lnTo>
                    <a:pt x="48" y="40"/>
                  </a:lnTo>
                  <a:lnTo>
                    <a:pt x="59" y="43"/>
                  </a:lnTo>
                  <a:lnTo>
                    <a:pt x="59" y="43"/>
                  </a:lnTo>
                  <a:lnTo>
                    <a:pt x="51" y="35"/>
                  </a:lnTo>
                  <a:lnTo>
                    <a:pt x="51" y="35"/>
                  </a:lnTo>
                  <a:lnTo>
                    <a:pt x="32" y="19"/>
                  </a:lnTo>
                  <a:lnTo>
                    <a:pt x="32" y="19"/>
                  </a:lnTo>
                  <a:lnTo>
                    <a:pt x="11" y="5"/>
                  </a:lnTo>
                  <a:lnTo>
                    <a:pt x="11" y="5"/>
                  </a:lnTo>
                  <a:lnTo>
                    <a:pt x="0" y="0"/>
                  </a:lnTo>
                  <a:lnTo>
                    <a:pt x="0" y="0"/>
                  </a:lnTo>
                  <a:lnTo>
                    <a:pt x="8" y="1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9" name="Freeform 75"/>
            <p:cNvSpPr>
              <a:spLocks noChangeArrowheads="1"/>
            </p:cNvSpPr>
            <p:nvPr/>
          </p:nvSpPr>
          <p:spPr bwMode="auto">
            <a:xfrm>
              <a:off x="3970338" y="5462588"/>
              <a:ext cx="20637" cy="15875"/>
            </a:xfrm>
            <a:custGeom>
              <a:avLst/>
              <a:gdLst>
                <a:gd name="T0" fmla="*/ 33 w 58"/>
                <a:gd name="T1" fmla="*/ 19 h 44"/>
                <a:gd name="T2" fmla="*/ 33 w 58"/>
                <a:gd name="T3" fmla="*/ 19 h 44"/>
                <a:gd name="T4" fmla="*/ 11 w 58"/>
                <a:gd name="T5" fmla="*/ 6 h 44"/>
                <a:gd name="T6" fmla="*/ 11 w 58"/>
                <a:gd name="T7" fmla="*/ 6 h 44"/>
                <a:gd name="T8" fmla="*/ 0 w 58"/>
                <a:gd name="T9" fmla="*/ 0 h 44"/>
                <a:gd name="T10" fmla="*/ 0 w 58"/>
                <a:gd name="T11" fmla="*/ 0 h 44"/>
                <a:gd name="T12" fmla="*/ 6 w 58"/>
                <a:gd name="T13" fmla="*/ 11 h 44"/>
                <a:gd name="T14" fmla="*/ 6 w 58"/>
                <a:gd name="T15" fmla="*/ 11 h 44"/>
                <a:gd name="T16" fmla="*/ 24 w 58"/>
                <a:gd name="T17" fmla="*/ 27 h 44"/>
                <a:gd name="T18" fmla="*/ 24 w 58"/>
                <a:gd name="T19" fmla="*/ 27 h 44"/>
                <a:gd name="T20" fmla="*/ 46 w 58"/>
                <a:gd name="T21" fmla="*/ 40 h 44"/>
                <a:gd name="T22" fmla="*/ 46 w 58"/>
                <a:gd name="T23" fmla="*/ 40 h 44"/>
                <a:gd name="T24" fmla="*/ 57 w 58"/>
                <a:gd name="T25" fmla="*/ 43 h 44"/>
                <a:gd name="T26" fmla="*/ 57 w 58"/>
                <a:gd name="T27" fmla="*/ 43 h 44"/>
                <a:gd name="T28" fmla="*/ 48 w 58"/>
                <a:gd name="T29" fmla="*/ 35 h 44"/>
                <a:gd name="T30" fmla="*/ 48 w 58"/>
                <a:gd name="T31" fmla="*/ 35 h 44"/>
                <a:gd name="T32" fmla="*/ 33 w 58"/>
                <a:gd name="T3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44">
                  <a:moveTo>
                    <a:pt x="33" y="19"/>
                  </a:moveTo>
                  <a:lnTo>
                    <a:pt x="33" y="19"/>
                  </a:lnTo>
                  <a:lnTo>
                    <a:pt x="11" y="6"/>
                  </a:lnTo>
                  <a:lnTo>
                    <a:pt x="11" y="6"/>
                  </a:lnTo>
                  <a:lnTo>
                    <a:pt x="0" y="0"/>
                  </a:lnTo>
                  <a:lnTo>
                    <a:pt x="0" y="0"/>
                  </a:lnTo>
                  <a:lnTo>
                    <a:pt x="6" y="11"/>
                  </a:lnTo>
                  <a:lnTo>
                    <a:pt x="6" y="11"/>
                  </a:lnTo>
                  <a:lnTo>
                    <a:pt x="24" y="27"/>
                  </a:lnTo>
                  <a:lnTo>
                    <a:pt x="24" y="27"/>
                  </a:lnTo>
                  <a:lnTo>
                    <a:pt x="46" y="40"/>
                  </a:lnTo>
                  <a:lnTo>
                    <a:pt x="46" y="40"/>
                  </a:lnTo>
                  <a:lnTo>
                    <a:pt x="57" y="43"/>
                  </a:lnTo>
                  <a:lnTo>
                    <a:pt x="57" y="43"/>
                  </a:lnTo>
                  <a:lnTo>
                    <a:pt x="48" y="35"/>
                  </a:lnTo>
                  <a:lnTo>
                    <a:pt x="48" y="35"/>
                  </a:lnTo>
                  <a:lnTo>
                    <a:pt x="33" y="1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0" name="Freeform 76"/>
            <p:cNvSpPr>
              <a:spLocks noChangeArrowheads="1"/>
            </p:cNvSpPr>
            <p:nvPr/>
          </p:nvSpPr>
          <p:spPr bwMode="auto">
            <a:xfrm>
              <a:off x="4079875" y="5462588"/>
              <a:ext cx="34925" cy="25400"/>
            </a:xfrm>
            <a:custGeom>
              <a:avLst/>
              <a:gdLst>
                <a:gd name="T0" fmla="*/ 78 w 95"/>
                <a:gd name="T1" fmla="*/ 62 h 71"/>
                <a:gd name="T2" fmla="*/ 78 w 95"/>
                <a:gd name="T3" fmla="*/ 62 h 71"/>
                <a:gd name="T4" fmla="*/ 94 w 95"/>
                <a:gd name="T5" fmla="*/ 70 h 71"/>
                <a:gd name="T6" fmla="*/ 94 w 95"/>
                <a:gd name="T7" fmla="*/ 70 h 71"/>
                <a:gd name="T8" fmla="*/ 80 w 95"/>
                <a:gd name="T9" fmla="*/ 57 h 71"/>
                <a:gd name="T10" fmla="*/ 80 w 95"/>
                <a:gd name="T11" fmla="*/ 57 h 71"/>
                <a:gd name="T12" fmla="*/ 67 w 95"/>
                <a:gd name="T13" fmla="*/ 46 h 71"/>
                <a:gd name="T14" fmla="*/ 67 w 95"/>
                <a:gd name="T15" fmla="*/ 46 h 71"/>
                <a:gd name="T16" fmla="*/ 51 w 95"/>
                <a:gd name="T17" fmla="*/ 32 h 71"/>
                <a:gd name="T18" fmla="*/ 51 w 95"/>
                <a:gd name="T19" fmla="*/ 32 h 71"/>
                <a:gd name="T20" fmla="*/ 32 w 95"/>
                <a:gd name="T21" fmla="*/ 19 h 71"/>
                <a:gd name="T22" fmla="*/ 32 w 95"/>
                <a:gd name="T23" fmla="*/ 19 h 71"/>
                <a:gd name="T24" fmla="*/ 16 w 95"/>
                <a:gd name="T25" fmla="*/ 11 h 71"/>
                <a:gd name="T26" fmla="*/ 16 w 95"/>
                <a:gd name="T27" fmla="*/ 11 h 71"/>
                <a:gd name="T28" fmla="*/ 0 w 95"/>
                <a:gd name="T29" fmla="*/ 0 h 71"/>
                <a:gd name="T30" fmla="*/ 0 w 95"/>
                <a:gd name="T31" fmla="*/ 0 h 71"/>
                <a:gd name="T32" fmla="*/ 13 w 95"/>
                <a:gd name="T33" fmla="*/ 14 h 71"/>
                <a:gd name="T34" fmla="*/ 13 w 95"/>
                <a:gd name="T35" fmla="*/ 14 h 71"/>
                <a:gd name="T36" fmla="*/ 27 w 95"/>
                <a:gd name="T37" fmla="*/ 27 h 71"/>
                <a:gd name="T38" fmla="*/ 27 w 95"/>
                <a:gd name="T39" fmla="*/ 27 h 71"/>
                <a:gd name="T40" fmla="*/ 43 w 95"/>
                <a:gd name="T41" fmla="*/ 40 h 71"/>
                <a:gd name="T42" fmla="*/ 43 w 95"/>
                <a:gd name="T43" fmla="*/ 40 h 71"/>
                <a:gd name="T44" fmla="*/ 62 w 95"/>
                <a:gd name="T45" fmla="*/ 51 h 71"/>
                <a:gd name="T46" fmla="*/ 62 w 95"/>
                <a:gd name="T47" fmla="*/ 51 h 71"/>
                <a:gd name="T48" fmla="*/ 78 w 95"/>
                <a:gd name="T49" fmla="*/ 6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5" h="71">
                  <a:moveTo>
                    <a:pt x="78" y="62"/>
                  </a:moveTo>
                  <a:lnTo>
                    <a:pt x="78" y="62"/>
                  </a:lnTo>
                  <a:lnTo>
                    <a:pt x="94" y="70"/>
                  </a:lnTo>
                  <a:lnTo>
                    <a:pt x="94" y="70"/>
                  </a:lnTo>
                  <a:lnTo>
                    <a:pt x="80" y="57"/>
                  </a:lnTo>
                  <a:lnTo>
                    <a:pt x="80" y="57"/>
                  </a:lnTo>
                  <a:lnTo>
                    <a:pt x="67" y="46"/>
                  </a:lnTo>
                  <a:lnTo>
                    <a:pt x="67" y="46"/>
                  </a:lnTo>
                  <a:lnTo>
                    <a:pt x="51" y="32"/>
                  </a:lnTo>
                  <a:lnTo>
                    <a:pt x="51" y="32"/>
                  </a:lnTo>
                  <a:lnTo>
                    <a:pt x="32" y="19"/>
                  </a:lnTo>
                  <a:lnTo>
                    <a:pt x="32" y="19"/>
                  </a:lnTo>
                  <a:lnTo>
                    <a:pt x="16" y="11"/>
                  </a:lnTo>
                  <a:lnTo>
                    <a:pt x="16" y="11"/>
                  </a:lnTo>
                  <a:lnTo>
                    <a:pt x="0" y="0"/>
                  </a:lnTo>
                  <a:lnTo>
                    <a:pt x="0" y="0"/>
                  </a:lnTo>
                  <a:lnTo>
                    <a:pt x="13" y="14"/>
                  </a:lnTo>
                  <a:lnTo>
                    <a:pt x="13" y="14"/>
                  </a:lnTo>
                  <a:lnTo>
                    <a:pt x="27" y="27"/>
                  </a:lnTo>
                  <a:lnTo>
                    <a:pt x="27" y="27"/>
                  </a:lnTo>
                  <a:lnTo>
                    <a:pt x="43" y="40"/>
                  </a:lnTo>
                  <a:lnTo>
                    <a:pt x="43" y="40"/>
                  </a:lnTo>
                  <a:lnTo>
                    <a:pt x="62" y="51"/>
                  </a:lnTo>
                  <a:lnTo>
                    <a:pt x="62" y="51"/>
                  </a:lnTo>
                  <a:lnTo>
                    <a:pt x="78" y="6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1" name="Freeform 77"/>
            <p:cNvSpPr>
              <a:spLocks noChangeArrowheads="1"/>
            </p:cNvSpPr>
            <p:nvPr/>
          </p:nvSpPr>
          <p:spPr bwMode="auto">
            <a:xfrm>
              <a:off x="3325813" y="5203825"/>
              <a:ext cx="1096962" cy="739775"/>
            </a:xfrm>
            <a:custGeom>
              <a:avLst/>
              <a:gdLst>
                <a:gd name="T0" fmla="*/ 2839 w 3049"/>
                <a:gd name="T1" fmla="*/ 882 h 2055"/>
                <a:gd name="T2" fmla="*/ 2622 w 3049"/>
                <a:gd name="T3" fmla="*/ 225 h 2055"/>
                <a:gd name="T4" fmla="*/ 1772 w 3049"/>
                <a:gd name="T5" fmla="*/ 50 h 2055"/>
                <a:gd name="T6" fmla="*/ 1228 w 3049"/>
                <a:gd name="T7" fmla="*/ 42 h 2055"/>
                <a:gd name="T8" fmla="*/ 836 w 3049"/>
                <a:gd name="T9" fmla="*/ 300 h 2055"/>
                <a:gd name="T10" fmla="*/ 72 w 3049"/>
                <a:gd name="T11" fmla="*/ 544 h 2055"/>
                <a:gd name="T12" fmla="*/ 276 w 3049"/>
                <a:gd name="T13" fmla="*/ 1260 h 2055"/>
                <a:gd name="T14" fmla="*/ 531 w 3049"/>
                <a:gd name="T15" fmla="*/ 1713 h 2055"/>
                <a:gd name="T16" fmla="*/ 1198 w 3049"/>
                <a:gd name="T17" fmla="*/ 1998 h 2055"/>
                <a:gd name="T18" fmla="*/ 1939 w 3049"/>
                <a:gd name="T19" fmla="*/ 1839 h 2055"/>
                <a:gd name="T20" fmla="*/ 2284 w 3049"/>
                <a:gd name="T21" fmla="*/ 1890 h 2055"/>
                <a:gd name="T22" fmla="*/ 1880 w 3049"/>
                <a:gd name="T23" fmla="*/ 1799 h 2055"/>
                <a:gd name="T24" fmla="*/ 1214 w 3049"/>
                <a:gd name="T25" fmla="*/ 1970 h 2055"/>
                <a:gd name="T26" fmla="*/ 724 w 3049"/>
                <a:gd name="T27" fmla="*/ 1713 h 2055"/>
                <a:gd name="T28" fmla="*/ 536 w 3049"/>
                <a:gd name="T29" fmla="*/ 1391 h 2055"/>
                <a:gd name="T30" fmla="*/ 466 w 3049"/>
                <a:gd name="T31" fmla="*/ 1598 h 2055"/>
                <a:gd name="T32" fmla="*/ 496 w 3049"/>
                <a:gd name="T33" fmla="*/ 1579 h 2055"/>
                <a:gd name="T34" fmla="*/ 793 w 3049"/>
                <a:gd name="T35" fmla="*/ 1600 h 2055"/>
                <a:gd name="T36" fmla="*/ 868 w 3049"/>
                <a:gd name="T37" fmla="*/ 1536 h 2055"/>
                <a:gd name="T38" fmla="*/ 1064 w 3049"/>
                <a:gd name="T39" fmla="*/ 1324 h 2055"/>
                <a:gd name="T40" fmla="*/ 906 w 3049"/>
                <a:gd name="T41" fmla="*/ 1067 h 2055"/>
                <a:gd name="T42" fmla="*/ 860 w 3049"/>
                <a:gd name="T43" fmla="*/ 879 h 2055"/>
                <a:gd name="T44" fmla="*/ 911 w 3049"/>
                <a:gd name="T45" fmla="*/ 624 h 2055"/>
                <a:gd name="T46" fmla="*/ 1169 w 3049"/>
                <a:gd name="T47" fmla="*/ 692 h 2055"/>
                <a:gd name="T48" fmla="*/ 1094 w 3049"/>
                <a:gd name="T49" fmla="*/ 624 h 2055"/>
                <a:gd name="T50" fmla="*/ 1429 w 3049"/>
                <a:gd name="T51" fmla="*/ 453 h 2055"/>
                <a:gd name="T52" fmla="*/ 1453 w 3049"/>
                <a:gd name="T53" fmla="*/ 466 h 2055"/>
                <a:gd name="T54" fmla="*/ 1791 w 3049"/>
                <a:gd name="T55" fmla="*/ 273 h 2055"/>
                <a:gd name="T56" fmla="*/ 1968 w 3049"/>
                <a:gd name="T57" fmla="*/ 399 h 2055"/>
                <a:gd name="T58" fmla="*/ 1890 w 3049"/>
                <a:gd name="T59" fmla="*/ 335 h 2055"/>
                <a:gd name="T60" fmla="*/ 1611 w 3049"/>
                <a:gd name="T61" fmla="*/ 128 h 2055"/>
                <a:gd name="T62" fmla="*/ 1289 w 3049"/>
                <a:gd name="T63" fmla="*/ 123 h 2055"/>
                <a:gd name="T64" fmla="*/ 783 w 3049"/>
                <a:gd name="T65" fmla="*/ 426 h 2055"/>
                <a:gd name="T66" fmla="*/ 630 w 3049"/>
                <a:gd name="T67" fmla="*/ 364 h 2055"/>
                <a:gd name="T68" fmla="*/ 185 w 3049"/>
                <a:gd name="T69" fmla="*/ 670 h 2055"/>
                <a:gd name="T70" fmla="*/ 324 w 3049"/>
                <a:gd name="T71" fmla="*/ 399 h 2055"/>
                <a:gd name="T72" fmla="*/ 933 w 3049"/>
                <a:gd name="T73" fmla="*/ 321 h 2055"/>
                <a:gd name="T74" fmla="*/ 1346 w 3049"/>
                <a:gd name="T75" fmla="*/ 69 h 2055"/>
                <a:gd name="T76" fmla="*/ 1906 w 3049"/>
                <a:gd name="T77" fmla="*/ 169 h 2055"/>
                <a:gd name="T78" fmla="*/ 2641 w 3049"/>
                <a:gd name="T79" fmla="*/ 284 h 2055"/>
                <a:gd name="T80" fmla="*/ 2805 w 3049"/>
                <a:gd name="T81" fmla="*/ 892 h 2055"/>
                <a:gd name="T82" fmla="*/ 3022 w 3049"/>
                <a:gd name="T83" fmla="*/ 1295 h 2055"/>
                <a:gd name="T84" fmla="*/ 2893 w 3049"/>
                <a:gd name="T85" fmla="*/ 1635 h 2055"/>
                <a:gd name="T86" fmla="*/ 2614 w 3049"/>
                <a:gd name="T87" fmla="*/ 1826 h 2055"/>
                <a:gd name="T88" fmla="*/ 3022 w 3049"/>
                <a:gd name="T89" fmla="*/ 1464 h 2055"/>
                <a:gd name="T90" fmla="*/ 1228 w 3049"/>
                <a:gd name="T91" fmla="*/ 571 h 2055"/>
                <a:gd name="T92" fmla="*/ 152 w 3049"/>
                <a:gd name="T93" fmla="*/ 1113 h 2055"/>
                <a:gd name="T94" fmla="*/ 504 w 3049"/>
                <a:gd name="T95" fmla="*/ 683 h 2055"/>
                <a:gd name="T96" fmla="*/ 496 w 3049"/>
                <a:gd name="T97" fmla="*/ 1123 h 2055"/>
                <a:gd name="T98" fmla="*/ 244 w 3049"/>
                <a:gd name="T99" fmla="*/ 1190 h 2055"/>
                <a:gd name="T100" fmla="*/ 488 w 3049"/>
                <a:gd name="T101" fmla="*/ 1142 h 2055"/>
                <a:gd name="T102" fmla="*/ 716 w 3049"/>
                <a:gd name="T103" fmla="*/ 1418 h 2055"/>
                <a:gd name="T104" fmla="*/ 818 w 3049"/>
                <a:gd name="T105" fmla="*/ 1348 h 2055"/>
                <a:gd name="T106" fmla="*/ 654 w 3049"/>
                <a:gd name="T107" fmla="*/ 1027 h 2055"/>
                <a:gd name="T108" fmla="*/ 662 w 3049"/>
                <a:gd name="T109" fmla="*/ 574 h 2055"/>
                <a:gd name="T110" fmla="*/ 1043 w 3049"/>
                <a:gd name="T111" fmla="*/ 541 h 2055"/>
                <a:gd name="T112" fmla="*/ 1609 w 3049"/>
                <a:gd name="T113" fmla="*/ 134 h 2055"/>
                <a:gd name="T114" fmla="*/ 1341 w 3049"/>
                <a:gd name="T115" fmla="*/ 163 h 2055"/>
                <a:gd name="T116" fmla="*/ 1056 w 3049"/>
                <a:gd name="T117" fmla="*/ 410 h 2055"/>
                <a:gd name="T118" fmla="*/ 1180 w 3049"/>
                <a:gd name="T119" fmla="*/ 426 h 2055"/>
                <a:gd name="T120" fmla="*/ 767 w 3049"/>
                <a:gd name="T121" fmla="*/ 640 h 2055"/>
                <a:gd name="T122" fmla="*/ 348 w 3049"/>
                <a:gd name="T123" fmla="*/ 568 h 2055"/>
                <a:gd name="T124" fmla="*/ 255 w 3049"/>
                <a:gd name="T125" fmla="*/ 847 h 2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9" h="2055">
                  <a:moveTo>
                    <a:pt x="3046" y="1292"/>
                  </a:moveTo>
                  <a:lnTo>
                    <a:pt x="3046" y="1271"/>
                  </a:lnTo>
                  <a:lnTo>
                    <a:pt x="3046" y="1271"/>
                  </a:lnTo>
                  <a:lnTo>
                    <a:pt x="3043" y="1249"/>
                  </a:lnTo>
                  <a:lnTo>
                    <a:pt x="3038" y="1225"/>
                  </a:lnTo>
                  <a:lnTo>
                    <a:pt x="3032" y="1206"/>
                  </a:lnTo>
                  <a:lnTo>
                    <a:pt x="3027" y="1185"/>
                  </a:lnTo>
                  <a:lnTo>
                    <a:pt x="3022" y="1163"/>
                  </a:lnTo>
                  <a:lnTo>
                    <a:pt x="3014" y="1142"/>
                  </a:lnTo>
                  <a:lnTo>
                    <a:pt x="3014" y="1142"/>
                  </a:lnTo>
                  <a:lnTo>
                    <a:pt x="3006" y="1123"/>
                  </a:lnTo>
                  <a:lnTo>
                    <a:pt x="2998" y="1102"/>
                  </a:lnTo>
                  <a:lnTo>
                    <a:pt x="2998" y="1102"/>
                  </a:lnTo>
                  <a:lnTo>
                    <a:pt x="2987" y="1083"/>
                  </a:lnTo>
                  <a:lnTo>
                    <a:pt x="2976" y="1064"/>
                  </a:lnTo>
                  <a:lnTo>
                    <a:pt x="2971" y="1054"/>
                  </a:lnTo>
                  <a:lnTo>
                    <a:pt x="2965" y="1045"/>
                  </a:lnTo>
                  <a:lnTo>
                    <a:pt x="2965" y="1045"/>
                  </a:lnTo>
                  <a:lnTo>
                    <a:pt x="2941" y="1008"/>
                  </a:lnTo>
                  <a:lnTo>
                    <a:pt x="2917" y="973"/>
                  </a:lnTo>
                  <a:lnTo>
                    <a:pt x="2917" y="973"/>
                  </a:lnTo>
                  <a:lnTo>
                    <a:pt x="2904" y="954"/>
                  </a:lnTo>
                  <a:lnTo>
                    <a:pt x="2890" y="938"/>
                  </a:lnTo>
                  <a:lnTo>
                    <a:pt x="2877" y="922"/>
                  </a:lnTo>
                  <a:lnTo>
                    <a:pt x="2877" y="922"/>
                  </a:lnTo>
                  <a:lnTo>
                    <a:pt x="2861" y="906"/>
                  </a:lnTo>
                  <a:lnTo>
                    <a:pt x="2839" y="882"/>
                  </a:lnTo>
                  <a:lnTo>
                    <a:pt x="2839" y="882"/>
                  </a:lnTo>
                  <a:lnTo>
                    <a:pt x="2855" y="850"/>
                  </a:lnTo>
                  <a:lnTo>
                    <a:pt x="2869" y="817"/>
                  </a:lnTo>
                  <a:lnTo>
                    <a:pt x="2869" y="817"/>
                  </a:lnTo>
                  <a:lnTo>
                    <a:pt x="2882" y="777"/>
                  </a:lnTo>
                  <a:lnTo>
                    <a:pt x="2893" y="737"/>
                  </a:lnTo>
                  <a:lnTo>
                    <a:pt x="2893" y="737"/>
                  </a:lnTo>
                  <a:lnTo>
                    <a:pt x="2901" y="697"/>
                  </a:lnTo>
                  <a:lnTo>
                    <a:pt x="2904" y="654"/>
                  </a:lnTo>
                  <a:lnTo>
                    <a:pt x="2904" y="654"/>
                  </a:lnTo>
                  <a:lnTo>
                    <a:pt x="2907" y="611"/>
                  </a:lnTo>
                  <a:lnTo>
                    <a:pt x="2904" y="568"/>
                  </a:lnTo>
                  <a:lnTo>
                    <a:pt x="2904" y="568"/>
                  </a:lnTo>
                  <a:lnTo>
                    <a:pt x="2896" y="528"/>
                  </a:lnTo>
                  <a:lnTo>
                    <a:pt x="2885" y="485"/>
                  </a:lnTo>
                  <a:lnTo>
                    <a:pt x="2885" y="485"/>
                  </a:lnTo>
                  <a:lnTo>
                    <a:pt x="2869" y="447"/>
                  </a:lnTo>
                  <a:lnTo>
                    <a:pt x="2850" y="410"/>
                  </a:lnTo>
                  <a:lnTo>
                    <a:pt x="2850" y="410"/>
                  </a:lnTo>
                  <a:lnTo>
                    <a:pt x="2826" y="372"/>
                  </a:lnTo>
                  <a:lnTo>
                    <a:pt x="2796" y="340"/>
                  </a:lnTo>
                  <a:lnTo>
                    <a:pt x="2767" y="311"/>
                  </a:lnTo>
                  <a:lnTo>
                    <a:pt x="2732" y="287"/>
                  </a:lnTo>
                  <a:lnTo>
                    <a:pt x="2732" y="287"/>
                  </a:lnTo>
                  <a:lnTo>
                    <a:pt x="2697" y="262"/>
                  </a:lnTo>
                  <a:lnTo>
                    <a:pt x="2660" y="241"/>
                  </a:lnTo>
                  <a:lnTo>
                    <a:pt x="2622" y="225"/>
                  </a:lnTo>
                  <a:lnTo>
                    <a:pt x="2582" y="209"/>
                  </a:lnTo>
                  <a:lnTo>
                    <a:pt x="2582" y="209"/>
                  </a:lnTo>
                  <a:lnTo>
                    <a:pt x="2542" y="198"/>
                  </a:lnTo>
                  <a:lnTo>
                    <a:pt x="2502" y="187"/>
                  </a:lnTo>
                  <a:lnTo>
                    <a:pt x="2461" y="182"/>
                  </a:lnTo>
                  <a:lnTo>
                    <a:pt x="2418" y="177"/>
                  </a:lnTo>
                  <a:lnTo>
                    <a:pt x="2418" y="177"/>
                  </a:lnTo>
                  <a:lnTo>
                    <a:pt x="2378" y="174"/>
                  </a:lnTo>
                  <a:lnTo>
                    <a:pt x="2335" y="174"/>
                  </a:lnTo>
                  <a:lnTo>
                    <a:pt x="2292" y="177"/>
                  </a:lnTo>
                  <a:lnTo>
                    <a:pt x="2252" y="182"/>
                  </a:lnTo>
                  <a:lnTo>
                    <a:pt x="2252" y="182"/>
                  </a:lnTo>
                  <a:lnTo>
                    <a:pt x="2215" y="190"/>
                  </a:lnTo>
                  <a:lnTo>
                    <a:pt x="2177" y="198"/>
                  </a:lnTo>
                  <a:lnTo>
                    <a:pt x="2139" y="211"/>
                  </a:lnTo>
                  <a:lnTo>
                    <a:pt x="2105" y="225"/>
                  </a:lnTo>
                  <a:lnTo>
                    <a:pt x="2046" y="184"/>
                  </a:lnTo>
                  <a:lnTo>
                    <a:pt x="2046" y="184"/>
                  </a:lnTo>
                  <a:lnTo>
                    <a:pt x="1970" y="142"/>
                  </a:lnTo>
                  <a:lnTo>
                    <a:pt x="1933" y="120"/>
                  </a:lnTo>
                  <a:lnTo>
                    <a:pt x="1911" y="109"/>
                  </a:lnTo>
                  <a:lnTo>
                    <a:pt x="1911" y="109"/>
                  </a:lnTo>
                  <a:lnTo>
                    <a:pt x="1893" y="101"/>
                  </a:lnTo>
                  <a:lnTo>
                    <a:pt x="1852" y="83"/>
                  </a:lnTo>
                  <a:lnTo>
                    <a:pt x="1834" y="75"/>
                  </a:lnTo>
                  <a:lnTo>
                    <a:pt x="1812" y="66"/>
                  </a:lnTo>
                  <a:lnTo>
                    <a:pt x="1772" y="50"/>
                  </a:lnTo>
                  <a:lnTo>
                    <a:pt x="1772" y="50"/>
                  </a:lnTo>
                  <a:lnTo>
                    <a:pt x="1729" y="37"/>
                  </a:lnTo>
                  <a:lnTo>
                    <a:pt x="1729" y="37"/>
                  </a:lnTo>
                  <a:lnTo>
                    <a:pt x="1687" y="24"/>
                  </a:lnTo>
                  <a:lnTo>
                    <a:pt x="1643" y="16"/>
                  </a:lnTo>
                  <a:lnTo>
                    <a:pt x="1643" y="16"/>
                  </a:lnTo>
                  <a:lnTo>
                    <a:pt x="1600" y="7"/>
                  </a:lnTo>
                  <a:lnTo>
                    <a:pt x="1600" y="7"/>
                  </a:lnTo>
                  <a:lnTo>
                    <a:pt x="1579" y="5"/>
                  </a:lnTo>
                  <a:lnTo>
                    <a:pt x="1558" y="2"/>
                  </a:lnTo>
                  <a:lnTo>
                    <a:pt x="1534" y="0"/>
                  </a:lnTo>
                  <a:lnTo>
                    <a:pt x="1523" y="0"/>
                  </a:lnTo>
                  <a:lnTo>
                    <a:pt x="1512" y="0"/>
                  </a:lnTo>
                  <a:lnTo>
                    <a:pt x="1469" y="0"/>
                  </a:lnTo>
                  <a:lnTo>
                    <a:pt x="1424" y="2"/>
                  </a:lnTo>
                  <a:lnTo>
                    <a:pt x="1424" y="2"/>
                  </a:lnTo>
                  <a:lnTo>
                    <a:pt x="1402" y="2"/>
                  </a:lnTo>
                  <a:lnTo>
                    <a:pt x="1381" y="5"/>
                  </a:lnTo>
                  <a:lnTo>
                    <a:pt x="1381" y="5"/>
                  </a:lnTo>
                  <a:lnTo>
                    <a:pt x="1357" y="10"/>
                  </a:lnTo>
                  <a:lnTo>
                    <a:pt x="1335" y="13"/>
                  </a:lnTo>
                  <a:lnTo>
                    <a:pt x="1335" y="13"/>
                  </a:lnTo>
                  <a:lnTo>
                    <a:pt x="1314" y="18"/>
                  </a:lnTo>
                  <a:lnTo>
                    <a:pt x="1292" y="24"/>
                  </a:lnTo>
                  <a:lnTo>
                    <a:pt x="1271" y="29"/>
                  </a:lnTo>
                  <a:lnTo>
                    <a:pt x="1249" y="37"/>
                  </a:lnTo>
                  <a:lnTo>
                    <a:pt x="1228" y="42"/>
                  </a:lnTo>
                  <a:lnTo>
                    <a:pt x="1228" y="42"/>
                  </a:lnTo>
                  <a:lnTo>
                    <a:pt x="1209" y="53"/>
                  </a:lnTo>
                  <a:lnTo>
                    <a:pt x="1188" y="61"/>
                  </a:lnTo>
                  <a:lnTo>
                    <a:pt x="1188" y="61"/>
                  </a:lnTo>
                  <a:lnTo>
                    <a:pt x="1166" y="69"/>
                  </a:lnTo>
                  <a:lnTo>
                    <a:pt x="1147" y="80"/>
                  </a:lnTo>
                  <a:lnTo>
                    <a:pt x="1129" y="91"/>
                  </a:lnTo>
                  <a:lnTo>
                    <a:pt x="1129" y="91"/>
                  </a:lnTo>
                  <a:lnTo>
                    <a:pt x="1107" y="101"/>
                  </a:lnTo>
                  <a:lnTo>
                    <a:pt x="1089" y="112"/>
                  </a:lnTo>
                  <a:lnTo>
                    <a:pt x="1089" y="112"/>
                  </a:lnTo>
                  <a:lnTo>
                    <a:pt x="1051" y="136"/>
                  </a:lnTo>
                  <a:lnTo>
                    <a:pt x="1051" y="136"/>
                  </a:lnTo>
                  <a:lnTo>
                    <a:pt x="1016" y="163"/>
                  </a:lnTo>
                  <a:lnTo>
                    <a:pt x="1016" y="163"/>
                  </a:lnTo>
                  <a:lnTo>
                    <a:pt x="981" y="190"/>
                  </a:lnTo>
                  <a:lnTo>
                    <a:pt x="981" y="190"/>
                  </a:lnTo>
                  <a:lnTo>
                    <a:pt x="949" y="219"/>
                  </a:lnTo>
                  <a:lnTo>
                    <a:pt x="917" y="252"/>
                  </a:lnTo>
                  <a:lnTo>
                    <a:pt x="917" y="252"/>
                  </a:lnTo>
                  <a:lnTo>
                    <a:pt x="890" y="287"/>
                  </a:lnTo>
                  <a:lnTo>
                    <a:pt x="890" y="287"/>
                  </a:lnTo>
                  <a:lnTo>
                    <a:pt x="874" y="303"/>
                  </a:lnTo>
                  <a:lnTo>
                    <a:pt x="874" y="303"/>
                  </a:lnTo>
                  <a:lnTo>
                    <a:pt x="871" y="305"/>
                  </a:lnTo>
                  <a:lnTo>
                    <a:pt x="836" y="300"/>
                  </a:lnTo>
                  <a:lnTo>
                    <a:pt x="836" y="300"/>
                  </a:lnTo>
                  <a:lnTo>
                    <a:pt x="783" y="294"/>
                  </a:lnTo>
                  <a:lnTo>
                    <a:pt x="783" y="294"/>
                  </a:lnTo>
                  <a:lnTo>
                    <a:pt x="729" y="289"/>
                  </a:lnTo>
                  <a:lnTo>
                    <a:pt x="702" y="287"/>
                  </a:lnTo>
                  <a:lnTo>
                    <a:pt x="702" y="287"/>
                  </a:lnTo>
                  <a:lnTo>
                    <a:pt x="675" y="287"/>
                  </a:lnTo>
                  <a:lnTo>
                    <a:pt x="675" y="287"/>
                  </a:lnTo>
                  <a:lnTo>
                    <a:pt x="622" y="284"/>
                  </a:lnTo>
                  <a:lnTo>
                    <a:pt x="568" y="287"/>
                  </a:lnTo>
                  <a:lnTo>
                    <a:pt x="568" y="287"/>
                  </a:lnTo>
                  <a:lnTo>
                    <a:pt x="515" y="292"/>
                  </a:lnTo>
                  <a:lnTo>
                    <a:pt x="458" y="300"/>
                  </a:lnTo>
                  <a:lnTo>
                    <a:pt x="458" y="300"/>
                  </a:lnTo>
                  <a:lnTo>
                    <a:pt x="407" y="311"/>
                  </a:lnTo>
                  <a:lnTo>
                    <a:pt x="354" y="327"/>
                  </a:lnTo>
                  <a:lnTo>
                    <a:pt x="354" y="327"/>
                  </a:lnTo>
                  <a:lnTo>
                    <a:pt x="303" y="348"/>
                  </a:lnTo>
                  <a:lnTo>
                    <a:pt x="252" y="372"/>
                  </a:lnTo>
                  <a:lnTo>
                    <a:pt x="252" y="372"/>
                  </a:lnTo>
                  <a:lnTo>
                    <a:pt x="206" y="402"/>
                  </a:lnTo>
                  <a:lnTo>
                    <a:pt x="161" y="437"/>
                  </a:lnTo>
                  <a:lnTo>
                    <a:pt x="142" y="455"/>
                  </a:lnTo>
                  <a:lnTo>
                    <a:pt x="123" y="477"/>
                  </a:lnTo>
                  <a:lnTo>
                    <a:pt x="104" y="498"/>
                  </a:lnTo>
                  <a:lnTo>
                    <a:pt x="88" y="520"/>
                  </a:lnTo>
                  <a:lnTo>
                    <a:pt x="88" y="520"/>
                  </a:lnTo>
                  <a:lnTo>
                    <a:pt x="72" y="544"/>
                  </a:lnTo>
                  <a:lnTo>
                    <a:pt x="59" y="568"/>
                  </a:lnTo>
                  <a:lnTo>
                    <a:pt x="34" y="619"/>
                  </a:lnTo>
                  <a:lnTo>
                    <a:pt x="16" y="673"/>
                  </a:lnTo>
                  <a:lnTo>
                    <a:pt x="5" y="726"/>
                  </a:lnTo>
                  <a:lnTo>
                    <a:pt x="5" y="726"/>
                  </a:lnTo>
                  <a:lnTo>
                    <a:pt x="0" y="783"/>
                  </a:lnTo>
                  <a:lnTo>
                    <a:pt x="0" y="839"/>
                  </a:lnTo>
                  <a:lnTo>
                    <a:pt x="0" y="839"/>
                  </a:lnTo>
                  <a:lnTo>
                    <a:pt x="5" y="892"/>
                  </a:lnTo>
                  <a:lnTo>
                    <a:pt x="16" y="946"/>
                  </a:lnTo>
                  <a:lnTo>
                    <a:pt x="16" y="946"/>
                  </a:lnTo>
                  <a:lnTo>
                    <a:pt x="32" y="1000"/>
                  </a:lnTo>
                  <a:lnTo>
                    <a:pt x="51" y="1051"/>
                  </a:lnTo>
                  <a:lnTo>
                    <a:pt x="51" y="1051"/>
                  </a:lnTo>
                  <a:lnTo>
                    <a:pt x="80" y="1102"/>
                  </a:lnTo>
                  <a:lnTo>
                    <a:pt x="93" y="1123"/>
                  </a:lnTo>
                  <a:lnTo>
                    <a:pt x="112" y="1147"/>
                  </a:lnTo>
                  <a:lnTo>
                    <a:pt x="112" y="1147"/>
                  </a:lnTo>
                  <a:lnTo>
                    <a:pt x="131" y="1166"/>
                  </a:lnTo>
                  <a:lnTo>
                    <a:pt x="150" y="1188"/>
                  </a:lnTo>
                  <a:lnTo>
                    <a:pt x="171" y="1206"/>
                  </a:lnTo>
                  <a:lnTo>
                    <a:pt x="195" y="1222"/>
                  </a:lnTo>
                  <a:lnTo>
                    <a:pt x="195" y="1222"/>
                  </a:lnTo>
                  <a:lnTo>
                    <a:pt x="214" y="1233"/>
                  </a:lnTo>
                  <a:lnTo>
                    <a:pt x="236" y="1244"/>
                  </a:lnTo>
                  <a:lnTo>
                    <a:pt x="255" y="1252"/>
                  </a:lnTo>
                  <a:lnTo>
                    <a:pt x="276" y="1260"/>
                  </a:lnTo>
                  <a:lnTo>
                    <a:pt x="276" y="1260"/>
                  </a:lnTo>
                  <a:lnTo>
                    <a:pt x="276" y="1268"/>
                  </a:lnTo>
                  <a:lnTo>
                    <a:pt x="276" y="1268"/>
                  </a:lnTo>
                  <a:lnTo>
                    <a:pt x="270" y="1300"/>
                  </a:lnTo>
                  <a:lnTo>
                    <a:pt x="268" y="1316"/>
                  </a:lnTo>
                  <a:lnTo>
                    <a:pt x="268" y="1332"/>
                  </a:lnTo>
                  <a:lnTo>
                    <a:pt x="268" y="1332"/>
                  </a:lnTo>
                  <a:lnTo>
                    <a:pt x="268" y="1365"/>
                  </a:lnTo>
                  <a:lnTo>
                    <a:pt x="268" y="1365"/>
                  </a:lnTo>
                  <a:lnTo>
                    <a:pt x="268" y="1399"/>
                  </a:lnTo>
                  <a:lnTo>
                    <a:pt x="273" y="1431"/>
                  </a:lnTo>
                  <a:lnTo>
                    <a:pt x="273" y="1431"/>
                  </a:lnTo>
                  <a:lnTo>
                    <a:pt x="279" y="1464"/>
                  </a:lnTo>
                  <a:lnTo>
                    <a:pt x="289" y="1496"/>
                  </a:lnTo>
                  <a:lnTo>
                    <a:pt x="289" y="1496"/>
                  </a:lnTo>
                  <a:lnTo>
                    <a:pt x="303" y="1528"/>
                  </a:lnTo>
                  <a:lnTo>
                    <a:pt x="319" y="1558"/>
                  </a:lnTo>
                  <a:lnTo>
                    <a:pt x="340" y="1584"/>
                  </a:lnTo>
                  <a:lnTo>
                    <a:pt x="362" y="1611"/>
                  </a:lnTo>
                  <a:lnTo>
                    <a:pt x="362" y="1611"/>
                  </a:lnTo>
                  <a:lnTo>
                    <a:pt x="386" y="1633"/>
                  </a:lnTo>
                  <a:lnTo>
                    <a:pt x="413" y="1654"/>
                  </a:lnTo>
                  <a:lnTo>
                    <a:pt x="439" y="1670"/>
                  </a:lnTo>
                  <a:lnTo>
                    <a:pt x="469" y="1686"/>
                  </a:lnTo>
                  <a:lnTo>
                    <a:pt x="469" y="1686"/>
                  </a:lnTo>
                  <a:lnTo>
                    <a:pt x="498" y="1702"/>
                  </a:lnTo>
                  <a:lnTo>
                    <a:pt x="531" y="1713"/>
                  </a:lnTo>
                  <a:lnTo>
                    <a:pt x="592" y="1732"/>
                  </a:lnTo>
                  <a:lnTo>
                    <a:pt x="592" y="1732"/>
                  </a:lnTo>
                  <a:lnTo>
                    <a:pt x="654" y="1745"/>
                  </a:lnTo>
                  <a:lnTo>
                    <a:pt x="718" y="1756"/>
                  </a:lnTo>
                  <a:lnTo>
                    <a:pt x="718" y="1756"/>
                  </a:lnTo>
                  <a:lnTo>
                    <a:pt x="783" y="1761"/>
                  </a:lnTo>
                  <a:lnTo>
                    <a:pt x="844" y="1761"/>
                  </a:lnTo>
                  <a:lnTo>
                    <a:pt x="844" y="1761"/>
                  </a:lnTo>
                  <a:lnTo>
                    <a:pt x="909" y="1761"/>
                  </a:lnTo>
                  <a:lnTo>
                    <a:pt x="909" y="1761"/>
                  </a:lnTo>
                  <a:lnTo>
                    <a:pt x="962" y="1759"/>
                  </a:lnTo>
                  <a:lnTo>
                    <a:pt x="973" y="1777"/>
                  </a:lnTo>
                  <a:lnTo>
                    <a:pt x="995" y="1807"/>
                  </a:lnTo>
                  <a:lnTo>
                    <a:pt x="995" y="1807"/>
                  </a:lnTo>
                  <a:lnTo>
                    <a:pt x="1037" y="1861"/>
                  </a:lnTo>
                  <a:lnTo>
                    <a:pt x="1037" y="1861"/>
                  </a:lnTo>
                  <a:lnTo>
                    <a:pt x="1059" y="1887"/>
                  </a:lnTo>
                  <a:lnTo>
                    <a:pt x="1059" y="1887"/>
                  </a:lnTo>
                  <a:lnTo>
                    <a:pt x="1086" y="1914"/>
                  </a:lnTo>
                  <a:lnTo>
                    <a:pt x="1086" y="1914"/>
                  </a:lnTo>
                  <a:lnTo>
                    <a:pt x="1110" y="1939"/>
                  </a:lnTo>
                  <a:lnTo>
                    <a:pt x="1110" y="1939"/>
                  </a:lnTo>
                  <a:lnTo>
                    <a:pt x="1139" y="1960"/>
                  </a:lnTo>
                  <a:lnTo>
                    <a:pt x="1139" y="1960"/>
                  </a:lnTo>
                  <a:lnTo>
                    <a:pt x="1166" y="1981"/>
                  </a:lnTo>
                  <a:lnTo>
                    <a:pt x="1198" y="1998"/>
                  </a:lnTo>
                  <a:lnTo>
                    <a:pt x="1198" y="1998"/>
                  </a:lnTo>
                  <a:lnTo>
                    <a:pt x="1230" y="2014"/>
                  </a:lnTo>
                  <a:lnTo>
                    <a:pt x="1263" y="2027"/>
                  </a:lnTo>
                  <a:lnTo>
                    <a:pt x="1263" y="2027"/>
                  </a:lnTo>
                  <a:lnTo>
                    <a:pt x="1298" y="2038"/>
                  </a:lnTo>
                  <a:lnTo>
                    <a:pt x="1332" y="2046"/>
                  </a:lnTo>
                  <a:lnTo>
                    <a:pt x="1332" y="2046"/>
                  </a:lnTo>
                  <a:lnTo>
                    <a:pt x="1367" y="2051"/>
                  </a:lnTo>
                  <a:lnTo>
                    <a:pt x="1402" y="2054"/>
                  </a:lnTo>
                  <a:lnTo>
                    <a:pt x="1402" y="2054"/>
                  </a:lnTo>
                  <a:lnTo>
                    <a:pt x="1437" y="2051"/>
                  </a:lnTo>
                  <a:lnTo>
                    <a:pt x="1472" y="2048"/>
                  </a:lnTo>
                  <a:lnTo>
                    <a:pt x="1507" y="2040"/>
                  </a:lnTo>
                  <a:lnTo>
                    <a:pt x="1541" y="2032"/>
                  </a:lnTo>
                  <a:lnTo>
                    <a:pt x="1541" y="2032"/>
                  </a:lnTo>
                  <a:lnTo>
                    <a:pt x="1576" y="2022"/>
                  </a:lnTo>
                  <a:lnTo>
                    <a:pt x="1609" y="2008"/>
                  </a:lnTo>
                  <a:lnTo>
                    <a:pt x="1641" y="1995"/>
                  </a:lnTo>
                  <a:lnTo>
                    <a:pt x="1670" y="1979"/>
                  </a:lnTo>
                  <a:lnTo>
                    <a:pt x="1670" y="1979"/>
                  </a:lnTo>
                  <a:lnTo>
                    <a:pt x="1732" y="1941"/>
                  </a:lnTo>
                  <a:lnTo>
                    <a:pt x="1788" y="1901"/>
                  </a:lnTo>
                  <a:lnTo>
                    <a:pt x="1788" y="1901"/>
                  </a:lnTo>
                  <a:lnTo>
                    <a:pt x="1842" y="1858"/>
                  </a:lnTo>
                  <a:lnTo>
                    <a:pt x="1842" y="1858"/>
                  </a:lnTo>
                  <a:lnTo>
                    <a:pt x="1887" y="1812"/>
                  </a:lnTo>
                  <a:lnTo>
                    <a:pt x="1909" y="1826"/>
                  </a:lnTo>
                  <a:lnTo>
                    <a:pt x="1939" y="1839"/>
                  </a:lnTo>
                  <a:lnTo>
                    <a:pt x="1939" y="1839"/>
                  </a:lnTo>
                  <a:lnTo>
                    <a:pt x="1970" y="1850"/>
                  </a:lnTo>
                  <a:lnTo>
                    <a:pt x="1970" y="1850"/>
                  </a:lnTo>
                  <a:lnTo>
                    <a:pt x="2000" y="1861"/>
                  </a:lnTo>
                  <a:lnTo>
                    <a:pt x="2000" y="1861"/>
                  </a:lnTo>
                  <a:lnTo>
                    <a:pt x="2032" y="1869"/>
                  </a:lnTo>
                  <a:lnTo>
                    <a:pt x="2032" y="1869"/>
                  </a:lnTo>
                  <a:lnTo>
                    <a:pt x="2062" y="1877"/>
                  </a:lnTo>
                  <a:lnTo>
                    <a:pt x="2062" y="1877"/>
                  </a:lnTo>
                  <a:lnTo>
                    <a:pt x="2094" y="1882"/>
                  </a:lnTo>
                  <a:lnTo>
                    <a:pt x="2094" y="1882"/>
                  </a:lnTo>
                  <a:lnTo>
                    <a:pt x="2126" y="1887"/>
                  </a:lnTo>
                  <a:lnTo>
                    <a:pt x="2126" y="1887"/>
                  </a:lnTo>
                  <a:lnTo>
                    <a:pt x="2156" y="1890"/>
                  </a:lnTo>
                  <a:lnTo>
                    <a:pt x="2156" y="1890"/>
                  </a:lnTo>
                  <a:lnTo>
                    <a:pt x="2188" y="1893"/>
                  </a:lnTo>
                  <a:lnTo>
                    <a:pt x="2188" y="1893"/>
                  </a:lnTo>
                  <a:lnTo>
                    <a:pt x="2220" y="1893"/>
                  </a:lnTo>
                  <a:lnTo>
                    <a:pt x="2220" y="1893"/>
                  </a:lnTo>
                  <a:lnTo>
                    <a:pt x="2252" y="1893"/>
                  </a:lnTo>
                  <a:lnTo>
                    <a:pt x="2284" y="1893"/>
                  </a:lnTo>
                  <a:lnTo>
                    <a:pt x="2316" y="1890"/>
                  </a:lnTo>
                  <a:lnTo>
                    <a:pt x="2349" y="1887"/>
                  </a:lnTo>
                  <a:lnTo>
                    <a:pt x="2378" y="1885"/>
                  </a:lnTo>
                  <a:lnTo>
                    <a:pt x="2349" y="1887"/>
                  </a:lnTo>
                  <a:lnTo>
                    <a:pt x="2316" y="1890"/>
                  </a:lnTo>
                  <a:lnTo>
                    <a:pt x="2284" y="1890"/>
                  </a:lnTo>
                  <a:lnTo>
                    <a:pt x="2252" y="1890"/>
                  </a:lnTo>
                  <a:lnTo>
                    <a:pt x="2252" y="1890"/>
                  </a:lnTo>
                  <a:lnTo>
                    <a:pt x="2220" y="1887"/>
                  </a:lnTo>
                  <a:lnTo>
                    <a:pt x="2220" y="1887"/>
                  </a:lnTo>
                  <a:lnTo>
                    <a:pt x="2191" y="1887"/>
                  </a:lnTo>
                  <a:lnTo>
                    <a:pt x="2191" y="1887"/>
                  </a:lnTo>
                  <a:lnTo>
                    <a:pt x="2158" y="1882"/>
                  </a:lnTo>
                  <a:lnTo>
                    <a:pt x="2158" y="1882"/>
                  </a:lnTo>
                  <a:lnTo>
                    <a:pt x="2126" y="1879"/>
                  </a:lnTo>
                  <a:lnTo>
                    <a:pt x="2126" y="1879"/>
                  </a:lnTo>
                  <a:lnTo>
                    <a:pt x="2097" y="1874"/>
                  </a:lnTo>
                  <a:lnTo>
                    <a:pt x="2097" y="1874"/>
                  </a:lnTo>
                  <a:lnTo>
                    <a:pt x="2064" y="1866"/>
                  </a:lnTo>
                  <a:lnTo>
                    <a:pt x="2064" y="1866"/>
                  </a:lnTo>
                  <a:lnTo>
                    <a:pt x="2035" y="1858"/>
                  </a:lnTo>
                  <a:lnTo>
                    <a:pt x="2035" y="1858"/>
                  </a:lnTo>
                  <a:lnTo>
                    <a:pt x="2003" y="1847"/>
                  </a:lnTo>
                  <a:lnTo>
                    <a:pt x="2003" y="1847"/>
                  </a:lnTo>
                  <a:lnTo>
                    <a:pt x="1973" y="1836"/>
                  </a:lnTo>
                  <a:lnTo>
                    <a:pt x="1973" y="1836"/>
                  </a:lnTo>
                  <a:lnTo>
                    <a:pt x="1946" y="1826"/>
                  </a:lnTo>
                  <a:lnTo>
                    <a:pt x="1917" y="1812"/>
                  </a:lnTo>
                  <a:lnTo>
                    <a:pt x="1890" y="1796"/>
                  </a:lnTo>
                  <a:lnTo>
                    <a:pt x="1890" y="1796"/>
                  </a:lnTo>
                  <a:lnTo>
                    <a:pt x="1885" y="1796"/>
                  </a:lnTo>
                  <a:lnTo>
                    <a:pt x="1880" y="1799"/>
                  </a:lnTo>
                  <a:lnTo>
                    <a:pt x="1880" y="1799"/>
                  </a:lnTo>
                  <a:lnTo>
                    <a:pt x="1880" y="1799"/>
                  </a:lnTo>
                  <a:lnTo>
                    <a:pt x="1855" y="1823"/>
                  </a:lnTo>
                  <a:lnTo>
                    <a:pt x="1828" y="1845"/>
                  </a:lnTo>
                  <a:lnTo>
                    <a:pt x="1828" y="1845"/>
                  </a:lnTo>
                  <a:lnTo>
                    <a:pt x="1775" y="1887"/>
                  </a:lnTo>
                  <a:lnTo>
                    <a:pt x="1775" y="1887"/>
                  </a:lnTo>
                  <a:lnTo>
                    <a:pt x="1718" y="1925"/>
                  </a:lnTo>
                  <a:lnTo>
                    <a:pt x="1659" y="1957"/>
                  </a:lnTo>
                  <a:lnTo>
                    <a:pt x="1659" y="1957"/>
                  </a:lnTo>
                  <a:lnTo>
                    <a:pt x="1630" y="1973"/>
                  </a:lnTo>
                  <a:lnTo>
                    <a:pt x="1598" y="1987"/>
                  </a:lnTo>
                  <a:lnTo>
                    <a:pt x="1568" y="1998"/>
                  </a:lnTo>
                  <a:lnTo>
                    <a:pt x="1536" y="2008"/>
                  </a:lnTo>
                  <a:lnTo>
                    <a:pt x="1536" y="2008"/>
                  </a:lnTo>
                  <a:lnTo>
                    <a:pt x="1501" y="2016"/>
                  </a:lnTo>
                  <a:lnTo>
                    <a:pt x="1469" y="2022"/>
                  </a:lnTo>
                  <a:lnTo>
                    <a:pt x="1437" y="2024"/>
                  </a:lnTo>
                  <a:lnTo>
                    <a:pt x="1402" y="2024"/>
                  </a:lnTo>
                  <a:lnTo>
                    <a:pt x="1402" y="2024"/>
                  </a:lnTo>
                  <a:lnTo>
                    <a:pt x="1370" y="2022"/>
                  </a:lnTo>
                  <a:lnTo>
                    <a:pt x="1338" y="2016"/>
                  </a:lnTo>
                  <a:lnTo>
                    <a:pt x="1338" y="2016"/>
                  </a:lnTo>
                  <a:lnTo>
                    <a:pt x="1306" y="2008"/>
                  </a:lnTo>
                  <a:lnTo>
                    <a:pt x="1273" y="2000"/>
                  </a:lnTo>
                  <a:lnTo>
                    <a:pt x="1273" y="2000"/>
                  </a:lnTo>
                  <a:lnTo>
                    <a:pt x="1244" y="1987"/>
                  </a:lnTo>
                  <a:lnTo>
                    <a:pt x="1214" y="1970"/>
                  </a:lnTo>
                  <a:lnTo>
                    <a:pt x="1214" y="1970"/>
                  </a:lnTo>
                  <a:lnTo>
                    <a:pt x="1185" y="1952"/>
                  </a:lnTo>
                  <a:lnTo>
                    <a:pt x="1158" y="1933"/>
                  </a:lnTo>
                  <a:lnTo>
                    <a:pt x="1158" y="1933"/>
                  </a:lnTo>
                  <a:lnTo>
                    <a:pt x="1134" y="1911"/>
                  </a:lnTo>
                  <a:lnTo>
                    <a:pt x="1134" y="1911"/>
                  </a:lnTo>
                  <a:lnTo>
                    <a:pt x="1110" y="1887"/>
                  </a:lnTo>
                  <a:lnTo>
                    <a:pt x="1110" y="1887"/>
                  </a:lnTo>
                  <a:lnTo>
                    <a:pt x="1086" y="1863"/>
                  </a:lnTo>
                  <a:lnTo>
                    <a:pt x="1086" y="1863"/>
                  </a:lnTo>
                  <a:lnTo>
                    <a:pt x="1064" y="1839"/>
                  </a:lnTo>
                  <a:lnTo>
                    <a:pt x="1064" y="1839"/>
                  </a:lnTo>
                  <a:lnTo>
                    <a:pt x="1024" y="1786"/>
                  </a:lnTo>
                  <a:lnTo>
                    <a:pt x="1005" y="1756"/>
                  </a:lnTo>
                  <a:lnTo>
                    <a:pt x="989" y="1727"/>
                  </a:lnTo>
                  <a:lnTo>
                    <a:pt x="989" y="1727"/>
                  </a:lnTo>
                  <a:lnTo>
                    <a:pt x="981" y="1721"/>
                  </a:lnTo>
                  <a:lnTo>
                    <a:pt x="976" y="1718"/>
                  </a:lnTo>
                  <a:lnTo>
                    <a:pt x="971" y="1718"/>
                  </a:lnTo>
                  <a:lnTo>
                    <a:pt x="968" y="1718"/>
                  </a:lnTo>
                  <a:lnTo>
                    <a:pt x="968" y="1718"/>
                  </a:lnTo>
                  <a:lnTo>
                    <a:pt x="909" y="1721"/>
                  </a:lnTo>
                  <a:lnTo>
                    <a:pt x="909" y="1721"/>
                  </a:lnTo>
                  <a:lnTo>
                    <a:pt x="847" y="1721"/>
                  </a:lnTo>
                  <a:lnTo>
                    <a:pt x="847" y="1721"/>
                  </a:lnTo>
                  <a:lnTo>
                    <a:pt x="785" y="1718"/>
                  </a:lnTo>
                  <a:lnTo>
                    <a:pt x="724" y="1713"/>
                  </a:lnTo>
                  <a:lnTo>
                    <a:pt x="724" y="1713"/>
                  </a:lnTo>
                  <a:lnTo>
                    <a:pt x="662" y="1702"/>
                  </a:lnTo>
                  <a:lnTo>
                    <a:pt x="603" y="1689"/>
                  </a:lnTo>
                  <a:lnTo>
                    <a:pt x="603" y="1689"/>
                  </a:lnTo>
                  <a:lnTo>
                    <a:pt x="544" y="1670"/>
                  </a:lnTo>
                  <a:lnTo>
                    <a:pt x="517" y="1659"/>
                  </a:lnTo>
                  <a:lnTo>
                    <a:pt x="491" y="1646"/>
                  </a:lnTo>
                  <a:lnTo>
                    <a:pt x="491" y="1646"/>
                  </a:lnTo>
                  <a:lnTo>
                    <a:pt x="464" y="1633"/>
                  </a:lnTo>
                  <a:lnTo>
                    <a:pt x="439" y="1617"/>
                  </a:lnTo>
                  <a:lnTo>
                    <a:pt x="418" y="1598"/>
                  </a:lnTo>
                  <a:lnTo>
                    <a:pt x="397" y="1576"/>
                  </a:lnTo>
                  <a:lnTo>
                    <a:pt x="397" y="1576"/>
                  </a:lnTo>
                  <a:lnTo>
                    <a:pt x="378" y="1555"/>
                  </a:lnTo>
                  <a:lnTo>
                    <a:pt x="359" y="1531"/>
                  </a:lnTo>
                  <a:lnTo>
                    <a:pt x="345" y="1507"/>
                  </a:lnTo>
                  <a:lnTo>
                    <a:pt x="335" y="1480"/>
                  </a:lnTo>
                  <a:lnTo>
                    <a:pt x="335" y="1480"/>
                  </a:lnTo>
                  <a:lnTo>
                    <a:pt x="332" y="1469"/>
                  </a:lnTo>
                  <a:lnTo>
                    <a:pt x="332" y="1469"/>
                  </a:lnTo>
                  <a:lnTo>
                    <a:pt x="338" y="1464"/>
                  </a:lnTo>
                  <a:lnTo>
                    <a:pt x="338" y="1464"/>
                  </a:lnTo>
                  <a:lnTo>
                    <a:pt x="410" y="1418"/>
                  </a:lnTo>
                  <a:lnTo>
                    <a:pt x="410" y="1418"/>
                  </a:lnTo>
                  <a:lnTo>
                    <a:pt x="493" y="1362"/>
                  </a:lnTo>
                  <a:lnTo>
                    <a:pt x="493" y="1362"/>
                  </a:lnTo>
                  <a:lnTo>
                    <a:pt x="536" y="1391"/>
                  </a:lnTo>
                  <a:lnTo>
                    <a:pt x="536" y="1391"/>
                  </a:lnTo>
                  <a:lnTo>
                    <a:pt x="638" y="1469"/>
                  </a:lnTo>
                  <a:lnTo>
                    <a:pt x="641" y="1472"/>
                  </a:lnTo>
                  <a:lnTo>
                    <a:pt x="641" y="1472"/>
                  </a:lnTo>
                  <a:lnTo>
                    <a:pt x="614" y="1488"/>
                  </a:lnTo>
                  <a:lnTo>
                    <a:pt x="614" y="1488"/>
                  </a:lnTo>
                  <a:lnTo>
                    <a:pt x="528" y="1552"/>
                  </a:lnTo>
                  <a:lnTo>
                    <a:pt x="528" y="1552"/>
                  </a:lnTo>
                  <a:lnTo>
                    <a:pt x="493" y="1576"/>
                  </a:lnTo>
                  <a:lnTo>
                    <a:pt x="493" y="1576"/>
                  </a:lnTo>
                  <a:lnTo>
                    <a:pt x="456" y="1549"/>
                  </a:lnTo>
                  <a:lnTo>
                    <a:pt x="456" y="1549"/>
                  </a:lnTo>
                  <a:lnTo>
                    <a:pt x="415" y="1520"/>
                  </a:lnTo>
                  <a:lnTo>
                    <a:pt x="415" y="1520"/>
                  </a:lnTo>
                  <a:lnTo>
                    <a:pt x="386" y="1501"/>
                  </a:lnTo>
                  <a:lnTo>
                    <a:pt x="386" y="1501"/>
                  </a:lnTo>
                  <a:lnTo>
                    <a:pt x="373" y="1493"/>
                  </a:lnTo>
                  <a:lnTo>
                    <a:pt x="373" y="1493"/>
                  </a:lnTo>
                  <a:lnTo>
                    <a:pt x="383" y="1504"/>
                  </a:lnTo>
                  <a:lnTo>
                    <a:pt x="383" y="1504"/>
                  </a:lnTo>
                  <a:lnTo>
                    <a:pt x="410" y="1525"/>
                  </a:lnTo>
                  <a:lnTo>
                    <a:pt x="410" y="1525"/>
                  </a:lnTo>
                  <a:lnTo>
                    <a:pt x="450" y="1558"/>
                  </a:lnTo>
                  <a:lnTo>
                    <a:pt x="450" y="1558"/>
                  </a:lnTo>
                  <a:lnTo>
                    <a:pt x="485" y="1584"/>
                  </a:lnTo>
                  <a:lnTo>
                    <a:pt x="485" y="1584"/>
                  </a:lnTo>
                  <a:lnTo>
                    <a:pt x="466" y="1598"/>
                  </a:lnTo>
                  <a:lnTo>
                    <a:pt x="466" y="1598"/>
                  </a:lnTo>
                  <a:lnTo>
                    <a:pt x="442" y="1614"/>
                  </a:lnTo>
                  <a:lnTo>
                    <a:pt x="442" y="1614"/>
                  </a:lnTo>
                  <a:lnTo>
                    <a:pt x="466" y="1600"/>
                  </a:lnTo>
                  <a:lnTo>
                    <a:pt x="466" y="1600"/>
                  </a:lnTo>
                  <a:lnTo>
                    <a:pt x="488" y="1584"/>
                  </a:lnTo>
                  <a:lnTo>
                    <a:pt x="488" y="1584"/>
                  </a:lnTo>
                  <a:lnTo>
                    <a:pt x="498" y="1593"/>
                  </a:lnTo>
                  <a:lnTo>
                    <a:pt x="498" y="1593"/>
                  </a:lnTo>
                  <a:lnTo>
                    <a:pt x="544" y="1627"/>
                  </a:lnTo>
                  <a:lnTo>
                    <a:pt x="544" y="1627"/>
                  </a:lnTo>
                  <a:lnTo>
                    <a:pt x="587" y="1657"/>
                  </a:lnTo>
                  <a:lnTo>
                    <a:pt x="587" y="1657"/>
                  </a:lnTo>
                  <a:lnTo>
                    <a:pt x="616" y="1676"/>
                  </a:lnTo>
                  <a:lnTo>
                    <a:pt x="616" y="1676"/>
                  </a:lnTo>
                  <a:lnTo>
                    <a:pt x="627" y="1684"/>
                  </a:lnTo>
                  <a:lnTo>
                    <a:pt x="627" y="1684"/>
                  </a:lnTo>
                  <a:lnTo>
                    <a:pt x="619" y="1676"/>
                  </a:lnTo>
                  <a:lnTo>
                    <a:pt x="619" y="1676"/>
                  </a:lnTo>
                  <a:lnTo>
                    <a:pt x="590" y="1652"/>
                  </a:lnTo>
                  <a:lnTo>
                    <a:pt x="590" y="1652"/>
                  </a:lnTo>
                  <a:lnTo>
                    <a:pt x="549" y="1619"/>
                  </a:lnTo>
                  <a:lnTo>
                    <a:pt x="549" y="1619"/>
                  </a:lnTo>
                  <a:lnTo>
                    <a:pt x="504" y="1584"/>
                  </a:lnTo>
                  <a:lnTo>
                    <a:pt x="504" y="1584"/>
                  </a:lnTo>
                  <a:lnTo>
                    <a:pt x="496" y="1579"/>
                  </a:lnTo>
                  <a:lnTo>
                    <a:pt x="496" y="1579"/>
                  </a:lnTo>
                  <a:lnTo>
                    <a:pt x="531" y="1558"/>
                  </a:lnTo>
                  <a:lnTo>
                    <a:pt x="531" y="1558"/>
                  </a:lnTo>
                  <a:lnTo>
                    <a:pt x="619" y="1496"/>
                  </a:lnTo>
                  <a:lnTo>
                    <a:pt x="619" y="1496"/>
                  </a:lnTo>
                  <a:lnTo>
                    <a:pt x="649" y="1477"/>
                  </a:lnTo>
                  <a:lnTo>
                    <a:pt x="649" y="1477"/>
                  </a:lnTo>
                  <a:lnTo>
                    <a:pt x="740" y="1544"/>
                  </a:lnTo>
                  <a:lnTo>
                    <a:pt x="740" y="1544"/>
                  </a:lnTo>
                  <a:lnTo>
                    <a:pt x="796" y="1584"/>
                  </a:lnTo>
                  <a:lnTo>
                    <a:pt x="796" y="1584"/>
                  </a:lnTo>
                  <a:lnTo>
                    <a:pt x="788" y="1593"/>
                  </a:lnTo>
                  <a:lnTo>
                    <a:pt x="788" y="1593"/>
                  </a:lnTo>
                  <a:lnTo>
                    <a:pt x="745" y="1622"/>
                  </a:lnTo>
                  <a:lnTo>
                    <a:pt x="745" y="1622"/>
                  </a:lnTo>
                  <a:lnTo>
                    <a:pt x="710" y="1649"/>
                  </a:lnTo>
                  <a:lnTo>
                    <a:pt x="710" y="1649"/>
                  </a:lnTo>
                  <a:lnTo>
                    <a:pt x="684" y="1670"/>
                  </a:lnTo>
                  <a:lnTo>
                    <a:pt x="684" y="1670"/>
                  </a:lnTo>
                  <a:lnTo>
                    <a:pt x="675" y="1678"/>
                  </a:lnTo>
                  <a:lnTo>
                    <a:pt x="675" y="1678"/>
                  </a:lnTo>
                  <a:lnTo>
                    <a:pt x="686" y="1670"/>
                  </a:lnTo>
                  <a:lnTo>
                    <a:pt x="686" y="1670"/>
                  </a:lnTo>
                  <a:lnTo>
                    <a:pt x="713" y="1654"/>
                  </a:lnTo>
                  <a:lnTo>
                    <a:pt x="713" y="1654"/>
                  </a:lnTo>
                  <a:lnTo>
                    <a:pt x="750" y="1630"/>
                  </a:lnTo>
                  <a:lnTo>
                    <a:pt x="750" y="1630"/>
                  </a:lnTo>
                  <a:lnTo>
                    <a:pt x="793" y="1600"/>
                  </a:lnTo>
                  <a:lnTo>
                    <a:pt x="793" y="1600"/>
                  </a:lnTo>
                  <a:lnTo>
                    <a:pt x="807" y="1593"/>
                  </a:lnTo>
                  <a:lnTo>
                    <a:pt x="807" y="1593"/>
                  </a:lnTo>
                  <a:lnTo>
                    <a:pt x="831" y="1609"/>
                  </a:lnTo>
                  <a:lnTo>
                    <a:pt x="831" y="1609"/>
                  </a:lnTo>
                  <a:lnTo>
                    <a:pt x="895" y="1654"/>
                  </a:lnTo>
                  <a:lnTo>
                    <a:pt x="895" y="1654"/>
                  </a:lnTo>
                  <a:lnTo>
                    <a:pt x="919" y="1673"/>
                  </a:lnTo>
                  <a:lnTo>
                    <a:pt x="919" y="1673"/>
                  </a:lnTo>
                  <a:lnTo>
                    <a:pt x="895" y="1654"/>
                  </a:lnTo>
                  <a:lnTo>
                    <a:pt x="895" y="1654"/>
                  </a:lnTo>
                  <a:lnTo>
                    <a:pt x="834" y="1606"/>
                  </a:lnTo>
                  <a:lnTo>
                    <a:pt x="834" y="1606"/>
                  </a:lnTo>
                  <a:lnTo>
                    <a:pt x="812" y="1587"/>
                  </a:lnTo>
                  <a:lnTo>
                    <a:pt x="812" y="1587"/>
                  </a:lnTo>
                  <a:lnTo>
                    <a:pt x="836" y="1571"/>
                  </a:lnTo>
                  <a:lnTo>
                    <a:pt x="836" y="1571"/>
                  </a:lnTo>
                  <a:lnTo>
                    <a:pt x="874" y="1542"/>
                  </a:lnTo>
                  <a:lnTo>
                    <a:pt x="874" y="1542"/>
                  </a:lnTo>
                  <a:lnTo>
                    <a:pt x="898" y="1523"/>
                  </a:lnTo>
                  <a:lnTo>
                    <a:pt x="898" y="1523"/>
                  </a:lnTo>
                  <a:lnTo>
                    <a:pt x="909" y="1515"/>
                  </a:lnTo>
                  <a:lnTo>
                    <a:pt x="909" y="1515"/>
                  </a:lnTo>
                  <a:lnTo>
                    <a:pt x="898" y="1520"/>
                  </a:lnTo>
                  <a:lnTo>
                    <a:pt x="898" y="1520"/>
                  </a:lnTo>
                  <a:lnTo>
                    <a:pt x="868" y="1536"/>
                  </a:lnTo>
                  <a:lnTo>
                    <a:pt x="868" y="1536"/>
                  </a:lnTo>
                  <a:lnTo>
                    <a:pt x="831" y="1563"/>
                  </a:lnTo>
                  <a:lnTo>
                    <a:pt x="831" y="1563"/>
                  </a:lnTo>
                  <a:lnTo>
                    <a:pt x="804" y="1582"/>
                  </a:lnTo>
                  <a:lnTo>
                    <a:pt x="804" y="1582"/>
                  </a:lnTo>
                  <a:lnTo>
                    <a:pt x="745" y="1536"/>
                  </a:lnTo>
                  <a:lnTo>
                    <a:pt x="745" y="1536"/>
                  </a:lnTo>
                  <a:lnTo>
                    <a:pt x="657" y="1472"/>
                  </a:lnTo>
                  <a:lnTo>
                    <a:pt x="657" y="1472"/>
                  </a:lnTo>
                  <a:lnTo>
                    <a:pt x="724" y="1426"/>
                  </a:lnTo>
                  <a:lnTo>
                    <a:pt x="724" y="1426"/>
                  </a:lnTo>
                  <a:lnTo>
                    <a:pt x="809" y="1365"/>
                  </a:lnTo>
                  <a:lnTo>
                    <a:pt x="809" y="1365"/>
                  </a:lnTo>
                  <a:lnTo>
                    <a:pt x="871" y="1410"/>
                  </a:lnTo>
                  <a:lnTo>
                    <a:pt x="871" y="1410"/>
                  </a:lnTo>
                  <a:lnTo>
                    <a:pt x="909" y="1434"/>
                  </a:lnTo>
                  <a:lnTo>
                    <a:pt x="909" y="1434"/>
                  </a:lnTo>
                  <a:lnTo>
                    <a:pt x="871" y="1407"/>
                  </a:lnTo>
                  <a:lnTo>
                    <a:pt x="871" y="1407"/>
                  </a:lnTo>
                  <a:lnTo>
                    <a:pt x="815" y="1362"/>
                  </a:lnTo>
                  <a:lnTo>
                    <a:pt x="815" y="1362"/>
                  </a:lnTo>
                  <a:lnTo>
                    <a:pt x="826" y="1354"/>
                  </a:lnTo>
                  <a:lnTo>
                    <a:pt x="826" y="1354"/>
                  </a:lnTo>
                  <a:lnTo>
                    <a:pt x="911" y="1292"/>
                  </a:lnTo>
                  <a:lnTo>
                    <a:pt x="911" y="1292"/>
                  </a:lnTo>
                  <a:lnTo>
                    <a:pt x="965" y="1252"/>
                  </a:lnTo>
                  <a:lnTo>
                    <a:pt x="965" y="1252"/>
                  </a:lnTo>
                  <a:lnTo>
                    <a:pt x="1064" y="1324"/>
                  </a:lnTo>
                  <a:lnTo>
                    <a:pt x="1064" y="1324"/>
                  </a:lnTo>
                  <a:lnTo>
                    <a:pt x="1107" y="1354"/>
                  </a:lnTo>
                  <a:lnTo>
                    <a:pt x="1107" y="1354"/>
                  </a:lnTo>
                  <a:lnTo>
                    <a:pt x="1064" y="1322"/>
                  </a:lnTo>
                  <a:lnTo>
                    <a:pt x="1064" y="1322"/>
                  </a:lnTo>
                  <a:lnTo>
                    <a:pt x="971" y="1249"/>
                  </a:lnTo>
                  <a:lnTo>
                    <a:pt x="971" y="1249"/>
                  </a:lnTo>
                  <a:lnTo>
                    <a:pt x="973" y="1247"/>
                  </a:lnTo>
                  <a:lnTo>
                    <a:pt x="973" y="1247"/>
                  </a:lnTo>
                  <a:lnTo>
                    <a:pt x="997" y="1228"/>
                  </a:lnTo>
                  <a:lnTo>
                    <a:pt x="997" y="1228"/>
                  </a:lnTo>
                  <a:lnTo>
                    <a:pt x="973" y="1244"/>
                  </a:lnTo>
                  <a:lnTo>
                    <a:pt x="973" y="1244"/>
                  </a:lnTo>
                  <a:lnTo>
                    <a:pt x="968" y="1249"/>
                  </a:lnTo>
                  <a:lnTo>
                    <a:pt x="968" y="1249"/>
                  </a:lnTo>
                  <a:lnTo>
                    <a:pt x="954" y="1238"/>
                  </a:lnTo>
                  <a:lnTo>
                    <a:pt x="954" y="1238"/>
                  </a:lnTo>
                  <a:lnTo>
                    <a:pt x="818" y="1134"/>
                  </a:lnTo>
                  <a:lnTo>
                    <a:pt x="818" y="1134"/>
                  </a:lnTo>
                  <a:lnTo>
                    <a:pt x="836" y="1120"/>
                  </a:lnTo>
                  <a:lnTo>
                    <a:pt x="836" y="1120"/>
                  </a:lnTo>
                  <a:lnTo>
                    <a:pt x="906" y="1069"/>
                  </a:lnTo>
                  <a:lnTo>
                    <a:pt x="906" y="1069"/>
                  </a:lnTo>
                  <a:lnTo>
                    <a:pt x="933" y="1051"/>
                  </a:lnTo>
                  <a:lnTo>
                    <a:pt x="933" y="1051"/>
                  </a:lnTo>
                  <a:lnTo>
                    <a:pt x="906" y="1067"/>
                  </a:lnTo>
                  <a:lnTo>
                    <a:pt x="906" y="1067"/>
                  </a:lnTo>
                  <a:lnTo>
                    <a:pt x="834" y="1115"/>
                  </a:lnTo>
                  <a:lnTo>
                    <a:pt x="834" y="1115"/>
                  </a:lnTo>
                  <a:lnTo>
                    <a:pt x="812" y="1131"/>
                  </a:lnTo>
                  <a:lnTo>
                    <a:pt x="812" y="1131"/>
                  </a:lnTo>
                  <a:lnTo>
                    <a:pt x="799" y="1120"/>
                  </a:lnTo>
                  <a:lnTo>
                    <a:pt x="799" y="1120"/>
                  </a:lnTo>
                  <a:lnTo>
                    <a:pt x="665" y="1019"/>
                  </a:lnTo>
                  <a:lnTo>
                    <a:pt x="665" y="1019"/>
                  </a:lnTo>
                  <a:lnTo>
                    <a:pt x="702" y="992"/>
                  </a:lnTo>
                  <a:lnTo>
                    <a:pt x="702" y="992"/>
                  </a:lnTo>
                  <a:lnTo>
                    <a:pt x="793" y="927"/>
                  </a:lnTo>
                  <a:lnTo>
                    <a:pt x="793" y="927"/>
                  </a:lnTo>
                  <a:lnTo>
                    <a:pt x="812" y="911"/>
                  </a:lnTo>
                  <a:lnTo>
                    <a:pt x="812" y="911"/>
                  </a:lnTo>
                  <a:lnTo>
                    <a:pt x="820" y="919"/>
                  </a:lnTo>
                  <a:lnTo>
                    <a:pt x="820" y="919"/>
                  </a:lnTo>
                  <a:lnTo>
                    <a:pt x="898" y="973"/>
                  </a:lnTo>
                  <a:lnTo>
                    <a:pt x="898" y="973"/>
                  </a:lnTo>
                  <a:lnTo>
                    <a:pt x="927" y="992"/>
                  </a:lnTo>
                  <a:lnTo>
                    <a:pt x="927" y="992"/>
                  </a:lnTo>
                  <a:lnTo>
                    <a:pt x="898" y="970"/>
                  </a:lnTo>
                  <a:lnTo>
                    <a:pt x="898" y="970"/>
                  </a:lnTo>
                  <a:lnTo>
                    <a:pt x="826" y="914"/>
                  </a:lnTo>
                  <a:lnTo>
                    <a:pt x="826" y="914"/>
                  </a:lnTo>
                  <a:lnTo>
                    <a:pt x="818" y="909"/>
                  </a:lnTo>
                  <a:lnTo>
                    <a:pt x="818" y="909"/>
                  </a:lnTo>
                  <a:lnTo>
                    <a:pt x="860" y="879"/>
                  </a:lnTo>
                  <a:lnTo>
                    <a:pt x="860" y="879"/>
                  </a:lnTo>
                  <a:lnTo>
                    <a:pt x="885" y="860"/>
                  </a:lnTo>
                  <a:lnTo>
                    <a:pt x="885" y="860"/>
                  </a:lnTo>
                  <a:lnTo>
                    <a:pt x="858" y="876"/>
                  </a:lnTo>
                  <a:lnTo>
                    <a:pt x="858" y="876"/>
                  </a:lnTo>
                  <a:lnTo>
                    <a:pt x="815" y="906"/>
                  </a:lnTo>
                  <a:lnTo>
                    <a:pt x="815" y="906"/>
                  </a:lnTo>
                  <a:lnTo>
                    <a:pt x="718" y="833"/>
                  </a:lnTo>
                  <a:lnTo>
                    <a:pt x="718" y="833"/>
                  </a:lnTo>
                  <a:lnTo>
                    <a:pt x="667" y="793"/>
                  </a:lnTo>
                  <a:lnTo>
                    <a:pt x="667" y="793"/>
                  </a:lnTo>
                  <a:lnTo>
                    <a:pt x="818" y="689"/>
                  </a:lnTo>
                  <a:lnTo>
                    <a:pt x="818" y="689"/>
                  </a:lnTo>
                  <a:lnTo>
                    <a:pt x="842" y="705"/>
                  </a:lnTo>
                  <a:lnTo>
                    <a:pt x="842" y="705"/>
                  </a:lnTo>
                  <a:lnTo>
                    <a:pt x="898" y="745"/>
                  </a:lnTo>
                  <a:lnTo>
                    <a:pt x="898" y="745"/>
                  </a:lnTo>
                  <a:lnTo>
                    <a:pt x="919" y="758"/>
                  </a:lnTo>
                  <a:lnTo>
                    <a:pt x="919" y="758"/>
                  </a:lnTo>
                  <a:lnTo>
                    <a:pt x="898" y="742"/>
                  </a:lnTo>
                  <a:lnTo>
                    <a:pt x="898" y="742"/>
                  </a:lnTo>
                  <a:lnTo>
                    <a:pt x="844" y="699"/>
                  </a:lnTo>
                  <a:lnTo>
                    <a:pt x="844" y="699"/>
                  </a:lnTo>
                  <a:lnTo>
                    <a:pt x="826" y="683"/>
                  </a:lnTo>
                  <a:lnTo>
                    <a:pt x="826" y="683"/>
                  </a:lnTo>
                  <a:lnTo>
                    <a:pt x="911" y="624"/>
                  </a:lnTo>
                  <a:lnTo>
                    <a:pt x="911" y="624"/>
                  </a:lnTo>
                  <a:lnTo>
                    <a:pt x="938" y="605"/>
                  </a:lnTo>
                  <a:lnTo>
                    <a:pt x="938" y="692"/>
                  </a:lnTo>
                  <a:lnTo>
                    <a:pt x="1027" y="692"/>
                  </a:lnTo>
                  <a:lnTo>
                    <a:pt x="1027" y="692"/>
                  </a:lnTo>
                  <a:lnTo>
                    <a:pt x="1046" y="692"/>
                  </a:lnTo>
                  <a:lnTo>
                    <a:pt x="1059" y="689"/>
                  </a:lnTo>
                  <a:lnTo>
                    <a:pt x="1072" y="683"/>
                  </a:lnTo>
                  <a:lnTo>
                    <a:pt x="1080" y="675"/>
                  </a:lnTo>
                  <a:lnTo>
                    <a:pt x="1080" y="675"/>
                  </a:lnTo>
                  <a:lnTo>
                    <a:pt x="1091" y="664"/>
                  </a:lnTo>
                  <a:lnTo>
                    <a:pt x="1091" y="664"/>
                  </a:lnTo>
                  <a:lnTo>
                    <a:pt x="1123" y="686"/>
                  </a:lnTo>
                  <a:lnTo>
                    <a:pt x="1123" y="692"/>
                  </a:lnTo>
                  <a:lnTo>
                    <a:pt x="1129" y="692"/>
                  </a:lnTo>
                  <a:lnTo>
                    <a:pt x="1129" y="692"/>
                  </a:lnTo>
                  <a:lnTo>
                    <a:pt x="1145" y="702"/>
                  </a:lnTo>
                  <a:lnTo>
                    <a:pt x="1145" y="702"/>
                  </a:lnTo>
                  <a:lnTo>
                    <a:pt x="1206" y="745"/>
                  </a:lnTo>
                  <a:lnTo>
                    <a:pt x="1206" y="745"/>
                  </a:lnTo>
                  <a:lnTo>
                    <a:pt x="1228" y="761"/>
                  </a:lnTo>
                  <a:lnTo>
                    <a:pt x="1228" y="761"/>
                  </a:lnTo>
                  <a:lnTo>
                    <a:pt x="1206" y="742"/>
                  </a:lnTo>
                  <a:lnTo>
                    <a:pt x="1206" y="742"/>
                  </a:lnTo>
                  <a:lnTo>
                    <a:pt x="1147" y="697"/>
                  </a:lnTo>
                  <a:lnTo>
                    <a:pt x="1147" y="697"/>
                  </a:lnTo>
                  <a:lnTo>
                    <a:pt x="1142" y="692"/>
                  </a:lnTo>
                  <a:lnTo>
                    <a:pt x="1169" y="692"/>
                  </a:lnTo>
                  <a:lnTo>
                    <a:pt x="1169" y="616"/>
                  </a:lnTo>
                  <a:lnTo>
                    <a:pt x="1201" y="616"/>
                  </a:lnTo>
                  <a:lnTo>
                    <a:pt x="1230" y="692"/>
                  </a:lnTo>
                  <a:lnTo>
                    <a:pt x="1282" y="692"/>
                  </a:lnTo>
                  <a:lnTo>
                    <a:pt x="1244" y="605"/>
                  </a:lnTo>
                  <a:lnTo>
                    <a:pt x="1244" y="605"/>
                  </a:lnTo>
                  <a:lnTo>
                    <a:pt x="1260" y="598"/>
                  </a:lnTo>
                  <a:lnTo>
                    <a:pt x="1271" y="587"/>
                  </a:lnTo>
                  <a:lnTo>
                    <a:pt x="1276" y="574"/>
                  </a:lnTo>
                  <a:lnTo>
                    <a:pt x="1279" y="557"/>
                  </a:lnTo>
                  <a:lnTo>
                    <a:pt x="1279" y="557"/>
                  </a:lnTo>
                  <a:lnTo>
                    <a:pt x="1276" y="539"/>
                  </a:lnTo>
                  <a:lnTo>
                    <a:pt x="1268" y="525"/>
                  </a:lnTo>
                  <a:lnTo>
                    <a:pt x="1268" y="525"/>
                  </a:lnTo>
                  <a:lnTo>
                    <a:pt x="1257" y="512"/>
                  </a:lnTo>
                  <a:lnTo>
                    <a:pt x="1247" y="504"/>
                  </a:lnTo>
                  <a:lnTo>
                    <a:pt x="1247" y="504"/>
                  </a:lnTo>
                  <a:lnTo>
                    <a:pt x="1228" y="501"/>
                  </a:lnTo>
                  <a:lnTo>
                    <a:pt x="1209" y="498"/>
                  </a:lnTo>
                  <a:lnTo>
                    <a:pt x="1123" y="498"/>
                  </a:lnTo>
                  <a:lnTo>
                    <a:pt x="1123" y="678"/>
                  </a:lnTo>
                  <a:lnTo>
                    <a:pt x="1123" y="678"/>
                  </a:lnTo>
                  <a:lnTo>
                    <a:pt x="1094" y="657"/>
                  </a:lnTo>
                  <a:lnTo>
                    <a:pt x="1094" y="657"/>
                  </a:lnTo>
                  <a:lnTo>
                    <a:pt x="1096" y="638"/>
                  </a:lnTo>
                  <a:lnTo>
                    <a:pt x="1096" y="638"/>
                  </a:lnTo>
                  <a:lnTo>
                    <a:pt x="1094" y="624"/>
                  </a:lnTo>
                  <a:lnTo>
                    <a:pt x="1089" y="608"/>
                  </a:lnTo>
                  <a:lnTo>
                    <a:pt x="1089" y="608"/>
                  </a:lnTo>
                  <a:lnTo>
                    <a:pt x="1083" y="603"/>
                  </a:lnTo>
                  <a:lnTo>
                    <a:pt x="1075" y="598"/>
                  </a:lnTo>
                  <a:lnTo>
                    <a:pt x="1056" y="592"/>
                  </a:lnTo>
                  <a:lnTo>
                    <a:pt x="1056" y="592"/>
                  </a:lnTo>
                  <a:lnTo>
                    <a:pt x="1072" y="584"/>
                  </a:lnTo>
                  <a:lnTo>
                    <a:pt x="1083" y="576"/>
                  </a:lnTo>
                  <a:lnTo>
                    <a:pt x="1091" y="563"/>
                  </a:lnTo>
                  <a:lnTo>
                    <a:pt x="1091" y="549"/>
                  </a:lnTo>
                  <a:lnTo>
                    <a:pt x="1091" y="549"/>
                  </a:lnTo>
                  <a:lnTo>
                    <a:pt x="1091" y="533"/>
                  </a:lnTo>
                  <a:lnTo>
                    <a:pt x="1083" y="522"/>
                  </a:lnTo>
                  <a:lnTo>
                    <a:pt x="1083" y="522"/>
                  </a:lnTo>
                  <a:lnTo>
                    <a:pt x="1072" y="512"/>
                  </a:lnTo>
                  <a:lnTo>
                    <a:pt x="1072" y="512"/>
                  </a:lnTo>
                  <a:lnTo>
                    <a:pt x="1185" y="434"/>
                  </a:lnTo>
                  <a:lnTo>
                    <a:pt x="1185" y="434"/>
                  </a:lnTo>
                  <a:lnTo>
                    <a:pt x="1292" y="359"/>
                  </a:lnTo>
                  <a:lnTo>
                    <a:pt x="1292" y="359"/>
                  </a:lnTo>
                  <a:lnTo>
                    <a:pt x="1322" y="378"/>
                  </a:lnTo>
                  <a:lnTo>
                    <a:pt x="1322" y="378"/>
                  </a:lnTo>
                  <a:lnTo>
                    <a:pt x="1375" y="418"/>
                  </a:lnTo>
                  <a:lnTo>
                    <a:pt x="1375" y="418"/>
                  </a:lnTo>
                  <a:lnTo>
                    <a:pt x="1413" y="442"/>
                  </a:lnTo>
                  <a:lnTo>
                    <a:pt x="1413" y="442"/>
                  </a:lnTo>
                  <a:lnTo>
                    <a:pt x="1429" y="453"/>
                  </a:lnTo>
                  <a:lnTo>
                    <a:pt x="1429" y="453"/>
                  </a:lnTo>
                  <a:lnTo>
                    <a:pt x="1416" y="442"/>
                  </a:lnTo>
                  <a:lnTo>
                    <a:pt x="1416" y="442"/>
                  </a:lnTo>
                  <a:lnTo>
                    <a:pt x="1378" y="412"/>
                  </a:lnTo>
                  <a:lnTo>
                    <a:pt x="1378" y="412"/>
                  </a:lnTo>
                  <a:lnTo>
                    <a:pt x="1327" y="370"/>
                  </a:lnTo>
                  <a:lnTo>
                    <a:pt x="1327" y="370"/>
                  </a:lnTo>
                  <a:lnTo>
                    <a:pt x="1300" y="351"/>
                  </a:lnTo>
                  <a:lnTo>
                    <a:pt x="1300" y="351"/>
                  </a:lnTo>
                  <a:lnTo>
                    <a:pt x="1424" y="265"/>
                  </a:lnTo>
                  <a:lnTo>
                    <a:pt x="1424" y="265"/>
                  </a:lnTo>
                  <a:lnTo>
                    <a:pt x="1450" y="246"/>
                  </a:lnTo>
                  <a:lnTo>
                    <a:pt x="1450" y="246"/>
                  </a:lnTo>
                  <a:lnTo>
                    <a:pt x="1499" y="284"/>
                  </a:lnTo>
                  <a:lnTo>
                    <a:pt x="1499" y="284"/>
                  </a:lnTo>
                  <a:lnTo>
                    <a:pt x="1584" y="346"/>
                  </a:lnTo>
                  <a:lnTo>
                    <a:pt x="1584" y="346"/>
                  </a:lnTo>
                  <a:lnTo>
                    <a:pt x="1600" y="356"/>
                  </a:lnTo>
                  <a:lnTo>
                    <a:pt x="1600" y="356"/>
                  </a:lnTo>
                  <a:lnTo>
                    <a:pt x="1582" y="370"/>
                  </a:lnTo>
                  <a:lnTo>
                    <a:pt x="1582" y="370"/>
                  </a:lnTo>
                  <a:lnTo>
                    <a:pt x="1517" y="418"/>
                  </a:lnTo>
                  <a:lnTo>
                    <a:pt x="1517" y="418"/>
                  </a:lnTo>
                  <a:lnTo>
                    <a:pt x="1469" y="453"/>
                  </a:lnTo>
                  <a:lnTo>
                    <a:pt x="1469" y="453"/>
                  </a:lnTo>
                  <a:lnTo>
                    <a:pt x="1453" y="466"/>
                  </a:lnTo>
                  <a:lnTo>
                    <a:pt x="1453" y="466"/>
                  </a:lnTo>
                  <a:lnTo>
                    <a:pt x="1472" y="453"/>
                  </a:lnTo>
                  <a:lnTo>
                    <a:pt x="1472" y="453"/>
                  </a:lnTo>
                  <a:lnTo>
                    <a:pt x="1520" y="423"/>
                  </a:lnTo>
                  <a:lnTo>
                    <a:pt x="1520" y="423"/>
                  </a:lnTo>
                  <a:lnTo>
                    <a:pt x="1587" y="378"/>
                  </a:lnTo>
                  <a:lnTo>
                    <a:pt x="1587" y="378"/>
                  </a:lnTo>
                  <a:lnTo>
                    <a:pt x="1609" y="364"/>
                  </a:lnTo>
                  <a:lnTo>
                    <a:pt x="1609" y="364"/>
                  </a:lnTo>
                  <a:lnTo>
                    <a:pt x="1659" y="402"/>
                  </a:lnTo>
                  <a:lnTo>
                    <a:pt x="1659" y="402"/>
                  </a:lnTo>
                  <a:lnTo>
                    <a:pt x="1713" y="439"/>
                  </a:lnTo>
                  <a:lnTo>
                    <a:pt x="1713" y="439"/>
                  </a:lnTo>
                  <a:lnTo>
                    <a:pt x="1735" y="453"/>
                  </a:lnTo>
                  <a:lnTo>
                    <a:pt x="1735" y="453"/>
                  </a:lnTo>
                  <a:lnTo>
                    <a:pt x="1716" y="437"/>
                  </a:lnTo>
                  <a:lnTo>
                    <a:pt x="1716" y="437"/>
                  </a:lnTo>
                  <a:lnTo>
                    <a:pt x="1665" y="396"/>
                  </a:lnTo>
                  <a:lnTo>
                    <a:pt x="1665" y="396"/>
                  </a:lnTo>
                  <a:lnTo>
                    <a:pt x="1617" y="359"/>
                  </a:lnTo>
                  <a:lnTo>
                    <a:pt x="1617" y="359"/>
                  </a:lnTo>
                  <a:lnTo>
                    <a:pt x="1665" y="324"/>
                  </a:lnTo>
                  <a:lnTo>
                    <a:pt x="1665" y="324"/>
                  </a:lnTo>
                  <a:lnTo>
                    <a:pt x="1743" y="270"/>
                  </a:lnTo>
                  <a:lnTo>
                    <a:pt x="1743" y="270"/>
                  </a:lnTo>
                  <a:lnTo>
                    <a:pt x="1764" y="254"/>
                  </a:lnTo>
                  <a:lnTo>
                    <a:pt x="1764" y="254"/>
                  </a:lnTo>
                  <a:lnTo>
                    <a:pt x="1791" y="273"/>
                  </a:lnTo>
                  <a:lnTo>
                    <a:pt x="1791" y="273"/>
                  </a:lnTo>
                  <a:lnTo>
                    <a:pt x="1885" y="343"/>
                  </a:lnTo>
                  <a:lnTo>
                    <a:pt x="1885" y="343"/>
                  </a:lnTo>
                  <a:lnTo>
                    <a:pt x="1914" y="362"/>
                  </a:lnTo>
                  <a:lnTo>
                    <a:pt x="1914" y="362"/>
                  </a:lnTo>
                  <a:lnTo>
                    <a:pt x="1909" y="364"/>
                  </a:lnTo>
                  <a:lnTo>
                    <a:pt x="1909" y="364"/>
                  </a:lnTo>
                  <a:lnTo>
                    <a:pt x="1866" y="396"/>
                  </a:lnTo>
                  <a:lnTo>
                    <a:pt x="1866" y="396"/>
                  </a:lnTo>
                  <a:lnTo>
                    <a:pt x="1828" y="423"/>
                  </a:lnTo>
                  <a:lnTo>
                    <a:pt x="1828" y="423"/>
                  </a:lnTo>
                  <a:lnTo>
                    <a:pt x="1802" y="445"/>
                  </a:lnTo>
                  <a:lnTo>
                    <a:pt x="1802" y="445"/>
                  </a:lnTo>
                  <a:lnTo>
                    <a:pt x="1794" y="453"/>
                  </a:lnTo>
                  <a:lnTo>
                    <a:pt x="1794" y="453"/>
                  </a:lnTo>
                  <a:lnTo>
                    <a:pt x="1804" y="447"/>
                  </a:lnTo>
                  <a:lnTo>
                    <a:pt x="1804" y="447"/>
                  </a:lnTo>
                  <a:lnTo>
                    <a:pt x="1831" y="429"/>
                  </a:lnTo>
                  <a:lnTo>
                    <a:pt x="1831" y="429"/>
                  </a:lnTo>
                  <a:lnTo>
                    <a:pt x="1871" y="405"/>
                  </a:lnTo>
                  <a:lnTo>
                    <a:pt x="1871" y="405"/>
                  </a:lnTo>
                  <a:lnTo>
                    <a:pt x="1914" y="375"/>
                  </a:lnTo>
                  <a:lnTo>
                    <a:pt x="1914" y="375"/>
                  </a:lnTo>
                  <a:lnTo>
                    <a:pt x="1922" y="370"/>
                  </a:lnTo>
                  <a:lnTo>
                    <a:pt x="1922" y="370"/>
                  </a:lnTo>
                  <a:lnTo>
                    <a:pt x="1968" y="399"/>
                  </a:lnTo>
                  <a:lnTo>
                    <a:pt x="1968" y="399"/>
                  </a:lnTo>
                  <a:lnTo>
                    <a:pt x="2027" y="442"/>
                  </a:lnTo>
                  <a:lnTo>
                    <a:pt x="2027" y="442"/>
                  </a:lnTo>
                  <a:lnTo>
                    <a:pt x="2048" y="455"/>
                  </a:lnTo>
                  <a:lnTo>
                    <a:pt x="2048" y="455"/>
                  </a:lnTo>
                  <a:lnTo>
                    <a:pt x="2027" y="439"/>
                  </a:lnTo>
                  <a:lnTo>
                    <a:pt x="2027" y="439"/>
                  </a:lnTo>
                  <a:lnTo>
                    <a:pt x="1970" y="396"/>
                  </a:lnTo>
                  <a:lnTo>
                    <a:pt x="1970" y="396"/>
                  </a:lnTo>
                  <a:lnTo>
                    <a:pt x="1930" y="364"/>
                  </a:lnTo>
                  <a:lnTo>
                    <a:pt x="1930" y="364"/>
                  </a:lnTo>
                  <a:lnTo>
                    <a:pt x="1960" y="343"/>
                  </a:lnTo>
                  <a:lnTo>
                    <a:pt x="1960" y="343"/>
                  </a:lnTo>
                  <a:lnTo>
                    <a:pt x="1998" y="316"/>
                  </a:lnTo>
                  <a:lnTo>
                    <a:pt x="1998" y="316"/>
                  </a:lnTo>
                  <a:lnTo>
                    <a:pt x="2022" y="294"/>
                  </a:lnTo>
                  <a:lnTo>
                    <a:pt x="2022" y="294"/>
                  </a:lnTo>
                  <a:lnTo>
                    <a:pt x="2032" y="287"/>
                  </a:lnTo>
                  <a:lnTo>
                    <a:pt x="2032" y="287"/>
                  </a:lnTo>
                  <a:lnTo>
                    <a:pt x="2022" y="292"/>
                  </a:lnTo>
                  <a:lnTo>
                    <a:pt x="2022" y="292"/>
                  </a:lnTo>
                  <a:lnTo>
                    <a:pt x="1992" y="311"/>
                  </a:lnTo>
                  <a:lnTo>
                    <a:pt x="1992" y="311"/>
                  </a:lnTo>
                  <a:lnTo>
                    <a:pt x="1955" y="335"/>
                  </a:lnTo>
                  <a:lnTo>
                    <a:pt x="1955" y="335"/>
                  </a:lnTo>
                  <a:lnTo>
                    <a:pt x="1922" y="356"/>
                  </a:lnTo>
                  <a:lnTo>
                    <a:pt x="1922" y="356"/>
                  </a:lnTo>
                  <a:lnTo>
                    <a:pt x="1890" y="335"/>
                  </a:lnTo>
                  <a:lnTo>
                    <a:pt x="1890" y="335"/>
                  </a:lnTo>
                  <a:lnTo>
                    <a:pt x="1799" y="265"/>
                  </a:lnTo>
                  <a:lnTo>
                    <a:pt x="1799" y="265"/>
                  </a:lnTo>
                  <a:lnTo>
                    <a:pt x="1775" y="246"/>
                  </a:lnTo>
                  <a:lnTo>
                    <a:pt x="1775" y="246"/>
                  </a:lnTo>
                  <a:lnTo>
                    <a:pt x="1807" y="222"/>
                  </a:lnTo>
                  <a:lnTo>
                    <a:pt x="1807" y="222"/>
                  </a:lnTo>
                  <a:lnTo>
                    <a:pt x="1855" y="187"/>
                  </a:lnTo>
                  <a:lnTo>
                    <a:pt x="1855" y="187"/>
                  </a:lnTo>
                  <a:lnTo>
                    <a:pt x="1871" y="174"/>
                  </a:lnTo>
                  <a:lnTo>
                    <a:pt x="1871" y="174"/>
                  </a:lnTo>
                  <a:lnTo>
                    <a:pt x="1852" y="184"/>
                  </a:lnTo>
                  <a:lnTo>
                    <a:pt x="1852" y="184"/>
                  </a:lnTo>
                  <a:lnTo>
                    <a:pt x="1804" y="217"/>
                  </a:lnTo>
                  <a:lnTo>
                    <a:pt x="1804" y="217"/>
                  </a:lnTo>
                  <a:lnTo>
                    <a:pt x="1767" y="241"/>
                  </a:lnTo>
                  <a:lnTo>
                    <a:pt x="1767" y="241"/>
                  </a:lnTo>
                  <a:lnTo>
                    <a:pt x="1705" y="195"/>
                  </a:lnTo>
                  <a:lnTo>
                    <a:pt x="1705" y="195"/>
                  </a:lnTo>
                  <a:lnTo>
                    <a:pt x="1622" y="136"/>
                  </a:lnTo>
                  <a:lnTo>
                    <a:pt x="1622" y="136"/>
                  </a:lnTo>
                  <a:lnTo>
                    <a:pt x="1614" y="131"/>
                  </a:lnTo>
                  <a:lnTo>
                    <a:pt x="1614" y="131"/>
                  </a:lnTo>
                  <a:lnTo>
                    <a:pt x="1657" y="99"/>
                  </a:lnTo>
                  <a:lnTo>
                    <a:pt x="1657" y="99"/>
                  </a:lnTo>
                  <a:lnTo>
                    <a:pt x="1611" y="128"/>
                  </a:lnTo>
                  <a:lnTo>
                    <a:pt x="1611" y="128"/>
                  </a:lnTo>
                  <a:lnTo>
                    <a:pt x="1566" y="96"/>
                  </a:lnTo>
                  <a:lnTo>
                    <a:pt x="1566" y="96"/>
                  </a:lnTo>
                  <a:lnTo>
                    <a:pt x="1541" y="80"/>
                  </a:lnTo>
                  <a:lnTo>
                    <a:pt x="1541" y="80"/>
                  </a:lnTo>
                  <a:lnTo>
                    <a:pt x="1563" y="99"/>
                  </a:lnTo>
                  <a:lnTo>
                    <a:pt x="1563" y="99"/>
                  </a:lnTo>
                  <a:lnTo>
                    <a:pt x="1609" y="134"/>
                  </a:lnTo>
                  <a:lnTo>
                    <a:pt x="1609" y="134"/>
                  </a:lnTo>
                  <a:lnTo>
                    <a:pt x="1593" y="144"/>
                  </a:lnTo>
                  <a:lnTo>
                    <a:pt x="1593" y="144"/>
                  </a:lnTo>
                  <a:lnTo>
                    <a:pt x="1453" y="238"/>
                  </a:lnTo>
                  <a:lnTo>
                    <a:pt x="1453" y="238"/>
                  </a:lnTo>
                  <a:lnTo>
                    <a:pt x="1421" y="211"/>
                  </a:lnTo>
                  <a:lnTo>
                    <a:pt x="1421" y="211"/>
                  </a:lnTo>
                  <a:lnTo>
                    <a:pt x="1346" y="158"/>
                  </a:lnTo>
                  <a:lnTo>
                    <a:pt x="1346" y="158"/>
                  </a:lnTo>
                  <a:lnTo>
                    <a:pt x="1298" y="125"/>
                  </a:lnTo>
                  <a:lnTo>
                    <a:pt x="1298" y="125"/>
                  </a:lnTo>
                  <a:lnTo>
                    <a:pt x="1348" y="91"/>
                  </a:lnTo>
                  <a:lnTo>
                    <a:pt x="1348" y="91"/>
                  </a:lnTo>
                  <a:lnTo>
                    <a:pt x="1298" y="125"/>
                  </a:lnTo>
                  <a:lnTo>
                    <a:pt x="1298" y="125"/>
                  </a:lnTo>
                  <a:lnTo>
                    <a:pt x="1292" y="120"/>
                  </a:lnTo>
                  <a:lnTo>
                    <a:pt x="1292" y="120"/>
                  </a:lnTo>
                  <a:lnTo>
                    <a:pt x="1271" y="107"/>
                  </a:lnTo>
                  <a:lnTo>
                    <a:pt x="1271" y="107"/>
                  </a:lnTo>
                  <a:lnTo>
                    <a:pt x="1289" y="123"/>
                  </a:lnTo>
                  <a:lnTo>
                    <a:pt x="1289" y="123"/>
                  </a:lnTo>
                  <a:lnTo>
                    <a:pt x="1295" y="125"/>
                  </a:lnTo>
                  <a:lnTo>
                    <a:pt x="1292" y="128"/>
                  </a:lnTo>
                  <a:lnTo>
                    <a:pt x="1292" y="128"/>
                  </a:lnTo>
                  <a:lnTo>
                    <a:pt x="1145" y="228"/>
                  </a:lnTo>
                  <a:lnTo>
                    <a:pt x="1145" y="228"/>
                  </a:lnTo>
                  <a:lnTo>
                    <a:pt x="1137" y="233"/>
                  </a:lnTo>
                  <a:lnTo>
                    <a:pt x="1137" y="233"/>
                  </a:lnTo>
                  <a:lnTo>
                    <a:pt x="1113" y="217"/>
                  </a:lnTo>
                  <a:lnTo>
                    <a:pt x="1113" y="217"/>
                  </a:lnTo>
                  <a:lnTo>
                    <a:pt x="1096" y="206"/>
                  </a:lnTo>
                  <a:lnTo>
                    <a:pt x="1096" y="206"/>
                  </a:lnTo>
                  <a:lnTo>
                    <a:pt x="1110" y="217"/>
                  </a:lnTo>
                  <a:lnTo>
                    <a:pt x="1110" y="217"/>
                  </a:lnTo>
                  <a:lnTo>
                    <a:pt x="1134" y="235"/>
                  </a:lnTo>
                  <a:lnTo>
                    <a:pt x="1134" y="235"/>
                  </a:lnTo>
                  <a:lnTo>
                    <a:pt x="978" y="343"/>
                  </a:lnTo>
                  <a:lnTo>
                    <a:pt x="978" y="343"/>
                  </a:lnTo>
                  <a:lnTo>
                    <a:pt x="957" y="329"/>
                  </a:lnTo>
                  <a:lnTo>
                    <a:pt x="957" y="329"/>
                  </a:lnTo>
                  <a:lnTo>
                    <a:pt x="973" y="346"/>
                  </a:lnTo>
                  <a:lnTo>
                    <a:pt x="973" y="346"/>
                  </a:lnTo>
                  <a:lnTo>
                    <a:pt x="936" y="370"/>
                  </a:lnTo>
                  <a:lnTo>
                    <a:pt x="936" y="370"/>
                  </a:lnTo>
                  <a:lnTo>
                    <a:pt x="820" y="453"/>
                  </a:lnTo>
                  <a:lnTo>
                    <a:pt x="820" y="453"/>
                  </a:lnTo>
                  <a:lnTo>
                    <a:pt x="783" y="426"/>
                  </a:lnTo>
                  <a:lnTo>
                    <a:pt x="783" y="426"/>
                  </a:lnTo>
                  <a:lnTo>
                    <a:pt x="721" y="383"/>
                  </a:lnTo>
                  <a:lnTo>
                    <a:pt x="721" y="383"/>
                  </a:lnTo>
                  <a:lnTo>
                    <a:pt x="700" y="367"/>
                  </a:lnTo>
                  <a:lnTo>
                    <a:pt x="700" y="367"/>
                  </a:lnTo>
                  <a:lnTo>
                    <a:pt x="721" y="386"/>
                  </a:lnTo>
                  <a:lnTo>
                    <a:pt x="721" y="386"/>
                  </a:lnTo>
                  <a:lnTo>
                    <a:pt x="780" y="431"/>
                  </a:lnTo>
                  <a:lnTo>
                    <a:pt x="780" y="431"/>
                  </a:lnTo>
                  <a:lnTo>
                    <a:pt x="812" y="455"/>
                  </a:lnTo>
                  <a:lnTo>
                    <a:pt x="812" y="455"/>
                  </a:lnTo>
                  <a:lnTo>
                    <a:pt x="700" y="536"/>
                  </a:lnTo>
                  <a:lnTo>
                    <a:pt x="700" y="536"/>
                  </a:lnTo>
                  <a:lnTo>
                    <a:pt x="662" y="560"/>
                  </a:lnTo>
                  <a:lnTo>
                    <a:pt x="662" y="560"/>
                  </a:lnTo>
                  <a:lnTo>
                    <a:pt x="587" y="506"/>
                  </a:lnTo>
                  <a:lnTo>
                    <a:pt x="587" y="506"/>
                  </a:lnTo>
                  <a:lnTo>
                    <a:pt x="512" y="453"/>
                  </a:lnTo>
                  <a:lnTo>
                    <a:pt x="512" y="453"/>
                  </a:lnTo>
                  <a:lnTo>
                    <a:pt x="563" y="418"/>
                  </a:lnTo>
                  <a:lnTo>
                    <a:pt x="563" y="418"/>
                  </a:lnTo>
                  <a:lnTo>
                    <a:pt x="632" y="367"/>
                  </a:lnTo>
                  <a:lnTo>
                    <a:pt x="632" y="367"/>
                  </a:lnTo>
                  <a:lnTo>
                    <a:pt x="659" y="346"/>
                  </a:lnTo>
                  <a:lnTo>
                    <a:pt x="659" y="346"/>
                  </a:lnTo>
                  <a:lnTo>
                    <a:pt x="630" y="364"/>
                  </a:lnTo>
                  <a:lnTo>
                    <a:pt x="630" y="364"/>
                  </a:lnTo>
                  <a:lnTo>
                    <a:pt x="557" y="412"/>
                  </a:lnTo>
                  <a:lnTo>
                    <a:pt x="557" y="412"/>
                  </a:lnTo>
                  <a:lnTo>
                    <a:pt x="504" y="447"/>
                  </a:lnTo>
                  <a:lnTo>
                    <a:pt x="504" y="447"/>
                  </a:lnTo>
                  <a:lnTo>
                    <a:pt x="450" y="410"/>
                  </a:lnTo>
                  <a:lnTo>
                    <a:pt x="450" y="410"/>
                  </a:lnTo>
                  <a:lnTo>
                    <a:pt x="429" y="394"/>
                  </a:lnTo>
                  <a:lnTo>
                    <a:pt x="429" y="394"/>
                  </a:lnTo>
                  <a:lnTo>
                    <a:pt x="448" y="410"/>
                  </a:lnTo>
                  <a:lnTo>
                    <a:pt x="448" y="410"/>
                  </a:lnTo>
                  <a:lnTo>
                    <a:pt x="498" y="450"/>
                  </a:lnTo>
                  <a:lnTo>
                    <a:pt x="498" y="450"/>
                  </a:lnTo>
                  <a:lnTo>
                    <a:pt x="458" y="480"/>
                  </a:lnTo>
                  <a:lnTo>
                    <a:pt x="458" y="480"/>
                  </a:lnTo>
                  <a:lnTo>
                    <a:pt x="345" y="557"/>
                  </a:lnTo>
                  <a:lnTo>
                    <a:pt x="345" y="557"/>
                  </a:lnTo>
                  <a:lnTo>
                    <a:pt x="292" y="520"/>
                  </a:lnTo>
                  <a:lnTo>
                    <a:pt x="292" y="520"/>
                  </a:lnTo>
                  <a:lnTo>
                    <a:pt x="263" y="498"/>
                  </a:lnTo>
                  <a:lnTo>
                    <a:pt x="263" y="498"/>
                  </a:lnTo>
                  <a:lnTo>
                    <a:pt x="289" y="522"/>
                  </a:lnTo>
                  <a:lnTo>
                    <a:pt x="289" y="522"/>
                  </a:lnTo>
                  <a:lnTo>
                    <a:pt x="340" y="560"/>
                  </a:lnTo>
                  <a:lnTo>
                    <a:pt x="340" y="560"/>
                  </a:lnTo>
                  <a:lnTo>
                    <a:pt x="228" y="640"/>
                  </a:lnTo>
                  <a:lnTo>
                    <a:pt x="228" y="640"/>
                  </a:lnTo>
                  <a:lnTo>
                    <a:pt x="185" y="670"/>
                  </a:lnTo>
                  <a:lnTo>
                    <a:pt x="185" y="670"/>
                  </a:lnTo>
                  <a:lnTo>
                    <a:pt x="169" y="657"/>
                  </a:lnTo>
                  <a:lnTo>
                    <a:pt x="169" y="657"/>
                  </a:lnTo>
                  <a:lnTo>
                    <a:pt x="126" y="627"/>
                  </a:lnTo>
                  <a:lnTo>
                    <a:pt x="126" y="627"/>
                  </a:lnTo>
                  <a:lnTo>
                    <a:pt x="169" y="659"/>
                  </a:lnTo>
                  <a:lnTo>
                    <a:pt x="169" y="659"/>
                  </a:lnTo>
                  <a:lnTo>
                    <a:pt x="185" y="670"/>
                  </a:lnTo>
                  <a:lnTo>
                    <a:pt x="185" y="670"/>
                  </a:lnTo>
                  <a:lnTo>
                    <a:pt x="128" y="710"/>
                  </a:lnTo>
                  <a:lnTo>
                    <a:pt x="128" y="710"/>
                  </a:lnTo>
                  <a:lnTo>
                    <a:pt x="59" y="761"/>
                  </a:lnTo>
                  <a:lnTo>
                    <a:pt x="56" y="764"/>
                  </a:lnTo>
                  <a:lnTo>
                    <a:pt x="56" y="764"/>
                  </a:lnTo>
                  <a:lnTo>
                    <a:pt x="59" y="734"/>
                  </a:lnTo>
                  <a:lnTo>
                    <a:pt x="59" y="734"/>
                  </a:lnTo>
                  <a:lnTo>
                    <a:pt x="69" y="686"/>
                  </a:lnTo>
                  <a:lnTo>
                    <a:pt x="86" y="640"/>
                  </a:lnTo>
                  <a:lnTo>
                    <a:pt x="107" y="595"/>
                  </a:lnTo>
                  <a:lnTo>
                    <a:pt x="134" y="552"/>
                  </a:lnTo>
                  <a:lnTo>
                    <a:pt x="134" y="552"/>
                  </a:lnTo>
                  <a:lnTo>
                    <a:pt x="163" y="514"/>
                  </a:lnTo>
                  <a:lnTo>
                    <a:pt x="198" y="480"/>
                  </a:lnTo>
                  <a:lnTo>
                    <a:pt x="238" y="447"/>
                  </a:lnTo>
                  <a:lnTo>
                    <a:pt x="281" y="421"/>
                  </a:lnTo>
                  <a:lnTo>
                    <a:pt x="281" y="421"/>
                  </a:lnTo>
                  <a:lnTo>
                    <a:pt x="324" y="399"/>
                  </a:lnTo>
                  <a:lnTo>
                    <a:pt x="373" y="380"/>
                  </a:lnTo>
                  <a:lnTo>
                    <a:pt x="373" y="380"/>
                  </a:lnTo>
                  <a:lnTo>
                    <a:pt x="421" y="367"/>
                  </a:lnTo>
                  <a:lnTo>
                    <a:pt x="469" y="356"/>
                  </a:lnTo>
                  <a:lnTo>
                    <a:pt x="469" y="356"/>
                  </a:lnTo>
                  <a:lnTo>
                    <a:pt x="520" y="348"/>
                  </a:lnTo>
                  <a:lnTo>
                    <a:pt x="571" y="346"/>
                  </a:lnTo>
                  <a:lnTo>
                    <a:pt x="571" y="346"/>
                  </a:lnTo>
                  <a:lnTo>
                    <a:pt x="622" y="343"/>
                  </a:lnTo>
                  <a:lnTo>
                    <a:pt x="673" y="343"/>
                  </a:lnTo>
                  <a:lnTo>
                    <a:pt x="673" y="343"/>
                  </a:lnTo>
                  <a:lnTo>
                    <a:pt x="726" y="346"/>
                  </a:lnTo>
                  <a:lnTo>
                    <a:pt x="777" y="351"/>
                  </a:lnTo>
                  <a:lnTo>
                    <a:pt x="777" y="351"/>
                  </a:lnTo>
                  <a:lnTo>
                    <a:pt x="828" y="359"/>
                  </a:lnTo>
                  <a:lnTo>
                    <a:pt x="879" y="367"/>
                  </a:lnTo>
                  <a:lnTo>
                    <a:pt x="879" y="367"/>
                  </a:lnTo>
                  <a:lnTo>
                    <a:pt x="879" y="367"/>
                  </a:lnTo>
                  <a:lnTo>
                    <a:pt x="887" y="367"/>
                  </a:lnTo>
                  <a:lnTo>
                    <a:pt x="895" y="364"/>
                  </a:lnTo>
                  <a:lnTo>
                    <a:pt x="903" y="359"/>
                  </a:lnTo>
                  <a:lnTo>
                    <a:pt x="909" y="353"/>
                  </a:lnTo>
                  <a:lnTo>
                    <a:pt x="909" y="353"/>
                  </a:lnTo>
                  <a:lnTo>
                    <a:pt x="919" y="337"/>
                  </a:lnTo>
                  <a:lnTo>
                    <a:pt x="919" y="337"/>
                  </a:lnTo>
                  <a:lnTo>
                    <a:pt x="933" y="321"/>
                  </a:lnTo>
                  <a:lnTo>
                    <a:pt x="933" y="321"/>
                  </a:lnTo>
                  <a:lnTo>
                    <a:pt x="960" y="292"/>
                  </a:lnTo>
                  <a:lnTo>
                    <a:pt x="960" y="292"/>
                  </a:lnTo>
                  <a:lnTo>
                    <a:pt x="989" y="262"/>
                  </a:lnTo>
                  <a:lnTo>
                    <a:pt x="1019" y="233"/>
                  </a:lnTo>
                  <a:lnTo>
                    <a:pt x="1019" y="233"/>
                  </a:lnTo>
                  <a:lnTo>
                    <a:pt x="1051" y="209"/>
                  </a:lnTo>
                  <a:lnTo>
                    <a:pt x="1051" y="209"/>
                  </a:lnTo>
                  <a:lnTo>
                    <a:pt x="1086" y="182"/>
                  </a:lnTo>
                  <a:lnTo>
                    <a:pt x="1086" y="182"/>
                  </a:lnTo>
                  <a:lnTo>
                    <a:pt x="1118" y="160"/>
                  </a:lnTo>
                  <a:lnTo>
                    <a:pt x="1137" y="150"/>
                  </a:lnTo>
                  <a:lnTo>
                    <a:pt x="1137" y="150"/>
                  </a:lnTo>
                  <a:lnTo>
                    <a:pt x="1155" y="139"/>
                  </a:lnTo>
                  <a:lnTo>
                    <a:pt x="1172" y="131"/>
                  </a:lnTo>
                  <a:lnTo>
                    <a:pt x="1190" y="120"/>
                  </a:lnTo>
                  <a:lnTo>
                    <a:pt x="1190" y="120"/>
                  </a:lnTo>
                  <a:lnTo>
                    <a:pt x="1209" y="112"/>
                  </a:lnTo>
                  <a:lnTo>
                    <a:pt x="1228" y="104"/>
                  </a:lnTo>
                  <a:lnTo>
                    <a:pt x="1228" y="104"/>
                  </a:lnTo>
                  <a:lnTo>
                    <a:pt x="1249" y="96"/>
                  </a:lnTo>
                  <a:lnTo>
                    <a:pt x="1268" y="91"/>
                  </a:lnTo>
                  <a:lnTo>
                    <a:pt x="1287" y="83"/>
                  </a:lnTo>
                  <a:lnTo>
                    <a:pt x="1308" y="77"/>
                  </a:lnTo>
                  <a:lnTo>
                    <a:pt x="1327" y="72"/>
                  </a:lnTo>
                  <a:lnTo>
                    <a:pt x="1327" y="72"/>
                  </a:lnTo>
                  <a:lnTo>
                    <a:pt x="1346" y="69"/>
                  </a:lnTo>
                  <a:lnTo>
                    <a:pt x="1346" y="69"/>
                  </a:lnTo>
                  <a:lnTo>
                    <a:pt x="1367" y="64"/>
                  </a:lnTo>
                  <a:lnTo>
                    <a:pt x="1386" y="61"/>
                  </a:lnTo>
                  <a:lnTo>
                    <a:pt x="1407" y="59"/>
                  </a:lnTo>
                  <a:lnTo>
                    <a:pt x="1407" y="59"/>
                  </a:lnTo>
                  <a:lnTo>
                    <a:pt x="1429" y="56"/>
                  </a:lnTo>
                  <a:lnTo>
                    <a:pt x="1469" y="56"/>
                  </a:lnTo>
                  <a:lnTo>
                    <a:pt x="1509" y="56"/>
                  </a:lnTo>
                  <a:lnTo>
                    <a:pt x="1520" y="56"/>
                  </a:lnTo>
                  <a:lnTo>
                    <a:pt x="1531" y="56"/>
                  </a:lnTo>
                  <a:lnTo>
                    <a:pt x="1552" y="59"/>
                  </a:lnTo>
                  <a:lnTo>
                    <a:pt x="1571" y="59"/>
                  </a:lnTo>
                  <a:lnTo>
                    <a:pt x="1571" y="59"/>
                  </a:lnTo>
                  <a:lnTo>
                    <a:pt x="1593" y="64"/>
                  </a:lnTo>
                  <a:lnTo>
                    <a:pt x="1593" y="64"/>
                  </a:lnTo>
                  <a:lnTo>
                    <a:pt x="1633" y="69"/>
                  </a:lnTo>
                  <a:lnTo>
                    <a:pt x="1633" y="69"/>
                  </a:lnTo>
                  <a:lnTo>
                    <a:pt x="1673" y="77"/>
                  </a:lnTo>
                  <a:lnTo>
                    <a:pt x="1713" y="91"/>
                  </a:lnTo>
                  <a:lnTo>
                    <a:pt x="1713" y="91"/>
                  </a:lnTo>
                  <a:lnTo>
                    <a:pt x="1753" y="101"/>
                  </a:lnTo>
                  <a:lnTo>
                    <a:pt x="1794" y="115"/>
                  </a:lnTo>
                  <a:lnTo>
                    <a:pt x="1812" y="123"/>
                  </a:lnTo>
                  <a:lnTo>
                    <a:pt x="1831" y="131"/>
                  </a:lnTo>
                  <a:lnTo>
                    <a:pt x="1869" y="150"/>
                  </a:lnTo>
                  <a:lnTo>
                    <a:pt x="1869" y="150"/>
                  </a:lnTo>
                  <a:lnTo>
                    <a:pt x="1890" y="158"/>
                  </a:lnTo>
                  <a:lnTo>
                    <a:pt x="1906" y="169"/>
                  </a:lnTo>
                  <a:lnTo>
                    <a:pt x="1944" y="187"/>
                  </a:lnTo>
                  <a:lnTo>
                    <a:pt x="2016" y="230"/>
                  </a:lnTo>
                  <a:lnTo>
                    <a:pt x="2089" y="276"/>
                  </a:lnTo>
                  <a:lnTo>
                    <a:pt x="2089" y="276"/>
                  </a:lnTo>
                  <a:lnTo>
                    <a:pt x="2089" y="276"/>
                  </a:lnTo>
                  <a:lnTo>
                    <a:pt x="2094" y="278"/>
                  </a:lnTo>
                  <a:lnTo>
                    <a:pt x="2102" y="281"/>
                  </a:lnTo>
                  <a:lnTo>
                    <a:pt x="2107" y="281"/>
                  </a:lnTo>
                  <a:lnTo>
                    <a:pt x="2115" y="278"/>
                  </a:lnTo>
                  <a:lnTo>
                    <a:pt x="2115" y="278"/>
                  </a:lnTo>
                  <a:lnTo>
                    <a:pt x="2148" y="262"/>
                  </a:lnTo>
                  <a:lnTo>
                    <a:pt x="2185" y="249"/>
                  </a:lnTo>
                  <a:lnTo>
                    <a:pt x="2223" y="238"/>
                  </a:lnTo>
                  <a:lnTo>
                    <a:pt x="2260" y="230"/>
                  </a:lnTo>
                  <a:lnTo>
                    <a:pt x="2260" y="230"/>
                  </a:lnTo>
                  <a:lnTo>
                    <a:pt x="2298" y="225"/>
                  </a:lnTo>
                  <a:lnTo>
                    <a:pt x="2338" y="222"/>
                  </a:lnTo>
                  <a:lnTo>
                    <a:pt x="2375" y="222"/>
                  </a:lnTo>
                  <a:lnTo>
                    <a:pt x="2416" y="225"/>
                  </a:lnTo>
                  <a:lnTo>
                    <a:pt x="2416" y="225"/>
                  </a:lnTo>
                  <a:lnTo>
                    <a:pt x="2453" y="228"/>
                  </a:lnTo>
                  <a:lnTo>
                    <a:pt x="2493" y="235"/>
                  </a:lnTo>
                  <a:lnTo>
                    <a:pt x="2531" y="244"/>
                  </a:lnTo>
                  <a:lnTo>
                    <a:pt x="2568" y="254"/>
                  </a:lnTo>
                  <a:lnTo>
                    <a:pt x="2568" y="254"/>
                  </a:lnTo>
                  <a:lnTo>
                    <a:pt x="2606" y="268"/>
                  </a:lnTo>
                  <a:lnTo>
                    <a:pt x="2641" y="284"/>
                  </a:lnTo>
                  <a:lnTo>
                    <a:pt x="2676" y="300"/>
                  </a:lnTo>
                  <a:lnTo>
                    <a:pt x="2708" y="321"/>
                  </a:lnTo>
                  <a:lnTo>
                    <a:pt x="2708" y="321"/>
                  </a:lnTo>
                  <a:lnTo>
                    <a:pt x="2737" y="346"/>
                  </a:lnTo>
                  <a:lnTo>
                    <a:pt x="2767" y="372"/>
                  </a:lnTo>
                  <a:lnTo>
                    <a:pt x="2791" y="399"/>
                  </a:lnTo>
                  <a:lnTo>
                    <a:pt x="2813" y="431"/>
                  </a:lnTo>
                  <a:lnTo>
                    <a:pt x="2813" y="431"/>
                  </a:lnTo>
                  <a:lnTo>
                    <a:pt x="2831" y="464"/>
                  </a:lnTo>
                  <a:lnTo>
                    <a:pt x="2848" y="498"/>
                  </a:lnTo>
                  <a:lnTo>
                    <a:pt x="2858" y="536"/>
                  </a:lnTo>
                  <a:lnTo>
                    <a:pt x="2864" y="574"/>
                  </a:lnTo>
                  <a:lnTo>
                    <a:pt x="2864" y="574"/>
                  </a:lnTo>
                  <a:lnTo>
                    <a:pt x="2866" y="614"/>
                  </a:lnTo>
                  <a:lnTo>
                    <a:pt x="2866" y="651"/>
                  </a:lnTo>
                  <a:lnTo>
                    <a:pt x="2861" y="689"/>
                  </a:lnTo>
                  <a:lnTo>
                    <a:pt x="2855" y="729"/>
                  </a:lnTo>
                  <a:lnTo>
                    <a:pt x="2855" y="729"/>
                  </a:lnTo>
                  <a:lnTo>
                    <a:pt x="2845" y="767"/>
                  </a:lnTo>
                  <a:lnTo>
                    <a:pt x="2834" y="804"/>
                  </a:lnTo>
                  <a:lnTo>
                    <a:pt x="2834" y="804"/>
                  </a:lnTo>
                  <a:lnTo>
                    <a:pt x="2821" y="842"/>
                  </a:lnTo>
                  <a:lnTo>
                    <a:pt x="2805" y="876"/>
                  </a:lnTo>
                  <a:lnTo>
                    <a:pt x="2805" y="876"/>
                  </a:lnTo>
                  <a:lnTo>
                    <a:pt x="2805" y="876"/>
                  </a:lnTo>
                  <a:lnTo>
                    <a:pt x="2805" y="887"/>
                  </a:lnTo>
                  <a:lnTo>
                    <a:pt x="2805" y="892"/>
                  </a:lnTo>
                  <a:lnTo>
                    <a:pt x="2807" y="898"/>
                  </a:lnTo>
                  <a:lnTo>
                    <a:pt x="2837" y="927"/>
                  </a:lnTo>
                  <a:lnTo>
                    <a:pt x="2837" y="927"/>
                  </a:lnTo>
                  <a:lnTo>
                    <a:pt x="2850" y="944"/>
                  </a:lnTo>
                  <a:lnTo>
                    <a:pt x="2864" y="960"/>
                  </a:lnTo>
                  <a:lnTo>
                    <a:pt x="2880" y="976"/>
                  </a:lnTo>
                  <a:lnTo>
                    <a:pt x="2880" y="976"/>
                  </a:lnTo>
                  <a:lnTo>
                    <a:pt x="2890" y="992"/>
                  </a:lnTo>
                  <a:lnTo>
                    <a:pt x="2917" y="1024"/>
                  </a:lnTo>
                  <a:lnTo>
                    <a:pt x="2917" y="1024"/>
                  </a:lnTo>
                  <a:lnTo>
                    <a:pt x="2939" y="1061"/>
                  </a:lnTo>
                  <a:lnTo>
                    <a:pt x="2944" y="1069"/>
                  </a:lnTo>
                  <a:lnTo>
                    <a:pt x="2949" y="1078"/>
                  </a:lnTo>
                  <a:lnTo>
                    <a:pt x="2960" y="1096"/>
                  </a:lnTo>
                  <a:lnTo>
                    <a:pt x="2960" y="1096"/>
                  </a:lnTo>
                  <a:lnTo>
                    <a:pt x="2971" y="1115"/>
                  </a:lnTo>
                  <a:lnTo>
                    <a:pt x="2979" y="1134"/>
                  </a:lnTo>
                  <a:lnTo>
                    <a:pt x="2979" y="1134"/>
                  </a:lnTo>
                  <a:lnTo>
                    <a:pt x="2987" y="1153"/>
                  </a:lnTo>
                  <a:lnTo>
                    <a:pt x="2995" y="1172"/>
                  </a:lnTo>
                  <a:lnTo>
                    <a:pt x="3003" y="1193"/>
                  </a:lnTo>
                  <a:lnTo>
                    <a:pt x="3008" y="1212"/>
                  </a:lnTo>
                  <a:lnTo>
                    <a:pt x="3014" y="1233"/>
                  </a:lnTo>
                  <a:lnTo>
                    <a:pt x="3016" y="1252"/>
                  </a:lnTo>
                  <a:lnTo>
                    <a:pt x="3016" y="1252"/>
                  </a:lnTo>
                  <a:lnTo>
                    <a:pt x="3019" y="1273"/>
                  </a:lnTo>
                  <a:lnTo>
                    <a:pt x="3022" y="1295"/>
                  </a:lnTo>
                  <a:lnTo>
                    <a:pt x="3022" y="1295"/>
                  </a:lnTo>
                  <a:lnTo>
                    <a:pt x="3024" y="1314"/>
                  </a:lnTo>
                  <a:lnTo>
                    <a:pt x="3024" y="1335"/>
                  </a:lnTo>
                  <a:lnTo>
                    <a:pt x="3024" y="1346"/>
                  </a:lnTo>
                  <a:lnTo>
                    <a:pt x="3022" y="1356"/>
                  </a:lnTo>
                  <a:lnTo>
                    <a:pt x="3019" y="1375"/>
                  </a:lnTo>
                  <a:lnTo>
                    <a:pt x="3019" y="1381"/>
                  </a:lnTo>
                  <a:lnTo>
                    <a:pt x="3019" y="1386"/>
                  </a:lnTo>
                  <a:lnTo>
                    <a:pt x="3016" y="1397"/>
                  </a:lnTo>
                  <a:lnTo>
                    <a:pt x="3014" y="1418"/>
                  </a:lnTo>
                  <a:lnTo>
                    <a:pt x="3008" y="1437"/>
                  </a:lnTo>
                  <a:lnTo>
                    <a:pt x="3008" y="1437"/>
                  </a:lnTo>
                  <a:lnTo>
                    <a:pt x="3000" y="1459"/>
                  </a:lnTo>
                  <a:lnTo>
                    <a:pt x="2995" y="1477"/>
                  </a:lnTo>
                  <a:lnTo>
                    <a:pt x="2995" y="1477"/>
                  </a:lnTo>
                  <a:lnTo>
                    <a:pt x="2990" y="1488"/>
                  </a:lnTo>
                  <a:lnTo>
                    <a:pt x="2987" y="1496"/>
                  </a:lnTo>
                  <a:lnTo>
                    <a:pt x="2976" y="1515"/>
                  </a:lnTo>
                  <a:lnTo>
                    <a:pt x="2976" y="1515"/>
                  </a:lnTo>
                  <a:lnTo>
                    <a:pt x="2968" y="1534"/>
                  </a:lnTo>
                  <a:lnTo>
                    <a:pt x="2968" y="1534"/>
                  </a:lnTo>
                  <a:lnTo>
                    <a:pt x="2957" y="1552"/>
                  </a:lnTo>
                  <a:lnTo>
                    <a:pt x="2944" y="1568"/>
                  </a:lnTo>
                  <a:lnTo>
                    <a:pt x="2944" y="1568"/>
                  </a:lnTo>
                  <a:lnTo>
                    <a:pt x="2920" y="1603"/>
                  </a:lnTo>
                  <a:lnTo>
                    <a:pt x="2893" y="1635"/>
                  </a:lnTo>
                  <a:lnTo>
                    <a:pt x="2893" y="1635"/>
                  </a:lnTo>
                  <a:lnTo>
                    <a:pt x="2861" y="1665"/>
                  </a:lnTo>
                  <a:lnTo>
                    <a:pt x="2861" y="1665"/>
                  </a:lnTo>
                  <a:lnTo>
                    <a:pt x="2831" y="1692"/>
                  </a:lnTo>
                  <a:lnTo>
                    <a:pt x="2796" y="1718"/>
                  </a:lnTo>
                  <a:lnTo>
                    <a:pt x="2796" y="1718"/>
                  </a:lnTo>
                  <a:lnTo>
                    <a:pt x="2761" y="1743"/>
                  </a:lnTo>
                  <a:lnTo>
                    <a:pt x="2761" y="1743"/>
                  </a:lnTo>
                  <a:lnTo>
                    <a:pt x="2727" y="1764"/>
                  </a:lnTo>
                  <a:lnTo>
                    <a:pt x="2727" y="1764"/>
                  </a:lnTo>
                  <a:lnTo>
                    <a:pt x="2689" y="1786"/>
                  </a:lnTo>
                  <a:lnTo>
                    <a:pt x="2689" y="1786"/>
                  </a:lnTo>
                  <a:lnTo>
                    <a:pt x="2649" y="1804"/>
                  </a:lnTo>
                  <a:lnTo>
                    <a:pt x="2649" y="1804"/>
                  </a:lnTo>
                  <a:lnTo>
                    <a:pt x="2612" y="1820"/>
                  </a:lnTo>
                  <a:lnTo>
                    <a:pt x="2612" y="1820"/>
                  </a:lnTo>
                  <a:lnTo>
                    <a:pt x="2571" y="1836"/>
                  </a:lnTo>
                  <a:lnTo>
                    <a:pt x="2571" y="1836"/>
                  </a:lnTo>
                  <a:lnTo>
                    <a:pt x="2531" y="1850"/>
                  </a:lnTo>
                  <a:lnTo>
                    <a:pt x="2491" y="1863"/>
                  </a:lnTo>
                  <a:lnTo>
                    <a:pt x="2448" y="1871"/>
                  </a:lnTo>
                  <a:lnTo>
                    <a:pt x="2491" y="1863"/>
                  </a:lnTo>
                  <a:lnTo>
                    <a:pt x="2531" y="1853"/>
                  </a:lnTo>
                  <a:lnTo>
                    <a:pt x="2531" y="1853"/>
                  </a:lnTo>
                  <a:lnTo>
                    <a:pt x="2574" y="1842"/>
                  </a:lnTo>
                  <a:lnTo>
                    <a:pt x="2574" y="1842"/>
                  </a:lnTo>
                  <a:lnTo>
                    <a:pt x="2614" y="1826"/>
                  </a:lnTo>
                  <a:lnTo>
                    <a:pt x="2614" y="1826"/>
                  </a:lnTo>
                  <a:lnTo>
                    <a:pt x="2654" y="1810"/>
                  </a:lnTo>
                  <a:lnTo>
                    <a:pt x="2654" y="1810"/>
                  </a:lnTo>
                  <a:lnTo>
                    <a:pt x="2692" y="1794"/>
                  </a:lnTo>
                  <a:lnTo>
                    <a:pt x="2692" y="1794"/>
                  </a:lnTo>
                  <a:lnTo>
                    <a:pt x="2730" y="1772"/>
                  </a:lnTo>
                  <a:lnTo>
                    <a:pt x="2730" y="1772"/>
                  </a:lnTo>
                  <a:lnTo>
                    <a:pt x="2767" y="1751"/>
                  </a:lnTo>
                  <a:lnTo>
                    <a:pt x="2767" y="1751"/>
                  </a:lnTo>
                  <a:lnTo>
                    <a:pt x="2805" y="1729"/>
                  </a:lnTo>
                  <a:lnTo>
                    <a:pt x="2839" y="1702"/>
                  </a:lnTo>
                  <a:lnTo>
                    <a:pt x="2839" y="1702"/>
                  </a:lnTo>
                  <a:lnTo>
                    <a:pt x="2872" y="1676"/>
                  </a:lnTo>
                  <a:lnTo>
                    <a:pt x="2872" y="1676"/>
                  </a:lnTo>
                  <a:lnTo>
                    <a:pt x="2904" y="1646"/>
                  </a:lnTo>
                  <a:lnTo>
                    <a:pt x="2904" y="1646"/>
                  </a:lnTo>
                  <a:lnTo>
                    <a:pt x="2933" y="1614"/>
                  </a:lnTo>
                  <a:lnTo>
                    <a:pt x="2960" y="1579"/>
                  </a:lnTo>
                  <a:lnTo>
                    <a:pt x="2973" y="1563"/>
                  </a:lnTo>
                  <a:lnTo>
                    <a:pt x="2973" y="1563"/>
                  </a:lnTo>
                  <a:lnTo>
                    <a:pt x="2984" y="1544"/>
                  </a:lnTo>
                  <a:lnTo>
                    <a:pt x="2984" y="1544"/>
                  </a:lnTo>
                  <a:lnTo>
                    <a:pt x="2995" y="1525"/>
                  </a:lnTo>
                  <a:lnTo>
                    <a:pt x="3006" y="1504"/>
                  </a:lnTo>
                  <a:lnTo>
                    <a:pt x="3008" y="1496"/>
                  </a:lnTo>
                  <a:lnTo>
                    <a:pt x="3008" y="1496"/>
                  </a:lnTo>
                  <a:lnTo>
                    <a:pt x="3014" y="1485"/>
                  </a:lnTo>
                  <a:lnTo>
                    <a:pt x="3022" y="1464"/>
                  </a:lnTo>
                  <a:lnTo>
                    <a:pt x="3022" y="1464"/>
                  </a:lnTo>
                  <a:lnTo>
                    <a:pt x="3027" y="1445"/>
                  </a:lnTo>
                  <a:lnTo>
                    <a:pt x="3035" y="1424"/>
                  </a:lnTo>
                  <a:lnTo>
                    <a:pt x="3041" y="1402"/>
                  </a:lnTo>
                  <a:lnTo>
                    <a:pt x="3041" y="1391"/>
                  </a:lnTo>
                  <a:lnTo>
                    <a:pt x="3043" y="1386"/>
                  </a:lnTo>
                  <a:lnTo>
                    <a:pt x="3043" y="1381"/>
                  </a:lnTo>
                  <a:lnTo>
                    <a:pt x="3046" y="1356"/>
                  </a:lnTo>
                  <a:lnTo>
                    <a:pt x="3046" y="1346"/>
                  </a:lnTo>
                  <a:lnTo>
                    <a:pt x="3048" y="1335"/>
                  </a:lnTo>
                  <a:lnTo>
                    <a:pt x="3048" y="1335"/>
                  </a:lnTo>
                  <a:lnTo>
                    <a:pt x="3048" y="1314"/>
                  </a:lnTo>
                  <a:lnTo>
                    <a:pt x="3046" y="1292"/>
                  </a:lnTo>
                  <a:close/>
                  <a:moveTo>
                    <a:pt x="1169" y="533"/>
                  </a:moveTo>
                  <a:lnTo>
                    <a:pt x="1196" y="533"/>
                  </a:lnTo>
                  <a:lnTo>
                    <a:pt x="1196" y="533"/>
                  </a:lnTo>
                  <a:lnTo>
                    <a:pt x="1217" y="536"/>
                  </a:lnTo>
                  <a:lnTo>
                    <a:pt x="1217" y="536"/>
                  </a:lnTo>
                  <a:lnTo>
                    <a:pt x="1223" y="539"/>
                  </a:lnTo>
                  <a:lnTo>
                    <a:pt x="1228" y="544"/>
                  </a:lnTo>
                  <a:lnTo>
                    <a:pt x="1228" y="544"/>
                  </a:lnTo>
                  <a:lnTo>
                    <a:pt x="1230" y="549"/>
                  </a:lnTo>
                  <a:lnTo>
                    <a:pt x="1230" y="557"/>
                  </a:lnTo>
                  <a:lnTo>
                    <a:pt x="1230" y="557"/>
                  </a:lnTo>
                  <a:lnTo>
                    <a:pt x="1230" y="565"/>
                  </a:lnTo>
                  <a:lnTo>
                    <a:pt x="1228" y="571"/>
                  </a:lnTo>
                  <a:lnTo>
                    <a:pt x="1228" y="571"/>
                  </a:lnTo>
                  <a:lnTo>
                    <a:pt x="1223" y="576"/>
                  </a:lnTo>
                  <a:lnTo>
                    <a:pt x="1217" y="581"/>
                  </a:lnTo>
                  <a:lnTo>
                    <a:pt x="1217" y="581"/>
                  </a:lnTo>
                  <a:lnTo>
                    <a:pt x="1196" y="581"/>
                  </a:lnTo>
                  <a:lnTo>
                    <a:pt x="1169" y="581"/>
                  </a:lnTo>
                  <a:lnTo>
                    <a:pt x="1169" y="533"/>
                  </a:lnTo>
                  <a:close/>
                  <a:moveTo>
                    <a:pt x="99" y="1029"/>
                  </a:moveTo>
                  <a:lnTo>
                    <a:pt x="99" y="1029"/>
                  </a:lnTo>
                  <a:lnTo>
                    <a:pt x="88" y="1003"/>
                  </a:lnTo>
                  <a:lnTo>
                    <a:pt x="77" y="973"/>
                  </a:lnTo>
                  <a:lnTo>
                    <a:pt x="77" y="973"/>
                  </a:lnTo>
                  <a:lnTo>
                    <a:pt x="112" y="951"/>
                  </a:lnTo>
                  <a:lnTo>
                    <a:pt x="112" y="951"/>
                  </a:lnTo>
                  <a:lnTo>
                    <a:pt x="185" y="901"/>
                  </a:lnTo>
                  <a:lnTo>
                    <a:pt x="185" y="901"/>
                  </a:lnTo>
                  <a:lnTo>
                    <a:pt x="195" y="909"/>
                  </a:lnTo>
                  <a:lnTo>
                    <a:pt x="195" y="909"/>
                  </a:lnTo>
                  <a:lnTo>
                    <a:pt x="329" y="1010"/>
                  </a:lnTo>
                  <a:lnTo>
                    <a:pt x="329" y="1010"/>
                  </a:lnTo>
                  <a:lnTo>
                    <a:pt x="335" y="1016"/>
                  </a:lnTo>
                  <a:lnTo>
                    <a:pt x="335" y="1016"/>
                  </a:lnTo>
                  <a:lnTo>
                    <a:pt x="225" y="1094"/>
                  </a:lnTo>
                  <a:lnTo>
                    <a:pt x="225" y="1094"/>
                  </a:lnTo>
                  <a:lnTo>
                    <a:pt x="169" y="1134"/>
                  </a:lnTo>
                  <a:lnTo>
                    <a:pt x="169" y="1134"/>
                  </a:lnTo>
                  <a:lnTo>
                    <a:pt x="152" y="1113"/>
                  </a:lnTo>
                  <a:lnTo>
                    <a:pt x="152" y="1113"/>
                  </a:lnTo>
                  <a:lnTo>
                    <a:pt x="136" y="1094"/>
                  </a:lnTo>
                  <a:lnTo>
                    <a:pt x="123" y="1072"/>
                  </a:lnTo>
                  <a:lnTo>
                    <a:pt x="99" y="1029"/>
                  </a:lnTo>
                  <a:close/>
                  <a:moveTo>
                    <a:pt x="434" y="860"/>
                  </a:moveTo>
                  <a:lnTo>
                    <a:pt x="434" y="860"/>
                  </a:lnTo>
                  <a:lnTo>
                    <a:pt x="493" y="903"/>
                  </a:lnTo>
                  <a:lnTo>
                    <a:pt x="493" y="903"/>
                  </a:lnTo>
                  <a:lnTo>
                    <a:pt x="391" y="976"/>
                  </a:lnTo>
                  <a:lnTo>
                    <a:pt x="391" y="976"/>
                  </a:lnTo>
                  <a:lnTo>
                    <a:pt x="343" y="1010"/>
                  </a:lnTo>
                  <a:lnTo>
                    <a:pt x="343" y="1010"/>
                  </a:lnTo>
                  <a:lnTo>
                    <a:pt x="335" y="1005"/>
                  </a:lnTo>
                  <a:lnTo>
                    <a:pt x="335" y="1005"/>
                  </a:lnTo>
                  <a:lnTo>
                    <a:pt x="198" y="906"/>
                  </a:lnTo>
                  <a:lnTo>
                    <a:pt x="198" y="906"/>
                  </a:lnTo>
                  <a:lnTo>
                    <a:pt x="190" y="898"/>
                  </a:lnTo>
                  <a:lnTo>
                    <a:pt x="190" y="898"/>
                  </a:lnTo>
                  <a:lnTo>
                    <a:pt x="260" y="850"/>
                  </a:lnTo>
                  <a:lnTo>
                    <a:pt x="260" y="850"/>
                  </a:lnTo>
                  <a:lnTo>
                    <a:pt x="343" y="793"/>
                  </a:lnTo>
                  <a:lnTo>
                    <a:pt x="343" y="793"/>
                  </a:lnTo>
                  <a:lnTo>
                    <a:pt x="434" y="860"/>
                  </a:lnTo>
                  <a:close/>
                  <a:moveTo>
                    <a:pt x="351" y="788"/>
                  </a:moveTo>
                  <a:lnTo>
                    <a:pt x="351" y="788"/>
                  </a:lnTo>
                  <a:lnTo>
                    <a:pt x="466" y="708"/>
                  </a:lnTo>
                  <a:lnTo>
                    <a:pt x="466" y="708"/>
                  </a:lnTo>
                  <a:lnTo>
                    <a:pt x="504" y="683"/>
                  </a:lnTo>
                  <a:lnTo>
                    <a:pt x="504" y="683"/>
                  </a:lnTo>
                  <a:lnTo>
                    <a:pt x="592" y="750"/>
                  </a:lnTo>
                  <a:lnTo>
                    <a:pt x="592" y="750"/>
                  </a:lnTo>
                  <a:lnTo>
                    <a:pt x="649" y="793"/>
                  </a:lnTo>
                  <a:lnTo>
                    <a:pt x="649" y="793"/>
                  </a:lnTo>
                  <a:lnTo>
                    <a:pt x="630" y="807"/>
                  </a:lnTo>
                  <a:lnTo>
                    <a:pt x="630" y="807"/>
                  </a:lnTo>
                  <a:lnTo>
                    <a:pt x="501" y="898"/>
                  </a:lnTo>
                  <a:lnTo>
                    <a:pt x="501" y="898"/>
                  </a:lnTo>
                  <a:lnTo>
                    <a:pt x="439" y="852"/>
                  </a:lnTo>
                  <a:lnTo>
                    <a:pt x="439" y="852"/>
                  </a:lnTo>
                  <a:lnTo>
                    <a:pt x="351" y="788"/>
                  </a:lnTo>
                  <a:close/>
                  <a:moveTo>
                    <a:pt x="491" y="1118"/>
                  </a:moveTo>
                  <a:lnTo>
                    <a:pt x="491" y="1118"/>
                  </a:lnTo>
                  <a:lnTo>
                    <a:pt x="348" y="1013"/>
                  </a:lnTo>
                  <a:lnTo>
                    <a:pt x="348" y="1013"/>
                  </a:lnTo>
                  <a:lnTo>
                    <a:pt x="397" y="981"/>
                  </a:lnTo>
                  <a:lnTo>
                    <a:pt x="397" y="981"/>
                  </a:lnTo>
                  <a:lnTo>
                    <a:pt x="498" y="909"/>
                  </a:lnTo>
                  <a:lnTo>
                    <a:pt x="498" y="909"/>
                  </a:lnTo>
                  <a:lnTo>
                    <a:pt x="614" y="994"/>
                  </a:lnTo>
                  <a:lnTo>
                    <a:pt x="614" y="994"/>
                  </a:lnTo>
                  <a:lnTo>
                    <a:pt x="646" y="1019"/>
                  </a:lnTo>
                  <a:lnTo>
                    <a:pt x="646" y="1019"/>
                  </a:lnTo>
                  <a:lnTo>
                    <a:pt x="590" y="1059"/>
                  </a:lnTo>
                  <a:lnTo>
                    <a:pt x="590" y="1059"/>
                  </a:lnTo>
                  <a:lnTo>
                    <a:pt x="496" y="1123"/>
                  </a:lnTo>
                  <a:lnTo>
                    <a:pt x="496" y="1123"/>
                  </a:lnTo>
                  <a:lnTo>
                    <a:pt x="491" y="1118"/>
                  </a:lnTo>
                  <a:close/>
                  <a:moveTo>
                    <a:pt x="169" y="1134"/>
                  </a:moveTo>
                  <a:lnTo>
                    <a:pt x="169" y="1134"/>
                  </a:lnTo>
                  <a:lnTo>
                    <a:pt x="225" y="1096"/>
                  </a:lnTo>
                  <a:lnTo>
                    <a:pt x="225" y="1096"/>
                  </a:lnTo>
                  <a:lnTo>
                    <a:pt x="338" y="1019"/>
                  </a:lnTo>
                  <a:lnTo>
                    <a:pt x="338" y="1019"/>
                  </a:lnTo>
                  <a:lnTo>
                    <a:pt x="482" y="1126"/>
                  </a:lnTo>
                  <a:lnTo>
                    <a:pt x="482" y="1126"/>
                  </a:lnTo>
                  <a:lnTo>
                    <a:pt x="488" y="1131"/>
                  </a:lnTo>
                  <a:lnTo>
                    <a:pt x="488" y="1131"/>
                  </a:lnTo>
                  <a:lnTo>
                    <a:pt x="482" y="1134"/>
                  </a:lnTo>
                  <a:lnTo>
                    <a:pt x="482" y="1134"/>
                  </a:lnTo>
                  <a:lnTo>
                    <a:pt x="391" y="1198"/>
                  </a:lnTo>
                  <a:lnTo>
                    <a:pt x="391" y="1198"/>
                  </a:lnTo>
                  <a:lnTo>
                    <a:pt x="332" y="1241"/>
                  </a:lnTo>
                  <a:lnTo>
                    <a:pt x="332" y="1241"/>
                  </a:lnTo>
                  <a:lnTo>
                    <a:pt x="332" y="1233"/>
                  </a:lnTo>
                  <a:lnTo>
                    <a:pt x="327" y="1225"/>
                  </a:lnTo>
                  <a:lnTo>
                    <a:pt x="321" y="1220"/>
                  </a:lnTo>
                  <a:lnTo>
                    <a:pt x="311" y="1217"/>
                  </a:lnTo>
                  <a:lnTo>
                    <a:pt x="311" y="1217"/>
                  </a:lnTo>
                  <a:lnTo>
                    <a:pt x="311" y="1217"/>
                  </a:lnTo>
                  <a:lnTo>
                    <a:pt x="289" y="1209"/>
                  </a:lnTo>
                  <a:lnTo>
                    <a:pt x="265" y="1201"/>
                  </a:lnTo>
                  <a:lnTo>
                    <a:pt x="244" y="1190"/>
                  </a:lnTo>
                  <a:lnTo>
                    <a:pt x="225" y="1179"/>
                  </a:lnTo>
                  <a:lnTo>
                    <a:pt x="225" y="1179"/>
                  </a:lnTo>
                  <a:lnTo>
                    <a:pt x="195" y="1158"/>
                  </a:lnTo>
                  <a:lnTo>
                    <a:pt x="169" y="1134"/>
                  </a:lnTo>
                  <a:close/>
                  <a:moveTo>
                    <a:pt x="404" y="1413"/>
                  </a:moveTo>
                  <a:lnTo>
                    <a:pt x="404" y="1413"/>
                  </a:lnTo>
                  <a:lnTo>
                    <a:pt x="338" y="1464"/>
                  </a:lnTo>
                  <a:lnTo>
                    <a:pt x="338" y="1464"/>
                  </a:lnTo>
                  <a:lnTo>
                    <a:pt x="332" y="1466"/>
                  </a:lnTo>
                  <a:lnTo>
                    <a:pt x="332" y="1466"/>
                  </a:lnTo>
                  <a:lnTo>
                    <a:pt x="321" y="1424"/>
                  </a:lnTo>
                  <a:lnTo>
                    <a:pt x="321" y="1424"/>
                  </a:lnTo>
                  <a:lnTo>
                    <a:pt x="319" y="1394"/>
                  </a:lnTo>
                  <a:lnTo>
                    <a:pt x="316" y="1365"/>
                  </a:lnTo>
                  <a:lnTo>
                    <a:pt x="316" y="1365"/>
                  </a:lnTo>
                  <a:lnTo>
                    <a:pt x="319" y="1335"/>
                  </a:lnTo>
                  <a:lnTo>
                    <a:pt x="319" y="1322"/>
                  </a:lnTo>
                  <a:lnTo>
                    <a:pt x="321" y="1306"/>
                  </a:lnTo>
                  <a:lnTo>
                    <a:pt x="321" y="1306"/>
                  </a:lnTo>
                  <a:lnTo>
                    <a:pt x="324" y="1276"/>
                  </a:lnTo>
                  <a:lnTo>
                    <a:pt x="332" y="1247"/>
                  </a:lnTo>
                  <a:lnTo>
                    <a:pt x="332" y="1247"/>
                  </a:lnTo>
                  <a:lnTo>
                    <a:pt x="332" y="1247"/>
                  </a:lnTo>
                  <a:lnTo>
                    <a:pt x="394" y="1204"/>
                  </a:lnTo>
                  <a:lnTo>
                    <a:pt x="394" y="1204"/>
                  </a:lnTo>
                  <a:lnTo>
                    <a:pt x="488" y="1142"/>
                  </a:lnTo>
                  <a:lnTo>
                    <a:pt x="488" y="1142"/>
                  </a:lnTo>
                  <a:lnTo>
                    <a:pt x="496" y="1137"/>
                  </a:lnTo>
                  <a:lnTo>
                    <a:pt x="496" y="1137"/>
                  </a:lnTo>
                  <a:lnTo>
                    <a:pt x="638" y="1241"/>
                  </a:lnTo>
                  <a:lnTo>
                    <a:pt x="638" y="1241"/>
                  </a:lnTo>
                  <a:lnTo>
                    <a:pt x="643" y="1244"/>
                  </a:lnTo>
                  <a:lnTo>
                    <a:pt x="643" y="1244"/>
                  </a:lnTo>
                  <a:lnTo>
                    <a:pt x="619" y="1263"/>
                  </a:lnTo>
                  <a:lnTo>
                    <a:pt x="619" y="1263"/>
                  </a:lnTo>
                  <a:lnTo>
                    <a:pt x="504" y="1343"/>
                  </a:lnTo>
                  <a:lnTo>
                    <a:pt x="504" y="1343"/>
                  </a:lnTo>
                  <a:lnTo>
                    <a:pt x="493" y="1351"/>
                  </a:lnTo>
                  <a:lnTo>
                    <a:pt x="493" y="1351"/>
                  </a:lnTo>
                  <a:lnTo>
                    <a:pt x="450" y="1319"/>
                  </a:lnTo>
                  <a:lnTo>
                    <a:pt x="450" y="1319"/>
                  </a:lnTo>
                  <a:lnTo>
                    <a:pt x="386" y="1273"/>
                  </a:lnTo>
                  <a:lnTo>
                    <a:pt x="386" y="1273"/>
                  </a:lnTo>
                  <a:lnTo>
                    <a:pt x="362" y="1257"/>
                  </a:lnTo>
                  <a:lnTo>
                    <a:pt x="362" y="1257"/>
                  </a:lnTo>
                  <a:lnTo>
                    <a:pt x="386" y="1276"/>
                  </a:lnTo>
                  <a:lnTo>
                    <a:pt x="386" y="1276"/>
                  </a:lnTo>
                  <a:lnTo>
                    <a:pt x="448" y="1324"/>
                  </a:lnTo>
                  <a:lnTo>
                    <a:pt x="448" y="1324"/>
                  </a:lnTo>
                  <a:lnTo>
                    <a:pt x="485" y="1354"/>
                  </a:lnTo>
                  <a:lnTo>
                    <a:pt x="485" y="1354"/>
                  </a:lnTo>
                  <a:lnTo>
                    <a:pt x="404" y="1413"/>
                  </a:lnTo>
                  <a:close/>
                  <a:moveTo>
                    <a:pt x="716" y="1418"/>
                  </a:moveTo>
                  <a:lnTo>
                    <a:pt x="716" y="1418"/>
                  </a:lnTo>
                  <a:lnTo>
                    <a:pt x="649" y="1464"/>
                  </a:lnTo>
                  <a:lnTo>
                    <a:pt x="649" y="1464"/>
                  </a:lnTo>
                  <a:lnTo>
                    <a:pt x="643" y="1461"/>
                  </a:lnTo>
                  <a:lnTo>
                    <a:pt x="643" y="1461"/>
                  </a:lnTo>
                  <a:lnTo>
                    <a:pt x="541" y="1386"/>
                  </a:lnTo>
                  <a:lnTo>
                    <a:pt x="541" y="1386"/>
                  </a:lnTo>
                  <a:lnTo>
                    <a:pt x="501" y="1356"/>
                  </a:lnTo>
                  <a:lnTo>
                    <a:pt x="501" y="1356"/>
                  </a:lnTo>
                  <a:lnTo>
                    <a:pt x="509" y="1348"/>
                  </a:lnTo>
                  <a:lnTo>
                    <a:pt x="509" y="1348"/>
                  </a:lnTo>
                  <a:lnTo>
                    <a:pt x="625" y="1271"/>
                  </a:lnTo>
                  <a:lnTo>
                    <a:pt x="625" y="1271"/>
                  </a:lnTo>
                  <a:lnTo>
                    <a:pt x="651" y="1252"/>
                  </a:lnTo>
                  <a:lnTo>
                    <a:pt x="651" y="1252"/>
                  </a:lnTo>
                  <a:lnTo>
                    <a:pt x="775" y="1340"/>
                  </a:lnTo>
                  <a:lnTo>
                    <a:pt x="775" y="1340"/>
                  </a:lnTo>
                  <a:lnTo>
                    <a:pt x="802" y="1359"/>
                  </a:lnTo>
                  <a:lnTo>
                    <a:pt x="802" y="1359"/>
                  </a:lnTo>
                  <a:lnTo>
                    <a:pt x="716" y="1418"/>
                  </a:lnTo>
                  <a:close/>
                  <a:moveTo>
                    <a:pt x="952" y="1244"/>
                  </a:moveTo>
                  <a:lnTo>
                    <a:pt x="952" y="1244"/>
                  </a:lnTo>
                  <a:lnTo>
                    <a:pt x="962" y="1252"/>
                  </a:lnTo>
                  <a:lnTo>
                    <a:pt x="962" y="1252"/>
                  </a:lnTo>
                  <a:lnTo>
                    <a:pt x="909" y="1287"/>
                  </a:lnTo>
                  <a:lnTo>
                    <a:pt x="909" y="1287"/>
                  </a:lnTo>
                  <a:lnTo>
                    <a:pt x="818" y="1348"/>
                  </a:lnTo>
                  <a:lnTo>
                    <a:pt x="818" y="1348"/>
                  </a:lnTo>
                  <a:lnTo>
                    <a:pt x="807" y="1356"/>
                  </a:lnTo>
                  <a:lnTo>
                    <a:pt x="807" y="1356"/>
                  </a:lnTo>
                  <a:lnTo>
                    <a:pt x="777" y="1335"/>
                  </a:lnTo>
                  <a:lnTo>
                    <a:pt x="777" y="1335"/>
                  </a:lnTo>
                  <a:lnTo>
                    <a:pt x="659" y="1247"/>
                  </a:lnTo>
                  <a:lnTo>
                    <a:pt x="659" y="1247"/>
                  </a:lnTo>
                  <a:lnTo>
                    <a:pt x="740" y="1190"/>
                  </a:lnTo>
                  <a:lnTo>
                    <a:pt x="740" y="1190"/>
                  </a:lnTo>
                  <a:lnTo>
                    <a:pt x="809" y="1139"/>
                  </a:lnTo>
                  <a:lnTo>
                    <a:pt x="809" y="1139"/>
                  </a:lnTo>
                  <a:lnTo>
                    <a:pt x="952" y="1244"/>
                  </a:lnTo>
                  <a:close/>
                  <a:moveTo>
                    <a:pt x="793" y="1129"/>
                  </a:moveTo>
                  <a:lnTo>
                    <a:pt x="793" y="1129"/>
                  </a:lnTo>
                  <a:lnTo>
                    <a:pt x="804" y="1137"/>
                  </a:lnTo>
                  <a:lnTo>
                    <a:pt x="804" y="1137"/>
                  </a:lnTo>
                  <a:lnTo>
                    <a:pt x="734" y="1182"/>
                  </a:lnTo>
                  <a:lnTo>
                    <a:pt x="734" y="1182"/>
                  </a:lnTo>
                  <a:lnTo>
                    <a:pt x="651" y="1238"/>
                  </a:lnTo>
                  <a:lnTo>
                    <a:pt x="651" y="1238"/>
                  </a:lnTo>
                  <a:lnTo>
                    <a:pt x="643" y="1233"/>
                  </a:lnTo>
                  <a:lnTo>
                    <a:pt x="643" y="1233"/>
                  </a:lnTo>
                  <a:lnTo>
                    <a:pt x="504" y="1129"/>
                  </a:lnTo>
                  <a:lnTo>
                    <a:pt x="504" y="1129"/>
                  </a:lnTo>
                  <a:lnTo>
                    <a:pt x="595" y="1067"/>
                  </a:lnTo>
                  <a:lnTo>
                    <a:pt x="595" y="1067"/>
                  </a:lnTo>
                  <a:lnTo>
                    <a:pt x="654" y="1027"/>
                  </a:lnTo>
                  <a:lnTo>
                    <a:pt x="654" y="1027"/>
                  </a:lnTo>
                  <a:lnTo>
                    <a:pt x="793" y="1129"/>
                  </a:lnTo>
                  <a:close/>
                  <a:moveTo>
                    <a:pt x="713" y="842"/>
                  </a:moveTo>
                  <a:lnTo>
                    <a:pt x="713" y="842"/>
                  </a:lnTo>
                  <a:lnTo>
                    <a:pt x="809" y="909"/>
                  </a:lnTo>
                  <a:lnTo>
                    <a:pt x="809" y="909"/>
                  </a:lnTo>
                  <a:lnTo>
                    <a:pt x="791" y="922"/>
                  </a:lnTo>
                  <a:lnTo>
                    <a:pt x="791" y="922"/>
                  </a:lnTo>
                  <a:lnTo>
                    <a:pt x="697" y="984"/>
                  </a:lnTo>
                  <a:lnTo>
                    <a:pt x="697" y="984"/>
                  </a:lnTo>
                  <a:lnTo>
                    <a:pt x="657" y="1013"/>
                  </a:lnTo>
                  <a:lnTo>
                    <a:pt x="657" y="1013"/>
                  </a:lnTo>
                  <a:lnTo>
                    <a:pt x="619" y="986"/>
                  </a:lnTo>
                  <a:lnTo>
                    <a:pt x="619" y="986"/>
                  </a:lnTo>
                  <a:lnTo>
                    <a:pt x="507" y="903"/>
                  </a:lnTo>
                  <a:lnTo>
                    <a:pt x="507" y="903"/>
                  </a:lnTo>
                  <a:lnTo>
                    <a:pt x="635" y="815"/>
                  </a:lnTo>
                  <a:lnTo>
                    <a:pt x="635" y="815"/>
                  </a:lnTo>
                  <a:lnTo>
                    <a:pt x="657" y="799"/>
                  </a:lnTo>
                  <a:lnTo>
                    <a:pt x="657" y="799"/>
                  </a:lnTo>
                  <a:lnTo>
                    <a:pt x="713" y="842"/>
                  </a:lnTo>
                  <a:close/>
                  <a:moveTo>
                    <a:pt x="659" y="788"/>
                  </a:moveTo>
                  <a:lnTo>
                    <a:pt x="659" y="788"/>
                  </a:lnTo>
                  <a:lnTo>
                    <a:pt x="598" y="742"/>
                  </a:lnTo>
                  <a:lnTo>
                    <a:pt x="598" y="742"/>
                  </a:lnTo>
                  <a:lnTo>
                    <a:pt x="512" y="678"/>
                  </a:lnTo>
                  <a:lnTo>
                    <a:pt x="512" y="678"/>
                  </a:lnTo>
                  <a:lnTo>
                    <a:pt x="662" y="574"/>
                  </a:lnTo>
                  <a:lnTo>
                    <a:pt x="662" y="574"/>
                  </a:lnTo>
                  <a:lnTo>
                    <a:pt x="670" y="581"/>
                  </a:lnTo>
                  <a:lnTo>
                    <a:pt x="670" y="581"/>
                  </a:lnTo>
                  <a:lnTo>
                    <a:pt x="761" y="649"/>
                  </a:lnTo>
                  <a:lnTo>
                    <a:pt x="761" y="649"/>
                  </a:lnTo>
                  <a:lnTo>
                    <a:pt x="809" y="683"/>
                  </a:lnTo>
                  <a:lnTo>
                    <a:pt x="809" y="683"/>
                  </a:lnTo>
                  <a:lnTo>
                    <a:pt x="659" y="788"/>
                  </a:lnTo>
                  <a:close/>
                  <a:moveTo>
                    <a:pt x="1019" y="657"/>
                  </a:moveTo>
                  <a:lnTo>
                    <a:pt x="984" y="657"/>
                  </a:lnTo>
                  <a:lnTo>
                    <a:pt x="984" y="608"/>
                  </a:lnTo>
                  <a:lnTo>
                    <a:pt x="1016" y="608"/>
                  </a:lnTo>
                  <a:lnTo>
                    <a:pt x="1016" y="608"/>
                  </a:lnTo>
                  <a:lnTo>
                    <a:pt x="1051" y="635"/>
                  </a:lnTo>
                  <a:lnTo>
                    <a:pt x="1051" y="635"/>
                  </a:lnTo>
                  <a:lnTo>
                    <a:pt x="1048" y="643"/>
                  </a:lnTo>
                  <a:lnTo>
                    <a:pt x="1043" y="649"/>
                  </a:lnTo>
                  <a:lnTo>
                    <a:pt x="1043" y="649"/>
                  </a:lnTo>
                  <a:lnTo>
                    <a:pt x="1032" y="654"/>
                  </a:lnTo>
                  <a:lnTo>
                    <a:pt x="1019" y="657"/>
                  </a:lnTo>
                  <a:close/>
                  <a:moveTo>
                    <a:pt x="1037" y="614"/>
                  </a:moveTo>
                  <a:lnTo>
                    <a:pt x="1037" y="614"/>
                  </a:lnTo>
                  <a:lnTo>
                    <a:pt x="1043" y="616"/>
                  </a:lnTo>
                  <a:lnTo>
                    <a:pt x="1046" y="619"/>
                  </a:lnTo>
                  <a:lnTo>
                    <a:pt x="1046" y="619"/>
                  </a:lnTo>
                  <a:lnTo>
                    <a:pt x="1037" y="614"/>
                  </a:lnTo>
                  <a:close/>
                  <a:moveTo>
                    <a:pt x="1043" y="541"/>
                  </a:moveTo>
                  <a:lnTo>
                    <a:pt x="1043" y="541"/>
                  </a:lnTo>
                  <a:lnTo>
                    <a:pt x="1046" y="546"/>
                  </a:lnTo>
                  <a:lnTo>
                    <a:pt x="1046" y="555"/>
                  </a:lnTo>
                  <a:lnTo>
                    <a:pt x="1046" y="555"/>
                  </a:lnTo>
                  <a:lnTo>
                    <a:pt x="1046" y="560"/>
                  </a:lnTo>
                  <a:lnTo>
                    <a:pt x="1040" y="568"/>
                  </a:lnTo>
                  <a:lnTo>
                    <a:pt x="1040" y="568"/>
                  </a:lnTo>
                  <a:lnTo>
                    <a:pt x="1037" y="571"/>
                  </a:lnTo>
                  <a:lnTo>
                    <a:pt x="1032" y="574"/>
                  </a:lnTo>
                  <a:lnTo>
                    <a:pt x="1019" y="576"/>
                  </a:lnTo>
                  <a:lnTo>
                    <a:pt x="989" y="576"/>
                  </a:lnTo>
                  <a:lnTo>
                    <a:pt x="989" y="576"/>
                  </a:lnTo>
                  <a:lnTo>
                    <a:pt x="984" y="574"/>
                  </a:lnTo>
                  <a:lnTo>
                    <a:pt x="984" y="574"/>
                  </a:lnTo>
                  <a:lnTo>
                    <a:pt x="1037" y="536"/>
                  </a:lnTo>
                  <a:lnTo>
                    <a:pt x="1037" y="536"/>
                  </a:lnTo>
                  <a:lnTo>
                    <a:pt x="1043" y="541"/>
                  </a:lnTo>
                  <a:close/>
                  <a:moveTo>
                    <a:pt x="984" y="560"/>
                  </a:moveTo>
                  <a:lnTo>
                    <a:pt x="984" y="533"/>
                  </a:lnTo>
                  <a:lnTo>
                    <a:pt x="1013" y="533"/>
                  </a:lnTo>
                  <a:lnTo>
                    <a:pt x="1013" y="533"/>
                  </a:lnTo>
                  <a:lnTo>
                    <a:pt x="1024" y="533"/>
                  </a:lnTo>
                  <a:lnTo>
                    <a:pt x="1024" y="533"/>
                  </a:lnTo>
                  <a:lnTo>
                    <a:pt x="984" y="560"/>
                  </a:lnTo>
                  <a:close/>
                  <a:moveTo>
                    <a:pt x="1593" y="144"/>
                  </a:moveTo>
                  <a:lnTo>
                    <a:pt x="1593" y="144"/>
                  </a:lnTo>
                  <a:lnTo>
                    <a:pt x="1609" y="134"/>
                  </a:lnTo>
                  <a:lnTo>
                    <a:pt x="1609" y="134"/>
                  </a:lnTo>
                  <a:lnTo>
                    <a:pt x="1619" y="142"/>
                  </a:lnTo>
                  <a:lnTo>
                    <a:pt x="1619" y="142"/>
                  </a:lnTo>
                  <a:lnTo>
                    <a:pt x="1700" y="203"/>
                  </a:lnTo>
                  <a:lnTo>
                    <a:pt x="1700" y="203"/>
                  </a:lnTo>
                  <a:lnTo>
                    <a:pt x="1759" y="249"/>
                  </a:lnTo>
                  <a:lnTo>
                    <a:pt x="1759" y="249"/>
                  </a:lnTo>
                  <a:lnTo>
                    <a:pt x="1737" y="262"/>
                  </a:lnTo>
                  <a:lnTo>
                    <a:pt x="1737" y="262"/>
                  </a:lnTo>
                  <a:lnTo>
                    <a:pt x="1659" y="316"/>
                  </a:lnTo>
                  <a:lnTo>
                    <a:pt x="1659" y="316"/>
                  </a:lnTo>
                  <a:lnTo>
                    <a:pt x="1606" y="351"/>
                  </a:lnTo>
                  <a:lnTo>
                    <a:pt x="1606" y="351"/>
                  </a:lnTo>
                  <a:lnTo>
                    <a:pt x="1590" y="340"/>
                  </a:lnTo>
                  <a:lnTo>
                    <a:pt x="1590" y="340"/>
                  </a:lnTo>
                  <a:lnTo>
                    <a:pt x="1507" y="276"/>
                  </a:lnTo>
                  <a:lnTo>
                    <a:pt x="1507" y="276"/>
                  </a:lnTo>
                  <a:lnTo>
                    <a:pt x="1458" y="241"/>
                  </a:lnTo>
                  <a:lnTo>
                    <a:pt x="1458" y="241"/>
                  </a:lnTo>
                  <a:lnTo>
                    <a:pt x="1593" y="144"/>
                  </a:lnTo>
                  <a:close/>
                  <a:moveTo>
                    <a:pt x="1147" y="233"/>
                  </a:moveTo>
                  <a:lnTo>
                    <a:pt x="1147" y="233"/>
                  </a:lnTo>
                  <a:lnTo>
                    <a:pt x="1292" y="131"/>
                  </a:lnTo>
                  <a:lnTo>
                    <a:pt x="1292" y="131"/>
                  </a:lnTo>
                  <a:lnTo>
                    <a:pt x="1295" y="128"/>
                  </a:lnTo>
                  <a:lnTo>
                    <a:pt x="1295" y="128"/>
                  </a:lnTo>
                  <a:lnTo>
                    <a:pt x="1341" y="163"/>
                  </a:lnTo>
                  <a:lnTo>
                    <a:pt x="1341" y="163"/>
                  </a:lnTo>
                  <a:lnTo>
                    <a:pt x="1416" y="219"/>
                  </a:lnTo>
                  <a:lnTo>
                    <a:pt x="1416" y="219"/>
                  </a:lnTo>
                  <a:lnTo>
                    <a:pt x="1445" y="244"/>
                  </a:lnTo>
                  <a:lnTo>
                    <a:pt x="1445" y="244"/>
                  </a:lnTo>
                  <a:lnTo>
                    <a:pt x="1421" y="260"/>
                  </a:lnTo>
                  <a:lnTo>
                    <a:pt x="1421" y="260"/>
                  </a:lnTo>
                  <a:lnTo>
                    <a:pt x="1295" y="346"/>
                  </a:lnTo>
                  <a:lnTo>
                    <a:pt x="1295" y="346"/>
                  </a:lnTo>
                  <a:lnTo>
                    <a:pt x="1265" y="324"/>
                  </a:lnTo>
                  <a:lnTo>
                    <a:pt x="1265" y="324"/>
                  </a:lnTo>
                  <a:lnTo>
                    <a:pt x="1204" y="281"/>
                  </a:lnTo>
                  <a:lnTo>
                    <a:pt x="1204" y="281"/>
                  </a:lnTo>
                  <a:lnTo>
                    <a:pt x="1150" y="241"/>
                  </a:lnTo>
                  <a:lnTo>
                    <a:pt x="1150" y="241"/>
                  </a:lnTo>
                  <a:lnTo>
                    <a:pt x="1142" y="238"/>
                  </a:lnTo>
                  <a:lnTo>
                    <a:pt x="1142" y="238"/>
                  </a:lnTo>
                  <a:lnTo>
                    <a:pt x="1147" y="233"/>
                  </a:lnTo>
                  <a:close/>
                  <a:moveTo>
                    <a:pt x="941" y="378"/>
                  </a:moveTo>
                  <a:lnTo>
                    <a:pt x="941" y="378"/>
                  </a:lnTo>
                  <a:lnTo>
                    <a:pt x="981" y="351"/>
                  </a:lnTo>
                  <a:lnTo>
                    <a:pt x="981" y="351"/>
                  </a:lnTo>
                  <a:lnTo>
                    <a:pt x="1000" y="370"/>
                  </a:lnTo>
                  <a:lnTo>
                    <a:pt x="1000" y="370"/>
                  </a:lnTo>
                  <a:lnTo>
                    <a:pt x="1027" y="391"/>
                  </a:lnTo>
                  <a:lnTo>
                    <a:pt x="1027" y="391"/>
                  </a:lnTo>
                  <a:lnTo>
                    <a:pt x="1056" y="410"/>
                  </a:lnTo>
                  <a:lnTo>
                    <a:pt x="1056" y="410"/>
                  </a:lnTo>
                  <a:lnTo>
                    <a:pt x="1080" y="426"/>
                  </a:lnTo>
                  <a:lnTo>
                    <a:pt x="1080" y="426"/>
                  </a:lnTo>
                  <a:lnTo>
                    <a:pt x="1107" y="442"/>
                  </a:lnTo>
                  <a:lnTo>
                    <a:pt x="1107" y="442"/>
                  </a:lnTo>
                  <a:lnTo>
                    <a:pt x="1086" y="421"/>
                  </a:lnTo>
                  <a:lnTo>
                    <a:pt x="1086" y="421"/>
                  </a:lnTo>
                  <a:lnTo>
                    <a:pt x="1061" y="402"/>
                  </a:lnTo>
                  <a:lnTo>
                    <a:pt x="1061" y="402"/>
                  </a:lnTo>
                  <a:lnTo>
                    <a:pt x="1035" y="380"/>
                  </a:lnTo>
                  <a:lnTo>
                    <a:pt x="1035" y="380"/>
                  </a:lnTo>
                  <a:lnTo>
                    <a:pt x="1005" y="362"/>
                  </a:lnTo>
                  <a:lnTo>
                    <a:pt x="1005" y="362"/>
                  </a:lnTo>
                  <a:lnTo>
                    <a:pt x="986" y="348"/>
                  </a:lnTo>
                  <a:lnTo>
                    <a:pt x="986" y="348"/>
                  </a:lnTo>
                  <a:lnTo>
                    <a:pt x="1137" y="241"/>
                  </a:lnTo>
                  <a:lnTo>
                    <a:pt x="1137" y="241"/>
                  </a:lnTo>
                  <a:lnTo>
                    <a:pt x="1147" y="246"/>
                  </a:lnTo>
                  <a:lnTo>
                    <a:pt x="1147" y="246"/>
                  </a:lnTo>
                  <a:lnTo>
                    <a:pt x="1198" y="289"/>
                  </a:lnTo>
                  <a:lnTo>
                    <a:pt x="1198" y="289"/>
                  </a:lnTo>
                  <a:lnTo>
                    <a:pt x="1260" y="335"/>
                  </a:lnTo>
                  <a:lnTo>
                    <a:pt x="1260" y="335"/>
                  </a:lnTo>
                  <a:lnTo>
                    <a:pt x="1284" y="353"/>
                  </a:lnTo>
                  <a:lnTo>
                    <a:pt x="1284" y="353"/>
                  </a:lnTo>
                  <a:lnTo>
                    <a:pt x="1180" y="426"/>
                  </a:lnTo>
                  <a:lnTo>
                    <a:pt x="1180" y="426"/>
                  </a:lnTo>
                  <a:lnTo>
                    <a:pt x="1064" y="506"/>
                  </a:lnTo>
                  <a:lnTo>
                    <a:pt x="1064" y="506"/>
                  </a:lnTo>
                  <a:lnTo>
                    <a:pt x="1064" y="506"/>
                  </a:lnTo>
                  <a:lnTo>
                    <a:pt x="1048" y="501"/>
                  </a:lnTo>
                  <a:lnTo>
                    <a:pt x="1027" y="498"/>
                  </a:lnTo>
                  <a:lnTo>
                    <a:pt x="938" y="498"/>
                  </a:lnTo>
                  <a:lnTo>
                    <a:pt x="938" y="539"/>
                  </a:lnTo>
                  <a:lnTo>
                    <a:pt x="938" y="539"/>
                  </a:lnTo>
                  <a:lnTo>
                    <a:pt x="868" y="488"/>
                  </a:lnTo>
                  <a:lnTo>
                    <a:pt x="868" y="488"/>
                  </a:lnTo>
                  <a:lnTo>
                    <a:pt x="828" y="458"/>
                  </a:lnTo>
                  <a:lnTo>
                    <a:pt x="828" y="458"/>
                  </a:lnTo>
                  <a:lnTo>
                    <a:pt x="941" y="378"/>
                  </a:lnTo>
                  <a:close/>
                  <a:moveTo>
                    <a:pt x="705" y="544"/>
                  </a:moveTo>
                  <a:lnTo>
                    <a:pt x="705" y="544"/>
                  </a:lnTo>
                  <a:lnTo>
                    <a:pt x="820" y="464"/>
                  </a:lnTo>
                  <a:lnTo>
                    <a:pt x="820" y="464"/>
                  </a:lnTo>
                  <a:lnTo>
                    <a:pt x="863" y="496"/>
                  </a:lnTo>
                  <a:lnTo>
                    <a:pt x="863" y="496"/>
                  </a:lnTo>
                  <a:lnTo>
                    <a:pt x="938" y="552"/>
                  </a:lnTo>
                  <a:lnTo>
                    <a:pt x="938" y="592"/>
                  </a:lnTo>
                  <a:lnTo>
                    <a:pt x="938" y="592"/>
                  </a:lnTo>
                  <a:lnTo>
                    <a:pt x="906" y="616"/>
                  </a:lnTo>
                  <a:lnTo>
                    <a:pt x="906" y="616"/>
                  </a:lnTo>
                  <a:lnTo>
                    <a:pt x="815" y="678"/>
                  </a:lnTo>
                  <a:lnTo>
                    <a:pt x="815" y="678"/>
                  </a:lnTo>
                  <a:lnTo>
                    <a:pt x="767" y="640"/>
                  </a:lnTo>
                  <a:lnTo>
                    <a:pt x="767" y="640"/>
                  </a:lnTo>
                  <a:lnTo>
                    <a:pt x="675" y="571"/>
                  </a:lnTo>
                  <a:lnTo>
                    <a:pt x="675" y="571"/>
                  </a:lnTo>
                  <a:lnTo>
                    <a:pt x="670" y="568"/>
                  </a:lnTo>
                  <a:lnTo>
                    <a:pt x="670" y="568"/>
                  </a:lnTo>
                  <a:lnTo>
                    <a:pt x="705" y="544"/>
                  </a:lnTo>
                  <a:close/>
                  <a:moveTo>
                    <a:pt x="464" y="488"/>
                  </a:moveTo>
                  <a:lnTo>
                    <a:pt x="464" y="488"/>
                  </a:lnTo>
                  <a:lnTo>
                    <a:pt x="507" y="455"/>
                  </a:lnTo>
                  <a:lnTo>
                    <a:pt x="507" y="455"/>
                  </a:lnTo>
                  <a:lnTo>
                    <a:pt x="579" y="514"/>
                  </a:lnTo>
                  <a:lnTo>
                    <a:pt x="579" y="514"/>
                  </a:lnTo>
                  <a:lnTo>
                    <a:pt x="651" y="568"/>
                  </a:lnTo>
                  <a:lnTo>
                    <a:pt x="651" y="568"/>
                  </a:lnTo>
                  <a:lnTo>
                    <a:pt x="504" y="673"/>
                  </a:lnTo>
                  <a:lnTo>
                    <a:pt x="504" y="673"/>
                  </a:lnTo>
                  <a:lnTo>
                    <a:pt x="474" y="651"/>
                  </a:lnTo>
                  <a:lnTo>
                    <a:pt x="474" y="651"/>
                  </a:lnTo>
                  <a:lnTo>
                    <a:pt x="367" y="574"/>
                  </a:lnTo>
                  <a:lnTo>
                    <a:pt x="367" y="574"/>
                  </a:lnTo>
                  <a:lnTo>
                    <a:pt x="354" y="563"/>
                  </a:lnTo>
                  <a:lnTo>
                    <a:pt x="354" y="563"/>
                  </a:lnTo>
                  <a:lnTo>
                    <a:pt x="464" y="488"/>
                  </a:lnTo>
                  <a:close/>
                  <a:moveTo>
                    <a:pt x="233" y="649"/>
                  </a:moveTo>
                  <a:lnTo>
                    <a:pt x="233" y="649"/>
                  </a:lnTo>
                  <a:lnTo>
                    <a:pt x="348" y="568"/>
                  </a:lnTo>
                  <a:lnTo>
                    <a:pt x="348" y="568"/>
                  </a:lnTo>
                  <a:lnTo>
                    <a:pt x="348" y="568"/>
                  </a:lnTo>
                  <a:lnTo>
                    <a:pt x="364" y="579"/>
                  </a:lnTo>
                  <a:lnTo>
                    <a:pt x="364" y="579"/>
                  </a:lnTo>
                  <a:lnTo>
                    <a:pt x="469" y="659"/>
                  </a:lnTo>
                  <a:lnTo>
                    <a:pt x="469" y="659"/>
                  </a:lnTo>
                  <a:lnTo>
                    <a:pt x="493" y="678"/>
                  </a:lnTo>
                  <a:lnTo>
                    <a:pt x="493" y="678"/>
                  </a:lnTo>
                  <a:lnTo>
                    <a:pt x="461" y="699"/>
                  </a:lnTo>
                  <a:lnTo>
                    <a:pt x="461" y="699"/>
                  </a:lnTo>
                  <a:lnTo>
                    <a:pt x="343" y="783"/>
                  </a:lnTo>
                  <a:lnTo>
                    <a:pt x="343" y="783"/>
                  </a:lnTo>
                  <a:lnTo>
                    <a:pt x="281" y="737"/>
                  </a:lnTo>
                  <a:lnTo>
                    <a:pt x="281" y="737"/>
                  </a:lnTo>
                  <a:lnTo>
                    <a:pt x="193" y="675"/>
                  </a:lnTo>
                  <a:lnTo>
                    <a:pt x="193" y="675"/>
                  </a:lnTo>
                  <a:lnTo>
                    <a:pt x="233" y="649"/>
                  </a:lnTo>
                  <a:close/>
                  <a:moveTo>
                    <a:pt x="59" y="764"/>
                  </a:moveTo>
                  <a:lnTo>
                    <a:pt x="59" y="764"/>
                  </a:lnTo>
                  <a:lnTo>
                    <a:pt x="131" y="716"/>
                  </a:lnTo>
                  <a:lnTo>
                    <a:pt x="131" y="716"/>
                  </a:lnTo>
                  <a:lnTo>
                    <a:pt x="190" y="675"/>
                  </a:lnTo>
                  <a:lnTo>
                    <a:pt x="190" y="675"/>
                  </a:lnTo>
                  <a:lnTo>
                    <a:pt x="279" y="742"/>
                  </a:lnTo>
                  <a:lnTo>
                    <a:pt x="279" y="742"/>
                  </a:lnTo>
                  <a:lnTo>
                    <a:pt x="338" y="788"/>
                  </a:lnTo>
                  <a:lnTo>
                    <a:pt x="338" y="788"/>
                  </a:lnTo>
                  <a:lnTo>
                    <a:pt x="255" y="847"/>
                  </a:lnTo>
                  <a:lnTo>
                    <a:pt x="255" y="847"/>
                  </a:lnTo>
                  <a:lnTo>
                    <a:pt x="185" y="895"/>
                  </a:lnTo>
                  <a:lnTo>
                    <a:pt x="185" y="895"/>
                  </a:lnTo>
                  <a:lnTo>
                    <a:pt x="102" y="836"/>
                  </a:lnTo>
                  <a:lnTo>
                    <a:pt x="102" y="836"/>
                  </a:lnTo>
                  <a:lnTo>
                    <a:pt x="67" y="809"/>
                  </a:lnTo>
                  <a:lnTo>
                    <a:pt x="67" y="809"/>
                  </a:lnTo>
                  <a:lnTo>
                    <a:pt x="102" y="836"/>
                  </a:lnTo>
                  <a:lnTo>
                    <a:pt x="102" y="836"/>
                  </a:lnTo>
                  <a:lnTo>
                    <a:pt x="182" y="898"/>
                  </a:lnTo>
                  <a:lnTo>
                    <a:pt x="182" y="898"/>
                  </a:lnTo>
                  <a:lnTo>
                    <a:pt x="110" y="949"/>
                  </a:lnTo>
                  <a:lnTo>
                    <a:pt x="110" y="949"/>
                  </a:lnTo>
                  <a:lnTo>
                    <a:pt x="77" y="973"/>
                  </a:lnTo>
                  <a:lnTo>
                    <a:pt x="77" y="973"/>
                  </a:lnTo>
                  <a:lnTo>
                    <a:pt x="67" y="935"/>
                  </a:lnTo>
                  <a:lnTo>
                    <a:pt x="67" y="935"/>
                  </a:lnTo>
                  <a:lnTo>
                    <a:pt x="59" y="892"/>
                  </a:lnTo>
                  <a:lnTo>
                    <a:pt x="56" y="850"/>
                  </a:lnTo>
                  <a:lnTo>
                    <a:pt x="53" y="807"/>
                  </a:lnTo>
                  <a:lnTo>
                    <a:pt x="56" y="767"/>
                  </a:lnTo>
                  <a:lnTo>
                    <a:pt x="56" y="767"/>
                  </a:lnTo>
                  <a:lnTo>
                    <a:pt x="59" y="76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2" name="Freeform 78"/>
            <p:cNvSpPr>
              <a:spLocks noChangeArrowheads="1"/>
            </p:cNvSpPr>
            <p:nvPr/>
          </p:nvSpPr>
          <p:spPr bwMode="auto">
            <a:xfrm>
              <a:off x="4130675" y="5497513"/>
              <a:ext cx="22225" cy="28575"/>
            </a:xfrm>
            <a:custGeom>
              <a:avLst/>
              <a:gdLst>
                <a:gd name="T0" fmla="*/ 48 w 60"/>
                <a:gd name="T1" fmla="*/ 77 h 78"/>
                <a:gd name="T2" fmla="*/ 59 w 60"/>
                <a:gd name="T3" fmla="*/ 77 h 78"/>
                <a:gd name="T4" fmla="*/ 43 w 60"/>
                <a:gd name="T5" fmla="*/ 43 h 78"/>
                <a:gd name="T6" fmla="*/ 43 w 60"/>
                <a:gd name="T7" fmla="*/ 43 h 78"/>
                <a:gd name="T8" fmla="*/ 51 w 60"/>
                <a:gd name="T9" fmla="*/ 37 h 78"/>
                <a:gd name="T10" fmla="*/ 56 w 60"/>
                <a:gd name="T11" fmla="*/ 35 h 78"/>
                <a:gd name="T12" fmla="*/ 56 w 60"/>
                <a:gd name="T13" fmla="*/ 35 h 78"/>
                <a:gd name="T14" fmla="*/ 59 w 60"/>
                <a:gd name="T15" fmla="*/ 27 h 78"/>
                <a:gd name="T16" fmla="*/ 59 w 60"/>
                <a:gd name="T17" fmla="*/ 21 h 78"/>
                <a:gd name="T18" fmla="*/ 59 w 60"/>
                <a:gd name="T19" fmla="*/ 21 h 78"/>
                <a:gd name="T20" fmla="*/ 56 w 60"/>
                <a:gd name="T21" fmla="*/ 13 h 78"/>
                <a:gd name="T22" fmla="*/ 51 w 60"/>
                <a:gd name="T23" fmla="*/ 8 h 78"/>
                <a:gd name="T24" fmla="*/ 51 w 60"/>
                <a:gd name="T25" fmla="*/ 8 h 78"/>
                <a:gd name="T26" fmla="*/ 43 w 60"/>
                <a:gd name="T27" fmla="*/ 2 h 78"/>
                <a:gd name="T28" fmla="*/ 32 w 60"/>
                <a:gd name="T29" fmla="*/ 0 h 78"/>
                <a:gd name="T30" fmla="*/ 0 w 60"/>
                <a:gd name="T31" fmla="*/ 0 h 78"/>
                <a:gd name="T32" fmla="*/ 0 w 60"/>
                <a:gd name="T33" fmla="*/ 77 h 78"/>
                <a:gd name="T34" fmla="*/ 11 w 60"/>
                <a:gd name="T35" fmla="*/ 77 h 78"/>
                <a:gd name="T36" fmla="*/ 11 w 60"/>
                <a:gd name="T37" fmla="*/ 43 h 78"/>
                <a:gd name="T38" fmla="*/ 32 w 60"/>
                <a:gd name="T39" fmla="*/ 43 h 78"/>
                <a:gd name="T40" fmla="*/ 48 w 60"/>
                <a:gd name="T41" fmla="*/ 77 h 78"/>
                <a:gd name="T42" fmla="*/ 11 w 60"/>
                <a:gd name="T43" fmla="*/ 35 h 78"/>
                <a:gd name="T44" fmla="*/ 11 w 60"/>
                <a:gd name="T45" fmla="*/ 11 h 78"/>
                <a:gd name="T46" fmla="*/ 32 w 60"/>
                <a:gd name="T47" fmla="*/ 11 h 78"/>
                <a:gd name="T48" fmla="*/ 32 w 60"/>
                <a:gd name="T49" fmla="*/ 11 h 78"/>
                <a:gd name="T50" fmla="*/ 38 w 60"/>
                <a:gd name="T51" fmla="*/ 11 h 78"/>
                <a:gd name="T52" fmla="*/ 43 w 60"/>
                <a:gd name="T53" fmla="*/ 13 h 78"/>
                <a:gd name="T54" fmla="*/ 43 w 60"/>
                <a:gd name="T55" fmla="*/ 13 h 78"/>
                <a:gd name="T56" fmla="*/ 46 w 60"/>
                <a:gd name="T57" fmla="*/ 16 h 78"/>
                <a:gd name="T58" fmla="*/ 46 w 60"/>
                <a:gd name="T59" fmla="*/ 21 h 78"/>
                <a:gd name="T60" fmla="*/ 46 w 60"/>
                <a:gd name="T61" fmla="*/ 21 h 78"/>
                <a:gd name="T62" fmla="*/ 46 w 60"/>
                <a:gd name="T63" fmla="*/ 27 h 78"/>
                <a:gd name="T64" fmla="*/ 43 w 60"/>
                <a:gd name="T65" fmla="*/ 32 h 78"/>
                <a:gd name="T66" fmla="*/ 43 w 60"/>
                <a:gd name="T67" fmla="*/ 32 h 78"/>
                <a:gd name="T68" fmla="*/ 38 w 60"/>
                <a:gd name="T69" fmla="*/ 35 h 78"/>
                <a:gd name="T70" fmla="*/ 32 w 60"/>
                <a:gd name="T71" fmla="*/ 35 h 78"/>
                <a:gd name="T72" fmla="*/ 11 w 60"/>
                <a:gd name="T73" fmla="*/ 3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78">
                  <a:moveTo>
                    <a:pt x="48" y="77"/>
                  </a:moveTo>
                  <a:lnTo>
                    <a:pt x="59" y="77"/>
                  </a:lnTo>
                  <a:lnTo>
                    <a:pt x="43" y="43"/>
                  </a:lnTo>
                  <a:lnTo>
                    <a:pt x="43" y="43"/>
                  </a:lnTo>
                  <a:lnTo>
                    <a:pt x="51" y="37"/>
                  </a:lnTo>
                  <a:lnTo>
                    <a:pt x="56" y="35"/>
                  </a:lnTo>
                  <a:lnTo>
                    <a:pt x="56" y="35"/>
                  </a:lnTo>
                  <a:lnTo>
                    <a:pt x="59" y="27"/>
                  </a:lnTo>
                  <a:lnTo>
                    <a:pt x="59" y="21"/>
                  </a:lnTo>
                  <a:lnTo>
                    <a:pt x="59" y="21"/>
                  </a:lnTo>
                  <a:lnTo>
                    <a:pt x="56" y="13"/>
                  </a:lnTo>
                  <a:lnTo>
                    <a:pt x="51" y="8"/>
                  </a:lnTo>
                  <a:lnTo>
                    <a:pt x="51" y="8"/>
                  </a:lnTo>
                  <a:lnTo>
                    <a:pt x="43" y="2"/>
                  </a:lnTo>
                  <a:lnTo>
                    <a:pt x="32" y="0"/>
                  </a:lnTo>
                  <a:lnTo>
                    <a:pt x="0" y="0"/>
                  </a:lnTo>
                  <a:lnTo>
                    <a:pt x="0" y="77"/>
                  </a:lnTo>
                  <a:lnTo>
                    <a:pt x="11" y="77"/>
                  </a:lnTo>
                  <a:lnTo>
                    <a:pt x="11" y="43"/>
                  </a:lnTo>
                  <a:lnTo>
                    <a:pt x="32" y="43"/>
                  </a:lnTo>
                  <a:lnTo>
                    <a:pt x="48" y="77"/>
                  </a:lnTo>
                  <a:close/>
                  <a:moveTo>
                    <a:pt x="11" y="35"/>
                  </a:moveTo>
                  <a:lnTo>
                    <a:pt x="11" y="11"/>
                  </a:lnTo>
                  <a:lnTo>
                    <a:pt x="32" y="11"/>
                  </a:lnTo>
                  <a:lnTo>
                    <a:pt x="32" y="11"/>
                  </a:lnTo>
                  <a:lnTo>
                    <a:pt x="38" y="11"/>
                  </a:lnTo>
                  <a:lnTo>
                    <a:pt x="43" y="13"/>
                  </a:lnTo>
                  <a:lnTo>
                    <a:pt x="43" y="13"/>
                  </a:lnTo>
                  <a:lnTo>
                    <a:pt x="46" y="16"/>
                  </a:lnTo>
                  <a:lnTo>
                    <a:pt x="46" y="21"/>
                  </a:lnTo>
                  <a:lnTo>
                    <a:pt x="46" y="21"/>
                  </a:lnTo>
                  <a:lnTo>
                    <a:pt x="46" y="27"/>
                  </a:lnTo>
                  <a:lnTo>
                    <a:pt x="43" y="32"/>
                  </a:lnTo>
                  <a:lnTo>
                    <a:pt x="43" y="32"/>
                  </a:lnTo>
                  <a:lnTo>
                    <a:pt x="38" y="35"/>
                  </a:lnTo>
                  <a:lnTo>
                    <a:pt x="32" y="35"/>
                  </a:lnTo>
                  <a:lnTo>
                    <a:pt x="11" y="3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3" name="Freeform 79"/>
            <p:cNvSpPr>
              <a:spLocks noChangeArrowheads="1"/>
            </p:cNvSpPr>
            <p:nvPr/>
          </p:nvSpPr>
          <p:spPr bwMode="auto">
            <a:xfrm>
              <a:off x="4117975" y="5487988"/>
              <a:ext cx="46038" cy="47625"/>
            </a:xfrm>
            <a:custGeom>
              <a:avLst/>
              <a:gdLst>
                <a:gd name="T0" fmla="*/ 110 w 130"/>
                <a:gd name="T1" fmla="*/ 113 h 132"/>
                <a:gd name="T2" fmla="*/ 124 w 130"/>
                <a:gd name="T3" fmla="*/ 91 h 132"/>
                <a:gd name="T4" fmla="*/ 129 w 130"/>
                <a:gd name="T5" fmla="*/ 64 h 132"/>
                <a:gd name="T6" fmla="*/ 129 w 130"/>
                <a:gd name="T7" fmla="*/ 54 h 132"/>
                <a:gd name="T8" fmla="*/ 118 w 130"/>
                <a:gd name="T9" fmla="*/ 29 h 132"/>
                <a:gd name="T10" fmla="*/ 110 w 130"/>
                <a:gd name="T11" fmla="*/ 19 h 132"/>
                <a:gd name="T12" fmla="*/ 89 w 130"/>
                <a:gd name="T13" fmla="*/ 5 h 132"/>
                <a:gd name="T14" fmla="*/ 65 w 130"/>
                <a:gd name="T15" fmla="*/ 0 h 132"/>
                <a:gd name="T16" fmla="*/ 51 w 130"/>
                <a:gd name="T17" fmla="*/ 3 h 132"/>
                <a:gd name="T18" fmla="*/ 27 w 130"/>
                <a:gd name="T19" fmla="*/ 11 h 132"/>
                <a:gd name="T20" fmla="*/ 19 w 130"/>
                <a:gd name="T21" fmla="*/ 19 h 132"/>
                <a:gd name="T22" fmla="*/ 3 w 130"/>
                <a:gd name="T23" fmla="*/ 40 h 132"/>
                <a:gd name="T24" fmla="*/ 0 w 130"/>
                <a:gd name="T25" fmla="*/ 64 h 132"/>
                <a:gd name="T26" fmla="*/ 0 w 130"/>
                <a:gd name="T27" fmla="*/ 78 h 132"/>
                <a:gd name="T28" fmla="*/ 11 w 130"/>
                <a:gd name="T29" fmla="*/ 102 h 132"/>
                <a:gd name="T30" fmla="*/ 19 w 130"/>
                <a:gd name="T31" fmla="*/ 113 h 132"/>
                <a:gd name="T32" fmla="*/ 40 w 130"/>
                <a:gd name="T33" fmla="*/ 126 h 132"/>
                <a:gd name="T34" fmla="*/ 65 w 130"/>
                <a:gd name="T35" fmla="*/ 131 h 132"/>
                <a:gd name="T36" fmla="*/ 78 w 130"/>
                <a:gd name="T37" fmla="*/ 129 h 132"/>
                <a:gd name="T38" fmla="*/ 99 w 130"/>
                <a:gd name="T39" fmla="*/ 121 h 132"/>
                <a:gd name="T40" fmla="*/ 8 w 130"/>
                <a:gd name="T41" fmla="*/ 64 h 132"/>
                <a:gd name="T42" fmla="*/ 8 w 130"/>
                <a:gd name="T43" fmla="*/ 54 h 132"/>
                <a:gd name="T44" fmla="*/ 16 w 130"/>
                <a:gd name="T45" fmla="*/ 35 h 132"/>
                <a:gd name="T46" fmla="*/ 24 w 130"/>
                <a:gd name="T47" fmla="*/ 27 h 132"/>
                <a:gd name="T48" fmla="*/ 43 w 130"/>
                <a:gd name="T49" fmla="*/ 13 h 132"/>
                <a:gd name="T50" fmla="*/ 65 w 130"/>
                <a:gd name="T51" fmla="*/ 11 h 132"/>
                <a:gd name="T52" fmla="*/ 75 w 130"/>
                <a:gd name="T53" fmla="*/ 11 h 132"/>
                <a:gd name="T54" fmla="*/ 94 w 130"/>
                <a:gd name="T55" fmla="*/ 19 h 132"/>
                <a:gd name="T56" fmla="*/ 105 w 130"/>
                <a:gd name="T57" fmla="*/ 27 h 132"/>
                <a:gd name="T58" fmla="*/ 115 w 130"/>
                <a:gd name="T59" fmla="*/ 43 h 132"/>
                <a:gd name="T60" fmla="*/ 121 w 130"/>
                <a:gd name="T61" fmla="*/ 64 h 132"/>
                <a:gd name="T62" fmla="*/ 118 w 130"/>
                <a:gd name="T63" fmla="*/ 78 h 132"/>
                <a:gd name="T64" fmla="*/ 110 w 130"/>
                <a:gd name="T65" fmla="*/ 97 h 132"/>
                <a:gd name="T66" fmla="*/ 105 w 130"/>
                <a:gd name="T67" fmla="*/ 104 h 132"/>
                <a:gd name="T68" fmla="*/ 86 w 130"/>
                <a:gd name="T69" fmla="*/ 118 h 132"/>
                <a:gd name="T70" fmla="*/ 65 w 130"/>
                <a:gd name="T71" fmla="*/ 121 h 132"/>
                <a:gd name="T72" fmla="*/ 54 w 130"/>
                <a:gd name="T73" fmla="*/ 121 h 132"/>
                <a:gd name="T74" fmla="*/ 32 w 130"/>
                <a:gd name="T75" fmla="*/ 113 h 132"/>
                <a:gd name="T76" fmla="*/ 24 w 130"/>
                <a:gd name="T77" fmla="*/ 104 h 132"/>
                <a:gd name="T78" fmla="*/ 11 w 130"/>
                <a:gd name="T79" fmla="*/ 86 h 132"/>
                <a:gd name="T80" fmla="*/ 8 w 130"/>
                <a:gd name="T81" fmla="*/ 6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32">
                  <a:moveTo>
                    <a:pt x="110" y="113"/>
                  </a:moveTo>
                  <a:lnTo>
                    <a:pt x="110" y="113"/>
                  </a:lnTo>
                  <a:lnTo>
                    <a:pt x="118" y="102"/>
                  </a:lnTo>
                  <a:lnTo>
                    <a:pt x="124" y="91"/>
                  </a:lnTo>
                  <a:lnTo>
                    <a:pt x="129" y="78"/>
                  </a:lnTo>
                  <a:lnTo>
                    <a:pt x="129" y="64"/>
                  </a:lnTo>
                  <a:lnTo>
                    <a:pt x="129" y="64"/>
                  </a:lnTo>
                  <a:lnTo>
                    <a:pt x="129" y="54"/>
                  </a:lnTo>
                  <a:lnTo>
                    <a:pt x="124" y="40"/>
                  </a:lnTo>
                  <a:lnTo>
                    <a:pt x="118" y="29"/>
                  </a:lnTo>
                  <a:lnTo>
                    <a:pt x="110" y="19"/>
                  </a:lnTo>
                  <a:lnTo>
                    <a:pt x="110" y="19"/>
                  </a:lnTo>
                  <a:lnTo>
                    <a:pt x="99" y="11"/>
                  </a:lnTo>
                  <a:lnTo>
                    <a:pt x="89" y="5"/>
                  </a:lnTo>
                  <a:lnTo>
                    <a:pt x="78" y="3"/>
                  </a:lnTo>
                  <a:lnTo>
                    <a:pt x="65" y="0"/>
                  </a:lnTo>
                  <a:lnTo>
                    <a:pt x="65" y="0"/>
                  </a:lnTo>
                  <a:lnTo>
                    <a:pt x="51" y="3"/>
                  </a:lnTo>
                  <a:lnTo>
                    <a:pt x="40" y="5"/>
                  </a:lnTo>
                  <a:lnTo>
                    <a:pt x="27" y="11"/>
                  </a:lnTo>
                  <a:lnTo>
                    <a:pt x="19" y="19"/>
                  </a:lnTo>
                  <a:lnTo>
                    <a:pt x="19" y="19"/>
                  </a:lnTo>
                  <a:lnTo>
                    <a:pt x="11" y="29"/>
                  </a:lnTo>
                  <a:lnTo>
                    <a:pt x="3" y="40"/>
                  </a:lnTo>
                  <a:lnTo>
                    <a:pt x="0" y="54"/>
                  </a:lnTo>
                  <a:lnTo>
                    <a:pt x="0" y="64"/>
                  </a:lnTo>
                  <a:lnTo>
                    <a:pt x="0" y="64"/>
                  </a:lnTo>
                  <a:lnTo>
                    <a:pt x="0" y="78"/>
                  </a:lnTo>
                  <a:lnTo>
                    <a:pt x="3" y="91"/>
                  </a:lnTo>
                  <a:lnTo>
                    <a:pt x="11" y="102"/>
                  </a:lnTo>
                  <a:lnTo>
                    <a:pt x="19" y="113"/>
                  </a:lnTo>
                  <a:lnTo>
                    <a:pt x="19" y="113"/>
                  </a:lnTo>
                  <a:lnTo>
                    <a:pt x="27" y="121"/>
                  </a:lnTo>
                  <a:lnTo>
                    <a:pt x="40" y="126"/>
                  </a:lnTo>
                  <a:lnTo>
                    <a:pt x="51" y="129"/>
                  </a:lnTo>
                  <a:lnTo>
                    <a:pt x="65" y="131"/>
                  </a:lnTo>
                  <a:lnTo>
                    <a:pt x="65" y="131"/>
                  </a:lnTo>
                  <a:lnTo>
                    <a:pt x="78" y="129"/>
                  </a:lnTo>
                  <a:lnTo>
                    <a:pt x="89" y="126"/>
                  </a:lnTo>
                  <a:lnTo>
                    <a:pt x="99" y="121"/>
                  </a:lnTo>
                  <a:lnTo>
                    <a:pt x="110" y="113"/>
                  </a:lnTo>
                  <a:close/>
                  <a:moveTo>
                    <a:pt x="8" y="64"/>
                  </a:moveTo>
                  <a:lnTo>
                    <a:pt x="8" y="64"/>
                  </a:lnTo>
                  <a:lnTo>
                    <a:pt x="8" y="54"/>
                  </a:lnTo>
                  <a:lnTo>
                    <a:pt x="11" y="43"/>
                  </a:lnTo>
                  <a:lnTo>
                    <a:pt x="16" y="35"/>
                  </a:lnTo>
                  <a:lnTo>
                    <a:pt x="24" y="27"/>
                  </a:lnTo>
                  <a:lnTo>
                    <a:pt x="24" y="27"/>
                  </a:lnTo>
                  <a:lnTo>
                    <a:pt x="32" y="19"/>
                  </a:lnTo>
                  <a:lnTo>
                    <a:pt x="43" y="13"/>
                  </a:lnTo>
                  <a:lnTo>
                    <a:pt x="54" y="11"/>
                  </a:lnTo>
                  <a:lnTo>
                    <a:pt x="65" y="11"/>
                  </a:lnTo>
                  <a:lnTo>
                    <a:pt x="65" y="11"/>
                  </a:lnTo>
                  <a:lnTo>
                    <a:pt x="75" y="11"/>
                  </a:lnTo>
                  <a:lnTo>
                    <a:pt x="86" y="13"/>
                  </a:lnTo>
                  <a:lnTo>
                    <a:pt x="94" y="19"/>
                  </a:lnTo>
                  <a:lnTo>
                    <a:pt x="105" y="27"/>
                  </a:lnTo>
                  <a:lnTo>
                    <a:pt x="105" y="27"/>
                  </a:lnTo>
                  <a:lnTo>
                    <a:pt x="110" y="35"/>
                  </a:lnTo>
                  <a:lnTo>
                    <a:pt x="115" y="43"/>
                  </a:lnTo>
                  <a:lnTo>
                    <a:pt x="118" y="54"/>
                  </a:lnTo>
                  <a:lnTo>
                    <a:pt x="121" y="64"/>
                  </a:lnTo>
                  <a:lnTo>
                    <a:pt x="121" y="64"/>
                  </a:lnTo>
                  <a:lnTo>
                    <a:pt x="118" y="78"/>
                  </a:lnTo>
                  <a:lnTo>
                    <a:pt x="115" y="86"/>
                  </a:lnTo>
                  <a:lnTo>
                    <a:pt x="110" y="97"/>
                  </a:lnTo>
                  <a:lnTo>
                    <a:pt x="105" y="104"/>
                  </a:lnTo>
                  <a:lnTo>
                    <a:pt x="105" y="104"/>
                  </a:lnTo>
                  <a:lnTo>
                    <a:pt x="94" y="113"/>
                  </a:lnTo>
                  <a:lnTo>
                    <a:pt x="86" y="118"/>
                  </a:lnTo>
                  <a:lnTo>
                    <a:pt x="75" y="121"/>
                  </a:lnTo>
                  <a:lnTo>
                    <a:pt x="65" y="121"/>
                  </a:lnTo>
                  <a:lnTo>
                    <a:pt x="65" y="121"/>
                  </a:lnTo>
                  <a:lnTo>
                    <a:pt x="54" y="121"/>
                  </a:lnTo>
                  <a:lnTo>
                    <a:pt x="43" y="118"/>
                  </a:lnTo>
                  <a:lnTo>
                    <a:pt x="32" y="113"/>
                  </a:lnTo>
                  <a:lnTo>
                    <a:pt x="24" y="104"/>
                  </a:lnTo>
                  <a:lnTo>
                    <a:pt x="24" y="104"/>
                  </a:lnTo>
                  <a:lnTo>
                    <a:pt x="16" y="97"/>
                  </a:lnTo>
                  <a:lnTo>
                    <a:pt x="11" y="86"/>
                  </a:lnTo>
                  <a:lnTo>
                    <a:pt x="8" y="78"/>
                  </a:lnTo>
                  <a:lnTo>
                    <a:pt x="8" y="6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4" name="Freeform 80"/>
            <p:cNvSpPr>
              <a:spLocks noChangeArrowheads="1"/>
            </p:cNvSpPr>
            <p:nvPr/>
          </p:nvSpPr>
          <p:spPr bwMode="auto">
            <a:xfrm>
              <a:off x="3724275" y="5518150"/>
              <a:ext cx="28575" cy="20638"/>
            </a:xfrm>
            <a:custGeom>
              <a:avLst/>
              <a:gdLst>
                <a:gd name="T0" fmla="*/ 43 w 79"/>
                <a:gd name="T1" fmla="*/ 32 h 57"/>
                <a:gd name="T2" fmla="*/ 43 w 79"/>
                <a:gd name="T3" fmla="*/ 32 h 57"/>
                <a:gd name="T4" fmla="*/ 67 w 79"/>
                <a:gd name="T5" fmla="*/ 11 h 57"/>
                <a:gd name="T6" fmla="*/ 67 w 79"/>
                <a:gd name="T7" fmla="*/ 11 h 57"/>
                <a:gd name="T8" fmla="*/ 78 w 79"/>
                <a:gd name="T9" fmla="*/ 0 h 57"/>
                <a:gd name="T10" fmla="*/ 78 w 79"/>
                <a:gd name="T11" fmla="*/ 0 h 57"/>
                <a:gd name="T12" fmla="*/ 65 w 79"/>
                <a:gd name="T13" fmla="*/ 8 h 57"/>
                <a:gd name="T14" fmla="*/ 65 w 79"/>
                <a:gd name="T15" fmla="*/ 8 h 57"/>
                <a:gd name="T16" fmla="*/ 35 w 79"/>
                <a:gd name="T17" fmla="*/ 24 h 57"/>
                <a:gd name="T18" fmla="*/ 35 w 79"/>
                <a:gd name="T19" fmla="*/ 24 h 57"/>
                <a:gd name="T20" fmla="*/ 11 w 79"/>
                <a:gd name="T21" fmla="*/ 45 h 57"/>
                <a:gd name="T22" fmla="*/ 11 w 79"/>
                <a:gd name="T23" fmla="*/ 45 h 57"/>
                <a:gd name="T24" fmla="*/ 0 w 79"/>
                <a:gd name="T25" fmla="*/ 56 h 57"/>
                <a:gd name="T26" fmla="*/ 0 w 79"/>
                <a:gd name="T27" fmla="*/ 56 h 57"/>
                <a:gd name="T28" fmla="*/ 13 w 79"/>
                <a:gd name="T29" fmla="*/ 51 h 57"/>
                <a:gd name="T30" fmla="*/ 13 w 79"/>
                <a:gd name="T31" fmla="*/ 51 h 57"/>
                <a:gd name="T32" fmla="*/ 43 w 79"/>
                <a:gd name="T33" fmla="*/ 3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 h="57">
                  <a:moveTo>
                    <a:pt x="43" y="32"/>
                  </a:moveTo>
                  <a:lnTo>
                    <a:pt x="43" y="32"/>
                  </a:lnTo>
                  <a:lnTo>
                    <a:pt x="67" y="11"/>
                  </a:lnTo>
                  <a:lnTo>
                    <a:pt x="67" y="11"/>
                  </a:lnTo>
                  <a:lnTo>
                    <a:pt x="78" y="0"/>
                  </a:lnTo>
                  <a:lnTo>
                    <a:pt x="78" y="0"/>
                  </a:lnTo>
                  <a:lnTo>
                    <a:pt x="65" y="8"/>
                  </a:lnTo>
                  <a:lnTo>
                    <a:pt x="65" y="8"/>
                  </a:lnTo>
                  <a:lnTo>
                    <a:pt x="35" y="24"/>
                  </a:lnTo>
                  <a:lnTo>
                    <a:pt x="35" y="24"/>
                  </a:lnTo>
                  <a:lnTo>
                    <a:pt x="11" y="45"/>
                  </a:lnTo>
                  <a:lnTo>
                    <a:pt x="11" y="45"/>
                  </a:lnTo>
                  <a:lnTo>
                    <a:pt x="0" y="56"/>
                  </a:lnTo>
                  <a:lnTo>
                    <a:pt x="0" y="56"/>
                  </a:lnTo>
                  <a:lnTo>
                    <a:pt x="13" y="51"/>
                  </a:lnTo>
                  <a:lnTo>
                    <a:pt x="13" y="51"/>
                  </a:lnTo>
                  <a:lnTo>
                    <a:pt x="43" y="3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6" name="Freeform 81"/>
            <p:cNvSpPr>
              <a:spLocks noChangeArrowheads="1"/>
            </p:cNvSpPr>
            <p:nvPr/>
          </p:nvSpPr>
          <p:spPr bwMode="auto">
            <a:xfrm>
              <a:off x="3657600" y="5487988"/>
              <a:ext cx="147638" cy="171450"/>
            </a:xfrm>
            <a:custGeom>
              <a:avLst/>
              <a:gdLst>
                <a:gd name="T0" fmla="*/ 145 w 412"/>
                <a:gd name="T1" fmla="*/ 477 h 478"/>
                <a:gd name="T2" fmla="*/ 266 w 412"/>
                <a:gd name="T3" fmla="*/ 477 h 478"/>
                <a:gd name="T4" fmla="*/ 411 w 412"/>
                <a:gd name="T5" fmla="*/ 0 h 478"/>
                <a:gd name="T6" fmla="*/ 317 w 412"/>
                <a:gd name="T7" fmla="*/ 0 h 478"/>
                <a:gd name="T8" fmla="*/ 215 w 412"/>
                <a:gd name="T9" fmla="*/ 343 h 478"/>
                <a:gd name="T10" fmla="*/ 121 w 412"/>
                <a:gd name="T11" fmla="*/ 0 h 478"/>
                <a:gd name="T12" fmla="*/ 0 w 412"/>
                <a:gd name="T13" fmla="*/ 0 h 478"/>
                <a:gd name="T14" fmla="*/ 145 w 412"/>
                <a:gd name="T15" fmla="*/ 477 h 4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2" h="478">
                  <a:moveTo>
                    <a:pt x="145" y="477"/>
                  </a:moveTo>
                  <a:lnTo>
                    <a:pt x="266" y="477"/>
                  </a:lnTo>
                  <a:lnTo>
                    <a:pt x="411" y="0"/>
                  </a:lnTo>
                  <a:lnTo>
                    <a:pt x="317" y="0"/>
                  </a:lnTo>
                  <a:lnTo>
                    <a:pt x="215" y="343"/>
                  </a:lnTo>
                  <a:lnTo>
                    <a:pt x="121" y="0"/>
                  </a:lnTo>
                  <a:lnTo>
                    <a:pt x="0" y="0"/>
                  </a:lnTo>
                  <a:lnTo>
                    <a:pt x="145" y="47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7" name="Freeform 82"/>
            <p:cNvSpPr>
              <a:spLocks noChangeArrowheads="1"/>
            </p:cNvSpPr>
            <p:nvPr/>
          </p:nvSpPr>
          <p:spPr bwMode="auto">
            <a:xfrm>
              <a:off x="3808413" y="5486400"/>
              <a:ext cx="147637" cy="177800"/>
            </a:xfrm>
            <a:custGeom>
              <a:avLst/>
              <a:gdLst>
                <a:gd name="T0" fmla="*/ 56 w 408"/>
                <a:gd name="T1" fmla="*/ 69 h 494"/>
                <a:gd name="T2" fmla="*/ 32 w 408"/>
                <a:gd name="T3" fmla="*/ 107 h 494"/>
                <a:gd name="T4" fmla="*/ 13 w 408"/>
                <a:gd name="T5" fmla="*/ 147 h 494"/>
                <a:gd name="T6" fmla="*/ 2 w 408"/>
                <a:gd name="T7" fmla="*/ 195 h 494"/>
                <a:gd name="T8" fmla="*/ 0 w 408"/>
                <a:gd name="T9" fmla="*/ 246 h 494"/>
                <a:gd name="T10" fmla="*/ 0 w 408"/>
                <a:gd name="T11" fmla="*/ 276 h 494"/>
                <a:gd name="T12" fmla="*/ 7 w 408"/>
                <a:gd name="T13" fmla="*/ 327 h 494"/>
                <a:gd name="T14" fmla="*/ 21 w 408"/>
                <a:gd name="T15" fmla="*/ 372 h 494"/>
                <a:gd name="T16" fmla="*/ 45 w 408"/>
                <a:gd name="T17" fmla="*/ 410 h 494"/>
                <a:gd name="T18" fmla="*/ 59 w 408"/>
                <a:gd name="T19" fmla="*/ 429 h 494"/>
                <a:gd name="T20" fmla="*/ 91 w 408"/>
                <a:gd name="T21" fmla="*/ 455 h 494"/>
                <a:gd name="T22" fmla="*/ 125 w 408"/>
                <a:gd name="T23" fmla="*/ 477 h 494"/>
                <a:gd name="T24" fmla="*/ 166 w 408"/>
                <a:gd name="T25" fmla="*/ 490 h 494"/>
                <a:gd name="T26" fmla="*/ 211 w 408"/>
                <a:gd name="T27" fmla="*/ 493 h 494"/>
                <a:gd name="T28" fmla="*/ 249 w 408"/>
                <a:gd name="T29" fmla="*/ 490 h 494"/>
                <a:gd name="T30" fmla="*/ 316 w 408"/>
                <a:gd name="T31" fmla="*/ 469 h 494"/>
                <a:gd name="T32" fmla="*/ 343 w 408"/>
                <a:gd name="T33" fmla="*/ 448 h 494"/>
                <a:gd name="T34" fmla="*/ 367 w 408"/>
                <a:gd name="T35" fmla="*/ 423 h 494"/>
                <a:gd name="T36" fmla="*/ 386 w 408"/>
                <a:gd name="T37" fmla="*/ 394 h 494"/>
                <a:gd name="T38" fmla="*/ 399 w 408"/>
                <a:gd name="T39" fmla="*/ 359 h 494"/>
                <a:gd name="T40" fmla="*/ 300 w 408"/>
                <a:gd name="T41" fmla="*/ 311 h 494"/>
                <a:gd name="T42" fmla="*/ 294 w 408"/>
                <a:gd name="T43" fmla="*/ 332 h 494"/>
                <a:gd name="T44" fmla="*/ 278 w 408"/>
                <a:gd name="T45" fmla="*/ 367 h 494"/>
                <a:gd name="T46" fmla="*/ 257 w 408"/>
                <a:gd name="T47" fmla="*/ 389 h 494"/>
                <a:gd name="T48" fmla="*/ 230 w 408"/>
                <a:gd name="T49" fmla="*/ 399 h 494"/>
                <a:gd name="T50" fmla="*/ 214 w 408"/>
                <a:gd name="T51" fmla="*/ 402 h 494"/>
                <a:gd name="T52" fmla="*/ 176 w 408"/>
                <a:gd name="T53" fmla="*/ 394 h 494"/>
                <a:gd name="T54" fmla="*/ 147 w 408"/>
                <a:gd name="T55" fmla="*/ 370 h 494"/>
                <a:gd name="T56" fmla="*/ 136 w 408"/>
                <a:gd name="T57" fmla="*/ 351 h 494"/>
                <a:gd name="T58" fmla="*/ 125 w 408"/>
                <a:gd name="T59" fmla="*/ 289 h 494"/>
                <a:gd name="T60" fmla="*/ 123 w 408"/>
                <a:gd name="T61" fmla="*/ 246 h 494"/>
                <a:gd name="T62" fmla="*/ 128 w 408"/>
                <a:gd name="T63" fmla="*/ 179 h 494"/>
                <a:gd name="T64" fmla="*/ 144 w 408"/>
                <a:gd name="T65" fmla="*/ 131 h 494"/>
                <a:gd name="T66" fmla="*/ 171 w 408"/>
                <a:gd name="T67" fmla="*/ 102 h 494"/>
                <a:gd name="T68" fmla="*/ 211 w 408"/>
                <a:gd name="T69" fmla="*/ 91 h 494"/>
                <a:gd name="T70" fmla="*/ 230 w 408"/>
                <a:gd name="T71" fmla="*/ 93 h 494"/>
                <a:gd name="T72" fmla="*/ 257 w 408"/>
                <a:gd name="T73" fmla="*/ 107 h 494"/>
                <a:gd name="T74" fmla="*/ 278 w 408"/>
                <a:gd name="T75" fmla="*/ 131 h 494"/>
                <a:gd name="T76" fmla="*/ 289 w 408"/>
                <a:gd name="T77" fmla="*/ 168 h 494"/>
                <a:gd name="T78" fmla="*/ 407 w 408"/>
                <a:gd name="T79" fmla="*/ 185 h 494"/>
                <a:gd name="T80" fmla="*/ 399 w 408"/>
                <a:gd name="T81" fmla="*/ 142 h 494"/>
                <a:gd name="T82" fmla="*/ 380 w 408"/>
                <a:gd name="T83" fmla="*/ 88 h 494"/>
                <a:gd name="T84" fmla="*/ 359 w 408"/>
                <a:gd name="T85" fmla="*/ 59 h 494"/>
                <a:gd name="T86" fmla="*/ 335 w 408"/>
                <a:gd name="T87" fmla="*/ 34 h 494"/>
                <a:gd name="T88" fmla="*/ 305 w 408"/>
                <a:gd name="T89" fmla="*/ 18 h 494"/>
                <a:gd name="T90" fmla="*/ 273 w 408"/>
                <a:gd name="T91" fmla="*/ 5 h 494"/>
                <a:gd name="T92" fmla="*/ 214 w 408"/>
                <a:gd name="T93" fmla="*/ 0 h 494"/>
                <a:gd name="T94" fmla="*/ 190 w 408"/>
                <a:gd name="T95" fmla="*/ 0 h 494"/>
                <a:gd name="T96" fmla="*/ 144 w 408"/>
                <a:gd name="T97" fmla="*/ 10 h 494"/>
                <a:gd name="T98" fmla="*/ 104 w 408"/>
                <a:gd name="T99" fmla="*/ 26 h 494"/>
                <a:gd name="T100" fmla="*/ 72 w 408"/>
                <a:gd name="T101" fmla="*/ 53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8" h="494">
                  <a:moveTo>
                    <a:pt x="56" y="69"/>
                  </a:moveTo>
                  <a:lnTo>
                    <a:pt x="56" y="69"/>
                  </a:lnTo>
                  <a:lnTo>
                    <a:pt x="42" y="88"/>
                  </a:lnTo>
                  <a:lnTo>
                    <a:pt x="32" y="107"/>
                  </a:lnTo>
                  <a:lnTo>
                    <a:pt x="21" y="126"/>
                  </a:lnTo>
                  <a:lnTo>
                    <a:pt x="13" y="147"/>
                  </a:lnTo>
                  <a:lnTo>
                    <a:pt x="7" y="171"/>
                  </a:lnTo>
                  <a:lnTo>
                    <a:pt x="2" y="195"/>
                  </a:lnTo>
                  <a:lnTo>
                    <a:pt x="0" y="220"/>
                  </a:lnTo>
                  <a:lnTo>
                    <a:pt x="0" y="246"/>
                  </a:lnTo>
                  <a:lnTo>
                    <a:pt x="0" y="246"/>
                  </a:lnTo>
                  <a:lnTo>
                    <a:pt x="0" y="276"/>
                  </a:lnTo>
                  <a:lnTo>
                    <a:pt x="2" y="300"/>
                  </a:lnTo>
                  <a:lnTo>
                    <a:pt x="7" y="327"/>
                  </a:lnTo>
                  <a:lnTo>
                    <a:pt x="13" y="351"/>
                  </a:lnTo>
                  <a:lnTo>
                    <a:pt x="21" y="372"/>
                  </a:lnTo>
                  <a:lnTo>
                    <a:pt x="32" y="391"/>
                  </a:lnTo>
                  <a:lnTo>
                    <a:pt x="45" y="410"/>
                  </a:lnTo>
                  <a:lnTo>
                    <a:pt x="59" y="429"/>
                  </a:lnTo>
                  <a:lnTo>
                    <a:pt x="59" y="429"/>
                  </a:lnTo>
                  <a:lnTo>
                    <a:pt x="75" y="442"/>
                  </a:lnTo>
                  <a:lnTo>
                    <a:pt x="91" y="455"/>
                  </a:lnTo>
                  <a:lnTo>
                    <a:pt x="107" y="469"/>
                  </a:lnTo>
                  <a:lnTo>
                    <a:pt x="125" y="477"/>
                  </a:lnTo>
                  <a:lnTo>
                    <a:pt x="147" y="485"/>
                  </a:lnTo>
                  <a:lnTo>
                    <a:pt x="166" y="490"/>
                  </a:lnTo>
                  <a:lnTo>
                    <a:pt x="190" y="493"/>
                  </a:lnTo>
                  <a:lnTo>
                    <a:pt x="211" y="493"/>
                  </a:lnTo>
                  <a:lnTo>
                    <a:pt x="211" y="493"/>
                  </a:lnTo>
                  <a:lnTo>
                    <a:pt x="249" y="490"/>
                  </a:lnTo>
                  <a:lnTo>
                    <a:pt x="284" y="482"/>
                  </a:lnTo>
                  <a:lnTo>
                    <a:pt x="316" y="469"/>
                  </a:lnTo>
                  <a:lnTo>
                    <a:pt x="343" y="448"/>
                  </a:lnTo>
                  <a:lnTo>
                    <a:pt x="343" y="448"/>
                  </a:lnTo>
                  <a:lnTo>
                    <a:pt x="356" y="437"/>
                  </a:lnTo>
                  <a:lnTo>
                    <a:pt x="367" y="423"/>
                  </a:lnTo>
                  <a:lnTo>
                    <a:pt x="377" y="410"/>
                  </a:lnTo>
                  <a:lnTo>
                    <a:pt x="386" y="394"/>
                  </a:lnTo>
                  <a:lnTo>
                    <a:pt x="394" y="378"/>
                  </a:lnTo>
                  <a:lnTo>
                    <a:pt x="399" y="359"/>
                  </a:lnTo>
                  <a:lnTo>
                    <a:pt x="407" y="319"/>
                  </a:lnTo>
                  <a:lnTo>
                    <a:pt x="300" y="311"/>
                  </a:lnTo>
                  <a:lnTo>
                    <a:pt x="300" y="311"/>
                  </a:lnTo>
                  <a:lnTo>
                    <a:pt x="294" y="332"/>
                  </a:lnTo>
                  <a:lnTo>
                    <a:pt x="286" y="351"/>
                  </a:lnTo>
                  <a:lnTo>
                    <a:pt x="278" y="367"/>
                  </a:lnTo>
                  <a:lnTo>
                    <a:pt x="270" y="380"/>
                  </a:lnTo>
                  <a:lnTo>
                    <a:pt x="257" y="389"/>
                  </a:lnTo>
                  <a:lnTo>
                    <a:pt x="246" y="396"/>
                  </a:lnTo>
                  <a:lnTo>
                    <a:pt x="230" y="399"/>
                  </a:lnTo>
                  <a:lnTo>
                    <a:pt x="214" y="402"/>
                  </a:lnTo>
                  <a:lnTo>
                    <a:pt x="214" y="402"/>
                  </a:lnTo>
                  <a:lnTo>
                    <a:pt x="193" y="399"/>
                  </a:lnTo>
                  <a:lnTo>
                    <a:pt x="176" y="394"/>
                  </a:lnTo>
                  <a:lnTo>
                    <a:pt x="160" y="383"/>
                  </a:lnTo>
                  <a:lnTo>
                    <a:pt x="147" y="370"/>
                  </a:lnTo>
                  <a:lnTo>
                    <a:pt x="147" y="370"/>
                  </a:lnTo>
                  <a:lnTo>
                    <a:pt x="136" y="351"/>
                  </a:lnTo>
                  <a:lnTo>
                    <a:pt x="128" y="324"/>
                  </a:lnTo>
                  <a:lnTo>
                    <a:pt x="125" y="289"/>
                  </a:lnTo>
                  <a:lnTo>
                    <a:pt x="123" y="246"/>
                  </a:lnTo>
                  <a:lnTo>
                    <a:pt x="123" y="246"/>
                  </a:lnTo>
                  <a:lnTo>
                    <a:pt x="125" y="211"/>
                  </a:lnTo>
                  <a:lnTo>
                    <a:pt x="128" y="179"/>
                  </a:lnTo>
                  <a:lnTo>
                    <a:pt x="136" y="152"/>
                  </a:lnTo>
                  <a:lnTo>
                    <a:pt x="144" y="131"/>
                  </a:lnTo>
                  <a:lnTo>
                    <a:pt x="158" y="112"/>
                  </a:lnTo>
                  <a:lnTo>
                    <a:pt x="171" y="102"/>
                  </a:lnTo>
                  <a:lnTo>
                    <a:pt x="190" y="93"/>
                  </a:lnTo>
                  <a:lnTo>
                    <a:pt x="211" y="91"/>
                  </a:lnTo>
                  <a:lnTo>
                    <a:pt x="211" y="91"/>
                  </a:lnTo>
                  <a:lnTo>
                    <a:pt x="230" y="93"/>
                  </a:lnTo>
                  <a:lnTo>
                    <a:pt x="243" y="99"/>
                  </a:lnTo>
                  <a:lnTo>
                    <a:pt x="257" y="107"/>
                  </a:lnTo>
                  <a:lnTo>
                    <a:pt x="268" y="118"/>
                  </a:lnTo>
                  <a:lnTo>
                    <a:pt x="278" y="131"/>
                  </a:lnTo>
                  <a:lnTo>
                    <a:pt x="284" y="147"/>
                  </a:lnTo>
                  <a:lnTo>
                    <a:pt x="289" y="168"/>
                  </a:lnTo>
                  <a:lnTo>
                    <a:pt x="289" y="193"/>
                  </a:lnTo>
                  <a:lnTo>
                    <a:pt x="407" y="185"/>
                  </a:lnTo>
                  <a:lnTo>
                    <a:pt x="407" y="185"/>
                  </a:lnTo>
                  <a:lnTo>
                    <a:pt x="399" y="142"/>
                  </a:lnTo>
                  <a:lnTo>
                    <a:pt x="388" y="104"/>
                  </a:lnTo>
                  <a:lnTo>
                    <a:pt x="380" y="88"/>
                  </a:lnTo>
                  <a:lnTo>
                    <a:pt x="370" y="72"/>
                  </a:lnTo>
                  <a:lnTo>
                    <a:pt x="359" y="59"/>
                  </a:lnTo>
                  <a:lnTo>
                    <a:pt x="348" y="45"/>
                  </a:lnTo>
                  <a:lnTo>
                    <a:pt x="335" y="34"/>
                  </a:lnTo>
                  <a:lnTo>
                    <a:pt x="321" y="26"/>
                  </a:lnTo>
                  <a:lnTo>
                    <a:pt x="305" y="18"/>
                  </a:lnTo>
                  <a:lnTo>
                    <a:pt x="289" y="10"/>
                  </a:lnTo>
                  <a:lnTo>
                    <a:pt x="273" y="5"/>
                  </a:lnTo>
                  <a:lnTo>
                    <a:pt x="254" y="2"/>
                  </a:lnTo>
                  <a:lnTo>
                    <a:pt x="214" y="0"/>
                  </a:lnTo>
                  <a:lnTo>
                    <a:pt x="214" y="0"/>
                  </a:lnTo>
                  <a:lnTo>
                    <a:pt x="190" y="0"/>
                  </a:lnTo>
                  <a:lnTo>
                    <a:pt x="166" y="5"/>
                  </a:lnTo>
                  <a:lnTo>
                    <a:pt x="144" y="10"/>
                  </a:lnTo>
                  <a:lnTo>
                    <a:pt x="123" y="18"/>
                  </a:lnTo>
                  <a:lnTo>
                    <a:pt x="104" y="26"/>
                  </a:lnTo>
                  <a:lnTo>
                    <a:pt x="88" y="40"/>
                  </a:lnTo>
                  <a:lnTo>
                    <a:pt x="72" y="53"/>
                  </a:lnTo>
                  <a:lnTo>
                    <a:pt x="56" y="6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8" name="Freeform 83"/>
            <p:cNvSpPr>
              <a:spLocks noChangeArrowheads="1"/>
            </p:cNvSpPr>
            <p:nvPr/>
          </p:nvSpPr>
          <p:spPr bwMode="auto">
            <a:xfrm>
              <a:off x="3960813" y="5486400"/>
              <a:ext cx="141287" cy="177800"/>
            </a:xfrm>
            <a:custGeom>
              <a:avLst/>
              <a:gdLst>
                <a:gd name="T0" fmla="*/ 204 w 393"/>
                <a:gd name="T1" fmla="*/ 88 h 494"/>
                <a:gd name="T2" fmla="*/ 231 w 393"/>
                <a:gd name="T3" fmla="*/ 91 h 494"/>
                <a:gd name="T4" fmla="*/ 255 w 393"/>
                <a:gd name="T5" fmla="*/ 102 h 494"/>
                <a:gd name="T6" fmla="*/ 271 w 393"/>
                <a:gd name="T7" fmla="*/ 120 h 494"/>
                <a:gd name="T8" fmla="*/ 284 w 393"/>
                <a:gd name="T9" fmla="*/ 144 h 494"/>
                <a:gd name="T10" fmla="*/ 381 w 393"/>
                <a:gd name="T11" fmla="*/ 112 h 494"/>
                <a:gd name="T12" fmla="*/ 354 w 393"/>
                <a:gd name="T13" fmla="*/ 64 h 494"/>
                <a:gd name="T14" fmla="*/ 314 w 393"/>
                <a:gd name="T15" fmla="*/ 29 h 494"/>
                <a:gd name="T16" fmla="*/ 263 w 393"/>
                <a:gd name="T17" fmla="*/ 8 h 494"/>
                <a:gd name="T18" fmla="*/ 199 w 393"/>
                <a:gd name="T19" fmla="*/ 0 h 494"/>
                <a:gd name="T20" fmla="*/ 161 w 393"/>
                <a:gd name="T21" fmla="*/ 2 h 494"/>
                <a:gd name="T22" fmla="*/ 113 w 393"/>
                <a:gd name="T23" fmla="*/ 16 h 494"/>
                <a:gd name="T24" fmla="*/ 86 w 393"/>
                <a:gd name="T25" fmla="*/ 34 h 494"/>
                <a:gd name="T26" fmla="*/ 72 w 393"/>
                <a:gd name="T27" fmla="*/ 43 h 494"/>
                <a:gd name="T28" fmla="*/ 38 w 393"/>
                <a:gd name="T29" fmla="*/ 93 h 494"/>
                <a:gd name="T30" fmla="*/ 27 w 393"/>
                <a:gd name="T31" fmla="*/ 152 h 494"/>
                <a:gd name="T32" fmla="*/ 30 w 393"/>
                <a:gd name="T33" fmla="*/ 182 h 494"/>
                <a:gd name="T34" fmla="*/ 48 w 393"/>
                <a:gd name="T35" fmla="*/ 230 h 494"/>
                <a:gd name="T36" fmla="*/ 64 w 393"/>
                <a:gd name="T37" fmla="*/ 246 h 494"/>
                <a:gd name="T38" fmla="*/ 118 w 393"/>
                <a:gd name="T39" fmla="*/ 276 h 494"/>
                <a:gd name="T40" fmla="*/ 196 w 393"/>
                <a:gd name="T41" fmla="*/ 300 h 494"/>
                <a:gd name="T42" fmla="*/ 236 w 393"/>
                <a:gd name="T43" fmla="*/ 311 h 494"/>
                <a:gd name="T44" fmla="*/ 263 w 393"/>
                <a:gd name="T45" fmla="*/ 321 h 494"/>
                <a:gd name="T46" fmla="*/ 268 w 393"/>
                <a:gd name="T47" fmla="*/ 327 h 494"/>
                <a:gd name="T48" fmla="*/ 279 w 393"/>
                <a:gd name="T49" fmla="*/ 343 h 494"/>
                <a:gd name="T50" fmla="*/ 279 w 393"/>
                <a:gd name="T51" fmla="*/ 354 h 494"/>
                <a:gd name="T52" fmla="*/ 274 w 393"/>
                <a:gd name="T53" fmla="*/ 372 h 494"/>
                <a:gd name="T54" fmla="*/ 260 w 393"/>
                <a:gd name="T55" fmla="*/ 389 h 494"/>
                <a:gd name="T56" fmla="*/ 250 w 393"/>
                <a:gd name="T57" fmla="*/ 396 h 494"/>
                <a:gd name="T58" fmla="*/ 220 w 393"/>
                <a:gd name="T59" fmla="*/ 402 h 494"/>
                <a:gd name="T60" fmla="*/ 201 w 393"/>
                <a:gd name="T61" fmla="*/ 405 h 494"/>
                <a:gd name="T62" fmla="*/ 166 w 393"/>
                <a:gd name="T63" fmla="*/ 399 h 494"/>
                <a:gd name="T64" fmla="*/ 140 w 393"/>
                <a:gd name="T65" fmla="*/ 389 h 494"/>
                <a:gd name="T66" fmla="*/ 118 w 393"/>
                <a:gd name="T67" fmla="*/ 367 h 494"/>
                <a:gd name="T68" fmla="*/ 105 w 393"/>
                <a:gd name="T69" fmla="*/ 337 h 494"/>
                <a:gd name="T70" fmla="*/ 0 w 393"/>
                <a:gd name="T71" fmla="*/ 361 h 494"/>
                <a:gd name="T72" fmla="*/ 27 w 393"/>
                <a:gd name="T73" fmla="*/ 418 h 494"/>
                <a:gd name="T74" fmla="*/ 70 w 393"/>
                <a:gd name="T75" fmla="*/ 461 h 494"/>
                <a:gd name="T76" fmla="*/ 97 w 393"/>
                <a:gd name="T77" fmla="*/ 474 h 494"/>
                <a:gd name="T78" fmla="*/ 158 w 393"/>
                <a:gd name="T79" fmla="*/ 490 h 494"/>
                <a:gd name="T80" fmla="*/ 196 w 393"/>
                <a:gd name="T81" fmla="*/ 493 h 494"/>
                <a:gd name="T82" fmla="*/ 263 w 393"/>
                <a:gd name="T83" fmla="*/ 488 h 494"/>
                <a:gd name="T84" fmla="*/ 298 w 393"/>
                <a:gd name="T85" fmla="*/ 474 h 494"/>
                <a:gd name="T86" fmla="*/ 330 w 393"/>
                <a:gd name="T87" fmla="*/ 458 h 494"/>
                <a:gd name="T88" fmla="*/ 343 w 393"/>
                <a:gd name="T89" fmla="*/ 448 h 494"/>
                <a:gd name="T90" fmla="*/ 373 w 393"/>
                <a:gd name="T91" fmla="*/ 407 h 494"/>
                <a:gd name="T92" fmla="*/ 386 w 393"/>
                <a:gd name="T93" fmla="*/ 380 h 494"/>
                <a:gd name="T94" fmla="*/ 392 w 393"/>
                <a:gd name="T95" fmla="*/ 335 h 494"/>
                <a:gd name="T96" fmla="*/ 392 w 393"/>
                <a:gd name="T97" fmla="*/ 313 h 494"/>
                <a:gd name="T98" fmla="*/ 381 w 393"/>
                <a:gd name="T99" fmla="*/ 276 h 494"/>
                <a:gd name="T100" fmla="*/ 370 w 393"/>
                <a:gd name="T101" fmla="*/ 260 h 494"/>
                <a:gd name="T102" fmla="*/ 343 w 393"/>
                <a:gd name="T103" fmla="*/ 230 h 494"/>
                <a:gd name="T104" fmla="*/ 311 w 393"/>
                <a:gd name="T105" fmla="*/ 211 h 494"/>
                <a:gd name="T106" fmla="*/ 292 w 393"/>
                <a:gd name="T107" fmla="*/ 203 h 494"/>
                <a:gd name="T108" fmla="*/ 204 w 393"/>
                <a:gd name="T109" fmla="*/ 179 h 494"/>
                <a:gd name="T110" fmla="*/ 169 w 393"/>
                <a:gd name="T111" fmla="*/ 171 h 494"/>
                <a:gd name="T112" fmla="*/ 147 w 393"/>
                <a:gd name="T113" fmla="*/ 161 h 494"/>
                <a:gd name="T114" fmla="*/ 142 w 393"/>
                <a:gd name="T115" fmla="*/ 152 h 494"/>
                <a:gd name="T116" fmla="*/ 137 w 393"/>
                <a:gd name="T117" fmla="*/ 139 h 494"/>
                <a:gd name="T118" fmla="*/ 137 w 393"/>
                <a:gd name="T119" fmla="*/ 131 h 494"/>
                <a:gd name="T120" fmla="*/ 140 w 393"/>
                <a:gd name="T121" fmla="*/ 112 h 494"/>
                <a:gd name="T122" fmla="*/ 153 w 393"/>
                <a:gd name="T123" fmla="*/ 99 h 494"/>
                <a:gd name="T124" fmla="*/ 175 w 393"/>
                <a:gd name="T125" fmla="*/ 91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3" h="494">
                  <a:moveTo>
                    <a:pt x="204" y="88"/>
                  </a:moveTo>
                  <a:lnTo>
                    <a:pt x="204" y="88"/>
                  </a:lnTo>
                  <a:lnTo>
                    <a:pt x="217" y="88"/>
                  </a:lnTo>
                  <a:lnTo>
                    <a:pt x="231" y="91"/>
                  </a:lnTo>
                  <a:lnTo>
                    <a:pt x="244" y="96"/>
                  </a:lnTo>
                  <a:lnTo>
                    <a:pt x="255" y="102"/>
                  </a:lnTo>
                  <a:lnTo>
                    <a:pt x="263" y="109"/>
                  </a:lnTo>
                  <a:lnTo>
                    <a:pt x="271" y="120"/>
                  </a:lnTo>
                  <a:lnTo>
                    <a:pt x="279" y="131"/>
                  </a:lnTo>
                  <a:lnTo>
                    <a:pt x="284" y="144"/>
                  </a:lnTo>
                  <a:lnTo>
                    <a:pt x="381" y="112"/>
                  </a:lnTo>
                  <a:lnTo>
                    <a:pt x="381" y="112"/>
                  </a:lnTo>
                  <a:lnTo>
                    <a:pt x="368" y="85"/>
                  </a:lnTo>
                  <a:lnTo>
                    <a:pt x="354" y="64"/>
                  </a:lnTo>
                  <a:lnTo>
                    <a:pt x="335" y="43"/>
                  </a:lnTo>
                  <a:lnTo>
                    <a:pt x="314" y="29"/>
                  </a:lnTo>
                  <a:lnTo>
                    <a:pt x="290" y="16"/>
                  </a:lnTo>
                  <a:lnTo>
                    <a:pt x="263" y="8"/>
                  </a:lnTo>
                  <a:lnTo>
                    <a:pt x="234" y="2"/>
                  </a:lnTo>
                  <a:lnTo>
                    <a:pt x="199" y="0"/>
                  </a:lnTo>
                  <a:lnTo>
                    <a:pt x="199" y="0"/>
                  </a:lnTo>
                  <a:lnTo>
                    <a:pt x="161" y="2"/>
                  </a:lnTo>
                  <a:lnTo>
                    <a:pt x="126" y="10"/>
                  </a:lnTo>
                  <a:lnTo>
                    <a:pt x="113" y="16"/>
                  </a:lnTo>
                  <a:lnTo>
                    <a:pt x="97" y="24"/>
                  </a:lnTo>
                  <a:lnTo>
                    <a:pt x="86" y="34"/>
                  </a:lnTo>
                  <a:lnTo>
                    <a:pt x="72" y="43"/>
                  </a:lnTo>
                  <a:lnTo>
                    <a:pt x="72" y="43"/>
                  </a:lnTo>
                  <a:lnTo>
                    <a:pt x="51" y="67"/>
                  </a:lnTo>
                  <a:lnTo>
                    <a:pt x="38" y="93"/>
                  </a:lnTo>
                  <a:lnTo>
                    <a:pt x="30" y="120"/>
                  </a:lnTo>
                  <a:lnTo>
                    <a:pt x="27" y="152"/>
                  </a:lnTo>
                  <a:lnTo>
                    <a:pt x="27" y="152"/>
                  </a:lnTo>
                  <a:lnTo>
                    <a:pt x="30" y="182"/>
                  </a:lnTo>
                  <a:lnTo>
                    <a:pt x="35" y="206"/>
                  </a:lnTo>
                  <a:lnTo>
                    <a:pt x="48" y="230"/>
                  </a:lnTo>
                  <a:lnTo>
                    <a:pt x="64" y="246"/>
                  </a:lnTo>
                  <a:lnTo>
                    <a:pt x="64" y="246"/>
                  </a:lnTo>
                  <a:lnTo>
                    <a:pt x="88" y="262"/>
                  </a:lnTo>
                  <a:lnTo>
                    <a:pt x="118" y="276"/>
                  </a:lnTo>
                  <a:lnTo>
                    <a:pt x="153" y="289"/>
                  </a:lnTo>
                  <a:lnTo>
                    <a:pt x="196" y="300"/>
                  </a:lnTo>
                  <a:lnTo>
                    <a:pt x="196" y="300"/>
                  </a:lnTo>
                  <a:lnTo>
                    <a:pt x="236" y="311"/>
                  </a:lnTo>
                  <a:lnTo>
                    <a:pt x="252" y="316"/>
                  </a:lnTo>
                  <a:lnTo>
                    <a:pt x="263" y="321"/>
                  </a:lnTo>
                  <a:lnTo>
                    <a:pt x="263" y="321"/>
                  </a:lnTo>
                  <a:lnTo>
                    <a:pt x="268" y="327"/>
                  </a:lnTo>
                  <a:lnTo>
                    <a:pt x="274" y="335"/>
                  </a:lnTo>
                  <a:lnTo>
                    <a:pt x="279" y="343"/>
                  </a:lnTo>
                  <a:lnTo>
                    <a:pt x="279" y="354"/>
                  </a:lnTo>
                  <a:lnTo>
                    <a:pt x="279" y="354"/>
                  </a:lnTo>
                  <a:lnTo>
                    <a:pt x="279" y="364"/>
                  </a:lnTo>
                  <a:lnTo>
                    <a:pt x="274" y="372"/>
                  </a:lnTo>
                  <a:lnTo>
                    <a:pt x="268" y="380"/>
                  </a:lnTo>
                  <a:lnTo>
                    <a:pt x="260" y="389"/>
                  </a:lnTo>
                  <a:lnTo>
                    <a:pt x="260" y="389"/>
                  </a:lnTo>
                  <a:lnTo>
                    <a:pt x="250" y="396"/>
                  </a:lnTo>
                  <a:lnTo>
                    <a:pt x="236" y="399"/>
                  </a:lnTo>
                  <a:lnTo>
                    <a:pt x="220" y="402"/>
                  </a:lnTo>
                  <a:lnTo>
                    <a:pt x="201" y="405"/>
                  </a:lnTo>
                  <a:lnTo>
                    <a:pt x="201" y="405"/>
                  </a:lnTo>
                  <a:lnTo>
                    <a:pt x="182" y="402"/>
                  </a:lnTo>
                  <a:lnTo>
                    <a:pt x="166" y="399"/>
                  </a:lnTo>
                  <a:lnTo>
                    <a:pt x="150" y="394"/>
                  </a:lnTo>
                  <a:lnTo>
                    <a:pt x="140" y="389"/>
                  </a:lnTo>
                  <a:lnTo>
                    <a:pt x="126" y="378"/>
                  </a:lnTo>
                  <a:lnTo>
                    <a:pt x="118" y="367"/>
                  </a:lnTo>
                  <a:lnTo>
                    <a:pt x="110" y="354"/>
                  </a:lnTo>
                  <a:lnTo>
                    <a:pt x="105" y="337"/>
                  </a:lnTo>
                  <a:lnTo>
                    <a:pt x="0" y="361"/>
                  </a:lnTo>
                  <a:lnTo>
                    <a:pt x="0" y="361"/>
                  </a:lnTo>
                  <a:lnTo>
                    <a:pt x="11" y="391"/>
                  </a:lnTo>
                  <a:lnTo>
                    <a:pt x="27" y="418"/>
                  </a:lnTo>
                  <a:lnTo>
                    <a:pt x="46" y="442"/>
                  </a:lnTo>
                  <a:lnTo>
                    <a:pt x="70" y="461"/>
                  </a:lnTo>
                  <a:lnTo>
                    <a:pt x="70" y="461"/>
                  </a:lnTo>
                  <a:lnTo>
                    <a:pt x="97" y="474"/>
                  </a:lnTo>
                  <a:lnTo>
                    <a:pt x="126" y="485"/>
                  </a:lnTo>
                  <a:lnTo>
                    <a:pt x="158" y="490"/>
                  </a:lnTo>
                  <a:lnTo>
                    <a:pt x="196" y="493"/>
                  </a:lnTo>
                  <a:lnTo>
                    <a:pt x="196" y="493"/>
                  </a:lnTo>
                  <a:lnTo>
                    <a:pt x="241" y="490"/>
                  </a:lnTo>
                  <a:lnTo>
                    <a:pt x="263" y="488"/>
                  </a:lnTo>
                  <a:lnTo>
                    <a:pt x="282" y="482"/>
                  </a:lnTo>
                  <a:lnTo>
                    <a:pt x="298" y="474"/>
                  </a:lnTo>
                  <a:lnTo>
                    <a:pt x="314" y="466"/>
                  </a:lnTo>
                  <a:lnTo>
                    <a:pt x="330" y="458"/>
                  </a:lnTo>
                  <a:lnTo>
                    <a:pt x="343" y="448"/>
                  </a:lnTo>
                  <a:lnTo>
                    <a:pt x="343" y="448"/>
                  </a:lnTo>
                  <a:lnTo>
                    <a:pt x="365" y="421"/>
                  </a:lnTo>
                  <a:lnTo>
                    <a:pt x="373" y="407"/>
                  </a:lnTo>
                  <a:lnTo>
                    <a:pt x="381" y="394"/>
                  </a:lnTo>
                  <a:lnTo>
                    <a:pt x="386" y="380"/>
                  </a:lnTo>
                  <a:lnTo>
                    <a:pt x="389" y="364"/>
                  </a:lnTo>
                  <a:lnTo>
                    <a:pt x="392" y="335"/>
                  </a:lnTo>
                  <a:lnTo>
                    <a:pt x="392" y="335"/>
                  </a:lnTo>
                  <a:lnTo>
                    <a:pt x="392" y="313"/>
                  </a:lnTo>
                  <a:lnTo>
                    <a:pt x="386" y="295"/>
                  </a:lnTo>
                  <a:lnTo>
                    <a:pt x="381" y="276"/>
                  </a:lnTo>
                  <a:lnTo>
                    <a:pt x="370" y="260"/>
                  </a:lnTo>
                  <a:lnTo>
                    <a:pt x="370" y="260"/>
                  </a:lnTo>
                  <a:lnTo>
                    <a:pt x="357" y="244"/>
                  </a:lnTo>
                  <a:lnTo>
                    <a:pt x="343" y="230"/>
                  </a:lnTo>
                  <a:lnTo>
                    <a:pt x="330" y="220"/>
                  </a:lnTo>
                  <a:lnTo>
                    <a:pt x="311" y="211"/>
                  </a:lnTo>
                  <a:lnTo>
                    <a:pt x="311" y="211"/>
                  </a:lnTo>
                  <a:lnTo>
                    <a:pt x="292" y="203"/>
                  </a:lnTo>
                  <a:lnTo>
                    <a:pt x="268" y="195"/>
                  </a:lnTo>
                  <a:lnTo>
                    <a:pt x="204" y="179"/>
                  </a:lnTo>
                  <a:lnTo>
                    <a:pt x="204" y="179"/>
                  </a:lnTo>
                  <a:lnTo>
                    <a:pt x="169" y="171"/>
                  </a:lnTo>
                  <a:lnTo>
                    <a:pt x="158" y="166"/>
                  </a:lnTo>
                  <a:lnTo>
                    <a:pt x="147" y="161"/>
                  </a:lnTo>
                  <a:lnTo>
                    <a:pt x="147" y="161"/>
                  </a:lnTo>
                  <a:lnTo>
                    <a:pt x="142" y="152"/>
                  </a:lnTo>
                  <a:lnTo>
                    <a:pt x="140" y="147"/>
                  </a:lnTo>
                  <a:lnTo>
                    <a:pt x="137" y="139"/>
                  </a:lnTo>
                  <a:lnTo>
                    <a:pt x="137" y="131"/>
                  </a:lnTo>
                  <a:lnTo>
                    <a:pt x="137" y="131"/>
                  </a:lnTo>
                  <a:lnTo>
                    <a:pt x="137" y="120"/>
                  </a:lnTo>
                  <a:lnTo>
                    <a:pt x="140" y="112"/>
                  </a:lnTo>
                  <a:lnTo>
                    <a:pt x="145" y="104"/>
                  </a:lnTo>
                  <a:lnTo>
                    <a:pt x="153" y="99"/>
                  </a:lnTo>
                  <a:lnTo>
                    <a:pt x="164" y="93"/>
                  </a:lnTo>
                  <a:lnTo>
                    <a:pt x="175" y="91"/>
                  </a:lnTo>
                  <a:lnTo>
                    <a:pt x="204" y="8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9" name="Freeform 84"/>
            <p:cNvSpPr>
              <a:spLocks noChangeArrowheads="1"/>
            </p:cNvSpPr>
            <p:nvPr/>
          </p:nvSpPr>
          <p:spPr bwMode="auto">
            <a:xfrm>
              <a:off x="3665538" y="5695950"/>
              <a:ext cx="55562" cy="79375"/>
            </a:xfrm>
            <a:custGeom>
              <a:avLst/>
              <a:gdLst>
                <a:gd name="T0" fmla="*/ 155 w 156"/>
                <a:gd name="T1" fmla="*/ 46 h 221"/>
                <a:gd name="T2" fmla="*/ 155 w 156"/>
                <a:gd name="T3" fmla="*/ 0 h 221"/>
                <a:gd name="T4" fmla="*/ 0 w 156"/>
                <a:gd name="T5" fmla="*/ 0 h 221"/>
                <a:gd name="T6" fmla="*/ 0 w 156"/>
                <a:gd name="T7" fmla="*/ 220 h 221"/>
                <a:gd name="T8" fmla="*/ 54 w 156"/>
                <a:gd name="T9" fmla="*/ 220 h 221"/>
                <a:gd name="T10" fmla="*/ 54 w 156"/>
                <a:gd name="T11" fmla="*/ 134 h 221"/>
                <a:gd name="T12" fmla="*/ 134 w 156"/>
                <a:gd name="T13" fmla="*/ 134 h 221"/>
                <a:gd name="T14" fmla="*/ 134 w 156"/>
                <a:gd name="T15" fmla="*/ 94 h 221"/>
                <a:gd name="T16" fmla="*/ 54 w 156"/>
                <a:gd name="T17" fmla="*/ 94 h 221"/>
                <a:gd name="T18" fmla="*/ 54 w 156"/>
                <a:gd name="T19" fmla="*/ 46 h 221"/>
                <a:gd name="T20" fmla="*/ 155 w 156"/>
                <a:gd name="T21" fmla="*/ 4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221">
                  <a:moveTo>
                    <a:pt x="155" y="46"/>
                  </a:moveTo>
                  <a:lnTo>
                    <a:pt x="155" y="0"/>
                  </a:lnTo>
                  <a:lnTo>
                    <a:pt x="0" y="0"/>
                  </a:lnTo>
                  <a:lnTo>
                    <a:pt x="0" y="220"/>
                  </a:lnTo>
                  <a:lnTo>
                    <a:pt x="54" y="220"/>
                  </a:lnTo>
                  <a:lnTo>
                    <a:pt x="54" y="134"/>
                  </a:lnTo>
                  <a:lnTo>
                    <a:pt x="134" y="134"/>
                  </a:lnTo>
                  <a:lnTo>
                    <a:pt x="134" y="94"/>
                  </a:lnTo>
                  <a:lnTo>
                    <a:pt x="54" y="94"/>
                  </a:lnTo>
                  <a:lnTo>
                    <a:pt x="54" y="46"/>
                  </a:lnTo>
                  <a:lnTo>
                    <a:pt x="155" y="4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1" name="Freeform 85"/>
            <p:cNvSpPr>
              <a:spLocks noChangeArrowheads="1"/>
            </p:cNvSpPr>
            <p:nvPr/>
          </p:nvSpPr>
          <p:spPr bwMode="auto">
            <a:xfrm>
              <a:off x="3727450" y="5695950"/>
              <a:ext cx="71438" cy="79375"/>
            </a:xfrm>
            <a:custGeom>
              <a:avLst/>
              <a:gdLst>
                <a:gd name="T0" fmla="*/ 59 w 199"/>
                <a:gd name="T1" fmla="*/ 175 h 221"/>
                <a:gd name="T2" fmla="*/ 131 w 199"/>
                <a:gd name="T3" fmla="*/ 175 h 221"/>
                <a:gd name="T4" fmla="*/ 144 w 199"/>
                <a:gd name="T5" fmla="*/ 220 h 221"/>
                <a:gd name="T6" fmla="*/ 198 w 199"/>
                <a:gd name="T7" fmla="*/ 220 h 221"/>
                <a:gd name="T8" fmla="*/ 131 w 199"/>
                <a:gd name="T9" fmla="*/ 0 h 221"/>
                <a:gd name="T10" fmla="*/ 72 w 199"/>
                <a:gd name="T11" fmla="*/ 0 h 221"/>
                <a:gd name="T12" fmla="*/ 0 w 199"/>
                <a:gd name="T13" fmla="*/ 220 h 221"/>
                <a:gd name="T14" fmla="*/ 45 w 199"/>
                <a:gd name="T15" fmla="*/ 220 h 221"/>
                <a:gd name="T16" fmla="*/ 59 w 199"/>
                <a:gd name="T17" fmla="*/ 175 h 221"/>
                <a:gd name="T18" fmla="*/ 96 w 199"/>
                <a:gd name="T19" fmla="*/ 59 h 221"/>
                <a:gd name="T20" fmla="*/ 117 w 199"/>
                <a:gd name="T21" fmla="*/ 134 h 221"/>
                <a:gd name="T22" fmla="*/ 72 w 199"/>
                <a:gd name="T23" fmla="*/ 134 h 221"/>
                <a:gd name="T24" fmla="*/ 96 w 199"/>
                <a:gd name="T25" fmla="*/ 5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9" h="221">
                  <a:moveTo>
                    <a:pt x="59" y="175"/>
                  </a:moveTo>
                  <a:lnTo>
                    <a:pt x="131" y="175"/>
                  </a:lnTo>
                  <a:lnTo>
                    <a:pt x="144" y="220"/>
                  </a:lnTo>
                  <a:lnTo>
                    <a:pt x="198" y="220"/>
                  </a:lnTo>
                  <a:lnTo>
                    <a:pt x="131" y="0"/>
                  </a:lnTo>
                  <a:lnTo>
                    <a:pt x="72" y="0"/>
                  </a:lnTo>
                  <a:lnTo>
                    <a:pt x="0" y="220"/>
                  </a:lnTo>
                  <a:lnTo>
                    <a:pt x="45" y="220"/>
                  </a:lnTo>
                  <a:lnTo>
                    <a:pt x="59" y="175"/>
                  </a:lnTo>
                  <a:close/>
                  <a:moveTo>
                    <a:pt x="96" y="59"/>
                  </a:moveTo>
                  <a:lnTo>
                    <a:pt x="117" y="134"/>
                  </a:lnTo>
                  <a:lnTo>
                    <a:pt x="72" y="134"/>
                  </a:lnTo>
                  <a:lnTo>
                    <a:pt x="96" y="5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2" name="Freeform 86"/>
            <p:cNvSpPr>
              <a:spLocks noChangeArrowheads="1"/>
            </p:cNvSpPr>
            <p:nvPr/>
          </p:nvSpPr>
          <p:spPr bwMode="auto">
            <a:xfrm>
              <a:off x="3814763" y="5695950"/>
              <a:ext cx="65087" cy="79375"/>
            </a:xfrm>
            <a:custGeom>
              <a:avLst/>
              <a:gdLst>
                <a:gd name="T0" fmla="*/ 164 w 183"/>
                <a:gd name="T1" fmla="*/ 204 h 221"/>
                <a:gd name="T2" fmla="*/ 177 w 183"/>
                <a:gd name="T3" fmla="*/ 182 h 221"/>
                <a:gd name="T4" fmla="*/ 182 w 183"/>
                <a:gd name="T5" fmla="*/ 161 h 221"/>
                <a:gd name="T6" fmla="*/ 180 w 183"/>
                <a:gd name="T7" fmla="*/ 142 h 221"/>
                <a:gd name="T8" fmla="*/ 172 w 183"/>
                <a:gd name="T9" fmla="*/ 126 h 221"/>
                <a:gd name="T10" fmla="*/ 158 w 183"/>
                <a:gd name="T11" fmla="*/ 116 h 221"/>
                <a:gd name="T12" fmla="*/ 137 w 183"/>
                <a:gd name="T13" fmla="*/ 107 h 221"/>
                <a:gd name="T14" fmla="*/ 156 w 183"/>
                <a:gd name="T15" fmla="*/ 99 h 221"/>
                <a:gd name="T16" fmla="*/ 175 w 183"/>
                <a:gd name="T17" fmla="*/ 75 h 221"/>
                <a:gd name="T18" fmla="*/ 177 w 183"/>
                <a:gd name="T19" fmla="*/ 59 h 221"/>
                <a:gd name="T20" fmla="*/ 169 w 183"/>
                <a:gd name="T21" fmla="*/ 27 h 221"/>
                <a:gd name="T22" fmla="*/ 158 w 183"/>
                <a:gd name="T23" fmla="*/ 16 h 221"/>
                <a:gd name="T24" fmla="*/ 145 w 183"/>
                <a:gd name="T25" fmla="*/ 8 h 221"/>
                <a:gd name="T26" fmla="*/ 105 w 183"/>
                <a:gd name="T27" fmla="*/ 0 h 221"/>
                <a:gd name="T28" fmla="*/ 0 w 183"/>
                <a:gd name="T29" fmla="*/ 220 h 221"/>
                <a:gd name="T30" fmla="*/ 105 w 183"/>
                <a:gd name="T31" fmla="*/ 220 h 221"/>
                <a:gd name="T32" fmla="*/ 140 w 183"/>
                <a:gd name="T33" fmla="*/ 217 h 221"/>
                <a:gd name="T34" fmla="*/ 164 w 183"/>
                <a:gd name="T35" fmla="*/ 204 h 221"/>
                <a:gd name="T36" fmla="*/ 89 w 183"/>
                <a:gd name="T37" fmla="*/ 40 h 221"/>
                <a:gd name="T38" fmla="*/ 110 w 183"/>
                <a:gd name="T39" fmla="*/ 40 h 221"/>
                <a:gd name="T40" fmla="*/ 116 w 183"/>
                <a:gd name="T41" fmla="*/ 43 h 221"/>
                <a:gd name="T42" fmla="*/ 121 w 183"/>
                <a:gd name="T43" fmla="*/ 48 h 221"/>
                <a:gd name="T44" fmla="*/ 124 w 183"/>
                <a:gd name="T45" fmla="*/ 64 h 221"/>
                <a:gd name="T46" fmla="*/ 124 w 183"/>
                <a:gd name="T47" fmla="*/ 73 h 221"/>
                <a:gd name="T48" fmla="*/ 118 w 183"/>
                <a:gd name="T49" fmla="*/ 81 h 221"/>
                <a:gd name="T50" fmla="*/ 110 w 183"/>
                <a:gd name="T51" fmla="*/ 86 h 221"/>
                <a:gd name="T52" fmla="*/ 54 w 183"/>
                <a:gd name="T53" fmla="*/ 89 h 221"/>
                <a:gd name="T54" fmla="*/ 54 w 183"/>
                <a:gd name="T55" fmla="*/ 180 h 221"/>
                <a:gd name="T56" fmla="*/ 94 w 183"/>
                <a:gd name="T57" fmla="*/ 126 h 221"/>
                <a:gd name="T58" fmla="*/ 110 w 183"/>
                <a:gd name="T59" fmla="*/ 129 h 221"/>
                <a:gd name="T60" fmla="*/ 121 w 183"/>
                <a:gd name="T61" fmla="*/ 134 h 221"/>
                <a:gd name="T62" fmla="*/ 129 w 183"/>
                <a:gd name="T63" fmla="*/ 153 h 221"/>
                <a:gd name="T64" fmla="*/ 126 w 183"/>
                <a:gd name="T65" fmla="*/ 164 h 221"/>
                <a:gd name="T66" fmla="*/ 121 w 183"/>
                <a:gd name="T67" fmla="*/ 172 h 221"/>
                <a:gd name="T68" fmla="*/ 91 w 183"/>
                <a:gd name="T69" fmla="*/ 18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3" h="221">
                  <a:moveTo>
                    <a:pt x="164" y="204"/>
                  </a:moveTo>
                  <a:lnTo>
                    <a:pt x="164" y="204"/>
                  </a:lnTo>
                  <a:lnTo>
                    <a:pt x="172" y="193"/>
                  </a:lnTo>
                  <a:lnTo>
                    <a:pt x="177" y="182"/>
                  </a:lnTo>
                  <a:lnTo>
                    <a:pt x="182" y="172"/>
                  </a:lnTo>
                  <a:lnTo>
                    <a:pt x="182" y="161"/>
                  </a:lnTo>
                  <a:lnTo>
                    <a:pt x="182" y="161"/>
                  </a:lnTo>
                  <a:lnTo>
                    <a:pt x="180" y="142"/>
                  </a:lnTo>
                  <a:lnTo>
                    <a:pt x="172" y="126"/>
                  </a:lnTo>
                  <a:lnTo>
                    <a:pt x="172" y="126"/>
                  </a:lnTo>
                  <a:lnTo>
                    <a:pt x="166" y="121"/>
                  </a:lnTo>
                  <a:lnTo>
                    <a:pt x="158" y="116"/>
                  </a:lnTo>
                  <a:lnTo>
                    <a:pt x="148" y="110"/>
                  </a:lnTo>
                  <a:lnTo>
                    <a:pt x="137" y="107"/>
                  </a:lnTo>
                  <a:lnTo>
                    <a:pt x="137" y="107"/>
                  </a:lnTo>
                  <a:lnTo>
                    <a:pt x="156" y="99"/>
                  </a:lnTo>
                  <a:lnTo>
                    <a:pt x="166" y="89"/>
                  </a:lnTo>
                  <a:lnTo>
                    <a:pt x="175" y="75"/>
                  </a:lnTo>
                  <a:lnTo>
                    <a:pt x="177" y="59"/>
                  </a:lnTo>
                  <a:lnTo>
                    <a:pt x="177" y="59"/>
                  </a:lnTo>
                  <a:lnTo>
                    <a:pt x="175" y="40"/>
                  </a:lnTo>
                  <a:lnTo>
                    <a:pt x="169" y="27"/>
                  </a:lnTo>
                  <a:lnTo>
                    <a:pt x="169" y="27"/>
                  </a:lnTo>
                  <a:lnTo>
                    <a:pt x="158" y="16"/>
                  </a:lnTo>
                  <a:lnTo>
                    <a:pt x="145" y="8"/>
                  </a:lnTo>
                  <a:lnTo>
                    <a:pt x="145" y="8"/>
                  </a:lnTo>
                  <a:lnTo>
                    <a:pt x="129" y="3"/>
                  </a:lnTo>
                  <a:lnTo>
                    <a:pt x="105" y="0"/>
                  </a:lnTo>
                  <a:lnTo>
                    <a:pt x="0" y="0"/>
                  </a:lnTo>
                  <a:lnTo>
                    <a:pt x="0" y="220"/>
                  </a:lnTo>
                  <a:lnTo>
                    <a:pt x="105" y="220"/>
                  </a:lnTo>
                  <a:lnTo>
                    <a:pt x="105" y="220"/>
                  </a:lnTo>
                  <a:lnTo>
                    <a:pt x="124" y="220"/>
                  </a:lnTo>
                  <a:lnTo>
                    <a:pt x="140" y="217"/>
                  </a:lnTo>
                  <a:lnTo>
                    <a:pt x="153" y="212"/>
                  </a:lnTo>
                  <a:lnTo>
                    <a:pt x="164" y="204"/>
                  </a:lnTo>
                  <a:close/>
                  <a:moveTo>
                    <a:pt x="54" y="40"/>
                  </a:moveTo>
                  <a:lnTo>
                    <a:pt x="89" y="40"/>
                  </a:lnTo>
                  <a:lnTo>
                    <a:pt x="89" y="40"/>
                  </a:lnTo>
                  <a:lnTo>
                    <a:pt x="110" y="40"/>
                  </a:lnTo>
                  <a:lnTo>
                    <a:pt x="110" y="40"/>
                  </a:lnTo>
                  <a:lnTo>
                    <a:pt x="116" y="43"/>
                  </a:lnTo>
                  <a:lnTo>
                    <a:pt x="121" y="48"/>
                  </a:lnTo>
                  <a:lnTo>
                    <a:pt x="121" y="48"/>
                  </a:lnTo>
                  <a:lnTo>
                    <a:pt x="124" y="57"/>
                  </a:lnTo>
                  <a:lnTo>
                    <a:pt x="124" y="64"/>
                  </a:lnTo>
                  <a:lnTo>
                    <a:pt x="124" y="64"/>
                  </a:lnTo>
                  <a:lnTo>
                    <a:pt x="124" y="73"/>
                  </a:lnTo>
                  <a:lnTo>
                    <a:pt x="118" y="81"/>
                  </a:lnTo>
                  <a:lnTo>
                    <a:pt x="118" y="81"/>
                  </a:lnTo>
                  <a:lnTo>
                    <a:pt x="116" y="83"/>
                  </a:lnTo>
                  <a:lnTo>
                    <a:pt x="110" y="86"/>
                  </a:lnTo>
                  <a:lnTo>
                    <a:pt x="91" y="89"/>
                  </a:lnTo>
                  <a:lnTo>
                    <a:pt x="54" y="89"/>
                  </a:lnTo>
                  <a:lnTo>
                    <a:pt x="54" y="40"/>
                  </a:lnTo>
                  <a:close/>
                  <a:moveTo>
                    <a:pt x="54" y="180"/>
                  </a:moveTo>
                  <a:lnTo>
                    <a:pt x="54" y="126"/>
                  </a:lnTo>
                  <a:lnTo>
                    <a:pt x="94" y="126"/>
                  </a:lnTo>
                  <a:lnTo>
                    <a:pt x="94" y="126"/>
                  </a:lnTo>
                  <a:lnTo>
                    <a:pt x="110" y="129"/>
                  </a:lnTo>
                  <a:lnTo>
                    <a:pt x="121" y="134"/>
                  </a:lnTo>
                  <a:lnTo>
                    <a:pt x="121" y="134"/>
                  </a:lnTo>
                  <a:lnTo>
                    <a:pt x="126" y="142"/>
                  </a:lnTo>
                  <a:lnTo>
                    <a:pt x="129" y="153"/>
                  </a:lnTo>
                  <a:lnTo>
                    <a:pt x="129" y="153"/>
                  </a:lnTo>
                  <a:lnTo>
                    <a:pt x="126" y="164"/>
                  </a:lnTo>
                  <a:lnTo>
                    <a:pt x="121" y="172"/>
                  </a:lnTo>
                  <a:lnTo>
                    <a:pt x="121" y="172"/>
                  </a:lnTo>
                  <a:lnTo>
                    <a:pt x="110" y="177"/>
                  </a:lnTo>
                  <a:lnTo>
                    <a:pt x="91" y="180"/>
                  </a:lnTo>
                  <a:lnTo>
                    <a:pt x="54" y="18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3" name="Freeform 87"/>
            <p:cNvSpPr>
              <a:spLocks noChangeArrowheads="1"/>
            </p:cNvSpPr>
            <p:nvPr/>
          </p:nvSpPr>
          <p:spPr bwMode="auto">
            <a:xfrm>
              <a:off x="3902075" y="5695950"/>
              <a:ext cx="65088" cy="79375"/>
            </a:xfrm>
            <a:custGeom>
              <a:avLst/>
              <a:gdLst>
                <a:gd name="T0" fmla="*/ 0 w 181"/>
                <a:gd name="T1" fmla="*/ 220 h 221"/>
                <a:gd name="T2" fmla="*/ 52 w 181"/>
                <a:gd name="T3" fmla="*/ 220 h 221"/>
                <a:gd name="T4" fmla="*/ 52 w 181"/>
                <a:gd name="T5" fmla="*/ 134 h 221"/>
                <a:gd name="T6" fmla="*/ 89 w 181"/>
                <a:gd name="T7" fmla="*/ 134 h 221"/>
                <a:gd name="T8" fmla="*/ 121 w 181"/>
                <a:gd name="T9" fmla="*/ 220 h 221"/>
                <a:gd name="T10" fmla="*/ 180 w 181"/>
                <a:gd name="T11" fmla="*/ 220 h 221"/>
                <a:gd name="T12" fmla="*/ 137 w 181"/>
                <a:gd name="T13" fmla="*/ 123 h 221"/>
                <a:gd name="T14" fmla="*/ 137 w 181"/>
                <a:gd name="T15" fmla="*/ 123 h 221"/>
                <a:gd name="T16" fmla="*/ 156 w 181"/>
                <a:gd name="T17" fmla="*/ 113 h 221"/>
                <a:gd name="T18" fmla="*/ 167 w 181"/>
                <a:gd name="T19" fmla="*/ 102 h 221"/>
                <a:gd name="T20" fmla="*/ 175 w 181"/>
                <a:gd name="T21" fmla="*/ 86 h 221"/>
                <a:gd name="T22" fmla="*/ 177 w 181"/>
                <a:gd name="T23" fmla="*/ 67 h 221"/>
                <a:gd name="T24" fmla="*/ 177 w 181"/>
                <a:gd name="T25" fmla="*/ 67 h 221"/>
                <a:gd name="T26" fmla="*/ 175 w 181"/>
                <a:gd name="T27" fmla="*/ 48 h 221"/>
                <a:gd name="T28" fmla="*/ 167 w 181"/>
                <a:gd name="T29" fmla="*/ 30 h 221"/>
                <a:gd name="T30" fmla="*/ 167 w 181"/>
                <a:gd name="T31" fmla="*/ 30 h 221"/>
                <a:gd name="T32" fmla="*/ 153 w 181"/>
                <a:gd name="T33" fmla="*/ 16 h 221"/>
                <a:gd name="T34" fmla="*/ 140 w 181"/>
                <a:gd name="T35" fmla="*/ 8 h 221"/>
                <a:gd name="T36" fmla="*/ 140 w 181"/>
                <a:gd name="T37" fmla="*/ 8 h 221"/>
                <a:gd name="T38" fmla="*/ 121 w 181"/>
                <a:gd name="T39" fmla="*/ 3 h 221"/>
                <a:gd name="T40" fmla="*/ 97 w 181"/>
                <a:gd name="T41" fmla="*/ 0 h 221"/>
                <a:gd name="T42" fmla="*/ 0 w 181"/>
                <a:gd name="T43" fmla="*/ 0 h 221"/>
                <a:gd name="T44" fmla="*/ 0 w 181"/>
                <a:gd name="T45" fmla="*/ 220 h 221"/>
                <a:gd name="T46" fmla="*/ 52 w 181"/>
                <a:gd name="T47" fmla="*/ 40 h 221"/>
                <a:gd name="T48" fmla="*/ 81 w 181"/>
                <a:gd name="T49" fmla="*/ 40 h 221"/>
                <a:gd name="T50" fmla="*/ 81 w 181"/>
                <a:gd name="T51" fmla="*/ 40 h 221"/>
                <a:gd name="T52" fmla="*/ 105 w 181"/>
                <a:gd name="T53" fmla="*/ 43 h 221"/>
                <a:gd name="T54" fmla="*/ 105 w 181"/>
                <a:gd name="T55" fmla="*/ 43 h 221"/>
                <a:gd name="T56" fmla="*/ 113 w 181"/>
                <a:gd name="T57" fmla="*/ 46 h 221"/>
                <a:gd name="T58" fmla="*/ 118 w 181"/>
                <a:gd name="T59" fmla="*/ 51 h 221"/>
                <a:gd name="T60" fmla="*/ 118 w 181"/>
                <a:gd name="T61" fmla="*/ 51 h 221"/>
                <a:gd name="T62" fmla="*/ 121 w 181"/>
                <a:gd name="T63" fmla="*/ 59 h 221"/>
                <a:gd name="T64" fmla="*/ 124 w 181"/>
                <a:gd name="T65" fmla="*/ 67 h 221"/>
                <a:gd name="T66" fmla="*/ 124 w 181"/>
                <a:gd name="T67" fmla="*/ 67 h 221"/>
                <a:gd name="T68" fmla="*/ 121 w 181"/>
                <a:gd name="T69" fmla="*/ 75 h 221"/>
                <a:gd name="T70" fmla="*/ 118 w 181"/>
                <a:gd name="T71" fmla="*/ 83 h 221"/>
                <a:gd name="T72" fmla="*/ 118 w 181"/>
                <a:gd name="T73" fmla="*/ 83 h 221"/>
                <a:gd name="T74" fmla="*/ 113 w 181"/>
                <a:gd name="T75" fmla="*/ 92 h 221"/>
                <a:gd name="T76" fmla="*/ 105 w 181"/>
                <a:gd name="T77" fmla="*/ 94 h 221"/>
                <a:gd name="T78" fmla="*/ 105 w 181"/>
                <a:gd name="T79" fmla="*/ 94 h 221"/>
                <a:gd name="T80" fmla="*/ 84 w 181"/>
                <a:gd name="T81" fmla="*/ 97 h 221"/>
                <a:gd name="T82" fmla="*/ 52 w 181"/>
                <a:gd name="T83" fmla="*/ 97 h 221"/>
                <a:gd name="T84" fmla="*/ 52 w 181"/>
                <a:gd name="T85" fmla="*/ 4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1" h="221">
                  <a:moveTo>
                    <a:pt x="0" y="220"/>
                  </a:moveTo>
                  <a:lnTo>
                    <a:pt x="52" y="220"/>
                  </a:lnTo>
                  <a:lnTo>
                    <a:pt x="52" y="134"/>
                  </a:lnTo>
                  <a:lnTo>
                    <a:pt x="89" y="134"/>
                  </a:lnTo>
                  <a:lnTo>
                    <a:pt x="121" y="220"/>
                  </a:lnTo>
                  <a:lnTo>
                    <a:pt x="180" y="220"/>
                  </a:lnTo>
                  <a:lnTo>
                    <a:pt x="137" y="123"/>
                  </a:lnTo>
                  <a:lnTo>
                    <a:pt x="137" y="123"/>
                  </a:lnTo>
                  <a:lnTo>
                    <a:pt x="156" y="113"/>
                  </a:lnTo>
                  <a:lnTo>
                    <a:pt x="167" y="102"/>
                  </a:lnTo>
                  <a:lnTo>
                    <a:pt x="175" y="86"/>
                  </a:lnTo>
                  <a:lnTo>
                    <a:pt x="177" y="67"/>
                  </a:lnTo>
                  <a:lnTo>
                    <a:pt x="177" y="67"/>
                  </a:lnTo>
                  <a:lnTo>
                    <a:pt x="175" y="48"/>
                  </a:lnTo>
                  <a:lnTo>
                    <a:pt x="167" y="30"/>
                  </a:lnTo>
                  <a:lnTo>
                    <a:pt x="167" y="30"/>
                  </a:lnTo>
                  <a:lnTo>
                    <a:pt x="153" y="16"/>
                  </a:lnTo>
                  <a:lnTo>
                    <a:pt x="140" y="8"/>
                  </a:lnTo>
                  <a:lnTo>
                    <a:pt x="140" y="8"/>
                  </a:lnTo>
                  <a:lnTo>
                    <a:pt x="121" y="3"/>
                  </a:lnTo>
                  <a:lnTo>
                    <a:pt x="97" y="0"/>
                  </a:lnTo>
                  <a:lnTo>
                    <a:pt x="0" y="0"/>
                  </a:lnTo>
                  <a:lnTo>
                    <a:pt x="0" y="220"/>
                  </a:lnTo>
                  <a:close/>
                  <a:moveTo>
                    <a:pt x="52" y="40"/>
                  </a:moveTo>
                  <a:lnTo>
                    <a:pt x="81" y="40"/>
                  </a:lnTo>
                  <a:lnTo>
                    <a:pt x="81" y="40"/>
                  </a:lnTo>
                  <a:lnTo>
                    <a:pt x="105" y="43"/>
                  </a:lnTo>
                  <a:lnTo>
                    <a:pt x="105" y="43"/>
                  </a:lnTo>
                  <a:lnTo>
                    <a:pt x="113" y="46"/>
                  </a:lnTo>
                  <a:lnTo>
                    <a:pt x="118" y="51"/>
                  </a:lnTo>
                  <a:lnTo>
                    <a:pt x="118" y="51"/>
                  </a:lnTo>
                  <a:lnTo>
                    <a:pt x="121" y="59"/>
                  </a:lnTo>
                  <a:lnTo>
                    <a:pt x="124" y="67"/>
                  </a:lnTo>
                  <a:lnTo>
                    <a:pt x="124" y="67"/>
                  </a:lnTo>
                  <a:lnTo>
                    <a:pt x="121" y="75"/>
                  </a:lnTo>
                  <a:lnTo>
                    <a:pt x="118" y="83"/>
                  </a:lnTo>
                  <a:lnTo>
                    <a:pt x="118" y="83"/>
                  </a:lnTo>
                  <a:lnTo>
                    <a:pt x="113" y="92"/>
                  </a:lnTo>
                  <a:lnTo>
                    <a:pt x="105" y="94"/>
                  </a:lnTo>
                  <a:lnTo>
                    <a:pt x="105" y="94"/>
                  </a:lnTo>
                  <a:lnTo>
                    <a:pt x="84" y="97"/>
                  </a:lnTo>
                  <a:lnTo>
                    <a:pt x="52" y="97"/>
                  </a:lnTo>
                  <a:lnTo>
                    <a:pt x="52"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4" name="Freeform 88"/>
            <p:cNvSpPr>
              <a:spLocks noChangeArrowheads="1"/>
            </p:cNvSpPr>
            <p:nvPr/>
          </p:nvSpPr>
          <p:spPr bwMode="auto">
            <a:xfrm>
              <a:off x="3989388" y="5695950"/>
              <a:ext cx="19050" cy="79375"/>
            </a:xfrm>
            <a:custGeom>
              <a:avLst/>
              <a:gdLst>
                <a:gd name="T0" fmla="*/ 51 w 52"/>
                <a:gd name="T1" fmla="*/ 0 h 221"/>
                <a:gd name="T2" fmla="*/ 0 w 52"/>
                <a:gd name="T3" fmla="*/ 0 h 221"/>
                <a:gd name="T4" fmla="*/ 0 w 52"/>
                <a:gd name="T5" fmla="*/ 220 h 221"/>
                <a:gd name="T6" fmla="*/ 51 w 52"/>
                <a:gd name="T7" fmla="*/ 220 h 221"/>
                <a:gd name="T8" fmla="*/ 51 w 52"/>
                <a:gd name="T9" fmla="*/ 0 h 221"/>
              </a:gdLst>
              <a:ahLst/>
              <a:cxnLst>
                <a:cxn ang="0">
                  <a:pos x="T0" y="T1"/>
                </a:cxn>
                <a:cxn ang="0">
                  <a:pos x="T2" y="T3"/>
                </a:cxn>
                <a:cxn ang="0">
                  <a:pos x="T4" y="T5"/>
                </a:cxn>
                <a:cxn ang="0">
                  <a:pos x="T6" y="T7"/>
                </a:cxn>
                <a:cxn ang="0">
                  <a:pos x="T8" y="T9"/>
                </a:cxn>
              </a:cxnLst>
              <a:rect l="0" t="0" r="r" b="b"/>
              <a:pathLst>
                <a:path w="52" h="221">
                  <a:moveTo>
                    <a:pt x="51" y="0"/>
                  </a:moveTo>
                  <a:lnTo>
                    <a:pt x="0" y="0"/>
                  </a:lnTo>
                  <a:lnTo>
                    <a:pt x="0" y="220"/>
                  </a:lnTo>
                  <a:lnTo>
                    <a:pt x="51" y="220"/>
                  </a:lnTo>
                  <a:lnTo>
                    <a:pt x="51"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5" name="Freeform 89"/>
            <p:cNvSpPr>
              <a:spLocks noChangeArrowheads="1"/>
            </p:cNvSpPr>
            <p:nvPr/>
          </p:nvSpPr>
          <p:spPr bwMode="auto">
            <a:xfrm>
              <a:off x="4029075" y="5695950"/>
              <a:ext cx="68263" cy="82550"/>
            </a:xfrm>
            <a:custGeom>
              <a:avLst/>
              <a:gdLst>
                <a:gd name="T0" fmla="*/ 96 w 188"/>
                <a:gd name="T1" fmla="*/ 42 h 229"/>
                <a:gd name="T2" fmla="*/ 112 w 188"/>
                <a:gd name="T3" fmla="*/ 45 h 229"/>
                <a:gd name="T4" fmla="*/ 123 w 188"/>
                <a:gd name="T5" fmla="*/ 53 h 229"/>
                <a:gd name="T6" fmla="*/ 131 w 188"/>
                <a:gd name="T7" fmla="*/ 88 h 229"/>
                <a:gd name="T8" fmla="*/ 187 w 188"/>
                <a:gd name="T9" fmla="*/ 85 h 229"/>
                <a:gd name="T10" fmla="*/ 177 w 188"/>
                <a:gd name="T11" fmla="*/ 48 h 229"/>
                <a:gd name="T12" fmla="*/ 158 w 188"/>
                <a:gd name="T13" fmla="*/ 21 h 229"/>
                <a:gd name="T14" fmla="*/ 131 w 188"/>
                <a:gd name="T15" fmla="*/ 5 h 229"/>
                <a:gd name="T16" fmla="*/ 96 w 188"/>
                <a:gd name="T17" fmla="*/ 0 h 229"/>
                <a:gd name="T18" fmla="*/ 75 w 188"/>
                <a:gd name="T19" fmla="*/ 2 h 229"/>
                <a:gd name="T20" fmla="*/ 40 w 188"/>
                <a:gd name="T21" fmla="*/ 18 h 229"/>
                <a:gd name="T22" fmla="*/ 24 w 188"/>
                <a:gd name="T23" fmla="*/ 32 h 229"/>
                <a:gd name="T24" fmla="*/ 5 w 188"/>
                <a:gd name="T25" fmla="*/ 66 h 229"/>
                <a:gd name="T26" fmla="*/ 0 w 188"/>
                <a:gd name="T27" fmla="*/ 112 h 229"/>
                <a:gd name="T28" fmla="*/ 0 w 188"/>
                <a:gd name="T29" fmla="*/ 139 h 229"/>
                <a:gd name="T30" fmla="*/ 13 w 188"/>
                <a:gd name="T31" fmla="*/ 179 h 229"/>
                <a:gd name="T32" fmla="*/ 27 w 188"/>
                <a:gd name="T33" fmla="*/ 195 h 229"/>
                <a:gd name="T34" fmla="*/ 56 w 188"/>
                <a:gd name="T35" fmla="*/ 219 h 229"/>
                <a:gd name="T36" fmla="*/ 96 w 188"/>
                <a:gd name="T37" fmla="*/ 228 h 229"/>
                <a:gd name="T38" fmla="*/ 115 w 188"/>
                <a:gd name="T39" fmla="*/ 225 h 229"/>
                <a:gd name="T40" fmla="*/ 145 w 188"/>
                <a:gd name="T41" fmla="*/ 214 h 229"/>
                <a:gd name="T42" fmla="*/ 158 w 188"/>
                <a:gd name="T43" fmla="*/ 206 h 229"/>
                <a:gd name="T44" fmla="*/ 177 w 188"/>
                <a:gd name="T45" fmla="*/ 182 h 229"/>
                <a:gd name="T46" fmla="*/ 187 w 188"/>
                <a:gd name="T47" fmla="*/ 147 h 229"/>
                <a:gd name="T48" fmla="*/ 137 w 188"/>
                <a:gd name="T49" fmla="*/ 142 h 229"/>
                <a:gd name="T50" fmla="*/ 123 w 188"/>
                <a:gd name="T51" fmla="*/ 174 h 229"/>
                <a:gd name="T52" fmla="*/ 96 w 188"/>
                <a:gd name="T53" fmla="*/ 184 h 229"/>
                <a:gd name="T54" fmla="*/ 88 w 188"/>
                <a:gd name="T55" fmla="*/ 184 h 229"/>
                <a:gd name="T56" fmla="*/ 72 w 188"/>
                <a:gd name="T57" fmla="*/ 177 h 229"/>
                <a:gd name="T58" fmla="*/ 67 w 188"/>
                <a:gd name="T59" fmla="*/ 169 h 229"/>
                <a:gd name="T60" fmla="*/ 59 w 188"/>
                <a:gd name="T61" fmla="*/ 147 h 229"/>
                <a:gd name="T62" fmla="*/ 56 w 188"/>
                <a:gd name="T63" fmla="*/ 115 h 229"/>
                <a:gd name="T64" fmla="*/ 59 w 188"/>
                <a:gd name="T65" fmla="*/ 83 h 229"/>
                <a:gd name="T66" fmla="*/ 67 w 188"/>
                <a:gd name="T67" fmla="*/ 59 h 229"/>
                <a:gd name="T68" fmla="*/ 78 w 188"/>
                <a:gd name="T69" fmla="*/ 45 h 229"/>
                <a:gd name="T70" fmla="*/ 96 w 188"/>
                <a:gd name="T71" fmla="*/ 42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8" h="229">
                  <a:moveTo>
                    <a:pt x="96" y="42"/>
                  </a:moveTo>
                  <a:lnTo>
                    <a:pt x="96" y="42"/>
                  </a:lnTo>
                  <a:lnTo>
                    <a:pt x="104" y="42"/>
                  </a:lnTo>
                  <a:lnTo>
                    <a:pt x="112" y="45"/>
                  </a:lnTo>
                  <a:lnTo>
                    <a:pt x="118" y="48"/>
                  </a:lnTo>
                  <a:lnTo>
                    <a:pt x="123" y="53"/>
                  </a:lnTo>
                  <a:lnTo>
                    <a:pt x="129" y="69"/>
                  </a:lnTo>
                  <a:lnTo>
                    <a:pt x="131" y="88"/>
                  </a:lnTo>
                  <a:lnTo>
                    <a:pt x="187" y="85"/>
                  </a:lnTo>
                  <a:lnTo>
                    <a:pt x="187" y="85"/>
                  </a:lnTo>
                  <a:lnTo>
                    <a:pt x="182" y="64"/>
                  </a:lnTo>
                  <a:lnTo>
                    <a:pt x="177" y="48"/>
                  </a:lnTo>
                  <a:lnTo>
                    <a:pt x="169" y="34"/>
                  </a:lnTo>
                  <a:lnTo>
                    <a:pt x="158" y="21"/>
                  </a:lnTo>
                  <a:lnTo>
                    <a:pt x="147" y="13"/>
                  </a:lnTo>
                  <a:lnTo>
                    <a:pt x="131" y="5"/>
                  </a:lnTo>
                  <a:lnTo>
                    <a:pt x="115" y="2"/>
                  </a:lnTo>
                  <a:lnTo>
                    <a:pt x="96" y="0"/>
                  </a:lnTo>
                  <a:lnTo>
                    <a:pt x="96" y="0"/>
                  </a:lnTo>
                  <a:lnTo>
                    <a:pt x="75" y="2"/>
                  </a:lnTo>
                  <a:lnTo>
                    <a:pt x="56" y="7"/>
                  </a:lnTo>
                  <a:lnTo>
                    <a:pt x="40" y="18"/>
                  </a:lnTo>
                  <a:lnTo>
                    <a:pt x="24" y="32"/>
                  </a:lnTo>
                  <a:lnTo>
                    <a:pt x="24" y="32"/>
                  </a:lnTo>
                  <a:lnTo>
                    <a:pt x="13" y="48"/>
                  </a:lnTo>
                  <a:lnTo>
                    <a:pt x="5" y="66"/>
                  </a:lnTo>
                  <a:lnTo>
                    <a:pt x="0" y="88"/>
                  </a:lnTo>
                  <a:lnTo>
                    <a:pt x="0" y="112"/>
                  </a:lnTo>
                  <a:lnTo>
                    <a:pt x="0" y="112"/>
                  </a:lnTo>
                  <a:lnTo>
                    <a:pt x="0" y="139"/>
                  </a:lnTo>
                  <a:lnTo>
                    <a:pt x="5" y="160"/>
                  </a:lnTo>
                  <a:lnTo>
                    <a:pt x="13" y="179"/>
                  </a:lnTo>
                  <a:lnTo>
                    <a:pt x="27" y="195"/>
                  </a:lnTo>
                  <a:lnTo>
                    <a:pt x="27" y="195"/>
                  </a:lnTo>
                  <a:lnTo>
                    <a:pt x="40" y="209"/>
                  </a:lnTo>
                  <a:lnTo>
                    <a:pt x="56" y="219"/>
                  </a:lnTo>
                  <a:lnTo>
                    <a:pt x="75" y="225"/>
                  </a:lnTo>
                  <a:lnTo>
                    <a:pt x="96" y="228"/>
                  </a:lnTo>
                  <a:lnTo>
                    <a:pt x="96" y="228"/>
                  </a:lnTo>
                  <a:lnTo>
                    <a:pt x="115" y="225"/>
                  </a:lnTo>
                  <a:lnTo>
                    <a:pt x="129" y="222"/>
                  </a:lnTo>
                  <a:lnTo>
                    <a:pt x="145" y="214"/>
                  </a:lnTo>
                  <a:lnTo>
                    <a:pt x="158" y="206"/>
                  </a:lnTo>
                  <a:lnTo>
                    <a:pt x="158" y="206"/>
                  </a:lnTo>
                  <a:lnTo>
                    <a:pt x="169" y="195"/>
                  </a:lnTo>
                  <a:lnTo>
                    <a:pt x="177" y="182"/>
                  </a:lnTo>
                  <a:lnTo>
                    <a:pt x="182" y="163"/>
                  </a:lnTo>
                  <a:lnTo>
                    <a:pt x="187" y="147"/>
                  </a:lnTo>
                  <a:lnTo>
                    <a:pt x="137" y="142"/>
                  </a:lnTo>
                  <a:lnTo>
                    <a:pt x="137" y="142"/>
                  </a:lnTo>
                  <a:lnTo>
                    <a:pt x="131" y="160"/>
                  </a:lnTo>
                  <a:lnTo>
                    <a:pt x="123" y="174"/>
                  </a:lnTo>
                  <a:lnTo>
                    <a:pt x="112" y="182"/>
                  </a:lnTo>
                  <a:lnTo>
                    <a:pt x="96" y="184"/>
                  </a:lnTo>
                  <a:lnTo>
                    <a:pt x="96" y="184"/>
                  </a:lnTo>
                  <a:lnTo>
                    <a:pt x="88" y="184"/>
                  </a:lnTo>
                  <a:lnTo>
                    <a:pt x="80" y="182"/>
                  </a:lnTo>
                  <a:lnTo>
                    <a:pt x="72" y="177"/>
                  </a:lnTo>
                  <a:lnTo>
                    <a:pt x="67" y="169"/>
                  </a:lnTo>
                  <a:lnTo>
                    <a:pt x="67" y="169"/>
                  </a:lnTo>
                  <a:lnTo>
                    <a:pt x="62" y="160"/>
                  </a:lnTo>
                  <a:lnTo>
                    <a:pt x="59" y="147"/>
                  </a:lnTo>
                  <a:lnTo>
                    <a:pt x="56" y="134"/>
                  </a:lnTo>
                  <a:lnTo>
                    <a:pt x="56" y="115"/>
                  </a:lnTo>
                  <a:lnTo>
                    <a:pt x="56" y="115"/>
                  </a:lnTo>
                  <a:lnTo>
                    <a:pt x="59" y="83"/>
                  </a:lnTo>
                  <a:lnTo>
                    <a:pt x="62" y="69"/>
                  </a:lnTo>
                  <a:lnTo>
                    <a:pt x="67" y="59"/>
                  </a:lnTo>
                  <a:lnTo>
                    <a:pt x="72" y="53"/>
                  </a:lnTo>
                  <a:lnTo>
                    <a:pt x="78" y="45"/>
                  </a:lnTo>
                  <a:lnTo>
                    <a:pt x="86" y="42"/>
                  </a:lnTo>
                  <a:lnTo>
                    <a:pt x="96" y="4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6" name="Freeform 90"/>
            <p:cNvSpPr>
              <a:spLocks noChangeArrowheads="1"/>
            </p:cNvSpPr>
            <p:nvPr/>
          </p:nvSpPr>
          <p:spPr bwMode="auto">
            <a:xfrm>
              <a:off x="3792538" y="5381625"/>
              <a:ext cx="58737" cy="71438"/>
            </a:xfrm>
            <a:custGeom>
              <a:avLst/>
              <a:gdLst>
                <a:gd name="T0" fmla="*/ 83 w 164"/>
                <a:gd name="T1" fmla="*/ 0 h 199"/>
                <a:gd name="T2" fmla="*/ 48 w 164"/>
                <a:gd name="T3" fmla="*/ 8 h 199"/>
                <a:gd name="T4" fmla="*/ 21 w 164"/>
                <a:gd name="T5" fmla="*/ 29 h 199"/>
                <a:gd name="T6" fmla="*/ 10 w 164"/>
                <a:gd name="T7" fmla="*/ 43 h 199"/>
                <a:gd name="T8" fmla="*/ 0 w 164"/>
                <a:gd name="T9" fmla="*/ 78 h 199"/>
                <a:gd name="T10" fmla="*/ 0 w 164"/>
                <a:gd name="T11" fmla="*/ 99 h 199"/>
                <a:gd name="T12" fmla="*/ 5 w 164"/>
                <a:gd name="T13" fmla="*/ 137 h 199"/>
                <a:gd name="T14" fmla="*/ 21 w 164"/>
                <a:gd name="T15" fmla="*/ 168 h 199"/>
                <a:gd name="T16" fmla="*/ 32 w 164"/>
                <a:gd name="T17" fmla="*/ 182 h 199"/>
                <a:gd name="T18" fmla="*/ 61 w 164"/>
                <a:gd name="T19" fmla="*/ 196 h 199"/>
                <a:gd name="T20" fmla="*/ 80 w 164"/>
                <a:gd name="T21" fmla="*/ 198 h 199"/>
                <a:gd name="T22" fmla="*/ 115 w 164"/>
                <a:gd name="T23" fmla="*/ 190 h 199"/>
                <a:gd name="T24" fmla="*/ 142 w 164"/>
                <a:gd name="T25" fmla="*/ 168 h 199"/>
                <a:gd name="T26" fmla="*/ 152 w 164"/>
                <a:gd name="T27" fmla="*/ 155 h 199"/>
                <a:gd name="T28" fmla="*/ 163 w 164"/>
                <a:gd name="T29" fmla="*/ 120 h 199"/>
                <a:gd name="T30" fmla="*/ 163 w 164"/>
                <a:gd name="T31" fmla="*/ 99 h 199"/>
                <a:gd name="T32" fmla="*/ 158 w 164"/>
                <a:gd name="T33" fmla="*/ 61 h 199"/>
                <a:gd name="T34" fmla="*/ 142 w 164"/>
                <a:gd name="T35" fmla="*/ 29 h 199"/>
                <a:gd name="T36" fmla="*/ 131 w 164"/>
                <a:gd name="T37" fmla="*/ 18 h 199"/>
                <a:gd name="T38" fmla="*/ 102 w 164"/>
                <a:gd name="T39" fmla="*/ 2 h 199"/>
                <a:gd name="T40" fmla="*/ 83 w 164"/>
                <a:gd name="T41" fmla="*/ 161 h 199"/>
                <a:gd name="T42" fmla="*/ 75 w 164"/>
                <a:gd name="T43" fmla="*/ 161 h 199"/>
                <a:gd name="T44" fmla="*/ 61 w 164"/>
                <a:gd name="T45" fmla="*/ 153 h 199"/>
                <a:gd name="T46" fmla="*/ 50 w 164"/>
                <a:gd name="T47" fmla="*/ 137 h 199"/>
                <a:gd name="T48" fmla="*/ 45 w 164"/>
                <a:gd name="T49" fmla="*/ 99 h 199"/>
                <a:gd name="T50" fmla="*/ 48 w 164"/>
                <a:gd name="T51" fmla="*/ 72 h 199"/>
                <a:gd name="T52" fmla="*/ 56 w 164"/>
                <a:gd name="T53" fmla="*/ 53 h 199"/>
                <a:gd name="T54" fmla="*/ 67 w 164"/>
                <a:gd name="T55" fmla="*/ 40 h 199"/>
                <a:gd name="T56" fmla="*/ 83 w 164"/>
                <a:gd name="T57" fmla="*/ 37 h 199"/>
                <a:gd name="T58" fmla="*/ 91 w 164"/>
                <a:gd name="T59" fmla="*/ 37 h 199"/>
                <a:gd name="T60" fmla="*/ 102 w 164"/>
                <a:gd name="T61" fmla="*/ 45 h 199"/>
                <a:gd name="T62" fmla="*/ 112 w 164"/>
                <a:gd name="T63" fmla="*/ 61 h 199"/>
                <a:gd name="T64" fmla="*/ 115 w 164"/>
                <a:gd name="T65" fmla="*/ 99 h 199"/>
                <a:gd name="T66" fmla="*/ 115 w 164"/>
                <a:gd name="T67" fmla="*/ 126 h 199"/>
                <a:gd name="T68" fmla="*/ 107 w 164"/>
                <a:gd name="T69" fmla="*/ 147 h 199"/>
                <a:gd name="T70" fmla="*/ 96 w 164"/>
                <a:gd name="T71" fmla="*/ 158 h 199"/>
                <a:gd name="T72" fmla="*/ 83 w 164"/>
                <a:gd name="T73" fmla="*/ 161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 h="199">
                  <a:moveTo>
                    <a:pt x="83" y="0"/>
                  </a:moveTo>
                  <a:lnTo>
                    <a:pt x="83" y="0"/>
                  </a:lnTo>
                  <a:lnTo>
                    <a:pt x="64" y="2"/>
                  </a:lnTo>
                  <a:lnTo>
                    <a:pt x="48" y="8"/>
                  </a:lnTo>
                  <a:lnTo>
                    <a:pt x="32" y="16"/>
                  </a:lnTo>
                  <a:lnTo>
                    <a:pt x="21" y="29"/>
                  </a:lnTo>
                  <a:lnTo>
                    <a:pt x="21" y="29"/>
                  </a:lnTo>
                  <a:lnTo>
                    <a:pt x="10" y="43"/>
                  </a:lnTo>
                  <a:lnTo>
                    <a:pt x="5" y="61"/>
                  </a:lnTo>
                  <a:lnTo>
                    <a:pt x="0" y="78"/>
                  </a:lnTo>
                  <a:lnTo>
                    <a:pt x="0" y="99"/>
                  </a:lnTo>
                  <a:lnTo>
                    <a:pt x="0" y="99"/>
                  </a:lnTo>
                  <a:lnTo>
                    <a:pt x="0" y="118"/>
                  </a:lnTo>
                  <a:lnTo>
                    <a:pt x="5" y="137"/>
                  </a:lnTo>
                  <a:lnTo>
                    <a:pt x="10" y="155"/>
                  </a:lnTo>
                  <a:lnTo>
                    <a:pt x="21" y="168"/>
                  </a:lnTo>
                  <a:lnTo>
                    <a:pt x="21" y="168"/>
                  </a:lnTo>
                  <a:lnTo>
                    <a:pt x="32" y="182"/>
                  </a:lnTo>
                  <a:lnTo>
                    <a:pt x="45" y="190"/>
                  </a:lnTo>
                  <a:lnTo>
                    <a:pt x="61" y="196"/>
                  </a:lnTo>
                  <a:lnTo>
                    <a:pt x="80" y="198"/>
                  </a:lnTo>
                  <a:lnTo>
                    <a:pt x="80" y="198"/>
                  </a:lnTo>
                  <a:lnTo>
                    <a:pt x="99" y="196"/>
                  </a:lnTo>
                  <a:lnTo>
                    <a:pt x="115" y="190"/>
                  </a:lnTo>
                  <a:lnTo>
                    <a:pt x="131" y="182"/>
                  </a:lnTo>
                  <a:lnTo>
                    <a:pt x="142" y="168"/>
                  </a:lnTo>
                  <a:lnTo>
                    <a:pt x="142" y="168"/>
                  </a:lnTo>
                  <a:lnTo>
                    <a:pt x="152" y="155"/>
                  </a:lnTo>
                  <a:lnTo>
                    <a:pt x="158" y="137"/>
                  </a:lnTo>
                  <a:lnTo>
                    <a:pt x="163" y="120"/>
                  </a:lnTo>
                  <a:lnTo>
                    <a:pt x="163" y="99"/>
                  </a:lnTo>
                  <a:lnTo>
                    <a:pt x="163" y="99"/>
                  </a:lnTo>
                  <a:lnTo>
                    <a:pt x="163" y="80"/>
                  </a:lnTo>
                  <a:lnTo>
                    <a:pt x="158" y="61"/>
                  </a:lnTo>
                  <a:lnTo>
                    <a:pt x="152" y="45"/>
                  </a:lnTo>
                  <a:lnTo>
                    <a:pt x="142" y="29"/>
                  </a:lnTo>
                  <a:lnTo>
                    <a:pt x="142" y="29"/>
                  </a:lnTo>
                  <a:lnTo>
                    <a:pt x="131" y="18"/>
                  </a:lnTo>
                  <a:lnTo>
                    <a:pt x="118" y="8"/>
                  </a:lnTo>
                  <a:lnTo>
                    <a:pt x="102" y="2"/>
                  </a:lnTo>
                  <a:lnTo>
                    <a:pt x="83" y="0"/>
                  </a:lnTo>
                  <a:close/>
                  <a:moveTo>
                    <a:pt x="83" y="161"/>
                  </a:moveTo>
                  <a:lnTo>
                    <a:pt x="83" y="161"/>
                  </a:lnTo>
                  <a:lnTo>
                    <a:pt x="75" y="161"/>
                  </a:lnTo>
                  <a:lnTo>
                    <a:pt x="67" y="158"/>
                  </a:lnTo>
                  <a:lnTo>
                    <a:pt x="61" y="153"/>
                  </a:lnTo>
                  <a:lnTo>
                    <a:pt x="56" y="147"/>
                  </a:lnTo>
                  <a:lnTo>
                    <a:pt x="50" y="137"/>
                  </a:lnTo>
                  <a:lnTo>
                    <a:pt x="48" y="126"/>
                  </a:lnTo>
                  <a:lnTo>
                    <a:pt x="45" y="99"/>
                  </a:lnTo>
                  <a:lnTo>
                    <a:pt x="45" y="99"/>
                  </a:lnTo>
                  <a:lnTo>
                    <a:pt x="48" y="72"/>
                  </a:lnTo>
                  <a:lnTo>
                    <a:pt x="50" y="61"/>
                  </a:lnTo>
                  <a:lnTo>
                    <a:pt x="56" y="53"/>
                  </a:lnTo>
                  <a:lnTo>
                    <a:pt x="61" y="45"/>
                  </a:lnTo>
                  <a:lnTo>
                    <a:pt x="67" y="40"/>
                  </a:lnTo>
                  <a:lnTo>
                    <a:pt x="75" y="37"/>
                  </a:lnTo>
                  <a:lnTo>
                    <a:pt x="83" y="37"/>
                  </a:lnTo>
                  <a:lnTo>
                    <a:pt x="83" y="37"/>
                  </a:lnTo>
                  <a:lnTo>
                    <a:pt x="91" y="37"/>
                  </a:lnTo>
                  <a:lnTo>
                    <a:pt x="96" y="40"/>
                  </a:lnTo>
                  <a:lnTo>
                    <a:pt x="102" y="45"/>
                  </a:lnTo>
                  <a:lnTo>
                    <a:pt x="107" y="53"/>
                  </a:lnTo>
                  <a:lnTo>
                    <a:pt x="112" y="61"/>
                  </a:lnTo>
                  <a:lnTo>
                    <a:pt x="115" y="72"/>
                  </a:lnTo>
                  <a:lnTo>
                    <a:pt x="115" y="99"/>
                  </a:lnTo>
                  <a:lnTo>
                    <a:pt x="115" y="99"/>
                  </a:lnTo>
                  <a:lnTo>
                    <a:pt x="115" y="126"/>
                  </a:lnTo>
                  <a:lnTo>
                    <a:pt x="112" y="137"/>
                  </a:lnTo>
                  <a:lnTo>
                    <a:pt x="107" y="147"/>
                  </a:lnTo>
                  <a:lnTo>
                    <a:pt x="102" y="153"/>
                  </a:lnTo>
                  <a:lnTo>
                    <a:pt x="96" y="158"/>
                  </a:lnTo>
                  <a:lnTo>
                    <a:pt x="91" y="161"/>
                  </a:lnTo>
                  <a:lnTo>
                    <a:pt x="83" y="16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7" name="Freeform 91"/>
            <p:cNvSpPr>
              <a:spLocks noChangeArrowheads="1"/>
            </p:cNvSpPr>
            <p:nvPr/>
          </p:nvSpPr>
          <p:spPr bwMode="auto">
            <a:xfrm>
              <a:off x="3857625" y="5381625"/>
              <a:ext cx="60325" cy="71438"/>
            </a:xfrm>
            <a:custGeom>
              <a:avLst/>
              <a:gdLst>
                <a:gd name="T0" fmla="*/ 86 w 167"/>
                <a:gd name="T1" fmla="*/ 37 h 199"/>
                <a:gd name="T2" fmla="*/ 110 w 167"/>
                <a:gd name="T3" fmla="*/ 48 h 199"/>
                <a:gd name="T4" fmla="*/ 118 w 167"/>
                <a:gd name="T5" fmla="*/ 78 h 199"/>
                <a:gd name="T6" fmla="*/ 166 w 167"/>
                <a:gd name="T7" fmla="*/ 75 h 199"/>
                <a:gd name="T8" fmla="*/ 158 w 167"/>
                <a:gd name="T9" fmla="*/ 43 h 199"/>
                <a:gd name="T10" fmla="*/ 142 w 167"/>
                <a:gd name="T11" fmla="*/ 18 h 199"/>
                <a:gd name="T12" fmla="*/ 118 w 167"/>
                <a:gd name="T13" fmla="*/ 5 h 199"/>
                <a:gd name="T14" fmla="*/ 89 w 167"/>
                <a:gd name="T15" fmla="*/ 0 h 199"/>
                <a:gd name="T16" fmla="*/ 70 w 167"/>
                <a:gd name="T17" fmla="*/ 2 h 199"/>
                <a:gd name="T18" fmla="*/ 38 w 167"/>
                <a:gd name="T19" fmla="*/ 16 h 199"/>
                <a:gd name="T20" fmla="*/ 24 w 167"/>
                <a:gd name="T21" fmla="*/ 29 h 199"/>
                <a:gd name="T22" fmla="*/ 8 w 167"/>
                <a:gd name="T23" fmla="*/ 59 h 199"/>
                <a:gd name="T24" fmla="*/ 0 w 167"/>
                <a:gd name="T25" fmla="*/ 99 h 199"/>
                <a:gd name="T26" fmla="*/ 3 w 167"/>
                <a:gd name="T27" fmla="*/ 120 h 199"/>
                <a:gd name="T28" fmla="*/ 14 w 167"/>
                <a:gd name="T29" fmla="*/ 158 h 199"/>
                <a:gd name="T30" fmla="*/ 24 w 167"/>
                <a:gd name="T31" fmla="*/ 171 h 199"/>
                <a:gd name="T32" fmla="*/ 54 w 167"/>
                <a:gd name="T33" fmla="*/ 193 h 199"/>
                <a:gd name="T34" fmla="*/ 89 w 167"/>
                <a:gd name="T35" fmla="*/ 198 h 199"/>
                <a:gd name="T36" fmla="*/ 102 w 167"/>
                <a:gd name="T37" fmla="*/ 198 h 199"/>
                <a:gd name="T38" fmla="*/ 129 w 167"/>
                <a:gd name="T39" fmla="*/ 187 h 199"/>
                <a:gd name="T40" fmla="*/ 140 w 167"/>
                <a:gd name="T41" fmla="*/ 179 h 199"/>
                <a:gd name="T42" fmla="*/ 158 w 167"/>
                <a:gd name="T43" fmla="*/ 158 h 199"/>
                <a:gd name="T44" fmla="*/ 166 w 167"/>
                <a:gd name="T45" fmla="*/ 128 h 199"/>
                <a:gd name="T46" fmla="*/ 121 w 167"/>
                <a:gd name="T47" fmla="*/ 126 h 199"/>
                <a:gd name="T48" fmla="*/ 110 w 167"/>
                <a:gd name="T49" fmla="*/ 153 h 199"/>
                <a:gd name="T50" fmla="*/ 89 w 167"/>
                <a:gd name="T51" fmla="*/ 161 h 199"/>
                <a:gd name="T52" fmla="*/ 81 w 167"/>
                <a:gd name="T53" fmla="*/ 161 h 199"/>
                <a:gd name="T54" fmla="*/ 67 w 167"/>
                <a:gd name="T55" fmla="*/ 155 h 199"/>
                <a:gd name="T56" fmla="*/ 62 w 167"/>
                <a:gd name="T57" fmla="*/ 150 h 199"/>
                <a:gd name="T58" fmla="*/ 54 w 167"/>
                <a:gd name="T59" fmla="*/ 131 h 199"/>
                <a:gd name="T60" fmla="*/ 51 w 167"/>
                <a:gd name="T61" fmla="*/ 99 h 199"/>
                <a:gd name="T62" fmla="*/ 57 w 167"/>
                <a:gd name="T63" fmla="*/ 61 h 199"/>
                <a:gd name="T64" fmla="*/ 64 w 167"/>
                <a:gd name="T65" fmla="*/ 45 h 199"/>
                <a:gd name="T66" fmla="*/ 78 w 167"/>
                <a:gd name="T67" fmla="*/ 3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199">
                  <a:moveTo>
                    <a:pt x="86" y="37"/>
                  </a:moveTo>
                  <a:lnTo>
                    <a:pt x="86" y="37"/>
                  </a:lnTo>
                  <a:lnTo>
                    <a:pt x="99" y="40"/>
                  </a:lnTo>
                  <a:lnTo>
                    <a:pt x="110" y="48"/>
                  </a:lnTo>
                  <a:lnTo>
                    <a:pt x="116" y="59"/>
                  </a:lnTo>
                  <a:lnTo>
                    <a:pt x="118" y="78"/>
                  </a:lnTo>
                  <a:lnTo>
                    <a:pt x="166" y="75"/>
                  </a:lnTo>
                  <a:lnTo>
                    <a:pt x="166" y="75"/>
                  </a:lnTo>
                  <a:lnTo>
                    <a:pt x="164" y="56"/>
                  </a:lnTo>
                  <a:lnTo>
                    <a:pt x="158" y="43"/>
                  </a:lnTo>
                  <a:lnTo>
                    <a:pt x="150" y="29"/>
                  </a:lnTo>
                  <a:lnTo>
                    <a:pt x="142" y="18"/>
                  </a:lnTo>
                  <a:lnTo>
                    <a:pt x="132" y="10"/>
                  </a:lnTo>
                  <a:lnTo>
                    <a:pt x="118" y="5"/>
                  </a:lnTo>
                  <a:lnTo>
                    <a:pt x="105" y="2"/>
                  </a:lnTo>
                  <a:lnTo>
                    <a:pt x="89" y="0"/>
                  </a:lnTo>
                  <a:lnTo>
                    <a:pt x="89" y="0"/>
                  </a:lnTo>
                  <a:lnTo>
                    <a:pt x="70" y="2"/>
                  </a:lnTo>
                  <a:lnTo>
                    <a:pt x="51" y="8"/>
                  </a:lnTo>
                  <a:lnTo>
                    <a:pt x="38" y="16"/>
                  </a:lnTo>
                  <a:lnTo>
                    <a:pt x="24" y="29"/>
                  </a:lnTo>
                  <a:lnTo>
                    <a:pt x="24" y="29"/>
                  </a:lnTo>
                  <a:lnTo>
                    <a:pt x="14" y="43"/>
                  </a:lnTo>
                  <a:lnTo>
                    <a:pt x="8" y="59"/>
                  </a:lnTo>
                  <a:lnTo>
                    <a:pt x="3" y="78"/>
                  </a:lnTo>
                  <a:lnTo>
                    <a:pt x="0" y="99"/>
                  </a:lnTo>
                  <a:lnTo>
                    <a:pt x="0" y="99"/>
                  </a:lnTo>
                  <a:lnTo>
                    <a:pt x="3" y="120"/>
                  </a:lnTo>
                  <a:lnTo>
                    <a:pt x="8" y="142"/>
                  </a:lnTo>
                  <a:lnTo>
                    <a:pt x="14" y="158"/>
                  </a:lnTo>
                  <a:lnTo>
                    <a:pt x="24" y="171"/>
                  </a:lnTo>
                  <a:lnTo>
                    <a:pt x="24" y="171"/>
                  </a:lnTo>
                  <a:lnTo>
                    <a:pt x="38" y="185"/>
                  </a:lnTo>
                  <a:lnTo>
                    <a:pt x="54" y="193"/>
                  </a:lnTo>
                  <a:lnTo>
                    <a:pt x="70" y="196"/>
                  </a:lnTo>
                  <a:lnTo>
                    <a:pt x="89" y="198"/>
                  </a:lnTo>
                  <a:lnTo>
                    <a:pt x="89" y="198"/>
                  </a:lnTo>
                  <a:lnTo>
                    <a:pt x="102" y="198"/>
                  </a:lnTo>
                  <a:lnTo>
                    <a:pt x="116" y="193"/>
                  </a:lnTo>
                  <a:lnTo>
                    <a:pt x="129" y="187"/>
                  </a:lnTo>
                  <a:lnTo>
                    <a:pt x="140" y="179"/>
                  </a:lnTo>
                  <a:lnTo>
                    <a:pt x="140" y="179"/>
                  </a:lnTo>
                  <a:lnTo>
                    <a:pt x="150" y="171"/>
                  </a:lnTo>
                  <a:lnTo>
                    <a:pt x="158" y="158"/>
                  </a:lnTo>
                  <a:lnTo>
                    <a:pt x="164" y="144"/>
                  </a:lnTo>
                  <a:lnTo>
                    <a:pt x="166" y="128"/>
                  </a:lnTo>
                  <a:lnTo>
                    <a:pt x="121" y="126"/>
                  </a:lnTo>
                  <a:lnTo>
                    <a:pt x="121" y="126"/>
                  </a:lnTo>
                  <a:lnTo>
                    <a:pt x="118" y="142"/>
                  </a:lnTo>
                  <a:lnTo>
                    <a:pt x="110" y="153"/>
                  </a:lnTo>
                  <a:lnTo>
                    <a:pt x="99" y="161"/>
                  </a:lnTo>
                  <a:lnTo>
                    <a:pt x="89" y="161"/>
                  </a:lnTo>
                  <a:lnTo>
                    <a:pt x="89" y="161"/>
                  </a:lnTo>
                  <a:lnTo>
                    <a:pt x="81" y="161"/>
                  </a:lnTo>
                  <a:lnTo>
                    <a:pt x="73" y="158"/>
                  </a:lnTo>
                  <a:lnTo>
                    <a:pt x="67" y="155"/>
                  </a:lnTo>
                  <a:lnTo>
                    <a:pt x="62" y="150"/>
                  </a:lnTo>
                  <a:lnTo>
                    <a:pt x="62" y="150"/>
                  </a:lnTo>
                  <a:lnTo>
                    <a:pt x="57" y="142"/>
                  </a:lnTo>
                  <a:lnTo>
                    <a:pt x="54" y="131"/>
                  </a:lnTo>
                  <a:lnTo>
                    <a:pt x="51" y="99"/>
                  </a:lnTo>
                  <a:lnTo>
                    <a:pt x="51" y="99"/>
                  </a:lnTo>
                  <a:lnTo>
                    <a:pt x="54" y="72"/>
                  </a:lnTo>
                  <a:lnTo>
                    <a:pt x="57" y="61"/>
                  </a:lnTo>
                  <a:lnTo>
                    <a:pt x="59" y="53"/>
                  </a:lnTo>
                  <a:lnTo>
                    <a:pt x="64" y="45"/>
                  </a:lnTo>
                  <a:lnTo>
                    <a:pt x="73" y="40"/>
                  </a:lnTo>
                  <a:lnTo>
                    <a:pt x="78" y="37"/>
                  </a:lnTo>
                  <a:lnTo>
                    <a:pt x="86" y="3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8" name="Freeform 92"/>
            <p:cNvSpPr>
              <a:spLocks noChangeArrowheads="1"/>
            </p:cNvSpPr>
            <p:nvPr/>
          </p:nvSpPr>
          <p:spPr bwMode="auto">
            <a:xfrm>
              <a:off x="3917950" y="5383213"/>
              <a:ext cx="63500" cy="69850"/>
            </a:xfrm>
            <a:custGeom>
              <a:avLst/>
              <a:gdLst>
                <a:gd name="T0" fmla="*/ 62 w 176"/>
                <a:gd name="T1" fmla="*/ 0 h 195"/>
                <a:gd name="T2" fmla="*/ 0 w 176"/>
                <a:gd name="T3" fmla="*/ 194 h 195"/>
                <a:gd name="T4" fmla="*/ 41 w 176"/>
                <a:gd name="T5" fmla="*/ 194 h 195"/>
                <a:gd name="T6" fmla="*/ 54 w 176"/>
                <a:gd name="T7" fmla="*/ 153 h 195"/>
                <a:gd name="T8" fmla="*/ 116 w 176"/>
                <a:gd name="T9" fmla="*/ 153 h 195"/>
                <a:gd name="T10" fmla="*/ 127 w 176"/>
                <a:gd name="T11" fmla="*/ 194 h 195"/>
                <a:gd name="T12" fmla="*/ 175 w 176"/>
                <a:gd name="T13" fmla="*/ 194 h 195"/>
                <a:gd name="T14" fmla="*/ 116 w 176"/>
                <a:gd name="T15" fmla="*/ 0 h 195"/>
                <a:gd name="T16" fmla="*/ 62 w 176"/>
                <a:gd name="T17" fmla="*/ 0 h 195"/>
                <a:gd name="T18" fmla="*/ 65 w 176"/>
                <a:gd name="T19" fmla="*/ 118 h 195"/>
                <a:gd name="T20" fmla="*/ 84 w 176"/>
                <a:gd name="T21" fmla="*/ 51 h 195"/>
                <a:gd name="T22" fmla="*/ 105 w 176"/>
                <a:gd name="T23" fmla="*/ 118 h 195"/>
                <a:gd name="T24" fmla="*/ 65 w 176"/>
                <a:gd name="T25" fmla="*/ 11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95">
                  <a:moveTo>
                    <a:pt x="62" y="0"/>
                  </a:moveTo>
                  <a:lnTo>
                    <a:pt x="0" y="194"/>
                  </a:lnTo>
                  <a:lnTo>
                    <a:pt x="41" y="194"/>
                  </a:lnTo>
                  <a:lnTo>
                    <a:pt x="54" y="153"/>
                  </a:lnTo>
                  <a:lnTo>
                    <a:pt x="116" y="153"/>
                  </a:lnTo>
                  <a:lnTo>
                    <a:pt x="127" y="194"/>
                  </a:lnTo>
                  <a:lnTo>
                    <a:pt x="175" y="194"/>
                  </a:lnTo>
                  <a:lnTo>
                    <a:pt x="116" y="0"/>
                  </a:lnTo>
                  <a:lnTo>
                    <a:pt x="62" y="0"/>
                  </a:lnTo>
                  <a:close/>
                  <a:moveTo>
                    <a:pt x="65" y="118"/>
                  </a:moveTo>
                  <a:lnTo>
                    <a:pt x="84" y="51"/>
                  </a:lnTo>
                  <a:lnTo>
                    <a:pt x="105" y="118"/>
                  </a:lnTo>
                  <a:lnTo>
                    <a:pt x="65" y="11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9" name="Freeform 93"/>
            <p:cNvSpPr>
              <a:spLocks noChangeArrowheads="1"/>
            </p:cNvSpPr>
            <p:nvPr/>
          </p:nvSpPr>
          <p:spPr bwMode="auto">
            <a:xfrm>
              <a:off x="3986213" y="5383213"/>
              <a:ext cx="57150" cy="69850"/>
            </a:xfrm>
            <a:custGeom>
              <a:avLst/>
              <a:gdLst>
                <a:gd name="T0" fmla="*/ 113 w 160"/>
                <a:gd name="T1" fmla="*/ 11 h 195"/>
                <a:gd name="T2" fmla="*/ 113 w 160"/>
                <a:gd name="T3" fmla="*/ 11 h 195"/>
                <a:gd name="T4" fmla="*/ 103 w 160"/>
                <a:gd name="T5" fmla="*/ 6 h 195"/>
                <a:gd name="T6" fmla="*/ 89 w 160"/>
                <a:gd name="T7" fmla="*/ 3 h 195"/>
                <a:gd name="T8" fmla="*/ 60 w 160"/>
                <a:gd name="T9" fmla="*/ 0 h 195"/>
                <a:gd name="T10" fmla="*/ 0 w 160"/>
                <a:gd name="T11" fmla="*/ 0 h 195"/>
                <a:gd name="T12" fmla="*/ 0 w 160"/>
                <a:gd name="T13" fmla="*/ 194 h 195"/>
                <a:gd name="T14" fmla="*/ 68 w 160"/>
                <a:gd name="T15" fmla="*/ 194 h 195"/>
                <a:gd name="T16" fmla="*/ 68 w 160"/>
                <a:gd name="T17" fmla="*/ 194 h 195"/>
                <a:gd name="T18" fmla="*/ 86 w 160"/>
                <a:gd name="T19" fmla="*/ 191 h 195"/>
                <a:gd name="T20" fmla="*/ 105 w 160"/>
                <a:gd name="T21" fmla="*/ 185 h 195"/>
                <a:gd name="T22" fmla="*/ 121 w 160"/>
                <a:gd name="T23" fmla="*/ 177 h 195"/>
                <a:gd name="T24" fmla="*/ 134 w 160"/>
                <a:gd name="T25" fmla="*/ 166 h 195"/>
                <a:gd name="T26" fmla="*/ 134 w 160"/>
                <a:gd name="T27" fmla="*/ 166 h 195"/>
                <a:gd name="T28" fmla="*/ 143 w 160"/>
                <a:gd name="T29" fmla="*/ 151 h 195"/>
                <a:gd name="T30" fmla="*/ 151 w 160"/>
                <a:gd name="T31" fmla="*/ 135 h 195"/>
                <a:gd name="T32" fmla="*/ 156 w 160"/>
                <a:gd name="T33" fmla="*/ 116 h 195"/>
                <a:gd name="T34" fmla="*/ 159 w 160"/>
                <a:gd name="T35" fmla="*/ 97 h 195"/>
                <a:gd name="T36" fmla="*/ 159 w 160"/>
                <a:gd name="T37" fmla="*/ 97 h 195"/>
                <a:gd name="T38" fmla="*/ 156 w 160"/>
                <a:gd name="T39" fmla="*/ 81 h 195"/>
                <a:gd name="T40" fmla="*/ 153 w 160"/>
                <a:gd name="T41" fmla="*/ 67 h 195"/>
                <a:gd name="T42" fmla="*/ 151 w 160"/>
                <a:gd name="T43" fmla="*/ 54 h 195"/>
                <a:gd name="T44" fmla="*/ 143 w 160"/>
                <a:gd name="T45" fmla="*/ 43 h 195"/>
                <a:gd name="T46" fmla="*/ 143 w 160"/>
                <a:gd name="T47" fmla="*/ 43 h 195"/>
                <a:gd name="T48" fmla="*/ 129 w 160"/>
                <a:gd name="T49" fmla="*/ 24 h 195"/>
                <a:gd name="T50" fmla="*/ 113 w 160"/>
                <a:gd name="T51" fmla="*/ 11 h 195"/>
                <a:gd name="T52" fmla="*/ 100 w 160"/>
                <a:gd name="T53" fmla="*/ 140 h 195"/>
                <a:gd name="T54" fmla="*/ 100 w 160"/>
                <a:gd name="T55" fmla="*/ 140 h 195"/>
                <a:gd name="T56" fmla="*/ 92 w 160"/>
                <a:gd name="T57" fmla="*/ 148 h 195"/>
                <a:gd name="T58" fmla="*/ 84 w 160"/>
                <a:gd name="T59" fmla="*/ 153 h 195"/>
                <a:gd name="T60" fmla="*/ 75 w 160"/>
                <a:gd name="T61" fmla="*/ 156 h 195"/>
                <a:gd name="T62" fmla="*/ 62 w 160"/>
                <a:gd name="T63" fmla="*/ 156 h 195"/>
                <a:gd name="T64" fmla="*/ 44 w 160"/>
                <a:gd name="T65" fmla="*/ 156 h 195"/>
                <a:gd name="T66" fmla="*/ 44 w 160"/>
                <a:gd name="T67" fmla="*/ 35 h 195"/>
                <a:gd name="T68" fmla="*/ 62 w 160"/>
                <a:gd name="T69" fmla="*/ 35 h 195"/>
                <a:gd name="T70" fmla="*/ 62 w 160"/>
                <a:gd name="T71" fmla="*/ 35 h 195"/>
                <a:gd name="T72" fmla="*/ 75 w 160"/>
                <a:gd name="T73" fmla="*/ 38 h 195"/>
                <a:gd name="T74" fmla="*/ 86 w 160"/>
                <a:gd name="T75" fmla="*/ 43 h 195"/>
                <a:gd name="T76" fmla="*/ 86 w 160"/>
                <a:gd name="T77" fmla="*/ 43 h 195"/>
                <a:gd name="T78" fmla="*/ 97 w 160"/>
                <a:gd name="T79" fmla="*/ 51 h 195"/>
                <a:gd name="T80" fmla="*/ 105 w 160"/>
                <a:gd name="T81" fmla="*/ 62 h 195"/>
                <a:gd name="T82" fmla="*/ 105 w 160"/>
                <a:gd name="T83" fmla="*/ 62 h 195"/>
                <a:gd name="T84" fmla="*/ 110 w 160"/>
                <a:gd name="T85" fmla="*/ 78 h 195"/>
                <a:gd name="T86" fmla="*/ 110 w 160"/>
                <a:gd name="T87" fmla="*/ 97 h 195"/>
                <a:gd name="T88" fmla="*/ 110 w 160"/>
                <a:gd name="T89" fmla="*/ 97 h 195"/>
                <a:gd name="T90" fmla="*/ 108 w 160"/>
                <a:gd name="T91" fmla="*/ 118 h 195"/>
                <a:gd name="T92" fmla="*/ 105 w 160"/>
                <a:gd name="T93" fmla="*/ 129 h 195"/>
                <a:gd name="T94" fmla="*/ 100 w 160"/>
                <a:gd name="T95" fmla="*/ 14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 h="195">
                  <a:moveTo>
                    <a:pt x="113" y="11"/>
                  </a:moveTo>
                  <a:lnTo>
                    <a:pt x="113" y="11"/>
                  </a:lnTo>
                  <a:lnTo>
                    <a:pt x="103" y="6"/>
                  </a:lnTo>
                  <a:lnTo>
                    <a:pt x="89" y="3"/>
                  </a:lnTo>
                  <a:lnTo>
                    <a:pt x="60" y="0"/>
                  </a:lnTo>
                  <a:lnTo>
                    <a:pt x="0" y="0"/>
                  </a:lnTo>
                  <a:lnTo>
                    <a:pt x="0" y="194"/>
                  </a:lnTo>
                  <a:lnTo>
                    <a:pt x="68" y="194"/>
                  </a:lnTo>
                  <a:lnTo>
                    <a:pt x="68" y="194"/>
                  </a:lnTo>
                  <a:lnTo>
                    <a:pt x="86" y="191"/>
                  </a:lnTo>
                  <a:lnTo>
                    <a:pt x="105" y="185"/>
                  </a:lnTo>
                  <a:lnTo>
                    <a:pt x="121" y="177"/>
                  </a:lnTo>
                  <a:lnTo>
                    <a:pt x="134" y="166"/>
                  </a:lnTo>
                  <a:lnTo>
                    <a:pt x="134" y="166"/>
                  </a:lnTo>
                  <a:lnTo>
                    <a:pt x="143" y="151"/>
                  </a:lnTo>
                  <a:lnTo>
                    <a:pt x="151" y="135"/>
                  </a:lnTo>
                  <a:lnTo>
                    <a:pt x="156" y="116"/>
                  </a:lnTo>
                  <a:lnTo>
                    <a:pt x="159" y="97"/>
                  </a:lnTo>
                  <a:lnTo>
                    <a:pt x="159" y="97"/>
                  </a:lnTo>
                  <a:lnTo>
                    <a:pt x="156" y="81"/>
                  </a:lnTo>
                  <a:lnTo>
                    <a:pt x="153" y="67"/>
                  </a:lnTo>
                  <a:lnTo>
                    <a:pt x="151" y="54"/>
                  </a:lnTo>
                  <a:lnTo>
                    <a:pt x="143" y="43"/>
                  </a:lnTo>
                  <a:lnTo>
                    <a:pt x="143" y="43"/>
                  </a:lnTo>
                  <a:lnTo>
                    <a:pt x="129" y="24"/>
                  </a:lnTo>
                  <a:lnTo>
                    <a:pt x="113" y="11"/>
                  </a:lnTo>
                  <a:close/>
                  <a:moveTo>
                    <a:pt x="100" y="140"/>
                  </a:moveTo>
                  <a:lnTo>
                    <a:pt x="100" y="140"/>
                  </a:lnTo>
                  <a:lnTo>
                    <a:pt x="92" y="148"/>
                  </a:lnTo>
                  <a:lnTo>
                    <a:pt x="84" y="153"/>
                  </a:lnTo>
                  <a:lnTo>
                    <a:pt x="75" y="156"/>
                  </a:lnTo>
                  <a:lnTo>
                    <a:pt x="62" y="156"/>
                  </a:lnTo>
                  <a:lnTo>
                    <a:pt x="44" y="156"/>
                  </a:lnTo>
                  <a:lnTo>
                    <a:pt x="44" y="35"/>
                  </a:lnTo>
                  <a:lnTo>
                    <a:pt x="62" y="35"/>
                  </a:lnTo>
                  <a:lnTo>
                    <a:pt x="62" y="35"/>
                  </a:lnTo>
                  <a:lnTo>
                    <a:pt x="75" y="38"/>
                  </a:lnTo>
                  <a:lnTo>
                    <a:pt x="86" y="43"/>
                  </a:lnTo>
                  <a:lnTo>
                    <a:pt x="86" y="43"/>
                  </a:lnTo>
                  <a:lnTo>
                    <a:pt x="97" y="51"/>
                  </a:lnTo>
                  <a:lnTo>
                    <a:pt x="105" y="62"/>
                  </a:lnTo>
                  <a:lnTo>
                    <a:pt x="105" y="62"/>
                  </a:lnTo>
                  <a:lnTo>
                    <a:pt x="110" y="78"/>
                  </a:lnTo>
                  <a:lnTo>
                    <a:pt x="110" y="97"/>
                  </a:lnTo>
                  <a:lnTo>
                    <a:pt x="110" y="97"/>
                  </a:lnTo>
                  <a:lnTo>
                    <a:pt x="108" y="118"/>
                  </a:lnTo>
                  <a:lnTo>
                    <a:pt x="105" y="129"/>
                  </a:lnTo>
                  <a:lnTo>
                    <a:pt x="100" y="1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0" name="Freeform 94"/>
            <p:cNvSpPr>
              <a:spLocks noChangeArrowheads="1"/>
            </p:cNvSpPr>
            <p:nvPr/>
          </p:nvSpPr>
          <p:spPr bwMode="auto">
            <a:xfrm>
              <a:off x="4054475" y="5383213"/>
              <a:ext cx="49213" cy="69850"/>
            </a:xfrm>
            <a:custGeom>
              <a:avLst/>
              <a:gdLst>
                <a:gd name="T0" fmla="*/ 0 w 137"/>
                <a:gd name="T1" fmla="*/ 194 h 195"/>
                <a:gd name="T2" fmla="*/ 136 w 137"/>
                <a:gd name="T3" fmla="*/ 194 h 195"/>
                <a:gd name="T4" fmla="*/ 136 w 137"/>
                <a:gd name="T5" fmla="*/ 156 h 195"/>
                <a:gd name="T6" fmla="*/ 45 w 137"/>
                <a:gd name="T7" fmla="*/ 156 h 195"/>
                <a:gd name="T8" fmla="*/ 45 w 137"/>
                <a:gd name="T9" fmla="*/ 113 h 195"/>
                <a:gd name="T10" fmla="*/ 115 w 137"/>
                <a:gd name="T11" fmla="*/ 113 h 195"/>
                <a:gd name="T12" fmla="*/ 115 w 137"/>
                <a:gd name="T13" fmla="*/ 78 h 195"/>
                <a:gd name="T14" fmla="*/ 45 w 137"/>
                <a:gd name="T15" fmla="*/ 78 h 195"/>
                <a:gd name="T16" fmla="*/ 45 w 137"/>
                <a:gd name="T17" fmla="*/ 38 h 195"/>
                <a:gd name="T18" fmla="*/ 136 w 137"/>
                <a:gd name="T19" fmla="*/ 38 h 195"/>
                <a:gd name="T20" fmla="*/ 136 w 137"/>
                <a:gd name="T21" fmla="*/ 0 h 195"/>
                <a:gd name="T22" fmla="*/ 0 w 137"/>
                <a:gd name="T23" fmla="*/ 0 h 195"/>
                <a:gd name="T24" fmla="*/ 0 w 137"/>
                <a:gd name="T25"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195">
                  <a:moveTo>
                    <a:pt x="0" y="194"/>
                  </a:moveTo>
                  <a:lnTo>
                    <a:pt x="136" y="194"/>
                  </a:lnTo>
                  <a:lnTo>
                    <a:pt x="136" y="156"/>
                  </a:lnTo>
                  <a:lnTo>
                    <a:pt x="45" y="156"/>
                  </a:lnTo>
                  <a:lnTo>
                    <a:pt x="45" y="113"/>
                  </a:lnTo>
                  <a:lnTo>
                    <a:pt x="115" y="113"/>
                  </a:lnTo>
                  <a:lnTo>
                    <a:pt x="115" y="78"/>
                  </a:lnTo>
                  <a:lnTo>
                    <a:pt x="45" y="78"/>
                  </a:lnTo>
                  <a:lnTo>
                    <a:pt x="45" y="38"/>
                  </a:lnTo>
                  <a:lnTo>
                    <a:pt x="136" y="38"/>
                  </a:lnTo>
                  <a:lnTo>
                    <a:pt x="136" y="0"/>
                  </a:lnTo>
                  <a:lnTo>
                    <a:pt x="0" y="0"/>
                  </a:lnTo>
                  <a:lnTo>
                    <a:pt x="0" y="19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41" name="Group 240"/>
          <p:cNvGrpSpPr>
            <a:grpSpLocks noChangeAspect="1"/>
          </p:cNvGrpSpPr>
          <p:nvPr/>
        </p:nvGrpSpPr>
        <p:grpSpPr>
          <a:xfrm>
            <a:off x="4619897" y="4419829"/>
            <a:ext cx="600792" cy="214037"/>
            <a:chOff x="4318000" y="2327275"/>
            <a:chExt cx="1176338" cy="419100"/>
          </a:xfrm>
          <a:solidFill>
            <a:srgbClr val="A1A194"/>
          </a:solidFill>
        </p:grpSpPr>
        <p:sp>
          <p:nvSpPr>
            <p:cNvPr id="242" name="Freeform 178"/>
            <p:cNvSpPr>
              <a:spLocks noChangeArrowheads="1"/>
            </p:cNvSpPr>
            <p:nvPr/>
          </p:nvSpPr>
          <p:spPr bwMode="auto">
            <a:xfrm>
              <a:off x="4318000" y="2327275"/>
              <a:ext cx="1176338" cy="419100"/>
            </a:xfrm>
            <a:custGeom>
              <a:avLst/>
              <a:gdLst>
                <a:gd name="T0" fmla="*/ 3224 w 3268"/>
                <a:gd name="T1" fmla="*/ 278 h 1164"/>
                <a:gd name="T2" fmla="*/ 2734 w 3268"/>
                <a:gd name="T3" fmla="*/ 149 h 1164"/>
                <a:gd name="T4" fmla="*/ 999 w 3268"/>
                <a:gd name="T5" fmla="*/ 3 h 1164"/>
                <a:gd name="T6" fmla="*/ 297 w 3268"/>
                <a:gd name="T7" fmla="*/ 278 h 1164"/>
                <a:gd name="T8" fmla="*/ 8 w 3268"/>
                <a:gd name="T9" fmla="*/ 295 h 1164"/>
                <a:gd name="T10" fmla="*/ 0 w 3268"/>
                <a:gd name="T11" fmla="*/ 346 h 1164"/>
                <a:gd name="T12" fmla="*/ 22 w 3268"/>
                <a:gd name="T13" fmla="*/ 1077 h 1164"/>
                <a:gd name="T14" fmla="*/ 234 w 3268"/>
                <a:gd name="T15" fmla="*/ 1077 h 1164"/>
                <a:gd name="T16" fmla="*/ 45 w 3268"/>
                <a:gd name="T17" fmla="*/ 659 h 1164"/>
                <a:gd name="T18" fmla="*/ 277 w 3268"/>
                <a:gd name="T19" fmla="*/ 785 h 1164"/>
                <a:gd name="T20" fmla="*/ 369 w 3268"/>
                <a:gd name="T21" fmla="*/ 1085 h 1164"/>
                <a:gd name="T22" fmla="*/ 315 w 3268"/>
                <a:gd name="T23" fmla="*/ 882 h 1164"/>
                <a:gd name="T24" fmla="*/ 584 w 3268"/>
                <a:gd name="T25" fmla="*/ 326 h 1164"/>
                <a:gd name="T26" fmla="*/ 590 w 3268"/>
                <a:gd name="T27" fmla="*/ 1128 h 1164"/>
                <a:gd name="T28" fmla="*/ 836 w 3268"/>
                <a:gd name="T29" fmla="*/ 1160 h 1164"/>
                <a:gd name="T30" fmla="*/ 1059 w 3268"/>
                <a:gd name="T31" fmla="*/ 1137 h 1164"/>
                <a:gd name="T32" fmla="*/ 627 w 3268"/>
                <a:gd name="T33" fmla="*/ 1123 h 1164"/>
                <a:gd name="T34" fmla="*/ 632 w 3268"/>
                <a:gd name="T35" fmla="*/ 326 h 1164"/>
                <a:gd name="T36" fmla="*/ 1480 w 3268"/>
                <a:gd name="T37" fmla="*/ 255 h 1164"/>
                <a:gd name="T38" fmla="*/ 1500 w 3268"/>
                <a:gd name="T39" fmla="*/ 258 h 1164"/>
                <a:gd name="T40" fmla="*/ 1515 w 3268"/>
                <a:gd name="T41" fmla="*/ 1008 h 1164"/>
                <a:gd name="T42" fmla="*/ 1495 w 3268"/>
                <a:gd name="T43" fmla="*/ 1146 h 1164"/>
                <a:gd name="T44" fmla="*/ 1529 w 3268"/>
                <a:gd name="T45" fmla="*/ 1080 h 1164"/>
                <a:gd name="T46" fmla="*/ 1644 w 3268"/>
                <a:gd name="T47" fmla="*/ 1091 h 1164"/>
                <a:gd name="T48" fmla="*/ 1698 w 3268"/>
                <a:gd name="T49" fmla="*/ 1128 h 1164"/>
                <a:gd name="T50" fmla="*/ 1818 w 3268"/>
                <a:gd name="T51" fmla="*/ 1163 h 1164"/>
                <a:gd name="T52" fmla="*/ 2341 w 3268"/>
                <a:gd name="T53" fmla="*/ 1140 h 1164"/>
                <a:gd name="T54" fmla="*/ 1735 w 3268"/>
                <a:gd name="T55" fmla="*/ 1125 h 1164"/>
                <a:gd name="T56" fmla="*/ 1741 w 3268"/>
                <a:gd name="T57" fmla="*/ 326 h 1164"/>
                <a:gd name="T58" fmla="*/ 2439 w 3268"/>
                <a:gd name="T59" fmla="*/ 255 h 1164"/>
                <a:gd name="T60" fmla="*/ 2608 w 3268"/>
                <a:gd name="T61" fmla="*/ 255 h 1164"/>
                <a:gd name="T62" fmla="*/ 2614 w 3268"/>
                <a:gd name="T63" fmla="*/ 613 h 1164"/>
                <a:gd name="T64" fmla="*/ 2605 w 3268"/>
                <a:gd name="T65" fmla="*/ 1146 h 1164"/>
                <a:gd name="T66" fmla="*/ 2631 w 3268"/>
                <a:gd name="T67" fmla="*/ 1120 h 1164"/>
                <a:gd name="T68" fmla="*/ 2722 w 3268"/>
                <a:gd name="T69" fmla="*/ 306 h 1164"/>
                <a:gd name="T70" fmla="*/ 2960 w 3268"/>
                <a:gd name="T71" fmla="*/ 1074 h 1164"/>
                <a:gd name="T72" fmla="*/ 2782 w 3268"/>
                <a:gd name="T73" fmla="*/ 1059 h 1164"/>
                <a:gd name="T74" fmla="*/ 2665 w 3268"/>
                <a:gd name="T75" fmla="*/ 1080 h 1164"/>
                <a:gd name="T76" fmla="*/ 2868 w 3268"/>
                <a:gd name="T77" fmla="*/ 1091 h 1164"/>
                <a:gd name="T78" fmla="*/ 3123 w 3268"/>
                <a:gd name="T79" fmla="*/ 1080 h 1164"/>
                <a:gd name="T80" fmla="*/ 2992 w 3268"/>
                <a:gd name="T81" fmla="*/ 739 h 1164"/>
                <a:gd name="T82" fmla="*/ 3221 w 3268"/>
                <a:gd name="T83" fmla="*/ 495 h 1164"/>
                <a:gd name="T84" fmla="*/ 3241 w 3268"/>
                <a:gd name="T85" fmla="*/ 1068 h 1164"/>
                <a:gd name="T86" fmla="*/ 3252 w 3268"/>
                <a:gd name="T87" fmla="*/ 888 h 1164"/>
                <a:gd name="T88" fmla="*/ 48 w 3268"/>
                <a:gd name="T89" fmla="*/ 321 h 1164"/>
                <a:gd name="T90" fmla="*/ 1626 w 3268"/>
                <a:gd name="T91" fmla="*/ 1059 h 1164"/>
                <a:gd name="T92" fmla="*/ 1526 w 3268"/>
                <a:gd name="T93" fmla="*/ 1008 h 1164"/>
                <a:gd name="T94" fmla="*/ 1560 w 3268"/>
                <a:gd name="T95" fmla="*/ 312 h 1164"/>
                <a:gd name="T96" fmla="*/ 1684 w 3268"/>
                <a:gd name="T97" fmla="*/ 312 h 1164"/>
                <a:gd name="T98" fmla="*/ 1741 w 3268"/>
                <a:gd name="T99" fmla="*/ 258 h 1164"/>
                <a:gd name="T100" fmla="*/ 2645 w 3268"/>
                <a:gd name="T101" fmla="*/ 243 h 1164"/>
                <a:gd name="T102" fmla="*/ 2605 w 3268"/>
                <a:gd name="T103" fmla="*/ 212 h 1164"/>
                <a:gd name="T104" fmla="*/ 1798 w 3268"/>
                <a:gd name="T105" fmla="*/ 209 h 1164"/>
                <a:gd name="T106" fmla="*/ 1698 w 3268"/>
                <a:gd name="T107" fmla="*/ 232 h 1164"/>
                <a:gd name="T108" fmla="*/ 1684 w 3268"/>
                <a:gd name="T109" fmla="*/ 292 h 1164"/>
                <a:gd name="T110" fmla="*/ 1560 w 3268"/>
                <a:gd name="T111" fmla="*/ 292 h 1164"/>
                <a:gd name="T112" fmla="*/ 1532 w 3268"/>
                <a:gd name="T113" fmla="*/ 229 h 1164"/>
                <a:gd name="T114" fmla="*/ 1331 w 3268"/>
                <a:gd name="T115" fmla="*/ 212 h 1164"/>
                <a:gd name="T116" fmla="*/ 630 w 3268"/>
                <a:gd name="T117" fmla="*/ 209 h 1164"/>
                <a:gd name="T118" fmla="*/ 584 w 3268"/>
                <a:gd name="T119" fmla="*/ 255 h 1164"/>
                <a:gd name="T120" fmla="*/ 549 w 3268"/>
                <a:gd name="T121" fmla="*/ 178 h 1164"/>
                <a:gd name="T122" fmla="*/ 2479 w 3268"/>
                <a:gd name="T123" fmla="*/ 43 h 1164"/>
                <a:gd name="T124" fmla="*/ 3226 w 3268"/>
                <a:gd name="T125" fmla="*/ 326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8" h="1164">
                  <a:moveTo>
                    <a:pt x="3267" y="315"/>
                  </a:moveTo>
                  <a:lnTo>
                    <a:pt x="3267" y="315"/>
                  </a:lnTo>
                  <a:lnTo>
                    <a:pt x="3267" y="309"/>
                  </a:lnTo>
                  <a:lnTo>
                    <a:pt x="3267" y="309"/>
                  </a:lnTo>
                  <a:lnTo>
                    <a:pt x="3264" y="301"/>
                  </a:lnTo>
                  <a:lnTo>
                    <a:pt x="3258" y="292"/>
                  </a:lnTo>
                  <a:lnTo>
                    <a:pt x="3249" y="286"/>
                  </a:lnTo>
                  <a:lnTo>
                    <a:pt x="3241" y="281"/>
                  </a:lnTo>
                  <a:lnTo>
                    <a:pt x="3241" y="281"/>
                  </a:lnTo>
                  <a:lnTo>
                    <a:pt x="3232" y="278"/>
                  </a:lnTo>
                  <a:lnTo>
                    <a:pt x="3232" y="278"/>
                  </a:lnTo>
                  <a:lnTo>
                    <a:pt x="3226" y="278"/>
                  </a:lnTo>
                  <a:lnTo>
                    <a:pt x="3224" y="278"/>
                  </a:lnTo>
                  <a:lnTo>
                    <a:pt x="3218" y="278"/>
                  </a:lnTo>
                  <a:lnTo>
                    <a:pt x="3201" y="278"/>
                  </a:lnTo>
                  <a:lnTo>
                    <a:pt x="3166" y="278"/>
                  </a:lnTo>
                  <a:lnTo>
                    <a:pt x="3103" y="278"/>
                  </a:lnTo>
                  <a:lnTo>
                    <a:pt x="2971" y="278"/>
                  </a:lnTo>
                  <a:lnTo>
                    <a:pt x="2971" y="278"/>
                  </a:lnTo>
                  <a:lnTo>
                    <a:pt x="2971" y="278"/>
                  </a:lnTo>
                  <a:lnTo>
                    <a:pt x="2971" y="278"/>
                  </a:lnTo>
                  <a:lnTo>
                    <a:pt x="2963" y="278"/>
                  </a:lnTo>
                  <a:lnTo>
                    <a:pt x="2957" y="281"/>
                  </a:lnTo>
                  <a:lnTo>
                    <a:pt x="2854" y="220"/>
                  </a:lnTo>
                  <a:lnTo>
                    <a:pt x="2734" y="149"/>
                  </a:lnTo>
                  <a:lnTo>
                    <a:pt x="2734" y="149"/>
                  </a:lnTo>
                  <a:lnTo>
                    <a:pt x="2614" y="77"/>
                  </a:lnTo>
                  <a:lnTo>
                    <a:pt x="2493" y="5"/>
                  </a:lnTo>
                  <a:lnTo>
                    <a:pt x="2493" y="5"/>
                  </a:lnTo>
                  <a:lnTo>
                    <a:pt x="2485" y="3"/>
                  </a:lnTo>
                  <a:lnTo>
                    <a:pt x="2482" y="3"/>
                  </a:lnTo>
                  <a:lnTo>
                    <a:pt x="2376" y="3"/>
                  </a:lnTo>
                  <a:lnTo>
                    <a:pt x="2270" y="3"/>
                  </a:lnTo>
                  <a:lnTo>
                    <a:pt x="2059" y="0"/>
                  </a:lnTo>
                  <a:lnTo>
                    <a:pt x="1635" y="0"/>
                  </a:lnTo>
                  <a:lnTo>
                    <a:pt x="1423" y="0"/>
                  </a:lnTo>
                  <a:lnTo>
                    <a:pt x="1423" y="0"/>
                  </a:lnTo>
                  <a:lnTo>
                    <a:pt x="1211" y="0"/>
                  </a:lnTo>
                  <a:lnTo>
                    <a:pt x="999" y="3"/>
                  </a:lnTo>
                  <a:lnTo>
                    <a:pt x="890" y="3"/>
                  </a:lnTo>
                  <a:lnTo>
                    <a:pt x="784" y="3"/>
                  </a:lnTo>
                  <a:lnTo>
                    <a:pt x="784" y="3"/>
                  </a:lnTo>
                  <a:lnTo>
                    <a:pt x="784" y="3"/>
                  </a:lnTo>
                  <a:lnTo>
                    <a:pt x="776" y="5"/>
                  </a:lnTo>
                  <a:lnTo>
                    <a:pt x="655" y="77"/>
                  </a:lnTo>
                  <a:lnTo>
                    <a:pt x="655" y="77"/>
                  </a:lnTo>
                  <a:lnTo>
                    <a:pt x="535" y="149"/>
                  </a:lnTo>
                  <a:lnTo>
                    <a:pt x="412" y="220"/>
                  </a:lnTo>
                  <a:lnTo>
                    <a:pt x="312" y="283"/>
                  </a:lnTo>
                  <a:lnTo>
                    <a:pt x="312" y="283"/>
                  </a:lnTo>
                  <a:lnTo>
                    <a:pt x="306" y="278"/>
                  </a:lnTo>
                  <a:lnTo>
                    <a:pt x="297" y="278"/>
                  </a:lnTo>
                  <a:lnTo>
                    <a:pt x="297" y="278"/>
                  </a:lnTo>
                  <a:lnTo>
                    <a:pt x="143" y="278"/>
                  </a:lnTo>
                  <a:lnTo>
                    <a:pt x="65" y="278"/>
                  </a:lnTo>
                  <a:lnTo>
                    <a:pt x="45" y="278"/>
                  </a:lnTo>
                  <a:lnTo>
                    <a:pt x="42" y="278"/>
                  </a:lnTo>
                  <a:lnTo>
                    <a:pt x="42" y="278"/>
                  </a:lnTo>
                  <a:lnTo>
                    <a:pt x="39" y="278"/>
                  </a:lnTo>
                  <a:lnTo>
                    <a:pt x="39" y="278"/>
                  </a:lnTo>
                  <a:lnTo>
                    <a:pt x="25" y="281"/>
                  </a:lnTo>
                  <a:lnTo>
                    <a:pt x="25" y="281"/>
                  </a:lnTo>
                  <a:lnTo>
                    <a:pt x="17" y="286"/>
                  </a:lnTo>
                  <a:lnTo>
                    <a:pt x="8" y="295"/>
                  </a:lnTo>
                  <a:lnTo>
                    <a:pt x="8" y="295"/>
                  </a:lnTo>
                  <a:lnTo>
                    <a:pt x="2" y="306"/>
                  </a:lnTo>
                  <a:lnTo>
                    <a:pt x="2" y="306"/>
                  </a:lnTo>
                  <a:lnTo>
                    <a:pt x="2" y="312"/>
                  </a:lnTo>
                  <a:lnTo>
                    <a:pt x="2" y="312"/>
                  </a:lnTo>
                  <a:lnTo>
                    <a:pt x="0" y="315"/>
                  </a:lnTo>
                  <a:lnTo>
                    <a:pt x="0" y="318"/>
                  </a:lnTo>
                  <a:lnTo>
                    <a:pt x="0" y="318"/>
                  </a:lnTo>
                  <a:lnTo>
                    <a:pt x="0" y="321"/>
                  </a:lnTo>
                  <a:lnTo>
                    <a:pt x="0" y="321"/>
                  </a:lnTo>
                  <a:lnTo>
                    <a:pt x="0" y="323"/>
                  </a:lnTo>
                  <a:lnTo>
                    <a:pt x="0" y="329"/>
                  </a:lnTo>
                  <a:lnTo>
                    <a:pt x="0" y="346"/>
                  </a:lnTo>
                  <a:lnTo>
                    <a:pt x="0" y="346"/>
                  </a:lnTo>
                  <a:lnTo>
                    <a:pt x="2" y="504"/>
                  </a:lnTo>
                  <a:lnTo>
                    <a:pt x="2" y="504"/>
                  </a:lnTo>
                  <a:lnTo>
                    <a:pt x="5" y="659"/>
                  </a:lnTo>
                  <a:lnTo>
                    <a:pt x="8" y="813"/>
                  </a:lnTo>
                  <a:lnTo>
                    <a:pt x="11" y="968"/>
                  </a:lnTo>
                  <a:lnTo>
                    <a:pt x="14" y="1045"/>
                  </a:lnTo>
                  <a:lnTo>
                    <a:pt x="14" y="1057"/>
                  </a:lnTo>
                  <a:lnTo>
                    <a:pt x="14" y="1057"/>
                  </a:lnTo>
                  <a:lnTo>
                    <a:pt x="14" y="1062"/>
                  </a:lnTo>
                  <a:lnTo>
                    <a:pt x="14" y="1062"/>
                  </a:lnTo>
                  <a:lnTo>
                    <a:pt x="17" y="1068"/>
                  </a:lnTo>
                  <a:lnTo>
                    <a:pt x="17" y="1068"/>
                  </a:lnTo>
                  <a:lnTo>
                    <a:pt x="22" y="1077"/>
                  </a:lnTo>
                  <a:lnTo>
                    <a:pt x="25" y="1080"/>
                  </a:lnTo>
                  <a:lnTo>
                    <a:pt x="34" y="1083"/>
                  </a:lnTo>
                  <a:lnTo>
                    <a:pt x="39" y="1085"/>
                  </a:lnTo>
                  <a:lnTo>
                    <a:pt x="42" y="1085"/>
                  </a:lnTo>
                  <a:lnTo>
                    <a:pt x="42" y="1085"/>
                  </a:lnTo>
                  <a:lnTo>
                    <a:pt x="45" y="1085"/>
                  </a:lnTo>
                  <a:lnTo>
                    <a:pt x="51" y="1085"/>
                  </a:lnTo>
                  <a:lnTo>
                    <a:pt x="60" y="1085"/>
                  </a:lnTo>
                  <a:lnTo>
                    <a:pt x="80" y="1083"/>
                  </a:lnTo>
                  <a:lnTo>
                    <a:pt x="157" y="1080"/>
                  </a:lnTo>
                  <a:lnTo>
                    <a:pt x="157" y="1080"/>
                  </a:lnTo>
                  <a:lnTo>
                    <a:pt x="234" y="1077"/>
                  </a:lnTo>
                  <a:lnTo>
                    <a:pt x="234" y="1077"/>
                  </a:lnTo>
                  <a:lnTo>
                    <a:pt x="157" y="1071"/>
                  </a:lnTo>
                  <a:lnTo>
                    <a:pt x="80" y="1068"/>
                  </a:lnTo>
                  <a:lnTo>
                    <a:pt x="42" y="1068"/>
                  </a:lnTo>
                  <a:lnTo>
                    <a:pt x="42" y="1068"/>
                  </a:lnTo>
                  <a:lnTo>
                    <a:pt x="37" y="1065"/>
                  </a:lnTo>
                  <a:lnTo>
                    <a:pt x="34" y="1062"/>
                  </a:lnTo>
                  <a:lnTo>
                    <a:pt x="34" y="1062"/>
                  </a:lnTo>
                  <a:lnTo>
                    <a:pt x="34" y="1057"/>
                  </a:lnTo>
                  <a:lnTo>
                    <a:pt x="34" y="1045"/>
                  </a:lnTo>
                  <a:lnTo>
                    <a:pt x="37" y="968"/>
                  </a:lnTo>
                  <a:lnTo>
                    <a:pt x="42" y="813"/>
                  </a:lnTo>
                  <a:lnTo>
                    <a:pt x="45" y="659"/>
                  </a:lnTo>
                  <a:lnTo>
                    <a:pt x="45" y="659"/>
                  </a:lnTo>
                  <a:lnTo>
                    <a:pt x="48" y="504"/>
                  </a:lnTo>
                  <a:lnTo>
                    <a:pt x="48" y="504"/>
                  </a:lnTo>
                  <a:lnTo>
                    <a:pt x="48" y="346"/>
                  </a:lnTo>
                  <a:lnTo>
                    <a:pt x="48" y="329"/>
                  </a:lnTo>
                  <a:lnTo>
                    <a:pt x="48" y="326"/>
                  </a:lnTo>
                  <a:lnTo>
                    <a:pt x="65" y="326"/>
                  </a:lnTo>
                  <a:lnTo>
                    <a:pt x="143" y="326"/>
                  </a:lnTo>
                  <a:lnTo>
                    <a:pt x="272" y="326"/>
                  </a:lnTo>
                  <a:lnTo>
                    <a:pt x="275" y="398"/>
                  </a:lnTo>
                  <a:lnTo>
                    <a:pt x="275" y="495"/>
                  </a:lnTo>
                  <a:lnTo>
                    <a:pt x="277" y="690"/>
                  </a:lnTo>
                  <a:lnTo>
                    <a:pt x="277" y="690"/>
                  </a:lnTo>
                  <a:lnTo>
                    <a:pt x="277" y="785"/>
                  </a:lnTo>
                  <a:lnTo>
                    <a:pt x="280" y="882"/>
                  </a:lnTo>
                  <a:lnTo>
                    <a:pt x="280" y="882"/>
                  </a:lnTo>
                  <a:lnTo>
                    <a:pt x="283" y="979"/>
                  </a:lnTo>
                  <a:lnTo>
                    <a:pt x="283" y="1028"/>
                  </a:lnTo>
                  <a:lnTo>
                    <a:pt x="286" y="1077"/>
                  </a:lnTo>
                  <a:lnTo>
                    <a:pt x="286" y="1077"/>
                  </a:lnTo>
                  <a:lnTo>
                    <a:pt x="286" y="1077"/>
                  </a:lnTo>
                  <a:lnTo>
                    <a:pt x="286" y="1077"/>
                  </a:lnTo>
                  <a:lnTo>
                    <a:pt x="286" y="1083"/>
                  </a:lnTo>
                  <a:lnTo>
                    <a:pt x="289" y="1085"/>
                  </a:lnTo>
                  <a:lnTo>
                    <a:pt x="292" y="1088"/>
                  </a:lnTo>
                  <a:lnTo>
                    <a:pt x="297" y="1088"/>
                  </a:lnTo>
                  <a:lnTo>
                    <a:pt x="369" y="1085"/>
                  </a:lnTo>
                  <a:lnTo>
                    <a:pt x="369" y="1085"/>
                  </a:lnTo>
                  <a:lnTo>
                    <a:pt x="438" y="1083"/>
                  </a:lnTo>
                  <a:lnTo>
                    <a:pt x="509" y="1080"/>
                  </a:lnTo>
                  <a:lnTo>
                    <a:pt x="578" y="1077"/>
                  </a:lnTo>
                  <a:lnTo>
                    <a:pt x="509" y="1071"/>
                  </a:lnTo>
                  <a:lnTo>
                    <a:pt x="438" y="1068"/>
                  </a:lnTo>
                  <a:lnTo>
                    <a:pt x="438" y="1068"/>
                  </a:lnTo>
                  <a:lnTo>
                    <a:pt x="369" y="1065"/>
                  </a:lnTo>
                  <a:lnTo>
                    <a:pt x="309" y="1065"/>
                  </a:lnTo>
                  <a:lnTo>
                    <a:pt x="312" y="1028"/>
                  </a:lnTo>
                  <a:lnTo>
                    <a:pt x="312" y="979"/>
                  </a:lnTo>
                  <a:lnTo>
                    <a:pt x="312" y="979"/>
                  </a:lnTo>
                  <a:lnTo>
                    <a:pt x="315" y="882"/>
                  </a:lnTo>
                  <a:lnTo>
                    <a:pt x="317" y="785"/>
                  </a:lnTo>
                  <a:lnTo>
                    <a:pt x="317" y="785"/>
                  </a:lnTo>
                  <a:lnTo>
                    <a:pt x="320" y="690"/>
                  </a:lnTo>
                  <a:lnTo>
                    <a:pt x="320" y="495"/>
                  </a:lnTo>
                  <a:lnTo>
                    <a:pt x="323" y="398"/>
                  </a:lnTo>
                  <a:lnTo>
                    <a:pt x="323" y="312"/>
                  </a:lnTo>
                  <a:lnTo>
                    <a:pt x="375" y="309"/>
                  </a:lnTo>
                  <a:lnTo>
                    <a:pt x="452" y="306"/>
                  </a:lnTo>
                  <a:lnTo>
                    <a:pt x="452" y="306"/>
                  </a:lnTo>
                  <a:lnTo>
                    <a:pt x="584" y="304"/>
                  </a:lnTo>
                  <a:lnTo>
                    <a:pt x="584" y="304"/>
                  </a:lnTo>
                  <a:lnTo>
                    <a:pt x="584" y="326"/>
                  </a:lnTo>
                  <a:lnTo>
                    <a:pt x="584" y="326"/>
                  </a:lnTo>
                  <a:lnTo>
                    <a:pt x="584" y="487"/>
                  </a:lnTo>
                  <a:lnTo>
                    <a:pt x="584" y="487"/>
                  </a:lnTo>
                  <a:lnTo>
                    <a:pt x="584" y="647"/>
                  </a:lnTo>
                  <a:lnTo>
                    <a:pt x="584" y="647"/>
                  </a:lnTo>
                  <a:lnTo>
                    <a:pt x="587" y="805"/>
                  </a:lnTo>
                  <a:lnTo>
                    <a:pt x="587" y="805"/>
                  </a:lnTo>
                  <a:lnTo>
                    <a:pt x="590" y="1100"/>
                  </a:lnTo>
                  <a:lnTo>
                    <a:pt x="590" y="1100"/>
                  </a:lnTo>
                  <a:lnTo>
                    <a:pt x="590" y="1117"/>
                  </a:lnTo>
                  <a:lnTo>
                    <a:pt x="590" y="1120"/>
                  </a:lnTo>
                  <a:lnTo>
                    <a:pt x="590" y="1125"/>
                  </a:lnTo>
                  <a:lnTo>
                    <a:pt x="590" y="1125"/>
                  </a:lnTo>
                  <a:lnTo>
                    <a:pt x="590" y="1128"/>
                  </a:lnTo>
                  <a:lnTo>
                    <a:pt x="590" y="1128"/>
                  </a:lnTo>
                  <a:lnTo>
                    <a:pt x="595" y="1143"/>
                  </a:lnTo>
                  <a:lnTo>
                    <a:pt x="595" y="1143"/>
                  </a:lnTo>
                  <a:lnTo>
                    <a:pt x="604" y="1154"/>
                  </a:lnTo>
                  <a:lnTo>
                    <a:pt x="618" y="1160"/>
                  </a:lnTo>
                  <a:lnTo>
                    <a:pt x="618" y="1160"/>
                  </a:lnTo>
                  <a:lnTo>
                    <a:pt x="632" y="1163"/>
                  </a:lnTo>
                  <a:lnTo>
                    <a:pt x="641" y="1163"/>
                  </a:lnTo>
                  <a:lnTo>
                    <a:pt x="641" y="1163"/>
                  </a:lnTo>
                  <a:lnTo>
                    <a:pt x="707" y="1163"/>
                  </a:lnTo>
                  <a:lnTo>
                    <a:pt x="707" y="1163"/>
                  </a:lnTo>
                  <a:lnTo>
                    <a:pt x="836" y="1160"/>
                  </a:lnTo>
                  <a:lnTo>
                    <a:pt x="836" y="1160"/>
                  </a:lnTo>
                  <a:lnTo>
                    <a:pt x="1059" y="1154"/>
                  </a:lnTo>
                  <a:lnTo>
                    <a:pt x="1059" y="1154"/>
                  </a:lnTo>
                  <a:lnTo>
                    <a:pt x="1231" y="1151"/>
                  </a:lnTo>
                  <a:lnTo>
                    <a:pt x="1231" y="1151"/>
                  </a:lnTo>
                  <a:lnTo>
                    <a:pt x="1343" y="1146"/>
                  </a:lnTo>
                  <a:lnTo>
                    <a:pt x="1343" y="1146"/>
                  </a:lnTo>
                  <a:lnTo>
                    <a:pt x="1383" y="1146"/>
                  </a:lnTo>
                  <a:lnTo>
                    <a:pt x="1383" y="1146"/>
                  </a:lnTo>
                  <a:lnTo>
                    <a:pt x="1343" y="1143"/>
                  </a:lnTo>
                  <a:lnTo>
                    <a:pt x="1343" y="1143"/>
                  </a:lnTo>
                  <a:lnTo>
                    <a:pt x="1231" y="1140"/>
                  </a:lnTo>
                  <a:lnTo>
                    <a:pt x="1231" y="1140"/>
                  </a:lnTo>
                  <a:lnTo>
                    <a:pt x="1059" y="1137"/>
                  </a:lnTo>
                  <a:lnTo>
                    <a:pt x="1059" y="1137"/>
                  </a:lnTo>
                  <a:lnTo>
                    <a:pt x="836" y="1131"/>
                  </a:lnTo>
                  <a:lnTo>
                    <a:pt x="836" y="1131"/>
                  </a:lnTo>
                  <a:lnTo>
                    <a:pt x="707" y="1128"/>
                  </a:lnTo>
                  <a:lnTo>
                    <a:pt x="707" y="1128"/>
                  </a:lnTo>
                  <a:lnTo>
                    <a:pt x="641" y="1128"/>
                  </a:lnTo>
                  <a:lnTo>
                    <a:pt x="632" y="1128"/>
                  </a:lnTo>
                  <a:lnTo>
                    <a:pt x="632" y="1128"/>
                  </a:lnTo>
                  <a:lnTo>
                    <a:pt x="630" y="1128"/>
                  </a:lnTo>
                  <a:lnTo>
                    <a:pt x="630" y="1128"/>
                  </a:lnTo>
                  <a:lnTo>
                    <a:pt x="627" y="1125"/>
                  </a:lnTo>
                  <a:lnTo>
                    <a:pt x="627" y="1123"/>
                  </a:lnTo>
                  <a:lnTo>
                    <a:pt x="627" y="1123"/>
                  </a:lnTo>
                  <a:lnTo>
                    <a:pt x="627" y="1120"/>
                  </a:lnTo>
                  <a:lnTo>
                    <a:pt x="627" y="1117"/>
                  </a:lnTo>
                  <a:lnTo>
                    <a:pt x="627" y="1117"/>
                  </a:lnTo>
                  <a:lnTo>
                    <a:pt x="627" y="1100"/>
                  </a:lnTo>
                  <a:lnTo>
                    <a:pt x="627" y="1100"/>
                  </a:lnTo>
                  <a:lnTo>
                    <a:pt x="630" y="805"/>
                  </a:lnTo>
                  <a:lnTo>
                    <a:pt x="630" y="805"/>
                  </a:lnTo>
                  <a:lnTo>
                    <a:pt x="630" y="647"/>
                  </a:lnTo>
                  <a:lnTo>
                    <a:pt x="630" y="647"/>
                  </a:lnTo>
                  <a:lnTo>
                    <a:pt x="632" y="487"/>
                  </a:lnTo>
                  <a:lnTo>
                    <a:pt x="632" y="487"/>
                  </a:lnTo>
                  <a:lnTo>
                    <a:pt x="632" y="326"/>
                  </a:lnTo>
                  <a:lnTo>
                    <a:pt x="632" y="326"/>
                  </a:lnTo>
                  <a:lnTo>
                    <a:pt x="632" y="258"/>
                  </a:lnTo>
                  <a:lnTo>
                    <a:pt x="647" y="258"/>
                  </a:lnTo>
                  <a:lnTo>
                    <a:pt x="690" y="258"/>
                  </a:lnTo>
                  <a:lnTo>
                    <a:pt x="690" y="258"/>
                  </a:lnTo>
                  <a:lnTo>
                    <a:pt x="1016" y="258"/>
                  </a:lnTo>
                  <a:lnTo>
                    <a:pt x="1016" y="258"/>
                  </a:lnTo>
                  <a:lnTo>
                    <a:pt x="1096" y="258"/>
                  </a:lnTo>
                  <a:lnTo>
                    <a:pt x="1096" y="258"/>
                  </a:lnTo>
                  <a:lnTo>
                    <a:pt x="1174" y="258"/>
                  </a:lnTo>
                  <a:lnTo>
                    <a:pt x="1174" y="258"/>
                  </a:lnTo>
                  <a:lnTo>
                    <a:pt x="1331" y="255"/>
                  </a:lnTo>
                  <a:lnTo>
                    <a:pt x="1331" y="255"/>
                  </a:lnTo>
                  <a:lnTo>
                    <a:pt x="1480" y="255"/>
                  </a:lnTo>
                  <a:lnTo>
                    <a:pt x="1492" y="255"/>
                  </a:lnTo>
                  <a:lnTo>
                    <a:pt x="1495" y="255"/>
                  </a:lnTo>
                  <a:lnTo>
                    <a:pt x="1497" y="255"/>
                  </a:lnTo>
                  <a:lnTo>
                    <a:pt x="1497" y="255"/>
                  </a:lnTo>
                  <a:lnTo>
                    <a:pt x="1497" y="255"/>
                  </a:lnTo>
                  <a:lnTo>
                    <a:pt x="1497" y="255"/>
                  </a:lnTo>
                  <a:lnTo>
                    <a:pt x="1497" y="255"/>
                  </a:lnTo>
                  <a:lnTo>
                    <a:pt x="1497" y="255"/>
                  </a:lnTo>
                  <a:lnTo>
                    <a:pt x="1497" y="255"/>
                  </a:lnTo>
                  <a:lnTo>
                    <a:pt x="1500" y="255"/>
                  </a:lnTo>
                  <a:lnTo>
                    <a:pt x="1500" y="255"/>
                  </a:lnTo>
                  <a:lnTo>
                    <a:pt x="1500" y="258"/>
                  </a:lnTo>
                  <a:lnTo>
                    <a:pt x="1500" y="258"/>
                  </a:lnTo>
                  <a:lnTo>
                    <a:pt x="1500" y="260"/>
                  </a:lnTo>
                  <a:lnTo>
                    <a:pt x="1500" y="260"/>
                  </a:lnTo>
                  <a:lnTo>
                    <a:pt x="1500" y="278"/>
                  </a:lnTo>
                  <a:lnTo>
                    <a:pt x="1500" y="278"/>
                  </a:lnTo>
                  <a:lnTo>
                    <a:pt x="1500" y="349"/>
                  </a:lnTo>
                  <a:lnTo>
                    <a:pt x="1500" y="349"/>
                  </a:lnTo>
                  <a:lnTo>
                    <a:pt x="1503" y="487"/>
                  </a:lnTo>
                  <a:lnTo>
                    <a:pt x="1503" y="487"/>
                  </a:lnTo>
                  <a:lnTo>
                    <a:pt x="1506" y="613"/>
                  </a:lnTo>
                  <a:lnTo>
                    <a:pt x="1506" y="613"/>
                  </a:lnTo>
                  <a:lnTo>
                    <a:pt x="1512" y="836"/>
                  </a:lnTo>
                  <a:lnTo>
                    <a:pt x="1512" y="836"/>
                  </a:lnTo>
                  <a:lnTo>
                    <a:pt x="1515" y="1008"/>
                  </a:lnTo>
                  <a:lnTo>
                    <a:pt x="1515" y="1008"/>
                  </a:lnTo>
                  <a:lnTo>
                    <a:pt x="1518" y="1120"/>
                  </a:lnTo>
                  <a:lnTo>
                    <a:pt x="1518" y="1120"/>
                  </a:lnTo>
                  <a:lnTo>
                    <a:pt x="1518" y="1128"/>
                  </a:lnTo>
                  <a:lnTo>
                    <a:pt x="1515" y="1134"/>
                  </a:lnTo>
                  <a:lnTo>
                    <a:pt x="1515" y="1134"/>
                  </a:lnTo>
                  <a:lnTo>
                    <a:pt x="1509" y="1140"/>
                  </a:lnTo>
                  <a:lnTo>
                    <a:pt x="1506" y="1143"/>
                  </a:lnTo>
                  <a:lnTo>
                    <a:pt x="1506" y="1143"/>
                  </a:lnTo>
                  <a:lnTo>
                    <a:pt x="1497" y="1146"/>
                  </a:lnTo>
                  <a:lnTo>
                    <a:pt x="1497" y="1146"/>
                  </a:lnTo>
                  <a:lnTo>
                    <a:pt x="1495" y="1146"/>
                  </a:lnTo>
                  <a:lnTo>
                    <a:pt x="1495" y="1146"/>
                  </a:lnTo>
                  <a:lnTo>
                    <a:pt x="1497" y="1146"/>
                  </a:lnTo>
                  <a:lnTo>
                    <a:pt x="1497" y="1146"/>
                  </a:lnTo>
                  <a:lnTo>
                    <a:pt x="1506" y="1143"/>
                  </a:lnTo>
                  <a:lnTo>
                    <a:pt x="1506" y="1143"/>
                  </a:lnTo>
                  <a:lnTo>
                    <a:pt x="1512" y="1140"/>
                  </a:lnTo>
                  <a:lnTo>
                    <a:pt x="1515" y="1137"/>
                  </a:lnTo>
                  <a:lnTo>
                    <a:pt x="1515" y="1137"/>
                  </a:lnTo>
                  <a:lnTo>
                    <a:pt x="1520" y="1128"/>
                  </a:lnTo>
                  <a:lnTo>
                    <a:pt x="1520" y="1120"/>
                  </a:lnTo>
                  <a:lnTo>
                    <a:pt x="1520" y="1120"/>
                  </a:lnTo>
                  <a:lnTo>
                    <a:pt x="1523" y="1077"/>
                  </a:lnTo>
                  <a:lnTo>
                    <a:pt x="1523" y="1077"/>
                  </a:lnTo>
                  <a:lnTo>
                    <a:pt x="1529" y="1080"/>
                  </a:lnTo>
                  <a:lnTo>
                    <a:pt x="1529" y="1080"/>
                  </a:lnTo>
                  <a:lnTo>
                    <a:pt x="1549" y="1085"/>
                  </a:lnTo>
                  <a:lnTo>
                    <a:pt x="1549" y="1085"/>
                  </a:lnTo>
                  <a:lnTo>
                    <a:pt x="1578" y="1091"/>
                  </a:lnTo>
                  <a:lnTo>
                    <a:pt x="1578" y="1091"/>
                  </a:lnTo>
                  <a:lnTo>
                    <a:pt x="1592" y="1091"/>
                  </a:lnTo>
                  <a:lnTo>
                    <a:pt x="1592" y="1091"/>
                  </a:lnTo>
                  <a:lnTo>
                    <a:pt x="1609" y="1094"/>
                  </a:lnTo>
                  <a:lnTo>
                    <a:pt x="1609" y="1094"/>
                  </a:lnTo>
                  <a:lnTo>
                    <a:pt x="1626" y="1091"/>
                  </a:lnTo>
                  <a:lnTo>
                    <a:pt x="1626" y="1091"/>
                  </a:lnTo>
                  <a:lnTo>
                    <a:pt x="1644" y="1091"/>
                  </a:lnTo>
                  <a:lnTo>
                    <a:pt x="1644" y="1091"/>
                  </a:lnTo>
                  <a:lnTo>
                    <a:pt x="1672" y="1085"/>
                  </a:lnTo>
                  <a:lnTo>
                    <a:pt x="1672" y="1085"/>
                  </a:lnTo>
                  <a:lnTo>
                    <a:pt x="1692" y="1080"/>
                  </a:lnTo>
                  <a:lnTo>
                    <a:pt x="1692" y="1080"/>
                  </a:lnTo>
                  <a:lnTo>
                    <a:pt x="1698" y="1077"/>
                  </a:lnTo>
                  <a:lnTo>
                    <a:pt x="1698" y="1077"/>
                  </a:lnTo>
                  <a:lnTo>
                    <a:pt x="1698" y="1077"/>
                  </a:lnTo>
                  <a:lnTo>
                    <a:pt x="1698" y="1100"/>
                  </a:lnTo>
                  <a:lnTo>
                    <a:pt x="1698" y="1100"/>
                  </a:lnTo>
                  <a:lnTo>
                    <a:pt x="1698" y="1117"/>
                  </a:lnTo>
                  <a:lnTo>
                    <a:pt x="1698" y="1120"/>
                  </a:lnTo>
                  <a:lnTo>
                    <a:pt x="1698" y="1120"/>
                  </a:lnTo>
                  <a:lnTo>
                    <a:pt x="1698" y="1128"/>
                  </a:lnTo>
                  <a:lnTo>
                    <a:pt x="1698" y="1128"/>
                  </a:lnTo>
                  <a:lnTo>
                    <a:pt x="1704" y="1143"/>
                  </a:lnTo>
                  <a:lnTo>
                    <a:pt x="1704" y="1143"/>
                  </a:lnTo>
                  <a:lnTo>
                    <a:pt x="1715" y="1154"/>
                  </a:lnTo>
                  <a:lnTo>
                    <a:pt x="1727" y="1160"/>
                  </a:lnTo>
                  <a:lnTo>
                    <a:pt x="1727" y="1160"/>
                  </a:lnTo>
                  <a:lnTo>
                    <a:pt x="1735" y="1163"/>
                  </a:lnTo>
                  <a:lnTo>
                    <a:pt x="1735" y="1163"/>
                  </a:lnTo>
                  <a:lnTo>
                    <a:pt x="1741" y="1163"/>
                  </a:lnTo>
                  <a:lnTo>
                    <a:pt x="1749" y="1163"/>
                  </a:lnTo>
                  <a:lnTo>
                    <a:pt x="1749" y="1163"/>
                  </a:lnTo>
                  <a:lnTo>
                    <a:pt x="1818" y="1163"/>
                  </a:lnTo>
                  <a:lnTo>
                    <a:pt x="1818" y="1163"/>
                  </a:lnTo>
                  <a:lnTo>
                    <a:pt x="1944" y="1160"/>
                  </a:lnTo>
                  <a:lnTo>
                    <a:pt x="1944" y="1160"/>
                  </a:lnTo>
                  <a:lnTo>
                    <a:pt x="2168" y="1154"/>
                  </a:lnTo>
                  <a:lnTo>
                    <a:pt x="2168" y="1154"/>
                  </a:lnTo>
                  <a:lnTo>
                    <a:pt x="2341" y="1151"/>
                  </a:lnTo>
                  <a:lnTo>
                    <a:pt x="2341" y="1151"/>
                  </a:lnTo>
                  <a:lnTo>
                    <a:pt x="2450" y="1146"/>
                  </a:lnTo>
                  <a:lnTo>
                    <a:pt x="2450" y="1146"/>
                  </a:lnTo>
                  <a:lnTo>
                    <a:pt x="2490" y="1146"/>
                  </a:lnTo>
                  <a:lnTo>
                    <a:pt x="2490" y="1146"/>
                  </a:lnTo>
                  <a:lnTo>
                    <a:pt x="2450" y="1143"/>
                  </a:lnTo>
                  <a:lnTo>
                    <a:pt x="2450" y="1143"/>
                  </a:lnTo>
                  <a:lnTo>
                    <a:pt x="2341" y="1140"/>
                  </a:lnTo>
                  <a:lnTo>
                    <a:pt x="2341" y="1140"/>
                  </a:lnTo>
                  <a:lnTo>
                    <a:pt x="2168" y="1137"/>
                  </a:lnTo>
                  <a:lnTo>
                    <a:pt x="2168" y="1137"/>
                  </a:lnTo>
                  <a:lnTo>
                    <a:pt x="1944" y="1131"/>
                  </a:lnTo>
                  <a:lnTo>
                    <a:pt x="1944" y="1131"/>
                  </a:lnTo>
                  <a:lnTo>
                    <a:pt x="1818" y="1128"/>
                  </a:lnTo>
                  <a:lnTo>
                    <a:pt x="1818" y="1128"/>
                  </a:lnTo>
                  <a:lnTo>
                    <a:pt x="1749" y="1128"/>
                  </a:lnTo>
                  <a:lnTo>
                    <a:pt x="1741" y="1128"/>
                  </a:lnTo>
                  <a:lnTo>
                    <a:pt x="1738" y="1128"/>
                  </a:lnTo>
                  <a:lnTo>
                    <a:pt x="1738" y="1128"/>
                  </a:lnTo>
                  <a:lnTo>
                    <a:pt x="1738" y="1128"/>
                  </a:lnTo>
                  <a:lnTo>
                    <a:pt x="1735" y="1125"/>
                  </a:lnTo>
                  <a:lnTo>
                    <a:pt x="1735" y="1123"/>
                  </a:lnTo>
                  <a:lnTo>
                    <a:pt x="1735" y="1120"/>
                  </a:lnTo>
                  <a:lnTo>
                    <a:pt x="1735" y="1117"/>
                  </a:lnTo>
                  <a:lnTo>
                    <a:pt x="1735" y="1117"/>
                  </a:lnTo>
                  <a:lnTo>
                    <a:pt x="1735" y="1100"/>
                  </a:lnTo>
                  <a:lnTo>
                    <a:pt x="1735" y="1100"/>
                  </a:lnTo>
                  <a:lnTo>
                    <a:pt x="1738" y="805"/>
                  </a:lnTo>
                  <a:lnTo>
                    <a:pt x="1738" y="805"/>
                  </a:lnTo>
                  <a:lnTo>
                    <a:pt x="1741" y="647"/>
                  </a:lnTo>
                  <a:lnTo>
                    <a:pt x="1741" y="647"/>
                  </a:lnTo>
                  <a:lnTo>
                    <a:pt x="1741" y="490"/>
                  </a:lnTo>
                  <a:lnTo>
                    <a:pt x="1741" y="490"/>
                  </a:lnTo>
                  <a:lnTo>
                    <a:pt x="1741" y="326"/>
                  </a:lnTo>
                  <a:lnTo>
                    <a:pt x="1741" y="326"/>
                  </a:lnTo>
                  <a:lnTo>
                    <a:pt x="1741" y="258"/>
                  </a:lnTo>
                  <a:lnTo>
                    <a:pt x="1747" y="258"/>
                  </a:lnTo>
                  <a:lnTo>
                    <a:pt x="1755" y="258"/>
                  </a:lnTo>
                  <a:lnTo>
                    <a:pt x="1798" y="258"/>
                  </a:lnTo>
                  <a:lnTo>
                    <a:pt x="1798" y="258"/>
                  </a:lnTo>
                  <a:lnTo>
                    <a:pt x="2125" y="258"/>
                  </a:lnTo>
                  <a:lnTo>
                    <a:pt x="2125" y="258"/>
                  </a:lnTo>
                  <a:lnTo>
                    <a:pt x="2204" y="258"/>
                  </a:lnTo>
                  <a:lnTo>
                    <a:pt x="2204" y="258"/>
                  </a:lnTo>
                  <a:lnTo>
                    <a:pt x="2281" y="258"/>
                  </a:lnTo>
                  <a:lnTo>
                    <a:pt x="2281" y="258"/>
                  </a:lnTo>
                  <a:lnTo>
                    <a:pt x="2439" y="255"/>
                  </a:lnTo>
                  <a:lnTo>
                    <a:pt x="2439" y="255"/>
                  </a:lnTo>
                  <a:lnTo>
                    <a:pt x="2588" y="255"/>
                  </a:lnTo>
                  <a:lnTo>
                    <a:pt x="2599" y="255"/>
                  </a:lnTo>
                  <a:lnTo>
                    <a:pt x="2602" y="255"/>
                  </a:lnTo>
                  <a:lnTo>
                    <a:pt x="2605" y="255"/>
                  </a:lnTo>
                  <a:lnTo>
                    <a:pt x="2605" y="255"/>
                  </a:lnTo>
                  <a:lnTo>
                    <a:pt x="2605" y="255"/>
                  </a:lnTo>
                  <a:lnTo>
                    <a:pt x="2605" y="255"/>
                  </a:lnTo>
                  <a:lnTo>
                    <a:pt x="2605" y="255"/>
                  </a:lnTo>
                  <a:lnTo>
                    <a:pt x="2605" y="255"/>
                  </a:lnTo>
                  <a:lnTo>
                    <a:pt x="2605" y="255"/>
                  </a:lnTo>
                  <a:lnTo>
                    <a:pt x="2605" y="255"/>
                  </a:lnTo>
                  <a:lnTo>
                    <a:pt x="2608" y="255"/>
                  </a:lnTo>
                  <a:lnTo>
                    <a:pt x="2608" y="255"/>
                  </a:lnTo>
                  <a:lnTo>
                    <a:pt x="2608" y="258"/>
                  </a:lnTo>
                  <a:lnTo>
                    <a:pt x="2608" y="258"/>
                  </a:lnTo>
                  <a:lnTo>
                    <a:pt x="2608" y="260"/>
                  </a:lnTo>
                  <a:lnTo>
                    <a:pt x="2608" y="260"/>
                  </a:lnTo>
                  <a:lnTo>
                    <a:pt x="2608" y="278"/>
                  </a:lnTo>
                  <a:lnTo>
                    <a:pt x="2608" y="278"/>
                  </a:lnTo>
                  <a:lnTo>
                    <a:pt x="2611" y="349"/>
                  </a:lnTo>
                  <a:lnTo>
                    <a:pt x="2611" y="349"/>
                  </a:lnTo>
                  <a:lnTo>
                    <a:pt x="2611" y="487"/>
                  </a:lnTo>
                  <a:lnTo>
                    <a:pt x="2611" y="487"/>
                  </a:lnTo>
                  <a:lnTo>
                    <a:pt x="2614" y="613"/>
                  </a:lnTo>
                  <a:lnTo>
                    <a:pt x="2614" y="613"/>
                  </a:lnTo>
                  <a:lnTo>
                    <a:pt x="2619" y="836"/>
                  </a:lnTo>
                  <a:lnTo>
                    <a:pt x="2619" y="836"/>
                  </a:lnTo>
                  <a:lnTo>
                    <a:pt x="2622" y="1008"/>
                  </a:lnTo>
                  <a:lnTo>
                    <a:pt x="2622" y="1008"/>
                  </a:lnTo>
                  <a:lnTo>
                    <a:pt x="2628" y="1120"/>
                  </a:lnTo>
                  <a:lnTo>
                    <a:pt x="2628" y="1120"/>
                  </a:lnTo>
                  <a:lnTo>
                    <a:pt x="2625" y="1128"/>
                  </a:lnTo>
                  <a:lnTo>
                    <a:pt x="2622" y="1134"/>
                  </a:lnTo>
                  <a:lnTo>
                    <a:pt x="2622" y="1134"/>
                  </a:lnTo>
                  <a:lnTo>
                    <a:pt x="2619" y="1140"/>
                  </a:lnTo>
                  <a:lnTo>
                    <a:pt x="2614" y="1143"/>
                  </a:lnTo>
                  <a:lnTo>
                    <a:pt x="2614" y="1143"/>
                  </a:lnTo>
                  <a:lnTo>
                    <a:pt x="2605" y="1146"/>
                  </a:lnTo>
                  <a:lnTo>
                    <a:pt x="2605" y="1146"/>
                  </a:lnTo>
                  <a:lnTo>
                    <a:pt x="2605" y="1146"/>
                  </a:lnTo>
                  <a:lnTo>
                    <a:pt x="2605" y="1146"/>
                  </a:lnTo>
                  <a:lnTo>
                    <a:pt x="2605" y="1146"/>
                  </a:lnTo>
                  <a:lnTo>
                    <a:pt x="2605" y="1146"/>
                  </a:lnTo>
                  <a:lnTo>
                    <a:pt x="2614" y="1143"/>
                  </a:lnTo>
                  <a:lnTo>
                    <a:pt x="2614" y="1143"/>
                  </a:lnTo>
                  <a:lnTo>
                    <a:pt x="2619" y="1140"/>
                  </a:lnTo>
                  <a:lnTo>
                    <a:pt x="2625" y="1137"/>
                  </a:lnTo>
                  <a:lnTo>
                    <a:pt x="2625" y="1137"/>
                  </a:lnTo>
                  <a:lnTo>
                    <a:pt x="2628" y="1128"/>
                  </a:lnTo>
                  <a:lnTo>
                    <a:pt x="2631" y="1120"/>
                  </a:lnTo>
                  <a:lnTo>
                    <a:pt x="2631" y="1120"/>
                  </a:lnTo>
                  <a:lnTo>
                    <a:pt x="2634" y="1008"/>
                  </a:lnTo>
                  <a:lnTo>
                    <a:pt x="2634" y="1008"/>
                  </a:lnTo>
                  <a:lnTo>
                    <a:pt x="2636" y="836"/>
                  </a:lnTo>
                  <a:lnTo>
                    <a:pt x="2636" y="836"/>
                  </a:lnTo>
                  <a:lnTo>
                    <a:pt x="2642" y="613"/>
                  </a:lnTo>
                  <a:lnTo>
                    <a:pt x="2642" y="613"/>
                  </a:lnTo>
                  <a:lnTo>
                    <a:pt x="2645" y="487"/>
                  </a:lnTo>
                  <a:lnTo>
                    <a:pt x="2645" y="487"/>
                  </a:lnTo>
                  <a:lnTo>
                    <a:pt x="2648" y="349"/>
                  </a:lnTo>
                  <a:lnTo>
                    <a:pt x="2648" y="349"/>
                  </a:lnTo>
                  <a:lnTo>
                    <a:pt x="2648" y="304"/>
                  </a:lnTo>
                  <a:lnTo>
                    <a:pt x="2722" y="306"/>
                  </a:lnTo>
                  <a:lnTo>
                    <a:pt x="2722" y="306"/>
                  </a:lnTo>
                  <a:lnTo>
                    <a:pt x="2805" y="306"/>
                  </a:lnTo>
                  <a:lnTo>
                    <a:pt x="2889" y="309"/>
                  </a:lnTo>
                  <a:lnTo>
                    <a:pt x="2946" y="312"/>
                  </a:lnTo>
                  <a:lnTo>
                    <a:pt x="2946" y="398"/>
                  </a:lnTo>
                  <a:lnTo>
                    <a:pt x="2946" y="495"/>
                  </a:lnTo>
                  <a:lnTo>
                    <a:pt x="2949" y="690"/>
                  </a:lnTo>
                  <a:lnTo>
                    <a:pt x="2949" y="690"/>
                  </a:lnTo>
                  <a:lnTo>
                    <a:pt x="2952" y="739"/>
                  </a:lnTo>
                  <a:lnTo>
                    <a:pt x="2952" y="785"/>
                  </a:lnTo>
                  <a:lnTo>
                    <a:pt x="2954" y="882"/>
                  </a:lnTo>
                  <a:lnTo>
                    <a:pt x="2957" y="979"/>
                  </a:lnTo>
                  <a:lnTo>
                    <a:pt x="2957" y="979"/>
                  </a:lnTo>
                  <a:lnTo>
                    <a:pt x="2960" y="1074"/>
                  </a:lnTo>
                  <a:lnTo>
                    <a:pt x="2960" y="1074"/>
                  </a:lnTo>
                  <a:lnTo>
                    <a:pt x="2957" y="1074"/>
                  </a:lnTo>
                  <a:lnTo>
                    <a:pt x="2957" y="1074"/>
                  </a:lnTo>
                  <a:lnTo>
                    <a:pt x="2920" y="1065"/>
                  </a:lnTo>
                  <a:lnTo>
                    <a:pt x="2920" y="1065"/>
                  </a:lnTo>
                  <a:lnTo>
                    <a:pt x="2868" y="1062"/>
                  </a:lnTo>
                  <a:lnTo>
                    <a:pt x="2868" y="1062"/>
                  </a:lnTo>
                  <a:lnTo>
                    <a:pt x="2840" y="1059"/>
                  </a:lnTo>
                  <a:lnTo>
                    <a:pt x="2840" y="1059"/>
                  </a:lnTo>
                  <a:lnTo>
                    <a:pt x="2811" y="1059"/>
                  </a:lnTo>
                  <a:lnTo>
                    <a:pt x="2811" y="1059"/>
                  </a:lnTo>
                  <a:lnTo>
                    <a:pt x="2782" y="1059"/>
                  </a:lnTo>
                  <a:lnTo>
                    <a:pt x="2782" y="1059"/>
                  </a:lnTo>
                  <a:lnTo>
                    <a:pt x="2754" y="1062"/>
                  </a:lnTo>
                  <a:lnTo>
                    <a:pt x="2754" y="1062"/>
                  </a:lnTo>
                  <a:lnTo>
                    <a:pt x="2702" y="1065"/>
                  </a:lnTo>
                  <a:lnTo>
                    <a:pt x="2702" y="1065"/>
                  </a:lnTo>
                  <a:lnTo>
                    <a:pt x="2665" y="1074"/>
                  </a:lnTo>
                  <a:lnTo>
                    <a:pt x="2665" y="1074"/>
                  </a:lnTo>
                  <a:lnTo>
                    <a:pt x="2656" y="1074"/>
                  </a:lnTo>
                  <a:lnTo>
                    <a:pt x="2656" y="1074"/>
                  </a:lnTo>
                  <a:lnTo>
                    <a:pt x="2651" y="1077"/>
                  </a:lnTo>
                  <a:lnTo>
                    <a:pt x="2651" y="1077"/>
                  </a:lnTo>
                  <a:lnTo>
                    <a:pt x="2656" y="1077"/>
                  </a:lnTo>
                  <a:lnTo>
                    <a:pt x="2656" y="1077"/>
                  </a:lnTo>
                  <a:lnTo>
                    <a:pt x="2665" y="1080"/>
                  </a:lnTo>
                  <a:lnTo>
                    <a:pt x="2665" y="1080"/>
                  </a:lnTo>
                  <a:lnTo>
                    <a:pt x="2702" y="1085"/>
                  </a:lnTo>
                  <a:lnTo>
                    <a:pt x="2702" y="1085"/>
                  </a:lnTo>
                  <a:lnTo>
                    <a:pt x="2754" y="1091"/>
                  </a:lnTo>
                  <a:lnTo>
                    <a:pt x="2754" y="1091"/>
                  </a:lnTo>
                  <a:lnTo>
                    <a:pt x="2782" y="1091"/>
                  </a:lnTo>
                  <a:lnTo>
                    <a:pt x="2782" y="1091"/>
                  </a:lnTo>
                  <a:lnTo>
                    <a:pt x="2811" y="1094"/>
                  </a:lnTo>
                  <a:lnTo>
                    <a:pt x="2811" y="1094"/>
                  </a:lnTo>
                  <a:lnTo>
                    <a:pt x="2840" y="1091"/>
                  </a:lnTo>
                  <a:lnTo>
                    <a:pt x="2840" y="1091"/>
                  </a:lnTo>
                  <a:lnTo>
                    <a:pt x="2868" y="1091"/>
                  </a:lnTo>
                  <a:lnTo>
                    <a:pt x="2868" y="1091"/>
                  </a:lnTo>
                  <a:lnTo>
                    <a:pt x="2920" y="1085"/>
                  </a:lnTo>
                  <a:lnTo>
                    <a:pt x="2920" y="1085"/>
                  </a:lnTo>
                  <a:lnTo>
                    <a:pt x="2957" y="1080"/>
                  </a:lnTo>
                  <a:lnTo>
                    <a:pt x="2957" y="1080"/>
                  </a:lnTo>
                  <a:lnTo>
                    <a:pt x="2960" y="1080"/>
                  </a:lnTo>
                  <a:lnTo>
                    <a:pt x="2960" y="1080"/>
                  </a:lnTo>
                  <a:lnTo>
                    <a:pt x="2963" y="1085"/>
                  </a:lnTo>
                  <a:lnTo>
                    <a:pt x="2971" y="1085"/>
                  </a:lnTo>
                  <a:lnTo>
                    <a:pt x="3020" y="1085"/>
                  </a:lnTo>
                  <a:lnTo>
                    <a:pt x="3072" y="1083"/>
                  </a:lnTo>
                  <a:lnTo>
                    <a:pt x="3072" y="1083"/>
                  </a:lnTo>
                  <a:lnTo>
                    <a:pt x="3123" y="1080"/>
                  </a:lnTo>
                  <a:lnTo>
                    <a:pt x="3123" y="1080"/>
                  </a:lnTo>
                  <a:lnTo>
                    <a:pt x="3172" y="1077"/>
                  </a:lnTo>
                  <a:lnTo>
                    <a:pt x="3172" y="1077"/>
                  </a:lnTo>
                  <a:lnTo>
                    <a:pt x="3123" y="1074"/>
                  </a:lnTo>
                  <a:lnTo>
                    <a:pt x="3123" y="1074"/>
                  </a:lnTo>
                  <a:lnTo>
                    <a:pt x="3072" y="1071"/>
                  </a:lnTo>
                  <a:lnTo>
                    <a:pt x="3020" y="1068"/>
                  </a:lnTo>
                  <a:lnTo>
                    <a:pt x="2980" y="1065"/>
                  </a:lnTo>
                  <a:lnTo>
                    <a:pt x="2980" y="1065"/>
                  </a:lnTo>
                  <a:lnTo>
                    <a:pt x="2986" y="979"/>
                  </a:lnTo>
                  <a:lnTo>
                    <a:pt x="2989" y="882"/>
                  </a:lnTo>
                  <a:lnTo>
                    <a:pt x="2989" y="785"/>
                  </a:lnTo>
                  <a:lnTo>
                    <a:pt x="2992" y="739"/>
                  </a:lnTo>
                  <a:lnTo>
                    <a:pt x="2992" y="739"/>
                  </a:lnTo>
                  <a:lnTo>
                    <a:pt x="2992" y="690"/>
                  </a:lnTo>
                  <a:lnTo>
                    <a:pt x="2994" y="495"/>
                  </a:lnTo>
                  <a:lnTo>
                    <a:pt x="2994" y="398"/>
                  </a:lnTo>
                  <a:lnTo>
                    <a:pt x="2994" y="326"/>
                  </a:lnTo>
                  <a:lnTo>
                    <a:pt x="3103" y="326"/>
                  </a:lnTo>
                  <a:lnTo>
                    <a:pt x="3166" y="326"/>
                  </a:lnTo>
                  <a:lnTo>
                    <a:pt x="3201" y="326"/>
                  </a:lnTo>
                  <a:lnTo>
                    <a:pt x="3218" y="326"/>
                  </a:lnTo>
                  <a:lnTo>
                    <a:pt x="3221" y="326"/>
                  </a:lnTo>
                  <a:lnTo>
                    <a:pt x="3221" y="332"/>
                  </a:lnTo>
                  <a:lnTo>
                    <a:pt x="3221" y="364"/>
                  </a:lnTo>
                  <a:lnTo>
                    <a:pt x="3221" y="430"/>
                  </a:lnTo>
                  <a:lnTo>
                    <a:pt x="3221" y="495"/>
                  </a:lnTo>
                  <a:lnTo>
                    <a:pt x="3224" y="561"/>
                  </a:lnTo>
                  <a:lnTo>
                    <a:pt x="3226" y="693"/>
                  </a:lnTo>
                  <a:lnTo>
                    <a:pt x="3232" y="825"/>
                  </a:lnTo>
                  <a:lnTo>
                    <a:pt x="3232" y="888"/>
                  </a:lnTo>
                  <a:lnTo>
                    <a:pt x="3232" y="888"/>
                  </a:lnTo>
                  <a:lnTo>
                    <a:pt x="3235" y="954"/>
                  </a:lnTo>
                  <a:lnTo>
                    <a:pt x="3241" y="1020"/>
                  </a:lnTo>
                  <a:lnTo>
                    <a:pt x="3241" y="1054"/>
                  </a:lnTo>
                  <a:lnTo>
                    <a:pt x="3241" y="1054"/>
                  </a:lnTo>
                  <a:lnTo>
                    <a:pt x="3241" y="1059"/>
                  </a:lnTo>
                  <a:lnTo>
                    <a:pt x="3241" y="1059"/>
                  </a:lnTo>
                  <a:lnTo>
                    <a:pt x="3241" y="1068"/>
                  </a:lnTo>
                  <a:lnTo>
                    <a:pt x="3241" y="1068"/>
                  </a:lnTo>
                  <a:lnTo>
                    <a:pt x="3235" y="1074"/>
                  </a:lnTo>
                  <a:lnTo>
                    <a:pt x="3226" y="1077"/>
                  </a:lnTo>
                  <a:lnTo>
                    <a:pt x="3226" y="1077"/>
                  </a:lnTo>
                  <a:lnTo>
                    <a:pt x="3235" y="1074"/>
                  </a:lnTo>
                  <a:lnTo>
                    <a:pt x="3241" y="1068"/>
                  </a:lnTo>
                  <a:lnTo>
                    <a:pt x="3241" y="1068"/>
                  </a:lnTo>
                  <a:lnTo>
                    <a:pt x="3243" y="1062"/>
                  </a:lnTo>
                  <a:lnTo>
                    <a:pt x="3243" y="1062"/>
                  </a:lnTo>
                  <a:lnTo>
                    <a:pt x="3246" y="1054"/>
                  </a:lnTo>
                  <a:lnTo>
                    <a:pt x="3246" y="1020"/>
                  </a:lnTo>
                  <a:lnTo>
                    <a:pt x="3249" y="954"/>
                  </a:lnTo>
                  <a:lnTo>
                    <a:pt x="3249" y="954"/>
                  </a:lnTo>
                  <a:lnTo>
                    <a:pt x="3252" y="888"/>
                  </a:lnTo>
                  <a:lnTo>
                    <a:pt x="3255" y="825"/>
                  </a:lnTo>
                  <a:lnTo>
                    <a:pt x="3261" y="693"/>
                  </a:lnTo>
                  <a:lnTo>
                    <a:pt x="3264" y="561"/>
                  </a:lnTo>
                  <a:lnTo>
                    <a:pt x="3264" y="495"/>
                  </a:lnTo>
                  <a:lnTo>
                    <a:pt x="3267" y="430"/>
                  </a:lnTo>
                  <a:lnTo>
                    <a:pt x="3267" y="364"/>
                  </a:lnTo>
                  <a:lnTo>
                    <a:pt x="3267" y="332"/>
                  </a:lnTo>
                  <a:lnTo>
                    <a:pt x="3267" y="323"/>
                  </a:lnTo>
                  <a:lnTo>
                    <a:pt x="3267" y="321"/>
                  </a:lnTo>
                  <a:lnTo>
                    <a:pt x="3267" y="315"/>
                  </a:lnTo>
                  <a:close/>
                  <a:moveTo>
                    <a:pt x="42" y="326"/>
                  </a:moveTo>
                  <a:lnTo>
                    <a:pt x="42" y="326"/>
                  </a:lnTo>
                  <a:close/>
                  <a:moveTo>
                    <a:pt x="48" y="321"/>
                  </a:moveTo>
                  <a:lnTo>
                    <a:pt x="48" y="318"/>
                  </a:lnTo>
                  <a:lnTo>
                    <a:pt x="48" y="318"/>
                  </a:lnTo>
                  <a:lnTo>
                    <a:pt x="48" y="321"/>
                  </a:lnTo>
                  <a:close/>
                  <a:moveTo>
                    <a:pt x="1698" y="1074"/>
                  </a:moveTo>
                  <a:lnTo>
                    <a:pt x="1698" y="1074"/>
                  </a:lnTo>
                  <a:lnTo>
                    <a:pt x="1692" y="1074"/>
                  </a:lnTo>
                  <a:lnTo>
                    <a:pt x="1692" y="1074"/>
                  </a:lnTo>
                  <a:lnTo>
                    <a:pt x="1672" y="1065"/>
                  </a:lnTo>
                  <a:lnTo>
                    <a:pt x="1672" y="1065"/>
                  </a:lnTo>
                  <a:lnTo>
                    <a:pt x="1644" y="1062"/>
                  </a:lnTo>
                  <a:lnTo>
                    <a:pt x="1644" y="1062"/>
                  </a:lnTo>
                  <a:lnTo>
                    <a:pt x="1626" y="1059"/>
                  </a:lnTo>
                  <a:lnTo>
                    <a:pt x="1626" y="1059"/>
                  </a:lnTo>
                  <a:lnTo>
                    <a:pt x="1609" y="1059"/>
                  </a:lnTo>
                  <a:lnTo>
                    <a:pt x="1609" y="1059"/>
                  </a:lnTo>
                  <a:lnTo>
                    <a:pt x="1592" y="1059"/>
                  </a:lnTo>
                  <a:lnTo>
                    <a:pt x="1592" y="1059"/>
                  </a:lnTo>
                  <a:lnTo>
                    <a:pt x="1578" y="1062"/>
                  </a:lnTo>
                  <a:lnTo>
                    <a:pt x="1578" y="1062"/>
                  </a:lnTo>
                  <a:lnTo>
                    <a:pt x="1549" y="1065"/>
                  </a:lnTo>
                  <a:lnTo>
                    <a:pt x="1549" y="1065"/>
                  </a:lnTo>
                  <a:lnTo>
                    <a:pt x="1529" y="1074"/>
                  </a:lnTo>
                  <a:lnTo>
                    <a:pt x="1529" y="1074"/>
                  </a:lnTo>
                  <a:lnTo>
                    <a:pt x="1523" y="1074"/>
                  </a:lnTo>
                  <a:lnTo>
                    <a:pt x="1523" y="1074"/>
                  </a:lnTo>
                  <a:lnTo>
                    <a:pt x="1526" y="1008"/>
                  </a:lnTo>
                  <a:lnTo>
                    <a:pt x="1526" y="1008"/>
                  </a:lnTo>
                  <a:lnTo>
                    <a:pt x="1529" y="836"/>
                  </a:lnTo>
                  <a:lnTo>
                    <a:pt x="1529" y="836"/>
                  </a:lnTo>
                  <a:lnTo>
                    <a:pt x="1535" y="613"/>
                  </a:lnTo>
                  <a:lnTo>
                    <a:pt x="1535" y="613"/>
                  </a:lnTo>
                  <a:lnTo>
                    <a:pt x="1537" y="487"/>
                  </a:lnTo>
                  <a:lnTo>
                    <a:pt x="1537" y="487"/>
                  </a:lnTo>
                  <a:lnTo>
                    <a:pt x="1537" y="349"/>
                  </a:lnTo>
                  <a:lnTo>
                    <a:pt x="1537" y="349"/>
                  </a:lnTo>
                  <a:lnTo>
                    <a:pt x="1540" y="306"/>
                  </a:lnTo>
                  <a:lnTo>
                    <a:pt x="1540" y="306"/>
                  </a:lnTo>
                  <a:lnTo>
                    <a:pt x="1540" y="306"/>
                  </a:lnTo>
                  <a:lnTo>
                    <a:pt x="1560" y="312"/>
                  </a:lnTo>
                  <a:lnTo>
                    <a:pt x="1560" y="312"/>
                  </a:lnTo>
                  <a:lnTo>
                    <a:pt x="1589" y="318"/>
                  </a:lnTo>
                  <a:lnTo>
                    <a:pt x="1589" y="318"/>
                  </a:lnTo>
                  <a:lnTo>
                    <a:pt x="1606" y="318"/>
                  </a:lnTo>
                  <a:lnTo>
                    <a:pt x="1606" y="318"/>
                  </a:lnTo>
                  <a:lnTo>
                    <a:pt x="1623" y="318"/>
                  </a:lnTo>
                  <a:lnTo>
                    <a:pt x="1623" y="318"/>
                  </a:lnTo>
                  <a:lnTo>
                    <a:pt x="1641" y="318"/>
                  </a:lnTo>
                  <a:lnTo>
                    <a:pt x="1641" y="318"/>
                  </a:lnTo>
                  <a:lnTo>
                    <a:pt x="1655" y="318"/>
                  </a:lnTo>
                  <a:lnTo>
                    <a:pt x="1655" y="318"/>
                  </a:lnTo>
                  <a:lnTo>
                    <a:pt x="1684" y="312"/>
                  </a:lnTo>
                  <a:lnTo>
                    <a:pt x="1684" y="312"/>
                  </a:lnTo>
                  <a:lnTo>
                    <a:pt x="1692" y="309"/>
                  </a:lnTo>
                  <a:lnTo>
                    <a:pt x="1692" y="309"/>
                  </a:lnTo>
                  <a:lnTo>
                    <a:pt x="1692" y="326"/>
                  </a:lnTo>
                  <a:lnTo>
                    <a:pt x="1692" y="326"/>
                  </a:lnTo>
                  <a:lnTo>
                    <a:pt x="1692" y="490"/>
                  </a:lnTo>
                  <a:lnTo>
                    <a:pt x="1692" y="490"/>
                  </a:lnTo>
                  <a:lnTo>
                    <a:pt x="1692" y="647"/>
                  </a:lnTo>
                  <a:lnTo>
                    <a:pt x="1692" y="647"/>
                  </a:lnTo>
                  <a:lnTo>
                    <a:pt x="1695" y="805"/>
                  </a:lnTo>
                  <a:lnTo>
                    <a:pt x="1695" y="805"/>
                  </a:lnTo>
                  <a:lnTo>
                    <a:pt x="1698" y="1077"/>
                  </a:lnTo>
                  <a:lnTo>
                    <a:pt x="1698" y="1074"/>
                  </a:lnTo>
                  <a:close/>
                  <a:moveTo>
                    <a:pt x="1741" y="258"/>
                  </a:moveTo>
                  <a:lnTo>
                    <a:pt x="1741" y="258"/>
                  </a:lnTo>
                  <a:close/>
                  <a:moveTo>
                    <a:pt x="2805" y="298"/>
                  </a:moveTo>
                  <a:lnTo>
                    <a:pt x="2805" y="298"/>
                  </a:lnTo>
                  <a:lnTo>
                    <a:pt x="2722" y="301"/>
                  </a:lnTo>
                  <a:lnTo>
                    <a:pt x="2648" y="301"/>
                  </a:lnTo>
                  <a:lnTo>
                    <a:pt x="2648" y="301"/>
                  </a:lnTo>
                  <a:lnTo>
                    <a:pt x="2648" y="278"/>
                  </a:lnTo>
                  <a:lnTo>
                    <a:pt x="2648" y="278"/>
                  </a:lnTo>
                  <a:lnTo>
                    <a:pt x="2648" y="260"/>
                  </a:lnTo>
                  <a:lnTo>
                    <a:pt x="2648" y="258"/>
                  </a:lnTo>
                  <a:lnTo>
                    <a:pt x="2648" y="252"/>
                  </a:lnTo>
                  <a:lnTo>
                    <a:pt x="2648" y="252"/>
                  </a:lnTo>
                  <a:lnTo>
                    <a:pt x="2645" y="243"/>
                  </a:lnTo>
                  <a:lnTo>
                    <a:pt x="2645" y="243"/>
                  </a:lnTo>
                  <a:lnTo>
                    <a:pt x="2639" y="229"/>
                  </a:lnTo>
                  <a:lnTo>
                    <a:pt x="2639" y="229"/>
                  </a:lnTo>
                  <a:lnTo>
                    <a:pt x="2625" y="218"/>
                  </a:lnTo>
                  <a:lnTo>
                    <a:pt x="2625" y="218"/>
                  </a:lnTo>
                  <a:lnTo>
                    <a:pt x="2619" y="215"/>
                  </a:lnTo>
                  <a:lnTo>
                    <a:pt x="2619" y="215"/>
                  </a:lnTo>
                  <a:lnTo>
                    <a:pt x="2614" y="215"/>
                  </a:lnTo>
                  <a:lnTo>
                    <a:pt x="2614" y="215"/>
                  </a:lnTo>
                  <a:lnTo>
                    <a:pt x="2611" y="212"/>
                  </a:lnTo>
                  <a:lnTo>
                    <a:pt x="2608" y="212"/>
                  </a:lnTo>
                  <a:lnTo>
                    <a:pt x="2605" y="212"/>
                  </a:lnTo>
                  <a:lnTo>
                    <a:pt x="2605" y="212"/>
                  </a:lnTo>
                  <a:lnTo>
                    <a:pt x="2602" y="212"/>
                  </a:lnTo>
                  <a:lnTo>
                    <a:pt x="2599" y="212"/>
                  </a:lnTo>
                  <a:lnTo>
                    <a:pt x="2588" y="212"/>
                  </a:lnTo>
                  <a:lnTo>
                    <a:pt x="2588" y="212"/>
                  </a:lnTo>
                  <a:lnTo>
                    <a:pt x="2439" y="212"/>
                  </a:lnTo>
                  <a:lnTo>
                    <a:pt x="2439" y="212"/>
                  </a:lnTo>
                  <a:lnTo>
                    <a:pt x="2281" y="209"/>
                  </a:lnTo>
                  <a:lnTo>
                    <a:pt x="2281" y="209"/>
                  </a:lnTo>
                  <a:lnTo>
                    <a:pt x="2204" y="209"/>
                  </a:lnTo>
                  <a:lnTo>
                    <a:pt x="2204" y="209"/>
                  </a:lnTo>
                  <a:lnTo>
                    <a:pt x="2125" y="209"/>
                  </a:lnTo>
                  <a:lnTo>
                    <a:pt x="2125" y="209"/>
                  </a:lnTo>
                  <a:lnTo>
                    <a:pt x="1798" y="209"/>
                  </a:lnTo>
                  <a:lnTo>
                    <a:pt x="1755" y="209"/>
                  </a:lnTo>
                  <a:lnTo>
                    <a:pt x="1747" y="209"/>
                  </a:lnTo>
                  <a:lnTo>
                    <a:pt x="1741" y="209"/>
                  </a:lnTo>
                  <a:lnTo>
                    <a:pt x="1738" y="209"/>
                  </a:lnTo>
                  <a:lnTo>
                    <a:pt x="1735" y="209"/>
                  </a:lnTo>
                  <a:lnTo>
                    <a:pt x="1735" y="209"/>
                  </a:lnTo>
                  <a:lnTo>
                    <a:pt x="1732" y="209"/>
                  </a:lnTo>
                  <a:lnTo>
                    <a:pt x="1732" y="209"/>
                  </a:lnTo>
                  <a:lnTo>
                    <a:pt x="1721" y="212"/>
                  </a:lnTo>
                  <a:lnTo>
                    <a:pt x="1712" y="218"/>
                  </a:lnTo>
                  <a:lnTo>
                    <a:pt x="1704" y="223"/>
                  </a:lnTo>
                  <a:lnTo>
                    <a:pt x="1698" y="232"/>
                  </a:lnTo>
                  <a:lnTo>
                    <a:pt x="1698" y="232"/>
                  </a:lnTo>
                  <a:lnTo>
                    <a:pt x="1695" y="241"/>
                  </a:lnTo>
                  <a:lnTo>
                    <a:pt x="1695" y="241"/>
                  </a:lnTo>
                  <a:lnTo>
                    <a:pt x="1692" y="246"/>
                  </a:lnTo>
                  <a:lnTo>
                    <a:pt x="1692" y="246"/>
                  </a:lnTo>
                  <a:lnTo>
                    <a:pt x="1692" y="252"/>
                  </a:lnTo>
                  <a:lnTo>
                    <a:pt x="1692" y="255"/>
                  </a:lnTo>
                  <a:lnTo>
                    <a:pt x="1692" y="260"/>
                  </a:lnTo>
                  <a:lnTo>
                    <a:pt x="1692" y="263"/>
                  </a:lnTo>
                  <a:lnTo>
                    <a:pt x="1692" y="286"/>
                  </a:lnTo>
                  <a:lnTo>
                    <a:pt x="1692" y="286"/>
                  </a:lnTo>
                  <a:lnTo>
                    <a:pt x="1692" y="295"/>
                  </a:lnTo>
                  <a:lnTo>
                    <a:pt x="1692" y="295"/>
                  </a:lnTo>
                  <a:lnTo>
                    <a:pt x="1684" y="292"/>
                  </a:lnTo>
                  <a:lnTo>
                    <a:pt x="1684" y="292"/>
                  </a:lnTo>
                  <a:lnTo>
                    <a:pt x="1655" y="286"/>
                  </a:lnTo>
                  <a:lnTo>
                    <a:pt x="1655" y="286"/>
                  </a:lnTo>
                  <a:lnTo>
                    <a:pt x="1641" y="286"/>
                  </a:lnTo>
                  <a:lnTo>
                    <a:pt x="1641" y="286"/>
                  </a:lnTo>
                  <a:lnTo>
                    <a:pt x="1623" y="286"/>
                  </a:lnTo>
                  <a:lnTo>
                    <a:pt x="1623" y="286"/>
                  </a:lnTo>
                  <a:lnTo>
                    <a:pt x="1606" y="286"/>
                  </a:lnTo>
                  <a:lnTo>
                    <a:pt x="1606" y="286"/>
                  </a:lnTo>
                  <a:lnTo>
                    <a:pt x="1589" y="286"/>
                  </a:lnTo>
                  <a:lnTo>
                    <a:pt x="1589" y="286"/>
                  </a:lnTo>
                  <a:lnTo>
                    <a:pt x="1560" y="292"/>
                  </a:lnTo>
                  <a:lnTo>
                    <a:pt x="1560" y="292"/>
                  </a:lnTo>
                  <a:lnTo>
                    <a:pt x="1540" y="298"/>
                  </a:lnTo>
                  <a:lnTo>
                    <a:pt x="1540" y="301"/>
                  </a:lnTo>
                  <a:lnTo>
                    <a:pt x="1540" y="301"/>
                  </a:lnTo>
                  <a:lnTo>
                    <a:pt x="1540" y="278"/>
                  </a:lnTo>
                  <a:lnTo>
                    <a:pt x="1540" y="278"/>
                  </a:lnTo>
                  <a:lnTo>
                    <a:pt x="1540" y="260"/>
                  </a:lnTo>
                  <a:lnTo>
                    <a:pt x="1540" y="258"/>
                  </a:lnTo>
                  <a:lnTo>
                    <a:pt x="1540" y="252"/>
                  </a:lnTo>
                  <a:lnTo>
                    <a:pt x="1540" y="252"/>
                  </a:lnTo>
                  <a:lnTo>
                    <a:pt x="1537" y="246"/>
                  </a:lnTo>
                  <a:lnTo>
                    <a:pt x="1537" y="246"/>
                  </a:lnTo>
                  <a:lnTo>
                    <a:pt x="1532" y="229"/>
                  </a:lnTo>
                  <a:lnTo>
                    <a:pt x="1532" y="229"/>
                  </a:lnTo>
                  <a:lnTo>
                    <a:pt x="1518" y="218"/>
                  </a:lnTo>
                  <a:lnTo>
                    <a:pt x="1518" y="218"/>
                  </a:lnTo>
                  <a:lnTo>
                    <a:pt x="1512" y="215"/>
                  </a:lnTo>
                  <a:lnTo>
                    <a:pt x="1512" y="215"/>
                  </a:lnTo>
                  <a:lnTo>
                    <a:pt x="1506" y="215"/>
                  </a:lnTo>
                  <a:lnTo>
                    <a:pt x="1506" y="215"/>
                  </a:lnTo>
                  <a:lnTo>
                    <a:pt x="1503" y="212"/>
                  </a:lnTo>
                  <a:lnTo>
                    <a:pt x="1503" y="212"/>
                  </a:lnTo>
                  <a:lnTo>
                    <a:pt x="1495" y="212"/>
                  </a:lnTo>
                  <a:lnTo>
                    <a:pt x="1492" y="212"/>
                  </a:lnTo>
                  <a:lnTo>
                    <a:pt x="1480" y="212"/>
                  </a:lnTo>
                  <a:lnTo>
                    <a:pt x="1480" y="212"/>
                  </a:lnTo>
                  <a:lnTo>
                    <a:pt x="1331" y="212"/>
                  </a:lnTo>
                  <a:lnTo>
                    <a:pt x="1331" y="212"/>
                  </a:lnTo>
                  <a:lnTo>
                    <a:pt x="1174" y="209"/>
                  </a:lnTo>
                  <a:lnTo>
                    <a:pt x="1174" y="209"/>
                  </a:lnTo>
                  <a:lnTo>
                    <a:pt x="1096" y="209"/>
                  </a:lnTo>
                  <a:lnTo>
                    <a:pt x="1096" y="209"/>
                  </a:lnTo>
                  <a:lnTo>
                    <a:pt x="1016" y="209"/>
                  </a:lnTo>
                  <a:lnTo>
                    <a:pt x="1016" y="209"/>
                  </a:lnTo>
                  <a:lnTo>
                    <a:pt x="690" y="209"/>
                  </a:lnTo>
                  <a:lnTo>
                    <a:pt x="647" y="209"/>
                  </a:lnTo>
                  <a:lnTo>
                    <a:pt x="638" y="209"/>
                  </a:lnTo>
                  <a:lnTo>
                    <a:pt x="632" y="209"/>
                  </a:lnTo>
                  <a:lnTo>
                    <a:pt x="630" y="209"/>
                  </a:lnTo>
                  <a:lnTo>
                    <a:pt x="630" y="209"/>
                  </a:lnTo>
                  <a:lnTo>
                    <a:pt x="630" y="209"/>
                  </a:lnTo>
                  <a:lnTo>
                    <a:pt x="624" y="209"/>
                  </a:lnTo>
                  <a:lnTo>
                    <a:pt x="624" y="209"/>
                  </a:lnTo>
                  <a:lnTo>
                    <a:pt x="612" y="212"/>
                  </a:lnTo>
                  <a:lnTo>
                    <a:pt x="604" y="218"/>
                  </a:lnTo>
                  <a:lnTo>
                    <a:pt x="595" y="223"/>
                  </a:lnTo>
                  <a:lnTo>
                    <a:pt x="590" y="232"/>
                  </a:lnTo>
                  <a:lnTo>
                    <a:pt x="590" y="232"/>
                  </a:lnTo>
                  <a:lnTo>
                    <a:pt x="587" y="241"/>
                  </a:lnTo>
                  <a:lnTo>
                    <a:pt x="587" y="241"/>
                  </a:lnTo>
                  <a:lnTo>
                    <a:pt x="584" y="252"/>
                  </a:lnTo>
                  <a:lnTo>
                    <a:pt x="584" y="252"/>
                  </a:lnTo>
                  <a:lnTo>
                    <a:pt x="584" y="255"/>
                  </a:lnTo>
                  <a:lnTo>
                    <a:pt x="584" y="255"/>
                  </a:lnTo>
                  <a:lnTo>
                    <a:pt x="584" y="258"/>
                  </a:lnTo>
                  <a:lnTo>
                    <a:pt x="584" y="260"/>
                  </a:lnTo>
                  <a:lnTo>
                    <a:pt x="584" y="263"/>
                  </a:lnTo>
                  <a:lnTo>
                    <a:pt x="584" y="283"/>
                  </a:lnTo>
                  <a:lnTo>
                    <a:pt x="584" y="283"/>
                  </a:lnTo>
                  <a:lnTo>
                    <a:pt x="584" y="301"/>
                  </a:lnTo>
                  <a:lnTo>
                    <a:pt x="584" y="301"/>
                  </a:lnTo>
                  <a:lnTo>
                    <a:pt x="452" y="298"/>
                  </a:lnTo>
                  <a:lnTo>
                    <a:pt x="375" y="295"/>
                  </a:lnTo>
                  <a:lnTo>
                    <a:pt x="332" y="295"/>
                  </a:lnTo>
                  <a:lnTo>
                    <a:pt x="426" y="243"/>
                  </a:lnTo>
                  <a:lnTo>
                    <a:pt x="549" y="178"/>
                  </a:lnTo>
                  <a:lnTo>
                    <a:pt x="549" y="178"/>
                  </a:lnTo>
                  <a:lnTo>
                    <a:pt x="673" y="109"/>
                  </a:lnTo>
                  <a:lnTo>
                    <a:pt x="790" y="43"/>
                  </a:lnTo>
                  <a:lnTo>
                    <a:pt x="890" y="46"/>
                  </a:lnTo>
                  <a:lnTo>
                    <a:pt x="999" y="46"/>
                  </a:lnTo>
                  <a:lnTo>
                    <a:pt x="1211" y="49"/>
                  </a:lnTo>
                  <a:lnTo>
                    <a:pt x="1211" y="49"/>
                  </a:lnTo>
                  <a:lnTo>
                    <a:pt x="1423" y="49"/>
                  </a:lnTo>
                  <a:lnTo>
                    <a:pt x="1635" y="49"/>
                  </a:lnTo>
                  <a:lnTo>
                    <a:pt x="2059" y="49"/>
                  </a:lnTo>
                  <a:lnTo>
                    <a:pt x="2270" y="46"/>
                  </a:lnTo>
                  <a:lnTo>
                    <a:pt x="2376" y="46"/>
                  </a:lnTo>
                  <a:lnTo>
                    <a:pt x="2479" y="43"/>
                  </a:lnTo>
                  <a:lnTo>
                    <a:pt x="2596" y="109"/>
                  </a:lnTo>
                  <a:lnTo>
                    <a:pt x="2596" y="109"/>
                  </a:lnTo>
                  <a:lnTo>
                    <a:pt x="2719" y="178"/>
                  </a:lnTo>
                  <a:lnTo>
                    <a:pt x="2843" y="243"/>
                  </a:lnTo>
                  <a:lnTo>
                    <a:pt x="2934" y="292"/>
                  </a:lnTo>
                  <a:lnTo>
                    <a:pt x="2889" y="295"/>
                  </a:lnTo>
                  <a:lnTo>
                    <a:pt x="2805" y="298"/>
                  </a:lnTo>
                  <a:close/>
                  <a:moveTo>
                    <a:pt x="3221" y="318"/>
                  </a:moveTo>
                  <a:lnTo>
                    <a:pt x="3221" y="321"/>
                  </a:lnTo>
                  <a:lnTo>
                    <a:pt x="3221" y="321"/>
                  </a:lnTo>
                  <a:lnTo>
                    <a:pt x="3221" y="321"/>
                  </a:lnTo>
                  <a:lnTo>
                    <a:pt x="3221" y="318"/>
                  </a:lnTo>
                  <a:close/>
                  <a:moveTo>
                    <a:pt x="3226" y="326"/>
                  </a:moveTo>
                  <a:lnTo>
                    <a:pt x="3226" y="326"/>
                  </a:lnTo>
                  <a:close/>
                </a:path>
              </a:pathLst>
            </a:custGeom>
            <a:solidFill>
              <a:schemeClr val="tx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3" name="Freeform 179"/>
            <p:cNvSpPr>
              <a:spLocks noChangeArrowheads="1"/>
            </p:cNvSpPr>
            <p:nvPr/>
          </p:nvSpPr>
          <p:spPr bwMode="auto">
            <a:xfrm>
              <a:off x="4857750" y="2419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4" name="Freeform 180"/>
            <p:cNvSpPr>
              <a:spLocks noChangeArrowheads="1"/>
            </p:cNvSpPr>
            <p:nvPr/>
          </p:nvSpPr>
          <p:spPr bwMode="auto">
            <a:xfrm>
              <a:off x="4622800" y="2509838"/>
              <a:ext cx="217488" cy="93662"/>
            </a:xfrm>
            <a:custGeom>
              <a:avLst/>
              <a:gdLst>
                <a:gd name="T0" fmla="*/ 585 w 606"/>
                <a:gd name="T1" fmla="*/ 72 h 262"/>
                <a:gd name="T2" fmla="*/ 522 w 606"/>
                <a:gd name="T3" fmla="*/ 14 h 262"/>
                <a:gd name="T4" fmla="*/ 464 w 606"/>
                <a:gd name="T5" fmla="*/ 0 h 262"/>
                <a:gd name="T6" fmla="*/ 462 w 606"/>
                <a:gd name="T7" fmla="*/ 0 h 262"/>
                <a:gd name="T8" fmla="*/ 450 w 606"/>
                <a:gd name="T9" fmla="*/ 0 h 262"/>
                <a:gd name="T10" fmla="*/ 407 w 606"/>
                <a:gd name="T11" fmla="*/ 8 h 262"/>
                <a:gd name="T12" fmla="*/ 370 w 606"/>
                <a:gd name="T13" fmla="*/ 31 h 262"/>
                <a:gd name="T14" fmla="*/ 307 w 606"/>
                <a:gd name="T15" fmla="*/ 3 h 262"/>
                <a:gd name="T16" fmla="*/ 278 w 606"/>
                <a:gd name="T17" fmla="*/ 0 h 262"/>
                <a:gd name="T18" fmla="*/ 267 w 606"/>
                <a:gd name="T19" fmla="*/ 0 h 262"/>
                <a:gd name="T20" fmla="*/ 244 w 606"/>
                <a:gd name="T21" fmla="*/ 3 h 262"/>
                <a:gd name="T22" fmla="*/ 207 w 606"/>
                <a:gd name="T23" fmla="*/ 17 h 262"/>
                <a:gd name="T24" fmla="*/ 186 w 606"/>
                <a:gd name="T25" fmla="*/ 31 h 262"/>
                <a:gd name="T26" fmla="*/ 172 w 606"/>
                <a:gd name="T27" fmla="*/ 40 h 262"/>
                <a:gd name="T28" fmla="*/ 163 w 606"/>
                <a:gd name="T29" fmla="*/ 31 h 262"/>
                <a:gd name="T30" fmla="*/ 141 w 606"/>
                <a:gd name="T31" fmla="*/ 14 h 262"/>
                <a:gd name="T32" fmla="*/ 121 w 606"/>
                <a:gd name="T33" fmla="*/ 11 h 262"/>
                <a:gd name="T34" fmla="*/ 86 w 606"/>
                <a:gd name="T35" fmla="*/ 23 h 262"/>
                <a:gd name="T36" fmla="*/ 69 w 606"/>
                <a:gd name="T37" fmla="*/ 49 h 262"/>
                <a:gd name="T38" fmla="*/ 29 w 606"/>
                <a:gd name="T39" fmla="*/ 135 h 262"/>
                <a:gd name="T40" fmla="*/ 0 w 606"/>
                <a:gd name="T41" fmla="*/ 203 h 262"/>
                <a:gd name="T42" fmla="*/ 58 w 606"/>
                <a:gd name="T43" fmla="*/ 109 h 262"/>
                <a:gd name="T44" fmla="*/ 95 w 606"/>
                <a:gd name="T45" fmla="*/ 46 h 262"/>
                <a:gd name="T46" fmla="*/ 121 w 606"/>
                <a:gd name="T47" fmla="*/ 37 h 262"/>
                <a:gd name="T48" fmla="*/ 129 w 606"/>
                <a:gd name="T49" fmla="*/ 37 h 262"/>
                <a:gd name="T50" fmla="*/ 144 w 606"/>
                <a:gd name="T51" fmla="*/ 49 h 262"/>
                <a:gd name="T52" fmla="*/ 149 w 606"/>
                <a:gd name="T53" fmla="*/ 72 h 262"/>
                <a:gd name="T54" fmla="*/ 161 w 606"/>
                <a:gd name="T55" fmla="*/ 88 h 262"/>
                <a:gd name="T56" fmla="*/ 175 w 606"/>
                <a:gd name="T57" fmla="*/ 83 h 262"/>
                <a:gd name="T58" fmla="*/ 195 w 606"/>
                <a:gd name="T59" fmla="*/ 63 h 262"/>
                <a:gd name="T60" fmla="*/ 204 w 606"/>
                <a:gd name="T61" fmla="*/ 54 h 262"/>
                <a:gd name="T62" fmla="*/ 227 w 606"/>
                <a:gd name="T63" fmla="*/ 43 h 262"/>
                <a:gd name="T64" fmla="*/ 249 w 606"/>
                <a:gd name="T65" fmla="*/ 34 h 262"/>
                <a:gd name="T66" fmla="*/ 275 w 606"/>
                <a:gd name="T67" fmla="*/ 31 h 262"/>
                <a:gd name="T68" fmla="*/ 312 w 606"/>
                <a:gd name="T69" fmla="*/ 37 h 262"/>
                <a:gd name="T70" fmla="*/ 358 w 606"/>
                <a:gd name="T71" fmla="*/ 63 h 262"/>
                <a:gd name="T72" fmla="*/ 375 w 606"/>
                <a:gd name="T73" fmla="*/ 66 h 262"/>
                <a:gd name="T74" fmla="*/ 418 w 606"/>
                <a:gd name="T75" fmla="*/ 40 h 262"/>
                <a:gd name="T76" fmla="*/ 453 w 606"/>
                <a:gd name="T77" fmla="*/ 31 h 262"/>
                <a:gd name="T78" fmla="*/ 462 w 606"/>
                <a:gd name="T79" fmla="*/ 31 h 262"/>
                <a:gd name="T80" fmla="*/ 487 w 606"/>
                <a:gd name="T81" fmla="*/ 34 h 262"/>
                <a:gd name="T82" fmla="*/ 550 w 606"/>
                <a:gd name="T83" fmla="*/ 66 h 262"/>
                <a:gd name="T84" fmla="*/ 579 w 606"/>
                <a:gd name="T85" fmla="*/ 106 h 262"/>
                <a:gd name="T86" fmla="*/ 590 w 606"/>
                <a:gd name="T87" fmla="*/ 146 h 262"/>
                <a:gd name="T88" fmla="*/ 590 w 606"/>
                <a:gd name="T89" fmla="*/ 152 h 262"/>
                <a:gd name="T90" fmla="*/ 590 w 606"/>
                <a:gd name="T91" fmla="*/ 154 h 262"/>
                <a:gd name="T92" fmla="*/ 596 w 606"/>
                <a:gd name="T93" fmla="*/ 261 h 262"/>
                <a:gd name="T94" fmla="*/ 605 w 606"/>
                <a:gd name="T95" fmla="*/ 152 h 262"/>
                <a:gd name="T96" fmla="*/ 605 w 606"/>
                <a:gd name="T97" fmla="*/ 149 h 262"/>
                <a:gd name="T98" fmla="*/ 605 w 606"/>
                <a:gd name="T99" fmla="*/ 12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6" h="262">
                  <a:moveTo>
                    <a:pt x="596" y="97"/>
                  </a:moveTo>
                  <a:lnTo>
                    <a:pt x="596" y="97"/>
                  </a:lnTo>
                  <a:lnTo>
                    <a:pt x="585" y="72"/>
                  </a:lnTo>
                  <a:lnTo>
                    <a:pt x="585" y="72"/>
                  </a:lnTo>
                  <a:lnTo>
                    <a:pt x="567" y="49"/>
                  </a:lnTo>
                  <a:lnTo>
                    <a:pt x="567" y="49"/>
                  </a:lnTo>
                  <a:lnTo>
                    <a:pt x="547" y="28"/>
                  </a:lnTo>
                  <a:lnTo>
                    <a:pt x="522" y="14"/>
                  </a:lnTo>
                  <a:lnTo>
                    <a:pt x="522" y="14"/>
                  </a:lnTo>
                  <a:lnTo>
                    <a:pt x="496" y="6"/>
                  </a:lnTo>
                  <a:lnTo>
                    <a:pt x="496" y="6"/>
                  </a:lnTo>
                  <a:lnTo>
                    <a:pt x="464" y="0"/>
                  </a:lnTo>
                  <a:lnTo>
                    <a:pt x="462" y="0"/>
                  </a:lnTo>
                  <a:lnTo>
                    <a:pt x="462" y="0"/>
                  </a:lnTo>
                  <a:lnTo>
                    <a:pt x="462" y="0"/>
                  </a:lnTo>
                  <a:lnTo>
                    <a:pt x="462" y="0"/>
                  </a:lnTo>
                  <a:lnTo>
                    <a:pt x="459" y="0"/>
                  </a:lnTo>
                  <a:lnTo>
                    <a:pt x="459" y="0"/>
                  </a:lnTo>
                  <a:lnTo>
                    <a:pt x="459" y="0"/>
                  </a:lnTo>
                  <a:lnTo>
                    <a:pt x="450" y="0"/>
                  </a:lnTo>
                  <a:lnTo>
                    <a:pt x="450" y="0"/>
                  </a:lnTo>
                  <a:lnTo>
                    <a:pt x="436" y="3"/>
                  </a:lnTo>
                  <a:lnTo>
                    <a:pt x="436" y="3"/>
                  </a:lnTo>
                  <a:lnTo>
                    <a:pt x="407" y="8"/>
                  </a:lnTo>
                  <a:lnTo>
                    <a:pt x="407" y="8"/>
                  </a:lnTo>
                  <a:lnTo>
                    <a:pt x="387" y="17"/>
                  </a:lnTo>
                  <a:lnTo>
                    <a:pt x="370" y="31"/>
                  </a:lnTo>
                  <a:lnTo>
                    <a:pt x="370" y="31"/>
                  </a:lnTo>
                  <a:lnTo>
                    <a:pt x="347" y="17"/>
                  </a:lnTo>
                  <a:lnTo>
                    <a:pt x="324" y="6"/>
                  </a:lnTo>
                  <a:lnTo>
                    <a:pt x="324" y="6"/>
                  </a:lnTo>
                  <a:lnTo>
                    <a:pt x="307" y="3"/>
                  </a:lnTo>
                  <a:lnTo>
                    <a:pt x="292" y="0"/>
                  </a:lnTo>
                  <a:lnTo>
                    <a:pt x="284" y="0"/>
                  </a:lnTo>
                  <a:lnTo>
                    <a:pt x="281" y="0"/>
                  </a:lnTo>
                  <a:lnTo>
                    <a:pt x="278" y="0"/>
                  </a:lnTo>
                  <a:lnTo>
                    <a:pt x="275" y="0"/>
                  </a:lnTo>
                  <a:lnTo>
                    <a:pt x="275" y="0"/>
                  </a:lnTo>
                  <a:lnTo>
                    <a:pt x="267" y="0"/>
                  </a:lnTo>
                  <a:lnTo>
                    <a:pt x="267" y="0"/>
                  </a:lnTo>
                  <a:lnTo>
                    <a:pt x="258" y="0"/>
                  </a:lnTo>
                  <a:lnTo>
                    <a:pt x="258" y="0"/>
                  </a:lnTo>
                  <a:lnTo>
                    <a:pt x="244" y="3"/>
                  </a:lnTo>
                  <a:lnTo>
                    <a:pt x="244" y="3"/>
                  </a:lnTo>
                  <a:lnTo>
                    <a:pt x="227" y="6"/>
                  </a:lnTo>
                  <a:lnTo>
                    <a:pt x="227" y="6"/>
                  </a:lnTo>
                  <a:lnTo>
                    <a:pt x="212" y="14"/>
                  </a:lnTo>
                  <a:lnTo>
                    <a:pt x="207" y="17"/>
                  </a:lnTo>
                  <a:lnTo>
                    <a:pt x="207" y="17"/>
                  </a:lnTo>
                  <a:lnTo>
                    <a:pt x="198" y="20"/>
                  </a:lnTo>
                  <a:lnTo>
                    <a:pt x="198" y="20"/>
                  </a:lnTo>
                  <a:lnTo>
                    <a:pt x="186" y="31"/>
                  </a:lnTo>
                  <a:lnTo>
                    <a:pt x="186" y="31"/>
                  </a:lnTo>
                  <a:lnTo>
                    <a:pt x="178" y="34"/>
                  </a:lnTo>
                  <a:lnTo>
                    <a:pt x="178" y="34"/>
                  </a:lnTo>
                  <a:lnTo>
                    <a:pt x="172" y="40"/>
                  </a:lnTo>
                  <a:lnTo>
                    <a:pt x="172" y="43"/>
                  </a:lnTo>
                  <a:lnTo>
                    <a:pt x="172" y="43"/>
                  </a:lnTo>
                  <a:lnTo>
                    <a:pt x="163" y="31"/>
                  </a:lnTo>
                  <a:lnTo>
                    <a:pt x="163" y="31"/>
                  </a:lnTo>
                  <a:lnTo>
                    <a:pt x="155" y="23"/>
                  </a:lnTo>
                  <a:lnTo>
                    <a:pt x="144" y="17"/>
                  </a:lnTo>
                  <a:lnTo>
                    <a:pt x="144" y="17"/>
                  </a:lnTo>
                  <a:lnTo>
                    <a:pt x="141" y="14"/>
                  </a:lnTo>
                  <a:lnTo>
                    <a:pt x="141" y="14"/>
                  </a:lnTo>
                  <a:lnTo>
                    <a:pt x="132" y="11"/>
                  </a:lnTo>
                  <a:lnTo>
                    <a:pt x="132" y="11"/>
                  </a:lnTo>
                  <a:lnTo>
                    <a:pt x="121" y="11"/>
                  </a:lnTo>
                  <a:lnTo>
                    <a:pt x="121" y="11"/>
                  </a:lnTo>
                  <a:lnTo>
                    <a:pt x="109" y="11"/>
                  </a:lnTo>
                  <a:lnTo>
                    <a:pt x="98" y="17"/>
                  </a:lnTo>
                  <a:lnTo>
                    <a:pt x="86" y="23"/>
                  </a:lnTo>
                  <a:lnTo>
                    <a:pt x="78" y="28"/>
                  </a:lnTo>
                  <a:lnTo>
                    <a:pt x="78" y="28"/>
                  </a:lnTo>
                  <a:lnTo>
                    <a:pt x="72" y="40"/>
                  </a:lnTo>
                  <a:lnTo>
                    <a:pt x="69" y="49"/>
                  </a:lnTo>
                  <a:lnTo>
                    <a:pt x="60" y="66"/>
                  </a:lnTo>
                  <a:lnTo>
                    <a:pt x="60" y="66"/>
                  </a:lnTo>
                  <a:lnTo>
                    <a:pt x="46" y="100"/>
                  </a:lnTo>
                  <a:lnTo>
                    <a:pt x="29" y="135"/>
                  </a:lnTo>
                  <a:lnTo>
                    <a:pt x="15" y="169"/>
                  </a:lnTo>
                  <a:lnTo>
                    <a:pt x="15" y="169"/>
                  </a:lnTo>
                  <a:lnTo>
                    <a:pt x="0" y="203"/>
                  </a:lnTo>
                  <a:lnTo>
                    <a:pt x="0" y="203"/>
                  </a:lnTo>
                  <a:lnTo>
                    <a:pt x="20" y="172"/>
                  </a:lnTo>
                  <a:lnTo>
                    <a:pt x="40" y="140"/>
                  </a:lnTo>
                  <a:lnTo>
                    <a:pt x="58" y="109"/>
                  </a:lnTo>
                  <a:lnTo>
                    <a:pt x="58" y="109"/>
                  </a:lnTo>
                  <a:lnTo>
                    <a:pt x="78" y="74"/>
                  </a:lnTo>
                  <a:lnTo>
                    <a:pt x="86" y="57"/>
                  </a:lnTo>
                  <a:lnTo>
                    <a:pt x="86" y="57"/>
                  </a:lnTo>
                  <a:lnTo>
                    <a:pt x="95" y="46"/>
                  </a:lnTo>
                  <a:lnTo>
                    <a:pt x="95" y="46"/>
                  </a:lnTo>
                  <a:lnTo>
                    <a:pt x="106" y="37"/>
                  </a:lnTo>
                  <a:lnTo>
                    <a:pt x="121" y="37"/>
                  </a:lnTo>
                  <a:lnTo>
                    <a:pt x="121" y="37"/>
                  </a:lnTo>
                  <a:lnTo>
                    <a:pt x="126" y="37"/>
                  </a:lnTo>
                  <a:lnTo>
                    <a:pt x="126" y="37"/>
                  </a:lnTo>
                  <a:lnTo>
                    <a:pt x="129" y="37"/>
                  </a:lnTo>
                  <a:lnTo>
                    <a:pt x="129" y="37"/>
                  </a:lnTo>
                  <a:lnTo>
                    <a:pt x="135" y="40"/>
                  </a:lnTo>
                  <a:lnTo>
                    <a:pt x="135" y="40"/>
                  </a:lnTo>
                  <a:lnTo>
                    <a:pt x="144" y="49"/>
                  </a:lnTo>
                  <a:lnTo>
                    <a:pt x="144" y="49"/>
                  </a:lnTo>
                  <a:lnTo>
                    <a:pt x="149" y="60"/>
                  </a:lnTo>
                  <a:lnTo>
                    <a:pt x="149" y="60"/>
                  </a:lnTo>
                  <a:lnTo>
                    <a:pt x="149" y="72"/>
                  </a:lnTo>
                  <a:lnTo>
                    <a:pt x="149" y="72"/>
                  </a:lnTo>
                  <a:lnTo>
                    <a:pt x="149" y="80"/>
                  </a:lnTo>
                  <a:lnTo>
                    <a:pt x="155" y="86"/>
                  </a:lnTo>
                  <a:lnTo>
                    <a:pt x="155" y="86"/>
                  </a:lnTo>
                  <a:lnTo>
                    <a:pt x="161" y="88"/>
                  </a:lnTo>
                  <a:lnTo>
                    <a:pt x="166" y="88"/>
                  </a:lnTo>
                  <a:lnTo>
                    <a:pt x="172" y="86"/>
                  </a:lnTo>
                  <a:lnTo>
                    <a:pt x="175" y="83"/>
                  </a:lnTo>
                  <a:lnTo>
                    <a:pt x="175" y="83"/>
                  </a:lnTo>
                  <a:lnTo>
                    <a:pt x="175" y="83"/>
                  </a:lnTo>
                  <a:lnTo>
                    <a:pt x="184" y="72"/>
                  </a:lnTo>
                  <a:lnTo>
                    <a:pt x="184" y="72"/>
                  </a:lnTo>
                  <a:lnTo>
                    <a:pt x="195" y="63"/>
                  </a:lnTo>
                  <a:lnTo>
                    <a:pt x="195" y="63"/>
                  </a:lnTo>
                  <a:lnTo>
                    <a:pt x="198" y="60"/>
                  </a:lnTo>
                  <a:lnTo>
                    <a:pt x="198" y="60"/>
                  </a:lnTo>
                  <a:lnTo>
                    <a:pt x="204" y="54"/>
                  </a:lnTo>
                  <a:lnTo>
                    <a:pt x="204" y="54"/>
                  </a:lnTo>
                  <a:lnTo>
                    <a:pt x="215" y="49"/>
                  </a:lnTo>
                  <a:lnTo>
                    <a:pt x="215" y="49"/>
                  </a:lnTo>
                  <a:lnTo>
                    <a:pt x="227" y="43"/>
                  </a:lnTo>
                  <a:lnTo>
                    <a:pt x="227" y="43"/>
                  </a:lnTo>
                  <a:lnTo>
                    <a:pt x="238" y="37"/>
                  </a:lnTo>
                  <a:lnTo>
                    <a:pt x="238" y="37"/>
                  </a:lnTo>
                  <a:lnTo>
                    <a:pt x="249" y="34"/>
                  </a:lnTo>
                  <a:lnTo>
                    <a:pt x="249" y="34"/>
                  </a:lnTo>
                  <a:lnTo>
                    <a:pt x="264" y="31"/>
                  </a:lnTo>
                  <a:lnTo>
                    <a:pt x="270" y="31"/>
                  </a:lnTo>
                  <a:lnTo>
                    <a:pt x="275" y="31"/>
                  </a:lnTo>
                  <a:lnTo>
                    <a:pt x="281" y="31"/>
                  </a:lnTo>
                  <a:lnTo>
                    <a:pt x="290" y="31"/>
                  </a:lnTo>
                  <a:lnTo>
                    <a:pt x="290" y="31"/>
                  </a:lnTo>
                  <a:lnTo>
                    <a:pt x="312" y="37"/>
                  </a:lnTo>
                  <a:lnTo>
                    <a:pt x="312" y="37"/>
                  </a:lnTo>
                  <a:lnTo>
                    <a:pt x="336" y="49"/>
                  </a:lnTo>
                  <a:lnTo>
                    <a:pt x="358" y="63"/>
                  </a:lnTo>
                  <a:lnTo>
                    <a:pt x="358" y="63"/>
                  </a:lnTo>
                  <a:lnTo>
                    <a:pt x="358" y="63"/>
                  </a:lnTo>
                  <a:lnTo>
                    <a:pt x="364" y="66"/>
                  </a:lnTo>
                  <a:lnTo>
                    <a:pt x="370" y="69"/>
                  </a:lnTo>
                  <a:lnTo>
                    <a:pt x="375" y="66"/>
                  </a:lnTo>
                  <a:lnTo>
                    <a:pt x="378" y="63"/>
                  </a:lnTo>
                  <a:lnTo>
                    <a:pt x="378" y="63"/>
                  </a:lnTo>
                  <a:lnTo>
                    <a:pt x="399" y="49"/>
                  </a:lnTo>
                  <a:lnTo>
                    <a:pt x="418" y="40"/>
                  </a:lnTo>
                  <a:lnTo>
                    <a:pt x="418" y="40"/>
                  </a:lnTo>
                  <a:lnTo>
                    <a:pt x="441" y="31"/>
                  </a:lnTo>
                  <a:lnTo>
                    <a:pt x="441" y="31"/>
                  </a:lnTo>
                  <a:lnTo>
                    <a:pt x="453" y="31"/>
                  </a:lnTo>
                  <a:lnTo>
                    <a:pt x="453" y="31"/>
                  </a:lnTo>
                  <a:lnTo>
                    <a:pt x="459" y="31"/>
                  </a:lnTo>
                  <a:lnTo>
                    <a:pt x="462" y="31"/>
                  </a:lnTo>
                  <a:lnTo>
                    <a:pt x="462" y="31"/>
                  </a:lnTo>
                  <a:lnTo>
                    <a:pt x="464" y="31"/>
                  </a:lnTo>
                  <a:lnTo>
                    <a:pt x="464" y="31"/>
                  </a:lnTo>
                  <a:lnTo>
                    <a:pt x="487" y="34"/>
                  </a:lnTo>
                  <a:lnTo>
                    <a:pt x="487" y="34"/>
                  </a:lnTo>
                  <a:lnTo>
                    <a:pt x="510" y="40"/>
                  </a:lnTo>
                  <a:lnTo>
                    <a:pt x="510" y="40"/>
                  </a:lnTo>
                  <a:lnTo>
                    <a:pt x="530" y="51"/>
                  </a:lnTo>
                  <a:lnTo>
                    <a:pt x="550" y="66"/>
                  </a:lnTo>
                  <a:lnTo>
                    <a:pt x="550" y="66"/>
                  </a:lnTo>
                  <a:lnTo>
                    <a:pt x="564" y="86"/>
                  </a:lnTo>
                  <a:lnTo>
                    <a:pt x="579" y="106"/>
                  </a:lnTo>
                  <a:lnTo>
                    <a:pt x="579" y="106"/>
                  </a:lnTo>
                  <a:lnTo>
                    <a:pt x="585" y="129"/>
                  </a:lnTo>
                  <a:lnTo>
                    <a:pt x="585" y="129"/>
                  </a:lnTo>
                  <a:lnTo>
                    <a:pt x="587" y="140"/>
                  </a:lnTo>
                  <a:lnTo>
                    <a:pt x="590" y="146"/>
                  </a:lnTo>
                  <a:lnTo>
                    <a:pt x="590" y="152"/>
                  </a:lnTo>
                  <a:lnTo>
                    <a:pt x="590" y="152"/>
                  </a:lnTo>
                  <a:lnTo>
                    <a:pt x="590" y="152"/>
                  </a:lnTo>
                  <a:lnTo>
                    <a:pt x="590" y="152"/>
                  </a:lnTo>
                  <a:lnTo>
                    <a:pt x="590" y="152"/>
                  </a:lnTo>
                  <a:lnTo>
                    <a:pt x="590" y="152"/>
                  </a:lnTo>
                  <a:lnTo>
                    <a:pt x="590" y="154"/>
                  </a:lnTo>
                  <a:lnTo>
                    <a:pt x="590" y="154"/>
                  </a:lnTo>
                  <a:lnTo>
                    <a:pt x="593" y="206"/>
                  </a:lnTo>
                  <a:lnTo>
                    <a:pt x="593" y="206"/>
                  </a:lnTo>
                  <a:lnTo>
                    <a:pt x="596" y="261"/>
                  </a:lnTo>
                  <a:lnTo>
                    <a:pt x="596" y="261"/>
                  </a:lnTo>
                  <a:lnTo>
                    <a:pt x="602" y="206"/>
                  </a:lnTo>
                  <a:lnTo>
                    <a:pt x="602" y="206"/>
                  </a:lnTo>
                  <a:lnTo>
                    <a:pt x="605" y="154"/>
                  </a:lnTo>
                  <a:lnTo>
                    <a:pt x="605" y="152"/>
                  </a:lnTo>
                  <a:lnTo>
                    <a:pt x="605" y="152"/>
                  </a:lnTo>
                  <a:lnTo>
                    <a:pt x="605" y="152"/>
                  </a:lnTo>
                  <a:lnTo>
                    <a:pt x="605" y="152"/>
                  </a:lnTo>
                  <a:lnTo>
                    <a:pt x="605" y="149"/>
                  </a:lnTo>
                  <a:lnTo>
                    <a:pt x="605" y="146"/>
                  </a:lnTo>
                  <a:lnTo>
                    <a:pt x="605" y="140"/>
                  </a:lnTo>
                  <a:lnTo>
                    <a:pt x="605" y="140"/>
                  </a:lnTo>
                  <a:lnTo>
                    <a:pt x="605" y="126"/>
                  </a:lnTo>
                  <a:lnTo>
                    <a:pt x="605" y="126"/>
                  </a:lnTo>
                  <a:lnTo>
                    <a:pt x="596"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5" name="Freeform 181"/>
            <p:cNvSpPr>
              <a:spLocks noChangeArrowheads="1"/>
            </p:cNvSpPr>
            <p:nvPr/>
          </p:nvSpPr>
          <p:spPr bwMode="auto">
            <a:xfrm>
              <a:off x="4562475" y="2516188"/>
              <a:ext cx="276225" cy="125412"/>
            </a:xfrm>
            <a:custGeom>
              <a:avLst/>
              <a:gdLst>
                <a:gd name="T0" fmla="*/ 722 w 766"/>
                <a:gd name="T1" fmla="*/ 329 h 350"/>
                <a:gd name="T2" fmla="*/ 682 w 766"/>
                <a:gd name="T3" fmla="*/ 298 h 350"/>
                <a:gd name="T4" fmla="*/ 682 w 766"/>
                <a:gd name="T5" fmla="*/ 120 h 350"/>
                <a:gd name="T6" fmla="*/ 645 w 766"/>
                <a:gd name="T7" fmla="*/ 80 h 350"/>
                <a:gd name="T8" fmla="*/ 616 w 766"/>
                <a:gd name="T9" fmla="*/ 80 h 350"/>
                <a:gd name="T10" fmla="*/ 573 w 766"/>
                <a:gd name="T11" fmla="*/ 123 h 350"/>
                <a:gd name="T12" fmla="*/ 570 w 766"/>
                <a:gd name="T13" fmla="*/ 143 h 350"/>
                <a:gd name="T14" fmla="*/ 568 w 766"/>
                <a:gd name="T15" fmla="*/ 292 h 350"/>
                <a:gd name="T16" fmla="*/ 547 w 766"/>
                <a:gd name="T17" fmla="*/ 318 h 350"/>
                <a:gd name="T18" fmla="*/ 513 w 766"/>
                <a:gd name="T19" fmla="*/ 304 h 350"/>
                <a:gd name="T20" fmla="*/ 507 w 766"/>
                <a:gd name="T21" fmla="*/ 278 h 350"/>
                <a:gd name="T22" fmla="*/ 507 w 766"/>
                <a:gd name="T23" fmla="*/ 129 h 350"/>
                <a:gd name="T24" fmla="*/ 467 w 766"/>
                <a:gd name="T25" fmla="*/ 74 h 350"/>
                <a:gd name="T26" fmla="*/ 444 w 766"/>
                <a:gd name="T27" fmla="*/ 71 h 350"/>
                <a:gd name="T28" fmla="*/ 407 w 766"/>
                <a:gd name="T29" fmla="*/ 86 h 350"/>
                <a:gd name="T30" fmla="*/ 381 w 766"/>
                <a:gd name="T31" fmla="*/ 132 h 350"/>
                <a:gd name="T32" fmla="*/ 381 w 766"/>
                <a:gd name="T33" fmla="*/ 286 h 350"/>
                <a:gd name="T34" fmla="*/ 370 w 766"/>
                <a:gd name="T35" fmla="*/ 309 h 350"/>
                <a:gd name="T36" fmla="*/ 355 w 766"/>
                <a:gd name="T37" fmla="*/ 315 h 350"/>
                <a:gd name="T38" fmla="*/ 344 w 766"/>
                <a:gd name="T39" fmla="*/ 312 h 350"/>
                <a:gd name="T40" fmla="*/ 327 w 766"/>
                <a:gd name="T41" fmla="*/ 295 h 350"/>
                <a:gd name="T42" fmla="*/ 324 w 766"/>
                <a:gd name="T43" fmla="*/ 269 h 350"/>
                <a:gd name="T44" fmla="*/ 324 w 766"/>
                <a:gd name="T45" fmla="*/ 129 h 350"/>
                <a:gd name="T46" fmla="*/ 318 w 766"/>
                <a:gd name="T47" fmla="*/ 92 h 350"/>
                <a:gd name="T48" fmla="*/ 204 w 766"/>
                <a:gd name="T49" fmla="*/ 289 h 350"/>
                <a:gd name="T50" fmla="*/ 175 w 766"/>
                <a:gd name="T51" fmla="*/ 318 h 350"/>
                <a:gd name="T52" fmla="*/ 141 w 766"/>
                <a:gd name="T53" fmla="*/ 301 h 350"/>
                <a:gd name="T54" fmla="*/ 17 w 766"/>
                <a:gd name="T55" fmla="*/ 69 h 350"/>
                <a:gd name="T56" fmla="*/ 23 w 766"/>
                <a:gd name="T57" fmla="*/ 26 h 350"/>
                <a:gd name="T58" fmla="*/ 52 w 766"/>
                <a:gd name="T59" fmla="*/ 11 h 350"/>
                <a:gd name="T60" fmla="*/ 86 w 766"/>
                <a:gd name="T61" fmla="*/ 32 h 350"/>
                <a:gd name="T62" fmla="*/ 98 w 766"/>
                <a:gd name="T63" fmla="*/ 34 h 350"/>
                <a:gd name="T64" fmla="*/ 69 w 766"/>
                <a:gd name="T65" fmla="*/ 6 h 350"/>
                <a:gd name="T66" fmla="*/ 26 w 766"/>
                <a:gd name="T67" fmla="*/ 6 h 350"/>
                <a:gd name="T68" fmla="*/ 0 w 766"/>
                <a:gd name="T69" fmla="*/ 46 h 350"/>
                <a:gd name="T70" fmla="*/ 115 w 766"/>
                <a:gd name="T71" fmla="*/ 304 h 350"/>
                <a:gd name="T72" fmla="*/ 146 w 766"/>
                <a:gd name="T73" fmla="*/ 341 h 350"/>
                <a:gd name="T74" fmla="*/ 212 w 766"/>
                <a:gd name="T75" fmla="*/ 329 h 350"/>
                <a:gd name="T76" fmla="*/ 292 w 766"/>
                <a:gd name="T77" fmla="*/ 269 h 350"/>
                <a:gd name="T78" fmla="*/ 292 w 766"/>
                <a:gd name="T79" fmla="*/ 301 h 350"/>
                <a:gd name="T80" fmla="*/ 316 w 766"/>
                <a:gd name="T81" fmla="*/ 335 h 350"/>
                <a:gd name="T82" fmla="*/ 353 w 766"/>
                <a:gd name="T83" fmla="*/ 349 h 350"/>
                <a:gd name="T84" fmla="*/ 370 w 766"/>
                <a:gd name="T85" fmla="*/ 346 h 350"/>
                <a:gd name="T86" fmla="*/ 410 w 766"/>
                <a:gd name="T87" fmla="*/ 309 h 350"/>
                <a:gd name="T88" fmla="*/ 416 w 766"/>
                <a:gd name="T89" fmla="*/ 140 h 350"/>
                <a:gd name="T90" fmla="*/ 416 w 766"/>
                <a:gd name="T91" fmla="*/ 129 h 350"/>
                <a:gd name="T92" fmla="*/ 427 w 766"/>
                <a:gd name="T93" fmla="*/ 112 h 350"/>
                <a:gd name="T94" fmla="*/ 447 w 766"/>
                <a:gd name="T95" fmla="*/ 103 h 350"/>
                <a:gd name="T96" fmla="*/ 464 w 766"/>
                <a:gd name="T97" fmla="*/ 109 h 350"/>
                <a:gd name="T98" fmla="*/ 476 w 766"/>
                <a:gd name="T99" fmla="*/ 137 h 350"/>
                <a:gd name="T100" fmla="*/ 479 w 766"/>
                <a:gd name="T101" fmla="*/ 292 h 350"/>
                <a:gd name="T102" fmla="*/ 510 w 766"/>
                <a:gd name="T103" fmla="*/ 341 h 350"/>
                <a:gd name="T104" fmla="*/ 536 w 766"/>
                <a:gd name="T105" fmla="*/ 346 h 350"/>
                <a:gd name="T106" fmla="*/ 582 w 766"/>
                <a:gd name="T107" fmla="*/ 327 h 350"/>
                <a:gd name="T108" fmla="*/ 596 w 766"/>
                <a:gd name="T109" fmla="*/ 283 h 350"/>
                <a:gd name="T110" fmla="*/ 593 w 766"/>
                <a:gd name="T111" fmla="*/ 135 h 350"/>
                <a:gd name="T112" fmla="*/ 596 w 766"/>
                <a:gd name="T113" fmla="*/ 123 h 350"/>
                <a:gd name="T114" fmla="*/ 625 w 766"/>
                <a:gd name="T115" fmla="*/ 97 h 350"/>
                <a:gd name="T116" fmla="*/ 648 w 766"/>
                <a:gd name="T117" fmla="*/ 103 h 350"/>
                <a:gd name="T118" fmla="*/ 668 w 766"/>
                <a:gd name="T119" fmla="*/ 135 h 350"/>
                <a:gd name="T120" fmla="*/ 688 w 766"/>
                <a:gd name="T121" fmla="*/ 321 h 350"/>
                <a:gd name="T122" fmla="*/ 745 w 766"/>
                <a:gd name="T123" fmla="*/ 327 h 350"/>
                <a:gd name="T124" fmla="*/ 765 w 766"/>
                <a:gd name="T125" fmla="*/ 2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6" h="350">
                  <a:moveTo>
                    <a:pt x="742" y="324"/>
                  </a:moveTo>
                  <a:lnTo>
                    <a:pt x="742" y="324"/>
                  </a:lnTo>
                  <a:lnTo>
                    <a:pt x="731" y="329"/>
                  </a:lnTo>
                  <a:lnTo>
                    <a:pt x="731" y="329"/>
                  </a:lnTo>
                  <a:lnTo>
                    <a:pt x="728" y="329"/>
                  </a:lnTo>
                  <a:lnTo>
                    <a:pt x="728" y="329"/>
                  </a:lnTo>
                  <a:lnTo>
                    <a:pt x="722" y="329"/>
                  </a:lnTo>
                  <a:lnTo>
                    <a:pt x="722" y="329"/>
                  </a:lnTo>
                  <a:lnTo>
                    <a:pt x="711" y="327"/>
                  </a:lnTo>
                  <a:lnTo>
                    <a:pt x="699" y="324"/>
                  </a:lnTo>
                  <a:lnTo>
                    <a:pt x="699" y="324"/>
                  </a:lnTo>
                  <a:lnTo>
                    <a:pt x="691" y="315"/>
                  </a:lnTo>
                  <a:lnTo>
                    <a:pt x="685" y="307"/>
                  </a:lnTo>
                  <a:lnTo>
                    <a:pt x="682" y="298"/>
                  </a:lnTo>
                  <a:lnTo>
                    <a:pt x="682" y="286"/>
                  </a:lnTo>
                  <a:lnTo>
                    <a:pt x="682" y="241"/>
                  </a:lnTo>
                  <a:lnTo>
                    <a:pt x="685" y="146"/>
                  </a:lnTo>
                  <a:lnTo>
                    <a:pt x="685" y="146"/>
                  </a:lnTo>
                  <a:lnTo>
                    <a:pt x="685" y="132"/>
                  </a:lnTo>
                  <a:lnTo>
                    <a:pt x="685" y="132"/>
                  </a:lnTo>
                  <a:lnTo>
                    <a:pt x="682" y="120"/>
                  </a:lnTo>
                  <a:lnTo>
                    <a:pt x="682" y="120"/>
                  </a:lnTo>
                  <a:lnTo>
                    <a:pt x="676" y="106"/>
                  </a:lnTo>
                  <a:lnTo>
                    <a:pt x="668" y="95"/>
                  </a:lnTo>
                  <a:lnTo>
                    <a:pt x="668" y="95"/>
                  </a:lnTo>
                  <a:lnTo>
                    <a:pt x="656" y="86"/>
                  </a:lnTo>
                  <a:lnTo>
                    <a:pt x="645" y="80"/>
                  </a:lnTo>
                  <a:lnTo>
                    <a:pt x="645" y="80"/>
                  </a:lnTo>
                  <a:lnTo>
                    <a:pt x="639" y="80"/>
                  </a:lnTo>
                  <a:lnTo>
                    <a:pt x="639" y="80"/>
                  </a:lnTo>
                  <a:lnTo>
                    <a:pt x="633" y="77"/>
                  </a:lnTo>
                  <a:lnTo>
                    <a:pt x="631" y="77"/>
                  </a:lnTo>
                  <a:lnTo>
                    <a:pt x="631" y="77"/>
                  </a:lnTo>
                  <a:lnTo>
                    <a:pt x="616" y="80"/>
                  </a:lnTo>
                  <a:lnTo>
                    <a:pt x="616" y="80"/>
                  </a:lnTo>
                  <a:lnTo>
                    <a:pt x="605" y="83"/>
                  </a:lnTo>
                  <a:lnTo>
                    <a:pt x="590" y="92"/>
                  </a:lnTo>
                  <a:lnTo>
                    <a:pt x="582" y="103"/>
                  </a:lnTo>
                  <a:lnTo>
                    <a:pt x="576" y="115"/>
                  </a:lnTo>
                  <a:lnTo>
                    <a:pt x="576" y="115"/>
                  </a:lnTo>
                  <a:lnTo>
                    <a:pt x="573" y="123"/>
                  </a:lnTo>
                  <a:lnTo>
                    <a:pt x="573" y="123"/>
                  </a:lnTo>
                  <a:lnTo>
                    <a:pt x="570" y="129"/>
                  </a:lnTo>
                  <a:lnTo>
                    <a:pt x="570" y="132"/>
                  </a:lnTo>
                  <a:lnTo>
                    <a:pt x="570" y="135"/>
                  </a:lnTo>
                  <a:lnTo>
                    <a:pt x="570" y="135"/>
                  </a:lnTo>
                  <a:lnTo>
                    <a:pt x="570" y="135"/>
                  </a:lnTo>
                  <a:lnTo>
                    <a:pt x="570" y="137"/>
                  </a:lnTo>
                  <a:lnTo>
                    <a:pt x="570" y="143"/>
                  </a:lnTo>
                  <a:lnTo>
                    <a:pt x="570" y="166"/>
                  </a:lnTo>
                  <a:lnTo>
                    <a:pt x="570" y="261"/>
                  </a:lnTo>
                  <a:lnTo>
                    <a:pt x="570" y="283"/>
                  </a:lnTo>
                  <a:lnTo>
                    <a:pt x="570" y="286"/>
                  </a:lnTo>
                  <a:lnTo>
                    <a:pt x="570" y="289"/>
                  </a:lnTo>
                  <a:lnTo>
                    <a:pt x="570" y="289"/>
                  </a:lnTo>
                  <a:lnTo>
                    <a:pt x="568" y="292"/>
                  </a:lnTo>
                  <a:lnTo>
                    <a:pt x="568" y="292"/>
                  </a:lnTo>
                  <a:lnTo>
                    <a:pt x="565" y="301"/>
                  </a:lnTo>
                  <a:lnTo>
                    <a:pt x="565" y="301"/>
                  </a:lnTo>
                  <a:lnTo>
                    <a:pt x="562" y="307"/>
                  </a:lnTo>
                  <a:lnTo>
                    <a:pt x="556" y="312"/>
                  </a:lnTo>
                  <a:lnTo>
                    <a:pt x="556" y="312"/>
                  </a:lnTo>
                  <a:lnTo>
                    <a:pt x="547" y="318"/>
                  </a:lnTo>
                  <a:lnTo>
                    <a:pt x="539" y="318"/>
                  </a:lnTo>
                  <a:lnTo>
                    <a:pt x="539" y="318"/>
                  </a:lnTo>
                  <a:lnTo>
                    <a:pt x="530" y="318"/>
                  </a:lnTo>
                  <a:lnTo>
                    <a:pt x="524" y="315"/>
                  </a:lnTo>
                  <a:lnTo>
                    <a:pt x="516" y="309"/>
                  </a:lnTo>
                  <a:lnTo>
                    <a:pt x="513" y="304"/>
                  </a:lnTo>
                  <a:lnTo>
                    <a:pt x="513" y="304"/>
                  </a:lnTo>
                  <a:lnTo>
                    <a:pt x="507" y="298"/>
                  </a:lnTo>
                  <a:lnTo>
                    <a:pt x="507" y="289"/>
                  </a:lnTo>
                  <a:lnTo>
                    <a:pt x="507" y="286"/>
                  </a:lnTo>
                  <a:lnTo>
                    <a:pt x="507" y="286"/>
                  </a:lnTo>
                  <a:lnTo>
                    <a:pt x="507" y="286"/>
                  </a:lnTo>
                  <a:lnTo>
                    <a:pt x="507" y="283"/>
                  </a:lnTo>
                  <a:lnTo>
                    <a:pt x="507" y="278"/>
                  </a:lnTo>
                  <a:lnTo>
                    <a:pt x="507" y="266"/>
                  </a:lnTo>
                  <a:lnTo>
                    <a:pt x="507" y="172"/>
                  </a:lnTo>
                  <a:lnTo>
                    <a:pt x="507" y="149"/>
                  </a:lnTo>
                  <a:lnTo>
                    <a:pt x="507" y="137"/>
                  </a:lnTo>
                  <a:lnTo>
                    <a:pt x="507" y="137"/>
                  </a:lnTo>
                  <a:lnTo>
                    <a:pt x="507" y="129"/>
                  </a:lnTo>
                  <a:lnTo>
                    <a:pt x="507" y="129"/>
                  </a:lnTo>
                  <a:lnTo>
                    <a:pt x="507" y="120"/>
                  </a:lnTo>
                  <a:lnTo>
                    <a:pt x="507" y="120"/>
                  </a:lnTo>
                  <a:lnTo>
                    <a:pt x="502" y="106"/>
                  </a:lnTo>
                  <a:lnTo>
                    <a:pt x="493" y="95"/>
                  </a:lnTo>
                  <a:lnTo>
                    <a:pt x="481" y="83"/>
                  </a:lnTo>
                  <a:lnTo>
                    <a:pt x="467" y="74"/>
                  </a:lnTo>
                  <a:lnTo>
                    <a:pt x="467" y="74"/>
                  </a:lnTo>
                  <a:lnTo>
                    <a:pt x="459" y="74"/>
                  </a:lnTo>
                  <a:lnTo>
                    <a:pt x="459" y="74"/>
                  </a:lnTo>
                  <a:lnTo>
                    <a:pt x="450" y="71"/>
                  </a:lnTo>
                  <a:lnTo>
                    <a:pt x="447" y="71"/>
                  </a:lnTo>
                  <a:lnTo>
                    <a:pt x="447" y="71"/>
                  </a:lnTo>
                  <a:lnTo>
                    <a:pt x="444" y="71"/>
                  </a:lnTo>
                  <a:lnTo>
                    <a:pt x="444" y="71"/>
                  </a:lnTo>
                  <a:lnTo>
                    <a:pt x="444" y="71"/>
                  </a:lnTo>
                  <a:lnTo>
                    <a:pt x="444" y="71"/>
                  </a:lnTo>
                  <a:lnTo>
                    <a:pt x="436" y="71"/>
                  </a:lnTo>
                  <a:lnTo>
                    <a:pt x="436" y="71"/>
                  </a:lnTo>
                  <a:lnTo>
                    <a:pt x="421" y="77"/>
                  </a:lnTo>
                  <a:lnTo>
                    <a:pt x="407" y="86"/>
                  </a:lnTo>
                  <a:lnTo>
                    <a:pt x="407" y="86"/>
                  </a:lnTo>
                  <a:lnTo>
                    <a:pt x="396" y="97"/>
                  </a:lnTo>
                  <a:lnTo>
                    <a:pt x="387" y="109"/>
                  </a:lnTo>
                  <a:lnTo>
                    <a:pt x="387" y="109"/>
                  </a:lnTo>
                  <a:lnTo>
                    <a:pt x="384" y="126"/>
                  </a:lnTo>
                  <a:lnTo>
                    <a:pt x="384" y="126"/>
                  </a:lnTo>
                  <a:lnTo>
                    <a:pt x="381" y="129"/>
                  </a:lnTo>
                  <a:lnTo>
                    <a:pt x="381" y="132"/>
                  </a:lnTo>
                  <a:lnTo>
                    <a:pt x="381" y="135"/>
                  </a:lnTo>
                  <a:lnTo>
                    <a:pt x="381" y="137"/>
                  </a:lnTo>
                  <a:lnTo>
                    <a:pt x="381" y="140"/>
                  </a:lnTo>
                  <a:lnTo>
                    <a:pt x="381" y="235"/>
                  </a:lnTo>
                  <a:lnTo>
                    <a:pt x="381" y="281"/>
                  </a:lnTo>
                  <a:lnTo>
                    <a:pt x="381" y="286"/>
                  </a:lnTo>
                  <a:lnTo>
                    <a:pt x="381" y="286"/>
                  </a:lnTo>
                  <a:lnTo>
                    <a:pt x="381" y="289"/>
                  </a:lnTo>
                  <a:lnTo>
                    <a:pt x="381" y="289"/>
                  </a:lnTo>
                  <a:lnTo>
                    <a:pt x="381" y="298"/>
                  </a:lnTo>
                  <a:lnTo>
                    <a:pt x="381" y="298"/>
                  </a:lnTo>
                  <a:lnTo>
                    <a:pt x="376" y="304"/>
                  </a:lnTo>
                  <a:lnTo>
                    <a:pt x="370" y="309"/>
                  </a:lnTo>
                  <a:lnTo>
                    <a:pt x="370" y="309"/>
                  </a:lnTo>
                  <a:lnTo>
                    <a:pt x="364" y="312"/>
                  </a:lnTo>
                  <a:lnTo>
                    <a:pt x="364" y="312"/>
                  </a:lnTo>
                  <a:lnTo>
                    <a:pt x="361" y="315"/>
                  </a:lnTo>
                  <a:lnTo>
                    <a:pt x="358" y="315"/>
                  </a:lnTo>
                  <a:lnTo>
                    <a:pt x="358" y="315"/>
                  </a:lnTo>
                  <a:lnTo>
                    <a:pt x="358" y="315"/>
                  </a:lnTo>
                  <a:lnTo>
                    <a:pt x="355" y="315"/>
                  </a:lnTo>
                  <a:lnTo>
                    <a:pt x="353" y="315"/>
                  </a:lnTo>
                  <a:lnTo>
                    <a:pt x="353" y="315"/>
                  </a:lnTo>
                  <a:lnTo>
                    <a:pt x="353" y="315"/>
                  </a:lnTo>
                  <a:lnTo>
                    <a:pt x="353" y="315"/>
                  </a:lnTo>
                  <a:lnTo>
                    <a:pt x="350" y="315"/>
                  </a:lnTo>
                  <a:lnTo>
                    <a:pt x="350" y="315"/>
                  </a:lnTo>
                  <a:lnTo>
                    <a:pt x="344" y="312"/>
                  </a:lnTo>
                  <a:lnTo>
                    <a:pt x="344" y="312"/>
                  </a:lnTo>
                  <a:lnTo>
                    <a:pt x="335" y="309"/>
                  </a:lnTo>
                  <a:lnTo>
                    <a:pt x="332" y="304"/>
                  </a:lnTo>
                  <a:lnTo>
                    <a:pt x="332" y="304"/>
                  </a:lnTo>
                  <a:lnTo>
                    <a:pt x="327" y="298"/>
                  </a:lnTo>
                  <a:lnTo>
                    <a:pt x="327" y="298"/>
                  </a:lnTo>
                  <a:lnTo>
                    <a:pt x="327" y="295"/>
                  </a:lnTo>
                  <a:lnTo>
                    <a:pt x="327" y="292"/>
                  </a:lnTo>
                  <a:lnTo>
                    <a:pt x="327" y="292"/>
                  </a:lnTo>
                  <a:lnTo>
                    <a:pt x="324" y="292"/>
                  </a:lnTo>
                  <a:lnTo>
                    <a:pt x="324" y="289"/>
                  </a:lnTo>
                  <a:lnTo>
                    <a:pt x="324" y="286"/>
                  </a:lnTo>
                  <a:lnTo>
                    <a:pt x="324" y="281"/>
                  </a:lnTo>
                  <a:lnTo>
                    <a:pt x="324" y="269"/>
                  </a:lnTo>
                  <a:lnTo>
                    <a:pt x="324" y="246"/>
                  </a:lnTo>
                  <a:lnTo>
                    <a:pt x="324" y="198"/>
                  </a:lnTo>
                  <a:lnTo>
                    <a:pt x="324" y="152"/>
                  </a:lnTo>
                  <a:lnTo>
                    <a:pt x="324" y="140"/>
                  </a:lnTo>
                  <a:lnTo>
                    <a:pt x="324" y="135"/>
                  </a:lnTo>
                  <a:lnTo>
                    <a:pt x="324" y="135"/>
                  </a:lnTo>
                  <a:lnTo>
                    <a:pt x="324" y="129"/>
                  </a:lnTo>
                  <a:lnTo>
                    <a:pt x="324" y="129"/>
                  </a:lnTo>
                  <a:lnTo>
                    <a:pt x="327" y="109"/>
                  </a:lnTo>
                  <a:lnTo>
                    <a:pt x="327" y="109"/>
                  </a:lnTo>
                  <a:lnTo>
                    <a:pt x="327" y="109"/>
                  </a:lnTo>
                  <a:lnTo>
                    <a:pt x="327" y="97"/>
                  </a:lnTo>
                  <a:lnTo>
                    <a:pt x="324" y="95"/>
                  </a:lnTo>
                  <a:lnTo>
                    <a:pt x="318" y="92"/>
                  </a:lnTo>
                  <a:lnTo>
                    <a:pt x="318" y="92"/>
                  </a:lnTo>
                  <a:lnTo>
                    <a:pt x="313" y="89"/>
                  </a:lnTo>
                  <a:lnTo>
                    <a:pt x="307" y="89"/>
                  </a:lnTo>
                  <a:lnTo>
                    <a:pt x="301" y="92"/>
                  </a:lnTo>
                  <a:lnTo>
                    <a:pt x="298" y="97"/>
                  </a:lnTo>
                  <a:lnTo>
                    <a:pt x="250" y="195"/>
                  </a:lnTo>
                  <a:lnTo>
                    <a:pt x="204" y="289"/>
                  </a:lnTo>
                  <a:lnTo>
                    <a:pt x="198" y="301"/>
                  </a:lnTo>
                  <a:lnTo>
                    <a:pt x="198" y="301"/>
                  </a:lnTo>
                  <a:lnTo>
                    <a:pt x="192" y="309"/>
                  </a:lnTo>
                  <a:lnTo>
                    <a:pt x="192" y="309"/>
                  </a:lnTo>
                  <a:lnTo>
                    <a:pt x="184" y="315"/>
                  </a:lnTo>
                  <a:lnTo>
                    <a:pt x="175" y="318"/>
                  </a:lnTo>
                  <a:lnTo>
                    <a:pt x="175" y="318"/>
                  </a:lnTo>
                  <a:lnTo>
                    <a:pt x="166" y="318"/>
                  </a:lnTo>
                  <a:lnTo>
                    <a:pt x="158" y="318"/>
                  </a:lnTo>
                  <a:lnTo>
                    <a:pt x="158" y="318"/>
                  </a:lnTo>
                  <a:lnTo>
                    <a:pt x="149" y="312"/>
                  </a:lnTo>
                  <a:lnTo>
                    <a:pt x="143" y="304"/>
                  </a:lnTo>
                  <a:lnTo>
                    <a:pt x="141" y="304"/>
                  </a:lnTo>
                  <a:lnTo>
                    <a:pt x="141" y="301"/>
                  </a:lnTo>
                  <a:lnTo>
                    <a:pt x="141" y="301"/>
                  </a:lnTo>
                  <a:lnTo>
                    <a:pt x="138" y="295"/>
                  </a:lnTo>
                  <a:lnTo>
                    <a:pt x="129" y="281"/>
                  </a:lnTo>
                  <a:lnTo>
                    <a:pt x="118" y="258"/>
                  </a:lnTo>
                  <a:lnTo>
                    <a:pt x="92" y="212"/>
                  </a:lnTo>
                  <a:lnTo>
                    <a:pt x="43" y="115"/>
                  </a:lnTo>
                  <a:lnTo>
                    <a:pt x="17" y="69"/>
                  </a:lnTo>
                  <a:lnTo>
                    <a:pt x="17" y="69"/>
                  </a:lnTo>
                  <a:lnTo>
                    <a:pt x="15" y="57"/>
                  </a:lnTo>
                  <a:lnTo>
                    <a:pt x="12" y="46"/>
                  </a:lnTo>
                  <a:lnTo>
                    <a:pt x="12" y="46"/>
                  </a:lnTo>
                  <a:lnTo>
                    <a:pt x="15" y="34"/>
                  </a:lnTo>
                  <a:lnTo>
                    <a:pt x="23" y="26"/>
                  </a:lnTo>
                  <a:lnTo>
                    <a:pt x="23" y="26"/>
                  </a:lnTo>
                  <a:lnTo>
                    <a:pt x="29" y="17"/>
                  </a:lnTo>
                  <a:lnTo>
                    <a:pt x="32" y="17"/>
                  </a:lnTo>
                  <a:lnTo>
                    <a:pt x="35" y="14"/>
                  </a:lnTo>
                  <a:lnTo>
                    <a:pt x="35" y="14"/>
                  </a:lnTo>
                  <a:lnTo>
                    <a:pt x="40" y="14"/>
                  </a:lnTo>
                  <a:lnTo>
                    <a:pt x="40" y="14"/>
                  </a:lnTo>
                  <a:lnTo>
                    <a:pt x="52" y="11"/>
                  </a:lnTo>
                  <a:lnTo>
                    <a:pt x="63" y="14"/>
                  </a:lnTo>
                  <a:lnTo>
                    <a:pt x="63" y="14"/>
                  </a:lnTo>
                  <a:lnTo>
                    <a:pt x="75" y="20"/>
                  </a:lnTo>
                  <a:lnTo>
                    <a:pt x="83" y="29"/>
                  </a:lnTo>
                  <a:lnTo>
                    <a:pt x="83" y="29"/>
                  </a:lnTo>
                  <a:lnTo>
                    <a:pt x="86" y="32"/>
                  </a:lnTo>
                  <a:lnTo>
                    <a:pt x="86" y="32"/>
                  </a:lnTo>
                  <a:lnTo>
                    <a:pt x="89" y="37"/>
                  </a:lnTo>
                  <a:lnTo>
                    <a:pt x="98" y="49"/>
                  </a:lnTo>
                  <a:lnTo>
                    <a:pt x="98" y="49"/>
                  </a:lnTo>
                  <a:lnTo>
                    <a:pt x="149" y="143"/>
                  </a:lnTo>
                  <a:lnTo>
                    <a:pt x="149" y="143"/>
                  </a:lnTo>
                  <a:lnTo>
                    <a:pt x="103" y="46"/>
                  </a:lnTo>
                  <a:lnTo>
                    <a:pt x="98" y="34"/>
                  </a:lnTo>
                  <a:lnTo>
                    <a:pt x="98" y="34"/>
                  </a:lnTo>
                  <a:lnTo>
                    <a:pt x="95" y="29"/>
                  </a:lnTo>
                  <a:lnTo>
                    <a:pt x="95" y="29"/>
                  </a:lnTo>
                  <a:lnTo>
                    <a:pt x="92" y="23"/>
                  </a:lnTo>
                  <a:lnTo>
                    <a:pt x="92" y="23"/>
                  </a:lnTo>
                  <a:lnTo>
                    <a:pt x="80" y="11"/>
                  </a:lnTo>
                  <a:lnTo>
                    <a:pt x="69" y="6"/>
                  </a:lnTo>
                  <a:lnTo>
                    <a:pt x="69" y="6"/>
                  </a:lnTo>
                  <a:lnTo>
                    <a:pt x="52" y="0"/>
                  </a:lnTo>
                  <a:lnTo>
                    <a:pt x="38" y="3"/>
                  </a:lnTo>
                  <a:lnTo>
                    <a:pt x="38" y="3"/>
                  </a:lnTo>
                  <a:lnTo>
                    <a:pt x="32" y="6"/>
                  </a:lnTo>
                  <a:lnTo>
                    <a:pt x="32" y="6"/>
                  </a:lnTo>
                  <a:lnTo>
                    <a:pt x="26" y="6"/>
                  </a:lnTo>
                  <a:lnTo>
                    <a:pt x="23" y="8"/>
                  </a:lnTo>
                  <a:lnTo>
                    <a:pt x="23" y="8"/>
                  </a:lnTo>
                  <a:lnTo>
                    <a:pt x="12" y="17"/>
                  </a:lnTo>
                  <a:lnTo>
                    <a:pt x="12" y="17"/>
                  </a:lnTo>
                  <a:lnTo>
                    <a:pt x="3" y="32"/>
                  </a:lnTo>
                  <a:lnTo>
                    <a:pt x="0" y="46"/>
                  </a:lnTo>
                  <a:lnTo>
                    <a:pt x="0" y="46"/>
                  </a:lnTo>
                  <a:lnTo>
                    <a:pt x="0" y="60"/>
                  </a:lnTo>
                  <a:lnTo>
                    <a:pt x="3" y="74"/>
                  </a:lnTo>
                  <a:lnTo>
                    <a:pt x="26" y="123"/>
                  </a:lnTo>
                  <a:lnTo>
                    <a:pt x="75" y="221"/>
                  </a:lnTo>
                  <a:lnTo>
                    <a:pt x="98" y="269"/>
                  </a:lnTo>
                  <a:lnTo>
                    <a:pt x="109" y="292"/>
                  </a:lnTo>
                  <a:lnTo>
                    <a:pt x="115" y="304"/>
                  </a:lnTo>
                  <a:lnTo>
                    <a:pt x="118" y="312"/>
                  </a:lnTo>
                  <a:lnTo>
                    <a:pt x="121" y="315"/>
                  </a:lnTo>
                  <a:lnTo>
                    <a:pt x="121" y="315"/>
                  </a:lnTo>
                  <a:lnTo>
                    <a:pt x="121" y="318"/>
                  </a:lnTo>
                  <a:lnTo>
                    <a:pt x="121" y="318"/>
                  </a:lnTo>
                  <a:lnTo>
                    <a:pt x="132" y="332"/>
                  </a:lnTo>
                  <a:lnTo>
                    <a:pt x="146" y="341"/>
                  </a:lnTo>
                  <a:lnTo>
                    <a:pt x="146" y="341"/>
                  </a:lnTo>
                  <a:lnTo>
                    <a:pt x="164" y="344"/>
                  </a:lnTo>
                  <a:lnTo>
                    <a:pt x="181" y="344"/>
                  </a:lnTo>
                  <a:lnTo>
                    <a:pt x="181" y="344"/>
                  </a:lnTo>
                  <a:lnTo>
                    <a:pt x="198" y="338"/>
                  </a:lnTo>
                  <a:lnTo>
                    <a:pt x="212" y="329"/>
                  </a:lnTo>
                  <a:lnTo>
                    <a:pt x="212" y="329"/>
                  </a:lnTo>
                  <a:lnTo>
                    <a:pt x="221" y="315"/>
                  </a:lnTo>
                  <a:lnTo>
                    <a:pt x="227" y="304"/>
                  </a:lnTo>
                  <a:lnTo>
                    <a:pt x="278" y="206"/>
                  </a:lnTo>
                  <a:lnTo>
                    <a:pt x="292" y="178"/>
                  </a:lnTo>
                  <a:lnTo>
                    <a:pt x="292" y="198"/>
                  </a:lnTo>
                  <a:lnTo>
                    <a:pt x="292" y="246"/>
                  </a:lnTo>
                  <a:lnTo>
                    <a:pt x="292" y="269"/>
                  </a:lnTo>
                  <a:lnTo>
                    <a:pt x="292" y="281"/>
                  </a:lnTo>
                  <a:lnTo>
                    <a:pt x="292" y="289"/>
                  </a:lnTo>
                  <a:lnTo>
                    <a:pt x="292" y="292"/>
                  </a:lnTo>
                  <a:lnTo>
                    <a:pt x="292" y="292"/>
                  </a:lnTo>
                  <a:lnTo>
                    <a:pt x="292" y="295"/>
                  </a:lnTo>
                  <a:lnTo>
                    <a:pt x="292" y="301"/>
                  </a:lnTo>
                  <a:lnTo>
                    <a:pt x="292" y="301"/>
                  </a:lnTo>
                  <a:lnTo>
                    <a:pt x="295" y="304"/>
                  </a:lnTo>
                  <a:lnTo>
                    <a:pt x="295" y="304"/>
                  </a:lnTo>
                  <a:lnTo>
                    <a:pt x="298" y="312"/>
                  </a:lnTo>
                  <a:lnTo>
                    <a:pt x="298" y="312"/>
                  </a:lnTo>
                  <a:lnTo>
                    <a:pt x="304" y="324"/>
                  </a:lnTo>
                  <a:lnTo>
                    <a:pt x="304" y="324"/>
                  </a:lnTo>
                  <a:lnTo>
                    <a:pt x="316" y="335"/>
                  </a:lnTo>
                  <a:lnTo>
                    <a:pt x="330" y="344"/>
                  </a:lnTo>
                  <a:lnTo>
                    <a:pt x="330" y="344"/>
                  </a:lnTo>
                  <a:lnTo>
                    <a:pt x="347" y="349"/>
                  </a:lnTo>
                  <a:lnTo>
                    <a:pt x="347" y="349"/>
                  </a:lnTo>
                  <a:lnTo>
                    <a:pt x="350" y="349"/>
                  </a:lnTo>
                  <a:lnTo>
                    <a:pt x="353" y="349"/>
                  </a:lnTo>
                  <a:lnTo>
                    <a:pt x="353" y="349"/>
                  </a:lnTo>
                  <a:lnTo>
                    <a:pt x="353" y="349"/>
                  </a:lnTo>
                  <a:lnTo>
                    <a:pt x="355" y="349"/>
                  </a:lnTo>
                  <a:lnTo>
                    <a:pt x="358" y="349"/>
                  </a:lnTo>
                  <a:lnTo>
                    <a:pt x="358" y="349"/>
                  </a:lnTo>
                  <a:lnTo>
                    <a:pt x="361" y="349"/>
                  </a:lnTo>
                  <a:lnTo>
                    <a:pt x="367" y="346"/>
                  </a:lnTo>
                  <a:lnTo>
                    <a:pt x="370" y="346"/>
                  </a:lnTo>
                  <a:lnTo>
                    <a:pt x="370" y="346"/>
                  </a:lnTo>
                  <a:lnTo>
                    <a:pt x="379" y="344"/>
                  </a:lnTo>
                  <a:lnTo>
                    <a:pt x="379" y="344"/>
                  </a:lnTo>
                  <a:lnTo>
                    <a:pt x="393" y="335"/>
                  </a:lnTo>
                  <a:lnTo>
                    <a:pt x="393" y="335"/>
                  </a:lnTo>
                  <a:lnTo>
                    <a:pt x="404" y="324"/>
                  </a:lnTo>
                  <a:lnTo>
                    <a:pt x="410" y="309"/>
                  </a:lnTo>
                  <a:lnTo>
                    <a:pt x="410" y="309"/>
                  </a:lnTo>
                  <a:lnTo>
                    <a:pt x="416" y="295"/>
                  </a:lnTo>
                  <a:lnTo>
                    <a:pt x="416" y="295"/>
                  </a:lnTo>
                  <a:lnTo>
                    <a:pt x="416" y="286"/>
                  </a:lnTo>
                  <a:lnTo>
                    <a:pt x="416" y="281"/>
                  </a:lnTo>
                  <a:lnTo>
                    <a:pt x="416" y="235"/>
                  </a:lnTo>
                  <a:lnTo>
                    <a:pt x="416" y="140"/>
                  </a:lnTo>
                  <a:lnTo>
                    <a:pt x="416" y="137"/>
                  </a:lnTo>
                  <a:lnTo>
                    <a:pt x="416" y="135"/>
                  </a:lnTo>
                  <a:lnTo>
                    <a:pt x="416" y="135"/>
                  </a:lnTo>
                  <a:lnTo>
                    <a:pt x="416" y="135"/>
                  </a:lnTo>
                  <a:lnTo>
                    <a:pt x="416" y="132"/>
                  </a:lnTo>
                  <a:lnTo>
                    <a:pt x="416" y="129"/>
                  </a:lnTo>
                  <a:lnTo>
                    <a:pt x="416" y="129"/>
                  </a:lnTo>
                  <a:lnTo>
                    <a:pt x="416" y="126"/>
                  </a:lnTo>
                  <a:lnTo>
                    <a:pt x="416" y="126"/>
                  </a:lnTo>
                  <a:lnTo>
                    <a:pt x="418" y="123"/>
                  </a:lnTo>
                  <a:lnTo>
                    <a:pt x="418" y="123"/>
                  </a:lnTo>
                  <a:lnTo>
                    <a:pt x="421" y="118"/>
                  </a:lnTo>
                  <a:lnTo>
                    <a:pt x="427" y="112"/>
                  </a:lnTo>
                  <a:lnTo>
                    <a:pt x="427" y="112"/>
                  </a:lnTo>
                  <a:lnTo>
                    <a:pt x="433" y="106"/>
                  </a:lnTo>
                  <a:lnTo>
                    <a:pt x="442" y="103"/>
                  </a:lnTo>
                  <a:lnTo>
                    <a:pt x="442" y="103"/>
                  </a:lnTo>
                  <a:lnTo>
                    <a:pt x="444" y="103"/>
                  </a:lnTo>
                  <a:lnTo>
                    <a:pt x="444" y="103"/>
                  </a:lnTo>
                  <a:lnTo>
                    <a:pt x="444" y="103"/>
                  </a:lnTo>
                  <a:lnTo>
                    <a:pt x="447" y="103"/>
                  </a:lnTo>
                  <a:lnTo>
                    <a:pt x="450" y="103"/>
                  </a:lnTo>
                  <a:lnTo>
                    <a:pt x="450" y="103"/>
                  </a:lnTo>
                  <a:lnTo>
                    <a:pt x="453" y="106"/>
                  </a:lnTo>
                  <a:lnTo>
                    <a:pt x="453" y="106"/>
                  </a:lnTo>
                  <a:lnTo>
                    <a:pt x="456" y="106"/>
                  </a:lnTo>
                  <a:lnTo>
                    <a:pt x="456" y="106"/>
                  </a:lnTo>
                  <a:lnTo>
                    <a:pt x="464" y="109"/>
                  </a:lnTo>
                  <a:lnTo>
                    <a:pt x="470" y="115"/>
                  </a:lnTo>
                  <a:lnTo>
                    <a:pt x="473" y="120"/>
                  </a:lnTo>
                  <a:lnTo>
                    <a:pt x="476" y="129"/>
                  </a:lnTo>
                  <a:lnTo>
                    <a:pt x="476" y="129"/>
                  </a:lnTo>
                  <a:lnTo>
                    <a:pt x="476" y="132"/>
                  </a:lnTo>
                  <a:lnTo>
                    <a:pt x="476" y="132"/>
                  </a:lnTo>
                  <a:lnTo>
                    <a:pt x="476" y="137"/>
                  </a:lnTo>
                  <a:lnTo>
                    <a:pt x="476" y="149"/>
                  </a:lnTo>
                  <a:lnTo>
                    <a:pt x="476" y="172"/>
                  </a:lnTo>
                  <a:lnTo>
                    <a:pt x="479" y="266"/>
                  </a:lnTo>
                  <a:lnTo>
                    <a:pt x="479" y="278"/>
                  </a:lnTo>
                  <a:lnTo>
                    <a:pt x="479" y="283"/>
                  </a:lnTo>
                  <a:lnTo>
                    <a:pt x="479" y="286"/>
                  </a:lnTo>
                  <a:lnTo>
                    <a:pt x="479" y="292"/>
                  </a:lnTo>
                  <a:lnTo>
                    <a:pt x="479" y="292"/>
                  </a:lnTo>
                  <a:lnTo>
                    <a:pt x="481" y="307"/>
                  </a:lnTo>
                  <a:lnTo>
                    <a:pt x="487" y="321"/>
                  </a:lnTo>
                  <a:lnTo>
                    <a:pt x="487" y="321"/>
                  </a:lnTo>
                  <a:lnTo>
                    <a:pt x="499" y="332"/>
                  </a:lnTo>
                  <a:lnTo>
                    <a:pt x="510" y="341"/>
                  </a:lnTo>
                  <a:lnTo>
                    <a:pt x="510" y="341"/>
                  </a:lnTo>
                  <a:lnTo>
                    <a:pt x="524" y="346"/>
                  </a:lnTo>
                  <a:lnTo>
                    <a:pt x="524" y="346"/>
                  </a:lnTo>
                  <a:lnTo>
                    <a:pt x="533" y="346"/>
                  </a:lnTo>
                  <a:lnTo>
                    <a:pt x="536" y="346"/>
                  </a:lnTo>
                  <a:lnTo>
                    <a:pt x="536" y="346"/>
                  </a:lnTo>
                  <a:lnTo>
                    <a:pt x="536" y="346"/>
                  </a:lnTo>
                  <a:lnTo>
                    <a:pt x="536" y="346"/>
                  </a:lnTo>
                  <a:lnTo>
                    <a:pt x="539" y="346"/>
                  </a:lnTo>
                  <a:lnTo>
                    <a:pt x="542" y="346"/>
                  </a:lnTo>
                  <a:lnTo>
                    <a:pt x="542" y="346"/>
                  </a:lnTo>
                  <a:lnTo>
                    <a:pt x="556" y="344"/>
                  </a:lnTo>
                  <a:lnTo>
                    <a:pt x="570" y="335"/>
                  </a:lnTo>
                  <a:lnTo>
                    <a:pt x="570" y="335"/>
                  </a:lnTo>
                  <a:lnTo>
                    <a:pt x="582" y="327"/>
                  </a:lnTo>
                  <a:lnTo>
                    <a:pt x="590" y="312"/>
                  </a:lnTo>
                  <a:lnTo>
                    <a:pt x="590" y="312"/>
                  </a:lnTo>
                  <a:lnTo>
                    <a:pt x="593" y="298"/>
                  </a:lnTo>
                  <a:lnTo>
                    <a:pt x="593" y="298"/>
                  </a:lnTo>
                  <a:lnTo>
                    <a:pt x="596" y="289"/>
                  </a:lnTo>
                  <a:lnTo>
                    <a:pt x="596" y="286"/>
                  </a:lnTo>
                  <a:lnTo>
                    <a:pt x="596" y="283"/>
                  </a:lnTo>
                  <a:lnTo>
                    <a:pt x="596" y="261"/>
                  </a:lnTo>
                  <a:lnTo>
                    <a:pt x="593" y="166"/>
                  </a:lnTo>
                  <a:lnTo>
                    <a:pt x="593" y="143"/>
                  </a:lnTo>
                  <a:lnTo>
                    <a:pt x="593" y="137"/>
                  </a:lnTo>
                  <a:lnTo>
                    <a:pt x="593" y="135"/>
                  </a:lnTo>
                  <a:lnTo>
                    <a:pt x="593" y="135"/>
                  </a:lnTo>
                  <a:lnTo>
                    <a:pt x="593" y="135"/>
                  </a:lnTo>
                  <a:lnTo>
                    <a:pt x="593" y="135"/>
                  </a:lnTo>
                  <a:lnTo>
                    <a:pt x="593" y="132"/>
                  </a:lnTo>
                  <a:lnTo>
                    <a:pt x="593" y="132"/>
                  </a:lnTo>
                  <a:lnTo>
                    <a:pt x="593" y="126"/>
                  </a:lnTo>
                  <a:lnTo>
                    <a:pt x="593" y="126"/>
                  </a:lnTo>
                  <a:lnTo>
                    <a:pt x="596" y="123"/>
                  </a:lnTo>
                  <a:lnTo>
                    <a:pt x="596" y="123"/>
                  </a:lnTo>
                  <a:lnTo>
                    <a:pt x="599" y="115"/>
                  </a:lnTo>
                  <a:lnTo>
                    <a:pt x="605" y="106"/>
                  </a:lnTo>
                  <a:lnTo>
                    <a:pt x="613" y="103"/>
                  </a:lnTo>
                  <a:lnTo>
                    <a:pt x="622" y="97"/>
                  </a:lnTo>
                  <a:lnTo>
                    <a:pt x="622" y="97"/>
                  </a:lnTo>
                  <a:lnTo>
                    <a:pt x="625" y="97"/>
                  </a:lnTo>
                  <a:lnTo>
                    <a:pt x="625" y="97"/>
                  </a:lnTo>
                  <a:lnTo>
                    <a:pt x="631" y="97"/>
                  </a:lnTo>
                  <a:lnTo>
                    <a:pt x="633" y="97"/>
                  </a:lnTo>
                  <a:lnTo>
                    <a:pt x="636" y="97"/>
                  </a:lnTo>
                  <a:lnTo>
                    <a:pt x="636" y="97"/>
                  </a:lnTo>
                  <a:lnTo>
                    <a:pt x="639" y="97"/>
                  </a:lnTo>
                  <a:lnTo>
                    <a:pt x="639" y="97"/>
                  </a:lnTo>
                  <a:lnTo>
                    <a:pt x="648" y="103"/>
                  </a:lnTo>
                  <a:lnTo>
                    <a:pt x="656" y="109"/>
                  </a:lnTo>
                  <a:lnTo>
                    <a:pt x="656" y="109"/>
                  </a:lnTo>
                  <a:lnTo>
                    <a:pt x="662" y="115"/>
                  </a:lnTo>
                  <a:lnTo>
                    <a:pt x="665" y="123"/>
                  </a:lnTo>
                  <a:lnTo>
                    <a:pt x="665" y="123"/>
                  </a:lnTo>
                  <a:lnTo>
                    <a:pt x="668" y="135"/>
                  </a:lnTo>
                  <a:lnTo>
                    <a:pt x="668" y="135"/>
                  </a:lnTo>
                  <a:lnTo>
                    <a:pt x="668" y="146"/>
                  </a:lnTo>
                  <a:lnTo>
                    <a:pt x="670" y="241"/>
                  </a:lnTo>
                  <a:lnTo>
                    <a:pt x="670" y="286"/>
                  </a:lnTo>
                  <a:lnTo>
                    <a:pt x="670" y="286"/>
                  </a:lnTo>
                  <a:lnTo>
                    <a:pt x="673" y="301"/>
                  </a:lnTo>
                  <a:lnTo>
                    <a:pt x="679" y="312"/>
                  </a:lnTo>
                  <a:lnTo>
                    <a:pt x="688" y="321"/>
                  </a:lnTo>
                  <a:lnTo>
                    <a:pt x="696" y="329"/>
                  </a:lnTo>
                  <a:lnTo>
                    <a:pt x="696" y="329"/>
                  </a:lnTo>
                  <a:lnTo>
                    <a:pt x="708" y="332"/>
                  </a:lnTo>
                  <a:lnTo>
                    <a:pt x="722" y="335"/>
                  </a:lnTo>
                  <a:lnTo>
                    <a:pt x="722" y="335"/>
                  </a:lnTo>
                  <a:lnTo>
                    <a:pt x="733" y="332"/>
                  </a:lnTo>
                  <a:lnTo>
                    <a:pt x="745" y="327"/>
                  </a:lnTo>
                  <a:lnTo>
                    <a:pt x="745" y="327"/>
                  </a:lnTo>
                  <a:lnTo>
                    <a:pt x="754" y="321"/>
                  </a:lnTo>
                  <a:lnTo>
                    <a:pt x="759" y="309"/>
                  </a:lnTo>
                  <a:lnTo>
                    <a:pt x="765" y="298"/>
                  </a:lnTo>
                  <a:lnTo>
                    <a:pt x="765" y="286"/>
                  </a:lnTo>
                  <a:lnTo>
                    <a:pt x="765" y="286"/>
                  </a:lnTo>
                  <a:lnTo>
                    <a:pt x="765" y="298"/>
                  </a:lnTo>
                  <a:lnTo>
                    <a:pt x="759" y="309"/>
                  </a:lnTo>
                  <a:lnTo>
                    <a:pt x="751" y="318"/>
                  </a:lnTo>
                  <a:lnTo>
                    <a:pt x="742" y="3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6" name="Freeform 182"/>
            <p:cNvSpPr>
              <a:spLocks noChangeArrowheads="1"/>
            </p:cNvSpPr>
            <p:nvPr/>
          </p:nvSpPr>
          <p:spPr bwMode="auto">
            <a:xfrm>
              <a:off x="5256213" y="24193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7" name="Freeform 183"/>
            <p:cNvSpPr>
              <a:spLocks noChangeArrowheads="1"/>
            </p:cNvSpPr>
            <p:nvPr/>
          </p:nvSpPr>
          <p:spPr bwMode="auto">
            <a:xfrm>
              <a:off x="5022850" y="2509838"/>
              <a:ext cx="217488" cy="93662"/>
            </a:xfrm>
            <a:custGeom>
              <a:avLst/>
              <a:gdLst>
                <a:gd name="T0" fmla="*/ 595 w 604"/>
                <a:gd name="T1" fmla="*/ 100 h 262"/>
                <a:gd name="T2" fmla="*/ 583 w 604"/>
                <a:gd name="T3" fmla="*/ 74 h 262"/>
                <a:gd name="T4" fmla="*/ 569 w 604"/>
                <a:gd name="T5" fmla="*/ 51 h 262"/>
                <a:gd name="T6" fmla="*/ 520 w 604"/>
                <a:gd name="T7" fmla="*/ 14 h 262"/>
                <a:gd name="T8" fmla="*/ 480 w 604"/>
                <a:gd name="T9" fmla="*/ 3 h 262"/>
                <a:gd name="T10" fmla="*/ 457 w 604"/>
                <a:gd name="T11" fmla="*/ 0 h 262"/>
                <a:gd name="T12" fmla="*/ 434 w 604"/>
                <a:gd name="T13" fmla="*/ 3 h 262"/>
                <a:gd name="T14" fmla="*/ 368 w 604"/>
                <a:gd name="T15" fmla="*/ 31 h 262"/>
                <a:gd name="T16" fmla="*/ 322 w 604"/>
                <a:gd name="T17" fmla="*/ 6 h 262"/>
                <a:gd name="T18" fmla="*/ 280 w 604"/>
                <a:gd name="T19" fmla="*/ 0 h 262"/>
                <a:gd name="T20" fmla="*/ 268 w 604"/>
                <a:gd name="T21" fmla="*/ 0 h 262"/>
                <a:gd name="T22" fmla="*/ 242 w 604"/>
                <a:gd name="T23" fmla="*/ 3 h 262"/>
                <a:gd name="T24" fmla="*/ 212 w 604"/>
                <a:gd name="T25" fmla="*/ 14 h 262"/>
                <a:gd name="T26" fmla="*/ 186 w 604"/>
                <a:gd name="T27" fmla="*/ 31 h 262"/>
                <a:gd name="T28" fmla="*/ 171 w 604"/>
                <a:gd name="T29" fmla="*/ 40 h 262"/>
                <a:gd name="T30" fmla="*/ 163 w 604"/>
                <a:gd name="T31" fmla="*/ 31 h 262"/>
                <a:gd name="T32" fmla="*/ 140 w 604"/>
                <a:gd name="T33" fmla="*/ 14 h 262"/>
                <a:gd name="T34" fmla="*/ 120 w 604"/>
                <a:gd name="T35" fmla="*/ 11 h 262"/>
                <a:gd name="T36" fmla="*/ 89 w 604"/>
                <a:gd name="T37" fmla="*/ 23 h 262"/>
                <a:gd name="T38" fmla="*/ 69 w 604"/>
                <a:gd name="T39" fmla="*/ 49 h 262"/>
                <a:gd name="T40" fmla="*/ 28 w 604"/>
                <a:gd name="T41" fmla="*/ 135 h 262"/>
                <a:gd name="T42" fmla="*/ 0 w 604"/>
                <a:gd name="T43" fmla="*/ 203 h 262"/>
                <a:gd name="T44" fmla="*/ 40 w 604"/>
                <a:gd name="T45" fmla="*/ 140 h 262"/>
                <a:gd name="T46" fmla="*/ 86 w 604"/>
                <a:gd name="T47" fmla="*/ 57 h 262"/>
                <a:gd name="T48" fmla="*/ 106 w 604"/>
                <a:gd name="T49" fmla="*/ 37 h 262"/>
                <a:gd name="T50" fmla="*/ 126 w 604"/>
                <a:gd name="T51" fmla="*/ 37 h 262"/>
                <a:gd name="T52" fmla="*/ 134 w 604"/>
                <a:gd name="T53" fmla="*/ 40 h 262"/>
                <a:gd name="T54" fmla="*/ 149 w 604"/>
                <a:gd name="T55" fmla="*/ 60 h 262"/>
                <a:gd name="T56" fmla="*/ 154 w 604"/>
                <a:gd name="T57" fmla="*/ 86 h 262"/>
                <a:gd name="T58" fmla="*/ 171 w 604"/>
                <a:gd name="T59" fmla="*/ 86 h 262"/>
                <a:gd name="T60" fmla="*/ 183 w 604"/>
                <a:gd name="T61" fmla="*/ 72 h 262"/>
                <a:gd name="T62" fmla="*/ 197 w 604"/>
                <a:gd name="T63" fmla="*/ 60 h 262"/>
                <a:gd name="T64" fmla="*/ 215 w 604"/>
                <a:gd name="T65" fmla="*/ 49 h 262"/>
                <a:gd name="T66" fmla="*/ 236 w 604"/>
                <a:gd name="T67" fmla="*/ 37 h 262"/>
                <a:gd name="T68" fmla="*/ 262 w 604"/>
                <a:gd name="T69" fmla="*/ 31 h 262"/>
                <a:gd name="T70" fmla="*/ 288 w 604"/>
                <a:gd name="T71" fmla="*/ 31 h 262"/>
                <a:gd name="T72" fmla="*/ 337 w 604"/>
                <a:gd name="T73" fmla="*/ 49 h 262"/>
                <a:gd name="T74" fmla="*/ 357 w 604"/>
                <a:gd name="T75" fmla="*/ 63 h 262"/>
                <a:gd name="T76" fmla="*/ 377 w 604"/>
                <a:gd name="T77" fmla="*/ 63 h 262"/>
                <a:gd name="T78" fmla="*/ 417 w 604"/>
                <a:gd name="T79" fmla="*/ 40 h 262"/>
                <a:gd name="T80" fmla="*/ 451 w 604"/>
                <a:gd name="T81" fmla="*/ 31 h 262"/>
                <a:gd name="T82" fmla="*/ 463 w 604"/>
                <a:gd name="T83" fmla="*/ 31 h 262"/>
                <a:gd name="T84" fmla="*/ 488 w 604"/>
                <a:gd name="T85" fmla="*/ 34 h 262"/>
                <a:gd name="T86" fmla="*/ 532 w 604"/>
                <a:gd name="T87" fmla="*/ 51 h 262"/>
                <a:gd name="T88" fmla="*/ 566 w 604"/>
                <a:gd name="T89" fmla="*/ 86 h 262"/>
                <a:gd name="T90" fmla="*/ 577 w 604"/>
                <a:gd name="T91" fmla="*/ 106 h 262"/>
                <a:gd name="T92" fmla="*/ 586 w 604"/>
                <a:gd name="T93" fmla="*/ 129 h 262"/>
                <a:gd name="T94" fmla="*/ 589 w 604"/>
                <a:gd name="T95" fmla="*/ 152 h 262"/>
                <a:gd name="T96" fmla="*/ 589 w 604"/>
                <a:gd name="T97" fmla="*/ 154 h 262"/>
                <a:gd name="T98" fmla="*/ 592 w 604"/>
                <a:gd name="T99" fmla="*/ 209 h 262"/>
                <a:gd name="T100" fmla="*/ 600 w 604"/>
                <a:gd name="T101" fmla="*/ 209 h 262"/>
                <a:gd name="T102" fmla="*/ 603 w 604"/>
                <a:gd name="T103" fmla="*/ 152 h 262"/>
                <a:gd name="T104" fmla="*/ 603 w 604"/>
                <a:gd name="T105"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4" h="262">
                  <a:moveTo>
                    <a:pt x="600" y="114"/>
                  </a:moveTo>
                  <a:lnTo>
                    <a:pt x="600" y="114"/>
                  </a:lnTo>
                  <a:lnTo>
                    <a:pt x="595" y="100"/>
                  </a:lnTo>
                  <a:lnTo>
                    <a:pt x="595" y="100"/>
                  </a:lnTo>
                  <a:lnTo>
                    <a:pt x="592" y="86"/>
                  </a:lnTo>
                  <a:lnTo>
                    <a:pt x="592" y="86"/>
                  </a:lnTo>
                  <a:lnTo>
                    <a:pt x="583" y="74"/>
                  </a:lnTo>
                  <a:lnTo>
                    <a:pt x="583" y="74"/>
                  </a:lnTo>
                  <a:lnTo>
                    <a:pt x="577" y="60"/>
                  </a:lnTo>
                  <a:lnTo>
                    <a:pt x="577" y="60"/>
                  </a:lnTo>
                  <a:lnTo>
                    <a:pt x="569" y="51"/>
                  </a:lnTo>
                  <a:lnTo>
                    <a:pt x="569" y="51"/>
                  </a:lnTo>
                  <a:lnTo>
                    <a:pt x="546" y="31"/>
                  </a:lnTo>
                  <a:lnTo>
                    <a:pt x="546" y="31"/>
                  </a:lnTo>
                  <a:lnTo>
                    <a:pt x="520" y="14"/>
                  </a:lnTo>
                  <a:lnTo>
                    <a:pt x="520" y="14"/>
                  </a:lnTo>
                  <a:lnTo>
                    <a:pt x="494" y="6"/>
                  </a:lnTo>
                  <a:lnTo>
                    <a:pt x="494" y="6"/>
                  </a:lnTo>
                  <a:lnTo>
                    <a:pt x="480" y="3"/>
                  </a:lnTo>
                  <a:lnTo>
                    <a:pt x="480" y="3"/>
                  </a:lnTo>
                  <a:lnTo>
                    <a:pt x="466" y="0"/>
                  </a:lnTo>
                  <a:lnTo>
                    <a:pt x="466" y="0"/>
                  </a:lnTo>
                  <a:lnTo>
                    <a:pt x="457" y="0"/>
                  </a:lnTo>
                  <a:lnTo>
                    <a:pt x="457" y="0"/>
                  </a:lnTo>
                  <a:lnTo>
                    <a:pt x="451" y="0"/>
                  </a:lnTo>
                  <a:lnTo>
                    <a:pt x="451" y="0"/>
                  </a:lnTo>
                  <a:lnTo>
                    <a:pt x="434" y="3"/>
                  </a:lnTo>
                  <a:lnTo>
                    <a:pt x="434" y="3"/>
                  </a:lnTo>
                  <a:lnTo>
                    <a:pt x="406" y="8"/>
                  </a:lnTo>
                  <a:lnTo>
                    <a:pt x="406" y="8"/>
                  </a:lnTo>
                  <a:lnTo>
                    <a:pt x="385" y="17"/>
                  </a:lnTo>
                  <a:lnTo>
                    <a:pt x="368" y="31"/>
                  </a:lnTo>
                  <a:lnTo>
                    <a:pt x="368" y="31"/>
                  </a:lnTo>
                  <a:lnTo>
                    <a:pt x="345" y="17"/>
                  </a:lnTo>
                  <a:lnTo>
                    <a:pt x="322" y="6"/>
                  </a:lnTo>
                  <a:lnTo>
                    <a:pt x="322" y="6"/>
                  </a:lnTo>
                  <a:lnTo>
                    <a:pt x="308" y="3"/>
                  </a:lnTo>
                  <a:lnTo>
                    <a:pt x="291" y="0"/>
                  </a:lnTo>
                  <a:lnTo>
                    <a:pt x="282" y="0"/>
                  </a:lnTo>
                  <a:lnTo>
                    <a:pt x="280" y="0"/>
                  </a:lnTo>
                  <a:lnTo>
                    <a:pt x="277" y="0"/>
                  </a:lnTo>
                  <a:lnTo>
                    <a:pt x="277" y="0"/>
                  </a:lnTo>
                  <a:lnTo>
                    <a:pt x="274" y="0"/>
                  </a:lnTo>
                  <a:lnTo>
                    <a:pt x="268" y="0"/>
                  </a:lnTo>
                  <a:lnTo>
                    <a:pt x="268" y="0"/>
                  </a:lnTo>
                  <a:lnTo>
                    <a:pt x="259" y="0"/>
                  </a:lnTo>
                  <a:lnTo>
                    <a:pt x="259" y="0"/>
                  </a:lnTo>
                  <a:lnTo>
                    <a:pt x="242" y="3"/>
                  </a:lnTo>
                  <a:lnTo>
                    <a:pt x="242" y="3"/>
                  </a:lnTo>
                  <a:lnTo>
                    <a:pt x="226" y="6"/>
                  </a:lnTo>
                  <a:lnTo>
                    <a:pt x="226" y="6"/>
                  </a:lnTo>
                  <a:lnTo>
                    <a:pt x="212" y="14"/>
                  </a:lnTo>
                  <a:lnTo>
                    <a:pt x="212" y="14"/>
                  </a:lnTo>
                  <a:lnTo>
                    <a:pt x="197" y="20"/>
                  </a:lnTo>
                  <a:lnTo>
                    <a:pt x="197" y="20"/>
                  </a:lnTo>
                  <a:lnTo>
                    <a:pt x="186" y="31"/>
                  </a:lnTo>
                  <a:lnTo>
                    <a:pt x="186" y="31"/>
                  </a:lnTo>
                  <a:lnTo>
                    <a:pt x="177" y="34"/>
                  </a:lnTo>
                  <a:lnTo>
                    <a:pt x="177" y="34"/>
                  </a:lnTo>
                  <a:lnTo>
                    <a:pt x="171" y="40"/>
                  </a:lnTo>
                  <a:lnTo>
                    <a:pt x="171" y="43"/>
                  </a:lnTo>
                  <a:lnTo>
                    <a:pt x="171" y="43"/>
                  </a:lnTo>
                  <a:lnTo>
                    <a:pt x="163" y="31"/>
                  </a:lnTo>
                  <a:lnTo>
                    <a:pt x="163" y="31"/>
                  </a:lnTo>
                  <a:lnTo>
                    <a:pt x="154" y="23"/>
                  </a:lnTo>
                  <a:lnTo>
                    <a:pt x="143" y="17"/>
                  </a:lnTo>
                  <a:lnTo>
                    <a:pt x="143" y="17"/>
                  </a:lnTo>
                  <a:lnTo>
                    <a:pt x="140" y="14"/>
                  </a:lnTo>
                  <a:lnTo>
                    <a:pt x="140" y="14"/>
                  </a:lnTo>
                  <a:lnTo>
                    <a:pt x="132" y="11"/>
                  </a:lnTo>
                  <a:lnTo>
                    <a:pt x="132" y="11"/>
                  </a:lnTo>
                  <a:lnTo>
                    <a:pt x="120" y="11"/>
                  </a:lnTo>
                  <a:lnTo>
                    <a:pt x="120" y="11"/>
                  </a:lnTo>
                  <a:lnTo>
                    <a:pt x="108" y="11"/>
                  </a:lnTo>
                  <a:lnTo>
                    <a:pt x="97" y="17"/>
                  </a:lnTo>
                  <a:lnTo>
                    <a:pt x="89" y="23"/>
                  </a:lnTo>
                  <a:lnTo>
                    <a:pt x="80" y="28"/>
                  </a:lnTo>
                  <a:lnTo>
                    <a:pt x="80" y="28"/>
                  </a:lnTo>
                  <a:lnTo>
                    <a:pt x="71" y="40"/>
                  </a:lnTo>
                  <a:lnTo>
                    <a:pt x="69" y="49"/>
                  </a:lnTo>
                  <a:lnTo>
                    <a:pt x="60" y="66"/>
                  </a:lnTo>
                  <a:lnTo>
                    <a:pt x="60" y="66"/>
                  </a:lnTo>
                  <a:lnTo>
                    <a:pt x="45" y="100"/>
                  </a:lnTo>
                  <a:lnTo>
                    <a:pt x="28" y="135"/>
                  </a:lnTo>
                  <a:lnTo>
                    <a:pt x="28" y="135"/>
                  </a:lnTo>
                  <a:lnTo>
                    <a:pt x="14" y="169"/>
                  </a:lnTo>
                  <a:lnTo>
                    <a:pt x="14" y="169"/>
                  </a:lnTo>
                  <a:lnTo>
                    <a:pt x="0" y="203"/>
                  </a:lnTo>
                  <a:lnTo>
                    <a:pt x="0" y="203"/>
                  </a:lnTo>
                  <a:lnTo>
                    <a:pt x="20" y="172"/>
                  </a:lnTo>
                  <a:lnTo>
                    <a:pt x="20" y="172"/>
                  </a:lnTo>
                  <a:lnTo>
                    <a:pt x="40" y="140"/>
                  </a:lnTo>
                  <a:lnTo>
                    <a:pt x="60" y="109"/>
                  </a:lnTo>
                  <a:lnTo>
                    <a:pt x="60" y="109"/>
                  </a:lnTo>
                  <a:lnTo>
                    <a:pt x="77" y="74"/>
                  </a:lnTo>
                  <a:lnTo>
                    <a:pt x="86" y="57"/>
                  </a:lnTo>
                  <a:lnTo>
                    <a:pt x="86" y="57"/>
                  </a:lnTo>
                  <a:lnTo>
                    <a:pt x="94" y="46"/>
                  </a:lnTo>
                  <a:lnTo>
                    <a:pt x="94" y="46"/>
                  </a:lnTo>
                  <a:lnTo>
                    <a:pt x="106" y="37"/>
                  </a:lnTo>
                  <a:lnTo>
                    <a:pt x="120" y="37"/>
                  </a:lnTo>
                  <a:lnTo>
                    <a:pt x="120" y="37"/>
                  </a:lnTo>
                  <a:lnTo>
                    <a:pt x="126" y="37"/>
                  </a:lnTo>
                  <a:lnTo>
                    <a:pt x="126" y="37"/>
                  </a:lnTo>
                  <a:lnTo>
                    <a:pt x="129" y="37"/>
                  </a:lnTo>
                  <a:lnTo>
                    <a:pt x="129" y="37"/>
                  </a:lnTo>
                  <a:lnTo>
                    <a:pt x="134" y="40"/>
                  </a:lnTo>
                  <a:lnTo>
                    <a:pt x="134" y="40"/>
                  </a:lnTo>
                  <a:lnTo>
                    <a:pt x="143" y="49"/>
                  </a:lnTo>
                  <a:lnTo>
                    <a:pt x="143" y="49"/>
                  </a:lnTo>
                  <a:lnTo>
                    <a:pt x="149" y="60"/>
                  </a:lnTo>
                  <a:lnTo>
                    <a:pt x="149" y="60"/>
                  </a:lnTo>
                  <a:lnTo>
                    <a:pt x="149" y="72"/>
                  </a:lnTo>
                  <a:lnTo>
                    <a:pt x="149" y="72"/>
                  </a:lnTo>
                  <a:lnTo>
                    <a:pt x="152" y="80"/>
                  </a:lnTo>
                  <a:lnTo>
                    <a:pt x="154" y="86"/>
                  </a:lnTo>
                  <a:lnTo>
                    <a:pt x="154" y="86"/>
                  </a:lnTo>
                  <a:lnTo>
                    <a:pt x="160" y="88"/>
                  </a:lnTo>
                  <a:lnTo>
                    <a:pt x="166" y="88"/>
                  </a:lnTo>
                  <a:lnTo>
                    <a:pt x="171" y="86"/>
                  </a:lnTo>
                  <a:lnTo>
                    <a:pt x="174" y="83"/>
                  </a:lnTo>
                  <a:lnTo>
                    <a:pt x="177" y="83"/>
                  </a:lnTo>
                  <a:lnTo>
                    <a:pt x="177" y="83"/>
                  </a:lnTo>
                  <a:lnTo>
                    <a:pt x="183" y="72"/>
                  </a:lnTo>
                  <a:lnTo>
                    <a:pt x="183" y="72"/>
                  </a:lnTo>
                  <a:lnTo>
                    <a:pt x="195" y="63"/>
                  </a:lnTo>
                  <a:lnTo>
                    <a:pt x="195" y="63"/>
                  </a:lnTo>
                  <a:lnTo>
                    <a:pt x="197" y="60"/>
                  </a:lnTo>
                  <a:lnTo>
                    <a:pt x="197" y="60"/>
                  </a:lnTo>
                  <a:lnTo>
                    <a:pt x="203" y="54"/>
                  </a:lnTo>
                  <a:lnTo>
                    <a:pt x="203" y="54"/>
                  </a:lnTo>
                  <a:lnTo>
                    <a:pt x="215" y="49"/>
                  </a:lnTo>
                  <a:lnTo>
                    <a:pt x="215" y="49"/>
                  </a:lnTo>
                  <a:lnTo>
                    <a:pt x="226" y="43"/>
                  </a:lnTo>
                  <a:lnTo>
                    <a:pt x="226" y="43"/>
                  </a:lnTo>
                  <a:lnTo>
                    <a:pt x="236" y="37"/>
                  </a:lnTo>
                  <a:lnTo>
                    <a:pt x="236" y="37"/>
                  </a:lnTo>
                  <a:lnTo>
                    <a:pt x="248" y="34"/>
                  </a:lnTo>
                  <a:lnTo>
                    <a:pt x="248" y="34"/>
                  </a:lnTo>
                  <a:lnTo>
                    <a:pt x="262" y="31"/>
                  </a:lnTo>
                  <a:lnTo>
                    <a:pt x="268" y="31"/>
                  </a:lnTo>
                  <a:lnTo>
                    <a:pt x="274" y="31"/>
                  </a:lnTo>
                  <a:lnTo>
                    <a:pt x="282" y="31"/>
                  </a:lnTo>
                  <a:lnTo>
                    <a:pt x="288" y="31"/>
                  </a:lnTo>
                  <a:lnTo>
                    <a:pt x="288" y="31"/>
                  </a:lnTo>
                  <a:lnTo>
                    <a:pt x="311" y="37"/>
                  </a:lnTo>
                  <a:lnTo>
                    <a:pt x="311" y="37"/>
                  </a:lnTo>
                  <a:lnTo>
                    <a:pt x="337" y="49"/>
                  </a:lnTo>
                  <a:lnTo>
                    <a:pt x="337" y="49"/>
                  </a:lnTo>
                  <a:lnTo>
                    <a:pt x="357" y="63"/>
                  </a:lnTo>
                  <a:lnTo>
                    <a:pt x="357" y="63"/>
                  </a:lnTo>
                  <a:lnTo>
                    <a:pt x="357" y="63"/>
                  </a:lnTo>
                  <a:lnTo>
                    <a:pt x="362" y="66"/>
                  </a:lnTo>
                  <a:lnTo>
                    <a:pt x="368" y="69"/>
                  </a:lnTo>
                  <a:lnTo>
                    <a:pt x="374" y="66"/>
                  </a:lnTo>
                  <a:lnTo>
                    <a:pt x="377" y="63"/>
                  </a:lnTo>
                  <a:lnTo>
                    <a:pt x="377" y="63"/>
                  </a:lnTo>
                  <a:lnTo>
                    <a:pt x="397" y="49"/>
                  </a:lnTo>
                  <a:lnTo>
                    <a:pt x="417" y="40"/>
                  </a:lnTo>
                  <a:lnTo>
                    <a:pt x="417" y="40"/>
                  </a:lnTo>
                  <a:lnTo>
                    <a:pt x="440" y="31"/>
                  </a:lnTo>
                  <a:lnTo>
                    <a:pt x="440" y="31"/>
                  </a:lnTo>
                  <a:lnTo>
                    <a:pt x="451" y="31"/>
                  </a:lnTo>
                  <a:lnTo>
                    <a:pt x="451" y="31"/>
                  </a:lnTo>
                  <a:lnTo>
                    <a:pt x="457" y="31"/>
                  </a:lnTo>
                  <a:lnTo>
                    <a:pt x="457" y="31"/>
                  </a:lnTo>
                  <a:lnTo>
                    <a:pt x="463" y="31"/>
                  </a:lnTo>
                  <a:lnTo>
                    <a:pt x="463" y="31"/>
                  </a:lnTo>
                  <a:lnTo>
                    <a:pt x="474" y="31"/>
                  </a:lnTo>
                  <a:lnTo>
                    <a:pt x="474" y="31"/>
                  </a:lnTo>
                  <a:lnTo>
                    <a:pt x="488" y="34"/>
                  </a:lnTo>
                  <a:lnTo>
                    <a:pt x="488" y="34"/>
                  </a:lnTo>
                  <a:lnTo>
                    <a:pt x="508" y="40"/>
                  </a:lnTo>
                  <a:lnTo>
                    <a:pt x="508" y="40"/>
                  </a:lnTo>
                  <a:lnTo>
                    <a:pt x="532" y="51"/>
                  </a:lnTo>
                  <a:lnTo>
                    <a:pt x="532" y="51"/>
                  </a:lnTo>
                  <a:lnTo>
                    <a:pt x="549" y="66"/>
                  </a:lnTo>
                  <a:lnTo>
                    <a:pt x="549" y="66"/>
                  </a:lnTo>
                  <a:lnTo>
                    <a:pt x="566" y="86"/>
                  </a:lnTo>
                  <a:lnTo>
                    <a:pt x="566" y="86"/>
                  </a:lnTo>
                  <a:lnTo>
                    <a:pt x="571" y="94"/>
                  </a:lnTo>
                  <a:lnTo>
                    <a:pt x="571" y="94"/>
                  </a:lnTo>
                  <a:lnTo>
                    <a:pt x="577" y="106"/>
                  </a:lnTo>
                  <a:lnTo>
                    <a:pt x="577" y="106"/>
                  </a:lnTo>
                  <a:lnTo>
                    <a:pt x="583" y="117"/>
                  </a:lnTo>
                  <a:lnTo>
                    <a:pt x="583" y="117"/>
                  </a:lnTo>
                  <a:lnTo>
                    <a:pt x="586" y="129"/>
                  </a:lnTo>
                  <a:lnTo>
                    <a:pt x="586" y="129"/>
                  </a:lnTo>
                  <a:lnTo>
                    <a:pt x="586" y="143"/>
                  </a:lnTo>
                  <a:lnTo>
                    <a:pt x="589" y="149"/>
                  </a:lnTo>
                  <a:lnTo>
                    <a:pt x="589" y="152"/>
                  </a:lnTo>
                  <a:lnTo>
                    <a:pt x="589" y="152"/>
                  </a:lnTo>
                  <a:lnTo>
                    <a:pt x="589" y="152"/>
                  </a:lnTo>
                  <a:lnTo>
                    <a:pt x="589" y="152"/>
                  </a:lnTo>
                  <a:lnTo>
                    <a:pt x="589" y="152"/>
                  </a:lnTo>
                  <a:lnTo>
                    <a:pt x="589" y="154"/>
                  </a:lnTo>
                  <a:lnTo>
                    <a:pt x="589" y="154"/>
                  </a:lnTo>
                  <a:lnTo>
                    <a:pt x="589" y="154"/>
                  </a:lnTo>
                  <a:lnTo>
                    <a:pt x="592" y="209"/>
                  </a:lnTo>
                  <a:lnTo>
                    <a:pt x="592" y="209"/>
                  </a:lnTo>
                  <a:lnTo>
                    <a:pt x="595" y="261"/>
                  </a:lnTo>
                  <a:lnTo>
                    <a:pt x="595" y="261"/>
                  </a:lnTo>
                  <a:lnTo>
                    <a:pt x="600" y="209"/>
                  </a:lnTo>
                  <a:lnTo>
                    <a:pt x="600" y="209"/>
                  </a:lnTo>
                  <a:lnTo>
                    <a:pt x="603" y="154"/>
                  </a:lnTo>
                  <a:lnTo>
                    <a:pt x="603" y="154"/>
                  </a:lnTo>
                  <a:lnTo>
                    <a:pt x="603" y="152"/>
                  </a:lnTo>
                  <a:lnTo>
                    <a:pt x="603" y="152"/>
                  </a:lnTo>
                  <a:lnTo>
                    <a:pt x="603" y="152"/>
                  </a:lnTo>
                  <a:lnTo>
                    <a:pt x="603" y="149"/>
                  </a:lnTo>
                  <a:lnTo>
                    <a:pt x="603" y="140"/>
                  </a:lnTo>
                  <a:lnTo>
                    <a:pt x="603" y="140"/>
                  </a:lnTo>
                  <a:lnTo>
                    <a:pt x="603" y="126"/>
                  </a:lnTo>
                  <a:lnTo>
                    <a:pt x="603" y="126"/>
                  </a:lnTo>
                  <a:lnTo>
                    <a:pt x="600" y="1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8" name="Freeform 184"/>
            <p:cNvSpPr>
              <a:spLocks noChangeArrowheads="1"/>
            </p:cNvSpPr>
            <p:nvPr/>
          </p:nvSpPr>
          <p:spPr bwMode="auto">
            <a:xfrm>
              <a:off x="4962525" y="2517775"/>
              <a:ext cx="274638" cy="125413"/>
            </a:xfrm>
            <a:custGeom>
              <a:avLst/>
              <a:gdLst>
                <a:gd name="T0" fmla="*/ 698 w 765"/>
                <a:gd name="T1" fmla="*/ 321 h 347"/>
                <a:gd name="T2" fmla="*/ 683 w 765"/>
                <a:gd name="T3" fmla="*/ 143 h 347"/>
                <a:gd name="T4" fmla="*/ 666 w 765"/>
                <a:gd name="T5" fmla="*/ 92 h 347"/>
                <a:gd name="T6" fmla="*/ 629 w 765"/>
                <a:gd name="T7" fmla="*/ 74 h 347"/>
                <a:gd name="T8" fmla="*/ 575 w 765"/>
                <a:gd name="T9" fmla="*/ 112 h 347"/>
                <a:gd name="T10" fmla="*/ 569 w 765"/>
                <a:gd name="T11" fmla="*/ 132 h 347"/>
                <a:gd name="T12" fmla="*/ 569 w 765"/>
                <a:gd name="T13" fmla="*/ 283 h 347"/>
                <a:gd name="T14" fmla="*/ 560 w 765"/>
                <a:gd name="T15" fmla="*/ 304 h 347"/>
                <a:gd name="T16" fmla="*/ 523 w 765"/>
                <a:gd name="T17" fmla="*/ 312 h 347"/>
                <a:gd name="T18" fmla="*/ 506 w 765"/>
                <a:gd name="T19" fmla="*/ 283 h 347"/>
                <a:gd name="T20" fmla="*/ 506 w 765"/>
                <a:gd name="T21" fmla="*/ 134 h 347"/>
                <a:gd name="T22" fmla="*/ 491 w 765"/>
                <a:gd name="T23" fmla="*/ 92 h 347"/>
                <a:gd name="T24" fmla="*/ 446 w 765"/>
                <a:gd name="T25" fmla="*/ 68 h 347"/>
                <a:gd name="T26" fmla="*/ 434 w 765"/>
                <a:gd name="T27" fmla="*/ 68 h 347"/>
                <a:gd name="T28" fmla="*/ 384 w 765"/>
                <a:gd name="T29" fmla="*/ 123 h 347"/>
                <a:gd name="T30" fmla="*/ 381 w 765"/>
                <a:gd name="T31" fmla="*/ 232 h 347"/>
                <a:gd name="T32" fmla="*/ 381 w 765"/>
                <a:gd name="T33" fmla="*/ 295 h 347"/>
                <a:gd name="T34" fmla="*/ 358 w 765"/>
                <a:gd name="T35" fmla="*/ 312 h 347"/>
                <a:gd name="T36" fmla="*/ 352 w 765"/>
                <a:gd name="T37" fmla="*/ 312 h 347"/>
                <a:gd name="T38" fmla="*/ 332 w 765"/>
                <a:gd name="T39" fmla="*/ 301 h 347"/>
                <a:gd name="T40" fmla="*/ 326 w 765"/>
                <a:gd name="T41" fmla="*/ 286 h 347"/>
                <a:gd name="T42" fmla="*/ 323 w 765"/>
                <a:gd name="T43" fmla="*/ 137 h 347"/>
                <a:gd name="T44" fmla="*/ 326 w 765"/>
                <a:gd name="T45" fmla="*/ 106 h 347"/>
                <a:gd name="T46" fmla="*/ 303 w 765"/>
                <a:gd name="T47" fmla="*/ 89 h 347"/>
                <a:gd name="T48" fmla="*/ 197 w 765"/>
                <a:gd name="T49" fmla="*/ 301 h 347"/>
                <a:gd name="T50" fmla="*/ 169 w 765"/>
                <a:gd name="T51" fmla="*/ 318 h 347"/>
                <a:gd name="T52" fmla="*/ 120 w 765"/>
                <a:gd name="T53" fmla="*/ 260 h 347"/>
                <a:gd name="T54" fmla="*/ 14 w 765"/>
                <a:gd name="T55" fmla="*/ 60 h 347"/>
                <a:gd name="T56" fmla="*/ 34 w 765"/>
                <a:gd name="T57" fmla="*/ 14 h 347"/>
                <a:gd name="T58" fmla="*/ 83 w 765"/>
                <a:gd name="T59" fmla="*/ 23 h 347"/>
                <a:gd name="T60" fmla="*/ 143 w 765"/>
                <a:gd name="T61" fmla="*/ 132 h 347"/>
                <a:gd name="T62" fmla="*/ 83 w 765"/>
                <a:gd name="T63" fmla="*/ 11 h 347"/>
                <a:gd name="T64" fmla="*/ 17 w 765"/>
                <a:gd name="T65" fmla="*/ 11 h 347"/>
                <a:gd name="T66" fmla="*/ 3 w 765"/>
                <a:gd name="T67" fmla="*/ 66 h 347"/>
                <a:gd name="T68" fmla="*/ 117 w 765"/>
                <a:gd name="T69" fmla="*/ 306 h 347"/>
                <a:gd name="T70" fmla="*/ 169 w 765"/>
                <a:gd name="T71" fmla="*/ 341 h 347"/>
                <a:gd name="T72" fmla="*/ 177 w 765"/>
                <a:gd name="T73" fmla="*/ 341 h 347"/>
                <a:gd name="T74" fmla="*/ 217 w 765"/>
                <a:gd name="T75" fmla="*/ 315 h 347"/>
                <a:gd name="T76" fmla="*/ 292 w 765"/>
                <a:gd name="T77" fmla="*/ 243 h 347"/>
                <a:gd name="T78" fmla="*/ 295 w 765"/>
                <a:gd name="T79" fmla="*/ 298 h 347"/>
                <a:gd name="T80" fmla="*/ 306 w 765"/>
                <a:gd name="T81" fmla="*/ 321 h 347"/>
                <a:gd name="T82" fmla="*/ 352 w 765"/>
                <a:gd name="T83" fmla="*/ 346 h 347"/>
                <a:gd name="T84" fmla="*/ 366 w 765"/>
                <a:gd name="T85" fmla="*/ 343 h 347"/>
                <a:gd name="T86" fmla="*/ 402 w 765"/>
                <a:gd name="T87" fmla="*/ 321 h 347"/>
                <a:gd name="T88" fmla="*/ 414 w 765"/>
                <a:gd name="T89" fmla="*/ 232 h 347"/>
                <a:gd name="T90" fmla="*/ 414 w 765"/>
                <a:gd name="T91" fmla="*/ 126 h 347"/>
                <a:gd name="T92" fmla="*/ 425 w 765"/>
                <a:gd name="T93" fmla="*/ 109 h 347"/>
                <a:gd name="T94" fmla="*/ 443 w 765"/>
                <a:gd name="T95" fmla="*/ 100 h 347"/>
                <a:gd name="T96" fmla="*/ 454 w 765"/>
                <a:gd name="T97" fmla="*/ 103 h 347"/>
                <a:gd name="T98" fmla="*/ 474 w 765"/>
                <a:gd name="T99" fmla="*/ 129 h 347"/>
                <a:gd name="T100" fmla="*/ 477 w 765"/>
                <a:gd name="T101" fmla="*/ 283 h 347"/>
                <a:gd name="T102" fmla="*/ 509 w 765"/>
                <a:gd name="T103" fmla="*/ 338 h 347"/>
                <a:gd name="T104" fmla="*/ 534 w 765"/>
                <a:gd name="T105" fmla="*/ 343 h 347"/>
                <a:gd name="T106" fmla="*/ 569 w 765"/>
                <a:gd name="T107" fmla="*/ 332 h 347"/>
                <a:gd name="T108" fmla="*/ 594 w 765"/>
                <a:gd name="T109" fmla="*/ 283 h 347"/>
                <a:gd name="T110" fmla="*/ 592 w 765"/>
                <a:gd name="T111" fmla="*/ 132 h 347"/>
                <a:gd name="T112" fmla="*/ 594 w 765"/>
                <a:gd name="T113" fmla="*/ 120 h 347"/>
                <a:gd name="T114" fmla="*/ 623 w 765"/>
                <a:gd name="T115" fmla="*/ 94 h 347"/>
                <a:gd name="T116" fmla="*/ 638 w 765"/>
                <a:gd name="T117" fmla="*/ 94 h 347"/>
                <a:gd name="T118" fmla="*/ 666 w 765"/>
                <a:gd name="T119" fmla="*/ 132 h 347"/>
                <a:gd name="T120" fmla="*/ 677 w 765"/>
                <a:gd name="T121" fmla="*/ 309 h 347"/>
                <a:gd name="T122" fmla="*/ 732 w 765"/>
                <a:gd name="T123" fmla="*/ 329 h 347"/>
                <a:gd name="T124" fmla="*/ 764 w 765"/>
                <a:gd name="T125" fmla="*/ 2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347">
                  <a:moveTo>
                    <a:pt x="740" y="321"/>
                  </a:moveTo>
                  <a:lnTo>
                    <a:pt x="740" y="321"/>
                  </a:lnTo>
                  <a:lnTo>
                    <a:pt x="732" y="326"/>
                  </a:lnTo>
                  <a:lnTo>
                    <a:pt x="721" y="326"/>
                  </a:lnTo>
                  <a:lnTo>
                    <a:pt x="709" y="324"/>
                  </a:lnTo>
                  <a:lnTo>
                    <a:pt x="698" y="321"/>
                  </a:lnTo>
                  <a:lnTo>
                    <a:pt x="698" y="321"/>
                  </a:lnTo>
                  <a:lnTo>
                    <a:pt x="689" y="312"/>
                  </a:lnTo>
                  <a:lnTo>
                    <a:pt x="683" y="304"/>
                  </a:lnTo>
                  <a:lnTo>
                    <a:pt x="680" y="295"/>
                  </a:lnTo>
                  <a:lnTo>
                    <a:pt x="680" y="283"/>
                  </a:lnTo>
                  <a:lnTo>
                    <a:pt x="680" y="238"/>
                  </a:lnTo>
                  <a:lnTo>
                    <a:pt x="683" y="143"/>
                  </a:lnTo>
                  <a:lnTo>
                    <a:pt x="683" y="143"/>
                  </a:lnTo>
                  <a:lnTo>
                    <a:pt x="683" y="129"/>
                  </a:lnTo>
                  <a:lnTo>
                    <a:pt x="683" y="129"/>
                  </a:lnTo>
                  <a:lnTo>
                    <a:pt x="680" y="117"/>
                  </a:lnTo>
                  <a:lnTo>
                    <a:pt x="680" y="117"/>
                  </a:lnTo>
                  <a:lnTo>
                    <a:pt x="675" y="103"/>
                  </a:lnTo>
                  <a:lnTo>
                    <a:pt x="666" y="92"/>
                  </a:lnTo>
                  <a:lnTo>
                    <a:pt x="666" y="92"/>
                  </a:lnTo>
                  <a:lnTo>
                    <a:pt x="657" y="83"/>
                  </a:lnTo>
                  <a:lnTo>
                    <a:pt x="643" y="77"/>
                  </a:lnTo>
                  <a:lnTo>
                    <a:pt x="643" y="77"/>
                  </a:lnTo>
                  <a:lnTo>
                    <a:pt x="638" y="77"/>
                  </a:lnTo>
                  <a:lnTo>
                    <a:pt x="638" y="77"/>
                  </a:lnTo>
                  <a:lnTo>
                    <a:pt x="632" y="74"/>
                  </a:lnTo>
                  <a:lnTo>
                    <a:pt x="629" y="74"/>
                  </a:lnTo>
                  <a:lnTo>
                    <a:pt x="629" y="74"/>
                  </a:lnTo>
                  <a:lnTo>
                    <a:pt x="614" y="77"/>
                  </a:lnTo>
                  <a:lnTo>
                    <a:pt x="614" y="77"/>
                  </a:lnTo>
                  <a:lnTo>
                    <a:pt x="603" y="80"/>
                  </a:lnTo>
                  <a:lnTo>
                    <a:pt x="589" y="89"/>
                  </a:lnTo>
                  <a:lnTo>
                    <a:pt x="580" y="100"/>
                  </a:lnTo>
                  <a:lnTo>
                    <a:pt x="575" y="112"/>
                  </a:lnTo>
                  <a:lnTo>
                    <a:pt x="575" y="112"/>
                  </a:lnTo>
                  <a:lnTo>
                    <a:pt x="572" y="120"/>
                  </a:lnTo>
                  <a:lnTo>
                    <a:pt x="572" y="120"/>
                  </a:lnTo>
                  <a:lnTo>
                    <a:pt x="572" y="126"/>
                  </a:lnTo>
                  <a:lnTo>
                    <a:pt x="572" y="129"/>
                  </a:lnTo>
                  <a:lnTo>
                    <a:pt x="572" y="132"/>
                  </a:lnTo>
                  <a:lnTo>
                    <a:pt x="569" y="132"/>
                  </a:lnTo>
                  <a:lnTo>
                    <a:pt x="569" y="132"/>
                  </a:lnTo>
                  <a:lnTo>
                    <a:pt x="569" y="134"/>
                  </a:lnTo>
                  <a:lnTo>
                    <a:pt x="569" y="140"/>
                  </a:lnTo>
                  <a:lnTo>
                    <a:pt x="569" y="163"/>
                  </a:lnTo>
                  <a:lnTo>
                    <a:pt x="569" y="258"/>
                  </a:lnTo>
                  <a:lnTo>
                    <a:pt x="569" y="280"/>
                  </a:lnTo>
                  <a:lnTo>
                    <a:pt x="569" y="283"/>
                  </a:lnTo>
                  <a:lnTo>
                    <a:pt x="569" y="286"/>
                  </a:lnTo>
                  <a:lnTo>
                    <a:pt x="569" y="286"/>
                  </a:lnTo>
                  <a:lnTo>
                    <a:pt x="566" y="289"/>
                  </a:lnTo>
                  <a:lnTo>
                    <a:pt x="566" y="289"/>
                  </a:lnTo>
                  <a:lnTo>
                    <a:pt x="566" y="298"/>
                  </a:lnTo>
                  <a:lnTo>
                    <a:pt x="566" y="298"/>
                  </a:lnTo>
                  <a:lnTo>
                    <a:pt x="560" y="304"/>
                  </a:lnTo>
                  <a:lnTo>
                    <a:pt x="554" y="309"/>
                  </a:lnTo>
                  <a:lnTo>
                    <a:pt x="554" y="309"/>
                  </a:lnTo>
                  <a:lnTo>
                    <a:pt x="546" y="315"/>
                  </a:lnTo>
                  <a:lnTo>
                    <a:pt x="537" y="315"/>
                  </a:lnTo>
                  <a:lnTo>
                    <a:pt x="537" y="315"/>
                  </a:lnTo>
                  <a:lnTo>
                    <a:pt x="531" y="315"/>
                  </a:lnTo>
                  <a:lnTo>
                    <a:pt x="523" y="312"/>
                  </a:lnTo>
                  <a:lnTo>
                    <a:pt x="517" y="306"/>
                  </a:lnTo>
                  <a:lnTo>
                    <a:pt x="512" y="301"/>
                  </a:lnTo>
                  <a:lnTo>
                    <a:pt x="512" y="301"/>
                  </a:lnTo>
                  <a:lnTo>
                    <a:pt x="509" y="295"/>
                  </a:lnTo>
                  <a:lnTo>
                    <a:pt x="506" y="286"/>
                  </a:lnTo>
                  <a:lnTo>
                    <a:pt x="506" y="283"/>
                  </a:lnTo>
                  <a:lnTo>
                    <a:pt x="506" y="283"/>
                  </a:lnTo>
                  <a:lnTo>
                    <a:pt x="506" y="283"/>
                  </a:lnTo>
                  <a:lnTo>
                    <a:pt x="506" y="280"/>
                  </a:lnTo>
                  <a:lnTo>
                    <a:pt x="506" y="275"/>
                  </a:lnTo>
                  <a:lnTo>
                    <a:pt x="506" y="263"/>
                  </a:lnTo>
                  <a:lnTo>
                    <a:pt x="506" y="169"/>
                  </a:lnTo>
                  <a:lnTo>
                    <a:pt x="506" y="146"/>
                  </a:lnTo>
                  <a:lnTo>
                    <a:pt x="506" y="134"/>
                  </a:lnTo>
                  <a:lnTo>
                    <a:pt x="506" y="134"/>
                  </a:lnTo>
                  <a:lnTo>
                    <a:pt x="506" y="126"/>
                  </a:lnTo>
                  <a:lnTo>
                    <a:pt x="506" y="126"/>
                  </a:lnTo>
                  <a:lnTo>
                    <a:pt x="506" y="117"/>
                  </a:lnTo>
                  <a:lnTo>
                    <a:pt x="506" y="117"/>
                  </a:lnTo>
                  <a:lnTo>
                    <a:pt x="500" y="103"/>
                  </a:lnTo>
                  <a:lnTo>
                    <a:pt x="491" y="92"/>
                  </a:lnTo>
                  <a:lnTo>
                    <a:pt x="480" y="80"/>
                  </a:lnTo>
                  <a:lnTo>
                    <a:pt x="466" y="71"/>
                  </a:lnTo>
                  <a:lnTo>
                    <a:pt x="466" y="71"/>
                  </a:lnTo>
                  <a:lnTo>
                    <a:pt x="457" y="71"/>
                  </a:lnTo>
                  <a:lnTo>
                    <a:pt x="457" y="71"/>
                  </a:lnTo>
                  <a:lnTo>
                    <a:pt x="449" y="68"/>
                  </a:lnTo>
                  <a:lnTo>
                    <a:pt x="446" y="68"/>
                  </a:lnTo>
                  <a:lnTo>
                    <a:pt x="446" y="68"/>
                  </a:lnTo>
                  <a:lnTo>
                    <a:pt x="443" y="68"/>
                  </a:lnTo>
                  <a:lnTo>
                    <a:pt x="443" y="68"/>
                  </a:lnTo>
                  <a:lnTo>
                    <a:pt x="443" y="68"/>
                  </a:lnTo>
                  <a:lnTo>
                    <a:pt x="443" y="68"/>
                  </a:lnTo>
                  <a:lnTo>
                    <a:pt x="434" y="68"/>
                  </a:lnTo>
                  <a:lnTo>
                    <a:pt x="434" y="68"/>
                  </a:lnTo>
                  <a:lnTo>
                    <a:pt x="420" y="74"/>
                  </a:lnTo>
                  <a:lnTo>
                    <a:pt x="405" y="83"/>
                  </a:lnTo>
                  <a:lnTo>
                    <a:pt x="405" y="83"/>
                  </a:lnTo>
                  <a:lnTo>
                    <a:pt x="395" y="92"/>
                  </a:lnTo>
                  <a:lnTo>
                    <a:pt x="387" y="106"/>
                  </a:lnTo>
                  <a:lnTo>
                    <a:pt x="387" y="106"/>
                  </a:lnTo>
                  <a:lnTo>
                    <a:pt x="384" y="123"/>
                  </a:lnTo>
                  <a:lnTo>
                    <a:pt x="384" y="123"/>
                  </a:lnTo>
                  <a:lnTo>
                    <a:pt x="384" y="126"/>
                  </a:lnTo>
                  <a:lnTo>
                    <a:pt x="381" y="129"/>
                  </a:lnTo>
                  <a:lnTo>
                    <a:pt x="381" y="132"/>
                  </a:lnTo>
                  <a:lnTo>
                    <a:pt x="381" y="134"/>
                  </a:lnTo>
                  <a:lnTo>
                    <a:pt x="381" y="137"/>
                  </a:lnTo>
                  <a:lnTo>
                    <a:pt x="381" y="232"/>
                  </a:lnTo>
                  <a:lnTo>
                    <a:pt x="381" y="278"/>
                  </a:lnTo>
                  <a:lnTo>
                    <a:pt x="381" y="283"/>
                  </a:lnTo>
                  <a:lnTo>
                    <a:pt x="381" y="283"/>
                  </a:lnTo>
                  <a:lnTo>
                    <a:pt x="381" y="286"/>
                  </a:lnTo>
                  <a:lnTo>
                    <a:pt x="381" y="286"/>
                  </a:lnTo>
                  <a:lnTo>
                    <a:pt x="381" y="295"/>
                  </a:lnTo>
                  <a:lnTo>
                    <a:pt x="381" y="295"/>
                  </a:lnTo>
                  <a:lnTo>
                    <a:pt x="375" y="301"/>
                  </a:lnTo>
                  <a:lnTo>
                    <a:pt x="372" y="306"/>
                  </a:lnTo>
                  <a:lnTo>
                    <a:pt x="372" y="306"/>
                  </a:lnTo>
                  <a:lnTo>
                    <a:pt x="364" y="309"/>
                  </a:lnTo>
                  <a:lnTo>
                    <a:pt x="364" y="309"/>
                  </a:lnTo>
                  <a:lnTo>
                    <a:pt x="361" y="312"/>
                  </a:lnTo>
                  <a:lnTo>
                    <a:pt x="358" y="312"/>
                  </a:lnTo>
                  <a:lnTo>
                    <a:pt x="358" y="312"/>
                  </a:lnTo>
                  <a:lnTo>
                    <a:pt x="358" y="312"/>
                  </a:lnTo>
                  <a:lnTo>
                    <a:pt x="355" y="312"/>
                  </a:lnTo>
                  <a:lnTo>
                    <a:pt x="352" y="312"/>
                  </a:lnTo>
                  <a:lnTo>
                    <a:pt x="352" y="312"/>
                  </a:lnTo>
                  <a:lnTo>
                    <a:pt x="352" y="312"/>
                  </a:lnTo>
                  <a:lnTo>
                    <a:pt x="352" y="312"/>
                  </a:lnTo>
                  <a:lnTo>
                    <a:pt x="349" y="312"/>
                  </a:lnTo>
                  <a:lnTo>
                    <a:pt x="349" y="312"/>
                  </a:lnTo>
                  <a:lnTo>
                    <a:pt x="343" y="309"/>
                  </a:lnTo>
                  <a:lnTo>
                    <a:pt x="343" y="309"/>
                  </a:lnTo>
                  <a:lnTo>
                    <a:pt x="335" y="306"/>
                  </a:lnTo>
                  <a:lnTo>
                    <a:pt x="332" y="301"/>
                  </a:lnTo>
                  <a:lnTo>
                    <a:pt x="332" y="301"/>
                  </a:lnTo>
                  <a:lnTo>
                    <a:pt x="326" y="295"/>
                  </a:lnTo>
                  <a:lnTo>
                    <a:pt x="326" y="295"/>
                  </a:lnTo>
                  <a:lnTo>
                    <a:pt x="326" y="292"/>
                  </a:lnTo>
                  <a:lnTo>
                    <a:pt x="326" y="289"/>
                  </a:lnTo>
                  <a:lnTo>
                    <a:pt x="326" y="289"/>
                  </a:lnTo>
                  <a:lnTo>
                    <a:pt x="326" y="289"/>
                  </a:lnTo>
                  <a:lnTo>
                    <a:pt x="326" y="286"/>
                  </a:lnTo>
                  <a:lnTo>
                    <a:pt x="323" y="283"/>
                  </a:lnTo>
                  <a:lnTo>
                    <a:pt x="323" y="278"/>
                  </a:lnTo>
                  <a:lnTo>
                    <a:pt x="323" y="266"/>
                  </a:lnTo>
                  <a:lnTo>
                    <a:pt x="323" y="243"/>
                  </a:lnTo>
                  <a:lnTo>
                    <a:pt x="323" y="195"/>
                  </a:lnTo>
                  <a:lnTo>
                    <a:pt x="323" y="149"/>
                  </a:lnTo>
                  <a:lnTo>
                    <a:pt x="323" y="137"/>
                  </a:lnTo>
                  <a:lnTo>
                    <a:pt x="323" y="132"/>
                  </a:lnTo>
                  <a:lnTo>
                    <a:pt x="323" y="132"/>
                  </a:lnTo>
                  <a:lnTo>
                    <a:pt x="323" y="126"/>
                  </a:lnTo>
                  <a:lnTo>
                    <a:pt x="323" y="126"/>
                  </a:lnTo>
                  <a:lnTo>
                    <a:pt x="326" y="106"/>
                  </a:lnTo>
                  <a:lnTo>
                    <a:pt x="326" y="106"/>
                  </a:lnTo>
                  <a:lnTo>
                    <a:pt x="326" y="106"/>
                  </a:lnTo>
                  <a:lnTo>
                    <a:pt x="326" y="94"/>
                  </a:lnTo>
                  <a:lnTo>
                    <a:pt x="323" y="92"/>
                  </a:lnTo>
                  <a:lnTo>
                    <a:pt x="318" y="89"/>
                  </a:lnTo>
                  <a:lnTo>
                    <a:pt x="318" y="89"/>
                  </a:lnTo>
                  <a:lnTo>
                    <a:pt x="312" y="86"/>
                  </a:lnTo>
                  <a:lnTo>
                    <a:pt x="306" y="86"/>
                  </a:lnTo>
                  <a:lnTo>
                    <a:pt x="303" y="89"/>
                  </a:lnTo>
                  <a:lnTo>
                    <a:pt x="298" y="94"/>
                  </a:lnTo>
                  <a:lnTo>
                    <a:pt x="252" y="189"/>
                  </a:lnTo>
                  <a:lnTo>
                    <a:pt x="252" y="189"/>
                  </a:lnTo>
                  <a:lnTo>
                    <a:pt x="203" y="283"/>
                  </a:lnTo>
                  <a:lnTo>
                    <a:pt x="197" y="298"/>
                  </a:lnTo>
                  <a:lnTo>
                    <a:pt x="197" y="298"/>
                  </a:lnTo>
                  <a:lnTo>
                    <a:pt x="197" y="301"/>
                  </a:lnTo>
                  <a:lnTo>
                    <a:pt x="197" y="301"/>
                  </a:lnTo>
                  <a:lnTo>
                    <a:pt x="195" y="306"/>
                  </a:lnTo>
                  <a:lnTo>
                    <a:pt x="195" y="306"/>
                  </a:lnTo>
                  <a:lnTo>
                    <a:pt x="186" y="312"/>
                  </a:lnTo>
                  <a:lnTo>
                    <a:pt x="177" y="315"/>
                  </a:lnTo>
                  <a:lnTo>
                    <a:pt x="177" y="315"/>
                  </a:lnTo>
                  <a:lnTo>
                    <a:pt x="169" y="318"/>
                  </a:lnTo>
                  <a:lnTo>
                    <a:pt x="160" y="315"/>
                  </a:lnTo>
                  <a:lnTo>
                    <a:pt x="151" y="312"/>
                  </a:lnTo>
                  <a:lnTo>
                    <a:pt x="143" y="304"/>
                  </a:lnTo>
                  <a:lnTo>
                    <a:pt x="143" y="304"/>
                  </a:lnTo>
                  <a:lnTo>
                    <a:pt x="137" y="295"/>
                  </a:lnTo>
                  <a:lnTo>
                    <a:pt x="132" y="283"/>
                  </a:lnTo>
                  <a:lnTo>
                    <a:pt x="120" y="260"/>
                  </a:lnTo>
                  <a:lnTo>
                    <a:pt x="94" y="212"/>
                  </a:lnTo>
                  <a:lnTo>
                    <a:pt x="46" y="120"/>
                  </a:lnTo>
                  <a:lnTo>
                    <a:pt x="20" y="71"/>
                  </a:lnTo>
                  <a:lnTo>
                    <a:pt x="17" y="66"/>
                  </a:lnTo>
                  <a:lnTo>
                    <a:pt x="17" y="66"/>
                  </a:lnTo>
                  <a:lnTo>
                    <a:pt x="14" y="60"/>
                  </a:lnTo>
                  <a:lnTo>
                    <a:pt x="14" y="60"/>
                  </a:lnTo>
                  <a:lnTo>
                    <a:pt x="14" y="52"/>
                  </a:lnTo>
                  <a:lnTo>
                    <a:pt x="14" y="52"/>
                  </a:lnTo>
                  <a:lnTo>
                    <a:pt x="14" y="40"/>
                  </a:lnTo>
                  <a:lnTo>
                    <a:pt x="17" y="29"/>
                  </a:lnTo>
                  <a:lnTo>
                    <a:pt x="17" y="29"/>
                  </a:lnTo>
                  <a:lnTo>
                    <a:pt x="25" y="20"/>
                  </a:lnTo>
                  <a:lnTo>
                    <a:pt x="34" y="14"/>
                  </a:lnTo>
                  <a:lnTo>
                    <a:pt x="46" y="8"/>
                  </a:lnTo>
                  <a:lnTo>
                    <a:pt x="57" y="8"/>
                  </a:lnTo>
                  <a:lnTo>
                    <a:pt x="57" y="8"/>
                  </a:lnTo>
                  <a:lnTo>
                    <a:pt x="68" y="11"/>
                  </a:lnTo>
                  <a:lnTo>
                    <a:pt x="77" y="17"/>
                  </a:lnTo>
                  <a:lnTo>
                    <a:pt x="77" y="17"/>
                  </a:lnTo>
                  <a:lnTo>
                    <a:pt x="83" y="23"/>
                  </a:lnTo>
                  <a:lnTo>
                    <a:pt x="83" y="23"/>
                  </a:lnTo>
                  <a:lnTo>
                    <a:pt x="86" y="29"/>
                  </a:lnTo>
                  <a:lnTo>
                    <a:pt x="86" y="29"/>
                  </a:lnTo>
                  <a:lnTo>
                    <a:pt x="91" y="40"/>
                  </a:lnTo>
                  <a:lnTo>
                    <a:pt x="91" y="40"/>
                  </a:lnTo>
                  <a:lnTo>
                    <a:pt x="143" y="132"/>
                  </a:lnTo>
                  <a:lnTo>
                    <a:pt x="143" y="132"/>
                  </a:lnTo>
                  <a:lnTo>
                    <a:pt x="97" y="34"/>
                  </a:lnTo>
                  <a:lnTo>
                    <a:pt x="97" y="34"/>
                  </a:lnTo>
                  <a:lnTo>
                    <a:pt x="91" y="23"/>
                  </a:lnTo>
                  <a:lnTo>
                    <a:pt x="91" y="23"/>
                  </a:lnTo>
                  <a:lnTo>
                    <a:pt x="88" y="17"/>
                  </a:lnTo>
                  <a:lnTo>
                    <a:pt x="88" y="17"/>
                  </a:lnTo>
                  <a:lnTo>
                    <a:pt x="83" y="11"/>
                  </a:lnTo>
                  <a:lnTo>
                    <a:pt x="83" y="11"/>
                  </a:lnTo>
                  <a:lnTo>
                    <a:pt x="71" y="3"/>
                  </a:lnTo>
                  <a:lnTo>
                    <a:pt x="57" y="0"/>
                  </a:lnTo>
                  <a:lnTo>
                    <a:pt x="57" y="0"/>
                  </a:lnTo>
                  <a:lnTo>
                    <a:pt x="43" y="0"/>
                  </a:lnTo>
                  <a:lnTo>
                    <a:pt x="28" y="3"/>
                  </a:lnTo>
                  <a:lnTo>
                    <a:pt x="17" y="11"/>
                  </a:lnTo>
                  <a:lnTo>
                    <a:pt x="5" y="23"/>
                  </a:lnTo>
                  <a:lnTo>
                    <a:pt x="5" y="23"/>
                  </a:lnTo>
                  <a:lnTo>
                    <a:pt x="0" y="37"/>
                  </a:lnTo>
                  <a:lnTo>
                    <a:pt x="0" y="52"/>
                  </a:lnTo>
                  <a:lnTo>
                    <a:pt x="0" y="52"/>
                  </a:lnTo>
                  <a:lnTo>
                    <a:pt x="3" y="66"/>
                  </a:lnTo>
                  <a:lnTo>
                    <a:pt x="3" y="66"/>
                  </a:lnTo>
                  <a:lnTo>
                    <a:pt x="5" y="71"/>
                  </a:lnTo>
                  <a:lnTo>
                    <a:pt x="8" y="80"/>
                  </a:lnTo>
                  <a:lnTo>
                    <a:pt x="31" y="126"/>
                  </a:lnTo>
                  <a:lnTo>
                    <a:pt x="77" y="223"/>
                  </a:lnTo>
                  <a:lnTo>
                    <a:pt x="100" y="269"/>
                  </a:lnTo>
                  <a:lnTo>
                    <a:pt x="112" y="295"/>
                  </a:lnTo>
                  <a:lnTo>
                    <a:pt x="117" y="306"/>
                  </a:lnTo>
                  <a:lnTo>
                    <a:pt x="117" y="306"/>
                  </a:lnTo>
                  <a:lnTo>
                    <a:pt x="126" y="318"/>
                  </a:lnTo>
                  <a:lnTo>
                    <a:pt x="126" y="318"/>
                  </a:lnTo>
                  <a:lnTo>
                    <a:pt x="137" y="332"/>
                  </a:lnTo>
                  <a:lnTo>
                    <a:pt x="151" y="338"/>
                  </a:lnTo>
                  <a:lnTo>
                    <a:pt x="151" y="338"/>
                  </a:lnTo>
                  <a:lnTo>
                    <a:pt x="169" y="341"/>
                  </a:lnTo>
                  <a:lnTo>
                    <a:pt x="169" y="341"/>
                  </a:lnTo>
                  <a:lnTo>
                    <a:pt x="169" y="341"/>
                  </a:lnTo>
                  <a:lnTo>
                    <a:pt x="172" y="341"/>
                  </a:lnTo>
                  <a:lnTo>
                    <a:pt x="172" y="341"/>
                  </a:lnTo>
                  <a:lnTo>
                    <a:pt x="172" y="341"/>
                  </a:lnTo>
                  <a:lnTo>
                    <a:pt x="177" y="341"/>
                  </a:lnTo>
                  <a:lnTo>
                    <a:pt x="177" y="341"/>
                  </a:lnTo>
                  <a:lnTo>
                    <a:pt x="186" y="341"/>
                  </a:lnTo>
                  <a:lnTo>
                    <a:pt x="186" y="341"/>
                  </a:lnTo>
                  <a:lnTo>
                    <a:pt x="200" y="332"/>
                  </a:lnTo>
                  <a:lnTo>
                    <a:pt x="214" y="324"/>
                  </a:lnTo>
                  <a:lnTo>
                    <a:pt x="214" y="324"/>
                  </a:lnTo>
                  <a:lnTo>
                    <a:pt x="217" y="315"/>
                  </a:lnTo>
                  <a:lnTo>
                    <a:pt x="217" y="315"/>
                  </a:lnTo>
                  <a:lnTo>
                    <a:pt x="223" y="309"/>
                  </a:lnTo>
                  <a:lnTo>
                    <a:pt x="229" y="298"/>
                  </a:lnTo>
                  <a:lnTo>
                    <a:pt x="229" y="298"/>
                  </a:lnTo>
                  <a:lnTo>
                    <a:pt x="277" y="203"/>
                  </a:lnTo>
                  <a:lnTo>
                    <a:pt x="292" y="175"/>
                  </a:lnTo>
                  <a:lnTo>
                    <a:pt x="292" y="195"/>
                  </a:lnTo>
                  <a:lnTo>
                    <a:pt x="292" y="243"/>
                  </a:lnTo>
                  <a:lnTo>
                    <a:pt x="292" y="266"/>
                  </a:lnTo>
                  <a:lnTo>
                    <a:pt x="292" y="278"/>
                  </a:lnTo>
                  <a:lnTo>
                    <a:pt x="292" y="286"/>
                  </a:lnTo>
                  <a:lnTo>
                    <a:pt x="292" y="289"/>
                  </a:lnTo>
                  <a:lnTo>
                    <a:pt x="292" y="289"/>
                  </a:lnTo>
                  <a:lnTo>
                    <a:pt x="292" y="292"/>
                  </a:lnTo>
                  <a:lnTo>
                    <a:pt x="295" y="298"/>
                  </a:lnTo>
                  <a:lnTo>
                    <a:pt x="295" y="298"/>
                  </a:lnTo>
                  <a:lnTo>
                    <a:pt x="295" y="301"/>
                  </a:lnTo>
                  <a:lnTo>
                    <a:pt x="295" y="301"/>
                  </a:lnTo>
                  <a:lnTo>
                    <a:pt x="298" y="309"/>
                  </a:lnTo>
                  <a:lnTo>
                    <a:pt x="298" y="309"/>
                  </a:lnTo>
                  <a:lnTo>
                    <a:pt x="306" y="321"/>
                  </a:lnTo>
                  <a:lnTo>
                    <a:pt x="306" y="321"/>
                  </a:lnTo>
                  <a:lnTo>
                    <a:pt x="318" y="332"/>
                  </a:lnTo>
                  <a:lnTo>
                    <a:pt x="329" y="341"/>
                  </a:lnTo>
                  <a:lnTo>
                    <a:pt x="329" y="341"/>
                  </a:lnTo>
                  <a:lnTo>
                    <a:pt x="346" y="346"/>
                  </a:lnTo>
                  <a:lnTo>
                    <a:pt x="346" y="346"/>
                  </a:lnTo>
                  <a:lnTo>
                    <a:pt x="349" y="346"/>
                  </a:lnTo>
                  <a:lnTo>
                    <a:pt x="352" y="346"/>
                  </a:lnTo>
                  <a:lnTo>
                    <a:pt x="352" y="346"/>
                  </a:lnTo>
                  <a:lnTo>
                    <a:pt x="352" y="346"/>
                  </a:lnTo>
                  <a:lnTo>
                    <a:pt x="355" y="346"/>
                  </a:lnTo>
                  <a:lnTo>
                    <a:pt x="358" y="346"/>
                  </a:lnTo>
                  <a:lnTo>
                    <a:pt x="358" y="346"/>
                  </a:lnTo>
                  <a:lnTo>
                    <a:pt x="361" y="346"/>
                  </a:lnTo>
                  <a:lnTo>
                    <a:pt x="366" y="343"/>
                  </a:lnTo>
                  <a:lnTo>
                    <a:pt x="369" y="343"/>
                  </a:lnTo>
                  <a:lnTo>
                    <a:pt x="369" y="343"/>
                  </a:lnTo>
                  <a:lnTo>
                    <a:pt x="378" y="341"/>
                  </a:lnTo>
                  <a:lnTo>
                    <a:pt x="378" y="341"/>
                  </a:lnTo>
                  <a:lnTo>
                    <a:pt x="392" y="332"/>
                  </a:lnTo>
                  <a:lnTo>
                    <a:pt x="392" y="332"/>
                  </a:lnTo>
                  <a:lnTo>
                    <a:pt x="402" y="321"/>
                  </a:lnTo>
                  <a:lnTo>
                    <a:pt x="408" y="306"/>
                  </a:lnTo>
                  <a:lnTo>
                    <a:pt x="408" y="306"/>
                  </a:lnTo>
                  <a:lnTo>
                    <a:pt x="414" y="292"/>
                  </a:lnTo>
                  <a:lnTo>
                    <a:pt x="414" y="292"/>
                  </a:lnTo>
                  <a:lnTo>
                    <a:pt x="414" y="283"/>
                  </a:lnTo>
                  <a:lnTo>
                    <a:pt x="414" y="278"/>
                  </a:lnTo>
                  <a:lnTo>
                    <a:pt x="414" y="232"/>
                  </a:lnTo>
                  <a:lnTo>
                    <a:pt x="414" y="137"/>
                  </a:lnTo>
                  <a:lnTo>
                    <a:pt x="414" y="134"/>
                  </a:lnTo>
                  <a:lnTo>
                    <a:pt x="414" y="132"/>
                  </a:lnTo>
                  <a:lnTo>
                    <a:pt x="414" y="132"/>
                  </a:lnTo>
                  <a:lnTo>
                    <a:pt x="414" y="132"/>
                  </a:lnTo>
                  <a:lnTo>
                    <a:pt x="414" y="129"/>
                  </a:lnTo>
                  <a:lnTo>
                    <a:pt x="414" y="126"/>
                  </a:lnTo>
                  <a:lnTo>
                    <a:pt x="414" y="126"/>
                  </a:lnTo>
                  <a:lnTo>
                    <a:pt x="414" y="123"/>
                  </a:lnTo>
                  <a:lnTo>
                    <a:pt x="414" y="123"/>
                  </a:lnTo>
                  <a:lnTo>
                    <a:pt x="417" y="120"/>
                  </a:lnTo>
                  <a:lnTo>
                    <a:pt x="417" y="120"/>
                  </a:lnTo>
                  <a:lnTo>
                    <a:pt x="420" y="115"/>
                  </a:lnTo>
                  <a:lnTo>
                    <a:pt x="425" y="109"/>
                  </a:lnTo>
                  <a:lnTo>
                    <a:pt x="425" y="109"/>
                  </a:lnTo>
                  <a:lnTo>
                    <a:pt x="431" y="103"/>
                  </a:lnTo>
                  <a:lnTo>
                    <a:pt x="440" y="100"/>
                  </a:lnTo>
                  <a:lnTo>
                    <a:pt x="440" y="100"/>
                  </a:lnTo>
                  <a:lnTo>
                    <a:pt x="443" y="100"/>
                  </a:lnTo>
                  <a:lnTo>
                    <a:pt x="443" y="100"/>
                  </a:lnTo>
                  <a:lnTo>
                    <a:pt x="443" y="100"/>
                  </a:lnTo>
                  <a:lnTo>
                    <a:pt x="446" y="100"/>
                  </a:lnTo>
                  <a:lnTo>
                    <a:pt x="449" y="100"/>
                  </a:lnTo>
                  <a:lnTo>
                    <a:pt x="449" y="100"/>
                  </a:lnTo>
                  <a:lnTo>
                    <a:pt x="451" y="103"/>
                  </a:lnTo>
                  <a:lnTo>
                    <a:pt x="451" y="103"/>
                  </a:lnTo>
                  <a:lnTo>
                    <a:pt x="454" y="103"/>
                  </a:lnTo>
                  <a:lnTo>
                    <a:pt x="454" y="103"/>
                  </a:lnTo>
                  <a:lnTo>
                    <a:pt x="463" y="106"/>
                  </a:lnTo>
                  <a:lnTo>
                    <a:pt x="468" y="112"/>
                  </a:lnTo>
                  <a:lnTo>
                    <a:pt x="471" y="117"/>
                  </a:lnTo>
                  <a:lnTo>
                    <a:pt x="474" y="126"/>
                  </a:lnTo>
                  <a:lnTo>
                    <a:pt x="474" y="126"/>
                  </a:lnTo>
                  <a:lnTo>
                    <a:pt x="474" y="129"/>
                  </a:lnTo>
                  <a:lnTo>
                    <a:pt x="474" y="129"/>
                  </a:lnTo>
                  <a:lnTo>
                    <a:pt x="474" y="134"/>
                  </a:lnTo>
                  <a:lnTo>
                    <a:pt x="474" y="146"/>
                  </a:lnTo>
                  <a:lnTo>
                    <a:pt x="477" y="169"/>
                  </a:lnTo>
                  <a:lnTo>
                    <a:pt x="477" y="263"/>
                  </a:lnTo>
                  <a:lnTo>
                    <a:pt x="477" y="275"/>
                  </a:lnTo>
                  <a:lnTo>
                    <a:pt x="477" y="280"/>
                  </a:lnTo>
                  <a:lnTo>
                    <a:pt x="477" y="283"/>
                  </a:lnTo>
                  <a:lnTo>
                    <a:pt x="477" y="289"/>
                  </a:lnTo>
                  <a:lnTo>
                    <a:pt x="477" y="289"/>
                  </a:lnTo>
                  <a:lnTo>
                    <a:pt x="480" y="304"/>
                  </a:lnTo>
                  <a:lnTo>
                    <a:pt x="486" y="318"/>
                  </a:lnTo>
                  <a:lnTo>
                    <a:pt x="486" y="318"/>
                  </a:lnTo>
                  <a:lnTo>
                    <a:pt x="497" y="329"/>
                  </a:lnTo>
                  <a:lnTo>
                    <a:pt x="509" y="338"/>
                  </a:lnTo>
                  <a:lnTo>
                    <a:pt x="509" y="338"/>
                  </a:lnTo>
                  <a:lnTo>
                    <a:pt x="526" y="343"/>
                  </a:lnTo>
                  <a:lnTo>
                    <a:pt x="526" y="343"/>
                  </a:lnTo>
                  <a:lnTo>
                    <a:pt x="531" y="343"/>
                  </a:lnTo>
                  <a:lnTo>
                    <a:pt x="534" y="343"/>
                  </a:lnTo>
                  <a:lnTo>
                    <a:pt x="534" y="343"/>
                  </a:lnTo>
                  <a:lnTo>
                    <a:pt x="534" y="343"/>
                  </a:lnTo>
                  <a:lnTo>
                    <a:pt x="534" y="343"/>
                  </a:lnTo>
                  <a:lnTo>
                    <a:pt x="537" y="343"/>
                  </a:lnTo>
                  <a:lnTo>
                    <a:pt x="540" y="343"/>
                  </a:lnTo>
                  <a:lnTo>
                    <a:pt x="540" y="343"/>
                  </a:lnTo>
                  <a:lnTo>
                    <a:pt x="554" y="341"/>
                  </a:lnTo>
                  <a:lnTo>
                    <a:pt x="569" y="332"/>
                  </a:lnTo>
                  <a:lnTo>
                    <a:pt x="569" y="332"/>
                  </a:lnTo>
                  <a:lnTo>
                    <a:pt x="580" y="324"/>
                  </a:lnTo>
                  <a:lnTo>
                    <a:pt x="589" y="309"/>
                  </a:lnTo>
                  <a:lnTo>
                    <a:pt x="589" y="309"/>
                  </a:lnTo>
                  <a:lnTo>
                    <a:pt x="594" y="295"/>
                  </a:lnTo>
                  <a:lnTo>
                    <a:pt x="594" y="295"/>
                  </a:lnTo>
                  <a:lnTo>
                    <a:pt x="594" y="286"/>
                  </a:lnTo>
                  <a:lnTo>
                    <a:pt x="594" y="283"/>
                  </a:lnTo>
                  <a:lnTo>
                    <a:pt x="594" y="280"/>
                  </a:lnTo>
                  <a:lnTo>
                    <a:pt x="594" y="258"/>
                  </a:lnTo>
                  <a:lnTo>
                    <a:pt x="592" y="163"/>
                  </a:lnTo>
                  <a:lnTo>
                    <a:pt x="592" y="140"/>
                  </a:lnTo>
                  <a:lnTo>
                    <a:pt x="592" y="134"/>
                  </a:lnTo>
                  <a:lnTo>
                    <a:pt x="592" y="132"/>
                  </a:lnTo>
                  <a:lnTo>
                    <a:pt x="592" y="132"/>
                  </a:lnTo>
                  <a:lnTo>
                    <a:pt x="592" y="132"/>
                  </a:lnTo>
                  <a:lnTo>
                    <a:pt x="592" y="132"/>
                  </a:lnTo>
                  <a:lnTo>
                    <a:pt x="592" y="129"/>
                  </a:lnTo>
                  <a:lnTo>
                    <a:pt x="592" y="129"/>
                  </a:lnTo>
                  <a:lnTo>
                    <a:pt x="592" y="123"/>
                  </a:lnTo>
                  <a:lnTo>
                    <a:pt x="592" y="123"/>
                  </a:lnTo>
                  <a:lnTo>
                    <a:pt x="594" y="120"/>
                  </a:lnTo>
                  <a:lnTo>
                    <a:pt x="594" y="120"/>
                  </a:lnTo>
                  <a:lnTo>
                    <a:pt x="597" y="112"/>
                  </a:lnTo>
                  <a:lnTo>
                    <a:pt x="603" y="106"/>
                  </a:lnTo>
                  <a:lnTo>
                    <a:pt x="612" y="100"/>
                  </a:lnTo>
                  <a:lnTo>
                    <a:pt x="620" y="94"/>
                  </a:lnTo>
                  <a:lnTo>
                    <a:pt x="620" y="94"/>
                  </a:lnTo>
                  <a:lnTo>
                    <a:pt x="623" y="94"/>
                  </a:lnTo>
                  <a:lnTo>
                    <a:pt x="623" y="94"/>
                  </a:lnTo>
                  <a:lnTo>
                    <a:pt x="629" y="94"/>
                  </a:lnTo>
                  <a:lnTo>
                    <a:pt x="632" y="94"/>
                  </a:lnTo>
                  <a:lnTo>
                    <a:pt x="635" y="94"/>
                  </a:lnTo>
                  <a:lnTo>
                    <a:pt x="635" y="94"/>
                  </a:lnTo>
                  <a:lnTo>
                    <a:pt x="638" y="94"/>
                  </a:lnTo>
                  <a:lnTo>
                    <a:pt x="638" y="94"/>
                  </a:lnTo>
                  <a:lnTo>
                    <a:pt x="646" y="100"/>
                  </a:lnTo>
                  <a:lnTo>
                    <a:pt x="655" y="106"/>
                  </a:lnTo>
                  <a:lnTo>
                    <a:pt x="655" y="106"/>
                  </a:lnTo>
                  <a:lnTo>
                    <a:pt x="660" y="112"/>
                  </a:lnTo>
                  <a:lnTo>
                    <a:pt x="666" y="120"/>
                  </a:lnTo>
                  <a:lnTo>
                    <a:pt x="666" y="120"/>
                  </a:lnTo>
                  <a:lnTo>
                    <a:pt x="666" y="132"/>
                  </a:lnTo>
                  <a:lnTo>
                    <a:pt x="666" y="132"/>
                  </a:lnTo>
                  <a:lnTo>
                    <a:pt x="666" y="143"/>
                  </a:lnTo>
                  <a:lnTo>
                    <a:pt x="669" y="238"/>
                  </a:lnTo>
                  <a:lnTo>
                    <a:pt x="672" y="283"/>
                  </a:lnTo>
                  <a:lnTo>
                    <a:pt x="672" y="283"/>
                  </a:lnTo>
                  <a:lnTo>
                    <a:pt x="672" y="298"/>
                  </a:lnTo>
                  <a:lnTo>
                    <a:pt x="677" y="309"/>
                  </a:lnTo>
                  <a:lnTo>
                    <a:pt x="686" y="318"/>
                  </a:lnTo>
                  <a:lnTo>
                    <a:pt x="695" y="326"/>
                  </a:lnTo>
                  <a:lnTo>
                    <a:pt x="695" y="326"/>
                  </a:lnTo>
                  <a:lnTo>
                    <a:pt x="706" y="329"/>
                  </a:lnTo>
                  <a:lnTo>
                    <a:pt x="721" y="332"/>
                  </a:lnTo>
                  <a:lnTo>
                    <a:pt x="721" y="332"/>
                  </a:lnTo>
                  <a:lnTo>
                    <a:pt x="732" y="329"/>
                  </a:lnTo>
                  <a:lnTo>
                    <a:pt x="743" y="324"/>
                  </a:lnTo>
                  <a:lnTo>
                    <a:pt x="743" y="324"/>
                  </a:lnTo>
                  <a:lnTo>
                    <a:pt x="752" y="318"/>
                  </a:lnTo>
                  <a:lnTo>
                    <a:pt x="761" y="306"/>
                  </a:lnTo>
                  <a:lnTo>
                    <a:pt x="764" y="295"/>
                  </a:lnTo>
                  <a:lnTo>
                    <a:pt x="764" y="283"/>
                  </a:lnTo>
                  <a:lnTo>
                    <a:pt x="764" y="283"/>
                  </a:lnTo>
                  <a:lnTo>
                    <a:pt x="764" y="295"/>
                  </a:lnTo>
                  <a:lnTo>
                    <a:pt x="758" y="306"/>
                  </a:lnTo>
                  <a:lnTo>
                    <a:pt x="752" y="315"/>
                  </a:lnTo>
                  <a:lnTo>
                    <a:pt x="740" y="3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9" name="Freeform 185"/>
            <p:cNvSpPr>
              <a:spLocks noChangeArrowheads="1"/>
            </p:cNvSpPr>
            <p:nvPr/>
          </p:nvSpPr>
          <p:spPr bwMode="auto">
            <a:xfrm>
              <a:off x="4343400" y="2473325"/>
              <a:ext cx="63500" cy="31750"/>
            </a:xfrm>
            <a:custGeom>
              <a:avLst/>
              <a:gdLst>
                <a:gd name="T0" fmla="*/ 143 w 176"/>
                <a:gd name="T1" fmla="*/ 6 h 88"/>
                <a:gd name="T2" fmla="*/ 120 w 176"/>
                <a:gd name="T3" fmla="*/ 3 h 88"/>
                <a:gd name="T4" fmla="*/ 89 w 176"/>
                <a:gd name="T5" fmla="*/ 0 h 88"/>
                <a:gd name="T6" fmla="*/ 46 w 176"/>
                <a:gd name="T7" fmla="*/ 0 h 88"/>
                <a:gd name="T8" fmla="*/ 40 w 176"/>
                <a:gd name="T9" fmla="*/ 0 h 88"/>
                <a:gd name="T10" fmla="*/ 34 w 176"/>
                <a:gd name="T11" fmla="*/ 3 h 88"/>
                <a:gd name="T12" fmla="*/ 17 w 176"/>
                <a:gd name="T13" fmla="*/ 9 h 88"/>
                <a:gd name="T14" fmla="*/ 3 w 176"/>
                <a:gd name="T15" fmla="*/ 29 h 88"/>
                <a:gd name="T16" fmla="*/ 0 w 176"/>
                <a:gd name="T17" fmla="*/ 41 h 88"/>
                <a:gd name="T18" fmla="*/ 0 w 176"/>
                <a:gd name="T19" fmla="*/ 49 h 88"/>
                <a:gd name="T20" fmla="*/ 0 w 176"/>
                <a:gd name="T21" fmla="*/ 58 h 88"/>
                <a:gd name="T22" fmla="*/ 3 w 176"/>
                <a:gd name="T23" fmla="*/ 61 h 88"/>
                <a:gd name="T24" fmla="*/ 14 w 176"/>
                <a:gd name="T25" fmla="*/ 78 h 88"/>
                <a:gd name="T26" fmla="*/ 34 w 176"/>
                <a:gd name="T27" fmla="*/ 87 h 88"/>
                <a:gd name="T28" fmla="*/ 46 w 176"/>
                <a:gd name="T29" fmla="*/ 87 h 88"/>
                <a:gd name="T30" fmla="*/ 49 w 176"/>
                <a:gd name="T31" fmla="*/ 87 h 88"/>
                <a:gd name="T32" fmla="*/ 94 w 176"/>
                <a:gd name="T33" fmla="*/ 81 h 88"/>
                <a:gd name="T34" fmla="*/ 106 w 176"/>
                <a:gd name="T35" fmla="*/ 78 h 88"/>
                <a:gd name="T36" fmla="*/ 106 w 176"/>
                <a:gd name="T37" fmla="*/ 75 h 88"/>
                <a:gd name="T38" fmla="*/ 94 w 176"/>
                <a:gd name="T39" fmla="*/ 72 h 88"/>
                <a:gd name="T40" fmla="*/ 49 w 176"/>
                <a:gd name="T41" fmla="*/ 66 h 88"/>
                <a:gd name="T42" fmla="*/ 46 w 176"/>
                <a:gd name="T43" fmla="*/ 66 h 88"/>
                <a:gd name="T44" fmla="*/ 37 w 176"/>
                <a:gd name="T45" fmla="*/ 61 h 88"/>
                <a:gd name="T46" fmla="*/ 31 w 176"/>
                <a:gd name="T47" fmla="*/ 55 h 88"/>
                <a:gd name="T48" fmla="*/ 29 w 176"/>
                <a:gd name="T49" fmla="*/ 49 h 88"/>
                <a:gd name="T50" fmla="*/ 29 w 176"/>
                <a:gd name="T51" fmla="*/ 46 h 88"/>
                <a:gd name="T52" fmla="*/ 29 w 176"/>
                <a:gd name="T53" fmla="*/ 46 h 88"/>
                <a:gd name="T54" fmla="*/ 29 w 176"/>
                <a:gd name="T55" fmla="*/ 44 h 88"/>
                <a:gd name="T56" fmla="*/ 37 w 176"/>
                <a:gd name="T57" fmla="*/ 35 h 88"/>
                <a:gd name="T58" fmla="*/ 40 w 176"/>
                <a:gd name="T59" fmla="*/ 35 h 88"/>
                <a:gd name="T60" fmla="*/ 43 w 176"/>
                <a:gd name="T61" fmla="*/ 35 h 88"/>
                <a:gd name="T62" fmla="*/ 49 w 176"/>
                <a:gd name="T63" fmla="*/ 35 h 88"/>
                <a:gd name="T64" fmla="*/ 89 w 176"/>
                <a:gd name="T65" fmla="*/ 35 h 88"/>
                <a:gd name="T66" fmla="*/ 120 w 176"/>
                <a:gd name="T67" fmla="*/ 32 h 88"/>
                <a:gd name="T68" fmla="*/ 143 w 176"/>
                <a:gd name="T69" fmla="*/ 32 h 88"/>
                <a:gd name="T70" fmla="*/ 155 w 176"/>
                <a:gd name="T71" fmla="*/ 44 h 88"/>
                <a:gd name="T72" fmla="*/ 155 w 176"/>
                <a:gd name="T73" fmla="*/ 46 h 88"/>
                <a:gd name="T74" fmla="*/ 155 w 176"/>
                <a:gd name="T75" fmla="*/ 58 h 88"/>
                <a:gd name="T76" fmla="*/ 149 w 176"/>
                <a:gd name="T77" fmla="*/ 69 h 88"/>
                <a:gd name="T78" fmla="*/ 138 w 176"/>
                <a:gd name="T79" fmla="*/ 75 h 88"/>
                <a:gd name="T80" fmla="*/ 138 w 176"/>
                <a:gd name="T81" fmla="*/ 78 h 88"/>
                <a:gd name="T82" fmla="*/ 152 w 176"/>
                <a:gd name="T83" fmla="*/ 75 h 88"/>
                <a:gd name="T84" fmla="*/ 166 w 176"/>
                <a:gd name="T85" fmla="*/ 63 h 88"/>
                <a:gd name="T86" fmla="*/ 172 w 176"/>
                <a:gd name="T87" fmla="*/ 52 h 88"/>
                <a:gd name="T88" fmla="*/ 172 w 176"/>
                <a:gd name="T89" fmla="*/ 38 h 88"/>
                <a:gd name="T90" fmla="*/ 166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3" y="6"/>
                  </a:lnTo>
                  <a:lnTo>
                    <a:pt x="135" y="3"/>
                  </a:lnTo>
                  <a:lnTo>
                    <a:pt x="135" y="3"/>
                  </a:lnTo>
                  <a:lnTo>
                    <a:pt x="120" y="3"/>
                  </a:lnTo>
                  <a:lnTo>
                    <a:pt x="120" y="3"/>
                  </a:lnTo>
                  <a:lnTo>
                    <a:pt x="89" y="0"/>
                  </a:lnTo>
                  <a:lnTo>
                    <a:pt x="89" y="0"/>
                  </a:lnTo>
                  <a:lnTo>
                    <a:pt x="57" y="0"/>
                  </a:lnTo>
                  <a:lnTo>
                    <a:pt x="49" y="0"/>
                  </a:lnTo>
                  <a:lnTo>
                    <a:pt x="46" y="0"/>
                  </a:lnTo>
                  <a:lnTo>
                    <a:pt x="43" y="0"/>
                  </a:lnTo>
                  <a:lnTo>
                    <a:pt x="43" y="0"/>
                  </a:lnTo>
                  <a:lnTo>
                    <a:pt x="40" y="0"/>
                  </a:lnTo>
                  <a:lnTo>
                    <a:pt x="40" y="0"/>
                  </a:lnTo>
                  <a:lnTo>
                    <a:pt x="34" y="3"/>
                  </a:lnTo>
                  <a:lnTo>
                    <a:pt x="34"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0" y="58"/>
                  </a:lnTo>
                  <a:lnTo>
                    <a:pt x="0" y="58"/>
                  </a:lnTo>
                  <a:lnTo>
                    <a:pt x="3" y="61"/>
                  </a:lnTo>
                  <a:lnTo>
                    <a:pt x="3" y="61"/>
                  </a:lnTo>
                  <a:lnTo>
                    <a:pt x="9" y="72"/>
                  </a:lnTo>
                  <a:lnTo>
                    <a:pt x="9" y="72"/>
                  </a:lnTo>
                  <a:lnTo>
                    <a:pt x="14" y="78"/>
                  </a:lnTo>
                  <a:lnTo>
                    <a:pt x="23" y="84"/>
                  </a:lnTo>
                  <a:lnTo>
                    <a:pt x="23" y="84"/>
                  </a:lnTo>
                  <a:lnTo>
                    <a:pt x="34" y="87"/>
                  </a:lnTo>
                  <a:lnTo>
                    <a:pt x="43" y="87"/>
                  </a:lnTo>
                  <a:lnTo>
                    <a:pt x="43" y="87"/>
                  </a:lnTo>
                  <a:lnTo>
                    <a:pt x="46" y="87"/>
                  </a:lnTo>
                  <a:lnTo>
                    <a:pt x="46" y="87"/>
                  </a:lnTo>
                  <a:lnTo>
                    <a:pt x="49" y="87"/>
                  </a:lnTo>
                  <a:lnTo>
                    <a:pt x="49" y="87"/>
                  </a:lnTo>
                  <a:lnTo>
                    <a:pt x="55" y="87"/>
                  </a:lnTo>
                  <a:lnTo>
                    <a:pt x="55" y="87"/>
                  </a:lnTo>
                  <a:lnTo>
                    <a:pt x="94" y="81"/>
                  </a:lnTo>
                  <a:lnTo>
                    <a:pt x="94" y="81"/>
                  </a:lnTo>
                  <a:lnTo>
                    <a:pt x="106" y="78"/>
                  </a:lnTo>
                  <a:lnTo>
                    <a:pt x="106" y="78"/>
                  </a:lnTo>
                  <a:lnTo>
                    <a:pt x="109" y="78"/>
                  </a:lnTo>
                  <a:lnTo>
                    <a:pt x="109" y="78"/>
                  </a:lnTo>
                  <a:lnTo>
                    <a:pt x="106" y="75"/>
                  </a:lnTo>
                  <a:lnTo>
                    <a:pt x="106" y="75"/>
                  </a:lnTo>
                  <a:lnTo>
                    <a:pt x="94" y="72"/>
                  </a:lnTo>
                  <a:lnTo>
                    <a:pt x="94" y="72"/>
                  </a:lnTo>
                  <a:lnTo>
                    <a:pt x="55" y="66"/>
                  </a:lnTo>
                  <a:lnTo>
                    <a:pt x="55" y="66"/>
                  </a:lnTo>
                  <a:lnTo>
                    <a:pt x="49" y="66"/>
                  </a:lnTo>
                  <a:lnTo>
                    <a:pt x="49" y="66"/>
                  </a:lnTo>
                  <a:lnTo>
                    <a:pt x="46" y="66"/>
                  </a:lnTo>
                  <a:lnTo>
                    <a:pt x="46" y="66"/>
                  </a:lnTo>
                  <a:lnTo>
                    <a:pt x="43" y="66"/>
                  </a:lnTo>
                  <a:lnTo>
                    <a:pt x="43" y="66"/>
                  </a:lnTo>
                  <a:lnTo>
                    <a:pt x="37" y="61"/>
                  </a:lnTo>
                  <a:lnTo>
                    <a:pt x="37" y="61"/>
                  </a:lnTo>
                  <a:lnTo>
                    <a:pt x="31" y="55"/>
                  </a:lnTo>
                  <a:lnTo>
                    <a:pt x="31" y="55"/>
                  </a:lnTo>
                  <a:lnTo>
                    <a:pt x="29" y="52"/>
                  </a:lnTo>
                  <a:lnTo>
                    <a:pt x="29" y="49"/>
                  </a:lnTo>
                  <a:lnTo>
                    <a:pt x="29" y="49"/>
                  </a:lnTo>
                  <a:lnTo>
                    <a:pt x="29" y="46"/>
                  </a:lnTo>
                  <a:lnTo>
                    <a:pt x="29" y="46"/>
                  </a:lnTo>
                  <a:lnTo>
                    <a:pt x="29" y="46"/>
                  </a:lnTo>
                  <a:lnTo>
                    <a:pt x="29" y="46"/>
                  </a:lnTo>
                  <a:lnTo>
                    <a:pt x="29" y="46"/>
                  </a:lnTo>
                  <a:lnTo>
                    <a:pt x="29" y="46"/>
                  </a:lnTo>
                  <a:lnTo>
                    <a:pt x="29" y="46"/>
                  </a:lnTo>
                  <a:lnTo>
                    <a:pt x="29" y="44"/>
                  </a:lnTo>
                  <a:lnTo>
                    <a:pt x="29" y="44"/>
                  </a:lnTo>
                  <a:lnTo>
                    <a:pt x="31" y="41"/>
                  </a:lnTo>
                  <a:lnTo>
                    <a:pt x="31" y="41"/>
                  </a:lnTo>
                  <a:lnTo>
                    <a:pt x="37" y="35"/>
                  </a:lnTo>
                  <a:lnTo>
                    <a:pt x="37" y="35"/>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5"/>
                  </a:lnTo>
                  <a:lnTo>
                    <a:pt x="155" y="44"/>
                  </a:lnTo>
                  <a:lnTo>
                    <a:pt x="155" y="44"/>
                  </a:lnTo>
                  <a:lnTo>
                    <a:pt x="155" y="46"/>
                  </a:lnTo>
                  <a:lnTo>
                    <a:pt x="155" y="46"/>
                  </a:lnTo>
                  <a:lnTo>
                    <a:pt x="158" y="49"/>
                  </a:lnTo>
                  <a:lnTo>
                    <a:pt x="158" y="49"/>
                  </a:lnTo>
                  <a:lnTo>
                    <a:pt x="155" y="58"/>
                  </a:lnTo>
                  <a:lnTo>
                    <a:pt x="155" y="58"/>
                  </a:lnTo>
                  <a:lnTo>
                    <a:pt x="152" y="63"/>
                  </a:lnTo>
                  <a:lnTo>
                    <a:pt x="149" y="69"/>
                  </a:lnTo>
                  <a:lnTo>
                    <a:pt x="149" y="69"/>
                  </a:lnTo>
                  <a:lnTo>
                    <a:pt x="138" y="75"/>
                  </a:lnTo>
                  <a:lnTo>
                    <a:pt x="138" y="75"/>
                  </a:lnTo>
                  <a:lnTo>
                    <a:pt x="135" y="78"/>
                  </a:lnTo>
                  <a:lnTo>
                    <a:pt x="138" y="78"/>
                  </a:lnTo>
                  <a:lnTo>
                    <a:pt x="138" y="78"/>
                  </a:lnTo>
                  <a:lnTo>
                    <a:pt x="141" y="78"/>
                  </a:lnTo>
                  <a:lnTo>
                    <a:pt x="141" y="78"/>
                  </a:lnTo>
                  <a:lnTo>
                    <a:pt x="152" y="75"/>
                  </a:lnTo>
                  <a:lnTo>
                    <a:pt x="152" y="75"/>
                  </a:lnTo>
                  <a:lnTo>
                    <a:pt x="158" y="72"/>
                  </a:lnTo>
                  <a:lnTo>
                    <a:pt x="166" y="63"/>
                  </a:lnTo>
                  <a:lnTo>
                    <a:pt x="166" y="63"/>
                  </a:lnTo>
                  <a:lnTo>
                    <a:pt x="172" y="52"/>
                  </a:lnTo>
                  <a:lnTo>
                    <a:pt x="172" y="52"/>
                  </a:lnTo>
                  <a:lnTo>
                    <a:pt x="175" y="46"/>
                  </a:lnTo>
                  <a:lnTo>
                    <a:pt x="175" y="46"/>
                  </a:lnTo>
                  <a:lnTo>
                    <a:pt x="172" y="38"/>
                  </a:lnTo>
                  <a:lnTo>
                    <a:pt x="172" y="38"/>
                  </a:lnTo>
                  <a:lnTo>
                    <a:pt x="172" y="29"/>
                  </a:lnTo>
                  <a:lnTo>
                    <a:pt x="166" y="24"/>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0" name="Freeform 186"/>
            <p:cNvSpPr>
              <a:spLocks noChangeArrowheads="1"/>
            </p:cNvSpPr>
            <p:nvPr/>
          </p:nvSpPr>
          <p:spPr bwMode="auto">
            <a:xfrm>
              <a:off x="4343400" y="2641600"/>
              <a:ext cx="63500" cy="31750"/>
            </a:xfrm>
            <a:custGeom>
              <a:avLst/>
              <a:gdLst>
                <a:gd name="T0" fmla="*/ 143 w 176"/>
                <a:gd name="T1" fmla="*/ 6 h 90"/>
                <a:gd name="T2" fmla="*/ 120 w 176"/>
                <a:gd name="T3" fmla="*/ 3 h 90"/>
                <a:gd name="T4" fmla="*/ 89 w 176"/>
                <a:gd name="T5" fmla="*/ 3 h 90"/>
                <a:gd name="T6" fmla="*/ 46 w 176"/>
                <a:gd name="T7" fmla="*/ 0 h 90"/>
                <a:gd name="T8" fmla="*/ 40 w 176"/>
                <a:gd name="T9" fmla="*/ 3 h 90"/>
                <a:gd name="T10" fmla="*/ 34 w 176"/>
                <a:gd name="T11" fmla="*/ 3 h 90"/>
                <a:gd name="T12" fmla="*/ 17 w 176"/>
                <a:gd name="T13" fmla="*/ 12 h 90"/>
                <a:gd name="T14" fmla="*/ 3 w 176"/>
                <a:gd name="T15" fmla="*/ 29 h 90"/>
                <a:gd name="T16" fmla="*/ 0 w 176"/>
                <a:gd name="T17" fmla="*/ 41 h 90"/>
                <a:gd name="T18" fmla="*/ 0 w 176"/>
                <a:gd name="T19" fmla="*/ 49 h 90"/>
                <a:gd name="T20" fmla="*/ 0 w 176"/>
                <a:gd name="T21" fmla="*/ 58 h 90"/>
                <a:gd name="T22" fmla="*/ 3 w 176"/>
                <a:gd name="T23" fmla="*/ 63 h 90"/>
                <a:gd name="T24" fmla="*/ 14 w 176"/>
                <a:gd name="T25" fmla="*/ 81 h 90"/>
                <a:gd name="T26" fmla="*/ 34 w 176"/>
                <a:gd name="T27" fmla="*/ 89 h 90"/>
                <a:gd name="T28" fmla="*/ 46 w 176"/>
                <a:gd name="T29" fmla="*/ 89 h 90"/>
                <a:gd name="T30" fmla="*/ 49 w 176"/>
                <a:gd name="T31" fmla="*/ 89 h 90"/>
                <a:gd name="T32" fmla="*/ 94 w 176"/>
                <a:gd name="T33" fmla="*/ 81 h 90"/>
                <a:gd name="T34" fmla="*/ 106 w 176"/>
                <a:gd name="T35" fmla="*/ 78 h 90"/>
                <a:gd name="T36" fmla="*/ 106 w 176"/>
                <a:gd name="T37" fmla="*/ 78 h 90"/>
                <a:gd name="T38" fmla="*/ 94 w 176"/>
                <a:gd name="T39" fmla="*/ 75 h 90"/>
                <a:gd name="T40" fmla="*/ 49 w 176"/>
                <a:gd name="T41" fmla="*/ 66 h 90"/>
                <a:gd name="T42" fmla="*/ 46 w 176"/>
                <a:gd name="T43" fmla="*/ 66 h 90"/>
                <a:gd name="T44" fmla="*/ 37 w 176"/>
                <a:gd name="T45" fmla="*/ 63 h 90"/>
                <a:gd name="T46" fmla="*/ 31 w 176"/>
                <a:gd name="T47" fmla="*/ 58 h 90"/>
                <a:gd name="T48" fmla="*/ 29 w 176"/>
                <a:gd name="T49" fmla="*/ 49 h 90"/>
                <a:gd name="T50" fmla="*/ 29 w 176"/>
                <a:gd name="T51" fmla="*/ 46 h 90"/>
                <a:gd name="T52" fmla="*/ 29 w 176"/>
                <a:gd name="T53" fmla="*/ 49 h 90"/>
                <a:gd name="T54" fmla="*/ 29 w 176"/>
                <a:gd name="T55" fmla="*/ 46 h 90"/>
                <a:gd name="T56" fmla="*/ 37 w 176"/>
                <a:gd name="T57" fmla="*/ 38 h 90"/>
                <a:gd name="T58" fmla="*/ 40 w 176"/>
                <a:gd name="T59" fmla="*/ 35 h 90"/>
                <a:gd name="T60" fmla="*/ 43 w 176"/>
                <a:gd name="T61" fmla="*/ 35 h 90"/>
                <a:gd name="T62" fmla="*/ 49 w 176"/>
                <a:gd name="T63" fmla="*/ 35 h 90"/>
                <a:gd name="T64" fmla="*/ 89 w 176"/>
                <a:gd name="T65" fmla="*/ 35 h 90"/>
                <a:gd name="T66" fmla="*/ 120 w 176"/>
                <a:gd name="T67" fmla="*/ 32 h 90"/>
                <a:gd name="T68" fmla="*/ 143 w 176"/>
                <a:gd name="T69" fmla="*/ 32 h 90"/>
                <a:gd name="T70" fmla="*/ 155 w 176"/>
                <a:gd name="T71" fmla="*/ 43 h 90"/>
                <a:gd name="T72" fmla="*/ 155 w 176"/>
                <a:gd name="T73" fmla="*/ 46 h 90"/>
                <a:gd name="T74" fmla="*/ 155 w 176"/>
                <a:gd name="T75" fmla="*/ 58 h 90"/>
                <a:gd name="T76" fmla="*/ 149 w 176"/>
                <a:gd name="T77" fmla="*/ 72 h 90"/>
                <a:gd name="T78" fmla="*/ 138 w 176"/>
                <a:gd name="T79" fmla="*/ 75 h 90"/>
                <a:gd name="T80" fmla="*/ 138 w 176"/>
                <a:gd name="T81" fmla="*/ 78 h 90"/>
                <a:gd name="T82" fmla="*/ 152 w 176"/>
                <a:gd name="T83" fmla="*/ 78 h 90"/>
                <a:gd name="T84" fmla="*/ 166 w 176"/>
                <a:gd name="T85" fmla="*/ 66 h 90"/>
                <a:gd name="T86" fmla="*/ 172 w 176"/>
                <a:gd name="T87" fmla="*/ 55 h 90"/>
                <a:gd name="T88" fmla="*/ 172 w 176"/>
                <a:gd name="T89" fmla="*/ 38 h 90"/>
                <a:gd name="T90" fmla="*/ 166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3" y="6"/>
                  </a:lnTo>
                  <a:lnTo>
                    <a:pt x="135" y="3"/>
                  </a:lnTo>
                  <a:lnTo>
                    <a:pt x="135" y="3"/>
                  </a:lnTo>
                  <a:lnTo>
                    <a:pt x="120" y="3"/>
                  </a:lnTo>
                  <a:lnTo>
                    <a:pt x="120" y="3"/>
                  </a:lnTo>
                  <a:lnTo>
                    <a:pt x="89" y="3"/>
                  </a:lnTo>
                  <a:lnTo>
                    <a:pt x="89" y="3"/>
                  </a:lnTo>
                  <a:lnTo>
                    <a:pt x="57" y="0"/>
                  </a:lnTo>
                  <a:lnTo>
                    <a:pt x="49" y="0"/>
                  </a:lnTo>
                  <a:lnTo>
                    <a:pt x="46" y="0"/>
                  </a:lnTo>
                  <a:lnTo>
                    <a:pt x="43" y="0"/>
                  </a:lnTo>
                  <a:lnTo>
                    <a:pt x="43" y="3"/>
                  </a:lnTo>
                  <a:lnTo>
                    <a:pt x="40" y="3"/>
                  </a:lnTo>
                  <a:lnTo>
                    <a:pt x="40" y="3"/>
                  </a:lnTo>
                  <a:lnTo>
                    <a:pt x="34" y="3"/>
                  </a:lnTo>
                  <a:lnTo>
                    <a:pt x="34"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0" y="58"/>
                  </a:lnTo>
                  <a:lnTo>
                    <a:pt x="0" y="58"/>
                  </a:lnTo>
                  <a:lnTo>
                    <a:pt x="3" y="63"/>
                  </a:lnTo>
                  <a:lnTo>
                    <a:pt x="3" y="63"/>
                  </a:lnTo>
                  <a:lnTo>
                    <a:pt x="9" y="72"/>
                  </a:lnTo>
                  <a:lnTo>
                    <a:pt x="9" y="72"/>
                  </a:lnTo>
                  <a:lnTo>
                    <a:pt x="14" y="81"/>
                  </a:lnTo>
                  <a:lnTo>
                    <a:pt x="23" y="86"/>
                  </a:lnTo>
                  <a:lnTo>
                    <a:pt x="23" y="86"/>
                  </a:lnTo>
                  <a:lnTo>
                    <a:pt x="34" y="89"/>
                  </a:lnTo>
                  <a:lnTo>
                    <a:pt x="43" y="89"/>
                  </a:lnTo>
                  <a:lnTo>
                    <a:pt x="43" y="89"/>
                  </a:lnTo>
                  <a:lnTo>
                    <a:pt x="46" y="89"/>
                  </a:lnTo>
                  <a:lnTo>
                    <a:pt x="46" y="89"/>
                  </a:lnTo>
                  <a:lnTo>
                    <a:pt x="49" y="89"/>
                  </a:lnTo>
                  <a:lnTo>
                    <a:pt x="49" y="89"/>
                  </a:lnTo>
                  <a:lnTo>
                    <a:pt x="55" y="86"/>
                  </a:lnTo>
                  <a:lnTo>
                    <a:pt x="55" y="86"/>
                  </a:lnTo>
                  <a:lnTo>
                    <a:pt x="94" y="81"/>
                  </a:lnTo>
                  <a:lnTo>
                    <a:pt x="94" y="81"/>
                  </a:lnTo>
                  <a:lnTo>
                    <a:pt x="106" y="78"/>
                  </a:lnTo>
                  <a:lnTo>
                    <a:pt x="106" y="78"/>
                  </a:lnTo>
                  <a:lnTo>
                    <a:pt x="109" y="78"/>
                  </a:lnTo>
                  <a:lnTo>
                    <a:pt x="109" y="78"/>
                  </a:lnTo>
                  <a:lnTo>
                    <a:pt x="106" y="78"/>
                  </a:lnTo>
                  <a:lnTo>
                    <a:pt x="106" y="78"/>
                  </a:lnTo>
                  <a:lnTo>
                    <a:pt x="94" y="75"/>
                  </a:lnTo>
                  <a:lnTo>
                    <a:pt x="94" y="75"/>
                  </a:lnTo>
                  <a:lnTo>
                    <a:pt x="55" y="69"/>
                  </a:lnTo>
                  <a:lnTo>
                    <a:pt x="55" y="69"/>
                  </a:lnTo>
                  <a:lnTo>
                    <a:pt x="49" y="66"/>
                  </a:lnTo>
                  <a:lnTo>
                    <a:pt x="49" y="66"/>
                  </a:lnTo>
                  <a:lnTo>
                    <a:pt x="46" y="66"/>
                  </a:lnTo>
                  <a:lnTo>
                    <a:pt x="46" y="66"/>
                  </a:lnTo>
                  <a:lnTo>
                    <a:pt x="43" y="66"/>
                  </a:lnTo>
                  <a:lnTo>
                    <a:pt x="43" y="66"/>
                  </a:lnTo>
                  <a:lnTo>
                    <a:pt x="37" y="63"/>
                  </a:lnTo>
                  <a:lnTo>
                    <a:pt x="37" y="63"/>
                  </a:lnTo>
                  <a:lnTo>
                    <a:pt x="31" y="58"/>
                  </a:lnTo>
                  <a:lnTo>
                    <a:pt x="31" y="58"/>
                  </a:lnTo>
                  <a:lnTo>
                    <a:pt x="29" y="52"/>
                  </a:lnTo>
                  <a:lnTo>
                    <a:pt x="29" y="52"/>
                  </a:lnTo>
                  <a:lnTo>
                    <a:pt x="29" y="49"/>
                  </a:lnTo>
                  <a:lnTo>
                    <a:pt x="29" y="49"/>
                  </a:lnTo>
                  <a:lnTo>
                    <a:pt x="29" y="46"/>
                  </a:lnTo>
                  <a:lnTo>
                    <a:pt x="29" y="46"/>
                  </a:lnTo>
                  <a:lnTo>
                    <a:pt x="29" y="49"/>
                  </a:lnTo>
                  <a:lnTo>
                    <a:pt x="29" y="49"/>
                  </a:lnTo>
                  <a:lnTo>
                    <a:pt x="29" y="49"/>
                  </a:lnTo>
                  <a:lnTo>
                    <a:pt x="29" y="46"/>
                  </a:lnTo>
                  <a:lnTo>
                    <a:pt x="29" y="46"/>
                  </a:lnTo>
                  <a:lnTo>
                    <a:pt x="29" y="46"/>
                  </a:lnTo>
                  <a:lnTo>
                    <a:pt x="31" y="43"/>
                  </a:lnTo>
                  <a:lnTo>
                    <a:pt x="31" y="43"/>
                  </a:lnTo>
                  <a:lnTo>
                    <a:pt x="37" y="38"/>
                  </a:lnTo>
                  <a:lnTo>
                    <a:pt x="37" y="38"/>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8"/>
                  </a:lnTo>
                  <a:lnTo>
                    <a:pt x="155" y="43"/>
                  </a:lnTo>
                  <a:lnTo>
                    <a:pt x="155" y="43"/>
                  </a:lnTo>
                  <a:lnTo>
                    <a:pt x="155" y="46"/>
                  </a:lnTo>
                  <a:lnTo>
                    <a:pt x="155" y="46"/>
                  </a:lnTo>
                  <a:lnTo>
                    <a:pt x="158" y="52"/>
                  </a:lnTo>
                  <a:lnTo>
                    <a:pt x="158" y="52"/>
                  </a:lnTo>
                  <a:lnTo>
                    <a:pt x="155" y="58"/>
                  </a:lnTo>
                  <a:lnTo>
                    <a:pt x="155" y="58"/>
                  </a:lnTo>
                  <a:lnTo>
                    <a:pt x="152" y="66"/>
                  </a:lnTo>
                  <a:lnTo>
                    <a:pt x="149" y="72"/>
                  </a:lnTo>
                  <a:lnTo>
                    <a:pt x="149" y="72"/>
                  </a:lnTo>
                  <a:lnTo>
                    <a:pt x="138" y="75"/>
                  </a:lnTo>
                  <a:lnTo>
                    <a:pt x="138" y="75"/>
                  </a:lnTo>
                  <a:lnTo>
                    <a:pt x="135" y="78"/>
                  </a:lnTo>
                  <a:lnTo>
                    <a:pt x="138" y="78"/>
                  </a:lnTo>
                  <a:lnTo>
                    <a:pt x="138" y="78"/>
                  </a:lnTo>
                  <a:lnTo>
                    <a:pt x="141" y="78"/>
                  </a:lnTo>
                  <a:lnTo>
                    <a:pt x="141" y="78"/>
                  </a:lnTo>
                  <a:lnTo>
                    <a:pt x="152" y="78"/>
                  </a:lnTo>
                  <a:lnTo>
                    <a:pt x="152" y="78"/>
                  </a:lnTo>
                  <a:lnTo>
                    <a:pt x="158" y="72"/>
                  </a:lnTo>
                  <a:lnTo>
                    <a:pt x="166" y="66"/>
                  </a:lnTo>
                  <a:lnTo>
                    <a:pt x="166" y="66"/>
                  </a:lnTo>
                  <a:lnTo>
                    <a:pt x="172" y="55"/>
                  </a:lnTo>
                  <a:lnTo>
                    <a:pt x="172" y="55"/>
                  </a:lnTo>
                  <a:lnTo>
                    <a:pt x="175" y="46"/>
                  </a:lnTo>
                  <a:lnTo>
                    <a:pt x="175" y="46"/>
                  </a:lnTo>
                  <a:lnTo>
                    <a:pt x="172" y="38"/>
                  </a:lnTo>
                  <a:lnTo>
                    <a:pt x="172" y="38"/>
                  </a:lnTo>
                  <a:lnTo>
                    <a:pt x="172" y="32"/>
                  </a:lnTo>
                  <a:lnTo>
                    <a:pt x="166" y="23"/>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1" name="Freeform 187"/>
            <p:cNvSpPr>
              <a:spLocks noChangeArrowheads="1"/>
            </p:cNvSpPr>
            <p:nvPr/>
          </p:nvSpPr>
          <p:spPr bwMode="auto">
            <a:xfrm>
              <a:off x="5405438" y="2473325"/>
              <a:ext cx="63500" cy="31750"/>
            </a:xfrm>
            <a:custGeom>
              <a:avLst/>
              <a:gdLst>
                <a:gd name="T0" fmla="*/ 146 w 176"/>
                <a:gd name="T1" fmla="*/ 6 h 88"/>
                <a:gd name="T2" fmla="*/ 121 w 176"/>
                <a:gd name="T3" fmla="*/ 3 h 88"/>
                <a:gd name="T4" fmla="*/ 89 w 176"/>
                <a:gd name="T5" fmla="*/ 0 h 88"/>
                <a:gd name="T6" fmla="*/ 46 w 176"/>
                <a:gd name="T7" fmla="*/ 0 h 88"/>
                <a:gd name="T8" fmla="*/ 40 w 176"/>
                <a:gd name="T9" fmla="*/ 0 h 88"/>
                <a:gd name="T10" fmla="*/ 35 w 176"/>
                <a:gd name="T11" fmla="*/ 3 h 88"/>
                <a:gd name="T12" fmla="*/ 17 w 176"/>
                <a:gd name="T13" fmla="*/ 9 h 88"/>
                <a:gd name="T14" fmla="*/ 3 w 176"/>
                <a:gd name="T15" fmla="*/ 29 h 88"/>
                <a:gd name="T16" fmla="*/ 0 w 176"/>
                <a:gd name="T17" fmla="*/ 41 h 88"/>
                <a:gd name="T18" fmla="*/ 0 w 176"/>
                <a:gd name="T19" fmla="*/ 49 h 88"/>
                <a:gd name="T20" fmla="*/ 3 w 176"/>
                <a:gd name="T21" fmla="*/ 58 h 88"/>
                <a:gd name="T22" fmla="*/ 3 w 176"/>
                <a:gd name="T23" fmla="*/ 61 h 88"/>
                <a:gd name="T24" fmla="*/ 17 w 176"/>
                <a:gd name="T25" fmla="*/ 78 h 88"/>
                <a:gd name="T26" fmla="*/ 35 w 176"/>
                <a:gd name="T27" fmla="*/ 87 h 88"/>
                <a:gd name="T28" fmla="*/ 46 w 176"/>
                <a:gd name="T29" fmla="*/ 87 h 88"/>
                <a:gd name="T30" fmla="*/ 49 w 176"/>
                <a:gd name="T31" fmla="*/ 87 h 88"/>
                <a:gd name="T32" fmla="*/ 95 w 176"/>
                <a:gd name="T33" fmla="*/ 81 h 88"/>
                <a:gd name="T34" fmla="*/ 106 w 176"/>
                <a:gd name="T35" fmla="*/ 78 h 88"/>
                <a:gd name="T36" fmla="*/ 106 w 176"/>
                <a:gd name="T37" fmla="*/ 75 h 88"/>
                <a:gd name="T38" fmla="*/ 95 w 176"/>
                <a:gd name="T39" fmla="*/ 72 h 88"/>
                <a:gd name="T40" fmla="*/ 49 w 176"/>
                <a:gd name="T41" fmla="*/ 66 h 88"/>
                <a:gd name="T42" fmla="*/ 46 w 176"/>
                <a:gd name="T43" fmla="*/ 66 h 88"/>
                <a:gd name="T44" fmla="*/ 37 w 176"/>
                <a:gd name="T45" fmla="*/ 61 h 88"/>
                <a:gd name="T46" fmla="*/ 32 w 176"/>
                <a:gd name="T47" fmla="*/ 55 h 88"/>
                <a:gd name="T48" fmla="*/ 32 w 176"/>
                <a:gd name="T49" fmla="*/ 49 h 88"/>
                <a:gd name="T50" fmla="*/ 32 w 176"/>
                <a:gd name="T51" fmla="*/ 46 h 88"/>
                <a:gd name="T52" fmla="*/ 32 w 176"/>
                <a:gd name="T53" fmla="*/ 46 h 88"/>
                <a:gd name="T54" fmla="*/ 32 w 176"/>
                <a:gd name="T55" fmla="*/ 44 h 88"/>
                <a:gd name="T56" fmla="*/ 37 w 176"/>
                <a:gd name="T57" fmla="*/ 35 h 88"/>
                <a:gd name="T58" fmla="*/ 43 w 176"/>
                <a:gd name="T59" fmla="*/ 35 h 88"/>
                <a:gd name="T60" fmla="*/ 46 w 176"/>
                <a:gd name="T61" fmla="*/ 35 h 88"/>
                <a:gd name="T62" fmla="*/ 49 w 176"/>
                <a:gd name="T63" fmla="*/ 35 h 88"/>
                <a:gd name="T64" fmla="*/ 89 w 176"/>
                <a:gd name="T65" fmla="*/ 35 h 88"/>
                <a:gd name="T66" fmla="*/ 121 w 176"/>
                <a:gd name="T67" fmla="*/ 32 h 88"/>
                <a:gd name="T68" fmla="*/ 144 w 176"/>
                <a:gd name="T69" fmla="*/ 32 h 88"/>
                <a:gd name="T70" fmla="*/ 155 w 176"/>
                <a:gd name="T71" fmla="*/ 44 h 88"/>
                <a:gd name="T72" fmla="*/ 158 w 176"/>
                <a:gd name="T73" fmla="*/ 46 h 88"/>
                <a:gd name="T74" fmla="*/ 158 w 176"/>
                <a:gd name="T75" fmla="*/ 58 h 88"/>
                <a:gd name="T76" fmla="*/ 149 w 176"/>
                <a:gd name="T77" fmla="*/ 69 h 88"/>
                <a:gd name="T78" fmla="*/ 141 w 176"/>
                <a:gd name="T79" fmla="*/ 75 h 88"/>
                <a:gd name="T80" fmla="*/ 138 w 176"/>
                <a:gd name="T81" fmla="*/ 78 h 88"/>
                <a:gd name="T82" fmla="*/ 152 w 176"/>
                <a:gd name="T83" fmla="*/ 75 h 88"/>
                <a:gd name="T84" fmla="*/ 166 w 176"/>
                <a:gd name="T85" fmla="*/ 63 h 88"/>
                <a:gd name="T86" fmla="*/ 172 w 176"/>
                <a:gd name="T87" fmla="*/ 52 h 88"/>
                <a:gd name="T88" fmla="*/ 175 w 176"/>
                <a:gd name="T89" fmla="*/ 38 h 88"/>
                <a:gd name="T90" fmla="*/ 169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6" y="6"/>
                  </a:lnTo>
                  <a:lnTo>
                    <a:pt x="135" y="3"/>
                  </a:lnTo>
                  <a:lnTo>
                    <a:pt x="135" y="3"/>
                  </a:lnTo>
                  <a:lnTo>
                    <a:pt x="121" y="3"/>
                  </a:lnTo>
                  <a:lnTo>
                    <a:pt x="121" y="3"/>
                  </a:lnTo>
                  <a:lnTo>
                    <a:pt x="89" y="0"/>
                  </a:lnTo>
                  <a:lnTo>
                    <a:pt x="89" y="0"/>
                  </a:lnTo>
                  <a:lnTo>
                    <a:pt x="58" y="0"/>
                  </a:lnTo>
                  <a:lnTo>
                    <a:pt x="49" y="0"/>
                  </a:lnTo>
                  <a:lnTo>
                    <a:pt x="46" y="0"/>
                  </a:lnTo>
                  <a:lnTo>
                    <a:pt x="46" y="0"/>
                  </a:lnTo>
                  <a:lnTo>
                    <a:pt x="43" y="0"/>
                  </a:lnTo>
                  <a:lnTo>
                    <a:pt x="40" y="0"/>
                  </a:lnTo>
                  <a:lnTo>
                    <a:pt x="40" y="0"/>
                  </a:lnTo>
                  <a:lnTo>
                    <a:pt x="35" y="3"/>
                  </a:lnTo>
                  <a:lnTo>
                    <a:pt x="35"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3" y="58"/>
                  </a:lnTo>
                  <a:lnTo>
                    <a:pt x="3" y="58"/>
                  </a:lnTo>
                  <a:lnTo>
                    <a:pt x="3" y="61"/>
                  </a:lnTo>
                  <a:lnTo>
                    <a:pt x="3" y="61"/>
                  </a:lnTo>
                  <a:lnTo>
                    <a:pt x="9" y="72"/>
                  </a:lnTo>
                  <a:lnTo>
                    <a:pt x="9" y="72"/>
                  </a:lnTo>
                  <a:lnTo>
                    <a:pt x="17" y="78"/>
                  </a:lnTo>
                  <a:lnTo>
                    <a:pt x="26" y="84"/>
                  </a:lnTo>
                  <a:lnTo>
                    <a:pt x="26" y="84"/>
                  </a:lnTo>
                  <a:lnTo>
                    <a:pt x="35" y="87"/>
                  </a:lnTo>
                  <a:lnTo>
                    <a:pt x="43" y="87"/>
                  </a:lnTo>
                  <a:lnTo>
                    <a:pt x="43" y="87"/>
                  </a:lnTo>
                  <a:lnTo>
                    <a:pt x="46" y="87"/>
                  </a:lnTo>
                  <a:lnTo>
                    <a:pt x="46" y="87"/>
                  </a:lnTo>
                  <a:lnTo>
                    <a:pt x="49" y="87"/>
                  </a:lnTo>
                  <a:lnTo>
                    <a:pt x="49" y="87"/>
                  </a:lnTo>
                  <a:lnTo>
                    <a:pt x="58" y="87"/>
                  </a:lnTo>
                  <a:lnTo>
                    <a:pt x="58" y="87"/>
                  </a:lnTo>
                  <a:lnTo>
                    <a:pt x="95" y="81"/>
                  </a:lnTo>
                  <a:lnTo>
                    <a:pt x="95" y="81"/>
                  </a:lnTo>
                  <a:lnTo>
                    <a:pt x="106" y="78"/>
                  </a:lnTo>
                  <a:lnTo>
                    <a:pt x="106" y="78"/>
                  </a:lnTo>
                  <a:lnTo>
                    <a:pt x="109" y="78"/>
                  </a:lnTo>
                  <a:lnTo>
                    <a:pt x="109" y="78"/>
                  </a:lnTo>
                  <a:lnTo>
                    <a:pt x="106" y="75"/>
                  </a:lnTo>
                  <a:lnTo>
                    <a:pt x="106" y="75"/>
                  </a:lnTo>
                  <a:lnTo>
                    <a:pt x="95" y="72"/>
                  </a:lnTo>
                  <a:lnTo>
                    <a:pt x="95" y="72"/>
                  </a:lnTo>
                  <a:lnTo>
                    <a:pt x="58" y="66"/>
                  </a:lnTo>
                  <a:lnTo>
                    <a:pt x="58" y="66"/>
                  </a:lnTo>
                  <a:lnTo>
                    <a:pt x="49" y="66"/>
                  </a:lnTo>
                  <a:lnTo>
                    <a:pt x="49" y="66"/>
                  </a:lnTo>
                  <a:lnTo>
                    <a:pt x="46" y="66"/>
                  </a:lnTo>
                  <a:lnTo>
                    <a:pt x="46" y="66"/>
                  </a:lnTo>
                  <a:lnTo>
                    <a:pt x="43" y="66"/>
                  </a:lnTo>
                  <a:lnTo>
                    <a:pt x="43" y="66"/>
                  </a:lnTo>
                  <a:lnTo>
                    <a:pt x="37" y="61"/>
                  </a:lnTo>
                  <a:lnTo>
                    <a:pt x="37" y="61"/>
                  </a:lnTo>
                  <a:lnTo>
                    <a:pt x="32" y="55"/>
                  </a:lnTo>
                  <a:lnTo>
                    <a:pt x="32" y="55"/>
                  </a:lnTo>
                  <a:lnTo>
                    <a:pt x="32" y="52"/>
                  </a:lnTo>
                  <a:lnTo>
                    <a:pt x="32" y="49"/>
                  </a:lnTo>
                  <a:lnTo>
                    <a:pt x="32" y="49"/>
                  </a:lnTo>
                  <a:lnTo>
                    <a:pt x="32" y="46"/>
                  </a:lnTo>
                  <a:lnTo>
                    <a:pt x="32" y="46"/>
                  </a:lnTo>
                  <a:lnTo>
                    <a:pt x="32" y="46"/>
                  </a:lnTo>
                  <a:lnTo>
                    <a:pt x="32" y="46"/>
                  </a:lnTo>
                  <a:lnTo>
                    <a:pt x="32" y="46"/>
                  </a:lnTo>
                  <a:lnTo>
                    <a:pt x="32" y="46"/>
                  </a:lnTo>
                  <a:lnTo>
                    <a:pt x="32" y="46"/>
                  </a:lnTo>
                  <a:lnTo>
                    <a:pt x="32" y="44"/>
                  </a:lnTo>
                  <a:lnTo>
                    <a:pt x="32" y="44"/>
                  </a:lnTo>
                  <a:lnTo>
                    <a:pt x="32" y="41"/>
                  </a:lnTo>
                  <a:lnTo>
                    <a:pt x="32" y="41"/>
                  </a:lnTo>
                  <a:lnTo>
                    <a:pt x="37" y="35"/>
                  </a:lnTo>
                  <a:lnTo>
                    <a:pt x="37" y="35"/>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5"/>
                  </a:lnTo>
                  <a:lnTo>
                    <a:pt x="155" y="44"/>
                  </a:lnTo>
                  <a:lnTo>
                    <a:pt x="155" y="44"/>
                  </a:lnTo>
                  <a:lnTo>
                    <a:pt x="158" y="46"/>
                  </a:lnTo>
                  <a:lnTo>
                    <a:pt x="158" y="46"/>
                  </a:lnTo>
                  <a:lnTo>
                    <a:pt x="158" y="49"/>
                  </a:lnTo>
                  <a:lnTo>
                    <a:pt x="158" y="49"/>
                  </a:lnTo>
                  <a:lnTo>
                    <a:pt x="158" y="58"/>
                  </a:lnTo>
                  <a:lnTo>
                    <a:pt x="158" y="58"/>
                  </a:lnTo>
                  <a:lnTo>
                    <a:pt x="152" y="63"/>
                  </a:lnTo>
                  <a:lnTo>
                    <a:pt x="149" y="69"/>
                  </a:lnTo>
                  <a:lnTo>
                    <a:pt x="149" y="69"/>
                  </a:lnTo>
                  <a:lnTo>
                    <a:pt x="141" y="75"/>
                  </a:lnTo>
                  <a:lnTo>
                    <a:pt x="141" y="75"/>
                  </a:lnTo>
                  <a:lnTo>
                    <a:pt x="135" y="78"/>
                  </a:lnTo>
                  <a:lnTo>
                    <a:pt x="138" y="78"/>
                  </a:lnTo>
                  <a:lnTo>
                    <a:pt x="138" y="78"/>
                  </a:lnTo>
                  <a:lnTo>
                    <a:pt x="141" y="78"/>
                  </a:lnTo>
                  <a:lnTo>
                    <a:pt x="141" y="78"/>
                  </a:lnTo>
                  <a:lnTo>
                    <a:pt x="152" y="75"/>
                  </a:lnTo>
                  <a:lnTo>
                    <a:pt x="152" y="75"/>
                  </a:lnTo>
                  <a:lnTo>
                    <a:pt x="161" y="72"/>
                  </a:lnTo>
                  <a:lnTo>
                    <a:pt x="166" y="63"/>
                  </a:lnTo>
                  <a:lnTo>
                    <a:pt x="166" y="63"/>
                  </a:lnTo>
                  <a:lnTo>
                    <a:pt x="172" y="52"/>
                  </a:lnTo>
                  <a:lnTo>
                    <a:pt x="172" y="52"/>
                  </a:lnTo>
                  <a:lnTo>
                    <a:pt x="175" y="46"/>
                  </a:lnTo>
                  <a:lnTo>
                    <a:pt x="175" y="46"/>
                  </a:lnTo>
                  <a:lnTo>
                    <a:pt x="175" y="38"/>
                  </a:lnTo>
                  <a:lnTo>
                    <a:pt x="175" y="38"/>
                  </a:lnTo>
                  <a:lnTo>
                    <a:pt x="172" y="29"/>
                  </a:lnTo>
                  <a:lnTo>
                    <a:pt x="169" y="24"/>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2" name="Freeform 188"/>
            <p:cNvSpPr>
              <a:spLocks noChangeArrowheads="1"/>
            </p:cNvSpPr>
            <p:nvPr/>
          </p:nvSpPr>
          <p:spPr bwMode="auto">
            <a:xfrm>
              <a:off x="5405438" y="2641600"/>
              <a:ext cx="63500" cy="31750"/>
            </a:xfrm>
            <a:custGeom>
              <a:avLst/>
              <a:gdLst>
                <a:gd name="T0" fmla="*/ 146 w 176"/>
                <a:gd name="T1" fmla="*/ 6 h 90"/>
                <a:gd name="T2" fmla="*/ 121 w 176"/>
                <a:gd name="T3" fmla="*/ 3 h 90"/>
                <a:gd name="T4" fmla="*/ 89 w 176"/>
                <a:gd name="T5" fmla="*/ 3 h 90"/>
                <a:gd name="T6" fmla="*/ 46 w 176"/>
                <a:gd name="T7" fmla="*/ 0 h 90"/>
                <a:gd name="T8" fmla="*/ 40 w 176"/>
                <a:gd name="T9" fmla="*/ 3 h 90"/>
                <a:gd name="T10" fmla="*/ 35 w 176"/>
                <a:gd name="T11" fmla="*/ 3 h 90"/>
                <a:gd name="T12" fmla="*/ 17 w 176"/>
                <a:gd name="T13" fmla="*/ 12 h 90"/>
                <a:gd name="T14" fmla="*/ 3 w 176"/>
                <a:gd name="T15" fmla="*/ 29 h 90"/>
                <a:gd name="T16" fmla="*/ 0 w 176"/>
                <a:gd name="T17" fmla="*/ 41 h 90"/>
                <a:gd name="T18" fmla="*/ 0 w 176"/>
                <a:gd name="T19" fmla="*/ 49 h 90"/>
                <a:gd name="T20" fmla="*/ 3 w 176"/>
                <a:gd name="T21" fmla="*/ 58 h 90"/>
                <a:gd name="T22" fmla="*/ 3 w 176"/>
                <a:gd name="T23" fmla="*/ 63 h 90"/>
                <a:gd name="T24" fmla="*/ 17 w 176"/>
                <a:gd name="T25" fmla="*/ 81 h 90"/>
                <a:gd name="T26" fmla="*/ 35 w 176"/>
                <a:gd name="T27" fmla="*/ 89 h 90"/>
                <a:gd name="T28" fmla="*/ 46 w 176"/>
                <a:gd name="T29" fmla="*/ 89 h 90"/>
                <a:gd name="T30" fmla="*/ 49 w 176"/>
                <a:gd name="T31" fmla="*/ 89 h 90"/>
                <a:gd name="T32" fmla="*/ 95 w 176"/>
                <a:gd name="T33" fmla="*/ 81 h 90"/>
                <a:gd name="T34" fmla="*/ 106 w 176"/>
                <a:gd name="T35" fmla="*/ 78 h 90"/>
                <a:gd name="T36" fmla="*/ 106 w 176"/>
                <a:gd name="T37" fmla="*/ 78 h 90"/>
                <a:gd name="T38" fmla="*/ 95 w 176"/>
                <a:gd name="T39" fmla="*/ 75 h 90"/>
                <a:gd name="T40" fmla="*/ 49 w 176"/>
                <a:gd name="T41" fmla="*/ 66 h 90"/>
                <a:gd name="T42" fmla="*/ 46 w 176"/>
                <a:gd name="T43" fmla="*/ 66 h 90"/>
                <a:gd name="T44" fmla="*/ 37 w 176"/>
                <a:gd name="T45" fmla="*/ 63 h 90"/>
                <a:gd name="T46" fmla="*/ 32 w 176"/>
                <a:gd name="T47" fmla="*/ 58 h 90"/>
                <a:gd name="T48" fmla="*/ 32 w 176"/>
                <a:gd name="T49" fmla="*/ 49 h 90"/>
                <a:gd name="T50" fmla="*/ 32 w 176"/>
                <a:gd name="T51" fmla="*/ 46 h 90"/>
                <a:gd name="T52" fmla="*/ 32 w 176"/>
                <a:gd name="T53" fmla="*/ 49 h 90"/>
                <a:gd name="T54" fmla="*/ 32 w 176"/>
                <a:gd name="T55" fmla="*/ 46 h 90"/>
                <a:gd name="T56" fmla="*/ 37 w 176"/>
                <a:gd name="T57" fmla="*/ 38 h 90"/>
                <a:gd name="T58" fmla="*/ 43 w 176"/>
                <a:gd name="T59" fmla="*/ 35 h 90"/>
                <a:gd name="T60" fmla="*/ 46 w 176"/>
                <a:gd name="T61" fmla="*/ 35 h 90"/>
                <a:gd name="T62" fmla="*/ 49 w 176"/>
                <a:gd name="T63" fmla="*/ 35 h 90"/>
                <a:gd name="T64" fmla="*/ 89 w 176"/>
                <a:gd name="T65" fmla="*/ 35 h 90"/>
                <a:gd name="T66" fmla="*/ 121 w 176"/>
                <a:gd name="T67" fmla="*/ 32 h 90"/>
                <a:gd name="T68" fmla="*/ 144 w 176"/>
                <a:gd name="T69" fmla="*/ 32 h 90"/>
                <a:gd name="T70" fmla="*/ 155 w 176"/>
                <a:gd name="T71" fmla="*/ 43 h 90"/>
                <a:gd name="T72" fmla="*/ 158 w 176"/>
                <a:gd name="T73" fmla="*/ 46 h 90"/>
                <a:gd name="T74" fmla="*/ 158 w 176"/>
                <a:gd name="T75" fmla="*/ 58 h 90"/>
                <a:gd name="T76" fmla="*/ 149 w 176"/>
                <a:gd name="T77" fmla="*/ 72 h 90"/>
                <a:gd name="T78" fmla="*/ 141 w 176"/>
                <a:gd name="T79" fmla="*/ 75 h 90"/>
                <a:gd name="T80" fmla="*/ 138 w 176"/>
                <a:gd name="T81" fmla="*/ 78 h 90"/>
                <a:gd name="T82" fmla="*/ 152 w 176"/>
                <a:gd name="T83" fmla="*/ 78 h 90"/>
                <a:gd name="T84" fmla="*/ 166 w 176"/>
                <a:gd name="T85" fmla="*/ 66 h 90"/>
                <a:gd name="T86" fmla="*/ 172 w 176"/>
                <a:gd name="T87" fmla="*/ 55 h 90"/>
                <a:gd name="T88" fmla="*/ 175 w 176"/>
                <a:gd name="T89" fmla="*/ 38 h 90"/>
                <a:gd name="T90" fmla="*/ 169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6" y="6"/>
                  </a:lnTo>
                  <a:lnTo>
                    <a:pt x="135" y="3"/>
                  </a:lnTo>
                  <a:lnTo>
                    <a:pt x="135" y="3"/>
                  </a:lnTo>
                  <a:lnTo>
                    <a:pt x="121" y="3"/>
                  </a:lnTo>
                  <a:lnTo>
                    <a:pt x="121" y="3"/>
                  </a:lnTo>
                  <a:lnTo>
                    <a:pt x="89" y="3"/>
                  </a:lnTo>
                  <a:lnTo>
                    <a:pt x="89" y="3"/>
                  </a:lnTo>
                  <a:lnTo>
                    <a:pt x="58" y="0"/>
                  </a:lnTo>
                  <a:lnTo>
                    <a:pt x="49" y="0"/>
                  </a:lnTo>
                  <a:lnTo>
                    <a:pt x="46" y="0"/>
                  </a:lnTo>
                  <a:lnTo>
                    <a:pt x="46" y="0"/>
                  </a:lnTo>
                  <a:lnTo>
                    <a:pt x="43" y="3"/>
                  </a:lnTo>
                  <a:lnTo>
                    <a:pt x="40" y="3"/>
                  </a:lnTo>
                  <a:lnTo>
                    <a:pt x="40" y="3"/>
                  </a:lnTo>
                  <a:lnTo>
                    <a:pt x="35" y="3"/>
                  </a:lnTo>
                  <a:lnTo>
                    <a:pt x="35"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3" y="58"/>
                  </a:lnTo>
                  <a:lnTo>
                    <a:pt x="3" y="58"/>
                  </a:lnTo>
                  <a:lnTo>
                    <a:pt x="3" y="63"/>
                  </a:lnTo>
                  <a:lnTo>
                    <a:pt x="3" y="63"/>
                  </a:lnTo>
                  <a:lnTo>
                    <a:pt x="9" y="72"/>
                  </a:lnTo>
                  <a:lnTo>
                    <a:pt x="9" y="72"/>
                  </a:lnTo>
                  <a:lnTo>
                    <a:pt x="17" y="81"/>
                  </a:lnTo>
                  <a:lnTo>
                    <a:pt x="26" y="86"/>
                  </a:lnTo>
                  <a:lnTo>
                    <a:pt x="26" y="86"/>
                  </a:lnTo>
                  <a:lnTo>
                    <a:pt x="35" y="89"/>
                  </a:lnTo>
                  <a:lnTo>
                    <a:pt x="43" y="89"/>
                  </a:lnTo>
                  <a:lnTo>
                    <a:pt x="43" y="89"/>
                  </a:lnTo>
                  <a:lnTo>
                    <a:pt x="46" y="89"/>
                  </a:lnTo>
                  <a:lnTo>
                    <a:pt x="46" y="89"/>
                  </a:lnTo>
                  <a:lnTo>
                    <a:pt x="49" y="89"/>
                  </a:lnTo>
                  <a:lnTo>
                    <a:pt x="49" y="89"/>
                  </a:lnTo>
                  <a:lnTo>
                    <a:pt x="58" y="86"/>
                  </a:lnTo>
                  <a:lnTo>
                    <a:pt x="58" y="86"/>
                  </a:lnTo>
                  <a:lnTo>
                    <a:pt x="95" y="81"/>
                  </a:lnTo>
                  <a:lnTo>
                    <a:pt x="95" y="81"/>
                  </a:lnTo>
                  <a:lnTo>
                    <a:pt x="106" y="78"/>
                  </a:lnTo>
                  <a:lnTo>
                    <a:pt x="106" y="78"/>
                  </a:lnTo>
                  <a:lnTo>
                    <a:pt x="109" y="78"/>
                  </a:lnTo>
                  <a:lnTo>
                    <a:pt x="109" y="78"/>
                  </a:lnTo>
                  <a:lnTo>
                    <a:pt x="106" y="78"/>
                  </a:lnTo>
                  <a:lnTo>
                    <a:pt x="106" y="78"/>
                  </a:lnTo>
                  <a:lnTo>
                    <a:pt x="95" y="75"/>
                  </a:lnTo>
                  <a:lnTo>
                    <a:pt x="95" y="75"/>
                  </a:lnTo>
                  <a:lnTo>
                    <a:pt x="58" y="69"/>
                  </a:lnTo>
                  <a:lnTo>
                    <a:pt x="58" y="69"/>
                  </a:lnTo>
                  <a:lnTo>
                    <a:pt x="49" y="66"/>
                  </a:lnTo>
                  <a:lnTo>
                    <a:pt x="49" y="66"/>
                  </a:lnTo>
                  <a:lnTo>
                    <a:pt x="46" y="66"/>
                  </a:lnTo>
                  <a:lnTo>
                    <a:pt x="46" y="66"/>
                  </a:lnTo>
                  <a:lnTo>
                    <a:pt x="43" y="66"/>
                  </a:lnTo>
                  <a:lnTo>
                    <a:pt x="43" y="66"/>
                  </a:lnTo>
                  <a:lnTo>
                    <a:pt x="37" y="63"/>
                  </a:lnTo>
                  <a:lnTo>
                    <a:pt x="37" y="63"/>
                  </a:lnTo>
                  <a:lnTo>
                    <a:pt x="32" y="58"/>
                  </a:lnTo>
                  <a:lnTo>
                    <a:pt x="32" y="58"/>
                  </a:lnTo>
                  <a:lnTo>
                    <a:pt x="32" y="52"/>
                  </a:lnTo>
                  <a:lnTo>
                    <a:pt x="32" y="52"/>
                  </a:lnTo>
                  <a:lnTo>
                    <a:pt x="32" y="49"/>
                  </a:lnTo>
                  <a:lnTo>
                    <a:pt x="32" y="49"/>
                  </a:lnTo>
                  <a:lnTo>
                    <a:pt x="32" y="46"/>
                  </a:lnTo>
                  <a:lnTo>
                    <a:pt x="32" y="46"/>
                  </a:lnTo>
                  <a:lnTo>
                    <a:pt x="32" y="49"/>
                  </a:lnTo>
                  <a:lnTo>
                    <a:pt x="32" y="49"/>
                  </a:lnTo>
                  <a:lnTo>
                    <a:pt x="32" y="49"/>
                  </a:lnTo>
                  <a:lnTo>
                    <a:pt x="32" y="46"/>
                  </a:lnTo>
                  <a:lnTo>
                    <a:pt x="32" y="46"/>
                  </a:lnTo>
                  <a:lnTo>
                    <a:pt x="32" y="46"/>
                  </a:lnTo>
                  <a:lnTo>
                    <a:pt x="32" y="43"/>
                  </a:lnTo>
                  <a:lnTo>
                    <a:pt x="32" y="43"/>
                  </a:lnTo>
                  <a:lnTo>
                    <a:pt x="37" y="38"/>
                  </a:lnTo>
                  <a:lnTo>
                    <a:pt x="37" y="38"/>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8"/>
                  </a:lnTo>
                  <a:lnTo>
                    <a:pt x="155" y="43"/>
                  </a:lnTo>
                  <a:lnTo>
                    <a:pt x="155" y="43"/>
                  </a:lnTo>
                  <a:lnTo>
                    <a:pt x="158" y="46"/>
                  </a:lnTo>
                  <a:lnTo>
                    <a:pt x="158" y="46"/>
                  </a:lnTo>
                  <a:lnTo>
                    <a:pt x="158" y="52"/>
                  </a:lnTo>
                  <a:lnTo>
                    <a:pt x="158" y="52"/>
                  </a:lnTo>
                  <a:lnTo>
                    <a:pt x="158" y="58"/>
                  </a:lnTo>
                  <a:lnTo>
                    <a:pt x="158" y="58"/>
                  </a:lnTo>
                  <a:lnTo>
                    <a:pt x="152" y="66"/>
                  </a:lnTo>
                  <a:lnTo>
                    <a:pt x="149" y="72"/>
                  </a:lnTo>
                  <a:lnTo>
                    <a:pt x="149" y="72"/>
                  </a:lnTo>
                  <a:lnTo>
                    <a:pt x="141" y="75"/>
                  </a:lnTo>
                  <a:lnTo>
                    <a:pt x="141" y="75"/>
                  </a:lnTo>
                  <a:lnTo>
                    <a:pt x="135" y="78"/>
                  </a:lnTo>
                  <a:lnTo>
                    <a:pt x="138" y="78"/>
                  </a:lnTo>
                  <a:lnTo>
                    <a:pt x="138" y="78"/>
                  </a:lnTo>
                  <a:lnTo>
                    <a:pt x="141" y="78"/>
                  </a:lnTo>
                  <a:lnTo>
                    <a:pt x="141" y="78"/>
                  </a:lnTo>
                  <a:lnTo>
                    <a:pt x="152" y="78"/>
                  </a:lnTo>
                  <a:lnTo>
                    <a:pt x="152" y="78"/>
                  </a:lnTo>
                  <a:lnTo>
                    <a:pt x="161" y="72"/>
                  </a:lnTo>
                  <a:lnTo>
                    <a:pt x="166" y="66"/>
                  </a:lnTo>
                  <a:lnTo>
                    <a:pt x="166" y="66"/>
                  </a:lnTo>
                  <a:lnTo>
                    <a:pt x="172" y="55"/>
                  </a:lnTo>
                  <a:lnTo>
                    <a:pt x="172" y="55"/>
                  </a:lnTo>
                  <a:lnTo>
                    <a:pt x="175" y="46"/>
                  </a:lnTo>
                  <a:lnTo>
                    <a:pt x="175" y="46"/>
                  </a:lnTo>
                  <a:lnTo>
                    <a:pt x="175" y="38"/>
                  </a:lnTo>
                  <a:lnTo>
                    <a:pt x="175" y="38"/>
                  </a:lnTo>
                  <a:lnTo>
                    <a:pt x="172" y="32"/>
                  </a:lnTo>
                  <a:lnTo>
                    <a:pt x="169" y="23"/>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265" name="Group 264"/>
          <p:cNvGrpSpPr>
            <a:grpSpLocks noChangeAspect="1"/>
          </p:cNvGrpSpPr>
          <p:nvPr/>
        </p:nvGrpSpPr>
        <p:grpSpPr>
          <a:xfrm>
            <a:off x="5296594" y="4424982"/>
            <a:ext cx="600792" cy="214037"/>
            <a:chOff x="4318000" y="2327275"/>
            <a:chExt cx="1176338" cy="419100"/>
          </a:xfrm>
          <a:solidFill>
            <a:srgbClr val="A1A194"/>
          </a:solidFill>
        </p:grpSpPr>
        <p:sp>
          <p:nvSpPr>
            <p:cNvPr id="266" name="Freeform 178"/>
            <p:cNvSpPr>
              <a:spLocks noChangeArrowheads="1"/>
            </p:cNvSpPr>
            <p:nvPr/>
          </p:nvSpPr>
          <p:spPr bwMode="auto">
            <a:xfrm>
              <a:off x="4318000" y="2327275"/>
              <a:ext cx="1176338" cy="419100"/>
            </a:xfrm>
            <a:custGeom>
              <a:avLst/>
              <a:gdLst>
                <a:gd name="T0" fmla="*/ 3224 w 3268"/>
                <a:gd name="T1" fmla="*/ 278 h 1164"/>
                <a:gd name="T2" fmla="*/ 2734 w 3268"/>
                <a:gd name="T3" fmla="*/ 149 h 1164"/>
                <a:gd name="T4" fmla="*/ 999 w 3268"/>
                <a:gd name="T5" fmla="*/ 3 h 1164"/>
                <a:gd name="T6" fmla="*/ 297 w 3268"/>
                <a:gd name="T7" fmla="*/ 278 h 1164"/>
                <a:gd name="T8" fmla="*/ 8 w 3268"/>
                <a:gd name="T9" fmla="*/ 295 h 1164"/>
                <a:gd name="T10" fmla="*/ 0 w 3268"/>
                <a:gd name="T11" fmla="*/ 346 h 1164"/>
                <a:gd name="T12" fmla="*/ 22 w 3268"/>
                <a:gd name="T13" fmla="*/ 1077 h 1164"/>
                <a:gd name="T14" fmla="*/ 234 w 3268"/>
                <a:gd name="T15" fmla="*/ 1077 h 1164"/>
                <a:gd name="T16" fmla="*/ 45 w 3268"/>
                <a:gd name="T17" fmla="*/ 659 h 1164"/>
                <a:gd name="T18" fmla="*/ 277 w 3268"/>
                <a:gd name="T19" fmla="*/ 785 h 1164"/>
                <a:gd name="T20" fmla="*/ 369 w 3268"/>
                <a:gd name="T21" fmla="*/ 1085 h 1164"/>
                <a:gd name="T22" fmla="*/ 315 w 3268"/>
                <a:gd name="T23" fmla="*/ 882 h 1164"/>
                <a:gd name="T24" fmla="*/ 584 w 3268"/>
                <a:gd name="T25" fmla="*/ 326 h 1164"/>
                <a:gd name="T26" fmla="*/ 590 w 3268"/>
                <a:gd name="T27" fmla="*/ 1128 h 1164"/>
                <a:gd name="T28" fmla="*/ 836 w 3268"/>
                <a:gd name="T29" fmla="*/ 1160 h 1164"/>
                <a:gd name="T30" fmla="*/ 1059 w 3268"/>
                <a:gd name="T31" fmla="*/ 1137 h 1164"/>
                <a:gd name="T32" fmla="*/ 627 w 3268"/>
                <a:gd name="T33" fmla="*/ 1123 h 1164"/>
                <a:gd name="T34" fmla="*/ 632 w 3268"/>
                <a:gd name="T35" fmla="*/ 326 h 1164"/>
                <a:gd name="T36" fmla="*/ 1480 w 3268"/>
                <a:gd name="T37" fmla="*/ 255 h 1164"/>
                <a:gd name="T38" fmla="*/ 1500 w 3268"/>
                <a:gd name="T39" fmla="*/ 258 h 1164"/>
                <a:gd name="T40" fmla="*/ 1515 w 3268"/>
                <a:gd name="T41" fmla="*/ 1008 h 1164"/>
                <a:gd name="T42" fmla="*/ 1495 w 3268"/>
                <a:gd name="T43" fmla="*/ 1146 h 1164"/>
                <a:gd name="T44" fmla="*/ 1529 w 3268"/>
                <a:gd name="T45" fmla="*/ 1080 h 1164"/>
                <a:gd name="T46" fmla="*/ 1644 w 3268"/>
                <a:gd name="T47" fmla="*/ 1091 h 1164"/>
                <a:gd name="T48" fmla="*/ 1698 w 3268"/>
                <a:gd name="T49" fmla="*/ 1128 h 1164"/>
                <a:gd name="T50" fmla="*/ 1818 w 3268"/>
                <a:gd name="T51" fmla="*/ 1163 h 1164"/>
                <a:gd name="T52" fmla="*/ 2341 w 3268"/>
                <a:gd name="T53" fmla="*/ 1140 h 1164"/>
                <a:gd name="T54" fmla="*/ 1735 w 3268"/>
                <a:gd name="T55" fmla="*/ 1125 h 1164"/>
                <a:gd name="T56" fmla="*/ 1741 w 3268"/>
                <a:gd name="T57" fmla="*/ 326 h 1164"/>
                <a:gd name="T58" fmla="*/ 2439 w 3268"/>
                <a:gd name="T59" fmla="*/ 255 h 1164"/>
                <a:gd name="T60" fmla="*/ 2608 w 3268"/>
                <a:gd name="T61" fmla="*/ 255 h 1164"/>
                <a:gd name="T62" fmla="*/ 2614 w 3268"/>
                <a:gd name="T63" fmla="*/ 613 h 1164"/>
                <a:gd name="T64" fmla="*/ 2605 w 3268"/>
                <a:gd name="T65" fmla="*/ 1146 h 1164"/>
                <a:gd name="T66" fmla="*/ 2631 w 3268"/>
                <a:gd name="T67" fmla="*/ 1120 h 1164"/>
                <a:gd name="T68" fmla="*/ 2722 w 3268"/>
                <a:gd name="T69" fmla="*/ 306 h 1164"/>
                <a:gd name="T70" fmla="*/ 2960 w 3268"/>
                <a:gd name="T71" fmla="*/ 1074 h 1164"/>
                <a:gd name="T72" fmla="*/ 2782 w 3268"/>
                <a:gd name="T73" fmla="*/ 1059 h 1164"/>
                <a:gd name="T74" fmla="*/ 2665 w 3268"/>
                <a:gd name="T75" fmla="*/ 1080 h 1164"/>
                <a:gd name="T76" fmla="*/ 2868 w 3268"/>
                <a:gd name="T77" fmla="*/ 1091 h 1164"/>
                <a:gd name="T78" fmla="*/ 3123 w 3268"/>
                <a:gd name="T79" fmla="*/ 1080 h 1164"/>
                <a:gd name="T80" fmla="*/ 2992 w 3268"/>
                <a:gd name="T81" fmla="*/ 739 h 1164"/>
                <a:gd name="T82" fmla="*/ 3221 w 3268"/>
                <a:gd name="T83" fmla="*/ 495 h 1164"/>
                <a:gd name="T84" fmla="*/ 3241 w 3268"/>
                <a:gd name="T85" fmla="*/ 1068 h 1164"/>
                <a:gd name="T86" fmla="*/ 3252 w 3268"/>
                <a:gd name="T87" fmla="*/ 888 h 1164"/>
                <a:gd name="T88" fmla="*/ 48 w 3268"/>
                <a:gd name="T89" fmla="*/ 321 h 1164"/>
                <a:gd name="T90" fmla="*/ 1626 w 3268"/>
                <a:gd name="T91" fmla="*/ 1059 h 1164"/>
                <a:gd name="T92" fmla="*/ 1526 w 3268"/>
                <a:gd name="T93" fmla="*/ 1008 h 1164"/>
                <a:gd name="T94" fmla="*/ 1560 w 3268"/>
                <a:gd name="T95" fmla="*/ 312 h 1164"/>
                <a:gd name="T96" fmla="*/ 1684 w 3268"/>
                <a:gd name="T97" fmla="*/ 312 h 1164"/>
                <a:gd name="T98" fmla="*/ 1741 w 3268"/>
                <a:gd name="T99" fmla="*/ 258 h 1164"/>
                <a:gd name="T100" fmla="*/ 2645 w 3268"/>
                <a:gd name="T101" fmla="*/ 243 h 1164"/>
                <a:gd name="T102" fmla="*/ 2605 w 3268"/>
                <a:gd name="T103" fmla="*/ 212 h 1164"/>
                <a:gd name="T104" fmla="*/ 1798 w 3268"/>
                <a:gd name="T105" fmla="*/ 209 h 1164"/>
                <a:gd name="T106" fmla="*/ 1698 w 3268"/>
                <a:gd name="T107" fmla="*/ 232 h 1164"/>
                <a:gd name="T108" fmla="*/ 1684 w 3268"/>
                <a:gd name="T109" fmla="*/ 292 h 1164"/>
                <a:gd name="T110" fmla="*/ 1560 w 3268"/>
                <a:gd name="T111" fmla="*/ 292 h 1164"/>
                <a:gd name="T112" fmla="*/ 1532 w 3268"/>
                <a:gd name="T113" fmla="*/ 229 h 1164"/>
                <a:gd name="T114" fmla="*/ 1331 w 3268"/>
                <a:gd name="T115" fmla="*/ 212 h 1164"/>
                <a:gd name="T116" fmla="*/ 630 w 3268"/>
                <a:gd name="T117" fmla="*/ 209 h 1164"/>
                <a:gd name="T118" fmla="*/ 584 w 3268"/>
                <a:gd name="T119" fmla="*/ 255 h 1164"/>
                <a:gd name="T120" fmla="*/ 549 w 3268"/>
                <a:gd name="T121" fmla="*/ 178 h 1164"/>
                <a:gd name="T122" fmla="*/ 2479 w 3268"/>
                <a:gd name="T123" fmla="*/ 43 h 1164"/>
                <a:gd name="T124" fmla="*/ 3226 w 3268"/>
                <a:gd name="T125" fmla="*/ 326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8" h="1164">
                  <a:moveTo>
                    <a:pt x="3267" y="315"/>
                  </a:moveTo>
                  <a:lnTo>
                    <a:pt x="3267" y="315"/>
                  </a:lnTo>
                  <a:lnTo>
                    <a:pt x="3267" y="309"/>
                  </a:lnTo>
                  <a:lnTo>
                    <a:pt x="3267" y="309"/>
                  </a:lnTo>
                  <a:lnTo>
                    <a:pt x="3264" y="301"/>
                  </a:lnTo>
                  <a:lnTo>
                    <a:pt x="3258" y="292"/>
                  </a:lnTo>
                  <a:lnTo>
                    <a:pt x="3249" y="286"/>
                  </a:lnTo>
                  <a:lnTo>
                    <a:pt x="3241" y="281"/>
                  </a:lnTo>
                  <a:lnTo>
                    <a:pt x="3241" y="281"/>
                  </a:lnTo>
                  <a:lnTo>
                    <a:pt x="3232" y="278"/>
                  </a:lnTo>
                  <a:lnTo>
                    <a:pt x="3232" y="278"/>
                  </a:lnTo>
                  <a:lnTo>
                    <a:pt x="3226" y="278"/>
                  </a:lnTo>
                  <a:lnTo>
                    <a:pt x="3224" y="278"/>
                  </a:lnTo>
                  <a:lnTo>
                    <a:pt x="3218" y="278"/>
                  </a:lnTo>
                  <a:lnTo>
                    <a:pt x="3201" y="278"/>
                  </a:lnTo>
                  <a:lnTo>
                    <a:pt x="3166" y="278"/>
                  </a:lnTo>
                  <a:lnTo>
                    <a:pt x="3103" y="278"/>
                  </a:lnTo>
                  <a:lnTo>
                    <a:pt x="2971" y="278"/>
                  </a:lnTo>
                  <a:lnTo>
                    <a:pt x="2971" y="278"/>
                  </a:lnTo>
                  <a:lnTo>
                    <a:pt x="2971" y="278"/>
                  </a:lnTo>
                  <a:lnTo>
                    <a:pt x="2971" y="278"/>
                  </a:lnTo>
                  <a:lnTo>
                    <a:pt x="2963" y="278"/>
                  </a:lnTo>
                  <a:lnTo>
                    <a:pt x="2957" y="281"/>
                  </a:lnTo>
                  <a:lnTo>
                    <a:pt x="2854" y="220"/>
                  </a:lnTo>
                  <a:lnTo>
                    <a:pt x="2734" y="149"/>
                  </a:lnTo>
                  <a:lnTo>
                    <a:pt x="2734" y="149"/>
                  </a:lnTo>
                  <a:lnTo>
                    <a:pt x="2614" y="77"/>
                  </a:lnTo>
                  <a:lnTo>
                    <a:pt x="2493" y="5"/>
                  </a:lnTo>
                  <a:lnTo>
                    <a:pt x="2493" y="5"/>
                  </a:lnTo>
                  <a:lnTo>
                    <a:pt x="2485" y="3"/>
                  </a:lnTo>
                  <a:lnTo>
                    <a:pt x="2482" y="3"/>
                  </a:lnTo>
                  <a:lnTo>
                    <a:pt x="2376" y="3"/>
                  </a:lnTo>
                  <a:lnTo>
                    <a:pt x="2270" y="3"/>
                  </a:lnTo>
                  <a:lnTo>
                    <a:pt x="2059" y="0"/>
                  </a:lnTo>
                  <a:lnTo>
                    <a:pt x="1635" y="0"/>
                  </a:lnTo>
                  <a:lnTo>
                    <a:pt x="1423" y="0"/>
                  </a:lnTo>
                  <a:lnTo>
                    <a:pt x="1423" y="0"/>
                  </a:lnTo>
                  <a:lnTo>
                    <a:pt x="1211" y="0"/>
                  </a:lnTo>
                  <a:lnTo>
                    <a:pt x="999" y="3"/>
                  </a:lnTo>
                  <a:lnTo>
                    <a:pt x="890" y="3"/>
                  </a:lnTo>
                  <a:lnTo>
                    <a:pt x="784" y="3"/>
                  </a:lnTo>
                  <a:lnTo>
                    <a:pt x="784" y="3"/>
                  </a:lnTo>
                  <a:lnTo>
                    <a:pt x="784" y="3"/>
                  </a:lnTo>
                  <a:lnTo>
                    <a:pt x="776" y="5"/>
                  </a:lnTo>
                  <a:lnTo>
                    <a:pt x="655" y="77"/>
                  </a:lnTo>
                  <a:lnTo>
                    <a:pt x="655" y="77"/>
                  </a:lnTo>
                  <a:lnTo>
                    <a:pt x="535" y="149"/>
                  </a:lnTo>
                  <a:lnTo>
                    <a:pt x="412" y="220"/>
                  </a:lnTo>
                  <a:lnTo>
                    <a:pt x="312" y="283"/>
                  </a:lnTo>
                  <a:lnTo>
                    <a:pt x="312" y="283"/>
                  </a:lnTo>
                  <a:lnTo>
                    <a:pt x="306" y="278"/>
                  </a:lnTo>
                  <a:lnTo>
                    <a:pt x="297" y="278"/>
                  </a:lnTo>
                  <a:lnTo>
                    <a:pt x="297" y="278"/>
                  </a:lnTo>
                  <a:lnTo>
                    <a:pt x="143" y="278"/>
                  </a:lnTo>
                  <a:lnTo>
                    <a:pt x="65" y="278"/>
                  </a:lnTo>
                  <a:lnTo>
                    <a:pt x="45" y="278"/>
                  </a:lnTo>
                  <a:lnTo>
                    <a:pt x="42" y="278"/>
                  </a:lnTo>
                  <a:lnTo>
                    <a:pt x="42" y="278"/>
                  </a:lnTo>
                  <a:lnTo>
                    <a:pt x="39" y="278"/>
                  </a:lnTo>
                  <a:lnTo>
                    <a:pt x="39" y="278"/>
                  </a:lnTo>
                  <a:lnTo>
                    <a:pt x="25" y="281"/>
                  </a:lnTo>
                  <a:lnTo>
                    <a:pt x="25" y="281"/>
                  </a:lnTo>
                  <a:lnTo>
                    <a:pt x="17" y="286"/>
                  </a:lnTo>
                  <a:lnTo>
                    <a:pt x="8" y="295"/>
                  </a:lnTo>
                  <a:lnTo>
                    <a:pt x="8" y="295"/>
                  </a:lnTo>
                  <a:lnTo>
                    <a:pt x="2" y="306"/>
                  </a:lnTo>
                  <a:lnTo>
                    <a:pt x="2" y="306"/>
                  </a:lnTo>
                  <a:lnTo>
                    <a:pt x="2" y="312"/>
                  </a:lnTo>
                  <a:lnTo>
                    <a:pt x="2" y="312"/>
                  </a:lnTo>
                  <a:lnTo>
                    <a:pt x="0" y="315"/>
                  </a:lnTo>
                  <a:lnTo>
                    <a:pt x="0" y="318"/>
                  </a:lnTo>
                  <a:lnTo>
                    <a:pt x="0" y="318"/>
                  </a:lnTo>
                  <a:lnTo>
                    <a:pt x="0" y="321"/>
                  </a:lnTo>
                  <a:lnTo>
                    <a:pt x="0" y="321"/>
                  </a:lnTo>
                  <a:lnTo>
                    <a:pt x="0" y="323"/>
                  </a:lnTo>
                  <a:lnTo>
                    <a:pt x="0" y="329"/>
                  </a:lnTo>
                  <a:lnTo>
                    <a:pt x="0" y="346"/>
                  </a:lnTo>
                  <a:lnTo>
                    <a:pt x="0" y="346"/>
                  </a:lnTo>
                  <a:lnTo>
                    <a:pt x="2" y="504"/>
                  </a:lnTo>
                  <a:lnTo>
                    <a:pt x="2" y="504"/>
                  </a:lnTo>
                  <a:lnTo>
                    <a:pt x="5" y="659"/>
                  </a:lnTo>
                  <a:lnTo>
                    <a:pt x="8" y="813"/>
                  </a:lnTo>
                  <a:lnTo>
                    <a:pt x="11" y="968"/>
                  </a:lnTo>
                  <a:lnTo>
                    <a:pt x="14" y="1045"/>
                  </a:lnTo>
                  <a:lnTo>
                    <a:pt x="14" y="1057"/>
                  </a:lnTo>
                  <a:lnTo>
                    <a:pt x="14" y="1057"/>
                  </a:lnTo>
                  <a:lnTo>
                    <a:pt x="14" y="1062"/>
                  </a:lnTo>
                  <a:lnTo>
                    <a:pt x="14" y="1062"/>
                  </a:lnTo>
                  <a:lnTo>
                    <a:pt x="17" y="1068"/>
                  </a:lnTo>
                  <a:lnTo>
                    <a:pt x="17" y="1068"/>
                  </a:lnTo>
                  <a:lnTo>
                    <a:pt x="22" y="1077"/>
                  </a:lnTo>
                  <a:lnTo>
                    <a:pt x="25" y="1080"/>
                  </a:lnTo>
                  <a:lnTo>
                    <a:pt x="34" y="1083"/>
                  </a:lnTo>
                  <a:lnTo>
                    <a:pt x="39" y="1085"/>
                  </a:lnTo>
                  <a:lnTo>
                    <a:pt x="42" y="1085"/>
                  </a:lnTo>
                  <a:lnTo>
                    <a:pt x="42" y="1085"/>
                  </a:lnTo>
                  <a:lnTo>
                    <a:pt x="45" y="1085"/>
                  </a:lnTo>
                  <a:lnTo>
                    <a:pt x="51" y="1085"/>
                  </a:lnTo>
                  <a:lnTo>
                    <a:pt x="60" y="1085"/>
                  </a:lnTo>
                  <a:lnTo>
                    <a:pt x="80" y="1083"/>
                  </a:lnTo>
                  <a:lnTo>
                    <a:pt x="157" y="1080"/>
                  </a:lnTo>
                  <a:lnTo>
                    <a:pt x="157" y="1080"/>
                  </a:lnTo>
                  <a:lnTo>
                    <a:pt x="234" y="1077"/>
                  </a:lnTo>
                  <a:lnTo>
                    <a:pt x="234" y="1077"/>
                  </a:lnTo>
                  <a:lnTo>
                    <a:pt x="157" y="1071"/>
                  </a:lnTo>
                  <a:lnTo>
                    <a:pt x="80" y="1068"/>
                  </a:lnTo>
                  <a:lnTo>
                    <a:pt x="42" y="1068"/>
                  </a:lnTo>
                  <a:lnTo>
                    <a:pt x="42" y="1068"/>
                  </a:lnTo>
                  <a:lnTo>
                    <a:pt x="37" y="1065"/>
                  </a:lnTo>
                  <a:lnTo>
                    <a:pt x="34" y="1062"/>
                  </a:lnTo>
                  <a:lnTo>
                    <a:pt x="34" y="1062"/>
                  </a:lnTo>
                  <a:lnTo>
                    <a:pt x="34" y="1057"/>
                  </a:lnTo>
                  <a:lnTo>
                    <a:pt x="34" y="1045"/>
                  </a:lnTo>
                  <a:lnTo>
                    <a:pt x="37" y="968"/>
                  </a:lnTo>
                  <a:lnTo>
                    <a:pt x="42" y="813"/>
                  </a:lnTo>
                  <a:lnTo>
                    <a:pt x="45" y="659"/>
                  </a:lnTo>
                  <a:lnTo>
                    <a:pt x="45" y="659"/>
                  </a:lnTo>
                  <a:lnTo>
                    <a:pt x="48" y="504"/>
                  </a:lnTo>
                  <a:lnTo>
                    <a:pt x="48" y="504"/>
                  </a:lnTo>
                  <a:lnTo>
                    <a:pt x="48" y="346"/>
                  </a:lnTo>
                  <a:lnTo>
                    <a:pt x="48" y="329"/>
                  </a:lnTo>
                  <a:lnTo>
                    <a:pt x="48" y="326"/>
                  </a:lnTo>
                  <a:lnTo>
                    <a:pt x="65" y="326"/>
                  </a:lnTo>
                  <a:lnTo>
                    <a:pt x="143" y="326"/>
                  </a:lnTo>
                  <a:lnTo>
                    <a:pt x="272" y="326"/>
                  </a:lnTo>
                  <a:lnTo>
                    <a:pt x="275" y="398"/>
                  </a:lnTo>
                  <a:lnTo>
                    <a:pt x="275" y="495"/>
                  </a:lnTo>
                  <a:lnTo>
                    <a:pt x="277" y="690"/>
                  </a:lnTo>
                  <a:lnTo>
                    <a:pt x="277" y="690"/>
                  </a:lnTo>
                  <a:lnTo>
                    <a:pt x="277" y="785"/>
                  </a:lnTo>
                  <a:lnTo>
                    <a:pt x="280" y="882"/>
                  </a:lnTo>
                  <a:lnTo>
                    <a:pt x="280" y="882"/>
                  </a:lnTo>
                  <a:lnTo>
                    <a:pt x="283" y="979"/>
                  </a:lnTo>
                  <a:lnTo>
                    <a:pt x="283" y="1028"/>
                  </a:lnTo>
                  <a:lnTo>
                    <a:pt x="286" y="1077"/>
                  </a:lnTo>
                  <a:lnTo>
                    <a:pt x="286" y="1077"/>
                  </a:lnTo>
                  <a:lnTo>
                    <a:pt x="286" y="1077"/>
                  </a:lnTo>
                  <a:lnTo>
                    <a:pt x="286" y="1077"/>
                  </a:lnTo>
                  <a:lnTo>
                    <a:pt x="286" y="1083"/>
                  </a:lnTo>
                  <a:lnTo>
                    <a:pt x="289" y="1085"/>
                  </a:lnTo>
                  <a:lnTo>
                    <a:pt x="292" y="1088"/>
                  </a:lnTo>
                  <a:lnTo>
                    <a:pt x="297" y="1088"/>
                  </a:lnTo>
                  <a:lnTo>
                    <a:pt x="369" y="1085"/>
                  </a:lnTo>
                  <a:lnTo>
                    <a:pt x="369" y="1085"/>
                  </a:lnTo>
                  <a:lnTo>
                    <a:pt x="438" y="1083"/>
                  </a:lnTo>
                  <a:lnTo>
                    <a:pt x="509" y="1080"/>
                  </a:lnTo>
                  <a:lnTo>
                    <a:pt x="578" y="1077"/>
                  </a:lnTo>
                  <a:lnTo>
                    <a:pt x="509" y="1071"/>
                  </a:lnTo>
                  <a:lnTo>
                    <a:pt x="438" y="1068"/>
                  </a:lnTo>
                  <a:lnTo>
                    <a:pt x="438" y="1068"/>
                  </a:lnTo>
                  <a:lnTo>
                    <a:pt x="369" y="1065"/>
                  </a:lnTo>
                  <a:lnTo>
                    <a:pt x="309" y="1065"/>
                  </a:lnTo>
                  <a:lnTo>
                    <a:pt x="312" y="1028"/>
                  </a:lnTo>
                  <a:lnTo>
                    <a:pt x="312" y="979"/>
                  </a:lnTo>
                  <a:lnTo>
                    <a:pt x="312" y="979"/>
                  </a:lnTo>
                  <a:lnTo>
                    <a:pt x="315" y="882"/>
                  </a:lnTo>
                  <a:lnTo>
                    <a:pt x="317" y="785"/>
                  </a:lnTo>
                  <a:lnTo>
                    <a:pt x="317" y="785"/>
                  </a:lnTo>
                  <a:lnTo>
                    <a:pt x="320" y="690"/>
                  </a:lnTo>
                  <a:lnTo>
                    <a:pt x="320" y="495"/>
                  </a:lnTo>
                  <a:lnTo>
                    <a:pt x="323" y="398"/>
                  </a:lnTo>
                  <a:lnTo>
                    <a:pt x="323" y="312"/>
                  </a:lnTo>
                  <a:lnTo>
                    <a:pt x="375" y="309"/>
                  </a:lnTo>
                  <a:lnTo>
                    <a:pt x="452" y="306"/>
                  </a:lnTo>
                  <a:lnTo>
                    <a:pt x="452" y="306"/>
                  </a:lnTo>
                  <a:lnTo>
                    <a:pt x="584" y="304"/>
                  </a:lnTo>
                  <a:lnTo>
                    <a:pt x="584" y="304"/>
                  </a:lnTo>
                  <a:lnTo>
                    <a:pt x="584" y="326"/>
                  </a:lnTo>
                  <a:lnTo>
                    <a:pt x="584" y="326"/>
                  </a:lnTo>
                  <a:lnTo>
                    <a:pt x="584" y="487"/>
                  </a:lnTo>
                  <a:lnTo>
                    <a:pt x="584" y="487"/>
                  </a:lnTo>
                  <a:lnTo>
                    <a:pt x="584" y="647"/>
                  </a:lnTo>
                  <a:lnTo>
                    <a:pt x="584" y="647"/>
                  </a:lnTo>
                  <a:lnTo>
                    <a:pt x="587" y="805"/>
                  </a:lnTo>
                  <a:lnTo>
                    <a:pt x="587" y="805"/>
                  </a:lnTo>
                  <a:lnTo>
                    <a:pt x="590" y="1100"/>
                  </a:lnTo>
                  <a:lnTo>
                    <a:pt x="590" y="1100"/>
                  </a:lnTo>
                  <a:lnTo>
                    <a:pt x="590" y="1117"/>
                  </a:lnTo>
                  <a:lnTo>
                    <a:pt x="590" y="1120"/>
                  </a:lnTo>
                  <a:lnTo>
                    <a:pt x="590" y="1125"/>
                  </a:lnTo>
                  <a:lnTo>
                    <a:pt x="590" y="1125"/>
                  </a:lnTo>
                  <a:lnTo>
                    <a:pt x="590" y="1128"/>
                  </a:lnTo>
                  <a:lnTo>
                    <a:pt x="590" y="1128"/>
                  </a:lnTo>
                  <a:lnTo>
                    <a:pt x="595" y="1143"/>
                  </a:lnTo>
                  <a:lnTo>
                    <a:pt x="595" y="1143"/>
                  </a:lnTo>
                  <a:lnTo>
                    <a:pt x="604" y="1154"/>
                  </a:lnTo>
                  <a:lnTo>
                    <a:pt x="618" y="1160"/>
                  </a:lnTo>
                  <a:lnTo>
                    <a:pt x="618" y="1160"/>
                  </a:lnTo>
                  <a:lnTo>
                    <a:pt x="632" y="1163"/>
                  </a:lnTo>
                  <a:lnTo>
                    <a:pt x="641" y="1163"/>
                  </a:lnTo>
                  <a:lnTo>
                    <a:pt x="641" y="1163"/>
                  </a:lnTo>
                  <a:lnTo>
                    <a:pt x="707" y="1163"/>
                  </a:lnTo>
                  <a:lnTo>
                    <a:pt x="707" y="1163"/>
                  </a:lnTo>
                  <a:lnTo>
                    <a:pt x="836" y="1160"/>
                  </a:lnTo>
                  <a:lnTo>
                    <a:pt x="836" y="1160"/>
                  </a:lnTo>
                  <a:lnTo>
                    <a:pt x="1059" y="1154"/>
                  </a:lnTo>
                  <a:lnTo>
                    <a:pt x="1059" y="1154"/>
                  </a:lnTo>
                  <a:lnTo>
                    <a:pt x="1231" y="1151"/>
                  </a:lnTo>
                  <a:lnTo>
                    <a:pt x="1231" y="1151"/>
                  </a:lnTo>
                  <a:lnTo>
                    <a:pt x="1343" y="1146"/>
                  </a:lnTo>
                  <a:lnTo>
                    <a:pt x="1343" y="1146"/>
                  </a:lnTo>
                  <a:lnTo>
                    <a:pt x="1383" y="1146"/>
                  </a:lnTo>
                  <a:lnTo>
                    <a:pt x="1383" y="1146"/>
                  </a:lnTo>
                  <a:lnTo>
                    <a:pt x="1343" y="1143"/>
                  </a:lnTo>
                  <a:lnTo>
                    <a:pt x="1343" y="1143"/>
                  </a:lnTo>
                  <a:lnTo>
                    <a:pt x="1231" y="1140"/>
                  </a:lnTo>
                  <a:lnTo>
                    <a:pt x="1231" y="1140"/>
                  </a:lnTo>
                  <a:lnTo>
                    <a:pt x="1059" y="1137"/>
                  </a:lnTo>
                  <a:lnTo>
                    <a:pt x="1059" y="1137"/>
                  </a:lnTo>
                  <a:lnTo>
                    <a:pt x="836" y="1131"/>
                  </a:lnTo>
                  <a:lnTo>
                    <a:pt x="836" y="1131"/>
                  </a:lnTo>
                  <a:lnTo>
                    <a:pt x="707" y="1128"/>
                  </a:lnTo>
                  <a:lnTo>
                    <a:pt x="707" y="1128"/>
                  </a:lnTo>
                  <a:lnTo>
                    <a:pt x="641" y="1128"/>
                  </a:lnTo>
                  <a:lnTo>
                    <a:pt x="632" y="1128"/>
                  </a:lnTo>
                  <a:lnTo>
                    <a:pt x="632" y="1128"/>
                  </a:lnTo>
                  <a:lnTo>
                    <a:pt x="630" y="1128"/>
                  </a:lnTo>
                  <a:lnTo>
                    <a:pt x="630" y="1128"/>
                  </a:lnTo>
                  <a:lnTo>
                    <a:pt x="627" y="1125"/>
                  </a:lnTo>
                  <a:lnTo>
                    <a:pt x="627" y="1123"/>
                  </a:lnTo>
                  <a:lnTo>
                    <a:pt x="627" y="1123"/>
                  </a:lnTo>
                  <a:lnTo>
                    <a:pt x="627" y="1120"/>
                  </a:lnTo>
                  <a:lnTo>
                    <a:pt x="627" y="1117"/>
                  </a:lnTo>
                  <a:lnTo>
                    <a:pt x="627" y="1117"/>
                  </a:lnTo>
                  <a:lnTo>
                    <a:pt x="627" y="1100"/>
                  </a:lnTo>
                  <a:lnTo>
                    <a:pt x="627" y="1100"/>
                  </a:lnTo>
                  <a:lnTo>
                    <a:pt x="630" y="805"/>
                  </a:lnTo>
                  <a:lnTo>
                    <a:pt x="630" y="805"/>
                  </a:lnTo>
                  <a:lnTo>
                    <a:pt x="630" y="647"/>
                  </a:lnTo>
                  <a:lnTo>
                    <a:pt x="630" y="647"/>
                  </a:lnTo>
                  <a:lnTo>
                    <a:pt x="632" y="487"/>
                  </a:lnTo>
                  <a:lnTo>
                    <a:pt x="632" y="487"/>
                  </a:lnTo>
                  <a:lnTo>
                    <a:pt x="632" y="326"/>
                  </a:lnTo>
                  <a:lnTo>
                    <a:pt x="632" y="326"/>
                  </a:lnTo>
                  <a:lnTo>
                    <a:pt x="632" y="258"/>
                  </a:lnTo>
                  <a:lnTo>
                    <a:pt x="647" y="258"/>
                  </a:lnTo>
                  <a:lnTo>
                    <a:pt x="690" y="258"/>
                  </a:lnTo>
                  <a:lnTo>
                    <a:pt x="690" y="258"/>
                  </a:lnTo>
                  <a:lnTo>
                    <a:pt x="1016" y="258"/>
                  </a:lnTo>
                  <a:lnTo>
                    <a:pt x="1016" y="258"/>
                  </a:lnTo>
                  <a:lnTo>
                    <a:pt x="1096" y="258"/>
                  </a:lnTo>
                  <a:lnTo>
                    <a:pt x="1096" y="258"/>
                  </a:lnTo>
                  <a:lnTo>
                    <a:pt x="1174" y="258"/>
                  </a:lnTo>
                  <a:lnTo>
                    <a:pt x="1174" y="258"/>
                  </a:lnTo>
                  <a:lnTo>
                    <a:pt x="1331" y="255"/>
                  </a:lnTo>
                  <a:lnTo>
                    <a:pt x="1331" y="255"/>
                  </a:lnTo>
                  <a:lnTo>
                    <a:pt x="1480" y="255"/>
                  </a:lnTo>
                  <a:lnTo>
                    <a:pt x="1492" y="255"/>
                  </a:lnTo>
                  <a:lnTo>
                    <a:pt x="1495" y="255"/>
                  </a:lnTo>
                  <a:lnTo>
                    <a:pt x="1497" y="255"/>
                  </a:lnTo>
                  <a:lnTo>
                    <a:pt x="1497" y="255"/>
                  </a:lnTo>
                  <a:lnTo>
                    <a:pt x="1497" y="255"/>
                  </a:lnTo>
                  <a:lnTo>
                    <a:pt x="1497" y="255"/>
                  </a:lnTo>
                  <a:lnTo>
                    <a:pt x="1497" y="255"/>
                  </a:lnTo>
                  <a:lnTo>
                    <a:pt x="1497" y="255"/>
                  </a:lnTo>
                  <a:lnTo>
                    <a:pt x="1497" y="255"/>
                  </a:lnTo>
                  <a:lnTo>
                    <a:pt x="1500" y="255"/>
                  </a:lnTo>
                  <a:lnTo>
                    <a:pt x="1500" y="255"/>
                  </a:lnTo>
                  <a:lnTo>
                    <a:pt x="1500" y="258"/>
                  </a:lnTo>
                  <a:lnTo>
                    <a:pt x="1500" y="258"/>
                  </a:lnTo>
                  <a:lnTo>
                    <a:pt x="1500" y="260"/>
                  </a:lnTo>
                  <a:lnTo>
                    <a:pt x="1500" y="260"/>
                  </a:lnTo>
                  <a:lnTo>
                    <a:pt x="1500" y="278"/>
                  </a:lnTo>
                  <a:lnTo>
                    <a:pt x="1500" y="278"/>
                  </a:lnTo>
                  <a:lnTo>
                    <a:pt x="1500" y="349"/>
                  </a:lnTo>
                  <a:lnTo>
                    <a:pt x="1500" y="349"/>
                  </a:lnTo>
                  <a:lnTo>
                    <a:pt x="1503" y="487"/>
                  </a:lnTo>
                  <a:lnTo>
                    <a:pt x="1503" y="487"/>
                  </a:lnTo>
                  <a:lnTo>
                    <a:pt x="1506" y="613"/>
                  </a:lnTo>
                  <a:lnTo>
                    <a:pt x="1506" y="613"/>
                  </a:lnTo>
                  <a:lnTo>
                    <a:pt x="1512" y="836"/>
                  </a:lnTo>
                  <a:lnTo>
                    <a:pt x="1512" y="836"/>
                  </a:lnTo>
                  <a:lnTo>
                    <a:pt x="1515" y="1008"/>
                  </a:lnTo>
                  <a:lnTo>
                    <a:pt x="1515" y="1008"/>
                  </a:lnTo>
                  <a:lnTo>
                    <a:pt x="1518" y="1120"/>
                  </a:lnTo>
                  <a:lnTo>
                    <a:pt x="1518" y="1120"/>
                  </a:lnTo>
                  <a:lnTo>
                    <a:pt x="1518" y="1128"/>
                  </a:lnTo>
                  <a:lnTo>
                    <a:pt x="1515" y="1134"/>
                  </a:lnTo>
                  <a:lnTo>
                    <a:pt x="1515" y="1134"/>
                  </a:lnTo>
                  <a:lnTo>
                    <a:pt x="1509" y="1140"/>
                  </a:lnTo>
                  <a:lnTo>
                    <a:pt x="1506" y="1143"/>
                  </a:lnTo>
                  <a:lnTo>
                    <a:pt x="1506" y="1143"/>
                  </a:lnTo>
                  <a:lnTo>
                    <a:pt x="1497" y="1146"/>
                  </a:lnTo>
                  <a:lnTo>
                    <a:pt x="1497" y="1146"/>
                  </a:lnTo>
                  <a:lnTo>
                    <a:pt x="1495" y="1146"/>
                  </a:lnTo>
                  <a:lnTo>
                    <a:pt x="1495" y="1146"/>
                  </a:lnTo>
                  <a:lnTo>
                    <a:pt x="1497" y="1146"/>
                  </a:lnTo>
                  <a:lnTo>
                    <a:pt x="1497" y="1146"/>
                  </a:lnTo>
                  <a:lnTo>
                    <a:pt x="1506" y="1143"/>
                  </a:lnTo>
                  <a:lnTo>
                    <a:pt x="1506" y="1143"/>
                  </a:lnTo>
                  <a:lnTo>
                    <a:pt x="1512" y="1140"/>
                  </a:lnTo>
                  <a:lnTo>
                    <a:pt x="1515" y="1137"/>
                  </a:lnTo>
                  <a:lnTo>
                    <a:pt x="1515" y="1137"/>
                  </a:lnTo>
                  <a:lnTo>
                    <a:pt x="1520" y="1128"/>
                  </a:lnTo>
                  <a:lnTo>
                    <a:pt x="1520" y="1120"/>
                  </a:lnTo>
                  <a:lnTo>
                    <a:pt x="1520" y="1120"/>
                  </a:lnTo>
                  <a:lnTo>
                    <a:pt x="1523" y="1077"/>
                  </a:lnTo>
                  <a:lnTo>
                    <a:pt x="1523" y="1077"/>
                  </a:lnTo>
                  <a:lnTo>
                    <a:pt x="1529" y="1080"/>
                  </a:lnTo>
                  <a:lnTo>
                    <a:pt x="1529" y="1080"/>
                  </a:lnTo>
                  <a:lnTo>
                    <a:pt x="1549" y="1085"/>
                  </a:lnTo>
                  <a:lnTo>
                    <a:pt x="1549" y="1085"/>
                  </a:lnTo>
                  <a:lnTo>
                    <a:pt x="1578" y="1091"/>
                  </a:lnTo>
                  <a:lnTo>
                    <a:pt x="1578" y="1091"/>
                  </a:lnTo>
                  <a:lnTo>
                    <a:pt x="1592" y="1091"/>
                  </a:lnTo>
                  <a:lnTo>
                    <a:pt x="1592" y="1091"/>
                  </a:lnTo>
                  <a:lnTo>
                    <a:pt x="1609" y="1094"/>
                  </a:lnTo>
                  <a:lnTo>
                    <a:pt x="1609" y="1094"/>
                  </a:lnTo>
                  <a:lnTo>
                    <a:pt x="1626" y="1091"/>
                  </a:lnTo>
                  <a:lnTo>
                    <a:pt x="1626" y="1091"/>
                  </a:lnTo>
                  <a:lnTo>
                    <a:pt x="1644" y="1091"/>
                  </a:lnTo>
                  <a:lnTo>
                    <a:pt x="1644" y="1091"/>
                  </a:lnTo>
                  <a:lnTo>
                    <a:pt x="1672" y="1085"/>
                  </a:lnTo>
                  <a:lnTo>
                    <a:pt x="1672" y="1085"/>
                  </a:lnTo>
                  <a:lnTo>
                    <a:pt x="1692" y="1080"/>
                  </a:lnTo>
                  <a:lnTo>
                    <a:pt x="1692" y="1080"/>
                  </a:lnTo>
                  <a:lnTo>
                    <a:pt x="1698" y="1077"/>
                  </a:lnTo>
                  <a:lnTo>
                    <a:pt x="1698" y="1077"/>
                  </a:lnTo>
                  <a:lnTo>
                    <a:pt x="1698" y="1077"/>
                  </a:lnTo>
                  <a:lnTo>
                    <a:pt x="1698" y="1100"/>
                  </a:lnTo>
                  <a:lnTo>
                    <a:pt x="1698" y="1100"/>
                  </a:lnTo>
                  <a:lnTo>
                    <a:pt x="1698" y="1117"/>
                  </a:lnTo>
                  <a:lnTo>
                    <a:pt x="1698" y="1120"/>
                  </a:lnTo>
                  <a:lnTo>
                    <a:pt x="1698" y="1120"/>
                  </a:lnTo>
                  <a:lnTo>
                    <a:pt x="1698" y="1128"/>
                  </a:lnTo>
                  <a:lnTo>
                    <a:pt x="1698" y="1128"/>
                  </a:lnTo>
                  <a:lnTo>
                    <a:pt x="1704" y="1143"/>
                  </a:lnTo>
                  <a:lnTo>
                    <a:pt x="1704" y="1143"/>
                  </a:lnTo>
                  <a:lnTo>
                    <a:pt x="1715" y="1154"/>
                  </a:lnTo>
                  <a:lnTo>
                    <a:pt x="1727" y="1160"/>
                  </a:lnTo>
                  <a:lnTo>
                    <a:pt x="1727" y="1160"/>
                  </a:lnTo>
                  <a:lnTo>
                    <a:pt x="1735" y="1163"/>
                  </a:lnTo>
                  <a:lnTo>
                    <a:pt x="1735" y="1163"/>
                  </a:lnTo>
                  <a:lnTo>
                    <a:pt x="1741" y="1163"/>
                  </a:lnTo>
                  <a:lnTo>
                    <a:pt x="1749" y="1163"/>
                  </a:lnTo>
                  <a:lnTo>
                    <a:pt x="1749" y="1163"/>
                  </a:lnTo>
                  <a:lnTo>
                    <a:pt x="1818" y="1163"/>
                  </a:lnTo>
                  <a:lnTo>
                    <a:pt x="1818" y="1163"/>
                  </a:lnTo>
                  <a:lnTo>
                    <a:pt x="1944" y="1160"/>
                  </a:lnTo>
                  <a:lnTo>
                    <a:pt x="1944" y="1160"/>
                  </a:lnTo>
                  <a:lnTo>
                    <a:pt x="2168" y="1154"/>
                  </a:lnTo>
                  <a:lnTo>
                    <a:pt x="2168" y="1154"/>
                  </a:lnTo>
                  <a:lnTo>
                    <a:pt x="2341" y="1151"/>
                  </a:lnTo>
                  <a:lnTo>
                    <a:pt x="2341" y="1151"/>
                  </a:lnTo>
                  <a:lnTo>
                    <a:pt x="2450" y="1146"/>
                  </a:lnTo>
                  <a:lnTo>
                    <a:pt x="2450" y="1146"/>
                  </a:lnTo>
                  <a:lnTo>
                    <a:pt x="2490" y="1146"/>
                  </a:lnTo>
                  <a:lnTo>
                    <a:pt x="2490" y="1146"/>
                  </a:lnTo>
                  <a:lnTo>
                    <a:pt x="2450" y="1143"/>
                  </a:lnTo>
                  <a:lnTo>
                    <a:pt x="2450" y="1143"/>
                  </a:lnTo>
                  <a:lnTo>
                    <a:pt x="2341" y="1140"/>
                  </a:lnTo>
                  <a:lnTo>
                    <a:pt x="2341" y="1140"/>
                  </a:lnTo>
                  <a:lnTo>
                    <a:pt x="2168" y="1137"/>
                  </a:lnTo>
                  <a:lnTo>
                    <a:pt x="2168" y="1137"/>
                  </a:lnTo>
                  <a:lnTo>
                    <a:pt x="1944" y="1131"/>
                  </a:lnTo>
                  <a:lnTo>
                    <a:pt x="1944" y="1131"/>
                  </a:lnTo>
                  <a:lnTo>
                    <a:pt x="1818" y="1128"/>
                  </a:lnTo>
                  <a:lnTo>
                    <a:pt x="1818" y="1128"/>
                  </a:lnTo>
                  <a:lnTo>
                    <a:pt x="1749" y="1128"/>
                  </a:lnTo>
                  <a:lnTo>
                    <a:pt x="1741" y="1128"/>
                  </a:lnTo>
                  <a:lnTo>
                    <a:pt x="1738" y="1128"/>
                  </a:lnTo>
                  <a:lnTo>
                    <a:pt x="1738" y="1128"/>
                  </a:lnTo>
                  <a:lnTo>
                    <a:pt x="1738" y="1128"/>
                  </a:lnTo>
                  <a:lnTo>
                    <a:pt x="1735" y="1125"/>
                  </a:lnTo>
                  <a:lnTo>
                    <a:pt x="1735" y="1123"/>
                  </a:lnTo>
                  <a:lnTo>
                    <a:pt x="1735" y="1120"/>
                  </a:lnTo>
                  <a:lnTo>
                    <a:pt x="1735" y="1117"/>
                  </a:lnTo>
                  <a:lnTo>
                    <a:pt x="1735" y="1117"/>
                  </a:lnTo>
                  <a:lnTo>
                    <a:pt x="1735" y="1100"/>
                  </a:lnTo>
                  <a:lnTo>
                    <a:pt x="1735" y="1100"/>
                  </a:lnTo>
                  <a:lnTo>
                    <a:pt x="1738" y="805"/>
                  </a:lnTo>
                  <a:lnTo>
                    <a:pt x="1738" y="805"/>
                  </a:lnTo>
                  <a:lnTo>
                    <a:pt x="1741" y="647"/>
                  </a:lnTo>
                  <a:lnTo>
                    <a:pt x="1741" y="647"/>
                  </a:lnTo>
                  <a:lnTo>
                    <a:pt x="1741" y="490"/>
                  </a:lnTo>
                  <a:lnTo>
                    <a:pt x="1741" y="490"/>
                  </a:lnTo>
                  <a:lnTo>
                    <a:pt x="1741" y="326"/>
                  </a:lnTo>
                  <a:lnTo>
                    <a:pt x="1741" y="326"/>
                  </a:lnTo>
                  <a:lnTo>
                    <a:pt x="1741" y="258"/>
                  </a:lnTo>
                  <a:lnTo>
                    <a:pt x="1747" y="258"/>
                  </a:lnTo>
                  <a:lnTo>
                    <a:pt x="1755" y="258"/>
                  </a:lnTo>
                  <a:lnTo>
                    <a:pt x="1798" y="258"/>
                  </a:lnTo>
                  <a:lnTo>
                    <a:pt x="1798" y="258"/>
                  </a:lnTo>
                  <a:lnTo>
                    <a:pt x="2125" y="258"/>
                  </a:lnTo>
                  <a:lnTo>
                    <a:pt x="2125" y="258"/>
                  </a:lnTo>
                  <a:lnTo>
                    <a:pt x="2204" y="258"/>
                  </a:lnTo>
                  <a:lnTo>
                    <a:pt x="2204" y="258"/>
                  </a:lnTo>
                  <a:lnTo>
                    <a:pt x="2281" y="258"/>
                  </a:lnTo>
                  <a:lnTo>
                    <a:pt x="2281" y="258"/>
                  </a:lnTo>
                  <a:lnTo>
                    <a:pt x="2439" y="255"/>
                  </a:lnTo>
                  <a:lnTo>
                    <a:pt x="2439" y="255"/>
                  </a:lnTo>
                  <a:lnTo>
                    <a:pt x="2588" y="255"/>
                  </a:lnTo>
                  <a:lnTo>
                    <a:pt x="2599" y="255"/>
                  </a:lnTo>
                  <a:lnTo>
                    <a:pt x="2602" y="255"/>
                  </a:lnTo>
                  <a:lnTo>
                    <a:pt x="2605" y="255"/>
                  </a:lnTo>
                  <a:lnTo>
                    <a:pt x="2605" y="255"/>
                  </a:lnTo>
                  <a:lnTo>
                    <a:pt x="2605" y="255"/>
                  </a:lnTo>
                  <a:lnTo>
                    <a:pt x="2605" y="255"/>
                  </a:lnTo>
                  <a:lnTo>
                    <a:pt x="2605" y="255"/>
                  </a:lnTo>
                  <a:lnTo>
                    <a:pt x="2605" y="255"/>
                  </a:lnTo>
                  <a:lnTo>
                    <a:pt x="2605" y="255"/>
                  </a:lnTo>
                  <a:lnTo>
                    <a:pt x="2605" y="255"/>
                  </a:lnTo>
                  <a:lnTo>
                    <a:pt x="2608" y="255"/>
                  </a:lnTo>
                  <a:lnTo>
                    <a:pt x="2608" y="255"/>
                  </a:lnTo>
                  <a:lnTo>
                    <a:pt x="2608" y="258"/>
                  </a:lnTo>
                  <a:lnTo>
                    <a:pt x="2608" y="258"/>
                  </a:lnTo>
                  <a:lnTo>
                    <a:pt x="2608" y="260"/>
                  </a:lnTo>
                  <a:lnTo>
                    <a:pt x="2608" y="260"/>
                  </a:lnTo>
                  <a:lnTo>
                    <a:pt x="2608" y="278"/>
                  </a:lnTo>
                  <a:lnTo>
                    <a:pt x="2608" y="278"/>
                  </a:lnTo>
                  <a:lnTo>
                    <a:pt x="2611" y="349"/>
                  </a:lnTo>
                  <a:lnTo>
                    <a:pt x="2611" y="349"/>
                  </a:lnTo>
                  <a:lnTo>
                    <a:pt x="2611" y="487"/>
                  </a:lnTo>
                  <a:lnTo>
                    <a:pt x="2611" y="487"/>
                  </a:lnTo>
                  <a:lnTo>
                    <a:pt x="2614" y="613"/>
                  </a:lnTo>
                  <a:lnTo>
                    <a:pt x="2614" y="613"/>
                  </a:lnTo>
                  <a:lnTo>
                    <a:pt x="2619" y="836"/>
                  </a:lnTo>
                  <a:lnTo>
                    <a:pt x="2619" y="836"/>
                  </a:lnTo>
                  <a:lnTo>
                    <a:pt x="2622" y="1008"/>
                  </a:lnTo>
                  <a:lnTo>
                    <a:pt x="2622" y="1008"/>
                  </a:lnTo>
                  <a:lnTo>
                    <a:pt x="2628" y="1120"/>
                  </a:lnTo>
                  <a:lnTo>
                    <a:pt x="2628" y="1120"/>
                  </a:lnTo>
                  <a:lnTo>
                    <a:pt x="2625" y="1128"/>
                  </a:lnTo>
                  <a:lnTo>
                    <a:pt x="2622" y="1134"/>
                  </a:lnTo>
                  <a:lnTo>
                    <a:pt x="2622" y="1134"/>
                  </a:lnTo>
                  <a:lnTo>
                    <a:pt x="2619" y="1140"/>
                  </a:lnTo>
                  <a:lnTo>
                    <a:pt x="2614" y="1143"/>
                  </a:lnTo>
                  <a:lnTo>
                    <a:pt x="2614" y="1143"/>
                  </a:lnTo>
                  <a:lnTo>
                    <a:pt x="2605" y="1146"/>
                  </a:lnTo>
                  <a:lnTo>
                    <a:pt x="2605" y="1146"/>
                  </a:lnTo>
                  <a:lnTo>
                    <a:pt x="2605" y="1146"/>
                  </a:lnTo>
                  <a:lnTo>
                    <a:pt x="2605" y="1146"/>
                  </a:lnTo>
                  <a:lnTo>
                    <a:pt x="2605" y="1146"/>
                  </a:lnTo>
                  <a:lnTo>
                    <a:pt x="2605" y="1146"/>
                  </a:lnTo>
                  <a:lnTo>
                    <a:pt x="2614" y="1143"/>
                  </a:lnTo>
                  <a:lnTo>
                    <a:pt x="2614" y="1143"/>
                  </a:lnTo>
                  <a:lnTo>
                    <a:pt x="2619" y="1140"/>
                  </a:lnTo>
                  <a:lnTo>
                    <a:pt x="2625" y="1137"/>
                  </a:lnTo>
                  <a:lnTo>
                    <a:pt x="2625" y="1137"/>
                  </a:lnTo>
                  <a:lnTo>
                    <a:pt x="2628" y="1128"/>
                  </a:lnTo>
                  <a:lnTo>
                    <a:pt x="2631" y="1120"/>
                  </a:lnTo>
                  <a:lnTo>
                    <a:pt x="2631" y="1120"/>
                  </a:lnTo>
                  <a:lnTo>
                    <a:pt x="2634" y="1008"/>
                  </a:lnTo>
                  <a:lnTo>
                    <a:pt x="2634" y="1008"/>
                  </a:lnTo>
                  <a:lnTo>
                    <a:pt x="2636" y="836"/>
                  </a:lnTo>
                  <a:lnTo>
                    <a:pt x="2636" y="836"/>
                  </a:lnTo>
                  <a:lnTo>
                    <a:pt x="2642" y="613"/>
                  </a:lnTo>
                  <a:lnTo>
                    <a:pt x="2642" y="613"/>
                  </a:lnTo>
                  <a:lnTo>
                    <a:pt x="2645" y="487"/>
                  </a:lnTo>
                  <a:lnTo>
                    <a:pt x="2645" y="487"/>
                  </a:lnTo>
                  <a:lnTo>
                    <a:pt x="2648" y="349"/>
                  </a:lnTo>
                  <a:lnTo>
                    <a:pt x="2648" y="349"/>
                  </a:lnTo>
                  <a:lnTo>
                    <a:pt x="2648" y="304"/>
                  </a:lnTo>
                  <a:lnTo>
                    <a:pt x="2722" y="306"/>
                  </a:lnTo>
                  <a:lnTo>
                    <a:pt x="2722" y="306"/>
                  </a:lnTo>
                  <a:lnTo>
                    <a:pt x="2805" y="306"/>
                  </a:lnTo>
                  <a:lnTo>
                    <a:pt x="2889" y="309"/>
                  </a:lnTo>
                  <a:lnTo>
                    <a:pt x="2946" y="312"/>
                  </a:lnTo>
                  <a:lnTo>
                    <a:pt x="2946" y="398"/>
                  </a:lnTo>
                  <a:lnTo>
                    <a:pt x="2946" y="495"/>
                  </a:lnTo>
                  <a:lnTo>
                    <a:pt x="2949" y="690"/>
                  </a:lnTo>
                  <a:lnTo>
                    <a:pt x="2949" y="690"/>
                  </a:lnTo>
                  <a:lnTo>
                    <a:pt x="2952" y="739"/>
                  </a:lnTo>
                  <a:lnTo>
                    <a:pt x="2952" y="785"/>
                  </a:lnTo>
                  <a:lnTo>
                    <a:pt x="2954" y="882"/>
                  </a:lnTo>
                  <a:lnTo>
                    <a:pt x="2957" y="979"/>
                  </a:lnTo>
                  <a:lnTo>
                    <a:pt x="2957" y="979"/>
                  </a:lnTo>
                  <a:lnTo>
                    <a:pt x="2960" y="1074"/>
                  </a:lnTo>
                  <a:lnTo>
                    <a:pt x="2960" y="1074"/>
                  </a:lnTo>
                  <a:lnTo>
                    <a:pt x="2957" y="1074"/>
                  </a:lnTo>
                  <a:lnTo>
                    <a:pt x="2957" y="1074"/>
                  </a:lnTo>
                  <a:lnTo>
                    <a:pt x="2920" y="1065"/>
                  </a:lnTo>
                  <a:lnTo>
                    <a:pt x="2920" y="1065"/>
                  </a:lnTo>
                  <a:lnTo>
                    <a:pt x="2868" y="1062"/>
                  </a:lnTo>
                  <a:lnTo>
                    <a:pt x="2868" y="1062"/>
                  </a:lnTo>
                  <a:lnTo>
                    <a:pt x="2840" y="1059"/>
                  </a:lnTo>
                  <a:lnTo>
                    <a:pt x="2840" y="1059"/>
                  </a:lnTo>
                  <a:lnTo>
                    <a:pt x="2811" y="1059"/>
                  </a:lnTo>
                  <a:lnTo>
                    <a:pt x="2811" y="1059"/>
                  </a:lnTo>
                  <a:lnTo>
                    <a:pt x="2782" y="1059"/>
                  </a:lnTo>
                  <a:lnTo>
                    <a:pt x="2782" y="1059"/>
                  </a:lnTo>
                  <a:lnTo>
                    <a:pt x="2754" y="1062"/>
                  </a:lnTo>
                  <a:lnTo>
                    <a:pt x="2754" y="1062"/>
                  </a:lnTo>
                  <a:lnTo>
                    <a:pt x="2702" y="1065"/>
                  </a:lnTo>
                  <a:lnTo>
                    <a:pt x="2702" y="1065"/>
                  </a:lnTo>
                  <a:lnTo>
                    <a:pt x="2665" y="1074"/>
                  </a:lnTo>
                  <a:lnTo>
                    <a:pt x="2665" y="1074"/>
                  </a:lnTo>
                  <a:lnTo>
                    <a:pt x="2656" y="1074"/>
                  </a:lnTo>
                  <a:lnTo>
                    <a:pt x="2656" y="1074"/>
                  </a:lnTo>
                  <a:lnTo>
                    <a:pt x="2651" y="1077"/>
                  </a:lnTo>
                  <a:lnTo>
                    <a:pt x="2651" y="1077"/>
                  </a:lnTo>
                  <a:lnTo>
                    <a:pt x="2656" y="1077"/>
                  </a:lnTo>
                  <a:lnTo>
                    <a:pt x="2656" y="1077"/>
                  </a:lnTo>
                  <a:lnTo>
                    <a:pt x="2665" y="1080"/>
                  </a:lnTo>
                  <a:lnTo>
                    <a:pt x="2665" y="1080"/>
                  </a:lnTo>
                  <a:lnTo>
                    <a:pt x="2702" y="1085"/>
                  </a:lnTo>
                  <a:lnTo>
                    <a:pt x="2702" y="1085"/>
                  </a:lnTo>
                  <a:lnTo>
                    <a:pt x="2754" y="1091"/>
                  </a:lnTo>
                  <a:lnTo>
                    <a:pt x="2754" y="1091"/>
                  </a:lnTo>
                  <a:lnTo>
                    <a:pt x="2782" y="1091"/>
                  </a:lnTo>
                  <a:lnTo>
                    <a:pt x="2782" y="1091"/>
                  </a:lnTo>
                  <a:lnTo>
                    <a:pt x="2811" y="1094"/>
                  </a:lnTo>
                  <a:lnTo>
                    <a:pt x="2811" y="1094"/>
                  </a:lnTo>
                  <a:lnTo>
                    <a:pt x="2840" y="1091"/>
                  </a:lnTo>
                  <a:lnTo>
                    <a:pt x="2840" y="1091"/>
                  </a:lnTo>
                  <a:lnTo>
                    <a:pt x="2868" y="1091"/>
                  </a:lnTo>
                  <a:lnTo>
                    <a:pt x="2868" y="1091"/>
                  </a:lnTo>
                  <a:lnTo>
                    <a:pt x="2920" y="1085"/>
                  </a:lnTo>
                  <a:lnTo>
                    <a:pt x="2920" y="1085"/>
                  </a:lnTo>
                  <a:lnTo>
                    <a:pt x="2957" y="1080"/>
                  </a:lnTo>
                  <a:lnTo>
                    <a:pt x="2957" y="1080"/>
                  </a:lnTo>
                  <a:lnTo>
                    <a:pt x="2960" y="1080"/>
                  </a:lnTo>
                  <a:lnTo>
                    <a:pt x="2960" y="1080"/>
                  </a:lnTo>
                  <a:lnTo>
                    <a:pt x="2963" y="1085"/>
                  </a:lnTo>
                  <a:lnTo>
                    <a:pt x="2971" y="1085"/>
                  </a:lnTo>
                  <a:lnTo>
                    <a:pt x="3020" y="1085"/>
                  </a:lnTo>
                  <a:lnTo>
                    <a:pt x="3072" y="1083"/>
                  </a:lnTo>
                  <a:lnTo>
                    <a:pt x="3072" y="1083"/>
                  </a:lnTo>
                  <a:lnTo>
                    <a:pt x="3123" y="1080"/>
                  </a:lnTo>
                  <a:lnTo>
                    <a:pt x="3123" y="1080"/>
                  </a:lnTo>
                  <a:lnTo>
                    <a:pt x="3172" y="1077"/>
                  </a:lnTo>
                  <a:lnTo>
                    <a:pt x="3172" y="1077"/>
                  </a:lnTo>
                  <a:lnTo>
                    <a:pt x="3123" y="1074"/>
                  </a:lnTo>
                  <a:lnTo>
                    <a:pt x="3123" y="1074"/>
                  </a:lnTo>
                  <a:lnTo>
                    <a:pt x="3072" y="1071"/>
                  </a:lnTo>
                  <a:lnTo>
                    <a:pt x="3020" y="1068"/>
                  </a:lnTo>
                  <a:lnTo>
                    <a:pt x="2980" y="1065"/>
                  </a:lnTo>
                  <a:lnTo>
                    <a:pt x="2980" y="1065"/>
                  </a:lnTo>
                  <a:lnTo>
                    <a:pt x="2986" y="979"/>
                  </a:lnTo>
                  <a:lnTo>
                    <a:pt x="2989" y="882"/>
                  </a:lnTo>
                  <a:lnTo>
                    <a:pt x="2989" y="785"/>
                  </a:lnTo>
                  <a:lnTo>
                    <a:pt x="2992" y="739"/>
                  </a:lnTo>
                  <a:lnTo>
                    <a:pt x="2992" y="739"/>
                  </a:lnTo>
                  <a:lnTo>
                    <a:pt x="2992" y="690"/>
                  </a:lnTo>
                  <a:lnTo>
                    <a:pt x="2994" y="495"/>
                  </a:lnTo>
                  <a:lnTo>
                    <a:pt x="2994" y="398"/>
                  </a:lnTo>
                  <a:lnTo>
                    <a:pt x="2994" y="326"/>
                  </a:lnTo>
                  <a:lnTo>
                    <a:pt x="3103" y="326"/>
                  </a:lnTo>
                  <a:lnTo>
                    <a:pt x="3166" y="326"/>
                  </a:lnTo>
                  <a:lnTo>
                    <a:pt x="3201" y="326"/>
                  </a:lnTo>
                  <a:lnTo>
                    <a:pt x="3218" y="326"/>
                  </a:lnTo>
                  <a:lnTo>
                    <a:pt x="3221" y="326"/>
                  </a:lnTo>
                  <a:lnTo>
                    <a:pt x="3221" y="332"/>
                  </a:lnTo>
                  <a:lnTo>
                    <a:pt x="3221" y="364"/>
                  </a:lnTo>
                  <a:lnTo>
                    <a:pt x="3221" y="430"/>
                  </a:lnTo>
                  <a:lnTo>
                    <a:pt x="3221" y="495"/>
                  </a:lnTo>
                  <a:lnTo>
                    <a:pt x="3224" y="561"/>
                  </a:lnTo>
                  <a:lnTo>
                    <a:pt x="3226" y="693"/>
                  </a:lnTo>
                  <a:lnTo>
                    <a:pt x="3232" y="825"/>
                  </a:lnTo>
                  <a:lnTo>
                    <a:pt x="3232" y="888"/>
                  </a:lnTo>
                  <a:lnTo>
                    <a:pt x="3232" y="888"/>
                  </a:lnTo>
                  <a:lnTo>
                    <a:pt x="3235" y="954"/>
                  </a:lnTo>
                  <a:lnTo>
                    <a:pt x="3241" y="1020"/>
                  </a:lnTo>
                  <a:lnTo>
                    <a:pt x="3241" y="1054"/>
                  </a:lnTo>
                  <a:lnTo>
                    <a:pt x="3241" y="1054"/>
                  </a:lnTo>
                  <a:lnTo>
                    <a:pt x="3241" y="1059"/>
                  </a:lnTo>
                  <a:lnTo>
                    <a:pt x="3241" y="1059"/>
                  </a:lnTo>
                  <a:lnTo>
                    <a:pt x="3241" y="1068"/>
                  </a:lnTo>
                  <a:lnTo>
                    <a:pt x="3241" y="1068"/>
                  </a:lnTo>
                  <a:lnTo>
                    <a:pt x="3235" y="1074"/>
                  </a:lnTo>
                  <a:lnTo>
                    <a:pt x="3226" y="1077"/>
                  </a:lnTo>
                  <a:lnTo>
                    <a:pt x="3226" y="1077"/>
                  </a:lnTo>
                  <a:lnTo>
                    <a:pt x="3235" y="1074"/>
                  </a:lnTo>
                  <a:lnTo>
                    <a:pt x="3241" y="1068"/>
                  </a:lnTo>
                  <a:lnTo>
                    <a:pt x="3241" y="1068"/>
                  </a:lnTo>
                  <a:lnTo>
                    <a:pt x="3243" y="1062"/>
                  </a:lnTo>
                  <a:lnTo>
                    <a:pt x="3243" y="1062"/>
                  </a:lnTo>
                  <a:lnTo>
                    <a:pt x="3246" y="1054"/>
                  </a:lnTo>
                  <a:lnTo>
                    <a:pt x="3246" y="1020"/>
                  </a:lnTo>
                  <a:lnTo>
                    <a:pt x="3249" y="954"/>
                  </a:lnTo>
                  <a:lnTo>
                    <a:pt x="3249" y="954"/>
                  </a:lnTo>
                  <a:lnTo>
                    <a:pt x="3252" y="888"/>
                  </a:lnTo>
                  <a:lnTo>
                    <a:pt x="3255" y="825"/>
                  </a:lnTo>
                  <a:lnTo>
                    <a:pt x="3261" y="693"/>
                  </a:lnTo>
                  <a:lnTo>
                    <a:pt x="3264" y="561"/>
                  </a:lnTo>
                  <a:lnTo>
                    <a:pt x="3264" y="495"/>
                  </a:lnTo>
                  <a:lnTo>
                    <a:pt x="3267" y="430"/>
                  </a:lnTo>
                  <a:lnTo>
                    <a:pt x="3267" y="364"/>
                  </a:lnTo>
                  <a:lnTo>
                    <a:pt x="3267" y="332"/>
                  </a:lnTo>
                  <a:lnTo>
                    <a:pt x="3267" y="323"/>
                  </a:lnTo>
                  <a:lnTo>
                    <a:pt x="3267" y="321"/>
                  </a:lnTo>
                  <a:lnTo>
                    <a:pt x="3267" y="315"/>
                  </a:lnTo>
                  <a:close/>
                  <a:moveTo>
                    <a:pt x="42" y="326"/>
                  </a:moveTo>
                  <a:lnTo>
                    <a:pt x="42" y="326"/>
                  </a:lnTo>
                  <a:close/>
                  <a:moveTo>
                    <a:pt x="48" y="321"/>
                  </a:moveTo>
                  <a:lnTo>
                    <a:pt x="48" y="318"/>
                  </a:lnTo>
                  <a:lnTo>
                    <a:pt x="48" y="318"/>
                  </a:lnTo>
                  <a:lnTo>
                    <a:pt x="48" y="321"/>
                  </a:lnTo>
                  <a:close/>
                  <a:moveTo>
                    <a:pt x="1698" y="1074"/>
                  </a:moveTo>
                  <a:lnTo>
                    <a:pt x="1698" y="1074"/>
                  </a:lnTo>
                  <a:lnTo>
                    <a:pt x="1692" y="1074"/>
                  </a:lnTo>
                  <a:lnTo>
                    <a:pt x="1692" y="1074"/>
                  </a:lnTo>
                  <a:lnTo>
                    <a:pt x="1672" y="1065"/>
                  </a:lnTo>
                  <a:lnTo>
                    <a:pt x="1672" y="1065"/>
                  </a:lnTo>
                  <a:lnTo>
                    <a:pt x="1644" y="1062"/>
                  </a:lnTo>
                  <a:lnTo>
                    <a:pt x="1644" y="1062"/>
                  </a:lnTo>
                  <a:lnTo>
                    <a:pt x="1626" y="1059"/>
                  </a:lnTo>
                  <a:lnTo>
                    <a:pt x="1626" y="1059"/>
                  </a:lnTo>
                  <a:lnTo>
                    <a:pt x="1609" y="1059"/>
                  </a:lnTo>
                  <a:lnTo>
                    <a:pt x="1609" y="1059"/>
                  </a:lnTo>
                  <a:lnTo>
                    <a:pt x="1592" y="1059"/>
                  </a:lnTo>
                  <a:lnTo>
                    <a:pt x="1592" y="1059"/>
                  </a:lnTo>
                  <a:lnTo>
                    <a:pt x="1578" y="1062"/>
                  </a:lnTo>
                  <a:lnTo>
                    <a:pt x="1578" y="1062"/>
                  </a:lnTo>
                  <a:lnTo>
                    <a:pt x="1549" y="1065"/>
                  </a:lnTo>
                  <a:lnTo>
                    <a:pt x="1549" y="1065"/>
                  </a:lnTo>
                  <a:lnTo>
                    <a:pt x="1529" y="1074"/>
                  </a:lnTo>
                  <a:lnTo>
                    <a:pt x="1529" y="1074"/>
                  </a:lnTo>
                  <a:lnTo>
                    <a:pt x="1523" y="1074"/>
                  </a:lnTo>
                  <a:lnTo>
                    <a:pt x="1523" y="1074"/>
                  </a:lnTo>
                  <a:lnTo>
                    <a:pt x="1526" y="1008"/>
                  </a:lnTo>
                  <a:lnTo>
                    <a:pt x="1526" y="1008"/>
                  </a:lnTo>
                  <a:lnTo>
                    <a:pt x="1529" y="836"/>
                  </a:lnTo>
                  <a:lnTo>
                    <a:pt x="1529" y="836"/>
                  </a:lnTo>
                  <a:lnTo>
                    <a:pt x="1535" y="613"/>
                  </a:lnTo>
                  <a:lnTo>
                    <a:pt x="1535" y="613"/>
                  </a:lnTo>
                  <a:lnTo>
                    <a:pt x="1537" y="487"/>
                  </a:lnTo>
                  <a:lnTo>
                    <a:pt x="1537" y="487"/>
                  </a:lnTo>
                  <a:lnTo>
                    <a:pt x="1537" y="349"/>
                  </a:lnTo>
                  <a:lnTo>
                    <a:pt x="1537" y="349"/>
                  </a:lnTo>
                  <a:lnTo>
                    <a:pt x="1540" y="306"/>
                  </a:lnTo>
                  <a:lnTo>
                    <a:pt x="1540" y="306"/>
                  </a:lnTo>
                  <a:lnTo>
                    <a:pt x="1540" y="306"/>
                  </a:lnTo>
                  <a:lnTo>
                    <a:pt x="1560" y="312"/>
                  </a:lnTo>
                  <a:lnTo>
                    <a:pt x="1560" y="312"/>
                  </a:lnTo>
                  <a:lnTo>
                    <a:pt x="1589" y="318"/>
                  </a:lnTo>
                  <a:lnTo>
                    <a:pt x="1589" y="318"/>
                  </a:lnTo>
                  <a:lnTo>
                    <a:pt x="1606" y="318"/>
                  </a:lnTo>
                  <a:lnTo>
                    <a:pt x="1606" y="318"/>
                  </a:lnTo>
                  <a:lnTo>
                    <a:pt x="1623" y="318"/>
                  </a:lnTo>
                  <a:lnTo>
                    <a:pt x="1623" y="318"/>
                  </a:lnTo>
                  <a:lnTo>
                    <a:pt x="1641" y="318"/>
                  </a:lnTo>
                  <a:lnTo>
                    <a:pt x="1641" y="318"/>
                  </a:lnTo>
                  <a:lnTo>
                    <a:pt x="1655" y="318"/>
                  </a:lnTo>
                  <a:lnTo>
                    <a:pt x="1655" y="318"/>
                  </a:lnTo>
                  <a:lnTo>
                    <a:pt x="1684" y="312"/>
                  </a:lnTo>
                  <a:lnTo>
                    <a:pt x="1684" y="312"/>
                  </a:lnTo>
                  <a:lnTo>
                    <a:pt x="1692" y="309"/>
                  </a:lnTo>
                  <a:lnTo>
                    <a:pt x="1692" y="309"/>
                  </a:lnTo>
                  <a:lnTo>
                    <a:pt x="1692" y="326"/>
                  </a:lnTo>
                  <a:lnTo>
                    <a:pt x="1692" y="326"/>
                  </a:lnTo>
                  <a:lnTo>
                    <a:pt x="1692" y="490"/>
                  </a:lnTo>
                  <a:lnTo>
                    <a:pt x="1692" y="490"/>
                  </a:lnTo>
                  <a:lnTo>
                    <a:pt x="1692" y="647"/>
                  </a:lnTo>
                  <a:lnTo>
                    <a:pt x="1692" y="647"/>
                  </a:lnTo>
                  <a:lnTo>
                    <a:pt x="1695" y="805"/>
                  </a:lnTo>
                  <a:lnTo>
                    <a:pt x="1695" y="805"/>
                  </a:lnTo>
                  <a:lnTo>
                    <a:pt x="1698" y="1077"/>
                  </a:lnTo>
                  <a:lnTo>
                    <a:pt x="1698" y="1074"/>
                  </a:lnTo>
                  <a:close/>
                  <a:moveTo>
                    <a:pt x="1741" y="258"/>
                  </a:moveTo>
                  <a:lnTo>
                    <a:pt x="1741" y="258"/>
                  </a:lnTo>
                  <a:close/>
                  <a:moveTo>
                    <a:pt x="2805" y="298"/>
                  </a:moveTo>
                  <a:lnTo>
                    <a:pt x="2805" y="298"/>
                  </a:lnTo>
                  <a:lnTo>
                    <a:pt x="2722" y="301"/>
                  </a:lnTo>
                  <a:lnTo>
                    <a:pt x="2648" y="301"/>
                  </a:lnTo>
                  <a:lnTo>
                    <a:pt x="2648" y="301"/>
                  </a:lnTo>
                  <a:lnTo>
                    <a:pt x="2648" y="278"/>
                  </a:lnTo>
                  <a:lnTo>
                    <a:pt x="2648" y="278"/>
                  </a:lnTo>
                  <a:lnTo>
                    <a:pt x="2648" y="260"/>
                  </a:lnTo>
                  <a:lnTo>
                    <a:pt x="2648" y="258"/>
                  </a:lnTo>
                  <a:lnTo>
                    <a:pt x="2648" y="252"/>
                  </a:lnTo>
                  <a:lnTo>
                    <a:pt x="2648" y="252"/>
                  </a:lnTo>
                  <a:lnTo>
                    <a:pt x="2645" y="243"/>
                  </a:lnTo>
                  <a:lnTo>
                    <a:pt x="2645" y="243"/>
                  </a:lnTo>
                  <a:lnTo>
                    <a:pt x="2639" y="229"/>
                  </a:lnTo>
                  <a:lnTo>
                    <a:pt x="2639" y="229"/>
                  </a:lnTo>
                  <a:lnTo>
                    <a:pt x="2625" y="218"/>
                  </a:lnTo>
                  <a:lnTo>
                    <a:pt x="2625" y="218"/>
                  </a:lnTo>
                  <a:lnTo>
                    <a:pt x="2619" y="215"/>
                  </a:lnTo>
                  <a:lnTo>
                    <a:pt x="2619" y="215"/>
                  </a:lnTo>
                  <a:lnTo>
                    <a:pt x="2614" y="215"/>
                  </a:lnTo>
                  <a:lnTo>
                    <a:pt x="2614" y="215"/>
                  </a:lnTo>
                  <a:lnTo>
                    <a:pt x="2611" y="212"/>
                  </a:lnTo>
                  <a:lnTo>
                    <a:pt x="2608" y="212"/>
                  </a:lnTo>
                  <a:lnTo>
                    <a:pt x="2605" y="212"/>
                  </a:lnTo>
                  <a:lnTo>
                    <a:pt x="2605" y="212"/>
                  </a:lnTo>
                  <a:lnTo>
                    <a:pt x="2602" y="212"/>
                  </a:lnTo>
                  <a:lnTo>
                    <a:pt x="2599" y="212"/>
                  </a:lnTo>
                  <a:lnTo>
                    <a:pt x="2588" y="212"/>
                  </a:lnTo>
                  <a:lnTo>
                    <a:pt x="2588" y="212"/>
                  </a:lnTo>
                  <a:lnTo>
                    <a:pt x="2439" y="212"/>
                  </a:lnTo>
                  <a:lnTo>
                    <a:pt x="2439" y="212"/>
                  </a:lnTo>
                  <a:lnTo>
                    <a:pt x="2281" y="209"/>
                  </a:lnTo>
                  <a:lnTo>
                    <a:pt x="2281" y="209"/>
                  </a:lnTo>
                  <a:lnTo>
                    <a:pt x="2204" y="209"/>
                  </a:lnTo>
                  <a:lnTo>
                    <a:pt x="2204" y="209"/>
                  </a:lnTo>
                  <a:lnTo>
                    <a:pt x="2125" y="209"/>
                  </a:lnTo>
                  <a:lnTo>
                    <a:pt x="2125" y="209"/>
                  </a:lnTo>
                  <a:lnTo>
                    <a:pt x="1798" y="209"/>
                  </a:lnTo>
                  <a:lnTo>
                    <a:pt x="1755" y="209"/>
                  </a:lnTo>
                  <a:lnTo>
                    <a:pt x="1747" y="209"/>
                  </a:lnTo>
                  <a:lnTo>
                    <a:pt x="1741" y="209"/>
                  </a:lnTo>
                  <a:lnTo>
                    <a:pt x="1738" y="209"/>
                  </a:lnTo>
                  <a:lnTo>
                    <a:pt x="1735" y="209"/>
                  </a:lnTo>
                  <a:lnTo>
                    <a:pt x="1735" y="209"/>
                  </a:lnTo>
                  <a:lnTo>
                    <a:pt x="1732" y="209"/>
                  </a:lnTo>
                  <a:lnTo>
                    <a:pt x="1732" y="209"/>
                  </a:lnTo>
                  <a:lnTo>
                    <a:pt x="1721" y="212"/>
                  </a:lnTo>
                  <a:lnTo>
                    <a:pt x="1712" y="218"/>
                  </a:lnTo>
                  <a:lnTo>
                    <a:pt x="1704" y="223"/>
                  </a:lnTo>
                  <a:lnTo>
                    <a:pt x="1698" y="232"/>
                  </a:lnTo>
                  <a:lnTo>
                    <a:pt x="1698" y="232"/>
                  </a:lnTo>
                  <a:lnTo>
                    <a:pt x="1695" y="241"/>
                  </a:lnTo>
                  <a:lnTo>
                    <a:pt x="1695" y="241"/>
                  </a:lnTo>
                  <a:lnTo>
                    <a:pt x="1692" y="246"/>
                  </a:lnTo>
                  <a:lnTo>
                    <a:pt x="1692" y="246"/>
                  </a:lnTo>
                  <a:lnTo>
                    <a:pt x="1692" y="252"/>
                  </a:lnTo>
                  <a:lnTo>
                    <a:pt x="1692" y="255"/>
                  </a:lnTo>
                  <a:lnTo>
                    <a:pt x="1692" y="260"/>
                  </a:lnTo>
                  <a:lnTo>
                    <a:pt x="1692" y="263"/>
                  </a:lnTo>
                  <a:lnTo>
                    <a:pt x="1692" y="286"/>
                  </a:lnTo>
                  <a:lnTo>
                    <a:pt x="1692" y="286"/>
                  </a:lnTo>
                  <a:lnTo>
                    <a:pt x="1692" y="295"/>
                  </a:lnTo>
                  <a:lnTo>
                    <a:pt x="1692" y="295"/>
                  </a:lnTo>
                  <a:lnTo>
                    <a:pt x="1684" y="292"/>
                  </a:lnTo>
                  <a:lnTo>
                    <a:pt x="1684" y="292"/>
                  </a:lnTo>
                  <a:lnTo>
                    <a:pt x="1655" y="286"/>
                  </a:lnTo>
                  <a:lnTo>
                    <a:pt x="1655" y="286"/>
                  </a:lnTo>
                  <a:lnTo>
                    <a:pt x="1641" y="286"/>
                  </a:lnTo>
                  <a:lnTo>
                    <a:pt x="1641" y="286"/>
                  </a:lnTo>
                  <a:lnTo>
                    <a:pt x="1623" y="286"/>
                  </a:lnTo>
                  <a:lnTo>
                    <a:pt x="1623" y="286"/>
                  </a:lnTo>
                  <a:lnTo>
                    <a:pt x="1606" y="286"/>
                  </a:lnTo>
                  <a:lnTo>
                    <a:pt x="1606" y="286"/>
                  </a:lnTo>
                  <a:lnTo>
                    <a:pt x="1589" y="286"/>
                  </a:lnTo>
                  <a:lnTo>
                    <a:pt x="1589" y="286"/>
                  </a:lnTo>
                  <a:lnTo>
                    <a:pt x="1560" y="292"/>
                  </a:lnTo>
                  <a:lnTo>
                    <a:pt x="1560" y="292"/>
                  </a:lnTo>
                  <a:lnTo>
                    <a:pt x="1540" y="298"/>
                  </a:lnTo>
                  <a:lnTo>
                    <a:pt x="1540" y="301"/>
                  </a:lnTo>
                  <a:lnTo>
                    <a:pt x="1540" y="301"/>
                  </a:lnTo>
                  <a:lnTo>
                    <a:pt x="1540" y="278"/>
                  </a:lnTo>
                  <a:lnTo>
                    <a:pt x="1540" y="278"/>
                  </a:lnTo>
                  <a:lnTo>
                    <a:pt x="1540" y="260"/>
                  </a:lnTo>
                  <a:lnTo>
                    <a:pt x="1540" y="258"/>
                  </a:lnTo>
                  <a:lnTo>
                    <a:pt x="1540" y="252"/>
                  </a:lnTo>
                  <a:lnTo>
                    <a:pt x="1540" y="252"/>
                  </a:lnTo>
                  <a:lnTo>
                    <a:pt x="1537" y="246"/>
                  </a:lnTo>
                  <a:lnTo>
                    <a:pt x="1537" y="246"/>
                  </a:lnTo>
                  <a:lnTo>
                    <a:pt x="1532" y="229"/>
                  </a:lnTo>
                  <a:lnTo>
                    <a:pt x="1532" y="229"/>
                  </a:lnTo>
                  <a:lnTo>
                    <a:pt x="1518" y="218"/>
                  </a:lnTo>
                  <a:lnTo>
                    <a:pt x="1518" y="218"/>
                  </a:lnTo>
                  <a:lnTo>
                    <a:pt x="1512" y="215"/>
                  </a:lnTo>
                  <a:lnTo>
                    <a:pt x="1512" y="215"/>
                  </a:lnTo>
                  <a:lnTo>
                    <a:pt x="1506" y="215"/>
                  </a:lnTo>
                  <a:lnTo>
                    <a:pt x="1506" y="215"/>
                  </a:lnTo>
                  <a:lnTo>
                    <a:pt x="1503" y="212"/>
                  </a:lnTo>
                  <a:lnTo>
                    <a:pt x="1503" y="212"/>
                  </a:lnTo>
                  <a:lnTo>
                    <a:pt x="1495" y="212"/>
                  </a:lnTo>
                  <a:lnTo>
                    <a:pt x="1492" y="212"/>
                  </a:lnTo>
                  <a:lnTo>
                    <a:pt x="1480" y="212"/>
                  </a:lnTo>
                  <a:lnTo>
                    <a:pt x="1480" y="212"/>
                  </a:lnTo>
                  <a:lnTo>
                    <a:pt x="1331" y="212"/>
                  </a:lnTo>
                  <a:lnTo>
                    <a:pt x="1331" y="212"/>
                  </a:lnTo>
                  <a:lnTo>
                    <a:pt x="1174" y="209"/>
                  </a:lnTo>
                  <a:lnTo>
                    <a:pt x="1174" y="209"/>
                  </a:lnTo>
                  <a:lnTo>
                    <a:pt x="1096" y="209"/>
                  </a:lnTo>
                  <a:lnTo>
                    <a:pt x="1096" y="209"/>
                  </a:lnTo>
                  <a:lnTo>
                    <a:pt x="1016" y="209"/>
                  </a:lnTo>
                  <a:lnTo>
                    <a:pt x="1016" y="209"/>
                  </a:lnTo>
                  <a:lnTo>
                    <a:pt x="690" y="209"/>
                  </a:lnTo>
                  <a:lnTo>
                    <a:pt x="647" y="209"/>
                  </a:lnTo>
                  <a:lnTo>
                    <a:pt x="638" y="209"/>
                  </a:lnTo>
                  <a:lnTo>
                    <a:pt x="632" y="209"/>
                  </a:lnTo>
                  <a:lnTo>
                    <a:pt x="630" y="209"/>
                  </a:lnTo>
                  <a:lnTo>
                    <a:pt x="630" y="209"/>
                  </a:lnTo>
                  <a:lnTo>
                    <a:pt x="630" y="209"/>
                  </a:lnTo>
                  <a:lnTo>
                    <a:pt x="624" y="209"/>
                  </a:lnTo>
                  <a:lnTo>
                    <a:pt x="624" y="209"/>
                  </a:lnTo>
                  <a:lnTo>
                    <a:pt x="612" y="212"/>
                  </a:lnTo>
                  <a:lnTo>
                    <a:pt x="604" y="218"/>
                  </a:lnTo>
                  <a:lnTo>
                    <a:pt x="595" y="223"/>
                  </a:lnTo>
                  <a:lnTo>
                    <a:pt x="590" y="232"/>
                  </a:lnTo>
                  <a:lnTo>
                    <a:pt x="590" y="232"/>
                  </a:lnTo>
                  <a:lnTo>
                    <a:pt x="587" y="241"/>
                  </a:lnTo>
                  <a:lnTo>
                    <a:pt x="587" y="241"/>
                  </a:lnTo>
                  <a:lnTo>
                    <a:pt x="584" y="252"/>
                  </a:lnTo>
                  <a:lnTo>
                    <a:pt x="584" y="252"/>
                  </a:lnTo>
                  <a:lnTo>
                    <a:pt x="584" y="255"/>
                  </a:lnTo>
                  <a:lnTo>
                    <a:pt x="584" y="255"/>
                  </a:lnTo>
                  <a:lnTo>
                    <a:pt x="584" y="258"/>
                  </a:lnTo>
                  <a:lnTo>
                    <a:pt x="584" y="260"/>
                  </a:lnTo>
                  <a:lnTo>
                    <a:pt x="584" y="263"/>
                  </a:lnTo>
                  <a:lnTo>
                    <a:pt x="584" y="283"/>
                  </a:lnTo>
                  <a:lnTo>
                    <a:pt x="584" y="283"/>
                  </a:lnTo>
                  <a:lnTo>
                    <a:pt x="584" y="301"/>
                  </a:lnTo>
                  <a:lnTo>
                    <a:pt x="584" y="301"/>
                  </a:lnTo>
                  <a:lnTo>
                    <a:pt x="452" y="298"/>
                  </a:lnTo>
                  <a:lnTo>
                    <a:pt x="375" y="295"/>
                  </a:lnTo>
                  <a:lnTo>
                    <a:pt x="332" y="295"/>
                  </a:lnTo>
                  <a:lnTo>
                    <a:pt x="426" y="243"/>
                  </a:lnTo>
                  <a:lnTo>
                    <a:pt x="549" y="178"/>
                  </a:lnTo>
                  <a:lnTo>
                    <a:pt x="549" y="178"/>
                  </a:lnTo>
                  <a:lnTo>
                    <a:pt x="673" y="109"/>
                  </a:lnTo>
                  <a:lnTo>
                    <a:pt x="790" y="43"/>
                  </a:lnTo>
                  <a:lnTo>
                    <a:pt x="890" y="46"/>
                  </a:lnTo>
                  <a:lnTo>
                    <a:pt x="999" y="46"/>
                  </a:lnTo>
                  <a:lnTo>
                    <a:pt x="1211" y="49"/>
                  </a:lnTo>
                  <a:lnTo>
                    <a:pt x="1211" y="49"/>
                  </a:lnTo>
                  <a:lnTo>
                    <a:pt x="1423" y="49"/>
                  </a:lnTo>
                  <a:lnTo>
                    <a:pt x="1635" y="49"/>
                  </a:lnTo>
                  <a:lnTo>
                    <a:pt x="2059" y="49"/>
                  </a:lnTo>
                  <a:lnTo>
                    <a:pt x="2270" y="46"/>
                  </a:lnTo>
                  <a:lnTo>
                    <a:pt x="2376" y="46"/>
                  </a:lnTo>
                  <a:lnTo>
                    <a:pt x="2479" y="43"/>
                  </a:lnTo>
                  <a:lnTo>
                    <a:pt x="2596" y="109"/>
                  </a:lnTo>
                  <a:lnTo>
                    <a:pt x="2596" y="109"/>
                  </a:lnTo>
                  <a:lnTo>
                    <a:pt x="2719" y="178"/>
                  </a:lnTo>
                  <a:lnTo>
                    <a:pt x="2843" y="243"/>
                  </a:lnTo>
                  <a:lnTo>
                    <a:pt x="2934" y="292"/>
                  </a:lnTo>
                  <a:lnTo>
                    <a:pt x="2889" y="295"/>
                  </a:lnTo>
                  <a:lnTo>
                    <a:pt x="2805" y="298"/>
                  </a:lnTo>
                  <a:close/>
                  <a:moveTo>
                    <a:pt x="3221" y="318"/>
                  </a:moveTo>
                  <a:lnTo>
                    <a:pt x="3221" y="321"/>
                  </a:lnTo>
                  <a:lnTo>
                    <a:pt x="3221" y="321"/>
                  </a:lnTo>
                  <a:lnTo>
                    <a:pt x="3221" y="321"/>
                  </a:lnTo>
                  <a:lnTo>
                    <a:pt x="3221" y="318"/>
                  </a:lnTo>
                  <a:close/>
                  <a:moveTo>
                    <a:pt x="3226" y="326"/>
                  </a:moveTo>
                  <a:lnTo>
                    <a:pt x="3226" y="326"/>
                  </a:lnTo>
                  <a:close/>
                </a:path>
              </a:pathLst>
            </a:custGeom>
            <a:solidFill>
              <a:schemeClr val="tx1">
                <a:lumMod val="75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7" name="Freeform 179"/>
            <p:cNvSpPr>
              <a:spLocks noChangeArrowheads="1"/>
            </p:cNvSpPr>
            <p:nvPr/>
          </p:nvSpPr>
          <p:spPr bwMode="auto">
            <a:xfrm>
              <a:off x="4857750" y="2419350"/>
              <a:ext cx="1588"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8" name="Freeform 180"/>
            <p:cNvSpPr>
              <a:spLocks noChangeArrowheads="1"/>
            </p:cNvSpPr>
            <p:nvPr/>
          </p:nvSpPr>
          <p:spPr bwMode="auto">
            <a:xfrm>
              <a:off x="4622800" y="2509838"/>
              <a:ext cx="217488" cy="93662"/>
            </a:xfrm>
            <a:custGeom>
              <a:avLst/>
              <a:gdLst>
                <a:gd name="T0" fmla="*/ 585 w 606"/>
                <a:gd name="T1" fmla="*/ 72 h 262"/>
                <a:gd name="T2" fmla="*/ 522 w 606"/>
                <a:gd name="T3" fmla="*/ 14 h 262"/>
                <a:gd name="T4" fmla="*/ 464 w 606"/>
                <a:gd name="T5" fmla="*/ 0 h 262"/>
                <a:gd name="T6" fmla="*/ 462 w 606"/>
                <a:gd name="T7" fmla="*/ 0 h 262"/>
                <a:gd name="T8" fmla="*/ 450 w 606"/>
                <a:gd name="T9" fmla="*/ 0 h 262"/>
                <a:gd name="T10" fmla="*/ 407 w 606"/>
                <a:gd name="T11" fmla="*/ 8 h 262"/>
                <a:gd name="T12" fmla="*/ 370 w 606"/>
                <a:gd name="T13" fmla="*/ 31 h 262"/>
                <a:gd name="T14" fmla="*/ 307 w 606"/>
                <a:gd name="T15" fmla="*/ 3 h 262"/>
                <a:gd name="T16" fmla="*/ 278 w 606"/>
                <a:gd name="T17" fmla="*/ 0 h 262"/>
                <a:gd name="T18" fmla="*/ 267 w 606"/>
                <a:gd name="T19" fmla="*/ 0 h 262"/>
                <a:gd name="T20" fmla="*/ 244 w 606"/>
                <a:gd name="T21" fmla="*/ 3 h 262"/>
                <a:gd name="T22" fmla="*/ 207 w 606"/>
                <a:gd name="T23" fmla="*/ 17 h 262"/>
                <a:gd name="T24" fmla="*/ 186 w 606"/>
                <a:gd name="T25" fmla="*/ 31 h 262"/>
                <a:gd name="T26" fmla="*/ 172 w 606"/>
                <a:gd name="T27" fmla="*/ 40 h 262"/>
                <a:gd name="T28" fmla="*/ 163 w 606"/>
                <a:gd name="T29" fmla="*/ 31 h 262"/>
                <a:gd name="T30" fmla="*/ 141 w 606"/>
                <a:gd name="T31" fmla="*/ 14 h 262"/>
                <a:gd name="T32" fmla="*/ 121 w 606"/>
                <a:gd name="T33" fmla="*/ 11 h 262"/>
                <a:gd name="T34" fmla="*/ 86 w 606"/>
                <a:gd name="T35" fmla="*/ 23 h 262"/>
                <a:gd name="T36" fmla="*/ 69 w 606"/>
                <a:gd name="T37" fmla="*/ 49 h 262"/>
                <a:gd name="T38" fmla="*/ 29 w 606"/>
                <a:gd name="T39" fmla="*/ 135 h 262"/>
                <a:gd name="T40" fmla="*/ 0 w 606"/>
                <a:gd name="T41" fmla="*/ 203 h 262"/>
                <a:gd name="T42" fmla="*/ 58 w 606"/>
                <a:gd name="T43" fmla="*/ 109 h 262"/>
                <a:gd name="T44" fmla="*/ 95 w 606"/>
                <a:gd name="T45" fmla="*/ 46 h 262"/>
                <a:gd name="T46" fmla="*/ 121 w 606"/>
                <a:gd name="T47" fmla="*/ 37 h 262"/>
                <a:gd name="T48" fmla="*/ 129 w 606"/>
                <a:gd name="T49" fmla="*/ 37 h 262"/>
                <a:gd name="T50" fmla="*/ 144 w 606"/>
                <a:gd name="T51" fmla="*/ 49 h 262"/>
                <a:gd name="T52" fmla="*/ 149 w 606"/>
                <a:gd name="T53" fmla="*/ 72 h 262"/>
                <a:gd name="T54" fmla="*/ 161 w 606"/>
                <a:gd name="T55" fmla="*/ 88 h 262"/>
                <a:gd name="T56" fmla="*/ 175 w 606"/>
                <a:gd name="T57" fmla="*/ 83 h 262"/>
                <a:gd name="T58" fmla="*/ 195 w 606"/>
                <a:gd name="T59" fmla="*/ 63 h 262"/>
                <a:gd name="T60" fmla="*/ 204 w 606"/>
                <a:gd name="T61" fmla="*/ 54 h 262"/>
                <a:gd name="T62" fmla="*/ 227 w 606"/>
                <a:gd name="T63" fmla="*/ 43 h 262"/>
                <a:gd name="T64" fmla="*/ 249 w 606"/>
                <a:gd name="T65" fmla="*/ 34 h 262"/>
                <a:gd name="T66" fmla="*/ 275 w 606"/>
                <a:gd name="T67" fmla="*/ 31 h 262"/>
                <a:gd name="T68" fmla="*/ 312 w 606"/>
                <a:gd name="T69" fmla="*/ 37 h 262"/>
                <a:gd name="T70" fmla="*/ 358 w 606"/>
                <a:gd name="T71" fmla="*/ 63 h 262"/>
                <a:gd name="T72" fmla="*/ 375 w 606"/>
                <a:gd name="T73" fmla="*/ 66 h 262"/>
                <a:gd name="T74" fmla="*/ 418 w 606"/>
                <a:gd name="T75" fmla="*/ 40 h 262"/>
                <a:gd name="T76" fmla="*/ 453 w 606"/>
                <a:gd name="T77" fmla="*/ 31 h 262"/>
                <a:gd name="T78" fmla="*/ 462 w 606"/>
                <a:gd name="T79" fmla="*/ 31 h 262"/>
                <a:gd name="T80" fmla="*/ 487 w 606"/>
                <a:gd name="T81" fmla="*/ 34 h 262"/>
                <a:gd name="T82" fmla="*/ 550 w 606"/>
                <a:gd name="T83" fmla="*/ 66 h 262"/>
                <a:gd name="T84" fmla="*/ 579 w 606"/>
                <a:gd name="T85" fmla="*/ 106 h 262"/>
                <a:gd name="T86" fmla="*/ 590 w 606"/>
                <a:gd name="T87" fmla="*/ 146 h 262"/>
                <a:gd name="T88" fmla="*/ 590 w 606"/>
                <a:gd name="T89" fmla="*/ 152 h 262"/>
                <a:gd name="T90" fmla="*/ 590 w 606"/>
                <a:gd name="T91" fmla="*/ 154 h 262"/>
                <a:gd name="T92" fmla="*/ 596 w 606"/>
                <a:gd name="T93" fmla="*/ 261 h 262"/>
                <a:gd name="T94" fmla="*/ 605 w 606"/>
                <a:gd name="T95" fmla="*/ 152 h 262"/>
                <a:gd name="T96" fmla="*/ 605 w 606"/>
                <a:gd name="T97" fmla="*/ 149 h 262"/>
                <a:gd name="T98" fmla="*/ 605 w 606"/>
                <a:gd name="T99" fmla="*/ 12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6" h="262">
                  <a:moveTo>
                    <a:pt x="596" y="97"/>
                  </a:moveTo>
                  <a:lnTo>
                    <a:pt x="596" y="97"/>
                  </a:lnTo>
                  <a:lnTo>
                    <a:pt x="585" y="72"/>
                  </a:lnTo>
                  <a:lnTo>
                    <a:pt x="585" y="72"/>
                  </a:lnTo>
                  <a:lnTo>
                    <a:pt x="567" y="49"/>
                  </a:lnTo>
                  <a:lnTo>
                    <a:pt x="567" y="49"/>
                  </a:lnTo>
                  <a:lnTo>
                    <a:pt x="547" y="28"/>
                  </a:lnTo>
                  <a:lnTo>
                    <a:pt x="522" y="14"/>
                  </a:lnTo>
                  <a:lnTo>
                    <a:pt x="522" y="14"/>
                  </a:lnTo>
                  <a:lnTo>
                    <a:pt x="496" y="6"/>
                  </a:lnTo>
                  <a:lnTo>
                    <a:pt x="496" y="6"/>
                  </a:lnTo>
                  <a:lnTo>
                    <a:pt x="464" y="0"/>
                  </a:lnTo>
                  <a:lnTo>
                    <a:pt x="462" y="0"/>
                  </a:lnTo>
                  <a:lnTo>
                    <a:pt x="462" y="0"/>
                  </a:lnTo>
                  <a:lnTo>
                    <a:pt x="462" y="0"/>
                  </a:lnTo>
                  <a:lnTo>
                    <a:pt x="462" y="0"/>
                  </a:lnTo>
                  <a:lnTo>
                    <a:pt x="459" y="0"/>
                  </a:lnTo>
                  <a:lnTo>
                    <a:pt x="459" y="0"/>
                  </a:lnTo>
                  <a:lnTo>
                    <a:pt x="459" y="0"/>
                  </a:lnTo>
                  <a:lnTo>
                    <a:pt x="450" y="0"/>
                  </a:lnTo>
                  <a:lnTo>
                    <a:pt x="450" y="0"/>
                  </a:lnTo>
                  <a:lnTo>
                    <a:pt x="436" y="3"/>
                  </a:lnTo>
                  <a:lnTo>
                    <a:pt x="436" y="3"/>
                  </a:lnTo>
                  <a:lnTo>
                    <a:pt x="407" y="8"/>
                  </a:lnTo>
                  <a:lnTo>
                    <a:pt x="407" y="8"/>
                  </a:lnTo>
                  <a:lnTo>
                    <a:pt x="387" y="17"/>
                  </a:lnTo>
                  <a:lnTo>
                    <a:pt x="370" y="31"/>
                  </a:lnTo>
                  <a:lnTo>
                    <a:pt x="370" y="31"/>
                  </a:lnTo>
                  <a:lnTo>
                    <a:pt x="347" y="17"/>
                  </a:lnTo>
                  <a:lnTo>
                    <a:pt x="324" y="6"/>
                  </a:lnTo>
                  <a:lnTo>
                    <a:pt x="324" y="6"/>
                  </a:lnTo>
                  <a:lnTo>
                    <a:pt x="307" y="3"/>
                  </a:lnTo>
                  <a:lnTo>
                    <a:pt x="292" y="0"/>
                  </a:lnTo>
                  <a:lnTo>
                    <a:pt x="284" y="0"/>
                  </a:lnTo>
                  <a:lnTo>
                    <a:pt x="281" y="0"/>
                  </a:lnTo>
                  <a:lnTo>
                    <a:pt x="278" y="0"/>
                  </a:lnTo>
                  <a:lnTo>
                    <a:pt x="275" y="0"/>
                  </a:lnTo>
                  <a:lnTo>
                    <a:pt x="275" y="0"/>
                  </a:lnTo>
                  <a:lnTo>
                    <a:pt x="267" y="0"/>
                  </a:lnTo>
                  <a:lnTo>
                    <a:pt x="267" y="0"/>
                  </a:lnTo>
                  <a:lnTo>
                    <a:pt x="258" y="0"/>
                  </a:lnTo>
                  <a:lnTo>
                    <a:pt x="258" y="0"/>
                  </a:lnTo>
                  <a:lnTo>
                    <a:pt x="244" y="3"/>
                  </a:lnTo>
                  <a:lnTo>
                    <a:pt x="244" y="3"/>
                  </a:lnTo>
                  <a:lnTo>
                    <a:pt x="227" y="6"/>
                  </a:lnTo>
                  <a:lnTo>
                    <a:pt x="227" y="6"/>
                  </a:lnTo>
                  <a:lnTo>
                    <a:pt x="212" y="14"/>
                  </a:lnTo>
                  <a:lnTo>
                    <a:pt x="207" y="17"/>
                  </a:lnTo>
                  <a:lnTo>
                    <a:pt x="207" y="17"/>
                  </a:lnTo>
                  <a:lnTo>
                    <a:pt x="198" y="20"/>
                  </a:lnTo>
                  <a:lnTo>
                    <a:pt x="198" y="20"/>
                  </a:lnTo>
                  <a:lnTo>
                    <a:pt x="186" y="31"/>
                  </a:lnTo>
                  <a:lnTo>
                    <a:pt x="186" y="31"/>
                  </a:lnTo>
                  <a:lnTo>
                    <a:pt x="178" y="34"/>
                  </a:lnTo>
                  <a:lnTo>
                    <a:pt x="178" y="34"/>
                  </a:lnTo>
                  <a:lnTo>
                    <a:pt x="172" y="40"/>
                  </a:lnTo>
                  <a:lnTo>
                    <a:pt x="172" y="43"/>
                  </a:lnTo>
                  <a:lnTo>
                    <a:pt x="172" y="43"/>
                  </a:lnTo>
                  <a:lnTo>
                    <a:pt x="163" y="31"/>
                  </a:lnTo>
                  <a:lnTo>
                    <a:pt x="163" y="31"/>
                  </a:lnTo>
                  <a:lnTo>
                    <a:pt x="155" y="23"/>
                  </a:lnTo>
                  <a:lnTo>
                    <a:pt x="144" y="17"/>
                  </a:lnTo>
                  <a:lnTo>
                    <a:pt x="144" y="17"/>
                  </a:lnTo>
                  <a:lnTo>
                    <a:pt x="141" y="14"/>
                  </a:lnTo>
                  <a:lnTo>
                    <a:pt x="141" y="14"/>
                  </a:lnTo>
                  <a:lnTo>
                    <a:pt x="132" y="11"/>
                  </a:lnTo>
                  <a:lnTo>
                    <a:pt x="132" y="11"/>
                  </a:lnTo>
                  <a:lnTo>
                    <a:pt x="121" y="11"/>
                  </a:lnTo>
                  <a:lnTo>
                    <a:pt x="121" y="11"/>
                  </a:lnTo>
                  <a:lnTo>
                    <a:pt x="109" y="11"/>
                  </a:lnTo>
                  <a:lnTo>
                    <a:pt x="98" y="17"/>
                  </a:lnTo>
                  <a:lnTo>
                    <a:pt x="86" y="23"/>
                  </a:lnTo>
                  <a:lnTo>
                    <a:pt x="78" y="28"/>
                  </a:lnTo>
                  <a:lnTo>
                    <a:pt x="78" y="28"/>
                  </a:lnTo>
                  <a:lnTo>
                    <a:pt x="72" y="40"/>
                  </a:lnTo>
                  <a:lnTo>
                    <a:pt x="69" y="49"/>
                  </a:lnTo>
                  <a:lnTo>
                    <a:pt x="60" y="66"/>
                  </a:lnTo>
                  <a:lnTo>
                    <a:pt x="60" y="66"/>
                  </a:lnTo>
                  <a:lnTo>
                    <a:pt x="46" y="100"/>
                  </a:lnTo>
                  <a:lnTo>
                    <a:pt x="29" y="135"/>
                  </a:lnTo>
                  <a:lnTo>
                    <a:pt x="15" y="169"/>
                  </a:lnTo>
                  <a:lnTo>
                    <a:pt x="15" y="169"/>
                  </a:lnTo>
                  <a:lnTo>
                    <a:pt x="0" y="203"/>
                  </a:lnTo>
                  <a:lnTo>
                    <a:pt x="0" y="203"/>
                  </a:lnTo>
                  <a:lnTo>
                    <a:pt x="20" y="172"/>
                  </a:lnTo>
                  <a:lnTo>
                    <a:pt x="40" y="140"/>
                  </a:lnTo>
                  <a:lnTo>
                    <a:pt x="58" y="109"/>
                  </a:lnTo>
                  <a:lnTo>
                    <a:pt x="58" y="109"/>
                  </a:lnTo>
                  <a:lnTo>
                    <a:pt x="78" y="74"/>
                  </a:lnTo>
                  <a:lnTo>
                    <a:pt x="86" y="57"/>
                  </a:lnTo>
                  <a:lnTo>
                    <a:pt x="86" y="57"/>
                  </a:lnTo>
                  <a:lnTo>
                    <a:pt x="95" y="46"/>
                  </a:lnTo>
                  <a:lnTo>
                    <a:pt x="95" y="46"/>
                  </a:lnTo>
                  <a:lnTo>
                    <a:pt x="106" y="37"/>
                  </a:lnTo>
                  <a:lnTo>
                    <a:pt x="121" y="37"/>
                  </a:lnTo>
                  <a:lnTo>
                    <a:pt x="121" y="37"/>
                  </a:lnTo>
                  <a:lnTo>
                    <a:pt x="126" y="37"/>
                  </a:lnTo>
                  <a:lnTo>
                    <a:pt x="126" y="37"/>
                  </a:lnTo>
                  <a:lnTo>
                    <a:pt x="129" y="37"/>
                  </a:lnTo>
                  <a:lnTo>
                    <a:pt x="129" y="37"/>
                  </a:lnTo>
                  <a:lnTo>
                    <a:pt x="135" y="40"/>
                  </a:lnTo>
                  <a:lnTo>
                    <a:pt x="135" y="40"/>
                  </a:lnTo>
                  <a:lnTo>
                    <a:pt x="144" y="49"/>
                  </a:lnTo>
                  <a:lnTo>
                    <a:pt x="144" y="49"/>
                  </a:lnTo>
                  <a:lnTo>
                    <a:pt x="149" y="60"/>
                  </a:lnTo>
                  <a:lnTo>
                    <a:pt x="149" y="60"/>
                  </a:lnTo>
                  <a:lnTo>
                    <a:pt x="149" y="72"/>
                  </a:lnTo>
                  <a:lnTo>
                    <a:pt x="149" y="72"/>
                  </a:lnTo>
                  <a:lnTo>
                    <a:pt x="149" y="80"/>
                  </a:lnTo>
                  <a:lnTo>
                    <a:pt x="155" y="86"/>
                  </a:lnTo>
                  <a:lnTo>
                    <a:pt x="155" y="86"/>
                  </a:lnTo>
                  <a:lnTo>
                    <a:pt x="161" y="88"/>
                  </a:lnTo>
                  <a:lnTo>
                    <a:pt x="166" y="88"/>
                  </a:lnTo>
                  <a:lnTo>
                    <a:pt x="172" y="86"/>
                  </a:lnTo>
                  <a:lnTo>
                    <a:pt x="175" y="83"/>
                  </a:lnTo>
                  <a:lnTo>
                    <a:pt x="175" y="83"/>
                  </a:lnTo>
                  <a:lnTo>
                    <a:pt x="175" y="83"/>
                  </a:lnTo>
                  <a:lnTo>
                    <a:pt x="184" y="72"/>
                  </a:lnTo>
                  <a:lnTo>
                    <a:pt x="184" y="72"/>
                  </a:lnTo>
                  <a:lnTo>
                    <a:pt x="195" y="63"/>
                  </a:lnTo>
                  <a:lnTo>
                    <a:pt x="195" y="63"/>
                  </a:lnTo>
                  <a:lnTo>
                    <a:pt x="198" y="60"/>
                  </a:lnTo>
                  <a:lnTo>
                    <a:pt x="198" y="60"/>
                  </a:lnTo>
                  <a:lnTo>
                    <a:pt x="204" y="54"/>
                  </a:lnTo>
                  <a:lnTo>
                    <a:pt x="204" y="54"/>
                  </a:lnTo>
                  <a:lnTo>
                    <a:pt x="215" y="49"/>
                  </a:lnTo>
                  <a:lnTo>
                    <a:pt x="215" y="49"/>
                  </a:lnTo>
                  <a:lnTo>
                    <a:pt x="227" y="43"/>
                  </a:lnTo>
                  <a:lnTo>
                    <a:pt x="227" y="43"/>
                  </a:lnTo>
                  <a:lnTo>
                    <a:pt x="238" y="37"/>
                  </a:lnTo>
                  <a:lnTo>
                    <a:pt x="238" y="37"/>
                  </a:lnTo>
                  <a:lnTo>
                    <a:pt x="249" y="34"/>
                  </a:lnTo>
                  <a:lnTo>
                    <a:pt x="249" y="34"/>
                  </a:lnTo>
                  <a:lnTo>
                    <a:pt x="264" y="31"/>
                  </a:lnTo>
                  <a:lnTo>
                    <a:pt x="270" y="31"/>
                  </a:lnTo>
                  <a:lnTo>
                    <a:pt x="275" y="31"/>
                  </a:lnTo>
                  <a:lnTo>
                    <a:pt x="281" y="31"/>
                  </a:lnTo>
                  <a:lnTo>
                    <a:pt x="290" y="31"/>
                  </a:lnTo>
                  <a:lnTo>
                    <a:pt x="290" y="31"/>
                  </a:lnTo>
                  <a:lnTo>
                    <a:pt x="312" y="37"/>
                  </a:lnTo>
                  <a:lnTo>
                    <a:pt x="312" y="37"/>
                  </a:lnTo>
                  <a:lnTo>
                    <a:pt x="336" y="49"/>
                  </a:lnTo>
                  <a:lnTo>
                    <a:pt x="358" y="63"/>
                  </a:lnTo>
                  <a:lnTo>
                    <a:pt x="358" y="63"/>
                  </a:lnTo>
                  <a:lnTo>
                    <a:pt x="358" y="63"/>
                  </a:lnTo>
                  <a:lnTo>
                    <a:pt x="364" y="66"/>
                  </a:lnTo>
                  <a:lnTo>
                    <a:pt x="370" y="69"/>
                  </a:lnTo>
                  <a:lnTo>
                    <a:pt x="375" y="66"/>
                  </a:lnTo>
                  <a:lnTo>
                    <a:pt x="378" y="63"/>
                  </a:lnTo>
                  <a:lnTo>
                    <a:pt x="378" y="63"/>
                  </a:lnTo>
                  <a:lnTo>
                    <a:pt x="399" y="49"/>
                  </a:lnTo>
                  <a:lnTo>
                    <a:pt x="418" y="40"/>
                  </a:lnTo>
                  <a:lnTo>
                    <a:pt x="418" y="40"/>
                  </a:lnTo>
                  <a:lnTo>
                    <a:pt x="441" y="31"/>
                  </a:lnTo>
                  <a:lnTo>
                    <a:pt x="441" y="31"/>
                  </a:lnTo>
                  <a:lnTo>
                    <a:pt x="453" y="31"/>
                  </a:lnTo>
                  <a:lnTo>
                    <a:pt x="453" y="31"/>
                  </a:lnTo>
                  <a:lnTo>
                    <a:pt x="459" y="31"/>
                  </a:lnTo>
                  <a:lnTo>
                    <a:pt x="462" y="31"/>
                  </a:lnTo>
                  <a:lnTo>
                    <a:pt x="462" y="31"/>
                  </a:lnTo>
                  <a:lnTo>
                    <a:pt x="464" y="31"/>
                  </a:lnTo>
                  <a:lnTo>
                    <a:pt x="464" y="31"/>
                  </a:lnTo>
                  <a:lnTo>
                    <a:pt x="487" y="34"/>
                  </a:lnTo>
                  <a:lnTo>
                    <a:pt x="487" y="34"/>
                  </a:lnTo>
                  <a:lnTo>
                    <a:pt x="510" y="40"/>
                  </a:lnTo>
                  <a:lnTo>
                    <a:pt x="510" y="40"/>
                  </a:lnTo>
                  <a:lnTo>
                    <a:pt x="530" y="51"/>
                  </a:lnTo>
                  <a:lnTo>
                    <a:pt x="550" y="66"/>
                  </a:lnTo>
                  <a:lnTo>
                    <a:pt x="550" y="66"/>
                  </a:lnTo>
                  <a:lnTo>
                    <a:pt x="564" y="86"/>
                  </a:lnTo>
                  <a:lnTo>
                    <a:pt x="579" y="106"/>
                  </a:lnTo>
                  <a:lnTo>
                    <a:pt x="579" y="106"/>
                  </a:lnTo>
                  <a:lnTo>
                    <a:pt x="585" y="129"/>
                  </a:lnTo>
                  <a:lnTo>
                    <a:pt x="585" y="129"/>
                  </a:lnTo>
                  <a:lnTo>
                    <a:pt x="587" y="140"/>
                  </a:lnTo>
                  <a:lnTo>
                    <a:pt x="590" y="146"/>
                  </a:lnTo>
                  <a:lnTo>
                    <a:pt x="590" y="152"/>
                  </a:lnTo>
                  <a:lnTo>
                    <a:pt x="590" y="152"/>
                  </a:lnTo>
                  <a:lnTo>
                    <a:pt x="590" y="152"/>
                  </a:lnTo>
                  <a:lnTo>
                    <a:pt x="590" y="152"/>
                  </a:lnTo>
                  <a:lnTo>
                    <a:pt x="590" y="152"/>
                  </a:lnTo>
                  <a:lnTo>
                    <a:pt x="590" y="152"/>
                  </a:lnTo>
                  <a:lnTo>
                    <a:pt x="590" y="154"/>
                  </a:lnTo>
                  <a:lnTo>
                    <a:pt x="590" y="154"/>
                  </a:lnTo>
                  <a:lnTo>
                    <a:pt x="593" y="206"/>
                  </a:lnTo>
                  <a:lnTo>
                    <a:pt x="593" y="206"/>
                  </a:lnTo>
                  <a:lnTo>
                    <a:pt x="596" y="261"/>
                  </a:lnTo>
                  <a:lnTo>
                    <a:pt x="596" y="261"/>
                  </a:lnTo>
                  <a:lnTo>
                    <a:pt x="602" y="206"/>
                  </a:lnTo>
                  <a:lnTo>
                    <a:pt x="602" y="206"/>
                  </a:lnTo>
                  <a:lnTo>
                    <a:pt x="605" y="154"/>
                  </a:lnTo>
                  <a:lnTo>
                    <a:pt x="605" y="152"/>
                  </a:lnTo>
                  <a:lnTo>
                    <a:pt x="605" y="152"/>
                  </a:lnTo>
                  <a:lnTo>
                    <a:pt x="605" y="152"/>
                  </a:lnTo>
                  <a:lnTo>
                    <a:pt x="605" y="152"/>
                  </a:lnTo>
                  <a:lnTo>
                    <a:pt x="605" y="149"/>
                  </a:lnTo>
                  <a:lnTo>
                    <a:pt x="605" y="146"/>
                  </a:lnTo>
                  <a:lnTo>
                    <a:pt x="605" y="140"/>
                  </a:lnTo>
                  <a:lnTo>
                    <a:pt x="605" y="140"/>
                  </a:lnTo>
                  <a:lnTo>
                    <a:pt x="605" y="126"/>
                  </a:lnTo>
                  <a:lnTo>
                    <a:pt x="605" y="126"/>
                  </a:lnTo>
                  <a:lnTo>
                    <a:pt x="596" y="9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9" name="Freeform 181"/>
            <p:cNvSpPr>
              <a:spLocks noChangeArrowheads="1"/>
            </p:cNvSpPr>
            <p:nvPr/>
          </p:nvSpPr>
          <p:spPr bwMode="auto">
            <a:xfrm>
              <a:off x="4562475" y="2516188"/>
              <a:ext cx="276225" cy="125412"/>
            </a:xfrm>
            <a:custGeom>
              <a:avLst/>
              <a:gdLst>
                <a:gd name="T0" fmla="*/ 722 w 766"/>
                <a:gd name="T1" fmla="*/ 329 h 350"/>
                <a:gd name="T2" fmla="*/ 682 w 766"/>
                <a:gd name="T3" fmla="*/ 298 h 350"/>
                <a:gd name="T4" fmla="*/ 682 w 766"/>
                <a:gd name="T5" fmla="*/ 120 h 350"/>
                <a:gd name="T6" fmla="*/ 645 w 766"/>
                <a:gd name="T7" fmla="*/ 80 h 350"/>
                <a:gd name="T8" fmla="*/ 616 w 766"/>
                <a:gd name="T9" fmla="*/ 80 h 350"/>
                <a:gd name="T10" fmla="*/ 573 w 766"/>
                <a:gd name="T11" fmla="*/ 123 h 350"/>
                <a:gd name="T12" fmla="*/ 570 w 766"/>
                <a:gd name="T13" fmla="*/ 143 h 350"/>
                <a:gd name="T14" fmla="*/ 568 w 766"/>
                <a:gd name="T15" fmla="*/ 292 h 350"/>
                <a:gd name="T16" fmla="*/ 547 w 766"/>
                <a:gd name="T17" fmla="*/ 318 h 350"/>
                <a:gd name="T18" fmla="*/ 513 w 766"/>
                <a:gd name="T19" fmla="*/ 304 h 350"/>
                <a:gd name="T20" fmla="*/ 507 w 766"/>
                <a:gd name="T21" fmla="*/ 278 h 350"/>
                <a:gd name="T22" fmla="*/ 507 w 766"/>
                <a:gd name="T23" fmla="*/ 129 h 350"/>
                <a:gd name="T24" fmla="*/ 467 w 766"/>
                <a:gd name="T25" fmla="*/ 74 h 350"/>
                <a:gd name="T26" fmla="*/ 444 w 766"/>
                <a:gd name="T27" fmla="*/ 71 h 350"/>
                <a:gd name="T28" fmla="*/ 407 w 766"/>
                <a:gd name="T29" fmla="*/ 86 h 350"/>
                <a:gd name="T30" fmla="*/ 381 w 766"/>
                <a:gd name="T31" fmla="*/ 132 h 350"/>
                <a:gd name="T32" fmla="*/ 381 w 766"/>
                <a:gd name="T33" fmla="*/ 286 h 350"/>
                <a:gd name="T34" fmla="*/ 370 w 766"/>
                <a:gd name="T35" fmla="*/ 309 h 350"/>
                <a:gd name="T36" fmla="*/ 355 w 766"/>
                <a:gd name="T37" fmla="*/ 315 h 350"/>
                <a:gd name="T38" fmla="*/ 344 w 766"/>
                <a:gd name="T39" fmla="*/ 312 h 350"/>
                <a:gd name="T40" fmla="*/ 327 w 766"/>
                <a:gd name="T41" fmla="*/ 295 h 350"/>
                <a:gd name="T42" fmla="*/ 324 w 766"/>
                <a:gd name="T43" fmla="*/ 269 h 350"/>
                <a:gd name="T44" fmla="*/ 324 w 766"/>
                <a:gd name="T45" fmla="*/ 129 h 350"/>
                <a:gd name="T46" fmla="*/ 318 w 766"/>
                <a:gd name="T47" fmla="*/ 92 h 350"/>
                <a:gd name="T48" fmla="*/ 204 w 766"/>
                <a:gd name="T49" fmla="*/ 289 h 350"/>
                <a:gd name="T50" fmla="*/ 175 w 766"/>
                <a:gd name="T51" fmla="*/ 318 h 350"/>
                <a:gd name="T52" fmla="*/ 141 w 766"/>
                <a:gd name="T53" fmla="*/ 301 h 350"/>
                <a:gd name="T54" fmla="*/ 17 w 766"/>
                <a:gd name="T55" fmla="*/ 69 h 350"/>
                <a:gd name="T56" fmla="*/ 23 w 766"/>
                <a:gd name="T57" fmla="*/ 26 h 350"/>
                <a:gd name="T58" fmla="*/ 52 w 766"/>
                <a:gd name="T59" fmla="*/ 11 h 350"/>
                <a:gd name="T60" fmla="*/ 86 w 766"/>
                <a:gd name="T61" fmla="*/ 32 h 350"/>
                <a:gd name="T62" fmla="*/ 98 w 766"/>
                <a:gd name="T63" fmla="*/ 34 h 350"/>
                <a:gd name="T64" fmla="*/ 69 w 766"/>
                <a:gd name="T65" fmla="*/ 6 h 350"/>
                <a:gd name="T66" fmla="*/ 26 w 766"/>
                <a:gd name="T67" fmla="*/ 6 h 350"/>
                <a:gd name="T68" fmla="*/ 0 w 766"/>
                <a:gd name="T69" fmla="*/ 46 h 350"/>
                <a:gd name="T70" fmla="*/ 115 w 766"/>
                <a:gd name="T71" fmla="*/ 304 h 350"/>
                <a:gd name="T72" fmla="*/ 146 w 766"/>
                <a:gd name="T73" fmla="*/ 341 h 350"/>
                <a:gd name="T74" fmla="*/ 212 w 766"/>
                <a:gd name="T75" fmla="*/ 329 h 350"/>
                <a:gd name="T76" fmla="*/ 292 w 766"/>
                <a:gd name="T77" fmla="*/ 269 h 350"/>
                <a:gd name="T78" fmla="*/ 292 w 766"/>
                <a:gd name="T79" fmla="*/ 301 h 350"/>
                <a:gd name="T80" fmla="*/ 316 w 766"/>
                <a:gd name="T81" fmla="*/ 335 h 350"/>
                <a:gd name="T82" fmla="*/ 353 w 766"/>
                <a:gd name="T83" fmla="*/ 349 h 350"/>
                <a:gd name="T84" fmla="*/ 370 w 766"/>
                <a:gd name="T85" fmla="*/ 346 h 350"/>
                <a:gd name="T86" fmla="*/ 410 w 766"/>
                <a:gd name="T87" fmla="*/ 309 h 350"/>
                <a:gd name="T88" fmla="*/ 416 w 766"/>
                <a:gd name="T89" fmla="*/ 140 h 350"/>
                <a:gd name="T90" fmla="*/ 416 w 766"/>
                <a:gd name="T91" fmla="*/ 129 h 350"/>
                <a:gd name="T92" fmla="*/ 427 w 766"/>
                <a:gd name="T93" fmla="*/ 112 h 350"/>
                <a:gd name="T94" fmla="*/ 447 w 766"/>
                <a:gd name="T95" fmla="*/ 103 h 350"/>
                <a:gd name="T96" fmla="*/ 464 w 766"/>
                <a:gd name="T97" fmla="*/ 109 h 350"/>
                <a:gd name="T98" fmla="*/ 476 w 766"/>
                <a:gd name="T99" fmla="*/ 137 h 350"/>
                <a:gd name="T100" fmla="*/ 479 w 766"/>
                <a:gd name="T101" fmla="*/ 292 h 350"/>
                <a:gd name="T102" fmla="*/ 510 w 766"/>
                <a:gd name="T103" fmla="*/ 341 h 350"/>
                <a:gd name="T104" fmla="*/ 536 w 766"/>
                <a:gd name="T105" fmla="*/ 346 h 350"/>
                <a:gd name="T106" fmla="*/ 582 w 766"/>
                <a:gd name="T107" fmla="*/ 327 h 350"/>
                <a:gd name="T108" fmla="*/ 596 w 766"/>
                <a:gd name="T109" fmla="*/ 283 h 350"/>
                <a:gd name="T110" fmla="*/ 593 w 766"/>
                <a:gd name="T111" fmla="*/ 135 h 350"/>
                <a:gd name="T112" fmla="*/ 596 w 766"/>
                <a:gd name="T113" fmla="*/ 123 h 350"/>
                <a:gd name="T114" fmla="*/ 625 w 766"/>
                <a:gd name="T115" fmla="*/ 97 h 350"/>
                <a:gd name="T116" fmla="*/ 648 w 766"/>
                <a:gd name="T117" fmla="*/ 103 h 350"/>
                <a:gd name="T118" fmla="*/ 668 w 766"/>
                <a:gd name="T119" fmla="*/ 135 h 350"/>
                <a:gd name="T120" fmla="*/ 688 w 766"/>
                <a:gd name="T121" fmla="*/ 321 h 350"/>
                <a:gd name="T122" fmla="*/ 745 w 766"/>
                <a:gd name="T123" fmla="*/ 327 h 350"/>
                <a:gd name="T124" fmla="*/ 765 w 766"/>
                <a:gd name="T125" fmla="*/ 298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6" h="350">
                  <a:moveTo>
                    <a:pt x="742" y="324"/>
                  </a:moveTo>
                  <a:lnTo>
                    <a:pt x="742" y="324"/>
                  </a:lnTo>
                  <a:lnTo>
                    <a:pt x="731" y="329"/>
                  </a:lnTo>
                  <a:lnTo>
                    <a:pt x="731" y="329"/>
                  </a:lnTo>
                  <a:lnTo>
                    <a:pt x="728" y="329"/>
                  </a:lnTo>
                  <a:lnTo>
                    <a:pt x="728" y="329"/>
                  </a:lnTo>
                  <a:lnTo>
                    <a:pt x="722" y="329"/>
                  </a:lnTo>
                  <a:lnTo>
                    <a:pt x="722" y="329"/>
                  </a:lnTo>
                  <a:lnTo>
                    <a:pt x="711" y="327"/>
                  </a:lnTo>
                  <a:lnTo>
                    <a:pt x="699" y="324"/>
                  </a:lnTo>
                  <a:lnTo>
                    <a:pt x="699" y="324"/>
                  </a:lnTo>
                  <a:lnTo>
                    <a:pt x="691" y="315"/>
                  </a:lnTo>
                  <a:lnTo>
                    <a:pt x="685" y="307"/>
                  </a:lnTo>
                  <a:lnTo>
                    <a:pt x="682" y="298"/>
                  </a:lnTo>
                  <a:lnTo>
                    <a:pt x="682" y="286"/>
                  </a:lnTo>
                  <a:lnTo>
                    <a:pt x="682" y="241"/>
                  </a:lnTo>
                  <a:lnTo>
                    <a:pt x="685" y="146"/>
                  </a:lnTo>
                  <a:lnTo>
                    <a:pt x="685" y="146"/>
                  </a:lnTo>
                  <a:lnTo>
                    <a:pt x="685" y="132"/>
                  </a:lnTo>
                  <a:lnTo>
                    <a:pt x="685" y="132"/>
                  </a:lnTo>
                  <a:lnTo>
                    <a:pt x="682" y="120"/>
                  </a:lnTo>
                  <a:lnTo>
                    <a:pt x="682" y="120"/>
                  </a:lnTo>
                  <a:lnTo>
                    <a:pt x="676" y="106"/>
                  </a:lnTo>
                  <a:lnTo>
                    <a:pt x="668" y="95"/>
                  </a:lnTo>
                  <a:lnTo>
                    <a:pt x="668" y="95"/>
                  </a:lnTo>
                  <a:lnTo>
                    <a:pt x="656" y="86"/>
                  </a:lnTo>
                  <a:lnTo>
                    <a:pt x="645" y="80"/>
                  </a:lnTo>
                  <a:lnTo>
                    <a:pt x="645" y="80"/>
                  </a:lnTo>
                  <a:lnTo>
                    <a:pt x="639" y="80"/>
                  </a:lnTo>
                  <a:lnTo>
                    <a:pt x="639" y="80"/>
                  </a:lnTo>
                  <a:lnTo>
                    <a:pt x="633" y="77"/>
                  </a:lnTo>
                  <a:lnTo>
                    <a:pt x="631" y="77"/>
                  </a:lnTo>
                  <a:lnTo>
                    <a:pt x="631" y="77"/>
                  </a:lnTo>
                  <a:lnTo>
                    <a:pt x="616" y="80"/>
                  </a:lnTo>
                  <a:lnTo>
                    <a:pt x="616" y="80"/>
                  </a:lnTo>
                  <a:lnTo>
                    <a:pt x="605" y="83"/>
                  </a:lnTo>
                  <a:lnTo>
                    <a:pt x="590" y="92"/>
                  </a:lnTo>
                  <a:lnTo>
                    <a:pt x="582" y="103"/>
                  </a:lnTo>
                  <a:lnTo>
                    <a:pt x="576" y="115"/>
                  </a:lnTo>
                  <a:lnTo>
                    <a:pt x="576" y="115"/>
                  </a:lnTo>
                  <a:lnTo>
                    <a:pt x="573" y="123"/>
                  </a:lnTo>
                  <a:lnTo>
                    <a:pt x="573" y="123"/>
                  </a:lnTo>
                  <a:lnTo>
                    <a:pt x="570" y="129"/>
                  </a:lnTo>
                  <a:lnTo>
                    <a:pt x="570" y="132"/>
                  </a:lnTo>
                  <a:lnTo>
                    <a:pt x="570" y="135"/>
                  </a:lnTo>
                  <a:lnTo>
                    <a:pt x="570" y="135"/>
                  </a:lnTo>
                  <a:lnTo>
                    <a:pt x="570" y="135"/>
                  </a:lnTo>
                  <a:lnTo>
                    <a:pt x="570" y="137"/>
                  </a:lnTo>
                  <a:lnTo>
                    <a:pt x="570" y="143"/>
                  </a:lnTo>
                  <a:lnTo>
                    <a:pt x="570" y="166"/>
                  </a:lnTo>
                  <a:lnTo>
                    <a:pt x="570" y="261"/>
                  </a:lnTo>
                  <a:lnTo>
                    <a:pt x="570" y="283"/>
                  </a:lnTo>
                  <a:lnTo>
                    <a:pt x="570" y="286"/>
                  </a:lnTo>
                  <a:lnTo>
                    <a:pt x="570" y="289"/>
                  </a:lnTo>
                  <a:lnTo>
                    <a:pt x="570" y="289"/>
                  </a:lnTo>
                  <a:lnTo>
                    <a:pt x="568" y="292"/>
                  </a:lnTo>
                  <a:lnTo>
                    <a:pt x="568" y="292"/>
                  </a:lnTo>
                  <a:lnTo>
                    <a:pt x="565" y="301"/>
                  </a:lnTo>
                  <a:lnTo>
                    <a:pt x="565" y="301"/>
                  </a:lnTo>
                  <a:lnTo>
                    <a:pt x="562" y="307"/>
                  </a:lnTo>
                  <a:lnTo>
                    <a:pt x="556" y="312"/>
                  </a:lnTo>
                  <a:lnTo>
                    <a:pt x="556" y="312"/>
                  </a:lnTo>
                  <a:lnTo>
                    <a:pt x="547" y="318"/>
                  </a:lnTo>
                  <a:lnTo>
                    <a:pt x="539" y="318"/>
                  </a:lnTo>
                  <a:lnTo>
                    <a:pt x="539" y="318"/>
                  </a:lnTo>
                  <a:lnTo>
                    <a:pt x="530" y="318"/>
                  </a:lnTo>
                  <a:lnTo>
                    <a:pt x="524" y="315"/>
                  </a:lnTo>
                  <a:lnTo>
                    <a:pt x="516" y="309"/>
                  </a:lnTo>
                  <a:lnTo>
                    <a:pt x="513" y="304"/>
                  </a:lnTo>
                  <a:lnTo>
                    <a:pt x="513" y="304"/>
                  </a:lnTo>
                  <a:lnTo>
                    <a:pt x="507" y="298"/>
                  </a:lnTo>
                  <a:lnTo>
                    <a:pt x="507" y="289"/>
                  </a:lnTo>
                  <a:lnTo>
                    <a:pt x="507" y="286"/>
                  </a:lnTo>
                  <a:lnTo>
                    <a:pt x="507" y="286"/>
                  </a:lnTo>
                  <a:lnTo>
                    <a:pt x="507" y="286"/>
                  </a:lnTo>
                  <a:lnTo>
                    <a:pt x="507" y="283"/>
                  </a:lnTo>
                  <a:lnTo>
                    <a:pt x="507" y="278"/>
                  </a:lnTo>
                  <a:lnTo>
                    <a:pt x="507" y="266"/>
                  </a:lnTo>
                  <a:lnTo>
                    <a:pt x="507" y="172"/>
                  </a:lnTo>
                  <a:lnTo>
                    <a:pt x="507" y="149"/>
                  </a:lnTo>
                  <a:lnTo>
                    <a:pt x="507" y="137"/>
                  </a:lnTo>
                  <a:lnTo>
                    <a:pt x="507" y="137"/>
                  </a:lnTo>
                  <a:lnTo>
                    <a:pt x="507" y="129"/>
                  </a:lnTo>
                  <a:lnTo>
                    <a:pt x="507" y="129"/>
                  </a:lnTo>
                  <a:lnTo>
                    <a:pt x="507" y="120"/>
                  </a:lnTo>
                  <a:lnTo>
                    <a:pt x="507" y="120"/>
                  </a:lnTo>
                  <a:lnTo>
                    <a:pt x="502" y="106"/>
                  </a:lnTo>
                  <a:lnTo>
                    <a:pt x="493" y="95"/>
                  </a:lnTo>
                  <a:lnTo>
                    <a:pt x="481" y="83"/>
                  </a:lnTo>
                  <a:lnTo>
                    <a:pt x="467" y="74"/>
                  </a:lnTo>
                  <a:lnTo>
                    <a:pt x="467" y="74"/>
                  </a:lnTo>
                  <a:lnTo>
                    <a:pt x="459" y="74"/>
                  </a:lnTo>
                  <a:lnTo>
                    <a:pt x="459" y="74"/>
                  </a:lnTo>
                  <a:lnTo>
                    <a:pt x="450" y="71"/>
                  </a:lnTo>
                  <a:lnTo>
                    <a:pt x="447" y="71"/>
                  </a:lnTo>
                  <a:lnTo>
                    <a:pt x="447" y="71"/>
                  </a:lnTo>
                  <a:lnTo>
                    <a:pt x="444" y="71"/>
                  </a:lnTo>
                  <a:lnTo>
                    <a:pt x="444" y="71"/>
                  </a:lnTo>
                  <a:lnTo>
                    <a:pt x="444" y="71"/>
                  </a:lnTo>
                  <a:lnTo>
                    <a:pt x="444" y="71"/>
                  </a:lnTo>
                  <a:lnTo>
                    <a:pt x="436" y="71"/>
                  </a:lnTo>
                  <a:lnTo>
                    <a:pt x="436" y="71"/>
                  </a:lnTo>
                  <a:lnTo>
                    <a:pt x="421" y="77"/>
                  </a:lnTo>
                  <a:lnTo>
                    <a:pt x="407" y="86"/>
                  </a:lnTo>
                  <a:lnTo>
                    <a:pt x="407" y="86"/>
                  </a:lnTo>
                  <a:lnTo>
                    <a:pt x="396" y="97"/>
                  </a:lnTo>
                  <a:lnTo>
                    <a:pt x="387" y="109"/>
                  </a:lnTo>
                  <a:lnTo>
                    <a:pt x="387" y="109"/>
                  </a:lnTo>
                  <a:lnTo>
                    <a:pt x="384" y="126"/>
                  </a:lnTo>
                  <a:lnTo>
                    <a:pt x="384" y="126"/>
                  </a:lnTo>
                  <a:lnTo>
                    <a:pt x="381" y="129"/>
                  </a:lnTo>
                  <a:lnTo>
                    <a:pt x="381" y="132"/>
                  </a:lnTo>
                  <a:lnTo>
                    <a:pt x="381" y="135"/>
                  </a:lnTo>
                  <a:lnTo>
                    <a:pt x="381" y="137"/>
                  </a:lnTo>
                  <a:lnTo>
                    <a:pt x="381" y="140"/>
                  </a:lnTo>
                  <a:lnTo>
                    <a:pt x="381" y="235"/>
                  </a:lnTo>
                  <a:lnTo>
                    <a:pt x="381" y="281"/>
                  </a:lnTo>
                  <a:lnTo>
                    <a:pt x="381" y="286"/>
                  </a:lnTo>
                  <a:lnTo>
                    <a:pt x="381" y="286"/>
                  </a:lnTo>
                  <a:lnTo>
                    <a:pt x="381" y="289"/>
                  </a:lnTo>
                  <a:lnTo>
                    <a:pt x="381" y="289"/>
                  </a:lnTo>
                  <a:lnTo>
                    <a:pt x="381" y="298"/>
                  </a:lnTo>
                  <a:lnTo>
                    <a:pt x="381" y="298"/>
                  </a:lnTo>
                  <a:lnTo>
                    <a:pt x="376" y="304"/>
                  </a:lnTo>
                  <a:lnTo>
                    <a:pt x="370" y="309"/>
                  </a:lnTo>
                  <a:lnTo>
                    <a:pt x="370" y="309"/>
                  </a:lnTo>
                  <a:lnTo>
                    <a:pt x="364" y="312"/>
                  </a:lnTo>
                  <a:lnTo>
                    <a:pt x="364" y="312"/>
                  </a:lnTo>
                  <a:lnTo>
                    <a:pt x="361" y="315"/>
                  </a:lnTo>
                  <a:lnTo>
                    <a:pt x="358" y="315"/>
                  </a:lnTo>
                  <a:lnTo>
                    <a:pt x="358" y="315"/>
                  </a:lnTo>
                  <a:lnTo>
                    <a:pt x="358" y="315"/>
                  </a:lnTo>
                  <a:lnTo>
                    <a:pt x="355" y="315"/>
                  </a:lnTo>
                  <a:lnTo>
                    <a:pt x="353" y="315"/>
                  </a:lnTo>
                  <a:lnTo>
                    <a:pt x="353" y="315"/>
                  </a:lnTo>
                  <a:lnTo>
                    <a:pt x="353" y="315"/>
                  </a:lnTo>
                  <a:lnTo>
                    <a:pt x="353" y="315"/>
                  </a:lnTo>
                  <a:lnTo>
                    <a:pt x="350" y="315"/>
                  </a:lnTo>
                  <a:lnTo>
                    <a:pt x="350" y="315"/>
                  </a:lnTo>
                  <a:lnTo>
                    <a:pt x="344" y="312"/>
                  </a:lnTo>
                  <a:lnTo>
                    <a:pt x="344" y="312"/>
                  </a:lnTo>
                  <a:lnTo>
                    <a:pt x="335" y="309"/>
                  </a:lnTo>
                  <a:lnTo>
                    <a:pt x="332" y="304"/>
                  </a:lnTo>
                  <a:lnTo>
                    <a:pt x="332" y="304"/>
                  </a:lnTo>
                  <a:lnTo>
                    <a:pt x="327" y="298"/>
                  </a:lnTo>
                  <a:lnTo>
                    <a:pt x="327" y="298"/>
                  </a:lnTo>
                  <a:lnTo>
                    <a:pt x="327" y="295"/>
                  </a:lnTo>
                  <a:lnTo>
                    <a:pt x="327" y="292"/>
                  </a:lnTo>
                  <a:lnTo>
                    <a:pt x="327" y="292"/>
                  </a:lnTo>
                  <a:lnTo>
                    <a:pt x="324" y="292"/>
                  </a:lnTo>
                  <a:lnTo>
                    <a:pt x="324" y="289"/>
                  </a:lnTo>
                  <a:lnTo>
                    <a:pt x="324" y="286"/>
                  </a:lnTo>
                  <a:lnTo>
                    <a:pt x="324" y="281"/>
                  </a:lnTo>
                  <a:lnTo>
                    <a:pt x="324" y="269"/>
                  </a:lnTo>
                  <a:lnTo>
                    <a:pt x="324" y="246"/>
                  </a:lnTo>
                  <a:lnTo>
                    <a:pt x="324" y="198"/>
                  </a:lnTo>
                  <a:lnTo>
                    <a:pt x="324" y="152"/>
                  </a:lnTo>
                  <a:lnTo>
                    <a:pt x="324" y="140"/>
                  </a:lnTo>
                  <a:lnTo>
                    <a:pt x="324" y="135"/>
                  </a:lnTo>
                  <a:lnTo>
                    <a:pt x="324" y="135"/>
                  </a:lnTo>
                  <a:lnTo>
                    <a:pt x="324" y="129"/>
                  </a:lnTo>
                  <a:lnTo>
                    <a:pt x="324" y="129"/>
                  </a:lnTo>
                  <a:lnTo>
                    <a:pt x="327" y="109"/>
                  </a:lnTo>
                  <a:lnTo>
                    <a:pt x="327" y="109"/>
                  </a:lnTo>
                  <a:lnTo>
                    <a:pt x="327" y="109"/>
                  </a:lnTo>
                  <a:lnTo>
                    <a:pt x="327" y="97"/>
                  </a:lnTo>
                  <a:lnTo>
                    <a:pt x="324" y="95"/>
                  </a:lnTo>
                  <a:lnTo>
                    <a:pt x="318" y="92"/>
                  </a:lnTo>
                  <a:lnTo>
                    <a:pt x="318" y="92"/>
                  </a:lnTo>
                  <a:lnTo>
                    <a:pt x="313" y="89"/>
                  </a:lnTo>
                  <a:lnTo>
                    <a:pt x="307" y="89"/>
                  </a:lnTo>
                  <a:lnTo>
                    <a:pt x="301" y="92"/>
                  </a:lnTo>
                  <a:lnTo>
                    <a:pt x="298" y="97"/>
                  </a:lnTo>
                  <a:lnTo>
                    <a:pt x="250" y="195"/>
                  </a:lnTo>
                  <a:lnTo>
                    <a:pt x="204" y="289"/>
                  </a:lnTo>
                  <a:lnTo>
                    <a:pt x="198" y="301"/>
                  </a:lnTo>
                  <a:lnTo>
                    <a:pt x="198" y="301"/>
                  </a:lnTo>
                  <a:lnTo>
                    <a:pt x="192" y="309"/>
                  </a:lnTo>
                  <a:lnTo>
                    <a:pt x="192" y="309"/>
                  </a:lnTo>
                  <a:lnTo>
                    <a:pt x="184" y="315"/>
                  </a:lnTo>
                  <a:lnTo>
                    <a:pt x="175" y="318"/>
                  </a:lnTo>
                  <a:lnTo>
                    <a:pt x="175" y="318"/>
                  </a:lnTo>
                  <a:lnTo>
                    <a:pt x="166" y="318"/>
                  </a:lnTo>
                  <a:lnTo>
                    <a:pt x="158" y="318"/>
                  </a:lnTo>
                  <a:lnTo>
                    <a:pt x="158" y="318"/>
                  </a:lnTo>
                  <a:lnTo>
                    <a:pt x="149" y="312"/>
                  </a:lnTo>
                  <a:lnTo>
                    <a:pt x="143" y="304"/>
                  </a:lnTo>
                  <a:lnTo>
                    <a:pt x="141" y="304"/>
                  </a:lnTo>
                  <a:lnTo>
                    <a:pt x="141" y="301"/>
                  </a:lnTo>
                  <a:lnTo>
                    <a:pt x="141" y="301"/>
                  </a:lnTo>
                  <a:lnTo>
                    <a:pt x="138" y="295"/>
                  </a:lnTo>
                  <a:lnTo>
                    <a:pt x="129" y="281"/>
                  </a:lnTo>
                  <a:lnTo>
                    <a:pt x="118" y="258"/>
                  </a:lnTo>
                  <a:lnTo>
                    <a:pt x="92" y="212"/>
                  </a:lnTo>
                  <a:lnTo>
                    <a:pt x="43" y="115"/>
                  </a:lnTo>
                  <a:lnTo>
                    <a:pt x="17" y="69"/>
                  </a:lnTo>
                  <a:lnTo>
                    <a:pt x="17" y="69"/>
                  </a:lnTo>
                  <a:lnTo>
                    <a:pt x="15" y="57"/>
                  </a:lnTo>
                  <a:lnTo>
                    <a:pt x="12" y="46"/>
                  </a:lnTo>
                  <a:lnTo>
                    <a:pt x="12" y="46"/>
                  </a:lnTo>
                  <a:lnTo>
                    <a:pt x="15" y="34"/>
                  </a:lnTo>
                  <a:lnTo>
                    <a:pt x="23" y="26"/>
                  </a:lnTo>
                  <a:lnTo>
                    <a:pt x="23" y="26"/>
                  </a:lnTo>
                  <a:lnTo>
                    <a:pt x="29" y="17"/>
                  </a:lnTo>
                  <a:lnTo>
                    <a:pt x="32" y="17"/>
                  </a:lnTo>
                  <a:lnTo>
                    <a:pt x="35" y="14"/>
                  </a:lnTo>
                  <a:lnTo>
                    <a:pt x="35" y="14"/>
                  </a:lnTo>
                  <a:lnTo>
                    <a:pt x="40" y="14"/>
                  </a:lnTo>
                  <a:lnTo>
                    <a:pt x="40" y="14"/>
                  </a:lnTo>
                  <a:lnTo>
                    <a:pt x="52" y="11"/>
                  </a:lnTo>
                  <a:lnTo>
                    <a:pt x="63" y="14"/>
                  </a:lnTo>
                  <a:lnTo>
                    <a:pt x="63" y="14"/>
                  </a:lnTo>
                  <a:lnTo>
                    <a:pt x="75" y="20"/>
                  </a:lnTo>
                  <a:lnTo>
                    <a:pt x="83" y="29"/>
                  </a:lnTo>
                  <a:lnTo>
                    <a:pt x="83" y="29"/>
                  </a:lnTo>
                  <a:lnTo>
                    <a:pt x="86" y="32"/>
                  </a:lnTo>
                  <a:lnTo>
                    <a:pt x="86" y="32"/>
                  </a:lnTo>
                  <a:lnTo>
                    <a:pt x="89" y="37"/>
                  </a:lnTo>
                  <a:lnTo>
                    <a:pt x="98" y="49"/>
                  </a:lnTo>
                  <a:lnTo>
                    <a:pt x="98" y="49"/>
                  </a:lnTo>
                  <a:lnTo>
                    <a:pt x="149" y="143"/>
                  </a:lnTo>
                  <a:lnTo>
                    <a:pt x="149" y="143"/>
                  </a:lnTo>
                  <a:lnTo>
                    <a:pt x="103" y="46"/>
                  </a:lnTo>
                  <a:lnTo>
                    <a:pt x="98" y="34"/>
                  </a:lnTo>
                  <a:lnTo>
                    <a:pt x="98" y="34"/>
                  </a:lnTo>
                  <a:lnTo>
                    <a:pt x="95" y="29"/>
                  </a:lnTo>
                  <a:lnTo>
                    <a:pt x="95" y="29"/>
                  </a:lnTo>
                  <a:lnTo>
                    <a:pt x="92" y="23"/>
                  </a:lnTo>
                  <a:lnTo>
                    <a:pt x="92" y="23"/>
                  </a:lnTo>
                  <a:lnTo>
                    <a:pt x="80" y="11"/>
                  </a:lnTo>
                  <a:lnTo>
                    <a:pt x="69" y="6"/>
                  </a:lnTo>
                  <a:lnTo>
                    <a:pt x="69" y="6"/>
                  </a:lnTo>
                  <a:lnTo>
                    <a:pt x="52" y="0"/>
                  </a:lnTo>
                  <a:lnTo>
                    <a:pt x="38" y="3"/>
                  </a:lnTo>
                  <a:lnTo>
                    <a:pt x="38" y="3"/>
                  </a:lnTo>
                  <a:lnTo>
                    <a:pt x="32" y="6"/>
                  </a:lnTo>
                  <a:lnTo>
                    <a:pt x="32" y="6"/>
                  </a:lnTo>
                  <a:lnTo>
                    <a:pt x="26" y="6"/>
                  </a:lnTo>
                  <a:lnTo>
                    <a:pt x="23" y="8"/>
                  </a:lnTo>
                  <a:lnTo>
                    <a:pt x="23" y="8"/>
                  </a:lnTo>
                  <a:lnTo>
                    <a:pt x="12" y="17"/>
                  </a:lnTo>
                  <a:lnTo>
                    <a:pt x="12" y="17"/>
                  </a:lnTo>
                  <a:lnTo>
                    <a:pt x="3" y="32"/>
                  </a:lnTo>
                  <a:lnTo>
                    <a:pt x="0" y="46"/>
                  </a:lnTo>
                  <a:lnTo>
                    <a:pt x="0" y="46"/>
                  </a:lnTo>
                  <a:lnTo>
                    <a:pt x="0" y="60"/>
                  </a:lnTo>
                  <a:lnTo>
                    <a:pt x="3" y="74"/>
                  </a:lnTo>
                  <a:lnTo>
                    <a:pt x="26" y="123"/>
                  </a:lnTo>
                  <a:lnTo>
                    <a:pt x="75" y="221"/>
                  </a:lnTo>
                  <a:lnTo>
                    <a:pt x="98" y="269"/>
                  </a:lnTo>
                  <a:lnTo>
                    <a:pt x="109" y="292"/>
                  </a:lnTo>
                  <a:lnTo>
                    <a:pt x="115" y="304"/>
                  </a:lnTo>
                  <a:lnTo>
                    <a:pt x="118" y="312"/>
                  </a:lnTo>
                  <a:lnTo>
                    <a:pt x="121" y="315"/>
                  </a:lnTo>
                  <a:lnTo>
                    <a:pt x="121" y="315"/>
                  </a:lnTo>
                  <a:lnTo>
                    <a:pt x="121" y="318"/>
                  </a:lnTo>
                  <a:lnTo>
                    <a:pt x="121" y="318"/>
                  </a:lnTo>
                  <a:lnTo>
                    <a:pt x="132" y="332"/>
                  </a:lnTo>
                  <a:lnTo>
                    <a:pt x="146" y="341"/>
                  </a:lnTo>
                  <a:lnTo>
                    <a:pt x="146" y="341"/>
                  </a:lnTo>
                  <a:lnTo>
                    <a:pt x="164" y="344"/>
                  </a:lnTo>
                  <a:lnTo>
                    <a:pt x="181" y="344"/>
                  </a:lnTo>
                  <a:lnTo>
                    <a:pt x="181" y="344"/>
                  </a:lnTo>
                  <a:lnTo>
                    <a:pt x="198" y="338"/>
                  </a:lnTo>
                  <a:lnTo>
                    <a:pt x="212" y="329"/>
                  </a:lnTo>
                  <a:lnTo>
                    <a:pt x="212" y="329"/>
                  </a:lnTo>
                  <a:lnTo>
                    <a:pt x="221" y="315"/>
                  </a:lnTo>
                  <a:lnTo>
                    <a:pt x="227" y="304"/>
                  </a:lnTo>
                  <a:lnTo>
                    <a:pt x="278" y="206"/>
                  </a:lnTo>
                  <a:lnTo>
                    <a:pt x="292" y="178"/>
                  </a:lnTo>
                  <a:lnTo>
                    <a:pt x="292" y="198"/>
                  </a:lnTo>
                  <a:lnTo>
                    <a:pt x="292" y="246"/>
                  </a:lnTo>
                  <a:lnTo>
                    <a:pt x="292" y="269"/>
                  </a:lnTo>
                  <a:lnTo>
                    <a:pt x="292" y="281"/>
                  </a:lnTo>
                  <a:lnTo>
                    <a:pt x="292" y="289"/>
                  </a:lnTo>
                  <a:lnTo>
                    <a:pt x="292" y="292"/>
                  </a:lnTo>
                  <a:lnTo>
                    <a:pt x="292" y="292"/>
                  </a:lnTo>
                  <a:lnTo>
                    <a:pt x="292" y="295"/>
                  </a:lnTo>
                  <a:lnTo>
                    <a:pt x="292" y="301"/>
                  </a:lnTo>
                  <a:lnTo>
                    <a:pt x="292" y="301"/>
                  </a:lnTo>
                  <a:lnTo>
                    <a:pt x="295" y="304"/>
                  </a:lnTo>
                  <a:lnTo>
                    <a:pt x="295" y="304"/>
                  </a:lnTo>
                  <a:lnTo>
                    <a:pt x="298" y="312"/>
                  </a:lnTo>
                  <a:lnTo>
                    <a:pt x="298" y="312"/>
                  </a:lnTo>
                  <a:lnTo>
                    <a:pt x="304" y="324"/>
                  </a:lnTo>
                  <a:lnTo>
                    <a:pt x="304" y="324"/>
                  </a:lnTo>
                  <a:lnTo>
                    <a:pt x="316" y="335"/>
                  </a:lnTo>
                  <a:lnTo>
                    <a:pt x="330" y="344"/>
                  </a:lnTo>
                  <a:lnTo>
                    <a:pt x="330" y="344"/>
                  </a:lnTo>
                  <a:lnTo>
                    <a:pt x="347" y="349"/>
                  </a:lnTo>
                  <a:lnTo>
                    <a:pt x="347" y="349"/>
                  </a:lnTo>
                  <a:lnTo>
                    <a:pt x="350" y="349"/>
                  </a:lnTo>
                  <a:lnTo>
                    <a:pt x="353" y="349"/>
                  </a:lnTo>
                  <a:lnTo>
                    <a:pt x="353" y="349"/>
                  </a:lnTo>
                  <a:lnTo>
                    <a:pt x="353" y="349"/>
                  </a:lnTo>
                  <a:lnTo>
                    <a:pt x="355" y="349"/>
                  </a:lnTo>
                  <a:lnTo>
                    <a:pt x="358" y="349"/>
                  </a:lnTo>
                  <a:lnTo>
                    <a:pt x="358" y="349"/>
                  </a:lnTo>
                  <a:lnTo>
                    <a:pt x="361" y="349"/>
                  </a:lnTo>
                  <a:lnTo>
                    <a:pt x="367" y="346"/>
                  </a:lnTo>
                  <a:lnTo>
                    <a:pt x="370" y="346"/>
                  </a:lnTo>
                  <a:lnTo>
                    <a:pt x="370" y="346"/>
                  </a:lnTo>
                  <a:lnTo>
                    <a:pt x="379" y="344"/>
                  </a:lnTo>
                  <a:lnTo>
                    <a:pt x="379" y="344"/>
                  </a:lnTo>
                  <a:lnTo>
                    <a:pt x="393" y="335"/>
                  </a:lnTo>
                  <a:lnTo>
                    <a:pt x="393" y="335"/>
                  </a:lnTo>
                  <a:lnTo>
                    <a:pt x="404" y="324"/>
                  </a:lnTo>
                  <a:lnTo>
                    <a:pt x="410" y="309"/>
                  </a:lnTo>
                  <a:lnTo>
                    <a:pt x="410" y="309"/>
                  </a:lnTo>
                  <a:lnTo>
                    <a:pt x="416" y="295"/>
                  </a:lnTo>
                  <a:lnTo>
                    <a:pt x="416" y="295"/>
                  </a:lnTo>
                  <a:lnTo>
                    <a:pt x="416" y="286"/>
                  </a:lnTo>
                  <a:lnTo>
                    <a:pt x="416" y="281"/>
                  </a:lnTo>
                  <a:lnTo>
                    <a:pt x="416" y="235"/>
                  </a:lnTo>
                  <a:lnTo>
                    <a:pt x="416" y="140"/>
                  </a:lnTo>
                  <a:lnTo>
                    <a:pt x="416" y="137"/>
                  </a:lnTo>
                  <a:lnTo>
                    <a:pt x="416" y="135"/>
                  </a:lnTo>
                  <a:lnTo>
                    <a:pt x="416" y="135"/>
                  </a:lnTo>
                  <a:lnTo>
                    <a:pt x="416" y="135"/>
                  </a:lnTo>
                  <a:lnTo>
                    <a:pt x="416" y="132"/>
                  </a:lnTo>
                  <a:lnTo>
                    <a:pt x="416" y="129"/>
                  </a:lnTo>
                  <a:lnTo>
                    <a:pt x="416" y="129"/>
                  </a:lnTo>
                  <a:lnTo>
                    <a:pt x="416" y="126"/>
                  </a:lnTo>
                  <a:lnTo>
                    <a:pt x="416" y="126"/>
                  </a:lnTo>
                  <a:lnTo>
                    <a:pt x="418" y="123"/>
                  </a:lnTo>
                  <a:lnTo>
                    <a:pt x="418" y="123"/>
                  </a:lnTo>
                  <a:lnTo>
                    <a:pt x="421" y="118"/>
                  </a:lnTo>
                  <a:lnTo>
                    <a:pt x="427" y="112"/>
                  </a:lnTo>
                  <a:lnTo>
                    <a:pt x="427" y="112"/>
                  </a:lnTo>
                  <a:lnTo>
                    <a:pt x="433" y="106"/>
                  </a:lnTo>
                  <a:lnTo>
                    <a:pt x="442" y="103"/>
                  </a:lnTo>
                  <a:lnTo>
                    <a:pt x="442" y="103"/>
                  </a:lnTo>
                  <a:lnTo>
                    <a:pt x="444" y="103"/>
                  </a:lnTo>
                  <a:lnTo>
                    <a:pt x="444" y="103"/>
                  </a:lnTo>
                  <a:lnTo>
                    <a:pt x="444" y="103"/>
                  </a:lnTo>
                  <a:lnTo>
                    <a:pt x="447" y="103"/>
                  </a:lnTo>
                  <a:lnTo>
                    <a:pt x="450" y="103"/>
                  </a:lnTo>
                  <a:lnTo>
                    <a:pt x="450" y="103"/>
                  </a:lnTo>
                  <a:lnTo>
                    <a:pt x="453" y="106"/>
                  </a:lnTo>
                  <a:lnTo>
                    <a:pt x="453" y="106"/>
                  </a:lnTo>
                  <a:lnTo>
                    <a:pt x="456" y="106"/>
                  </a:lnTo>
                  <a:lnTo>
                    <a:pt x="456" y="106"/>
                  </a:lnTo>
                  <a:lnTo>
                    <a:pt x="464" y="109"/>
                  </a:lnTo>
                  <a:lnTo>
                    <a:pt x="470" y="115"/>
                  </a:lnTo>
                  <a:lnTo>
                    <a:pt x="473" y="120"/>
                  </a:lnTo>
                  <a:lnTo>
                    <a:pt x="476" y="129"/>
                  </a:lnTo>
                  <a:lnTo>
                    <a:pt x="476" y="129"/>
                  </a:lnTo>
                  <a:lnTo>
                    <a:pt x="476" y="132"/>
                  </a:lnTo>
                  <a:lnTo>
                    <a:pt x="476" y="132"/>
                  </a:lnTo>
                  <a:lnTo>
                    <a:pt x="476" y="137"/>
                  </a:lnTo>
                  <a:lnTo>
                    <a:pt x="476" y="149"/>
                  </a:lnTo>
                  <a:lnTo>
                    <a:pt x="476" y="172"/>
                  </a:lnTo>
                  <a:lnTo>
                    <a:pt x="479" y="266"/>
                  </a:lnTo>
                  <a:lnTo>
                    <a:pt x="479" y="278"/>
                  </a:lnTo>
                  <a:lnTo>
                    <a:pt x="479" y="283"/>
                  </a:lnTo>
                  <a:lnTo>
                    <a:pt x="479" y="286"/>
                  </a:lnTo>
                  <a:lnTo>
                    <a:pt x="479" y="292"/>
                  </a:lnTo>
                  <a:lnTo>
                    <a:pt x="479" y="292"/>
                  </a:lnTo>
                  <a:lnTo>
                    <a:pt x="481" y="307"/>
                  </a:lnTo>
                  <a:lnTo>
                    <a:pt x="487" y="321"/>
                  </a:lnTo>
                  <a:lnTo>
                    <a:pt x="487" y="321"/>
                  </a:lnTo>
                  <a:lnTo>
                    <a:pt x="499" y="332"/>
                  </a:lnTo>
                  <a:lnTo>
                    <a:pt x="510" y="341"/>
                  </a:lnTo>
                  <a:lnTo>
                    <a:pt x="510" y="341"/>
                  </a:lnTo>
                  <a:lnTo>
                    <a:pt x="524" y="346"/>
                  </a:lnTo>
                  <a:lnTo>
                    <a:pt x="524" y="346"/>
                  </a:lnTo>
                  <a:lnTo>
                    <a:pt x="533" y="346"/>
                  </a:lnTo>
                  <a:lnTo>
                    <a:pt x="536" y="346"/>
                  </a:lnTo>
                  <a:lnTo>
                    <a:pt x="536" y="346"/>
                  </a:lnTo>
                  <a:lnTo>
                    <a:pt x="536" y="346"/>
                  </a:lnTo>
                  <a:lnTo>
                    <a:pt x="536" y="346"/>
                  </a:lnTo>
                  <a:lnTo>
                    <a:pt x="539" y="346"/>
                  </a:lnTo>
                  <a:lnTo>
                    <a:pt x="542" y="346"/>
                  </a:lnTo>
                  <a:lnTo>
                    <a:pt x="542" y="346"/>
                  </a:lnTo>
                  <a:lnTo>
                    <a:pt x="556" y="344"/>
                  </a:lnTo>
                  <a:lnTo>
                    <a:pt x="570" y="335"/>
                  </a:lnTo>
                  <a:lnTo>
                    <a:pt x="570" y="335"/>
                  </a:lnTo>
                  <a:lnTo>
                    <a:pt x="582" y="327"/>
                  </a:lnTo>
                  <a:lnTo>
                    <a:pt x="590" y="312"/>
                  </a:lnTo>
                  <a:lnTo>
                    <a:pt x="590" y="312"/>
                  </a:lnTo>
                  <a:lnTo>
                    <a:pt x="593" y="298"/>
                  </a:lnTo>
                  <a:lnTo>
                    <a:pt x="593" y="298"/>
                  </a:lnTo>
                  <a:lnTo>
                    <a:pt x="596" y="289"/>
                  </a:lnTo>
                  <a:lnTo>
                    <a:pt x="596" y="286"/>
                  </a:lnTo>
                  <a:lnTo>
                    <a:pt x="596" y="283"/>
                  </a:lnTo>
                  <a:lnTo>
                    <a:pt x="596" y="261"/>
                  </a:lnTo>
                  <a:lnTo>
                    <a:pt x="593" y="166"/>
                  </a:lnTo>
                  <a:lnTo>
                    <a:pt x="593" y="143"/>
                  </a:lnTo>
                  <a:lnTo>
                    <a:pt x="593" y="137"/>
                  </a:lnTo>
                  <a:lnTo>
                    <a:pt x="593" y="135"/>
                  </a:lnTo>
                  <a:lnTo>
                    <a:pt x="593" y="135"/>
                  </a:lnTo>
                  <a:lnTo>
                    <a:pt x="593" y="135"/>
                  </a:lnTo>
                  <a:lnTo>
                    <a:pt x="593" y="135"/>
                  </a:lnTo>
                  <a:lnTo>
                    <a:pt x="593" y="132"/>
                  </a:lnTo>
                  <a:lnTo>
                    <a:pt x="593" y="132"/>
                  </a:lnTo>
                  <a:lnTo>
                    <a:pt x="593" y="126"/>
                  </a:lnTo>
                  <a:lnTo>
                    <a:pt x="593" y="126"/>
                  </a:lnTo>
                  <a:lnTo>
                    <a:pt x="596" y="123"/>
                  </a:lnTo>
                  <a:lnTo>
                    <a:pt x="596" y="123"/>
                  </a:lnTo>
                  <a:lnTo>
                    <a:pt x="599" y="115"/>
                  </a:lnTo>
                  <a:lnTo>
                    <a:pt x="605" y="106"/>
                  </a:lnTo>
                  <a:lnTo>
                    <a:pt x="613" y="103"/>
                  </a:lnTo>
                  <a:lnTo>
                    <a:pt x="622" y="97"/>
                  </a:lnTo>
                  <a:lnTo>
                    <a:pt x="622" y="97"/>
                  </a:lnTo>
                  <a:lnTo>
                    <a:pt x="625" y="97"/>
                  </a:lnTo>
                  <a:lnTo>
                    <a:pt x="625" y="97"/>
                  </a:lnTo>
                  <a:lnTo>
                    <a:pt x="631" y="97"/>
                  </a:lnTo>
                  <a:lnTo>
                    <a:pt x="633" y="97"/>
                  </a:lnTo>
                  <a:lnTo>
                    <a:pt x="636" y="97"/>
                  </a:lnTo>
                  <a:lnTo>
                    <a:pt x="636" y="97"/>
                  </a:lnTo>
                  <a:lnTo>
                    <a:pt x="639" y="97"/>
                  </a:lnTo>
                  <a:lnTo>
                    <a:pt x="639" y="97"/>
                  </a:lnTo>
                  <a:lnTo>
                    <a:pt x="648" y="103"/>
                  </a:lnTo>
                  <a:lnTo>
                    <a:pt x="656" y="109"/>
                  </a:lnTo>
                  <a:lnTo>
                    <a:pt x="656" y="109"/>
                  </a:lnTo>
                  <a:lnTo>
                    <a:pt x="662" y="115"/>
                  </a:lnTo>
                  <a:lnTo>
                    <a:pt x="665" y="123"/>
                  </a:lnTo>
                  <a:lnTo>
                    <a:pt x="665" y="123"/>
                  </a:lnTo>
                  <a:lnTo>
                    <a:pt x="668" y="135"/>
                  </a:lnTo>
                  <a:lnTo>
                    <a:pt x="668" y="135"/>
                  </a:lnTo>
                  <a:lnTo>
                    <a:pt x="668" y="146"/>
                  </a:lnTo>
                  <a:lnTo>
                    <a:pt x="670" y="241"/>
                  </a:lnTo>
                  <a:lnTo>
                    <a:pt x="670" y="286"/>
                  </a:lnTo>
                  <a:lnTo>
                    <a:pt x="670" y="286"/>
                  </a:lnTo>
                  <a:lnTo>
                    <a:pt x="673" y="301"/>
                  </a:lnTo>
                  <a:lnTo>
                    <a:pt x="679" y="312"/>
                  </a:lnTo>
                  <a:lnTo>
                    <a:pt x="688" y="321"/>
                  </a:lnTo>
                  <a:lnTo>
                    <a:pt x="696" y="329"/>
                  </a:lnTo>
                  <a:lnTo>
                    <a:pt x="696" y="329"/>
                  </a:lnTo>
                  <a:lnTo>
                    <a:pt x="708" y="332"/>
                  </a:lnTo>
                  <a:lnTo>
                    <a:pt x="722" y="335"/>
                  </a:lnTo>
                  <a:lnTo>
                    <a:pt x="722" y="335"/>
                  </a:lnTo>
                  <a:lnTo>
                    <a:pt x="733" y="332"/>
                  </a:lnTo>
                  <a:lnTo>
                    <a:pt x="745" y="327"/>
                  </a:lnTo>
                  <a:lnTo>
                    <a:pt x="745" y="327"/>
                  </a:lnTo>
                  <a:lnTo>
                    <a:pt x="754" y="321"/>
                  </a:lnTo>
                  <a:lnTo>
                    <a:pt x="759" y="309"/>
                  </a:lnTo>
                  <a:lnTo>
                    <a:pt x="765" y="298"/>
                  </a:lnTo>
                  <a:lnTo>
                    <a:pt x="765" y="286"/>
                  </a:lnTo>
                  <a:lnTo>
                    <a:pt x="765" y="286"/>
                  </a:lnTo>
                  <a:lnTo>
                    <a:pt x="765" y="298"/>
                  </a:lnTo>
                  <a:lnTo>
                    <a:pt x="759" y="309"/>
                  </a:lnTo>
                  <a:lnTo>
                    <a:pt x="751" y="318"/>
                  </a:lnTo>
                  <a:lnTo>
                    <a:pt x="742" y="32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0" name="Freeform 182"/>
            <p:cNvSpPr>
              <a:spLocks noChangeArrowheads="1"/>
            </p:cNvSpPr>
            <p:nvPr/>
          </p:nvSpPr>
          <p:spPr bwMode="auto">
            <a:xfrm>
              <a:off x="5256213" y="24193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1" name="Freeform 183"/>
            <p:cNvSpPr>
              <a:spLocks noChangeArrowheads="1"/>
            </p:cNvSpPr>
            <p:nvPr/>
          </p:nvSpPr>
          <p:spPr bwMode="auto">
            <a:xfrm>
              <a:off x="5022850" y="2509838"/>
              <a:ext cx="217488" cy="93662"/>
            </a:xfrm>
            <a:custGeom>
              <a:avLst/>
              <a:gdLst>
                <a:gd name="T0" fmla="*/ 595 w 604"/>
                <a:gd name="T1" fmla="*/ 100 h 262"/>
                <a:gd name="T2" fmla="*/ 583 w 604"/>
                <a:gd name="T3" fmla="*/ 74 h 262"/>
                <a:gd name="T4" fmla="*/ 569 w 604"/>
                <a:gd name="T5" fmla="*/ 51 h 262"/>
                <a:gd name="T6" fmla="*/ 520 w 604"/>
                <a:gd name="T7" fmla="*/ 14 h 262"/>
                <a:gd name="T8" fmla="*/ 480 w 604"/>
                <a:gd name="T9" fmla="*/ 3 h 262"/>
                <a:gd name="T10" fmla="*/ 457 w 604"/>
                <a:gd name="T11" fmla="*/ 0 h 262"/>
                <a:gd name="T12" fmla="*/ 434 w 604"/>
                <a:gd name="T13" fmla="*/ 3 h 262"/>
                <a:gd name="T14" fmla="*/ 368 w 604"/>
                <a:gd name="T15" fmla="*/ 31 h 262"/>
                <a:gd name="T16" fmla="*/ 322 w 604"/>
                <a:gd name="T17" fmla="*/ 6 h 262"/>
                <a:gd name="T18" fmla="*/ 280 w 604"/>
                <a:gd name="T19" fmla="*/ 0 h 262"/>
                <a:gd name="T20" fmla="*/ 268 w 604"/>
                <a:gd name="T21" fmla="*/ 0 h 262"/>
                <a:gd name="T22" fmla="*/ 242 w 604"/>
                <a:gd name="T23" fmla="*/ 3 h 262"/>
                <a:gd name="T24" fmla="*/ 212 w 604"/>
                <a:gd name="T25" fmla="*/ 14 h 262"/>
                <a:gd name="T26" fmla="*/ 186 w 604"/>
                <a:gd name="T27" fmla="*/ 31 h 262"/>
                <a:gd name="T28" fmla="*/ 171 w 604"/>
                <a:gd name="T29" fmla="*/ 40 h 262"/>
                <a:gd name="T30" fmla="*/ 163 w 604"/>
                <a:gd name="T31" fmla="*/ 31 h 262"/>
                <a:gd name="T32" fmla="*/ 140 w 604"/>
                <a:gd name="T33" fmla="*/ 14 h 262"/>
                <a:gd name="T34" fmla="*/ 120 w 604"/>
                <a:gd name="T35" fmla="*/ 11 h 262"/>
                <a:gd name="T36" fmla="*/ 89 w 604"/>
                <a:gd name="T37" fmla="*/ 23 h 262"/>
                <a:gd name="T38" fmla="*/ 69 w 604"/>
                <a:gd name="T39" fmla="*/ 49 h 262"/>
                <a:gd name="T40" fmla="*/ 28 w 604"/>
                <a:gd name="T41" fmla="*/ 135 h 262"/>
                <a:gd name="T42" fmla="*/ 0 w 604"/>
                <a:gd name="T43" fmla="*/ 203 h 262"/>
                <a:gd name="T44" fmla="*/ 40 w 604"/>
                <a:gd name="T45" fmla="*/ 140 h 262"/>
                <a:gd name="T46" fmla="*/ 86 w 604"/>
                <a:gd name="T47" fmla="*/ 57 h 262"/>
                <a:gd name="T48" fmla="*/ 106 w 604"/>
                <a:gd name="T49" fmla="*/ 37 h 262"/>
                <a:gd name="T50" fmla="*/ 126 w 604"/>
                <a:gd name="T51" fmla="*/ 37 h 262"/>
                <a:gd name="T52" fmla="*/ 134 w 604"/>
                <a:gd name="T53" fmla="*/ 40 h 262"/>
                <a:gd name="T54" fmla="*/ 149 w 604"/>
                <a:gd name="T55" fmla="*/ 60 h 262"/>
                <a:gd name="T56" fmla="*/ 154 w 604"/>
                <a:gd name="T57" fmla="*/ 86 h 262"/>
                <a:gd name="T58" fmla="*/ 171 w 604"/>
                <a:gd name="T59" fmla="*/ 86 h 262"/>
                <a:gd name="T60" fmla="*/ 183 w 604"/>
                <a:gd name="T61" fmla="*/ 72 h 262"/>
                <a:gd name="T62" fmla="*/ 197 w 604"/>
                <a:gd name="T63" fmla="*/ 60 h 262"/>
                <a:gd name="T64" fmla="*/ 215 w 604"/>
                <a:gd name="T65" fmla="*/ 49 h 262"/>
                <a:gd name="T66" fmla="*/ 236 w 604"/>
                <a:gd name="T67" fmla="*/ 37 h 262"/>
                <a:gd name="T68" fmla="*/ 262 w 604"/>
                <a:gd name="T69" fmla="*/ 31 h 262"/>
                <a:gd name="T70" fmla="*/ 288 w 604"/>
                <a:gd name="T71" fmla="*/ 31 h 262"/>
                <a:gd name="T72" fmla="*/ 337 w 604"/>
                <a:gd name="T73" fmla="*/ 49 h 262"/>
                <a:gd name="T74" fmla="*/ 357 w 604"/>
                <a:gd name="T75" fmla="*/ 63 h 262"/>
                <a:gd name="T76" fmla="*/ 377 w 604"/>
                <a:gd name="T77" fmla="*/ 63 h 262"/>
                <a:gd name="T78" fmla="*/ 417 w 604"/>
                <a:gd name="T79" fmla="*/ 40 h 262"/>
                <a:gd name="T80" fmla="*/ 451 w 604"/>
                <a:gd name="T81" fmla="*/ 31 h 262"/>
                <a:gd name="T82" fmla="*/ 463 w 604"/>
                <a:gd name="T83" fmla="*/ 31 h 262"/>
                <a:gd name="T84" fmla="*/ 488 w 604"/>
                <a:gd name="T85" fmla="*/ 34 h 262"/>
                <a:gd name="T86" fmla="*/ 532 w 604"/>
                <a:gd name="T87" fmla="*/ 51 h 262"/>
                <a:gd name="T88" fmla="*/ 566 w 604"/>
                <a:gd name="T89" fmla="*/ 86 h 262"/>
                <a:gd name="T90" fmla="*/ 577 w 604"/>
                <a:gd name="T91" fmla="*/ 106 h 262"/>
                <a:gd name="T92" fmla="*/ 586 w 604"/>
                <a:gd name="T93" fmla="*/ 129 h 262"/>
                <a:gd name="T94" fmla="*/ 589 w 604"/>
                <a:gd name="T95" fmla="*/ 152 h 262"/>
                <a:gd name="T96" fmla="*/ 589 w 604"/>
                <a:gd name="T97" fmla="*/ 154 h 262"/>
                <a:gd name="T98" fmla="*/ 592 w 604"/>
                <a:gd name="T99" fmla="*/ 209 h 262"/>
                <a:gd name="T100" fmla="*/ 600 w 604"/>
                <a:gd name="T101" fmla="*/ 209 h 262"/>
                <a:gd name="T102" fmla="*/ 603 w 604"/>
                <a:gd name="T103" fmla="*/ 152 h 262"/>
                <a:gd name="T104" fmla="*/ 603 w 604"/>
                <a:gd name="T105" fmla="*/ 14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4" h="262">
                  <a:moveTo>
                    <a:pt x="600" y="114"/>
                  </a:moveTo>
                  <a:lnTo>
                    <a:pt x="600" y="114"/>
                  </a:lnTo>
                  <a:lnTo>
                    <a:pt x="595" y="100"/>
                  </a:lnTo>
                  <a:lnTo>
                    <a:pt x="595" y="100"/>
                  </a:lnTo>
                  <a:lnTo>
                    <a:pt x="592" y="86"/>
                  </a:lnTo>
                  <a:lnTo>
                    <a:pt x="592" y="86"/>
                  </a:lnTo>
                  <a:lnTo>
                    <a:pt x="583" y="74"/>
                  </a:lnTo>
                  <a:lnTo>
                    <a:pt x="583" y="74"/>
                  </a:lnTo>
                  <a:lnTo>
                    <a:pt x="577" y="60"/>
                  </a:lnTo>
                  <a:lnTo>
                    <a:pt x="577" y="60"/>
                  </a:lnTo>
                  <a:lnTo>
                    <a:pt x="569" y="51"/>
                  </a:lnTo>
                  <a:lnTo>
                    <a:pt x="569" y="51"/>
                  </a:lnTo>
                  <a:lnTo>
                    <a:pt x="546" y="31"/>
                  </a:lnTo>
                  <a:lnTo>
                    <a:pt x="546" y="31"/>
                  </a:lnTo>
                  <a:lnTo>
                    <a:pt x="520" y="14"/>
                  </a:lnTo>
                  <a:lnTo>
                    <a:pt x="520" y="14"/>
                  </a:lnTo>
                  <a:lnTo>
                    <a:pt x="494" y="6"/>
                  </a:lnTo>
                  <a:lnTo>
                    <a:pt x="494" y="6"/>
                  </a:lnTo>
                  <a:lnTo>
                    <a:pt x="480" y="3"/>
                  </a:lnTo>
                  <a:lnTo>
                    <a:pt x="480" y="3"/>
                  </a:lnTo>
                  <a:lnTo>
                    <a:pt x="466" y="0"/>
                  </a:lnTo>
                  <a:lnTo>
                    <a:pt x="466" y="0"/>
                  </a:lnTo>
                  <a:lnTo>
                    <a:pt x="457" y="0"/>
                  </a:lnTo>
                  <a:lnTo>
                    <a:pt x="457" y="0"/>
                  </a:lnTo>
                  <a:lnTo>
                    <a:pt x="451" y="0"/>
                  </a:lnTo>
                  <a:lnTo>
                    <a:pt x="451" y="0"/>
                  </a:lnTo>
                  <a:lnTo>
                    <a:pt x="434" y="3"/>
                  </a:lnTo>
                  <a:lnTo>
                    <a:pt x="434" y="3"/>
                  </a:lnTo>
                  <a:lnTo>
                    <a:pt x="406" y="8"/>
                  </a:lnTo>
                  <a:lnTo>
                    <a:pt x="406" y="8"/>
                  </a:lnTo>
                  <a:lnTo>
                    <a:pt x="385" y="17"/>
                  </a:lnTo>
                  <a:lnTo>
                    <a:pt x="368" y="31"/>
                  </a:lnTo>
                  <a:lnTo>
                    <a:pt x="368" y="31"/>
                  </a:lnTo>
                  <a:lnTo>
                    <a:pt x="345" y="17"/>
                  </a:lnTo>
                  <a:lnTo>
                    <a:pt x="322" y="6"/>
                  </a:lnTo>
                  <a:lnTo>
                    <a:pt x="322" y="6"/>
                  </a:lnTo>
                  <a:lnTo>
                    <a:pt x="308" y="3"/>
                  </a:lnTo>
                  <a:lnTo>
                    <a:pt x="291" y="0"/>
                  </a:lnTo>
                  <a:lnTo>
                    <a:pt x="282" y="0"/>
                  </a:lnTo>
                  <a:lnTo>
                    <a:pt x="280" y="0"/>
                  </a:lnTo>
                  <a:lnTo>
                    <a:pt x="277" y="0"/>
                  </a:lnTo>
                  <a:lnTo>
                    <a:pt x="277" y="0"/>
                  </a:lnTo>
                  <a:lnTo>
                    <a:pt x="274" y="0"/>
                  </a:lnTo>
                  <a:lnTo>
                    <a:pt x="268" y="0"/>
                  </a:lnTo>
                  <a:lnTo>
                    <a:pt x="268" y="0"/>
                  </a:lnTo>
                  <a:lnTo>
                    <a:pt x="259" y="0"/>
                  </a:lnTo>
                  <a:lnTo>
                    <a:pt x="259" y="0"/>
                  </a:lnTo>
                  <a:lnTo>
                    <a:pt x="242" y="3"/>
                  </a:lnTo>
                  <a:lnTo>
                    <a:pt x="242" y="3"/>
                  </a:lnTo>
                  <a:lnTo>
                    <a:pt x="226" y="6"/>
                  </a:lnTo>
                  <a:lnTo>
                    <a:pt x="226" y="6"/>
                  </a:lnTo>
                  <a:lnTo>
                    <a:pt x="212" y="14"/>
                  </a:lnTo>
                  <a:lnTo>
                    <a:pt x="212" y="14"/>
                  </a:lnTo>
                  <a:lnTo>
                    <a:pt x="197" y="20"/>
                  </a:lnTo>
                  <a:lnTo>
                    <a:pt x="197" y="20"/>
                  </a:lnTo>
                  <a:lnTo>
                    <a:pt x="186" y="31"/>
                  </a:lnTo>
                  <a:lnTo>
                    <a:pt x="186" y="31"/>
                  </a:lnTo>
                  <a:lnTo>
                    <a:pt x="177" y="34"/>
                  </a:lnTo>
                  <a:lnTo>
                    <a:pt x="177" y="34"/>
                  </a:lnTo>
                  <a:lnTo>
                    <a:pt x="171" y="40"/>
                  </a:lnTo>
                  <a:lnTo>
                    <a:pt x="171" y="43"/>
                  </a:lnTo>
                  <a:lnTo>
                    <a:pt x="171" y="43"/>
                  </a:lnTo>
                  <a:lnTo>
                    <a:pt x="163" y="31"/>
                  </a:lnTo>
                  <a:lnTo>
                    <a:pt x="163" y="31"/>
                  </a:lnTo>
                  <a:lnTo>
                    <a:pt x="154" y="23"/>
                  </a:lnTo>
                  <a:lnTo>
                    <a:pt x="143" y="17"/>
                  </a:lnTo>
                  <a:lnTo>
                    <a:pt x="143" y="17"/>
                  </a:lnTo>
                  <a:lnTo>
                    <a:pt x="140" y="14"/>
                  </a:lnTo>
                  <a:lnTo>
                    <a:pt x="140" y="14"/>
                  </a:lnTo>
                  <a:lnTo>
                    <a:pt x="132" y="11"/>
                  </a:lnTo>
                  <a:lnTo>
                    <a:pt x="132" y="11"/>
                  </a:lnTo>
                  <a:lnTo>
                    <a:pt x="120" y="11"/>
                  </a:lnTo>
                  <a:lnTo>
                    <a:pt x="120" y="11"/>
                  </a:lnTo>
                  <a:lnTo>
                    <a:pt x="108" y="11"/>
                  </a:lnTo>
                  <a:lnTo>
                    <a:pt x="97" y="17"/>
                  </a:lnTo>
                  <a:lnTo>
                    <a:pt x="89" y="23"/>
                  </a:lnTo>
                  <a:lnTo>
                    <a:pt x="80" y="28"/>
                  </a:lnTo>
                  <a:lnTo>
                    <a:pt x="80" y="28"/>
                  </a:lnTo>
                  <a:lnTo>
                    <a:pt x="71" y="40"/>
                  </a:lnTo>
                  <a:lnTo>
                    <a:pt x="69" y="49"/>
                  </a:lnTo>
                  <a:lnTo>
                    <a:pt x="60" y="66"/>
                  </a:lnTo>
                  <a:lnTo>
                    <a:pt x="60" y="66"/>
                  </a:lnTo>
                  <a:lnTo>
                    <a:pt x="45" y="100"/>
                  </a:lnTo>
                  <a:lnTo>
                    <a:pt x="28" y="135"/>
                  </a:lnTo>
                  <a:lnTo>
                    <a:pt x="28" y="135"/>
                  </a:lnTo>
                  <a:lnTo>
                    <a:pt x="14" y="169"/>
                  </a:lnTo>
                  <a:lnTo>
                    <a:pt x="14" y="169"/>
                  </a:lnTo>
                  <a:lnTo>
                    <a:pt x="0" y="203"/>
                  </a:lnTo>
                  <a:lnTo>
                    <a:pt x="0" y="203"/>
                  </a:lnTo>
                  <a:lnTo>
                    <a:pt x="20" y="172"/>
                  </a:lnTo>
                  <a:lnTo>
                    <a:pt x="20" y="172"/>
                  </a:lnTo>
                  <a:lnTo>
                    <a:pt x="40" y="140"/>
                  </a:lnTo>
                  <a:lnTo>
                    <a:pt x="60" y="109"/>
                  </a:lnTo>
                  <a:lnTo>
                    <a:pt x="60" y="109"/>
                  </a:lnTo>
                  <a:lnTo>
                    <a:pt x="77" y="74"/>
                  </a:lnTo>
                  <a:lnTo>
                    <a:pt x="86" y="57"/>
                  </a:lnTo>
                  <a:lnTo>
                    <a:pt x="86" y="57"/>
                  </a:lnTo>
                  <a:lnTo>
                    <a:pt x="94" y="46"/>
                  </a:lnTo>
                  <a:lnTo>
                    <a:pt x="94" y="46"/>
                  </a:lnTo>
                  <a:lnTo>
                    <a:pt x="106" y="37"/>
                  </a:lnTo>
                  <a:lnTo>
                    <a:pt x="120" y="37"/>
                  </a:lnTo>
                  <a:lnTo>
                    <a:pt x="120" y="37"/>
                  </a:lnTo>
                  <a:lnTo>
                    <a:pt x="126" y="37"/>
                  </a:lnTo>
                  <a:lnTo>
                    <a:pt x="126" y="37"/>
                  </a:lnTo>
                  <a:lnTo>
                    <a:pt x="129" y="37"/>
                  </a:lnTo>
                  <a:lnTo>
                    <a:pt x="129" y="37"/>
                  </a:lnTo>
                  <a:lnTo>
                    <a:pt x="134" y="40"/>
                  </a:lnTo>
                  <a:lnTo>
                    <a:pt x="134" y="40"/>
                  </a:lnTo>
                  <a:lnTo>
                    <a:pt x="143" y="49"/>
                  </a:lnTo>
                  <a:lnTo>
                    <a:pt x="143" y="49"/>
                  </a:lnTo>
                  <a:lnTo>
                    <a:pt x="149" y="60"/>
                  </a:lnTo>
                  <a:lnTo>
                    <a:pt x="149" y="60"/>
                  </a:lnTo>
                  <a:lnTo>
                    <a:pt x="149" y="72"/>
                  </a:lnTo>
                  <a:lnTo>
                    <a:pt x="149" y="72"/>
                  </a:lnTo>
                  <a:lnTo>
                    <a:pt x="152" y="80"/>
                  </a:lnTo>
                  <a:lnTo>
                    <a:pt x="154" y="86"/>
                  </a:lnTo>
                  <a:lnTo>
                    <a:pt x="154" y="86"/>
                  </a:lnTo>
                  <a:lnTo>
                    <a:pt x="160" y="88"/>
                  </a:lnTo>
                  <a:lnTo>
                    <a:pt x="166" y="88"/>
                  </a:lnTo>
                  <a:lnTo>
                    <a:pt x="171" y="86"/>
                  </a:lnTo>
                  <a:lnTo>
                    <a:pt x="174" y="83"/>
                  </a:lnTo>
                  <a:lnTo>
                    <a:pt x="177" y="83"/>
                  </a:lnTo>
                  <a:lnTo>
                    <a:pt x="177" y="83"/>
                  </a:lnTo>
                  <a:lnTo>
                    <a:pt x="183" y="72"/>
                  </a:lnTo>
                  <a:lnTo>
                    <a:pt x="183" y="72"/>
                  </a:lnTo>
                  <a:lnTo>
                    <a:pt x="195" y="63"/>
                  </a:lnTo>
                  <a:lnTo>
                    <a:pt x="195" y="63"/>
                  </a:lnTo>
                  <a:lnTo>
                    <a:pt x="197" y="60"/>
                  </a:lnTo>
                  <a:lnTo>
                    <a:pt x="197" y="60"/>
                  </a:lnTo>
                  <a:lnTo>
                    <a:pt x="203" y="54"/>
                  </a:lnTo>
                  <a:lnTo>
                    <a:pt x="203" y="54"/>
                  </a:lnTo>
                  <a:lnTo>
                    <a:pt x="215" y="49"/>
                  </a:lnTo>
                  <a:lnTo>
                    <a:pt x="215" y="49"/>
                  </a:lnTo>
                  <a:lnTo>
                    <a:pt x="226" y="43"/>
                  </a:lnTo>
                  <a:lnTo>
                    <a:pt x="226" y="43"/>
                  </a:lnTo>
                  <a:lnTo>
                    <a:pt x="236" y="37"/>
                  </a:lnTo>
                  <a:lnTo>
                    <a:pt x="236" y="37"/>
                  </a:lnTo>
                  <a:lnTo>
                    <a:pt x="248" y="34"/>
                  </a:lnTo>
                  <a:lnTo>
                    <a:pt x="248" y="34"/>
                  </a:lnTo>
                  <a:lnTo>
                    <a:pt x="262" y="31"/>
                  </a:lnTo>
                  <a:lnTo>
                    <a:pt x="268" y="31"/>
                  </a:lnTo>
                  <a:lnTo>
                    <a:pt x="274" y="31"/>
                  </a:lnTo>
                  <a:lnTo>
                    <a:pt x="282" y="31"/>
                  </a:lnTo>
                  <a:lnTo>
                    <a:pt x="288" y="31"/>
                  </a:lnTo>
                  <a:lnTo>
                    <a:pt x="288" y="31"/>
                  </a:lnTo>
                  <a:lnTo>
                    <a:pt x="311" y="37"/>
                  </a:lnTo>
                  <a:lnTo>
                    <a:pt x="311" y="37"/>
                  </a:lnTo>
                  <a:lnTo>
                    <a:pt x="337" y="49"/>
                  </a:lnTo>
                  <a:lnTo>
                    <a:pt x="337" y="49"/>
                  </a:lnTo>
                  <a:lnTo>
                    <a:pt x="357" y="63"/>
                  </a:lnTo>
                  <a:lnTo>
                    <a:pt x="357" y="63"/>
                  </a:lnTo>
                  <a:lnTo>
                    <a:pt x="357" y="63"/>
                  </a:lnTo>
                  <a:lnTo>
                    <a:pt x="362" y="66"/>
                  </a:lnTo>
                  <a:lnTo>
                    <a:pt x="368" y="69"/>
                  </a:lnTo>
                  <a:lnTo>
                    <a:pt x="374" y="66"/>
                  </a:lnTo>
                  <a:lnTo>
                    <a:pt x="377" y="63"/>
                  </a:lnTo>
                  <a:lnTo>
                    <a:pt x="377" y="63"/>
                  </a:lnTo>
                  <a:lnTo>
                    <a:pt x="397" y="49"/>
                  </a:lnTo>
                  <a:lnTo>
                    <a:pt x="417" y="40"/>
                  </a:lnTo>
                  <a:lnTo>
                    <a:pt x="417" y="40"/>
                  </a:lnTo>
                  <a:lnTo>
                    <a:pt x="440" y="31"/>
                  </a:lnTo>
                  <a:lnTo>
                    <a:pt x="440" y="31"/>
                  </a:lnTo>
                  <a:lnTo>
                    <a:pt x="451" y="31"/>
                  </a:lnTo>
                  <a:lnTo>
                    <a:pt x="451" y="31"/>
                  </a:lnTo>
                  <a:lnTo>
                    <a:pt x="457" y="31"/>
                  </a:lnTo>
                  <a:lnTo>
                    <a:pt x="457" y="31"/>
                  </a:lnTo>
                  <a:lnTo>
                    <a:pt x="463" y="31"/>
                  </a:lnTo>
                  <a:lnTo>
                    <a:pt x="463" y="31"/>
                  </a:lnTo>
                  <a:lnTo>
                    <a:pt x="474" y="31"/>
                  </a:lnTo>
                  <a:lnTo>
                    <a:pt x="474" y="31"/>
                  </a:lnTo>
                  <a:lnTo>
                    <a:pt x="488" y="34"/>
                  </a:lnTo>
                  <a:lnTo>
                    <a:pt x="488" y="34"/>
                  </a:lnTo>
                  <a:lnTo>
                    <a:pt x="508" y="40"/>
                  </a:lnTo>
                  <a:lnTo>
                    <a:pt x="508" y="40"/>
                  </a:lnTo>
                  <a:lnTo>
                    <a:pt x="532" y="51"/>
                  </a:lnTo>
                  <a:lnTo>
                    <a:pt x="532" y="51"/>
                  </a:lnTo>
                  <a:lnTo>
                    <a:pt x="549" y="66"/>
                  </a:lnTo>
                  <a:lnTo>
                    <a:pt x="549" y="66"/>
                  </a:lnTo>
                  <a:lnTo>
                    <a:pt x="566" y="86"/>
                  </a:lnTo>
                  <a:lnTo>
                    <a:pt x="566" y="86"/>
                  </a:lnTo>
                  <a:lnTo>
                    <a:pt x="571" y="94"/>
                  </a:lnTo>
                  <a:lnTo>
                    <a:pt x="571" y="94"/>
                  </a:lnTo>
                  <a:lnTo>
                    <a:pt x="577" y="106"/>
                  </a:lnTo>
                  <a:lnTo>
                    <a:pt x="577" y="106"/>
                  </a:lnTo>
                  <a:lnTo>
                    <a:pt x="583" y="117"/>
                  </a:lnTo>
                  <a:lnTo>
                    <a:pt x="583" y="117"/>
                  </a:lnTo>
                  <a:lnTo>
                    <a:pt x="586" y="129"/>
                  </a:lnTo>
                  <a:lnTo>
                    <a:pt x="586" y="129"/>
                  </a:lnTo>
                  <a:lnTo>
                    <a:pt x="586" y="143"/>
                  </a:lnTo>
                  <a:lnTo>
                    <a:pt x="589" y="149"/>
                  </a:lnTo>
                  <a:lnTo>
                    <a:pt x="589" y="152"/>
                  </a:lnTo>
                  <a:lnTo>
                    <a:pt x="589" y="152"/>
                  </a:lnTo>
                  <a:lnTo>
                    <a:pt x="589" y="152"/>
                  </a:lnTo>
                  <a:lnTo>
                    <a:pt x="589" y="152"/>
                  </a:lnTo>
                  <a:lnTo>
                    <a:pt x="589" y="152"/>
                  </a:lnTo>
                  <a:lnTo>
                    <a:pt x="589" y="154"/>
                  </a:lnTo>
                  <a:lnTo>
                    <a:pt x="589" y="154"/>
                  </a:lnTo>
                  <a:lnTo>
                    <a:pt x="589" y="154"/>
                  </a:lnTo>
                  <a:lnTo>
                    <a:pt x="592" y="209"/>
                  </a:lnTo>
                  <a:lnTo>
                    <a:pt x="592" y="209"/>
                  </a:lnTo>
                  <a:lnTo>
                    <a:pt x="595" y="261"/>
                  </a:lnTo>
                  <a:lnTo>
                    <a:pt x="595" y="261"/>
                  </a:lnTo>
                  <a:lnTo>
                    <a:pt x="600" y="209"/>
                  </a:lnTo>
                  <a:lnTo>
                    <a:pt x="600" y="209"/>
                  </a:lnTo>
                  <a:lnTo>
                    <a:pt x="603" y="154"/>
                  </a:lnTo>
                  <a:lnTo>
                    <a:pt x="603" y="154"/>
                  </a:lnTo>
                  <a:lnTo>
                    <a:pt x="603" y="152"/>
                  </a:lnTo>
                  <a:lnTo>
                    <a:pt x="603" y="152"/>
                  </a:lnTo>
                  <a:lnTo>
                    <a:pt x="603" y="152"/>
                  </a:lnTo>
                  <a:lnTo>
                    <a:pt x="603" y="149"/>
                  </a:lnTo>
                  <a:lnTo>
                    <a:pt x="603" y="140"/>
                  </a:lnTo>
                  <a:lnTo>
                    <a:pt x="603" y="140"/>
                  </a:lnTo>
                  <a:lnTo>
                    <a:pt x="603" y="126"/>
                  </a:lnTo>
                  <a:lnTo>
                    <a:pt x="603" y="126"/>
                  </a:lnTo>
                  <a:lnTo>
                    <a:pt x="600" y="11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2" name="Freeform 184"/>
            <p:cNvSpPr>
              <a:spLocks noChangeArrowheads="1"/>
            </p:cNvSpPr>
            <p:nvPr/>
          </p:nvSpPr>
          <p:spPr bwMode="auto">
            <a:xfrm>
              <a:off x="4962525" y="2517775"/>
              <a:ext cx="274638" cy="125413"/>
            </a:xfrm>
            <a:custGeom>
              <a:avLst/>
              <a:gdLst>
                <a:gd name="T0" fmla="*/ 698 w 765"/>
                <a:gd name="T1" fmla="*/ 321 h 347"/>
                <a:gd name="T2" fmla="*/ 683 w 765"/>
                <a:gd name="T3" fmla="*/ 143 h 347"/>
                <a:gd name="T4" fmla="*/ 666 w 765"/>
                <a:gd name="T5" fmla="*/ 92 h 347"/>
                <a:gd name="T6" fmla="*/ 629 w 765"/>
                <a:gd name="T7" fmla="*/ 74 h 347"/>
                <a:gd name="T8" fmla="*/ 575 w 765"/>
                <a:gd name="T9" fmla="*/ 112 h 347"/>
                <a:gd name="T10" fmla="*/ 569 w 765"/>
                <a:gd name="T11" fmla="*/ 132 h 347"/>
                <a:gd name="T12" fmla="*/ 569 w 765"/>
                <a:gd name="T13" fmla="*/ 283 h 347"/>
                <a:gd name="T14" fmla="*/ 560 w 765"/>
                <a:gd name="T15" fmla="*/ 304 h 347"/>
                <a:gd name="T16" fmla="*/ 523 w 765"/>
                <a:gd name="T17" fmla="*/ 312 h 347"/>
                <a:gd name="T18" fmla="*/ 506 w 765"/>
                <a:gd name="T19" fmla="*/ 283 h 347"/>
                <a:gd name="T20" fmla="*/ 506 w 765"/>
                <a:gd name="T21" fmla="*/ 134 h 347"/>
                <a:gd name="T22" fmla="*/ 491 w 765"/>
                <a:gd name="T23" fmla="*/ 92 h 347"/>
                <a:gd name="T24" fmla="*/ 446 w 765"/>
                <a:gd name="T25" fmla="*/ 68 h 347"/>
                <a:gd name="T26" fmla="*/ 434 w 765"/>
                <a:gd name="T27" fmla="*/ 68 h 347"/>
                <a:gd name="T28" fmla="*/ 384 w 765"/>
                <a:gd name="T29" fmla="*/ 123 h 347"/>
                <a:gd name="T30" fmla="*/ 381 w 765"/>
                <a:gd name="T31" fmla="*/ 232 h 347"/>
                <a:gd name="T32" fmla="*/ 381 w 765"/>
                <a:gd name="T33" fmla="*/ 295 h 347"/>
                <a:gd name="T34" fmla="*/ 358 w 765"/>
                <a:gd name="T35" fmla="*/ 312 h 347"/>
                <a:gd name="T36" fmla="*/ 352 w 765"/>
                <a:gd name="T37" fmla="*/ 312 h 347"/>
                <a:gd name="T38" fmla="*/ 332 w 765"/>
                <a:gd name="T39" fmla="*/ 301 h 347"/>
                <a:gd name="T40" fmla="*/ 326 w 765"/>
                <a:gd name="T41" fmla="*/ 286 h 347"/>
                <a:gd name="T42" fmla="*/ 323 w 765"/>
                <a:gd name="T43" fmla="*/ 137 h 347"/>
                <a:gd name="T44" fmla="*/ 326 w 765"/>
                <a:gd name="T45" fmla="*/ 106 h 347"/>
                <a:gd name="T46" fmla="*/ 303 w 765"/>
                <a:gd name="T47" fmla="*/ 89 h 347"/>
                <a:gd name="T48" fmla="*/ 197 w 765"/>
                <a:gd name="T49" fmla="*/ 301 h 347"/>
                <a:gd name="T50" fmla="*/ 169 w 765"/>
                <a:gd name="T51" fmla="*/ 318 h 347"/>
                <a:gd name="T52" fmla="*/ 120 w 765"/>
                <a:gd name="T53" fmla="*/ 260 h 347"/>
                <a:gd name="T54" fmla="*/ 14 w 765"/>
                <a:gd name="T55" fmla="*/ 60 h 347"/>
                <a:gd name="T56" fmla="*/ 34 w 765"/>
                <a:gd name="T57" fmla="*/ 14 h 347"/>
                <a:gd name="T58" fmla="*/ 83 w 765"/>
                <a:gd name="T59" fmla="*/ 23 h 347"/>
                <a:gd name="T60" fmla="*/ 143 w 765"/>
                <a:gd name="T61" fmla="*/ 132 h 347"/>
                <a:gd name="T62" fmla="*/ 83 w 765"/>
                <a:gd name="T63" fmla="*/ 11 h 347"/>
                <a:gd name="T64" fmla="*/ 17 w 765"/>
                <a:gd name="T65" fmla="*/ 11 h 347"/>
                <a:gd name="T66" fmla="*/ 3 w 765"/>
                <a:gd name="T67" fmla="*/ 66 h 347"/>
                <a:gd name="T68" fmla="*/ 117 w 765"/>
                <a:gd name="T69" fmla="*/ 306 h 347"/>
                <a:gd name="T70" fmla="*/ 169 w 765"/>
                <a:gd name="T71" fmla="*/ 341 h 347"/>
                <a:gd name="T72" fmla="*/ 177 w 765"/>
                <a:gd name="T73" fmla="*/ 341 h 347"/>
                <a:gd name="T74" fmla="*/ 217 w 765"/>
                <a:gd name="T75" fmla="*/ 315 h 347"/>
                <a:gd name="T76" fmla="*/ 292 w 765"/>
                <a:gd name="T77" fmla="*/ 243 h 347"/>
                <a:gd name="T78" fmla="*/ 295 w 765"/>
                <a:gd name="T79" fmla="*/ 298 h 347"/>
                <a:gd name="T80" fmla="*/ 306 w 765"/>
                <a:gd name="T81" fmla="*/ 321 h 347"/>
                <a:gd name="T82" fmla="*/ 352 w 765"/>
                <a:gd name="T83" fmla="*/ 346 h 347"/>
                <a:gd name="T84" fmla="*/ 366 w 765"/>
                <a:gd name="T85" fmla="*/ 343 h 347"/>
                <a:gd name="T86" fmla="*/ 402 w 765"/>
                <a:gd name="T87" fmla="*/ 321 h 347"/>
                <a:gd name="T88" fmla="*/ 414 w 765"/>
                <a:gd name="T89" fmla="*/ 232 h 347"/>
                <a:gd name="T90" fmla="*/ 414 w 765"/>
                <a:gd name="T91" fmla="*/ 126 h 347"/>
                <a:gd name="T92" fmla="*/ 425 w 765"/>
                <a:gd name="T93" fmla="*/ 109 h 347"/>
                <a:gd name="T94" fmla="*/ 443 w 765"/>
                <a:gd name="T95" fmla="*/ 100 h 347"/>
                <a:gd name="T96" fmla="*/ 454 w 765"/>
                <a:gd name="T97" fmla="*/ 103 h 347"/>
                <a:gd name="T98" fmla="*/ 474 w 765"/>
                <a:gd name="T99" fmla="*/ 129 h 347"/>
                <a:gd name="T100" fmla="*/ 477 w 765"/>
                <a:gd name="T101" fmla="*/ 283 h 347"/>
                <a:gd name="T102" fmla="*/ 509 w 765"/>
                <a:gd name="T103" fmla="*/ 338 h 347"/>
                <a:gd name="T104" fmla="*/ 534 w 765"/>
                <a:gd name="T105" fmla="*/ 343 h 347"/>
                <a:gd name="T106" fmla="*/ 569 w 765"/>
                <a:gd name="T107" fmla="*/ 332 h 347"/>
                <a:gd name="T108" fmla="*/ 594 w 765"/>
                <a:gd name="T109" fmla="*/ 283 h 347"/>
                <a:gd name="T110" fmla="*/ 592 w 765"/>
                <a:gd name="T111" fmla="*/ 132 h 347"/>
                <a:gd name="T112" fmla="*/ 594 w 765"/>
                <a:gd name="T113" fmla="*/ 120 h 347"/>
                <a:gd name="T114" fmla="*/ 623 w 765"/>
                <a:gd name="T115" fmla="*/ 94 h 347"/>
                <a:gd name="T116" fmla="*/ 638 w 765"/>
                <a:gd name="T117" fmla="*/ 94 h 347"/>
                <a:gd name="T118" fmla="*/ 666 w 765"/>
                <a:gd name="T119" fmla="*/ 132 h 347"/>
                <a:gd name="T120" fmla="*/ 677 w 765"/>
                <a:gd name="T121" fmla="*/ 309 h 347"/>
                <a:gd name="T122" fmla="*/ 732 w 765"/>
                <a:gd name="T123" fmla="*/ 329 h 347"/>
                <a:gd name="T124" fmla="*/ 764 w 765"/>
                <a:gd name="T125" fmla="*/ 28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5" h="347">
                  <a:moveTo>
                    <a:pt x="740" y="321"/>
                  </a:moveTo>
                  <a:lnTo>
                    <a:pt x="740" y="321"/>
                  </a:lnTo>
                  <a:lnTo>
                    <a:pt x="732" y="326"/>
                  </a:lnTo>
                  <a:lnTo>
                    <a:pt x="721" y="326"/>
                  </a:lnTo>
                  <a:lnTo>
                    <a:pt x="709" y="324"/>
                  </a:lnTo>
                  <a:lnTo>
                    <a:pt x="698" y="321"/>
                  </a:lnTo>
                  <a:lnTo>
                    <a:pt x="698" y="321"/>
                  </a:lnTo>
                  <a:lnTo>
                    <a:pt x="689" y="312"/>
                  </a:lnTo>
                  <a:lnTo>
                    <a:pt x="683" y="304"/>
                  </a:lnTo>
                  <a:lnTo>
                    <a:pt x="680" y="295"/>
                  </a:lnTo>
                  <a:lnTo>
                    <a:pt x="680" y="283"/>
                  </a:lnTo>
                  <a:lnTo>
                    <a:pt x="680" y="238"/>
                  </a:lnTo>
                  <a:lnTo>
                    <a:pt x="683" y="143"/>
                  </a:lnTo>
                  <a:lnTo>
                    <a:pt x="683" y="143"/>
                  </a:lnTo>
                  <a:lnTo>
                    <a:pt x="683" y="129"/>
                  </a:lnTo>
                  <a:lnTo>
                    <a:pt x="683" y="129"/>
                  </a:lnTo>
                  <a:lnTo>
                    <a:pt x="680" y="117"/>
                  </a:lnTo>
                  <a:lnTo>
                    <a:pt x="680" y="117"/>
                  </a:lnTo>
                  <a:lnTo>
                    <a:pt x="675" y="103"/>
                  </a:lnTo>
                  <a:lnTo>
                    <a:pt x="666" y="92"/>
                  </a:lnTo>
                  <a:lnTo>
                    <a:pt x="666" y="92"/>
                  </a:lnTo>
                  <a:lnTo>
                    <a:pt x="657" y="83"/>
                  </a:lnTo>
                  <a:lnTo>
                    <a:pt x="643" y="77"/>
                  </a:lnTo>
                  <a:lnTo>
                    <a:pt x="643" y="77"/>
                  </a:lnTo>
                  <a:lnTo>
                    <a:pt x="638" y="77"/>
                  </a:lnTo>
                  <a:lnTo>
                    <a:pt x="638" y="77"/>
                  </a:lnTo>
                  <a:lnTo>
                    <a:pt x="632" y="74"/>
                  </a:lnTo>
                  <a:lnTo>
                    <a:pt x="629" y="74"/>
                  </a:lnTo>
                  <a:lnTo>
                    <a:pt x="629" y="74"/>
                  </a:lnTo>
                  <a:lnTo>
                    <a:pt x="614" y="77"/>
                  </a:lnTo>
                  <a:lnTo>
                    <a:pt x="614" y="77"/>
                  </a:lnTo>
                  <a:lnTo>
                    <a:pt x="603" y="80"/>
                  </a:lnTo>
                  <a:lnTo>
                    <a:pt x="589" y="89"/>
                  </a:lnTo>
                  <a:lnTo>
                    <a:pt x="580" y="100"/>
                  </a:lnTo>
                  <a:lnTo>
                    <a:pt x="575" y="112"/>
                  </a:lnTo>
                  <a:lnTo>
                    <a:pt x="575" y="112"/>
                  </a:lnTo>
                  <a:lnTo>
                    <a:pt x="572" y="120"/>
                  </a:lnTo>
                  <a:lnTo>
                    <a:pt x="572" y="120"/>
                  </a:lnTo>
                  <a:lnTo>
                    <a:pt x="572" y="126"/>
                  </a:lnTo>
                  <a:lnTo>
                    <a:pt x="572" y="129"/>
                  </a:lnTo>
                  <a:lnTo>
                    <a:pt x="572" y="132"/>
                  </a:lnTo>
                  <a:lnTo>
                    <a:pt x="569" y="132"/>
                  </a:lnTo>
                  <a:lnTo>
                    <a:pt x="569" y="132"/>
                  </a:lnTo>
                  <a:lnTo>
                    <a:pt x="569" y="134"/>
                  </a:lnTo>
                  <a:lnTo>
                    <a:pt x="569" y="140"/>
                  </a:lnTo>
                  <a:lnTo>
                    <a:pt x="569" y="163"/>
                  </a:lnTo>
                  <a:lnTo>
                    <a:pt x="569" y="258"/>
                  </a:lnTo>
                  <a:lnTo>
                    <a:pt x="569" y="280"/>
                  </a:lnTo>
                  <a:lnTo>
                    <a:pt x="569" y="283"/>
                  </a:lnTo>
                  <a:lnTo>
                    <a:pt x="569" y="286"/>
                  </a:lnTo>
                  <a:lnTo>
                    <a:pt x="569" y="286"/>
                  </a:lnTo>
                  <a:lnTo>
                    <a:pt x="566" y="289"/>
                  </a:lnTo>
                  <a:lnTo>
                    <a:pt x="566" y="289"/>
                  </a:lnTo>
                  <a:lnTo>
                    <a:pt x="566" y="298"/>
                  </a:lnTo>
                  <a:lnTo>
                    <a:pt x="566" y="298"/>
                  </a:lnTo>
                  <a:lnTo>
                    <a:pt x="560" y="304"/>
                  </a:lnTo>
                  <a:lnTo>
                    <a:pt x="554" y="309"/>
                  </a:lnTo>
                  <a:lnTo>
                    <a:pt x="554" y="309"/>
                  </a:lnTo>
                  <a:lnTo>
                    <a:pt x="546" y="315"/>
                  </a:lnTo>
                  <a:lnTo>
                    <a:pt x="537" y="315"/>
                  </a:lnTo>
                  <a:lnTo>
                    <a:pt x="537" y="315"/>
                  </a:lnTo>
                  <a:lnTo>
                    <a:pt x="531" y="315"/>
                  </a:lnTo>
                  <a:lnTo>
                    <a:pt x="523" y="312"/>
                  </a:lnTo>
                  <a:lnTo>
                    <a:pt x="517" y="306"/>
                  </a:lnTo>
                  <a:lnTo>
                    <a:pt x="512" y="301"/>
                  </a:lnTo>
                  <a:lnTo>
                    <a:pt x="512" y="301"/>
                  </a:lnTo>
                  <a:lnTo>
                    <a:pt x="509" y="295"/>
                  </a:lnTo>
                  <a:lnTo>
                    <a:pt x="506" y="286"/>
                  </a:lnTo>
                  <a:lnTo>
                    <a:pt x="506" y="283"/>
                  </a:lnTo>
                  <a:lnTo>
                    <a:pt x="506" y="283"/>
                  </a:lnTo>
                  <a:lnTo>
                    <a:pt x="506" y="283"/>
                  </a:lnTo>
                  <a:lnTo>
                    <a:pt x="506" y="280"/>
                  </a:lnTo>
                  <a:lnTo>
                    <a:pt x="506" y="275"/>
                  </a:lnTo>
                  <a:lnTo>
                    <a:pt x="506" y="263"/>
                  </a:lnTo>
                  <a:lnTo>
                    <a:pt x="506" y="169"/>
                  </a:lnTo>
                  <a:lnTo>
                    <a:pt x="506" y="146"/>
                  </a:lnTo>
                  <a:lnTo>
                    <a:pt x="506" y="134"/>
                  </a:lnTo>
                  <a:lnTo>
                    <a:pt x="506" y="134"/>
                  </a:lnTo>
                  <a:lnTo>
                    <a:pt x="506" y="126"/>
                  </a:lnTo>
                  <a:lnTo>
                    <a:pt x="506" y="126"/>
                  </a:lnTo>
                  <a:lnTo>
                    <a:pt x="506" y="117"/>
                  </a:lnTo>
                  <a:lnTo>
                    <a:pt x="506" y="117"/>
                  </a:lnTo>
                  <a:lnTo>
                    <a:pt x="500" y="103"/>
                  </a:lnTo>
                  <a:lnTo>
                    <a:pt x="491" y="92"/>
                  </a:lnTo>
                  <a:lnTo>
                    <a:pt x="480" y="80"/>
                  </a:lnTo>
                  <a:lnTo>
                    <a:pt x="466" y="71"/>
                  </a:lnTo>
                  <a:lnTo>
                    <a:pt x="466" y="71"/>
                  </a:lnTo>
                  <a:lnTo>
                    <a:pt x="457" y="71"/>
                  </a:lnTo>
                  <a:lnTo>
                    <a:pt x="457" y="71"/>
                  </a:lnTo>
                  <a:lnTo>
                    <a:pt x="449" y="68"/>
                  </a:lnTo>
                  <a:lnTo>
                    <a:pt x="446" y="68"/>
                  </a:lnTo>
                  <a:lnTo>
                    <a:pt x="446" y="68"/>
                  </a:lnTo>
                  <a:lnTo>
                    <a:pt x="443" y="68"/>
                  </a:lnTo>
                  <a:lnTo>
                    <a:pt x="443" y="68"/>
                  </a:lnTo>
                  <a:lnTo>
                    <a:pt x="443" y="68"/>
                  </a:lnTo>
                  <a:lnTo>
                    <a:pt x="443" y="68"/>
                  </a:lnTo>
                  <a:lnTo>
                    <a:pt x="434" y="68"/>
                  </a:lnTo>
                  <a:lnTo>
                    <a:pt x="434" y="68"/>
                  </a:lnTo>
                  <a:lnTo>
                    <a:pt x="420" y="74"/>
                  </a:lnTo>
                  <a:lnTo>
                    <a:pt x="405" y="83"/>
                  </a:lnTo>
                  <a:lnTo>
                    <a:pt x="405" y="83"/>
                  </a:lnTo>
                  <a:lnTo>
                    <a:pt x="395" y="92"/>
                  </a:lnTo>
                  <a:lnTo>
                    <a:pt x="387" y="106"/>
                  </a:lnTo>
                  <a:lnTo>
                    <a:pt x="387" y="106"/>
                  </a:lnTo>
                  <a:lnTo>
                    <a:pt x="384" y="123"/>
                  </a:lnTo>
                  <a:lnTo>
                    <a:pt x="384" y="123"/>
                  </a:lnTo>
                  <a:lnTo>
                    <a:pt x="384" y="126"/>
                  </a:lnTo>
                  <a:lnTo>
                    <a:pt x="381" y="129"/>
                  </a:lnTo>
                  <a:lnTo>
                    <a:pt x="381" y="132"/>
                  </a:lnTo>
                  <a:lnTo>
                    <a:pt x="381" y="134"/>
                  </a:lnTo>
                  <a:lnTo>
                    <a:pt x="381" y="137"/>
                  </a:lnTo>
                  <a:lnTo>
                    <a:pt x="381" y="232"/>
                  </a:lnTo>
                  <a:lnTo>
                    <a:pt x="381" y="278"/>
                  </a:lnTo>
                  <a:lnTo>
                    <a:pt x="381" y="283"/>
                  </a:lnTo>
                  <a:lnTo>
                    <a:pt x="381" y="283"/>
                  </a:lnTo>
                  <a:lnTo>
                    <a:pt x="381" y="286"/>
                  </a:lnTo>
                  <a:lnTo>
                    <a:pt x="381" y="286"/>
                  </a:lnTo>
                  <a:lnTo>
                    <a:pt x="381" y="295"/>
                  </a:lnTo>
                  <a:lnTo>
                    <a:pt x="381" y="295"/>
                  </a:lnTo>
                  <a:lnTo>
                    <a:pt x="375" y="301"/>
                  </a:lnTo>
                  <a:lnTo>
                    <a:pt x="372" y="306"/>
                  </a:lnTo>
                  <a:lnTo>
                    <a:pt x="372" y="306"/>
                  </a:lnTo>
                  <a:lnTo>
                    <a:pt x="364" y="309"/>
                  </a:lnTo>
                  <a:lnTo>
                    <a:pt x="364" y="309"/>
                  </a:lnTo>
                  <a:lnTo>
                    <a:pt x="361" y="312"/>
                  </a:lnTo>
                  <a:lnTo>
                    <a:pt x="358" y="312"/>
                  </a:lnTo>
                  <a:lnTo>
                    <a:pt x="358" y="312"/>
                  </a:lnTo>
                  <a:lnTo>
                    <a:pt x="358" y="312"/>
                  </a:lnTo>
                  <a:lnTo>
                    <a:pt x="355" y="312"/>
                  </a:lnTo>
                  <a:lnTo>
                    <a:pt x="352" y="312"/>
                  </a:lnTo>
                  <a:lnTo>
                    <a:pt x="352" y="312"/>
                  </a:lnTo>
                  <a:lnTo>
                    <a:pt x="352" y="312"/>
                  </a:lnTo>
                  <a:lnTo>
                    <a:pt x="352" y="312"/>
                  </a:lnTo>
                  <a:lnTo>
                    <a:pt x="349" y="312"/>
                  </a:lnTo>
                  <a:lnTo>
                    <a:pt x="349" y="312"/>
                  </a:lnTo>
                  <a:lnTo>
                    <a:pt x="343" y="309"/>
                  </a:lnTo>
                  <a:lnTo>
                    <a:pt x="343" y="309"/>
                  </a:lnTo>
                  <a:lnTo>
                    <a:pt x="335" y="306"/>
                  </a:lnTo>
                  <a:lnTo>
                    <a:pt x="332" y="301"/>
                  </a:lnTo>
                  <a:lnTo>
                    <a:pt x="332" y="301"/>
                  </a:lnTo>
                  <a:lnTo>
                    <a:pt x="326" y="295"/>
                  </a:lnTo>
                  <a:lnTo>
                    <a:pt x="326" y="295"/>
                  </a:lnTo>
                  <a:lnTo>
                    <a:pt x="326" y="292"/>
                  </a:lnTo>
                  <a:lnTo>
                    <a:pt x="326" y="289"/>
                  </a:lnTo>
                  <a:lnTo>
                    <a:pt x="326" y="289"/>
                  </a:lnTo>
                  <a:lnTo>
                    <a:pt x="326" y="289"/>
                  </a:lnTo>
                  <a:lnTo>
                    <a:pt x="326" y="286"/>
                  </a:lnTo>
                  <a:lnTo>
                    <a:pt x="323" y="283"/>
                  </a:lnTo>
                  <a:lnTo>
                    <a:pt x="323" y="278"/>
                  </a:lnTo>
                  <a:lnTo>
                    <a:pt x="323" y="266"/>
                  </a:lnTo>
                  <a:lnTo>
                    <a:pt x="323" y="243"/>
                  </a:lnTo>
                  <a:lnTo>
                    <a:pt x="323" y="195"/>
                  </a:lnTo>
                  <a:lnTo>
                    <a:pt x="323" y="149"/>
                  </a:lnTo>
                  <a:lnTo>
                    <a:pt x="323" y="137"/>
                  </a:lnTo>
                  <a:lnTo>
                    <a:pt x="323" y="132"/>
                  </a:lnTo>
                  <a:lnTo>
                    <a:pt x="323" y="132"/>
                  </a:lnTo>
                  <a:lnTo>
                    <a:pt x="323" y="126"/>
                  </a:lnTo>
                  <a:lnTo>
                    <a:pt x="323" y="126"/>
                  </a:lnTo>
                  <a:lnTo>
                    <a:pt x="326" y="106"/>
                  </a:lnTo>
                  <a:lnTo>
                    <a:pt x="326" y="106"/>
                  </a:lnTo>
                  <a:lnTo>
                    <a:pt x="326" y="106"/>
                  </a:lnTo>
                  <a:lnTo>
                    <a:pt x="326" y="94"/>
                  </a:lnTo>
                  <a:lnTo>
                    <a:pt x="323" y="92"/>
                  </a:lnTo>
                  <a:lnTo>
                    <a:pt x="318" y="89"/>
                  </a:lnTo>
                  <a:lnTo>
                    <a:pt x="318" y="89"/>
                  </a:lnTo>
                  <a:lnTo>
                    <a:pt x="312" y="86"/>
                  </a:lnTo>
                  <a:lnTo>
                    <a:pt x="306" y="86"/>
                  </a:lnTo>
                  <a:lnTo>
                    <a:pt x="303" y="89"/>
                  </a:lnTo>
                  <a:lnTo>
                    <a:pt x="298" y="94"/>
                  </a:lnTo>
                  <a:lnTo>
                    <a:pt x="252" y="189"/>
                  </a:lnTo>
                  <a:lnTo>
                    <a:pt x="252" y="189"/>
                  </a:lnTo>
                  <a:lnTo>
                    <a:pt x="203" y="283"/>
                  </a:lnTo>
                  <a:lnTo>
                    <a:pt x="197" y="298"/>
                  </a:lnTo>
                  <a:lnTo>
                    <a:pt x="197" y="298"/>
                  </a:lnTo>
                  <a:lnTo>
                    <a:pt x="197" y="301"/>
                  </a:lnTo>
                  <a:lnTo>
                    <a:pt x="197" y="301"/>
                  </a:lnTo>
                  <a:lnTo>
                    <a:pt x="195" y="306"/>
                  </a:lnTo>
                  <a:lnTo>
                    <a:pt x="195" y="306"/>
                  </a:lnTo>
                  <a:lnTo>
                    <a:pt x="186" y="312"/>
                  </a:lnTo>
                  <a:lnTo>
                    <a:pt x="177" y="315"/>
                  </a:lnTo>
                  <a:lnTo>
                    <a:pt x="177" y="315"/>
                  </a:lnTo>
                  <a:lnTo>
                    <a:pt x="169" y="318"/>
                  </a:lnTo>
                  <a:lnTo>
                    <a:pt x="160" y="315"/>
                  </a:lnTo>
                  <a:lnTo>
                    <a:pt x="151" y="312"/>
                  </a:lnTo>
                  <a:lnTo>
                    <a:pt x="143" y="304"/>
                  </a:lnTo>
                  <a:lnTo>
                    <a:pt x="143" y="304"/>
                  </a:lnTo>
                  <a:lnTo>
                    <a:pt x="137" y="295"/>
                  </a:lnTo>
                  <a:lnTo>
                    <a:pt x="132" y="283"/>
                  </a:lnTo>
                  <a:lnTo>
                    <a:pt x="120" y="260"/>
                  </a:lnTo>
                  <a:lnTo>
                    <a:pt x="94" y="212"/>
                  </a:lnTo>
                  <a:lnTo>
                    <a:pt x="46" y="120"/>
                  </a:lnTo>
                  <a:lnTo>
                    <a:pt x="20" y="71"/>
                  </a:lnTo>
                  <a:lnTo>
                    <a:pt x="17" y="66"/>
                  </a:lnTo>
                  <a:lnTo>
                    <a:pt x="17" y="66"/>
                  </a:lnTo>
                  <a:lnTo>
                    <a:pt x="14" y="60"/>
                  </a:lnTo>
                  <a:lnTo>
                    <a:pt x="14" y="60"/>
                  </a:lnTo>
                  <a:lnTo>
                    <a:pt x="14" y="52"/>
                  </a:lnTo>
                  <a:lnTo>
                    <a:pt x="14" y="52"/>
                  </a:lnTo>
                  <a:lnTo>
                    <a:pt x="14" y="40"/>
                  </a:lnTo>
                  <a:lnTo>
                    <a:pt x="17" y="29"/>
                  </a:lnTo>
                  <a:lnTo>
                    <a:pt x="17" y="29"/>
                  </a:lnTo>
                  <a:lnTo>
                    <a:pt x="25" y="20"/>
                  </a:lnTo>
                  <a:lnTo>
                    <a:pt x="34" y="14"/>
                  </a:lnTo>
                  <a:lnTo>
                    <a:pt x="46" y="8"/>
                  </a:lnTo>
                  <a:lnTo>
                    <a:pt x="57" y="8"/>
                  </a:lnTo>
                  <a:lnTo>
                    <a:pt x="57" y="8"/>
                  </a:lnTo>
                  <a:lnTo>
                    <a:pt x="68" y="11"/>
                  </a:lnTo>
                  <a:lnTo>
                    <a:pt x="77" y="17"/>
                  </a:lnTo>
                  <a:lnTo>
                    <a:pt x="77" y="17"/>
                  </a:lnTo>
                  <a:lnTo>
                    <a:pt x="83" y="23"/>
                  </a:lnTo>
                  <a:lnTo>
                    <a:pt x="83" y="23"/>
                  </a:lnTo>
                  <a:lnTo>
                    <a:pt x="86" y="29"/>
                  </a:lnTo>
                  <a:lnTo>
                    <a:pt x="86" y="29"/>
                  </a:lnTo>
                  <a:lnTo>
                    <a:pt x="91" y="40"/>
                  </a:lnTo>
                  <a:lnTo>
                    <a:pt x="91" y="40"/>
                  </a:lnTo>
                  <a:lnTo>
                    <a:pt x="143" y="132"/>
                  </a:lnTo>
                  <a:lnTo>
                    <a:pt x="143" y="132"/>
                  </a:lnTo>
                  <a:lnTo>
                    <a:pt x="97" y="34"/>
                  </a:lnTo>
                  <a:lnTo>
                    <a:pt x="97" y="34"/>
                  </a:lnTo>
                  <a:lnTo>
                    <a:pt x="91" y="23"/>
                  </a:lnTo>
                  <a:lnTo>
                    <a:pt x="91" y="23"/>
                  </a:lnTo>
                  <a:lnTo>
                    <a:pt x="88" y="17"/>
                  </a:lnTo>
                  <a:lnTo>
                    <a:pt x="88" y="17"/>
                  </a:lnTo>
                  <a:lnTo>
                    <a:pt x="83" y="11"/>
                  </a:lnTo>
                  <a:lnTo>
                    <a:pt x="83" y="11"/>
                  </a:lnTo>
                  <a:lnTo>
                    <a:pt x="71" y="3"/>
                  </a:lnTo>
                  <a:lnTo>
                    <a:pt x="57" y="0"/>
                  </a:lnTo>
                  <a:lnTo>
                    <a:pt x="57" y="0"/>
                  </a:lnTo>
                  <a:lnTo>
                    <a:pt x="43" y="0"/>
                  </a:lnTo>
                  <a:lnTo>
                    <a:pt x="28" y="3"/>
                  </a:lnTo>
                  <a:lnTo>
                    <a:pt x="17" y="11"/>
                  </a:lnTo>
                  <a:lnTo>
                    <a:pt x="5" y="23"/>
                  </a:lnTo>
                  <a:lnTo>
                    <a:pt x="5" y="23"/>
                  </a:lnTo>
                  <a:lnTo>
                    <a:pt x="0" y="37"/>
                  </a:lnTo>
                  <a:lnTo>
                    <a:pt x="0" y="52"/>
                  </a:lnTo>
                  <a:lnTo>
                    <a:pt x="0" y="52"/>
                  </a:lnTo>
                  <a:lnTo>
                    <a:pt x="3" y="66"/>
                  </a:lnTo>
                  <a:lnTo>
                    <a:pt x="3" y="66"/>
                  </a:lnTo>
                  <a:lnTo>
                    <a:pt x="5" y="71"/>
                  </a:lnTo>
                  <a:lnTo>
                    <a:pt x="8" y="80"/>
                  </a:lnTo>
                  <a:lnTo>
                    <a:pt x="31" y="126"/>
                  </a:lnTo>
                  <a:lnTo>
                    <a:pt x="77" y="223"/>
                  </a:lnTo>
                  <a:lnTo>
                    <a:pt x="100" y="269"/>
                  </a:lnTo>
                  <a:lnTo>
                    <a:pt x="112" y="295"/>
                  </a:lnTo>
                  <a:lnTo>
                    <a:pt x="117" y="306"/>
                  </a:lnTo>
                  <a:lnTo>
                    <a:pt x="117" y="306"/>
                  </a:lnTo>
                  <a:lnTo>
                    <a:pt x="126" y="318"/>
                  </a:lnTo>
                  <a:lnTo>
                    <a:pt x="126" y="318"/>
                  </a:lnTo>
                  <a:lnTo>
                    <a:pt x="137" y="332"/>
                  </a:lnTo>
                  <a:lnTo>
                    <a:pt x="151" y="338"/>
                  </a:lnTo>
                  <a:lnTo>
                    <a:pt x="151" y="338"/>
                  </a:lnTo>
                  <a:lnTo>
                    <a:pt x="169" y="341"/>
                  </a:lnTo>
                  <a:lnTo>
                    <a:pt x="169" y="341"/>
                  </a:lnTo>
                  <a:lnTo>
                    <a:pt x="169" y="341"/>
                  </a:lnTo>
                  <a:lnTo>
                    <a:pt x="172" y="341"/>
                  </a:lnTo>
                  <a:lnTo>
                    <a:pt x="172" y="341"/>
                  </a:lnTo>
                  <a:lnTo>
                    <a:pt x="172" y="341"/>
                  </a:lnTo>
                  <a:lnTo>
                    <a:pt x="177" y="341"/>
                  </a:lnTo>
                  <a:lnTo>
                    <a:pt x="177" y="341"/>
                  </a:lnTo>
                  <a:lnTo>
                    <a:pt x="186" y="341"/>
                  </a:lnTo>
                  <a:lnTo>
                    <a:pt x="186" y="341"/>
                  </a:lnTo>
                  <a:lnTo>
                    <a:pt x="200" y="332"/>
                  </a:lnTo>
                  <a:lnTo>
                    <a:pt x="214" y="324"/>
                  </a:lnTo>
                  <a:lnTo>
                    <a:pt x="214" y="324"/>
                  </a:lnTo>
                  <a:lnTo>
                    <a:pt x="217" y="315"/>
                  </a:lnTo>
                  <a:lnTo>
                    <a:pt x="217" y="315"/>
                  </a:lnTo>
                  <a:lnTo>
                    <a:pt x="223" y="309"/>
                  </a:lnTo>
                  <a:lnTo>
                    <a:pt x="229" y="298"/>
                  </a:lnTo>
                  <a:lnTo>
                    <a:pt x="229" y="298"/>
                  </a:lnTo>
                  <a:lnTo>
                    <a:pt x="277" y="203"/>
                  </a:lnTo>
                  <a:lnTo>
                    <a:pt x="292" y="175"/>
                  </a:lnTo>
                  <a:lnTo>
                    <a:pt x="292" y="195"/>
                  </a:lnTo>
                  <a:lnTo>
                    <a:pt x="292" y="243"/>
                  </a:lnTo>
                  <a:lnTo>
                    <a:pt x="292" y="266"/>
                  </a:lnTo>
                  <a:lnTo>
                    <a:pt x="292" y="278"/>
                  </a:lnTo>
                  <a:lnTo>
                    <a:pt x="292" y="286"/>
                  </a:lnTo>
                  <a:lnTo>
                    <a:pt x="292" y="289"/>
                  </a:lnTo>
                  <a:lnTo>
                    <a:pt x="292" y="289"/>
                  </a:lnTo>
                  <a:lnTo>
                    <a:pt x="292" y="292"/>
                  </a:lnTo>
                  <a:lnTo>
                    <a:pt x="295" y="298"/>
                  </a:lnTo>
                  <a:lnTo>
                    <a:pt x="295" y="298"/>
                  </a:lnTo>
                  <a:lnTo>
                    <a:pt x="295" y="301"/>
                  </a:lnTo>
                  <a:lnTo>
                    <a:pt x="295" y="301"/>
                  </a:lnTo>
                  <a:lnTo>
                    <a:pt x="298" y="309"/>
                  </a:lnTo>
                  <a:lnTo>
                    <a:pt x="298" y="309"/>
                  </a:lnTo>
                  <a:lnTo>
                    <a:pt x="306" y="321"/>
                  </a:lnTo>
                  <a:lnTo>
                    <a:pt x="306" y="321"/>
                  </a:lnTo>
                  <a:lnTo>
                    <a:pt x="318" y="332"/>
                  </a:lnTo>
                  <a:lnTo>
                    <a:pt x="329" y="341"/>
                  </a:lnTo>
                  <a:lnTo>
                    <a:pt x="329" y="341"/>
                  </a:lnTo>
                  <a:lnTo>
                    <a:pt x="346" y="346"/>
                  </a:lnTo>
                  <a:lnTo>
                    <a:pt x="346" y="346"/>
                  </a:lnTo>
                  <a:lnTo>
                    <a:pt x="349" y="346"/>
                  </a:lnTo>
                  <a:lnTo>
                    <a:pt x="352" y="346"/>
                  </a:lnTo>
                  <a:lnTo>
                    <a:pt x="352" y="346"/>
                  </a:lnTo>
                  <a:lnTo>
                    <a:pt x="352" y="346"/>
                  </a:lnTo>
                  <a:lnTo>
                    <a:pt x="355" y="346"/>
                  </a:lnTo>
                  <a:lnTo>
                    <a:pt x="358" y="346"/>
                  </a:lnTo>
                  <a:lnTo>
                    <a:pt x="358" y="346"/>
                  </a:lnTo>
                  <a:lnTo>
                    <a:pt x="361" y="346"/>
                  </a:lnTo>
                  <a:lnTo>
                    <a:pt x="366" y="343"/>
                  </a:lnTo>
                  <a:lnTo>
                    <a:pt x="369" y="343"/>
                  </a:lnTo>
                  <a:lnTo>
                    <a:pt x="369" y="343"/>
                  </a:lnTo>
                  <a:lnTo>
                    <a:pt x="378" y="341"/>
                  </a:lnTo>
                  <a:lnTo>
                    <a:pt x="378" y="341"/>
                  </a:lnTo>
                  <a:lnTo>
                    <a:pt x="392" y="332"/>
                  </a:lnTo>
                  <a:lnTo>
                    <a:pt x="392" y="332"/>
                  </a:lnTo>
                  <a:lnTo>
                    <a:pt x="402" y="321"/>
                  </a:lnTo>
                  <a:lnTo>
                    <a:pt x="408" y="306"/>
                  </a:lnTo>
                  <a:lnTo>
                    <a:pt x="408" y="306"/>
                  </a:lnTo>
                  <a:lnTo>
                    <a:pt x="414" y="292"/>
                  </a:lnTo>
                  <a:lnTo>
                    <a:pt x="414" y="292"/>
                  </a:lnTo>
                  <a:lnTo>
                    <a:pt x="414" y="283"/>
                  </a:lnTo>
                  <a:lnTo>
                    <a:pt x="414" y="278"/>
                  </a:lnTo>
                  <a:lnTo>
                    <a:pt x="414" y="232"/>
                  </a:lnTo>
                  <a:lnTo>
                    <a:pt x="414" y="137"/>
                  </a:lnTo>
                  <a:lnTo>
                    <a:pt x="414" y="134"/>
                  </a:lnTo>
                  <a:lnTo>
                    <a:pt x="414" y="132"/>
                  </a:lnTo>
                  <a:lnTo>
                    <a:pt x="414" y="132"/>
                  </a:lnTo>
                  <a:lnTo>
                    <a:pt x="414" y="132"/>
                  </a:lnTo>
                  <a:lnTo>
                    <a:pt x="414" y="129"/>
                  </a:lnTo>
                  <a:lnTo>
                    <a:pt x="414" y="126"/>
                  </a:lnTo>
                  <a:lnTo>
                    <a:pt x="414" y="126"/>
                  </a:lnTo>
                  <a:lnTo>
                    <a:pt x="414" y="123"/>
                  </a:lnTo>
                  <a:lnTo>
                    <a:pt x="414" y="123"/>
                  </a:lnTo>
                  <a:lnTo>
                    <a:pt x="417" y="120"/>
                  </a:lnTo>
                  <a:lnTo>
                    <a:pt x="417" y="120"/>
                  </a:lnTo>
                  <a:lnTo>
                    <a:pt x="420" y="115"/>
                  </a:lnTo>
                  <a:lnTo>
                    <a:pt x="425" y="109"/>
                  </a:lnTo>
                  <a:lnTo>
                    <a:pt x="425" y="109"/>
                  </a:lnTo>
                  <a:lnTo>
                    <a:pt x="431" y="103"/>
                  </a:lnTo>
                  <a:lnTo>
                    <a:pt x="440" y="100"/>
                  </a:lnTo>
                  <a:lnTo>
                    <a:pt x="440" y="100"/>
                  </a:lnTo>
                  <a:lnTo>
                    <a:pt x="443" y="100"/>
                  </a:lnTo>
                  <a:lnTo>
                    <a:pt x="443" y="100"/>
                  </a:lnTo>
                  <a:lnTo>
                    <a:pt x="443" y="100"/>
                  </a:lnTo>
                  <a:lnTo>
                    <a:pt x="446" y="100"/>
                  </a:lnTo>
                  <a:lnTo>
                    <a:pt x="449" y="100"/>
                  </a:lnTo>
                  <a:lnTo>
                    <a:pt x="449" y="100"/>
                  </a:lnTo>
                  <a:lnTo>
                    <a:pt x="451" y="103"/>
                  </a:lnTo>
                  <a:lnTo>
                    <a:pt x="451" y="103"/>
                  </a:lnTo>
                  <a:lnTo>
                    <a:pt x="454" y="103"/>
                  </a:lnTo>
                  <a:lnTo>
                    <a:pt x="454" y="103"/>
                  </a:lnTo>
                  <a:lnTo>
                    <a:pt x="463" y="106"/>
                  </a:lnTo>
                  <a:lnTo>
                    <a:pt x="468" y="112"/>
                  </a:lnTo>
                  <a:lnTo>
                    <a:pt x="471" y="117"/>
                  </a:lnTo>
                  <a:lnTo>
                    <a:pt x="474" y="126"/>
                  </a:lnTo>
                  <a:lnTo>
                    <a:pt x="474" y="126"/>
                  </a:lnTo>
                  <a:lnTo>
                    <a:pt x="474" y="129"/>
                  </a:lnTo>
                  <a:lnTo>
                    <a:pt x="474" y="129"/>
                  </a:lnTo>
                  <a:lnTo>
                    <a:pt x="474" y="134"/>
                  </a:lnTo>
                  <a:lnTo>
                    <a:pt x="474" y="146"/>
                  </a:lnTo>
                  <a:lnTo>
                    <a:pt x="477" y="169"/>
                  </a:lnTo>
                  <a:lnTo>
                    <a:pt x="477" y="263"/>
                  </a:lnTo>
                  <a:lnTo>
                    <a:pt x="477" y="275"/>
                  </a:lnTo>
                  <a:lnTo>
                    <a:pt x="477" y="280"/>
                  </a:lnTo>
                  <a:lnTo>
                    <a:pt x="477" y="283"/>
                  </a:lnTo>
                  <a:lnTo>
                    <a:pt x="477" y="289"/>
                  </a:lnTo>
                  <a:lnTo>
                    <a:pt x="477" y="289"/>
                  </a:lnTo>
                  <a:lnTo>
                    <a:pt x="480" y="304"/>
                  </a:lnTo>
                  <a:lnTo>
                    <a:pt x="486" y="318"/>
                  </a:lnTo>
                  <a:lnTo>
                    <a:pt x="486" y="318"/>
                  </a:lnTo>
                  <a:lnTo>
                    <a:pt x="497" y="329"/>
                  </a:lnTo>
                  <a:lnTo>
                    <a:pt x="509" y="338"/>
                  </a:lnTo>
                  <a:lnTo>
                    <a:pt x="509" y="338"/>
                  </a:lnTo>
                  <a:lnTo>
                    <a:pt x="526" y="343"/>
                  </a:lnTo>
                  <a:lnTo>
                    <a:pt x="526" y="343"/>
                  </a:lnTo>
                  <a:lnTo>
                    <a:pt x="531" y="343"/>
                  </a:lnTo>
                  <a:lnTo>
                    <a:pt x="534" y="343"/>
                  </a:lnTo>
                  <a:lnTo>
                    <a:pt x="534" y="343"/>
                  </a:lnTo>
                  <a:lnTo>
                    <a:pt x="534" y="343"/>
                  </a:lnTo>
                  <a:lnTo>
                    <a:pt x="534" y="343"/>
                  </a:lnTo>
                  <a:lnTo>
                    <a:pt x="537" y="343"/>
                  </a:lnTo>
                  <a:lnTo>
                    <a:pt x="540" y="343"/>
                  </a:lnTo>
                  <a:lnTo>
                    <a:pt x="540" y="343"/>
                  </a:lnTo>
                  <a:lnTo>
                    <a:pt x="554" y="341"/>
                  </a:lnTo>
                  <a:lnTo>
                    <a:pt x="569" y="332"/>
                  </a:lnTo>
                  <a:lnTo>
                    <a:pt x="569" y="332"/>
                  </a:lnTo>
                  <a:lnTo>
                    <a:pt x="580" y="324"/>
                  </a:lnTo>
                  <a:lnTo>
                    <a:pt x="589" y="309"/>
                  </a:lnTo>
                  <a:lnTo>
                    <a:pt x="589" y="309"/>
                  </a:lnTo>
                  <a:lnTo>
                    <a:pt x="594" y="295"/>
                  </a:lnTo>
                  <a:lnTo>
                    <a:pt x="594" y="295"/>
                  </a:lnTo>
                  <a:lnTo>
                    <a:pt x="594" y="286"/>
                  </a:lnTo>
                  <a:lnTo>
                    <a:pt x="594" y="283"/>
                  </a:lnTo>
                  <a:lnTo>
                    <a:pt x="594" y="280"/>
                  </a:lnTo>
                  <a:lnTo>
                    <a:pt x="594" y="258"/>
                  </a:lnTo>
                  <a:lnTo>
                    <a:pt x="592" y="163"/>
                  </a:lnTo>
                  <a:lnTo>
                    <a:pt x="592" y="140"/>
                  </a:lnTo>
                  <a:lnTo>
                    <a:pt x="592" y="134"/>
                  </a:lnTo>
                  <a:lnTo>
                    <a:pt x="592" y="132"/>
                  </a:lnTo>
                  <a:lnTo>
                    <a:pt x="592" y="132"/>
                  </a:lnTo>
                  <a:lnTo>
                    <a:pt x="592" y="132"/>
                  </a:lnTo>
                  <a:lnTo>
                    <a:pt x="592" y="132"/>
                  </a:lnTo>
                  <a:lnTo>
                    <a:pt x="592" y="129"/>
                  </a:lnTo>
                  <a:lnTo>
                    <a:pt x="592" y="129"/>
                  </a:lnTo>
                  <a:lnTo>
                    <a:pt x="592" y="123"/>
                  </a:lnTo>
                  <a:lnTo>
                    <a:pt x="592" y="123"/>
                  </a:lnTo>
                  <a:lnTo>
                    <a:pt x="594" y="120"/>
                  </a:lnTo>
                  <a:lnTo>
                    <a:pt x="594" y="120"/>
                  </a:lnTo>
                  <a:lnTo>
                    <a:pt x="597" y="112"/>
                  </a:lnTo>
                  <a:lnTo>
                    <a:pt x="603" y="106"/>
                  </a:lnTo>
                  <a:lnTo>
                    <a:pt x="612" y="100"/>
                  </a:lnTo>
                  <a:lnTo>
                    <a:pt x="620" y="94"/>
                  </a:lnTo>
                  <a:lnTo>
                    <a:pt x="620" y="94"/>
                  </a:lnTo>
                  <a:lnTo>
                    <a:pt x="623" y="94"/>
                  </a:lnTo>
                  <a:lnTo>
                    <a:pt x="623" y="94"/>
                  </a:lnTo>
                  <a:lnTo>
                    <a:pt x="629" y="94"/>
                  </a:lnTo>
                  <a:lnTo>
                    <a:pt x="632" y="94"/>
                  </a:lnTo>
                  <a:lnTo>
                    <a:pt x="635" y="94"/>
                  </a:lnTo>
                  <a:lnTo>
                    <a:pt x="635" y="94"/>
                  </a:lnTo>
                  <a:lnTo>
                    <a:pt x="638" y="94"/>
                  </a:lnTo>
                  <a:lnTo>
                    <a:pt x="638" y="94"/>
                  </a:lnTo>
                  <a:lnTo>
                    <a:pt x="646" y="100"/>
                  </a:lnTo>
                  <a:lnTo>
                    <a:pt x="655" y="106"/>
                  </a:lnTo>
                  <a:lnTo>
                    <a:pt x="655" y="106"/>
                  </a:lnTo>
                  <a:lnTo>
                    <a:pt x="660" y="112"/>
                  </a:lnTo>
                  <a:lnTo>
                    <a:pt x="666" y="120"/>
                  </a:lnTo>
                  <a:lnTo>
                    <a:pt x="666" y="120"/>
                  </a:lnTo>
                  <a:lnTo>
                    <a:pt x="666" y="132"/>
                  </a:lnTo>
                  <a:lnTo>
                    <a:pt x="666" y="132"/>
                  </a:lnTo>
                  <a:lnTo>
                    <a:pt x="666" y="143"/>
                  </a:lnTo>
                  <a:lnTo>
                    <a:pt x="669" y="238"/>
                  </a:lnTo>
                  <a:lnTo>
                    <a:pt x="672" y="283"/>
                  </a:lnTo>
                  <a:lnTo>
                    <a:pt x="672" y="283"/>
                  </a:lnTo>
                  <a:lnTo>
                    <a:pt x="672" y="298"/>
                  </a:lnTo>
                  <a:lnTo>
                    <a:pt x="677" y="309"/>
                  </a:lnTo>
                  <a:lnTo>
                    <a:pt x="686" y="318"/>
                  </a:lnTo>
                  <a:lnTo>
                    <a:pt x="695" y="326"/>
                  </a:lnTo>
                  <a:lnTo>
                    <a:pt x="695" y="326"/>
                  </a:lnTo>
                  <a:lnTo>
                    <a:pt x="706" y="329"/>
                  </a:lnTo>
                  <a:lnTo>
                    <a:pt x="721" y="332"/>
                  </a:lnTo>
                  <a:lnTo>
                    <a:pt x="721" y="332"/>
                  </a:lnTo>
                  <a:lnTo>
                    <a:pt x="732" y="329"/>
                  </a:lnTo>
                  <a:lnTo>
                    <a:pt x="743" y="324"/>
                  </a:lnTo>
                  <a:lnTo>
                    <a:pt x="743" y="324"/>
                  </a:lnTo>
                  <a:lnTo>
                    <a:pt x="752" y="318"/>
                  </a:lnTo>
                  <a:lnTo>
                    <a:pt x="761" y="306"/>
                  </a:lnTo>
                  <a:lnTo>
                    <a:pt x="764" y="295"/>
                  </a:lnTo>
                  <a:lnTo>
                    <a:pt x="764" y="283"/>
                  </a:lnTo>
                  <a:lnTo>
                    <a:pt x="764" y="283"/>
                  </a:lnTo>
                  <a:lnTo>
                    <a:pt x="764" y="295"/>
                  </a:lnTo>
                  <a:lnTo>
                    <a:pt x="758" y="306"/>
                  </a:lnTo>
                  <a:lnTo>
                    <a:pt x="752" y="315"/>
                  </a:lnTo>
                  <a:lnTo>
                    <a:pt x="740" y="3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3" name="Freeform 185"/>
            <p:cNvSpPr>
              <a:spLocks noChangeArrowheads="1"/>
            </p:cNvSpPr>
            <p:nvPr/>
          </p:nvSpPr>
          <p:spPr bwMode="auto">
            <a:xfrm>
              <a:off x="4343400" y="2473325"/>
              <a:ext cx="63500" cy="31750"/>
            </a:xfrm>
            <a:custGeom>
              <a:avLst/>
              <a:gdLst>
                <a:gd name="T0" fmla="*/ 143 w 176"/>
                <a:gd name="T1" fmla="*/ 6 h 88"/>
                <a:gd name="T2" fmla="*/ 120 w 176"/>
                <a:gd name="T3" fmla="*/ 3 h 88"/>
                <a:gd name="T4" fmla="*/ 89 w 176"/>
                <a:gd name="T5" fmla="*/ 0 h 88"/>
                <a:gd name="T6" fmla="*/ 46 w 176"/>
                <a:gd name="T7" fmla="*/ 0 h 88"/>
                <a:gd name="T8" fmla="*/ 40 w 176"/>
                <a:gd name="T9" fmla="*/ 0 h 88"/>
                <a:gd name="T10" fmla="*/ 34 w 176"/>
                <a:gd name="T11" fmla="*/ 3 h 88"/>
                <a:gd name="T12" fmla="*/ 17 w 176"/>
                <a:gd name="T13" fmla="*/ 9 h 88"/>
                <a:gd name="T14" fmla="*/ 3 w 176"/>
                <a:gd name="T15" fmla="*/ 29 h 88"/>
                <a:gd name="T16" fmla="*/ 0 w 176"/>
                <a:gd name="T17" fmla="*/ 41 h 88"/>
                <a:gd name="T18" fmla="*/ 0 w 176"/>
                <a:gd name="T19" fmla="*/ 49 h 88"/>
                <a:gd name="T20" fmla="*/ 0 w 176"/>
                <a:gd name="T21" fmla="*/ 58 h 88"/>
                <a:gd name="T22" fmla="*/ 3 w 176"/>
                <a:gd name="T23" fmla="*/ 61 h 88"/>
                <a:gd name="T24" fmla="*/ 14 w 176"/>
                <a:gd name="T25" fmla="*/ 78 h 88"/>
                <a:gd name="T26" fmla="*/ 34 w 176"/>
                <a:gd name="T27" fmla="*/ 87 h 88"/>
                <a:gd name="T28" fmla="*/ 46 w 176"/>
                <a:gd name="T29" fmla="*/ 87 h 88"/>
                <a:gd name="T30" fmla="*/ 49 w 176"/>
                <a:gd name="T31" fmla="*/ 87 h 88"/>
                <a:gd name="T32" fmla="*/ 94 w 176"/>
                <a:gd name="T33" fmla="*/ 81 h 88"/>
                <a:gd name="T34" fmla="*/ 106 w 176"/>
                <a:gd name="T35" fmla="*/ 78 h 88"/>
                <a:gd name="T36" fmla="*/ 106 w 176"/>
                <a:gd name="T37" fmla="*/ 75 h 88"/>
                <a:gd name="T38" fmla="*/ 94 w 176"/>
                <a:gd name="T39" fmla="*/ 72 h 88"/>
                <a:gd name="T40" fmla="*/ 49 w 176"/>
                <a:gd name="T41" fmla="*/ 66 h 88"/>
                <a:gd name="T42" fmla="*/ 46 w 176"/>
                <a:gd name="T43" fmla="*/ 66 h 88"/>
                <a:gd name="T44" fmla="*/ 37 w 176"/>
                <a:gd name="T45" fmla="*/ 61 h 88"/>
                <a:gd name="T46" fmla="*/ 31 w 176"/>
                <a:gd name="T47" fmla="*/ 55 h 88"/>
                <a:gd name="T48" fmla="*/ 29 w 176"/>
                <a:gd name="T49" fmla="*/ 49 h 88"/>
                <a:gd name="T50" fmla="*/ 29 w 176"/>
                <a:gd name="T51" fmla="*/ 46 h 88"/>
                <a:gd name="T52" fmla="*/ 29 w 176"/>
                <a:gd name="T53" fmla="*/ 46 h 88"/>
                <a:gd name="T54" fmla="*/ 29 w 176"/>
                <a:gd name="T55" fmla="*/ 44 h 88"/>
                <a:gd name="T56" fmla="*/ 37 w 176"/>
                <a:gd name="T57" fmla="*/ 35 h 88"/>
                <a:gd name="T58" fmla="*/ 40 w 176"/>
                <a:gd name="T59" fmla="*/ 35 h 88"/>
                <a:gd name="T60" fmla="*/ 43 w 176"/>
                <a:gd name="T61" fmla="*/ 35 h 88"/>
                <a:gd name="T62" fmla="*/ 49 w 176"/>
                <a:gd name="T63" fmla="*/ 35 h 88"/>
                <a:gd name="T64" fmla="*/ 89 w 176"/>
                <a:gd name="T65" fmla="*/ 35 h 88"/>
                <a:gd name="T66" fmla="*/ 120 w 176"/>
                <a:gd name="T67" fmla="*/ 32 h 88"/>
                <a:gd name="T68" fmla="*/ 143 w 176"/>
                <a:gd name="T69" fmla="*/ 32 h 88"/>
                <a:gd name="T70" fmla="*/ 155 w 176"/>
                <a:gd name="T71" fmla="*/ 44 h 88"/>
                <a:gd name="T72" fmla="*/ 155 w 176"/>
                <a:gd name="T73" fmla="*/ 46 h 88"/>
                <a:gd name="T74" fmla="*/ 155 w 176"/>
                <a:gd name="T75" fmla="*/ 58 h 88"/>
                <a:gd name="T76" fmla="*/ 149 w 176"/>
                <a:gd name="T77" fmla="*/ 69 h 88"/>
                <a:gd name="T78" fmla="*/ 138 w 176"/>
                <a:gd name="T79" fmla="*/ 75 h 88"/>
                <a:gd name="T80" fmla="*/ 138 w 176"/>
                <a:gd name="T81" fmla="*/ 78 h 88"/>
                <a:gd name="T82" fmla="*/ 152 w 176"/>
                <a:gd name="T83" fmla="*/ 75 h 88"/>
                <a:gd name="T84" fmla="*/ 166 w 176"/>
                <a:gd name="T85" fmla="*/ 63 h 88"/>
                <a:gd name="T86" fmla="*/ 172 w 176"/>
                <a:gd name="T87" fmla="*/ 52 h 88"/>
                <a:gd name="T88" fmla="*/ 172 w 176"/>
                <a:gd name="T89" fmla="*/ 38 h 88"/>
                <a:gd name="T90" fmla="*/ 166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3" y="6"/>
                  </a:lnTo>
                  <a:lnTo>
                    <a:pt x="135" y="3"/>
                  </a:lnTo>
                  <a:lnTo>
                    <a:pt x="135" y="3"/>
                  </a:lnTo>
                  <a:lnTo>
                    <a:pt x="120" y="3"/>
                  </a:lnTo>
                  <a:lnTo>
                    <a:pt x="120" y="3"/>
                  </a:lnTo>
                  <a:lnTo>
                    <a:pt x="89" y="0"/>
                  </a:lnTo>
                  <a:lnTo>
                    <a:pt x="89" y="0"/>
                  </a:lnTo>
                  <a:lnTo>
                    <a:pt x="57" y="0"/>
                  </a:lnTo>
                  <a:lnTo>
                    <a:pt x="49" y="0"/>
                  </a:lnTo>
                  <a:lnTo>
                    <a:pt x="46" y="0"/>
                  </a:lnTo>
                  <a:lnTo>
                    <a:pt x="43" y="0"/>
                  </a:lnTo>
                  <a:lnTo>
                    <a:pt x="43" y="0"/>
                  </a:lnTo>
                  <a:lnTo>
                    <a:pt x="40" y="0"/>
                  </a:lnTo>
                  <a:lnTo>
                    <a:pt x="40" y="0"/>
                  </a:lnTo>
                  <a:lnTo>
                    <a:pt x="34" y="3"/>
                  </a:lnTo>
                  <a:lnTo>
                    <a:pt x="34"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0" y="58"/>
                  </a:lnTo>
                  <a:lnTo>
                    <a:pt x="0" y="58"/>
                  </a:lnTo>
                  <a:lnTo>
                    <a:pt x="3" y="61"/>
                  </a:lnTo>
                  <a:lnTo>
                    <a:pt x="3" y="61"/>
                  </a:lnTo>
                  <a:lnTo>
                    <a:pt x="9" y="72"/>
                  </a:lnTo>
                  <a:lnTo>
                    <a:pt x="9" y="72"/>
                  </a:lnTo>
                  <a:lnTo>
                    <a:pt x="14" y="78"/>
                  </a:lnTo>
                  <a:lnTo>
                    <a:pt x="23" y="84"/>
                  </a:lnTo>
                  <a:lnTo>
                    <a:pt x="23" y="84"/>
                  </a:lnTo>
                  <a:lnTo>
                    <a:pt x="34" y="87"/>
                  </a:lnTo>
                  <a:lnTo>
                    <a:pt x="43" y="87"/>
                  </a:lnTo>
                  <a:lnTo>
                    <a:pt x="43" y="87"/>
                  </a:lnTo>
                  <a:lnTo>
                    <a:pt x="46" y="87"/>
                  </a:lnTo>
                  <a:lnTo>
                    <a:pt x="46" y="87"/>
                  </a:lnTo>
                  <a:lnTo>
                    <a:pt x="49" y="87"/>
                  </a:lnTo>
                  <a:lnTo>
                    <a:pt x="49" y="87"/>
                  </a:lnTo>
                  <a:lnTo>
                    <a:pt x="55" y="87"/>
                  </a:lnTo>
                  <a:lnTo>
                    <a:pt x="55" y="87"/>
                  </a:lnTo>
                  <a:lnTo>
                    <a:pt x="94" y="81"/>
                  </a:lnTo>
                  <a:lnTo>
                    <a:pt x="94" y="81"/>
                  </a:lnTo>
                  <a:lnTo>
                    <a:pt x="106" y="78"/>
                  </a:lnTo>
                  <a:lnTo>
                    <a:pt x="106" y="78"/>
                  </a:lnTo>
                  <a:lnTo>
                    <a:pt x="109" y="78"/>
                  </a:lnTo>
                  <a:lnTo>
                    <a:pt x="109" y="78"/>
                  </a:lnTo>
                  <a:lnTo>
                    <a:pt x="106" y="75"/>
                  </a:lnTo>
                  <a:lnTo>
                    <a:pt x="106" y="75"/>
                  </a:lnTo>
                  <a:lnTo>
                    <a:pt x="94" y="72"/>
                  </a:lnTo>
                  <a:lnTo>
                    <a:pt x="94" y="72"/>
                  </a:lnTo>
                  <a:lnTo>
                    <a:pt x="55" y="66"/>
                  </a:lnTo>
                  <a:lnTo>
                    <a:pt x="55" y="66"/>
                  </a:lnTo>
                  <a:lnTo>
                    <a:pt x="49" y="66"/>
                  </a:lnTo>
                  <a:lnTo>
                    <a:pt x="49" y="66"/>
                  </a:lnTo>
                  <a:lnTo>
                    <a:pt x="46" y="66"/>
                  </a:lnTo>
                  <a:lnTo>
                    <a:pt x="46" y="66"/>
                  </a:lnTo>
                  <a:lnTo>
                    <a:pt x="43" y="66"/>
                  </a:lnTo>
                  <a:lnTo>
                    <a:pt x="43" y="66"/>
                  </a:lnTo>
                  <a:lnTo>
                    <a:pt x="37" y="61"/>
                  </a:lnTo>
                  <a:lnTo>
                    <a:pt x="37" y="61"/>
                  </a:lnTo>
                  <a:lnTo>
                    <a:pt x="31" y="55"/>
                  </a:lnTo>
                  <a:lnTo>
                    <a:pt x="31" y="55"/>
                  </a:lnTo>
                  <a:lnTo>
                    <a:pt x="29" y="52"/>
                  </a:lnTo>
                  <a:lnTo>
                    <a:pt x="29" y="49"/>
                  </a:lnTo>
                  <a:lnTo>
                    <a:pt x="29" y="49"/>
                  </a:lnTo>
                  <a:lnTo>
                    <a:pt x="29" y="46"/>
                  </a:lnTo>
                  <a:lnTo>
                    <a:pt x="29" y="46"/>
                  </a:lnTo>
                  <a:lnTo>
                    <a:pt x="29" y="46"/>
                  </a:lnTo>
                  <a:lnTo>
                    <a:pt x="29" y="46"/>
                  </a:lnTo>
                  <a:lnTo>
                    <a:pt x="29" y="46"/>
                  </a:lnTo>
                  <a:lnTo>
                    <a:pt x="29" y="46"/>
                  </a:lnTo>
                  <a:lnTo>
                    <a:pt x="29" y="46"/>
                  </a:lnTo>
                  <a:lnTo>
                    <a:pt x="29" y="44"/>
                  </a:lnTo>
                  <a:lnTo>
                    <a:pt x="29" y="44"/>
                  </a:lnTo>
                  <a:lnTo>
                    <a:pt x="31" y="41"/>
                  </a:lnTo>
                  <a:lnTo>
                    <a:pt x="31" y="41"/>
                  </a:lnTo>
                  <a:lnTo>
                    <a:pt x="37" y="35"/>
                  </a:lnTo>
                  <a:lnTo>
                    <a:pt x="37" y="35"/>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5"/>
                  </a:lnTo>
                  <a:lnTo>
                    <a:pt x="155" y="44"/>
                  </a:lnTo>
                  <a:lnTo>
                    <a:pt x="155" y="44"/>
                  </a:lnTo>
                  <a:lnTo>
                    <a:pt x="155" y="46"/>
                  </a:lnTo>
                  <a:lnTo>
                    <a:pt x="155" y="46"/>
                  </a:lnTo>
                  <a:lnTo>
                    <a:pt x="158" y="49"/>
                  </a:lnTo>
                  <a:lnTo>
                    <a:pt x="158" y="49"/>
                  </a:lnTo>
                  <a:lnTo>
                    <a:pt x="155" y="58"/>
                  </a:lnTo>
                  <a:lnTo>
                    <a:pt x="155" y="58"/>
                  </a:lnTo>
                  <a:lnTo>
                    <a:pt x="152" y="63"/>
                  </a:lnTo>
                  <a:lnTo>
                    <a:pt x="149" y="69"/>
                  </a:lnTo>
                  <a:lnTo>
                    <a:pt x="149" y="69"/>
                  </a:lnTo>
                  <a:lnTo>
                    <a:pt x="138" y="75"/>
                  </a:lnTo>
                  <a:lnTo>
                    <a:pt x="138" y="75"/>
                  </a:lnTo>
                  <a:lnTo>
                    <a:pt x="135" y="78"/>
                  </a:lnTo>
                  <a:lnTo>
                    <a:pt x="138" y="78"/>
                  </a:lnTo>
                  <a:lnTo>
                    <a:pt x="138" y="78"/>
                  </a:lnTo>
                  <a:lnTo>
                    <a:pt x="141" y="78"/>
                  </a:lnTo>
                  <a:lnTo>
                    <a:pt x="141" y="78"/>
                  </a:lnTo>
                  <a:lnTo>
                    <a:pt x="152" y="75"/>
                  </a:lnTo>
                  <a:lnTo>
                    <a:pt x="152" y="75"/>
                  </a:lnTo>
                  <a:lnTo>
                    <a:pt x="158" y="72"/>
                  </a:lnTo>
                  <a:lnTo>
                    <a:pt x="166" y="63"/>
                  </a:lnTo>
                  <a:lnTo>
                    <a:pt x="166" y="63"/>
                  </a:lnTo>
                  <a:lnTo>
                    <a:pt x="172" y="52"/>
                  </a:lnTo>
                  <a:lnTo>
                    <a:pt x="172" y="52"/>
                  </a:lnTo>
                  <a:lnTo>
                    <a:pt x="175" y="46"/>
                  </a:lnTo>
                  <a:lnTo>
                    <a:pt x="175" y="46"/>
                  </a:lnTo>
                  <a:lnTo>
                    <a:pt x="172" y="38"/>
                  </a:lnTo>
                  <a:lnTo>
                    <a:pt x="172" y="38"/>
                  </a:lnTo>
                  <a:lnTo>
                    <a:pt x="172" y="29"/>
                  </a:lnTo>
                  <a:lnTo>
                    <a:pt x="166" y="24"/>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4" name="Freeform 186"/>
            <p:cNvSpPr>
              <a:spLocks noChangeArrowheads="1"/>
            </p:cNvSpPr>
            <p:nvPr/>
          </p:nvSpPr>
          <p:spPr bwMode="auto">
            <a:xfrm>
              <a:off x="4343400" y="2641600"/>
              <a:ext cx="63500" cy="31750"/>
            </a:xfrm>
            <a:custGeom>
              <a:avLst/>
              <a:gdLst>
                <a:gd name="T0" fmla="*/ 143 w 176"/>
                <a:gd name="T1" fmla="*/ 6 h 90"/>
                <a:gd name="T2" fmla="*/ 120 w 176"/>
                <a:gd name="T3" fmla="*/ 3 h 90"/>
                <a:gd name="T4" fmla="*/ 89 w 176"/>
                <a:gd name="T5" fmla="*/ 3 h 90"/>
                <a:gd name="T6" fmla="*/ 46 w 176"/>
                <a:gd name="T7" fmla="*/ 0 h 90"/>
                <a:gd name="T8" fmla="*/ 40 w 176"/>
                <a:gd name="T9" fmla="*/ 3 h 90"/>
                <a:gd name="T10" fmla="*/ 34 w 176"/>
                <a:gd name="T11" fmla="*/ 3 h 90"/>
                <a:gd name="T12" fmla="*/ 17 w 176"/>
                <a:gd name="T13" fmla="*/ 12 h 90"/>
                <a:gd name="T14" fmla="*/ 3 w 176"/>
                <a:gd name="T15" fmla="*/ 29 h 90"/>
                <a:gd name="T16" fmla="*/ 0 w 176"/>
                <a:gd name="T17" fmla="*/ 41 h 90"/>
                <a:gd name="T18" fmla="*/ 0 w 176"/>
                <a:gd name="T19" fmla="*/ 49 h 90"/>
                <a:gd name="T20" fmla="*/ 0 w 176"/>
                <a:gd name="T21" fmla="*/ 58 h 90"/>
                <a:gd name="T22" fmla="*/ 3 w 176"/>
                <a:gd name="T23" fmla="*/ 63 h 90"/>
                <a:gd name="T24" fmla="*/ 14 w 176"/>
                <a:gd name="T25" fmla="*/ 81 h 90"/>
                <a:gd name="T26" fmla="*/ 34 w 176"/>
                <a:gd name="T27" fmla="*/ 89 h 90"/>
                <a:gd name="T28" fmla="*/ 46 w 176"/>
                <a:gd name="T29" fmla="*/ 89 h 90"/>
                <a:gd name="T30" fmla="*/ 49 w 176"/>
                <a:gd name="T31" fmla="*/ 89 h 90"/>
                <a:gd name="T32" fmla="*/ 94 w 176"/>
                <a:gd name="T33" fmla="*/ 81 h 90"/>
                <a:gd name="T34" fmla="*/ 106 w 176"/>
                <a:gd name="T35" fmla="*/ 78 h 90"/>
                <a:gd name="T36" fmla="*/ 106 w 176"/>
                <a:gd name="T37" fmla="*/ 78 h 90"/>
                <a:gd name="T38" fmla="*/ 94 w 176"/>
                <a:gd name="T39" fmla="*/ 75 h 90"/>
                <a:gd name="T40" fmla="*/ 49 w 176"/>
                <a:gd name="T41" fmla="*/ 66 h 90"/>
                <a:gd name="T42" fmla="*/ 46 w 176"/>
                <a:gd name="T43" fmla="*/ 66 h 90"/>
                <a:gd name="T44" fmla="*/ 37 w 176"/>
                <a:gd name="T45" fmla="*/ 63 h 90"/>
                <a:gd name="T46" fmla="*/ 31 w 176"/>
                <a:gd name="T47" fmla="*/ 58 h 90"/>
                <a:gd name="T48" fmla="*/ 29 w 176"/>
                <a:gd name="T49" fmla="*/ 49 h 90"/>
                <a:gd name="T50" fmla="*/ 29 w 176"/>
                <a:gd name="T51" fmla="*/ 46 h 90"/>
                <a:gd name="T52" fmla="*/ 29 w 176"/>
                <a:gd name="T53" fmla="*/ 49 h 90"/>
                <a:gd name="T54" fmla="*/ 29 w 176"/>
                <a:gd name="T55" fmla="*/ 46 h 90"/>
                <a:gd name="T56" fmla="*/ 37 w 176"/>
                <a:gd name="T57" fmla="*/ 38 h 90"/>
                <a:gd name="T58" fmla="*/ 40 w 176"/>
                <a:gd name="T59" fmla="*/ 35 h 90"/>
                <a:gd name="T60" fmla="*/ 43 w 176"/>
                <a:gd name="T61" fmla="*/ 35 h 90"/>
                <a:gd name="T62" fmla="*/ 49 w 176"/>
                <a:gd name="T63" fmla="*/ 35 h 90"/>
                <a:gd name="T64" fmla="*/ 89 w 176"/>
                <a:gd name="T65" fmla="*/ 35 h 90"/>
                <a:gd name="T66" fmla="*/ 120 w 176"/>
                <a:gd name="T67" fmla="*/ 32 h 90"/>
                <a:gd name="T68" fmla="*/ 143 w 176"/>
                <a:gd name="T69" fmla="*/ 32 h 90"/>
                <a:gd name="T70" fmla="*/ 155 w 176"/>
                <a:gd name="T71" fmla="*/ 43 h 90"/>
                <a:gd name="T72" fmla="*/ 155 w 176"/>
                <a:gd name="T73" fmla="*/ 46 h 90"/>
                <a:gd name="T74" fmla="*/ 155 w 176"/>
                <a:gd name="T75" fmla="*/ 58 h 90"/>
                <a:gd name="T76" fmla="*/ 149 w 176"/>
                <a:gd name="T77" fmla="*/ 72 h 90"/>
                <a:gd name="T78" fmla="*/ 138 w 176"/>
                <a:gd name="T79" fmla="*/ 75 h 90"/>
                <a:gd name="T80" fmla="*/ 138 w 176"/>
                <a:gd name="T81" fmla="*/ 78 h 90"/>
                <a:gd name="T82" fmla="*/ 152 w 176"/>
                <a:gd name="T83" fmla="*/ 78 h 90"/>
                <a:gd name="T84" fmla="*/ 166 w 176"/>
                <a:gd name="T85" fmla="*/ 66 h 90"/>
                <a:gd name="T86" fmla="*/ 172 w 176"/>
                <a:gd name="T87" fmla="*/ 55 h 90"/>
                <a:gd name="T88" fmla="*/ 172 w 176"/>
                <a:gd name="T89" fmla="*/ 38 h 90"/>
                <a:gd name="T90" fmla="*/ 166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3" y="6"/>
                  </a:lnTo>
                  <a:lnTo>
                    <a:pt x="135" y="3"/>
                  </a:lnTo>
                  <a:lnTo>
                    <a:pt x="135" y="3"/>
                  </a:lnTo>
                  <a:lnTo>
                    <a:pt x="120" y="3"/>
                  </a:lnTo>
                  <a:lnTo>
                    <a:pt x="120" y="3"/>
                  </a:lnTo>
                  <a:lnTo>
                    <a:pt x="89" y="3"/>
                  </a:lnTo>
                  <a:lnTo>
                    <a:pt x="89" y="3"/>
                  </a:lnTo>
                  <a:lnTo>
                    <a:pt x="57" y="0"/>
                  </a:lnTo>
                  <a:lnTo>
                    <a:pt x="49" y="0"/>
                  </a:lnTo>
                  <a:lnTo>
                    <a:pt x="46" y="0"/>
                  </a:lnTo>
                  <a:lnTo>
                    <a:pt x="43" y="0"/>
                  </a:lnTo>
                  <a:lnTo>
                    <a:pt x="43" y="3"/>
                  </a:lnTo>
                  <a:lnTo>
                    <a:pt x="40" y="3"/>
                  </a:lnTo>
                  <a:lnTo>
                    <a:pt x="40" y="3"/>
                  </a:lnTo>
                  <a:lnTo>
                    <a:pt x="34" y="3"/>
                  </a:lnTo>
                  <a:lnTo>
                    <a:pt x="34"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0" y="58"/>
                  </a:lnTo>
                  <a:lnTo>
                    <a:pt x="0" y="58"/>
                  </a:lnTo>
                  <a:lnTo>
                    <a:pt x="3" y="63"/>
                  </a:lnTo>
                  <a:lnTo>
                    <a:pt x="3" y="63"/>
                  </a:lnTo>
                  <a:lnTo>
                    <a:pt x="9" y="72"/>
                  </a:lnTo>
                  <a:lnTo>
                    <a:pt x="9" y="72"/>
                  </a:lnTo>
                  <a:lnTo>
                    <a:pt x="14" y="81"/>
                  </a:lnTo>
                  <a:lnTo>
                    <a:pt x="23" y="86"/>
                  </a:lnTo>
                  <a:lnTo>
                    <a:pt x="23" y="86"/>
                  </a:lnTo>
                  <a:lnTo>
                    <a:pt x="34" y="89"/>
                  </a:lnTo>
                  <a:lnTo>
                    <a:pt x="43" y="89"/>
                  </a:lnTo>
                  <a:lnTo>
                    <a:pt x="43" y="89"/>
                  </a:lnTo>
                  <a:lnTo>
                    <a:pt x="46" y="89"/>
                  </a:lnTo>
                  <a:lnTo>
                    <a:pt x="46" y="89"/>
                  </a:lnTo>
                  <a:lnTo>
                    <a:pt x="49" y="89"/>
                  </a:lnTo>
                  <a:lnTo>
                    <a:pt x="49" y="89"/>
                  </a:lnTo>
                  <a:lnTo>
                    <a:pt x="55" y="86"/>
                  </a:lnTo>
                  <a:lnTo>
                    <a:pt x="55" y="86"/>
                  </a:lnTo>
                  <a:lnTo>
                    <a:pt x="94" y="81"/>
                  </a:lnTo>
                  <a:lnTo>
                    <a:pt x="94" y="81"/>
                  </a:lnTo>
                  <a:lnTo>
                    <a:pt x="106" y="78"/>
                  </a:lnTo>
                  <a:lnTo>
                    <a:pt x="106" y="78"/>
                  </a:lnTo>
                  <a:lnTo>
                    <a:pt x="109" y="78"/>
                  </a:lnTo>
                  <a:lnTo>
                    <a:pt x="109" y="78"/>
                  </a:lnTo>
                  <a:lnTo>
                    <a:pt x="106" y="78"/>
                  </a:lnTo>
                  <a:lnTo>
                    <a:pt x="106" y="78"/>
                  </a:lnTo>
                  <a:lnTo>
                    <a:pt x="94" y="75"/>
                  </a:lnTo>
                  <a:lnTo>
                    <a:pt x="94" y="75"/>
                  </a:lnTo>
                  <a:lnTo>
                    <a:pt x="55" y="69"/>
                  </a:lnTo>
                  <a:lnTo>
                    <a:pt x="55" y="69"/>
                  </a:lnTo>
                  <a:lnTo>
                    <a:pt x="49" y="66"/>
                  </a:lnTo>
                  <a:lnTo>
                    <a:pt x="49" y="66"/>
                  </a:lnTo>
                  <a:lnTo>
                    <a:pt x="46" y="66"/>
                  </a:lnTo>
                  <a:lnTo>
                    <a:pt x="46" y="66"/>
                  </a:lnTo>
                  <a:lnTo>
                    <a:pt x="43" y="66"/>
                  </a:lnTo>
                  <a:lnTo>
                    <a:pt x="43" y="66"/>
                  </a:lnTo>
                  <a:lnTo>
                    <a:pt x="37" y="63"/>
                  </a:lnTo>
                  <a:lnTo>
                    <a:pt x="37" y="63"/>
                  </a:lnTo>
                  <a:lnTo>
                    <a:pt x="31" y="58"/>
                  </a:lnTo>
                  <a:lnTo>
                    <a:pt x="31" y="58"/>
                  </a:lnTo>
                  <a:lnTo>
                    <a:pt x="29" y="52"/>
                  </a:lnTo>
                  <a:lnTo>
                    <a:pt x="29" y="52"/>
                  </a:lnTo>
                  <a:lnTo>
                    <a:pt x="29" y="49"/>
                  </a:lnTo>
                  <a:lnTo>
                    <a:pt x="29" y="49"/>
                  </a:lnTo>
                  <a:lnTo>
                    <a:pt x="29" y="46"/>
                  </a:lnTo>
                  <a:lnTo>
                    <a:pt x="29" y="46"/>
                  </a:lnTo>
                  <a:lnTo>
                    <a:pt x="29" y="49"/>
                  </a:lnTo>
                  <a:lnTo>
                    <a:pt x="29" y="49"/>
                  </a:lnTo>
                  <a:lnTo>
                    <a:pt x="29" y="49"/>
                  </a:lnTo>
                  <a:lnTo>
                    <a:pt x="29" y="46"/>
                  </a:lnTo>
                  <a:lnTo>
                    <a:pt x="29" y="46"/>
                  </a:lnTo>
                  <a:lnTo>
                    <a:pt x="29" y="46"/>
                  </a:lnTo>
                  <a:lnTo>
                    <a:pt x="31" y="43"/>
                  </a:lnTo>
                  <a:lnTo>
                    <a:pt x="31" y="43"/>
                  </a:lnTo>
                  <a:lnTo>
                    <a:pt x="37" y="38"/>
                  </a:lnTo>
                  <a:lnTo>
                    <a:pt x="37" y="38"/>
                  </a:lnTo>
                  <a:lnTo>
                    <a:pt x="40" y="35"/>
                  </a:lnTo>
                  <a:lnTo>
                    <a:pt x="40" y="35"/>
                  </a:lnTo>
                  <a:lnTo>
                    <a:pt x="43" y="35"/>
                  </a:lnTo>
                  <a:lnTo>
                    <a:pt x="43" y="35"/>
                  </a:lnTo>
                  <a:lnTo>
                    <a:pt x="43" y="35"/>
                  </a:lnTo>
                  <a:lnTo>
                    <a:pt x="43" y="35"/>
                  </a:lnTo>
                  <a:lnTo>
                    <a:pt x="46" y="35"/>
                  </a:lnTo>
                  <a:lnTo>
                    <a:pt x="49" y="35"/>
                  </a:lnTo>
                  <a:lnTo>
                    <a:pt x="57" y="35"/>
                  </a:lnTo>
                  <a:lnTo>
                    <a:pt x="57" y="35"/>
                  </a:lnTo>
                  <a:lnTo>
                    <a:pt x="89" y="35"/>
                  </a:lnTo>
                  <a:lnTo>
                    <a:pt x="89" y="35"/>
                  </a:lnTo>
                  <a:lnTo>
                    <a:pt x="120" y="32"/>
                  </a:lnTo>
                  <a:lnTo>
                    <a:pt x="120" y="32"/>
                  </a:lnTo>
                  <a:lnTo>
                    <a:pt x="135" y="32"/>
                  </a:lnTo>
                  <a:lnTo>
                    <a:pt x="135" y="32"/>
                  </a:lnTo>
                  <a:lnTo>
                    <a:pt x="143" y="32"/>
                  </a:lnTo>
                  <a:lnTo>
                    <a:pt x="143" y="32"/>
                  </a:lnTo>
                  <a:lnTo>
                    <a:pt x="149" y="38"/>
                  </a:lnTo>
                  <a:lnTo>
                    <a:pt x="155" y="43"/>
                  </a:lnTo>
                  <a:lnTo>
                    <a:pt x="155" y="43"/>
                  </a:lnTo>
                  <a:lnTo>
                    <a:pt x="155" y="46"/>
                  </a:lnTo>
                  <a:lnTo>
                    <a:pt x="155" y="46"/>
                  </a:lnTo>
                  <a:lnTo>
                    <a:pt x="158" y="52"/>
                  </a:lnTo>
                  <a:lnTo>
                    <a:pt x="158" y="52"/>
                  </a:lnTo>
                  <a:lnTo>
                    <a:pt x="155" y="58"/>
                  </a:lnTo>
                  <a:lnTo>
                    <a:pt x="155" y="58"/>
                  </a:lnTo>
                  <a:lnTo>
                    <a:pt x="152" y="66"/>
                  </a:lnTo>
                  <a:lnTo>
                    <a:pt x="149" y="72"/>
                  </a:lnTo>
                  <a:lnTo>
                    <a:pt x="149" y="72"/>
                  </a:lnTo>
                  <a:lnTo>
                    <a:pt x="138" y="75"/>
                  </a:lnTo>
                  <a:lnTo>
                    <a:pt x="138" y="75"/>
                  </a:lnTo>
                  <a:lnTo>
                    <a:pt x="135" y="78"/>
                  </a:lnTo>
                  <a:lnTo>
                    <a:pt x="138" y="78"/>
                  </a:lnTo>
                  <a:lnTo>
                    <a:pt x="138" y="78"/>
                  </a:lnTo>
                  <a:lnTo>
                    <a:pt x="141" y="78"/>
                  </a:lnTo>
                  <a:lnTo>
                    <a:pt x="141" y="78"/>
                  </a:lnTo>
                  <a:lnTo>
                    <a:pt x="152" y="78"/>
                  </a:lnTo>
                  <a:lnTo>
                    <a:pt x="152" y="78"/>
                  </a:lnTo>
                  <a:lnTo>
                    <a:pt x="158" y="72"/>
                  </a:lnTo>
                  <a:lnTo>
                    <a:pt x="166" y="66"/>
                  </a:lnTo>
                  <a:lnTo>
                    <a:pt x="166" y="66"/>
                  </a:lnTo>
                  <a:lnTo>
                    <a:pt x="172" y="55"/>
                  </a:lnTo>
                  <a:lnTo>
                    <a:pt x="172" y="55"/>
                  </a:lnTo>
                  <a:lnTo>
                    <a:pt x="175" y="46"/>
                  </a:lnTo>
                  <a:lnTo>
                    <a:pt x="175" y="46"/>
                  </a:lnTo>
                  <a:lnTo>
                    <a:pt x="172" y="38"/>
                  </a:lnTo>
                  <a:lnTo>
                    <a:pt x="172" y="38"/>
                  </a:lnTo>
                  <a:lnTo>
                    <a:pt x="172" y="32"/>
                  </a:lnTo>
                  <a:lnTo>
                    <a:pt x="166" y="23"/>
                  </a:lnTo>
                  <a:lnTo>
                    <a:pt x="160"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5" name="Freeform 187"/>
            <p:cNvSpPr>
              <a:spLocks noChangeArrowheads="1"/>
            </p:cNvSpPr>
            <p:nvPr/>
          </p:nvSpPr>
          <p:spPr bwMode="auto">
            <a:xfrm>
              <a:off x="5405438" y="2473325"/>
              <a:ext cx="63500" cy="31750"/>
            </a:xfrm>
            <a:custGeom>
              <a:avLst/>
              <a:gdLst>
                <a:gd name="T0" fmla="*/ 146 w 176"/>
                <a:gd name="T1" fmla="*/ 6 h 88"/>
                <a:gd name="T2" fmla="*/ 121 w 176"/>
                <a:gd name="T3" fmla="*/ 3 h 88"/>
                <a:gd name="T4" fmla="*/ 89 w 176"/>
                <a:gd name="T5" fmla="*/ 0 h 88"/>
                <a:gd name="T6" fmla="*/ 46 w 176"/>
                <a:gd name="T7" fmla="*/ 0 h 88"/>
                <a:gd name="T8" fmla="*/ 40 w 176"/>
                <a:gd name="T9" fmla="*/ 0 h 88"/>
                <a:gd name="T10" fmla="*/ 35 w 176"/>
                <a:gd name="T11" fmla="*/ 3 h 88"/>
                <a:gd name="T12" fmla="*/ 17 w 176"/>
                <a:gd name="T13" fmla="*/ 9 h 88"/>
                <a:gd name="T14" fmla="*/ 3 w 176"/>
                <a:gd name="T15" fmla="*/ 29 h 88"/>
                <a:gd name="T16" fmla="*/ 0 w 176"/>
                <a:gd name="T17" fmla="*/ 41 h 88"/>
                <a:gd name="T18" fmla="*/ 0 w 176"/>
                <a:gd name="T19" fmla="*/ 49 h 88"/>
                <a:gd name="T20" fmla="*/ 3 w 176"/>
                <a:gd name="T21" fmla="*/ 58 h 88"/>
                <a:gd name="T22" fmla="*/ 3 w 176"/>
                <a:gd name="T23" fmla="*/ 61 h 88"/>
                <a:gd name="T24" fmla="*/ 17 w 176"/>
                <a:gd name="T25" fmla="*/ 78 h 88"/>
                <a:gd name="T26" fmla="*/ 35 w 176"/>
                <a:gd name="T27" fmla="*/ 87 h 88"/>
                <a:gd name="T28" fmla="*/ 46 w 176"/>
                <a:gd name="T29" fmla="*/ 87 h 88"/>
                <a:gd name="T30" fmla="*/ 49 w 176"/>
                <a:gd name="T31" fmla="*/ 87 h 88"/>
                <a:gd name="T32" fmla="*/ 95 w 176"/>
                <a:gd name="T33" fmla="*/ 81 h 88"/>
                <a:gd name="T34" fmla="*/ 106 w 176"/>
                <a:gd name="T35" fmla="*/ 78 h 88"/>
                <a:gd name="T36" fmla="*/ 106 w 176"/>
                <a:gd name="T37" fmla="*/ 75 h 88"/>
                <a:gd name="T38" fmla="*/ 95 w 176"/>
                <a:gd name="T39" fmla="*/ 72 h 88"/>
                <a:gd name="T40" fmla="*/ 49 w 176"/>
                <a:gd name="T41" fmla="*/ 66 h 88"/>
                <a:gd name="T42" fmla="*/ 46 w 176"/>
                <a:gd name="T43" fmla="*/ 66 h 88"/>
                <a:gd name="T44" fmla="*/ 37 w 176"/>
                <a:gd name="T45" fmla="*/ 61 h 88"/>
                <a:gd name="T46" fmla="*/ 32 w 176"/>
                <a:gd name="T47" fmla="*/ 55 h 88"/>
                <a:gd name="T48" fmla="*/ 32 w 176"/>
                <a:gd name="T49" fmla="*/ 49 h 88"/>
                <a:gd name="T50" fmla="*/ 32 w 176"/>
                <a:gd name="T51" fmla="*/ 46 h 88"/>
                <a:gd name="T52" fmla="*/ 32 w 176"/>
                <a:gd name="T53" fmla="*/ 46 h 88"/>
                <a:gd name="T54" fmla="*/ 32 w 176"/>
                <a:gd name="T55" fmla="*/ 44 h 88"/>
                <a:gd name="T56" fmla="*/ 37 w 176"/>
                <a:gd name="T57" fmla="*/ 35 h 88"/>
                <a:gd name="T58" fmla="*/ 43 w 176"/>
                <a:gd name="T59" fmla="*/ 35 h 88"/>
                <a:gd name="T60" fmla="*/ 46 w 176"/>
                <a:gd name="T61" fmla="*/ 35 h 88"/>
                <a:gd name="T62" fmla="*/ 49 w 176"/>
                <a:gd name="T63" fmla="*/ 35 h 88"/>
                <a:gd name="T64" fmla="*/ 89 w 176"/>
                <a:gd name="T65" fmla="*/ 35 h 88"/>
                <a:gd name="T66" fmla="*/ 121 w 176"/>
                <a:gd name="T67" fmla="*/ 32 h 88"/>
                <a:gd name="T68" fmla="*/ 144 w 176"/>
                <a:gd name="T69" fmla="*/ 32 h 88"/>
                <a:gd name="T70" fmla="*/ 155 w 176"/>
                <a:gd name="T71" fmla="*/ 44 h 88"/>
                <a:gd name="T72" fmla="*/ 158 w 176"/>
                <a:gd name="T73" fmla="*/ 46 h 88"/>
                <a:gd name="T74" fmla="*/ 158 w 176"/>
                <a:gd name="T75" fmla="*/ 58 h 88"/>
                <a:gd name="T76" fmla="*/ 149 w 176"/>
                <a:gd name="T77" fmla="*/ 69 h 88"/>
                <a:gd name="T78" fmla="*/ 141 w 176"/>
                <a:gd name="T79" fmla="*/ 75 h 88"/>
                <a:gd name="T80" fmla="*/ 138 w 176"/>
                <a:gd name="T81" fmla="*/ 78 h 88"/>
                <a:gd name="T82" fmla="*/ 152 w 176"/>
                <a:gd name="T83" fmla="*/ 75 h 88"/>
                <a:gd name="T84" fmla="*/ 166 w 176"/>
                <a:gd name="T85" fmla="*/ 63 h 88"/>
                <a:gd name="T86" fmla="*/ 172 w 176"/>
                <a:gd name="T87" fmla="*/ 52 h 88"/>
                <a:gd name="T88" fmla="*/ 175 w 176"/>
                <a:gd name="T89" fmla="*/ 38 h 88"/>
                <a:gd name="T90" fmla="*/ 169 w 176"/>
                <a:gd name="T91"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88">
                  <a:moveTo>
                    <a:pt x="155" y="9"/>
                  </a:moveTo>
                  <a:lnTo>
                    <a:pt x="155" y="9"/>
                  </a:lnTo>
                  <a:lnTo>
                    <a:pt x="146" y="6"/>
                  </a:lnTo>
                  <a:lnTo>
                    <a:pt x="135" y="3"/>
                  </a:lnTo>
                  <a:lnTo>
                    <a:pt x="135" y="3"/>
                  </a:lnTo>
                  <a:lnTo>
                    <a:pt x="121" y="3"/>
                  </a:lnTo>
                  <a:lnTo>
                    <a:pt x="121" y="3"/>
                  </a:lnTo>
                  <a:lnTo>
                    <a:pt x="89" y="0"/>
                  </a:lnTo>
                  <a:lnTo>
                    <a:pt x="89" y="0"/>
                  </a:lnTo>
                  <a:lnTo>
                    <a:pt x="58" y="0"/>
                  </a:lnTo>
                  <a:lnTo>
                    <a:pt x="49" y="0"/>
                  </a:lnTo>
                  <a:lnTo>
                    <a:pt x="46" y="0"/>
                  </a:lnTo>
                  <a:lnTo>
                    <a:pt x="46" y="0"/>
                  </a:lnTo>
                  <a:lnTo>
                    <a:pt x="43" y="0"/>
                  </a:lnTo>
                  <a:lnTo>
                    <a:pt x="40" y="0"/>
                  </a:lnTo>
                  <a:lnTo>
                    <a:pt x="40" y="0"/>
                  </a:lnTo>
                  <a:lnTo>
                    <a:pt x="35" y="3"/>
                  </a:lnTo>
                  <a:lnTo>
                    <a:pt x="35" y="3"/>
                  </a:lnTo>
                  <a:lnTo>
                    <a:pt x="29" y="3"/>
                  </a:lnTo>
                  <a:lnTo>
                    <a:pt x="29" y="3"/>
                  </a:lnTo>
                  <a:lnTo>
                    <a:pt x="17" y="9"/>
                  </a:lnTo>
                  <a:lnTo>
                    <a:pt x="17" y="9"/>
                  </a:lnTo>
                  <a:lnTo>
                    <a:pt x="9" y="18"/>
                  </a:lnTo>
                  <a:lnTo>
                    <a:pt x="3" y="29"/>
                  </a:lnTo>
                  <a:lnTo>
                    <a:pt x="3" y="29"/>
                  </a:lnTo>
                  <a:lnTo>
                    <a:pt x="0" y="41"/>
                  </a:lnTo>
                  <a:lnTo>
                    <a:pt x="0" y="41"/>
                  </a:lnTo>
                  <a:lnTo>
                    <a:pt x="0" y="46"/>
                  </a:lnTo>
                  <a:lnTo>
                    <a:pt x="0" y="49"/>
                  </a:lnTo>
                  <a:lnTo>
                    <a:pt x="0" y="49"/>
                  </a:lnTo>
                  <a:lnTo>
                    <a:pt x="0" y="52"/>
                  </a:lnTo>
                  <a:lnTo>
                    <a:pt x="0" y="52"/>
                  </a:lnTo>
                  <a:lnTo>
                    <a:pt x="3" y="58"/>
                  </a:lnTo>
                  <a:lnTo>
                    <a:pt x="3" y="58"/>
                  </a:lnTo>
                  <a:lnTo>
                    <a:pt x="3" y="61"/>
                  </a:lnTo>
                  <a:lnTo>
                    <a:pt x="3" y="61"/>
                  </a:lnTo>
                  <a:lnTo>
                    <a:pt x="9" y="72"/>
                  </a:lnTo>
                  <a:lnTo>
                    <a:pt x="9" y="72"/>
                  </a:lnTo>
                  <a:lnTo>
                    <a:pt x="17" y="78"/>
                  </a:lnTo>
                  <a:lnTo>
                    <a:pt x="26" y="84"/>
                  </a:lnTo>
                  <a:lnTo>
                    <a:pt x="26" y="84"/>
                  </a:lnTo>
                  <a:lnTo>
                    <a:pt x="35" y="87"/>
                  </a:lnTo>
                  <a:lnTo>
                    <a:pt x="43" y="87"/>
                  </a:lnTo>
                  <a:lnTo>
                    <a:pt x="43" y="87"/>
                  </a:lnTo>
                  <a:lnTo>
                    <a:pt x="46" y="87"/>
                  </a:lnTo>
                  <a:lnTo>
                    <a:pt x="46" y="87"/>
                  </a:lnTo>
                  <a:lnTo>
                    <a:pt x="49" y="87"/>
                  </a:lnTo>
                  <a:lnTo>
                    <a:pt x="49" y="87"/>
                  </a:lnTo>
                  <a:lnTo>
                    <a:pt x="58" y="87"/>
                  </a:lnTo>
                  <a:lnTo>
                    <a:pt x="58" y="87"/>
                  </a:lnTo>
                  <a:lnTo>
                    <a:pt x="95" y="81"/>
                  </a:lnTo>
                  <a:lnTo>
                    <a:pt x="95" y="81"/>
                  </a:lnTo>
                  <a:lnTo>
                    <a:pt x="106" y="78"/>
                  </a:lnTo>
                  <a:lnTo>
                    <a:pt x="106" y="78"/>
                  </a:lnTo>
                  <a:lnTo>
                    <a:pt x="109" y="78"/>
                  </a:lnTo>
                  <a:lnTo>
                    <a:pt x="109" y="78"/>
                  </a:lnTo>
                  <a:lnTo>
                    <a:pt x="106" y="75"/>
                  </a:lnTo>
                  <a:lnTo>
                    <a:pt x="106" y="75"/>
                  </a:lnTo>
                  <a:lnTo>
                    <a:pt x="95" y="72"/>
                  </a:lnTo>
                  <a:lnTo>
                    <a:pt x="95" y="72"/>
                  </a:lnTo>
                  <a:lnTo>
                    <a:pt x="58" y="66"/>
                  </a:lnTo>
                  <a:lnTo>
                    <a:pt x="58" y="66"/>
                  </a:lnTo>
                  <a:lnTo>
                    <a:pt x="49" y="66"/>
                  </a:lnTo>
                  <a:lnTo>
                    <a:pt x="49" y="66"/>
                  </a:lnTo>
                  <a:lnTo>
                    <a:pt x="46" y="66"/>
                  </a:lnTo>
                  <a:lnTo>
                    <a:pt x="46" y="66"/>
                  </a:lnTo>
                  <a:lnTo>
                    <a:pt x="43" y="66"/>
                  </a:lnTo>
                  <a:lnTo>
                    <a:pt x="43" y="66"/>
                  </a:lnTo>
                  <a:lnTo>
                    <a:pt x="37" y="61"/>
                  </a:lnTo>
                  <a:lnTo>
                    <a:pt x="37" y="61"/>
                  </a:lnTo>
                  <a:lnTo>
                    <a:pt x="32" y="55"/>
                  </a:lnTo>
                  <a:lnTo>
                    <a:pt x="32" y="55"/>
                  </a:lnTo>
                  <a:lnTo>
                    <a:pt x="32" y="52"/>
                  </a:lnTo>
                  <a:lnTo>
                    <a:pt x="32" y="49"/>
                  </a:lnTo>
                  <a:lnTo>
                    <a:pt x="32" y="49"/>
                  </a:lnTo>
                  <a:lnTo>
                    <a:pt x="32" y="46"/>
                  </a:lnTo>
                  <a:lnTo>
                    <a:pt x="32" y="46"/>
                  </a:lnTo>
                  <a:lnTo>
                    <a:pt x="32" y="46"/>
                  </a:lnTo>
                  <a:lnTo>
                    <a:pt x="32" y="46"/>
                  </a:lnTo>
                  <a:lnTo>
                    <a:pt x="32" y="46"/>
                  </a:lnTo>
                  <a:lnTo>
                    <a:pt x="32" y="46"/>
                  </a:lnTo>
                  <a:lnTo>
                    <a:pt x="32" y="46"/>
                  </a:lnTo>
                  <a:lnTo>
                    <a:pt x="32" y="44"/>
                  </a:lnTo>
                  <a:lnTo>
                    <a:pt x="32" y="44"/>
                  </a:lnTo>
                  <a:lnTo>
                    <a:pt x="32" y="41"/>
                  </a:lnTo>
                  <a:lnTo>
                    <a:pt x="32" y="41"/>
                  </a:lnTo>
                  <a:lnTo>
                    <a:pt x="37" y="35"/>
                  </a:lnTo>
                  <a:lnTo>
                    <a:pt x="37" y="35"/>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5"/>
                  </a:lnTo>
                  <a:lnTo>
                    <a:pt x="155" y="44"/>
                  </a:lnTo>
                  <a:lnTo>
                    <a:pt x="155" y="44"/>
                  </a:lnTo>
                  <a:lnTo>
                    <a:pt x="158" y="46"/>
                  </a:lnTo>
                  <a:lnTo>
                    <a:pt x="158" y="46"/>
                  </a:lnTo>
                  <a:lnTo>
                    <a:pt x="158" y="49"/>
                  </a:lnTo>
                  <a:lnTo>
                    <a:pt x="158" y="49"/>
                  </a:lnTo>
                  <a:lnTo>
                    <a:pt x="158" y="58"/>
                  </a:lnTo>
                  <a:lnTo>
                    <a:pt x="158" y="58"/>
                  </a:lnTo>
                  <a:lnTo>
                    <a:pt x="152" y="63"/>
                  </a:lnTo>
                  <a:lnTo>
                    <a:pt x="149" y="69"/>
                  </a:lnTo>
                  <a:lnTo>
                    <a:pt x="149" y="69"/>
                  </a:lnTo>
                  <a:lnTo>
                    <a:pt x="141" y="75"/>
                  </a:lnTo>
                  <a:lnTo>
                    <a:pt x="141" y="75"/>
                  </a:lnTo>
                  <a:lnTo>
                    <a:pt x="135" y="78"/>
                  </a:lnTo>
                  <a:lnTo>
                    <a:pt x="138" y="78"/>
                  </a:lnTo>
                  <a:lnTo>
                    <a:pt x="138" y="78"/>
                  </a:lnTo>
                  <a:lnTo>
                    <a:pt x="141" y="78"/>
                  </a:lnTo>
                  <a:lnTo>
                    <a:pt x="141" y="78"/>
                  </a:lnTo>
                  <a:lnTo>
                    <a:pt x="152" y="75"/>
                  </a:lnTo>
                  <a:lnTo>
                    <a:pt x="152" y="75"/>
                  </a:lnTo>
                  <a:lnTo>
                    <a:pt x="161" y="72"/>
                  </a:lnTo>
                  <a:lnTo>
                    <a:pt x="166" y="63"/>
                  </a:lnTo>
                  <a:lnTo>
                    <a:pt x="166" y="63"/>
                  </a:lnTo>
                  <a:lnTo>
                    <a:pt x="172" y="52"/>
                  </a:lnTo>
                  <a:lnTo>
                    <a:pt x="172" y="52"/>
                  </a:lnTo>
                  <a:lnTo>
                    <a:pt x="175" y="46"/>
                  </a:lnTo>
                  <a:lnTo>
                    <a:pt x="175" y="46"/>
                  </a:lnTo>
                  <a:lnTo>
                    <a:pt x="175" y="38"/>
                  </a:lnTo>
                  <a:lnTo>
                    <a:pt x="175" y="38"/>
                  </a:lnTo>
                  <a:lnTo>
                    <a:pt x="172" y="29"/>
                  </a:lnTo>
                  <a:lnTo>
                    <a:pt x="169" y="24"/>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6" name="Freeform 188"/>
            <p:cNvSpPr>
              <a:spLocks noChangeArrowheads="1"/>
            </p:cNvSpPr>
            <p:nvPr/>
          </p:nvSpPr>
          <p:spPr bwMode="auto">
            <a:xfrm>
              <a:off x="5405438" y="2641600"/>
              <a:ext cx="63500" cy="31750"/>
            </a:xfrm>
            <a:custGeom>
              <a:avLst/>
              <a:gdLst>
                <a:gd name="T0" fmla="*/ 146 w 176"/>
                <a:gd name="T1" fmla="*/ 6 h 90"/>
                <a:gd name="T2" fmla="*/ 121 w 176"/>
                <a:gd name="T3" fmla="*/ 3 h 90"/>
                <a:gd name="T4" fmla="*/ 89 w 176"/>
                <a:gd name="T5" fmla="*/ 3 h 90"/>
                <a:gd name="T6" fmla="*/ 46 w 176"/>
                <a:gd name="T7" fmla="*/ 0 h 90"/>
                <a:gd name="T8" fmla="*/ 40 w 176"/>
                <a:gd name="T9" fmla="*/ 3 h 90"/>
                <a:gd name="T10" fmla="*/ 35 w 176"/>
                <a:gd name="T11" fmla="*/ 3 h 90"/>
                <a:gd name="T12" fmla="*/ 17 w 176"/>
                <a:gd name="T13" fmla="*/ 12 h 90"/>
                <a:gd name="T14" fmla="*/ 3 w 176"/>
                <a:gd name="T15" fmla="*/ 29 h 90"/>
                <a:gd name="T16" fmla="*/ 0 w 176"/>
                <a:gd name="T17" fmla="*/ 41 h 90"/>
                <a:gd name="T18" fmla="*/ 0 w 176"/>
                <a:gd name="T19" fmla="*/ 49 h 90"/>
                <a:gd name="T20" fmla="*/ 3 w 176"/>
                <a:gd name="T21" fmla="*/ 58 h 90"/>
                <a:gd name="T22" fmla="*/ 3 w 176"/>
                <a:gd name="T23" fmla="*/ 63 h 90"/>
                <a:gd name="T24" fmla="*/ 17 w 176"/>
                <a:gd name="T25" fmla="*/ 81 h 90"/>
                <a:gd name="T26" fmla="*/ 35 w 176"/>
                <a:gd name="T27" fmla="*/ 89 h 90"/>
                <a:gd name="T28" fmla="*/ 46 w 176"/>
                <a:gd name="T29" fmla="*/ 89 h 90"/>
                <a:gd name="T30" fmla="*/ 49 w 176"/>
                <a:gd name="T31" fmla="*/ 89 h 90"/>
                <a:gd name="T32" fmla="*/ 95 w 176"/>
                <a:gd name="T33" fmla="*/ 81 h 90"/>
                <a:gd name="T34" fmla="*/ 106 w 176"/>
                <a:gd name="T35" fmla="*/ 78 h 90"/>
                <a:gd name="T36" fmla="*/ 106 w 176"/>
                <a:gd name="T37" fmla="*/ 78 h 90"/>
                <a:gd name="T38" fmla="*/ 95 w 176"/>
                <a:gd name="T39" fmla="*/ 75 h 90"/>
                <a:gd name="T40" fmla="*/ 49 w 176"/>
                <a:gd name="T41" fmla="*/ 66 h 90"/>
                <a:gd name="T42" fmla="*/ 46 w 176"/>
                <a:gd name="T43" fmla="*/ 66 h 90"/>
                <a:gd name="T44" fmla="*/ 37 w 176"/>
                <a:gd name="T45" fmla="*/ 63 h 90"/>
                <a:gd name="T46" fmla="*/ 32 w 176"/>
                <a:gd name="T47" fmla="*/ 58 h 90"/>
                <a:gd name="T48" fmla="*/ 32 w 176"/>
                <a:gd name="T49" fmla="*/ 49 h 90"/>
                <a:gd name="T50" fmla="*/ 32 w 176"/>
                <a:gd name="T51" fmla="*/ 46 h 90"/>
                <a:gd name="T52" fmla="*/ 32 w 176"/>
                <a:gd name="T53" fmla="*/ 49 h 90"/>
                <a:gd name="T54" fmla="*/ 32 w 176"/>
                <a:gd name="T55" fmla="*/ 46 h 90"/>
                <a:gd name="T56" fmla="*/ 37 w 176"/>
                <a:gd name="T57" fmla="*/ 38 h 90"/>
                <a:gd name="T58" fmla="*/ 43 w 176"/>
                <a:gd name="T59" fmla="*/ 35 h 90"/>
                <a:gd name="T60" fmla="*/ 46 w 176"/>
                <a:gd name="T61" fmla="*/ 35 h 90"/>
                <a:gd name="T62" fmla="*/ 49 w 176"/>
                <a:gd name="T63" fmla="*/ 35 h 90"/>
                <a:gd name="T64" fmla="*/ 89 w 176"/>
                <a:gd name="T65" fmla="*/ 35 h 90"/>
                <a:gd name="T66" fmla="*/ 121 w 176"/>
                <a:gd name="T67" fmla="*/ 32 h 90"/>
                <a:gd name="T68" fmla="*/ 144 w 176"/>
                <a:gd name="T69" fmla="*/ 32 h 90"/>
                <a:gd name="T70" fmla="*/ 155 w 176"/>
                <a:gd name="T71" fmla="*/ 43 h 90"/>
                <a:gd name="T72" fmla="*/ 158 w 176"/>
                <a:gd name="T73" fmla="*/ 46 h 90"/>
                <a:gd name="T74" fmla="*/ 158 w 176"/>
                <a:gd name="T75" fmla="*/ 58 h 90"/>
                <a:gd name="T76" fmla="*/ 149 w 176"/>
                <a:gd name="T77" fmla="*/ 72 h 90"/>
                <a:gd name="T78" fmla="*/ 141 w 176"/>
                <a:gd name="T79" fmla="*/ 75 h 90"/>
                <a:gd name="T80" fmla="*/ 138 w 176"/>
                <a:gd name="T81" fmla="*/ 78 h 90"/>
                <a:gd name="T82" fmla="*/ 152 w 176"/>
                <a:gd name="T83" fmla="*/ 78 h 90"/>
                <a:gd name="T84" fmla="*/ 166 w 176"/>
                <a:gd name="T85" fmla="*/ 66 h 90"/>
                <a:gd name="T86" fmla="*/ 172 w 176"/>
                <a:gd name="T87" fmla="*/ 55 h 90"/>
                <a:gd name="T88" fmla="*/ 175 w 176"/>
                <a:gd name="T89" fmla="*/ 38 h 90"/>
                <a:gd name="T90" fmla="*/ 169 w 176"/>
                <a:gd name="T91" fmla="*/ 2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6" h="90">
                  <a:moveTo>
                    <a:pt x="155" y="9"/>
                  </a:moveTo>
                  <a:lnTo>
                    <a:pt x="155" y="9"/>
                  </a:lnTo>
                  <a:lnTo>
                    <a:pt x="146" y="6"/>
                  </a:lnTo>
                  <a:lnTo>
                    <a:pt x="135" y="3"/>
                  </a:lnTo>
                  <a:lnTo>
                    <a:pt x="135" y="3"/>
                  </a:lnTo>
                  <a:lnTo>
                    <a:pt x="121" y="3"/>
                  </a:lnTo>
                  <a:lnTo>
                    <a:pt x="121" y="3"/>
                  </a:lnTo>
                  <a:lnTo>
                    <a:pt x="89" y="3"/>
                  </a:lnTo>
                  <a:lnTo>
                    <a:pt x="89" y="3"/>
                  </a:lnTo>
                  <a:lnTo>
                    <a:pt x="58" y="0"/>
                  </a:lnTo>
                  <a:lnTo>
                    <a:pt x="49" y="0"/>
                  </a:lnTo>
                  <a:lnTo>
                    <a:pt x="46" y="0"/>
                  </a:lnTo>
                  <a:lnTo>
                    <a:pt x="46" y="0"/>
                  </a:lnTo>
                  <a:lnTo>
                    <a:pt x="43" y="3"/>
                  </a:lnTo>
                  <a:lnTo>
                    <a:pt x="40" y="3"/>
                  </a:lnTo>
                  <a:lnTo>
                    <a:pt x="40" y="3"/>
                  </a:lnTo>
                  <a:lnTo>
                    <a:pt x="35" y="3"/>
                  </a:lnTo>
                  <a:lnTo>
                    <a:pt x="35" y="3"/>
                  </a:lnTo>
                  <a:lnTo>
                    <a:pt x="29" y="6"/>
                  </a:lnTo>
                  <a:lnTo>
                    <a:pt x="29" y="6"/>
                  </a:lnTo>
                  <a:lnTo>
                    <a:pt x="17" y="12"/>
                  </a:lnTo>
                  <a:lnTo>
                    <a:pt x="17" y="12"/>
                  </a:lnTo>
                  <a:lnTo>
                    <a:pt x="9" y="21"/>
                  </a:lnTo>
                  <a:lnTo>
                    <a:pt x="3" y="29"/>
                  </a:lnTo>
                  <a:lnTo>
                    <a:pt x="3" y="29"/>
                  </a:lnTo>
                  <a:lnTo>
                    <a:pt x="0" y="41"/>
                  </a:lnTo>
                  <a:lnTo>
                    <a:pt x="0" y="41"/>
                  </a:lnTo>
                  <a:lnTo>
                    <a:pt x="0" y="46"/>
                  </a:lnTo>
                  <a:lnTo>
                    <a:pt x="0" y="49"/>
                  </a:lnTo>
                  <a:lnTo>
                    <a:pt x="0" y="49"/>
                  </a:lnTo>
                  <a:lnTo>
                    <a:pt x="0" y="52"/>
                  </a:lnTo>
                  <a:lnTo>
                    <a:pt x="0" y="52"/>
                  </a:lnTo>
                  <a:lnTo>
                    <a:pt x="3" y="58"/>
                  </a:lnTo>
                  <a:lnTo>
                    <a:pt x="3" y="58"/>
                  </a:lnTo>
                  <a:lnTo>
                    <a:pt x="3" y="63"/>
                  </a:lnTo>
                  <a:lnTo>
                    <a:pt x="3" y="63"/>
                  </a:lnTo>
                  <a:lnTo>
                    <a:pt x="9" y="72"/>
                  </a:lnTo>
                  <a:lnTo>
                    <a:pt x="9" y="72"/>
                  </a:lnTo>
                  <a:lnTo>
                    <a:pt x="17" y="81"/>
                  </a:lnTo>
                  <a:lnTo>
                    <a:pt x="26" y="86"/>
                  </a:lnTo>
                  <a:lnTo>
                    <a:pt x="26" y="86"/>
                  </a:lnTo>
                  <a:lnTo>
                    <a:pt x="35" y="89"/>
                  </a:lnTo>
                  <a:lnTo>
                    <a:pt x="43" y="89"/>
                  </a:lnTo>
                  <a:lnTo>
                    <a:pt x="43" y="89"/>
                  </a:lnTo>
                  <a:lnTo>
                    <a:pt x="46" y="89"/>
                  </a:lnTo>
                  <a:lnTo>
                    <a:pt x="46" y="89"/>
                  </a:lnTo>
                  <a:lnTo>
                    <a:pt x="49" y="89"/>
                  </a:lnTo>
                  <a:lnTo>
                    <a:pt x="49" y="89"/>
                  </a:lnTo>
                  <a:lnTo>
                    <a:pt x="58" y="86"/>
                  </a:lnTo>
                  <a:lnTo>
                    <a:pt x="58" y="86"/>
                  </a:lnTo>
                  <a:lnTo>
                    <a:pt x="95" y="81"/>
                  </a:lnTo>
                  <a:lnTo>
                    <a:pt x="95" y="81"/>
                  </a:lnTo>
                  <a:lnTo>
                    <a:pt x="106" y="78"/>
                  </a:lnTo>
                  <a:lnTo>
                    <a:pt x="106" y="78"/>
                  </a:lnTo>
                  <a:lnTo>
                    <a:pt x="109" y="78"/>
                  </a:lnTo>
                  <a:lnTo>
                    <a:pt x="109" y="78"/>
                  </a:lnTo>
                  <a:lnTo>
                    <a:pt x="106" y="78"/>
                  </a:lnTo>
                  <a:lnTo>
                    <a:pt x="106" y="78"/>
                  </a:lnTo>
                  <a:lnTo>
                    <a:pt x="95" y="75"/>
                  </a:lnTo>
                  <a:lnTo>
                    <a:pt x="95" y="75"/>
                  </a:lnTo>
                  <a:lnTo>
                    <a:pt x="58" y="69"/>
                  </a:lnTo>
                  <a:lnTo>
                    <a:pt x="58" y="69"/>
                  </a:lnTo>
                  <a:lnTo>
                    <a:pt x="49" y="66"/>
                  </a:lnTo>
                  <a:lnTo>
                    <a:pt x="49" y="66"/>
                  </a:lnTo>
                  <a:lnTo>
                    <a:pt x="46" y="66"/>
                  </a:lnTo>
                  <a:lnTo>
                    <a:pt x="46" y="66"/>
                  </a:lnTo>
                  <a:lnTo>
                    <a:pt x="43" y="66"/>
                  </a:lnTo>
                  <a:lnTo>
                    <a:pt x="43" y="66"/>
                  </a:lnTo>
                  <a:lnTo>
                    <a:pt x="37" y="63"/>
                  </a:lnTo>
                  <a:lnTo>
                    <a:pt x="37" y="63"/>
                  </a:lnTo>
                  <a:lnTo>
                    <a:pt x="32" y="58"/>
                  </a:lnTo>
                  <a:lnTo>
                    <a:pt x="32" y="58"/>
                  </a:lnTo>
                  <a:lnTo>
                    <a:pt x="32" y="52"/>
                  </a:lnTo>
                  <a:lnTo>
                    <a:pt x="32" y="52"/>
                  </a:lnTo>
                  <a:lnTo>
                    <a:pt x="32" y="49"/>
                  </a:lnTo>
                  <a:lnTo>
                    <a:pt x="32" y="49"/>
                  </a:lnTo>
                  <a:lnTo>
                    <a:pt x="32" y="46"/>
                  </a:lnTo>
                  <a:lnTo>
                    <a:pt x="32" y="46"/>
                  </a:lnTo>
                  <a:lnTo>
                    <a:pt x="32" y="49"/>
                  </a:lnTo>
                  <a:lnTo>
                    <a:pt x="32" y="49"/>
                  </a:lnTo>
                  <a:lnTo>
                    <a:pt x="32" y="49"/>
                  </a:lnTo>
                  <a:lnTo>
                    <a:pt x="32" y="46"/>
                  </a:lnTo>
                  <a:lnTo>
                    <a:pt x="32" y="46"/>
                  </a:lnTo>
                  <a:lnTo>
                    <a:pt x="32" y="46"/>
                  </a:lnTo>
                  <a:lnTo>
                    <a:pt x="32" y="43"/>
                  </a:lnTo>
                  <a:lnTo>
                    <a:pt x="32" y="43"/>
                  </a:lnTo>
                  <a:lnTo>
                    <a:pt x="37" y="38"/>
                  </a:lnTo>
                  <a:lnTo>
                    <a:pt x="37" y="38"/>
                  </a:lnTo>
                  <a:lnTo>
                    <a:pt x="40" y="35"/>
                  </a:lnTo>
                  <a:lnTo>
                    <a:pt x="43" y="35"/>
                  </a:lnTo>
                  <a:lnTo>
                    <a:pt x="43" y="35"/>
                  </a:lnTo>
                  <a:lnTo>
                    <a:pt x="46" y="35"/>
                  </a:lnTo>
                  <a:lnTo>
                    <a:pt x="46" y="35"/>
                  </a:lnTo>
                  <a:lnTo>
                    <a:pt x="46" y="35"/>
                  </a:lnTo>
                  <a:lnTo>
                    <a:pt x="46" y="35"/>
                  </a:lnTo>
                  <a:lnTo>
                    <a:pt x="49" y="35"/>
                  </a:lnTo>
                  <a:lnTo>
                    <a:pt x="58" y="35"/>
                  </a:lnTo>
                  <a:lnTo>
                    <a:pt x="58" y="35"/>
                  </a:lnTo>
                  <a:lnTo>
                    <a:pt x="89" y="35"/>
                  </a:lnTo>
                  <a:lnTo>
                    <a:pt x="89" y="35"/>
                  </a:lnTo>
                  <a:lnTo>
                    <a:pt x="121" y="32"/>
                  </a:lnTo>
                  <a:lnTo>
                    <a:pt x="121" y="32"/>
                  </a:lnTo>
                  <a:lnTo>
                    <a:pt x="135" y="32"/>
                  </a:lnTo>
                  <a:lnTo>
                    <a:pt x="135" y="32"/>
                  </a:lnTo>
                  <a:lnTo>
                    <a:pt x="144" y="32"/>
                  </a:lnTo>
                  <a:lnTo>
                    <a:pt x="144" y="32"/>
                  </a:lnTo>
                  <a:lnTo>
                    <a:pt x="152" y="38"/>
                  </a:lnTo>
                  <a:lnTo>
                    <a:pt x="155" y="43"/>
                  </a:lnTo>
                  <a:lnTo>
                    <a:pt x="155" y="43"/>
                  </a:lnTo>
                  <a:lnTo>
                    <a:pt x="158" y="46"/>
                  </a:lnTo>
                  <a:lnTo>
                    <a:pt x="158" y="46"/>
                  </a:lnTo>
                  <a:lnTo>
                    <a:pt x="158" y="52"/>
                  </a:lnTo>
                  <a:lnTo>
                    <a:pt x="158" y="52"/>
                  </a:lnTo>
                  <a:lnTo>
                    <a:pt x="158" y="58"/>
                  </a:lnTo>
                  <a:lnTo>
                    <a:pt x="158" y="58"/>
                  </a:lnTo>
                  <a:lnTo>
                    <a:pt x="152" y="66"/>
                  </a:lnTo>
                  <a:lnTo>
                    <a:pt x="149" y="72"/>
                  </a:lnTo>
                  <a:lnTo>
                    <a:pt x="149" y="72"/>
                  </a:lnTo>
                  <a:lnTo>
                    <a:pt x="141" y="75"/>
                  </a:lnTo>
                  <a:lnTo>
                    <a:pt x="141" y="75"/>
                  </a:lnTo>
                  <a:lnTo>
                    <a:pt x="135" y="78"/>
                  </a:lnTo>
                  <a:lnTo>
                    <a:pt x="138" y="78"/>
                  </a:lnTo>
                  <a:lnTo>
                    <a:pt x="138" y="78"/>
                  </a:lnTo>
                  <a:lnTo>
                    <a:pt x="141" y="78"/>
                  </a:lnTo>
                  <a:lnTo>
                    <a:pt x="141" y="78"/>
                  </a:lnTo>
                  <a:lnTo>
                    <a:pt x="152" y="78"/>
                  </a:lnTo>
                  <a:lnTo>
                    <a:pt x="152" y="78"/>
                  </a:lnTo>
                  <a:lnTo>
                    <a:pt x="161" y="72"/>
                  </a:lnTo>
                  <a:lnTo>
                    <a:pt x="166" y="66"/>
                  </a:lnTo>
                  <a:lnTo>
                    <a:pt x="166" y="66"/>
                  </a:lnTo>
                  <a:lnTo>
                    <a:pt x="172" y="55"/>
                  </a:lnTo>
                  <a:lnTo>
                    <a:pt x="172" y="55"/>
                  </a:lnTo>
                  <a:lnTo>
                    <a:pt x="175" y="46"/>
                  </a:lnTo>
                  <a:lnTo>
                    <a:pt x="175" y="46"/>
                  </a:lnTo>
                  <a:lnTo>
                    <a:pt x="175" y="38"/>
                  </a:lnTo>
                  <a:lnTo>
                    <a:pt x="175" y="38"/>
                  </a:lnTo>
                  <a:lnTo>
                    <a:pt x="172" y="32"/>
                  </a:lnTo>
                  <a:lnTo>
                    <a:pt x="169" y="23"/>
                  </a:lnTo>
                  <a:lnTo>
                    <a:pt x="163" y="15"/>
                  </a:lnTo>
                  <a:lnTo>
                    <a:pt x="155" y="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278" name="Straight Connector 277"/>
          <p:cNvCxnSpPr/>
          <p:nvPr/>
        </p:nvCxnSpPr>
        <p:spPr>
          <a:xfrm flipH="1">
            <a:off x="5512015" y="4065105"/>
            <a:ext cx="102" cy="365760"/>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cxnSp>
        <p:nvCxnSpPr>
          <p:cNvPr id="292" name="Straight Connector 291"/>
          <p:cNvCxnSpPr/>
          <p:nvPr/>
        </p:nvCxnSpPr>
        <p:spPr>
          <a:xfrm>
            <a:off x="3823059" y="3082042"/>
            <a:ext cx="1041194" cy="614474"/>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sp>
        <p:nvSpPr>
          <p:cNvPr id="317" name="TextBox 316"/>
          <p:cNvSpPr txBox="1"/>
          <p:nvPr/>
        </p:nvSpPr>
        <p:spPr>
          <a:xfrm>
            <a:off x="5856819" y="2521014"/>
            <a:ext cx="630301" cy="230832"/>
          </a:xfrm>
          <a:prstGeom prst="rect">
            <a:avLst/>
          </a:prstGeom>
          <a:noFill/>
        </p:spPr>
        <p:txBody>
          <a:bodyPr wrap="none" rtlCol="0">
            <a:spAutoFit/>
          </a:bodyPr>
          <a:lstStyle/>
          <a:p>
            <a:pPr>
              <a:lnSpc>
                <a:spcPct val="90000"/>
              </a:lnSpc>
              <a:spcBef>
                <a:spcPts val="300"/>
              </a:spcBef>
            </a:pPr>
            <a:r>
              <a:rPr lang="en-US" sz="1000" b="1" dirty="0" smtClean="0">
                <a:latin typeface="Dual 400" panose="02000603000000020004" pitchFamily="2" charset="0"/>
              </a:rPr>
              <a:t>Routers</a:t>
            </a:r>
          </a:p>
        </p:txBody>
      </p:sp>
      <p:cxnSp>
        <p:nvCxnSpPr>
          <p:cNvPr id="318" name="Straight Connector 317"/>
          <p:cNvCxnSpPr/>
          <p:nvPr/>
        </p:nvCxnSpPr>
        <p:spPr>
          <a:xfrm flipH="1" flipV="1">
            <a:off x="6949366" y="2911933"/>
            <a:ext cx="1012127" cy="613688"/>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sp>
        <p:nvSpPr>
          <p:cNvPr id="319" name="TextBox 318"/>
          <p:cNvSpPr txBox="1"/>
          <p:nvPr/>
        </p:nvSpPr>
        <p:spPr>
          <a:xfrm>
            <a:off x="7862288" y="4102314"/>
            <a:ext cx="869859" cy="507831"/>
          </a:xfrm>
          <a:prstGeom prst="rect">
            <a:avLst/>
          </a:prstGeom>
          <a:noFill/>
        </p:spPr>
        <p:txBody>
          <a:bodyPr wrap="square" rtlCol="0">
            <a:spAutoFit/>
          </a:bodyPr>
          <a:lstStyle/>
          <a:p>
            <a:pPr algn="ctr">
              <a:lnSpc>
                <a:spcPct val="90000"/>
              </a:lnSpc>
              <a:spcBef>
                <a:spcPts val="300"/>
              </a:spcBef>
            </a:pPr>
            <a:r>
              <a:rPr lang="en-US" sz="1000" b="1" dirty="0" smtClean="0">
                <a:latin typeface="Dual 400" panose="02000603000000020004" pitchFamily="2" charset="0"/>
              </a:rPr>
              <a:t>Brocade Flow Optimizer</a:t>
            </a:r>
          </a:p>
        </p:txBody>
      </p:sp>
      <p:cxnSp>
        <p:nvCxnSpPr>
          <p:cNvPr id="320" name="Straight Connector 319"/>
          <p:cNvCxnSpPr/>
          <p:nvPr/>
        </p:nvCxnSpPr>
        <p:spPr>
          <a:xfrm flipV="1">
            <a:off x="8280379" y="3069192"/>
            <a:ext cx="2670" cy="411480"/>
          </a:xfrm>
          <a:prstGeom prst="line">
            <a:avLst/>
          </a:prstGeom>
          <a:ln w="19050">
            <a:solidFill>
              <a:schemeClr val="tx1"/>
            </a:solidFill>
            <a:prstDash val="sysDash"/>
          </a:ln>
          <a:effectLst/>
          <a:extLst/>
        </p:spPr>
        <p:style>
          <a:lnRef idx="2">
            <a:schemeClr val="accent1"/>
          </a:lnRef>
          <a:fillRef idx="0">
            <a:schemeClr val="accent1"/>
          </a:fillRef>
          <a:effectRef idx="1">
            <a:schemeClr val="accent1"/>
          </a:effectRef>
          <a:fontRef idx="minor">
            <a:schemeClr val="tx1"/>
          </a:fontRef>
        </p:style>
      </p:cxnSp>
      <p:cxnSp>
        <p:nvCxnSpPr>
          <p:cNvPr id="321" name="Straight Connector 320"/>
          <p:cNvCxnSpPr/>
          <p:nvPr/>
        </p:nvCxnSpPr>
        <p:spPr>
          <a:xfrm flipH="1" flipV="1">
            <a:off x="6949365" y="2818818"/>
            <a:ext cx="1005840" cy="1850"/>
          </a:xfrm>
          <a:prstGeom prst="line">
            <a:avLst/>
          </a:prstGeom>
          <a:ln w="19050">
            <a:solidFill>
              <a:schemeClr val="tx1"/>
            </a:solidFill>
            <a:prstDash val="sysDash"/>
          </a:ln>
          <a:effectLst/>
          <a:extLst/>
        </p:spPr>
        <p:style>
          <a:lnRef idx="2">
            <a:schemeClr val="accent1"/>
          </a:lnRef>
          <a:fillRef idx="0">
            <a:schemeClr val="accent1"/>
          </a:fillRef>
          <a:effectRef idx="1">
            <a:schemeClr val="accent1"/>
          </a:effectRef>
          <a:fontRef idx="minor">
            <a:schemeClr val="tx1"/>
          </a:fontRef>
        </p:style>
      </p:cxnSp>
      <p:sp>
        <p:nvSpPr>
          <p:cNvPr id="323" name="TextBox 322"/>
          <p:cNvSpPr txBox="1"/>
          <p:nvPr/>
        </p:nvSpPr>
        <p:spPr>
          <a:xfrm>
            <a:off x="7195208" y="3050635"/>
            <a:ext cx="656298" cy="424732"/>
          </a:xfrm>
          <a:prstGeom prst="rect">
            <a:avLst/>
          </a:prstGeom>
          <a:solidFill>
            <a:srgbClr val="FFFFFF"/>
          </a:solidFill>
          <a:effectLst>
            <a:softEdge rad="31750"/>
          </a:effectLst>
        </p:spPr>
        <p:txBody>
          <a:bodyPr wrap="square" rtlCol="0">
            <a:spAutoFit/>
          </a:bodyPr>
          <a:lstStyle/>
          <a:p>
            <a:pPr algn="ctr">
              <a:lnSpc>
                <a:spcPct val="90000"/>
              </a:lnSpc>
              <a:spcBef>
                <a:spcPts val="300"/>
              </a:spcBef>
            </a:pPr>
            <a:r>
              <a:rPr lang="en-US" sz="1200" dirty="0" err="1" smtClean="0">
                <a:latin typeface="Dual 400" panose="02000603000000020004" pitchFamily="2" charset="0"/>
              </a:rPr>
              <a:t>sFlow</a:t>
            </a:r>
            <a:r>
              <a:rPr lang="en-US" sz="1200" dirty="0" smtClean="0">
                <a:latin typeface="Dual 400" panose="02000603000000020004" pitchFamily="2" charset="0"/>
              </a:rPr>
              <a:t> </a:t>
            </a:r>
            <a:r>
              <a:rPr lang="en-US" sz="1200" dirty="0" err="1" smtClean="0">
                <a:latin typeface="Dual 400" panose="02000603000000020004" pitchFamily="2" charset="0"/>
              </a:rPr>
              <a:t>Inband</a:t>
            </a:r>
            <a:endParaRPr lang="en-US" sz="1200" dirty="0" smtClean="0">
              <a:latin typeface="Dual 400" panose="02000603000000020004" pitchFamily="2" charset="0"/>
            </a:endParaRPr>
          </a:p>
        </p:txBody>
      </p:sp>
      <p:sp>
        <p:nvSpPr>
          <p:cNvPr id="343" name="TextBox 342"/>
          <p:cNvSpPr txBox="1"/>
          <p:nvPr/>
        </p:nvSpPr>
        <p:spPr>
          <a:xfrm>
            <a:off x="7875911" y="1963105"/>
            <a:ext cx="836991" cy="507831"/>
          </a:xfrm>
          <a:prstGeom prst="rect">
            <a:avLst/>
          </a:prstGeom>
          <a:noFill/>
        </p:spPr>
        <p:txBody>
          <a:bodyPr wrap="square" rtlCol="0">
            <a:spAutoFit/>
          </a:bodyPr>
          <a:lstStyle/>
          <a:p>
            <a:pPr algn="ctr">
              <a:lnSpc>
                <a:spcPct val="90000"/>
              </a:lnSpc>
              <a:spcBef>
                <a:spcPts val="300"/>
              </a:spcBef>
            </a:pPr>
            <a:r>
              <a:rPr lang="en-US" sz="1000" b="1" dirty="0" smtClean="0">
                <a:latin typeface="Dual 400" panose="02000603000000020004" pitchFamily="2" charset="0"/>
              </a:rPr>
              <a:t>Brocade SDN Controller</a:t>
            </a:r>
          </a:p>
        </p:txBody>
      </p:sp>
      <p:cxnSp>
        <p:nvCxnSpPr>
          <p:cNvPr id="155" name="Straight Connector 154"/>
          <p:cNvCxnSpPr/>
          <p:nvPr/>
        </p:nvCxnSpPr>
        <p:spPr>
          <a:xfrm flipH="1" flipV="1">
            <a:off x="6743103" y="2274464"/>
            <a:ext cx="2167" cy="457200"/>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160" name="Group 159"/>
          <p:cNvGrpSpPr/>
          <p:nvPr/>
        </p:nvGrpSpPr>
        <p:grpSpPr>
          <a:xfrm>
            <a:off x="3500185" y="2676840"/>
            <a:ext cx="658273" cy="413560"/>
            <a:chOff x="4752544" y="2211301"/>
            <a:chExt cx="977900" cy="614362"/>
          </a:xfrm>
          <a:solidFill>
            <a:schemeClr val="accent2">
              <a:lumMod val="75000"/>
            </a:schemeClr>
          </a:solidFill>
        </p:grpSpPr>
        <p:sp>
          <p:nvSpPr>
            <p:cNvPr id="161" name="Freeform 64"/>
            <p:cNvSpPr>
              <a:spLocks noChangeArrowheads="1"/>
            </p:cNvSpPr>
            <p:nvPr/>
          </p:nvSpPr>
          <p:spPr bwMode="auto">
            <a:xfrm>
              <a:off x="4752544" y="2211301"/>
              <a:ext cx="977900" cy="614362"/>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2" name="Freeform 65"/>
            <p:cNvSpPr>
              <a:spLocks noChangeAspect="1" noChangeArrowheads="1"/>
            </p:cNvSpPr>
            <p:nvPr/>
          </p:nvSpPr>
          <p:spPr bwMode="auto">
            <a:xfrm>
              <a:off x="5265527" y="2476189"/>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68"/>
            <p:cNvSpPr>
              <a:spLocks noChangeArrowheads="1"/>
            </p:cNvSpPr>
            <p:nvPr/>
          </p:nvSpPr>
          <p:spPr bwMode="auto">
            <a:xfrm>
              <a:off x="5021263" y="24526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4" name="Freeform 69"/>
            <p:cNvSpPr>
              <a:spLocks noChangeArrowheads="1"/>
            </p:cNvSpPr>
            <p:nvPr/>
          </p:nvSpPr>
          <p:spPr bwMode="auto">
            <a:xfrm>
              <a:off x="5010150" y="2411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70"/>
            <p:cNvSpPr>
              <a:spLocks noChangeArrowheads="1"/>
            </p:cNvSpPr>
            <p:nvPr/>
          </p:nvSpPr>
          <p:spPr bwMode="auto">
            <a:xfrm>
              <a:off x="4879975" y="2487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71"/>
            <p:cNvSpPr>
              <a:spLocks noChangeAspect="1" noChangeArrowheads="1"/>
            </p:cNvSpPr>
            <p:nvPr/>
          </p:nvSpPr>
          <p:spPr bwMode="auto">
            <a:xfrm>
              <a:off x="5172083" y="2299735"/>
              <a:ext cx="134541" cy="239312"/>
            </a:xfrm>
            <a:custGeom>
              <a:avLst/>
              <a:gdLst>
                <a:gd name="T0" fmla="*/ 14 w 499"/>
                <a:gd name="T1" fmla="*/ 508 h 886"/>
                <a:gd name="T2" fmla="*/ 129 w 499"/>
                <a:gd name="T3" fmla="*/ 711 h 886"/>
                <a:gd name="T4" fmla="*/ 201 w 499"/>
                <a:gd name="T5" fmla="*/ 834 h 886"/>
                <a:gd name="T6" fmla="*/ 223 w 499"/>
                <a:gd name="T7" fmla="*/ 871 h 886"/>
                <a:gd name="T8" fmla="*/ 229 w 499"/>
                <a:gd name="T9" fmla="*/ 877 h 886"/>
                <a:gd name="T10" fmla="*/ 246 w 499"/>
                <a:gd name="T11" fmla="*/ 885 h 886"/>
                <a:gd name="T12" fmla="*/ 272 w 499"/>
                <a:gd name="T13" fmla="*/ 871 h 886"/>
                <a:gd name="T14" fmla="*/ 278 w 499"/>
                <a:gd name="T15" fmla="*/ 865 h 886"/>
                <a:gd name="T16" fmla="*/ 321 w 499"/>
                <a:gd name="T17" fmla="*/ 791 h 886"/>
                <a:gd name="T18" fmla="*/ 461 w 499"/>
                <a:gd name="T19" fmla="*/ 545 h 886"/>
                <a:gd name="T20" fmla="*/ 493 w 499"/>
                <a:gd name="T21" fmla="*/ 490 h 886"/>
                <a:gd name="T22" fmla="*/ 496 w 499"/>
                <a:gd name="T23" fmla="*/ 484 h 886"/>
                <a:gd name="T24" fmla="*/ 496 w 499"/>
                <a:gd name="T25" fmla="*/ 464 h 886"/>
                <a:gd name="T26" fmla="*/ 470 w 499"/>
                <a:gd name="T27" fmla="*/ 450 h 886"/>
                <a:gd name="T28" fmla="*/ 464 w 499"/>
                <a:gd name="T29" fmla="*/ 450 h 886"/>
                <a:gd name="T30" fmla="*/ 372 w 499"/>
                <a:gd name="T31" fmla="*/ 453 h 886"/>
                <a:gd name="T32" fmla="*/ 372 w 499"/>
                <a:gd name="T33" fmla="*/ 442 h 886"/>
                <a:gd name="T34" fmla="*/ 370 w 499"/>
                <a:gd name="T35" fmla="*/ 324 h 886"/>
                <a:gd name="T36" fmla="*/ 361 w 499"/>
                <a:gd name="T37" fmla="*/ 89 h 886"/>
                <a:gd name="T38" fmla="*/ 355 w 499"/>
                <a:gd name="T39" fmla="*/ 0 h 886"/>
                <a:gd name="T40" fmla="*/ 349 w 499"/>
                <a:gd name="T41" fmla="*/ 89 h 886"/>
                <a:gd name="T42" fmla="*/ 341 w 499"/>
                <a:gd name="T43" fmla="*/ 324 h 886"/>
                <a:gd name="T44" fmla="*/ 338 w 499"/>
                <a:gd name="T45" fmla="*/ 442 h 886"/>
                <a:gd name="T46" fmla="*/ 338 w 499"/>
                <a:gd name="T47" fmla="*/ 459 h 886"/>
                <a:gd name="T48" fmla="*/ 341 w 499"/>
                <a:gd name="T49" fmla="*/ 467 h 886"/>
                <a:gd name="T50" fmla="*/ 361 w 499"/>
                <a:gd name="T51" fmla="*/ 484 h 886"/>
                <a:gd name="T52" fmla="*/ 367 w 499"/>
                <a:gd name="T53" fmla="*/ 487 h 886"/>
                <a:gd name="T54" fmla="*/ 372 w 499"/>
                <a:gd name="T55" fmla="*/ 487 h 886"/>
                <a:gd name="T56" fmla="*/ 427 w 499"/>
                <a:gd name="T57" fmla="*/ 525 h 886"/>
                <a:gd name="T58" fmla="*/ 281 w 499"/>
                <a:gd name="T59" fmla="*/ 768 h 886"/>
                <a:gd name="T60" fmla="*/ 241 w 499"/>
                <a:gd name="T61" fmla="*/ 811 h 886"/>
                <a:gd name="T62" fmla="*/ 169 w 499"/>
                <a:gd name="T63" fmla="*/ 688 h 886"/>
                <a:gd name="T64" fmla="*/ 49 w 499"/>
                <a:gd name="T65" fmla="*/ 487 h 886"/>
                <a:gd name="T66" fmla="*/ 123 w 499"/>
                <a:gd name="T67" fmla="*/ 487 h 886"/>
                <a:gd name="T68" fmla="*/ 140 w 499"/>
                <a:gd name="T69" fmla="*/ 484 h 886"/>
                <a:gd name="T70" fmla="*/ 155 w 499"/>
                <a:gd name="T71" fmla="*/ 459 h 886"/>
                <a:gd name="T72" fmla="*/ 157 w 499"/>
                <a:gd name="T73" fmla="*/ 450 h 886"/>
                <a:gd name="T74" fmla="*/ 155 w 499"/>
                <a:gd name="T75" fmla="*/ 401 h 886"/>
                <a:gd name="T76" fmla="*/ 149 w 499"/>
                <a:gd name="T77" fmla="*/ 192 h 886"/>
                <a:gd name="T78" fmla="*/ 140 w 499"/>
                <a:gd name="T79" fmla="*/ 23 h 886"/>
                <a:gd name="T80" fmla="*/ 138 w 499"/>
                <a:gd name="T81" fmla="*/ 23 h 886"/>
                <a:gd name="T82" fmla="*/ 129 w 499"/>
                <a:gd name="T83" fmla="*/ 192 h 886"/>
                <a:gd name="T84" fmla="*/ 123 w 499"/>
                <a:gd name="T85" fmla="*/ 401 h 886"/>
                <a:gd name="T86" fmla="*/ 123 w 499"/>
                <a:gd name="T87" fmla="*/ 453 h 886"/>
                <a:gd name="T88" fmla="*/ 31 w 499"/>
                <a:gd name="T89" fmla="*/ 450 h 886"/>
                <a:gd name="T90" fmla="*/ 26 w 499"/>
                <a:gd name="T91" fmla="*/ 450 h 886"/>
                <a:gd name="T92" fmla="*/ 11 w 499"/>
                <a:gd name="T93" fmla="*/ 453 h 886"/>
                <a:gd name="T94" fmla="*/ 0 w 499"/>
                <a:gd name="T95" fmla="*/ 473 h 886"/>
                <a:gd name="T96" fmla="*/ 370 w 499"/>
                <a:gd name="T97" fmla="*/ 453 h 886"/>
                <a:gd name="T98" fmla="*/ 261 w 499"/>
                <a:gd name="T99" fmla="*/ 845 h 886"/>
                <a:gd name="T100" fmla="*/ 29 w 499"/>
                <a:gd name="T101" fmla="*/ 49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9" h="886">
                  <a:moveTo>
                    <a:pt x="3" y="490"/>
                  </a:moveTo>
                  <a:lnTo>
                    <a:pt x="6" y="493"/>
                  </a:lnTo>
                  <a:lnTo>
                    <a:pt x="9" y="499"/>
                  </a:lnTo>
                  <a:lnTo>
                    <a:pt x="14" y="508"/>
                  </a:lnTo>
                  <a:lnTo>
                    <a:pt x="14" y="508"/>
                  </a:lnTo>
                  <a:lnTo>
                    <a:pt x="34" y="547"/>
                  </a:lnTo>
                  <a:lnTo>
                    <a:pt x="34" y="547"/>
                  </a:lnTo>
                  <a:lnTo>
                    <a:pt x="129" y="711"/>
                  </a:lnTo>
                  <a:lnTo>
                    <a:pt x="129" y="711"/>
                  </a:lnTo>
                  <a:lnTo>
                    <a:pt x="178" y="794"/>
                  </a:lnTo>
                  <a:lnTo>
                    <a:pt x="178" y="794"/>
                  </a:lnTo>
                  <a:lnTo>
                    <a:pt x="201" y="834"/>
                  </a:lnTo>
                  <a:lnTo>
                    <a:pt x="215" y="857"/>
                  </a:lnTo>
                  <a:lnTo>
                    <a:pt x="220" y="865"/>
                  </a:lnTo>
                  <a:lnTo>
                    <a:pt x="220" y="868"/>
                  </a:lnTo>
                  <a:lnTo>
                    <a:pt x="223" y="871"/>
                  </a:lnTo>
                  <a:lnTo>
                    <a:pt x="223" y="871"/>
                  </a:lnTo>
                  <a:lnTo>
                    <a:pt x="223" y="874"/>
                  </a:lnTo>
                  <a:lnTo>
                    <a:pt x="223" y="874"/>
                  </a:lnTo>
                  <a:lnTo>
                    <a:pt x="229" y="877"/>
                  </a:lnTo>
                  <a:lnTo>
                    <a:pt x="229" y="877"/>
                  </a:lnTo>
                  <a:lnTo>
                    <a:pt x="238" y="883"/>
                  </a:lnTo>
                  <a:lnTo>
                    <a:pt x="238" y="883"/>
                  </a:lnTo>
                  <a:lnTo>
                    <a:pt x="246" y="885"/>
                  </a:lnTo>
                  <a:lnTo>
                    <a:pt x="255" y="885"/>
                  </a:lnTo>
                  <a:lnTo>
                    <a:pt x="255" y="885"/>
                  </a:lnTo>
                  <a:lnTo>
                    <a:pt x="266" y="880"/>
                  </a:lnTo>
                  <a:lnTo>
                    <a:pt x="272" y="871"/>
                  </a:lnTo>
                  <a:lnTo>
                    <a:pt x="272" y="871"/>
                  </a:lnTo>
                  <a:lnTo>
                    <a:pt x="275" y="868"/>
                  </a:lnTo>
                  <a:lnTo>
                    <a:pt x="275" y="868"/>
                  </a:lnTo>
                  <a:lnTo>
                    <a:pt x="278" y="865"/>
                  </a:lnTo>
                  <a:lnTo>
                    <a:pt x="283" y="854"/>
                  </a:lnTo>
                  <a:lnTo>
                    <a:pt x="295" y="834"/>
                  </a:lnTo>
                  <a:lnTo>
                    <a:pt x="295" y="834"/>
                  </a:lnTo>
                  <a:lnTo>
                    <a:pt x="321" y="791"/>
                  </a:lnTo>
                  <a:lnTo>
                    <a:pt x="321" y="791"/>
                  </a:lnTo>
                  <a:lnTo>
                    <a:pt x="370" y="708"/>
                  </a:lnTo>
                  <a:lnTo>
                    <a:pt x="370" y="708"/>
                  </a:lnTo>
                  <a:lnTo>
                    <a:pt x="461" y="545"/>
                  </a:lnTo>
                  <a:lnTo>
                    <a:pt x="461" y="545"/>
                  </a:lnTo>
                  <a:lnTo>
                    <a:pt x="484" y="505"/>
                  </a:lnTo>
                  <a:lnTo>
                    <a:pt x="490" y="496"/>
                  </a:lnTo>
                  <a:lnTo>
                    <a:pt x="493" y="490"/>
                  </a:lnTo>
                  <a:lnTo>
                    <a:pt x="493" y="490"/>
                  </a:lnTo>
                  <a:lnTo>
                    <a:pt x="493" y="490"/>
                  </a:lnTo>
                  <a:lnTo>
                    <a:pt x="496" y="484"/>
                  </a:lnTo>
                  <a:lnTo>
                    <a:pt x="496" y="484"/>
                  </a:lnTo>
                  <a:lnTo>
                    <a:pt x="498" y="476"/>
                  </a:lnTo>
                  <a:lnTo>
                    <a:pt x="498" y="476"/>
                  </a:lnTo>
                  <a:lnTo>
                    <a:pt x="496" y="464"/>
                  </a:lnTo>
                  <a:lnTo>
                    <a:pt x="496" y="464"/>
                  </a:lnTo>
                  <a:lnTo>
                    <a:pt x="487" y="456"/>
                  </a:lnTo>
                  <a:lnTo>
                    <a:pt x="487" y="456"/>
                  </a:lnTo>
                  <a:lnTo>
                    <a:pt x="478" y="450"/>
                  </a:lnTo>
                  <a:lnTo>
                    <a:pt x="470" y="450"/>
                  </a:lnTo>
                  <a:lnTo>
                    <a:pt x="470" y="450"/>
                  </a:lnTo>
                  <a:lnTo>
                    <a:pt x="467" y="450"/>
                  </a:lnTo>
                  <a:lnTo>
                    <a:pt x="467" y="450"/>
                  </a:lnTo>
                  <a:lnTo>
                    <a:pt x="464" y="450"/>
                  </a:lnTo>
                  <a:lnTo>
                    <a:pt x="458" y="450"/>
                  </a:lnTo>
                  <a:lnTo>
                    <a:pt x="458" y="450"/>
                  </a:lnTo>
                  <a:lnTo>
                    <a:pt x="372" y="453"/>
                  </a:lnTo>
                  <a:lnTo>
                    <a:pt x="372" y="453"/>
                  </a:lnTo>
                  <a:lnTo>
                    <a:pt x="372" y="450"/>
                  </a:lnTo>
                  <a:lnTo>
                    <a:pt x="372" y="450"/>
                  </a:lnTo>
                  <a:lnTo>
                    <a:pt x="372" y="442"/>
                  </a:lnTo>
                  <a:lnTo>
                    <a:pt x="372" y="442"/>
                  </a:lnTo>
                  <a:lnTo>
                    <a:pt x="370" y="401"/>
                  </a:lnTo>
                  <a:lnTo>
                    <a:pt x="370" y="401"/>
                  </a:lnTo>
                  <a:lnTo>
                    <a:pt x="370" y="324"/>
                  </a:lnTo>
                  <a:lnTo>
                    <a:pt x="370" y="324"/>
                  </a:lnTo>
                  <a:lnTo>
                    <a:pt x="364" y="192"/>
                  </a:lnTo>
                  <a:lnTo>
                    <a:pt x="364" y="192"/>
                  </a:lnTo>
                  <a:lnTo>
                    <a:pt x="361" y="89"/>
                  </a:lnTo>
                  <a:lnTo>
                    <a:pt x="361" y="89"/>
                  </a:lnTo>
                  <a:lnTo>
                    <a:pt x="355" y="23"/>
                  </a:lnTo>
                  <a:lnTo>
                    <a:pt x="355" y="23"/>
                  </a:lnTo>
                  <a:lnTo>
                    <a:pt x="355" y="0"/>
                  </a:lnTo>
                  <a:lnTo>
                    <a:pt x="355" y="0"/>
                  </a:lnTo>
                  <a:lnTo>
                    <a:pt x="355" y="23"/>
                  </a:lnTo>
                  <a:lnTo>
                    <a:pt x="355" y="23"/>
                  </a:lnTo>
                  <a:lnTo>
                    <a:pt x="349" y="89"/>
                  </a:lnTo>
                  <a:lnTo>
                    <a:pt x="349" y="89"/>
                  </a:lnTo>
                  <a:lnTo>
                    <a:pt x="346" y="192"/>
                  </a:lnTo>
                  <a:lnTo>
                    <a:pt x="346" y="192"/>
                  </a:lnTo>
                  <a:lnTo>
                    <a:pt x="341" y="324"/>
                  </a:lnTo>
                  <a:lnTo>
                    <a:pt x="341" y="324"/>
                  </a:lnTo>
                  <a:lnTo>
                    <a:pt x="338" y="401"/>
                  </a:lnTo>
                  <a:lnTo>
                    <a:pt x="338" y="401"/>
                  </a:lnTo>
                  <a:lnTo>
                    <a:pt x="338" y="442"/>
                  </a:lnTo>
                  <a:lnTo>
                    <a:pt x="338" y="442"/>
                  </a:lnTo>
                  <a:lnTo>
                    <a:pt x="338" y="450"/>
                  </a:lnTo>
                  <a:lnTo>
                    <a:pt x="338" y="456"/>
                  </a:lnTo>
                  <a:lnTo>
                    <a:pt x="338" y="456"/>
                  </a:lnTo>
                  <a:lnTo>
                    <a:pt x="338" y="459"/>
                  </a:lnTo>
                  <a:lnTo>
                    <a:pt x="338" y="461"/>
                  </a:lnTo>
                  <a:lnTo>
                    <a:pt x="338" y="461"/>
                  </a:lnTo>
                  <a:lnTo>
                    <a:pt x="341" y="467"/>
                  </a:lnTo>
                  <a:lnTo>
                    <a:pt x="341" y="467"/>
                  </a:lnTo>
                  <a:lnTo>
                    <a:pt x="346" y="476"/>
                  </a:lnTo>
                  <a:lnTo>
                    <a:pt x="355" y="484"/>
                  </a:lnTo>
                  <a:lnTo>
                    <a:pt x="355" y="484"/>
                  </a:lnTo>
                  <a:lnTo>
                    <a:pt x="361" y="484"/>
                  </a:lnTo>
                  <a:lnTo>
                    <a:pt x="361" y="484"/>
                  </a:lnTo>
                  <a:lnTo>
                    <a:pt x="364" y="487"/>
                  </a:lnTo>
                  <a:lnTo>
                    <a:pt x="364" y="487"/>
                  </a:lnTo>
                  <a:lnTo>
                    <a:pt x="367" y="487"/>
                  </a:lnTo>
                  <a:lnTo>
                    <a:pt x="367" y="487"/>
                  </a:lnTo>
                  <a:lnTo>
                    <a:pt x="370" y="487"/>
                  </a:lnTo>
                  <a:lnTo>
                    <a:pt x="370" y="487"/>
                  </a:lnTo>
                  <a:lnTo>
                    <a:pt x="372" y="487"/>
                  </a:lnTo>
                  <a:lnTo>
                    <a:pt x="372" y="487"/>
                  </a:lnTo>
                  <a:lnTo>
                    <a:pt x="447" y="487"/>
                  </a:lnTo>
                  <a:lnTo>
                    <a:pt x="447" y="487"/>
                  </a:lnTo>
                  <a:lnTo>
                    <a:pt x="427" y="525"/>
                  </a:lnTo>
                  <a:lnTo>
                    <a:pt x="427" y="525"/>
                  </a:lnTo>
                  <a:lnTo>
                    <a:pt x="329" y="685"/>
                  </a:lnTo>
                  <a:lnTo>
                    <a:pt x="329" y="685"/>
                  </a:lnTo>
                  <a:lnTo>
                    <a:pt x="281" y="768"/>
                  </a:lnTo>
                  <a:lnTo>
                    <a:pt x="281" y="768"/>
                  </a:lnTo>
                  <a:lnTo>
                    <a:pt x="255" y="811"/>
                  </a:lnTo>
                  <a:lnTo>
                    <a:pt x="249" y="822"/>
                  </a:lnTo>
                  <a:lnTo>
                    <a:pt x="241" y="811"/>
                  </a:lnTo>
                  <a:lnTo>
                    <a:pt x="241" y="811"/>
                  </a:lnTo>
                  <a:lnTo>
                    <a:pt x="218" y="771"/>
                  </a:lnTo>
                  <a:lnTo>
                    <a:pt x="218" y="771"/>
                  </a:lnTo>
                  <a:lnTo>
                    <a:pt x="169" y="688"/>
                  </a:lnTo>
                  <a:lnTo>
                    <a:pt x="169" y="688"/>
                  </a:lnTo>
                  <a:lnTo>
                    <a:pt x="72" y="525"/>
                  </a:lnTo>
                  <a:lnTo>
                    <a:pt x="72" y="525"/>
                  </a:lnTo>
                  <a:lnTo>
                    <a:pt x="49" y="487"/>
                  </a:lnTo>
                  <a:lnTo>
                    <a:pt x="49" y="487"/>
                  </a:lnTo>
                  <a:lnTo>
                    <a:pt x="120" y="487"/>
                  </a:lnTo>
                  <a:lnTo>
                    <a:pt x="123" y="487"/>
                  </a:lnTo>
                  <a:lnTo>
                    <a:pt x="123" y="487"/>
                  </a:lnTo>
                  <a:lnTo>
                    <a:pt x="129" y="487"/>
                  </a:lnTo>
                  <a:lnTo>
                    <a:pt x="129" y="487"/>
                  </a:lnTo>
                  <a:lnTo>
                    <a:pt x="140" y="484"/>
                  </a:lnTo>
                  <a:lnTo>
                    <a:pt x="140" y="484"/>
                  </a:lnTo>
                  <a:lnTo>
                    <a:pt x="149" y="476"/>
                  </a:lnTo>
                  <a:lnTo>
                    <a:pt x="155" y="467"/>
                  </a:lnTo>
                  <a:lnTo>
                    <a:pt x="155" y="467"/>
                  </a:lnTo>
                  <a:lnTo>
                    <a:pt x="155" y="459"/>
                  </a:lnTo>
                  <a:lnTo>
                    <a:pt x="155" y="459"/>
                  </a:lnTo>
                  <a:lnTo>
                    <a:pt x="157" y="456"/>
                  </a:lnTo>
                  <a:lnTo>
                    <a:pt x="157" y="450"/>
                  </a:lnTo>
                  <a:lnTo>
                    <a:pt x="157" y="450"/>
                  </a:lnTo>
                  <a:lnTo>
                    <a:pt x="155" y="442"/>
                  </a:lnTo>
                  <a:lnTo>
                    <a:pt x="155" y="442"/>
                  </a:lnTo>
                  <a:lnTo>
                    <a:pt x="155" y="401"/>
                  </a:lnTo>
                  <a:lnTo>
                    <a:pt x="155" y="401"/>
                  </a:lnTo>
                  <a:lnTo>
                    <a:pt x="152" y="324"/>
                  </a:lnTo>
                  <a:lnTo>
                    <a:pt x="152" y="324"/>
                  </a:lnTo>
                  <a:lnTo>
                    <a:pt x="149" y="192"/>
                  </a:lnTo>
                  <a:lnTo>
                    <a:pt x="149" y="192"/>
                  </a:lnTo>
                  <a:lnTo>
                    <a:pt x="143" y="89"/>
                  </a:lnTo>
                  <a:lnTo>
                    <a:pt x="143" y="89"/>
                  </a:lnTo>
                  <a:lnTo>
                    <a:pt x="140" y="23"/>
                  </a:lnTo>
                  <a:lnTo>
                    <a:pt x="140" y="23"/>
                  </a:lnTo>
                  <a:lnTo>
                    <a:pt x="138" y="0"/>
                  </a:lnTo>
                  <a:lnTo>
                    <a:pt x="138" y="0"/>
                  </a:lnTo>
                  <a:lnTo>
                    <a:pt x="138" y="23"/>
                  </a:lnTo>
                  <a:lnTo>
                    <a:pt x="138" y="23"/>
                  </a:lnTo>
                  <a:lnTo>
                    <a:pt x="135" y="89"/>
                  </a:lnTo>
                  <a:lnTo>
                    <a:pt x="135" y="89"/>
                  </a:lnTo>
                  <a:lnTo>
                    <a:pt x="129" y="192"/>
                  </a:lnTo>
                  <a:lnTo>
                    <a:pt x="129" y="192"/>
                  </a:lnTo>
                  <a:lnTo>
                    <a:pt x="126" y="324"/>
                  </a:lnTo>
                  <a:lnTo>
                    <a:pt x="126" y="324"/>
                  </a:lnTo>
                  <a:lnTo>
                    <a:pt x="123" y="401"/>
                  </a:lnTo>
                  <a:lnTo>
                    <a:pt x="123" y="401"/>
                  </a:lnTo>
                  <a:lnTo>
                    <a:pt x="123" y="442"/>
                  </a:lnTo>
                  <a:lnTo>
                    <a:pt x="123" y="442"/>
                  </a:lnTo>
                  <a:lnTo>
                    <a:pt x="123" y="450"/>
                  </a:lnTo>
                  <a:lnTo>
                    <a:pt x="123" y="453"/>
                  </a:lnTo>
                  <a:lnTo>
                    <a:pt x="120" y="453"/>
                  </a:lnTo>
                  <a:lnTo>
                    <a:pt x="120" y="453"/>
                  </a:lnTo>
                  <a:lnTo>
                    <a:pt x="37" y="450"/>
                  </a:lnTo>
                  <a:lnTo>
                    <a:pt x="31" y="450"/>
                  </a:lnTo>
                  <a:lnTo>
                    <a:pt x="29" y="450"/>
                  </a:lnTo>
                  <a:lnTo>
                    <a:pt x="29" y="450"/>
                  </a:lnTo>
                  <a:lnTo>
                    <a:pt x="26" y="450"/>
                  </a:lnTo>
                  <a:lnTo>
                    <a:pt x="26" y="450"/>
                  </a:lnTo>
                  <a:lnTo>
                    <a:pt x="26" y="450"/>
                  </a:lnTo>
                  <a:lnTo>
                    <a:pt x="20" y="450"/>
                  </a:lnTo>
                  <a:lnTo>
                    <a:pt x="20" y="450"/>
                  </a:lnTo>
                  <a:lnTo>
                    <a:pt x="11" y="453"/>
                  </a:lnTo>
                  <a:lnTo>
                    <a:pt x="11" y="453"/>
                  </a:lnTo>
                  <a:lnTo>
                    <a:pt x="3" y="461"/>
                  </a:lnTo>
                  <a:lnTo>
                    <a:pt x="3" y="461"/>
                  </a:lnTo>
                  <a:lnTo>
                    <a:pt x="0" y="473"/>
                  </a:lnTo>
                  <a:lnTo>
                    <a:pt x="0" y="484"/>
                  </a:lnTo>
                  <a:lnTo>
                    <a:pt x="0" y="484"/>
                  </a:lnTo>
                  <a:lnTo>
                    <a:pt x="3" y="490"/>
                  </a:lnTo>
                  <a:close/>
                  <a:moveTo>
                    <a:pt x="370" y="453"/>
                  </a:moveTo>
                  <a:lnTo>
                    <a:pt x="370" y="453"/>
                  </a:lnTo>
                  <a:close/>
                  <a:moveTo>
                    <a:pt x="372" y="456"/>
                  </a:moveTo>
                  <a:lnTo>
                    <a:pt x="372" y="456"/>
                  </a:lnTo>
                  <a:close/>
                  <a:moveTo>
                    <a:pt x="261" y="845"/>
                  </a:moveTo>
                  <a:lnTo>
                    <a:pt x="261" y="845"/>
                  </a:lnTo>
                  <a:close/>
                  <a:moveTo>
                    <a:pt x="123" y="456"/>
                  </a:moveTo>
                  <a:lnTo>
                    <a:pt x="123" y="456"/>
                  </a:lnTo>
                  <a:close/>
                  <a:moveTo>
                    <a:pt x="29" y="490"/>
                  </a:moveTo>
                  <a:lnTo>
                    <a:pt x="29" y="49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72"/>
            <p:cNvSpPr>
              <a:spLocks noChangeAspect="1" noChangeArrowheads="1"/>
            </p:cNvSpPr>
            <p:nvPr/>
          </p:nvSpPr>
          <p:spPr bwMode="auto">
            <a:xfrm>
              <a:off x="5172083" y="2546350"/>
              <a:ext cx="134541" cy="239313"/>
            </a:xfrm>
            <a:custGeom>
              <a:avLst/>
              <a:gdLst>
                <a:gd name="T0" fmla="*/ 367 w 499"/>
                <a:gd name="T1" fmla="*/ 398 h 886"/>
                <a:gd name="T2" fmla="*/ 361 w 499"/>
                <a:gd name="T3" fmla="*/ 398 h 886"/>
                <a:gd name="T4" fmla="*/ 346 w 499"/>
                <a:gd name="T5" fmla="*/ 410 h 886"/>
                <a:gd name="T6" fmla="*/ 338 w 499"/>
                <a:gd name="T7" fmla="*/ 427 h 886"/>
                <a:gd name="T8" fmla="*/ 338 w 499"/>
                <a:gd name="T9" fmla="*/ 435 h 886"/>
                <a:gd name="T10" fmla="*/ 338 w 499"/>
                <a:gd name="T11" fmla="*/ 484 h 886"/>
                <a:gd name="T12" fmla="*/ 346 w 499"/>
                <a:gd name="T13" fmla="*/ 693 h 886"/>
                <a:gd name="T14" fmla="*/ 355 w 499"/>
                <a:gd name="T15" fmla="*/ 862 h 886"/>
                <a:gd name="T16" fmla="*/ 355 w 499"/>
                <a:gd name="T17" fmla="*/ 862 h 886"/>
                <a:gd name="T18" fmla="*/ 364 w 499"/>
                <a:gd name="T19" fmla="*/ 693 h 886"/>
                <a:gd name="T20" fmla="*/ 370 w 499"/>
                <a:gd name="T21" fmla="*/ 484 h 886"/>
                <a:gd name="T22" fmla="*/ 372 w 499"/>
                <a:gd name="T23" fmla="*/ 432 h 886"/>
                <a:gd name="T24" fmla="*/ 470 w 499"/>
                <a:gd name="T25" fmla="*/ 435 h 886"/>
                <a:gd name="T26" fmla="*/ 487 w 499"/>
                <a:gd name="T27" fmla="*/ 429 h 886"/>
                <a:gd name="T28" fmla="*/ 498 w 499"/>
                <a:gd name="T29" fmla="*/ 410 h 886"/>
                <a:gd name="T30" fmla="*/ 493 w 499"/>
                <a:gd name="T31" fmla="*/ 395 h 886"/>
                <a:gd name="T32" fmla="*/ 461 w 499"/>
                <a:gd name="T33" fmla="*/ 341 h 886"/>
                <a:gd name="T34" fmla="*/ 321 w 499"/>
                <a:gd name="T35" fmla="*/ 94 h 886"/>
                <a:gd name="T36" fmla="*/ 278 w 499"/>
                <a:gd name="T37" fmla="*/ 20 h 886"/>
                <a:gd name="T38" fmla="*/ 272 w 499"/>
                <a:gd name="T39" fmla="*/ 11 h 886"/>
                <a:gd name="T40" fmla="*/ 255 w 499"/>
                <a:gd name="T41" fmla="*/ 0 h 886"/>
                <a:gd name="T42" fmla="*/ 229 w 499"/>
                <a:gd name="T43" fmla="*/ 9 h 886"/>
                <a:gd name="T44" fmla="*/ 223 w 499"/>
                <a:gd name="T45" fmla="*/ 14 h 886"/>
                <a:gd name="T46" fmla="*/ 201 w 499"/>
                <a:gd name="T47" fmla="*/ 49 h 886"/>
                <a:gd name="T48" fmla="*/ 129 w 499"/>
                <a:gd name="T49" fmla="*/ 175 h 886"/>
                <a:gd name="T50" fmla="*/ 14 w 499"/>
                <a:gd name="T51" fmla="*/ 378 h 886"/>
                <a:gd name="T52" fmla="*/ 3 w 499"/>
                <a:gd name="T53" fmla="*/ 395 h 886"/>
                <a:gd name="T54" fmla="*/ 3 w 499"/>
                <a:gd name="T55" fmla="*/ 424 h 886"/>
                <a:gd name="T56" fmla="*/ 20 w 499"/>
                <a:gd name="T57" fmla="*/ 435 h 886"/>
                <a:gd name="T58" fmla="*/ 29 w 499"/>
                <a:gd name="T59" fmla="*/ 435 h 886"/>
                <a:gd name="T60" fmla="*/ 37 w 499"/>
                <a:gd name="T61" fmla="*/ 435 h 886"/>
                <a:gd name="T62" fmla="*/ 123 w 499"/>
                <a:gd name="T63" fmla="*/ 435 h 886"/>
                <a:gd name="T64" fmla="*/ 123 w 499"/>
                <a:gd name="T65" fmla="*/ 484 h 886"/>
                <a:gd name="T66" fmla="*/ 129 w 499"/>
                <a:gd name="T67" fmla="*/ 693 h 886"/>
                <a:gd name="T68" fmla="*/ 138 w 499"/>
                <a:gd name="T69" fmla="*/ 862 h 886"/>
                <a:gd name="T70" fmla="*/ 140 w 499"/>
                <a:gd name="T71" fmla="*/ 862 h 886"/>
                <a:gd name="T72" fmla="*/ 149 w 499"/>
                <a:gd name="T73" fmla="*/ 693 h 886"/>
                <a:gd name="T74" fmla="*/ 155 w 499"/>
                <a:gd name="T75" fmla="*/ 484 h 886"/>
                <a:gd name="T76" fmla="*/ 157 w 499"/>
                <a:gd name="T77" fmla="*/ 429 h 886"/>
                <a:gd name="T78" fmla="*/ 155 w 499"/>
                <a:gd name="T79" fmla="*/ 418 h 886"/>
                <a:gd name="T80" fmla="*/ 140 w 499"/>
                <a:gd name="T81" fmla="*/ 401 h 886"/>
                <a:gd name="T82" fmla="*/ 120 w 499"/>
                <a:gd name="T83" fmla="*/ 398 h 886"/>
                <a:gd name="T84" fmla="*/ 72 w 499"/>
                <a:gd name="T85" fmla="*/ 358 h 886"/>
                <a:gd name="T86" fmla="*/ 218 w 499"/>
                <a:gd name="T87" fmla="*/ 115 h 886"/>
                <a:gd name="T88" fmla="*/ 255 w 499"/>
                <a:gd name="T89" fmla="*/ 74 h 886"/>
                <a:gd name="T90" fmla="*/ 329 w 499"/>
                <a:gd name="T91" fmla="*/ 201 h 886"/>
                <a:gd name="T92" fmla="*/ 447 w 499"/>
                <a:gd name="T93" fmla="*/ 395 h 886"/>
                <a:gd name="T94" fmla="*/ 370 w 499"/>
                <a:gd name="T95" fmla="*/ 432 h 886"/>
                <a:gd name="T96" fmla="*/ 123 w 499"/>
                <a:gd name="T97" fmla="*/ 429 h 886"/>
                <a:gd name="T98" fmla="*/ 261 w 499"/>
                <a:gd name="T99" fmla="*/ 4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9" h="886">
                  <a:moveTo>
                    <a:pt x="370" y="398"/>
                  </a:moveTo>
                  <a:lnTo>
                    <a:pt x="370" y="398"/>
                  </a:lnTo>
                  <a:lnTo>
                    <a:pt x="367" y="398"/>
                  </a:lnTo>
                  <a:lnTo>
                    <a:pt x="367" y="398"/>
                  </a:lnTo>
                  <a:lnTo>
                    <a:pt x="367" y="398"/>
                  </a:lnTo>
                  <a:lnTo>
                    <a:pt x="364" y="398"/>
                  </a:lnTo>
                  <a:lnTo>
                    <a:pt x="364" y="398"/>
                  </a:lnTo>
                  <a:lnTo>
                    <a:pt x="361" y="398"/>
                  </a:lnTo>
                  <a:lnTo>
                    <a:pt x="361" y="398"/>
                  </a:lnTo>
                  <a:lnTo>
                    <a:pt x="355" y="401"/>
                  </a:lnTo>
                  <a:lnTo>
                    <a:pt x="355" y="401"/>
                  </a:lnTo>
                  <a:lnTo>
                    <a:pt x="346" y="410"/>
                  </a:lnTo>
                  <a:lnTo>
                    <a:pt x="341" y="418"/>
                  </a:lnTo>
                  <a:lnTo>
                    <a:pt x="341" y="418"/>
                  </a:lnTo>
                  <a:lnTo>
                    <a:pt x="338" y="424"/>
                  </a:lnTo>
                  <a:lnTo>
                    <a:pt x="338" y="427"/>
                  </a:lnTo>
                  <a:lnTo>
                    <a:pt x="338" y="429"/>
                  </a:lnTo>
                  <a:lnTo>
                    <a:pt x="338" y="429"/>
                  </a:lnTo>
                  <a:lnTo>
                    <a:pt x="338" y="435"/>
                  </a:lnTo>
                  <a:lnTo>
                    <a:pt x="338" y="435"/>
                  </a:lnTo>
                  <a:lnTo>
                    <a:pt x="338" y="444"/>
                  </a:lnTo>
                  <a:lnTo>
                    <a:pt x="338" y="444"/>
                  </a:lnTo>
                  <a:lnTo>
                    <a:pt x="338" y="484"/>
                  </a:lnTo>
                  <a:lnTo>
                    <a:pt x="338" y="484"/>
                  </a:lnTo>
                  <a:lnTo>
                    <a:pt x="341" y="561"/>
                  </a:lnTo>
                  <a:lnTo>
                    <a:pt x="341" y="561"/>
                  </a:lnTo>
                  <a:lnTo>
                    <a:pt x="346" y="693"/>
                  </a:lnTo>
                  <a:lnTo>
                    <a:pt x="346" y="693"/>
                  </a:lnTo>
                  <a:lnTo>
                    <a:pt x="349" y="796"/>
                  </a:lnTo>
                  <a:lnTo>
                    <a:pt x="349" y="796"/>
                  </a:lnTo>
                  <a:lnTo>
                    <a:pt x="355" y="862"/>
                  </a:lnTo>
                  <a:lnTo>
                    <a:pt x="355" y="862"/>
                  </a:lnTo>
                  <a:lnTo>
                    <a:pt x="355" y="885"/>
                  </a:lnTo>
                  <a:lnTo>
                    <a:pt x="355" y="885"/>
                  </a:lnTo>
                  <a:lnTo>
                    <a:pt x="355" y="862"/>
                  </a:lnTo>
                  <a:lnTo>
                    <a:pt x="355" y="862"/>
                  </a:lnTo>
                  <a:lnTo>
                    <a:pt x="361" y="796"/>
                  </a:lnTo>
                  <a:lnTo>
                    <a:pt x="361" y="796"/>
                  </a:lnTo>
                  <a:lnTo>
                    <a:pt x="364" y="693"/>
                  </a:lnTo>
                  <a:lnTo>
                    <a:pt x="364" y="693"/>
                  </a:lnTo>
                  <a:lnTo>
                    <a:pt x="370" y="561"/>
                  </a:lnTo>
                  <a:lnTo>
                    <a:pt x="370" y="561"/>
                  </a:lnTo>
                  <a:lnTo>
                    <a:pt x="370" y="484"/>
                  </a:lnTo>
                  <a:lnTo>
                    <a:pt x="370" y="484"/>
                  </a:lnTo>
                  <a:lnTo>
                    <a:pt x="372" y="444"/>
                  </a:lnTo>
                  <a:lnTo>
                    <a:pt x="372" y="444"/>
                  </a:lnTo>
                  <a:lnTo>
                    <a:pt x="372" y="435"/>
                  </a:lnTo>
                  <a:lnTo>
                    <a:pt x="372" y="432"/>
                  </a:lnTo>
                  <a:lnTo>
                    <a:pt x="372" y="432"/>
                  </a:lnTo>
                  <a:lnTo>
                    <a:pt x="372" y="432"/>
                  </a:lnTo>
                  <a:lnTo>
                    <a:pt x="458" y="435"/>
                  </a:lnTo>
                  <a:lnTo>
                    <a:pt x="470" y="435"/>
                  </a:lnTo>
                  <a:lnTo>
                    <a:pt x="470" y="435"/>
                  </a:lnTo>
                  <a:lnTo>
                    <a:pt x="478" y="432"/>
                  </a:lnTo>
                  <a:lnTo>
                    <a:pt x="487" y="429"/>
                  </a:lnTo>
                  <a:lnTo>
                    <a:pt x="487" y="429"/>
                  </a:lnTo>
                  <a:lnTo>
                    <a:pt x="496" y="421"/>
                  </a:lnTo>
                  <a:lnTo>
                    <a:pt x="496" y="421"/>
                  </a:lnTo>
                  <a:lnTo>
                    <a:pt x="498" y="410"/>
                  </a:lnTo>
                  <a:lnTo>
                    <a:pt x="498" y="410"/>
                  </a:lnTo>
                  <a:lnTo>
                    <a:pt x="496" y="401"/>
                  </a:lnTo>
                  <a:lnTo>
                    <a:pt x="496" y="401"/>
                  </a:lnTo>
                  <a:lnTo>
                    <a:pt x="493" y="395"/>
                  </a:lnTo>
                  <a:lnTo>
                    <a:pt x="493" y="395"/>
                  </a:lnTo>
                  <a:lnTo>
                    <a:pt x="490" y="390"/>
                  </a:lnTo>
                  <a:lnTo>
                    <a:pt x="484" y="378"/>
                  </a:lnTo>
                  <a:lnTo>
                    <a:pt x="484" y="378"/>
                  </a:lnTo>
                  <a:lnTo>
                    <a:pt x="461" y="341"/>
                  </a:lnTo>
                  <a:lnTo>
                    <a:pt x="461" y="341"/>
                  </a:lnTo>
                  <a:lnTo>
                    <a:pt x="370" y="177"/>
                  </a:lnTo>
                  <a:lnTo>
                    <a:pt x="370" y="177"/>
                  </a:lnTo>
                  <a:lnTo>
                    <a:pt x="321" y="94"/>
                  </a:lnTo>
                  <a:lnTo>
                    <a:pt x="321" y="94"/>
                  </a:lnTo>
                  <a:lnTo>
                    <a:pt x="295" y="52"/>
                  </a:lnTo>
                  <a:lnTo>
                    <a:pt x="283" y="31"/>
                  </a:lnTo>
                  <a:lnTo>
                    <a:pt x="278" y="20"/>
                  </a:lnTo>
                  <a:lnTo>
                    <a:pt x="275" y="17"/>
                  </a:lnTo>
                  <a:lnTo>
                    <a:pt x="275" y="17"/>
                  </a:lnTo>
                  <a:lnTo>
                    <a:pt x="275" y="17"/>
                  </a:lnTo>
                  <a:lnTo>
                    <a:pt x="272" y="11"/>
                  </a:lnTo>
                  <a:lnTo>
                    <a:pt x="272" y="11"/>
                  </a:lnTo>
                  <a:lnTo>
                    <a:pt x="266" y="6"/>
                  </a:lnTo>
                  <a:lnTo>
                    <a:pt x="255" y="0"/>
                  </a:lnTo>
                  <a:lnTo>
                    <a:pt x="255" y="0"/>
                  </a:lnTo>
                  <a:lnTo>
                    <a:pt x="246" y="0"/>
                  </a:lnTo>
                  <a:lnTo>
                    <a:pt x="238" y="0"/>
                  </a:lnTo>
                  <a:lnTo>
                    <a:pt x="238" y="0"/>
                  </a:lnTo>
                  <a:lnTo>
                    <a:pt x="229" y="9"/>
                  </a:lnTo>
                  <a:lnTo>
                    <a:pt x="229" y="9"/>
                  </a:lnTo>
                  <a:lnTo>
                    <a:pt x="223" y="11"/>
                  </a:lnTo>
                  <a:lnTo>
                    <a:pt x="223" y="14"/>
                  </a:lnTo>
                  <a:lnTo>
                    <a:pt x="223" y="14"/>
                  </a:lnTo>
                  <a:lnTo>
                    <a:pt x="220" y="17"/>
                  </a:lnTo>
                  <a:lnTo>
                    <a:pt x="220" y="17"/>
                  </a:lnTo>
                  <a:lnTo>
                    <a:pt x="215" y="28"/>
                  </a:lnTo>
                  <a:lnTo>
                    <a:pt x="201" y="49"/>
                  </a:lnTo>
                  <a:lnTo>
                    <a:pt x="201" y="49"/>
                  </a:lnTo>
                  <a:lnTo>
                    <a:pt x="178" y="91"/>
                  </a:lnTo>
                  <a:lnTo>
                    <a:pt x="178" y="91"/>
                  </a:lnTo>
                  <a:lnTo>
                    <a:pt x="129" y="175"/>
                  </a:lnTo>
                  <a:lnTo>
                    <a:pt x="129" y="175"/>
                  </a:lnTo>
                  <a:lnTo>
                    <a:pt x="34" y="338"/>
                  </a:lnTo>
                  <a:lnTo>
                    <a:pt x="34" y="338"/>
                  </a:lnTo>
                  <a:lnTo>
                    <a:pt x="14" y="378"/>
                  </a:lnTo>
                  <a:lnTo>
                    <a:pt x="9" y="387"/>
                  </a:lnTo>
                  <a:lnTo>
                    <a:pt x="6" y="392"/>
                  </a:lnTo>
                  <a:lnTo>
                    <a:pt x="3" y="395"/>
                  </a:lnTo>
                  <a:lnTo>
                    <a:pt x="3" y="395"/>
                  </a:lnTo>
                  <a:lnTo>
                    <a:pt x="0" y="401"/>
                  </a:lnTo>
                  <a:lnTo>
                    <a:pt x="0" y="401"/>
                  </a:lnTo>
                  <a:lnTo>
                    <a:pt x="0" y="412"/>
                  </a:lnTo>
                  <a:lnTo>
                    <a:pt x="3" y="424"/>
                  </a:lnTo>
                  <a:lnTo>
                    <a:pt x="3" y="424"/>
                  </a:lnTo>
                  <a:lnTo>
                    <a:pt x="11" y="429"/>
                  </a:lnTo>
                  <a:lnTo>
                    <a:pt x="11" y="429"/>
                  </a:lnTo>
                  <a:lnTo>
                    <a:pt x="20" y="435"/>
                  </a:lnTo>
                  <a:lnTo>
                    <a:pt x="20" y="435"/>
                  </a:lnTo>
                  <a:lnTo>
                    <a:pt x="26" y="435"/>
                  </a:lnTo>
                  <a:lnTo>
                    <a:pt x="26" y="435"/>
                  </a:lnTo>
                  <a:lnTo>
                    <a:pt x="29" y="435"/>
                  </a:lnTo>
                  <a:lnTo>
                    <a:pt x="29" y="435"/>
                  </a:lnTo>
                  <a:lnTo>
                    <a:pt x="31" y="435"/>
                  </a:lnTo>
                  <a:lnTo>
                    <a:pt x="37" y="435"/>
                  </a:lnTo>
                  <a:lnTo>
                    <a:pt x="37" y="435"/>
                  </a:lnTo>
                  <a:lnTo>
                    <a:pt x="120" y="432"/>
                  </a:lnTo>
                  <a:lnTo>
                    <a:pt x="123" y="432"/>
                  </a:lnTo>
                  <a:lnTo>
                    <a:pt x="123" y="435"/>
                  </a:lnTo>
                  <a:lnTo>
                    <a:pt x="123" y="435"/>
                  </a:lnTo>
                  <a:lnTo>
                    <a:pt x="123" y="444"/>
                  </a:lnTo>
                  <a:lnTo>
                    <a:pt x="123" y="444"/>
                  </a:lnTo>
                  <a:lnTo>
                    <a:pt x="123" y="484"/>
                  </a:lnTo>
                  <a:lnTo>
                    <a:pt x="123" y="484"/>
                  </a:lnTo>
                  <a:lnTo>
                    <a:pt x="126" y="561"/>
                  </a:lnTo>
                  <a:lnTo>
                    <a:pt x="126" y="561"/>
                  </a:lnTo>
                  <a:lnTo>
                    <a:pt x="129" y="693"/>
                  </a:lnTo>
                  <a:lnTo>
                    <a:pt x="129" y="693"/>
                  </a:lnTo>
                  <a:lnTo>
                    <a:pt x="135" y="796"/>
                  </a:lnTo>
                  <a:lnTo>
                    <a:pt x="135" y="796"/>
                  </a:lnTo>
                  <a:lnTo>
                    <a:pt x="138" y="862"/>
                  </a:lnTo>
                  <a:lnTo>
                    <a:pt x="138" y="862"/>
                  </a:lnTo>
                  <a:lnTo>
                    <a:pt x="138" y="885"/>
                  </a:lnTo>
                  <a:lnTo>
                    <a:pt x="138" y="885"/>
                  </a:lnTo>
                  <a:lnTo>
                    <a:pt x="140" y="862"/>
                  </a:lnTo>
                  <a:lnTo>
                    <a:pt x="140" y="862"/>
                  </a:lnTo>
                  <a:lnTo>
                    <a:pt x="143" y="796"/>
                  </a:lnTo>
                  <a:lnTo>
                    <a:pt x="143" y="796"/>
                  </a:lnTo>
                  <a:lnTo>
                    <a:pt x="149" y="693"/>
                  </a:lnTo>
                  <a:lnTo>
                    <a:pt x="149" y="693"/>
                  </a:lnTo>
                  <a:lnTo>
                    <a:pt x="152" y="561"/>
                  </a:lnTo>
                  <a:lnTo>
                    <a:pt x="152" y="561"/>
                  </a:lnTo>
                  <a:lnTo>
                    <a:pt x="155" y="484"/>
                  </a:lnTo>
                  <a:lnTo>
                    <a:pt x="155" y="484"/>
                  </a:lnTo>
                  <a:lnTo>
                    <a:pt x="155" y="444"/>
                  </a:lnTo>
                  <a:lnTo>
                    <a:pt x="155" y="444"/>
                  </a:lnTo>
                  <a:lnTo>
                    <a:pt x="157" y="435"/>
                  </a:lnTo>
                  <a:lnTo>
                    <a:pt x="157" y="429"/>
                  </a:lnTo>
                  <a:lnTo>
                    <a:pt x="157" y="429"/>
                  </a:lnTo>
                  <a:lnTo>
                    <a:pt x="155" y="424"/>
                  </a:lnTo>
                  <a:lnTo>
                    <a:pt x="155" y="424"/>
                  </a:lnTo>
                  <a:lnTo>
                    <a:pt x="155" y="418"/>
                  </a:lnTo>
                  <a:lnTo>
                    <a:pt x="155" y="418"/>
                  </a:lnTo>
                  <a:lnTo>
                    <a:pt x="149" y="410"/>
                  </a:lnTo>
                  <a:lnTo>
                    <a:pt x="140" y="401"/>
                  </a:lnTo>
                  <a:lnTo>
                    <a:pt x="140" y="401"/>
                  </a:lnTo>
                  <a:lnTo>
                    <a:pt x="129" y="398"/>
                  </a:lnTo>
                  <a:lnTo>
                    <a:pt x="129" y="398"/>
                  </a:lnTo>
                  <a:lnTo>
                    <a:pt x="123" y="398"/>
                  </a:lnTo>
                  <a:lnTo>
                    <a:pt x="120" y="398"/>
                  </a:lnTo>
                  <a:lnTo>
                    <a:pt x="120" y="398"/>
                  </a:lnTo>
                  <a:lnTo>
                    <a:pt x="49" y="395"/>
                  </a:lnTo>
                  <a:lnTo>
                    <a:pt x="49" y="395"/>
                  </a:lnTo>
                  <a:lnTo>
                    <a:pt x="72" y="358"/>
                  </a:lnTo>
                  <a:lnTo>
                    <a:pt x="72" y="358"/>
                  </a:lnTo>
                  <a:lnTo>
                    <a:pt x="169" y="198"/>
                  </a:lnTo>
                  <a:lnTo>
                    <a:pt x="169" y="198"/>
                  </a:lnTo>
                  <a:lnTo>
                    <a:pt x="218" y="115"/>
                  </a:lnTo>
                  <a:lnTo>
                    <a:pt x="218" y="115"/>
                  </a:lnTo>
                  <a:lnTo>
                    <a:pt x="241" y="74"/>
                  </a:lnTo>
                  <a:lnTo>
                    <a:pt x="249" y="63"/>
                  </a:lnTo>
                  <a:lnTo>
                    <a:pt x="255" y="74"/>
                  </a:lnTo>
                  <a:lnTo>
                    <a:pt x="255" y="74"/>
                  </a:lnTo>
                  <a:lnTo>
                    <a:pt x="281" y="117"/>
                  </a:lnTo>
                  <a:lnTo>
                    <a:pt x="281" y="117"/>
                  </a:lnTo>
                  <a:lnTo>
                    <a:pt x="329" y="201"/>
                  </a:lnTo>
                  <a:lnTo>
                    <a:pt x="329" y="201"/>
                  </a:lnTo>
                  <a:lnTo>
                    <a:pt x="427" y="361"/>
                  </a:lnTo>
                  <a:lnTo>
                    <a:pt x="427" y="361"/>
                  </a:lnTo>
                  <a:lnTo>
                    <a:pt x="447" y="395"/>
                  </a:lnTo>
                  <a:lnTo>
                    <a:pt x="447" y="395"/>
                  </a:lnTo>
                  <a:lnTo>
                    <a:pt x="372" y="398"/>
                  </a:lnTo>
                  <a:lnTo>
                    <a:pt x="370" y="398"/>
                  </a:lnTo>
                  <a:close/>
                  <a:moveTo>
                    <a:pt x="370" y="432"/>
                  </a:moveTo>
                  <a:lnTo>
                    <a:pt x="370" y="432"/>
                  </a:lnTo>
                  <a:close/>
                  <a:moveTo>
                    <a:pt x="372" y="429"/>
                  </a:moveTo>
                  <a:lnTo>
                    <a:pt x="372" y="429"/>
                  </a:lnTo>
                  <a:close/>
                  <a:moveTo>
                    <a:pt x="123" y="429"/>
                  </a:moveTo>
                  <a:lnTo>
                    <a:pt x="123" y="429"/>
                  </a:lnTo>
                  <a:close/>
                  <a:moveTo>
                    <a:pt x="29" y="395"/>
                  </a:moveTo>
                  <a:lnTo>
                    <a:pt x="29" y="395"/>
                  </a:lnTo>
                  <a:close/>
                  <a:moveTo>
                    <a:pt x="261" y="40"/>
                  </a:moveTo>
                  <a:lnTo>
                    <a:pt x="26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65"/>
            <p:cNvSpPr>
              <a:spLocks noChangeAspect="1" noChangeArrowheads="1"/>
            </p:cNvSpPr>
            <p:nvPr/>
          </p:nvSpPr>
          <p:spPr bwMode="auto">
            <a:xfrm flipH="1">
              <a:off x="4916694" y="2478874"/>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nvGrpSpPr>
          <p:cNvPr id="170" name="Group 169"/>
          <p:cNvGrpSpPr/>
          <p:nvPr/>
        </p:nvGrpSpPr>
        <p:grpSpPr>
          <a:xfrm>
            <a:off x="4499097" y="2680127"/>
            <a:ext cx="658273" cy="413560"/>
            <a:chOff x="4752544" y="2211301"/>
            <a:chExt cx="977900" cy="614362"/>
          </a:xfrm>
          <a:solidFill>
            <a:schemeClr val="accent2">
              <a:lumMod val="75000"/>
            </a:schemeClr>
          </a:solidFill>
        </p:grpSpPr>
        <p:sp>
          <p:nvSpPr>
            <p:cNvPr id="171" name="Freeform 64"/>
            <p:cNvSpPr>
              <a:spLocks noChangeArrowheads="1"/>
            </p:cNvSpPr>
            <p:nvPr/>
          </p:nvSpPr>
          <p:spPr bwMode="auto">
            <a:xfrm>
              <a:off x="4752544" y="2211301"/>
              <a:ext cx="977900" cy="614362"/>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65"/>
            <p:cNvSpPr>
              <a:spLocks noChangeAspect="1" noChangeArrowheads="1"/>
            </p:cNvSpPr>
            <p:nvPr/>
          </p:nvSpPr>
          <p:spPr bwMode="auto">
            <a:xfrm>
              <a:off x="5265527" y="2476189"/>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68"/>
            <p:cNvSpPr>
              <a:spLocks noChangeArrowheads="1"/>
            </p:cNvSpPr>
            <p:nvPr/>
          </p:nvSpPr>
          <p:spPr bwMode="auto">
            <a:xfrm>
              <a:off x="5021263" y="24526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69"/>
            <p:cNvSpPr>
              <a:spLocks noChangeArrowheads="1"/>
            </p:cNvSpPr>
            <p:nvPr/>
          </p:nvSpPr>
          <p:spPr bwMode="auto">
            <a:xfrm>
              <a:off x="5010150" y="2411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70"/>
            <p:cNvSpPr>
              <a:spLocks noChangeArrowheads="1"/>
            </p:cNvSpPr>
            <p:nvPr/>
          </p:nvSpPr>
          <p:spPr bwMode="auto">
            <a:xfrm>
              <a:off x="4879975" y="2487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71"/>
            <p:cNvSpPr>
              <a:spLocks noChangeAspect="1" noChangeArrowheads="1"/>
            </p:cNvSpPr>
            <p:nvPr/>
          </p:nvSpPr>
          <p:spPr bwMode="auto">
            <a:xfrm>
              <a:off x="5172083" y="2299735"/>
              <a:ext cx="134541" cy="239312"/>
            </a:xfrm>
            <a:custGeom>
              <a:avLst/>
              <a:gdLst>
                <a:gd name="T0" fmla="*/ 14 w 499"/>
                <a:gd name="T1" fmla="*/ 508 h 886"/>
                <a:gd name="T2" fmla="*/ 129 w 499"/>
                <a:gd name="T3" fmla="*/ 711 h 886"/>
                <a:gd name="T4" fmla="*/ 201 w 499"/>
                <a:gd name="T5" fmla="*/ 834 h 886"/>
                <a:gd name="T6" fmla="*/ 223 w 499"/>
                <a:gd name="T7" fmla="*/ 871 h 886"/>
                <a:gd name="T8" fmla="*/ 229 w 499"/>
                <a:gd name="T9" fmla="*/ 877 h 886"/>
                <a:gd name="T10" fmla="*/ 246 w 499"/>
                <a:gd name="T11" fmla="*/ 885 h 886"/>
                <a:gd name="T12" fmla="*/ 272 w 499"/>
                <a:gd name="T13" fmla="*/ 871 h 886"/>
                <a:gd name="T14" fmla="*/ 278 w 499"/>
                <a:gd name="T15" fmla="*/ 865 h 886"/>
                <a:gd name="T16" fmla="*/ 321 w 499"/>
                <a:gd name="T17" fmla="*/ 791 h 886"/>
                <a:gd name="T18" fmla="*/ 461 w 499"/>
                <a:gd name="T19" fmla="*/ 545 h 886"/>
                <a:gd name="T20" fmla="*/ 493 w 499"/>
                <a:gd name="T21" fmla="*/ 490 h 886"/>
                <a:gd name="T22" fmla="*/ 496 w 499"/>
                <a:gd name="T23" fmla="*/ 484 h 886"/>
                <a:gd name="T24" fmla="*/ 496 w 499"/>
                <a:gd name="T25" fmla="*/ 464 h 886"/>
                <a:gd name="T26" fmla="*/ 470 w 499"/>
                <a:gd name="T27" fmla="*/ 450 h 886"/>
                <a:gd name="T28" fmla="*/ 464 w 499"/>
                <a:gd name="T29" fmla="*/ 450 h 886"/>
                <a:gd name="T30" fmla="*/ 372 w 499"/>
                <a:gd name="T31" fmla="*/ 453 h 886"/>
                <a:gd name="T32" fmla="*/ 372 w 499"/>
                <a:gd name="T33" fmla="*/ 442 h 886"/>
                <a:gd name="T34" fmla="*/ 370 w 499"/>
                <a:gd name="T35" fmla="*/ 324 h 886"/>
                <a:gd name="T36" fmla="*/ 361 w 499"/>
                <a:gd name="T37" fmla="*/ 89 h 886"/>
                <a:gd name="T38" fmla="*/ 355 w 499"/>
                <a:gd name="T39" fmla="*/ 0 h 886"/>
                <a:gd name="T40" fmla="*/ 349 w 499"/>
                <a:gd name="T41" fmla="*/ 89 h 886"/>
                <a:gd name="T42" fmla="*/ 341 w 499"/>
                <a:gd name="T43" fmla="*/ 324 h 886"/>
                <a:gd name="T44" fmla="*/ 338 w 499"/>
                <a:gd name="T45" fmla="*/ 442 h 886"/>
                <a:gd name="T46" fmla="*/ 338 w 499"/>
                <a:gd name="T47" fmla="*/ 459 h 886"/>
                <a:gd name="T48" fmla="*/ 341 w 499"/>
                <a:gd name="T49" fmla="*/ 467 h 886"/>
                <a:gd name="T50" fmla="*/ 361 w 499"/>
                <a:gd name="T51" fmla="*/ 484 h 886"/>
                <a:gd name="T52" fmla="*/ 367 w 499"/>
                <a:gd name="T53" fmla="*/ 487 h 886"/>
                <a:gd name="T54" fmla="*/ 372 w 499"/>
                <a:gd name="T55" fmla="*/ 487 h 886"/>
                <a:gd name="T56" fmla="*/ 427 w 499"/>
                <a:gd name="T57" fmla="*/ 525 h 886"/>
                <a:gd name="T58" fmla="*/ 281 w 499"/>
                <a:gd name="T59" fmla="*/ 768 h 886"/>
                <a:gd name="T60" fmla="*/ 241 w 499"/>
                <a:gd name="T61" fmla="*/ 811 h 886"/>
                <a:gd name="T62" fmla="*/ 169 w 499"/>
                <a:gd name="T63" fmla="*/ 688 h 886"/>
                <a:gd name="T64" fmla="*/ 49 w 499"/>
                <a:gd name="T65" fmla="*/ 487 h 886"/>
                <a:gd name="T66" fmla="*/ 123 w 499"/>
                <a:gd name="T67" fmla="*/ 487 h 886"/>
                <a:gd name="T68" fmla="*/ 140 w 499"/>
                <a:gd name="T69" fmla="*/ 484 h 886"/>
                <a:gd name="T70" fmla="*/ 155 w 499"/>
                <a:gd name="T71" fmla="*/ 459 h 886"/>
                <a:gd name="T72" fmla="*/ 157 w 499"/>
                <a:gd name="T73" fmla="*/ 450 h 886"/>
                <a:gd name="T74" fmla="*/ 155 w 499"/>
                <a:gd name="T75" fmla="*/ 401 h 886"/>
                <a:gd name="T76" fmla="*/ 149 w 499"/>
                <a:gd name="T77" fmla="*/ 192 h 886"/>
                <a:gd name="T78" fmla="*/ 140 w 499"/>
                <a:gd name="T79" fmla="*/ 23 h 886"/>
                <a:gd name="T80" fmla="*/ 138 w 499"/>
                <a:gd name="T81" fmla="*/ 23 h 886"/>
                <a:gd name="T82" fmla="*/ 129 w 499"/>
                <a:gd name="T83" fmla="*/ 192 h 886"/>
                <a:gd name="T84" fmla="*/ 123 w 499"/>
                <a:gd name="T85" fmla="*/ 401 h 886"/>
                <a:gd name="T86" fmla="*/ 123 w 499"/>
                <a:gd name="T87" fmla="*/ 453 h 886"/>
                <a:gd name="T88" fmla="*/ 31 w 499"/>
                <a:gd name="T89" fmla="*/ 450 h 886"/>
                <a:gd name="T90" fmla="*/ 26 w 499"/>
                <a:gd name="T91" fmla="*/ 450 h 886"/>
                <a:gd name="T92" fmla="*/ 11 w 499"/>
                <a:gd name="T93" fmla="*/ 453 h 886"/>
                <a:gd name="T94" fmla="*/ 0 w 499"/>
                <a:gd name="T95" fmla="*/ 473 h 886"/>
                <a:gd name="T96" fmla="*/ 370 w 499"/>
                <a:gd name="T97" fmla="*/ 453 h 886"/>
                <a:gd name="T98" fmla="*/ 261 w 499"/>
                <a:gd name="T99" fmla="*/ 845 h 886"/>
                <a:gd name="T100" fmla="*/ 29 w 499"/>
                <a:gd name="T101" fmla="*/ 49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9" h="886">
                  <a:moveTo>
                    <a:pt x="3" y="490"/>
                  </a:moveTo>
                  <a:lnTo>
                    <a:pt x="6" y="493"/>
                  </a:lnTo>
                  <a:lnTo>
                    <a:pt x="9" y="499"/>
                  </a:lnTo>
                  <a:lnTo>
                    <a:pt x="14" y="508"/>
                  </a:lnTo>
                  <a:lnTo>
                    <a:pt x="14" y="508"/>
                  </a:lnTo>
                  <a:lnTo>
                    <a:pt x="34" y="547"/>
                  </a:lnTo>
                  <a:lnTo>
                    <a:pt x="34" y="547"/>
                  </a:lnTo>
                  <a:lnTo>
                    <a:pt x="129" y="711"/>
                  </a:lnTo>
                  <a:lnTo>
                    <a:pt x="129" y="711"/>
                  </a:lnTo>
                  <a:lnTo>
                    <a:pt x="178" y="794"/>
                  </a:lnTo>
                  <a:lnTo>
                    <a:pt x="178" y="794"/>
                  </a:lnTo>
                  <a:lnTo>
                    <a:pt x="201" y="834"/>
                  </a:lnTo>
                  <a:lnTo>
                    <a:pt x="215" y="857"/>
                  </a:lnTo>
                  <a:lnTo>
                    <a:pt x="220" y="865"/>
                  </a:lnTo>
                  <a:lnTo>
                    <a:pt x="220" y="868"/>
                  </a:lnTo>
                  <a:lnTo>
                    <a:pt x="223" y="871"/>
                  </a:lnTo>
                  <a:lnTo>
                    <a:pt x="223" y="871"/>
                  </a:lnTo>
                  <a:lnTo>
                    <a:pt x="223" y="874"/>
                  </a:lnTo>
                  <a:lnTo>
                    <a:pt x="223" y="874"/>
                  </a:lnTo>
                  <a:lnTo>
                    <a:pt x="229" y="877"/>
                  </a:lnTo>
                  <a:lnTo>
                    <a:pt x="229" y="877"/>
                  </a:lnTo>
                  <a:lnTo>
                    <a:pt x="238" y="883"/>
                  </a:lnTo>
                  <a:lnTo>
                    <a:pt x="238" y="883"/>
                  </a:lnTo>
                  <a:lnTo>
                    <a:pt x="246" y="885"/>
                  </a:lnTo>
                  <a:lnTo>
                    <a:pt x="255" y="885"/>
                  </a:lnTo>
                  <a:lnTo>
                    <a:pt x="255" y="885"/>
                  </a:lnTo>
                  <a:lnTo>
                    <a:pt x="266" y="880"/>
                  </a:lnTo>
                  <a:lnTo>
                    <a:pt x="272" y="871"/>
                  </a:lnTo>
                  <a:lnTo>
                    <a:pt x="272" y="871"/>
                  </a:lnTo>
                  <a:lnTo>
                    <a:pt x="275" y="868"/>
                  </a:lnTo>
                  <a:lnTo>
                    <a:pt x="275" y="868"/>
                  </a:lnTo>
                  <a:lnTo>
                    <a:pt x="278" y="865"/>
                  </a:lnTo>
                  <a:lnTo>
                    <a:pt x="283" y="854"/>
                  </a:lnTo>
                  <a:lnTo>
                    <a:pt x="295" y="834"/>
                  </a:lnTo>
                  <a:lnTo>
                    <a:pt x="295" y="834"/>
                  </a:lnTo>
                  <a:lnTo>
                    <a:pt x="321" y="791"/>
                  </a:lnTo>
                  <a:lnTo>
                    <a:pt x="321" y="791"/>
                  </a:lnTo>
                  <a:lnTo>
                    <a:pt x="370" y="708"/>
                  </a:lnTo>
                  <a:lnTo>
                    <a:pt x="370" y="708"/>
                  </a:lnTo>
                  <a:lnTo>
                    <a:pt x="461" y="545"/>
                  </a:lnTo>
                  <a:lnTo>
                    <a:pt x="461" y="545"/>
                  </a:lnTo>
                  <a:lnTo>
                    <a:pt x="484" y="505"/>
                  </a:lnTo>
                  <a:lnTo>
                    <a:pt x="490" y="496"/>
                  </a:lnTo>
                  <a:lnTo>
                    <a:pt x="493" y="490"/>
                  </a:lnTo>
                  <a:lnTo>
                    <a:pt x="493" y="490"/>
                  </a:lnTo>
                  <a:lnTo>
                    <a:pt x="493" y="490"/>
                  </a:lnTo>
                  <a:lnTo>
                    <a:pt x="496" y="484"/>
                  </a:lnTo>
                  <a:lnTo>
                    <a:pt x="496" y="484"/>
                  </a:lnTo>
                  <a:lnTo>
                    <a:pt x="498" y="476"/>
                  </a:lnTo>
                  <a:lnTo>
                    <a:pt x="498" y="476"/>
                  </a:lnTo>
                  <a:lnTo>
                    <a:pt x="496" y="464"/>
                  </a:lnTo>
                  <a:lnTo>
                    <a:pt x="496" y="464"/>
                  </a:lnTo>
                  <a:lnTo>
                    <a:pt x="487" y="456"/>
                  </a:lnTo>
                  <a:lnTo>
                    <a:pt x="487" y="456"/>
                  </a:lnTo>
                  <a:lnTo>
                    <a:pt x="478" y="450"/>
                  </a:lnTo>
                  <a:lnTo>
                    <a:pt x="470" y="450"/>
                  </a:lnTo>
                  <a:lnTo>
                    <a:pt x="470" y="450"/>
                  </a:lnTo>
                  <a:lnTo>
                    <a:pt x="467" y="450"/>
                  </a:lnTo>
                  <a:lnTo>
                    <a:pt x="467" y="450"/>
                  </a:lnTo>
                  <a:lnTo>
                    <a:pt x="464" y="450"/>
                  </a:lnTo>
                  <a:lnTo>
                    <a:pt x="458" y="450"/>
                  </a:lnTo>
                  <a:lnTo>
                    <a:pt x="458" y="450"/>
                  </a:lnTo>
                  <a:lnTo>
                    <a:pt x="372" y="453"/>
                  </a:lnTo>
                  <a:lnTo>
                    <a:pt x="372" y="453"/>
                  </a:lnTo>
                  <a:lnTo>
                    <a:pt x="372" y="450"/>
                  </a:lnTo>
                  <a:lnTo>
                    <a:pt x="372" y="450"/>
                  </a:lnTo>
                  <a:lnTo>
                    <a:pt x="372" y="442"/>
                  </a:lnTo>
                  <a:lnTo>
                    <a:pt x="372" y="442"/>
                  </a:lnTo>
                  <a:lnTo>
                    <a:pt x="370" y="401"/>
                  </a:lnTo>
                  <a:lnTo>
                    <a:pt x="370" y="401"/>
                  </a:lnTo>
                  <a:lnTo>
                    <a:pt x="370" y="324"/>
                  </a:lnTo>
                  <a:lnTo>
                    <a:pt x="370" y="324"/>
                  </a:lnTo>
                  <a:lnTo>
                    <a:pt x="364" y="192"/>
                  </a:lnTo>
                  <a:lnTo>
                    <a:pt x="364" y="192"/>
                  </a:lnTo>
                  <a:lnTo>
                    <a:pt x="361" y="89"/>
                  </a:lnTo>
                  <a:lnTo>
                    <a:pt x="361" y="89"/>
                  </a:lnTo>
                  <a:lnTo>
                    <a:pt x="355" y="23"/>
                  </a:lnTo>
                  <a:lnTo>
                    <a:pt x="355" y="23"/>
                  </a:lnTo>
                  <a:lnTo>
                    <a:pt x="355" y="0"/>
                  </a:lnTo>
                  <a:lnTo>
                    <a:pt x="355" y="0"/>
                  </a:lnTo>
                  <a:lnTo>
                    <a:pt x="355" y="23"/>
                  </a:lnTo>
                  <a:lnTo>
                    <a:pt x="355" y="23"/>
                  </a:lnTo>
                  <a:lnTo>
                    <a:pt x="349" y="89"/>
                  </a:lnTo>
                  <a:lnTo>
                    <a:pt x="349" y="89"/>
                  </a:lnTo>
                  <a:lnTo>
                    <a:pt x="346" y="192"/>
                  </a:lnTo>
                  <a:lnTo>
                    <a:pt x="346" y="192"/>
                  </a:lnTo>
                  <a:lnTo>
                    <a:pt x="341" y="324"/>
                  </a:lnTo>
                  <a:lnTo>
                    <a:pt x="341" y="324"/>
                  </a:lnTo>
                  <a:lnTo>
                    <a:pt x="338" y="401"/>
                  </a:lnTo>
                  <a:lnTo>
                    <a:pt x="338" y="401"/>
                  </a:lnTo>
                  <a:lnTo>
                    <a:pt x="338" y="442"/>
                  </a:lnTo>
                  <a:lnTo>
                    <a:pt x="338" y="442"/>
                  </a:lnTo>
                  <a:lnTo>
                    <a:pt x="338" y="450"/>
                  </a:lnTo>
                  <a:lnTo>
                    <a:pt x="338" y="456"/>
                  </a:lnTo>
                  <a:lnTo>
                    <a:pt x="338" y="456"/>
                  </a:lnTo>
                  <a:lnTo>
                    <a:pt x="338" y="459"/>
                  </a:lnTo>
                  <a:lnTo>
                    <a:pt x="338" y="461"/>
                  </a:lnTo>
                  <a:lnTo>
                    <a:pt x="338" y="461"/>
                  </a:lnTo>
                  <a:lnTo>
                    <a:pt x="341" y="467"/>
                  </a:lnTo>
                  <a:lnTo>
                    <a:pt x="341" y="467"/>
                  </a:lnTo>
                  <a:lnTo>
                    <a:pt x="346" y="476"/>
                  </a:lnTo>
                  <a:lnTo>
                    <a:pt x="355" y="484"/>
                  </a:lnTo>
                  <a:lnTo>
                    <a:pt x="355" y="484"/>
                  </a:lnTo>
                  <a:lnTo>
                    <a:pt x="361" y="484"/>
                  </a:lnTo>
                  <a:lnTo>
                    <a:pt x="361" y="484"/>
                  </a:lnTo>
                  <a:lnTo>
                    <a:pt x="364" y="487"/>
                  </a:lnTo>
                  <a:lnTo>
                    <a:pt x="364" y="487"/>
                  </a:lnTo>
                  <a:lnTo>
                    <a:pt x="367" y="487"/>
                  </a:lnTo>
                  <a:lnTo>
                    <a:pt x="367" y="487"/>
                  </a:lnTo>
                  <a:lnTo>
                    <a:pt x="370" y="487"/>
                  </a:lnTo>
                  <a:lnTo>
                    <a:pt x="370" y="487"/>
                  </a:lnTo>
                  <a:lnTo>
                    <a:pt x="372" y="487"/>
                  </a:lnTo>
                  <a:lnTo>
                    <a:pt x="372" y="487"/>
                  </a:lnTo>
                  <a:lnTo>
                    <a:pt x="447" y="487"/>
                  </a:lnTo>
                  <a:lnTo>
                    <a:pt x="447" y="487"/>
                  </a:lnTo>
                  <a:lnTo>
                    <a:pt x="427" y="525"/>
                  </a:lnTo>
                  <a:lnTo>
                    <a:pt x="427" y="525"/>
                  </a:lnTo>
                  <a:lnTo>
                    <a:pt x="329" y="685"/>
                  </a:lnTo>
                  <a:lnTo>
                    <a:pt x="329" y="685"/>
                  </a:lnTo>
                  <a:lnTo>
                    <a:pt x="281" y="768"/>
                  </a:lnTo>
                  <a:lnTo>
                    <a:pt x="281" y="768"/>
                  </a:lnTo>
                  <a:lnTo>
                    <a:pt x="255" y="811"/>
                  </a:lnTo>
                  <a:lnTo>
                    <a:pt x="249" y="822"/>
                  </a:lnTo>
                  <a:lnTo>
                    <a:pt x="241" y="811"/>
                  </a:lnTo>
                  <a:lnTo>
                    <a:pt x="241" y="811"/>
                  </a:lnTo>
                  <a:lnTo>
                    <a:pt x="218" y="771"/>
                  </a:lnTo>
                  <a:lnTo>
                    <a:pt x="218" y="771"/>
                  </a:lnTo>
                  <a:lnTo>
                    <a:pt x="169" y="688"/>
                  </a:lnTo>
                  <a:lnTo>
                    <a:pt x="169" y="688"/>
                  </a:lnTo>
                  <a:lnTo>
                    <a:pt x="72" y="525"/>
                  </a:lnTo>
                  <a:lnTo>
                    <a:pt x="72" y="525"/>
                  </a:lnTo>
                  <a:lnTo>
                    <a:pt x="49" y="487"/>
                  </a:lnTo>
                  <a:lnTo>
                    <a:pt x="49" y="487"/>
                  </a:lnTo>
                  <a:lnTo>
                    <a:pt x="120" y="487"/>
                  </a:lnTo>
                  <a:lnTo>
                    <a:pt x="123" y="487"/>
                  </a:lnTo>
                  <a:lnTo>
                    <a:pt x="123" y="487"/>
                  </a:lnTo>
                  <a:lnTo>
                    <a:pt x="129" y="487"/>
                  </a:lnTo>
                  <a:lnTo>
                    <a:pt x="129" y="487"/>
                  </a:lnTo>
                  <a:lnTo>
                    <a:pt x="140" y="484"/>
                  </a:lnTo>
                  <a:lnTo>
                    <a:pt x="140" y="484"/>
                  </a:lnTo>
                  <a:lnTo>
                    <a:pt x="149" y="476"/>
                  </a:lnTo>
                  <a:lnTo>
                    <a:pt x="155" y="467"/>
                  </a:lnTo>
                  <a:lnTo>
                    <a:pt x="155" y="467"/>
                  </a:lnTo>
                  <a:lnTo>
                    <a:pt x="155" y="459"/>
                  </a:lnTo>
                  <a:lnTo>
                    <a:pt x="155" y="459"/>
                  </a:lnTo>
                  <a:lnTo>
                    <a:pt x="157" y="456"/>
                  </a:lnTo>
                  <a:lnTo>
                    <a:pt x="157" y="450"/>
                  </a:lnTo>
                  <a:lnTo>
                    <a:pt x="157" y="450"/>
                  </a:lnTo>
                  <a:lnTo>
                    <a:pt x="155" y="442"/>
                  </a:lnTo>
                  <a:lnTo>
                    <a:pt x="155" y="442"/>
                  </a:lnTo>
                  <a:lnTo>
                    <a:pt x="155" y="401"/>
                  </a:lnTo>
                  <a:lnTo>
                    <a:pt x="155" y="401"/>
                  </a:lnTo>
                  <a:lnTo>
                    <a:pt x="152" y="324"/>
                  </a:lnTo>
                  <a:lnTo>
                    <a:pt x="152" y="324"/>
                  </a:lnTo>
                  <a:lnTo>
                    <a:pt x="149" y="192"/>
                  </a:lnTo>
                  <a:lnTo>
                    <a:pt x="149" y="192"/>
                  </a:lnTo>
                  <a:lnTo>
                    <a:pt x="143" y="89"/>
                  </a:lnTo>
                  <a:lnTo>
                    <a:pt x="143" y="89"/>
                  </a:lnTo>
                  <a:lnTo>
                    <a:pt x="140" y="23"/>
                  </a:lnTo>
                  <a:lnTo>
                    <a:pt x="140" y="23"/>
                  </a:lnTo>
                  <a:lnTo>
                    <a:pt x="138" y="0"/>
                  </a:lnTo>
                  <a:lnTo>
                    <a:pt x="138" y="0"/>
                  </a:lnTo>
                  <a:lnTo>
                    <a:pt x="138" y="23"/>
                  </a:lnTo>
                  <a:lnTo>
                    <a:pt x="138" y="23"/>
                  </a:lnTo>
                  <a:lnTo>
                    <a:pt x="135" y="89"/>
                  </a:lnTo>
                  <a:lnTo>
                    <a:pt x="135" y="89"/>
                  </a:lnTo>
                  <a:lnTo>
                    <a:pt x="129" y="192"/>
                  </a:lnTo>
                  <a:lnTo>
                    <a:pt x="129" y="192"/>
                  </a:lnTo>
                  <a:lnTo>
                    <a:pt x="126" y="324"/>
                  </a:lnTo>
                  <a:lnTo>
                    <a:pt x="126" y="324"/>
                  </a:lnTo>
                  <a:lnTo>
                    <a:pt x="123" y="401"/>
                  </a:lnTo>
                  <a:lnTo>
                    <a:pt x="123" y="401"/>
                  </a:lnTo>
                  <a:lnTo>
                    <a:pt x="123" y="442"/>
                  </a:lnTo>
                  <a:lnTo>
                    <a:pt x="123" y="442"/>
                  </a:lnTo>
                  <a:lnTo>
                    <a:pt x="123" y="450"/>
                  </a:lnTo>
                  <a:lnTo>
                    <a:pt x="123" y="453"/>
                  </a:lnTo>
                  <a:lnTo>
                    <a:pt x="120" y="453"/>
                  </a:lnTo>
                  <a:lnTo>
                    <a:pt x="120" y="453"/>
                  </a:lnTo>
                  <a:lnTo>
                    <a:pt x="37" y="450"/>
                  </a:lnTo>
                  <a:lnTo>
                    <a:pt x="31" y="450"/>
                  </a:lnTo>
                  <a:lnTo>
                    <a:pt x="29" y="450"/>
                  </a:lnTo>
                  <a:lnTo>
                    <a:pt x="29" y="450"/>
                  </a:lnTo>
                  <a:lnTo>
                    <a:pt x="26" y="450"/>
                  </a:lnTo>
                  <a:lnTo>
                    <a:pt x="26" y="450"/>
                  </a:lnTo>
                  <a:lnTo>
                    <a:pt x="26" y="450"/>
                  </a:lnTo>
                  <a:lnTo>
                    <a:pt x="20" y="450"/>
                  </a:lnTo>
                  <a:lnTo>
                    <a:pt x="20" y="450"/>
                  </a:lnTo>
                  <a:lnTo>
                    <a:pt x="11" y="453"/>
                  </a:lnTo>
                  <a:lnTo>
                    <a:pt x="11" y="453"/>
                  </a:lnTo>
                  <a:lnTo>
                    <a:pt x="3" y="461"/>
                  </a:lnTo>
                  <a:lnTo>
                    <a:pt x="3" y="461"/>
                  </a:lnTo>
                  <a:lnTo>
                    <a:pt x="0" y="473"/>
                  </a:lnTo>
                  <a:lnTo>
                    <a:pt x="0" y="484"/>
                  </a:lnTo>
                  <a:lnTo>
                    <a:pt x="0" y="484"/>
                  </a:lnTo>
                  <a:lnTo>
                    <a:pt x="3" y="490"/>
                  </a:lnTo>
                  <a:close/>
                  <a:moveTo>
                    <a:pt x="370" y="453"/>
                  </a:moveTo>
                  <a:lnTo>
                    <a:pt x="370" y="453"/>
                  </a:lnTo>
                  <a:close/>
                  <a:moveTo>
                    <a:pt x="372" y="456"/>
                  </a:moveTo>
                  <a:lnTo>
                    <a:pt x="372" y="456"/>
                  </a:lnTo>
                  <a:close/>
                  <a:moveTo>
                    <a:pt x="261" y="845"/>
                  </a:moveTo>
                  <a:lnTo>
                    <a:pt x="261" y="845"/>
                  </a:lnTo>
                  <a:close/>
                  <a:moveTo>
                    <a:pt x="123" y="456"/>
                  </a:moveTo>
                  <a:lnTo>
                    <a:pt x="123" y="456"/>
                  </a:lnTo>
                  <a:close/>
                  <a:moveTo>
                    <a:pt x="29" y="490"/>
                  </a:moveTo>
                  <a:lnTo>
                    <a:pt x="29" y="49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72"/>
            <p:cNvSpPr>
              <a:spLocks noChangeAspect="1" noChangeArrowheads="1"/>
            </p:cNvSpPr>
            <p:nvPr/>
          </p:nvSpPr>
          <p:spPr bwMode="auto">
            <a:xfrm>
              <a:off x="5172083" y="2546350"/>
              <a:ext cx="134541" cy="239313"/>
            </a:xfrm>
            <a:custGeom>
              <a:avLst/>
              <a:gdLst>
                <a:gd name="T0" fmla="*/ 367 w 499"/>
                <a:gd name="T1" fmla="*/ 398 h 886"/>
                <a:gd name="T2" fmla="*/ 361 w 499"/>
                <a:gd name="T3" fmla="*/ 398 h 886"/>
                <a:gd name="T4" fmla="*/ 346 w 499"/>
                <a:gd name="T5" fmla="*/ 410 h 886"/>
                <a:gd name="T6" fmla="*/ 338 w 499"/>
                <a:gd name="T7" fmla="*/ 427 h 886"/>
                <a:gd name="T8" fmla="*/ 338 w 499"/>
                <a:gd name="T9" fmla="*/ 435 h 886"/>
                <a:gd name="T10" fmla="*/ 338 w 499"/>
                <a:gd name="T11" fmla="*/ 484 h 886"/>
                <a:gd name="T12" fmla="*/ 346 w 499"/>
                <a:gd name="T13" fmla="*/ 693 h 886"/>
                <a:gd name="T14" fmla="*/ 355 w 499"/>
                <a:gd name="T15" fmla="*/ 862 h 886"/>
                <a:gd name="T16" fmla="*/ 355 w 499"/>
                <a:gd name="T17" fmla="*/ 862 h 886"/>
                <a:gd name="T18" fmla="*/ 364 w 499"/>
                <a:gd name="T19" fmla="*/ 693 h 886"/>
                <a:gd name="T20" fmla="*/ 370 w 499"/>
                <a:gd name="T21" fmla="*/ 484 h 886"/>
                <a:gd name="T22" fmla="*/ 372 w 499"/>
                <a:gd name="T23" fmla="*/ 432 h 886"/>
                <a:gd name="T24" fmla="*/ 470 w 499"/>
                <a:gd name="T25" fmla="*/ 435 h 886"/>
                <a:gd name="T26" fmla="*/ 487 w 499"/>
                <a:gd name="T27" fmla="*/ 429 h 886"/>
                <a:gd name="T28" fmla="*/ 498 w 499"/>
                <a:gd name="T29" fmla="*/ 410 h 886"/>
                <a:gd name="T30" fmla="*/ 493 w 499"/>
                <a:gd name="T31" fmla="*/ 395 h 886"/>
                <a:gd name="T32" fmla="*/ 461 w 499"/>
                <a:gd name="T33" fmla="*/ 341 h 886"/>
                <a:gd name="T34" fmla="*/ 321 w 499"/>
                <a:gd name="T35" fmla="*/ 94 h 886"/>
                <a:gd name="T36" fmla="*/ 278 w 499"/>
                <a:gd name="T37" fmla="*/ 20 h 886"/>
                <a:gd name="T38" fmla="*/ 272 w 499"/>
                <a:gd name="T39" fmla="*/ 11 h 886"/>
                <a:gd name="T40" fmla="*/ 255 w 499"/>
                <a:gd name="T41" fmla="*/ 0 h 886"/>
                <a:gd name="T42" fmla="*/ 229 w 499"/>
                <a:gd name="T43" fmla="*/ 9 h 886"/>
                <a:gd name="T44" fmla="*/ 223 w 499"/>
                <a:gd name="T45" fmla="*/ 14 h 886"/>
                <a:gd name="T46" fmla="*/ 201 w 499"/>
                <a:gd name="T47" fmla="*/ 49 h 886"/>
                <a:gd name="T48" fmla="*/ 129 w 499"/>
                <a:gd name="T49" fmla="*/ 175 h 886"/>
                <a:gd name="T50" fmla="*/ 14 w 499"/>
                <a:gd name="T51" fmla="*/ 378 h 886"/>
                <a:gd name="T52" fmla="*/ 3 w 499"/>
                <a:gd name="T53" fmla="*/ 395 h 886"/>
                <a:gd name="T54" fmla="*/ 3 w 499"/>
                <a:gd name="T55" fmla="*/ 424 h 886"/>
                <a:gd name="T56" fmla="*/ 20 w 499"/>
                <a:gd name="T57" fmla="*/ 435 h 886"/>
                <a:gd name="T58" fmla="*/ 29 w 499"/>
                <a:gd name="T59" fmla="*/ 435 h 886"/>
                <a:gd name="T60" fmla="*/ 37 w 499"/>
                <a:gd name="T61" fmla="*/ 435 h 886"/>
                <a:gd name="T62" fmla="*/ 123 w 499"/>
                <a:gd name="T63" fmla="*/ 435 h 886"/>
                <a:gd name="T64" fmla="*/ 123 w 499"/>
                <a:gd name="T65" fmla="*/ 484 h 886"/>
                <a:gd name="T66" fmla="*/ 129 w 499"/>
                <a:gd name="T67" fmla="*/ 693 h 886"/>
                <a:gd name="T68" fmla="*/ 138 w 499"/>
                <a:gd name="T69" fmla="*/ 862 h 886"/>
                <a:gd name="T70" fmla="*/ 140 w 499"/>
                <a:gd name="T71" fmla="*/ 862 h 886"/>
                <a:gd name="T72" fmla="*/ 149 w 499"/>
                <a:gd name="T73" fmla="*/ 693 h 886"/>
                <a:gd name="T74" fmla="*/ 155 w 499"/>
                <a:gd name="T75" fmla="*/ 484 h 886"/>
                <a:gd name="T76" fmla="*/ 157 w 499"/>
                <a:gd name="T77" fmla="*/ 429 h 886"/>
                <a:gd name="T78" fmla="*/ 155 w 499"/>
                <a:gd name="T79" fmla="*/ 418 h 886"/>
                <a:gd name="T80" fmla="*/ 140 w 499"/>
                <a:gd name="T81" fmla="*/ 401 h 886"/>
                <a:gd name="T82" fmla="*/ 120 w 499"/>
                <a:gd name="T83" fmla="*/ 398 h 886"/>
                <a:gd name="T84" fmla="*/ 72 w 499"/>
                <a:gd name="T85" fmla="*/ 358 h 886"/>
                <a:gd name="T86" fmla="*/ 218 w 499"/>
                <a:gd name="T87" fmla="*/ 115 h 886"/>
                <a:gd name="T88" fmla="*/ 255 w 499"/>
                <a:gd name="T89" fmla="*/ 74 h 886"/>
                <a:gd name="T90" fmla="*/ 329 w 499"/>
                <a:gd name="T91" fmla="*/ 201 h 886"/>
                <a:gd name="T92" fmla="*/ 447 w 499"/>
                <a:gd name="T93" fmla="*/ 395 h 886"/>
                <a:gd name="T94" fmla="*/ 370 w 499"/>
                <a:gd name="T95" fmla="*/ 432 h 886"/>
                <a:gd name="T96" fmla="*/ 123 w 499"/>
                <a:gd name="T97" fmla="*/ 429 h 886"/>
                <a:gd name="T98" fmla="*/ 261 w 499"/>
                <a:gd name="T99" fmla="*/ 4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9" h="886">
                  <a:moveTo>
                    <a:pt x="370" y="398"/>
                  </a:moveTo>
                  <a:lnTo>
                    <a:pt x="370" y="398"/>
                  </a:lnTo>
                  <a:lnTo>
                    <a:pt x="367" y="398"/>
                  </a:lnTo>
                  <a:lnTo>
                    <a:pt x="367" y="398"/>
                  </a:lnTo>
                  <a:lnTo>
                    <a:pt x="367" y="398"/>
                  </a:lnTo>
                  <a:lnTo>
                    <a:pt x="364" y="398"/>
                  </a:lnTo>
                  <a:lnTo>
                    <a:pt x="364" y="398"/>
                  </a:lnTo>
                  <a:lnTo>
                    <a:pt x="361" y="398"/>
                  </a:lnTo>
                  <a:lnTo>
                    <a:pt x="361" y="398"/>
                  </a:lnTo>
                  <a:lnTo>
                    <a:pt x="355" y="401"/>
                  </a:lnTo>
                  <a:lnTo>
                    <a:pt x="355" y="401"/>
                  </a:lnTo>
                  <a:lnTo>
                    <a:pt x="346" y="410"/>
                  </a:lnTo>
                  <a:lnTo>
                    <a:pt x="341" y="418"/>
                  </a:lnTo>
                  <a:lnTo>
                    <a:pt x="341" y="418"/>
                  </a:lnTo>
                  <a:lnTo>
                    <a:pt x="338" y="424"/>
                  </a:lnTo>
                  <a:lnTo>
                    <a:pt x="338" y="427"/>
                  </a:lnTo>
                  <a:lnTo>
                    <a:pt x="338" y="429"/>
                  </a:lnTo>
                  <a:lnTo>
                    <a:pt x="338" y="429"/>
                  </a:lnTo>
                  <a:lnTo>
                    <a:pt x="338" y="435"/>
                  </a:lnTo>
                  <a:lnTo>
                    <a:pt x="338" y="435"/>
                  </a:lnTo>
                  <a:lnTo>
                    <a:pt x="338" y="444"/>
                  </a:lnTo>
                  <a:lnTo>
                    <a:pt x="338" y="444"/>
                  </a:lnTo>
                  <a:lnTo>
                    <a:pt x="338" y="484"/>
                  </a:lnTo>
                  <a:lnTo>
                    <a:pt x="338" y="484"/>
                  </a:lnTo>
                  <a:lnTo>
                    <a:pt x="341" y="561"/>
                  </a:lnTo>
                  <a:lnTo>
                    <a:pt x="341" y="561"/>
                  </a:lnTo>
                  <a:lnTo>
                    <a:pt x="346" y="693"/>
                  </a:lnTo>
                  <a:lnTo>
                    <a:pt x="346" y="693"/>
                  </a:lnTo>
                  <a:lnTo>
                    <a:pt x="349" y="796"/>
                  </a:lnTo>
                  <a:lnTo>
                    <a:pt x="349" y="796"/>
                  </a:lnTo>
                  <a:lnTo>
                    <a:pt x="355" y="862"/>
                  </a:lnTo>
                  <a:lnTo>
                    <a:pt x="355" y="862"/>
                  </a:lnTo>
                  <a:lnTo>
                    <a:pt x="355" y="885"/>
                  </a:lnTo>
                  <a:lnTo>
                    <a:pt x="355" y="885"/>
                  </a:lnTo>
                  <a:lnTo>
                    <a:pt x="355" y="862"/>
                  </a:lnTo>
                  <a:lnTo>
                    <a:pt x="355" y="862"/>
                  </a:lnTo>
                  <a:lnTo>
                    <a:pt x="361" y="796"/>
                  </a:lnTo>
                  <a:lnTo>
                    <a:pt x="361" y="796"/>
                  </a:lnTo>
                  <a:lnTo>
                    <a:pt x="364" y="693"/>
                  </a:lnTo>
                  <a:lnTo>
                    <a:pt x="364" y="693"/>
                  </a:lnTo>
                  <a:lnTo>
                    <a:pt x="370" y="561"/>
                  </a:lnTo>
                  <a:lnTo>
                    <a:pt x="370" y="561"/>
                  </a:lnTo>
                  <a:lnTo>
                    <a:pt x="370" y="484"/>
                  </a:lnTo>
                  <a:lnTo>
                    <a:pt x="370" y="484"/>
                  </a:lnTo>
                  <a:lnTo>
                    <a:pt x="372" y="444"/>
                  </a:lnTo>
                  <a:lnTo>
                    <a:pt x="372" y="444"/>
                  </a:lnTo>
                  <a:lnTo>
                    <a:pt x="372" y="435"/>
                  </a:lnTo>
                  <a:lnTo>
                    <a:pt x="372" y="432"/>
                  </a:lnTo>
                  <a:lnTo>
                    <a:pt x="372" y="432"/>
                  </a:lnTo>
                  <a:lnTo>
                    <a:pt x="372" y="432"/>
                  </a:lnTo>
                  <a:lnTo>
                    <a:pt x="458" y="435"/>
                  </a:lnTo>
                  <a:lnTo>
                    <a:pt x="470" y="435"/>
                  </a:lnTo>
                  <a:lnTo>
                    <a:pt x="470" y="435"/>
                  </a:lnTo>
                  <a:lnTo>
                    <a:pt x="478" y="432"/>
                  </a:lnTo>
                  <a:lnTo>
                    <a:pt x="487" y="429"/>
                  </a:lnTo>
                  <a:lnTo>
                    <a:pt x="487" y="429"/>
                  </a:lnTo>
                  <a:lnTo>
                    <a:pt x="496" y="421"/>
                  </a:lnTo>
                  <a:lnTo>
                    <a:pt x="496" y="421"/>
                  </a:lnTo>
                  <a:lnTo>
                    <a:pt x="498" y="410"/>
                  </a:lnTo>
                  <a:lnTo>
                    <a:pt x="498" y="410"/>
                  </a:lnTo>
                  <a:lnTo>
                    <a:pt x="496" y="401"/>
                  </a:lnTo>
                  <a:lnTo>
                    <a:pt x="496" y="401"/>
                  </a:lnTo>
                  <a:lnTo>
                    <a:pt x="493" y="395"/>
                  </a:lnTo>
                  <a:lnTo>
                    <a:pt x="493" y="395"/>
                  </a:lnTo>
                  <a:lnTo>
                    <a:pt x="490" y="390"/>
                  </a:lnTo>
                  <a:lnTo>
                    <a:pt x="484" y="378"/>
                  </a:lnTo>
                  <a:lnTo>
                    <a:pt x="484" y="378"/>
                  </a:lnTo>
                  <a:lnTo>
                    <a:pt x="461" y="341"/>
                  </a:lnTo>
                  <a:lnTo>
                    <a:pt x="461" y="341"/>
                  </a:lnTo>
                  <a:lnTo>
                    <a:pt x="370" y="177"/>
                  </a:lnTo>
                  <a:lnTo>
                    <a:pt x="370" y="177"/>
                  </a:lnTo>
                  <a:lnTo>
                    <a:pt x="321" y="94"/>
                  </a:lnTo>
                  <a:lnTo>
                    <a:pt x="321" y="94"/>
                  </a:lnTo>
                  <a:lnTo>
                    <a:pt x="295" y="52"/>
                  </a:lnTo>
                  <a:lnTo>
                    <a:pt x="283" y="31"/>
                  </a:lnTo>
                  <a:lnTo>
                    <a:pt x="278" y="20"/>
                  </a:lnTo>
                  <a:lnTo>
                    <a:pt x="275" y="17"/>
                  </a:lnTo>
                  <a:lnTo>
                    <a:pt x="275" y="17"/>
                  </a:lnTo>
                  <a:lnTo>
                    <a:pt x="275" y="17"/>
                  </a:lnTo>
                  <a:lnTo>
                    <a:pt x="272" y="11"/>
                  </a:lnTo>
                  <a:lnTo>
                    <a:pt x="272" y="11"/>
                  </a:lnTo>
                  <a:lnTo>
                    <a:pt x="266" y="6"/>
                  </a:lnTo>
                  <a:lnTo>
                    <a:pt x="255" y="0"/>
                  </a:lnTo>
                  <a:lnTo>
                    <a:pt x="255" y="0"/>
                  </a:lnTo>
                  <a:lnTo>
                    <a:pt x="246" y="0"/>
                  </a:lnTo>
                  <a:lnTo>
                    <a:pt x="238" y="0"/>
                  </a:lnTo>
                  <a:lnTo>
                    <a:pt x="238" y="0"/>
                  </a:lnTo>
                  <a:lnTo>
                    <a:pt x="229" y="9"/>
                  </a:lnTo>
                  <a:lnTo>
                    <a:pt x="229" y="9"/>
                  </a:lnTo>
                  <a:lnTo>
                    <a:pt x="223" y="11"/>
                  </a:lnTo>
                  <a:lnTo>
                    <a:pt x="223" y="14"/>
                  </a:lnTo>
                  <a:lnTo>
                    <a:pt x="223" y="14"/>
                  </a:lnTo>
                  <a:lnTo>
                    <a:pt x="220" y="17"/>
                  </a:lnTo>
                  <a:lnTo>
                    <a:pt x="220" y="17"/>
                  </a:lnTo>
                  <a:lnTo>
                    <a:pt x="215" y="28"/>
                  </a:lnTo>
                  <a:lnTo>
                    <a:pt x="201" y="49"/>
                  </a:lnTo>
                  <a:lnTo>
                    <a:pt x="201" y="49"/>
                  </a:lnTo>
                  <a:lnTo>
                    <a:pt x="178" y="91"/>
                  </a:lnTo>
                  <a:lnTo>
                    <a:pt x="178" y="91"/>
                  </a:lnTo>
                  <a:lnTo>
                    <a:pt x="129" y="175"/>
                  </a:lnTo>
                  <a:lnTo>
                    <a:pt x="129" y="175"/>
                  </a:lnTo>
                  <a:lnTo>
                    <a:pt x="34" y="338"/>
                  </a:lnTo>
                  <a:lnTo>
                    <a:pt x="34" y="338"/>
                  </a:lnTo>
                  <a:lnTo>
                    <a:pt x="14" y="378"/>
                  </a:lnTo>
                  <a:lnTo>
                    <a:pt x="9" y="387"/>
                  </a:lnTo>
                  <a:lnTo>
                    <a:pt x="6" y="392"/>
                  </a:lnTo>
                  <a:lnTo>
                    <a:pt x="3" y="395"/>
                  </a:lnTo>
                  <a:lnTo>
                    <a:pt x="3" y="395"/>
                  </a:lnTo>
                  <a:lnTo>
                    <a:pt x="0" y="401"/>
                  </a:lnTo>
                  <a:lnTo>
                    <a:pt x="0" y="401"/>
                  </a:lnTo>
                  <a:lnTo>
                    <a:pt x="0" y="412"/>
                  </a:lnTo>
                  <a:lnTo>
                    <a:pt x="3" y="424"/>
                  </a:lnTo>
                  <a:lnTo>
                    <a:pt x="3" y="424"/>
                  </a:lnTo>
                  <a:lnTo>
                    <a:pt x="11" y="429"/>
                  </a:lnTo>
                  <a:lnTo>
                    <a:pt x="11" y="429"/>
                  </a:lnTo>
                  <a:lnTo>
                    <a:pt x="20" y="435"/>
                  </a:lnTo>
                  <a:lnTo>
                    <a:pt x="20" y="435"/>
                  </a:lnTo>
                  <a:lnTo>
                    <a:pt x="26" y="435"/>
                  </a:lnTo>
                  <a:lnTo>
                    <a:pt x="26" y="435"/>
                  </a:lnTo>
                  <a:lnTo>
                    <a:pt x="29" y="435"/>
                  </a:lnTo>
                  <a:lnTo>
                    <a:pt x="29" y="435"/>
                  </a:lnTo>
                  <a:lnTo>
                    <a:pt x="31" y="435"/>
                  </a:lnTo>
                  <a:lnTo>
                    <a:pt x="37" y="435"/>
                  </a:lnTo>
                  <a:lnTo>
                    <a:pt x="37" y="435"/>
                  </a:lnTo>
                  <a:lnTo>
                    <a:pt x="120" y="432"/>
                  </a:lnTo>
                  <a:lnTo>
                    <a:pt x="123" y="432"/>
                  </a:lnTo>
                  <a:lnTo>
                    <a:pt x="123" y="435"/>
                  </a:lnTo>
                  <a:lnTo>
                    <a:pt x="123" y="435"/>
                  </a:lnTo>
                  <a:lnTo>
                    <a:pt x="123" y="444"/>
                  </a:lnTo>
                  <a:lnTo>
                    <a:pt x="123" y="444"/>
                  </a:lnTo>
                  <a:lnTo>
                    <a:pt x="123" y="484"/>
                  </a:lnTo>
                  <a:lnTo>
                    <a:pt x="123" y="484"/>
                  </a:lnTo>
                  <a:lnTo>
                    <a:pt x="126" y="561"/>
                  </a:lnTo>
                  <a:lnTo>
                    <a:pt x="126" y="561"/>
                  </a:lnTo>
                  <a:lnTo>
                    <a:pt x="129" y="693"/>
                  </a:lnTo>
                  <a:lnTo>
                    <a:pt x="129" y="693"/>
                  </a:lnTo>
                  <a:lnTo>
                    <a:pt x="135" y="796"/>
                  </a:lnTo>
                  <a:lnTo>
                    <a:pt x="135" y="796"/>
                  </a:lnTo>
                  <a:lnTo>
                    <a:pt x="138" y="862"/>
                  </a:lnTo>
                  <a:lnTo>
                    <a:pt x="138" y="862"/>
                  </a:lnTo>
                  <a:lnTo>
                    <a:pt x="138" y="885"/>
                  </a:lnTo>
                  <a:lnTo>
                    <a:pt x="138" y="885"/>
                  </a:lnTo>
                  <a:lnTo>
                    <a:pt x="140" y="862"/>
                  </a:lnTo>
                  <a:lnTo>
                    <a:pt x="140" y="862"/>
                  </a:lnTo>
                  <a:lnTo>
                    <a:pt x="143" y="796"/>
                  </a:lnTo>
                  <a:lnTo>
                    <a:pt x="143" y="796"/>
                  </a:lnTo>
                  <a:lnTo>
                    <a:pt x="149" y="693"/>
                  </a:lnTo>
                  <a:lnTo>
                    <a:pt x="149" y="693"/>
                  </a:lnTo>
                  <a:lnTo>
                    <a:pt x="152" y="561"/>
                  </a:lnTo>
                  <a:lnTo>
                    <a:pt x="152" y="561"/>
                  </a:lnTo>
                  <a:lnTo>
                    <a:pt x="155" y="484"/>
                  </a:lnTo>
                  <a:lnTo>
                    <a:pt x="155" y="484"/>
                  </a:lnTo>
                  <a:lnTo>
                    <a:pt x="155" y="444"/>
                  </a:lnTo>
                  <a:lnTo>
                    <a:pt x="155" y="444"/>
                  </a:lnTo>
                  <a:lnTo>
                    <a:pt x="157" y="435"/>
                  </a:lnTo>
                  <a:lnTo>
                    <a:pt x="157" y="429"/>
                  </a:lnTo>
                  <a:lnTo>
                    <a:pt x="157" y="429"/>
                  </a:lnTo>
                  <a:lnTo>
                    <a:pt x="155" y="424"/>
                  </a:lnTo>
                  <a:lnTo>
                    <a:pt x="155" y="424"/>
                  </a:lnTo>
                  <a:lnTo>
                    <a:pt x="155" y="418"/>
                  </a:lnTo>
                  <a:lnTo>
                    <a:pt x="155" y="418"/>
                  </a:lnTo>
                  <a:lnTo>
                    <a:pt x="149" y="410"/>
                  </a:lnTo>
                  <a:lnTo>
                    <a:pt x="140" y="401"/>
                  </a:lnTo>
                  <a:lnTo>
                    <a:pt x="140" y="401"/>
                  </a:lnTo>
                  <a:lnTo>
                    <a:pt x="129" y="398"/>
                  </a:lnTo>
                  <a:lnTo>
                    <a:pt x="129" y="398"/>
                  </a:lnTo>
                  <a:lnTo>
                    <a:pt x="123" y="398"/>
                  </a:lnTo>
                  <a:lnTo>
                    <a:pt x="120" y="398"/>
                  </a:lnTo>
                  <a:lnTo>
                    <a:pt x="120" y="398"/>
                  </a:lnTo>
                  <a:lnTo>
                    <a:pt x="49" y="395"/>
                  </a:lnTo>
                  <a:lnTo>
                    <a:pt x="49" y="395"/>
                  </a:lnTo>
                  <a:lnTo>
                    <a:pt x="72" y="358"/>
                  </a:lnTo>
                  <a:lnTo>
                    <a:pt x="72" y="358"/>
                  </a:lnTo>
                  <a:lnTo>
                    <a:pt x="169" y="198"/>
                  </a:lnTo>
                  <a:lnTo>
                    <a:pt x="169" y="198"/>
                  </a:lnTo>
                  <a:lnTo>
                    <a:pt x="218" y="115"/>
                  </a:lnTo>
                  <a:lnTo>
                    <a:pt x="218" y="115"/>
                  </a:lnTo>
                  <a:lnTo>
                    <a:pt x="241" y="74"/>
                  </a:lnTo>
                  <a:lnTo>
                    <a:pt x="249" y="63"/>
                  </a:lnTo>
                  <a:lnTo>
                    <a:pt x="255" y="74"/>
                  </a:lnTo>
                  <a:lnTo>
                    <a:pt x="255" y="74"/>
                  </a:lnTo>
                  <a:lnTo>
                    <a:pt x="281" y="117"/>
                  </a:lnTo>
                  <a:lnTo>
                    <a:pt x="281" y="117"/>
                  </a:lnTo>
                  <a:lnTo>
                    <a:pt x="329" y="201"/>
                  </a:lnTo>
                  <a:lnTo>
                    <a:pt x="329" y="201"/>
                  </a:lnTo>
                  <a:lnTo>
                    <a:pt x="427" y="361"/>
                  </a:lnTo>
                  <a:lnTo>
                    <a:pt x="427" y="361"/>
                  </a:lnTo>
                  <a:lnTo>
                    <a:pt x="447" y="395"/>
                  </a:lnTo>
                  <a:lnTo>
                    <a:pt x="447" y="395"/>
                  </a:lnTo>
                  <a:lnTo>
                    <a:pt x="372" y="398"/>
                  </a:lnTo>
                  <a:lnTo>
                    <a:pt x="370" y="398"/>
                  </a:lnTo>
                  <a:close/>
                  <a:moveTo>
                    <a:pt x="370" y="432"/>
                  </a:moveTo>
                  <a:lnTo>
                    <a:pt x="370" y="432"/>
                  </a:lnTo>
                  <a:close/>
                  <a:moveTo>
                    <a:pt x="372" y="429"/>
                  </a:moveTo>
                  <a:lnTo>
                    <a:pt x="372" y="429"/>
                  </a:lnTo>
                  <a:close/>
                  <a:moveTo>
                    <a:pt x="123" y="429"/>
                  </a:moveTo>
                  <a:lnTo>
                    <a:pt x="123" y="429"/>
                  </a:lnTo>
                  <a:close/>
                  <a:moveTo>
                    <a:pt x="29" y="395"/>
                  </a:moveTo>
                  <a:lnTo>
                    <a:pt x="29" y="395"/>
                  </a:lnTo>
                  <a:close/>
                  <a:moveTo>
                    <a:pt x="261" y="40"/>
                  </a:moveTo>
                  <a:lnTo>
                    <a:pt x="26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65"/>
            <p:cNvSpPr>
              <a:spLocks noChangeAspect="1" noChangeArrowheads="1"/>
            </p:cNvSpPr>
            <p:nvPr/>
          </p:nvSpPr>
          <p:spPr bwMode="auto">
            <a:xfrm flipH="1">
              <a:off x="4916694" y="2478874"/>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179" name="Straight Connector 178"/>
          <p:cNvCxnSpPr/>
          <p:nvPr/>
        </p:nvCxnSpPr>
        <p:spPr>
          <a:xfrm rot="5400000" flipH="1" flipV="1">
            <a:off x="4325417" y="2723116"/>
            <a:ext cx="5380" cy="338328"/>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sp>
        <p:nvSpPr>
          <p:cNvPr id="180" name="TextBox 179"/>
          <p:cNvSpPr txBox="1"/>
          <p:nvPr/>
        </p:nvSpPr>
        <p:spPr>
          <a:xfrm>
            <a:off x="4027127" y="2536393"/>
            <a:ext cx="630301" cy="230832"/>
          </a:xfrm>
          <a:prstGeom prst="rect">
            <a:avLst/>
          </a:prstGeom>
          <a:noFill/>
        </p:spPr>
        <p:txBody>
          <a:bodyPr wrap="none" rtlCol="0">
            <a:spAutoFit/>
          </a:bodyPr>
          <a:lstStyle/>
          <a:p>
            <a:pPr>
              <a:lnSpc>
                <a:spcPct val="90000"/>
              </a:lnSpc>
              <a:spcBef>
                <a:spcPts val="300"/>
              </a:spcBef>
            </a:pPr>
            <a:r>
              <a:rPr lang="en-US" sz="1000" b="1" dirty="0" smtClean="0">
                <a:latin typeface="Dual 400" panose="02000603000000020004" pitchFamily="2" charset="0"/>
              </a:rPr>
              <a:t>Routers</a:t>
            </a:r>
          </a:p>
        </p:txBody>
      </p:sp>
      <p:cxnSp>
        <p:nvCxnSpPr>
          <p:cNvPr id="190" name="Straight Connector 189"/>
          <p:cNvCxnSpPr/>
          <p:nvPr/>
        </p:nvCxnSpPr>
        <p:spPr>
          <a:xfrm flipH="1">
            <a:off x="5671208" y="3074191"/>
            <a:ext cx="1041194" cy="614474"/>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cxnSp>
        <p:nvCxnSpPr>
          <p:cNvPr id="191" name="Straight Connector 190"/>
          <p:cNvCxnSpPr>
            <a:stCxn id="221" idx="36"/>
          </p:cNvCxnSpPr>
          <p:nvPr/>
        </p:nvCxnSpPr>
        <p:spPr>
          <a:xfrm flipH="1" flipV="1">
            <a:off x="4825342" y="3084916"/>
            <a:ext cx="288405" cy="540269"/>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cxnSp>
        <p:nvCxnSpPr>
          <p:cNvPr id="192" name="Straight Connector 191"/>
          <p:cNvCxnSpPr>
            <a:stCxn id="221" idx="38"/>
          </p:cNvCxnSpPr>
          <p:nvPr/>
        </p:nvCxnSpPr>
        <p:spPr>
          <a:xfrm flipV="1">
            <a:off x="5395696" y="3069567"/>
            <a:ext cx="243420" cy="511546"/>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332" name="Group 331"/>
          <p:cNvGrpSpPr>
            <a:grpSpLocks noChangeAspect="1"/>
          </p:cNvGrpSpPr>
          <p:nvPr/>
        </p:nvGrpSpPr>
        <p:grpSpPr>
          <a:xfrm>
            <a:off x="6531384" y="2010817"/>
            <a:ext cx="435764" cy="273322"/>
            <a:chOff x="7343775" y="2104614"/>
            <a:chExt cx="979488" cy="614361"/>
          </a:xfrm>
          <a:solidFill>
            <a:schemeClr val="bg2"/>
          </a:solidFill>
        </p:grpSpPr>
        <p:sp>
          <p:nvSpPr>
            <p:cNvPr id="333" name="Freeform 53"/>
            <p:cNvSpPr>
              <a:spLocks noChangeArrowheads="1"/>
            </p:cNvSpPr>
            <p:nvPr/>
          </p:nvSpPr>
          <p:spPr bwMode="auto">
            <a:xfrm>
              <a:off x="7343775" y="2104614"/>
              <a:ext cx="979488" cy="614361"/>
            </a:xfrm>
            <a:custGeom>
              <a:avLst/>
              <a:gdLst>
                <a:gd name="T0" fmla="*/ 2695 w 2722"/>
                <a:gd name="T1" fmla="*/ 249 h 1705"/>
                <a:gd name="T2" fmla="*/ 2518 w 2722"/>
                <a:gd name="T3" fmla="*/ 186 h 1705"/>
                <a:gd name="T4" fmla="*/ 2331 w 2722"/>
                <a:gd name="T5" fmla="*/ 123 h 1705"/>
                <a:gd name="T6" fmla="*/ 2142 w 2722"/>
                <a:gd name="T7" fmla="*/ 60 h 1705"/>
                <a:gd name="T8" fmla="*/ 1956 w 2722"/>
                <a:gd name="T9" fmla="*/ 0 h 1705"/>
                <a:gd name="T10" fmla="*/ 2140 w 2722"/>
                <a:gd name="T11" fmla="*/ 75 h 1705"/>
                <a:gd name="T12" fmla="*/ 2320 w 2722"/>
                <a:gd name="T13" fmla="*/ 149 h 1705"/>
                <a:gd name="T14" fmla="*/ 2503 w 2722"/>
                <a:gd name="T15" fmla="*/ 221 h 1705"/>
                <a:gd name="T16" fmla="*/ 2397 w 2722"/>
                <a:gd name="T17" fmla="*/ 246 h 1705"/>
                <a:gd name="T18" fmla="*/ 2280 w 2722"/>
                <a:gd name="T19" fmla="*/ 244 h 1705"/>
                <a:gd name="T20" fmla="*/ 2031 w 2722"/>
                <a:gd name="T21" fmla="*/ 241 h 1705"/>
                <a:gd name="T22" fmla="*/ 1698 w 2722"/>
                <a:gd name="T23" fmla="*/ 241 h 1705"/>
                <a:gd name="T24" fmla="*/ 1031 w 2722"/>
                <a:gd name="T25" fmla="*/ 241 h 1705"/>
                <a:gd name="T26" fmla="*/ 699 w 2722"/>
                <a:gd name="T27" fmla="*/ 241 h 1705"/>
                <a:gd name="T28" fmla="*/ 178 w 2722"/>
                <a:gd name="T29" fmla="*/ 238 h 1705"/>
                <a:gd name="T30" fmla="*/ 226 w 2722"/>
                <a:gd name="T31" fmla="*/ 221 h 1705"/>
                <a:gd name="T32" fmla="*/ 498 w 2722"/>
                <a:gd name="T33" fmla="*/ 112 h 1705"/>
                <a:gd name="T34" fmla="*/ 682 w 2722"/>
                <a:gd name="T35" fmla="*/ 38 h 1705"/>
                <a:gd name="T36" fmla="*/ 679 w 2722"/>
                <a:gd name="T37" fmla="*/ 29 h 1705"/>
                <a:gd name="T38" fmla="*/ 493 w 2722"/>
                <a:gd name="T39" fmla="*/ 92 h 1705"/>
                <a:gd name="T40" fmla="*/ 398 w 2722"/>
                <a:gd name="T41" fmla="*/ 123 h 1705"/>
                <a:gd name="T42" fmla="*/ 63 w 2722"/>
                <a:gd name="T43" fmla="*/ 238 h 1705"/>
                <a:gd name="T44" fmla="*/ 34 w 2722"/>
                <a:gd name="T45" fmla="*/ 238 h 1705"/>
                <a:gd name="T46" fmla="*/ 34 w 2722"/>
                <a:gd name="T47" fmla="*/ 238 h 1705"/>
                <a:gd name="T48" fmla="*/ 11 w 2722"/>
                <a:gd name="T49" fmla="*/ 249 h 1705"/>
                <a:gd name="T50" fmla="*/ 0 w 2722"/>
                <a:gd name="T51" fmla="*/ 272 h 1705"/>
                <a:gd name="T52" fmla="*/ 6 w 2722"/>
                <a:gd name="T53" fmla="*/ 1676 h 1705"/>
                <a:gd name="T54" fmla="*/ 6 w 2722"/>
                <a:gd name="T55" fmla="*/ 1676 h 1705"/>
                <a:gd name="T56" fmla="*/ 8 w 2722"/>
                <a:gd name="T57" fmla="*/ 1687 h 1705"/>
                <a:gd name="T58" fmla="*/ 23 w 2722"/>
                <a:gd name="T59" fmla="*/ 1702 h 1705"/>
                <a:gd name="T60" fmla="*/ 178 w 2722"/>
                <a:gd name="T61" fmla="*/ 1702 h 1705"/>
                <a:gd name="T62" fmla="*/ 607 w 2722"/>
                <a:gd name="T63" fmla="*/ 1699 h 1705"/>
                <a:gd name="T64" fmla="*/ 1183 w 2722"/>
                <a:gd name="T65" fmla="*/ 1693 h 1705"/>
                <a:gd name="T66" fmla="*/ 1756 w 2722"/>
                <a:gd name="T67" fmla="*/ 1685 h 1705"/>
                <a:gd name="T68" fmla="*/ 2331 w 2722"/>
                <a:gd name="T69" fmla="*/ 1676 h 1705"/>
                <a:gd name="T70" fmla="*/ 1756 w 2722"/>
                <a:gd name="T71" fmla="*/ 1664 h 1705"/>
                <a:gd name="T72" fmla="*/ 1183 w 2722"/>
                <a:gd name="T73" fmla="*/ 1656 h 1705"/>
                <a:gd name="T74" fmla="*/ 607 w 2722"/>
                <a:gd name="T75" fmla="*/ 1650 h 1705"/>
                <a:gd name="T76" fmla="*/ 178 w 2722"/>
                <a:gd name="T77" fmla="*/ 1647 h 1705"/>
                <a:gd name="T78" fmla="*/ 66 w 2722"/>
                <a:gd name="T79" fmla="*/ 974 h 1705"/>
                <a:gd name="T80" fmla="*/ 367 w 2722"/>
                <a:gd name="T81" fmla="*/ 307 h 1705"/>
                <a:gd name="T82" fmla="*/ 1002 w 2722"/>
                <a:gd name="T83" fmla="*/ 304 h 1705"/>
                <a:gd name="T84" fmla="*/ 1363 w 2722"/>
                <a:gd name="T85" fmla="*/ 307 h 1705"/>
                <a:gd name="T86" fmla="*/ 1865 w 2722"/>
                <a:gd name="T87" fmla="*/ 304 h 1705"/>
                <a:gd name="T88" fmla="*/ 2197 w 2722"/>
                <a:gd name="T89" fmla="*/ 301 h 1705"/>
                <a:gd name="T90" fmla="*/ 2363 w 2722"/>
                <a:gd name="T91" fmla="*/ 301 h 1705"/>
                <a:gd name="T92" fmla="*/ 2669 w 2722"/>
                <a:gd name="T93" fmla="*/ 298 h 1705"/>
                <a:gd name="T94" fmla="*/ 2675 w 2722"/>
                <a:gd name="T95" fmla="*/ 625 h 1705"/>
                <a:gd name="T96" fmla="*/ 2681 w 2722"/>
                <a:gd name="T97" fmla="*/ 974 h 1705"/>
                <a:gd name="T98" fmla="*/ 2686 w 2722"/>
                <a:gd name="T99" fmla="*/ 1324 h 1705"/>
                <a:gd name="T100" fmla="*/ 2695 w 2722"/>
                <a:gd name="T101" fmla="*/ 1676 h 1705"/>
                <a:gd name="T102" fmla="*/ 2704 w 2722"/>
                <a:gd name="T103" fmla="*/ 1324 h 1705"/>
                <a:gd name="T104" fmla="*/ 2709 w 2722"/>
                <a:gd name="T105" fmla="*/ 974 h 1705"/>
                <a:gd name="T106" fmla="*/ 2715 w 2722"/>
                <a:gd name="T107" fmla="*/ 625 h 1705"/>
                <a:gd name="T108" fmla="*/ 2721 w 2722"/>
                <a:gd name="T109" fmla="*/ 272 h 1705"/>
                <a:gd name="T110" fmla="*/ 2721 w 2722"/>
                <a:gd name="T111" fmla="*/ 272 h 1705"/>
                <a:gd name="T112" fmla="*/ 2712 w 2722"/>
                <a:gd name="T113" fmla="*/ 255 h 1705"/>
                <a:gd name="T114" fmla="*/ 2695 w 2722"/>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2" h="1705">
                  <a:moveTo>
                    <a:pt x="2695" y="249"/>
                  </a:moveTo>
                  <a:lnTo>
                    <a:pt x="2695" y="249"/>
                  </a:lnTo>
                  <a:lnTo>
                    <a:pt x="2692" y="249"/>
                  </a:lnTo>
                  <a:lnTo>
                    <a:pt x="2518" y="186"/>
                  </a:lnTo>
                  <a:lnTo>
                    <a:pt x="2518" y="186"/>
                  </a:lnTo>
                  <a:lnTo>
                    <a:pt x="2331" y="123"/>
                  </a:lnTo>
                  <a:lnTo>
                    <a:pt x="2237" y="92"/>
                  </a:lnTo>
                  <a:lnTo>
                    <a:pt x="2142" y="60"/>
                  </a:lnTo>
                  <a:lnTo>
                    <a:pt x="2051" y="29"/>
                  </a:lnTo>
                  <a:lnTo>
                    <a:pt x="1956" y="0"/>
                  </a:lnTo>
                  <a:lnTo>
                    <a:pt x="2048" y="38"/>
                  </a:lnTo>
                  <a:lnTo>
                    <a:pt x="2140" y="75"/>
                  </a:lnTo>
                  <a:lnTo>
                    <a:pt x="2231" y="112"/>
                  </a:lnTo>
                  <a:lnTo>
                    <a:pt x="2320" y="149"/>
                  </a:lnTo>
                  <a:lnTo>
                    <a:pt x="2320" y="149"/>
                  </a:lnTo>
                  <a:lnTo>
                    <a:pt x="2503" y="221"/>
                  </a:lnTo>
                  <a:lnTo>
                    <a:pt x="2572" y="246"/>
                  </a:lnTo>
                  <a:lnTo>
                    <a:pt x="2397" y="246"/>
                  </a:lnTo>
                  <a:lnTo>
                    <a:pt x="2363" y="246"/>
                  </a:lnTo>
                  <a:lnTo>
                    <a:pt x="2280" y="244"/>
                  </a:lnTo>
                  <a:lnTo>
                    <a:pt x="2197" y="244"/>
                  </a:lnTo>
                  <a:lnTo>
                    <a:pt x="2031" y="241"/>
                  </a:lnTo>
                  <a:lnTo>
                    <a:pt x="1865" y="241"/>
                  </a:lnTo>
                  <a:lnTo>
                    <a:pt x="1698" y="241"/>
                  </a:lnTo>
                  <a:lnTo>
                    <a:pt x="1363" y="238"/>
                  </a:lnTo>
                  <a:lnTo>
                    <a:pt x="1031" y="241"/>
                  </a:lnTo>
                  <a:lnTo>
                    <a:pt x="1002" y="241"/>
                  </a:lnTo>
                  <a:lnTo>
                    <a:pt x="699" y="241"/>
                  </a:lnTo>
                  <a:lnTo>
                    <a:pt x="367" y="238"/>
                  </a:lnTo>
                  <a:lnTo>
                    <a:pt x="178" y="238"/>
                  </a:lnTo>
                  <a:lnTo>
                    <a:pt x="226" y="221"/>
                  </a:lnTo>
                  <a:lnTo>
                    <a:pt x="226" y="221"/>
                  </a:lnTo>
                  <a:lnTo>
                    <a:pt x="409" y="149"/>
                  </a:lnTo>
                  <a:lnTo>
                    <a:pt x="498" y="112"/>
                  </a:lnTo>
                  <a:lnTo>
                    <a:pt x="590" y="75"/>
                  </a:lnTo>
                  <a:lnTo>
                    <a:pt x="682" y="38"/>
                  </a:lnTo>
                  <a:lnTo>
                    <a:pt x="773" y="0"/>
                  </a:lnTo>
                  <a:lnTo>
                    <a:pt x="679" y="29"/>
                  </a:lnTo>
                  <a:lnTo>
                    <a:pt x="587" y="60"/>
                  </a:lnTo>
                  <a:lnTo>
                    <a:pt x="493" y="92"/>
                  </a:lnTo>
                  <a:lnTo>
                    <a:pt x="398" y="123"/>
                  </a:lnTo>
                  <a:lnTo>
                    <a:pt x="398" y="123"/>
                  </a:lnTo>
                  <a:lnTo>
                    <a:pt x="212" y="186"/>
                  </a:lnTo>
                  <a:lnTo>
                    <a:pt x="63" y="238"/>
                  </a:lnTo>
                  <a:lnTo>
                    <a:pt x="34" y="238"/>
                  </a:lnTo>
                  <a:lnTo>
                    <a:pt x="34" y="238"/>
                  </a:lnTo>
                  <a:lnTo>
                    <a:pt x="34" y="238"/>
                  </a:lnTo>
                  <a:lnTo>
                    <a:pt x="34" y="238"/>
                  </a:lnTo>
                  <a:lnTo>
                    <a:pt x="20" y="241"/>
                  </a:lnTo>
                  <a:lnTo>
                    <a:pt x="11" y="249"/>
                  </a:lnTo>
                  <a:lnTo>
                    <a:pt x="3" y="261"/>
                  </a:lnTo>
                  <a:lnTo>
                    <a:pt x="0" y="272"/>
                  </a:lnTo>
                  <a:lnTo>
                    <a:pt x="3" y="974"/>
                  </a:lnTo>
                  <a:lnTo>
                    <a:pt x="6" y="1676"/>
                  </a:lnTo>
                  <a:lnTo>
                    <a:pt x="6" y="1676"/>
                  </a:lnTo>
                  <a:lnTo>
                    <a:pt x="6" y="1676"/>
                  </a:lnTo>
                  <a:lnTo>
                    <a:pt x="6" y="1676"/>
                  </a:lnTo>
                  <a:lnTo>
                    <a:pt x="8" y="1687"/>
                  </a:lnTo>
                  <a:lnTo>
                    <a:pt x="14" y="1696"/>
                  </a:lnTo>
                  <a:lnTo>
                    <a:pt x="23" y="1702"/>
                  </a:lnTo>
                  <a:lnTo>
                    <a:pt x="34" y="1704"/>
                  </a:lnTo>
                  <a:lnTo>
                    <a:pt x="178" y="1702"/>
                  </a:lnTo>
                  <a:lnTo>
                    <a:pt x="321" y="1702"/>
                  </a:lnTo>
                  <a:lnTo>
                    <a:pt x="607" y="1699"/>
                  </a:lnTo>
                  <a:lnTo>
                    <a:pt x="897" y="1696"/>
                  </a:lnTo>
                  <a:lnTo>
                    <a:pt x="1183" y="1693"/>
                  </a:lnTo>
                  <a:lnTo>
                    <a:pt x="1469" y="1690"/>
                  </a:lnTo>
                  <a:lnTo>
                    <a:pt x="1756" y="1685"/>
                  </a:lnTo>
                  <a:lnTo>
                    <a:pt x="2045" y="1682"/>
                  </a:lnTo>
                  <a:lnTo>
                    <a:pt x="2331" y="1676"/>
                  </a:lnTo>
                  <a:lnTo>
                    <a:pt x="2045" y="1670"/>
                  </a:lnTo>
                  <a:lnTo>
                    <a:pt x="1756" y="1664"/>
                  </a:lnTo>
                  <a:lnTo>
                    <a:pt x="1469" y="1659"/>
                  </a:lnTo>
                  <a:lnTo>
                    <a:pt x="1183" y="1656"/>
                  </a:lnTo>
                  <a:lnTo>
                    <a:pt x="897" y="1653"/>
                  </a:lnTo>
                  <a:lnTo>
                    <a:pt x="607" y="1650"/>
                  </a:lnTo>
                  <a:lnTo>
                    <a:pt x="321" y="1647"/>
                  </a:lnTo>
                  <a:lnTo>
                    <a:pt x="178" y="1647"/>
                  </a:lnTo>
                  <a:lnTo>
                    <a:pt x="63" y="1647"/>
                  </a:lnTo>
                  <a:lnTo>
                    <a:pt x="66" y="974"/>
                  </a:lnTo>
                  <a:lnTo>
                    <a:pt x="69" y="307"/>
                  </a:lnTo>
                  <a:lnTo>
                    <a:pt x="367" y="307"/>
                  </a:lnTo>
                  <a:lnTo>
                    <a:pt x="699" y="307"/>
                  </a:lnTo>
                  <a:lnTo>
                    <a:pt x="1002" y="304"/>
                  </a:lnTo>
                  <a:lnTo>
                    <a:pt x="1031" y="307"/>
                  </a:lnTo>
                  <a:lnTo>
                    <a:pt x="1363" y="307"/>
                  </a:lnTo>
                  <a:lnTo>
                    <a:pt x="1698" y="307"/>
                  </a:lnTo>
                  <a:lnTo>
                    <a:pt x="1865" y="304"/>
                  </a:lnTo>
                  <a:lnTo>
                    <a:pt x="2031" y="304"/>
                  </a:lnTo>
                  <a:lnTo>
                    <a:pt x="2197" y="301"/>
                  </a:lnTo>
                  <a:lnTo>
                    <a:pt x="2280" y="301"/>
                  </a:lnTo>
                  <a:lnTo>
                    <a:pt x="2363" y="301"/>
                  </a:lnTo>
                  <a:lnTo>
                    <a:pt x="2397" y="298"/>
                  </a:lnTo>
                  <a:lnTo>
                    <a:pt x="2669" y="298"/>
                  </a:lnTo>
                  <a:lnTo>
                    <a:pt x="2672" y="447"/>
                  </a:lnTo>
                  <a:lnTo>
                    <a:pt x="2675" y="625"/>
                  </a:lnTo>
                  <a:lnTo>
                    <a:pt x="2675" y="625"/>
                  </a:lnTo>
                  <a:lnTo>
                    <a:pt x="2681" y="974"/>
                  </a:lnTo>
                  <a:lnTo>
                    <a:pt x="2681" y="974"/>
                  </a:lnTo>
                  <a:lnTo>
                    <a:pt x="2686" y="1324"/>
                  </a:lnTo>
                  <a:lnTo>
                    <a:pt x="2689" y="1498"/>
                  </a:lnTo>
                  <a:lnTo>
                    <a:pt x="2695" y="1676"/>
                  </a:lnTo>
                  <a:lnTo>
                    <a:pt x="2701" y="1498"/>
                  </a:lnTo>
                  <a:lnTo>
                    <a:pt x="2704" y="1324"/>
                  </a:lnTo>
                  <a:lnTo>
                    <a:pt x="2704" y="1324"/>
                  </a:lnTo>
                  <a:lnTo>
                    <a:pt x="2709" y="974"/>
                  </a:lnTo>
                  <a:lnTo>
                    <a:pt x="2709" y="974"/>
                  </a:lnTo>
                  <a:lnTo>
                    <a:pt x="2715" y="625"/>
                  </a:lnTo>
                  <a:lnTo>
                    <a:pt x="2718" y="447"/>
                  </a:lnTo>
                  <a:lnTo>
                    <a:pt x="2721" y="272"/>
                  </a:lnTo>
                  <a:lnTo>
                    <a:pt x="2721" y="272"/>
                  </a:lnTo>
                  <a:lnTo>
                    <a:pt x="2721" y="272"/>
                  </a:lnTo>
                  <a:lnTo>
                    <a:pt x="2718" y="264"/>
                  </a:lnTo>
                  <a:lnTo>
                    <a:pt x="2712" y="255"/>
                  </a:lnTo>
                  <a:lnTo>
                    <a:pt x="2704" y="249"/>
                  </a:lnTo>
                  <a:lnTo>
                    <a:pt x="2695"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4" name="Freeform 54"/>
            <p:cNvSpPr>
              <a:spLocks noChangeArrowheads="1"/>
            </p:cNvSpPr>
            <p:nvPr/>
          </p:nvSpPr>
          <p:spPr bwMode="auto">
            <a:xfrm>
              <a:off x="7356475" y="2408238"/>
              <a:ext cx="312738" cy="117475"/>
            </a:xfrm>
            <a:custGeom>
              <a:avLst/>
              <a:gdLst>
                <a:gd name="T0" fmla="*/ 3 w 869"/>
                <a:gd name="T1" fmla="*/ 235 h 325"/>
                <a:gd name="T2" fmla="*/ 6 w 869"/>
                <a:gd name="T3" fmla="*/ 307 h 325"/>
                <a:gd name="T4" fmla="*/ 6 w 869"/>
                <a:gd name="T5" fmla="*/ 307 h 325"/>
                <a:gd name="T6" fmla="*/ 12 w 869"/>
                <a:gd name="T7" fmla="*/ 318 h 325"/>
                <a:gd name="T8" fmla="*/ 23 w 869"/>
                <a:gd name="T9" fmla="*/ 324 h 325"/>
                <a:gd name="T10" fmla="*/ 407 w 869"/>
                <a:gd name="T11" fmla="*/ 318 h 325"/>
                <a:gd name="T12" fmla="*/ 599 w 869"/>
                <a:gd name="T13" fmla="*/ 312 h 325"/>
                <a:gd name="T14" fmla="*/ 791 w 869"/>
                <a:gd name="T15" fmla="*/ 307 h 325"/>
                <a:gd name="T16" fmla="*/ 407 w 869"/>
                <a:gd name="T17" fmla="*/ 292 h 325"/>
                <a:gd name="T18" fmla="*/ 43 w 869"/>
                <a:gd name="T19" fmla="*/ 286 h 325"/>
                <a:gd name="T20" fmla="*/ 43 w 869"/>
                <a:gd name="T21" fmla="*/ 235 h 325"/>
                <a:gd name="T22" fmla="*/ 46 w 869"/>
                <a:gd name="T23" fmla="*/ 163 h 325"/>
                <a:gd name="T24" fmla="*/ 46 w 869"/>
                <a:gd name="T25" fmla="*/ 46 h 325"/>
                <a:gd name="T26" fmla="*/ 229 w 869"/>
                <a:gd name="T27" fmla="*/ 46 h 325"/>
                <a:gd name="T28" fmla="*/ 438 w 869"/>
                <a:gd name="T29" fmla="*/ 43 h 325"/>
                <a:gd name="T30" fmla="*/ 645 w 869"/>
                <a:gd name="T31" fmla="*/ 43 h 325"/>
                <a:gd name="T32" fmla="*/ 750 w 869"/>
                <a:gd name="T33" fmla="*/ 40 h 325"/>
                <a:gd name="T34" fmla="*/ 842 w 869"/>
                <a:gd name="T35" fmla="*/ 95 h 325"/>
                <a:gd name="T36" fmla="*/ 845 w 869"/>
                <a:gd name="T37" fmla="*/ 163 h 325"/>
                <a:gd name="T38" fmla="*/ 848 w 869"/>
                <a:gd name="T39" fmla="*/ 235 h 325"/>
                <a:gd name="T40" fmla="*/ 854 w 869"/>
                <a:gd name="T41" fmla="*/ 307 h 325"/>
                <a:gd name="T42" fmla="*/ 860 w 869"/>
                <a:gd name="T43" fmla="*/ 235 h 325"/>
                <a:gd name="T44" fmla="*/ 862 w 869"/>
                <a:gd name="T45" fmla="*/ 163 h 325"/>
                <a:gd name="T46" fmla="*/ 865 w 869"/>
                <a:gd name="T47" fmla="*/ 95 h 325"/>
                <a:gd name="T48" fmla="*/ 868 w 869"/>
                <a:gd name="T49" fmla="*/ 23 h 325"/>
                <a:gd name="T50" fmla="*/ 868 w 869"/>
                <a:gd name="T51" fmla="*/ 17 h 325"/>
                <a:gd name="T52" fmla="*/ 860 w 869"/>
                <a:gd name="T53" fmla="*/ 9 h 325"/>
                <a:gd name="T54" fmla="*/ 854 w 869"/>
                <a:gd name="T55" fmla="*/ 9 h 325"/>
                <a:gd name="T56" fmla="*/ 750 w 869"/>
                <a:gd name="T57" fmla="*/ 6 h 325"/>
                <a:gd name="T58" fmla="*/ 645 w 869"/>
                <a:gd name="T59" fmla="*/ 3 h 325"/>
                <a:gd name="T60" fmla="*/ 335 w 869"/>
                <a:gd name="T61" fmla="*/ 0 h 325"/>
                <a:gd name="T62" fmla="*/ 229 w 869"/>
                <a:gd name="T63" fmla="*/ 0 h 325"/>
                <a:gd name="T64" fmla="*/ 23 w 869"/>
                <a:gd name="T65" fmla="*/ 0 h 325"/>
                <a:gd name="T66" fmla="*/ 23 w 869"/>
                <a:gd name="T67" fmla="*/ 0 h 325"/>
                <a:gd name="T68" fmla="*/ 6 w 869"/>
                <a:gd name="T69" fmla="*/ 6 h 325"/>
                <a:gd name="T70" fmla="*/ 0 w 869"/>
                <a:gd name="T71" fmla="*/ 23 h 325"/>
                <a:gd name="T72" fmla="*/ 0 w 869"/>
                <a:gd name="T73" fmla="*/ 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0" y="163"/>
                  </a:moveTo>
                  <a:lnTo>
                    <a:pt x="3" y="235"/>
                  </a:lnTo>
                  <a:lnTo>
                    <a:pt x="3" y="269"/>
                  </a:lnTo>
                  <a:lnTo>
                    <a:pt x="6" y="307"/>
                  </a:lnTo>
                  <a:lnTo>
                    <a:pt x="6" y="307"/>
                  </a:lnTo>
                  <a:lnTo>
                    <a:pt x="6" y="307"/>
                  </a:lnTo>
                  <a:lnTo>
                    <a:pt x="6" y="312"/>
                  </a:lnTo>
                  <a:lnTo>
                    <a:pt x="12" y="318"/>
                  </a:lnTo>
                  <a:lnTo>
                    <a:pt x="17" y="324"/>
                  </a:lnTo>
                  <a:lnTo>
                    <a:pt x="23" y="324"/>
                  </a:lnTo>
                  <a:lnTo>
                    <a:pt x="215" y="321"/>
                  </a:lnTo>
                  <a:lnTo>
                    <a:pt x="407" y="318"/>
                  </a:lnTo>
                  <a:lnTo>
                    <a:pt x="599" y="312"/>
                  </a:lnTo>
                  <a:lnTo>
                    <a:pt x="599" y="312"/>
                  </a:lnTo>
                  <a:lnTo>
                    <a:pt x="791" y="307"/>
                  </a:lnTo>
                  <a:lnTo>
                    <a:pt x="791" y="307"/>
                  </a:lnTo>
                  <a:lnTo>
                    <a:pt x="599" y="298"/>
                  </a:lnTo>
                  <a:lnTo>
                    <a:pt x="407" y="292"/>
                  </a:lnTo>
                  <a:lnTo>
                    <a:pt x="215" y="289"/>
                  </a:lnTo>
                  <a:lnTo>
                    <a:pt x="43" y="286"/>
                  </a:lnTo>
                  <a:lnTo>
                    <a:pt x="43" y="269"/>
                  </a:lnTo>
                  <a:lnTo>
                    <a:pt x="43" y="235"/>
                  </a:lnTo>
                  <a:lnTo>
                    <a:pt x="46" y="163"/>
                  </a:lnTo>
                  <a:lnTo>
                    <a:pt x="46" y="163"/>
                  </a:lnTo>
                  <a:lnTo>
                    <a:pt x="46" y="95"/>
                  </a:lnTo>
                  <a:lnTo>
                    <a:pt x="46" y="46"/>
                  </a:lnTo>
                  <a:lnTo>
                    <a:pt x="46" y="46"/>
                  </a:lnTo>
                  <a:lnTo>
                    <a:pt x="229" y="46"/>
                  </a:lnTo>
                  <a:lnTo>
                    <a:pt x="335" y="46"/>
                  </a:lnTo>
                  <a:lnTo>
                    <a:pt x="438" y="43"/>
                  </a:lnTo>
                  <a:lnTo>
                    <a:pt x="438" y="43"/>
                  </a:lnTo>
                  <a:lnTo>
                    <a:pt x="645" y="43"/>
                  </a:lnTo>
                  <a:lnTo>
                    <a:pt x="750" y="40"/>
                  </a:lnTo>
                  <a:lnTo>
                    <a:pt x="750" y="40"/>
                  </a:lnTo>
                  <a:lnTo>
                    <a:pt x="839" y="37"/>
                  </a:lnTo>
                  <a:lnTo>
                    <a:pt x="842" y="95"/>
                  </a:lnTo>
                  <a:lnTo>
                    <a:pt x="842" y="95"/>
                  </a:lnTo>
                  <a:lnTo>
                    <a:pt x="845" y="163"/>
                  </a:lnTo>
                  <a:lnTo>
                    <a:pt x="845" y="201"/>
                  </a:lnTo>
                  <a:lnTo>
                    <a:pt x="848" y="235"/>
                  </a:lnTo>
                  <a:lnTo>
                    <a:pt x="848" y="235"/>
                  </a:lnTo>
                  <a:lnTo>
                    <a:pt x="854" y="307"/>
                  </a:lnTo>
                  <a:lnTo>
                    <a:pt x="854" y="307"/>
                  </a:lnTo>
                  <a:lnTo>
                    <a:pt x="860" y="235"/>
                  </a:lnTo>
                  <a:lnTo>
                    <a:pt x="860" y="201"/>
                  </a:lnTo>
                  <a:lnTo>
                    <a:pt x="862" y="163"/>
                  </a:lnTo>
                  <a:lnTo>
                    <a:pt x="862" y="163"/>
                  </a:lnTo>
                  <a:lnTo>
                    <a:pt x="865" y="95"/>
                  </a:lnTo>
                  <a:lnTo>
                    <a:pt x="868" y="23"/>
                  </a:lnTo>
                  <a:lnTo>
                    <a:pt x="868" y="23"/>
                  </a:lnTo>
                  <a:lnTo>
                    <a:pt x="868" y="23"/>
                  </a:lnTo>
                  <a:lnTo>
                    <a:pt x="868" y="17"/>
                  </a:lnTo>
                  <a:lnTo>
                    <a:pt x="865" y="11"/>
                  </a:lnTo>
                  <a:lnTo>
                    <a:pt x="860" y="9"/>
                  </a:lnTo>
                  <a:lnTo>
                    <a:pt x="854" y="9"/>
                  </a:lnTo>
                  <a:lnTo>
                    <a:pt x="854" y="9"/>
                  </a:lnTo>
                  <a:lnTo>
                    <a:pt x="854" y="9"/>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3"/>
                  </a:lnTo>
                  <a:lnTo>
                    <a:pt x="0" y="95"/>
                  </a:lnTo>
                  <a:lnTo>
                    <a:pt x="0" y="95"/>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5" name="Freeform 55"/>
            <p:cNvSpPr>
              <a:spLocks noChangeArrowheads="1"/>
            </p:cNvSpPr>
            <p:nvPr/>
          </p:nvSpPr>
          <p:spPr bwMode="auto">
            <a:xfrm>
              <a:off x="7675563" y="2408238"/>
              <a:ext cx="314325" cy="117475"/>
            </a:xfrm>
            <a:custGeom>
              <a:avLst/>
              <a:gdLst>
                <a:gd name="T0" fmla="*/ 793 w 872"/>
                <a:gd name="T1" fmla="*/ 307 h 325"/>
                <a:gd name="T2" fmla="*/ 410 w 872"/>
                <a:gd name="T3" fmla="*/ 292 h 325"/>
                <a:gd name="T4" fmla="*/ 43 w 872"/>
                <a:gd name="T5" fmla="*/ 286 h 325"/>
                <a:gd name="T6" fmla="*/ 46 w 872"/>
                <a:gd name="T7" fmla="*/ 235 h 325"/>
                <a:gd name="T8" fmla="*/ 46 w 872"/>
                <a:gd name="T9" fmla="*/ 163 h 325"/>
                <a:gd name="T10" fmla="*/ 49 w 872"/>
                <a:gd name="T11" fmla="*/ 46 h 325"/>
                <a:gd name="T12" fmla="*/ 232 w 872"/>
                <a:gd name="T13" fmla="*/ 46 h 325"/>
                <a:gd name="T14" fmla="*/ 438 w 872"/>
                <a:gd name="T15" fmla="*/ 43 h 325"/>
                <a:gd name="T16" fmla="*/ 647 w 872"/>
                <a:gd name="T17" fmla="*/ 43 h 325"/>
                <a:gd name="T18" fmla="*/ 751 w 872"/>
                <a:gd name="T19" fmla="*/ 40 h 325"/>
                <a:gd name="T20" fmla="*/ 842 w 872"/>
                <a:gd name="T21" fmla="*/ 95 h 325"/>
                <a:gd name="T22" fmla="*/ 845 w 872"/>
                <a:gd name="T23" fmla="*/ 163 h 325"/>
                <a:gd name="T24" fmla="*/ 851 w 872"/>
                <a:gd name="T25" fmla="*/ 235 h 325"/>
                <a:gd name="T26" fmla="*/ 853 w 872"/>
                <a:gd name="T27" fmla="*/ 307 h 325"/>
                <a:gd name="T28" fmla="*/ 859 w 872"/>
                <a:gd name="T29" fmla="*/ 235 h 325"/>
                <a:gd name="T30" fmla="*/ 862 w 872"/>
                <a:gd name="T31" fmla="*/ 163 h 325"/>
                <a:gd name="T32" fmla="*/ 868 w 872"/>
                <a:gd name="T33" fmla="*/ 95 h 325"/>
                <a:gd name="T34" fmla="*/ 871 w 872"/>
                <a:gd name="T35" fmla="*/ 23 h 325"/>
                <a:gd name="T36" fmla="*/ 868 w 872"/>
                <a:gd name="T37" fmla="*/ 17 h 325"/>
                <a:gd name="T38" fmla="*/ 862 w 872"/>
                <a:gd name="T39" fmla="*/ 9 h 325"/>
                <a:gd name="T40" fmla="*/ 853 w 872"/>
                <a:gd name="T41" fmla="*/ 9 h 325"/>
                <a:gd name="T42" fmla="*/ 751 w 872"/>
                <a:gd name="T43" fmla="*/ 6 h 325"/>
                <a:gd name="T44" fmla="*/ 647 w 872"/>
                <a:gd name="T45" fmla="*/ 3 h 325"/>
                <a:gd name="T46" fmla="*/ 335 w 872"/>
                <a:gd name="T47" fmla="*/ 0 h 325"/>
                <a:gd name="T48" fmla="*/ 232 w 872"/>
                <a:gd name="T49" fmla="*/ 0 h 325"/>
                <a:gd name="T50" fmla="*/ 23 w 872"/>
                <a:gd name="T51" fmla="*/ 0 h 325"/>
                <a:gd name="T52" fmla="*/ 23 w 872"/>
                <a:gd name="T53" fmla="*/ 0 h 325"/>
                <a:gd name="T54" fmla="*/ 9 w 872"/>
                <a:gd name="T55" fmla="*/ 6 h 325"/>
                <a:gd name="T56" fmla="*/ 0 w 872"/>
                <a:gd name="T57" fmla="*/ 23 h 325"/>
                <a:gd name="T58" fmla="*/ 3 w 872"/>
                <a:gd name="T59" fmla="*/ 95 h 325"/>
                <a:gd name="T60" fmla="*/ 3 w 872"/>
                <a:gd name="T61" fmla="*/ 235 h 325"/>
                <a:gd name="T62" fmla="*/ 6 w 872"/>
                <a:gd name="T63" fmla="*/ 307 h 325"/>
                <a:gd name="T64" fmla="*/ 6 w 872"/>
                <a:gd name="T65" fmla="*/ 307 h 325"/>
                <a:gd name="T66" fmla="*/ 11 w 872"/>
                <a:gd name="T67" fmla="*/ 318 h 325"/>
                <a:gd name="T68" fmla="*/ 26 w 872"/>
                <a:gd name="T69" fmla="*/ 324 h 325"/>
                <a:gd name="T70" fmla="*/ 410 w 872"/>
                <a:gd name="T71" fmla="*/ 318 h 325"/>
                <a:gd name="T72" fmla="*/ 602 w 872"/>
                <a:gd name="T73" fmla="*/ 31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793" y="307"/>
                  </a:moveTo>
                  <a:lnTo>
                    <a:pt x="793" y="307"/>
                  </a:lnTo>
                  <a:lnTo>
                    <a:pt x="602" y="298"/>
                  </a:lnTo>
                  <a:lnTo>
                    <a:pt x="410" y="292"/>
                  </a:lnTo>
                  <a:lnTo>
                    <a:pt x="218" y="289"/>
                  </a:lnTo>
                  <a:lnTo>
                    <a:pt x="43" y="286"/>
                  </a:lnTo>
                  <a:lnTo>
                    <a:pt x="46" y="269"/>
                  </a:lnTo>
                  <a:lnTo>
                    <a:pt x="46" y="235"/>
                  </a:lnTo>
                  <a:lnTo>
                    <a:pt x="46" y="163"/>
                  </a:lnTo>
                  <a:lnTo>
                    <a:pt x="46" y="163"/>
                  </a:lnTo>
                  <a:lnTo>
                    <a:pt x="49" y="95"/>
                  </a:lnTo>
                  <a:lnTo>
                    <a:pt x="49" y="46"/>
                  </a:lnTo>
                  <a:lnTo>
                    <a:pt x="49" y="46"/>
                  </a:lnTo>
                  <a:lnTo>
                    <a:pt x="232" y="46"/>
                  </a:lnTo>
                  <a:lnTo>
                    <a:pt x="335" y="46"/>
                  </a:lnTo>
                  <a:lnTo>
                    <a:pt x="438" y="43"/>
                  </a:lnTo>
                  <a:lnTo>
                    <a:pt x="438" y="43"/>
                  </a:lnTo>
                  <a:lnTo>
                    <a:pt x="647" y="43"/>
                  </a:lnTo>
                  <a:lnTo>
                    <a:pt x="751" y="40"/>
                  </a:lnTo>
                  <a:lnTo>
                    <a:pt x="751" y="40"/>
                  </a:lnTo>
                  <a:lnTo>
                    <a:pt x="839" y="37"/>
                  </a:lnTo>
                  <a:lnTo>
                    <a:pt x="842" y="95"/>
                  </a:lnTo>
                  <a:lnTo>
                    <a:pt x="842" y="95"/>
                  </a:lnTo>
                  <a:lnTo>
                    <a:pt x="845" y="163"/>
                  </a:lnTo>
                  <a:lnTo>
                    <a:pt x="848" y="201"/>
                  </a:lnTo>
                  <a:lnTo>
                    <a:pt x="851" y="235"/>
                  </a:lnTo>
                  <a:lnTo>
                    <a:pt x="851" y="235"/>
                  </a:lnTo>
                  <a:lnTo>
                    <a:pt x="853" y="307"/>
                  </a:lnTo>
                  <a:lnTo>
                    <a:pt x="853" y="307"/>
                  </a:lnTo>
                  <a:lnTo>
                    <a:pt x="859" y="235"/>
                  </a:lnTo>
                  <a:lnTo>
                    <a:pt x="862" y="201"/>
                  </a:lnTo>
                  <a:lnTo>
                    <a:pt x="862" y="163"/>
                  </a:lnTo>
                  <a:lnTo>
                    <a:pt x="862" y="163"/>
                  </a:lnTo>
                  <a:lnTo>
                    <a:pt x="868" y="95"/>
                  </a:lnTo>
                  <a:lnTo>
                    <a:pt x="871" y="23"/>
                  </a:lnTo>
                  <a:lnTo>
                    <a:pt x="871" y="23"/>
                  </a:lnTo>
                  <a:lnTo>
                    <a:pt x="871" y="23"/>
                  </a:lnTo>
                  <a:lnTo>
                    <a:pt x="868" y="17"/>
                  </a:lnTo>
                  <a:lnTo>
                    <a:pt x="865" y="11"/>
                  </a:lnTo>
                  <a:lnTo>
                    <a:pt x="862" y="9"/>
                  </a:lnTo>
                  <a:lnTo>
                    <a:pt x="856" y="9"/>
                  </a:lnTo>
                  <a:lnTo>
                    <a:pt x="853" y="9"/>
                  </a:lnTo>
                  <a:lnTo>
                    <a:pt x="853" y="9"/>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3"/>
                  </a:lnTo>
                  <a:lnTo>
                    <a:pt x="3" y="95"/>
                  </a:lnTo>
                  <a:lnTo>
                    <a:pt x="3" y="95"/>
                  </a:lnTo>
                  <a:lnTo>
                    <a:pt x="3" y="163"/>
                  </a:lnTo>
                  <a:lnTo>
                    <a:pt x="3" y="235"/>
                  </a:lnTo>
                  <a:lnTo>
                    <a:pt x="6" y="269"/>
                  </a:lnTo>
                  <a:lnTo>
                    <a:pt x="6" y="307"/>
                  </a:lnTo>
                  <a:lnTo>
                    <a:pt x="6" y="307"/>
                  </a:lnTo>
                  <a:lnTo>
                    <a:pt x="6" y="307"/>
                  </a:lnTo>
                  <a:lnTo>
                    <a:pt x="9" y="312"/>
                  </a:lnTo>
                  <a:lnTo>
                    <a:pt x="11" y="318"/>
                  </a:lnTo>
                  <a:lnTo>
                    <a:pt x="17" y="324"/>
                  </a:lnTo>
                  <a:lnTo>
                    <a:pt x="26" y="324"/>
                  </a:lnTo>
                  <a:lnTo>
                    <a:pt x="218" y="321"/>
                  </a:lnTo>
                  <a:lnTo>
                    <a:pt x="410" y="318"/>
                  </a:lnTo>
                  <a:lnTo>
                    <a:pt x="602" y="312"/>
                  </a:lnTo>
                  <a:lnTo>
                    <a:pt x="602" y="312"/>
                  </a:lnTo>
                  <a:lnTo>
                    <a:pt x="793" y="30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6" name="Freeform 56"/>
            <p:cNvSpPr>
              <a:spLocks noChangeArrowheads="1"/>
            </p:cNvSpPr>
            <p:nvPr/>
          </p:nvSpPr>
          <p:spPr bwMode="auto">
            <a:xfrm>
              <a:off x="7523163" y="2533650"/>
              <a:ext cx="312737" cy="117475"/>
            </a:xfrm>
            <a:custGeom>
              <a:avLst/>
              <a:gdLst>
                <a:gd name="T0" fmla="*/ 46 w 869"/>
                <a:gd name="T1" fmla="*/ 164 h 325"/>
                <a:gd name="T2" fmla="*/ 46 w 869"/>
                <a:gd name="T3" fmla="*/ 92 h 325"/>
                <a:gd name="T4" fmla="*/ 46 w 869"/>
                <a:gd name="T5" fmla="*/ 46 h 325"/>
                <a:gd name="T6" fmla="*/ 335 w 869"/>
                <a:gd name="T7" fmla="*/ 46 h 325"/>
                <a:gd name="T8" fmla="*/ 438 w 869"/>
                <a:gd name="T9" fmla="*/ 44 h 325"/>
                <a:gd name="T10" fmla="*/ 750 w 869"/>
                <a:gd name="T11" fmla="*/ 41 h 325"/>
                <a:gd name="T12" fmla="*/ 839 w 869"/>
                <a:gd name="T13" fmla="*/ 38 h 325"/>
                <a:gd name="T14" fmla="*/ 839 w 869"/>
                <a:gd name="T15" fmla="*/ 92 h 325"/>
                <a:gd name="T16" fmla="*/ 845 w 869"/>
                <a:gd name="T17" fmla="*/ 198 h 325"/>
                <a:gd name="T18" fmla="*/ 848 w 869"/>
                <a:gd name="T19" fmla="*/ 236 h 325"/>
                <a:gd name="T20" fmla="*/ 854 w 869"/>
                <a:gd name="T21" fmla="*/ 304 h 325"/>
                <a:gd name="T22" fmla="*/ 860 w 869"/>
                <a:gd name="T23" fmla="*/ 198 h 325"/>
                <a:gd name="T24" fmla="*/ 862 w 869"/>
                <a:gd name="T25" fmla="*/ 164 h 325"/>
                <a:gd name="T26" fmla="*/ 868 w 869"/>
                <a:gd name="T27" fmla="*/ 24 h 325"/>
                <a:gd name="T28" fmla="*/ 868 w 869"/>
                <a:gd name="T29" fmla="*/ 24 h 325"/>
                <a:gd name="T30" fmla="*/ 865 w 869"/>
                <a:gd name="T31" fmla="*/ 12 h 325"/>
                <a:gd name="T32" fmla="*/ 854 w 869"/>
                <a:gd name="T33" fmla="*/ 6 h 325"/>
                <a:gd name="T34" fmla="*/ 854 w 869"/>
                <a:gd name="T35" fmla="*/ 6 h 325"/>
                <a:gd name="T36" fmla="*/ 645 w 869"/>
                <a:gd name="T37" fmla="*/ 3 h 325"/>
                <a:gd name="T38" fmla="*/ 438 w 869"/>
                <a:gd name="T39" fmla="*/ 0 h 325"/>
                <a:gd name="T40" fmla="*/ 229 w 869"/>
                <a:gd name="T41" fmla="*/ 0 h 325"/>
                <a:gd name="T42" fmla="*/ 23 w 869"/>
                <a:gd name="T43" fmla="*/ 0 h 325"/>
                <a:gd name="T44" fmla="*/ 23 w 869"/>
                <a:gd name="T45" fmla="*/ 0 h 325"/>
                <a:gd name="T46" fmla="*/ 15 w 869"/>
                <a:gd name="T47" fmla="*/ 0 h 325"/>
                <a:gd name="T48" fmla="*/ 0 w 869"/>
                <a:gd name="T49" fmla="*/ 15 h 325"/>
                <a:gd name="T50" fmla="*/ 0 w 869"/>
                <a:gd name="T51" fmla="*/ 92 h 325"/>
                <a:gd name="T52" fmla="*/ 0 w 869"/>
                <a:gd name="T53" fmla="*/ 164 h 325"/>
                <a:gd name="T54" fmla="*/ 3 w 869"/>
                <a:gd name="T55" fmla="*/ 270 h 325"/>
                <a:gd name="T56" fmla="*/ 6 w 869"/>
                <a:gd name="T57" fmla="*/ 307 h 325"/>
                <a:gd name="T58" fmla="*/ 6 w 869"/>
                <a:gd name="T59" fmla="*/ 313 h 325"/>
                <a:gd name="T60" fmla="*/ 17 w 869"/>
                <a:gd name="T61" fmla="*/ 321 h 325"/>
                <a:gd name="T62" fmla="*/ 215 w 869"/>
                <a:gd name="T63" fmla="*/ 321 h 325"/>
                <a:gd name="T64" fmla="*/ 599 w 869"/>
                <a:gd name="T65" fmla="*/ 313 h 325"/>
                <a:gd name="T66" fmla="*/ 791 w 869"/>
                <a:gd name="T67" fmla="*/ 304 h 325"/>
                <a:gd name="T68" fmla="*/ 599 w 869"/>
                <a:gd name="T69" fmla="*/ 299 h 325"/>
                <a:gd name="T70" fmla="*/ 215 w 869"/>
                <a:gd name="T71" fmla="*/ 290 h 325"/>
                <a:gd name="T72" fmla="*/ 43 w 869"/>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43" y="236"/>
                  </a:moveTo>
                  <a:lnTo>
                    <a:pt x="46" y="164"/>
                  </a:lnTo>
                  <a:lnTo>
                    <a:pt x="46" y="164"/>
                  </a:lnTo>
                  <a:lnTo>
                    <a:pt x="46" y="92"/>
                  </a:lnTo>
                  <a:lnTo>
                    <a:pt x="46" y="46"/>
                  </a:lnTo>
                  <a:lnTo>
                    <a:pt x="46" y="46"/>
                  </a:lnTo>
                  <a:lnTo>
                    <a:pt x="229" y="46"/>
                  </a:lnTo>
                  <a:lnTo>
                    <a:pt x="335" y="46"/>
                  </a:lnTo>
                  <a:lnTo>
                    <a:pt x="438" y="44"/>
                  </a:lnTo>
                  <a:lnTo>
                    <a:pt x="438" y="44"/>
                  </a:lnTo>
                  <a:lnTo>
                    <a:pt x="645" y="41"/>
                  </a:lnTo>
                  <a:lnTo>
                    <a:pt x="750" y="41"/>
                  </a:lnTo>
                  <a:lnTo>
                    <a:pt x="750" y="41"/>
                  </a:lnTo>
                  <a:lnTo>
                    <a:pt x="839" y="38"/>
                  </a:lnTo>
                  <a:lnTo>
                    <a:pt x="839" y="92"/>
                  </a:lnTo>
                  <a:lnTo>
                    <a:pt x="839" y="92"/>
                  </a:lnTo>
                  <a:lnTo>
                    <a:pt x="845" y="164"/>
                  </a:lnTo>
                  <a:lnTo>
                    <a:pt x="845" y="198"/>
                  </a:lnTo>
                  <a:lnTo>
                    <a:pt x="848" y="236"/>
                  </a:lnTo>
                  <a:lnTo>
                    <a:pt x="848" y="236"/>
                  </a:lnTo>
                  <a:lnTo>
                    <a:pt x="854" y="304"/>
                  </a:lnTo>
                  <a:lnTo>
                    <a:pt x="854" y="304"/>
                  </a:lnTo>
                  <a:lnTo>
                    <a:pt x="857" y="236"/>
                  </a:lnTo>
                  <a:lnTo>
                    <a:pt x="860" y="198"/>
                  </a:lnTo>
                  <a:lnTo>
                    <a:pt x="862" y="164"/>
                  </a:lnTo>
                  <a:lnTo>
                    <a:pt x="862" y="164"/>
                  </a:lnTo>
                  <a:lnTo>
                    <a:pt x="865" y="92"/>
                  </a:lnTo>
                  <a:lnTo>
                    <a:pt x="868" y="24"/>
                  </a:lnTo>
                  <a:lnTo>
                    <a:pt x="868" y="24"/>
                  </a:lnTo>
                  <a:lnTo>
                    <a:pt x="868" y="24"/>
                  </a:lnTo>
                  <a:lnTo>
                    <a:pt x="868" y="18"/>
                  </a:lnTo>
                  <a:lnTo>
                    <a:pt x="865" y="12"/>
                  </a:lnTo>
                  <a:lnTo>
                    <a:pt x="860" y="9"/>
                  </a:lnTo>
                  <a:lnTo>
                    <a:pt x="854" y="6"/>
                  </a:lnTo>
                  <a:lnTo>
                    <a:pt x="854" y="6"/>
                  </a:lnTo>
                  <a:lnTo>
                    <a:pt x="854" y="6"/>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5"/>
                  </a:lnTo>
                  <a:lnTo>
                    <a:pt x="0" y="24"/>
                  </a:lnTo>
                  <a:lnTo>
                    <a:pt x="0" y="92"/>
                  </a:lnTo>
                  <a:lnTo>
                    <a:pt x="0" y="92"/>
                  </a:lnTo>
                  <a:lnTo>
                    <a:pt x="0" y="164"/>
                  </a:lnTo>
                  <a:lnTo>
                    <a:pt x="3" y="236"/>
                  </a:lnTo>
                  <a:lnTo>
                    <a:pt x="3" y="270"/>
                  </a:lnTo>
                  <a:lnTo>
                    <a:pt x="3" y="304"/>
                  </a:lnTo>
                  <a:lnTo>
                    <a:pt x="6" y="307"/>
                  </a:lnTo>
                  <a:lnTo>
                    <a:pt x="6" y="307"/>
                  </a:lnTo>
                  <a:lnTo>
                    <a:pt x="6" y="313"/>
                  </a:lnTo>
                  <a:lnTo>
                    <a:pt x="9" y="318"/>
                  </a:lnTo>
                  <a:lnTo>
                    <a:pt x="17" y="321"/>
                  </a:lnTo>
                  <a:lnTo>
                    <a:pt x="23" y="324"/>
                  </a:lnTo>
                  <a:lnTo>
                    <a:pt x="215" y="321"/>
                  </a:lnTo>
                  <a:lnTo>
                    <a:pt x="407" y="316"/>
                  </a:lnTo>
                  <a:lnTo>
                    <a:pt x="599" y="313"/>
                  </a:lnTo>
                  <a:lnTo>
                    <a:pt x="599" y="313"/>
                  </a:lnTo>
                  <a:lnTo>
                    <a:pt x="791" y="304"/>
                  </a:lnTo>
                  <a:lnTo>
                    <a:pt x="791" y="304"/>
                  </a:lnTo>
                  <a:lnTo>
                    <a:pt x="599" y="299"/>
                  </a:lnTo>
                  <a:lnTo>
                    <a:pt x="407" y="293"/>
                  </a:lnTo>
                  <a:lnTo>
                    <a:pt x="215" y="290"/>
                  </a:lnTo>
                  <a:lnTo>
                    <a:pt x="43" y="287"/>
                  </a:lnTo>
                  <a:lnTo>
                    <a:pt x="43" y="270"/>
                  </a:lnTo>
                  <a:lnTo>
                    <a:pt x="43"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7" name="Freeform 57"/>
            <p:cNvSpPr>
              <a:spLocks noChangeArrowheads="1"/>
            </p:cNvSpPr>
            <p:nvPr/>
          </p:nvSpPr>
          <p:spPr bwMode="auto">
            <a:xfrm>
              <a:off x="7843838" y="2533650"/>
              <a:ext cx="314325" cy="117475"/>
            </a:xfrm>
            <a:custGeom>
              <a:avLst/>
              <a:gdLst>
                <a:gd name="T0" fmla="*/ 46 w 872"/>
                <a:gd name="T1" fmla="*/ 164 h 325"/>
                <a:gd name="T2" fmla="*/ 49 w 872"/>
                <a:gd name="T3" fmla="*/ 92 h 325"/>
                <a:gd name="T4" fmla="*/ 49 w 872"/>
                <a:gd name="T5" fmla="*/ 46 h 325"/>
                <a:gd name="T6" fmla="*/ 335 w 872"/>
                <a:gd name="T7" fmla="*/ 46 h 325"/>
                <a:gd name="T8" fmla="*/ 438 w 872"/>
                <a:gd name="T9" fmla="*/ 44 h 325"/>
                <a:gd name="T10" fmla="*/ 751 w 872"/>
                <a:gd name="T11" fmla="*/ 41 h 325"/>
                <a:gd name="T12" fmla="*/ 839 w 872"/>
                <a:gd name="T13" fmla="*/ 38 h 325"/>
                <a:gd name="T14" fmla="*/ 842 w 872"/>
                <a:gd name="T15" fmla="*/ 92 h 325"/>
                <a:gd name="T16" fmla="*/ 848 w 872"/>
                <a:gd name="T17" fmla="*/ 198 h 325"/>
                <a:gd name="T18" fmla="*/ 851 w 872"/>
                <a:gd name="T19" fmla="*/ 236 h 325"/>
                <a:gd name="T20" fmla="*/ 854 w 872"/>
                <a:gd name="T21" fmla="*/ 304 h 325"/>
                <a:gd name="T22" fmla="*/ 862 w 872"/>
                <a:gd name="T23" fmla="*/ 198 h 325"/>
                <a:gd name="T24" fmla="*/ 862 w 872"/>
                <a:gd name="T25" fmla="*/ 164 h 325"/>
                <a:gd name="T26" fmla="*/ 871 w 872"/>
                <a:gd name="T27" fmla="*/ 24 h 325"/>
                <a:gd name="T28" fmla="*/ 871 w 872"/>
                <a:gd name="T29" fmla="*/ 24 h 325"/>
                <a:gd name="T30" fmla="*/ 865 w 872"/>
                <a:gd name="T31" fmla="*/ 12 h 325"/>
                <a:gd name="T32" fmla="*/ 856 w 872"/>
                <a:gd name="T33" fmla="*/ 6 h 325"/>
                <a:gd name="T34" fmla="*/ 854 w 872"/>
                <a:gd name="T35" fmla="*/ 6 h 325"/>
                <a:gd name="T36" fmla="*/ 647 w 872"/>
                <a:gd name="T37" fmla="*/ 3 h 325"/>
                <a:gd name="T38" fmla="*/ 438 w 872"/>
                <a:gd name="T39" fmla="*/ 0 h 325"/>
                <a:gd name="T40" fmla="*/ 232 w 872"/>
                <a:gd name="T41" fmla="*/ 0 h 325"/>
                <a:gd name="T42" fmla="*/ 26 w 872"/>
                <a:gd name="T43" fmla="*/ 0 h 325"/>
                <a:gd name="T44" fmla="*/ 23 w 872"/>
                <a:gd name="T45" fmla="*/ 0 h 325"/>
                <a:gd name="T46" fmla="*/ 14 w 872"/>
                <a:gd name="T47" fmla="*/ 0 h 325"/>
                <a:gd name="T48" fmla="*/ 3 w 872"/>
                <a:gd name="T49" fmla="*/ 15 h 325"/>
                <a:gd name="T50" fmla="*/ 3 w 872"/>
                <a:gd name="T51" fmla="*/ 92 h 325"/>
                <a:gd name="T52" fmla="*/ 3 w 872"/>
                <a:gd name="T53" fmla="*/ 164 h 325"/>
                <a:gd name="T54" fmla="*/ 6 w 872"/>
                <a:gd name="T55" fmla="*/ 270 h 325"/>
                <a:gd name="T56" fmla="*/ 6 w 872"/>
                <a:gd name="T57" fmla="*/ 307 h 325"/>
                <a:gd name="T58" fmla="*/ 9 w 872"/>
                <a:gd name="T59" fmla="*/ 313 h 325"/>
                <a:gd name="T60" fmla="*/ 17 w 872"/>
                <a:gd name="T61" fmla="*/ 321 h 325"/>
                <a:gd name="T62" fmla="*/ 218 w 872"/>
                <a:gd name="T63" fmla="*/ 321 h 325"/>
                <a:gd name="T64" fmla="*/ 602 w 872"/>
                <a:gd name="T65" fmla="*/ 313 h 325"/>
                <a:gd name="T66" fmla="*/ 793 w 872"/>
                <a:gd name="T67" fmla="*/ 304 h 325"/>
                <a:gd name="T68" fmla="*/ 602 w 872"/>
                <a:gd name="T69" fmla="*/ 299 h 325"/>
                <a:gd name="T70" fmla="*/ 218 w 872"/>
                <a:gd name="T71" fmla="*/ 290 h 325"/>
                <a:gd name="T72" fmla="*/ 43 w 872"/>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46" y="236"/>
                  </a:moveTo>
                  <a:lnTo>
                    <a:pt x="46" y="164"/>
                  </a:lnTo>
                  <a:lnTo>
                    <a:pt x="46" y="164"/>
                  </a:lnTo>
                  <a:lnTo>
                    <a:pt x="49" y="92"/>
                  </a:lnTo>
                  <a:lnTo>
                    <a:pt x="49" y="46"/>
                  </a:lnTo>
                  <a:lnTo>
                    <a:pt x="49" y="46"/>
                  </a:lnTo>
                  <a:lnTo>
                    <a:pt x="232" y="46"/>
                  </a:lnTo>
                  <a:lnTo>
                    <a:pt x="335" y="46"/>
                  </a:lnTo>
                  <a:lnTo>
                    <a:pt x="438" y="44"/>
                  </a:lnTo>
                  <a:lnTo>
                    <a:pt x="438" y="44"/>
                  </a:lnTo>
                  <a:lnTo>
                    <a:pt x="647" y="41"/>
                  </a:lnTo>
                  <a:lnTo>
                    <a:pt x="751" y="41"/>
                  </a:lnTo>
                  <a:lnTo>
                    <a:pt x="751" y="41"/>
                  </a:lnTo>
                  <a:lnTo>
                    <a:pt x="839" y="38"/>
                  </a:lnTo>
                  <a:lnTo>
                    <a:pt x="842" y="92"/>
                  </a:lnTo>
                  <a:lnTo>
                    <a:pt x="842" y="92"/>
                  </a:lnTo>
                  <a:lnTo>
                    <a:pt x="845" y="164"/>
                  </a:lnTo>
                  <a:lnTo>
                    <a:pt x="848" y="198"/>
                  </a:lnTo>
                  <a:lnTo>
                    <a:pt x="851" y="236"/>
                  </a:lnTo>
                  <a:lnTo>
                    <a:pt x="851" y="236"/>
                  </a:lnTo>
                  <a:lnTo>
                    <a:pt x="854" y="304"/>
                  </a:lnTo>
                  <a:lnTo>
                    <a:pt x="854" y="304"/>
                  </a:lnTo>
                  <a:lnTo>
                    <a:pt x="859" y="236"/>
                  </a:lnTo>
                  <a:lnTo>
                    <a:pt x="862" y="198"/>
                  </a:lnTo>
                  <a:lnTo>
                    <a:pt x="862" y="164"/>
                  </a:lnTo>
                  <a:lnTo>
                    <a:pt x="862" y="164"/>
                  </a:lnTo>
                  <a:lnTo>
                    <a:pt x="868" y="92"/>
                  </a:lnTo>
                  <a:lnTo>
                    <a:pt x="871" y="24"/>
                  </a:lnTo>
                  <a:lnTo>
                    <a:pt x="871" y="24"/>
                  </a:lnTo>
                  <a:lnTo>
                    <a:pt x="871" y="24"/>
                  </a:lnTo>
                  <a:lnTo>
                    <a:pt x="868" y="18"/>
                  </a:lnTo>
                  <a:lnTo>
                    <a:pt x="865" y="12"/>
                  </a:lnTo>
                  <a:lnTo>
                    <a:pt x="862" y="9"/>
                  </a:lnTo>
                  <a:lnTo>
                    <a:pt x="856" y="6"/>
                  </a:lnTo>
                  <a:lnTo>
                    <a:pt x="854" y="6"/>
                  </a:lnTo>
                  <a:lnTo>
                    <a:pt x="854" y="6"/>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5"/>
                  </a:lnTo>
                  <a:lnTo>
                    <a:pt x="0" y="24"/>
                  </a:lnTo>
                  <a:lnTo>
                    <a:pt x="3" y="92"/>
                  </a:lnTo>
                  <a:lnTo>
                    <a:pt x="3" y="92"/>
                  </a:lnTo>
                  <a:lnTo>
                    <a:pt x="3" y="164"/>
                  </a:lnTo>
                  <a:lnTo>
                    <a:pt x="3" y="236"/>
                  </a:lnTo>
                  <a:lnTo>
                    <a:pt x="6" y="270"/>
                  </a:lnTo>
                  <a:lnTo>
                    <a:pt x="6" y="304"/>
                  </a:lnTo>
                  <a:lnTo>
                    <a:pt x="6" y="307"/>
                  </a:lnTo>
                  <a:lnTo>
                    <a:pt x="6" y="307"/>
                  </a:lnTo>
                  <a:lnTo>
                    <a:pt x="9" y="313"/>
                  </a:lnTo>
                  <a:lnTo>
                    <a:pt x="12" y="318"/>
                  </a:lnTo>
                  <a:lnTo>
                    <a:pt x="17" y="321"/>
                  </a:lnTo>
                  <a:lnTo>
                    <a:pt x="26" y="324"/>
                  </a:lnTo>
                  <a:lnTo>
                    <a:pt x="218" y="321"/>
                  </a:lnTo>
                  <a:lnTo>
                    <a:pt x="410" y="316"/>
                  </a:lnTo>
                  <a:lnTo>
                    <a:pt x="602" y="313"/>
                  </a:lnTo>
                  <a:lnTo>
                    <a:pt x="602" y="313"/>
                  </a:lnTo>
                  <a:lnTo>
                    <a:pt x="793" y="304"/>
                  </a:lnTo>
                  <a:lnTo>
                    <a:pt x="793" y="304"/>
                  </a:lnTo>
                  <a:lnTo>
                    <a:pt x="602" y="299"/>
                  </a:lnTo>
                  <a:lnTo>
                    <a:pt x="410" y="293"/>
                  </a:lnTo>
                  <a:lnTo>
                    <a:pt x="218" y="290"/>
                  </a:lnTo>
                  <a:lnTo>
                    <a:pt x="43" y="287"/>
                  </a:lnTo>
                  <a:lnTo>
                    <a:pt x="43" y="270"/>
                  </a:lnTo>
                  <a:lnTo>
                    <a:pt x="46"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8" name="Freeform 58"/>
            <p:cNvSpPr>
              <a:spLocks noChangeArrowheads="1"/>
            </p:cNvSpPr>
            <p:nvPr/>
          </p:nvSpPr>
          <p:spPr bwMode="auto">
            <a:xfrm>
              <a:off x="7523163" y="2282825"/>
              <a:ext cx="312737" cy="115888"/>
            </a:xfrm>
            <a:custGeom>
              <a:avLst/>
              <a:gdLst>
                <a:gd name="T0" fmla="*/ 3 w 869"/>
                <a:gd name="T1" fmla="*/ 234 h 324"/>
                <a:gd name="T2" fmla="*/ 3 w 869"/>
                <a:gd name="T3" fmla="*/ 303 h 324"/>
                <a:gd name="T4" fmla="*/ 6 w 869"/>
                <a:gd name="T5" fmla="*/ 306 h 324"/>
                <a:gd name="T6" fmla="*/ 9 w 869"/>
                <a:gd name="T7" fmla="*/ 318 h 324"/>
                <a:gd name="T8" fmla="*/ 23 w 869"/>
                <a:gd name="T9" fmla="*/ 323 h 324"/>
                <a:gd name="T10" fmla="*/ 407 w 869"/>
                <a:gd name="T11" fmla="*/ 318 h 324"/>
                <a:gd name="T12" fmla="*/ 599 w 869"/>
                <a:gd name="T13" fmla="*/ 312 h 324"/>
                <a:gd name="T14" fmla="*/ 791 w 869"/>
                <a:gd name="T15" fmla="*/ 303 h 324"/>
                <a:gd name="T16" fmla="*/ 407 w 869"/>
                <a:gd name="T17" fmla="*/ 292 h 324"/>
                <a:gd name="T18" fmla="*/ 43 w 869"/>
                <a:gd name="T19" fmla="*/ 286 h 324"/>
                <a:gd name="T20" fmla="*/ 43 w 869"/>
                <a:gd name="T21" fmla="*/ 234 h 324"/>
                <a:gd name="T22" fmla="*/ 46 w 869"/>
                <a:gd name="T23" fmla="*/ 163 h 324"/>
                <a:gd name="T24" fmla="*/ 46 w 869"/>
                <a:gd name="T25" fmla="*/ 45 h 324"/>
                <a:gd name="T26" fmla="*/ 229 w 869"/>
                <a:gd name="T27" fmla="*/ 45 h 324"/>
                <a:gd name="T28" fmla="*/ 438 w 869"/>
                <a:gd name="T29" fmla="*/ 43 h 324"/>
                <a:gd name="T30" fmla="*/ 645 w 869"/>
                <a:gd name="T31" fmla="*/ 40 h 324"/>
                <a:gd name="T32" fmla="*/ 750 w 869"/>
                <a:gd name="T33" fmla="*/ 40 h 324"/>
                <a:gd name="T34" fmla="*/ 839 w 869"/>
                <a:gd name="T35" fmla="*/ 91 h 324"/>
                <a:gd name="T36" fmla="*/ 845 w 869"/>
                <a:gd name="T37" fmla="*/ 163 h 324"/>
                <a:gd name="T38" fmla="*/ 848 w 869"/>
                <a:gd name="T39" fmla="*/ 234 h 324"/>
                <a:gd name="T40" fmla="*/ 854 w 869"/>
                <a:gd name="T41" fmla="*/ 303 h 324"/>
                <a:gd name="T42" fmla="*/ 857 w 869"/>
                <a:gd name="T43" fmla="*/ 234 h 324"/>
                <a:gd name="T44" fmla="*/ 862 w 869"/>
                <a:gd name="T45" fmla="*/ 163 h 324"/>
                <a:gd name="T46" fmla="*/ 865 w 869"/>
                <a:gd name="T47" fmla="*/ 91 h 324"/>
                <a:gd name="T48" fmla="*/ 868 w 869"/>
                <a:gd name="T49" fmla="*/ 22 h 324"/>
                <a:gd name="T50" fmla="*/ 868 w 869"/>
                <a:gd name="T51" fmla="*/ 17 h 324"/>
                <a:gd name="T52" fmla="*/ 860 w 869"/>
                <a:gd name="T53" fmla="*/ 8 h 324"/>
                <a:gd name="T54" fmla="*/ 854 w 869"/>
                <a:gd name="T55" fmla="*/ 8 h 324"/>
                <a:gd name="T56" fmla="*/ 750 w 869"/>
                <a:gd name="T57" fmla="*/ 6 h 324"/>
                <a:gd name="T58" fmla="*/ 645 w 869"/>
                <a:gd name="T59" fmla="*/ 3 h 324"/>
                <a:gd name="T60" fmla="*/ 335 w 869"/>
                <a:gd name="T61" fmla="*/ 0 h 324"/>
                <a:gd name="T62" fmla="*/ 229 w 869"/>
                <a:gd name="T63" fmla="*/ 0 h 324"/>
                <a:gd name="T64" fmla="*/ 23 w 869"/>
                <a:gd name="T65" fmla="*/ 0 h 324"/>
                <a:gd name="T66" fmla="*/ 23 w 869"/>
                <a:gd name="T67" fmla="*/ 0 h 324"/>
                <a:gd name="T68" fmla="*/ 6 w 869"/>
                <a:gd name="T69" fmla="*/ 6 h 324"/>
                <a:gd name="T70" fmla="*/ 0 w 869"/>
                <a:gd name="T71" fmla="*/ 22 h 324"/>
                <a:gd name="T72" fmla="*/ 0 w 869"/>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4">
                  <a:moveTo>
                    <a:pt x="0" y="163"/>
                  </a:moveTo>
                  <a:lnTo>
                    <a:pt x="3" y="234"/>
                  </a:lnTo>
                  <a:lnTo>
                    <a:pt x="3" y="269"/>
                  </a:lnTo>
                  <a:lnTo>
                    <a:pt x="3" y="303"/>
                  </a:lnTo>
                  <a:lnTo>
                    <a:pt x="6" y="306"/>
                  </a:lnTo>
                  <a:lnTo>
                    <a:pt x="6" y="306"/>
                  </a:lnTo>
                  <a:lnTo>
                    <a:pt x="6" y="312"/>
                  </a:lnTo>
                  <a:lnTo>
                    <a:pt x="9" y="318"/>
                  </a:lnTo>
                  <a:lnTo>
                    <a:pt x="17" y="320"/>
                  </a:lnTo>
                  <a:lnTo>
                    <a:pt x="23" y="323"/>
                  </a:lnTo>
                  <a:lnTo>
                    <a:pt x="215" y="320"/>
                  </a:lnTo>
                  <a:lnTo>
                    <a:pt x="407" y="318"/>
                  </a:lnTo>
                  <a:lnTo>
                    <a:pt x="599" y="312"/>
                  </a:lnTo>
                  <a:lnTo>
                    <a:pt x="599" y="312"/>
                  </a:lnTo>
                  <a:lnTo>
                    <a:pt x="791" y="303"/>
                  </a:lnTo>
                  <a:lnTo>
                    <a:pt x="791" y="303"/>
                  </a:lnTo>
                  <a:lnTo>
                    <a:pt x="599" y="297"/>
                  </a:lnTo>
                  <a:lnTo>
                    <a:pt x="407" y="292"/>
                  </a:lnTo>
                  <a:lnTo>
                    <a:pt x="215" y="289"/>
                  </a:lnTo>
                  <a:lnTo>
                    <a:pt x="43" y="286"/>
                  </a:lnTo>
                  <a:lnTo>
                    <a:pt x="43" y="269"/>
                  </a:lnTo>
                  <a:lnTo>
                    <a:pt x="43" y="234"/>
                  </a:lnTo>
                  <a:lnTo>
                    <a:pt x="46" y="163"/>
                  </a:lnTo>
                  <a:lnTo>
                    <a:pt x="46" y="163"/>
                  </a:lnTo>
                  <a:lnTo>
                    <a:pt x="46" y="91"/>
                  </a:lnTo>
                  <a:lnTo>
                    <a:pt x="46" y="45"/>
                  </a:lnTo>
                  <a:lnTo>
                    <a:pt x="46" y="45"/>
                  </a:lnTo>
                  <a:lnTo>
                    <a:pt x="229" y="45"/>
                  </a:lnTo>
                  <a:lnTo>
                    <a:pt x="335" y="45"/>
                  </a:lnTo>
                  <a:lnTo>
                    <a:pt x="438" y="43"/>
                  </a:lnTo>
                  <a:lnTo>
                    <a:pt x="438" y="43"/>
                  </a:lnTo>
                  <a:lnTo>
                    <a:pt x="645" y="40"/>
                  </a:lnTo>
                  <a:lnTo>
                    <a:pt x="750" y="40"/>
                  </a:lnTo>
                  <a:lnTo>
                    <a:pt x="750" y="40"/>
                  </a:lnTo>
                  <a:lnTo>
                    <a:pt x="839" y="37"/>
                  </a:lnTo>
                  <a:lnTo>
                    <a:pt x="839" y="91"/>
                  </a:lnTo>
                  <a:lnTo>
                    <a:pt x="839" y="91"/>
                  </a:lnTo>
                  <a:lnTo>
                    <a:pt x="845" y="163"/>
                  </a:lnTo>
                  <a:lnTo>
                    <a:pt x="845" y="197"/>
                  </a:lnTo>
                  <a:lnTo>
                    <a:pt x="848" y="234"/>
                  </a:lnTo>
                  <a:lnTo>
                    <a:pt x="848" y="234"/>
                  </a:lnTo>
                  <a:lnTo>
                    <a:pt x="854" y="303"/>
                  </a:lnTo>
                  <a:lnTo>
                    <a:pt x="854" y="303"/>
                  </a:lnTo>
                  <a:lnTo>
                    <a:pt x="857" y="234"/>
                  </a:lnTo>
                  <a:lnTo>
                    <a:pt x="860" y="197"/>
                  </a:lnTo>
                  <a:lnTo>
                    <a:pt x="862" y="163"/>
                  </a:lnTo>
                  <a:lnTo>
                    <a:pt x="862" y="163"/>
                  </a:lnTo>
                  <a:lnTo>
                    <a:pt x="865" y="91"/>
                  </a:lnTo>
                  <a:lnTo>
                    <a:pt x="868" y="22"/>
                  </a:lnTo>
                  <a:lnTo>
                    <a:pt x="868" y="22"/>
                  </a:lnTo>
                  <a:lnTo>
                    <a:pt x="868" y="22"/>
                  </a:lnTo>
                  <a:lnTo>
                    <a:pt x="868" y="17"/>
                  </a:lnTo>
                  <a:lnTo>
                    <a:pt x="865" y="11"/>
                  </a:lnTo>
                  <a:lnTo>
                    <a:pt x="860" y="8"/>
                  </a:lnTo>
                  <a:lnTo>
                    <a:pt x="854" y="8"/>
                  </a:lnTo>
                  <a:lnTo>
                    <a:pt x="854" y="8"/>
                  </a:lnTo>
                  <a:lnTo>
                    <a:pt x="854" y="8"/>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2"/>
                  </a:lnTo>
                  <a:lnTo>
                    <a:pt x="0" y="91"/>
                  </a:lnTo>
                  <a:lnTo>
                    <a:pt x="0" y="91"/>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9" name="Freeform 59"/>
            <p:cNvSpPr>
              <a:spLocks noChangeArrowheads="1"/>
            </p:cNvSpPr>
            <p:nvPr/>
          </p:nvSpPr>
          <p:spPr bwMode="auto">
            <a:xfrm>
              <a:off x="7843838" y="2282825"/>
              <a:ext cx="314325" cy="115888"/>
            </a:xfrm>
            <a:custGeom>
              <a:avLst/>
              <a:gdLst>
                <a:gd name="T0" fmla="*/ 3 w 872"/>
                <a:gd name="T1" fmla="*/ 234 h 324"/>
                <a:gd name="T2" fmla="*/ 6 w 872"/>
                <a:gd name="T3" fmla="*/ 303 h 324"/>
                <a:gd name="T4" fmla="*/ 6 w 872"/>
                <a:gd name="T5" fmla="*/ 306 h 324"/>
                <a:gd name="T6" fmla="*/ 12 w 872"/>
                <a:gd name="T7" fmla="*/ 318 h 324"/>
                <a:gd name="T8" fmla="*/ 26 w 872"/>
                <a:gd name="T9" fmla="*/ 323 h 324"/>
                <a:gd name="T10" fmla="*/ 410 w 872"/>
                <a:gd name="T11" fmla="*/ 318 h 324"/>
                <a:gd name="T12" fmla="*/ 602 w 872"/>
                <a:gd name="T13" fmla="*/ 312 h 324"/>
                <a:gd name="T14" fmla="*/ 793 w 872"/>
                <a:gd name="T15" fmla="*/ 303 h 324"/>
                <a:gd name="T16" fmla="*/ 410 w 872"/>
                <a:gd name="T17" fmla="*/ 292 h 324"/>
                <a:gd name="T18" fmla="*/ 43 w 872"/>
                <a:gd name="T19" fmla="*/ 286 h 324"/>
                <a:gd name="T20" fmla="*/ 46 w 872"/>
                <a:gd name="T21" fmla="*/ 234 h 324"/>
                <a:gd name="T22" fmla="*/ 46 w 872"/>
                <a:gd name="T23" fmla="*/ 163 h 324"/>
                <a:gd name="T24" fmla="*/ 49 w 872"/>
                <a:gd name="T25" fmla="*/ 45 h 324"/>
                <a:gd name="T26" fmla="*/ 232 w 872"/>
                <a:gd name="T27" fmla="*/ 45 h 324"/>
                <a:gd name="T28" fmla="*/ 438 w 872"/>
                <a:gd name="T29" fmla="*/ 43 h 324"/>
                <a:gd name="T30" fmla="*/ 647 w 872"/>
                <a:gd name="T31" fmla="*/ 40 h 324"/>
                <a:gd name="T32" fmla="*/ 751 w 872"/>
                <a:gd name="T33" fmla="*/ 40 h 324"/>
                <a:gd name="T34" fmla="*/ 842 w 872"/>
                <a:gd name="T35" fmla="*/ 91 h 324"/>
                <a:gd name="T36" fmla="*/ 845 w 872"/>
                <a:gd name="T37" fmla="*/ 163 h 324"/>
                <a:gd name="T38" fmla="*/ 851 w 872"/>
                <a:gd name="T39" fmla="*/ 234 h 324"/>
                <a:gd name="T40" fmla="*/ 854 w 872"/>
                <a:gd name="T41" fmla="*/ 303 h 324"/>
                <a:gd name="T42" fmla="*/ 859 w 872"/>
                <a:gd name="T43" fmla="*/ 234 h 324"/>
                <a:gd name="T44" fmla="*/ 862 w 872"/>
                <a:gd name="T45" fmla="*/ 163 h 324"/>
                <a:gd name="T46" fmla="*/ 868 w 872"/>
                <a:gd name="T47" fmla="*/ 91 h 324"/>
                <a:gd name="T48" fmla="*/ 871 w 872"/>
                <a:gd name="T49" fmla="*/ 22 h 324"/>
                <a:gd name="T50" fmla="*/ 868 w 872"/>
                <a:gd name="T51" fmla="*/ 17 h 324"/>
                <a:gd name="T52" fmla="*/ 862 w 872"/>
                <a:gd name="T53" fmla="*/ 8 h 324"/>
                <a:gd name="T54" fmla="*/ 854 w 872"/>
                <a:gd name="T55" fmla="*/ 8 h 324"/>
                <a:gd name="T56" fmla="*/ 751 w 872"/>
                <a:gd name="T57" fmla="*/ 6 h 324"/>
                <a:gd name="T58" fmla="*/ 647 w 872"/>
                <a:gd name="T59" fmla="*/ 3 h 324"/>
                <a:gd name="T60" fmla="*/ 335 w 872"/>
                <a:gd name="T61" fmla="*/ 0 h 324"/>
                <a:gd name="T62" fmla="*/ 232 w 872"/>
                <a:gd name="T63" fmla="*/ 0 h 324"/>
                <a:gd name="T64" fmla="*/ 23 w 872"/>
                <a:gd name="T65" fmla="*/ 0 h 324"/>
                <a:gd name="T66" fmla="*/ 23 w 872"/>
                <a:gd name="T67" fmla="*/ 0 h 324"/>
                <a:gd name="T68" fmla="*/ 9 w 872"/>
                <a:gd name="T69" fmla="*/ 6 h 324"/>
                <a:gd name="T70" fmla="*/ 0 w 872"/>
                <a:gd name="T71" fmla="*/ 22 h 324"/>
                <a:gd name="T72" fmla="*/ 3 w 872"/>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4">
                  <a:moveTo>
                    <a:pt x="3" y="163"/>
                  </a:moveTo>
                  <a:lnTo>
                    <a:pt x="3" y="234"/>
                  </a:lnTo>
                  <a:lnTo>
                    <a:pt x="6" y="269"/>
                  </a:lnTo>
                  <a:lnTo>
                    <a:pt x="6" y="303"/>
                  </a:lnTo>
                  <a:lnTo>
                    <a:pt x="6" y="306"/>
                  </a:lnTo>
                  <a:lnTo>
                    <a:pt x="6" y="306"/>
                  </a:lnTo>
                  <a:lnTo>
                    <a:pt x="9" y="312"/>
                  </a:lnTo>
                  <a:lnTo>
                    <a:pt x="12" y="318"/>
                  </a:lnTo>
                  <a:lnTo>
                    <a:pt x="17" y="320"/>
                  </a:lnTo>
                  <a:lnTo>
                    <a:pt x="26" y="323"/>
                  </a:lnTo>
                  <a:lnTo>
                    <a:pt x="218" y="320"/>
                  </a:lnTo>
                  <a:lnTo>
                    <a:pt x="410" y="318"/>
                  </a:lnTo>
                  <a:lnTo>
                    <a:pt x="602" y="312"/>
                  </a:lnTo>
                  <a:lnTo>
                    <a:pt x="602" y="312"/>
                  </a:lnTo>
                  <a:lnTo>
                    <a:pt x="793" y="303"/>
                  </a:lnTo>
                  <a:lnTo>
                    <a:pt x="793" y="303"/>
                  </a:lnTo>
                  <a:lnTo>
                    <a:pt x="602" y="297"/>
                  </a:lnTo>
                  <a:lnTo>
                    <a:pt x="410" y="292"/>
                  </a:lnTo>
                  <a:lnTo>
                    <a:pt x="218" y="289"/>
                  </a:lnTo>
                  <a:lnTo>
                    <a:pt x="43" y="286"/>
                  </a:lnTo>
                  <a:lnTo>
                    <a:pt x="43" y="269"/>
                  </a:lnTo>
                  <a:lnTo>
                    <a:pt x="46" y="234"/>
                  </a:lnTo>
                  <a:lnTo>
                    <a:pt x="46" y="163"/>
                  </a:lnTo>
                  <a:lnTo>
                    <a:pt x="46" y="163"/>
                  </a:lnTo>
                  <a:lnTo>
                    <a:pt x="49" y="91"/>
                  </a:lnTo>
                  <a:lnTo>
                    <a:pt x="49" y="45"/>
                  </a:lnTo>
                  <a:lnTo>
                    <a:pt x="49" y="45"/>
                  </a:lnTo>
                  <a:lnTo>
                    <a:pt x="232" y="45"/>
                  </a:lnTo>
                  <a:lnTo>
                    <a:pt x="335" y="45"/>
                  </a:lnTo>
                  <a:lnTo>
                    <a:pt x="438" y="43"/>
                  </a:lnTo>
                  <a:lnTo>
                    <a:pt x="438" y="43"/>
                  </a:lnTo>
                  <a:lnTo>
                    <a:pt x="647" y="40"/>
                  </a:lnTo>
                  <a:lnTo>
                    <a:pt x="751" y="40"/>
                  </a:lnTo>
                  <a:lnTo>
                    <a:pt x="751" y="40"/>
                  </a:lnTo>
                  <a:lnTo>
                    <a:pt x="839" y="37"/>
                  </a:lnTo>
                  <a:lnTo>
                    <a:pt x="842" y="91"/>
                  </a:lnTo>
                  <a:lnTo>
                    <a:pt x="842" y="91"/>
                  </a:lnTo>
                  <a:lnTo>
                    <a:pt x="845" y="163"/>
                  </a:lnTo>
                  <a:lnTo>
                    <a:pt x="848" y="197"/>
                  </a:lnTo>
                  <a:lnTo>
                    <a:pt x="851" y="234"/>
                  </a:lnTo>
                  <a:lnTo>
                    <a:pt x="851" y="234"/>
                  </a:lnTo>
                  <a:lnTo>
                    <a:pt x="854" y="303"/>
                  </a:lnTo>
                  <a:lnTo>
                    <a:pt x="854" y="303"/>
                  </a:lnTo>
                  <a:lnTo>
                    <a:pt x="859" y="234"/>
                  </a:lnTo>
                  <a:lnTo>
                    <a:pt x="862" y="197"/>
                  </a:lnTo>
                  <a:lnTo>
                    <a:pt x="862" y="163"/>
                  </a:lnTo>
                  <a:lnTo>
                    <a:pt x="862" y="163"/>
                  </a:lnTo>
                  <a:lnTo>
                    <a:pt x="868" y="91"/>
                  </a:lnTo>
                  <a:lnTo>
                    <a:pt x="871" y="22"/>
                  </a:lnTo>
                  <a:lnTo>
                    <a:pt x="871" y="22"/>
                  </a:lnTo>
                  <a:lnTo>
                    <a:pt x="871" y="22"/>
                  </a:lnTo>
                  <a:lnTo>
                    <a:pt x="868" y="17"/>
                  </a:lnTo>
                  <a:lnTo>
                    <a:pt x="865" y="11"/>
                  </a:lnTo>
                  <a:lnTo>
                    <a:pt x="862" y="8"/>
                  </a:lnTo>
                  <a:lnTo>
                    <a:pt x="856" y="8"/>
                  </a:lnTo>
                  <a:lnTo>
                    <a:pt x="854" y="8"/>
                  </a:lnTo>
                  <a:lnTo>
                    <a:pt x="854" y="8"/>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2"/>
                  </a:lnTo>
                  <a:lnTo>
                    <a:pt x="3" y="91"/>
                  </a:lnTo>
                  <a:lnTo>
                    <a:pt x="3" y="91"/>
                  </a:lnTo>
                  <a:lnTo>
                    <a:pt x="3"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2" name="Freeform 60"/>
            <p:cNvSpPr>
              <a:spLocks noChangeArrowheads="1"/>
            </p:cNvSpPr>
            <p:nvPr/>
          </p:nvSpPr>
          <p:spPr bwMode="auto">
            <a:xfrm>
              <a:off x="7997825" y="2408238"/>
              <a:ext cx="312738" cy="117475"/>
            </a:xfrm>
            <a:custGeom>
              <a:avLst/>
              <a:gdLst>
                <a:gd name="T0" fmla="*/ 232 w 869"/>
                <a:gd name="T1" fmla="*/ 0 h 325"/>
                <a:gd name="T2" fmla="*/ 23 w 869"/>
                <a:gd name="T3" fmla="*/ 0 h 325"/>
                <a:gd name="T4" fmla="*/ 23 w 869"/>
                <a:gd name="T5" fmla="*/ 0 h 325"/>
                <a:gd name="T6" fmla="*/ 14 w 869"/>
                <a:gd name="T7" fmla="*/ 0 h 325"/>
                <a:gd name="T8" fmla="*/ 3 w 869"/>
                <a:gd name="T9" fmla="*/ 14 h 325"/>
                <a:gd name="T10" fmla="*/ 0 w 869"/>
                <a:gd name="T11" fmla="*/ 95 h 325"/>
                <a:gd name="T12" fmla="*/ 0 w 869"/>
                <a:gd name="T13" fmla="*/ 163 h 325"/>
                <a:gd name="T14" fmla="*/ 3 w 869"/>
                <a:gd name="T15" fmla="*/ 269 h 325"/>
                <a:gd name="T16" fmla="*/ 6 w 869"/>
                <a:gd name="T17" fmla="*/ 307 h 325"/>
                <a:gd name="T18" fmla="*/ 6 w 869"/>
                <a:gd name="T19" fmla="*/ 312 h 325"/>
                <a:gd name="T20" fmla="*/ 17 w 869"/>
                <a:gd name="T21" fmla="*/ 324 h 325"/>
                <a:gd name="T22" fmla="*/ 215 w 869"/>
                <a:gd name="T23" fmla="*/ 321 h 325"/>
                <a:gd name="T24" fmla="*/ 598 w 869"/>
                <a:gd name="T25" fmla="*/ 312 h 325"/>
                <a:gd name="T26" fmla="*/ 793 w 869"/>
                <a:gd name="T27" fmla="*/ 307 h 325"/>
                <a:gd name="T28" fmla="*/ 598 w 869"/>
                <a:gd name="T29" fmla="*/ 298 h 325"/>
                <a:gd name="T30" fmla="*/ 215 w 869"/>
                <a:gd name="T31" fmla="*/ 289 h 325"/>
                <a:gd name="T32" fmla="*/ 43 w 869"/>
                <a:gd name="T33" fmla="*/ 269 h 325"/>
                <a:gd name="T34" fmla="*/ 46 w 869"/>
                <a:gd name="T35" fmla="*/ 163 h 325"/>
                <a:gd name="T36" fmla="*/ 46 w 869"/>
                <a:gd name="T37" fmla="*/ 95 h 325"/>
                <a:gd name="T38" fmla="*/ 46 w 869"/>
                <a:gd name="T39" fmla="*/ 46 h 325"/>
                <a:gd name="T40" fmla="*/ 335 w 869"/>
                <a:gd name="T41" fmla="*/ 46 h 325"/>
                <a:gd name="T42" fmla="*/ 438 w 869"/>
                <a:gd name="T43" fmla="*/ 43 h 325"/>
                <a:gd name="T44" fmla="*/ 750 w 869"/>
                <a:gd name="T45" fmla="*/ 40 h 325"/>
                <a:gd name="T46" fmla="*/ 839 w 869"/>
                <a:gd name="T47" fmla="*/ 37 h 325"/>
                <a:gd name="T48" fmla="*/ 842 w 869"/>
                <a:gd name="T49" fmla="*/ 95 h 325"/>
                <a:gd name="T50" fmla="*/ 845 w 869"/>
                <a:gd name="T51" fmla="*/ 201 h 325"/>
                <a:gd name="T52" fmla="*/ 848 w 869"/>
                <a:gd name="T53" fmla="*/ 235 h 325"/>
                <a:gd name="T54" fmla="*/ 853 w 869"/>
                <a:gd name="T55" fmla="*/ 307 h 325"/>
                <a:gd name="T56" fmla="*/ 859 w 869"/>
                <a:gd name="T57" fmla="*/ 201 h 325"/>
                <a:gd name="T58" fmla="*/ 862 w 869"/>
                <a:gd name="T59" fmla="*/ 163 h 325"/>
                <a:gd name="T60" fmla="*/ 868 w 869"/>
                <a:gd name="T61" fmla="*/ 23 h 325"/>
                <a:gd name="T62" fmla="*/ 868 w 869"/>
                <a:gd name="T63" fmla="*/ 23 h 325"/>
                <a:gd name="T64" fmla="*/ 865 w 869"/>
                <a:gd name="T65" fmla="*/ 11 h 325"/>
                <a:gd name="T66" fmla="*/ 853 w 869"/>
                <a:gd name="T67" fmla="*/ 9 h 325"/>
                <a:gd name="T68" fmla="*/ 853 w 869"/>
                <a:gd name="T69" fmla="*/ 9 h 325"/>
                <a:gd name="T70" fmla="*/ 647 w 869"/>
                <a:gd name="T71" fmla="*/ 3 h 325"/>
                <a:gd name="T72" fmla="*/ 438 w 869"/>
                <a:gd name="T7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335" y="0"/>
                  </a:moveTo>
                  <a:lnTo>
                    <a:pt x="232" y="0"/>
                  </a:lnTo>
                  <a:lnTo>
                    <a:pt x="232" y="0"/>
                  </a:lnTo>
                  <a:lnTo>
                    <a:pt x="23" y="0"/>
                  </a:lnTo>
                  <a:lnTo>
                    <a:pt x="23" y="0"/>
                  </a:lnTo>
                  <a:lnTo>
                    <a:pt x="23" y="0"/>
                  </a:lnTo>
                  <a:lnTo>
                    <a:pt x="23" y="0"/>
                  </a:lnTo>
                  <a:lnTo>
                    <a:pt x="14" y="0"/>
                  </a:lnTo>
                  <a:lnTo>
                    <a:pt x="6" y="6"/>
                  </a:lnTo>
                  <a:lnTo>
                    <a:pt x="3" y="14"/>
                  </a:lnTo>
                  <a:lnTo>
                    <a:pt x="0" y="23"/>
                  </a:lnTo>
                  <a:lnTo>
                    <a:pt x="0" y="95"/>
                  </a:lnTo>
                  <a:lnTo>
                    <a:pt x="0" y="95"/>
                  </a:lnTo>
                  <a:lnTo>
                    <a:pt x="0" y="163"/>
                  </a:lnTo>
                  <a:lnTo>
                    <a:pt x="3" y="235"/>
                  </a:lnTo>
                  <a:lnTo>
                    <a:pt x="3" y="269"/>
                  </a:lnTo>
                  <a:lnTo>
                    <a:pt x="6" y="307"/>
                  </a:lnTo>
                  <a:lnTo>
                    <a:pt x="6" y="307"/>
                  </a:lnTo>
                  <a:lnTo>
                    <a:pt x="6" y="307"/>
                  </a:lnTo>
                  <a:lnTo>
                    <a:pt x="6" y="312"/>
                  </a:lnTo>
                  <a:lnTo>
                    <a:pt x="11" y="318"/>
                  </a:lnTo>
                  <a:lnTo>
                    <a:pt x="17" y="324"/>
                  </a:lnTo>
                  <a:lnTo>
                    <a:pt x="23" y="324"/>
                  </a:lnTo>
                  <a:lnTo>
                    <a:pt x="215" y="321"/>
                  </a:lnTo>
                  <a:lnTo>
                    <a:pt x="406" y="318"/>
                  </a:lnTo>
                  <a:lnTo>
                    <a:pt x="598" y="312"/>
                  </a:lnTo>
                  <a:lnTo>
                    <a:pt x="598" y="312"/>
                  </a:lnTo>
                  <a:lnTo>
                    <a:pt x="793" y="307"/>
                  </a:lnTo>
                  <a:lnTo>
                    <a:pt x="793" y="307"/>
                  </a:lnTo>
                  <a:lnTo>
                    <a:pt x="598" y="298"/>
                  </a:lnTo>
                  <a:lnTo>
                    <a:pt x="406" y="292"/>
                  </a:lnTo>
                  <a:lnTo>
                    <a:pt x="215" y="289"/>
                  </a:lnTo>
                  <a:lnTo>
                    <a:pt x="43" y="286"/>
                  </a:lnTo>
                  <a:lnTo>
                    <a:pt x="43" y="269"/>
                  </a:lnTo>
                  <a:lnTo>
                    <a:pt x="43" y="235"/>
                  </a:lnTo>
                  <a:lnTo>
                    <a:pt x="46" y="163"/>
                  </a:lnTo>
                  <a:lnTo>
                    <a:pt x="46" y="163"/>
                  </a:lnTo>
                  <a:lnTo>
                    <a:pt x="46" y="95"/>
                  </a:lnTo>
                  <a:lnTo>
                    <a:pt x="46" y="46"/>
                  </a:lnTo>
                  <a:lnTo>
                    <a:pt x="46" y="46"/>
                  </a:lnTo>
                  <a:lnTo>
                    <a:pt x="232" y="46"/>
                  </a:lnTo>
                  <a:lnTo>
                    <a:pt x="335" y="46"/>
                  </a:lnTo>
                  <a:lnTo>
                    <a:pt x="438" y="43"/>
                  </a:lnTo>
                  <a:lnTo>
                    <a:pt x="438" y="43"/>
                  </a:lnTo>
                  <a:lnTo>
                    <a:pt x="647" y="43"/>
                  </a:lnTo>
                  <a:lnTo>
                    <a:pt x="750" y="40"/>
                  </a:lnTo>
                  <a:lnTo>
                    <a:pt x="750" y="40"/>
                  </a:lnTo>
                  <a:lnTo>
                    <a:pt x="839" y="37"/>
                  </a:lnTo>
                  <a:lnTo>
                    <a:pt x="842" y="95"/>
                  </a:lnTo>
                  <a:lnTo>
                    <a:pt x="842" y="95"/>
                  </a:lnTo>
                  <a:lnTo>
                    <a:pt x="845" y="163"/>
                  </a:lnTo>
                  <a:lnTo>
                    <a:pt x="845" y="201"/>
                  </a:lnTo>
                  <a:lnTo>
                    <a:pt x="848" y="235"/>
                  </a:lnTo>
                  <a:lnTo>
                    <a:pt x="848" y="235"/>
                  </a:lnTo>
                  <a:lnTo>
                    <a:pt x="853" y="307"/>
                  </a:lnTo>
                  <a:lnTo>
                    <a:pt x="853" y="307"/>
                  </a:lnTo>
                  <a:lnTo>
                    <a:pt x="859" y="235"/>
                  </a:lnTo>
                  <a:lnTo>
                    <a:pt x="859" y="201"/>
                  </a:lnTo>
                  <a:lnTo>
                    <a:pt x="862" y="163"/>
                  </a:lnTo>
                  <a:lnTo>
                    <a:pt x="862" y="163"/>
                  </a:lnTo>
                  <a:lnTo>
                    <a:pt x="865" y="95"/>
                  </a:lnTo>
                  <a:lnTo>
                    <a:pt x="868" y="23"/>
                  </a:lnTo>
                  <a:lnTo>
                    <a:pt x="868" y="23"/>
                  </a:lnTo>
                  <a:lnTo>
                    <a:pt x="868" y="23"/>
                  </a:lnTo>
                  <a:lnTo>
                    <a:pt x="868" y="17"/>
                  </a:lnTo>
                  <a:lnTo>
                    <a:pt x="865" y="11"/>
                  </a:lnTo>
                  <a:lnTo>
                    <a:pt x="859" y="9"/>
                  </a:lnTo>
                  <a:lnTo>
                    <a:pt x="853" y="9"/>
                  </a:lnTo>
                  <a:lnTo>
                    <a:pt x="853" y="9"/>
                  </a:lnTo>
                  <a:lnTo>
                    <a:pt x="853" y="9"/>
                  </a:lnTo>
                  <a:lnTo>
                    <a:pt x="750" y="6"/>
                  </a:lnTo>
                  <a:lnTo>
                    <a:pt x="647" y="3"/>
                  </a:lnTo>
                  <a:lnTo>
                    <a:pt x="647" y="3"/>
                  </a:lnTo>
                  <a:lnTo>
                    <a:pt x="438"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48" name="Straight Connector 347"/>
          <p:cNvCxnSpPr/>
          <p:nvPr/>
        </p:nvCxnSpPr>
        <p:spPr>
          <a:xfrm flipH="1" flipV="1">
            <a:off x="6736455" y="1592185"/>
            <a:ext cx="2167" cy="457200"/>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cxnSp>
        <p:nvCxnSpPr>
          <p:cNvPr id="349" name="Straight Connector 348"/>
          <p:cNvCxnSpPr/>
          <p:nvPr/>
        </p:nvCxnSpPr>
        <p:spPr>
          <a:xfrm flipH="1" flipV="1">
            <a:off x="5514308" y="2280773"/>
            <a:ext cx="2167" cy="457200"/>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350" name="Group 349"/>
          <p:cNvGrpSpPr>
            <a:grpSpLocks noChangeAspect="1"/>
          </p:cNvGrpSpPr>
          <p:nvPr/>
        </p:nvGrpSpPr>
        <p:grpSpPr>
          <a:xfrm>
            <a:off x="5302589" y="2017126"/>
            <a:ext cx="435764" cy="273322"/>
            <a:chOff x="7343775" y="2104614"/>
            <a:chExt cx="979488" cy="614361"/>
          </a:xfrm>
          <a:solidFill>
            <a:schemeClr val="bg2"/>
          </a:solidFill>
        </p:grpSpPr>
        <p:sp>
          <p:nvSpPr>
            <p:cNvPr id="351" name="Freeform 53"/>
            <p:cNvSpPr>
              <a:spLocks noChangeArrowheads="1"/>
            </p:cNvSpPr>
            <p:nvPr/>
          </p:nvSpPr>
          <p:spPr bwMode="auto">
            <a:xfrm>
              <a:off x="7343775" y="2104614"/>
              <a:ext cx="979488" cy="614361"/>
            </a:xfrm>
            <a:custGeom>
              <a:avLst/>
              <a:gdLst>
                <a:gd name="T0" fmla="*/ 2695 w 2722"/>
                <a:gd name="T1" fmla="*/ 249 h 1705"/>
                <a:gd name="T2" fmla="*/ 2518 w 2722"/>
                <a:gd name="T3" fmla="*/ 186 h 1705"/>
                <a:gd name="T4" fmla="*/ 2331 w 2722"/>
                <a:gd name="T5" fmla="*/ 123 h 1705"/>
                <a:gd name="T6" fmla="*/ 2142 w 2722"/>
                <a:gd name="T7" fmla="*/ 60 h 1705"/>
                <a:gd name="T8" fmla="*/ 1956 w 2722"/>
                <a:gd name="T9" fmla="*/ 0 h 1705"/>
                <a:gd name="T10" fmla="*/ 2140 w 2722"/>
                <a:gd name="T11" fmla="*/ 75 h 1705"/>
                <a:gd name="T12" fmla="*/ 2320 w 2722"/>
                <a:gd name="T13" fmla="*/ 149 h 1705"/>
                <a:gd name="T14" fmla="*/ 2503 w 2722"/>
                <a:gd name="T15" fmla="*/ 221 h 1705"/>
                <a:gd name="T16" fmla="*/ 2397 w 2722"/>
                <a:gd name="T17" fmla="*/ 246 h 1705"/>
                <a:gd name="T18" fmla="*/ 2280 w 2722"/>
                <a:gd name="T19" fmla="*/ 244 h 1705"/>
                <a:gd name="T20" fmla="*/ 2031 w 2722"/>
                <a:gd name="T21" fmla="*/ 241 h 1705"/>
                <a:gd name="T22" fmla="*/ 1698 w 2722"/>
                <a:gd name="T23" fmla="*/ 241 h 1705"/>
                <a:gd name="T24" fmla="*/ 1031 w 2722"/>
                <a:gd name="T25" fmla="*/ 241 h 1705"/>
                <a:gd name="T26" fmla="*/ 699 w 2722"/>
                <a:gd name="T27" fmla="*/ 241 h 1705"/>
                <a:gd name="T28" fmla="*/ 178 w 2722"/>
                <a:gd name="T29" fmla="*/ 238 h 1705"/>
                <a:gd name="T30" fmla="*/ 226 w 2722"/>
                <a:gd name="T31" fmla="*/ 221 h 1705"/>
                <a:gd name="T32" fmla="*/ 498 w 2722"/>
                <a:gd name="T33" fmla="*/ 112 h 1705"/>
                <a:gd name="T34" fmla="*/ 682 w 2722"/>
                <a:gd name="T35" fmla="*/ 38 h 1705"/>
                <a:gd name="T36" fmla="*/ 679 w 2722"/>
                <a:gd name="T37" fmla="*/ 29 h 1705"/>
                <a:gd name="T38" fmla="*/ 493 w 2722"/>
                <a:gd name="T39" fmla="*/ 92 h 1705"/>
                <a:gd name="T40" fmla="*/ 398 w 2722"/>
                <a:gd name="T41" fmla="*/ 123 h 1705"/>
                <a:gd name="T42" fmla="*/ 63 w 2722"/>
                <a:gd name="T43" fmla="*/ 238 h 1705"/>
                <a:gd name="T44" fmla="*/ 34 w 2722"/>
                <a:gd name="T45" fmla="*/ 238 h 1705"/>
                <a:gd name="T46" fmla="*/ 34 w 2722"/>
                <a:gd name="T47" fmla="*/ 238 h 1705"/>
                <a:gd name="T48" fmla="*/ 11 w 2722"/>
                <a:gd name="T49" fmla="*/ 249 h 1705"/>
                <a:gd name="T50" fmla="*/ 0 w 2722"/>
                <a:gd name="T51" fmla="*/ 272 h 1705"/>
                <a:gd name="T52" fmla="*/ 6 w 2722"/>
                <a:gd name="T53" fmla="*/ 1676 h 1705"/>
                <a:gd name="T54" fmla="*/ 6 w 2722"/>
                <a:gd name="T55" fmla="*/ 1676 h 1705"/>
                <a:gd name="T56" fmla="*/ 8 w 2722"/>
                <a:gd name="T57" fmla="*/ 1687 h 1705"/>
                <a:gd name="T58" fmla="*/ 23 w 2722"/>
                <a:gd name="T59" fmla="*/ 1702 h 1705"/>
                <a:gd name="T60" fmla="*/ 178 w 2722"/>
                <a:gd name="T61" fmla="*/ 1702 h 1705"/>
                <a:gd name="T62" fmla="*/ 607 w 2722"/>
                <a:gd name="T63" fmla="*/ 1699 h 1705"/>
                <a:gd name="T64" fmla="*/ 1183 w 2722"/>
                <a:gd name="T65" fmla="*/ 1693 h 1705"/>
                <a:gd name="T66" fmla="*/ 1756 w 2722"/>
                <a:gd name="T67" fmla="*/ 1685 h 1705"/>
                <a:gd name="T68" fmla="*/ 2331 w 2722"/>
                <a:gd name="T69" fmla="*/ 1676 h 1705"/>
                <a:gd name="T70" fmla="*/ 1756 w 2722"/>
                <a:gd name="T71" fmla="*/ 1664 h 1705"/>
                <a:gd name="T72" fmla="*/ 1183 w 2722"/>
                <a:gd name="T73" fmla="*/ 1656 h 1705"/>
                <a:gd name="T74" fmla="*/ 607 w 2722"/>
                <a:gd name="T75" fmla="*/ 1650 h 1705"/>
                <a:gd name="T76" fmla="*/ 178 w 2722"/>
                <a:gd name="T77" fmla="*/ 1647 h 1705"/>
                <a:gd name="T78" fmla="*/ 66 w 2722"/>
                <a:gd name="T79" fmla="*/ 974 h 1705"/>
                <a:gd name="T80" fmla="*/ 367 w 2722"/>
                <a:gd name="T81" fmla="*/ 307 h 1705"/>
                <a:gd name="T82" fmla="*/ 1002 w 2722"/>
                <a:gd name="T83" fmla="*/ 304 h 1705"/>
                <a:gd name="T84" fmla="*/ 1363 w 2722"/>
                <a:gd name="T85" fmla="*/ 307 h 1705"/>
                <a:gd name="T86" fmla="*/ 1865 w 2722"/>
                <a:gd name="T87" fmla="*/ 304 h 1705"/>
                <a:gd name="T88" fmla="*/ 2197 w 2722"/>
                <a:gd name="T89" fmla="*/ 301 h 1705"/>
                <a:gd name="T90" fmla="*/ 2363 w 2722"/>
                <a:gd name="T91" fmla="*/ 301 h 1705"/>
                <a:gd name="T92" fmla="*/ 2669 w 2722"/>
                <a:gd name="T93" fmla="*/ 298 h 1705"/>
                <a:gd name="T94" fmla="*/ 2675 w 2722"/>
                <a:gd name="T95" fmla="*/ 625 h 1705"/>
                <a:gd name="T96" fmla="*/ 2681 w 2722"/>
                <a:gd name="T97" fmla="*/ 974 h 1705"/>
                <a:gd name="T98" fmla="*/ 2686 w 2722"/>
                <a:gd name="T99" fmla="*/ 1324 h 1705"/>
                <a:gd name="T100" fmla="*/ 2695 w 2722"/>
                <a:gd name="T101" fmla="*/ 1676 h 1705"/>
                <a:gd name="T102" fmla="*/ 2704 w 2722"/>
                <a:gd name="T103" fmla="*/ 1324 h 1705"/>
                <a:gd name="T104" fmla="*/ 2709 w 2722"/>
                <a:gd name="T105" fmla="*/ 974 h 1705"/>
                <a:gd name="T106" fmla="*/ 2715 w 2722"/>
                <a:gd name="T107" fmla="*/ 625 h 1705"/>
                <a:gd name="T108" fmla="*/ 2721 w 2722"/>
                <a:gd name="T109" fmla="*/ 272 h 1705"/>
                <a:gd name="T110" fmla="*/ 2721 w 2722"/>
                <a:gd name="T111" fmla="*/ 272 h 1705"/>
                <a:gd name="T112" fmla="*/ 2712 w 2722"/>
                <a:gd name="T113" fmla="*/ 255 h 1705"/>
                <a:gd name="T114" fmla="*/ 2695 w 2722"/>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2" h="1705">
                  <a:moveTo>
                    <a:pt x="2695" y="249"/>
                  </a:moveTo>
                  <a:lnTo>
                    <a:pt x="2695" y="249"/>
                  </a:lnTo>
                  <a:lnTo>
                    <a:pt x="2692" y="249"/>
                  </a:lnTo>
                  <a:lnTo>
                    <a:pt x="2518" y="186"/>
                  </a:lnTo>
                  <a:lnTo>
                    <a:pt x="2518" y="186"/>
                  </a:lnTo>
                  <a:lnTo>
                    <a:pt x="2331" y="123"/>
                  </a:lnTo>
                  <a:lnTo>
                    <a:pt x="2237" y="92"/>
                  </a:lnTo>
                  <a:lnTo>
                    <a:pt x="2142" y="60"/>
                  </a:lnTo>
                  <a:lnTo>
                    <a:pt x="2051" y="29"/>
                  </a:lnTo>
                  <a:lnTo>
                    <a:pt x="1956" y="0"/>
                  </a:lnTo>
                  <a:lnTo>
                    <a:pt x="2048" y="38"/>
                  </a:lnTo>
                  <a:lnTo>
                    <a:pt x="2140" y="75"/>
                  </a:lnTo>
                  <a:lnTo>
                    <a:pt x="2231" y="112"/>
                  </a:lnTo>
                  <a:lnTo>
                    <a:pt x="2320" y="149"/>
                  </a:lnTo>
                  <a:lnTo>
                    <a:pt x="2320" y="149"/>
                  </a:lnTo>
                  <a:lnTo>
                    <a:pt x="2503" y="221"/>
                  </a:lnTo>
                  <a:lnTo>
                    <a:pt x="2572" y="246"/>
                  </a:lnTo>
                  <a:lnTo>
                    <a:pt x="2397" y="246"/>
                  </a:lnTo>
                  <a:lnTo>
                    <a:pt x="2363" y="246"/>
                  </a:lnTo>
                  <a:lnTo>
                    <a:pt x="2280" y="244"/>
                  </a:lnTo>
                  <a:lnTo>
                    <a:pt x="2197" y="244"/>
                  </a:lnTo>
                  <a:lnTo>
                    <a:pt x="2031" y="241"/>
                  </a:lnTo>
                  <a:lnTo>
                    <a:pt x="1865" y="241"/>
                  </a:lnTo>
                  <a:lnTo>
                    <a:pt x="1698" y="241"/>
                  </a:lnTo>
                  <a:lnTo>
                    <a:pt x="1363" y="238"/>
                  </a:lnTo>
                  <a:lnTo>
                    <a:pt x="1031" y="241"/>
                  </a:lnTo>
                  <a:lnTo>
                    <a:pt x="1002" y="241"/>
                  </a:lnTo>
                  <a:lnTo>
                    <a:pt x="699" y="241"/>
                  </a:lnTo>
                  <a:lnTo>
                    <a:pt x="367" y="238"/>
                  </a:lnTo>
                  <a:lnTo>
                    <a:pt x="178" y="238"/>
                  </a:lnTo>
                  <a:lnTo>
                    <a:pt x="226" y="221"/>
                  </a:lnTo>
                  <a:lnTo>
                    <a:pt x="226" y="221"/>
                  </a:lnTo>
                  <a:lnTo>
                    <a:pt x="409" y="149"/>
                  </a:lnTo>
                  <a:lnTo>
                    <a:pt x="498" y="112"/>
                  </a:lnTo>
                  <a:lnTo>
                    <a:pt x="590" y="75"/>
                  </a:lnTo>
                  <a:lnTo>
                    <a:pt x="682" y="38"/>
                  </a:lnTo>
                  <a:lnTo>
                    <a:pt x="773" y="0"/>
                  </a:lnTo>
                  <a:lnTo>
                    <a:pt x="679" y="29"/>
                  </a:lnTo>
                  <a:lnTo>
                    <a:pt x="587" y="60"/>
                  </a:lnTo>
                  <a:lnTo>
                    <a:pt x="493" y="92"/>
                  </a:lnTo>
                  <a:lnTo>
                    <a:pt x="398" y="123"/>
                  </a:lnTo>
                  <a:lnTo>
                    <a:pt x="398" y="123"/>
                  </a:lnTo>
                  <a:lnTo>
                    <a:pt x="212" y="186"/>
                  </a:lnTo>
                  <a:lnTo>
                    <a:pt x="63" y="238"/>
                  </a:lnTo>
                  <a:lnTo>
                    <a:pt x="34" y="238"/>
                  </a:lnTo>
                  <a:lnTo>
                    <a:pt x="34" y="238"/>
                  </a:lnTo>
                  <a:lnTo>
                    <a:pt x="34" y="238"/>
                  </a:lnTo>
                  <a:lnTo>
                    <a:pt x="34" y="238"/>
                  </a:lnTo>
                  <a:lnTo>
                    <a:pt x="20" y="241"/>
                  </a:lnTo>
                  <a:lnTo>
                    <a:pt x="11" y="249"/>
                  </a:lnTo>
                  <a:lnTo>
                    <a:pt x="3" y="261"/>
                  </a:lnTo>
                  <a:lnTo>
                    <a:pt x="0" y="272"/>
                  </a:lnTo>
                  <a:lnTo>
                    <a:pt x="3" y="974"/>
                  </a:lnTo>
                  <a:lnTo>
                    <a:pt x="6" y="1676"/>
                  </a:lnTo>
                  <a:lnTo>
                    <a:pt x="6" y="1676"/>
                  </a:lnTo>
                  <a:lnTo>
                    <a:pt x="6" y="1676"/>
                  </a:lnTo>
                  <a:lnTo>
                    <a:pt x="6" y="1676"/>
                  </a:lnTo>
                  <a:lnTo>
                    <a:pt x="8" y="1687"/>
                  </a:lnTo>
                  <a:lnTo>
                    <a:pt x="14" y="1696"/>
                  </a:lnTo>
                  <a:lnTo>
                    <a:pt x="23" y="1702"/>
                  </a:lnTo>
                  <a:lnTo>
                    <a:pt x="34" y="1704"/>
                  </a:lnTo>
                  <a:lnTo>
                    <a:pt x="178" y="1702"/>
                  </a:lnTo>
                  <a:lnTo>
                    <a:pt x="321" y="1702"/>
                  </a:lnTo>
                  <a:lnTo>
                    <a:pt x="607" y="1699"/>
                  </a:lnTo>
                  <a:lnTo>
                    <a:pt x="897" y="1696"/>
                  </a:lnTo>
                  <a:lnTo>
                    <a:pt x="1183" y="1693"/>
                  </a:lnTo>
                  <a:lnTo>
                    <a:pt x="1469" y="1690"/>
                  </a:lnTo>
                  <a:lnTo>
                    <a:pt x="1756" y="1685"/>
                  </a:lnTo>
                  <a:lnTo>
                    <a:pt x="2045" y="1682"/>
                  </a:lnTo>
                  <a:lnTo>
                    <a:pt x="2331" y="1676"/>
                  </a:lnTo>
                  <a:lnTo>
                    <a:pt x="2045" y="1670"/>
                  </a:lnTo>
                  <a:lnTo>
                    <a:pt x="1756" y="1664"/>
                  </a:lnTo>
                  <a:lnTo>
                    <a:pt x="1469" y="1659"/>
                  </a:lnTo>
                  <a:lnTo>
                    <a:pt x="1183" y="1656"/>
                  </a:lnTo>
                  <a:lnTo>
                    <a:pt x="897" y="1653"/>
                  </a:lnTo>
                  <a:lnTo>
                    <a:pt x="607" y="1650"/>
                  </a:lnTo>
                  <a:lnTo>
                    <a:pt x="321" y="1647"/>
                  </a:lnTo>
                  <a:lnTo>
                    <a:pt x="178" y="1647"/>
                  </a:lnTo>
                  <a:lnTo>
                    <a:pt x="63" y="1647"/>
                  </a:lnTo>
                  <a:lnTo>
                    <a:pt x="66" y="974"/>
                  </a:lnTo>
                  <a:lnTo>
                    <a:pt x="69" y="307"/>
                  </a:lnTo>
                  <a:lnTo>
                    <a:pt x="367" y="307"/>
                  </a:lnTo>
                  <a:lnTo>
                    <a:pt x="699" y="307"/>
                  </a:lnTo>
                  <a:lnTo>
                    <a:pt x="1002" y="304"/>
                  </a:lnTo>
                  <a:lnTo>
                    <a:pt x="1031" y="307"/>
                  </a:lnTo>
                  <a:lnTo>
                    <a:pt x="1363" y="307"/>
                  </a:lnTo>
                  <a:lnTo>
                    <a:pt x="1698" y="307"/>
                  </a:lnTo>
                  <a:lnTo>
                    <a:pt x="1865" y="304"/>
                  </a:lnTo>
                  <a:lnTo>
                    <a:pt x="2031" y="304"/>
                  </a:lnTo>
                  <a:lnTo>
                    <a:pt x="2197" y="301"/>
                  </a:lnTo>
                  <a:lnTo>
                    <a:pt x="2280" y="301"/>
                  </a:lnTo>
                  <a:lnTo>
                    <a:pt x="2363" y="301"/>
                  </a:lnTo>
                  <a:lnTo>
                    <a:pt x="2397" y="298"/>
                  </a:lnTo>
                  <a:lnTo>
                    <a:pt x="2669" y="298"/>
                  </a:lnTo>
                  <a:lnTo>
                    <a:pt x="2672" y="447"/>
                  </a:lnTo>
                  <a:lnTo>
                    <a:pt x="2675" y="625"/>
                  </a:lnTo>
                  <a:lnTo>
                    <a:pt x="2675" y="625"/>
                  </a:lnTo>
                  <a:lnTo>
                    <a:pt x="2681" y="974"/>
                  </a:lnTo>
                  <a:lnTo>
                    <a:pt x="2681" y="974"/>
                  </a:lnTo>
                  <a:lnTo>
                    <a:pt x="2686" y="1324"/>
                  </a:lnTo>
                  <a:lnTo>
                    <a:pt x="2689" y="1498"/>
                  </a:lnTo>
                  <a:lnTo>
                    <a:pt x="2695" y="1676"/>
                  </a:lnTo>
                  <a:lnTo>
                    <a:pt x="2701" y="1498"/>
                  </a:lnTo>
                  <a:lnTo>
                    <a:pt x="2704" y="1324"/>
                  </a:lnTo>
                  <a:lnTo>
                    <a:pt x="2704" y="1324"/>
                  </a:lnTo>
                  <a:lnTo>
                    <a:pt x="2709" y="974"/>
                  </a:lnTo>
                  <a:lnTo>
                    <a:pt x="2709" y="974"/>
                  </a:lnTo>
                  <a:lnTo>
                    <a:pt x="2715" y="625"/>
                  </a:lnTo>
                  <a:lnTo>
                    <a:pt x="2718" y="447"/>
                  </a:lnTo>
                  <a:lnTo>
                    <a:pt x="2721" y="272"/>
                  </a:lnTo>
                  <a:lnTo>
                    <a:pt x="2721" y="272"/>
                  </a:lnTo>
                  <a:lnTo>
                    <a:pt x="2721" y="272"/>
                  </a:lnTo>
                  <a:lnTo>
                    <a:pt x="2718" y="264"/>
                  </a:lnTo>
                  <a:lnTo>
                    <a:pt x="2712" y="255"/>
                  </a:lnTo>
                  <a:lnTo>
                    <a:pt x="2704" y="249"/>
                  </a:lnTo>
                  <a:lnTo>
                    <a:pt x="2695"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2" name="Freeform 54"/>
            <p:cNvSpPr>
              <a:spLocks noChangeArrowheads="1"/>
            </p:cNvSpPr>
            <p:nvPr/>
          </p:nvSpPr>
          <p:spPr bwMode="auto">
            <a:xfrm>
              <a:off x="7356475" y="2408238"/>
              <a:ext cx="312738" cy="117475"/>
            </a:xfrm>
            <a:custGeom>
              <a:avLst/>
              <a:gdLst>
                <a:gd name="T0" fmla="*/ 3 w 869"/>
                <a:gd name="T1" fmla="*/ 235 h 325"/>
                <a:gd name="T2" fmla="*/ 6 w 869"/>
                <a:gd name="T3" fmla="*/ 307 h 325"/>
                <a:gd name="T4" fmla="*/ 6 w 869"/>
                <a:gd name="T5" fmla="*/ 307 h 325"/>
                <a:gd name="T6" fmla="*/ 12 w 869"/>
                <a:gd name="T7" fmla="*/ 318 h 325"/>
                <a:gd name="T8" fmla="*/ 23 w 869"/>
                <a:gd name="T9" fmla="*/ 324 h 325"/>
                <a:gd name="T10" fmla="*/ 407 w 869"/>
                <a:gd name="T11" fmla="*/ 318 h 325"/>
                <a:gd name="T12" fmla="*/ 599 w 869"/>
                <a:gd name="T13" fmla="*/ 312 h 325"/>
                <a:gd name="T14" fmla="*/ 791 w 869"/>
                <a:gd name="T15" fmla="*/ 307 h 325"/>
                <a:gd name="T16" fmla="*/ 407 w 869"/>
                <a:gd name="T17" fmla="*/ 292 h 325"/>
                <a:gd name="T18" fmla="*/ 43 w 869"/>
                <a:gd name="T19" fmla="*/ 286 h 325"/>
                <a:gd name="T20" fmla="*/ 43 w 869"/>
                <a:gd name="T21" fmla="*/ 235 h 325"/>
                <a:gd name="T22" fmla="*/ 46 w 869"/>
                <a:gd name="T23" fmla="*/ 163 h 325"/>
                <a:gd name="T24" fmla="*/ 46 w 869"/>
                <a:gd name="T25" fmla="*/ 46 h 325"/>
                <a:gd name="T26" fmla="*/ 229 w 869"/>
                <a:gd name="T27" fmla="*/ 46 h 325"/>
                <a:gd name="T28" fmla="*/ 438 w 869"/>
                <a:gd name="T29" fmla="*/ 43 h 325"/>
                <a:gd name="T30" fmla="*/ 645 w 869"/>
                <a:gd name="T31" fmla="*/ 43 h 325"/>
                <a:gd name="T32" fmla="*/ 750 w 869"/>
                <a:gd name="T33" fmla="*/ 40 h 325"/>
                <a:gd name="T34" fmla="*/ 842 w 869"/>
                <a:gd name="T35" fmla="*/ 95 h 325"/>
                <a:gd name="T36" fmla="*/ 845 w 869"/>
                <a:gd name="T37" fmla="*/ 163 h 325"/>
                <a:gd name="T38" fmla="*/ 848 w 869"/>
                <a:gd name="T39" fmla="*/ 235 h 325"/>
                <a:gd name="T40" fmla="*/ 854 w 869"/>
                <a:gd name="T41" fmla="*/ 307 h 325"/>
                <a:gd name="T42" fmla="*/ 860 w 869"/>
                <a:gd name="T43" fmla="*/ 235 h 325"/>
                <a:gd name="T44" fmla="*/ 862 w 869"/>
                <a:gd name="T45" fmla="*/ 163 h 325"/>
                <a:gd name="T46" fmla="*/ 865 w 869"/>
                <a:gd name="T47" fmla="*/ 95 h 325"/>
                <a:gd name="T48" fmla="*/ 868 w 869"/>
                <a:gd name="T49" fmla="*/ 23 h 325"/>
                <a:gd name="T50" fmla="*/ 868 w 869"/>
                <a:gd name="T51" fmla="*/ 17 h 325"/>
                <a:gd name="T52" fmla="*/ 860 w 869"/>
                <a:gd name="T53" fmla="*/ 9 h 325"/>
                <a:gd name="T54" fmla="*/ 854 w 869"/>
                <a:gd name="T55" fmla="*/ 9 h 325"/>
                <a:gd name="T56" fmla="*/ 750 w 869"/>
                <a:gd name="T57" fmla="*/ 6 h 325"/>
                <a:gd name="T58" fmla="*/ 645 w 869"/>
                <a:gd name="T59" fmla="*/ 3 h 325"/>
                <a:gd name="T60" fmla="*/ 335 w 869"/>
                <a:gd name="T61" fmla="*/ 0 h 325"/>
                <a:gd name="T62" fmla="*/ 229 w 869"/>
                <a:gd name="T63" fmla="*/ 0 h 325"/>
                <a:gd name="T64" fmla="*/ 23 w 869"/>
                <a:gd name="T65" fmla="*/ 0 h 325"/>
                <a:gd name="T66" fmla="*/ 23 w 869"/>
                <a:gd name="T67" fmla="*/ 0 h 325"/>
                <a:gd name="T68" fmla="*/ 6 w 869"/>
                <a:gd name="T69" fmla="*/ 6 h 325"/>
                <a:gd name="T70" fmla="*/ 0 w 869"/>
                <a:gd name="T71" fmla="*/ 23 h 325"/>
                <a:gd name="T72" fmla="*/ 0 w 869"/>
                <a:gd name="T73" fmla="*/ 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0" y="163"/>
                  </a:moveTo>
                  <a:lnTo>
                    <a:pt x="3" y="235"/>
                  </a:lnTo>
                  <a:lnTo>
                    <a:pt x="3" y="269"/>
                  </a:lnTo>
                  <a:lnTo>
                    <a:pt x="6" y="307"/>
                  </a:lnTo>
                  <a:lnTo>
                    <a:pt x="6" y="307"/>
                  </a:lnTo>
                  <a:lnTo>
                    <a:pt x="6" y="307"/>
                  </a:lnTo>
                  <a:lnTo>
                    <a:pt x="6" y="312"/>
                  </a:lnTo>
                  <a:lnTo>
                    <a:pt x="12" y="318"/>
                  </a:lnTo>
                  <a:lnTo>
                    <a:pt x="17" y="324"/>
                  </a:lnTo>
                  <a:lnTo>
                    <a:pt x="23" y="324"/>
                  </a:lnTo>
                  <a:lnTo>
                    <a:pt x="215" y="321"/>
                  </a:lnTo>
                  <a:lnTo>
                    <a:pt x="407" y="318"/>
                  </a:lnTo>
                  <a:lnTo>
                    <a:pt x="599" y="312"/>
                  </a:lnTo>
                  <a:lnTo>
                    <a:pt x="599" y="312"/>
                  </a:lnTo>
                  <a:lnTo>
                    <a:pt x="791" y="307"/>
                  </a:lnTo>
                  <a:lnTo>
                    <a:pt x="791" y="307"/>
                  </a:lnTo>
                  <a:lnTo>
                    <a:pt x="599" y="298"/>
                  </a:lnTo>
                  <a:lnTo>
                    <a:pt x="407" y="292"/>
                  </a:lnTo>
                  <a:lnTo>
                    <a:pt x="215" y="289"/>
                  </a:lnTo>
                  <a:lnTo>
                    <a:pt x="43" y="286"/>
                  </a:lnTo>
                  <a:lnTo>
                    <a:pt x="43" y="269"/>
                  </a:lnTo>
                  <a:lnTo>
                    <a:pt x="43" y="235"/>
                  </a:lnTo>
                  <a:lnTo>
                    <a:pt x="46" y="163"/>
                  </a:lnTo>
                  <a:lnTo>
                    <a:pt x="46" y="163"/>
                  </a:lnTo>
                  <a:lnTo>
                    <a:pt x="46" y="95"/>
                  </a:lnTo>
                  <a:lnTo>
                    <a:pt x="46" y="46"/>
                  </a:lnTo>
                  <a:lnTo>
                    <a:pt x="46" y="46"/>
                  </a:lnTo>
                  <a:lnTo>
                    <a:pt x="229" y="46"/>
                  </a:lnTo>
                  <a:lnTo>
                    <a:pt x="335" y="46"/>
                  </a:lnTo>
                  <a:lnTo>
                    <a:pt x="438" y="43"/>
                  </a:lnTo>
                  <a:lnTo>
                    <a:pt x="438" y="43"/>
                  </a:lnTo>
                  <a:lnTo>
                    <a:pt x="645" y="43"/>
                  </a:lnTo>
                  <a:lnTo>
                    <a:pt x="750" y="40"/>
                  </a:lnTo>
                  <a:lnTo>
                    <a:pt x="750" y="40"/>
                  </a:lnTo>
                  <a:lnTo>
                    <a:pt x="839" y="37"/>
                  </a:lnTo>
                  <a:lnTo>
                    <a:pt x="842" y="95"/>
                  </a:lnTo>
                  <a:lnTo>
                    <a:pt x="842" y="95"/>
                  </a:lnTo>
                  <a:lnTo>
                    <a:pt x="845" y="163"/>
                  </a:lnTo>
                  <a:lnTo>
                    <a:pt x="845" y="201"/>
                  </a:lnTo>
                  <a:lnTo>
                    <a:pt x="848" y="235"/>
                  </a:lnTo>
                  <a:lnTo>
                    <a:pt x="848" y="235"/>
                  </a:lnTo>
                  <a:lnTo>
                    <a:pt x="854" y="307"/>
                  </a:lnTo>
                  <a:lnTo>
                    <a:pt x="854" y="307"/>
                  </a:lnTo>
                  <a:lnTo>
                    <a:pt x="860" y="235"/>
                  </a:lnTo>
                  <a:lnTo>
                    <a:pt x="860" y="201"/>
                  </a:lnTo>
                  <a:lnTo>
                    <a:pt x="862" y="163"/>
                  </a:lnTo>
                  <a:lnTo>
                    <a:pt x="862" y="163"/>
                  </a:lnTo>
                  <a:lnTo>
                    <a:pt x="865" y="95"/>
                  </a:lnTo>
                  <a:lnTo>
                    <a:pt x="868" y="23"/>
                  </a:lnTo>
                  <a:lnTo>
                    <a:pt x="868" y="23"/>
                  </a:lnTo>
                  <a:lnTo>
                    <a:pt x="868" y="23"/>
                  </a:lnTo>
                  <a:lnTo>
                    <a:pt x="868" y="17"/>
                  </a:lnTo>
                  <a:lnTo>
                    <a:pt x="865" y="11"/>
                  </a:lnTo>
                  <a:lnTo>
                    <a:pt x="860" y="9"/>
                  </a:lnTo>
                  <a:lnTo>
                    <a:pt x="854" y="9"/>
                  </a:lnTo>
                  <a:lnTo>
                    <a:pt x="854" y="9"/>
                  </a:lnTo>
                  <a:lnTo>
                    <a:pt x="854" y="9"/>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3"/>
                  </a:lnTo>
                  <a:lnTo>
                    <a:pt x="0" y="95"/>
                  </a:lnTo>
                  <a:lnTo>
                    <a:pt x="0" y="95"/>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3" name="Freeform 55"/>
            <p:cNvSpPr>
              <a:spLocks noChangeArrowheads="1"/>
            </p:cNvSpPr>
            <p:nvPr/>
          </p:nvSpPr>
          <p:spPr bwMode="auto">
            <a:xfrm>
              <a:off x="7675563" y="2408238"/>
              <a:ext cx="314325" cy="117475"/>
            </a:xfrm>
            <a:custGeom>
              <a:avLst/>
              <a:gdLst>
                <a:gd name="T0" fmla="*/ 793 w 872"/>
                <a:gd name="T1" fmla="*/ 307 h 325"/>
                <a:gd name="T2" fmla="*/ 410 w 872"/>
                <a:gd name="T3" fmla="*/ 292 h 325"/>
                <a:gd name="T4" fmla="*/ 43 w 872"/>
                <a:gd name="T5" fmla="*/ 286 h 325"/>
                <a:gd name="T6" fmla="*/ 46 w 872"/>
                <a:gd name="T7" fmla="*/ 235 h 325"/>
                <a:gd name="T8" fmla="*/ 46 w 872"/>
                <a:gd name="T9" fmla="*/ 163 h 325"/>
                <a:gd name="T10" fmla="*/ 49 w 872"/>
                <a:gd name="T11" fmla="*/ 46 h 325"/>
                <a:gd name="T12" fmla="*/ 232 w 872"/>
                <a:gd name="T13" fmla="*/ 46 h 325"/>
                <a:gd name="T14" fmla="*/ 438 w 872"/>
                <a:gd name="T15" fmla="*/ 43 h 325"/>
                <a:gd name="T16" fmla="*/ 647 w 872"/>
                <a:gd name="T17" fmla="*/ 43 h 325"/>
                <a:gd name="T18" fmla="*/ 751 w 872"/>
                <a:gd name="T19" fmla="*/ 40 h 325"/>
                <a:gd name="T20" fmla="*/ 842 w 872"/>
                <a:gd name="T21" fmla="*/ 95 h 325"/>
                <a:gd name="T22" fmla="*/ 845 w 872"/>
                <a:gd name="T23" fmla="*/ 163 h 325"/>
                <a:gd name="T24" fmla="*/ 851 w 872"/>
                <a:gd name="T25" fmla="*/ 235 h 325"/>
                <a:gd name="T26" fmla="*/ 853 w 872"/>
                <a:gd name="T27" fmla="*/ 307 h 325"/>
                <a:gd name="T28" fmla="*/ 859 w 872"/>
                <a:gd name="T29" fmla="*/ 235 h 325"/>
                <a:gd name="T30" fmla="*/ 862 w 872"/>
                <a:gd name="T31" fmla="*/ 163 h 325"/>
                <a:gd name="T32" fmla="*/ 868 w 872"/>
                <a:gd name="T33" fmla="*/ 95 h 325"/>
                <a:gd name="T34" fmla="*/ 871 w 872"/>
                <a:gd name="T35" fmla="*/ 23 h 325"/>
                <a:gd name="T36" fmla="*/ 868 w 872"/>
                <a:gd name="T37" fmla="*/ 17 h 325"/>
                <a:gd name="T38" fmla="*/ 862 w 872"/>
                <a:gd name="T39" fmla="*/ 9 h 325"/>
                <a:gd name="T40" fmla="*/ 853 w 872"/>
                <a:gd name="T41" fmla="*/ 9 h 325"/>
                <a:gd name="T42" fmla="*/ 751 w 872"/>
                <a:gd name="T43" fmla="*/ 6 h 325"/>
                <a:gd name="T44" fmla="*/ 647 w 872"/>
                <a:gd name="T45" fmla="*/ 3 h 325"/>
                <a:gd name="T46" fmla="*/ 335 w 872"/>
                <a:gd name="T47" fmla="*/ 0 h 325"/>
                <a:gd name="T48" fmla="*/ 232 w 872"/>
                <a:gd name="T49" fmla="*/ 0 h 325"/>
                <a:gd name="T50" fmla="*/ 23 w 872"/>
                <a:gd name="T51" fmla="*/ 0 h 325"/>
                <a:gd name="T52" fmla="*/ 23 w 872"/>
                <a:gd name="T53" fmla="*/ 0 h 325"/>
                <a:gd name="T54" fmla="*/ 9 w 872"/>
                <a:gd name="T55" fmla="*/ 6 h 325"/>
                <a:gd name="T56" fmla="*/ 0 w 872"/>
                <a:gd name="T57" fmla="*/ 23 h 325"/>
                <a:gd name="T58" fmla="*/ 3 w 872"/>
                <a:gd name="T59" fmla="*/ 95 h 325"/>
                <a:gd name="T60" fmla="*/ 3 w 872"/>
                <a:gd name="T61" fmla="*/ 235 h 325"/>
                <a:gd name="T62" fmla="*/ 6 w 872"/>
                <a:gd name="T63" fmla="*/ 307 h 325"/>
                <a:gd name="T64" fmla="*/ 6 w 872"/>
                <a:gd name="T65" fmla="*/ 307 h 325"/>
                <a:gd name="T66" fmla="*/ 11 w 872"/>
                <a:gd name="T67" fmla="*/ 318 h 325"/>
                <a:gd name="T68" fmla="*/ 26 w 872"/>
                <a:gd name="T69" fmla="*/ 324 h 325"/>
                <a:gd name="T70" fmla="*/ 410 w 872"/>
                <a:gd name="T71" fmla="*/ 318 h 325"/>
                <a:gd name="T72" fmla="*/ 602 w 872"/>
                <a:gd name="T73" fmla="*/ 31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793" y="307"/>
                  </a:moveTo>
                  <a:lnTo>
                    <a:pt x="793" y="307"/>
                  </a:lnTo>
                  <a:lnTo>
                    <a:pt x="602" y="298"/>
                  </a:lnTo>
                  <a:lnTo>
                    <a:pt x="410" y="292"/>
                  </a:lnTo>
                  <a:lnTo>
                    <a:pt x="218" y="289"/>
                  </a:lnTo>
                  <a:lnTo>
                    <a:pt x="43" y="286"/>
                  </a:lnTo>
                  <a:lnTo>
                    <a:pt x="46" y="269"/>
                  </a:lnTo>
                  <a:lnTo>
                    <a:pt x="46" y="235"/>
                  </a:lnTo>
                  <a:lnTo>
                    <a:pt x="46" y="163"/>
                  </a:lnTo>
                  <a:lnTo>
                    <a:pt x="46" y="163"/>
                  </a:lnTo>
                  <a:lnTo>
                    <a:pt x="49" y="95"/>
                  </a:lnTo>
                  <a:lnTo>
                    <a:pt x="49" y="46"/>
                  </a:lnTo>
                  <a:lnTo>
                    <a:pt x="49" y="46"/>
                  </a:lnTo>
                  <a:lnTo>
                    <a:pt x="232" y="46"/>
                  </a:lnTo>
                  <a:lnTo>
                    <a:pt x="335" y="46"/>
                  </a:lnTo>
                  <a:lnTo>
                    <a:pt x="438" y="43"/>
                  </a:lnTo>
                  <a:lnTo>
                    <a:pt x="438" y="43"/>
                  </a:lnTo>
                  <a:lnTo>
                    <a:pt x="647" y="43"/>
                  </a:lnTo>
                  <a:lnTo>
                    <a:pt x="751" y="40"/>
                  </a:lnTo>
                  <a:lnTo>
                    <a:pt x="751" y="40"/>
                  </a:lnTo>
                  <a:lnTo>
                    <a:pt x="839" y="37"/>
                  </a:lnTo>
                  <a:lnTo>
                    <a:pt x="842" y="95"/>
                  </a:lnTo>
                  <a:lnTo>
                    <a:pt x="842" y="95"/>
                  </a:lnTo>
                  <a:lnTo>
                    <a:pt x="845" y="163"/>
                  </a:lnTo>
                  <a:lnTo>
                    <a:pt x="848" y="201"/>
                  </a:lnTo>
                  <a:lnTo>
                    <a:pt x="851" y="235"/>
                  </a:lnTo>
                  <a:lnTo>
                    <a:pt x="851" y="235"/>
                  </a:lnTo>
                  <a:lnTo>
                    <a:pt x="853" y="307"/>
                  </a:lnTo>
                  <a:lnTo>
                    <a:pt x="853" y="307"/>
                  </a:lnTo>
                  <a:lnTo>
                    <a:pt x="859" y="235"/>
                  </a:lnTo>
                  <a:lnTo>
                    <a:pt x="862" y="201"/>
                  </a:lnTo>
                  <a:lnTo>
                    <a:pt x="862" y="163"/>
                  </a:lnTo>
                  <a:lnTo>
                    <a:pt x="862" y="163"/>
                  </a:lnTo>
                  <a:lnTo>
                    <a:pt x="868" y="95"/>
                  </a:lnTo>
                  <a:lnTo>
                    <a:pt x="871" y="23"/>
                  </a:lnTo>
                  <a:lnTo>
                    <a:pt x="871" y="23"/>
                  </a:lnTo>
                  <a:lnTo>
                    <a:pt x="871" y="23"/>
                  </a:lnTo>
                  <a:lnTo>
                    <a:pt x="868" y="17"/>
                  </a:lnTo>
                  <a:lnTo>
                    <a:pt x="865" y="11"/>
                  </a:lnTo>
                  <a:lnTo>
                    <a:pt x="862" y="9"/>
                  </a:lnTo>
                  <a:lnTo>
                    <a:pt x="856" y="9"/>
                  </a:lnTo>
                  <a:lnTo>
                    <a:pt x="853" y="9"/>
                  </a:lnTo>
                  <a:lnTo>
                    <a:pt x="853" y="9"/>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3"/>
                  </a:lnTo>
                  <a:lnTo>
                    <a:pt x="3" y="95"/>
                  </a:lnTo>
                  <a:lnTo>
                    <a:pt x="3" y="95"/>
                  </a:lnTo>
                  <a:lnTo>
                    <a:pt x="3" y="163"/>
                  </a:lnTo>
                  <a:lnTo>
                    <a:pt x="3" y="235"/>
                  </a:lnTo>
                  <a:lnTo>
                    <a:pt x="6" y="269"/>
                  </a:lnTo>
                  <a:lnTo>
                    <a:pt x="6" y="307"/>
                  </a:lnTo>
                  <a:lnTo>
                    <a:pt x="6" y="307"/>
                  </a:lnTo>
                  <a:lnTo>
                    <a:pt x="6" y="307"/>
                  </a:lnTo>
                  <a:lnTo>
                    <a:pt x="9" y="312"/>
                  </a:lnTo>
                  <a:lnTo>
                    <a:pt x="11" y="318"/>
                  </a:lnTo>
                  <a:lnTo>
                    <a:pt x="17" y="324"/>
                  </a:lnTo>
                  <a:lnTo>
                    <a:pt x="26" y="324"/>
                  </a:lnTo>
                  <a:lnTo>
                    <a:pt x="218" y="321"/>
                  </a:lnTo>
                  <a:lnTo>
                    <a:pt x="410" y="318"/>
                  </a:lnTo>
                  <a:lnTo>
                    <a:pt x="602" y="312"/>
                  </a:lnTo>
                  <a:lnTo>
                    <a:pt x="602" y="312"/>
                  </a:lnTo>
                  <a:lnTo>
                    <a:pt x="793" y="30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4" name="Freeform 56"/>
            <p:cNvSpPr>
              <a:spLocks noChangeArrowheads="1"/>
            </p:cNvSpPr>
            <p:nvPr/>
          </p:nvSpPr>
          <p:spPr bwMode="auto">
            <a:xfrm>
              <a:off x="7523163" y="2533650"/>
              <a:ext cx="312737" cy="117475"/>
            </a:xfrm>
            <a:custGeom>
              <a:avLst/>
              <a:gdLst>
                <a:gd name="T0" fmla="*/ 46 w 869"/>
                <a:gd name="T1" fmla="*/ 164 h 325"/>
                <a:gd name="T2" fmla="*/ 46 w 869"/>
                <a:gd name="T3" fmla="*/ 92 h 325"/>
                <a:gd name="T4" fmla="*/ 46 w 869"/>
                <a:gd name="T5" fmla="*/ 46 h 325"/>
                <a:gd name="T6" fmla="*/ 335 w 869"/>
                <a:gd name="T7" fmla="*/ 46 h 325"/>
                <a:gd name="T8" fmla="*/ 438 w 869"/>
                <a:gd name="T9" fmla="*/ 44 h 325"/>
                <a:gd name="T10" fmla="*/ 750 w 869"/>
                <a:gd name="T11" fmla="*/ 41 h 325"/>
                <a:gd name="T12" fmla="*/ 839 w 869"/>
                <a:gd name="T13" fmla="*/ 38 h 325"/>
                <a:gd name="T14" fmla="*/ 839 w 869"/>
                <a:gd name="T15" fmla="*/ 92 h 325"/>
                <a:gd name="T16" fmla="*/ 845 w 869"/>
                <a:gd name="T17" fmla="*/ 198 h 325"/>
                <a:gd name="T18" fmla="*/ 848 w 869"/>
                <a:gd name="T19" fmla="*/ 236 h 325"/>
                <a:gd name="T20" fmla="*/ 854 w 869"/>
                <a:gd name="T21" fmla="*/ 304 h 325"/>
                <a:gd name="T22" fmla="*/ 860 w 869"/>
                <a:gd name="T23" fmla="*/ 198 h 325"/>
                <a:gd name="T24" fmla="*/ 862 w 869"/>
                <a:gd name="T25" fmla="*/ 164 h 325"/>
                <a:gd name="T26" fmla="*/ 868 w 869"/>
                <a:gd name="T27" fmla="*/ 24 h 325"/>
                <a:gd name="T28" fmla="*/ 868 w 869"/>
                <a:gd name="T29" fmla="*/ 24 h 325"/>
                <a:gd name="T30" fmla="*/ 865 w 869"/>
                <a:gd name="T31" fmla="*/ 12 h 325"/>
                <a:gd name="T32" fmla="*/ 854 w 869"/>
                <a:gd name="T33" fmla="*/ 6 h 325"/>
                <a:gd name="T34" fmla="*/ 854 w 869"/>
                <a:gd name="T35" fmla="*/ 6 h 325"/>
                <a:gd name="T36" fmla="*/ 645 w 869"/>
                <a:gd name="T37" fmla="*/ 3 h 325"/>
                <a:gd name="T38" fmla="*/ 438 w 869"/>
                <a:gd name="T39" fmla="*/ 0 h 325"/>
                <a:gd name="T40" fmla="*/ 229 w 869"/>
                <a:gd name="T41" fmla="*/ 0 h 325"/>
                <a:gd name="T42" fmla="*/ 23 w 869"/>
                <a:gd name="T43" fmla="*/ 0 h 325"/>
                <a:gd name="T44" fmla="*/ 23 w 869"/>
                <a:gd name="T45" fmla="*/ 0 h 325"/>
                <a:gd name="T46" fmla="*/ 15 w 869"/>
                <a:gd name="T47" fmla="*/ 0 h 325"/>
                <a:gd name="T48" fmla="*/ 0 w 869"/>
                <a:gd name="T49" fmla="*/ 15 h 325"/>
                <a:gd name="T50" fmla="*/ 0 w 869"/>
                <a:gd name="T51" fmla="*/ 92 h 325"/>
                <a:gd name="T52" fmla="*/ 0 w 869"/>
                <a:gd name="T53" fmla="*/ 164 h 325"/>
                <a:gd name="T54" fmla="*/ 3 w 869"/>
                <a:gd name="T55" fmla="*/ 270 h 325"/>
                <a:gd name="T56" fmla="*/ 6 w 869"/>
                <a:gd name="T57" fmla="*/ 307 h 325"/>
                <a:gd name="T58" fmla="*/ 6 w 869"/>
                <a:gd name="T59" fmla="*/ 313 h 325"/>
                <a:gd name="T60" fmla="*/ 17 w 869"/>
                <a:gd name="T61" fmla="*/ 321 h 325"/>
                <a:gd name="T62" fmla="*/ 215 w 869"/>
                <a:gd name="T63" fmla="*/ 321 h 325"/>
                <a:gd name="T64" fmla="*/ 599 w 869"/>
                <a:gd name="T65" fmla="*/ 313 h 325"/>
                <a:gd name="T66" fmla="*/ 791 w 869"/>
                <a:gd name="T67" fmla="*/ 304 h 325"/>
                <a:gd name="T68" fmla="*/ 599 w 869"/>
                <a:gd name="T69" fmla="*/ 299 h 325"/>
                <a:gd name="T70" fmla="*/ 215 w 869"/>
                <a:gd name="T71" fmla="*/ 290 h 325"/>
                <a:gd name="T72" fmla="*/ 43 w 869"/>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43" y="236"/>
                  </a:moveTo>
                  <a:lnTo>
                    <a:pt x="46" y="164"/>
                  </a:lnTo>
                  <a:lnTo>
                    <a:pt x="46" y="164"/>
                  </a:lnTo>
                  <a:lnTo>
                    <a:pt x="46" y="92"/>
                  </a:lnTo>
                  <a:lnTo>
                    <a:pt x="46" y="46"/>
                  </a:lnTo>
                  <a:lnTo>
                    <a:pt x="46" y="46"/>
                  </a:lnTo>
                  <a:lnTo>
                    <a:pt x="229" y="46"/>
                  </a:lnTo>
                  <a:lnTo>
                    <a:pt x="335" y="46"/>
                  </a:lnTo>
                  <a:lnTo>
                    <a:pt x="438" y="44"/>
                  </a:lnTo>
                  <a:lnTo>
                    <a:pt x="438" y="44"/>
                  </a:lnTo>
                  <a:lnTo>
                    <a:pt x="645" y="41"/>
                  </a:lnTo>
                  <a:lnTo>
                    <a:pt x="750" y="41"/>
                  </a:lnTo>
                  <a:lnTo>
                    <a:pt x="750" y="41"/>
                  </a:lnTo>
                  <a:lnTo>
                    <a:pt x="839" y="38"/>
                  </a:lnTo>
                  <a:lnTo>
                    <a:pt x="839" y="92"/>
                  </a:lnTo>
                  <a:lnTo>
                    <a:pt x="839" y="92"/>
                  </a:lnTo>
                  <a:lnTo>
                    <a:pt x="845" y="164"/>
                  </a:lnTo>
                  <a:lnTo>
                    <a:pt x="845" y="198"/>
                  </a:lnTo>
                  <a:lnTo>
                    <a:pt x="848" y="236"/>
                  </a:lnTo>
                  <a:lnTo>
                    <a:pt x="848" y="236"/>
                  </a:lnTo>
                  <a:lnTo>
                    <a:pt x="854" y="304"/>
                  </a:lnTo>
                  <a:lnTo>
                    <a:pt x="854" y="304"/>
                  </a:lnTo>
                  <a:lnTo>
                    <a:pt x="857" y="236"/>
                  </a:lnTo>
                  <a:lnTo>
                    <a:pt x="860" y="198"/>
                  </a:lnTo>
                  <a:lnTo>
                    <a:pt x="862" y="164"/>
                  </a:lnTo>
                  <a:lnTo>
                    <a:pt x="862" y="164"/>
                  </a:lnTo>
                  <a:lnTo>
                    <a:pt x="865" y="92"/>
                  </a:lnTo>
                  <a:lnTo>
                    <a:pt x="868" y="24"/>
                  </a:lnTo>
                  <a:lnTo>
                    <a:pt x="868" y="24"/>
                  </a:lnTo>
                  <a:lnTo>
                    <a:pt x="868" y="24"/>
                  </a:lnTo>
                  <a:lnTo>
                    <a:pt x="868" y="18"/>
                  </a:lnTo>
                  <a:lnTo>
                    <a:pt x="865" y="12"/>
                  </a:lnTo>
                  <a:lnTo>
                    <a:pt x="860" y="9"/>
                  </a:lnTo>
                  <a:lnTo>
                    <a:pt x="854" y="6"/>
                  </a:lnTo>
                  <a:lnTo>
                    <a:pt x="854" y="6"/>
                  </a:lnTo>
                  <a:lnTo>
                    <a:pt x="854" y="6"/>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5"/>
                  </a:lnTo>
                  <a:lnTo>
                    <a:pt x="0" y="24"/>
                  </a:lnTo>
                  <a:lnTo>
                    <a:pt x="0" y="92"/>
                  </a:lnTo>
                  <a:lnTo>
                    <a:pt x="0" y="92"/>
                  </a:lnTo>
                  <a:lnTo>
                    <a:pt x="0" y="164"/>
                  </a:lnTo>
                  <a:lnTo>
                    <a:pt x="3" y="236"/>
                  </a:lnTo>
                  <a:lnTo>
                    <a:pt x="3" y="270"/>
                  </a:lnTo>
                  <a:lnTo>
                    <a:pt x="3" y="304"/>
                  </a:lnTo>
                  <a:lnTo>
                    <a:pt x="6" y="307"/>
                  </a:lnTo>
                  <a:lnTo>
                    <a:pt x="6" y="307"/>
                  </a:lnTo>
                  <a:lnTo>
                    <a:pt x="6" y="313"/>
                  </a:lnTo>
                  <a:lnTo>
                    <a:pt x="9" y="318"/>
                  </a:lnTo>
                  <a:lnTo>
                    <a:pt x="17" y="321"/>
                  </a:lnTo>
                  <a:lnTo>
                    <a:pt x="23" y="324"/>
                  </a:lnTo>
                  <a:lnTo>
                    <a:pt x="215" y="321"/>
                  </a:lnTo>
                  <a:lnTo>
                    <a:pt x="407" y="316"/>
                  </a:lnTo>
                  <a:lnTo>
                    <a:pt x="599" y="313"/>
                  </a:lnTo>
                  <a:lnTo>
                    <a:pt x="599" y="313"/>
                  </a:lnTo>
                  <a:lnTo>
                    <a:pt x="791" y="304"/>
                  </a:lnTo>
                  <a:lnTo>
                    <a:pt x="791" y="304"/>
                  </a:lnTo>
                  <a:lnTo>
                    <a:pt x="599" y="299"/>
                  </a:lnTo>
                  <a:lnTo>
                    <a:pt x="407" y="293"/>
                  </a:lnTo>
                  <a:lnTo>
                    <a:pt x="215" y="290"/>
                  </a:lnTo>
                  <a:lnTo>
                    <a:pt x="43" y="287"/>
                  </a:lnTo>
                  <a:lnTo>
                    <a:pt x="43" y="270"/>
                  </a:lnTo>
                  <a:lnTo>
                    <a:pt x="43"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5" name="Freeform 57"/>
            <p:cNvSpPr>
              <a:spLocks noChangeArrowheads="1"/>
            </p:cNvSpPr>
            <p:nvPr/>
          </p:nvSpPr>
          <p:spPr bwMode="auto">
            <a:xfrm>
              <a:off x="7843838" y="2533650"/>
              <a:ext cx="314325" cy="117475"/>
            </a:xfrm>
            <a:custGeom>
              <a:avLst/>
              <a:gdLst>
                <a:gd name="T0" fmla="*/ 46 w 872"/>
                <a:gd name="T1" fmla="*/ 164 h 325"/>
                <a:gd name="T2" fmla="*/ 49 w 872"/>
                <a:gd name="T3" fmla="*/ 92 h 325"/>
                <a:gd name="T4" fmla="*/ 49 w 872"/>
                <a:gd name="T5" fmla="*/ 46 h 325"/>
                <a:gd name="T6" fmla="*/ 335 w 872"/>
                <a:gd name="T7" fmla="*/ 46 h 325"/>
                <a:gd name="T8" fmla="*/ 438 w 872"/>
                <a:gd name="T9" fmla="*/ 44 h 325"/>
                <a:gd name="T10" fmla="*/ 751 w 872"/>
                <a:gd name="T11" fmla="*/ 41 h 325"/>
                <a:gd name="T12" fmla="*/ 839 w 872"/>
                <a:gd name="T13" fmla="*/ 38 h 325"/>
                <a:gd name="T14" fmla="*/ 842 w 872"/>
                <a:gd name="T15" fmla="*/ 92 h 325"/>
                <a:gd name="T16" fmla="*/ 848 w 872"/>
                <a:gd name="T17" fmla="*/ 198 h 325"/>
                <a:gd name="T18" fmla="*/ 851 w 872"/>
                <a:gd name="T19" fmla="*/ 236 h 325"/>
                <a:gd name="T20" fmla="*/ 854 w 872"/>
                <a:gd name="T21" fmla="*/ 304 h 325"/>
                <a:gd name="T22" fmla="*/ 862 w 872"/>
                <a:gd name="T23" fmla="*/ 198 h 325"/>
                <a:gd name="T24" fmla="*/ 862 w 872"/>
                <a:gd name="T25" fmla="*/ 164 h 325"/>
                <a:gd name="T26" fmla="*/ 871 w 872"/>
                <a:gd name="T27" fmla="*/ 24 h 325"/>
                <a:gd name="T28" fmla="*/ 871 w 872"/>
                <a:gd name="T29" fmla="*/ 24 h 325"/>
                <a:gd name="T30" fmla="*/ 865 w 872"/>
                <a:gd name="T31" fmla="*/ 12 h 325"/>
                <a:gd name="T32" fmla="*/ 856 w 872"/>
                <a:gd name="T33" fmla="*/ 6 h 325"/>
                <a:gd name="T34" fmla="*/ 854 w 872"/>
                <a:gd name="T35" fmla="*/ 6 h 325"/>
                <a:gd name="T36" fmla="*/ 647 w 872"/>
                <a:gd name="T37" fmla="*/ 3 h 325"/>
                <a:gd name="T38" fmla="*/ 438 w 872"/>
                <a:gd name="T39" fmla="*/ 0 h 325"/>
                <a:gd name="T40" fmla="*/ 232 w 872"/>
                <a:gd name="T41" fmla="*/ 0 h 325"/>
                <a:gd name="T42" fmla="*/ 26 w 872"/>
                <a:gd name="T43" fmla="*/ 0 h 325"/>
                <a:gd name="T44" fmla="*/ 23 w 872"/>
                <a:gd name="T45" fmla="*/ 0 h 325"/>
                <a:gd name="T46" fmla="*/ 14 w 872"/>
                <a:gd name="T47" fmla="*/ 0 h 325"/>
                <a:gd name="T48" fmla="*/ 3 w 872"/>
                <a:gd name="T49" fmla="*/ 15 h 325"/>
                <a:gd name="T50" fmla="*/ 3 w 872"/>
                <a:gd name="T51" fmla="*/ 92 h 325"/>
                <a:gd name="T52" fmla="*/ 3 w 872"/>
                <a:gd name="T53" fmla="*/ 164 h 325"/>
                <a:gd name="T54" fmla="*/ 6 w 872"/>
                <a:gd name="T55" fmla="*/ 270 h 325"/>
                <a:gd name="T56" fmla="*/ 6 w 872"/>
                <a:gd name="T57" fmla="*/ 307 h 325"/>
                <a:gd name="T58" fmla="*/ 9 w 872"/>
                <a:gd name="T59" fmla="*/ 313 h 325"/>
                <a:gd name="T60" fmla="*/ 17 w 872"/>
                <a:gd name="T61" fmla="*/ 321 h 325"/>
                <a:gd name="T62" fmla="*/ 218 w 872"/>
                <a:gd name="T63" fmla="*/ 321 h 325"/>
                <a:gd name="T64" fmla="*/ 602 w 872"/>
                <a:gd name="T65" fmla="*/ 313 h 325"/>
                <a:gd name="T66" fmla="*/ 793 w 872"/>
                <a:gd name="T67" fmla="*/ 304 h 325"/>
                <a:gd name="T68" fmla="*/ 602 w 872"/>
                <a:gd name="T69" fmla="*/ 299 h 325"/>
                <a:gd name="T70" fmla="*/ 218 w 872"/>
                <a:gd name="T71" fmla="*/ 290 h 325"/>
                <a:gd name="T72" fmla="*/ 43 w 872"/>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46" y="236"/>
                  </a:moveTo>
                  <a:lnTo>
                    <a:pt x="46" y="164"/>
                  </a:lnTo>
                  <a:lnTo>
                    <a:pt x="46" y="164"/>
                  </a:lnTo>
                  <a:lnTo>
                    <a:pt x="49" y="92"/>
                  </a:lnTo>
                  <a:lnTo>
                    <a:pt x="49" y="46"/>
                  </a:lnTo>
                  <a:lnTo>
                    <a:pt x="49" y="46"/>
                  </a:lnTo>
                  <a:lnTo>
                    <a:pt x="232" y="46"/>
                  </a:lnTo>
                  <a:lnTo>
                    <a:pt x="335" y="46"/>
                  </a:lnTo>
                  <a:lnTo>
                    <a:pt x="438" y="44"/>
                  </a:lnTo>
                  <a:lnTo>
                    <a:pt x="438" y="44"/>
                  </a:lnTo>
                  <a:lnTo>
                    <a:pt x="647" y="41"/>
                  </a:lnTo>
                  <a:lnTo>
                    <a:pt x="751" y="41"/>
                  </a:lnTo>
                  <a:lnTo>
                    <a:pt x="751" y="41"/>
                  </a:lnTo>
                  <a:lnTo>
                    <a:pt x="839" y="38"/>
                  </a:lnTo>
                  <a:lnTo>
                    <a:pt x="842" y="92"/>
                  </a:lnTo>
                  <a:lnTo>
                    <a:pt x="842" y="92"/>
                  </a:lnTo>
                  <a:lnTo>
                    <a:pt x="845" y="164"/>
                  </a:lnTo>
                  <a:lnTo>
                    <a:pt x="848" y="198"/>
                  </a:lnTo>
                  <a:lnTo>
                    <a:pt x="851" y="236"/>
                  </a:lnTo>
                  <a:lnTo>
                    <a:pt x="851" y="236"/>
                  </a:lnTo>
                  <a:lnTo>
                    <a:pt x="854" y="304"/>
                  </a:lnTo>
                  <a:lnTo>
                    <a:pt x="854" y="304"/>
                  </a:lnTo>
                  <a:lnTo>
                    <a:pt x="859" y="236"/>
                  </a:lnTo>
                  <a:lnTo>
                    <a:pt x="862" y="198"/>
                  </a:lnTo>
                  <a:lnTo>
                    <a:pt x="862" y="164"/>
                  </a:lnTo>
                  <a:lnTo>
                    <a:pt x="862" y="164"/>
                  </a:lnTo>
                  <a:lnTo>
                    <a:pt x="868" y="92"/>
                  </a:lnTo>
                  <a:lnTo>
                    <a:pt x="871" y="24"/>
                  </a:lnTo>
                  <a:lnTo>
                    <a:pt x="871" y="24"/>
                  </a:lnTo>
                  <a:lnTo>
                    <a:pt x="871" y="24"/>
                  </a:lnTo>
                  <a:lnTo>
                    <a:pt x="868" y="18"/>
                  </a:lnTo>
                  <a:lnTo>
                    <a:pt x="865" y="12"/>
                  </a:lnTo>
                  <a:lnTo>
                    <a:pt x="862" y="9"/>
                  </a:lnTo>
                  <a:lnTo>
                    <a:pt x="856" y="6"/>
                  </a:lnTo>
                  <a:lnTo>
                    <a:pt x="854" y="6"/>
                  </a:lnTo>
                  <a:lnTo>
                    <a:pt x="854" y="6"/>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5"/>
                  </a:lnTo>
                  <a:lnTo>
                    <a:pt x="0" y="24"/>
                  </a:lnTo>
                  <a:lnTo>
                    <a:pt x="3" y="92"/>
                  </a:lnTo>
                  <a:lnTo>
                    <a:pt x="3" y="92"/>
                  </a:lnTo>
                  <a:lnTo>
                    <a:pt x="3" y="164"/>
                  </a:lnTo>
                  <a:lnTo>
                    <a:pt x="3" y="236"/>
                  </a:lnTo>
                  <a:lnTo>
                    <a:pt x="6" y="270"/>
                  </a:lnTo>
                  <a:lnTo>
                    <a:pt x="6" y="304"/>
                  </a:lnTo>
                  <a:lnTo>
                    <a:pt x="6" y="307"/>
                  </a:lnTo>
                  <a:lnTo>
                    <a:pt x="6" y="307"/>
                  </a:lnTo>
                  <a:lnTo>
                    <a:pt x="9" y="313"/>
                  </a:lnTo>
                  <a:lnTo>
                    <a:pt x="12" y="318"/>
                  </a:lnTo>
                  <a:lnTo>
                    <a:pt x="17" y="321"/>
                  </a:lnTo>
                  <a:lnTo>
                    <a:pt x="26" y="324"/>
                  </a:lnTo>
                  <a:lnTo>
                    <a:pt x="218" y="321"/>
                  </a:lnTo>
                  <a:lnTo>
                    <a:pt x="410" y="316"/>
                  </a:lnTo>
                  <a:lnTo>
                    <a:pt x="602" y="313"/>
                  </a:lnTo>
                  <a:lnTo>
                    <a:pt x="602" y="313"/>
                  </a:lnTo>
                  <a:lnTo>
                    <a:pt x="793" y="304"/>
                  </a:lnTo>
                  <a:lnTo>
                    <a:pt x="793" y="304"/>
                  </a:lnTo>
                  <a:lnTo>
                    <a:pt x="602" y="299"/>
                  </a:lnTo>
                  <a:lnTo>
                    <a:pt x="410" y="293"/>
                  </a:lnTo>
                  <a:lnTo>
                    <a:pt x="218" y="290"/>
                  </a:lnTo>
                  <a:lnTo>
                    <a:pt x="43" y="287"/>
                  </a:lnTo>
                  <a:lnTo>
                    <a:pt x="43" y="270"/>
                  </a:lnTo>
                  <a:lnTo>
                    <a:pt x="46"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6" name="Freeform 58"/>
            <p:cNvSpPr>
              <a:spLocks noChangeArrowheads="1"/>
            </p:cNvSpPr>
            <p:nvPr/>
          </p:nvSpPr>
          <p:spPr bwMode="auto">
            <a:xfrm>
              <a:off x="7523163" y="2282825"/>
              <a:ext cx="312737" cy="115888"/>
            </a:xfrm>
            <a:custGeom>
              <a:avLst/>
              <a:gdLst>
                <a:gd name="T0" fmla="*/ 3 w 869"/>
                <a:gd name="T1" fmla="*/ 234 h 324"/>
                <a:gd name="T2" fmla="*/ 3 w 869"/>
                <a:gd name="T3" fmla="*/ 303 h 324"/>
                <a:gd name="T4" fmla="*/ 6 w 869"/>
                <a:gd name="T5" fmla="*/ 306 h 324"/>
                <a:gd name="T6" fmla="*/ 9 w 869"/>
                <a:gd name="T7" fmla="*/ 318 h 324"/>
                <a:gd name="T8" fmla="*/ 23 w 869"/>
                <a:gd name="T9" fmla="*/ 323 h 324"/>
                <a:gd name="T10" fmla="*/ 407 w 869"/>
                <a:gd name="T11" fmla="*/ 318 h 324"/>
                <a:gd name="T12" fmla="*/ 599 w 869"/>
                <a:gd name="T13" fmla="*/ 312 h 324"/>
                <a:gd name="T14" fmla="*/ 791 w 869"/>
                <a:gd name="T15" fmla="*/ 303 h 324"/>
                <a:gd name="T16" fmla="*/ 407 w 869"/>
                <a:gd name="T17" fmla="*/ 292 h 324"/>
                <a:gd name="T18" fmla="*/ 43 w 869"/>
                <a:gd name="T19" fmla="*/ 286 h 324"/>
                <a:gd name="T20" fmla="*/ 43 w 869"/>
                <a:gd name="T21" fmla="*/ 234 h 324"/>
                <a:gd name="T22" fmla="*/ 46 w 869"/>
                <a:gd name="T23" fmla="*/ 163 h 324"/>
                <a:gd name="T24" fmla="*/ 46 w 869"/>
                <a:gd name="T25" fmla="*/ 45 h 324"/>
                <a:gd name="T26" fmla="*/ 229 w 869"/>
                <a:gd name="T27" fmla="*/ 45 h 324"/>
                <a:gd name="T28" fmla="*/ 438 w 869"/>
                <a:gd name="T29" fmla="*/ 43 h 324"/>
                <a:gd name="T30" fmla="*/ 645 w 869"/>
                <a:gd name="T31" fmla="*/ 40 h 324"/>
                <a:gd name="T32" fmla="*/ 750 w 869"/>
                <a:gd name="T33" fmla="*/ 40 h 324"/>
                <a:gd name="T34" fmla="*/ 839 w 869"/>
                <a:gd name="T35" fmla="*/ 91 h 324"/>
                <a:gd name="T36" fmla="*/ 845 w 869"/>
                <a:gd name="T37" fmla="*/ 163 h 324"/>
                <a:gd name="T38" fmla="*/ 848 w 869"/>
                <a:gd name="T39" fmla="*/ 234 h 324"/>
                <a:gd name="T40" fmla="*/ 854 w 869"/>
                <a:gd name="T41" fmla="*/ 303 h 324"/>
                <a:gd name="T42" fmla="*/ 857 w 869"/>
                <a:gd name="T43" fmla="*/ 234 h 324"/>
                <a:gd name="T44" fmla="*/ 862 w 869"/>
                <a:gd name="T45" fmla="*/ 163 h 324"/>
                <a:gd name="T46" fmla="*/ 865 w 869"/>
                <a:gd name="T47" fmla="*/ 91 h 324"/>
                <a:gd name="T48" fmla="*/ 868 w 869"/>
                <a:gd name="T49" fmla="*/ 22 h 324"/>
                <a:gd name="T50" fmla="*/ 868 w 869"/>
                <a:gd name="T51" fmla="*/ 17 h 324"/>
                <a:gd name="T52" fmla="*/ 860 w 869"/>
                <a:gd name="T53" fmla="*/ 8 h 324"/>
                <a:gd name="T54" fmla="*/ 854 w 869"/>
                <a:gd name="T55" fmla="*/ 8 h 324"/>
                <a:gd name="T56" fmla="*/ 750 w 869"/>
                <a:gd name="T57" fmla="*/ 6 h 324"/>
                <a:gd name="T58" fmla="*/ 645 w 869"/>
                <a:gd name="T59" fmla="*/ 3 h 324"/>
                <a:gd name="T60" fmla="*/ 335 w 869"/>
                <a:gd name="T61" fmla="*/ 0 h 324"/>
                <a:gd name="T62" fmla="*/ 229 w 869"/>
                <a:gd name="T63" fmla="*/ 0 h 324"/>
                <a:gd name="T64" fmla="*/ 23 w 869"/>
                <a:gd name="T65" fmla="*/ 0 h 324"/>
                <a:gd name="T66" fmla="*/ 23 w 869"/>
                <a:gd name="T67" fmla="*/ 0 h 324"/>
                <a:gd name="T68" fmla="*/ 6 w 869"/>
                <a:gd name="T69" fmla="*/ 6 h 324"/>
                <a:gd name="T70" fmla="*/ 0 w 869"/>
                <a:gd name="T71" fmla="*/ 22 h 324"/>
                <a:gd name="T72" fmla="*/ 0 w 869"/>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4">
                  <a:moveTo>
                    <a:pt x="0" y="163"/>
                  </a:moveTo>
                  <a:lnTo>
                    <a:pt x="3" y="234"/>
                  </a:lnTo>
                  <a:lnTo>
                    <a:pt x="3" y="269"/>
                  </a:lnTo>
                  <a:lnTo>
                    <a:pt x="3" y="303"/>
                  </a:lnTo>
                  <a:lnTo>
                    <a:pt x="6" y="306"/>
                  </a:lnTo>
                  <a:lnTo>
                    <a:pt x="6" y="306"/>
                  </a:lnTo>
                  <a:lnTo>
                    <a:pt x="6" y="312"/>
                  </a:lnTo>
                  <a:lnTo>
                    <a:pt x="9" y="318"/>
                  </a:lnTo>
                  <a:lnTo>
                    <a:pt x="17" y="320"/>
                  </a:lnTo>
                  <a:lnTo>
                    <a:pt x="23" y="323"/>
                  </a:lnTo>
                  <a:lnTo>
                    <a:pt x="215" y="320"/>
                  </a:lnTo>
                  <a:lnTo>
                    <a:pt x="407" y="318"/>
                  </a:lnTo>
                  <a:lnTo>
                    <a:pt x="599" y="312"/>
                  </a:lnTo>
                  <a:lnTo>
                    <a:pt x="599" y="312"/>
                  </a:lnTo>
                  <a:lnTo>
                    <a:pt x="791" y="303"/>
                  </a:lnTo>
                  <a:lnTo>
                    <a:pt x="791" y="303"/>
                  </a:lnTo>
                  <a:lnTo>
                    <a:pt x="599" y="297"/>
                  </a:lnTo>
                  <a:lnTo>
                    <a:pt x="407" y="292"/>
                  </a:lnTo>
                  <a:lnTo>
                    <a:pt x="215" y="289"/>
                  </a:lnTo>
                  <a:lnTo>
                    <a:pt x="43" y="286"/>
                  </a:lnTo>
                  <a:lnTo>
                    <a:pt x="43" y="269"/>
                  </a:lnTo>
                  <a:lnTo>
                    <a:pt x="43" y="234"/>
                  </a:lnTo>
                  <a:lnTo>
                    <a:pt x="46" y="163"/>
                  </a:lnTo>
                  <a:lnTo>
                    <a:pt x="46" y="163"/>
                  </a:lnTo>
                  <a:lnTo>
                    <a:pt x="46" y="91"/>
                  </a:lnTo>
                  <a:lnTo>
                    <a:pt x="46" y="45"/>
                  </a:lnTo>
                  <a:lnTo>
                    <a:pt x="46" y="45"/>
                  </a:lnTo>
                  <a:lnTo>
                    <a:pt x="229" y="45"/>
                  </a:lnTo>
                  <a:lnTo>
                    <a:pt x="335" y="45"/>
                  </a:lnTo>
                  <a:lnTo>
                    <a:pt x="438" y="43"/>
                  </a:lnTo>
                  <a:lnTo>
                    <a:pt x="438" y="43"/>
                  </a:lnTo>
                  <a:lnTo>
                    <a:pt x="645" y="40"/>
                  </a:lnTo>
                  <a:lnTo>
                    <a:pt x="750" y="40"/>
                  </a:lnTo>
                  <a:lnTo>
                    <a:pt x="750" y="40"/>
                  </a:lnTo>
                  <a:lnTo>
                    <a:pt x="839" y="37"/>
                  </a:lnTo>
                  <a:lnTo>
                    <a:pt x="839" y="91"/>
                  </a:lnTo>
                  <a:lnTo>
                    <a:pt x="839" y="91"/>
                  </a:lnTo>
                  <a:lnTo>
                    <a:pt x="845" y="163"/>
                  </a:lnTo>
                  <a:lnTo>
                    <a:pt x="845" y="197"/>
                  </a:lnTo>
                  <a:lnTo>
                    <a:pt x="848" y="234"/>
                  </a:lnTo>
                  <a:lnTo>
                    <a:pt x="848" y="234"/>
                  </a:lnTo>
                  <a:lnTo>
                    <a:pt x="854" y="303"/>
                  </a:lnTo>
                  <a:lnTo>
                    <a:pt x="854" y="303"/>
                  </a:lnTo>
                  <a:lnTo>
                    <a:pt x="857" y="234"/>
                  </a:lnTo>
                  <a:lnTo>
                    <a:pt x="860" y="197"/>
                  </a:lnTo>
                  <a:lnTo>
                    <a:pt x="862" y="163"/>
                  </a:lnTo>
                  <a:lnTo>
                    <a:pt x="862" y="163"/>
                  </a:lnTo>
                  <a:lnTo>
                    <a:pt x="865" y="91"/>
                  </a:lnTo>
                  <a:lnTo>
                    <a:pt x="868" y="22"/>
                  </a:lnTo>
                  <a:lnTo>
                    <a:pt x="868" y="22"/>
                  </a:lnTo>
                  <a:lnTo>
                    <a:pt x="868" y="22"/>
                  </a:lnTo>
                  <a:lnTo>
                    <a:pt x="868" y="17"/>
                  </a:lnTo>
                  <a:lnTo>
                    <a:pt x="865" y="11"/>
                  </a:lnTo>
                  <a:lnTo>
                    <a:pt x="860" y="8"/>
                  </a:lnTo>
                  <a:lnTo>
                    <a:pt x="854" y="8"/>
                  </a:lnTo>
                  <a:lnTo>
                    <a:pt x="854" y="8"/>
                  </a:lnTo>
                  <a:lnTo>
                    <a:pt x="854" y="8"/>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2"/>
                  </a:lnTo>
                  <a:lnTo>
                    <a:pt x="0" y="91"/>
                  </a:lnTo>
                  <a:lnTo>
                    <a:pt x="0" y="91"/>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7" name="Freeform 59"/>
            <p:cNvSpPr>
              <a:spLocks noChangeArrowheads="1"/>
            </p:cNvSpPr>
            <p:nvPr/>
          </p:nvSpPr>
          <p:spPr bwMode="auto">
            <a:xfrm>
              <a:off x="7843838" y="2282825"/>
              <a:ext cx="314325" cy="115888"/>
            </a:xfrm>
            <a:custGeom>
              <a:avLst/>
              <a:gdLst>
                <a:gd name="T0" fmla="*/ 3 w 872"/>
                <a:gd name="T1" fmla="*/ 234 h 324"/>
                <a:gd name="T2" fmla="*/ 6 w 872"/>
                <a:gd name="T3" fmla="*/ 303 h 324"/>
                <a:gd name="T4" fmla="*/ 6 w 872"/>
                <a:gd name="T5" fmla="*/ 306 h 324"/>
                <a:gd name="T6" fmla="*/ 12 w 872"/>
                <a:gd name="T7" fmla="*/ 318 h 324"/>
                <a:gd name="T8" fmla="*/ 26 w 872"/>
                <a:gd name="T9" fmla="*/ 323 h 324"/>
                <a:gd name="T10" fmla="*/ 410 w 872"/>
                <a:gd name="T11" fmla="*/ 318 h 324"/>
                <a:gd name="T12" fmla="*/ 602 w 872"/>
                <a:gd name="T13" fmla="*/ 312 h 324"/>
                <a:gd name="T14" fmla="*/ 793 w 872"/>
                <a:gd name="T15" fmla="*/ 303 h 324"/>
                <a:gd name="T16" fmla="*/ 410 w 872"/>
                <a:gd name="T17" fmla="*/ 292 h 324"/>
                <a:gd name="T18" fmla="*/ 43 w 872"/>
                <a:gd name="T19" fmla="*/ 286 h 324"/>
                <a:gd name="T20" fmla="*/ 46 w 872"/>
                <a:gd name="T21" fmla="*/ 234 h 324"/>
                <a:gd name="T22" fmla="*/ 46 w 872"/>
                <a:gd name="T23" fmla="*/ 163 h 324"/>
                <a:gd name="T24" fmla="*/ 49 w 872"/>
                <a:gd name="T25" fmla="*/ 45 h 324"/>
                <a:gd name="T26" fmla="*/ 232 w 872"/>
                <a:gd name="T27" fmla="*/ 45 h 324"/>
                <a:gd name="T28" fmla="*/ 438 w 872"/>
                <a:gd name="T29" fmla="*/ 43 h 324"/>
                <a:gd name="T30" fmla="*/ 647 w 872"/>
                <a:gd name="T31" fmla="*/ 40 h 324"/>
                <a:gd name="T32" fmla="*/ 751 w 872"/>
                <a:gd name="T33" fmla="*/ 40 h 324"/>
                <a:gd name="T34" fmla="*/ 842 w 872"/>
                <a:gd name="T35" fmla="*/ 91 h 324"/>
                <a:gd name="T36" fmla="*/ 845 w 872"/>
                <a:gd name="T37" fmla="*/ 163 h 324"/>
                <a:gd name="T38" fmla="*/ 851 w 872"/>
                <a:gd name="T39" fmla="*/ 234 h 324"/>
                <a:gd name="T40" fmla="*/ 854 w 872"/>
                <a:gd name="T41" fmla="*/ 303 h 324"/>
                <a:gd name="T42" fmla="*/ 859 w 872"/>
                <a:gd name="T43" fmla="*/ 234 h 324"/>
                <a:gd name="T44" fmla="*/ 862 w 872"/>
                <a:gd name="T45" fmla="*/ 163 h 324"/>
                <a:gd name="T46" fmla="*/ 868 w 872"/>
                <a:gd name="T47" fmla="*/ 91 h 324"/>
                <a:gd name="T48" fmla="*/ 871 w 872"/>
                <a:gd name="T49" fmla="*/ 22 h 324"/>
                <a:gd name="T50" fmla="*/ 868 w 872"/>
                <a:gd name="T51" fmla="*/ 17 h 324"/>
                <a:gd name="T52" fmla="*/ 862 w 872"/>
                <a:gd name="T53" fmla="*/ 8 h 324"/>
                <a:gd name="T54" fmla="*/ 854 w 872"/>
                <a:gd name="T55" fmla="*/ 8 h 324"/>
                <a:gd name="T56" fmla="*/ 751 w 872"/>
                <a:gd name="T57" fmla="*/ 6 h 324"/>
                <a:gd name="T58" fmla="*/ 647 w 872"/>
                <a:gd name="T59" fmla="*/ 3 h 324"/>
                <a:gd name="T60" fmla="*/ 335 w 872"/>
                <a:gd name="T61" fmla="*/ 0 h 324"/>
                <a:gd name="T62" fmla="*/ 232 w 872"/>
                <a:gd name="T63" fmla="*/ 0 h 324"/>
                <a:gd name="T64" fmla="*/ 23 w 872"/>
                <a:gd name="T65" fmla="*/ 0 h 324"/>
                <a:gd name="T66" fmla="*/ 23 w 872"/>
                <a:gd name="T67" fmla="*/ 0 h 324"/>
                <a:gd name="T68" fmla="*/ 9 w 872"/>
                <a:gd name="T69" fmla="*/ 6 h 324"/>
                <a:gd name="T70" fmla="*/ 0 w 872"/>
                <a:gd name="T71" fmla="*/ 22 h 324"/>
                <a:gd name="T72" fmla="*/ 3 w 872"/>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4">
                  <a:moveTo>
                    <a:pt x="3" y="163"/>
                  </a:moveTo>
                  <a:lnTo>
                    <a:pt x="3" y="234"/>
                  </a:lnTo>
                  <a:lnTo>
                    <a:pt x="6" y="269"/>
                  </a:lnTo>
                  <a:lnTo>
                    <a:pt x="6" y="303"/>
                  </a:lnTo>
                  <a:lnTo>
                    <a:pt x="6" y="306"/>
                  </a:lnTo>
                  <a:lnTo>
                    <a:pt x="6" y="306"/>
                  </a:lnTo>
                  <a:lnTo>
                    <a:pt x="9" y="312"/>
                  </a:lnTo>
                  <a:lnTo>
                    <a:pt x="12" y="318"/>
                  </a:lnTo>
                  <a:lnTo>
                    <a:pt x="17" y="320"/>
                  </a:lnTo>
                  <a:lnTo>
                    <a:pt x="26" y="323"/>
                  </a:lnTo>
                  <a:lnTo>
                    <a:pt x="218" y="320"/>
                  </a:lnTo>
                  <a:lnTo>
                    <a:pt x="410" y="318"/>
                  </a:lnTo>
                  <a:lnTo>
                    <a:pt x="602" y="312"/>
                  </a:lnTo>
                  <a:lnTo>
                    <a:pt x="602" y="312"/>
                  </a:lnTo>
                  <a:lnTo>
                    <a:pt x="793" y="303"/>
                  </a:lnTo>
                  <a:lnTo>
                    <a:pt x="793" y="303"/>
                  </a:lnTo>
                  <a:lnTo>
                    <a:pt x="602" y="297"/>
                  </a:lnTo>
                  <a:lnTo>
                    <a:pt x="410" y="292"/>
                  </a:lnTo>
                  <a:lnTo>
                    <a:pt x="218" y="289"/>
                  </a:lnTo>
                  <a:lnTo>
                    <a:pt x="43" y="286"/>
                  </a:lnTo>
                  <a:lnTo>
                    <a:pt x="43" y="269"/>
                  </a:lnTo>
                  <a:lnTo>
                    <a:pt x="46" y="234"/>
                  </a:lnTo>
                  <a:lnTo>
                    <a:pt x="46" y="163"/>
                  </a:lnTo>
                  <a:lnTo>
                    <a:pt x="46" y="163"/>
                  </a:lnTo>
                  <a:lnTo>
                    <a:pt x="49" y="91"/>
                  </a:lnTo>
                  <a:lnTo>
                    <a:pt x="49" y="45"/>
                  </a:lnTo>
                  <a:lnTo>
                    <a:pt x="49" y="45"/>
                  </a:lnTo>
                  <a:lnTo>
                    <a:pt x="232" y="45"/>
                  </a:lnTo>
                  <a:lnTo>
                    <a:pt x="335" y="45"/>
                  </a:lnTo>
                  <a:lnTo>
                    <a:pt x="438" y="43"/>
                  </a:lnTo>
                  <a:lnTo>
                    <a:pt x="438" y="43"/>
                  </a:lnTo>
                  <a:lnTo>
                    <a:pt x="647" y="40"/>
                  </a:lnTo>
                  <a:lnTo>
                    <a:pt x="751" y="40"/>
                  </a:lnTo>
                  <a:lnTo>
                    <a:pt x="751" y="40"/>
                  </a:lnTo>
                  <a:lnTo>
                    <a:pt x="839" y="37"/>
                  </a:lnTo>
                  <a:lnTo>
                    <a:pt x="842" y="91"/>
                  </a:lnTo>
                  <a:lnTo>
                    <a:pt x="842" y="91"/>
                  </a:lnTo>
                  <a:lnTo>
                    <a:pt x="845" y="163"/>
                  </a:lnTo>
                  <a:lnTo>
                    <a:pt x="848" y="197"/>
                  </a:lnTo>
                  <a:lnTo>
                    <a:pt x="851" y="234"/>
                  </a:lnTo>
                  <a:lnTo>
                    <a:pt x="851" y="234"/>
                  </a:lnTo>
                  <a:lnTo>
                    <a:pt x="854" y="303"/>
                  </a:lnTo>
                  <a:lnTo>
                    <a:pt x="854" y="303"/>
                  </a:lnTo>
                  <a:lnTo>
                    <a:pt x="859" y="234"/>
                  </a:lnTo>
                  <a:lnTo>
                    <a:pt x="862" y="197"/>
                  </a:lnTo>
                  <a:lnTo>
                    <a:pt x="862" y="163"/>
                  </a:lnTo>
                  <a:lnTo>
                    <a:pt x="862" y="163"/>
                  </a:lnTo>
                  <a:lnTo>
                    <a:pt x="868" y="91"/>
                  </a:lnTo>
                  <a:lnTo>
                    <a:pt x="871" y="22"/>
                  </a:lnTo>
                  <a:lnTo>
                    <a:pt x="871" y="22"/>
                  </a:lnTo>
                  <a:lnTo>
                    <a:pt x="871" y="22"/>
                  </a:lnTo>
                  <a:lnTo>
                    <a:pt x="868" y="17"/>
                  </a:lnTo>
                  <a:lnTo>
                    <a:pt x="865" y="11"/>
                  </a:lnTo>
                  <a:lnTo>
                    <a:pt x="862" y="8"/>
                  </a:lnTo>
                  <a:lnTo>
                    <a:pt x="856" y="8"/>
                  </a:lnTo>
                  <a:lnTo>
                    <a:pt x="854" y="8"/>
                  </a:lnTo>
                  <a:lnTo>
                    <a:pt x="854" y="8"/>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2"/>
                  </a:lnTo>
                  <a:lnTo>
                    <a:pt x="3" y="91"/>
                  </a:lnTo>
                  <a:lnTo>
                    <a:pt x="3" y="91"/>
                  </a:lnTo>
                  <a:lnTo>
                    <a:pt x="3"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8" name="Freeform 60"/>
            <p:cNvSpPr>
              <a:spLocks noChangeArrowheads="1"/>
            </p:cNvSpPr>
            <p:nvPr/>
          </p:nvSpPr>
          <p:spPr bwMode="auto">
            <a:xfrm>
              <a:off x="7997825" y="2408238"/>
              <a:ext cx="312738" cy="117475"/>
            </a:xfrm>
            <a:custGeom>
              <a:avLst/>
              <a:gdLst>
                <a:gd name="T0" fmla="*/ 232 w 869"/>
                <a:gd name="T1" fmla="*/ 0 h 325"/>
                <a:gd name="T2" fmla="*/ 23 w 869"/>
                <a:gd name="T3" fmla="*/ 0 h 325"/>
                <a:gd name="T4" fmla="*/ 23 w 869"/>
                <a:gd name="T5" fmla="*/ 0 h 325"/>
                <a:gd name="T6" fmla="*/ 14 w 869"/>
                <a:gd name="T7" fmla="*/ 0 h 325"/>
                <a:gd name="T8" fmla="*/ 3 w 869"/>
                <a:gd name="T9" fmla="*/ 14 h 325"/>
                <a:gd name="T10" fmla="*/ 0 w 869"/>
                <a:gd name="T11" fmla="*/ 95 h 325"/>
                <a:gd name="T12" fmla="*/ 0 w 869"/>
                <a:gd name="T13" fmla="*/ 163 h 325"/>
                <a:gd name="T14" fmla="*/ 3 w 869"/>
                <a:gd name="T15" fmla="*/ 269 h 325"/>
                <a:gd name="T16" fmla="*/ 6 w 869"/>
                <a:gd name="T17" fmla="*/ 307 h 325"/>
                <a:gd name="T18" fmla="*/ 6 w 869"/>
                <a:gd name="T19" fmla="*/ 312 h 325"/>
                <a:gd name="T20" fmla="*/ 17 w 869"/>
                <a:gd name="T21" fmla="*/ 324 h 325"/>
                <a:gd name="T22" fmla="*/ 215 w 869"/>
                <a:gd name="T23" fmla="*/ 321 h 325"/>
                <a:gd name="T24" fmla="*/ 598 w 869"/>
                <a:gd name="T25" fmla="*/ 312 h 325"/>
                <a:gd name="T26" fmla="*/ 793 w 869"/>
                <a:gd name="T27" fmla="*/ 307 h 325"/>
                <a:gd name="T28" fmla="*/ 598 w 869"/>
                <a:gd name="T29" fmla="*/ 298 h 325"/>
                <a:gd name="T30" fmla="*/ 215 w 869"/>
                <a:gd name="T31" fmla="*/ 289 h 325"/>
                <a:gd name="T32" fmla="*/ 43 w 869"/>
                <a:gd name="T33" fmla="*/ 269 h 325"/>
                <a:gd name="T34" fmla="*/ 46 w 869"/>
                <a:gd name="T35" fmla="*/ 163 h 325"/>
                <a:gd name="T36" fmla="*/ 46 w 869"/>
                <a:gd name="T37" fmla="*/ 95 h 325"/>
                <a:gd name="T38" fmla="*/ 46 w 869"/>
                <a:gd name="T39" fmla="*/ 46 h 325"/>
                <a:gd name="T40" fmla="*/ 335 w 869"/>
                <a:gd name="T41" fmla="*/ 46 h 325"/>
                <a:gd name="T42" fmla="*/ 438 w 869"/>
                <a:gd name="T43" fmla="*/ 43 h 325"/>
                <a:gd name="T44" fmla="*/ 750 w 869"/>
                <a:gd name="T45" fmla="*/ 40 h 325"/>
                <a:gd name="T46" fmla="*/ 839 w 869"/>
                <a:gd name="T47" fmla="*/ 37 h 325"/>
                <a:gd name="T48" fmla="*/ 842 w 869"/>
                <a:gd name="T49" fmla="*/ 95 h 325"/>
                <a:gd name="T50" fmla="*/ 845 w 869"/>
                <a:gd name="T51" fmla="*/ 201 h 325"/>
                <a:gd name="T52" fmla="*/ 848 w 869"/>
                <a:gd name="T53" fmla="*/ 235 h 325"/>
                <a:gd name="T54" fmla="*/ 853 w 869"/>
                <a:gd name="T55" fmla="*/ 307 h 325"/>
                <a:gd name="T56" fmla="*/ 859 w 869"/>
                <a:gd name="T57" fmla="*/ 201 h 325"/>
                <a:gd name="T58" fmla="*/ 862 w 869"/>
                <a:gd name="T59" fmla="*/ 163 h 325"/>
                <a:gd name="T60" fmla="*/ 868 w 869"/>
                <a:gd name="T61" fmla="*/ 23 h 325"/>
                <a:gd name="T62" fmla="*/ 868 w 869"/>
                <a:gd name="T63" fmla="*/ 23 h 325"/>
                <a:gd name="T64" fmla="*/ 865 w 869"/>
                <a:gd name="T65" fmla="*/ 11 h 325"/>
                <a:gd name="T66" fmla="*/ 853 w 869"/>
                <a:gd name="T67" fmla="*/ 9 h 325"/>
                <a:gd name="T68" fmla="*/ 853 w 869"/>
                <a:gd name="T69" fmla="*/ 9 h 325"/>
                <a:gd name="T70" fmla="*/ 647 w 869"/>
                <a:gd name="T71" fmla="*/ 3 h 325"/>
                <a:gd name="T72" fmla="*/ 438 w 869"/>
                <a:gd name="T7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335" y="0"/>
                  </a:moveTo>
                  <a:lnTo>
                    <a:pt x="232" y="0"/>
                  </a:lnTo>
                  <a:lnTo>
                    <a:pt x="232" y="0"/>
                  </a:lnTo>
                  <a:lnTo>
                    <a:pt x="23" y="0"/>
                  </a:lnTo>
                  <a:lnTo>
                    <a:pt x="23" y="0"/>
                  </a:lnTo>
                  <a:lnTo>
                    <a:pt x="23" y="0"/>
                  </a:lnTo>
                  <a:lnTo>
                    <a:pt x="23" y="0"/>
                  </a:lnTo>
                  <a:lnTo>
                    <a:pt x="14" y="0"/>
                  </a:lnTo>
                  <a:lnTo>
                    <a:pt x="6" y="6"/>
                  </a:lnTo>
                  <a:lnTo>
                    <a:pt x="3" y="14"/>
                  </a:lnTo>
                  <a:lnTo>
                    <a:pt x="0" y="23"/>
                  </a:lnTo>
                  <a:lnTo>
                    <a:pt x="0" y="95"/>
                  </a:lnTo>
                  <a:lnTo>
                    <a:pt x="0" y="95"/>
                  </a:lnTo>
                  <a:lnTo>
                    <a:pt x="0" y="163"/>
                  </a:lnTo>
                  <a:lnTo>
                    <a:pt x="3" y="235"/>
                  </a:lnTo>
                  <a:lnTo>
                    <a:pt x="3" y="269"/>
                  </a:lnTo>
                  <a:lnTo>
                    <a:pt x="6" y="307"/>
                  </a:lnTo>
                  <a:lnTo>
                    <a:pt x="6" y="307"/>
                  </a:lnTo>
                  <a:lnTo>
                    <a:pt x="6" y="307"/>
                  </a:lnTo>
                  <a:lnTo>
                    <a:pt x="6" y="312"/>
                  </a:lnTo>
                  <a:lnTo>
                    <a:pt x="11" y="318"/>
                  </a:lnTo>
                  <a:lnTo>
                    <a:pt x="17" y="324"/>
                  </a:lnTo>
                  <a:lnTo>
                    <a:pt x="23" y="324"/>
                  </a:lnTo>
                  <a:lnTo>
                    <a:pt x="215" y="321"/>
                  </a:lnTo>
                  <a:lnTo>
                    <a:pt x="406" y="318"/>
                  </a:lnTo>
                  <a:lnTo>
                    <a:pt x="598" y="312"/>
                  </a:lnTo>
                  <a:lnTo>
                    <a:pt x="598" y="312"/>
                  </a:lnTo>
                  <a:lnTo>
                    <a:pt x="793" y="307"/>
                  </a:lnTo>
                  <a:lnTo>
                    <a:pt x="793" y="307"/>
                  </a:lnTo>
                  <a:lnTo>
                    <a:pt x="598" y="298"/>
                  </a:lnTo>
                  <a:lnTo>
                    <a:pt x="406" y="292"/>
                  </a:lnTo>
                  <a:lnTo>
                    <a:pt x="215" y="289"/>
                  </a:lnTo>
                  <a:lnTo>
                    <a:pt x="43" y="286"/>
                  </a:lnTo>
                  <a:lnTo>
                    <a:pt x="43" y="269"/>
                  </a:lnTo>
                  <a:lnTo>
                    <a:pt x="43" y="235"/>
                  </a:lnTo>
                  <a:lnTo>
                    <a:pt x="46" y="163"/>
                  </a:lnTo>
                  <a:lnTo>
                    <a:pt x="46" y="163"/>
                  </a:lnTo>
                  <a:lnTo>
                    <a:pt x="46" y="95"/>
                  </a:lnTo>
                  <a:lnTo>
                    <a:pt x="46" y="46"/>
                  </a:lnTo>
                  <a:lnTo>
                    <a:pt x="46" y="46"/>
                  </a:lnTo>
                  <a:lnTo>
                    <a:pt x="232" y="46"/>
                  </a:lnTo>
                  <a:lnTo>
                    <a:pt x="335" y="46"/>
                  </a:lnTo>
                  <a:lnTo>
                    <a:pt x="438" y="43"/>
                  </a:lnTo>
                  <a:lnTo>
                    <a:pt x="438" y="43"/>
                  </a:lnTo>
                  <a:lnTo>
                    <a:pt x="647" y="43"/>
                  </a:lnTo>
                  <a:lnTo>
                    <a:pt x="750" y="40"/>
                  </a:lnTo>
                  <a:lnTo>
                    <a:pt x="750" y="40"/>
                  </a:lnTo>
                  <a:lnTo>
                    <a:pt x="839" y="37"/>
                  </a:lnTo>
                  <a:lnTo>
                    <a:pt x="842" y="95"/>
                  </a:lnTo>
                  <a:lnTo>
                    <a:pt x="842" y="95"/>
                  </a:lnTo>
                  <a:lnTo>
                    <a:pt x="845" y="163"/>
                  </a:lnTo>
                  <a:lnTo>
                    <a:pt x="845" y="201"/>
                  </a:lnTo>
                  <a:lnTo>
                    <a:pt x="848" y="235"/>
                  </a:lnTo>
                  <a:lnTo>
                    <a:pt x="848" y="235"/>
                  </a:lnTo>
                  <a:lnTo>
                    <a:pt x="853" y="307"/>
                  </a:lnTo>
                  <a:lnTo>
                    <a:pt x="853" y="307"/>
                  </a:lnTo>
                  <a:lnTo>
                    <a:pt x="859" y="235"/>
                  </a:lnTo>
                  <a:lnTo>
                    <a:pt x="859" y="201"/>
                  </a:lnTo>
                  <a:lnTo>
                    <a:pt x="862" y="163"/>
                  </a:lnTo>
                  <a:lnTo>
                    <a:pt x="862" y="163"/>
                  </a:lnTo>
                  <a:lnTo>
                    <a:pt x="865" y="95"/>
                  </a:lnTo>
                  <a:lnTo>
                    <a:pt x="868" y="23"/>
                  </a:lnTo>
                  <a:lnTo>
                    <a:pt x="868" y="23"/>
                  </a:lnTo>
                  <a:lnTo>
                    <a:pt x="868" y="23"/>
                  </a:lnTo>
                  <a:lnTo>
                    <a:pt x="868" y="17"/>
                  </a:lnTo>
                  <a:lnTo>
                    <a:pt x="865" y="11"/>
                  </a:lnTo>
                  <a:lnTo>
                    <a:pt x="859" y="9"/>
                  </a:lnTo>
                  <a:lnTo>
                    <a:pt x="853" y="9"/>
                  </a:lnTo>
                  <a:lnTo>
                    <a:pt x="853" y="9"/>
                  </a:lnTo>
                  <a:lnTo>
                    <a:pt x="853" y="9"/>
                  </a:lnTo>
                  <a:lnTo>
                    <a:pt x="750" y="6"/>
                  </a:lnTo>
                  <a:lnTo>
                    <a:pt x="647" y="3"/>
                  </a:lnTo>
                  <a:lnTo>
                    <a:pt x="647" y="3"/>
                  </a:lnTo>
                  <a:lnTo>
                    <a:pt x="438"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59" name="Straight Connector 358"/>
          <p:cNvCxnSpPr/>
          <p:nvPr/>
        </p:nvCxnSpPr>
        <p:spPr>
          <a:xfrm flipH="1" flipV="1">
            <a:off x="5507660" y="1598494"/>
            <a:ext cx="2167" cy="457200"/>
          </a:xfrm>
          <a:prstGeom prst="line">
            <a:avLst/>
          </a:prstGeom>
          <a:solidFill>
            <a:srgbClr val="A1A194"/>
          </a:solidFill>
          <a:ln w="28575" cap="flat">
            <a:solidFill>
              <a:schemeClr val="accent6">
                <a:lumMod val="60000"/>
                <a:lumOff val="4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286" name="Group 285"/>
          <p:cNvGrpSpPr/>
          <p:nvPr/>
        </p:nvGrpSpPr>
        <p:grpSpPr>
          <a:xfrm>
            <a:off x="5386617" y="1100759"/>
            <a:ext cx="1459855" cy="506618"/>
            <a:chOff x="3381951" y="1574251"/>
            <a:chExt cx="1459855" cy="506618"/>
          </a:xfrm>
          <a:solidFill>
            <a:srgbClr val="0070C0"/>
          </a:solidFill>
        </p:grpSpPr>
        <p:grpSp>
          <p:nvGrpSpPr>
            <p:cNvPr id="287" name="Group 286"/>
            <p:cNvGrpSpPr/>
            <p:nvPr/>
          </p:nvGrpSpPr>
          <p:grpSpPr>
            <a:xfrm>
              <a:off x="3381951" y="1574251"/>
              <a:ext cx="1459855" cy="506618"/>
              <a:chOff x="246063" y="2659063"/>
              <a:chExt cx="1519237" cy="722312"/>
            </a:xfrm>
            <a:grpFill/>
          </p:grpSpPr>
          <p:sp>
            <p:nvSpPr>
              <p:cNvPr id="289" name="Freeform 8"/>
              <p:cNvSpPr>
                <a:spLocks noChangeArrowheads="1"/>
              </p:cNvSpPr>
              <p:nvPr/>
            </p:nvSpPr>
            <p:spPr bwMode="auto">
              <a:xfrm>
                <a:off x="246063" y="2659063"/>
                <a:ext cx="1519237" cy="722312"/>
              </a:xfrm>
              <a:custGeom>
                <a:avLst/>
                <a:gdLst>
                  <a:gd name="T0" fmla="*/ 4124 w 4219"/>
                  <a:gd name="T1" fmla="*/ 1666 h 2007"/>
                  <a:gd name="T2" fmla="*/ 3985 w 4219"/>
                  <a:gd name="T3" fmla="*/ 1483 h 2007"/>
                  <a:gd name="T4" fmla="*/ 3853 w 4219"/>
                  <a:gd name="T5" fmla="*/ 1373 h 2007"/>
                  <a:gd name="T6" fmla="*/ 3703 w 4219"/>
                  <a:gd name="T7" fmla="*/ 1226 h 2007"/>
                  <a:gd name="T8" fmla="*/ 3628 w 4219"/>
                  <a:gd name="T9" fmla="*/ 1012 h 2007"/>
                  <a:gd name="T10" fmla="*/ 3518 w 4219"/>
                  <a:gd name="T11" fmla="*/ 869 h 2007"/>
                  <a:gd name="T12" fmla="*/ 3301 w 4219"/>
                  <a:gd name="T13" fmla="*/ 738 h 2007"/>
                  <a:gd name="T14" fmla="*/ 3145 w 4219"/>
                  <a:gd name="T15" fmla="*/ 446 h 2007"/>
                  <a:gd name="T16" fmla="*/ 2949 w 4219"/>
                  <a:gd name="T17" fmla="*/ 210 h 2007"/>
                  <a:gd name="T18" fmla="*/ 2569 w 4219"/>
                  <a:gd name="T19" fmla="*/ 19 h 2007"/>
                  <a:gd name="T20" fmla="*/ 2322 w 4219"/>
                  <a:gd name="T21" fmla="*/ 3 h 2007"/>
                  <a:gd name="T22" fmla="*/ 1914 w 4219"/>
                  <a:gd name="T23" fmla="*/ 137 h 2007"/>
                  <a:gd name="T24" fmla="*/ 1644 w 4219"/>
                  <a:gd name="T25" fmla="*/ 271 h 2007"/>
                  <a:gd name="T26" fmla="*/ 1472 w 4219"/>
                  <a:gd name="T27" fmla="*/ 290 h 2007"/>
                  <a:gd name="T28" fmla="*/ 1252 w 4219"/>
                  <a:gd name="T29" fmla="*/ 397 h 2007"/>
                  <a:gd name="T30" fmla="*/ 1150 w 4219"/>
                  <a:gd name="T31" fmla="*/ 499 h 2007"/>
                  <a:gd name="T32" fmla="*/ 1056 w 4219"/>
                  <a:gd name="T33" fmla="*/ 663 h 2007"/>
                  <a:gd name="T34" fmla="*/ 826 w 4219"/>
                  <a:gd name="T35" fmla="*/ 733 h 2007"/>
                  <a:gd name="T36" fmla="*/ 657 w 4219"/>
                  <a:gd name="T37" fmla="*/ 829 h 2007"/>
                  <a:gd name="T38" fmla="*/ 558 w 4219"/>
                  <a:gd name="T39" fmla="*/ 926 h 2007"/>
                  <a:gd name="T40" fmla="*/ 461 w 4219"/>
                  <a:gd name="T41" fmla="*/ 1095 h 2007"/>
                  <a:gd name="T42" fmla="*/ 300 w 4219"/>
                  <a:gd name="T43" fmla="*/ 1191 h 2007"/>
                  <a:gd name="T44" fmla="*/ 45 w 4219"/>
                  <a:gd name="T45" fmla="*/ 1400 h 2007"/>
                  <a:gd name="T46" fmla="*/ 0 w 4219"/>
                  <a:gd name="T47" fmla="*/ 1583 h 2007"/>
                  <a:gd name="T48" fmla="*/ 10 w 4219"/>
                  <a:gd name="T49" fmla="*/ 1690 h 2007"/>
                  <a:gd name="T50" fmla="*/ 209 w 4219"/>
                  <a:gd name="T51" fmla="*/ 1950 h 2007"/>
                  <a:gd name="T52" fmla="*/ 1349 w 4219"/>
                  <a:gd name="T53" fmla="*/ 1966 h 2007"/>
                  <a:gd name="T54" fmla="*/ 3220 w 4219"/>
                  <a:gd name="T55" fmla="*/ 1937 h 2007"/>
                  <a:gd name="T56" fmla="*/ 4156 w 4219"/>
                  <a:gd name="T57" fmla="*/ 1977 h 2007"/>
                  <a:gd name="T58" fmla="*/ 3220 w 4219"/>
                  <a:gd name="T59" fmla="*/ 1913 h 2007"/>
                  <a:gd name="T60" fmla="*/ 1657 w 4219"/>
                  <a:gd name="T61" fmla="*/ 1910 h 2007"/>
                  <a:gd name="T62" fmla="*/ 271 w 4219"/>
                  <a:gd name="T63" fmla="*/ 1915 h 2007"/>
                  <a:gd name="T64" fmla="*/ 83 w 4219"/>
                  <a:gd name="T65" fmla="*/ 1709 h 2007"/>
                  <a:gd name="T66" fmla="*/ 64 w 4219"/>
                  <a:gd name="T67" fmla="*/ 1591 h 2007"/>
                  <a:gd name="T68" fmla="*/ 78 w 4219"/>
                  <a:gd name="T69" fmla="*/ 1497 h 2007"/>
                  <a:gd name="T70" fmla="*/ 220 w 4219"/>
                  <a:gd name="T71" fmla="*/ 1298 h 2007"/>
                  <a:gd name="T72" fmla="*/ 496 w 4219"/>
                  <a:gd name="T73" fmla="*/ 1215 h 2007"/>
                  <a:gd name="T74" fmla="*/ 542 w 4219"/>
                  <a:gd name="T75" fmla="*/ 1073 h 2007"/>
                  <a:gd name="T76" fmla="*/ 651 w 4219"/>
                  <a:gd name="T77" fmla="*/ 923 h 2007"/>
                  <a:gd name="T78" fmla="*/ 804 w 4219"/>
                  <a:gd name="T79" fmla="*/ 816 h 2007"/>
                  <a:gd name="T80" fmla="*/ 995 w 4219"/>
                  <a:gd name="T81" fmla="*/ 762 h 2007"/>
                  <a:gd name="T82" fmla="*/ 1129 w 4219"/>
                  <a:gd name="T83" fmla="*/ 663 h 2007"/>
                  <a:gd name="T84" fmla="*/ 1228 w 4219"/>
                  <a:gd name="T85" fmla="*/ 513 h 2007"/>
                  <a:gd name="T86" fmla="*/ 1346 w 4219"/>
                  <a:gd name="T87" fmla="*/ 413 h 2007"/>
                  <a:gd name="T88" fmla="*/ 1539 w 4219"/>
                  <a:gd name="T89" fmla="*/ 344 h 2007"/>
                  <a:gd name="T90" fmla="*/ 1745 w 4219"/>
                  <a:gd name="T91" fmla="*/ 349 h 2007"/>
                  <a:gd name="T92" fmla="*/ 1997 w 4219"/>
                  <a:gd name="T93" fmla="*/ 159 h 2007"/>
                  <a:gd name="T94" fmla="*/ 2384 w 4219"/>
                  <a:gd name="T95" fmla="*/ 59 h 2007"/>
                  <a:gd name="T96" fmla="*/ 2612 w 4219"/>
                  <a:gd name="T97" fmla="*/ 89 h 2007"/>
                  <a:gd name="T98" fmla="*/ 2960 w 4219"/>
                  <a:gd name="T99" fmla="*/ 287 h 2007"/>
                  <a:gd name="T100" fmla="*/ 3132 w 4219"/>
                  <a:gd name="T101" fmla="*/ 521 h 2007"/>
                  <a:gd name="T102" fmla="*/ 3311 w 4219"/>
                  <a:gd name="T103" fmla="*/ 784 h 2007"/>
                  <a:gd name="T104" fmla="*/ 3510 w 4219"/>
                  <a:gd name="T105" fmla="*/ 912 h 2007"/>
                  <a:gd name="T106" fmla="*/ 3588 w 4219"/>
                  <a:gd name="T107" fmla="*/ 1006 h 2007"/>
                  <a:gd name="T108" fmla="*/ 3671 w 4219"/>
                  <a:gd name="T109" fmla="*/ 1205 h 2007"/>
                  <a:gd name="T110" fmla="*/ 3740 w 4219"/>
                  <a:gd name="T111" fmla="*/ 1336 h 2007"/>
                  <a:gd name="T112" fmla="*/ 3909 w 4219"/>
                  <a:gd name="T113" fmla="*/ 1441 h 2007"/>
                  <a:gd name="T114" fmla="*/ 4067 w 4219"/>
                  <a:gd name="T115" fmla="*/ 1601 h 2007"/>
                  <a:gd name="T116" fmla="*/ 4183 w 4219"/>
                  <a:gd name="T117" fmla="*/ 1827 h 2007"/>
                  <a:gd name="T118" fmla="*/ 4207 w 4219"/>
                  <a:gd name="T119" fmla="*/ 1974 h 2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19" h="2007">
                    <a:moveTo>
                      <a:pt x="4215" y="1950"/>
                    </a:moveTo>
                    <a:lnTo>
                      <a:pt x="4213" y="1937"/>
                    </a:lnTo>
                    <a:lnTo>
                      <a:pt x="4199" y="1880"/>
                    </a:lnTo>
                    <a:lnTo>
                      <a:pt x="4188" y="1824"/>
                    </a:lnTo>
                    <a:lnTo>
                      <a:pt x="4188" y="1824"/>
                    </a:lnTo>
                    <a:lnTo>
                      <a:pt x="4180" y="1797"/>
                    </a:lnTo>
                    <a:lnTo>
                      <a:pt x="4170" y="1770"/>
                    </a:lnTo>
                    <a:lnTo>
                      <a:pt x="4170" y="1770"/>
                    </a:lnTo>
                    <a:lnTo>
                      <a:pt x="4148" y="1717"/>
                    </a:lnTo>
                    <a:lnTo>
                      <a:pt x="4124" y="1666"/>
                    </a:lnTo>
                    <a:lnTo>
                      <a:pt x="4124" y="1666"/>
                    </a:lnTo>
                    <a:lnTo>
                      <a:pt x="4095" y="1617"/>
                    </a:lnTo>
                    <a:lnTo>
                      <a:pt x="4095" y="1617"/>
                    </a:lnTo>
                    <a:lnTo>
                      <a:pt x="4078" y="1593"/>
                    </a:lnTo>
                    <a:lnTo>
                      <a:pt x="4060" y="1569"/>
                    </a:lnTo>
                    <a:lnTo>
                      <a:pt x="4060" y="1569"/>
                    </a:lnTo>
                    <a:lnTo>
                      <a:pt x="4025" y="1524"/>
                    </a:lnTo>
                    <a:lnTo>
                      <a:pt x="4025" y="1524"/>
                    </a:lnTo>
                    <a:lnTo>
                      <a:pt x="3985" y="1483"/>
                    </a:lnTo>
                    <a:lnTo>
                      <a:pt x="3985" y="1483"/>
                    </a:lnTo>
                    <a:lnTo>
                      <a:pt x="3966" y="1462"/>
                    </a:lnTo>
                    <a:lnTo>
                      <a:pt x="3944" y="1443"/>
                    </a:lnTo>
                    <a:lnTo>
                      <a:pt x="3920" y="1424"/>
                    </a:lnTo>
                    <a:lnTo>
                      <a:pt x="3920" y="1424"/>
                    </a:lnTo>
                    <a:lnTo>
                      <a:pt x="3899" y="1406"/>
                    </a:lnTo>
                    <a:lnTo>
                      <a:pt x="3899" y="1406"/>
                    </a:lnTo>
                    <a:lnTo>
                      <a:pt x="3874" y="1389"/>
                    </a:lnTo>
                    <a:lnTo>
                      <a:pt x="3864" y="1382"/>
                    </a:lnTo>
                    <a:lnTo>
                      <a:pt x="3853" y="1373"/>
                    </a:lnTo>
                    <a:lnTo>
                      <a:pt x="3853" y="1373"/>
                    </a:lnTo>
                    <a:lnTo>
                      <a:pt x="3802" y="1341"/>
                    </a:lnTo>
                    <a:lnTo>
                      <a:pt x="3802" y="1341"/>
                    </a:lnTo>
                    <a:lnTo>
                      <a:pt x="3751" y="1314"/>
                    </a:lnTo>
                    <a:lnTo>
                      <a:pt x="3751" y="1314"/>
                    </a:lnTo>
                    <a:lnTo>
                      <a:pt x="3708" y="1293"/>
                    </a:lnTo>
                    <a:lnTo>
                      <a:pt x="3706" y="1277"/>
                    </a:lnTo>
                    <a:lnTo>
                      <a:pt x="3706" y="1250"/>
                    </a:lnTo>
                    <a:lnTo>
                      <a:pt x="3706" y="1250"/>
                    </a:lnTo>
                    <a:lnTo>
                      <a:pt x="3703" y="1226"/>
                    </a:lnTo>
                    <a:lnTo>
                      <a:pt x="3703" y="1226"/>
                    </a:lnTo>
                    <a:lnTo>
                      <a:pt x="3698" y="1199"/>
                    </a:lnTo>
                    <a:lnTo>
                      <a:pt x="3698" y="1199"/>
                    </a:lnTo>
                    <a:lnTo>
                      <a:pt x="3687" y="1151"/>
                    </a:lnTo>
                    <a:lnTo>
                      <a:pt x="3687" y="1151"/>
                    </a:lnTo>
                    <a:lnTo>
                      <a:pt x="3671" y="1103"/>
                    </a:lnTo>
                    <a:lnTo>
                      <a:pt x="3671" y="1103"/>
                    </a:lnTo>
                    <a:lnTo>
                      <a:pt x="3652" y="1054"/>
                    </a:lnTo>
                    <a:lnTo>
                      <a:pt x="3652" y="1054"/>
                    </a:lnTo>
                    <a:lnTo>
                      <a:pt x="3628" y="1012"/>
                    </a:lnTo>
                    <a:lnTo>
                      <a:pt x="3628" y="1012"/>
                    </a:lnTo>
                    <a:lnTo>
                      <a:pt x="3601" y="966"/>
                    </a:lnTo>
                    <a:lnTo>
                      <a:pt x="3601" y="966"/>
                    </a:lnTo>
                    <a:lnTo>
                      <a:pt x="3585" y="947"/>
                    </a:lnTo>
                    <a:lnTo>
                      <a:pt x="3585" y="947"/>
                    </a:lnTo>
                    <a:lnTo>
                      <a:pt x="3569" y="926"/>
                    </a:lnTo>
                    <a:lnTo>
                      <a:pt x="3569" y="926"/>
                    </a:lnTo>
                    <a:lnTo>
                      <a:pt x="3553" y="907"/>
                    </a:lnTo>
                    <a:lnTo>
                      <a:pt x="3553" y="907"/>
                    </a:lnTo>
                    <a:lnTo>
                      <a:pt x="3537" y="888"/>
                    </a:lnTo>
                    <a:lnTo>
                      <a:pt x="3518" y="869"/>
                    </a:lnTo>
                    <a:lnTo>
                      <a:pt x="3499" y="853"/>
                    </a:lnTo>
                    <a:lnTo>
                      <a:pt x="3480" y="837"/>
                    </a:lnTo>
                    <a:lnTo>
                      <a:pt x="3459" y="821"/>
                    </a:lnTo>
                    <a:lnTo>
                      <a:pt x="3438" y="808"/>
                    </a:lnTo>
                    <a:lnTo>
                      <a:pt x="3416" y="794"/>
                    </a:lnTo>
                    <a:lnTo>
                      <a:pt x="3394" y="781"/>
                    </a:lnTo>
                    <a:lnTo>
                      <a:pt x="3370" y="767"/>
                    </a:lnTo>
                    <a:lnTo>
                      <a:pt x="3349" y="757"/>
                    </a:lnTo>
                    <a:lnTo>
                      <a:pt x="3325" y="746"/>
                    </a:lnTo>
                    <a:lnTo>
                      <a:pt x="3301" y="738"/>
                    </a:lnTo>
                    <a:lnTo>
                      <a:pt x="3276" y="730"/>
                    </a:lnTo>
                    <a:lnTo>
                      <a:pt x="3252" y="725"/>
                    </a:lnTo>
                    <a:lnTo>
                      <a:pt x="3242" y="722"/>
                    </a:lnTo>
                    <a:lnTo>
                      <a:pt x="3242" y="722"/>
                    </a:lnTo>
                    <a:lnTo>
                      <a:pt x="3228" y="666"/>
                    </a:lnTo>
                    <a:lnTo>
                      <a:pt x="3215" y="609"/>
                    </a:lnTo>
                    <a:lnTo>
                      <a:pt x="3196" y="553"/>
                    </a:lnTo>
                    <a:lnTo>
                      <a:pt x="3172" y="502"/>
                    </a:lnTo>
                    <a:lnTo>
                      <a:pt x="3172" y="502"/>
                    </a:lnTo>
                    <a:lnTo>
                      <a:pt x="3145" y="446"/>
                    </a:lnTo>
                    <a:lnTo>
                      <a:pt x="3113" y="395"/>
                    </a:lnTo>
                    <a:lnTo>
                      <a:pt x="3113" y="395"/>
                    </a:lnTo>
                    <a:lnTo>
                      <a:pt x="3076" y="344"/>
                    </a:lnTo>
                    <a:lnTo>
                      <a:pt x="3038" y="295"/>
                    </a:lnTo>
                    <a:lnTo>
                      <a:pt x="3038" y="295"/>
                    </a:lnTo>
                    <a:lnTo>
                      <a:pt x="3017" y="274"/>
                    </a:lnTo>
                    <a:lnTo>
                      <a:pt x="2995" y="252"/>
                    </a:lnTo>
                    <a:lnTo>
                      <a:pt x="2995" y="252"/>
                    </a:lnTo>
                    <a:lnTo>
                      <a:pt x="2949" y="210"/>
                    </a:lnTo>
                    <a:lnTo>
                      <a:pt x="2949" y="210"/>
                    </a:lnTo>
                    <a:lnTo>
                      <a:pt x="2901" y="172"/>
                    </a:lnTo>
                    <a:lnTo>
                      <a:pt x="2853" y="137"/>
                    </a:lnTo>
                    <a:lnTo>
                      <a:pt x="2853" y="137"/>
                    </a:lnTo>
                    <a:lnTo>
                      <a:pt x="2799" y="105"/>
                    </a:lnTo>
                    <a:lnTo>
                      <a:pt x="2743" y="78"/>
                    </a:lnTo>
                    <a:lnTo>
                      <a:pt x="2743" y="78"/>
                    </a:lnTo>
                    <a:lnTo>
                      <a:pt x="2687" y="54"/>
                    </a:lnTo>
                    <a:lnTo>
                      <a:pt x="2628" y="35"/>
                    </a:lnTo>
                    <a:lnTo>
                      <a:pt x="2628" y="35"/>
                    </a:lnTo>
                    <a:lnTo>
                      <a:pt x="2569" y="19"/>
                    </a:lnTo>
                    <a:lnTo>
                      <a:pt x="2569" y="19"/>
                    </a:lnTo>
                    <a:lnTo>
                      <a:pt x="2507" y="8"/>
                    </a:lnTo>
                    <a:lnTo>
                      <a:pt x="2507" y="8"/>
                    </a:lnTo>
                    <a:lnTo>
                      <a:pt x="2445" y="3"/>
                    </a:lnTo>
                    <a:lnTo>
                      <a:pt x="2445" y="3"/>
                    </a:lnTo>
                    <a:lnTo>
                      <a:pt x="2416" y="0"/>
                    </a:lnTo>
                    <a:lnTo>
                      <a:pt x="2416" y="0"/>
                    </a:lnTo>
                    <a:lnTo>
                      <a:pt x="2384" y="0"/>
                    </a:lnTo>
                    <a:lnTo>
                      <a:pt x="2384" y="0"/>
                    </a:lnTo>
                    <a:lnTo>
                      <a:pt x="2322" y="3"/>
                    </a:lnTo>
                    <a:lnTo>
                      <a:pt x="2260" y="8"/>
                    </a:lnTo>
                    <a:lnTo>
                      <a:pt x="2260" y="8"/>
                    </a:lnTo>
                    <a:lnTo>
                      <a:pt x="2199" y="19"/>
                    </a:lnTo>
                    <a:lnTo>
                      <a:pt x="2140" y="35"/>
                    </a:lnTo>
                    <a:lnTo>
                      <a:pt x="2140" y="35"/>
                    </a:lnTo>
                    <a:lnTo>
                      <a:pt x="2081" y="54"/>
                    </a:lnTo>
                    <a:lnTo>
                      <a:pt x="2024" y="78"/>
                    </a:lnTo>
                    <a:lnTo>
                      <a:pt x="2024" y="78"/>
                    </a:lnTo>
                    <a:lnTo>
                      <a:pt x="1968" y="105"/>
                    </a:lnTo>
                    <a:lnTo>
                      <a:pt x="1914" y="137"/>
                    </a:lnTo>
                    <a:lnTo>
                      <a:pt x="1914" y="137"/>
                    </a:lnTo>
                    <a:lnTo>
                      <a:pt x="1863" y="172"/>
                    </a:lnTo>
                    <a:lnTo>
                      <a:pt x="1815" y="210"/>
                    </a:lnTo>
                    <a:lnTo>
                      <a:pt x="1815" y="210"/>
                    </a:lnTo>
                    <a:lnTo>
                      <a:pt x="1778" y="247"/>
                    </a:lnTo>
                    <a:lnTo>
                      <a:pt x="1740" y="285"/>
                    </a:lnTo>
                    <a:lnTo>
                      <a:pt x="1740" y="285"/>
                    </a:lnTo>
                    <a:lnTo>
                      <a:pt x="1692" y="277"/>
                    </a:lnTo>
                    <a:lnTo>
                      <a:pt x="1644" y="271"/>
                    </a:lnTo>
                    <a:lnTo>
                      <a:pt x="1644" y="271"/>
                    </a:lnTo>
                    <a:lnTo>
                      <a:pt x="1614" y="271"/>
                    </a:lnTo>
                    <a:lnTo>
                      <a:pt x="1614" y="271"/>
                    </a:lnTo>
                    <a:lnTo>
                      <a:pt x="1587" y="274"/>
                    </a:lnTo>
                    <a:lnTo>
                      <a:pt x="1571" y="274"/>
                    </a:lnTo>
                    <a:lnTo>
                      <a:pt x="1558" y="277"/>
                    </a:lnTo>
                    <a:lnTo>
                      <a:pt x="1558" y="277"/>
                    </a:lnTo>
                    <a:lnTo>
                      <a:pt x="1528" y="279"/>
                    </a:lnTo>
                    <a:lnTo>
                      <a:pt x="1528" y="279"/>
                    </a:lnTo>
                    <a:lnTo>
                      <a:pt x="1472" y="290"/>
                    </a:lnTo>
                    <a:lnTo>
                      <a:pt x="1472" y="290"/>
                    </a:lnTo>
                    <a:lnTo>
                      <a:pt x="1416" y="309"/>
                    </a:lnTo>
                    <a:lnTo>
                      <a:pt x="1416" y="309"/>
                    </a:lnTo>
                    <a:lnTo>
                      <a:pt x="1389" y="320"/>
                    </a:lnTo>
                    <a:lnTo>
                      <a:pt x="1389" y="320"/>
                    </a:lnTo>
                    <a:lnTo>
                      <a:pt x="1362" y="330"/>
                    </a:lnTo>
                    <a:lnTo>
                      <a:pt x="1362" y="330"/>
                    </a:lnTo>
                    <a:lnTo>
                      <a:pt x="1311" y="357"/>
                    </a:lnTo>
                    <a:lnTo>
                      <a:pt x="1311" y="357"/>
                    </a:lnTo>
                    <a:lnTo>
                      <a:pt x="1265" y="389"/>
                    </a:lnTo>
                    <a:lnTo>
                      <a:pt x="1252" y="397"/>
                    </a:lnTo>
                    <a:lnTo>
                      <a:pt x="1241" y="408"/>
                    </a:lnTo>
                    <a:lnTo>
                      <a:pt x="1241" y="408"/>
                    </a:lnTo>
                    <a:lnTo>
                      <a:pt x="1220" y="427"/>
                    </a:lnTo>
                    <a:lnTo>
                      <a:pt x="1220" y="427"/>
                    </a:lnTo>
                    <a:lnTo>
                      <a:pt x="1199" y="446"/>
                    </a:lnTo>
                    <a:lnTo>
                      <a:pt x="1199" y="446"/>
                    </a:lnTo>
                    <a:lnTo>
                      <a:pt x="1177" y="467"/>
                    </a:lnTo>
                    <a:lnTo>
                      <a:pt x="1177" y="467"/>
                    </a:lnTo>
                    <a:lnTo>
                      <a:pt x="1158" y="488"/>
                    </a:lnTo>
                    <a:lnTo>
                      <a:pt x="1150" y="499"/>
                    </a:lnTo>
                    <a:lnTo>
                      <a:pt x="1142" y="510"/>
                    </a:lnTo>
                    <a:lnTo>
                      <a:pt x="1142" y="510"/>
                    </a:lnTo>
                    <a:lnTo>
                      <a:pt x="1107" y="558"/>
                    </a:lnTo>
                    <a:lnTo>
                      <a:pt x="1107" y="558"/>
                    </a:lnTo>
                    <a:lnTo>
                      <a:pt x="1081" y="609"/>
                    </a:lnTo>
                    <a:lnTo>
                      <a:pt x="1081" y="609"/>
                    </a:lnTo>
                    <a:lnTo>
                      <a:pt x="1067" y="636"/>
                    </a:lnTo>
                    <a:lnTo>
                      <a:pt x="1067" y="636"/>
                    </a:lnTo>
                    <a:lnTo>
                      <a:pt x="1056" y="663"/>
                    </a:lnTo>
                    <a:lnTo>
                      <a:pt x="1056" y="663"/>
                    </a:lnTo>
                    <a:lnTo>
                      <a:pt x="1046" y="692"/>
                    </a:lnTo>
                    <a:lnTo>
                      <a:pt x="1046" y="692"/>
                    </a:lnTo>
                    <a:lnTo>
                      <a:pt x="1016" y="692"/>
                    </a:lnTo>
                    <a:lnTo>
                      <a:pt x="989" y="695"/>
                    </a:lnTo>
                    <a:lnTo>
                      <a:pt x="962" y="698"/>
                    </a:lnTo>
                    <a:lnTo>
                      <a:pt x="933" y="703"/>
                    </a:lnTo>
                    <a:lnTo>
                      <a:pt x="906" y="709"/>
                    </a:lnTo>
                    <a:lnTo>
                      <a:pt x="879" y="714"/>
                    </a:lnTo>
                    <a:lnTo>
                      <a:pt x="853" y="722"/>
                    </a:lnTo>
                    <a:lnTo>
                      <a:pt x="826" y="733"/>
                    </a:lnTo>
                    <a:lnTo>
                      <a:pt x="826" y="733"/>
                    </a:lnTo>
                    <a:lnTo>
                      <a:pt x="799" y="743"/>
                    </a:lnTo>
                    <a:lnTo>
                      <a:pt x="799" y="743"/>
                    </a:lnTo>
                    <a:lnTo>
                      <a:pt x="775" y="754"/>
                    </a:lnTo>
                    <a:lnTo>
                      <a:pt x="775" y="754"/>
                    </a:lnTo>
                    <a:lnTo>
                      <a:pt x="748" y="767"/>
                    </a:lnTo>
                    <a:lnTo>
                      <a:pt x="748" y="767"/>
                    </a:lnTo>
                    <a:lnTo>
                      <a:pt x="702" y="794"/>
                    </a:lnTo>
                    <a:lnTo>
                      <a:pt x="702" y="794"/>
                    </a:lnTo>
                    <a:lnTo>
                      <a:pt x="657" y="829"/>
                    </a:lnTo>
                    <a:lnTo>
                      <a:pt x="657" y="829"/>
                    </a:lnTo>
                    <a:lnTo>
                      <a:pt x="635" y="845"/>
                    </a:lnTo>
                    <a:lnTo>
                      <a:pt x="635" y="845"/>
                    </a:lnTo>
                    <a:lnTo>
                      <a:pt x="614" y="864"/>
                    </a:lnTo>
                    <a:lnTo>
                      <a:pt x="603" y="875"/>
                    </a:lnTo>
                    <a:lnTo>
                      <a:pt x="595" y="885"/>
                    </a:lnTo>
                    <a:lnTo>
                      <a:pt x="584" y="893"/>
                    </a:lnTo>
                    <a:lnTo>
                      <a:pt x="576" y="904"/>
                    </a:lnTo>
                    <a:lnTo>
                      <a:pt x="576" y="904"/>
                    </a:lnTo>
                    <a:lnTo>
                      <a:pt x="558" y="926"/>
                    </a:lnTo>
                    <a:lnTo>
                      <a:pt x="558" y="926"/>
                    </a:lnTo>
                    <a:lnTo>
                      <a:pt x="542" y="950"/>
                    </a:lnTo>
                    <a:lnTo>
                      <a:pt x="542" y="950"/>
                    </a:lnTo>
                    <a:lnTo>
                      <a:pt x="509" y="995"/>
                    </a:lnTo>
                    <a:lnTo>
                      <a:pt x="509" y="995"/>
                    </a:lnTo>
                    <a:lnTo>
                      <a:pt x="483" y="1044"/>
                    </a:lnTo>
                    <a:lnTo>
                      <a:pt x="483" y="1044"/>
                    </a:lnTo>
                    <a:lnTo>
                      <a:pt x="472" y="1071"/>
                    </a:lnTo>
                    <a:lnTo>
                      <a:pt x="472" y="1071"/>
                    </a:lnTo>
                    <a:lnTo>
                      <a:pt x="461" y="1095"/>
                    </a:lnTo>
                    <a:lnTo>
                      <a:pt x="461" y="1095"/>
                    </a:lnTo>
                    <a:lnTo>
                      <a:pt x="450" y="1121"/>
                    </a:lnTo>
                    <a:lnTo>
                      <a:pt x="442" y="1148"/>
                    </a:lnTo>
                    <a:lnTo>
                      <a:pt x="437" y="1175"/>
                    </a:lnTo>
                    <a:lnTo>
                      <a:pt x="437" y="1175"/>
                    </a:lnTo>
                    <a:lnTo>
                      <a:pt x="402" y="1175"/>
                    </a:lnTo>
                    <a:lnTo>
                      <a:pt x="367" y="1178"/>
                    </a:lnTo>
                    <a:lnTo>
                      <a:pt x="332" y="1183"/>
                    </a:lnTo>
                    <a:lnTo>
                      <a:pt x="300" y="1191"/>
                    </a:lnTo>
                    <a:lnTo>
                      <a:pt x="300" y="1191"/>
                    </a:lnTo>
                    <a:lnTo>
                      <a:pt x="260" y="1205"/>
                    </a:lnTo>
                    <a:lnTo>
                      <a:pt x="220" y="1223"/>
                    </a:lnTo>
                    <a:lnTo>
                      <a:pt x="185" y="1245"/>
                    </a:lnTo>
                    <a:lnTo>
                      <a:pt x="150" y="1269"/>
                    </a:lnTo>
                    <a:lnTo>
                      <a:pt x="150" y="1269"/>
                    </a:lnTo>
                    <a:lnTo>
                      <a:pt x="120" y="1298"/>
                    </a:lnTo>
                    <a:lnTo>
                      <a:pt x="91" y="1331"/>
                    </a:lnTo>
                    <a:lnTo>
                      <a:pt x="67" y="1365"/>
                    </a:lnTo>
                    <a:lnTo>
                      <a:pt x="45" y="1400"/>
                    </a:lnTo>
                    <a:lnTo>
                      <a:pt x="45" y="1400"/>
                    </a:lnTo>
                    <a:lnTo>
                      <a:pt x="27" y="1441"/>
                    </a:lnTo>
                    <a:lnTo>
                      <a:pt x="13" y="1481"/>
                    </a:lnTo>
                    <a:lnTo>
                      <a:pt x="13" y="1481"/>
                    </a:lnTo>
                    <a:lnTo>
                      <a:pt x="10" y="1500"/>
                    </a:lnTo>
                    <a:lnTo>
                      <a:pt x="10" y="1500"/>
                    </a:lnTo>
                    <a:lnTo>
                      <a:pt x="5" y="1521"/>
                    </a:lnTo>
                    <a:lnTo>
                      <a:pt x="5" y="1521"/>
                    </a:lnTo>
                    <a:lnTo>
                      <a:pt x="0" y="1564"/>
                    </a:lnTo>
                    <a:lnTo>
                      <a:pt x="0" y="1564"/>
                    </a:lnTo>
                    <a:lnTo>
                      <a:pt x="0" y="1583"/>
                    </a:lnTo>
                    <a:lnTo>
                      <a:pt x="0" y="1588"/>
                    </a:lnTo>
                    <a:lnTo>
                      <a:pt x="0" y="1591"/>
                    </a:lnTo>
                    <a:lnTo>
                      <a:pt x="0" y="1593"/>
                    </a:lnTo>
                    <a:lnTo>
                      <a:pt x="0" y="1604"/>
                    </a:lnTo>
                    <a:lnTo>
                      <a:pt x="0" y="1604"/>
                    </a:lnTo>
                    <a:lnTo>
                      <a:pt x="0" y="1626"/>
                    </a:lnTo>
                    <a:lnTo>
                      <a:pt x="0" y="1626"/>
                    </a:lnTo>
                    <a:lnTo>
                      <a:pt x="3" y="1647"/>
                    </a:lnTo>
                    <a:lnTo>
                      <a:pt x="3" y="1647"/>
                    </a:lnTo>
                    <a:lnTo>
                      <a:pt x="10" y="1690"/>
                    </a:lnTo>
                    <a:lnTo>
                      <a:pt x="24" y="1730"/>
                    </a:lnTo>
                    <a:lnTo>
                      <a:pt x="24" y="1730"/>
                    </a:lnTo>
                    <a:lnTo>
                      <a:pt x="40" y="1768"/>
                    </a:lnTo>
                    <a:lnTo>
                      <a:pt x="59" y="1805"/>
                    </a:lnTo>
                    <a:lnTo>
                      <a:pt x="83" y="1840"/>
                    </a:lnTo>
                    <a:lnTo>
                      <a:pt x="110" y="1872"/>
                    </a:lnTo>
                    <a:lnTo>
                      <a:pt x="110" y="1872"/>
                    </a:lnTo>
                    <a:lnTo>
                      <a:pt x="139" y="1902"/>
                    </a:lnTo>
                    <a:lnTo>
                      <a:pt x="174" y="1928"/>
                    </a:lnTo>
                    <a:lnTo>
                      <a:pt x="209" y="1950"/>
                    </a:lnTo>
                    <a:lnTo>
                      <a:pt x="246" y="1972"/>
                    </a:lnTo>
                    <a:lnTo>
                      <a:pt x="246" y="1972"/>
                    </a:lnTo>
                    <a:lnTo>
                      <a:pt x="287" y="1985"/>
                    </a:lnTo>
                    <a:lnTo>
                      <a:pt x="327" y="1996"/>
                    </a:lnTo>
                    <a:lnTo>
                      <a:pt x="367" y="2004"/>
                    </a:lnTo>
                    <a:lnTo>
                      <a:pt x="410" y="2006"/>
                    </a:lnTo>
                    <a:lnTo>
                      <a:pt x="724" y="1993"/>
                    </a:lnTo>
                    <a:lnTo>
                      <a:pt x="1035" y="1980"/>
                    </a:lnTo>
                    <a:lnTo>
                      <a:pt x="1349" y="1966"/>
                    </a:lnTo>
                    <a:lnTo>
                      <a:pt x="1349" y="1966"/>
                    </a:lnTo>
                    <a:lnTo>
                      <a:pt x="1660" y="1956"/>
                    </a:lnTo>
                    <a:lnTo>
                      <a:pt x="1971" y="1947"/>
                    </a:lnTo>
                    <a:lnTo>
                      <a:pt x="1971" y="1947"/>
                    </a:lnTo>
                    <a:lnTo>
                      <a:pt x="2284" y="1942"/>
                    </a:lnTo>
                    <a:lnTo>
                      <a:pt x="2284" y="1942"/>
                    </a:lnTo>
                    <a:lnTo>
                      <a:pt x="2595" y="1937"/>
                    </a:lnTo>
                    <a:lnTo>
                      <a:pt x="2751" y="1937"/>
                    </a:lnTo>
                    <a:lnTo>
                      <a:pt x="2909" y="1934"/>
                    </a:lnTo>
                    <a:lnTo>
                      <a:pt x="3065" y="1934"/>
                    </a:lnTo>
                    <a:lnTo>
                      <a:pt x="3220" y="1937"/>
                    </a:lnTo>
                    <a:lnTo>
                      <a:pt x="3376" y="1939"/>
                    </a:lnTo>
                    <a:lnTo>
                      <a:pt x="3531" y="1942"/>
                    </a:lnTo>
                    <a:lnTo>
                      <a:pt x="3531" y="1942"/>
                    </a:lnTo>
                    <a:lnTo>
                      <a:pt x="3690" y="1947"/>
                    </a:lnTo>
                    <a:lnTo>
                      <a:pt x="3845" y="1956"/>
                    </a:lnTo>
                    <a:lnTo>
                      <a:pt x="3923" y="1958"/>
                    </a:lnTo>
                    <a:lnTo>
                      <a:pt x="4001" y="1963"/>
                    </a:lnTo>
                    <a:lnTo>
                      <a:pt x="4038" y="1966"/>
                    </a:lnTo>
                    <a:lnTo>
                      <a:pt x="4078" y="1969"/>
                    </a:lnTo>
                    <a:lnTo>
                      <a:pt x="4156" y="1977"/>
                    </a:lnTo>
                    <a:lnTo>
                      <a:pt x="4078" y="1969"/>
                    </a:lnTo>
                    <a:lnTo>
                      <a:pt x="4041" y="1963"/>
                    </a:lnTo>
                    <a:lnTo>
                      <a:pt x="4001" y="1961"/>
                    </a:lnTo>
                    <a:lnTo>
                      <a:pt x="3923" y="1953"/>
                    </a:lnTo>
                    <a:lnTo>
                      <a:pt x="3845" y="1945"/>
                    </a:lnTo>
                    <a:lnTo>
                      <a:pt x="3845" y="1945"/>
                    </a:lnTo>
                    <a:lnTo>
                      <a:pt x="3690" y="1934"/>
                    </a:lnTo>
                    <a:lnTo>
                      <a:pt x="3534" y="1926"/>
                    </a:lnTo>
                    <a:lnTo>
                      <a:pt x="3376" y="1918"/>
                    </a:lnTo>
                    <a:lnTo>
                      <a:pt x="3220" y="1913"/>
                    </a:lnTo>
                    <a:lnTo>
                      <a:pt x="3065" y="1910"/>
                    </a:lnTo>
                    <a:lnTo>
                      <a:pt x="2909" y="1907"/>
                    </a:lnTo>
                    <a:lnTo>
                      <a:pt x="2909" y="1907"/>
                    </a:lnTo>
                    <a:lnTo>
                      <a:pt x="2595" y="1902"/>
                    </a:lnTo>
                    <a:lnTo>
                      <a:pt x="2595" y="1902"/>
                    </a:lnTo>
                    <a:lnTo>
                      <a:pt x="2284" y="1902"/>
                    </a:lnTo>
                    <a:lnTo>
                      <a:pt x="2284" y="1902"/>
                    </a:lnTo>
                    <a:lnTo>
                      <a:pt x="1971" y="1904"/>
                    </a:lnTo>
                    <a:lnTo>
                      <a:pt x="1657" y="1910"/>
                    </a:lnTo>
                    <a:lnTo>
                      <a:pt x="1657" y="1910"/>
                    </a:lnTo>
                    <a:lnTo>
                      <a:pt x="1346" y="1915"/>
                    </a:lnTo>
                    <a:lnTo>
                      <a:pt x="1032" y="1923"/>
                    </a:lnTo>
                    <a:lnTo>
                      <a:pt x="1032" y="1923"/>
                    </a:lnTo>
                    <a:lnTo>
                      <a:pt x="721" y="1934"/>
                    </a:lnTo>
                    <a:lnTo>
                      <a:pt x="410" y="1947"/>
                    </a:lnTo>
                    <a:lnTo>
                      <a:pt x="410" y="1947"/>
                    </a:lnTo>
                    <a:lnTo>
                      <a:pt x="375" y="1945"/>
                    </a:lnTo>
                    <a:lnTo>
                      <a:pt x="340" y="1937"/>
                    </a:lnTo>
                    <a:lnTo>
                      <a:pt x="306" y="1928"/>
                    </a:lnTo>
                    <a:lnTo>
                      <a:pt x="271" y="1915"/>
                    </a:lnTo>
                    <a:lnTo>
                      <a:pt x="271" y="1915"/>
                    </a:lnTo>
                    <a:lnTo>
                      <a:pt x="238" y="1899"/>
                    </a:lnTo>
                    <a:lnTo>
                      <a:pt x="209" y="1878"/>
                    </a:lnTo>
                    <a:lnTo>
                      <a:pt x="182" y="1856"/>
                    </a:lnTo>
                    <a:lnTo>
                      <a:pt x="155" y="1832"/>
                    </a:lnTo>
                    <a:lnTo>
                      <a:pt x="155" y="1832"/>
                    </a:lnTo>
                    <a:lnTo>
                      <a:pt x="134" y="1803"/>
                    </a:lnTo>
                    <a:lnTo>
                      <a:pt x="112" y="1773"/>
                    </a:lnTo>
                    <a:lnTo>
                      <a:pt x="96" y="1741"/>
                    </a:lnTo>
                    <a:lnTo>
                      <a:pt x="83" y="1709"/>
                    </a:lnTo>
                    <a:lnTo>
                      <a:pt x="83" y="1709"/>
                    </a:lnTo>
                    <a:lnTo>
                      <a:pt x="72" y="1674"/>
                    </a:lnTo>
                    <a:lnTo>
                      <a:pt x="67" y="1639"/>
                    </a:lnTo>
                    <a:lnTo>
                      <a:pt x="67" y="1639"/>
                    </a:lnTo>
                    <a:lnTo>
                      <a:pt x="64" y="1620"/>
                    </a:lnTo>
                    <a:lnTo>
                      <a:pt x="64" y="1620"/>
                    </a:lnTo>
                    <a:lnTo>
                      <a:pt x="64" y="1604"/>
                    </a:lnTo>
                    <a:lnTo>
                      <a:pt x="64" y="1593"/>
                    </a:lnTo>
                    <a:lnTo>
                      <a:pt x="64" y="1591"/>
                    </a:lnTo>
                    <a:lnTo>
                      <a:pt x="64" y="1591"/>
                    </a:lnTo>
                    <a:lnTo>
                      <a:pt x="64" y="1591"/>
                    </a:lnTo>
                    <a:lnTo>
                      <a:pt x="64" y="1585"/>
                    </a:lnTo>
                    <a:lnTo>
                      <a:pt x="64" y="1585"/>
                    </a:lnTo>
                    <a:lnTo>
                      <a:pt x="64" y="1567"/>
                    </a:lnTo>
                    <a:lnTo>
                      <a:pt x="64" y="1567"/>
                    </a:lnTo>
                    <a:lnTo>
                      <a:pt x="69" y="1532"/>
                    </a:lnTo>
                    <a:lnTo>
                      <a:pt x="69" y="1532"/>
                    </a:lnTo>
                    <a:lnTo>
                      <a:pt x="72" y="1516"/>
                    </a:lnTo>
                    <a:lnTo>
                      <a:pt x="72" y="1516"/>
                    </a:lnTo>
                    <a:lnTo>
                      <a:pt x="78" y="1497"/>
                    </a:lnTo>
                    <a:lnTo>
                      <a:pt x="78" y="1497"/>
                    </a:lnTo>
                    <a:lnTo>
                      <a:pt x="88" y="1462"/>
                    </a:lnTo>
                    <a:lnTo>
                      <a:pt x="102" y="1430"/>
                    </a:lnTo>
                    <a:lnTo>
                      <a:pt x="102" y="1430"/>
                    </a:lnTo>
                    <a:lnTo>
                      <a:pt x="120" y="1400"/>
                    </a:lnTo>
                    <a:lnTo>
                      <a:pt x="142" y="1371"/>
                    </a:lnTo>
                    <a:lnTo>
                      <a:pt x="166" y="1344"/>
                    </a:lnTo>
                    <a:lnTo>
                      <a:pt x="193" y="1320"/>
                    </a:lnTo>
                    <a:lnTo>
                      <a:pt x="193" y="1320"/>
                    </a:lnTo>
                    <a:lnTo>
                      <a:pt x="220" y="1298"/>
                    </a:lnTo>
                    <a:lnTo>
                      <a:pt x="252" y="1280"/>
                    </a:lnTo>
                    <a:lnTo>
                      <a:pt x="284" y="1266"/>
                    </a:lnTo>
                    <a:lnTo>
                      <a:pt x="319" y="1253"/>
                    </a:lnTo>
                    <a:lnTo>
                      <a:pt x="319" y="1253"/>
                    </a:lnTo>
                    <a:lnTo>
                      <a:pt x="351" y="1245"/>
                    </a:lnTo>
                    <a:lnTo>
                      <a:pt x="389" y="1242"/>
                    </a:lnTo>
                    <a:lnTo>
                      <a:pt x="424" y="1239"/>
                    </a:lnTo>
                    <a:lnTo>
                      <a:pt x="458" y="1242"/>
                    </a:lnTo>
                    <a:lnTo>
                      <a:pt x="488" y="1245"/>
                    </a:lnTo>
                    <a:lnTo>
                      <a:pt x="496" y="1215"/>
                    </a:lnTo>
                    <a:lnTo>
                      <a:pt x="501" y="1191"/>
                    </a:lnTo>
                    <a:lnTo>
                      <a:pt x="507" y="1167"/>
                    </a:lnTo>
                    <a:lnTo>
                      <a:pt x="515" y="1143"/>
                    </a:lnTo>
                    <a:lnTo>
                      <a:pt x="515" y="1143"/>
                    </a:lnTo>
                    <a:lnTo>
                      <a:pt x="523" y="1119"/>
                    </a:lnTo>
                    <a:lnTo>
                      <a:pt x="523" y="1119"/>
                    </a:lnTo>
                    <a:lnTo>
                      <a:pt x="531" y="1097"/>
                    </a:lnTo>
                    <a:lnTo>
                      <a:pt x="531" y="1097"/>
                    </a:lnTo>
                    <a:lnTo>
                      <a:pt x="542" y="1073"/>
                    </a:lnTo>
                    <a:lnTo>
                      <a:pt x="542" y="1073"/>
                    </a:lnTo>
                    <a:lnTo>
                      <a:pt x="566" y="1030"/>
                    </a:lnTo>
                    <a:lnTo>
                      <a:pt x="566" y="1030"/>
                    </a:lnTo>
                    <a:lnTo>
                      <a:pt x="595" y="987"/>
                    </a:lnTo>
                    <a:lnTo>
                      <a:pt x="595" y="987"/>
                    </a:lnTo>
                    <a:lnTo>
                      <a:pt x="608" y="968"/>
                    </a:lnTo>
                    <a:lnTo>
                      <a:pt x="608" y="968"/>
                    </a:lnTo>
                    <a:lnTo>
                      <a:pt x="625" y="950"/>
                    </a:lnTo>
                    <a:lnTo>
                      <a:pt x="633" y="939"/>
                    </a:lnTo>
                    <a:lnTo>
                      <a:pt x="643" y="931"/>
                    </a:lnTo>
                    <a:lnTo>
                      <a:pt x="651" y="923"/>
                    </a:lnTo>
                    <a:lnTo>
                      <a:pt x="660" y="912"/>
                    </a:lnTo>
                    <a:lnTo>
                      <a:pt x="660" y="912"/>
                    </a:lnTo>
                    <a:lnTo>
                      <a:pt x="678" y="896"/>
                    </a:lnTo>
                    <a:lnTo>
                      <a:pt x="678" y="896"/>
                    </a:lnTo>
                    <a:lnTo>
                      <a:pt x="697" y="880"/>
                    </a:lnTo>
                    <a:lnTo>
                      <a:pt x="697" y="880"/>
                    </a:lnTo>
                    <a:lnTo>
                      <a:pt x="737" y="850"/>
                    </a:lnTo>
                    <a:lnTo>
                      <a:pt x="780" y="826"/>
                    </a:lnTo>
                    <a:lnTo>
                      <a:pt x="780" y="826"/>
                    </a:lnTo>
                    <a:lnTo>
                      <a:pt x="804" y="816"/>
                    </a:lnTo>
                    <a:lnTo>
                      <a:pt x="804" y="816"/>
                    </a:lnTo>
                    <a:lnTo>
                      <a:pt x="826" y="805"/>
                    </a:lnTo>
                    <a:lnTo>
                      <a:pt x="826" y="805"/>
                    </a:lnTo>
                    <a:lnTo>
                      <a:pt x="850" y="794"/>
                    </a:lnTo>
                    <a:lnTo>
                      <a:pt x="874" y="786"/>
                    </a:lnTo>
                    <a:lnTo>
                      <a:pt x="895" y="778"/>
                    </a:lnTo>
                    <a:lnTo>
                      <a:pt x="919" y="773"/>
                    </a:lnTo>
                    <a:lnTo>
                      <a:pt x="946" y="767"/>
                    </a:lnTo>
                    <a:lnTo>
                      <a:pt x="971" y="765"/>
                    </a:lnTo>
                    <a:lnTo>
                      <a:pt x="995" y="762"/>
                    </a:lnTo>
                    <a:lnTo>
                      <a:pt x="1019" y="759"/>
                    </a:lnTo>
                    <a:lnTo>
                      <a:pt x="1043" y="759"/>
                    </a:lnTo>
                    <a:lnTo>
                      <a:pt x="1070" y="759"/>
                    </a:lnTo>
                    <a:lnTo>
                      <a:pt x="1097" y="759"/>
                    </a:lnTo>
                    <a:lnTo>
                      <a:pt x="1105" y="735"/>
                    </a:lnTo>
                    <a:lnTo>
                      <a:pt x="1105" y="735"/>
                    </a:lnTo>
                    <a:lnTo>
                      <a:pt x="1118" y="687"/>
                    </a:lnTo>
                    <a:lnTo>
                      <a:pt x="1118" y="687"/>
                    </a:lnTo>
                    <a:lnTo>
                      <a:pt x="1129" y="663"/>
                    </a:lnTo>
                    <a:lnTo>
                      <a:pt x="1129" y="663"/>
                    </a:lnTo>
                    <a:lnTo>
                      <a:pt x="1140" y="639"/>
                    </a:lnTo>
                    <a:lnTo>
                      <a:pt x="1140" y="639"/>
                    </a:lnTo>
                    <a:lnTo>
                      <a:pt x="1164" y="593"/>
                    </a:lnTo>
                    <a:lnTo>
                      <a:pt x="1164" y="593"/>
                    </a:lnTo>
                    <a:lnTo>
                      <a:pt x="1193" y="550"/>
                    </a:lnTo>
                    <a:lnTo>
                      <a:pt x="1201" y="542"/>
                    </a:lnTo>
                    <a:lnTo>
                      <a:pt x="1209" y="532"/>
                    </a:lnTo>
                    <a:lnTo>
                      <a:pt x="1209" y="532"/>
                    </a:lnTo>
                    <a:lnTo>
                      <a:pt x="1228" y="513"/>
                    </a:lnTo>
                    <a:lnTo>
                      <a:pt x="1228" y="513"/>
                    </a:lnTo>
                    <a:lnTo>
                      <a:pt x="1244" y="494"/>
                    </a:lnTo>
                    <a:lnTo>
                      <a:pt x="1244" y="494"/>
                    </a:lnTo>
                    <a:lnTo>
                      <a:pt x="1263" y="475"/>
                    </a:lnTo>
                    <a:lnTo>
                      <a:pt x="1263" y="475"/>
                    </a:lnTo>
                    <a:lnTo>
                      <a:pt x="1282" y="459"/>
                    </a:lnTo>
                    <a:lnTo>
                      <a:pt x="1292" y="451"/>
                    </a:lnTo>
                    <a:lnTo>
                      <a:pt x="1303" y="443"/>
                    </a:lnTo>
                    <a:lnTo>
                      <a:pt x="1303" y="443"/>
                    </a:lnTo>
                    <a:lnTo>
                      <a:pt x="1346" y="413"/>
                    </a:lnTo>
                    <a:lnTo>
                      <a:pt x="1346" y="413"/>
                    </a:lnTo>
                    <a:lnTo>
                      <a:pt x="1392" y="389"/>
                    </a:lnTo>
                    <a:lnTo>
                      <a:pt x="1392" y="389"/>
                    </a:lnTo>
                    <a:lnTo>
                      <a:pt x="1416" y="379"/>
                    </a:lnTo>
                    <a:lnTo>
                      <a:pt x="1416" y="379"/>
                    </a:lnTo>
                    <a:lnTo>
                      <a:pt x="1440" y="368"/>
                    </a:lnTo>
                    <a:lnTo>
                      <a:pt x="1440" y="368"/>
                    </a:lnTo>
                    <a:lnTo>
                      <a:pt x="1488" y="354"/>
                    </a:lnTo>
                    <a:lnTo>
                      <a:pt x="1488" y="354"/>
                    </a:lnTo>
                    <a:lnTo>
                      <a:pt x="1539" y="344"/>
                    </a:lnTo>
                    <a:lnTo>
                      <a:pt x="1539" y="344"/>
                    </a:lnTo>
                    <a:lnTo>
                      <a:pt x="1563" y="341"/>
                    </a:lnTo>
                    <a:lnTo>
                      <a:pt x="1576" y="338"/>
                    </a:lnTo>
                    <a:lnTo>
                      <a:pt x="1590" y="338"/>
                    </a:lnTo>
                    <a:lnTo>
                      <a:pt x="1590" y="338"/>
                    </a:lnTo>
                    <a:lnTo>
                      <a:pt x="1617" y="336"/>
                    </a:lnTo>
                    <a:lnTo>
                      <a:pt x="1617" y="336"/>
                    </a:lnTo>
                    <a:lnTo>
                      <a:pt x="1641" y="336"/>
                    </a:lnTo>
                    <a:lnTo>
                      <a:pt x="1641" y="336"/>
                    </a:lnTo>
                    <a:lnTo>
                      <a:pt x="1694" y="341"/>
                    </a:lnTo>
                    <a:lnTo>
                      <a:pt x="1745" y="349"/>
                    </a:lnTo>
                    <a:lnTo>
                      <a:pt x="1762" y="354"/>
                    </a:lnTo>
                    <a:lnTo>
                      <a:pt x="1775" y="338"/>
                    </a:lnTo>
                    <a:lnTo>
                      <a:pt x="1775" y="338"/>
                    </a:lnTo>
                    <a:lnTo>
                      <a:pt x="1815" y="298"/>
                    </a:lnTo>
                    <a:lnTo>
                      <a:pt x="1855" y="258"/>
                    </a:lnTo>
                    <a:lnTo>
                      <a:pt x="1855" y="258"/>
                    </a:lnTo>
                    <a:lnTo>
                      <a:pt x="1901" y="223"/>
                    </a:lnTo>
                    <a:lnTo>
                      <a:pt x="1949" y="188"/>
                    </a:lnTo>
                    <a:lnTo>
                      <a:pt x="1949" y="188"/>
                    </a:lnTo>
                    <a:lnTo>
                      <a:pt x="1997" y="159"/>
                    </a:lnTo>
                    <a:lnTo>
                      <a:pt x="2049" y="135"/>
                    </a:lnTo>
                    <a:lnTo>
                      <a:pt x="2049" y="135"/>
                    </a:lnTo>
                    <a:lnTo>
                      <a:pt x="2102" y="111"/>
                    </a:lnTo>
                    <a:lnTo>
                      <a:pt x="2156" y="92"/>
                    </a:lnTo>
                    <a:lnTo>
                      <a:pt x="2156" y="92"/>
                    </a:lnTo>
                    <a:lnTo>
                      <a:pt x="2212" y="78"/>
                    </a:lnTo>
                    <a:lnTo>
                      <a:pt x="2268" y="67"/>
                    </a:lnTo>
                    <a:lnTo>
                      <a:pt x="2268" y="67"/>
                    </a:lnTo>
                    <a:lnTo>
                      <a:pt x="2327" y="62"/>
                    </a:lnTo>
                    <a:lnTo>
                      <a:pt x="2384" y="59"/>
                    </a:lnTo>
                    <a:lnTo>
                      <a:pt x="2384" y="59"/>
                    </a:lnTo>
                    <a:lnTo>
                      <a:pt x="2413" y="59"/>
                    </a:lnTo>
                    <a:lnTo>
                      <a:pt x="2413" y="59"/>
                    </a:lnTo>
                    <a:lnTo>
                      <a:pt x="2443" y="59"/>
                    </a:lnTo>
                    <a:lnTo>
                      <a:pt x="2443" y="59"/>
                    </a:lnTo>
                    <a:lnTo>
                      <a:pt x="2499" y="65"/>
                    </a:lnTo>
                    <a:lnTo>
                      <a:pt x="2499" y="65"/>
                    </a:lnTo>
                    <a:lnTo>
                      <a:pt x="2555" y="76"/>
                    </a:lnTo>
                    <a:lnTo>
                      <a:pt x="2612" y="89"/>
                    </a:lnTo>
                    <a:lnTo>
                      <a:pt x="2612" y="89"/>
                    </a:lnTo>
                    <a:lnTo>
                      <a:pt x="2668" y="105"/>
                    </a:lnTo>
                    <a:lnTo>
                      <a:pt x="2722" y="127"/>
                    </a:lnTo>
                    <a:lnTo>
                      <a:pt x="2722" y="127"/>
                    </a:lnTo>
                    <a:lnTo>
                      <a:pt x="2772" y="153"/>
                    </a:lnTo>
                    <a:lnTo>
                      <a:pt x="2823" y="180"/>
                    </a:lnTo>
                    <a:lnTo>
                      <a:pt x="2823" y="180"/>
                    </a:lnTo>
                    <a:lnTo>
                      <a:pt x="2872" y="212"/>
                    </a:lnTo>
                    <a:lnTo>
                      <a:pt x="2917" y="250"/>
                    </a:lnTo>
                    <a:lnTo>
                      <a:pt x="2917" y="250"/>
                    </a:lnTo>
                    <a:lnTo>
                      <a:pt x="2960" y="287"/>
                    </a:lnTo>
                    <a:lnTo>
                      <a:pt x="2982" y="309"/>
                    </a:lnTo>
                    <a:lnTo>
                      <a:pt x="2982" y="309"/>
                    </a:lnTo>
                    <a:lnTo>
                      <a:pt x="3000" y="330"/>
                    </a:lnTo>
                    <a:lnTo>
                      <a:pt x="3000" y="330"/>
                    </a:lnTo>
                    <a:lnTo>
                      <a:pt x="3038" y="373"/>
                    </a:lnTo>
                    <a:lnTo>
                      <a:pt x="3073" y="422"/>
                    </a:lnTo>
                    <a:lnTo>
                      <a:pt x="3073" y="422"/>
                    </a:lnTo>
                    <a:lnTo>
                      <a:pt x="3102" y="470"/>
                    </a:lnTo>
                    <a:lnTo>
                      <a:pt x="3132" y="521"/>
                    </a:lnTo>
                    <a:lnTo>
                      <a:pt x="3132" y="521"/>
                    </a:lnTo>
                    <a:lnTo>
                      <a:pt x="3153" y="574"/>
                    </a:lnTo>
                    <a:lnTo>
                      <a:pt x="3175" y="628"/>
                    </a:lnTo>
                    <a:lnTo>
                      <a:pt x="3191" y="684"/>
                    </a:lnTo>
                    <a:lnTo>
                      <a:pt x="3201" y="741"/>
                    </a:lnTo>
                    <a:lnTo>
                      <a:pt x="3204" y="757"/>
                    </a:lnTo>
                    <a:lnTo>
                      <a:pt x="3217" y="759"/>
                    </a:lnTo>
                    <a:lnTo>
                      <a:pt x="3242" y="765"/>
                    </a:lnTo>
                    <a:lnTo>
                      <a:pt x="3266" y="770"/>
                    </a:lnTo>
                    <a:lnTo>
                      <a:pt x="3287" y="775"/>
                    </a:lnTo>
                    <a:lnTo>
                      <a:pt x="3311" y="784"/>
                    </a:lnTo>
                    <a:lnTo>
                      <a:pt x="3333" y="794"/>
                    </a:lnTo>
                    <a:lnTo>
                      <a:pt x="3354" y="802"/>
                    </a:lnTo>
                    <a:lnTo>
                      <a:pt x="3376" y="813"/>
                    </a:lnTo>
                    <a:lnTo>
                      <a:pt x="3397" y="826"/>
                    </a:lnTo>
                    <a:lnTo>
                      <a:pt x="3416" y="837"/>
                    </a:lnTo>
                    <a:lnTo>
                      <a:pt x="3438" y="850"/>
                    </a:lnTo>
                    <a:lnTo>
                      <a:pt x="3456" y="867"/>
                    </a:lnTo>
                    <a:lnTo>
                      <a:pt x="3475" y="880"/>
                    </a:lnTo>
                    <a:lnTo>
                      <a:pt x="3494" y="896"/>
                    </a:lnTo>
                    <a:lnTo>
                      <a:pt x="3510" y="912"/>
                    </a:lnTo>
                    <a:lnTo>
                      <a:pt x="3510" y="912"/>
                    </a:lnTo>
                    <a:lnTo>
                      <a:pt x="3528" y="931"/>
                    </a:lnTo>
                    <a:lnTo>
                      <a:pt x="3528" y="931"/>
                    </a:lnTo>
                    <a:lnTo>
                      <a:pt x="3545" y="950"/>
                    </a:lnTo>
                    <a:lnTo>
                      <a:pt x="3545" y="950"/>
                    </a:lnTo>
                    <a:lnTo>
                      <a:pt x="3558" y="968"/>
                    </a:lnTo>
                    <a:lnTo>
                      <a:pt x="3558" y="968"/>
                    </a:lnTo>
                    <a:lnTo>
                      <a:pt x="3574" y="987"/>
                    </a:lnTo>
                    <a:lnTo>
                      <a:pt x="3574" y="987"/>
                    </a:lnTo>
                    <a:lnTo>
                      <a:pt x="3588" y="1006"/>
                    </a:lnTo>
                    <a:lnTo>
                      <a:pt x="3588" y="1006"/>
                    </a:lnTo>
                    <a:lnTo>
                      <a:pt x="3601" y="1027"/>
                    </a:lnTo>
                    <a:lnTo>
                      <a:pt x="3601" y="1027"/>
                    </a:lnTo>
                    <a:lnTo>
                      <a:pt x="3622" y="1068"/>
                    </a:lnTo>
                    <a:lnTo>
                      <a:pt x="3622" y="1068"/>
                    </a:lnTo>
                    <a:lnTo>
                      <a:pt x="3641" y="1113"/>
                    </a:lnTo>
                    <a:lnTo>
                      <a:pt x="3641" y="1113"/>
                    </a:lnTo>
                    <a:lnTo>
                      <a:pt x="3657" y="1159"/>
                    </a:lnTo>
                    <a:lnTo>
                      <a:pt x="3657" y="1159"/>
                    </a:lnTo>
                    <a:lnTo>
                      <a:pt x="3671" y="1205"/>
                    </a:lnTo>
                    <a:lnTo>
                      <a:pt x="3671" y="1205"/>
                    </a:lnTo>
                    <a:lnTo>
                      <a:pt x="3673" y="1229"/>
                    </a:lnTo>
                    <a:lnTo>
                      <a:pt x="3673" y="1229"/>
                    </a:lnTo>
                    <a:lnTo>
                      <a:pt x="3679" y="1253"/>
                    </a:lnTo>
                    <a:lnTo>
                      <a:pt x="3681" y="1277"/>
                    </a:lnTo>
                    <a:lnTo>
                      <a:pt x="3681" y="1301"/>
                    </a:lnTo>
                    <a:lnTo>
                      <a:pt x="3681" y="1309"/>
                    </a:lnTo>
                    <a:lnTo>
                      <a:pt x="3690" y="1314"/>
                    </a:lnTo>
                    <a:lnTo>
                      <a:pt x="3690" y="1314"/>
                    </a:lnTo>
                    <a:lnTo>
                      <a:pt x="3740" y="1336"/>
                    </a:lnTo>
                    <a:lnTo>
                      <a:pt x="3740" y="1336"/>
                    </a:lnTo>
                    <a:lnTo>
                      <a:pt x="3791" y="1363"/>
                    </a:lnTo>
                    <a:lnTo>
                      <a:pt x="3791" y="1363"/>
                    </a:lnTo>
                    <a:lnTo>
                      <a:pt x="3840" y="1392"/>
                    </a:lnTo>
                    <a:lnTo>
                      <a:pt x="3850" y="1398"/>
                    </a:lnTo>
                    <a:lnTo>
                      <a:pt x="3864" y="1406"/>
                    </a:lnTo>
                    <a:lnTo>
                      <a:pt x="3864" y="1406"/>
                    </a:lnTo>
                    <a:lnTo>
                      <a:pt x="3885" y="1422"/>
                    </a:lnTo>
                    <a:lnTo>
                      <a:pt x="3885" y="1422"/>
                    </a:lnTo>
                    <a:lnTo>
                      <a:pt x="3909" y="1441"/>
                    </a:lnTo>
                    <a:lnTo>
                      <a:pt x="3931" y="1457"/>
                    </a:lnTo>
                    <a:lnTo>
                      <a:pt x="3952" y="1476"/>
                    </a:lnTo>
                    <a:lnTo>
                      <a:pt x="3952" y="1476"/>
                    </a:lnTo>
                    <a:lnTo>
                      <a:pt x="3974" y="1494"/>
                    </a:lnTo>
                    <a:lnTo>
                      <a:pt x="3974" y="1494"/>
                    </a:lnTo>
                    <a:lnTo>
                      <a:pt x="4011" y="1534"/>
                    </a:lnTo>
                    <a:lnTo>
                      <a:pt x="4011" y="1534"/>
                    </a:lnTo>
                    <a:lnTo>
                      <a:pt x="4049" y="1577"/>
                    </a:lnTo>
                    <a:lnTo>
                      <a:pt x="4067" y="1601"/>
                    </a:lnTo>
                    <a:lnTo>
                      <a:pt x="4067" y="1601"/>
                    </a:lnTo>
                    <a:lnTo>
                      <a:pt x="4084" y="1623"/>
                    </a:lnTo>
                    <a:lnTo>
                      <a:pt x="4084" y="1623"/>
                    </a:lnTo>
                    <a:lnTo>
                      <a:pt x="4113" y="1671"/>
                    </a:lnTo>
                    <a:lnTo>
                      <a:pt x="4113" y="1671"/>
                    </a:lnTo>
                    <a:lnTo>
                      <a:pt x="4140" y="1722"/>
                    </a:lnTo>
                    <a:lnTo>
                      <a:pt x="4140" y="1722"/>
                    </a:lnTo>
                    <a:lnTo>
                      <a:pt x="4164" y="1773"/>
                    </a:lnTo>
                    <a:lnTo>
                      <a:pt x="4164" y="1773"/>
                    </a:lnTo>
                    <a:lnTo>
                      <a:pt x="4175" y="1800"/>
                    </a:lnTo>
                    <a:lnTo>
                      <a:pt x="4183" y="1827"/>
                    </a:lnTo>
                    <a:lnTo>
                      <a:pt x="4196" y="1883"/>
                    </a:lnTo>
                    <a:lnTo>
                      <a:pt x="4213" y="1937"/>
                    </a:lnTo>
                    <a:lnTo>
                      <a:pt x="4215" y="1950"/>
                    </a:lnTo>
                    <a:lnTo>
                      <a:pt x="4215" y="1950"/>
                    </a:lnTo>
                    <a:lnTo>
                      <a:pt x="4215" y="1958"/>
                    </a:lnTo>
                    <a:lnTo>
                      <a:pt x="4215" y="1963"/>
                    </a:lnTo>
                    <a:lnTo>
                      <a:pt x="4215" y="1963"/>
                    </a:lnTo>
                    <a:lnTo>
                      <a:pt x="4213" y="1972"/>
                    </a:lnTo>
                    <a:lnTo>
                      <a:pt x="4207" y="1974"/>
                    </a:lnTo>
                    <a:lnTo>
                      <a:pt x="4207" y="1974"/>
                    </a:lnTo>
                    <a:lnTo>
                      <a:pt x="4191" y="1977"/>
                    </a:lnTo>
                    <a:lnTo>
                      <a:pt x="4191" y="1977"/>
                    </a:lnTo>
                    <a:lnTo>
                      <a:pt x="4207" y="1974"/>
                    </a:lnTo>
                    <a:lnTo>
                      <a:pt x="4207" y="1974"/>
                    </a:lnTo>
                    <a:lnTo>
                      <a:pt x="4213" y="1972"/>
                    </a:lnTo>
                    <a:lnTo>
                      <a:pt x="4215" y="1963"/>
                    </a:lnTo>
                    <a:lnTo>
                      <a:pt x="4215" y="1963"/>
                    </a:lnTo>
                    <a:lnTo>
                      <a:pt x="4218" y="1958"/>
                    </a:lnTo>
                    <a:lnTo>
                      <a:pt x="4215" y="19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0" name="Freeform 9"/>
              <p:cNvSpPr>
                <a:spLocks noChangeArrowheads="1"/>
              </p:cNvSpPr>
              <p:nvPr/>
            </p:nvSpPr>
            <p:spPr bwMode="auto">
              <a:xfrm>
                <a:off x="566738" y="2773363"/>
                <a:ext cx="1038225" cy="565150"/>
              </a:xfrm>
              <a:custGeom>
                <a:avLst/>
                <a:gdLst>
                  <a:gd name="T0" fmla="*/ 1542 w 2884"/>
                  <a:gd name="T1" fmla="*/ 813 h 1572"/>
                  <a:gd name="T2" fmla="*/ 1445 w 2884"/>
                  <a:gd name="T3" fmla="*/ 947 h 1572"/>
                  <a:gd name="T4" fmla="*/ 1370 w 2884"/>
                  <a:gd name="T5" fmla="*/ 1030 h 1572"/>
                  <a:gd name="T6" fmla="*/ 1290 w 2884"/>
                  <a:gd name="T7" fmla="*/ 1107 h 1572"/>
                  <a:gd name="T8" fmla="*/ 1161 w 2884"/>
                  <a:gd name="T9" fmla="*/ 1212 h 1572"/>
                  <a:gd name="T10" fmla="*/ 1070 w 2884"/>
                  <a:gd name="T11" fmla="*/ 1271 h 1572"/>
                  <a:gd name="T12" fmla="*/ 882 w 2884"/>
                  <a:gd name="T13" fmla="*/ 1368 h 1572"/>
                  <a:gd name="T14" fmla="*/ 617 w 2884"/>
                  <a:gd name="T15" fmla="*/ 1464 h 1572"/>
                  <a:gd name="T16" fmla="*/ 469 w 2884"/>
                  <a:gd name="T17" fmla="*/ 1496 h 1572"/>
                  <a:gd name="T18" fmla="*/ 274 w 2884"/>
                  <a:gd name="T19" fmla="*/ 1523 h 1572"/>
                  <a:gd name="T20" fmla="*/ 274 w 2884"/>
                  <a:gd name="T21" fmla="*/ 1526 h 1572"/>
                  <a:gd name="T22" fmla="*/ 351 w 2884"/>
                  <a:gd name="T23" fmla="*/ 1523 h 1572"/>
                  <a:gd name="T24" fmla="*/ 542 w 2884"/>
                  <a:gd name="T25" fmla="*/ 1499 h 1572"/>
                  <a:gd name="T26" fmla="*/ 708 w 2884"/>
                  <a:gd name="T27" fmla="*/ 1459 h 1572"/>
                  <a:gd name="T28" fmla="*/ 941 w 2884"/>
                  <a:gd name="T29" fmla="*/ 1373 h 1572"/>
                  <a:gd name="T30" fmla="*/ 1086 w 2884"/>
                  <a:gd name="T31" fmla="*/ 1298 h 1572"/>
                  <a:gd name="T32" fmla="*/ 1225 w 2884"/>
                  <a:gd name="T33" fmla="*/ 1204 h 1572"/>
                  <a:gd name="T34" fmla="*/ 1335 w 2884"/>
                  <a:gd name="T35" fmla="*/ 1113 h 1572"/>
                  <a:gd name="T36" fmla="*/ 1435 w 2884"/>
                  <a:gd name="T37" fmla="*/ 1011 h 1572"/>
                  <a:gd name="T38" fmla="*/ 1505 w 2884"/>
                  <a:gd name="T39" fmla="*/ 922 h 1572"/>
                  <a:gd name="T40" fmla="*/ 1622 w 2884"/>
                  <a:gd name="T41" fmla="*/ 737 h 1572"/>
                  <a:gd name="T42" fmla="*/ 1708 w 2884"/>
                  <a:gd name="T43" fmla="*/ 550 h 1572"/>
                  <a:gd name="T44" fmla="*/ 1775 w 2884"/>
                  <a:gd name="T45" fmla="*/ 523 h 1572"/>
                  <a:gd name="T46" fmla="*/ 1976 w 2884"/>
                  <a:gd name="T47" fmla="*/ 595 h 1572"/>
                  <a:gd name="T48" fmla="*/ 2180 w 2884"/>
                  <a:gd name="T49" fmla="*/ 700 h 1572"/>
                  <a:gd name="T50" fmla="*/ 2357 w 2884"/>
                  <a:gd name="T51" fmla="*/ 829 h 1572"/>
                  <a:gd name="T52" fmla="*/ 2507 w 2884"/>
                  <a:gd name="T53" fmla="*/ 971 h 1572"/>
                  <a:gd name="T54" fmla="*/ 2628 w 2884"/>
                  <a:gd name="T55" fmla="*/ 1113 h 1572"/>
                  <a:gd name="T56" fmla="*/ 2749 w 2884"/>
                  <a:gd name="T57" fmla="*/ 1293 h 1572"/>
                  <a:gd name="T58" fmla="*/ 2853 w 2884"/>
                  <a:gd name="T59" fmla="*/ 1494 h 1572"/>
                  <a:gd name="T60" fmla="*/ 2880 w 2884"/>
                  <a:gd name="T61" fmla="*/ 1563 h 1572"/>
                  <a:gd name="T62" fmla="*/ 2880 w 2884"/>
                  <a:gd name="T63" fmla="*/ 1563 h 1572"/>
                  <a:gd name="T64" fmla="*/ 2829 w 2884"/>
                  <a:gd name="T65" fmla="*/ 1437 h 1572"/>
                  <a:gd name="T66" fmla="*/ 2754 w 2884"/>
                  <a:gd name="T67" fmla="*/ 1290 h 1572"/>
                  <a:gd name="T68" fmla="*/ 2636 w 2884"/>
                  <a:gd name="T69" fmla="*/ 1107 h 1572"/>
                  <a:gd name="T70" fmla="*/ 2467 w 2884"/>
                  <a:gd name="T71" fmla="*/ 914 h 1572"/>
                  <a:gd name="T72" fmla="*/ 2309 w 2884"/>
                  <a:gd name="T73" fmla="*/ 775 h 1572"/>
                  <a:gd name="T74" fmla="*/ 2121 w 2884"/>
                  <a:gd name="T75" fmla="*/ 651 h 1572"/>
                  <a:gd name="T76" fmla="*/ 1909 w 2884"/>
                  <a:gd name="T77" fmla="*/ 552 h 1572"/>
                  <a:gd name="T78" fmla="*/ 1727 w 2884"/>
                  <a:gd name="T79" fmla="*/ 496 h 1572"/>
                  <a:gd name="T80" fmla="*/ 1751 w 2884"/>
                  <a:gd name="T81" fmla="*/ 416 h 1572"/>
                  <a:gd name="T82" fmla="*/ 1762 w 2884"/>
                  <a:gd name="T83" fmla="*/ 373 h 1572"/>
                  <a:gd name="T84" fmla="*/ 1781 w 2884"/>
                  <a:gd name="T85" fmla="*/ 295 h 1572"/>
                  <a:gd name="T86" fmla="*/ 1805 w 2884"/>
                  <a:gd name="T87" fmla="*/ 158 h 1572"/>
                  <a:gd name="T88" fmla="*/ 1818 w 2884"/>
                  <a:gd name="T89" fmla="*/ 27 h 1572"/>
                  <a:gd name="T90" fmla="*/ 1818 w 2884"/>
                  <a:gd name="T91" fmla="*/ 27 h 1572"/>
                  <a:gd name="T92" fmla="*/ 1783 w 2884"/>
                  <a:gd name="T93" fmla="*/ 220 h 1572"/>
                  <a:gd name="T94" fmla="*/ 1757 w 2884"/>
                  <a:gd name="T95" fmla="*/ 327 h 1572"/>
                  <a:gd name="T96" fmla="*/ 1724 w 2884"/>
                  <a:gd name="T97" fmla="*/ 429 h 1572"/>
                  <a:gd name="T98" fmla="*/ 1681 w 2884"/>
                  <a:gd name="T99" fmla="*/ 488 h 1572"/>
                  <a:gd name="T100" fmla="*/ 1445 w 2884"/>
                  <a:gd name="T101" fmla="*/ 453 h 1572"/>
                  <a:gd name="T102" fmla="*/ 1215 w 2884"/>
                  <a:gd name="T103" fmla="*/ 448 h 1572"/>
                  <a:gd name="T104" fmla="*/ 778 w 2884"/>
                  <a:gd name="T105" fmla="*/ 477 h 1572"/>
                  <a:gd name="T106" fmla="*/ 311 w 2884"/>
                  <a:gd name="T107" fmla="*/ 526 h 1572"/>
                  <a:gd name="T108" fmla="*/ 38 w 2884"/>
                  <a:gd name="T109" fmla="*/ 550 h 1572"/>
                  <a:gd name="T110" fmla="*/ 38 w 2884"/>
                  <a:gd name="T111" fmla="*/ 550 h 1572"/>
                  <a:gd name="T112" fmla="*/ 311 w 2884"/>
                  <a:gd name="T113" fmla="*/ 528 h 1572"/>
                  <a:gd name="T114" fmla="*/ 780 w 2884"/>
                  <a:gd name="T115" fmla="*/ 488 h 1572"/>
                  <a:gd name="T116" fmla="*/ 1215 w 2884"/>
                  <a:gd name="T117" fmla="*/ 461 h 1572"/>
                  <a:gd name="T118" fmla="*/ 1445 w 2884"/>
                  <a:gd name="T119" fmla="*/ 467 h 1572"/>
                  <a:gd name="T120" fmla="*/ 1679 w 2884"/>
                  <a:gd name="T121" fmla="*/ 499 h 1572"/>
                  <a:gd name="T122" fmla="*/ 1684 w 2884"/>
                  <a:gd name="T123" fmla="*/ 539 h 1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84" h="1572">
                    <a:moveTo>
                      <a:pt x="1598" y="721"/>
                    </a:moveTo>
                    <a:lnTo>
                      <a:pt x="1598" y="721"/>
                    </a:lnTo>
                    <a:lnTo>
                      <a:pt x="1571" y="767"/>
                    </a:lnTo>
                    <a:lnTo>
                      <a:pt x="1542" y="813"/>
                    </a:lnTo>
                    <a:lnTo>
                      <a:pt x="1512" y="858"/>
                    </a:lnTo>
                    <a:lnTo>
                      <a:pt x="1480" y="904"/>
                    </a:lnTo>
                    <a:lnTo>
                      <a:pt x="1480" y="904"/>
                    </a:lnTo>
                    <a:lnTo>
                      <a:pt x="1445" y="947"/>
                    </a:lnTo>
                    <a:lnTo>
                      <a:pt x="1408" y="989"/>
                    </a:lnTo>
                    <a:lnTo>
                      <a:pt x="1408" y="989"/>
                    </a:lnTo>
                    <a:lnTo>
                      <a:pt x="1370" y="1030"/>
                    </a:lnTo>
                    <a:lnTo>
                      <a:pt x="1370" y="1030"/>
                    </a:lnTo>
                    <a:lnTo>
                      <a:pt x="1333" y="1070"/>
                    </a:lnTo>
                    <a:lnTo>
                      <a:pt x="1311" y="1089"/>
                    </a:lnTo>
                    <a:lnTo>
                      <a:pt x="1290" y="1107"/>
                    </a:lnTo>
                    <a:lnTo>
                      <a:pt x="1290" y="1107"/>
                    </a:lnTo>
                    <a:lnTo>
                      <a:pt x="1250" y="1145"/>
                    </a:lnTo>
                    <a:lnTo>
                      <a:pt x="1250" y="1145"/>
                    </a:lnTo>
                    <a:lnTo>
                      <a:pt x="1204" y="1180"/>
                    </a:lnTo>
                    <a:lnTo>
                      <a:pt x="1161" y="1212"/>
                    </a:lnTo>
                    <a:lnTo>
                      <a:pt x="1161" y="1212"/>
                    </a:lnTo>
                    <a:lnTo>
                      <a:pt x="1116" y="1242"/>
                    </a:lnTo>
                    <a:lnTo>
                      <a:pt x="1070" y="1271"/>
                    </a:lnTo>
                    <a:lnTo>
                      <a:pt x="1070" y="1271"/>
                    </a:lnTo>
                    <a:lnTo>
                      <a:pt x="1022" y="1298"/>
                    </a:lnTo>
                    <a:lnTo>
                      <a:pt x="976" y="1325"/>
                    </a:lnTo>
                    <a:lnTo>
                      <a:pt x="976" y="1325"/>
                    </a:lnTo>
                    <a:lnTo>
                      <a:pt x="882" y="1368"/>
                    </a:lnTo>
                    <a:lnTo>
                      <a:pt x="791" y="1408"/>
                    </a:lnTo>
                    <a:lnTo>
                      <a:pt x="791" y="1408"/>
                    </a:lnTo>
                    <a:lnTo>
                      <a:pt x="703" y="1437"/>
                    </a:lnTo>
                    <a:lnTo>
                      <a:pt x="617" y="1464"/>
                    </a:lnTo>
                    <a:lnTo>
                      <a:pt x="617" y="1464"/>
                    </a:lnTo>
                    <a:lnTo>
                      <a:pt x="539" y="1483"/>
                    </a:lnTo>
                    <a:lnTo>
                      <a:pt x="469" y="1496"/>
                    </a:lnTo>
                    <a:lnTo>
                      <a:pt x="469" y="1496"/>
                    </a:lnTo>
                    <a:lnTo>
                      <a:pt x="405" y="1510"/>
                    </a:lnTo>
                    <a:lnTo>
                      <a:pt x="351" y="1515"/>
                    </a:lnTo>
                    <a:lnTo>
                      <a:pt x="351" y="1515"/>
                    </a:lnTo>
                    <a:lnTo>
                      <a:pt x="274" y="1523"/>
                    </a:lnTo>
                    <a:lnTo>
                      <a:pt x="274" y="1523"/>
                    </a:lnTo>
                    <a:lnTo>
                      <a:pt x="247" y="1526"/>
                    </a:lnTo>
                    <a:lnTo>
                      <a:pt x="247" y="1526"/>
                    </a:lnTo>
                    <a:lnTo>
                      <a:pt x="274" y="1526"/>
                    </a:lnTo>
                    <a:lnTo>
                      <a:pt x="274" y="1526"/>
                    </a:lnTo>
                    <a:lnTo>
                      <a:pt x="309" y="1526"/>
                    </a:lnTo>
                    <a:lnTo>
                      <a:pt x="351" y="1523"/>
                    </a:lnTo>
                    <a:lnTo>
                      <a:pt x="351" y="1523"/>
                    </a:lnTo>
                    <a:lnTo>
                      <a:pt x="405" y="1518"/>
                    </a:lnTo>
                    <a:lnTo>
                      <a:pt x="469" y="1510"/>
                    </a:lnTo>
                    <a:lnTo>
                      <a:pt x="469" y="1510"/>
                    </a:lnTo>
                    <a:lnTo>
                      <a:pt x="542" y="1499"/>
                    </a:lnTo>
                    <a:lnTo>
                      <a:pt x="622" y="1480"/>
                    </a:lnTo>
                    <a:lnTo>
                      <a:pt x="622" y="1480"/>
                    </a:lnTo>
                    <a:lnTo>
                      <a:pt x="708" y="1459"/>
                    </a:lnTo>
                    <a:lnTo>
                      <a:pt x="708" y="1459"/>
                    </a:lnTo>
                    <a:lnTo>
                      <a:pt x="799" y="1429"/>
                    </a:lnTo>
                    <a:lnTo>
                      <a:pt x="799" y="1429"/>
                    </a:lnTo>
                    <a:lnTo>
                      <a:pt x="893" y="1394"/>
                    </a:lnTo>
                    <a:lnTo>
                      <a:pt x="941" y="1373"/>
                    </a:lnTo>
                    <a:lnTo>
                      <a:pt x="990" y="1352"/>
                    </a:lnTo>
                    <a:lnTo>
                      <a:pt x="990" y="1352"/>
                    </a:lnTo>
                    <a:lnTo>
                      <a:pt x="1038" y="1325"/>
                    </a:lnTo>
                    <a:lnTo>
                      <a:pt x="1086" y="1298"/>
                    </a:lnTo>
                    <a:lnTo>
                      <a:pt x="1131" y="1268"/>
                    </a:lnTo>
                    <a:lnTo>
                      <a:pt x="1180" y="1239"/>
                    </a:lnTo>
                    <a:lnTo>
                      <a:pt x="1180" y="1239"/>
                    </a:lnTo>
                    <a:lnTo>
                      <a:pt x="1225" y="1204"/>
                    </a:lnTo>
                    <a:lnTo>
                      <a:pt x="1268" y="1169"/>
                    </a:lnTo>
                    <a:lnTo>
                      <a:pt x="1268" y="1169"/>
                    </a:lnTo>
                    <a:lnTo>
                      <a:pt x="1314" y="1131"/>
                    </a:lnTo>
                    <a:lnTo>
                      <a:pt x="1335" y="1113"/>
                    </a:lnTo>
                    <a:lnTo>
                      <a:pt x="1354" y="1094"/>
                    </a:lnTo>
                    <a:lnTo>
                      <a:pt x="1354" y="1094"/>
                    </a:lnTo>
                    <a:lnTo>
                      <a:pt x="1394" y="1054"/>
                    </a:lnTo>
                    <a:lnTo>
                      <a:pt x="1435" y="1011"/>
                    </a:lnTo>
                    <a:lnTo>
                      <a:pt x="1435" y="1011"/>
                    </a:lnTo>
                    <a:lnTo>
                      <a:pt x="1470" y="968"/>
                    </a:lnTo>
                    <a:lnTo>
                      <a:pt x="1505" y="922"/>
                    </a:lnTo>
                    <a:lnTo>
                      <a:pt x="1505" y="922"/>
                    </a:lnTo>
                    <a:lnTo>
                      <a:pt x="1539" y="877"/>
                    </a:lnTo>
                    <a:lnTo>
                      <a:pt x="1569" y="831"/>
                    </a:lnTo>
                    <a:lnTo>
                      <a:pt x="1598" y="783"/>
                    </a:lnTo>
                    <a:lnTo>
                      <a:pt x="1622" y="737"/>
                    </a:lnTo>
                    <a:lnTo>
                      <a:pt x="1622" y="737"/>
                    </a:lnTo>
                    <a:lnTo>
                      <a:pt x="1646" y="689"/>
                    </a:lnTo>
                    <a:lnTo>
                      <a:pt x="1671" y="641"/>
                    </a:lnTo>
                    <a:lnTo>
                      <a:pt x="1708" y="550"/>
                    </a:lnTo>
                    <a:lnTo>
                      <a:pt x="1708" y="550"/>
                    </a:lnTo>
                    <a:lnTo>
                      <a:pt x="1722" y="509"/>
                    </a:lnTo>
                    <a:lnTo>
                      <a:pt x="1722" y="509"/>
                    </a:lnTo>
                    <a:lnTo>
                      <a:pt x="1775" y="523"/>
                    </a:lnTo>
                    <a:lnTo>
                      <a:pt x="1829" y="542"/>
                    </a:lnTo>
                    <a:lnTo>
                      <a:pt x="1829" y="542"/>
                    </a:lnTo>
                    <a:lnTo>
                      <a:pt x="1904" y="566"/>
                    </a:lnTo>
                    <a:lnTo>
                      <a:pt x="1976" y="595"/>
                    </a:lnTo>
                    <a:lnTo>
                      <a:pt x="1976" y="595"/>
                    </a:lnTo>
                    <a:lnTo>
                      <a:pt x="2046" y="627"/>
                    </a:lnTo>
                    <a:lnTo>
                      <a:pt x="2113" y="662"/>
                    </a:lnTo>
                    <a:lnTo>
                      <a:pt x="2180" y="700"/>
                    </a:lnTo>
                    <a:lnTo>
                      <a:pt x="2242" y="740"/>
                    </a:lnTo>
                    <a:lnTo>
                      <a:pt x="2242" y="740"/>
                    </a:lnTo>
                    <a:lnTo>
                      <a:pt x="2301" y="783"/>
                    </a:lnTo>
                    <a:lnTo>
                      <a:pt x="2357" y="829"/>
                    </a:lnTo>
                    <a:lnTo>
                      <a:pt x="2411" y="874"/>
                    </a:lnTo>
                    <a:lnTo>
                      <a:pt x="2459" y="922"/>
                    </a:lnTo>
                    <a:lnTo>
                      <a:pt x="2459" y="922"/>
                    </a:lnTo>
                    <a:lnTo>
                      <a:pt x="2507" y="971"/>
                    </a:lnTo>
                    <a:lnTo>
                      <a:pt x="2550" y="1019"/>
                    </a:lnTo>
                    <a:lnTo>
                      <a:pt x="2590" y="1065"/>
                    </a:lnTo>
                    <a:lnTo>
                      <a:pt x="2628" y="1113"/>
                    </a:lnTo>
                    <a:lnTo>
                      <a:pt x="2628" y="1113"/>
                    </a:lnTo>
                    <a:lnTo>
                      <a:pt x="2663" y="1159"/>
                    </a:lnTo>
                    <a:lnTo>
                      <a:pt x="2695" y="1204"/>
                    </a:lnTo>
                    <a:lnTo>
                      <a:pt x="2749" y="1293"/>
                    </a:lnTo>
                    <a:lnTo>
                      <a:pt x="2749" y="1293"/>
                    </a:lnTo>
                    <a:lnTo>
                      <a:pt x="2791" y="1370"/>
                    </a:lnTo>
                    <a:lnTo>
                      <a:pt x="2826" y="1437"/>
                    </a:lnTo>
                    <a:lnTo>
                      <a:pt x="2826" y="1437"/>
                    </a:lnTo>
                    <a:lnTo>
                      <a:pt x="2853" y="1494"/>
                    </a:lnTo>
                    <a:lnTo>
                      <a:pt x="2869" y="1536"/>
                    </a:lnTo>
                    <a:lnTo>
                      <a:pt x="2869" y="1536"/>
                    </a:lnTo>
                    <a:lnTo>
                      <a:pt x="2880" y="1563"/>
                    </a:lnTo>
                    <a:lnTo>
                      <a:pt x="2880" y="1563"/>
                    </a:lnTo>
                    <a:lnTo>
                      <a:pt x="2883" y="1571"/>
                    </a:lnTo>
                    <a:lnTo>
                      <a:pt x="2883" y="1571"/>
                    </a:lnTo>
                    <a:lnTo>
                      <a:pt x="2880" y="1563"/>
                    </a:lnTo>
                    <a:lnTo>
                      <a:pt x="2880" y="1563"/>
                    </a:lnTo>
                    <a:lnTo>
                      <a:pt x="2869" y="1536"/>
                    </a:lnTo>
                    <a:lnTo>
                      <a:pt x="2869" y="1536"/>
                    </a:lnTo>
                    <a:lnTo>
                      <a:pt x="2853" y="1494"/>
                    </a:lnTo>
                    <a:lnTo>
                      <a:pt x="2829" y="1437"/>
                    </a:lnTo>
                    <a:lnTo>
                      <a:pt x="2829" y="1437"/>
                    </a:lnTo>
                    <a:lnTo>
                      <a:pt x="2797" y="1368"/>
                    </a:lnTo>
                    <a:lnTo>
                      <a:pt x="2754" y="1290"/>
                    </a:lnTo>
                    <a:lnTo>
                      <a:pt x="2754" y="1290"/>
                    </a:lnTo>
                    <a:lnTo>
                      <a:pt x="2700" y="1201"/>
                    </a:lnTo>
                    <a:lnTo>
                      <a:pt x="2668" y="1156"/>
                    </a:lnTo>
                    <a:lnTo>
                      <a:pt x="2636" y="1107"/>
                    </a:lnTo>
                    <a:lnTo>
                      <a:pt x="2636" y="1107"/>
                    </a:lnTo>
                    <a:lnTo>
                      <a:pt x="2598" y="1059"/>
                    </a:lnTo>
                    <a:lnTo>
                      <a:pt x="2558" y="1011"/>
                    </a:lnTo>
                    <a:lnTo>
                      <a:pt x="2515" y="963"/>
                    </a:lnTo>
                    <a:lnTo>
                      <a:pt x="2467" y="914"/>
                    </a:lnTo>
                    <a:lnTo>
                      <a:pt x="2467" y="914"/>
                    </a:lnTo>
                    <a:lnTo>
                      <a:pt x="2419" y="866"/>
                    </a:lnTo>
                    <a:lnTo>
                      <a:pt x="2365" y="820"/>
                    </a:lnTo>
                    <a:lnTo>
                      <a:pt x="2309" y="775"/>
                    </a:lnTo>
                    <a:lnTo>
                      <a:pt x="2247" y="732"/>
                    </a:lnTo>
                    <a:lnTo>
                      <a:pt x="2247" y="732"/>
                    </a:lnTo>
                    <a:lnTo>
                      <a:pt x="2186" y="689"/>
                    </a:lnTo>
                    <a:lnTo>
                      <a:pt x="2121" y="651"/>
                    </a:lnTo>
                    <a:lnTo>
                      <a:pt x="2051" y="617"/>
                    </a:lnTo>
                    <a:lnTo>
                      <a:pt x="1982" y="582"/>
                    </a:lnTo>
                    <a:lnTo>
                      <a:pt x="1982" y="582"/>
                    </a:lnTo>
                    <a:lnTo>
                      <a:pt x="1909" y="552"/>
                    </a:lnTo>
                    <a:lnTo>
                      <a:pt x="1834" y="528"/>
                    </a:lnTo>
                    <a:lnTo>
                      <a:pt x="1834" y="528"/>
                    </a:lnTo>
                    <a:lnTo>
                      <a:pt x="1781" y="512"/>
                    </a:lnTo>
                    <a:lnTo>
                      <a:pt x="1727" y="496"/>
                    </a:lnTo>
                    <a:lnTo>
                      <a:pt x="1727" y="496"/>
                    </a:lnTo>
                    <a:lnTo>
                      <a:pt x="1738" y="458"/>
                    </a:lnTo>
                    <a:lnTo>
                      <a:pt x="1738" y="458"/>
                    </a:lnTo>
                    <a:lnTo>
                      <a:pt x="1751" y="416"/>
                    </a:lnTo>
                    <a:lnTo>
                      <a:pt x="1751" y="416"/>
                    </a:lnTo>
                    <a:lnTo>
                      <a:pt x="1757" y="394"/>
                    </a:lnTo>
                    <a:lnTo>
                      <a:pt x="1757" y="394"/>
                    </a:lnTo>
                    <a:lnTo>
                      <a:pt x="1762" y="373"/>
                    </a:lnTo>
                    <a:lnTo>
                      <a:pt x="1762" y="373"/>
                    </a:lnTo>
                    <a:lnTo>
                      <a:pt x="1773" y="333"/>
                    </a:lnTo>
                    <a:lnTo>
                      <a:pt x="1773" y="333"/>
                    </a:lnTo>
                    <a:lnTo>
                      <a:pt x="1781" y="295"/>
                    </a:lnTo>
                    <a:lnTo>
                      <a:pt x="1781" y="295"/>
                    </a:lnTo>
                    <a:lnTo>
                      <a:pt x="1797" y="222"/>
                    </a:lnTo>
                    <a:lnTo>
                      <a:pt x="1797" y="222"/>
                    </a:lnTo>
                    <a:lnTo>
                      <a:pt x="1805" y="158"/>
                    </a:lnTo>
                    <a:lnTo>
                      <a:pt x="1813" y="102"/>
                    </a:lnTo>
                    <a:lnTo>
                      <a:pt x="1813" y="102"/>
                    </a:lnTo>
                    <a:lnTo>
                      <a:pt x="1816" y="59"/>
                    </a:lnTo>
                    <a:lnTo>
                      <a:pt x="1818" y="27"/>
                    </a:lnTo>
                    <a:lnTo>
                      <a:pt x="1818" y="27"/>
                    </a:lnTo>
                    <a:lnTo>
                      <a:pt x="1821" y="0"/>
                    </a:lnTo>
                    <a:lnTo>
                      <a:pt x="1821" y="0"/>
                    </a:lnTo>
                    <a:lnTo>
                      <a:pt x="1818" y="27"/>
                    </a:lnTo>
                    <a:lnTo>
                      <a:pt x="1818" y="27"/>
                    </a:lnTo>
                    <a:lnTo>
                      <a:pt x="1805" y="102"/>
                    </a:lnTo>
                    <a:lnTo>
                      <a:pt x="1805" y="102"/>
                    </a:lnTo>
                    <a:lnTo>
                      <a:pt x="1783" y="220"/>
                    </a:lnTo>
                    <a:lnTo>
                      <a:pt x="1783" y="220"/>
                    </a:lnTo>
                    <a:lnTo>
                      <a:pt x="1764" y="290"/>
                    </a:lnTo>
                    <a:lnTo>
                      <a:pt x="1764" y="290"/>
                    </a:lnTo>
                    <a:lnTo>
                      <a:pt x="1757" y="327"/>
                    </a:lnTo>
                    <a:lnTo>
                      <a:pt x="1757" y="327"/>
                    </a:lnTo>
                    <a:lnTo>
                      <a:pt x="1743" y="367"/>
                    </a:lnTo>
                    <a:lnTo>
                      <a:pt x="1743" y="367"/>
                    </a:lnTo>
                    <a:lnTo>
                      <a:pt x="1724" y="429"/>
                    </a:lnTo>
                    <a:lnTo>
                      <a:pt x="1703" y="491"/>
                    </a:lnTo>
                    <a:lnTo>
                      <a:pt x="1703" y="491"/>
                    </a:lnTo>
                    <a:lnTo>
                      <a:pt x="1681" y="488"/>
                    </a:lnTo>
                    <a:lnTo>
                      <a:pt x="1681" y="488"/>
                    </a:lnTo>
                    <a:lnTo>
                      <a:pt x="1604" y="472"/>
                    </a:lnTo>
                    <a:lnTo>
                      <a:pt x="1526" y="461"/>
                    </a:lnTo>
                    <a:lnTo>
                      <a:pt x="1526" y="461"/>
                    </a:lnTo>
                    <a:lnTo>
                      <a:pt x="1445" y="453"/>
                    </a:lnTo>
                    <a:lnTo>
                      <a:pt x="1368" y="448"/>
                    </a:lnTo>
                    <a:lnTo>
                      <a:pt x="1368" y="448"/>
                    </a:lnTo>
                    <a:lnTo>
                      <a:pt x="1290" y="448"/>
                    </a:lnTo>
                    <a:lnTo>
                      <a:pt x="1215" y="448"/>
                    </a:lnTo>
                    <a:lnTo>
                      <a:pt x="1062" y="456"/>
                    </a:lnTo>
                    <a:lnTo>
                      <a:pt x="1062" y="456"/>
                    </a:lnTo>
                    <a:lnTo>
                      <a:pt x="917" y="467"/>
                    </a:lnTo>
                    <a:lnTo>
                      <a:pt x="778" y="477"/>
                    </a:lnTo>
                    <a:lnTo>
                      <a:pt x="778" y="477"/>
                    </a:lnTo>
                    <a:lnTo>
                      <a:pt x="526" y="504"/>
                    </a:lnTo>
                    <a:lnTo>
                      <a:pt x="526" y="504"/>
                    </a:lnTo>
                    <a:lnTo>
                      <a:pt x="311" y="526"/>
                    </a:lnTo>
                    <a:lnTo>
                      <a:pt x="311" y="526"/>
                    </a:lnTo>
                    <a:lnTo>
                      <a:pt x="145" y="542"/>
                    </a:lnTo>
                    <a:lnTo>
                      <a:pt x="145" y="542"/>
                    </a:lnTo>
                    <a:lnTo>
                      <a:pt x="38" y="550"/>
                    </a:lnTo>
                    <a:lnTo>
                      <a:pt x="38" y="550"/>
                    </a:lnTo>
                    <a:lnTo>
                      <a:pt x="0" y="552"/>
                    </a:lnTo>
                    <a:lnTo>
                      <a:pt x="0" y="552"/>
                    </a:lnTo>
                    <a:lnTo>
                      <a:pt x="38" y="550"/>
                    </a:lnTo>
                    <a:lnTo>
                      <a:pt x="38" y="550"/>
                    </a:lnTo>
                    <a:lnTo>
                      <a:pt x="145" y="542"/>
                    </a:lnTo>
                    <a:lnTo>
                      <a:pt x="145" y="542"/>
                    </a:lnTo>
                    <a:lnTo>
                      <a:pt x="311" y="528"/>
                    </a:lnTo>
                    <a:lnTo>
                      <a:pt x="526" y="509"/>
                    </a:lnTo>
                    <a:lnTo>
                      <a:pt x="526" y="509"/>
                    </a:lnTo>
                    <a:lnTo>
                      <a:pt x="780" y="488"/>
                    </a:lnTo>
                    <a:lnTo>
                      <a:pt x="780" y="488"/>
                    </a:lnTo>
                    <a:lnTo>
                      <a:pt x="917" y="475"/>
                    </a:lnTo>
                    <a:lnTo>
                      <a:pt x="1065" y="467"/>
                    </a:lnTo>
                    <a:lnTo>
                      <a:pt x="1065" y="467"/>
                    </a:lnTo>
                    <a:lnTo>
                      <a:pt x="1215" y="461"/>
                    </a:lnTo>
                    <a:lnTo>
                      <a:pt x="1290" y="458"/>
                    </a:lnTo>
                    <a:lnTo>
                      <a:pt x="1368" y="461"/>
                    </a:lnTo>
                    <a:lnTo>
                      <a:pt x="1368" y="461"/>
                    </a:lnTo>
                    <a:lnTo>
                      <a:pt x="1445" y="467"/>
                    </a:lnTo>
                    <a:lnTo>
                      <a:pt x="1523" y="472"/>
                    </a:lnTo>
                    <a:lnTo>
                      <a:pt x="1523" y="472"/>
                    </a:lnTo>
                    <a:lnTo>
                      <a:pt x="1601" y="485"/>
                    </a:lnTo>
                    <a:lnTo>
                      <a:pt x="1679" y="499"/>
                    </a:lnTo>
                    <a:lnTo>
                      <a:pt x="1679" y="499"/>
                    </a:lnTo>
                    <a:lnTo>
                      <a:pt x="1698" y="504"/>
                    </a:lnTo>
                    <a:lnTo>
                      <a:pt x="1698" y="504"/>
                    </a:lnTo>
                    <a:lnTo>
                      <a:pt x="1684" y="539"/>
                    </a:lnTo>
                    <a:lnTo>
                      <a:pt x="1684" y="539"/>
                    </a:lnTo>
                    <a:lnTo>
                      <a:pt x="1644" y="630"/>
                    </a:lnTo>
                    <a:lnTo>
                      <a:pt x="1598" y="7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288" name="TextBox 287"/>
            <p:cNvSpPr txBox="1"/>
            <p:nvPr/>
          </p:nvSpPr>
          <p:spPr>
            <a:xfrm>
              <a:off x="3811995" y="1745383"/>
              <a:ext cx="696024" cy="230832"/>
            </a:xfrm>
            <a:prstGeom prst="rect">
              <a:avLst/>
            </a:prstGeom>
            <a:noFill/>
          </p:spPr>
          <p:txBody>
            <a:bodyPr wrap="none" rtlCol="0">
              <a:spAutoFit/>
            </a:bodyPr>
            <a:lstStyle/>
            <a:p>
              <a:pPr>
                <a:lnSpc>
                  <a:spcPct val="90000"/>
                </a:lnSpc>
                <a:spcBef>
                  <a:spcPts val="300"/>
                </a:spcBef>
              </a:pPr>
              <a:r>
                <a:rPr lang="en-US" sz="1000" b="1" dirty="0" smtClean="0">
                  <a:latin typeface="Dual 400" panose="02000603000000020004" pitchFamily="2" charset="0"/>
                </a:rPr>
                <a:t>Internet2</a:t>
              </a:r>
            </a:p>
          </p:txBody>
        </p:sp>
      </p:grpSp>
      <p:cxnSp>
        <p:nvCxnSpPr>
          <p:cNvPr id="360" name="Straight Connector 359"/>
          <p:cNvCxnSpPr/>
          <p:nvPr/>
        </p:nvCxnSpPr>
        <p:spPr>
          <a:xfrm flipH="1" flipV="1">
            <a:off x="5818845" y="1598417"/>
            <a:ext cx="2167" cy="1143000"/>
          </a:xfrm>
          <a:prstGeom prst="line">
            <a:avLst/>
          </a:prstGeom>
          <a:solidFill>
            <a:srgbClr val="A1A194"/>
          </a:solidFill>
          <a:ln w="28575" cap="flat">
            <a:solidFill>
              <a:schemeClr val="accent6">
                <a:lumMod val="60000"/>
                <a:lumOff val="40000"/>
              </a:schemeClr>
            </a:solidFill>
            <a:prstDash val="sysDash"/>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107" name="Group 106"/>
          <p:cNvGrpSpPr/>
          <p:nvPr/>
        </p:nvGrpSpPr>
        <p:grpSpPr>
          <a:xfrm>
            <a:off x="5304560" y="2662996"/>
            <a:ext cx="658273" cy="413560"/>
            <a:chOff x="4752544" y="2211301"/>
            <a:chExt cx="977900" cy="614362"/>
          </a:xfrm>
          <a:solidFill>
            <a:schemeClr val="accent2">
              <a:lumMod val="75000"/>
            </a:schemeClr>
          </a:solidFill>
        </p:grpSpPr>
        <p:sp>
          <p:nvSpPr>
            <p:cNvPr id="108" name="Freeform 64"/>
            <p:cNvSpPr>
              <a:spLocks noChangeArrowheads="1"/>
            </p:cNvSpPr>
            <p:nvPr/>
          </p:nvSpPr>
          <p:spPr bwMode="auto">
            <a:xfrm>
              <a:off x="4752544" y="2211301"/>
              <a:ext cx="977900" cy="614362"/>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65"/>
            <p:cNvSpPr>
              <a:spLocks noChangeAspect="1" noChangeArrowheads="1"/>
            </p:cNvSpPr>
            <p:nvPr/>
          </p:nvSpPr>
          <p:spPr bwMode="auto">
            <a:xfrm>
              <a:off x="5265527" y="2476189"/>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68"/>
            <p:cNvSpPr>
              <a:spLocks noChangeArrowheads="1"/>
            </p:cNvSpPr>
            <p:nvPr/>
          </p:nvSpPr>
          <p:spPr bwMode="auto">
            <a:xfrm>
              <a:off x="5021263" y="24526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69"/>
            <p:cNvSpPr>
              <a:spLocks noChangeArrowheads="1"/>
            </p:cNvSpPr>
            <p:nvPr/>
          </p:nvSpPr>
          <p:spPr bwMode="auto">
            <a:xfrm>
              <a:off x="5010150" y="2411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70"/>
            <p:cNvSpPr>
              <a:spLocks noChangeArrowheads="1"/>
            </p:cNvSpPr>
            <p:nvPr/>
          </p:nvSpPr>
          <p:spPr bwMode="auto">
            <a:xfrm>
              <a:off x="4879975" y="2487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71"/>
            <p:cNvSpPr>
              <a:spLocks noChangeAspect="1" noChangeArrowheads="1"/>
            </p:cNvSpPr>
            <p:nvPr/>
          </p:nvSpPr>
          <p:spPr bwMode="auto">
            <a:xfrm>
              <a:off x="5172083" y="2299735"/>
              <a:ext cx="134541" cy="239312"/>
            </a:xfrm>
            <a:custGeom>
              <a:avLst/>
              <a:gdLst>
                <a:gd name="T0" fmla="*/ 14 w 499"/>
                <a:gd name="T1" fmla="*/ 508 h 886"/>
                <a:gd name="T2" fmla="*/ 129 w 499"/>
                <a:gd name="T3" fmla="*/ 711 h 886"/>
                <a:gd name="T4" fmla="*/ 201 w 499"/>
                <a:gd name="T5" fmla="*/ 834 h 886"/>
                <a:gd name="T6" fmla="*/ 223 w 499"/>
                <a:gd name="T7" fmla="*/ 871 h 886"/>
                <a:gd name="T8" fmla="*/ 229 w 499"/>
                <a:gd name="T9" fmla="*/ 877 h 886"/>
                <a:gd name="T10" fmla="*/ 246 w 499"/>
                <a:gd name="T11" fmla="*/ 885 h 886"/>
                <a:gd name="T12" fmla="*/ 272 w 499"/>
                <a:gd name="T13" fmla="*/ 871 h 886"/>
                <a:gd name="T14" fmla="*/ 278 w 499"/>
                <a:gd name="T15" fmla="*/ 865 h 886"/>
                <a:gd name="T16" fmla="*/ 321 w 499"/>
                <a:gd name="T17" fmla="*/ 791 h 886"/>
                <a:gd name="T18" fmla="*/ 461 w 499"/>
                <a:gd name="T19" fmla="*/ 545 h 886"/>
                <a:gd name="T20" fmla="*/ 493 w 499"/>
                <a:gd name="T21" fmla="*/ 490 h 886"/>
                <a:gd name="T22" fmla="*/ 496 w 499"/>
                <a:gd name="T23" fmla="*/ 484 h 886"/>
                <a:gd name="T24" fmla="*/ 496 w 499"/>
                <a:gd name="T25" fmla="*/ 464 h 886"/>
                <a:gd name="T26" fmla="*/ 470 w 499"/>
                <a:gd name="T27" fmla="*/ 450 h 886"/>
                <a:gd name="T28" fmla="*/ 464 w 499"/>
                <a:gd name="T29" fmla="*/ 450 h 886"/>
                <a:gd name="T30" fmla="*/ 372 w 499"/>
                <a:gd name="T31" fmla="*/ 453 h 886"/>
                <a:gd name="T32" fmla="*/ 372 w 499"/>
                <a:gd name="T33" fmla="*/ 442 h 886"/>
                <a:gd name="T34" fmla="*/ 370 w 499"/>
                <a:gd name="T35" fmla="*/ 324 h 886"/>
                <a:gd name="T36" fmla="*/ 361 w 499"/>
                <a:gd name="T37" fmla="*/ 89 h 886"/>
                <a:gd name="T38" fmla="*/ 355 w 499"/>
                <a:gd name="T39" fmla="*/ 0 h 886"/>
                <a:gd name="T40" fmla="*/ 349 w 499"/>
                <a:gd name="T41" fmla="*/ 89 h 886"/>
                <a:gd name="T42" fmla="*/ 341 w 499"/>
                <a:gd name="T43" fmla="*/ 324 h 886"/>
                <a:gd name="T44" fmla="*/ 338 w 499"/>
                <a:gd name="T45" fmla="*/ 442 h 886"/>
                <a:gd name="T46" fmla="*/ 338 w 499"/>
                <a:gd name="T47" fmla="*/ 459 h 886"/>
                <a:gd name="T48" fmla="*/ 341 w 499"/>
                <a:gd name="T49" fmla="*/ 467 h 886"/>
                <a:gd name="T50" fmla="*/ 361 w 499"/>
                <a:gd name="T51" fmla="*/ 484 h 886"/>
                <a:gd name="T52" fmla="*/ 367 w 499"/>
                <a:gd name="T53" fmla="*/ 487 h 886"/>
                <a:gd name="T54" fmla="*/ 372 w 499"/>
                <a:gd name="T55" fmla="*/ 487 h 886"/>
                <a:gd name="T56" fmla="*/ 427 w 499"/>
                <a:gd name="T57" fmla="*/ 525 h 886"/>
                <a:gd name="T58" fmla="*/ 281 w 499"/>
                <a:gd name="T59" fmla="*/ 768 h 886"/>
                <a:gd name="T60" fmla="*/ 241 w 499"/>
                <a:gd name="T61" fmla="*/ 811 h 886"/>
                <a:gd name="T62" fmla="*/ 169 w 499"/>
                <a:gd name="T63" fmla="*/ 688 h 886"/>
                <a:gd name="T64" fmla="*/ 49 w 499"/>
                <a:gd name="T65" fmla="*/ 487 h 886"/>
                <a:gd name="T66" fmla="*/ 123 w 499"/>
                <a:gd name="T67" fmla="*/ 487 h 886"/>
                <a:gd name="T68" fmla="*/ 140 w 499"/>
                <a:gd name="T69" fmla="*/ 484 h 886"/>
                <a:gd name="T70" fmla="*/ 155 w 499"/>
                <a:gd name="T71" fmla="*/ 459 h 886"/>
                <a:gd name="T72" fmla="*/ 157 w 499"/>
                <a:gd name="T73" fmla="*/ 450 h 886"/>
                <a:gd name="T74" fmla="*/ 155 w 499"/>
                <a:gd name="T75" fmla="*/ 401 h 886"/>
                <a:gd name="T76" fmla="*/ 149 w 499"/>
                <a:gd name="T77" fmla="*/ 192 h 886"/>
                <a:gd name="T78" fmla="*/ 140 w 499"/>
                <a:gd name="T79" fmla="*/ 23 h 886"/>
                <a:gd name="T80" fmla="*/ 138 w 499"/>
                <a:gd name="T81" fmla="*/ 23 h 886"/>
                <a:gd name="T82" fmla="*/ 129 w 499"/>
                <a:gd name="T83" fmla="*/ 192 h 886"/>
                <a:gd name="T84" fmla="*/ 123 w 499"/>
                <a:gd name="T85" fmla="*/ 401 h 886"/>
                <a:gd name="T86" fmla="*/ 123 w 499"/>
                <a:gd name="T87" fmla="*/ 453 h 886"/>
                <a:gd name="T88" fmla="*/ 31 w 499"/>
                <a:gd name="T89" fmla="*/ 450 h 886"/>
                <a:gd name="T90" fmla="*/ 26 w 499"/>
                <a:gd name="T91" fmla="*/ 450 h 886"/>
                <a:gd name="T92" fmla="*/ 11 w 499"/>
                <a:gd name="T93" fmla="*/ 453 h 886"/>
                <a:gd name="T94" fmla="*/ 0 w 499"/>
                <a:gd name="T95" fmla="*/ 473 h 886"/>
                <a:gd name="T96" fmla="*/ 370 w 499"/>
                <a:gd name="T97" fmla="*/ 453 h 886"/>
                <a:gd name="T98" fmla="*/ 261 w 499"/>
                <a:gd name="T99" fmla="*/ 845 h 886"/>
                <a:gd name="T100" fmla="*/ 29 w 499"/>
                <a:gd name="T101" fmla="*/ 49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9" h="886">
                  <a:moveTo>
                    <a:pt x="3" y="490"/>
                  </a:moveTo>
                  <a:lnTo>
                    <a:pt x="6" y="493"/>
                  </a:lnTo>
                  <a:lnTo>
                    <a:pt x="9" y="499"/>
                  </a:lnTo>
                  <a:lnTo>
                    <a:pt x="14" y="508"/>
                  </a:lnTo>
                  <a:lnTo>
                    <a:pt x="14" y="508"/>
                  </a:lnTo>
                  <a:lnTo>
                    <a:pt x="34" y="547"/>
                  </a:lnTo>
                  <a:lnTo>
                    <a:pt x="34" y="547"/>
                  </a:lnTo>
                  <a:lnTo>
                    <a:pt x="129" y="711"/>
                  </a:lnTo>
                  <a:lnTo>
                    <a:pt x="129" y="711"/>
                  </a:lnTo>
                  <a:lnTo>
                    <a:pt x="178" y="794"/>
                  </a:lnTo>
                  <a:lnTo>
                    <a:pt x="178" y="794"/>
                  </a:lnTo>
                  <a:lnTo>
                    <a:pt x="201" y="834"/>
                  </a:lnTo>
                  <a:lnTo>
                    <a:pt x="215" y="857"/>
                  </a:lnTo>
                  <a:lnTo>
                    <a:pt x="220" y="865"/>
                  </a:lnTo>
                  <a:lnTo>
                    <a:pt x="220" y="868"/>
                  </a:lnTo>
                  <a:lnTo>
                    <a:pt x="223" y="871"/>
                  </a:lnTo>
                  <a:lnTo>
                    <a:pt x="223" y="871"/>
                  </a:lnTo>
                  <a:lnTo>
                    <a:pt x="223" y="874"/>
                  </a:lnTo>
                  <a:lnTo>
                    <a:pt x="223" y="874"/>
                  </a:lnTo>
                  <a:lnTo>
                    <a:pt x="229" y="877"/>
                  </a:lnTo>
                  <a:lnTo>
                    <a:pt x="229" y="877"/>
                  </a:lnTo>
                  <a:lnTo>
                    <a:pt x="238" y="883"/>
                  </a:lnTo>
                  <a:lnTo>
                    <a:pt x="238" y="883"/>
                  </a:lnTo>
                  <a:lnTo>
                    <a:pt x="246" y="885"/>
                  </a:lnTo>
                  <a:lnTo>
                    <a:pt x="255" y="885"/>
                  </a:lnTo>
                  <a:lnTo>
                    <a:pt x="255" y="885"/>
                  </a:lnTo>
                  <a:lnTo>
                    <a:pt x="266" y="880"/>
                  </a:lnTo>
                  <a:lnTo>
                    <a:pt x="272" y="871"/>
                  </a:lnTo>
                  <a:lnTo>
                    <a:pt x="272" y="871"/>
                  </a:lnTo>
                  <a:lnTo>
                    <a:pt x="275" y="868"/>
                  </a:lnTo>
                  <a:lnTo>
                    <a:pt x="275" y="868"/>
                  </a:lnTo>
                  <a:lnTo>
                    <a:pt x="278" y="865"/>
                  </a:lnTo>
                  <a:lnTo>
                    <a:pt x="283" y="854"/>
                  </a:lnTo>
                  <a:lnTo>
                    <a:pt x="295" y="834"/>
                  </a:lnTo>
                  <a:lnTo>
                    <a:pt x="295" y="834"/>
                  </a:lnTo>
                  <a:lnTo>
                    <a:pt x="321" y="791"/>
                  </a:lnTo>
                  <a:lnTo>
                    <a:pt x="321" y="791"/>
                  </a:lnTo>
                  <a:lnTo>
                    <a:pt x="370" y="708"/>
                  </a:lnTo>
                  <a:lnTo>
                    <a:pt x="370" y="708"/>
                  </a:lnTo>
                  <a:lnTo>
                    <a:pt x="461" y="545"/>
                  </a:lnTo>
                  <a:lnTo>
                    <a:pt x="461" y="545"/>
                  </a:lnTo>
                  <a:lnTo>
                    <a:pt x="484" y="505"/>
                  </a:lnTo>
                  <a:lnTo>
                    <a:pt x="490" y="496"/>
                  </a:lnTo>
                  <a:lnTo>
                    <a:pt x="493" y="490"/>
                  </a:lnTo>
                  <a:lnTo>
                    <a:pt x="493" y="490"/>
                  </a:lnTo>
                  <a:lnTo>
                    <a:pt x="493" y="490"/>
                  </a:lnTo>
                  <a:lnTo>
                    <a:pt x="496" y="484"/>
                  </a:lnTo>
                  <a:lnTo>
                    <a:pt x="496" y="484"/>
                  </a:lnTo>
                  <a:lnTo>
                    <a:pt x="498" y="476"/>
                  </a:lnTo>
                  <a:lnTo>
                    <a:pt x="498" y="476"/>
                  </a:lnTo>
                  <a:lnTo>
                    <a:pt x="496" y="464"/>
                  </a:lnTo>
                  <a:lnTo>
                    <a:pt x="496" y="464"/>
                  </a:lnTo>
                  <a:lnTo>
                    <a:pt x="487" y="456"/>
                  </a:lnTo>
                  <a:lnTo>
                    <a:pt x="487" y="456"/>
                  </a:lnTo>
                  <a:lnTo>
                    <a:pt x="478" y="450"/>
                  </a:lnTo>
                  <a:lnTo>
                    <a:pt x="470" y="450"/>
                  </a:lnTo>
                  <a:lnTo>
                    <a:pt x="470" y="450"/>
                  </a:lnTo>
                  <a:lnTo>
                    <a:pt x="467" y="450"/>
                  </a:lnTo>
                  <a:lnTo>
                    <a:pt x="467" y="450"/>
                  </a:lnTo>
                  <a:lnTo>
                    <a:pt x="464" y="450"/>
                  </a:lnTo>
                  <a:lnTo>
                    <a:pt x="458" y="450"/>
                  </a:lnTo>
                  <a:lnTo>
                    <a:pt x="458" y="450"/>
                  </a:lnTo>
                  <a:lnTo>
                    <a:pt x="372" y="453"/>
                  </a:lnTo>
                  <a:lnTo>
                    <a:pt x="372" y="453"/>
                  </a:lnTo>
                  <a:lnTo>
                    <a:pt x="372" y="450"/>
                  </a:lnTo>
                  <a:lnTo>
                    <a:pt x="372" y="450"/>
                  </a:lnTo>
                  <a:lnTo>
                    <a:pt x="372" y="442"/>
                  </a:lnTo>
                  <a:lnTo>
                    <a:pt x="372" y="442"/>
                  </a:lnTo>
                  <a:lnTo>
                    <a:pt x="370" y="401"/>
                  </a:lnTo>
                  <a:lnTo>
                    <a:pt x="370" y="401"/>
                  </a:lnTo>
                  <a:lnTo>
                    <a:pt x="370" y="324"/>
                  </a:lnTo>
                  <a:lnTo>
                    <a:pt x="370" y="324"/>
                  </a:lnTo>
                  <a:lnTo>
                    <a:pt x="364" y="192"/>
                  </a:lnTo>
                  <a:lnTo>
                    <a:pt x="364" y="192"/>
                  </a:lnTo>
                  <a:lnTo>
                    <a:pt x="361" y="89"/>
                  </a:lnTo>
                  <a:lnTo>
                    <a:pt x="361" y="89"/>
                  </a:lnTo>
                  <a:lnTo>
                    <a:pt x="355" y="23"/>
                  </a:lnTo>
                  <a:lnTo>
                    <a:pt x="355" y="23"/>
                  </a:lnTo>
                  <a:lnTo>
                    <a:pt x="355" y="0"/>
                  </a:lnTo>
                  <a:lnTo>
                    <a:pt x="355" y="0"/>
                  </a:lnTo>
                  <a:lnTo>
                    <a:pt x="355" y="23"/>
                  </a:lnTo>
                  <a:lnTo>
                    <a:pt x="355" y="23"/>
                  </a:lnTo>
                  <a:lnTo>
                    <a:pt x="349" y="89"/>
                  </a:lnTo>
                  <a:lnTo>
                    <a:pt x="349" y="89"/>
                  </a:lnTo>
                  <a:lnTo>
                    <a:pt x="346" y="192"/>
                  </a:lnTo>
                  <a:lnTo>
                    <a:pt x="346" y="192"/>
                  </a:lnTo>
                  <a:lnTo>
                    <a:pt x="341" y="324"/>
                  </a:lnTo>
                  <a:lnTo>
                    <a:pt x="341" y="324"/>
                  </a:lnTo>
                  <a:lnTo>
                    <a:pt x="338" y="401"/>
                  </a:lnTo>
                  <a:lnTo>
                    <a:pt x="338" y="401"/>
                  </a:lnTo>
                  <a:lnTo>
                    <a:pt x="338" y="442"/>
                  </a:lnTo>
                  <a:lnTo>
                    <a:pt x="338" y="442"/>
                  </a:lnTo>
                  <a:lnTo>
                    <a:pt x="338" y="450"/>
                  </a:lnTo>
                  <a:lnTo>
                    <a:pt x="338" y="456"/>
                  </a:lnTo>
                  <a:lnTo>
                    <a:pt x="338" y="456"/>
                  </a:lnTo>
                  <a:lnTo>
                    <a:pt x="338" y="459"/>
                  </a:lnTo>
                  <a:lnTo>
                    <a:pt x="338" y="461"/>
                  </a:lnTo>
                  <a:lnTo>
                    <a:pt x="338" y="461"/>
                  </a:lnTo>
                  <a:lnTo>
                    <a:pt x="341" y="467"/>
                  </a:lnTo>
                  <a:lnTo>
                    <a:pt x="341" y="467"/>
                  </a:lnTo>
                  <a:lnTo>
                    <a:pt x="346" y="476"/>
                  </a:lnTo>
                  <a:lnTo>
                    <a:pt x="355" y="484"/>
                  </a:lnTo>
                  <a:lnTo>
                    <a:pt x="355" y="484"/>
                  </a:lnTo>
                  <a:lnTo>
                    <a:pt x="361" y="484"/>
                  </a:lnTo>
                  <a:lnTo>
                    <a:pt x="361" y="484"/>
                  </a:lnTo>
                  <a:lnTo>
                    <a:pt x="364" y="487"/>
                  </a:lnTo>
                  <a:lnTo>
                    <a:pt x="364" y="487"/>
                  </a:lnTo>
                  <a:lnTo>
                    <a:pt x="367" y="487"/>
                  </a:lnTo>
                  <a:lnTo>
                    <a:pt x="367" y="487"/>
                  </a:lnTo>
                  <a:lnTo>
                    <a:pt x="370" y="487"/>
                  </a:lnTo>
                  <a:lnTo>
                    <a:pt x="370" y="487"/>
                  </a:lnTo>
                  <a:lnTo>
                    <a:pt x="372" y="487"/>
                  </a:lnTo>
                  <a:lnTo>
                    <a:pt x="372" y="487"/>
                  </a:lnTo>
                  <a:lnTo>
                    <a:pt x="447" y="487"/>
                  </a:lnTo>
                  <a:lnTo>
                    <a:pt x="447" y="487"/>
                  </a:lnTo>
                  <a:lnTo>
                    <a:pt x="427" y="525"/>
                  </a:lnTo>
                  <a:lnTo>
                    <a:pt x="427" y="525"/>
                  </a:lnTo>
                  <a:lnTo>
                    <a:pt x="329" y="685"/>
                  </a:lnTo>
                  <a:lnTo>
                    <a:pt x="329" y="685"/>
                  </a:lnTo>
                  <a:lnTo>
                    <a:pt x="281" y="768"/>
                  </a:lnTo>
                  <a:lnTo>
                    <a:pt x="281" y="768"/>
                  </a:lnTo>
                  <a:lnTo>
                    <a:pt x="255" y="811"/>
                  </a:lnTo>
                  <a:lnTo>
                    <a:pt x="249" y="822"/>
                  </a:lnTo>
                  <a:lnTo>
                    <a:pt x="241" y="811"/>
                  </a:lnTo>
                  <a:lnTo>
                    <a:pt x="241" y="811"/>
                  </a:lnTo>
                  <a:lnTo>
                    <a:pt x="218" y="771"/>
                  </a:lnTo>
                  <a:lnTo>
                    <a:pt x="218" y="771"/>
                  </a:lnTo>
                  <a:lnTo>
                    <a:pt x="169" y="688"/>
                  </a:lnTo>
                  <a:lnTo>
                    <a:pt x="169" y="688"/>
                  </a:lnTo>
                  <a:lnTo>
                    <a:pt x="72" y="525"/>
                  </a:lnTo>
                  <a:lnTo>
                    <a:pt x="72" y="525"/>
                  </a:lnTo>
                  <a:lnTo>
                    <a:pt x="49" y="487"/>
                  </a:lnTo>
                  <a:lnTo>
                    <a:pt x="49" y="487"/>
                  </a:lnTo>
                  <a:lnTo>
                    <a:pt x="120" y="487"/>
                  </a:lnTo>
                  <a:lnTo>
                    <a:pt x="123" y="487"/>
                  </a:lnTo>
                  <a:lnTo>
                    <a:pt x="123" y="487"/>
                  </a:lnTo>
                  <a:lnTo>
                    <a:pt x="129" y="487"/>
                  </a:lnTo>
                  <a:lnTo>
                    <a:pt x="129" y="487"/>
                  </a:lnTo>
                  <a:lnTo>
                    <a:pt x="140" y="484"/>
                  </a:lnTo>
                  <a:lnTo>
                    <a:pt x="140" y="484"/>
                  </a:lnTo>
                  <a:lnTo>
                    <a:pt x="149" y="476"/>
                  </a:lnTo>
                  <a:lnTo>
                    <a:pt x="155" y="467"/>
                  </a:lnTo>
                  <a:lnTo>
                    <a:pt x="155" y="467"/>
                  </a:lnTo>
                  <a:lnTo>
                    <a:pt x="155" y="459"/>
                  </a:lnTo>
                  <a:lnTo>
                    <a:pt x="155" y="459"/>
                  </a:lnTo>
                  <a:lnTo>
                    <a:pt x="157" y="456"/>
                  </a:lnTo>
                  <a:lnTo>
                    <a:pt x="157" y="450"/>
                  </a:lnTo>
                  <a:lnTo>
                    <a:pt x="157" y="450"/>
                  </a:lnTo>
                  <a:lnTo>
                    <a:pt x="155" y="442"/>
                  </a:lnTo>
                  <a:lnTo>
                    <a:pt x="155" y="442"/>
                  </a:lnTo>
                  <a:lnTo>
                    <a:pt x="155" y="401"/>
                  </a:lnTo>
                  <a:lnTo>
                    <a:pt x="155" y="401"/>
                  </a:lnTo>
                  <a:lnTo>
                    <a:pt x="152" y="324"/>
                  </a:lnTo>
                  <a:lnTo>
                    <a:pt x="152" y="324"/>
                  </a:lnTo>
                  <a:lnTo>
                    <a:pt x="149" y="192"/>
                  </a:lnTo>
                  <a:lnTo>
                    <a:pt x="149" y="192"/>
                  </a:lnTo>
                  <a:lnTo>
                    <a:pt x="143" y="89"/>
                  </a:lnTo>
                  <a:lnTo>
                    <a:pt x="143" y="89"/>
                  </a:lnTo>
                  <a:lnTo>
                    <a:pt x="140" y="23"/>
                  </a:lnTo>
                  <a:lnTo>
                    <a:pt x="140" y="23"/>
                  </a:lnTo>
                  <a:lnTo>
                    <a:pt x="138" y="0"/>
                  </a:lnTo>
                  <a:lnTo>
                    <a:pt x="138" y="0"/>
                  </a:lnTo>
                  <a:lnTo>
                    <a:pt x="138" y="23"/>
                  </a:lnTo>
                  <a:lnTo>
                    <a:pt x="138" y="23"/>
                  </a:lnTo>
                  <a:lnTo>
                    <a:pt x="135" y="89"/>
                  </a:lnTo>
                  <a:lnTo>
                    <a:pt x="135" y="89"/>
                  </a:lnTo>
                  <a:lnTo>
                    <a:pt x="129" y="192"/>
                  </a:lnTo>
                  <a:lnTo>
                    <a:pt x="129" y="192"/>
                  </a:lnTo>
                  <a:lnTo>
                    <a:pt x="126" y="324"/>
                  </a:lnTo>
                  <a:lnTo>
                    <a:pt x="126" y="324"/>
                  </a:lnTo>
                  <a:lnTo>
                    <a:pt x="123" y="401"/>
                  </a:lnTo>
                  <a:lnTo>
                    <a:pt x="123" y="401"/>
                  </a:lnTo>
                  <a:lnTo>
                    <a:pt x="123" y="442"/>
                  </a:lnTo>
                  <a:lnTo>
                    <a:pt x="123" y="442"/>
                  </a:lnTo>
                  <a:lnTo>
                    <a:pt x="123" y="450"/>
                  </a:lnTo>
                  <a:lnTo>
                    <a:pt x="123" y="453"/>
                  </a:lnTo>
                  <a:lnTo>
                    <a:pt x="120" y="453"/>
                  </a:lnTo>
                  <a:lnTo>
                    <a:pt x="120" y="453"/>
                  </a:lnTo>
                  <a:lnTo>
                    <a:pt x="37" y="450"/>
                  </a:lnTo>
                  <a:lnTo>
                    <a:pt x="31" y="450"/>
                  </a:lnTo>
                  <a:lnTo>
                    <a:pt x="29" y="450"/>
                  </a:lnTo>
                  <a:lnTo>
                    <a:pt x="29" y="450"/>
                  </a:lnTo>
                  <a:lnTo>
                    <a:pt x="26" y="450"/>
                  </a:lnTo>
                  <a:lnTo>
                    <a:pt x="26" y="450"/>
                  </a:lnTo>
                  <a:lnTo>
                    <a:pt x="26" y="450"/>
                  </a:lnTo>
                  <a:lnTo>
                    <a:pt x="20" y="450"/>
                  </a:lnTo>
                  <a:lnTo>
                    <a:pt x="20" y="450"/>
                  </a:lnTo>
                  <a:lnTo>
                    <a:pt x="11" y="453"/>
                  </a:lnTo>
                  <a:lnTo>
                    <a:pt x="11" y="453"/>
                  </a:lnTo>
                  <a:lnTo>
                    <a:pt x="3" y="461"/>
                  </a:lnTo>
                  <a:lnTo>
                    <a:pt x="3" y="461"/>
                  </a:lnTo>
                  <a:lnTo>
                    <a:pt x="0" y="473"/>
                  </a:lnTo>
                  <a:lnTo>
                    <a:pt x="0" y="484"/>
                  </a:lnTo>
                  <a:lnTo>
                    <a:pt x="0" y="484"/>
                  </a:lnTo>
                  <a:lnTo>
                    <a:pt x="3" y="490"/>
                  </a:lnTo>
                  <a:close/>
                  <a:moveTo>
                    <a:pt x="370" y="453"/>
                  </a:moveTo>
                  <a:lnTo>
                    <a:pt x="370" y="453"/>
                  </a:lnTo>
                  <a:close/>
                  <a:moveTo>
                    <a:pt x="372" y="456"/>
                  </a:moveTo>
                  <a:lnTo>
                    <a:pt x="372" y="456"/>
                  </a:lnTo>
                  <a:close/>
                  <a:moveTo>
                    <a:pt x="261" y="845"/>
                  </a:moveTo>
                  <a:lnTo>
                    <a:pt x="261" y="845"/>
                  </a:lnTo>
                  <a:close/>
                  <a:moveTo>
                    <a:pt x="123" y="456"/>
                  </a:moveTo>
                  <a:lnTo>
                    <a:pt x="123" y="456"/>
                  </a:lnTo>
                  <a:close/>
                  <a:moveTo>
                    <a:pt x="29" y="490"/>
                  </a:moveTo>
                  <a:lnTo>
                    <a:pt x="29" y="49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72"/>
            <p:cNvSpPr>
              <a:spLocks noChangeAspect="1" noChangeArrowheads="1"/>
            </p:cNvSpPr>
            <p:nvPr/>
          </p:nvSpPr>
          <p:spPr bwMode="auto">
            <a:xfrm>
              <a:off x="5172083" y="2546350"/>
              <a:ext cx="134541" cy="239313"/>
            </a:xfrm>
            <a:custGeom>
              <a:avLst/>
              <a:gdLst>
                <a:gd name="T0" fmla="*/ 367 w 499"/>
                <a:gd name="T1" fmla="*/ 398 h 886"/>
                <a:gd name="T2" fmla="*/ 361 w 499"/>
                <a:gd name="T3" fmla="*/ 398 h 886"/>
                <a:gd name="T4" fmla="*/ 346 w 499"/>
                <a:gd name="T5" fmla="*/ 410 h 886"/>
                <a:gd name="T6" fmla="*/ 338 w 499"/>
                <a:gd name="T7" fmla="*/ 427 h 886"/>
                <a:gd name="T8" fmla="*/ 338 w 499"/>
                <a:gd name="T9" fmla="*/ 435 h 886"/>
                <a:gd name="T10" fmla="*/ 338 w 499"/>
                <a:gd name="T11" fmla="*/ 484 h 886"/>
                <a:gd name="T12" fmla="*/ 346 w 499"/>
                <a:gd name="T13" fmla="*/ 693 h 886"/>
                <a:gd name="T14" fmla="*/ 355 w 499"/>
                <a:gd name="T15" fmla="*/ 862 h 886"/>
                <a:gd name="T16" fmla="*/ 355 w 499"/>
                <a:gd name="T17" fmla="*/ 862 h 886"/>
                <a:gd name="T18" fmla="*/ 364 w 499"/>
                <a:gd name="T19" fmla="*/ 693 h 886"/>
                <a:gd name="T20" fmla="*/ 370 w 499"/>
                <a:gd name="T21" fmla="*/ 484 h 886"/>
                <a:gd name="T22" fmla="*/ 372 w 499"/>
                <a:gd name="T23" fmla="*/ 432 h 886"/>
                <a:gd name="T24" fmla="*/ 470 w 499"/>
                <a:gd name="T25" fmla="*/ 435 h 886"/>
                <a:gd name="T26" fmla="*/ 487 w 499"/>
                <a:gd name="T27" fmla="*/ 429 h 886"/>
                <a:gd name="T28" fmla="*/ 498 w 499"/>
                <a:gd name="T29" fmla="*/ 410 h 886"/>
                <a:gd name="T30" fmla="*/ 493 w 499"/>
                <a:gd name="T31" fmla="*/ 395 h 886"/>
                <a:gd name="T32" fmla="*/ 461 w 499"/>
                <a:gd name="T33" fmla="*/ 341 h 886"/>
                <a:gd name="T34" fmla="*/ 321 w 499"/>
                <a:gd name="T35" fmla="*/ 94 h 886"/>
                <a:gd name="T36" fmla="*/ 278 w 499"/>
                <a:gd name="T37" fmla="*/ 20 h 886"/>
                <a:gd name="T38" fmla="*/ 272 w 499"/>
                <a:gd name="T39" fmla="*/ 11 h 886"/>
                <a:gd name="T40" fmla="*/ 255 w 499"/>
                <a:gd name="T41" fmla="*/ 0 h 886"/>
                <a:gd name="T42" fmla="*/ 229 w 499"/>
                <a:gd name="T43" fmla="*/ 9 h 886"/>
                <a:gd name="T44" fmla="*/ 223 w 499"/>
                <a:gd name="T45" fmla="*/ 14 h 886"/>
                <a:gd name="T46" fmla="*/ 201 w 499"/>
                <a:gd name="T47" fmla="*/ 49 h 886"/>
                <a:gd name="T48" fmla="*/ 129 w 499"/>
                <a:gd name="T49" fmla="*/ 175 h 886"/>
                <a:gd name="T50" fmla="*/ 14 w 499"/>
                <a:gd name="T51" fmla="*/ 378 h 886"/>
                <a:gd name="T52" fmla="*/ 3 w 499"/>
                <a:gd name="T53" fmla="*/ 395 h 886"/>
                <a:gd name="T54" fmla="*/ 3 w 499"/>
                <a:gd name="T55" fmla="*/ 424 h 886"/>
                <a:gd name="T56" fmla="*/ 20 w 499"/>
                <a:gd name="T57" fmla="*/ 435 h 886"/>
                <a:gd name="T58" fmla="*/ 29 w 499"/>
                <a:gd name="T59" fmla="*/ 435 h 886"/>
                <a:gd name="T60" fmla="*/ 37 w 499"/>
                <a:gd name="T61" fmla="*/ 435 h 886"/>
                <a:gd name="T62" fmla="*/ 123 w 499"/>
                <a:gd name="T63" fmla="*/ 435 h 886"/>
                <a:gd name="T64" fmla="*/ 123 w 499"/>
                <a:gd name="T65" fmla="*/ 484 h 886"/>
                <a:gd name="T66" fmla="*/ 129 w 499"/>
                <a:gd name="T67" fmla="*/ 693 h 886"/>
                <a:gd name="T68" fmla="*/ 138 w 499"/>
                <a:gd name="T69" fmla="*/ 862 h 886"/>
                <a:gd name="T70" fmla="*/ 140 w 499"/>
                <a:gd name="T71" fmla="*/ 862 h 886"/>
                <a:gd name="T72" fmla="*/ 149 w 499"/>
                <a:gd name="T73" fmla="*/ 693 h 886"/>
                <a:gd name="T74" fmla="*/ 155 w 499"/>
                <a:gd name="T75" fmla="*/ 484 h 886"/>
                <a:gd name="T76" fmla="*/ 157 w 499"/>
                <a:gd name="T77" fmla="*/ 429 h 886"/>
                <a:gd name="T78" fmla="*/ 155 w 499"/>
                <a:gd name="T79" fmla="*/ 418 h 886"/>
                <a:gd name="T80" fmla="*/ 140 w 499"/>
                <a:gd name="T81" fmla="*/ 401 h 886"/>
                <a:gd name="T82" fmla="*/ 120 w 499"/>
                <a:gd name="T83" fmla="*/ 398 h 886"/>
                <a:gd name="T84" fmla="*/ 72 w 499"/>
                <a:gd name="T85" fmla="*/ 358 h 886"/>
                <a:gd name="T86" fmla="*/ 218 w 499"/>
                <a:gd name="T87" fmla="*/ 115 h 886"/>
                <a:gd name="T88" fmla="*/ 255 w 499"/>
                <a:gd name="T89" fmla="*/ 74 h 886"/>
                <a:gd name="T90" fmla="*/ 329 w 499"/>
                <a:gd name="T91" fmla="*/ 201 h 886"/>
                <a:gd name="T92" fmla="*/ 447 w 499"/>
                <a:gd name="T93" fmla="*/ 395 h 886"/>
                <a:gd name="T94" fmla="*/ 370 w 499"/>
                <a:gd name="T95" fmla="*/ 432 h 886"/>
                <a:gd name="T96" fmla="*/ 123 w 499"/>
                <a:gd name="T97" fmla="*/ 429 h 886"/>
                <a:gd name="T98" fmla="*/ 261 w 499"/>
                <a:gd name="T99" fmla="*/ 4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9" h="886">
                  <a:moveTo>
                    <a:pt x="370" y="398"/>
                  </a:moveTo>
                  <a:lnTo>
                    <a:pt x="370" y="398"/>
                  </a:lnTo>
                  <a:lnTo>
                    <a:pt x="367" y="398"/>
                  </a:lnTo>
                  <a:lnTo>
                    <a:pt x="367" y="398"/>
                  </a:lnTo>
                  <a:lnTo>
                    <a:pt x="367" y="398"/>
                  </a:lnTo>
                  <a:lnTo>
                    <a:pt x="364" y="398"/>
                  </a:lnTo>
                  <a:lnTo>
                    <a:pt x="364" y="398"/>
                  </a:lnTo>
                  <a:lnTo>
                    <a:pt x="361" y="398"/>
                  </a:lnTo>
                  <a:lnTo>
                    <a:pt x="361" y="398"/>
                  </a:lnTo>
                  <a:lnTo>
                    <a:pt x="355" y="401"/>
                  </a:lnTo>
                  <a:lnTo>
                    <a:pt x="355" y="401"/>
                  </a:lnTo>
                  <a:lnTo>
                    <a:pt x="346" y="410"/>
                  </a:lnTo>
                  <a:lnTo>
                    <a:pt x="341" y="418"/>
                  </a:lnTo>
                  <a:lnTo>
                    <a:pt x="341" y="418"/>
                  </a:lnTo>
                  <a:lnTo>
                    <a:pt x="338" y="424"/>
                  </a:lnTo>
                  <a:lnTo>
                    <a:pt x="338" y="427"/>
                  </a:lnTo>
                  <a:lnTo>
                    <a:pt x="338" y="429"/>
                  </a:lnTo>
                  <a:lnTo>
                    <a:pt x="338" y="429"/>
                  </a:lnTo>
                  <a:lnTo>
                    <a:pt x="338" y="435"/>
                  </a:lnTo>
                  <a:lnTo>
                    <a:pt x="338" y="435"/>
                  </a:lnTo>
                  <a:lnTo>
                    <a:pt x="338" y="444"/>
                  </a:lnTo>
                  <a:lnTo>
                    <a:pt x="338" y="444"/>
                  </a:lnTo>
                  <a:lnTo>
                    <a:pt x="338" y="484"/>
                  </a:lnTo>
                  <a:lnTo>
                    <a:pt x="338" y="484"/>
                  </a:lnTo>
                  <a:lnTo>
                    <a:pt x="341" y="561"/>
                  </a:lnTo>
                  <a:lnTo>
                    <a:pt x="341" y="561"/>
                  </a:lnTo>
                  <a:lnTo>
                    <a:pt x="346" y="693"/>
                  </a:lnTo>
                  <a:lnTo>
                    <a:pt x="346" y="693"/>
                  </a:lnTo>
                  <a:lnTo>
                    <a:pt x="349" y="796"/>
                  </a:lnTo>
                  <a:lnTo>
                    <a:pt x="349" y="796"/>
                  </a:lnTo>
                  <a:lnTo>
                    <a:pt x="355" y="862"/>
                  </a:lnTo>
                  <a:lnTo>
                    <a:pt x="355" y="862"/>
                  </a:lnTo>
                  <a:lnTo>
                    <a:pt x="355" y="885"/>
                  </a:lnTo>
                  <a:lnTo>
                    <a:pt x="355" y="885"/>
                  </a:lnTo>
                  <a:lnTo>
                    <a:pt x="355" y="862"/>
                  </a:lnTo>
                  <a:lnTo>
                    <a:pt x="355" y="862"/>
                  </a:lnTo>
                  <a:lnTo>
                    <a:pt x="361" y="796"/>
                  </a:lnTo>
                  <a:lnTo>
                    <a:pt x="361" y="796"/>
                  </a:lnTo>
                  <a:lnTo>
                    <a:pt x="364" y="693"/>
                  </a:lnTo>
                  <a:lnTo>
                    <a:pt x="364" y="693"/>
                  </a:lnTo>
                  <a:lnTo>
                    <a:pt x="370" y="561"/>
                  </a:lnTo>
                  <a:lnTo>
                    <a:pt x="370" y="561"/>
                  </a:lnTo>
                  <a:lnTo>
                    <a:pt x="370" y="484"/>
                  </a:lnTo>
                  <a:lnTo>
                    <a:pt x="370" y="484"/>
                  </a:lnTo>
                  <a:lnTo>
                    <a:pt x="372" y="444"/>
                  </a:lnTo>
                  <a:lnTo>
                    <a:pt x="372" y="444"/>
                  </a:lnTo>
                  <a:lnTo>
                    <a:pt x="372" y="435"/>
                  </a:lnTo>
                  <a:lnTo>
                    <a:pt x="372" y="432"/>
                  </a:lnTo>
                  <a:lnTo>
                    <a:pt x="372" y="432"/>
                  </a:lnTo>
                  <a:lnTo>
                    <a:pt x="372" y="432"/>
                  </a:lnTo>
                  <a:lnTo>
                    <a:pt x="458" y="435"/>
                  </a:lnTo>
                  <a:lnTo>
                    <a:pt x="470" y="435"/>
                  </a:lnTo>
                  <a:lnTo>
                    <a:pt x="470" y="435"/>
                  </a:lnTo>
                  <a:lnTo>
                    <a:pt x="478" y="432"/>
                  </a:lnTo>
                  <a:lnTo>
                    <a:pt x="487" y="429"/>
                  </a:lnTo>
                  <a:lnTo>
                    <a:pt x="487" y="429"/>
                  </a:lnTo>
                  <a:lnTo>
                    <a:pt x="496" y="421"/>
                  </a:lnTo>
                  <a:lnTo>
                    <a:pt x="496" y="421"/>
                  </a:lnTo>
                  <a:lnTo>
                    <a:pt x="498" y="410"/>
                  </a:lnTo>
                  <a:lnTo>
                    <a:pt x="498" y="410"/>
                  </a:lnTo>
                  <a:lnTo>
                    <a:pt x="496" y="401"/>
                  </a:lnTo>
                  <a:lnTo>
                    <a:pt x="496" y="401"/>
                  </a:lnTo>
                  <a:lnTo>
                    <a:pt x="493" y="395"/>
                  </a:lnTo>
                  <a:lnTo>
                    <a:pt x="493" y="395"/>
                  </a:lnTo>
                  <a:lnTo>
                    <a:pt x="490" y="390"/>
                  </a:lnTo>
                  <a:lnTo>
                    <a:pt x="484" y="378"/>
                  </a:lnTo>
                  <a:lnTo>
                    <a:pt x="484" y="378"/>
                  </a:lnTo>
                  <a:lnTo>
                    <a:pt x="461" y="341"/>
                  </a:lnTo>
                  <a:lnTo>
                    <a:pt x="461" y="341"/>
                  </a:lnTo>
                  <a:lnTo>
                    <a:pt x="370" y="177"/>
                  </a:lnTo>
                  <a:lnTo>
                    <a:pt x="370" y="177"/>
                  </a:lnTo>
                  <a:lnTo>
                    <a:pt x="321" y="94"/>
                  </a:lnTo>
                  <a:lnTo>
                    <a:pt x="321" y="94"/>
                  </a:lnTo>
                  <a:lnTo>
                    <a:pt x="295" y="52"/>
                  </a:lnTo>
                  <a:lnTo>
                    <a:pt x="283" y="31"/>
                  </a:lnTo>
                  <a:lnTo>
                    <a:pt x="278" y="20"/>
                  </a:lnTo>
                  <a:lnTo>
                    <a:pt x="275" y="17"/>
                  </a:lnTo>
                  <a:lnTo>
                    <a:pt x="275" y="17"/>
                  </a:lnTo>
                  <a:lnTo>
                    <a:pt x="275" y="17"/>
                  </a:lnTo>
                  <a:lnTo>
                    <a:pt x="272" y="11"/>
                  </a:lnTo>
                  <a:lnTo>
                    <a:pt x="272" y="11"/>
                  </a:lnTo>
                  <a:lnTo>
                    <a:pt x="266" y="6"/>
                  </a:lnTo>
                  <a:lnTo>
                    <a:pt x="255" y="0"/>
                  </a:lnTo>
                  <a:lnTo>
                    <a:pt x="255" y="0"/>
                  </a:lnTo>
                  <a:lnTo>
                    <a:pt x="246" y="0"/>
                  </a:lnTo>
                  <a:lnTo>
                    <a:pt x="238" y="0"/>
                  </a:lnTo>
                  <a:lnTo>
                    <a:pt x="238" y="0"/>
                  </a:lnTo>
                  <a:lnTo>
                    <a:pt x="229" y="9"/>
                  </a:lnTo>
                  <a:lnTo>
                    <a:pt x="229" y="9"/>
                  </a:lnTo>
                  <a:lnTo>
                    <a:pt x="223" y="11"/>
                  </a:lnTo>
                  <a:lnTo>
                    <a:pt x="223" y="14"/>
                  </a:lnTo>
                  <a:lnTo>
                    <a:pt x="223" y="14"/>
                  </a:lnTo>
                  <a:lnTo>
                    <a:pt x="220" y="17"/>
                  </a:lnTo>
                  <a:lnTo>
                    <a:pt x="220" y="17"/>
                  </a:lnTo>
                  <a:lnTo>
                    <a:pt x="215" y="28"/>
                  </a:lnTo>
                  <a:lnTo>
                    <a:pt x="201" y="49"/>
                  </a:lnTo>
                  <a:lnTo>
                    <a:pt x="201" y="49"/>
                  </a:lnTo>
                  <a:lnTo>
                    <a:pt x="178" y="91"/>
                  </a:lnTo>
                  <a:lnTo>
                    <a:pt x="178" y="91"/>
                  </a:lnTo>
                  <a:lnTo>
                    <a:pt x="129" y="175"/>
                  </a:lnTo>
                  <a:lnTo>
                    <a:pt x="129" y="175"/>
                  </a:lnTo>
                  <a:lnTo>
                    <a:pt x="34" y="338"/>
                  </a:lnTo>
                  <a:lnTo>
                    <a:pt x="34" y="338"/>
                  </a:lnTo>
                  <a:lnTo>
                    <a:pt x="14" y="378"/>
                  </a:lnTo>
                  <a:lnTo>
                    <a:pt x="9" y="387"/>
                  </a:lnTo>
                  <a:lnTo>
                    <a:pt x="6" y="392"/>
                  </a:lnTo>
                  <a:lnTo>
                    <a:pt x="3" y="395"/>
                  </a:lnTo>
                  <a:lnTo>
                    <a:pt x="3" y="395"/>
                  </a:lnTo>
                  <a:lnTo>
                    <a:pt x="0" y="401"/>
                  </a:lnTo>
                  <a:lnTo>
                    <a:pt x="0" y="401"/>
                  </a:lnTo>
                  <a:lnTo>
                    <a:pt x="0" y="412"/>
                  </a:lnTo>
                  <a:lnTo>
                    <a:pt x="3" y="424"/>
                  </a:lnTo>
                  <a:lnTo>
                    <a:pt x="3" y="424"/>
                  </a:lnTo>
                  <a:lnTo>
                    <a:pt x="11" y="429"/>
                  </a:lnTo>
                  <a:lnTo>
                    <a:pt x="11" y="429"/>
                  </a:lnTo>
                  <a:lnTo>
                    <a:pt x="20" y="435"/>
                  </a:lnTo>
                  <a:lnTo>
                    <a:pt x="20" y="435"/>
                  </a:lnTo>
                  <a:lnTo>
                    <a:pt x="26" y="435"/>
                  </a:lnTo>
                  <a:lnTo>
                    <a:pt x="26" y="435"/>
                  </a:lnTo>
                  <a:lnTo>
                    <a:pt x="29" y="435"/>
                  </a:lnTo>
                  <a:lnTo>
                    <a:pt x="29" y="435"/>
                  </a:lnTo>
                  <a:lnTo>
                    <a:pt x="31" y="435"/>
                  </a:lnTo>
                  <a:lnTo>
                    <a:pt x="37" y="435"/>
                  </a:lnTo>
                  <a:lnTo>
                    <a:pt x="37" y="435"/>
                  </a:lnTo>
                  <a:lnTo>
                    <a:pt x="120" y="432"/>
                  </a:lnTo>
                  <a:lnTo>
                    <a:pt x="123" y="432"/>
                  </a:lnTo>
                  <a:lnTo>
                    <a:pt x="123" y="435"/>
                  </a:lnTo>
                  <a:lnTo>
                    <a:pt x="123" y="435"/>
                  </a:lnTo>
                  <a:lnTo>
                    <a:pt x="123" y="444"/>
                  </a:lnTo>
                  <a:lnTo>
                    <a:pt x="123" y="444"/>
                  </a:lnTo>
                  <a:lnTo>
                    <a:pt x="123" y="484"/>
                  </a:lnTo>
                  <a:lnTo>
                    <a:pt x="123" y="484"/>
                  </a:lnTo>
                  <a:lnTo>
                    <a:pt x="126" y="561"/>
                  </a:lnTo>
                  <a:lnTo>
                    <a:pt x="126" y="561"/>
                  </a:lnTo>
                  <a:lnTo>
                    <a:pt x="129" y="693"/>
                  </a:lnTo>
                  <a:lnTo>
                    <a:pt x="129" y="693"/>
                  </a:lnTo>
                  <a:lnTo>
                    <a:pt x="135" y="796"/>
                  </a:lnTo>
                  <a:lnTo>
                    <a:pt x="135" y="796"/>
                  </a:lnTo>
                  <a:lnTo>
                    <a:pt x="138" y="862"/>
                  </a:lnTo>
                  <a:lnTo>
                    <a:pt x="138" y="862"/>
                  </a:lnTo>
                  <a:lnTo>
                    <a:pt x="138" y="885"/>
                  </a:lnTo>
                  <a:lnTo>
                    <a:pt x="138" y="885"/>
                  </a:lnTo>
                  <a:lnTo>
                    <a:pt x="140" y="862"/>
                  </a:lnTo>
                  <a:lnTo>
                    <a:pt x="140" y="862"/>
                  </a:lnTo>
                  <a:lnTo>
                    <a:pt x="143" y="796"/>
                  </a:lnTo>
                  <a:lnTo>
                    <a:pt x="143" y="796"/>
                  </a:lnTo>
                  <a:lnTo>
                    <a:pt x="149" y="693"/>
                  </a:lnTo>
                  <a:lnTo>
                    <a:pt x="149" y="693"/>
                  </a:lnTo>
                  <a:lnTo>
                    <a:pt x="152" y="561"/>
                  </a:lnTo>
                  <a:lnTo>
                    <a:pt x="152" y="561"/>
                  </a:lnTo>
                  <a:lnTo>
                    <a:pt x="155" y="484"/>
                  </a:lnTo>
                  <a:lnTo>
                    <a:pt x="155" y="484"/>
                  </a:lnTo>
                  <a:lnTo>
                    <a:pt x="155" y="444"/>
                  </a:lnTo>
                  <a:lnTo>
                    <a:pt x="155" y="444"/>
                  </a:lnTo>
                  <a:lnTo>
                    <a:pt x="157" y="435"/>
                  </a:lnTo>
                  <a:lnTo>
                    <a:pt x="157" y="429"/>
                  </a:lnTo>
                  <a:lnTo>
                    <a:pt x="157" y="429"/>
                  </a:lnTo>
                  <a:lnTo>
                    <a:pt x="155" y="424"/>
                  </a:lnTo>
                  <a:lnTo>
                    <a:pt x="155" y="424"/>
                  </a:lnTo>
                  <a:lnTo>
                    <a:pt x="155" y="418"/>
                  </a:lnTo>
                  <a:lnTo>
                    <a:pt x="155" y="418"/>
                  </a:lnTo>
                  <a:lnTo>
                    <a:pt x="149" y="410"/>
                  </a:lnTo>
                  <a:lnTo>
                    <a:pt x="140" y="401"/>
                  </a:lnTo>
                  <a:lnTo>
                    <a:pt x="140" y="401"/>
                  </a:lnTo>
                  <a:lnTo>
                    <a:pt x="129" y="398"/>
                  </a:lnTo>
                  <a:lnTo>
                    <a:pt x="129" y="398"/>
                  </a:lnTo>
                  <a:lnTo>
                    <a:pt x="123" y="398"/>
                  </a:lnTo>
                  <a:lnTo>
                    <a:pt x="120" y="398"/>
                  </a:lnTo>
                  <a:lnTo>
                    <a:pt x="120" y="398"/>
                  </a:lnTo>
                  <a:lnTo>
                    <a:pt x="49" y="395"/>
                  </a:lnTo>
                  <a:lnTo>
                    <a:pt x="49" y="395"/>
                  </a:lnTo>
                  <a:lnTo>
                    <a:pt x="72" y="358"/>
                  </a:lnTo>
                  <a:lnTo>
                    <a:pt x="72" y="358"/>
                  </a:lnTo>
                  <a:lnTo>
                    <a:pt x="169" y="198"/>
                  </a:lnTo>
                  <a:lnTo>
                    <a:pt x="169" y="198"/>
                  </a:lnTo>
                  <a:lnTo>
                    <a:pt x="218" y="115"/>
                  </a:lnTo>
                  <a:lnTo>
                    <a:pt x="218" y="115"/>
                  </a:lnTo>
                  <a:lnTo>
                    <a:pt x="241" y="74"/>
                  </a:lnTo>
                  <a:lnTo>
                    <a:pt x="249" y="63"/>
                  </a:lnTo>
                  <a:lnTo>
                    <a:pt x="255" y="74"/>
                  </a:lnTo>
                  <a:lnTo>
                    <a:pt x="255" y="74"/>
                  </a:lnTo>
                  <a:lnTo>
                    <a:pt x="281" y="117"/>
                  </a:lnTo>
                  <a:lnTo>
                    <a:pt x="281" y="117"/>
                  </a:lnTo>
                  <a:lnTo>
                    <a:pt x="329" y="201"/>
                  </a:lnTo>
                  <a:lnTo>
                    <a:pt x="329" y="201"/>
                  </a:lnTo>
                  <a:lnTo>
                    <a:pt x="427" y="361"/>
                  </a:lnTo>
                  <a:lnTo>
                    <a:pt x="427" y="361"/>
                  </a:lnTo>
                  <a:lnTo>
                    <a:pt x="447" y="395"/>
                  </a:lnTo>
                  <a:lnTo>
                    <a:pt x="447" y="395"/>
                  </a:lnTo>
                  <a:lnTo>
                    <a:pt x="372" y="398"/>
                  </a:lnTo>
                  <a:lnTo>
                    <a:pt x="370" y="398"/>
                  </a:lnTo>
                  <a:close/>
                  <a:moveTo>
                    <a:pt x="370" y="432"/>
                  </a:moveTo>
                  <a:lnTo>
                    <a:pt x="370" y="432"/>
                  </a:lnTo>
                  <a:close/>
                  <a:moveTo>
                    <a:pt x="372" y="429"/>
                  </a:moveTo>
                  <a:lnTo>
                    <a:pt x="372" y="429"/>
                  </a:lnTo>
                  <a:close/>
                  <a:moveTo>
                    <a:pt x="123" y="429"/>
                  </a:moveTo>
                  <a:lnTo>
                    <a:pt x="123" y="429"/>
                  </a:lnTo>
                  <a:close/>
                  <a:moveTo>
                    <a:pt x="29" y="395"/>
                  </a:moveTo>
                  <a:lnTo>
                    <a:pt x="29" y="395"/>
                  </a:lnTo>
                  <a:close/>
                  <a:moveTo>
                    <a:pt x="261" y="40"/>
                  </a:moveTo>
                  <a:lnTo>
                    <a:pt x="26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65"/>
            <p:cNvSpPr>
              <a:spLocks noChangeAspect="1" noChangeArrowheads="1"/>
            </p:cNvSpPr>
            <p:nvPr/>
          </p:nvSpPr>
          <p:spPr bwMode="auto">
            <a:xfrm flipH="1">
              <a:off x="4916694" y="2478874"/>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61" name="Straight Connector 360"/>
          <p:cNvCxnSpPr/>
          <p:nvPr/>
        </p:nvCxnSpPr>
        <p:spPr>
          <a:xfrm flipH="1" flipV="1">
            <a:off x="6450843" y="1593080"/>
            <a:ext cx="2167" cy="1143000"/>
          </a:xfrm>
          <a:prstGeom prst="line">
            <a:avLst/>
          </a:prstGeom>
          <a:solidFill>
            <a:srgbClr val="A1A194"/>
          </a:solidFill>
          <a:ln w="28575" cap="flat">
            <a:solidFill>
              <a:schemeClr val="accent6">
                <a:lumMod val="60000"/>
                <a:lumOff val="40000"/>
              </a:schemeClr>
            </a:solidFill>
            <a:prstDash val="sysDash"/>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117" name="Group 116"/>
          <p:cNvGrpSpPr/>
          <p:nvPr/>
        </p:nvGrpSpPr>
        <p:grpSpPr>
          <a:xfrm>
            <a:off x="6303472" y="2666283"/>
            <a:ext cx="658273" cy="413560"/>
            <a:chOff x="4752544" y="2211301"/>
            <a:chExt cx="977900" cy="614362"/>
          </a:xfrm>
          <a:solidFill>
            <a:schemeClr val="accent2">
              <a:lumMod val="75000"/>
            </a:schemeClr>
          </a:solidFill>
        </p:grpSpPr>
        <p:sp>
          <p:nvSpPr>
            <p:cNvPr id="118" name="Freeform 64"/>
            <p:cNvSpPr>
              <a:spLocks noChangeArrowheads="1"/>
            </p:cNvSpPr>
            <p:nvPr/>
          </p:nvSpPr>
          <p:spPr bwMode="auto">
            <a:xfrm>
              <a:off x="4752544" y="2211301"/>
              <a:ext cx="977900" cy="614362"/>
            </a:xfrm>
            <a:custGeom>
              <a:avLst/>
              <a:gdLst>
                <a:gd name="T0" fmla="*/ 2691 w 2718"/>
                <a:gd name="T1" fmla="*/ 249 h 1706"/>
                <a:gd name="T2" fmla="*/ 2514 w 2718"/>
                <a:gd name="T3" fmla="*/ 189 h 1706"/>
                <a:gd name="T4" fmla="*/ 2327 w 2718"/>
                <a:gd name="T5" fmla="*/ 126 h 1706"/>
                <a:gd name="T6" fmla="*/ 2141 w 2718"/>
                <a:gd name="T7" fmla="*/ 63 h 1706"/>
                <a:gd name="T8" fmla="*/ 1952 w 2718"/>
                <a:gd name="T9" fmla="*/ 0 h 1706"/>
                <a:gd name="T10" fmla="*/ 2136 w 2718"/>
                <a:gd name="T11" fmla="*/ 75 h 1706"/>
                <a:gd name="T12" fmla="*/ 2319 w 2718"/>
                <a:gd name="T13" fmla="*/ 149 h 1706"/>
                <a:gd name="T14" fmla="*/ 2502 w 2718"/>
                <a:gd name="T15" fmla="*/ 223 h 1706"/>
                <a:gd name="T16" fmla="*/ 2393 w 2718"/>
                <a:gd name="T17" fmla="*/ 247 h 1706"/>
                <a:gd name="T18" fmla="*/ 2276 w 2718"/>
                <a:gd name="T19" fmla="*/ 247 h 1706"/>
                <a:gd name="T20" fmla="*/ 2027 w 2718"/>
                <a:gd name="T21" fmla="*/ 244 h 1706"/>
                <a:gd name="T22" fmla="*/ 1695 w 2718"/>
                <a:gd name="T23" fmla="*/ 241 h 1706"/>
                <a:gd name="T24" fmla="*/ 1030 w 2718"/>
                <a:gd name="T25" fmla="*/ 241 h 1706"/>
                <a:gd name="T26" fmla="*/ 696 w 2718"/>
                <a:gd name="T27" fmla="*/ 241 h 1706"/>
                <a:gd name="T28" fmla="*/ 177 w 2718"/>
                <a:gd name="T29" fmla="*/ 241 h 1706"/>
                <a:gd name="T30" fmla="*/ 223 w 2718"/>
                <a:gd name="T31" fmla="*/ 221 h 1706"/>
                <a:gd name="T32" fmla="*/ 498 w 2718"/>
                <a:gd name="T33" fmla="*/ 112 h 1706"/>
                <a:gd name="T34" fmla="*/ 679 w 2718"/>
                <a:gd name="T35" fmla="*/ 37 h 1706"/>
                <a:gd name="T36" fmla="*/ 676 w 2718"/>
                <a:gd name="T37" fmla="*/ 32 h 1706"/>
                <a:gd name="T38" fmla="*/ 490 w 2718"/>
                <a:gd name="T39" fmla="*/ 95 h 1706"/>
                <a:gd name="T40" fmla="*/ 398 w 2718"/>
                <a:gd name="T41" fmla="*/ 126 h 1706"/>
                <a:gd name="T42" fmla="*/ 63 w 2718"/>
                <a:gd name="T43" fmla="*/ 241 h 1706"/>
                <a:gd name="T44" fmla="*/ 31 w 2718"/>
                <a:gd name="T45" fmla="*/ 241 h 1706"/>
                <a:gd name="T46" fmla="*/ 31 w 2718"/>
                <a:gd name="T47" fmla="*/ 241 h 1706"/>
                <a:gd name="T48" fmla="*/ 8 w 2718"/>
                <a:gd name="T49" fmla="*/ 249 h 1706"/>
                <a:gd name="T50" fmla="*/ 0 w 2718"/>
                <a:gd name="T51" fmla="*/ 275 h 1706"/>
                <a:gd name="T52" fmla="*/ 3 w 2718"/>
                <a:gd name="T53" fmla="*/ 1676 h 1706"/>
                <a:gd name="T54" fmla="*/ 3 w 2718"/>
                <a:gd name="T55" fmla="*/ 1676 h 1706"/>
                <a:gd name="T56" fmla="*/ 6 w 2718"/>
                <a:gd name="T57" fmla="*/ 1687 h 1706"/>
                <a:gd name="T58" fmla="*/ 20 w 2718"/>
                <a:gd name="T59" fmla="*/ 1702 h 1706"/>
                <a:gd name="T60" fmla="*/ 175 w 2718"/>
                <a:gd name="T61" fmla="*/ 1705 h 1706"/>
                <a:gd name="T62" fmla="*/ 607 w 2718"/>
                <a:gd name="T63" fmla="*/ 1702 h 1706"/>
                <a:gd name="T64" fmla="*/ 1179 w 2718"/>
                <a:gd name="T65" fmla="*/ 1696 h 1706"/>
                <a:gd name="T66" fmla="*/ 1755 w 2718"/>
                <a:gd name="T67" fmla="*/ 1687 h 1706"/>
                <a:gd name="T68" fmla="*/ 2327 w 2718"/>
                <a:gd name="T69" fmla="*/ 1676 h 1706"/>
                <a:gd name="T70" fmla="*/ 1755 w 2718"/>
                <a:gd name="T71" fmla="*/ 1664 h 1706"/>
                <a:gd name="T72" fmla="*/ 1179 w 2718"/>
                <a:gd name="T73" fmla="*/ 1659 h 1706"/>
                <a:gd name="T74" fmla="*/ 607 w 2718"/>
                <a:gd name="T75" fmla="*/ 1650 h 1706"/>
                <a:gd name="T76" fmla="*/ 175 w 2718"/>
                <a:gd name="T77" fmla="*/ 1647 h 1706"/>
                <a:gd name="T78" fmla="*/ 63 w 2718"/>
                <a:gd name="T79" fmla="*/ 974 h 1706"/>
                <a:gd name="T80" fmla="*/ 364 w 2718"/>
                <a:gd name="T81" fmla="*/ 307 h 1706"/>
                <a:gd name="T82" fmla="*/ 998 w 2718"/>
                <a:gd name="T83" fmla="*/ 307 h 1706"/>
                <a:gd name="T84" fmla="*/ 1362 w 2718"/>
                <a:gd name="T85" fmla="*/ 307 h 1706"/>
                <a:gd name="T86" fmla="*/ 1860 w 2718"/>
                <a:gd name="T87" fmla="*/ 307 h 1706"/>
                <a:gd name="T88" fmla="*/ 2193 w 2718"/>
                <a:gd name="T89" fmla="*/ 304 h 1706"/>
                <a:gd name="T90" fmla="*/ 2359 w 2718"/>
                <a:gd name="T91" fmla="*/ 301 h 1706"/>
                <a:gd name="T92" fmla="*/ 2668 w 2718"/>
                <a:gd name="T93" fmla="*/ 298 h 1706"/>
                <a:gd name="T94" fmla="*/ 2671 w 2718"/>
                <a:gd name="T95" fmla="*/ 625 h 1706"/>
                <a:gd name="T96" fmla="*/ 2677 w 2718"/>
                <a:gd name="T97" fmla="*/ 974 h 1706"/>
                <a:gd name="T98" fmla="*/ 2683 w 2718"/>
                <a:gd name="T99" fmla="*/ 1326 h 1706"/>
                <a:gd name="T100" fmla="*/ 2691 w 2718"/>
                <a:gd name="T101" fmla="*/ 1676 h 1706"/>
                <a:gd name="T102" fmla="*/ 2700 w 2718"/>
                <a:gd name="T103" fmla="*/ 1326 h 1706"/>
                <a:gd name="T104" fmla="*/ 2705 w 2718"/>
                <a:gd name="T105" fmla="*/ 974 h 1706"/>
                <a:gd name="T106" fmla="*/ 2711 w 2718"/>
                <a:gd name="T107" fmla="*/ 625 h 1706"/>
                <a:gd name="T108" fmla="*/ 2717 w 2718"/>
                <a:gd name="T109" fmla="*/ 275 h 1706"/>
                <a:gd name="T110" fmla="*/ 2717 w 2718"/>
                <a:gd name="T111" fmla="*/ 275 h 1706"/>
                <a:gd name="T112" fmla="*/ 2708 w 2718"/>
                <a:gd name="T113" fmla="*/ 258 h 1706"/>
                <a:gd name="T114" fmla="*/ 2691 w 2718"/>
                <a:gd name="T115" fmla="*/ 249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18" h="1706">
                  <a:moveTo>
                    <a:pt x="2691" y="249"/>
                  </a:moveTo>
                  <a:lnTo>
                    <a:pt x="2691" y="249"/>
                  </a:lnTo>
                  <a:lnTo>
                    <a:pt x="2688" y="249"/>
                  </a:lnTo>
                  <a:lnTo>
                    <a:pt x="2514" y="189"/>
                  </a:lnTo>
                  <a:lnTo>
                    <a:pt x="2514" y="189"/>
                  </a:lnTo>
                  <a:lnTo>
                    <a:pt x="2327" y="126"/>
                  </a:lnTo>
                  <a:lnTo>
                    <a:pt x="2233" y="95"/>
                  </a:lnTo>
                  <a:lnTo>
                    <a:pt x="2141" y="63"/>
                  </a:lnTo>
                  <a:lnTo>
                    <a:pt x="2047" y="32"/>
                  </a:lnTo>
                  <a:lnTo>
                    <a:pt x="1952" y="0"/>
                  </a:lnTo>
                  <a:lnTo>
                    <a:pt x="2044" y="37"/>
                  </a:lnTo>
                  <a:lnTo>
                    <a:pt x="2136" y="75"/>
                  </a:lnTo>
                  <a:lnTo>
                    <a:pt x="2227" y="112"/>
                  </a:lnTo>
                  <a:lnTo>
                    <a:pt x="2319" y="149"/>
                  </a:lnTo>
                  <a:lnTo>
                    <a:pt x="2319" y="149"/>
                  </a:lnTo>
                  <a:lnTo>
                    <a:pt x="2502" y="223"/>
                  </a:lnTo>
                  <a:lnTo>
                    <a:pt x="2568" y="249"/>
                  </a:lnTo>
                  <a:lnTo>
                    <a:pt x="2393" y="247"/>
                  </a:lnTo>
                  <a:lnTo>
                    <a:pt x="2359" y="247"/>
                  </a:lnTo>
                  <a:lnTo>
                    <a:pt x="2276" y="247"/>
                  </a:lnTo>
                  <a:lnTo>
                    <a:pt x="2193" y="244"/>
                  </a:lnTo>
                  <a:lnTo>
                    <a:pt x="2027" y="244"/>
                  </a:lnTo>
                  <a:lnTo>
                    <a:pt x="1860" y="241"/>
                  </a:lnTo>
                  <a:lnTo>
                    <a:pt x="1695" y="241"/>
                  </a:lnTo>
                  <a:lnTo>
                    <a:pt x="1362" y="241"/>
                  </a:lnTo>
                  <a:lnTo>
                    <a:pt x="1030" y="241"/>
                  </a:lnTo>
                  <a:lnTo>
                    <a:pt x="998" y="241"/>
                  </a:lnTo>
                  <a:lnTo>
                    <a:pt x="696" y="241"/>
                  </a:lnTo>
                  <a:lnTo>
                    <a:pt x="364" y="241"/>
                  </a:lnTo>
                  <a:lnTo>
                    <a:pt x="177" y="241"/>
                  </a:lnTo>
                  <a:lnTo>
                    <a:pt x="223" y="221"/>
                  </a:lnTo>
                  <a:lnTo>
                    <a:pt x="223" y="221"/>
                  </a:lnTo>
                  <a:lnTo>
                    <a:pt x="407" y="149"/>
                  </a:lnTo>
                  <a:lnTo>
                    <a:pt x="498" y="112"/>
                  </a:lnTo>
                  <a:lnTo>
                    <a:pt x="590" y="75"/>
                  </a:lnTo>
                  <a:lnTo>
                    <a:pt x="679" y="37"/>
                  </a:lnTo>
                  <a:lnTo>
                    <a:pt x="770" y="0"/>
                  </a:lnTo>
                  <a:lnTo>
                    <a:pt x="676" y="32"/>
                  </a:lnTo>
                  <a:lnTo>
                    <a:pt x="584" y="63"/>
                  </a:lnTo>
                  <a:lnTo>
                    <a:pt x="490" y="95"/>
                  </a:lnTo>
                  <a:lnTo>
                    <a:pt x="398" y="126"/>
                  </a:lnTo>
                  <a:lnTo>
                    <a:pt x="398" y="126"/>
                  </a:lnTo>
                  <a:lnTo>
                    <a:pt x="212" y="189"/>
                  </a:lnTo>
                  <a:lnTo>
                    <a:pt x="63" y="241"/>
                  </a:lnTo>
                  <a:lnTo>
                    <a:pt x="31" y="241"/>
                  </a:lnTo>
                  <a:lnTo>
                    <a:pt x="31" y="241"/>
                  </a:lnTo>
                  <a:lnTo>
                    <a:pt x="31" y="241"/>
                  </a:lnTo>
                  <a:lnTo>
                    <a:pt x="31" y="241"/>
                  </a:lnTo>
                  <a:lnTo>
                    <a:pt x="20" y="244"/>
                  </a:lnTo>
                  <a:lnTo>
                    <a:pt x="8" y="249"/>
                  </a:lnTo>
                  <a:lnTo>
                    <a:pt x="3" y="261"/>
                  </a:lnTo>
                  <a:lnTo>
                    <a:pt x="0" y="275"/>
                  </a:lnTo>
                  <a:lnTo>
                    <a:pt x="0" y="974"/>
                  </a:lnTo>
                  <a:lnTo>
                    <a:pt x="3" y="1676"/>
                  </a:lnTo>
                  <a:lnTo>
                    <a:pt x="3" y="1676"/>
                  </a:lnTo>
                  <a:lnTo>
                    <a:pt x="3" y="1676"/>
                  </a:lnTo>
                  <a:lnTo>
                    <a:pt x="3" y="1676"/>
                  </a:lnTo>
                  <a:lnTo>
                    <a:pt x="6" y="1687"/>
                  </a:lnTo>
                  <a:lnTo>
                    <a:pt x="11" y="1696"/>
                  </a:lnTo>
                  <a:lnTo>
                    <a:pt x="20" y="1702"/>
                  </a:lnTo>
                  <a:lnTo>
                    <a:pt x="31" y="1705"/>
                  </a:lnTo>
                  <a:lnTo>
                    <a:pt x="175" y="1705"/>
                  </a:lnTo>
                  <a:lnTo>
                    <a:pt x="318" y="1702"/>
                  </a:lnTo>
                  <a:lnTo>
                    <a:pt x="607" y="1702"/>
                  </a:lnTo>
                  <a:lnTo>
                    <a:pt x="894" y="1699"/>
                  </a:lnTo>
                  <a:lnTo>
                    <a:pt x="1179" y="1696"/>
                  </a:lnTo>
                  <a:lnTo>
                    <a:pt x="1465" y="1690"/>
                  </a:lnTo>
                  <a:lnTo>
                    <a:pt x="1755" y="1687"/>
                  </a:lnTo>
                  <a:lnTo>
                    <a:pt x="2041" y="1681"/>
                  </a:lnTo>
                  <a:lnTo>
                    <a:pt x="2327" y="1676"/>
                  </a:lnTo>
                  <a:lnTo>
                    <a:pt x="2041" y="1670"/>
                  </a:lnTo>
                  <a:lnTo>
                    <a:pt x="1755" y="1664"/>
                  </a:lnTo>
                  <a:lnTo>
                    <a:pt x="1465" y="1661"/>
                  </a:lnTo>
                  <a:lnTo>
                    <a:pt x="1179" y="1659"/>
                  </a:lnTo>
                  <a:lnTo>
                    <a:pt x="894" y="1653"/>
                  </a:lnTo>
                  <a:lnTo>
                    <a:pt x="607" y="1650"/>
                  </a:lnTo>
                  <a:lnTo>
                    <a:pt x="318" y="1650"/>
                  </a:lnTo>
                  <a:lnTo>
                    <a:pt x="175" y="1647"/>
                  </a:lnTo>
                  <a:lnTo>
                    <a:pt x="60" y="1647"/>
                  </a:lnTo>
                  <a:lnTo>
                    <a:pt x="63" y="974"/>
                  </a:lnTo>
                  <a:lnTo>
                    <a:pt x="66" y="307"/>
                  </a:lnTo>
                  <a:lnTo>
                    <a:pt x="364" y="307"/>
                  </a:lnTo>
                  <a:lnTo>
                    <a:pt x="696" y="307"/>
                  </a:lnTo>
                  <a:lnTo>
                    <a:pt x="998" y="307"/>
                  </a:lnTo>
                  <a:lnTo>
                    <a:pt x="1030" y="307"/>
                  </a:lnTo>
                  <a:lnTo>
                    <a:pt x="1362" y="307"/>
                  </a:lnTo>
                  <a:lnTo>
                    <a:pt x="1695" y="307"/>
                  </a:lnTo>
                  <a:lnTo>
                    <a:pt x="1860" y="307"/>
                  </a:lnTo>
                  <a:lnTo>
                    <a:pt x="2027" y="304"/>
                  </a:lnTo>
                  <a:lnTo>
                    <a:pt x="2193" y="304"/>
                  </a:lnTo>
                  <a:lnTo>
                    <a:pt x="2276" y="301"/>
                  </a:lnTo>
                  <a:lnTo>
                    <a:pt x="2359" y="301"/>
                  </a:lnTo>
                  <a:lnTo>
                    <a:pt x="2393" y="301"/>
                  </a:lnTo>
                  <a:lnTo>
                    <a:pt x="2668" y="298"/>
                  </a:lnTo>
                  <a:lnTo>
                    <a:pt x="2668" y="450"/>
                  </a:lnTo>
                  <a:lnTo>
                    <a:pt x="2671" y="625"/>
                  </a:lnTo>
                  <a:lnTo>
                    <a:pt x="2671" y="625"/>
                  </a:lnTo>
                  <a:lnTo>
                    <a:pt x="2677" y="974"/>
                  </a:lnTo>
                  <a:lnTo>
                    <a:pt x="2677" y="974"/>
                  </a:lnTo>
                  <a:lnTo>
                    <a:pt x="2683" y="1326"/>
                  </a:lnTo>
                  <a:lnTo>
                    <a:pt x="2688" y="1501"/>
                  </a:lnTo>
                  <a:lnTo>
                    <a:pt x="2691" y="1676"/>
                  </a:lnTo>
                  <a:lnTo>
                    <a:pt x="2697" y="1501"/>
                  </a:lnTo>
                  <a:lnTo>
                    <a:pt x="2700" y="1326"/>
                  </a:lnTo>
                  <a:lnTo>
                    <a:pt x="2700" y="1326"/>
                  </a:lnTo>
                  <a:lnTo>
                    <a:pt x="2705" y="974"/>
                  </a:lnTo>
                  <a:lnTo>
                    <a:pt x="2705" y="974"/>
                  </a:lnTo>
                  <a:lnTo>
                    <a:pt x="2711" y="625"/>
                  </a:lnTo>
                  <a:lnTo>
                    <a:pt x="2714" y="450"/>
                  </a:lnTo>
                  <a:lnTo>
                    <a:pt x="2717" y="275"/>
                  </a:lnTo>
                  <a:lnTo>
                    <a:pt x="2717" y="275"/>
                  </a:lnTo>
                  <a:lnTo>
                    <a:pt x="2717" y="275"/>
                  </a:lnTo>
                  <a:lnTo>
                    <a:pt x="2714" y="264"/>
                  </a:lnTo>
                  <a:lnTo>
                    <a:pt x="2708" y="258"/>
                  </a:lnTo>
                  <a:lnTo>
                    <a:pt x="2702" y="252"/>
                  </a:lnTo>
                  <a:lnTo>
                    <a:pt x="2691"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65"/>
            <p:cNvSpPr>
              <a:spLocks noChangeAspect="1" noChangeArrowheads="1"/>
            </p:cNvSpPr>
            <p:nvPr/>
          </p:nvSpPr>
          <p:spPr bwMode="auto">
            <a:xfrm>
              <a:off x="5265527" y="2476189"/>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6" name="Freeform 68"/>
            <p:cNvSpPr>
              <a:spLocks noChangeArrowheads="1"/>
            </p:cNvSpPr>
            <p:nvPr/>
          </p:nvSpPr>
          <p:spPr bwMode="auto">
            <a:xfrm>
              <a:off x="5021263" y="24526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7" name="Freeform 69"/>
            <p:cNvSpPr>
              <a:spLocks noChangeArrowheads="1"/>
            </p:cNvSpPr>
            <p:nvPr/>
          </p:nvSpPr>
          <p:spPr bwMode="auto">
            <a:xfrm>
              <a:off x="5010150" y="24114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8" name="Freeform 70"/>
            <p:cNvSpPr>
              <a:spLocks noChangeArrowheads="1"/>
            </p:cNvSpPr>
            <p:nvPr/>
          </p:nvSpPr>
          <p:spPr bwMode="auto">
            <a:xfrm>
              <a:off x="4879975" y="248761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9" name="Freeform 71"/>
            <p:cNvSpPr>
              <a:spLocks noChangeAspect="1" noChangeArrowheads="1"/>
            </p:cNvSpPr>
            <p:nvPr/>
          </p:nvSpPr>
          <p:spPr bwMode="auto">
            <a:xfrm>
              <a:off x="5172083" y="2299735"/>
              <a:ext cx="134541" cy="239312"/>
            </a:xfrm>
            <a:custGeom>
              <a:avLst/>
              <a:gdLst>
                <a:gd name="T0" fmla="*/ 14 w 499"/>
                <a:gd name="T1" fmla="*/ 508 h 886"/>
                <a:gd name="T2" fmla="*/ 129 w 499"/>
                <a:gd name="T3" fmla="*/ 711 h 886"/>
                <a:gd name="T4" fmla="*/ 201 w 499"/>
                <a:gd name="T5" fmla="*/ 834 h 886"/>
                <a:gd name="T6" fmla="*/ 223 w 499"/>
                <a:gd name="T7" fmla="*/ 871 h 886"/>
                <a:gd name="T8" fmla="*/ 229 w 499"/>
                <a:gd name="T9" fmla="*/ 877 h 886"/>
                <a:gd name="T10" fmla="*/ 246 w 499"/>
                <a:gd name="T11" fmla="*/ 885 h 886"/>
                <a:gd name="T12" fmla="*/ 272 w 499"/>
                <a:gd name="T13" fmla="*/ 871 h 886"/>
                <a:gd name="T14" fmla="*/ 278 w 499"/>
                <a:gd name="T15" fmla="*/ 865 h 886"/>
                <a:gd name="T16" fmla="*/ 321 w 499"/>
                <a:gd name="T17" fmla="*/ 791 h 886"/>
                <a:gd name="T18" fmla="*/ 461 w 499"/>
                <a:gd name="T19" fmla="*/ 545 h 886"/>
                <a:gd name="T20" fmla="*/ 493 w 499"/>
                <a:gd name="T21" fmla="*/ 490 h 886"/>
                <a:gd name="T22" fmla="*/ 496 w 499"/>
                <a:gd name="T23" fmla="*/ 484 h 886"/>
                <a:gd name="T24" fmla="*/ 496 w 499"/>
                <a:gd name="T25" fmla="*/ 464 h 886"/>
                <a:gd name="T26" fmla="*/ 470 w 499"/>
                <a:gd name="T27" fmla="*/ 450 h 886"/>
                <a:gd name="T28" fmla="*/ 464 w 499"/>
                <a:gd name="T29" fmla="*/ 450 h 886"/>
                <a:gd name="T30" fmla="*/ 372 w 499"/>
                <a:gd name="T31" fmla="*/ 453 h 886"/>
                <a:gd name="T32" fmla="*/ 372 w 499"/>
                <a:gd name="T33" fmla="*/ 442 h 886"/>
                <a:gd name="T34" fmla="*/ 370 w 499"/>
                <a:gd name="T35" fmla="*/ 324 h 886"/>
                <a:gd name="T36" fmla="*/ 361 w 499"/>
                <a:gd name="T37" fmla="*/ 89 h 886"/>
                <a:gd name="T38" fmla="*/ 355 w 499"/>
                <a:gd name="T39" fmla="*/ 0 h 886"/>
                <a:gd name="T40" fmla="*/ 349 w 499"/>
                <a:gd name="T41" fmla="*/ 89 h 886"/>
                <a:gd name="T42" fmla="*/ 341 w 499"/>
                <a:gd name="T43" fmla="*/ 324 h 886"/>
                <a:gd name="T44" fmla="*/ 338 w 499"/>
                <a:gd name="T45" fmla="*/ 442 h 886"/>
                <a:gd name="T46" fmla="*/ 338 w 499"/>
                <a:gd name="T47" fmla="*/ 459 h 886"/>
                <a:gd name="T48" fmla="*/ 341 w 499"/>
                <a:gd name="T49" fmla="*/ 467 h 886"/>
                <a:gd name="T50" fmla="*/ 361 w 499"/>
                <a:gd name="T51" fmla="*/ 484 h 886"/>
                <a:gd name="T52" fmla="*/ 367 w 499"/>
                <a:gd name="T53" fmla="*/ 487 h 886"/>
                <a:gd name="T54" fmla="*/ 372 w 499"/>
                <a:gd name="T55" fmla="*/ 487 h 886"/>
                <a:gd name="T56" fmla="*/ 427 w 499"/>
                <a:gd name="T57" fmla="*/ 525 h 886"/>
                <a:gd name="T58" fmla="*/ 281 w 499"/>
                <a:gd name="T59" fmla="*/ 768 h 886"/>
                <a:gd name="T60" fmla="*/ 241 w 499"/>
                <a:gd name="T61" fmla="*/ 811 h 886"/>
                <a:gd name="T62" fmla="*/ 169 w 499"/>
                <a:gd name="T63" fmla="*/ 688 h 886"/>
                <a:gd name="T64" fmla="*/ 49 w 499"/>
                <a:gd name="T65" fmla="*/ 487 h 886"/>
                <a:gd name="T66" fmla="*/ 123 w 499"/>
                <a:gd name="T67" fmla="*/ 487 h 886"/>
                <a:gd name="T68" fmla="*/ 140 w 499"/>
                <a:gd name="T69" fmla="*/ 484 h 886"/>
                <a:gd name="T70" fmla="*/ 155 w 499"/>
                <a:gd name="T71" fmla="*/ 459 h 886"/>
                <a:gd name="T72" fmla="*/ 157 w 499"/>
                <a:gd name="T73" fmla="*/ 450 h 886"/>
                <a:gd name="T74" fmla="*/ 155 w 499"/>
                <a:gd name="T75" fmla="*/ 401 h 886"/>
                <a:gd name="T76" fmla="*/ 149 w 499"/>
                <a:gd name="T77" fmla="*/ 192 h 886"/>
                <a:gd name="T78" fmla="*/ 140 w 499"/>
                <a:gd name="T79" fmla="*/ 23 h 886"/>
                <a:gd name="T80" fmla="*/ 138 w 499"/>
                <a:gd name="T81" fmla="*/ 23 h 886"/>
                <a:gd name="T82" fmla="*/ 129 w 499"/>
                <a:gd name="T83" fmla="*/ 192 h 886"/>
                <a:gd name="T84" fmla="*/ 123 w 499"/>
                <a:gd name="T85" fmla="*/ 401 h 886"/>
                <a:gd name="T86" fmla="*/ 123 w 499"/>
                <a:gd name="T87" fmla="*/ 453 h 886"/>
                <a:gd name="T88" fmla="*/ 31 w 499"/>
                <a:gd name="T89" fmla="*/ 450 h 886"/>
                <a:gd name="T90" fmla="*/ 26 w 499"/>
                <a:gd name="T91" fmla="*/ 450 h 886"/>
                <a:gd name="T92" fmla="*/ 11 w 499"/>
                <a:gd name="T93" fmla="*/ 453 h 886"/>
                <a:gd name="T94" fmla="*/ 0 w 499"/>
                <a:gd name="T95" fmla="*/ 473 h 886"/>
                <a:gd name="T96" fmla="*/ 370 w 499"/>
                <a:gd name="T97" fmla="*/ 453 h 886"/>
                <a:gd name="T98" fmla="*/ 261 w 499"/>
                <a:gd name="T99" fmla="*/ 845 h 886"/>
                <a:gd name="T100" fmla="*/ 29 w 499"/>
                <a:gd name="T101" fmla="*/ 49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99" h="886">
                  <a:moveTo>
                    <a:pt x="3" y="490"/>
                  </a:moveTo>
                  <a:lnTo>
                    <a:pt x="6" y="493"/>
                  </a:lnTo>
                  <a:lnTo>
                    <a:pt x="9" y="499"/>
                  </a:lnTo>
                  <a:lnTo>
                    <a:pt x="14" y="508"/>
                  </a:lnTo>
                  <a:lnTo>
                    <a:pt x="14" y="508"/>
                  </a:lnTo>
                  <a:lnTo>
                    <a:pt x="34" y="547"/>
                  </a:lnTo>
                  <a:lnTo>
                    <a:pt x="34" y="547"/>
                  </a:lnTo>
                  <a:lnTo>
                    <a:pt x="129" y="711"/>
                  </a:lnTo>
                  <a:lnTo>
                    <a:pt x="129" y="711"/>
                  </a:lnTo>
                  <a:lnTo>
                    <a:pt x="178" y="794"/>
                  </a:lnTo>
                  <a:lnTo>
                    <a:pt x="178" y="794"/>
                  </a:lnTo>
                  <a:lnTo>
                    <a:pt x="201" y="834"/>
                  </a:lnTo>
                  <a:lnTo>
                    <a:pt x="215" y="857"/>
                  </a:lnTo>
                  <a:lnTo>
                    <a:pt x="220" y="865"/>
                  </a:lnTo>
                  <a:lnTo>
                    <a:pt x="220" y="868"/>
                  </a:lnTo>
                  <a:lnTo>
                    <a:pt x="223" y="871"/>
                  </a:lnTo>
                  <a:lnTo>
                    <a:pt x="223" y="871"/>
                  </a:lnTo>
                  <a:lnTo>
                    <a:pt x="223" y="874"/>
                  </a:lnTo>
                  <a:lnTo>
                    <a:pt x="223" y="874"/>
                  </a:lnTo>
                  <a:lnTo>
                    <a:pt x="229" y="877"/>
                  </a:lnTo>
                  <a:lnTo>
                    <a:pt x="229" y="877"/>
                  </a:lnTo>
                  <a:lnTo>
                    <a:pt x="238" y="883"/>
                  </a:lnTo>
                  <a:lnTo>
                    <a:pt x="238" y="883"/>
                  </a:lnTo>
                  <a:lnTo>
                    <a:pt x="246" y="885"/>
                  </a:lnTo>
                  <a:lnTo>
                    <a:pt x="255" y="885"/>
                  </a:lnTo>
                  <a:lnTo>
                    <a:pt x="255" y="885"/>
                  </a:lnTo>
                  <a:lnTo>
                    <a:pt x="266" y="880"/>
                  </a:lnTo>
                  <a:lnTo>
                    <a:pt x="272" y="871"/>
                  </a:lnTo>
                  <a:lnTo>
                    <a:pt x="272" y="871"/>
                  </a:lnTo>
                  <a:lnTo>
                    <a:pt x="275" y="868"/>
                  </a:lnTo>
                  <a:lnTo>
                    <a:pt x="275" y="868"/>
                  </a:lnTo>
                  <a:lnTo>
                    <a:pt x="278" y="865"/>
                  </a:lnTo>
                  <a:lnTo>
                    <a:pt x="283" y="854"/>
                  </a:lnTo>
                  <a:lnTo>
                    <a:pt x="295" y="834"/>
                  </a:lnTo>
                  <a:lnTo>
                    <a:pt x="295" y="834"/>
                  </a:lnTo>
                  <a:lnTo>
                    <a:pt x="321" y="791"/>
                  </a:lnTo>
                  <a:lnTo>
                    <a:pt x="321" y="791"/>
                  </a:lnTo>
                  <a:lnTo>
                    <a:pt x="370" y="708"/>
                  </a:lnTo>
                  <a:lnTo>
                    <a:pt x="370" y="708"/>
                  </a:lnTo>
                  <a:lnTo>
                    <a:pt x="461" y="545"/>
                  </a:lnTo>
                  <a:lnTo>
                    <a:pt x="461" y="545"/>
                  </a:lnTo>
                  <a:lnTo>
                    <a:pt x="484" y="505"/>
                  </a:lnTo>
                  <a:lnTo>
                    <a:pt x="490" y="496"/>
                  </a:lnTo>
                  <a:lnTo>
                    <a:pt x="493" y="490"/>
                  </a:lnTo>
                  <a:lnTo>
                    <a:pt x="493" y="490"/>
                  </a:lnTo>
                  <a:lnTo>
                    <a:pt x="493" y="490"/>
                  </a:lnTo>
                  <a:lnTo>
                    <a:pt x="496" y="484"/>
                  </a:lnTo>
                  <a:lnTo>
                    <a:pt x="496" y="484"/>
                  </a:lnTo>
                  <a:lnTo>
                    <a:pt x="498" y="476"/>
                  </a:lnTo>
                  <a:lnTo>
                    <a:pt x="498" y="476"/>
                  </a:lnTo>
                  <a:lnTo>
                    <a:pt x="496" y="464"/>
                  </a:lnTo>
                  <a:lnTo>
                    <a:pt x="496" y="464"/>
                  </a:lnTo>
                  <a:lnTo>
                    <a:pt x="487" y="456"/>
                  </a:lnTo>
                  <a:lnTo>
                    <a:pt x="487" y="456"/>
                  </a:lnTo>
                  <a:lnTo>
                    <a:pt x="478" y="450"/>
                  </a:lnTo>
                  <a:lnTo>
                    <a:pt x="470" y="450"/>
                  </a:lnTo>
                  <a:lnTo>
                    <a:pt x="470" y="450"/>
                  </a:lnTo>
                  <a:lnTo>
                    <a:pt x="467" y="450"/>
                  </a:lnTo>
                  <a:lnTo>
                    <a:pt x="467" y="450"/>
                  </a:lnTo>
                  <a:lnTo>
                    <a:pt x="464" y="450"/>
                  </a:lnTo>
                  <a:lnTo>
                    <a:pt x="458" y="450"/>
                  </a:lnTo>
                  <a:lnTo>
                    <a:pt x="458" y="450"/>
                  </a:lnTo>
                  <a:lnTo>
                    <a:pt x="372" y="453"/>
                  </a:lnTo>
                  <a:lnTo>
                    <a:pt x="372" y="453"/>
                  </a:lnTo>
                  <a:lnTo>
                    <a:pt x="372" y="450"/>
                  </a:lnTo>
                  <a:lnTo>
                    <a:pt x="372" y="450"/>
                  </a:lnTo>
                  <a:lnTo>
                    <a:pt x="372" y="442"/>
                  </a:lnTo>
                  <a:lnTo>
                    <a:pt x="372" y="442"/>
                  </a:lnTo>
                  <a:lnTo>
                    <a:pt x="370" y="401"/>
                  </a:lnTo>
                  <a:lnTo>
                    <a:pt x="370" y="401"/>
                  </a:lnTo>
                  <a:lnTo>
                    <a:pt x="370" y="324"/>
                  </a:lnTo>
                  <a:lnTo>
                    <a:pt x="370" y="324"/>
                  </a:lnTo>
                  <a:lnTo>
                    <a:pt x="364" y="192"/>
                  </a:lnTo>
                  <a:lnTo>
                    <a:pt x="364" y="192"/>
                  </a:lnTo>
                  <a:lnTo>
                    <a:pt x="361" y="89"/>
                  </a:lnTo>
                  <a:lnTo>
                    <a:pt x="361" y="89"/>
                  </a:lnTo>
                  <a:lnTo>
                    <a:pt x="355" y="23"/>
                  </a:lnTo>
                  <a:lnTo>
                    <a:pt x="355" y="23"/>
                  </a:lnTo>
                  <a:lnTo>
                    <a:pt x="355" y="0"/>
                  </a:lnTo>
                  <a:lnTo>
                    <a:pt x="355" y="0"/>
                  </a:lnTo>
                  <a:lnTo>
                    <a:pt x="355" y="23"/>
                  </a:lnTo>
                  <a:lnTo>
                    <a:pt x="355" y="23"/>
                  </a:lnTo>
                  <a:lnTo>
                    <a:pt x="349" y="89"/>
                  </a:lnTo>
                  <a:lnTo>
                    <a:pt x="349" y="89"/>
                  </a:lnTo>
                  <a:lnTo>
                    <a:pt x="346" y="192"/>
                  </a:lnTo>
                  <a:lnTo>
                    <a:pt x="346" y="192"/>
                  </a:lnTo>
                  <a:lnTo>
                    <a:pt x="341" y="324"/>
                  </a:lnTo>
                  <a:lnTo>
                    <a:pt x="341" y="324"/>
                  </a:lnTo>
                  <a:lnTo>
                    <a:pt x="338" y="401"/>
                  </a:lnTo>
                  <a:lnTo>
                    <a:pt x="338" y="401"/>
                  </a:lnTo>
                  <a:lnTo>
                    <a:pt x="338" y="442"/>
                  </a:lnTo>
                  <a:lnTo>
                    <a:pt x="338" y="442"/>
                  </a:lnTo>
                  <a:lnTo>
                    <a:pt x="338" y="450"/>
                  </a:lnTo>
                  <a:lnTo>
                    <a:pt x="338" y="456"/>
                  </a:lnTo>
                  <a:lnTo>
                    <a:pt x="338" y="456"/>
                  </a:lnTo>
                  <a:lnTo>
                    <a:pt x="338" y="459"/>
                  </a:lnTo>
                  <a:lnTo>
                    <a:pt x="338" y="461"/>
                  </a:lnTo>
                  <a:lnTo>
                    <a:pt x="338" y="461"/>
                  </a:lnTo>
                  <a:lnTo>
                    <a:pt x="341" y="467"/>
                  </a:lnTo>
                  <a:lnTo>
                    <a:pt x="341" y="467"/>
                  </a:lnTo>
                  <a:lnTo>
                    <a:pt x="346" y="476"/>
                  </a:lnTo>
                  <a:lnTo>
                    <a:pt x="355" y="484"/>
                  </a:lnTo>
                  <a:lnTo>
                    <a:pt x="355" y="484"/>
                  </a:lnTo>
                  <a:lnTo>
                    <a:pt x="361" y="484"/>
                  </a:lnTo>
                  <a:lnTo>
                    <a:pt x="361" y="484"/>
                  </a:lnTo>
                  <a:lnTo>
                    <a:pt x="364" y="487"/>
                  </a:lnTo>
                  <a:lnTo>
                    <a:pt x="364" y="487"/>
                  </a:lnTo>
                  <a:lnTo>
                    <a:pt x="367" y="487"/>
                  </a:lnTo>
                  <a:lnTo>
                    <a:pt x="367" y="487"/>
                  </a:lnTo>
                  <a:lnTo>
                    <a:pt x="370" y="487"/>
                  </a:lnTo>
                  <a:lnTo>
                    <a:pt x="370" y="487"/>
                  </a:lnTo>
                  <a:lnTo>
                    <a:pt x="372" y="487"/>
                  </a:lnTo>
                  <a:lnTo>
                    <a:pt x="372" y="487"/>
                  </a:lnTo>
                  <a:lnTo>
                    <a:pt x="447" y="487"/>
                  </a:lnTo>
                  <a:lnTo>
                    <a:pt x="447" y="487"/>
                  </a:lnTo>
                  <a:lnTo>
                    <a:pt x="427" y="525"/>
                  </a:lnTo>
                  <a:lnTo>
                    <a:pt x="427" y="525"/>
                  </a:lnTo>
                  <a:lnTo>
                    <a:pt x="329" y="685"/>
                  </a:lnTo>
                  <a:lnTo>
                    <a:pt x="329" y="685"/>
                  </a:lnTo>
                  <a:lnTo>
                    <a:pt x="281" y="768"/>
                  </a:lnTo>
                  <a:lnTo>
                    <a:pt x="281" y="768"/>
                  </a:lnTo>
                  <a:lnTo>
                    <a:pt x="255" y="811"/>
                  </a:lnTo>
                  <a:lnTo>
                    <a:pt x="249" y="822"/>
                  </a:lnTo>
                  <a:lnTo>
                    <a:pt x="241" y="811"/>
                  </a:lnTo>
                  <a:lnTo>
                    <a:pt x="241" y="811"/>
                  </a:lnTo>
                  <a:lnTo>
                    <a:pt x="218" y="771"/>
                  </a:lnTo>
                  <a:lnTo>
                    <a:pt x="218" y="771"/>
                  </a:lnTo>
                  <a:lnTo>
                    <a:pt x="169" y="688"/>
                  </a:lnTo>
                  <a:lnTo>
                    <a:pt x="169" y="688"/>
                  </a:lnTo>
                  <a:lnTo>
                    <a:pt x="72" y="525"/>
                  </a:lnTo>
                  <a:lnTo>
                    <a:pt x="72" y="525"/>
                  </a:lnTo>
                  <a:lnTo>
                    <a:pt x="49" y="487"/>
                  </a:lnTo>
                  <a:lnTo>
                    <a:pt x="49" y="487"/>
                  </a:lnTo>
                  <a:lnTo>
                    <a:pt x="120" y="487"/>
                  </a:lnTo>
                  <a:lnTo>
                    <a:pt x="123" y="487"/>
                  </a:lnTo>
                  <a:lnTo>
                    <a:pt x="123" y="487"/>
                  </a:lnTo>
                  <a:lnTo>
                    <a:pt x="129" y="487"/>
                  </a:lnTo>
                  <a:lnTo>
                    <a:pt x="129" y="487"/>
                  </a:lnTo>
                  <a:lnTo>
                    <a:pt x="140" y="484"/>
                  </a:lnTo>
                  <a:lnTo>
                    <a:pt x="140" y="484"/>
                  </a:lnTo>
                  <a:lnTo>
                    <a:pt x="149" y="476"/>
                  </a:lnTo>
                  <a:lnTo>
                    <a:pt x="155" y="467"/>
                  </a:lnTo>
                  <a:lnTo>
                    <a:pt x="155" y="467"/>
                  </a:lnTo>
                  <a:lnTo>
                    <a:pt x="155" y="459"/>
                  </a:lnTo>
                  <a:lnTo>
                    <a:pt x="155" y="459"/>
                  </a:lnTo>
                  <a:lnTo>
                    <a:pt x="157" y="456"/>
                  </a:lnTo>
                  <a:lnTo>
                    <a:pt x="157" y="450"/>
                  </a:lnTo>
                  <a:lnTo>
                    <a:pt x="157" y="450"/>
                  </a:lnTo>
                  <a:lnTo>
                    <a:pt x="155" y="442"/>
                  </a:lnTo>
                  <a:lnTo>
                    <a:pt x="155" y="442"/>
                  </a:lnTo>
                  <a:lnTo>
                    <a:pt x="155" y="401"/>
                  </a:lnTo>
                  <a:lnTo>
                    <a:pt x="155" y="401"/>
                  </a:lnTo>
                  <a:lnTo>
                    <a:pt x="152" y="324"/>
                  </a:lnTo>
                  <a:lnTo>
                    <a:pt x="152" y="324"/>
                  </a:lnTo>
                  <a:lnTo>
                    <a:pt x="149" y="192"/>
                  </a:lnTo>
                  <a:lnTo>
                    <a:pt x="149" y="192"/>
                  </a:lnTo>
                  <a:lnTo>
                    <a:pt x="143" y="89"/>
                  </a:lnTo>
                  <a:lnTo>
                    <a:pt x="143" y="89"/>
                  </a:lnTo>
                  <a:lnTo>
                    <a:pt x="140" y="23"/>
                  </a:lnTo>
                  <a:lnTo>
                    <a:pt x="140" y="23"/>
                  </a:lnTo>
                  <a:lnTo>
                    <a:pt x="138" y="0"/>
                  </a:lnTo>
                  <a:lnTo>
                    <a:pt x="138" y="0"/>
                  </a:lnTo>
                  <a:lnTo>
                    <a:pt x="138" y="23"/>
                  </a:lnTo>
                  <a:lnTo>
                    <a:pt x="138" y="23"/>
                  </a:lnTo>
                  <a:lnTo>
                    <a:pt x="135" y="89"/>
                  </a:lnTo>
                  <a:lnTo>
                    <a:pt x="135" y="89"/>
                  </a:lnTo>
                  <a:lnTo>
                    <a:pt x="129" y="192"/>
                  </a:lnTo>
                  <a:lnTo>
                    <a:pt x="129" y="192"/>
                  </a:lnTo>
                  <a:lnTo>
                    <a:pt x="126" y="324"/>
                  </a:lnTo>
                  <a:lnTo>
                    <a:pt x="126" y="324"/>
                  </a:lnTo>
                  <a:lnTo>
                    <a:pt x="123" y="401"/>
                  </a:lnTo>
                  <a:lnTo>
                    <a:pt x="123" y="401"/>
                  </a:lnTo>
                  <a:lnTo>
                    <a:pt x="123" y="442"/>
                  </a:lnTo>
                  <a:lnTo>
                    <a:pt x="123" y="442"/>
                  </a:lnTo>
                  <a:lnTo>
                    <a:pt x="123" y="450"/>
                  </a:lnTo>
                  <a:lnTo>
                    <a:pt x="123" y="453"/>
                  </a:lnTo>
                  <a:lnTo>
                    <a:pt x="120" y="453"/>
                  </a:lnTo>
                  <a:lnTo>
                    <a:pt x="120" y="453"/>
                  </a:lnTo>
                  <a:lnTo>
                    <a:pt x="37" y="450"/>
                  </a:lnTo>
                  <a:lnTo>
                    <a:pt x="31" y="450"/>
                  </a:lnTo>
                  <a:lnTo>
                    <a:pt x="29" y="450"/>
                  </a:lnTo>
                  <a:lnTo>
                    <a:pt x="29" y="450"/>
                  </a:lnTo>
                  <a:lnTo>
                    <a:pt x="26" y="450"/>
                  </a:lnTo>
                  <a:lnTo>
                    <a:pt x="26" y="450"/>
                  </a:lnTo>
                  <a:lnTo>
                    <a:pt x="26" y="450"/>
                  </a:lnTo>
                  <a:lnTo>
                    <a:pt x="20" y="450"/>
                  </a:lnTo>
                  <a:lnTo>
                    <a:pt x="20" y="450"/>
                  </a:lnTo>
                  <a:lnTo>
                    <a:pt x="11" y="453"/>
                  </a:lnTo>
                  <a:lnTo>
                    <a:pt x="11" y="453"/>
                  </a:lnTo>
                  <a:lnTo>
                    <a:pt x="3" y="461"/>
                  </a:lnTo>
                  <a:lnTo>
                    <a:pt x="3" y="461"/>
                  </a:lnTo>
                  <a:lnTo>
                    <a:pt x="0" y="473"/>
                  </a:lnTo>
                  <a:lnTo>
                    <a:pt x="0" y="484"/>
                  </a:lnTo>
                  <a:lnTo>
                    <a:pt x="0" y="484"/>
                  </a:lnTo>
                  <a:lnTo>
                    <a:pt x="3" y="490"/>
                  </a:lnTo>
                  <a:close/>
                  <a:moveTo>
                    <a:pt x="370" y="453"/>
                  </a:moveTo>
                  <a:lnTo>
                    <a:pt x="370" y="453"/>
                  </a:lnTo>
                  <a:close/>
                  <a:moveTo>
                    <a:pt x="372" y="456"/>
                  </a:moveTo>
                  <a:lnTo>
                    <a:pt x="372" y="456"/>
                  </a:lnTo>
                  <a:close/>
                  <a:moveTo>
                    <a:pt x="261" y="845"/>
                  </a:moveTo>
                  <a:lnTo>
                    <a:pt x="261" y="845"/>
                  </a:lnTo>
                  <a:close/>
                  <a:moveTo>
                    <a:pt x="123" y="456"/>
                  </a:moveTo>
                  <a:lnTo>
                    <a:pt x="123" y="456"/>
                  </a:lnTo>
                  <a:close/>
                  <a:moveTo>
                    <a:pt x="29" y="490"/>
                  </a:moveTo>
                  <a:lnTo>
                    <a:pt x="29" y="49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 name="Freeform 72"/>
            <p:cNvSpPr>
              <a:spLocks noChangeAspect="1" noChangeArrowheads="1"/>
            </p:cNvSpPr>
            <p:nvPr/>
          </p:nvSpPr>
          <p:spPr bwMode="auto">
            <a:xfrm>
              <a:off x="5172083" y="2546350"/>
              <a:ext cx="134541" cy="239313"/>
            </a:xfrm>
            <a:custGeom>
              <a:avLst/>
              <a:gdLst>
                <a:gd name="T0" fmla="*/ 367 w 499"/>
                <a:gd name="T1" fmla="*/ 398 h 886"/>
                <a:gd name="T2" fmla="*/ 361 w 499"/>
                <a:gd name="T3" fmla="*/ 398 h 886"/>
                <a:gd name="T4" fmla="*/ 346 w 499"/>
                <a:gd name="T5" fmla="*/ 410 h 886"/>
                <a:gd name="T6" fmla="*/ 338 w 499"/>
                <a:gd name="T7" fmla="*/ 427 h 886"/>
                <a:gd name="T8" fmla="*/ 338 w 499"/>
                <a:gd name="T9" fmla="*/ 435 h 886"/>
                <a:gd name="T10" fmla="*/ 338 w 499"/>
                <a:gd name="T11" fmla="*/ 484 h 886"/>
                <a:gd name="T12" fmla="*/ 346 w 499"/>
                <a:gd name="T13" fmla="*/ 693 h 886"/>
                <a:gd name="T14" fmla="*/ 355 w 499"/>
                <a:gd name="T15" fmla="*/ 862 h 886"/>
                <a:gd name="T16" fmla="*/ 355 w 499"/>
                <a:gd name="T17" fmla="*/ 862 h 886"/>
                <a:gd name="T18" fmla="*/ 364 w 499"/>
                <a:gd name="T19" fmla="*/ 693 h 886"/>
                <a:gd name="T20" fmla="*/ 370 w 499"/>
                <a:gd name="T21" fmla="*/ 484 h 886"/>
                <a:gd name="T22" fmla="*/ 372 w 499"/>
                <a:gd name="T23" fmla="*/ 432 h 886"/>
                <a:gd name="T24" fmla="*/ 470 w 499"/>
                <a:gd name="T25" fmla="*/ 435 h 886"/>
                <a:gd name="T26" fmla="*/ 487 w 499"/>
                <a:gd name="T27" fmla="*/ 429 h 886"/>
                <a:gd name="T28" fmla="*/ 498 w 499"/>
                <a:gd name="T29" fmla="*/ 410 h 886"/>
                <a:gd name="T30" fmla="*/ 493 w 499"/>
                <a:gd name="T31" fmla="*/ 395 h 886"/>
                <a:gd name="T32" fmla="*/ 461 w 499"/>
                <a:gd name="T33" fmla="*/ 341 h 886"/>
                <a:gd name="T34" fmla="*/ 321 w 499"/>
                <a:gd name="T35" fmla="*/ 94 h 886"/>
                <a:gd name="T36" fmla="*/ 278 w 499"/>
                <a:gd name="T37" fmla="*/ 20 h 886"/>
                <a:gd name="T38" fmla="*/ 272 w 499"/>
                <a:gd name="T39" fmla="*/ 11 h 886"/>
                <a:gd name="T40" fmla="*/ 255 w 499"/>
                <a:gd name="T41" fmla="*/ 0 h 886"/>
                <a:gd name="T42" fmla="*/ 229 w 499"/>
                <a:gd name="T43" fmla="*/ 9 h 886"/>
                <a:gd name="T44" fmla="*/ 223 w 499"/>
                <a:gd name="T45" fmla="*/ 14 h 886"/>
                <a:gd name="T46" fmla="*/ 201 w 499"/>
                <a:gd name="T47" fmla="*/ 49 h 886"/>
                <a:gd name="T48" fmla="*/ 129 w 499"/>
                <a:gd name="T49" fmla="*/ 175 h 886"/>
                <a:gd name="T50" fmla="*/ 14 w 499"/>
                <a:gd name="T51" fmla="*/ 378 h 886"/>
                <a:gd name="T52" fmla="*/ 3 w 499"/>
                <a:gd name="T53" fmla="*/ 395 h 886"/>
                <a:gd name="T54" fmla="*/ 3 w 499"/>
                <a:gd name="T55" fmla="*/ 424 h 886"/>
                <a:gd name="T56" fmla="*/ 20 w 499"/>
                <a:gd name="T57" fmla="*/ 435 h 886"/>
                <a:gd name="T58" fmla="*/ 29 w 499"/>
                <a:gd name="T59" fmla="*/ 435 h 886"/>
                <a:gd name="T60" fmla="*/ 37 w 499"/>
                <a:gd name="T61" fmla="*/ 435 h 886"/>
                <a:gd name="T62" fmla="*/ 123 w 499"/>
                <a:gd name="T63" fmla="*/ 435 h 886"/>
                <a:gd name="T64" fmla="*/ 123 w 499"/>
                <a:gd name="T65" fmla="*/ 484 h 886"/>
                <a:gd name="T66" fmla="*/ 129 w 499"/>
                <a:gd name="T67" fmla="*/ 693 h 886"/>
                <a:gd name="T68" fmla="*/ 138 w 499"/>
                <a:gd name="T69" fmla="*/ 862 h 886"/>
                <a:gd name="T70" fmla="*/ 140 w 499"/>
                <a:gd name="T71" fmla="*/ 862 h 886"/>
                <a:gd name="T72" fmla="*/ 149 w 499"/>
                <a:gd name="T73" fmla="*/ 693 h 886"/>
                <a:gd name="T74" fmla="*/ 155 w 499"/>
                <a:gd name="T75" fmla="*/ 484 h 886"/>
                <a:gd name="T76" fmla="*/ 157 w 499"/>
                <a:gd name="T77" fmla="*/ 429 h 886"/>
                <a:gd name="T78" fmla="*/ 155 w 499"/>
                <a:gd name="T79" fmla="*/ 418 h 886"/>
                <a:gd name="T80" fmla="*/ 140 w 499"/>
                <a:gd name="T81" fmla="*/ 401 h 886"/>
                <a:gd name="T82" fmla="*/ 120 w 499"/>
                <a:gd name="T83" fmla="*/ 398 h 886"/>
                <a:gd name="T84" fmla="*/ 72 w 499"/>
                <a:gd name="T85" fmla="*/ 358 h 886"/>
                <a:gd name="T86" fmla="*/ 218 w 499"/>
                <a:gd name="T87" fmla="*/ 115 h 886"/>
                <a:gd name="T88" fmla="*/ 255 w 499"/>
                <a:gd name="T89" fmla="*/ 74 h 886"/>
                <a:gd name="T90" fmla="*/ 329 w 499"/>
                <a:gd name="T91" fmla="*/ 201 h 886"/>
                <a:gd name="T92" fmla="*/ 447 w 499"/>
                <a:gd name="T93" fmla="*/ 395 h 886"/>
                <a:gd name="T94" fmla="*/ 370 w 499"/>
                <a:gd name="T95" fmla="*/ 432 h 886"/>
                <a:gd name="T96" fmla="*/ 123 w 499"/>
                <a:gd name="T97" fmla="*/ 429 h 886"/>
                <a:gd name="T98" fmla="*/ 261 w 499"/>
                <a:gd name="T99" fmla="*/ 40 h 8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9" h="886">
                  <a:moveTo>
                    <a:pt x="370" y="398"/>
                  </a:moveTo>
                  <a:lnTo>
                    <a:pt x="370" y="398"/>
                  </a:lnTo>
                  <a:lnTo>
                    <a:pt x="367" y="398"/>
                  </a:lnTo>
                  <a:lnTo>
                    <a:pt x="367" y="398"/>
                  </a:lnTo>
                  <a:lnTo>
                    <a:pt x="367" y="398"/>
                  </a:lnTo>
                  <a:lnTo>
                    <a:pt x="364" y="398"/>
                  </a:lnTo>
                  <a:lnTo>
                    <a:pt x="364" y="398"/>
                  </a:lnTo>
                  <a:lnTo>
                    <a:pt x="361" y="398"/>
                  </a:lnTo>
                  <a:lnTo>
                    <a:pt x="361" y="398"/>
                  </a:lnTo>
                  <a:lnTo>
                    <a:pt x="355" y="401"/>
                  </a:lnTo>
                  <a:lnTo>
                    <a:pt x="355" y="401"/>
                  </a:lnTo>
                  <a:lnTo>
                    <a:pt x="346" y="410"/>
                  </a:lnTo>
                  <a:lnTo>
                    <a:pt x="341" y="418"/>
                  </a:lnTo>
                  <a:lnTo>
                    <a:pt x="341" y="418"/>
                  </a:lnTo>
                  <a:lnTo>
                    <a:pt x="338" y="424"/>
                  </a:lnTo>
                  <a:lnTo>
                    <a:pt x="338" y="427"/>
                  </a:lnTo>
                  <a:lnTo>
                    <a:pt x="338" y="429"/>
                  </a:lnTo>
                  <a:lnTo>
                    <a:pt x="338" y="429"/>
                  </a:lnTo>
                  <a:lnTo>
                    <a:pt x="338" y="435"/>
                  </a:lnTo>
                  <a:lnTo>
                    <a:pt x="338" y="435"/>
                  </a:lnTo>
                  <a:lnTo>
                    <a:pt x="338" y="444"/>
                  </a:lnTo>
                  <a:lnTo>
                    <a:pt x="338" y="444"/>
                  </a:lnTo>
                  <a:lnTo>
                    <a:pt x="338" y="484"/>
                  </a:lnTo>
                  <a:lnTo>
                    <a:pt x="338" y="484"/>
                  </a:lnTo>
                  <a:lnTo>
                    <a:pt x="341" y="561"/>
                  </a:lnTo>
                  <a:lnTo>
                    <a:pt x="341" y="561"/>
                  </a:lnTo>
                  <a:lnTo>
                    <a:pt x="346" y="693"/>
                  </a:lnTo>
                  <a:lnTo>
                    <a:pt x="346" y="693"/>
                  </a:lnTo>
                  <a:lnTo>
                    <a:pt x="349" y="796"/>
                  </a:lnTo>
                  <a:lnTo>
                    <a:pt x="349" y="796"/>
                  </a:lnTo>
                  <a:lnTo>
                    <a:pt x="355" y="862"/>
                  </a:lnTo>
                  <a:lnTo>
                    <a:pt x="355" y="862"/>
                  </a:lnTo>
                  <a:lnTo>
                    <a:pt x="355" y="885"/>
                  </a:lnTo>
                  <a:lnTo>
                    <a:pt x="355" y="885"/>
                  </a:lnTo>
                  <a:lnTo>
                    <a:pt x="355" y="862"/>
                  </a:lnTo>
                  <a:lnTo>
                    <a:pt x="355" y="862"/>
                  </a:lnTo>
                  <a:lnTo>
                    <a:pt x="361" y="796"/>
                  </a:lnTo>
                  <a:lnTo>
                    <a:pt x="361" y="796"/>
                  </a:lnTo>
                  <a:lnTo>
                    <a:pt x="364" y="693"/>
                  </a:lnTo>
                  <a:lnTo>
                    <a:pt x="364" y="693"/>
                  </a:lnTo>
                  <a:lnTo>
                    <a:pt x="370" y="561"/>
                  </a:lnTo>
                  <a:lnTo>
                    <a:pt x="370" y="561"/>
                  </a:lnTo>
                  <a:lnTo>
                    <a:pt x="370" y="484"/>
                  </a:lnTo>
                  <a:lnTo>
                    <a:pt x="370" y="484"/>
                  </a:lnTo>
                  <a:lnTo>
                    <a:pt x="372" y="444"/>
                  </a:lnTo>
                  <a:lnTo>
                    <a:pt x="372" y="444"/>
                  </a:lnTo>
                  <a:lnTo>
                    <a:pt x="372" y="435"/>
                  </a:lnTo>
                  <a:lnTo>
                    <a:pt x="372" y="432"/>
                  </a:lnTo>
                  <a:lnTo>
                    <a:pt x="372" y="432"/>
                  </a:lnTo>
                  <a:lnTo>
                    <a:pt x="372" y="432"/>
                  </a:lnTo>
                  <a:lnTo>
                    <a:pt x="458" y="435"/>
                  </a:lnTo>
                  <a:lnTo>
                    <a:pt x="470" y="435"/>
                  </a:lnTo>
                  <a:lnTo>
                    <a:pt x="470" y="435"/>
                  </a:lnTo>
                  <a:lnTo>
                    <a:pt x="478" y="432"/>
                  </a:lnTo>
                  <a:lnTo>
                    <a:pt x="487" y="429"/>
                  </a:lnTo>
                  <a:lnTo>
                    <a:pt x="487" y="429"/>
                  </a:lnTo>
                  <a:lnTo>
                    <a:pt x="496" y="421"/>
                  </a:lnTo>
                  <a:lnTo>
                    <a:pt x="496" y="421"/>
                  </a:lnTo>
                  <a:lnTo>
                    <a:pt x="498" y="410"/>
                  </a:lnTo>
                  <a:lnTo>
                    <a:pt x="498" y="410"/>
                  </a:lnTo>
                  <a:lnTo>
                    <a:pt x="496" y="401"/>
                  </a:lnTo>
                  <a:lnTo>
                    <a:pt x="496" y="401"/>
                  </a:lnTo>
                  <a:lnTo>
                    <a:pt x="493" y="395"/>
                  </a:lnTo>
                  <a:lnTo>
                    <a:pt x="493" y="395"/>
                  </a:lnTo>
                  <a:lnTo>
                    <a:pt x="490" y="390"/>
                  </a:lnTo>
                  <a:lnTo>
                    <a:pt x="484" y="378"/>
                  </a:lnTo>
                  <a:lnTo>
                    <a:pt x="484" y="378"/>
                  </a:lnTo>
                  <a:lnTo>
                    <a:pt x="461" y="341"/>
                  </a:lnTo>
                  <a:lnTo>
                    <a:pt x="461" y="341"/>
                  </a:lnTo>
                  <a:lnTo>
                    <a:pt x="370" y="177"/>
                  </a:lnTo>
                  <a:lnTo>
                    <a:pt x="370" y="177"/>
                  </a:lnTo>
                  <a:lnTo>
                    <a:pt x="321" y="94"/>
                  </a:lnTo>
                  <a:lnTo>
                    <a:pt x="321" y="94"/>
                  </a:lnTo>
                  <a:lnTo>
                    <a:pt x="295" y="52"/>
                  </a:lnTo>
                  <a:lnTo>
                    <a:pt x="283" y="31"/>
                  </a:lnTo>
                  <a:lnTo>
                    <a:pt x="278" y="20"/>
                  </a:lnTo>
                  <a:lnTo>
                    <a:pt x="275" y="17"/>
                  </a:lnTo>
                  <a:lnTo>
                    <a:pt x="275" y="17"/>
                  </a:lnTo>
                  <a:lnTo>
                    <a:pt x="275" y="17"/>
                  </a:lnTo>
                  <a:lnTo>
                    <a:pt x="272" y="11"/>
                  </a:lnTo>
                  <a:lnTo>
                    <a:pt x="272" y="11"/>
                  </a:lnTo>
                  <a:lnTo>
                    <a:pt x="266" y="6"/>
                  </a:lnTo>
                  <a:lnTo>
                    <a:pt x="255" y="0"/>
                  </a:lnTo>
                  <a:lnTo>
                    <a:pt x="255" y="0"/>
                  </a:lnTo>
                  <a:lnTo>
                    <a:pt x="246" y="0"/>
                  </a:lnTo>
                  <a:lnTo>
                    <a:pt x="238" y="0"/>
                  </a:lnTo>
                  <a:lnTo>
                    <a:pt x="238" y="0"/>
                  </a:lnTo>
                  <a:lnTo>
                    <a:pt x="229" y="9"/>
                  </a:lnTo>
                  <a:lnTo>
                    <a:pt x="229" y="9"/>
                  </a:lnTo>
                  <a:lnTo>
                    <a:pt x="223" y="11"/>
                  </a:lnTo>
                  <a:lnTo>
                    <a:pt x="223" y="14"/>
                  </a:lnTo>
                  <a:lnTo>
                    <a:pt x="223" y="14"/>
                  </a:lnTo>
                  <a:lnTo>
                    <a:pt x="220" y="17"/>
                  </a:lnTo>
                  <a:lnTo>
                    <a:pt x="220" y="17"/>
                  </a:lnTo>
                  <a:lnTo>
                    <a:pt x="215" y="28"/>
                  </a:lnTo>
                  <a:lnTo>
                    <a:pt x="201" y="49"/>
                  </a:lnTo>
                  <a:lnTo>
                    <a:pt x="201" y="49"/>
                  </a:lnTo>
                  <a:lnTo>
                    <a:pt x="178" y="91"/>
                  </a:lnTo>
                  <a:lnTo>
                    <a:pt x="178" y="91"/>
                  </a:lnTo>
                  <a:lnTo>
                    <a:pt x="129" y="175"/>
                  </a:lnTo>
                  <a:lnTo>
                    <a:pt x="129" y="175"/>
                  </a:lnTo>
                  <a:lnTo>
                    <a:pt x="34" y="338"/>
                  </a:lnTo>
                  <a:lnTo>
                    <a:pt x="34" y="338"/>
                  </a:lnTo>
                  <a:lnTo>
                    <a:pt x="14" y="378"/>
                  </a:lnTo>
                  <a:lnTo>
                    <a:pt x="9" y="387"/>
                  </a:lnTo>
                  <a:lnTo>
                    <a:pt x="6" y="392"/>
                  </a:lnTo>
                  <a:lnTo>
                    <a:pt x="3" y="395"/>
                  </a:lnTo>
                  <a:lnTo>
                    <a:pt x="3" y="395"/>
                  </a:lnTo>
                  <a:lnTo>
                    <a:pt x="0" y="401"/>
                  </a:lnTo>
                  <a:lnTo>
                    <a:pt x="0" y="401"/>
                  </a:lnTo>
                  <a:lnTo>
                    <a:pt x="0" y="412"/>
                  </a:lnTo>
                  <a:lnTo>
                    <a:pt x="3" y="424"/>
                  </a:lnTo>
                  <a:lnTo>
                    <a:pt x="3" y="424"/>
                  </a:lnTo>
                  <a:lnTo>
                    <a:pt x="11" y="429"/>
                  </a:lnTo>
                  <a:lnTo>
                    <a:pt x="11" y="429"/>
                  </a:lnTo>
                  <a:lnTo>
                    <a:pt x="20" y="435"/>
                  </a:lnTo>
                  <a:lnTo>
                    <a:pt x="20" y="435"/>
                  </a:lnTo>
                  <a:lnTo>
                    <a:pt x="26" y="435"/>
                  </a:lnTo>
                  <a:lnTo>
                    <a:pt x="26" y="435"/>
                  </a:lnTo>
                  <a:lnTo>
                    <a:pt x="29" y="435"/>
                  </a:lnTo>
                  <a:lnTo>
                    <a:pt x="29" y="435"/>
                  </a:lnTo>
                  <a:lnTo>
                    <a:pt x="31" y="435"/>
                  </a:lnTo>
                  <a:lnTo>
                    <a:pt x="37" y="435"/>
                  </a:lnTo>
                  <a:lnTo>
                    <a:pt x="37" y="435"/>
                  </a:lnTo>
                  <a:lnTo>
                    <a:pt x="120" y="432"/>
                  </a:lnTo>
                  <a:lnTo>
                    <a:pt x="123" y="432"/>
                  </a:lnTo>
                  <a:lnTo>
                    <a:pt x="123" y="435"/>
                  </a:lnTo>
                  <a:lnTo>
                    <a:pt x="123" y="435"/>
                  </a:lnTo>
                  <a:lnTo>
                    <a:pt x="123" y="444"/>
                  </a:lnTo>
                  <a:lnTo>
                    <a:pt x="123" y="444"/>
                  </a:lnTo>
                  <a:lnTo>
                    <a:pt x="123" y="484"/>
                  </a:lnTo>
                  <a:lnTo>
                    <a:pt x="123" y="484"/>
                  </a:lnTo>
                  <a:lnTo>
                    <a:pt x="126" y="561"/>
                  </a:lnTo>
                  <a:lnTo>
                    <a:pt x="126" y="561"/>
                  </a:lnTo>
                  <a:lnTo>
                    <a:pt x="129" y="693"/>
                  </a:lnTo>
                  <a:lnTo>
                    <a:pt x="129" y="693"/>
                  </a:lnTo>
                  <a:lnTo>
                    <a:pt x="135" y="796"/>
                  </a:lnTo>
                  <a:lnTo>
                    <a:pt x="135" y="796"/>
                  </a:lnTo>
                  <a:lnTo>
                    <a:pt x="138" y="862"/>
                  </a:lnTo>
                  <a:lnTo>
                    <a:pt x="138" y="862"/>
                  </a:lnTo>
                  <a:lnTo>
                    <a:pt x="138" y="885"/>
                  </a:lnTo>
                  <a:lnTo>
                    <a:pt x="138" y="885"/>
                  </a:lnTo>
                  <a:lnTo>
                    <a:pt x="140" y="862"/>
                  </a:lnTo>
                  <a:lnTo>
                    <a:pt x="140" y="862"/>
                  </a:lnTo>
                  <a:lnTo>
                    <a:pt x="143" y="796"/>
                  </a:lnTo>
                  <a:lnTo>
                    <a:pt x="143" y="796"/>
                  </a:lnTo>
                  <a:lnTo>
                    <a:pt x="149" y="693"/>
                  </a:lnTo>
                  <a:lnTo>
                    <a:pt x="149" y="693"/>
                  </a:lnTo>
                  <a:lnTo>
                    <a:pt x="152" y="561"/>
                  </a:lnTo>
                  <a:lnTo>
                    <a:pt x="152" y="561"/>
                  </a:lnTo>
                  <a:lnTo>
                    <a:pt x="155" y="484"/>
                  </a:lnTo>
                  <a:lnTo>
                    <a:pt x="155" y="484"/>
                  </a:lnTo>
                  <a:lnTo>
                    <a:pt x="155" y="444"/>
                  </a:lnTo>
                  <a:lnTo>
                    <a:pt x="155" y="444"/>
                  </a:lnTo>
                  <a:lnTo>
                    <a:pt x="157" y="435"/>
                  </a:lnTo>
                  <a:lnTo>
                    <a:pt x="157" y="429"/>
                  </a:lnTo>
                  <a:lnTo>
                    <a:pt x="157" y="429"/>
                  </a:lnTo>
                  <a:lnTo>
                    <a:pt x="155" y="424"/>
                  </a:lnTo>
                  <a:lnTo>
                    <a:pt x="155" y="424"/>
                  </a:lnTo>
                  <a:lnTo>
                    <a:pt x="155" y="418"/>
                  </a:lnTo>
                  <a:lnTo>
                    <a:pt x="155" y="418"/>
                  </a:lnTo>
                  <a:lnTo>
                    <a:pt x="149" y="410"/>
                  </a:lnTo>
                  <a:lnTo>
                    <a:pt x="140" y="401"/>
                  </a:lnTo>
                  <a:lnTo>
                    <a:pt x="140" y="401"/>
                  </a:lnTo>
                  <a:lnTo>
                    <a:pt x="129" y="398"/>
                  </a:lnTo>
                  <a:lnTo>
                    <a:pt x="129" y="398"/>
                  </a:lnTo>
                  <a:lnTo>
                    <a:pt x="123" y="398"/>
                  </a:lnTo>
                  <a:lnTo>
                    <a:pt x="120" y="398"/>
                  </a:lnTo>
                  <a:lnTo>
                    <a:pt x="120" y="398"/>
                  </a:lnTo>
                  <a:lnTo>
                    <a:pt x="49" y="395"/>
                  </a:lnTo>
                  <a:lnTo>
                    <a:pt x="49" y="395"/>
                  </a:lnTo>
                  <a:lnTo>
                    <a:pt x="72" y="358"/>
                  </a:lnTo>
                  <a:lnTo>
                    <a:pt x="72" y="358"/>
                  </a:lnTo>
                  <a:lnTo>
                    <a:pt x="169" y="198"/>
                  </a:lnTo>
                  <a:lnTo>
                    <a:pt x="169" y="198"/>
                  </a:lnTo>
                  <a:lnTo>
                    <a:pt x="218" y="115"/>
                  </a:lnTo>
                  <a:lnTo>
                    <a:pt x="218" y="115"/>
                  </a:lnTo>
                  <a:lnTo>
                    <a:pt x="241" y="74"/>
                  </a:lnTo>
                  <a:lnTo>
                    <a:pt x="249" y="63"/>
                  </a:lnTo>
                  <a:lnTo>
                    <a:pt x="255" y="74"/>
                  </a:lnTo>
                  <a:lnTo>
                    <a:pt x="255" y="74"/>
                  </a:lnTo>
                  <a:lnTo>
                    <a:pt x="281" y="117"/>
                  </a:lnTo>
                  <a:lnTo>
                    <a:pt x="281" y="117"/>
                  </a:lnTo>
                  <a:lnTo>
                    <a:pt x="329" y="201"/>
                  </a:lnTo>
                  <a:lnTo>
                    <a:pt x="329" y="201"/>
                  </a:lnTo>
                  <a:lnTo>
                    <a:pt x="427" y="361"/>
                  </a:lnTo>
                  <a:lnTo>
                    <a:pt x="427" y="361"/>
                  </a:lnTo>
                  <a:lnTo>
                    <a:pt x="447" y="395"/>
                  </a:lnTo>
                  <a:lnTo>
                    <a:pt x="447" y="395"/>
                  </a:lnTo>
                  <a:lnTo>
                    <a:pt x="372" y="398"/>
                  </a:lnTo>
                  <a:lnTo>
                    <a:pt x="370" y="398"/>
                  </a:lnTo>
                  <a:close/>
                  <a:moveTo>
                    <a:pt x="370" y="432"/>
                  </a:moveTo>
                  <a:lnTo>
                    <a:pt x="370" y="432"/>
                  </a:lnTo>
                  <a:close/>
                  <a:moveTo>
                    <a:pt x="372" y="429"/>
                  </a:moveTo>
                  <a:lnTo>
                    <a:pt x="372" y="429"/>
                  </a:lnTo>
                  <a:close/>
                  <a:moveTo>
                    <a:pt x="123" y="429"/>
                  </a:moveTo>
                  <a:lnTo>
                    <a:pt x="123" y="429"/>
                  </a:lnTo>
                  <a:close/>
                  <a:moveTo>
                    <a:pt x="29" y="395"/>
                  </a:moveTo>
                  <a:lnTo>
                    <a:pt x="29" y="395"/>
                  </a:lnTo>
                  <a:close/>
                  <a:moveTo>
                    <a:pt x="261" y="40"/>
                  </a:moveTo>
                  <a:lnTo>
                    <a:pt x="26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7" name="Freeform 65"/>
            <p:cNvSpPr>
              <a:spLocks noChangeAspect="1" noChangeArrowheads="1"/>
            </p:cNvSpPr>
            <p:nvPr/>
          </p:nvSpPr>
          <p:spPr bwMode="auto">
            <a:xfrm flipH="1">
              <a:off x="4916694" y="2478874"/>
              <a:ext cx="273844" cy="134540"/>
            </a:xfrm>
            <a:custGeom>
              <a:avLst/>
              <a:gdLst>
                <a:gd name="T0" fmla="*/ 0 w 1015"/>
                <a:gd name="T1" fmla="*/ 140 h 499"/>
                <a:gd name="T2" fmla="*/ 100 w 1015"/>
                <a:gd name="T3" fmla="*/ 146 h 499"/>
                <a:gd name="T4" fmla="*/ 363 w 1015"/>
                <a:gd name="T5" fmla="*/ 154 h 499"/>
                <a:gd name="T6" fmla="*/ 564 w 1015"/>
                <a:gd name="T7" fmla="*/ 160 h 499"/>
                <a:gd name="T8" fmla="*/ 587 w 1015"/>
                <a:gd name="T9" fmla="*/ 160 h 499"/>
                <a:gd name="T10" fmla="*/ 615 w 1015"/>
                <a:gd name="T11" fmla="*/ 143 h 499"/>
                <a:gd name="T12" fmla="*/ 618 w 1015"/>
                <a:gd name="T13" fmla="*/ 132 h 499"/>
                <a:gd name="T14" fmla="*/ 618 w 1015"/>
                <a:gd name="T15" fmla="*/ 123 h 499"/>
                <a:gd name="T16" fmla="*/ 618 w 1015"/>
                <a:gd name="T17" fmla="*/ 51 h 499"/>
                <a:gd name="T18" fmla="*/ 888 w 1015"/>
                <a:gd name="T19" fmla="*/ 209 h 499"/>
                <a:gd name="T20" fmla="*/ 936 w 1015"/>
                <a:gd name="T21" fmla="*/ 258 h 499"/>
                <a:gd name="T22" fmla="*/ 796 w 1015"/>
                <a:gd name="T23" fmla="*/ 340 h 499"/>
                <a:gd name="T24" fmla="*/ 618 w 1015"/>
                <a:gd name="T25" fmla="*/ 401 h 499"/>
                <a:gd name="T26" fmla="*/ 615 w 1015"/>
                <a:gd name="T27" fmla="*/ 358 h 499"/>
                <a:gd name="T28" fmla="*/ 593 w 1015"/>
                <a:gd name="T29" fmla="*/ 340 h 499"/>
                <a:gd name="T30" fmla="*/ 584 w 1015"/>
                <a:gd name="T31" fmla="*/ 338 h 499"/>
                <a:gd name="T32" fmla="*/ 575 w 1015"/>
                <a:gd name="T33" fmla="*/ 340 h 499"/>
                <a:gd name="T34" fmla="*/ 541 w 1015"/>
                <a:gd name="T35" fmla="*/ 340 h 499"/>
                <a:gd name="T36" fmla="*/ 214 w 1015"/>
                <a:gd name="T37" fmla="*/ 349 h 499"/>
                <a:gd name="T38" fmla="*/ 25 w 1015"/>
                <a:gd name="T39" fmla="*/ 358 h 499"/>
                <a:gd name="T40" fmla="*/ 25 w 1015"/>
                <a:gd name="T41" fmla="*/ 360 h 499"/>
                <a:gd name="T42" fmla="*/ 214 w 1015"/>
                <a:gd name="T43" fmla="*/ 366 h 499"/>
                <a:gd name="T44" fmla="*/ 541 w 1015"/>
                <a:gd name="T45" fmla="*/ 375 h 499"/>
                <a:gd name="T46" fmla="*/ 581 w 1015"/>
                <a:gd name="T47" fmla="*/ 401 h 499"/>
                <a:gd name="T48" fmla="*/ 578 w 1015"/>
                <a:gd name="T49" fmla="*/ 467 h 499"/>
                <a:gd name="T50" fmla="*/ 578 w 1015"/>
                <a:gd name="T51" fmla="*/ 472 h 499"/>
                <a:gd name="T52" fmla="*/ 590 w 1015"/>
                <a:gd name="T53" fmla="*/ 492 h 499"/>
                <a:gd name="T54" fmla="*/ 604 w 1015"/>
                <a:gd name="T55" fmla="*/ 498 h 499"/>
                <a:gd name="T56" fmla="*/ 624 w 1015"/>
                <a:gd name="T57" fmla="*/ 492 h 499"/>
                <a:gd name="T58" fmla="*/ 819 w 1015"/>
                <a:gd name="T59" fmla="*/ 381 h 499"/>
                <a:gd name="T60" fmla="*/ 982 w 1015"/>
                <a:gd name="T61" fmla="*/ 283 h 499"/>
                <a:gd name="T62" fmla="*/ 999 w 1015"/>
                <a:gd name="T63" fmla="*/ 275 h 499"/>
                <a:gd name="T64" fmla="*/ 1014 w 1015"/>
                <a:gd name="T65" fmla="*/ 260 h 499"/>
                <a:gd name="T66" fmla="*/ 1011 w 1015"/>
                <a:gd name="T67" fmla="*/ 234 h 499"/>
                <a:gd name="T68" fmla="*/ 996 w 1015"/>
                <a:gd name="T69" fmla="*/ 220 h 499"/>
                <a:gd name="T70" fmla="*/ 956 w 1015"/>
                <a:gd name="T71" fmla="*/ 197 h 499"/>
                <a:gd name="T72" fmla="*/ 816 w 1015"/>
                <a:gd name="T73" fmla="*/ 114 h 499"/>
                <a:gd name="T74" fmla="*/ 618 w 1015"/>
                <a:gd name="T75" fmla="*/ 3 h 499"/>
                <a:gd name="T76" fmla="*/ 612 w 1015"/>
                <a:gd name="T77" fmla="*/ 0 h 499"/>
                <a:gd name="T78" fmla="*/ 593 w 1015"/>
                <a:gd name="T79" fmla="*/ 3 h 499"/>
                <a:gd name="T80" fmla="*/ 584 w 1015"/>
                <a:gd name="T81" fmla="*/ 11 h 499"/>
                <a:gd name="T82" fmla="*/ 578 w 1015"/>
                <a:gd name="T83" fmla="*/ 28 h 499"/>
                <a:gd name="T84" fmla="*/ 578 w 1015"/>
                <a:gd name="T85" fmla="*/ 48 h 499"/>
                <a:gd name="T86" fmla="*/ 581 w 1015"/>
                <a:gd name="T87" fmla="*/ 123 h 499"/>
                <a:gd name="T88" fmla="*/ 363 w 1015"/>
                <a:gd name="T89" fmla="*/ 129 h 499"/>
                <a:gd name="T90" fmla="*/ 100 w 1015"/>
                <a:gd name="T91" fmla="*/ 137 h 499"/>
                <a:gd name="T92" fmla="*/ 618 w 1015"/>
                <a:gd name="T93" fmla="*/ 469 h 499"/>
                <a:gd name="T94" fmla="*/ 601 w 1015"/>
                <a:gd name="T95" fmla="*/ 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5" h="499">
                  <a:moveTo>
                    <a:pt x="25" y="140"/>
                  </a:moveTo>
                  <a:lnTo>
                    <a:pt x="25" y="140"/>
                  </a:lnTo>
                  <a:lnTo>
                    <a:pt x="0" y="140"/>
                  </a:lnTo>
                  <a:lnTo>
                    <a:pt x="0" y="140"/>
                  </a:lnTo>
                  <a:lnTo>
                    <a:pt x="25" y="143"/>
                  </a:lnTo>
                  <a:lnTo>
                    <a:pt x="25" y="143"/>
                  </a:lnTo>
                  <a:lnTo>
                    <a:pt x="100" y="146"/>
                  </a:lnTo>
                  <a:lnTo>
                    <a:pt x="100" y="146"/>
                  </a:lnTo>
                  <a:lnTo>
                    <a:pt x="214" y="151"/>
                  </a:lnTo>
                  <a:lnTo>
                    <a:pt x="214" y="151"/>
                  </a:lnTo>
                  <a:lnTo>
                    <a:pt x="363" y="154"/>
                  </a:lnTo>
                  <a:lnTo>
                    <a:pt x="363" y="154"/>
                  </a:lnTo>
                  <a:lnTo>
                    <a:pt x="541" y="160"/>
                  </a:lnTo>
                  <a:lnTo>
                    <a:pt x="541" y="160"/>
                  </a:lnTo>
                  <a:lnTo>
                    <a:pt x="564" y="160"/>
                  </a:lnTo>
                  <a:lnTo>
                    <a:pt x="564" y="160"/>
                  </a:lnTo>
                  <a:lnTo>
                    <a:pt x="575" y="160"/>
                  </a:lnTo>
                  <a:lnTo>
                    <a:pt x="584" y="160"/>
                  </a:lnTo>
                  <a:lnTo>
                    <a:pt x="587" y="160"/>
                  </a:lnTo>
                  <a:lnTo>
                    <a:pt x="587" y="160"/>
                  </a:lnTo>
                  <a:lnTo>
                    <a:pt x="593" y="160"/>
                  </a:lnTo>
                  <a:lnTo>
                    <a:pt x="593" y="160"/>
                  </a:lnTo>
                  <a:lnTo>
                    <a:pt x="607" y="154"/>
                  </a:lnTo>
                  <a:lnTo>
                    <a:pt x="615" y="143"/>
                  </a:lnTo>
                  <a:lnTo>
                    <a:pt x="615" y="143"/>
                  </a:lnTo>
                  <a:lnTo>
                    <a:pt x="618" y="134"/>
                  </a:lnTo>
                  <a:lnTo>
                    <a:pt x="618" y="134"/>
                  </a:lnTo>
                  <a:lnTo>
                    <a:pt x="618" y="132"/>
                  </a:lnTo>
                  <a:lnTo>
                    <a:pt x="618" y="129"/>
                  </a:lnTo>
                  <a:lnTo>
                    <a:pt x="618" y="129"/>
                  </a:lnTo>
                  <a:lnTo>
                    <a:pt x="618" y="123"/>
                  </a:lnTo>
                  <a:lnTo>
                    <a:pt x="618" y="123"/>
                  </a:lnTo>
                  <a:lnTo>
                    <a:pt x="618" y="97"/>
                  </a:lnTo>
                  <a:lnTo>
                    <a:pt x="618" y="97"/>
                  </a:lnTo>
                  <a:lnTo>
                    <a:pt x="618" y="51"/>
                  </a:lnTo>
                  <a:lnTo>
                    <a:pt x="618" y="51"/>
                  </a:lnTo>
                  <a:lnTo>
                    <a:pt x="793" y="154"/>
                  </a:lnTo>
                  <a:lnTo>
                    <a:pt x="793" y="154"/>
                  </a:lnTo>
                  <a:lnTo>
                    <a:pt x="888" y="209"/>
                  </a:lnTo>
                  <a:lnTo>
                    <a:pt x="888" y="209"/>
                  </a:lnTo>
                  <a:lnTo>
                    <a:pt x="933" y="237"/>
                  </a:lnTo>
                  <a:lnTo>
                    <a:pt x="951" y="249"/>
                  </a:lnTo>
                  <a:lnTo>
                    <a:pt x="936" y="258"/>
                  </a:lnTo>
                  <a:lnTo>
                    <a:pt x="936" y="258"/>
                  </a:lnTo>
                  <a:lnTo>
                    <a:pt x="888" y="286"/>
                  </a:lnTo>
                  <a:lnTo>
                    <a:pt x="888" y="286"/>
                  </a:lnTo>
                  <a:lnTo>
                    <a:pt x="796" y="340"/>
                  </a:lnTo>
                  <a:lnTo>
                    <a:pt x="796" y="340"/>
                  </a:lnTo>
                  <a:lnTo>
                    <a:pt x="618" y="447"/>
                  </a:lnTo>
                  <a:lnTo>
                    <a:pt x="618" y="447"/>
                  </a:lnTo>
                  <a:lnTo>
                    <a:pt x="618" y="401"/>
                  </a:lnTo>
                  <a:lnTo>
                    <a:pt x="618" y="401"/>
                  </a:lnTo>
                  <a:lnTo>
                    <a:pt x="618" y="378"/>
                  </a:lnTo>
                  <a:lnTo>
                    <a:pt x="618" y="372"/>
                  </a:lnTo>
                  <a:lnTo>
                    <a:pt x="618" y="372"/>
                  </a:lnTo>
                  <a:lnTo>
                    <a:pt x="615" y="358"/>
                  </a:lnTo>
                  <a:lnTo>
                    <a:pt x="615" y="358"/>
                  </a:lnTo>
                  <a:lnTo>
                    <a:pt x="607" y="346"/>
                  </a:lnTo>
                  <a:lnTo>
                    <a:pt x="593" y="340"/>
                  </a:lnTo>
                  <a:lnTo>
                    <a:pt x="593" y="340"/>
                  </a:lnTo>
                  <a:lnTo>
                    <a:pt x="590" y="338"/>
                  </a:lnTo>
                  <a:lnTo>
                    <a:pt x="587" y="338"/>
                  </a:lnTo>
                  <a:lnTo>
                    <a:pt x="587" y="338"/>
                  </a:lnTo>
                  <a:lnTo>
                    <a:pt x="584" y="338"/>
                  </a:lnTo>
                  <a:lnTo>
                    <a:pt x="584" y="338"/>
                  </a:lnTo>
                  <a:lnTo>
                    <a:pt x="584" y="338"/>
                  </a:lnTo>
                  <a:lnTo>
                    <a:pt x="575" y="340"/>
                  </a:lnTo>
                  <a:lnTo>
                    <a:pt x="575" y="340"/>
                  </a:lnTo>
                  <a:lnTo>
                    <a:pt x="564" y="340"/>
                  </a:lnTo>
                  <a:lnTo>
                    <a:pt x="564" y="340"/>
                  </a:lnTo>
                  <a:lnTo>
                    <a:pt x="541" y="340"/>
                  </a:lnTo>
                  <a:lnTo>
                    <a:pt x="541" y="340"/>
                  </a:lnTo>
                  <a:lnTo>
                    <a:pt x="363" y="343"/>
                  </a:lnTo>
                  <a:lnTo>
                    <a:pt x="363" y="343"/>
                  </a:lnTo>
                  <a:lnTo>
                    <a:pt x="214" y="349"/>
                  </a:lnTo>
                  <a:lnTo>
                    <a:pt x="214" y="349"/>
                  </a:lnTo>
                  <a:lnTo>
                    <a:pt x="100" y="352"/>
                  </a:lnTo>
                  <a:lnTo>
                    <a:pt x="100" y="352"/>
                  </a:lnTo>
                  <a:lnTo>
                    <a:pt x="25" y="358"/>
                  </a:lnTo>
                  <a:lnTo>
                    <a:pt x="25" y="358"/>
                  </a:lnTo>
                  <a:lnTo>
                    <a:pt x="0" y="358"/>
                  </a:lnTo>
                  <a:lnTo>
                    <a:pt x="0" y="358"/>
                  </a:lnTo>
                  <a:lnTo>
                    <a:pt x="25" y="360"/>
                  </a:lnTo>
                  <a:lnTo>
                    <a:pt x="25" y="360"/>
                  </a:lnTo>
                  <a:lnTo>
                    <a:pt x="100" y="363"/>
                  </a:lnTo>
                  <a:lnTo>
                    <a:pt x="100" y="363"/>
                  </a:lnTo>
                  <a:lnTo>
                    <a:pt x="214" y="366"/>
                  </a:lnTo>
                  <a:lnTo>
                    <a:pt x="214" y="366"/>
                  </a:lnTo>
                  <a:lnTo>
                    <a:pt x="363" y="372"/>
                  </a:lnTo>
                  <a:lnTo>
                    <a:pt x="363" y="372"/>
                  </a:lnTo>
                  <a:lnTo>
                    <a:pt x="541" y="375"/>
                  </a:lnTo>
                  <a:lnTo>
                    <a:pt x="541" y="375"/>
                  </a:lnTo>
                  <a:lnTo>
                    <a:pt x="581" y="375"/>
                  </a:lnTo>
                  <a:lnTo>
                    <a:pt x="581" y="378"/>
                  </a:lnTo>
                  <a:lnTo>
                    <a:pt x="581" y="378"/>
                  </a:lnTo>
                  <a:lnTo>
                    <a:pt x="581" y="401"/>
                  </a:lnTo>
                  <a:lnTo>
                    <a:pt x="581" y="401"/>
                  </a:lnTo>
                  <a:lnTo>
                    <a:pt x="578" y="452"/>
                  </a:lnTo>
                  <a:lnTo>
                    <a:pt x="578" y="464"/>
                  </a:lnTo>
                  <a:lnTo>
                    <a:pt x="578" y="467"/>
                  </a:lnTo>
                  <a:lnTo>
                    <a:pt x="578" y="469"/>
                  </a:lnTo>
                  <a:lnTo>
                    <a:pt x="578" y="469"/>
                  </a:lnTo>
                  <a:lnTo>
                    <a:pt x="578" y="472"/>
                  </a:lnTo>
                  <a:lnTo>
                    <a:pt x="578" y="472"/>
                  </a:lnTo>
                  <a:lnTo>
                    <a:pt x="581" y="481"/>
                  </a:lnTo>
                  <a:lnTo>
                    <a:pt x="581" y="481"/>
                  </a:lnTo>
                  <a:lnTo>
                    <a:pt x="584" y="486"/>
                  </a:lnTo>
                  <a:lnTo>
                    <a:pt x="590" y="492"/>
                  </a:lnTo>
                  <a:lnTo>
                    <a:pt x="590" y="492"/>
                  </a:lnTo>
                  <a:lnTo>
                    <a:pt x="595" y="495"/>
                  </a:lnTo>
                  <a:lnTo>
                    <a:pt x="604" y="498"/>
                  </a:lnTo>
                  <a:lnTo>
                    <a:pt x="604" y="498"/>
                  </a:lnTo>
                  <a:lnTo>
                    <a:pt x="615" y="495"/>
                  </a:lnTo>
                  <a:lnTo>
                    <a:pt x="615" y="495"/>
                  </a:lnTo>
                  <a:lnTo>
                    <a:pt x="621" y="492"/>
                  </a:lnTo>
                  <a:lnTo>
                    <a:pt x="624" y="492"/>
                  </a:lnTo>
                  <a:lnTo>
                    <a:pt x="636" y="484"/>
                  </a:lnTo>
                  <a:lnTo>
                    <a:pt x="636" y="484"/>
                  </a:lnTo>
                  <a:lnTo>
                    <a:pt x="819" y="381"/>
                  </a:lnTo>
                  <a:lnTo>
                    <a:pt x="819" y="381"/>
                  </a:lnTo>
                  <a:lnTo>
                    <a:pt x="913" y="326"/>
                  </a:lnTo>
                  <a:lnTo>
                    <a:pt x="913" y="326"/>
                  </a:lnTo>
                  <a:lnTo>
                    <a:pt x="959" y="297"/>
                  </a:lnTo>
                  <a:lnTo>
                    <a:pt x="982" y="283"/>
                  </a:lnTo>
                  <a:lnTo>
                    <a:pt x="996" y="277"/>
                  </a:lnTo>
                  <a:lnTo>
                    <a:pt x="999" y="275"/>
                  </a:lnTo>
                  <a:lnTo>
                    <a:pt x="999" y="275"/>
                  </a:lnTo>
                  <a:lnTo>
                    <a:pt x="999" y="275"/>
                  </a:lnTo>
                  <a:lnTo>
                    <a:pt x="1005" y="269"/>
                  </a:lnTo>
                  <a:lnTo>
                    <a:pt x="1005" y="269"/>
                  </a:lnTo>
                  <a:lnTo>
                    <a:pt x="1014" y="260"/>
                  </a:lnTo>
                  <a:lnTo>
                    <a:pt x="1014" y="260"/>
                  </a:lnTo>
                  <a:lnTo>
                    <a:pt x="1014" y="252"/>
                  </a:lnTo>
                  <a:lnTo>
                    <a:pt x="1014" y="243"/>
                  </a:lnTo>
                  <a:lnTo>
                    <a:pt x="1014" y="243"/>
                  </a:lnTo>
                  <a:lnTo>
                    <a:pt x="1011" y="234"/>
                  </a:lnTo>
                  <a:lnTo>
                    <a:pt x="1008" y="229"/>
                  </a:lnTo>
                  <a:lnTo>
                    <a:pt x="999" y="223"/>
                  </a:lnTo>
                  <a:lnTo>
                    <a:pt x="996" y="220"/>
                  </a:lnTo>
                  <a:lnTo>
                    <a:pt x="996" y="220"/>
                  </a:lnTo>
                  <a:lnTo>
                    <a:pt x="994" y="217"/>
                  </a:lnTo>
                  <a:lnTo>
                    <a:pt x="982" y="212"/>
                  </a:lnTo>
                  <a:lnTo>
                    <a:pt x="956" y="197"/>
                  </a:lnTo>
                  <a:lnTo>
                    <a:pt x="956" y="197"/>
                  </a:lnTo>
                  <a:lnTo>
                    <a:pt x="911" y="169"/>
                  </a:lnTo>
                  <a:lnTo>
                    <a:pt x="911" y="169"/>
                  </a:lnTo>
                  <a:lnTo>
                    <a:pt x="816" y="114"/>
                  </a:lnTo>
                  <a:lnTo>
                    <a:pt x="816" y="114"/>
                  </a:lnTo>
                  <a:lnTo>
                    <a:pt x="633" y="11"/>
                  </a:lnTo>
                  <a:lnTo>
                    <a:pt x="621" y="3"/>
                  </a:lnTo>
                  <a:lnTo>
                    <a:pt x="621" y="3"/>
                  </a:lnTo>
                  <a:lnTo>
                    <a:pt x="618" y="3"/>
                  </a:lnTo>
                  <a:lnTo>
                    <a:pt x="618" y="3"/>
                  </a:lnTo>
                  <a:lnTo>
                    <a:pt x="618" y="3"/>
                  </a:lnTo>
                  <a:lnTo>
                    <a:pt x="612" y="0"/>
                  </a:lnTo>
                  <a:lnTo>
                    <a:pt x="612" y="0"/>
                  </a:lnTo>
                  <a:lnTo>
                    <a:pt x="607" y="0"/>
                  </a:lnTo>
                  <a:lnTo>
                    <a:pt x="607" y="0"/>
                  </a:lnTo>
                  <a:lnTo>
                    <a:pt x="601" y="0"/>
                  </a:lnTo>
                  <a:lnTo>
                    <a:pt x="593" y="3"/>
                  </a:lnTo>
                  <a:lnTo>
                    <a:pt x="593" y="3"/>
                  </a:lnTo>
                  <a:lnTo>
                    <a:pt x="587" y="5"/>
                  </a:lnTo>
                  <a:lnTo>
                    <a:pt x="584" y="11"/>
                  </a:lnTo>
                  <a:lnTo>
                    <a:pt x="584" y="11"/>
                  </a:lnTo>
                  <a:lnTo>
                    <a:pt x="578" y="22"/>
                  </a:lnTo>
                  <a:lnTo>
                    <a:pt x="578" y="22"/>
                  </a:lnTo>
                  <a:lnTo>
                    <a:pt x="578" y="25"/>
                  </a:lnTo>
                  <a:lnTo>
                    <a:pt x="578" y="28"/>
                  </a:lnTo>
                  <a:lnTo>
                    <a:pt x="578" y="28"/>
                  </a:lnTo>
                  <a:lnTo>
                    <a:pt x="578" y="34"/>
                  </a:lnTo>
                  <a:lnTo>
                    <a:pt x="578" y="48"/>
                  </a:lnTo>
                  <a:lnTo>
                    <a:pt x="578" y="48"/>
                  </a:lnTo>
                  <a:lnTo>
                    <a:pt x="581" y="97"/>
                  </a:lnTo>
                  <a:lnTo>
                    <a:pt x="581" y="97"/>
                  </a:lnTo>
                  <a:lnTo>
                    <a:pt x="581" y="123"/>
                  </a:lnTo>
                  <a:lnTo>
                    <a:pt x="581" y="123"/>
                  </a:lnTo>
                  <a:lnTo>
                    <a:pt x="581" y="123"/>
                  </a:lnTo>
                  <a:lnTo>
                    <a:pt x="541" y="123"/>
                  </a:lnTo>
                  <a:lnTo>
                    <a:pt x="541" y="123"/>
                  </a:lnTo>
                  <a:lnTo>
                    <a:pt x="363" y="129"/>
                  </a:lnTo>
                  <a:lnTo>
                    <a:pt x="363" y="129"/>
                  </a:lnTo>
                  <a:lnTo>
                    <a:pt x="214" y="132"/>
                  </a:lnTo>
                  <a:lnTo>
                    <a:pt x="214" y="132"/>
                  </a:lnTo>
                  <a:lnTo>
                    <a:pt x="100" y="137"/>
                  </a:lnTo>
                  <a:lnTo>
                    <a:pt x="100" y="137"/>
                  </a:lnTo>
                  <a:lnTo>
                    <a:pt x="25" y="140"/>
                  </a:lnTo>
                  <a:close/>
                  <a:moveTo>
                    <a:pt x="618" y="469"/>
                  </a:moveTo>
                  <a:lnTo>
                    <a:pt x="618" y="469"/>
                  </a:lnTo>
                  <a:close/>
                  <a:moveTo>
                    <a:pt x="618" y="28"/>
                  </a:moveTo>
                  <a:lnTo>
                    <a:pt x="618" y="28"/>
                  </a:lnTo>
                  <a:close/>
                  <a:moveTo>
                    <a:pt x="601" y="40"/>
                  </a:moveTo>
                  <a:lnTo>
                    <a:pt x="601" y="4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62" name="Straight Connector 361"/>
          <p:cNvCxnSpPr/>
          <p:nvPr/>
        </p:nvCxnSpPr>
        <p:spPr>
          <a:xfrm flipH="1" flipV="1">
            <a:off x="4823075" y="2275139"/>
            <a:ext cx="2167" cy="457200"/>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363" name="Group 362"/>
          <p:cNvGrpSpPr>
            <a:grpSpLocks noChangeAspect="1"/>
          </p:cNvGrpSpPr>
          <p:nvPr/>
        </p:nvGrpSpPr>
        <p:grpSpPr>
          <a:xfrm>
            <a:off x="4611356" y="2011492"/>
            <a:ext cx="435764" cy="273322"/>
            <a:chOff x="7343775" y="2104614"/>
            <a:chExt cx="979488" cy="614361"/>
          </a:xfrm>
          <a:solidFill>
            <a:schemeClr val="bg2"/>
          </a:solidFill>
        </p:grpSpPr>
        <p:sp>
          <p:nvSpPr>
            <p:cNvPr id="364" name="Freeform 53"/>
            <p:cNvSpPr>
              <a:spLocks noChangeArrowheads="1"/>
            </p:cNvSpPr>
            <p:nvPr/>
          </p:nvSpPr>
          <p:spPr bwMode="auto">
            <a:xfrm>
              <a:off x="7343775" y="2104614"/>
              <a:ext cx="979488" cy="614361"/>
            </a:xfrm>
            <a:custGeom>
              <a:avLst/>
              <a:gdLst>
                <a:gd name="T0" fmla="*/ 2695 w 2722"/>
                <a:gd name="T1" fmla="*/ 249 h 1705"/>
                <a:gd name="T2" fmla="*/ 2518 w 2722"/>
                <a:gd name="T3" fmla="*/ 186 h 1705"/>
                <a:gd name="T4" fmla="*/ 2331 w 2722"/>
                <a:gd name="T5" fmla="*/ 123 h 1705"/>
                <a:gd name="T6" fmla="*/ 2142 w 2722"/>
                <a:gd name="T7" fmla="*/ 60 h 1705"/>
                <a:gd name="T8" fmla="*/ 1956 w 2722"/>
                <a:gd name="T9" fmla="*/ 0 h 1705"/>
                <a:gd name="T10" fmla="*/ 2140 w 2722"/>
                <a:gd name="T11" fmla="*/ 75 h 1705"/>
                <a:gd name="T12" fmla="*/ 2320 w 2722"/>
                <a:gd name="T13" fmla="*/ 149 h 1705"/>
                <a:gd name="T14" fmla="*/ 2503 w 2722"/>
                <a:gd name="T15" fmla="*/ 221 h 1705"/>
                <a:gd name="T16" fmla="*/ 2397 w 2722"/>
                <a:gd name="T17" fmla="*/ 246 h 1705"/>
                <a:gd name="T18" fmla="*/ 2280 w 2722"/>
                <a:gd name="T19" fmla="*/ 244 h 1705"/>
                <a:gd name="T20" fmla="*/ 2031 w 2722"/>
                <a:gd name="T21" fmla="*/ 241 h 1705"/>
                <a:gd name="T22" fmla="*/ 1698 w 2722"/>
                <a:gd name="T23" fmla="*/ 241 h 1705"/>
                <a:gd name="T24" fmla="*/ 1031 w 2722"/>
                <a:gd name="T25" fmla="*/ 241 h 1705"/>
                <a:gd name="T26" fmla="*/ 699 w 2722"/>
                <a:gd name="T27" fmla="*/ 241 h 1705"/>
                <a:gd name="T28" fmla="*/ 178 w 2722"/>
                <a:gd name="T29" fmla="*/ 238 h 1705"/>
                <a:gd name="T30" fmla="*/ 226 w 2722"/>
                <a:gd name="T31" fmla="*/ 221 h 1705"/>
                <a:gd name="T32" fmla="*/ 498 w 2722"/>
                <a:gd name="T33" fmla="*/ 112 h 1705"/>
                <a:gd name="T34" fmla="*/ 682 w 2722"/>
                <a:gd name="T35" fmla="*/ 38 h 1705"/>
                <a:gd name="T36" fmla="*/ 679 w 2722"/>
                <a:gd name="T37" fmla="*/ 29 h 1705"/>
                <a:gd name="T38" fmla="*/ 493 w 2722"/>
                <a:gd name="T39" fmla="*/ 92 h 1705"/>
                <a:gd name="T40" fmla="*/ 398 w 2722"/>
                <a:gd name="T41" fmla="*/ 123 h 1705"/>
                <a:gd name="T42" fmla="*/ 63 w 2722"/>
                <a:gd name="T43" fmla="*/ 238 h 1705"/>
                <a:gd name="T44" fmla="*/ 34 w 2722"/>
                <a:gd name="T45" fmla="*/ 238 h 1705"/>
                <a:gd name="T46" fmla="*/ 34 w 2722"/>
                <a:gd name="T47" fmla="*/ 238 h 1705"/>
                <a:gd name="T48" fmla="*/ 11 w 2722"/>
                <a:gd name="T49" fmla="*/ 249 h 1705"/>
                <a:gd name="T50" fmla="*/ 0 w 2722"/>
                <a:gd name="T51" fmla="*/ 272 h 1705"/>
                <a:gd name="T52" fmla="*/ 6 w 2722"/>
                <a:gd name="T53" fmla="*/ 1676 h 1705"/>
                <a:gd name="T54" fmla="*/ 6 w 2722"/>
                <a:gd name="T55" fmla="*/ 1676 h 1705"/>
                <a:gd name="T56" fmla="*/ 8 w 2722"/>
                <a:gd name="T57" fmla="*/ 1687 h 1705"/>
                <a:gd name="T58" fmla="*/ 23 w 2722"/>
                <a:gd name="T59" fmla="*/ 1702 h 1705"/>
                <a:gd name="T60" fmla="*/ 178 w 2722"/>
                <a:gd name="T61" fmla="*/ 1702 h 1705"/>
                <a:gd name="T62" fmla="*/ 607 w 2722"/>
                <a:gd name="T63" fmla="*/ 1699 h 1705"/>
                <a:gd name="T64" fmla="*/ 1183 w 2722"/>
                <a:gd name="T65" fmla="*/ 1693 h 1705"/>
                <a:gd name="T66" fmla="*/ 1756 w 2722"/>
                <a:gd name="T67" fmla="*/ 1685 h 1705"/>
                <a:gd name="T68" fmla="*/ 2331 w 2722"/>
                <a:gd name="T69" fmla="*/ 1676 h 1705"/>
                <a:gd name="T70" fmla="*/ 1756 w 2722"/>
                <a:gd name="T71" fmla="*/ 1664 h 1705"/>
                <a:gd name="T72" fmla="*/ 1183 w 2722"/>
                <a:gd name="T73" fmla="*/ 1656 h 1705"/>
                <a:gd name="T74" fmla="*/ 607 w 2722"/>
                <a:gd name="T75" fmla="*/ 1650 h 1705"/>
                <a:gd name="T76" fmla="*/ 178 w 2722"/>
                <a:gd name="T77" fmla="*/ 1647 h 1705"/>
                <a:gd name="T78" fmla="*/ 66 w 2722"/>
                <a:gd name="T79" fmla="*/ 974 h 1705"/>
                <a:gd name="T80" fmla="*/ 367 w 2722"/>
                <a:gd name="T81" fmla="*/ 307 h 1705"/>
                <a:gd name="T82" fmla="*/ 1002 w 2722"/>
                <a:gd name="T83" fmla="*/ 304 h 1705"/>
                <a:gd name="T84" fmla="*/ 1363 w 2722"/>
                <a:gd name="T85" fmla="*/ 307 h 1705"/>
                <a:gd name="T86" fmla="*/ 1865 w 2722"/>
                <a:gd name="T87" fmla="*/ 304 h 1705"/>
                <a:gd name="T88" fmla="*/ 2197 w 2722"/>
                <a:gd name="T89" fmla="*/ 301 h 1705"/>
                <a:gd name="T90" fmla="*/ 2363 w 2722"/>
                <a:gd name="T91" fmla="*/ 301 h 1705"/>
                <a:gd name="T92" fmla="*/ 2669 w 2722"/>
                <a:gd name="T93" fmla="*/ 298 h 1705"/>
                <a:gd name="T94" fmla="*/ 2675 w 2722"/>
                <a:gd name="T95" fmla="*/ 625 h 1705"/>
                <a:gd name="T96" fmla="*/ 2681 w 2722"/>
                <a:gd name="T97" fmla="*/ 974 h 1705"/>
                <a:gd name="T98" fmla="*/ 2686 w 2722"/>
                <a:gd name="T99" fmla="*/ 1324 h 1705"/>
                <a:gd name="T100" fmla="*/ 2695 w 2722"/>
                <a:gd name="T101" fmla="*/ 1676 h 1705"/>
                <a:gd name="T102" fmla="*/ 2704 w 2722"/>
                <a:gd name="T103" fmla="*/ 1324 h 1705"/>
                <a:gd name="T104" fmla="*/ 2709 w 2722"/>
                <a:gd name="T105" fmla="*/ 974 h 1705"/>
                <a:gd name="T106" fmla="*/ 2715 w 2722"/>
                <a:gd name="T107" fmla="*/ 625 h 1705"/>
                <a:gd name="T108" fmla="*/ 2721 w 2722"/>
                <a:gd name="T109" fmla="*/ 272 h 1705"/>
                <a:gd name="T110" fmla="*/ 2721 w 2722"/>
                <a:gd name="T111" fmla="*/ 272 h 1705"/>
                <a:gd name="T112" fmla="*/ 2712 w 2722"/>
                <a:gd name="T113" fmla="*/ 255 h 1705"/>
                <a:gd name="T114" fmla="*/ 2695 w 2722"/>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2" h="1705">
                  <a:moveTo>
                    <a:pt x="2695" y="249"/>
                  </a:moveTo>
                  <a:lnTo>
                    <a:pt x="2695" y="249"/>
                  </a:lnTo>
                  <a:lnTo>
                    <a:pt x="2692" y="249"/>
                  </a:lnTo>
                  <a:lnTo>
                    <a:pt x="2518" y="186"/>
                  </a:lnTo>
                  <a:lnTo>
                    <a:pt x="2518" y="186"/>
                  </a:lnTo>
                  <a:lnTo>
                    <a:pt x="2331" y="123"/>
                  </a:lnTo>
                  <a:lnTo>
                    <a:pt x="2237" y="92"/>
                  </a:lnTo>
                  <a:lnTo>
                    <a:pt x="2142" y="60"/>
                  </a:lnTo>
                  <a:lnTo>
                    <a:pt x="2051" y="29"/>
                  </a:lnTo>
                  <a:lnTo>
                    <a:pt x="1956" y="0"/>
                  </a:lnTo>
                  <a:lnTo>
                    <a:pt x="2048" y="38"/>
                  </a:lnTo>
                  <a:lnTo>
                    <a:pt x="2140" y="75"/>
                  </a:lnTo>
                  <a:lnTo>
                    <a:pt x="2231" y="112"/>
                  </a:lnTo>
                  <a:lnTo>
                    <a:pt x="2320" y="149"/>
                  </a:lnTo>
                  <a:lnTo>
                    <a:pt x="2320" y="149"/>
                  </a:lnTo>
                  <a:lnTo>
                    <a:pt x="2503" y="221"/>
                  </a:lnTo>
                  <a:lnTo>
                    <a:pt x="2572" y="246"/>
                  </a:lnTo>
                  <a:lnTo>
                    <a:pt x="2397" y="246"/>
                  </a:lnTo>
                  <a:lnTo>
                    <a:pt x="2363" y="246"/>
                  </a:lnTo>
                  <a:lnTo>
                    <a:pt x="2280" y="244"/>
                  </a:lnTo>
                  <a:lnTo>
                    <a:pt x="2197" y="244"/>
                  </a:lnTo>
                  <a:lnTo>
                    <a:pt x="2031" y="241"/>
                  </a:lnTo>
                  <a:lnTo>
                    <a:pt x="1865" y="241"/>
                  </a:lnTo>
                  <a:lnTo>
                    <a:pt x="1698" y="241"/>
                  </a:lnTo>
                  <a:lnTo>
                    <a:pt x="1363" y="238"/>
                  </a:lnTo>
                  <a:lnTo>
                    <a:pt x="1031" y="241"/>
                  </a:lnTo>
                  <a:lnTo>
                    <a:pt x="1002" y="241"/>
                  </a:lnTo>
                  <a:lnTo>
                    <a:pt x="699" y="241"/>
                  </a:lnTo>
                  <a:lnTo>
                    <a:pt x="367" y="238"/>
                  </a:lnTo>
                  <a:lnTo>
                    <a:pt x="178" y="238"/>
                  </a:lnTo>
                  <a:lnTo>
                    <a:pt x="226" y="221"/>
                  </a:lnTo>
                  <a:lnTo>
                    <a:pt x="226" y="221"/>
                  </a:lnTo>
                  <a:lnTo>
                    <a:pt x="409" y="149"/>
                  </a:lnTo>
                  <a:lnTo>
                    <a:pt x="498" y="112"/>
                  </a:lnTo>
                  <a:lnTo>
                    <a:pt x="590" y="75"/>
                  </a:lnTo>
                  <a:lnTo>
                    <a:pt x="682" y="38"/>
                  </a:lnTo>
                  <a:lnTo>
                    <a:pt x="773" y="0"/>
                  </a:lnTo>
                  <a:lnTo>
                    <a:pt x="679" y="29"/>
                  </a:lnTo>
                  <a:lnTo>
                    <a:pt x="587" y="60"/>
                  </a:lnTo>
                  <a:lnTo>
                    <a:pt x="493" y="92"/>
                  </a:lnTo>
                  <a:lnTo>
                    <a:pt x="398" y="123"/>
                  </a:lnTo>
                  <a:lnTo>
                    <a:pt x="398" y="123"/>
                  </a:lnTo>
                  <a:lnTo>
                    <a:pt x="212" y="186"/>
                  </a:lnTo>
                  <a:lnTo>
                    <a:pt x="63" y="238"/>
                  </a:lnTo>
                  <a:lnTo>
                    <a:pt x="34" y="238"/>
                  </a:lnTo>
                  <a:lnTo>
                    <a:pt x="34" y="238"/>
                  </a:lnTo>
                  <a:lnTo>
                    <a:pt x="34" y="238"/>
                  </a:lnTo>
                  <a:lnTo>
                    <a:pt x="34" y="238"/>
                  </a:lnTo>
                  <a:lnTo>
                    <a:pt x="20" y="241"/>
                  </a:lnTo>
                  <a:lnTo>
                    <a:pt x="11" y="249"/>
                  </a:lnTo>
                  <a:lnTo>
                    <a:pt x="3" y="261"/>
                  </a:lnTo>
                  <a:lnTo>
                    <a:pt x="0" y="272"/>
                  </a:lnTo>
                  <a:lnTo>
                    <a:pt x="3" y="974"/>
                  </a:lnTo>
                  <a:lnTo>
                    <a:pt x="6" y="1676"/>
                  </a:lnTo>
                  <a:lnTo>
                    <a:pt x="6" y="1676"/>
                  </a:lnTo>
                  <a:lnTo>
                    <a:pt x="6" y="1676"/>
                  </a:lnTo>
                  <a:lnTo>
                    <a:pt x="6" y="1676"/>
                  </a:lnTo>
                  <a:lnTo>
                    <a:pt x="8" y="1687"/>
                  </a:lnTo>
                  <a:lnTo>
                    <a:pt x="14" y="1696"/>
                  </a:lnTo>
                  <a:lnTo>
                    <a:pt x="23" y="1702"/>
                  </a:lnTo>
                  <a:lnTo>
                    <a:pt x="34" y="1704"/>
                  </a:lnTo>
                  <a:lnTo>
                    <a:pt x="178" y="1702"/>
                  </a:lnTo>
                  <a:lnTo>
                    <a:pt x="321" y="1702"/>
                  </a:lnTo>
                  <a:lnTo>
                    <a:pt x="607" y="1699"/>
                  </a:lnTo>
                  <a:lnTo>
                    <a:pt x="897" y="1696"/>
                  </a:lnTo>
                  <a:lnTo>
                    <a:pt x="1183" y="1693"/>
                  </a:lnTo>
                  <a:lnTo>
                    <a:pt x="1469" y="1690"/>
                  </a:lnTo>
                  <a:lnTo>
                    <a:pt x="1756" y="1685"/>
                  </a:lnTo>
                  <a:lnTo>
                    <a:pt x="2045" y="1682"/>
                  </a:lnTo>
                  <a:lnTo>
                    <a:pt x="2331" y="1676"/>
                  </a:lnTo>
                  <a:lnTo>
                    <a:pt x="2045" y="1670"/>
                  </a:lnTo>
                  <a:lnTo>
                    <a:pt x="1756" y="1664"/>
                  </a:lnTo>
                  <a:lnTo>
                    <a:pt x="1469" y="1659"/>
                  </a:lnTo>
                  <a:lnTo>
                    <a:pt x="1183" y="1656"/>
                  </a:lnTo>
                  <a:lnTo>
                    <a:pt x="897" y="1653"/>
                  </a:lnTo>
                  <a:lnTo>
                    <a:pt x="607" y="1650"/>
                  </a:lnTo>
                  <a:lnTo>
                    <a:pt x="321" y="1647"/>
                  </a:lnTo>
                  <a:lnTo>
                    <a:pt x="178" y="1647"/>
                  </a:lnTo>
                  <a:lnTo>
                    <a:pt x="63" y="1647"/>
                  </a:lnTo>
                  <a:lnTo>
                    <a:pt x="66" y="974"/>
                  </a:lnTo>
                  <a:lnTo>
                    <a:pt x="69" y="307"/>
                  </a:lnTo>
                  <a:lnTo>
                    <a:pt x="367" y="307"/>
                  </a:lnTo>
                  <a:lnTo>
                    <a:pt x="699" y="307"/>
                  </a:lnTo>
                  <a:lnTo>
                    <a:pt x="1002" y="304"/>
                  </a:lnTo>
                  <a:lnTo>
                    <a:pt x="1031" y="307"/>
                  </a:lnTo>
                  <a:lnTo>
                    <a:pt x="1363" y="307"/>
                  </a:lnTo>
                  <a:lnTo>
                    <a:pt x="1698" y="307"/>
                  </a:lnTo>
                  <a:lnTo>
                    <a:pt x="1865" y="304"/>
                  </a:lnTo>
                  <a:lnTo>
                    <a:pt x="2031" y="304"/>
                  </a:lnTo>
                  <a:lnTo>
                    <a:pt x="2197" y="301"/>
                  </a:lnTo>
                  <a:lnTo>
                    <a:pt x="2280" y="301"/>
                  </a:lnTo>
                  <a:lnTo>
                    <a:pt x="2363" y="301"/>
                  </a:lnTo>
                  <a:lnTo>
                    <a:pt x="2397" y="298"/>
                  </a:lnTo>
                  <a:lnTo>
                    <a:pt x="2669" y="298"/>
                  </a:lnTo>
                  <a:lnTo>
                    <a:pt x="2672" y="447"/>
                  </a:lnTo>
                  <a:lnTo>
                    <a:pt x="2675" y="625"/>
                  </a:lnTo>
                  <a:lnTo>
                    <a:pt x="2675" y="625"/>
                  </a:lnTo>
                  <a:lnTo>
                    <a:pt x="2681" y="974"/>
                  </a:lnTo>
                  <a:lnTo>
                    <a:pt x="2681" y="974"/>
                  </a:lnTo>
                  <a:lnTo>
                    <a:pt x="2686" y="1324"/>
                  </a:lnTo>
                  <a:lnTo>
                    <a:pt x="2689" y="1498"/>
                  </a:lnTo>
                  <a:lnTo>
                    <a:pt x="2695" y="1676"/>
                  </a:lnTo>
                  <a:lnTo>
                    <a:pt x="2701" y="1498"/>
                  </a:lnTo>
                  <a:lnTo>
                    <a:pt x="2704" y="1324"/>
                  </a:lnTo>
                  <a:lnTo>
                    <a:pt x="2704" y="1324"/>
                  </a:lnTo>
                  <a:lnTo>
                    <a:pt x="2709" y="974"/>
                  </a:lnTo>
                  <a:lnTo>
                    <a:pt x="2709" y="974"/>
                  </a:lnTo>
                  <a:lnTo>
                    <a:pt x="2715" y="625"/>
                  </a:lnTo>
                  <a:lnTo>
                    <a:pt x="2718" y="447"/>
                  </a:lnTo>
                  <a:lnTo>
                    <a:pt x="2721" y="272"/>
                  </a:lnTo>
                  <a:lnTo>
                    <a:pt x="2721" y="272"/>
                  </a:lnTo>
                  <a:lnTo>
                    <a:pt x="2721" y="272"/>
                  </a:lnTo>
                  <a:lnTo>
                    <a:pt x="2718" y="264"/>
                  </a:lnTo>
                  <a:lnTo>
                    <a:pt x="2712" y="255"/>
                  </a:lnTo>
                  <a:lnTo>
                    <a:pt x="2704" y="249"/>
                  </a:lnTo>
                  <a:lnTo>
                    <a:pt x="2695"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5" name="Freeform 54"/>
            <p:cNvSpPr>
              <a:spLocks noChangeArrowheads="1"/>
            </p:cNvSpPr>
            <p:nvPr/>
          </p:nvSpPr>
          <p:spPr bwMode="auto">
            <a:xfrm>
              <a:off x="7356475" y="2408238"/>
              <a:ext cx="312738" cy="117475"/>
            </a:xfrm>
            <a:custGeom>
              <a:avLst/>
              <a:gdLst>
                <a:gd name="T0" fmla="*/ 3 w 869"/>
                <a:gd name="T1" fmla="*/ 235 h 325"/>
                <a:gd name="T2" fmla="*/ 6 w 869"/>
                <a:gd name="T3" fmla="*/ 307 h 325"/>
                <a:gd name="T4" fmla="*/ 6 w 869"/>
                <a:gd name="T5" fmla="*/ 307 h 325"/>
                <a:gd name="T6" fmla="*/ 12 w 869"/>
                <a:gd name="T7" fmla="*/ 318 h 325"/>
                <a:gd name="T8" fmla="*/ 23 w 869"/>
                <a:gd name="T9" fmla="*/ 324 h 325"/>
                <a:gd name="T10" fmla="*/ 407 w 869"/>
                <a:gd name="T11" fmla="*/ 318 h 325"/>
                <a:gd name="T12" fmla="*/ 599 w 869"/>
                <a:gd name="T13" fmla="*/ 312 h 325"/>
                <a:gd name="T14" fmla="*/ 791 w 869"/>
                <a:gd name="T15" fmla="*/ 307 h 325"/>
                <a:gd name="T16" fmla="*/ 407 w 869"/>
                <a:gd name="T17" fmla="*/ 292 h 325"/>
                <a:gd name="T18" fmla="*/ 43 w 869"/>
                <a:gd name="T19" fmla="*/ 286 h 325"/>
                <a:gd name="T20" fmla="*/ 43 w 869"/>
                <a:gd name="T21" fmla="*/ 235 h 325"/>
                <a:gd name="T22" fmla="*/ 46 w 869"/>
                <a:gd name="T23" fmla="*/ 163 h 325"/>
                <a:gd name="T24" fmla="*/ 46 w 869"/>
                <a:gd name="T25" fmla="*/ 46 h 325"/>
                <a:gd name="T26" fmla="*/ 229 w 869"/>
                <a:gd name="T27" fmla="*/ 46 h 325"/>
                <a:gd name="T28" fmla="*/ 438 w 869"/>
                <a:gd name="T29" fmla="*/ 43 h 325"/>
                <a:gd name="T30" fmla="*/ 645 w 869"/>
                <a:gd name="T31" fmla="*/ 43 h 325"/>
                <a:gd name="T32" fmla="*/ 750 w 869"/>
                <a:gd name="T33" fmla="*/ 40 h 325"/>
                <a:gd name="T34" fmla="*/ 842 w 869"/>
                <a:gd name="T35" fmla="*/ 95 h 325"/>
                <a:gd name="T36" fmla="*/ 845 w 869"/>
                <a:gd name="T37" fmla="*/ 163 h 325"/>
                <a:gd name="T38" fmla="*/ 848 w 869"/>
                <a:gd name="T39" fmla="*/ 235 h 325"/>
                <a:gd name="T40" fmla="*/ 854 w 869"/>
                <a:gd name="T41" fmla="*/ 307 h 325"/>
                <a:gd name="T42" fmla="*/ 860 w 869"/>
                <a:gd name="T43" fmla="*/ 235 h 325"/>
                <a:gd name="T44" fmla="*/ 862 w 869"/>
                <a:gd name="T45" fmla="*/ 163 h 325"/>
                <a:gd name="T46" fmla="*/ 865 w 869"/>
                <a:gd name="T47" fmla="*/ 95 h 325"/>
                <a:gd name="T48" fmla="*/ 868 w 869"/>
                <a:gd name="T49" fmla="*/ 23 h 325"/>
                <a:gd name="T50" fmla="*/ 868 w 869"/>
                <a:gd name="T51" fmla="*/ 17 h 325"/>
                <a:gd name="T52" fmla="*/ 860 w 869"/>
                <a:gd name="T53" fmla="*/ 9 h 325"/>
                <a:gd name="T54" fmla="*/ 854 w 869"/>
                <a:gd name="T55" fmla="*/ 9 h 325"/>
                <a:gd name="T56" fmla="*/ 750 w 869"/>
                <a:gd name="T57" fmla="*/ 6 h 325"/>
                <a:gd name="T58" fmla="*/ 645 w 869"/>
                <a:gd name="T59" fmla="*/ 3 h 325"/>
                <a:gd name="T60" fmla="*/ 335 w 869"/>
                <a:gd name="T61" fmla="*/ 0 h 325"/>
                <a:gd name="T62" fmla="*/ 229 w 869"/>
                <a:gd name="T63" fmla="*/ 0 h 325"/>
                <a:gd name="T64" fmla="*/ 23 w 869"/>
                <a:gd name="T65" fmla="*/ 0 h 325"/>
                <a:gd name="T66" fmla="*/ 23 w 869"/>
                <a:gd name="T67" fmla="*/ 0 h 325"/>
                <a:gd name="T68" fmla="*/ 6 w 869"/>
                <a:gd name="T69" fmla="*/ 6 h 325"/>
                <a:gd name="T70" fmla="*/ 0 w 869"/>
                <a:gd name="T71" fmla="*/ 23 h 325"/>
                <a:gd name="T72" fmla="*/ 0 w 869"/>
                <a:gd name="T73" fmla="*/ 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0" y="163"/>
                  </a:moveTo>
                  <a:lnTo>
                    <a:pt x="3" y="235"/>
                  </a:lnTo>
                  <a:lnTo>
                    <a:pt x="3" y="269"/>
                  </a:lnTo>
                  <a:lnTo>
                    <a:pt x="6" y="307"/>
                  </a:lnTo>
                  <a:lnTo>
                    <a:pt x="6" y="307"/>
                  </a:lnTo>
                  <a:lnTo>
                    <a:pt x="6" y="307"/>
                  </a:lnTo>
                  <a:lnTo>
                    <a:pt x="6" y="312"/>
                  </a:lnTo>
                  <a:lnTo>
                    <a:pt x="12" y="318"/>
                  </a:lnTo>
                  <a:lnTo>
                    <a:pt x="17" y="324"/>
                  </a:lnTo>
                  <a:lnTo>
                    <a:pt x="23" y="324"/>
                  </a:lnTo>
                  <a:lnTo>
                    <a:pt x="215" y="321"/>
                  </a:lnTo>
                  <a:lnTo>
                    <a:pt x="407" y="318"/>
                  </a:lnTo>
                  <a:lnTo>
                    <a:pt x="599" y="312"/>
                  </a:lnTo>
                  <a:lnTo>
                    <a:pt x="599" y="312"/>
                  </a:lnTo>
                  <a:lnTo>
                    <a:pt x="791" y="307"/>
                  </a:lnTo>
                  <a:lnTo>
                    <a:pt x="791" y="307"/>
                  </a:lnTo>
                  <a:lnTo>
                    <a:pt x="599" y="298"/>
                  </a:lnTo>
                  <a:lnTo>
                    <a:pt x="407" y="292"/>
                  </a:lnTo>
                  <a:lnTo>
                    <a:pt x="215" y="289"/>
                  </a:lnTo>
                  <a:lnTo>
                    <a:pt x="43" y="286"/>
                  </a:lnTo>
                  <a:lnTo>
                    <a:pt x="43" y="269"/>
                  </a:lnTo>
                  <a:lnTo>
                    <a:pt x="43" y="235"/>
                  </a:lnTo>
                  <a:lnTo>
                    <a:pt x="46" y="163"/>
                  </a:lnTo>
                  <a:lnTo>
                    <a:pt x="46" y="163"/>
                  </a:lnTo>
                  <a:lnTo>
                    <a:pt x="46" y="95"/>
                  </a:lnTo>
                  <a:lnTo>
                    <a:pt x="46" y="46"/>
                  </a:lnTo>
                  <a:lnTo>
                    <a:pt x="46" y="46"/>
                  </a:lnTo>
                  <a:lnTo>
                    <a:pt x="229" y="46"/>
                  </a:lnTo>
                  <a:lnTo>
                    <a:pt x="335" y="46"/>
                  </a:lnTo>
                  <a:lnTo>
                    <a:pt x="438" y="43"/>
                  </a:lnTo>
                  <a:lnTo>
                    <a:pt x="438" y="43"/>
                  </a:lnTo>
                  <a:lnTo>
                    <a:pt x="645" y="43"/>
                  </a:lnTo>
                  <a:lnTo>
                    <a:pt x="750" y="40"/>
                  </a:lnTo>
                  <a:lnTo>
                    <a:pt x="750" y="40"/>
                  </a:lnTo>
                  <a:lnTo>
                    <a:pt x="839" y="37"/>
                  </a:lnTo>
                  <a:lnTo>
                    <a:pt x="842" y="95"/>
                  </a:lnTo>
                  <a:lnTo>
                    <a:pt x="842" y="95"/>
                  </a:lnTo>
                  <a:lnTo>
                    <a:pt x="845" y="163"/>
                  </a:lnTo>
                  <a:lnTo>
                    <a:pt x="845" y="201"/>
                  </a:lnTo>
                  <a:lnTo>
                    <a:pt x="848" y="235"/>
                  </a:lnTo>
                  <a:lnTo>
                    <a:pt x="848" y="235"/>
                  </a:lnTo>
                  <a:lnTo>
                    <a:pt x="854" y="307"/>
                  </a:lnTo>
                  <a:lnTo>
                    <a:pt x="854" y="307"/>
                  </a:lnTo>
                  <a:lnTo>
                    <a:pt x="860" y="235"/>
                  </a:lnTo>
                  <a:lnTo>
                    <a:pt x="860" y="201"/>
                  </a:lnTo>
                  <a:lnTo>
                    <a:pt x="862" y="163"/>
                  </a:lnTo>
                  <a:lnTo>
                    <a:pt x="862" y="163"/>
                  </a:lnTo>
                  <a:lnTo>
                    <a:pt x="865" y="95"/>
                  </a:lnTo>
                  <a:lnTo>
                    <a:pt x="868" y="23"/>
                  </a:lnTo>
                  <a:lnTo>
                    <a:pt x="868" y="23"/>
                  </a:lnTo>
                  <a:lnTo>
                    <a:pt x="868" y="23"/>
                  </a:lnTo>
                  <a:lnTo>
                    <a:pt x="868" y="17"/>
                  </a:lnTo>
                  <a:lnTo>
                    <a:pt x="865" y="11"/>
                  </a:lnTo>
                  <a:lnTo>
                    <a:pt x="860" y="9"/>
                  </a:lnTo>
                  <a:lnTo>
                    <a:pt x="854" y="9"/>
                  </a:lnTo>
                  <a:lnTo>
                    <a:pt x="854" y="9"/>
                  </a:lnTo>
                  <a:lnTo>
                    <a:pt x="854" y="9"/>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3"/>
                  </a:lnTo>
                  <a:lnTo>
                    <a:pt x="0" y="95"/>
                  </a:lnTo>
                  <a:lnTo>
                    <a:pt x="0" y="95"/>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6" name="Freeform 55"/>
            <p:cNvSpPr>
              <a:spLocks noChangeArrowheads="1"/>
            </p:cNvSpPr>
            <p:nvPr/>
          </p:nvSpPr>
          <p:spPr bwMode="auto">
            <a:xfrm>
              <a:off x="7675563" y="2408238"/>
              <a:ext cx="314325" cy="117475"/>
            </a:xfrm>
            <a:custGeom>
              <a:avLst/>
              <a:gdLst>
                <a:gd name="T0" fmla="*/ 793 w 872"/>
                <a:gd name="T1" fmla="*/ 307 h 325"/>
                <a:gd name="T2" fmla="*/ 410 w 872"/>
                <a:gd name="T3" fmla="*/ 292 h 325"/>
                <a:gd name="T4" fmla="*/ 43 w 872"/>
                <a:gd name="T5" fmla="*/ 286 h 325"/>
                <a:gd name="T6" fmla="*/ 46 w 872"/>
                <a:gd name="T7" fmla="*/ 235 h 325"/>
                <a:gd name="T8" fmla="*/ 46 w 872"/>
                <a:gd name="T9" fmla="*/ 163 h 325"/>
                <a:gd name="T10" fmla="*/ 49 w 872"/>
                <a:gd name="T11" fmla="*/ 46 h 325"/>
                <a:gd name="T12" fmla="*/ 232 w 872"/>
                <a:gd name="T13" fmla="*/ 46 h 325"/>
                <a:gd name="T14" fmla="*/ 438 w 872"/>
                <a:gd name="T15" fmla="*/ 43 h 325"/>
                <a:gd name="T16" fmla="*/ 647 w 872"/>
                <a:gd name="T17" fmla="*/ 43 h 325"/>
                <a:gd name="T18" fmla="*/ 751 w 872"/>
                <a:gd name="T19" fmla="*/ 40 h 325"/>
                <a:gd name="T20" fmla="*/ 842 w 872"/>
                <a:gd name="T21" fmla="*/ 95 h 325"/>
                <a:gd name="T22" fmla="*/ 845 w 872"/>
                <a:gd name="T23" fmla="*/ 163 h 325"/>
                <a:gd name="T24" fmla="*/ 851 w 872"/>
                <a:gd name="T25" fmla="*/ 235 h 325"/>
                <a:gd name="T26" fmla="*/ 853 w 872"/>
                <a:gd name="T27" fmla="*/ 307 h 325"/>
                <a:gd name="T28" fmla="*/ 859 w 872"/>
                <a:gd name="T29" fmla="*/ 235 h 325"/>
                <a:gd name="T30" fmla="*/ 862 w 872"/>
                <a:gd name="T31" fmla="*/ 163 h 325"/>
                <a:gd name="T32" fmla="*/ 868 w 872"/>
                <a:gd name="T33" fmla="*/ 95 h 325"/>
                <a:gd name="T34" fmla="*/ 871 w 872"/>
                <a:gd name="T35" fmla="*/ 23 h 325"/>
                <a:gd name="T36" fmla="*/ 868 w 872"/>
                <a:gd name="T37" fmla="*/ 17 h 325"/>
                <a:gd name="T38" fmla="*/ 862 w 872"/>
                <a:gd name="T39" fmla="*/ 9 h 325"/>
                <a:gd name="T40" fmla="*/ 853 w 872"/>
                <a:gd name="T41" fmla="*/ 9 h 325"/>
                <a:gd name="T42" fmla="*/ 751 w 872"/>
                <a:gd name="T43" fmla="*/ 6 h 325"/>
                <a:gd name="T44" fmla="*/ 647 w 872"/>
                <a:gd name="T45" fmla="*/ 3 h 325"/>
                <a:gd name="T46" fmla="*/ 335 w 872"/>
                <a:gd name="T47" fmla="*/ 0 h 325"/>
                <a:gd name="T48" fmla="*/ 232 w 872"/>
                <a:gd name="T49" fmla="*/ 0 h 325"/>
                <a:gd name="T50" fmla="*/ 23 w 872"/>
                <a:gd name="T51" fmla="*/ 0 h 325"/>
                <a:gd name="T52" fmla="*/ 23 w 872"/>
                <a:gd name="T53" fmla="*/ 0 h 325"/>
                <a:gd name="T54" fmla="*/ 9 w 872"/>
                <a:gd name="T55" fmla="*/ 6 h 325"/>
                <a:gd name="T56" fmla="*/ 0 w 872"/>
                <a:gd name="T57" fmla="*/ 23 h 325"/>
                <a:gd name="T58" fmla="*/ 3 w 872"/>
                <a:gd name="T59" fmla="*/ 95 h 325"/>
                <a:gd name="T60" fmla="*/ 3 w 872"/>
                <a:gd name="T61" fmla="*/ 235 h 325"/>
                <a:gd name="T62" fmla="*/ 6 w 872"/>
                <a:gd name="T63" fmla="*/ 307 h 325"/>
                <a:gd name="T64" fmla="*/ 6 w 872"/>
                <a:gd name="T65" fmla="*/ 307 h 325"/>
                <a:gd name="T66" fmla="*/ 11 w 872"/>
                <a:gd name="T67" fmla="*/ 318 h 325"/>
                <a:gd name="T68" fmla="*/ 26 w 872"/>
                <a:gd name="T69" fmla="*/ 324 h 325"/>
                <a:gd name="T70" fmla="*/ 410 w 872"/>
                <a:gd name="T71" fmla="*/ 318 h 325"/>
                <a:gd name="T72" fmla="*/ 602 w 872"/>
                <a:gd name="T73" fmla="*/ 31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793" y="307"/>
                  </a:moveTo>
                  <a:lnTo>
                    <a:pt x="793" y="307"/>
                  </a:lnTo>
                  <a:lnTo>
                    <a:pt x="602" y="298"/>
                  </a:lnTo>
                  <a:lnTo>
                    <a:pt x="410" y="292"/>
                  </a:lnTo>
                  <a:lnTo>
                    <a:pt x="218" y="289"/>
                  </a:lnTo>
                  <a:lnTo>
                    <a:pt x="43" y="286"/>
                  </a:lnTo>
                  <a:lnTo>
                    <a:pt x="46" y="269"/>
                  </a:lnTo>
                  <a:lnTo>
                    <a:pt x="46" y="235"/>
                  </a:lnTo>
                  <a:lnTo>
                    <a:pt x="46" y="163"/>
                  </a:lnTo>
                  <a:lnTo>
                    <a:pt x="46" y="163"/>
                  </a:lnTo>
                  <a:lnTo>
                    <a:pt x="49" y="95"/>
                  </a:lnTo>
                  <a:lnTo>
                    <a:pt x="49" y="46"/>
                  </a:lnTo>
                  <a:lnTo>
                    <a:pt x="49" y="46"/>
                  </a:lnTo>
                  <a:lnTo>
                    <a:pt x="232" y="46"/>
                  </a:lnTo>
                  <a:lnTo>
                    <a:pt x="335" y="46"/>
                  </a:lnTo>
                  <a:lnTo>
                    <a:pt x="438" y="43"/>
                  </a:lnTo>
                  <a:lnTo>
                    <a:pt x="438" y="43"/>
                  </a:lnTo>
                  <a:lnTo>
                    <a:pt x="647" y="43"/>
                  </a:lnTo>
                  <a:lnTo>
                    <a:pt x="751" y="40"/>
                  </a:lnTo>
                  <a:lnTo>
                    <a:pt x="751" y="40"/>
                  </a:lnTo>
                  <a:lnTo>
                    <a:pt x="839" y="37"/>
                  </a:lnTo>
                  <a:lnTo>
                    <a:pt x="842" y="95"/>
                  </a:lnTo>
                  <a:lnTo>
                    <a:pt x="842" y="95"/>
                  </a:lnTo>
                  <a:lnTo>
                    <a:pt x="845" y="163"/>
                  </a:lnTo>
                  <a:lnTo>
                    <a:pt x="848" y="201"/>
                  </a:lnTo>
                  <a:lnTo>
                    <a:pt x="851" y="235"/>
                  </a:lnTo>
                  <a:lnTo>
                    <a:pt x="851" y="235"/>
                  </a:lnTo>
                  <a:lnTo>
                    <a:pt x="853" y="307"/>
                  </a:lnTo>
                  <a:lnTo>
                    <a:pt x="853" y="307"/>
                  </a:lnTo>
                  <a:lnTo>
                    <a:pt x="859" y="235"/>
                  </a:lnTo>
                  <a:lnTo>
                    <a:pt x="862" y="201"/>
                  </a:lnTo>
                  <a:lnTo>
                    <a:pt x="862" y="163"/>
                  </a:lnTo>
                  <a:lnTo>
                    <a:pt x="862" y="163"/>
                  </a:lnTo>
                  <a:lnTo>
                    <a:pt x="868" y="95"/>
                  </a:lnTo>
                  <a:lnTo>
                    <a:pt x="871" y="23"/>
                  </a:lnTo>
                  <a:lnTo>
                    <a:pt x="871" y="23"/>
                  </a:lnTo>
                  <a:lnTo>
                    <a:pt x="871" y="23"/>
                  </a:lnTo>
                  <a:lnTo>
                    <a:pt x="868" y="17"/>
                  </a:lnTo>
                  <a:lnTo>
                    <a:pt x="865" y="11"/>
                  </a:lnTo>
                  <a:lnTo>
                    <a:pt x="862" y="9"/>
                  </a:lnTo>
                  <a:lnTo>
                    <a:pt x="856" y="9"/>
                  </a:lnTo>
                  <a:lnTo>
                    <a:pt x="853" y="9"/>
                  </a:lnTo>
                  <a:lnTo>
                    <a:pt x="853" y="9"/>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3"/>
                  </a:lnTo>
                  <a:lnTo>
                    <a:pt x="3" y="95"/>
                  </a:lnTo>
                  <a:lnTo>
                    <a:pt x="3" y="95"/>
                  </a:lnTo>
                  <a:lnTo>
                    <a:pt x="3" y="163"/>
                  </a:lnTo>
                  <a:lnTo>
                    <a:pt x="3" y="235"/>
                  </a:lnTo>
                  <a:lnTo>
                    <a:pt x="6" y="269"/>
                  </a:lnTo>
                  <a:lnTo>
                    <a:pt x="6" y="307"/>
                  </a:lnTo>
                  <a:lnTo>
                    <a:pt x="6" y="307"/>
                  </a:lnTo>
                  <a:lnTo>
                    <a:pt x="6" y="307"/>
                  </a:lnTo>
                  <a:lnTo>
                    <a:pt x="9" y="312"/>
                  </a:lnTo>
                  <a:lnTo>
                    <a:pt x="11" y="318"/>
                  </a:lnTo>
                  <a:lnTo>
                    <a:pt x="17" y="324"/>
                  </a:lnTo>
                  <a:lnTo>
                    <a:pt x="26" y="324"/>
                  </a:lnTo>
                  <a:lnTo>
                    <a:pt x="218" y="321"/>
                  </a:lnTo>
                  <a:lnTo>
                    <a:pt x="410" y="318"/>
                  </a:lnTo>
                  <a:lnTo>
                    <a:pt x="602" y="312"/>
                  </a:lnTo>
                  <a:lnTo>
                    <a:pt x="602" y="312"/>
                  </a:lnTo>
                  <a:lnTo>
                    <a:pt x="793" y="30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7" name="Freeform 56"/>
            <p:cNvSpPr>
              <a:spLocks noChangeArrowheads="1"/>
            </p:cNvSpPr>
            <p:nvPr/>
          </p:nvSpPr>
          <p:spPr bwMode="auto">
            <a:xfrm>
              <a:off x="7523163" y="2533650"/>
              <a:ext cx="312737" cy="117475"/>
            </a:xfrm>
            <a:custGeom>
              <a:avLst/>
              <a:gdLst>
                <a:gd name="T0" fmla="*/ 46 w 869"/>
                <a:gd name="T1" fmla="*/ 164 h 325"/>
                <a:gd name="T2" fmla="*/ 46 w 869"/>
                <a:gd name="T3" fmla="*/ 92 h 325"/>
                <a:gd name="T4" fmla="*/ 46 w 869"/>
                <a:gd name="T5" fmla="*/ 46 h 325"/>
                <a:gd name="T6" fmla="*/ 335 w 869"/>
                <a:gd name="T7" fmla="*/ 46 h 325"/>
                <a:gd name="T8" fmla="*/ 438 w 869"/>
                <a:gd name="T9" fmla="*/ 44 h 325"/>
                <a:gd name="T10" fmla="*/ 750 w 869"/>
                <a:gd name="T11" fmla="*/ 41 h 325"/>
                <a:gd name="T12" fmla="*/ 839 w 869"/>
                <a:gd name="T13" fmla="*/ 38 h 325"/>
                <a:gd name="T14" fmla="*/ 839 w 869"/>
                <a:gd name="T15" fmla="*/ 92 h 325"/>
                <a:gd name="T16" fmla="*/ 845 w 869"/>
                <a:gd name="T17" fmla="*/ 198 h 325"/>
                <a:gd name="T18" fmla="*/ 848 w 869"/>
                <a:gd name="T19" fmla="*/ 236 h 325"/>
                <a:gd name="T20" fmla="*/ 854 w 869"/>
                <a:gd name="T21" fmla="*/ 304 h 325"/>
                <a:gd name="T22" fmla="*/ 860 w 869"/>
                <a:gd name="T23" fmla="*/ 198 h 325"/>
                <a:gd name="T24" fmla="*/ 862 w 869"/>
                <a:gd name="T25" fmla="*/ 164 h 325"/>
                <a:gd name="T26" fmla="*/ 868 w 869"/>
                <a:gd name="T27" fmla="*/ 24 h 325"/>
                <a:gd name="T28" fmla="*/ 868 w 869"/>
                <a:gd name="T29" fmla="*/ 24 h 325"/>
                <a:gd name="T30" fmla="*/ 865 w 869"/>
                <a:gd name="T31" fmla="*/ 12 h 325"/>
                <a:gd name="T32" fmla="*/ 854 w 869"/>
                <a:gd name="T33" fmla="*/ 6 h 325"/>
                <a:gd name="T34" fmla="*/ 854 w 869"/>
                <a:gd name="T35" fmla="*/ 6 h 325"/>
                <a:gd name="T36" fmla="*/ 645 w 869"/>
                <a:gd name="T37" fmla="*/ 3 h 325"/>
                <a:gd name="T38" fmla="*/ 438 w 869"/>
                <a:gd name="T39" fmla="*/ 0 h 325"/>
                <a:gd name="T40" fmla="*/ 229 w 869"/>
                <a:gd name="T41" fmla="*/ 0 h 325"/>
                <a:gd name="T42" fmla="*/ 23 w 869"/>
                <a:gd name="T43" fmla="*/ 0 h 325"/>
                <a:gd name="T44" fmla="*/ 23 w 869"/>
                <a:gd name="T45" fmla="*/ 0 h 325"/>
                <a:gd name="T46" fmla="*/ 15 w 869"/>
                <a:gd name="T47" fmla="*/ 0 h 325"/>
                <a:gd name="T48" fmla="*/ 0 w 869"/>
                <a:gd name="T49" fmla="*/ 15 h 325"/>
                <a:gd name="T50" fmla="*/ 0 w 869"/>
                <a:gd name="T51" fmla="*/ 92 h 325"/>
                <a:gd name="T52" fmla="*/ 0 w 869"/>
                <a:gd name="T53" fmla="*/ 164 h 325"/>
                <a:gd name="T54" fmla="*/ 3 w 869"/>
                <a:gd name="T55" fmla="*/ 270 h 325"/>
                <a:gd name="T56" fmla="*/ 6 w 869"/>
                <a:gd name="T57" fmla="*/ 307 h 325"/>
                <a:gd name="T58" fmla="*/ 6 w 869"/>
                <a:gd name="T59" fmla="*/ 313 h 325"/>
                <a:gd name="T60" fmla="*/ 17 w 869"/>
                <a:gd name="T61" fmla="*/ 321 h 325"/>
                <a:gd name="T62" fmla="*/ 215 w 869"/>
                <a:gd name="T63" fmla="*/ 321 h 325"/>
                <a:gd name="T64" fmla="*/ 599 w 869"/>
                <a:gd name="T65" fmla="*/ 313 h 325"/>
                <a:gd name="T66" fmla="*/ 791 w 869"/>
                <a:gd name="T67" fmla="*/ 304 h 325"/>
                <a:gd name="T68" fmla="*/ 599 w 869"/>
                <a:gd name="T69" fmla="*/ 299 h 325"/>
                <a:gd name="T70" fmla="*/ 215 w 869"/>
                <a:gd name="T71" fmla="*/ 290 h 325"/>
                <a:gd name="T72" fmla="*/ 43 w 869"/>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43" y="236"/>
                  </a:moveTo>
                  <a:lnTo>
                    <a:pt x="46" y="164"/>
                  </a:lnTo>
                  <a:lnTo>
                    <a:pt x="46" y="164"/>
                  </a:lnTo>
                  <a:lnTo>
                    <a:pt x="46" y="92"/>
                  </a:lnTo>
                  <a:lnTo>
                    <a:pt x="46" y="46"/>
                  </a:lnTo>
                  <a:lnTo>
                    <a:pt x="46" y="46"/>
                  </a:lnTo>
                  <a:lnTo>
                    <a:pt x="229" y="46"/>
                  </a:lnTo>
                  <a:lnTo>
                    <a:pt x="335" y="46"/>
                  </a:lnTo>
                  <a:lnTo>
                    <a:pt x="438" y="44"/>
                  </a:lnTo>
                  <a:lnTo>
                    <a:pt x="438" y="44"/>
                  </a:lnTo>
                  <a:lnTo>
                    <a:pt x="645" y="41"/>
                  </a:lnTo>
                  <a:lnTo>
                    <a:pt x="750" y="41"/>
                  </a:lnTo>
                  <a:lnTo>
                    <a:pt x="750" y="41"/>
                  </a:lnTo>
                  <a:lnTo>
                    <a:pt x="839" y="38"/>
                  </a:lnTo>
                  <a:lnTo>
                    <a:pt x="839" y="92"/>
                  </a:lnTo>
                  <a:lnTo>
                    <a:pt x="839" y="92"/>
                  </a:lnTo>
                  <a:lnTo>
                    <a:pt x="845" y="164"/>
                  </a:lnTo>
                  <a:lnTo>
                    <a:pt x="845" y="198"/>
                  </a:lnTo>
                  <a:lnTo>
                    <a:pt x="848" y="236"/>
                  </a:lnTo>
                  <a:lnTo>
                    <a:pt x="848" y="236"/>
                  </a:lnTo>
                  <a:lnTo>
                    <a:pt x="854" y="304"/>
                  </a:lnTo>
                  <a:lnTo>
                    <a:pt x="854" y="304"/>
                  </a:lnTo>
                  <a:lnTo>
                    <a:pt x="857" y="236"/>
                  </a:lnTo>
                  <a:lnTo>
                    <a:pt x="860" y="198"/>
                  </a:lnTo>
                  <a:lnTo>
                    <a:pt x="862" y="164"/>
                  </a:lnTo>
                  <a:lnTo>
                    <a:pt x="862" y="164"/>
                  </a:lnTo>
                  <a:lnTo>
                    <a:pt x="865" y="92"/>
                  </a:lnTo>
                  <a:lnTo>
                    <a:pt x="868" y="24"/>
                  </a:lnTo>
                  <a:lnTo>
                    <a:pt x="868" y="24"/>
                  </a:lnTo>
                  <a:lnTo>
                    <a:pt x="868" y="24"/>
                  </a:lnTo>
                  <a:lnTo>
                    <a:pt x="868" y="18"/>
                  </a:lnTo>
                  <a:lnTo>
                    <a:pt x="865" y="12"/>
                  </a:lnTo>
                  <a:lnTo>
                    <a:pt x="860" y="9"/>
                  </a:lnTo>
                  <a:lnTo>
                    <a:pt x="854" y="6"/>
                  </a:lnTo>
                  <a:lnTo>
                    <a:pt x="854" y="6"/>
                  </a:lnTo>
                  <a:lnTo>
                    <a:pt x="854" y="6"/>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5"/>
                  </a:lnTo>
                  <a:lnTo>
                    <a:pt x="0" y="24"/>
                  </a:lnTo>
                  <a:lnTo>
                    <a:pt x="0" y="92"/>
                  </a:lnTo>
                  <a:lnTo>
                    <a:pt x="0" y="92"/>
                  </a:lnTo>
                  <a:lnTo>
                    <a:pt x="0" y="164"/>
                  </a:lnTo>
                  <a:lnTo>
                    <a:pt x="3" y="236"/>
                  </a:lnTo>
                  <a:lnTo>
                    <a:pt x="3" y="270"/>
                  </a:lnTo>
                  <a:lnTo>
                    <a:pt x="3" y="304"/>
                  </a:lnTo>
                  <a:lnTo>
                    <a:pt x="6" y="307"/>
                  </a:lnTo>
                  <a:lnTo>
                    <a:pt x="6" y="307"/>
                  </a:lnTo>
                  <a:lnTo>
                    <a:pt x="6" y="313"/>
                  </a:lnTo>
                  <a:lnTo>
                    <a:pt x="9" y="318"/>
                  </a:lnTo>
                  <a:lnTo>
                    <a:pt x="17" y="321"/>
                  </a:lnTo>
                  <a:lnTo>
                    <a:pt x="23" y="324"/>
                  </a:lnTo>
                  <a:lnTo>
                    <a:pt x="215" y="321"/>
                  </a:lnTo>
                  <a:lnTo>
                    <a:pt x="407" y="316"/>
                  </a:lnTo>
                  <a:lnTo>
                    <a:pt x="599" y="313"/>
                  </a:lnTo>
                  <a:lnTo>
                    <a:pt x="599" y="313"/>
                  </a:lnTo>
                  <a:lnTo>
                    <a:pt x="791" y="304"/>
                  </a:lnTo>
                  <a:lnTo>
                    <a:pt x="791" y="304"/>
                  </a:lnTo>
                  <a:lnTo>
                    <a:pt x="599" y="299"/>
                  </a:lnTo>
                  <a:lnTo>
                    <a:pt x="407" y="293"/>
                  </a:lnTo>
                  <a:lnTo>
                    <a:pt x="215" y="290"/>
                  </a:lnTo>
                  <a:lnTo>
                    <a:pt x="43" y="287"/>
                  </a:lnTo>
                  <a:lnTo>
                    <a:pt x="43" y="270"/>
                  </a:lnTo>
                  <a:lnTo>
                    <a:pt x="43"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8" name="Freeform 57"/>
            <p:cNvSpPr>
              <a:spLocks noChangeArrowheads="1"/>
            </p:cNvSpPr>
            <p:nvPr/>
          </p:nvSpPr>
          <p:spPr bwMode="auto">
            <a:xfrm>
              <a:off x="7843838" y="2533650"/>
              <a:ext cx="314325" cy="117475"/>
            </a:xfrm>
            <a:custGeom>
              <a:avLst/>
              <a:gdLst>
                <a:gd name="T0" fmla="*/ 46 w 872"/>
                <a:gd name="T1" fmla="*/ 164 h 325"/>
                <a:gd name="T2" fmla="*/ 49 w 872"/>
                <a:gd name="T3" fmla="*/ 92 h 325"/>
                <a:gd name="T4" fmla="*/ 49 w 872"/>
                <a:gd name="T5" fmla="*/ 46 h 325"/>
                <a:gd name="T6" fmla="*/ 335 w 872"/>
                <a:gd name="T7" fmla="*/ 46 h 325"/>
                <a:gd name="T8" fmla="*/ 438 w 872"/>
                <a:gd name="T9" fmla="*/ 44 h 325"/>
                <a:gd name="T10" fmla="*/ 751 w 872"/>
                <a:gd name="T11" fmla="*/ 41 h 325"/>
                <a:gd name="T12" fmla="*/ 839 w 872"/>
                <a:gd name="T13" fmla="*/ 38 h 325"/>
                <a:gd name="T14" fmla="*/ 842 w 872"/>
                <a:gd name="T15" fmla="*/ 92 h 325"/>
                <a:gd name="T16" fmla="*/ 848 w 872"/>
                <a:gd name="T17" fmla="*/ 198 h 325"/>
                <a:gd name="T18" fmla="*/ 851 w 872"/>
                <a:gd name="T19" fmla="*/ 236 h 325"/>
                <a:gd name="T20" fmla="*/ 854 w 872"/>
                <a:gd name="T21" fmla="*/ 304 h 325"/>
                <a:gd name="T22" fmla="*/ 862 w 872"/>
                <a:gd name="T23" fmla="*/ 198 h 325"/>
                <a:gd name="T24" fmla="*/ 862 w 872"/>
                <a:gd name="T25" fmla="*/ 164 h 325"/>
                <a:gd name="T26" fmla="*/ 871 w 872"/>
                <a:gd name="T27" fmla="*/ 24 h 325"/>
                <a:gd name="T28" fmla="*/ 871 w 872"/>
                <a:gd name="T29" fmla="*/ 24 h 325"/>
                <a:gd name="T30" fmla="*/ 865 w 872"/>
                <a:gd name="T31" fmla="*/ 12 h 325"/>
                <a:gd name="T32" fmla="*/ 856 w 872"/>
                <a:gd name="T33" fmla="*/ 6 h 325"/>
                <a:gd name="T34" fmla="*/ 854 w 872"/>
                <a:gd name="T35" fmla="*/ 6 h 325"/>
                <a:gd name="T36" fmla="*/ 647 w 872"/>
                <a:gd name="T37" fmla="*/ 3 h 325"/>
                <a:gd name="T38" fmla="*/ 438 w 872"/>
                <a:gd name="T39" fmla="*/ 0 h 325"/>
                <a:gd name="T40" fmla="*/ 232 w 872"/>
                <a:gd name="T41" fmla="*/ 0 h 325"/>
                <a:gd name="T42" fmla="*/ 26 w 872"/>
                <a:gd name="T43" fmla="*/ 0 h 325"/>
                <a:gd name="T44" fmla="*/ 23 w 872"/>
                <a:gd name="T45" fmla="*/ 0 h 325"/>
                <a:gd name="T46" fmla="*/ 14 w 872"/>
                <a:gd name="T47" fmla="*/ 0 h 325"/>
                <a:gd name="T48" fmla="*/ 3 w 872"/>
                <a:gd name="T49" fmla="*/ 15 h 325"/>
                <a:gd name="T50" fmla="*/ 3 w 872"/>
                <a:gd name="T51" fmla="*/ 92 h 325"/>
                <a:gd name="T52" fmla="*/ 3 w 872"/>
                <a:gd name="T53" fmla="*/ 164 h 325"/>
                <a:gd name="T54" fmla="*/ 6 w 872"/>
                <a:gd name="T55" fmla="*/ 270 h 325"/>
                <a:gd name="T56" fmla="*/ 6 w 872"/>
                <a:gd name="T57" fmla="*/ 307 h 325"/>
                <a:gd name="T58" fmla="*/ 9 w 872"/>
                <a:gd name="T59" fmla="*/ 313 h 325"/>
                <a:gd name="T60" fmla="*/ 17 w 872"/>
                <a:gd name="T61" fmla="*/ 321 h 325"/>
                <a:gd name="T62" fmla="*/ 218 w 872"/>
                <a:gd name="T63" fmla="*/ 321 h 325"/>
                <a:gd name="T64" fmla="*/ 602 w 872"/>
                <a:gd name="T65" fmla="*/ 313 h 325"/>
                <a:gd name="T66" fmla="*/ 793 w 872"/>
                <a:gd name="T67" fmla="*/ 304 h 325"/>
                <a:gd name="T68" fmla="*/ 602 w 872"/>
                <a:gd name="T69" fmla="*/ 299 h 325"/>
                <a:gd name="T70" fmla="*/ 218 w 872"/>
                <a:gd name="T71" fmla="*/ 290 h 325"/>
                <a:gd name="T72" fmla="*/ 43 w 872"/>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46" y="236"/>
                  </a:moveTo>
                  <a:lnTo>
                    <a:pt x="46" y="164"/>
                  </a:lnTo>
                  <a:lnTo>
                    <a:pt x="46" y="164"/>
                  </a:lnTo>
                  <a:lnTo>
                    <a:pt x="49" y="92"/>
                  </a:lnTo>
                  <a:lnTo>
                    <a:pt x="49" y="46"/>
                  </a:lnTo>
                  <a:lnTo>
                    <a:pt x="49" y="46"/>
                  </a:lnTo>
                  <a:lnTo>
                    <a:pt x="232" y="46"/>
                  </a:lnTo>
                  <a:lnTo>
                    <a:pt x="335" y="46"/>
                  </a:lnTo>
                  <a:lnTo>
                    <a:pt x="438" y="44"/>
                  </a:lnTo>
                  <a:lnTo>
                    <a:pt x="438" y="44"/>
                  </a:lnTo>
                  <a:lnTo>
                    <a:pt x="647" y="41"/>
                  </a:lnTo>
                  <a:lnTo>
                    <a:pt x="751" y="41"/>
                  </a:lnTo>
                  <a:lnTo>
                    <a:pt x="751" y="41"/>
                  </a:lnTo>
                  <a:lnTo>
                    <a:pt x="839" y="38"/>
                  </a:lnTo>
                  <a:lnTo>
                    <a:pt x="842" y="92"/>
                  </a:lnTo>
                  <a:lnTo>
                    <a:pt x="842" y="92"/>
                  </a:lnTo>
                  <a:lnTo>
                    <a:pt x="845" y="164"/>
                  </a:lnTo>
                  <a:lnTo>
                    <a:pt x="848" y="198"/>
                  </a:lnTo>
                  <a:lnTo>
                    <a:pt x="851" y="236"/>
                  </a:lnTo>
                  <a:lnTo>
                    <a:pt x="851" y="236"/>
                  </a:lnTo>
                  <a:lnTo>
                    <a:pt x="854" y="304"/>
                  </a:lnTo>
                  <a:lnTo>
                    <a:pt x="854" y="304"/>
                  </a:lnTo>
                  <a:lnTo>
                    <a:pt x="859" y="236"/>
                  </a:lnTo>
                  <a:lnTo>
                    <a:pt x="862" y="198"/>
                  </a:lnTo>
                  <a:lnTo>
                    <a:pt x="862" y="164"/>
                  </a:lnTo>
                  <a:lnTo>
                    <a:pt x="862" y="164"/>
                  </a:lnTo>
                  <a:lnTo>
                    <a:pt x="868" y="92"/>
                  </a:lnTo>
                  <a:lnTo>
                    <a:pt x="871" y="24"/>
                  </a:lnTo>
                  <a:lnTo>
                    <a:pt x="871" y="24"/>
                  </a:lnTo>
                  <a:lnTo>
                    <a:pt x="871" y="24"/>
                  </a:lnTo>
                  <a:lnTo>
                    <a:pt x="868" y="18"/>
                  </a:lnTo>
                  <a:lnTo>
                    <a:pt x="865" y="12"/>
                  </a:lnTo>
                  <a:lnTo>
                    <a:pt x="862" y="9"/>
                  </a:lnTo>
                  <a:lnTo>
                    <a:pt x="856" y="6"/>
                  </a:lnTo>
                  <a:lnTo>
                    <a:pt x="854" y="6"/>
                  </a:lnTo>
                  <a:lnTo>
                    <a:pt x="854" y="6"/>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5"/>
                  </a:lnTo>
                  <a:lnTo>
                    <a:pt x="0" y="24"/>
                  </a:lnTo>
                  <a:lnTo>
                    <a:pt x="3" y="92"/>
                  </a:lnTo>
                  <a:lnTo>
                    <a:pt x="3" y="92"/>
                  </a:lnTo>
                  <a:lnTo>
                    <a:pt x="3" y="164"/>
                  </a:lnTo>
                  <a:lnTo>
                    <a:pt x="3" y="236"/>
                  </a:lnTo>
                  <a:lnTo>
                    <a:pt x="6" y="270"/>
                  </a:lnTo>
                  <a:lnTo>
                    <a:pt x="6" y="304"/>
                  </a:lnTo>
                  <a:lnTo>
                    <a:pt x="6" y="307"/>
                  </a:lnTo>
                  <a:lnTo>
                    <a:pt x="6" y="307"/>
                  </a:lnTo>
                  <a:lnTo>
                    <a:pt x="9" y="313"/>
                  </a:lnTo>
                  <a:lnTo>
                    <a:pt x="12" y="318"/>
                  </a:lnTo>
                  <a:lnTo>
                    <a:pt x="17" y="321"/>
                  </a:lnTo>
                  <a:lnTo>
                    <a:pt x="26" y="324"/>
                  </a:lnTo>
                  <a:lnTo>
                    <a:pt x="218" y="321"/>
                  </a:lnTo>
                  <a:lnTo>
                    <a:pt x="410" y="316"/>
                  </a:lnTo>
                  <a:lnTo>
                    <a:pt x="602" y="313"/>
                  </a:lnTo>
                  <a:lnTo>
                    <a:pt x="602" y="313"/>
                  </a:lnTo>
                  <a:lnTo>
                    <a:pt x="793" y="304"/>
                  </a:lnTo>
                  <a:lnTo>
                    <a:pt x="793" y="304"/>
                  </a:lnTo>
                  <a:lnTo>
                    <a:pt x="602" y="299"/>
                  </a:lnTo>
                  <a:lnTo>
                    <a:pt x="410" y="293"/>
                  </a:lnTo>
                  <a:lnTo>
                    <a:pt x="218" y="290"/>
                  </a:lnTo>
                  <a:lnTo>
                    <a:pt x="43" y="287"/>
                  </a:lnTo>
                  <a:lnTo>
                    <a:pt x="43" y="270"/>
                  </a:lnTo>
                  <a:lnTo>
                    <a:pt x="46"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9" name="Freeform 58"/>
            <p:cNvSpPr>
              <a:spLocks noChangeArrowheads="1"/>
            </p:cNvSpPr>
            <p:nvPr/>
          </p:nvSpPr>
          <p:spPr bwMode="auto">
            <a:xfrm>
              <a:off x="7523163" y="2282825"/>
              <a:ext cx="312737" cy="115888"/>
            </a:xfrm>
            <a:custGeom>
              <a:avLst/>
              <a:gdLst>
                <a:gd name="T0" fmla="*/ 3 w 869"/>
                <a:gd name="T1" fmla="*/ 234 h 324"/>
                <a:gd name="T2" fmla="*/ 3 w 869"/>
                <a:gd name="T3" fmla="*/ 303 h 324"/>
                <a:gd name="T4" fmla="*/ 6 w 869"/>
                <a:gd name="T5" fmla="*/ 306 h 324"/>
                <a:gd name="T6" fmla="*/ 9 w 869"/>
                <a:gd name="T7" fmla="*/ 318 h 324"/>
                <a:gd name="T8" fmla="*/ 23 w 869"/>
                <a:gd name="T9" fmla="*/ 323 h 324"/>
                <a:gd name="T10" fmla="*/ 407 w 869"/>
                <a:gd name="T11" fmla="*/ 318 h 324"/>
                <a:gd name="T12" fmla="*/ 599 w 869"/>
                <a:gd name="T13" fmla="*/ 312 h 324"/>
                <a:gd name="T14" fmla="*/ 791 w 869"/>
                <a:gd name="T15" fmla="*/ 303 h 324"/>
                <a:gd name="T16" fmla="*/ 407 w 869"/>
                <a:gd name="T17" fmla="*/ 292 h 324"/>
                <a:gd name="T18" fmla="*/ 43 w 869"/>
                <a:gd name="T19" fmla="*/ 286 h 324"/>
                <a:gd name="T20" fmla="*/ 43 w 869"/>
                <a:gd name="T21" fmla="*/ 234 h 324"/>
                <a:gd name="T22" fmla="*/ 46 w 869"/>
                <a:gd name="T23" fmla="*/ 163 h 324"/>
                <a:gd name="T24" fmla="*/ 46 w 869"/>
                <a:gd name="T25" fmla="*/ 45 h 324"/>
                <a:gd name="T26" fmla="*/ 229 w 869"/>
                <a:gd name="T27" fmla="*/ 45 h 324"/>
                <a:gd name="T28" fmla="*/ 438 w 869"/>
                <a:gd name="T29" fmla="*/ 43 h 324"/>
                <a:gd name="T30" fmla="*/ 645 w 869"/>
                <a:gd name="T31" fmla="*/ 40 h 324"/>
                <a:gd name="T32" fmla="*/ 750 w 869"/>
                <a:gd name="T33" fmla="*/ 40 h 324"/>
                <a:gd name="T34" fmla="*/ 839 w 869"/>
                <a:gd name="T35" fmla="*/ 91 h 324"/>
                <a:gd name="T36" fmla="*/ 845 w 869"/>
                <a:gd name="T37" fmla="*/ 163 h 324"/>
                <a:gd name="T38" fmla="*/ 848 w 869"/>
                <a:gd name="T39" fmla="*/ 234 h 324"/>
                <a:gd name="T40" fmla="*/ 854 w 869"/>
                <a:gd name="T41" fmla="*/ 303 h 324"/>
                <a:gd name="T42" fmla="*/ 857 w 869"/>
                <a:gd name="T43" fmla="*/ 234 h 324"/>
                <a:gd name="T44" fmla="*/ 862 w 869"/>
                <a:gd name="T45" fmla="*/ 163 h 324"/>
                <a:gd name="T46" fmla="*/ 865 w 869"/>
                <a:gd name="T47" fmla="*/ 91 h 324"/>
                <a:gd name="T48" fmla="*/ 868 w 869"/>
                <a:gd name="T49" fmla="*/ 22 h 324"/>
                <a:gd name="T50" fmla="*/ 868 w 869"/>
                <a:gd name="T51" fmla="*/ 17 h 324"/>
                <a:gd name="T52" fmla="*/ 860 w 869"/>
                <a:gd name="T53" fmla="*/ 8 h 324"/>
                <a:gd name="T54" fmla="*/ 854 w 869"/>
                <a:gd name="T55" fmla="*/ 8 h 324"/>
                <a:gd name="T56" fmla="*/ 750 w 869"/>
                <a:gd name="T57" fmla="*/ 6 h 324"/>
                <a:gd name="T58" fmla="*/ 645 w 869"/>
                <a:gd name="T59" fmla="*/ 3 h 324"/>
                <a:gd name="T60" fmla="*/ 335 w 869"/>
                <a:gd name="T61" fmla="*/ 0 h 324"/>
                <a:gd name="T62" fmla="*/ 229 w 869"/>
                <a:gd name="T63" fmla="*/ 0 h 324"/>
                <a:gd name="T64" fmla="*/ 23 w 869"/>
                <a:gd name="T65" fmla="*/ 0 h 324"/>
                <a:gd name="T66" fmla="*/ 23 w 869"/>
                <a:gd name="T67" fmla="*/ 0 h 324"/>
                <a:gd name="T68" fmla="*/ 6 w 869"/>
                <a:gd name="T69" fmla="*/ 6 h 324"/>
                <a:gd name="T70" fmla="*/ 0 w 869"/>
                <a:gd name="T71" fmla="*/ 22 h 324"/>
                <a:gd name="T72" fmla="*/ 0 w 869"/>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4">
                  <a:moveTo>
                    <a:pt x="0" y="163"/>
                  </a:moveTo>
                  <a:lnTo>
                    <a:pt x="3" y="234"/>
                  </a:lnTo>
                  <a:lnTo>
                    <a:pt x="3" y="269"/>
                  </a:lnTo>
                  <a:lnTo>
                    <a:pt x="3" y="303"/>
                  </a:lnTo>
                  <a:lnTo>
                    <a:pt x="6" y="306"/>
                  </a:lnTo>
                  <a:lnTo>
                    <a:pt x="6" y="306"/>
                  </a:lnTo>
                  <a:lnTo>
                    <a:pt x="6" y="312"/>
                  </a:lnTo>
                  <a:lnTo>
                    <a:pt x="9" y="318"/>
                  </a:lnTo>
                  <a:lnTo>
                    <a:pt x="17" y="320"/>
                  </a:lnTo>
                  <a:lnTo>
                    <a:pt x="23" y="323"/>
                  </a:lnTo>
                  <a:lnTo>
                    <a:pt x="215" y="320"/>
                  </a:lnTo>
                  <a:lnTo>
                    <a:pt x="407" y="318"/>
                  </a:lnTo>
                  <a:lnTo>
                    <a:pt x="599" y="312"/>
                  </a:lnTo>
                  <a:lnTo>
                    <a:pt x="599" y="312"/>
                  </a:lnTo>
                  <a:lnTo>
                    <a:pt x="791" y="303"/>
                  </a:lnTo>
                  <a:lnTo>
                    <a:pt x="791" y="303"/>
                  </a:lnTo>
                  <a:lnTo>
                    <a:pt x="599" y="297"/>
                  </a:lnTo>
                  <a:lnTo>
                    <a:pt x="407" y="292"/>
                  </a:lnTo>
                  <a:lnTo>
                    <a:pt x="215" y="289"/>
                  </a:lnTo>
                  <a:lnTo>
                    <a:pt x="43" y="286"/>
                  </a:lnTo>
                  <a:lnTo>
                    <a:pt x="43" y="269"/>
                  </a:lnTo>
                  <a:lnTo>
                    <a:pt x="43" y="234"/>
                  </a:lnTo>
                  <a:lnTo>
                    <a:pt x="46" y="163"/>
                  </a:lnTo>
                  <a:lnTo>
                    <a:pt x="46" y="163"/>
                  </a:lnTo>
                  <a:lnTo>
                    <a:pt x="46" y="91"/>
                  </a:lnTo>
                  <a:lnTo>
                    <a:pt x="46" y="45"/>
                  </a:lnTo>
                  <a:lnTo>
                    <a:pt x="46" y="45"/>
                  </a:lnTo>
                  <a:lnTo>
                    <a:pt x="229" y="45"/>
                  </a:lnTo>
                  <a:lnTo>
                    <a:pt x="335" y="45"/>
                  </a:lnTo>
                  <a:lnTo>
                    <a:pt x="438" y="43"/>
                  </a:lnTo>
                  <a:lnTo>
                    <a:pt x="438" y="43"/>
                  </a:lnTo>
                  <a:lnTo>
                    <a:pt x="645" y="40"/>
                  </a:lnTo>
                  <a:lnTo>
                    <a:pt x="750" y="40"/>
                  </a:lnTo>
                  <a:lnTo>
                    <a:pt x="750" y="40"/>
                  </a:lnTo>
                  <a:lnTo>
                    <a:pt x="839" y="37"/>
                  </a:lnTo>
                  <a:lnTo>
                    <a:pt x="839" y="91"/>
                  </a:lnTo>
                  <a:lnTo>
                    <a:pt x="839" y="91"/>
                  </a:lnTo>
                  <a:lnTo>
                    <a:pt x="845" y="163"/>
                  </a:lnTo>
                  <a:lnTo>
                    <a:pt x="845" y="197"/>
                  </a:lnTo>
                  <a:lnTo>
                    <a:pt x="848" y="234"/>
                  </a:lnTo>
                  <a:lnTo>
                    <a:pt x="848" y="234"/>
                  </a:lnTo>
                  <a:lnTo>
                    <a:pt x="854" y="303"/>
                  </a:lnTo>
                  <a:lnTo>
                    <a:pt x="854" y="303"/>
                  </a:lnTo>
                  <a:lnTo>
                    <a:pt x="857" y="234"/>
                  </a:lnTo>
                  <a:lnTo>
                    <a:pt x="860" y="197"/>
                  </a:lnTo>
                  <a:lnTo>
                    <a:pt x="862" y="163"/>
                  </a:lnTo>
                  <a:lnTo>
                    <a:pt x="862" y="163"/>
                  </a:lnTo>
                  <a:lnTo>
                    <a:pt x="865" y="91"/>
                  </a:lnTo>
                  <a:lnTo>
                    <a:pt x="868" y="22"/>
                  </a:lnTo>
                  <a:lnTo>
                    <a:pt x="868" y="22"/>
                  </a:lnTo>
                  <a:lnTo>
                    <a:pt x="868" y="22"/>
                  </a:lnTo>
                  <a:lnTo>
                    <a:pt x="868" y="17"/>
                  </a:lnTo>
                  <a:lnTo>
                    <a:pt x="865" y="11"/>
                  </a:lnTo>
                  <a:lnTo>
                    <a:pt x="860" y="8"/>
                  </a:lnTo>
                  <a:lnTo>
                    <a:pt x="854" y="8"/>
                  </a:lnTo>
                  <a:lnTo>
                    <a:pt x="854" y="8"/>
                  </a:lnTo>
                  <a:lnTo>
                    <a:pt x="854" y="8"/>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2"/>
                  </a:lnTo>
                  <a:lnTo>
                    <a:pt x="0" y="91"/>
                  </a:lnTo>
                  <a:lnTo>
                    <a:pt x="0" y="91"/>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0" name="Freeform 59"/>
            <p:cNvSpPr>
              <a:spLocks noChangeArrowheads="1"/>
            </p:cNvSpPr>
            <p:nvPr/>
          </p:nvSpPr>
          <p:spPr bwMode="auto">
            <a:xfrm>
              <a:off x="7843838" y="2282825"/>
              <a:ext cx="314325" cy="115888"/>
            </a:xfrm>
            <a:custGeom>
              <a:avLst/>
              <a:gdLst>
                <a:gd name="T0" fmla="*/ 3 w 872"/>
                <a:gd name="T1" fmla="*/ 234 h 324"/>
                <a:gd name="T2" fmla="*/ 6 w 872"/>
                <a:gd name="T3" fmla="*/ 303 h 324"/>
                <a:gd name="T4" fmla="*/ 6 w 872"/>
                <a:gd name="T5" fmla="*/ 306 h 324"/>
                <a:gd name="T6" fmla="*/ 12 w 872"/>
                <a:gd name="T7" fmla="*/ 318 h 324"/>
                <a:gd name="T8" fmla="*/ 26 w 872"/>
                <a:gd name="T9" fmla="*/ 323 h 324"/>
                <a:gd name="T10" fmla="*/ 410 w 872"/>
                <a:gd name="T11" fmla="*/ 318 h 324"/>
                <a:gd name="T12" fmla="*/ 602 w 872"/>
                <a:gd name="T13" fmla="*/ 312 h 324"/>
                <a:gd name="T14" fmla="*/ 793 w 872"/>
                <a:gd name="T15" fmla="*/ 303 h 324"/>
                <a:gd name="T16" fmla="*/ 410 w 872"/>
                <a:gd name="T17" fmla="*/ 292 h 324"/>
                <a:gd name="T18" fmla="*/ 43 w 872"/>
                <a:gd name="T19" fmla="*/ 286 h 324"/>
                <a:gd name="T20" fmla="*/ 46 w 872"/>
                <a:gd name="T21" fmla="*/ 234 h 324"/>
                <a:gd name="T22" fmla="*/ 46 w 872"/>
                <a:gd name="T23" fmla="*/ 163 h 324"/>
                <a:gd name="T24" fmla="*/ 49 w 872"/>
                <a:gd name="T25" fmla="*/ 45 h 324"/>
                <a:gd name="T26" fmla="*/ 232 w 872"/>
                <a:gd name="T27" fmla="*/ 45 h 324"/>
                <a:gd name="T28" fmla="*/ 438 w 872"/>
                <a:gd name="T29" fmla="*/ 43 h 324"/>
                <a:gd name="T30" fmla="*/ 647 w 872"/>
                <a:gd name="T31" fmla="*/ 40 h 324"/>
                <a:gd name="T32" fmla="*/ 751 w 872"/>
                <a:gd name="T33" fmla="*/ 40 h 324"/>
                <a:gd name="T34" fmla="*/ 842 w 872"/>
                <a:gd name="T35" fmla="*/ 91 h 324"/>
                <a:gd name="T36" fmla="*/ 845 w 872"/>
                <a:gd name="T37" fmla="*/ 163 h 324"/>
                <a:gd name="T38" fmla="*/ 851 w 872"/>
                <a:gd name="T39" fmla="*/ 234 h 324"/>
                <a:gd name="T40" fmla="*/ 854 w 872"/>
                <a:gd name="T41" fmla="*/ 303 h 324"/>
                <a:gd name="T42" fmla="*/ 859 w 872"/>
                <a:gd name="T43" fmla="*/ 234 h 324"/>
                <a:gd name="T44" fmla="*/ 862 w 872"/>
                <a:gd name="T45" fmla="*/ 163 h 324"/>
                <a:gd name="T46" fmla="*/ 868 w 872"/>
                <a:gd name="T47" fmla="*/ 91 h 324"/>
                <a:gd name="T48" fmla="*/ 871 w 872"/>
                <a:gd name="T49" fmla="*/ 22 h 324"/>
                <a:gd name="T50" fmla="*/ 868 w 872"/>
                <a:gd name="T51" fmla="*/ 17 h 324"/>
                <a:gd name="T52" fmla="*/ 862 w 872"/>
                <a:gd name="T53" fmla="*/ 8 h 324"/>
                <a:gd name="T54" fmla="*/ 854 w 872"/>
                <a:gd name="T55" fmla="*/ 8 h 324"/>
                <a:gd name="T56" fmla="*/ 751 w 872"/>
                <a:gd name="T57" fmla="*/ 6 h 324"/>
                <a:gd name="T58" fmla="*/ 647 w 872"/>
                <a:gd name="T59" fmla="*/ 3 h 324"/>
                <a:gd name="T60" fmla="*/ 335 w 872"/>
                <a:gd name="T61" fmla="*/ 0 h 324"/>
                <a:gd name="T62" fmla="*/ 232 w 872"/>
                <a:gd name="T63" fmla="*/ 0 h 324"/>
                <a:gd name="T64" fmla="*/ 23 w 872"/>
                <a:gd name="T65" fmla="*/ 0 h 324"/>
                <a:gd name="T66" fmla="*/ 23 w 872"/>
                <a:gd name="T67" fmla="*/ 0 h 324"/>
                <a:gd name="T68" fmla="*/ 9 w 872"/>
                <a:gd name="T69" fmla="*/ 6 h 324"/>
                <a:gd name="T70" fmla="*/ 0 w 872"/>
                <a:gd name="T71" fmla="*/ 22 h 324"/>
                <a:gd name="T72" fmla="*/ 3 w 872"/>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4">
                  <a:moveTo>
                    <a:pt x="3" y="163"/>
                  </a:moveTo>
                  <a:lnTo>
                    <a:pt x="3" y="234"/>
                  </a:lnTo>
                  <a:lnTo>
                    <a:pt x="6" y="269"/>
                  </a:lnTo>
                  <a:lnTo>
                    <a:pt x="6" y="303"/>
                  </a:lnTo>
                  <a:lnTo>
                    <a:pt x="6" y="306"/>
                  </a:lnTo>
                  <a:lnTo>
                    <a:pt x="6" y="306"/>
                  </a:lnTo>
                  <a:lnTo>
                    <a:pt x="9" y="312"/>
                  </a:lnTo>
                  <a:lnTo>
                    <a:pt x="12" y="318"/>
                  </a:lnTo>
                  <a:lnTo>
                    <a:pt x="17" y="320"/>
                  </a:lnTo>
                  <a:lnTo>
                    <a:pt x="26" y="323"/>
                  </a:lnTo>
                  <a:lnTo>
                    <a:pt x="218" y="320"/>
                  </a:lnTo>
                  <a:lnTo>
                    <a:pt x="410" y="318"/>
                  </a:lnTo>
                  <a:lnTo>
                    <a:pt x="602" y="312"/>
                  </a:lnTo>
                  <a:lnTo>
                    <a:pt x="602" y="312"/>
                  </a:lnTo>
                  <a:lnTo>
                    <a:pt x="793" y="303"/>
                  </a:lnTo>
                  <a:lnTo>
                    <a:pt x="793" y="303"/>
                  </a:lnTo>
                  <a:lnTo>
                    <a:pt x="602" y="297"/>
                  </a:lnTo>
                  <a:lnTo>
                    <a:pt x="410" y="292"/>
                  </a:lnTo>
                  <a:lnTo>
                    <a:pt x="218" y="289"/>
                  </a:lnTo>
                  <a:lnTo>
                    <a:pt x="43" y="286"/>
                  </a:lnTo>
                  <a:lnTo>
                    <a:pt x="43" y="269"/>
                  </a:lnTo>
                  <a:lnTo>
                    <a:pt x="46" y="234"/>
                  </a:lnTo>
                  <a:lnTo>
                    <a:pt x="46" y="163"/>
                  </a:lnTo>
                  <a:lnTo>
                    <a:pt x="46" y="163"/>
                  </a:lnTo>
                  <a:lnTo>
                    <a:pt x="49" y="91"/>
                  </a:lnTo>
                  <a:lnTo>
                    <a:pt x="49" y="45"/>
                  </a:lnTo>
                  <a:lnTo>
                    <a:pt x="49" y="45"/>
                  </a:lnTo>
                  <a:lnTo>
                    <a:pt x="232" y="45"/>
                  </a:lnTo>
                  <a:lnTo>
                    <a:pt x="335" y="45"/>
                  </a:lnTo>
                  <a:lnTo>
                    <a:pt x="438" y="43"/>
                  </a:lnTo>
                  <a:lnTo>
                    <a:pt x="438" y="43"/>
                  </a:lnTo>
                  <a:lnTo>
                    <a:pt x="647" y="40"/>
                  </a:lnTo>
                  <a:lnTo>
                    <a:pt x="751" y="40"/>
                  </a:lnTo>
                  <a:lnTo>
                    <a:pt x="751" y="40"/>
                  </a:lnTo>
                  <a:lnTo>
                    <a:pt x="839" y="37"/>
                  </a:lnTo>
                  <a:lnTo>
                    <a:pt x="842" y="91"/>
                  </a:lnTo>
                  <a:lnTo>
                    <a:pt x="842" y="91"/>
                  </a:lnTo>
                  <a:lnTo>
                    <a:pt x="845" y="163"/>
                  </a:lnTo>
                  <a:lnTo>
                    <a:pt x="848" y="197"/>
                  </a:lnTo>
                  <a:lnTo>
                    <a:pt x="851" y="234"/>
                  </a:lnTo>
                  <a:lnTo>
                    <a:pt x="851" y="234"/>
                  </a:lnTo>
                  <a:lnTo>
                    <a:pt x="854" y="303"/>
                  </a:lnTo>
                  <a:lnTo>
                    <a:pt x="854" y="303"/>
                  </a:lnTo>
                  <a:lnTo>
                    <a:pt x="859" y="234"/>
                  </a:lnTo>
                  <a:lnTo>
                    <a:pt x="862" y="197"/>
                  </a:lnTo>
                  <a:lnTo>
                    <a:pt x="862" y="163"/>
                  </a:lnTo>
                  <a:lnTo>
                    <a:pt x="862" y="163"/>
                  </a:lnTo>
                  <a:lnTo>
                    <a:pt x="868" y="91"/>
                  </a:lnTo>
                  <a:lnTo>
                    <a:pt x="871" y="22"/>
                  </a:lnTo>
                  <a:lnTo>
                    <a:pt x="871" y="22"/>
                  </a:lnTo>
                  <a:lnTo>
                    <a:pt x="871" y="22"/>
                  </a:lnTo>
                  <a:lnTo>
                    <a:pt x="868" y="17"/>
                  </a:lnTo>
                  <a:lnTo>
                    <a:pt x="865" y="11"/>
                  </a:lnTo>
                  <a:lnTo>
                    <a:pt x="862" y="8"/>
                  </a:lnTo>
                  <a:lnTo>
                    <a:pt x="856" y="8"/>
                  </a:lnTo>
                  <a:lnTo>
                    <a:pt x="854" y="8"/>
                  </a:lnTo>
                  <a:lnTo>
                    <a:pt x="854" y="8"/>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2"/>
                  </a:lnTo>
                  <a:lnTo>
                    <a:pt x="3" y="91"/>
                  </a:lnTo>
                  <a:lnTo>
                    <a:pt x="3" y="91"/>
                  </a:lnTo>
                  <a:lnTo>
                    <a:pt x="3"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1" name="Freeform 60"/>
            <p:cNvSpPr>
              <a:spLocks noChangeArrowheads="1"/>
            </p:cNvSpPr>
            <p:nvPr/>
          </p:nvSpPr>
          <p:spPr bwMode="auto">
            <a:xfrm>
              <a:off x="7997825" y="2408238"/>
              <a:ext cx="312738" cy="117475"/>
            </a:xfrm>
            <a:custGeom>
              <a:avLst/>
              <a:gdLst>
                <a:gd name="T0" fmla="*/ 232 w 869"/>
                <a:gd name="T1" fmla="*/ 0 h 325"/>
                <a:gd name="T2" fmla="*/ 23 w 869"/>
                <a:gd name="T3" fmla="*/ 0 h 325"/>
                <a:gd name="T4" fmla="*/ 23 w 869"/>
                <a:gd name="T5" fmla="*/ 0 h 325"/>
                <a:gd name="T6" fmla="*/ 14 w 869"/>
                <a:gd name="T7" fmla="*/ 0 h 325"/>
                <a:gd name="T8" fmla="*/ 3 w 869"/>
                <a:gd name="T9" fmla="*/ 14 h 325"/>
                <a:gd name="T10" fmla="*/ 0 w 869"/>
                <a:gd name="T11" fmla="*/ 95 h 325"/>
                <a:gd name="T12" fmla="*/ 0 w 869"/>
                <a:gd name="T13" fmla="*/ 163 h 325"/>
                <a:gd name="T14" fmla="*/ 3 w 869"/>
                <a:gd name="T15" fmla="*/ 269 h 325"/>
                <a:gd name="T16" fmla="*/ 6 w 869"/>
                <a:gd name="T17" fmla="*/ 307 h 325"/>
                <a:gd name="T18" fmla="*/ 6 w 869"/>
                <a:gd name="T19" fmla="*/ 312 h 325"/>
                <a:gd name="T20" fmla="*/ 17 w 869"/>
                <a:gd name="T21" fmla="*/ 324 h 325"/>
                <a:gd name="T22" fmla="*/ 215 w 869"/>
                <a:gd name="T23" fmla="*/ 321 h 325"/>
                <a:gd name="T24" fmla="*/ 598 w 869"/>
                <a:gd name="T25" fmla="*/ 312 h 325"/>
                <a:gd name="T26" fmla="*/ 793 w 869"/>
                <a:gd name="T27" fmla="*/ 307 h 325"/>
                <a:gd name="T28" fmla="*/ 598 w 869"/>
                <a:gd name="T29" fmla="*/ 298 h 325"/>
                <a:gd name="T30" fmla="*/ 215 w 869"/>
                <a:gd name="T31" fmla="*/ 289 h 325"/>
                <a:gd name="T32" fmla="*/ 43 w 869"/>
                <a:gd name="T33" fmla="*/ 269 h 325"/>
                <a:gd name="T34" fmla="*/ 46 w 869"/>
                <a:gd name="T35" fmla="*/ 163 h 325"/>
                <a:gd name="T36" fmla="*/ 46 w 869"/>
                <a:gd name="T37" fmla="*/ 95 h 325"/>
                <a:gd name="T38" fmla="*/ 46 w 869"/>
                <a:gd name="T39" fmla="*/ 46 h 325"/>
                <a:gd name="T40" fmla="*/ 335 w 869"/>
                <a:gd name="T41" fmla="*/ 46 h 325"/>
                <a:gd name="T42" fmla="*/ 438 w 869"/>
                <a:gd name="T43" fmla="*/ 43 h 325"/>
                <a:gd name="T44" fmla="*/ 750 w 869"/>
                <a:gd name="T45" fmla="*/ 40 h 325"/>
                <a:gd name="T46" fmla="*/ 839 w 869"/>
                <a:gd name="T47" fmla="*/ 37 h 325"/>
                <a:gd name="T48" fmla="*/ 842 w 869"/>
                <a:gd name="T49" fmla="*/ 95 h 325"/>
                <a:gd name="T50" fmla="*/ 845 w 869"/>
                <a:gd name="T51" fmla="*/ 201 h 325"/>
                <a:gd name="T52" fmla="*/ 848 w 869"/>
                <a:gd name="T53" fmla="*/ 235 h 325"/>
                <a:gd name="T54" fmla="*/ 853 w 869"/>
                <a:gd name="T55" fmla="*/ 307 h 325"/>
                <a:gd name="T56" fmla="*/ 859 w 869"/>
                <a:gd name="T57" fmla="*/ 201 h 325"/>
                <a:gd name="T58" fmla="*/ 862 w 869"/>
                <a:gd name="T59" fmla="*/ 163 h 325"/>
                <a:gd name="T60" fmla="*/ 868 w 869"/>
                <a:gd name="T61" fmla="*/ 23 h 325"/>
                <a:gd name="T62" fmla="*/ 868 w 869"/>
                <a:gd name="T63" fmla="*/ 23 h 325"/>
                <a:gd name="T64" fmla="*/ 865 w 869"/>
                <a:gd name="T65" fmla="*/ 11 h 325"/>
                <a:gd name="T66" fmla="*/ 853 w 869"/>
                <a:gd name="T67" fmla="*/ 9 h 325"/>
                <a:gd name="T68" fmla="*/ 853 w 869"/>
                <a:gd name="T69" fmla="*/ 9 h 325"/>
                <a:gd name="T70" fmla="*/ 647 w 869"/>
                <a:gd name="T71" fmla="*/ 3 h 325"/>
                <a:gd name="T72" fmla="*/ 438 w 869"/>
                <a:gd name="T7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335" y="0"/>
                  </a:moveTo>
                  <a:lnTo>
                    <a:pt x="232" y="0"/>
                  </a:lnTo>
                  <a:lnTo>
                    <a:pt x="232" y="0"/>
                  </a:lnTo>
                  <a:lnTo>
                    <a:pt x="23" y="0"/>
                  </a:lnTo>
                  <a:lnTo>
                    <a:pt x="23" y="0"/>
                  </a:lnTo>
                  <a:lnTo>
                    <a:pt x="23" y="0"/>
                  </a:lnTo>
                  <a:lnTo>
                    <a:pt x="23" y="0"/>
                  </a:lnTo>
                  <a:lnTo>
                    <a:pt x="14" y="0"/>
                  </a:lnTo>
                  <a:lnTo>
                    <a:pt x="6" y="6"/>
                  </a:lnTo>
                  <a:lnTo>
                    <a:pt x="3" y="14"/>
                  </a:lnTo>
                  <a:lnTo>
                    <a:pt x="0" y="23"/>
                  </a:lnTo>
                  <a:lnTo>
                    <a:pt x="0" y="95"/>
                  </a:lnTo>
                  <a:lnTo>
                    <a:pt x="0" y="95"/>
                  </a:lnTo>
                  <a:lnTo>
                    <a:pt x="0" y="163"/>
                  </a:lnTo>
                  <a:lnTo>
                    <a:pt x="3" y="235"/>
                  </a:lnTo>
                  <a:lnTo>
                    <a:pt x="3" y="269"/>
                  </a:lnTo>
                  <a:lnTo>
                    <a:pt x="6" y="307"/>
                  </a:lnTo>
                  <a:lnTo>
                    <a:pt x="6" y="307"/>
                  </a:lnTo>
                  <a:lnTo>
                    <a:pt x="6" y="307"/>
                  </a:lnTo>
                  <a:lnTo>
                    <a:pt x="6" y="312"/>
                  </a:lnTo>
                  <a:lnTo>
                    <a:pt x="11" y="318"/>
                  </a:lnTo>
                  <a:lnTo>
                    <a:pt x="17" y="324"/>
                  </a:lnTo>
                  <a:lnTo>
                    <a:pt x="23" y="324"/>
                  </a:lnTo>
                  <a:lnTo>
                    <a:pt x="215" y="321"/>
                  </a:lnTo>
                  <a:lnTo>
                    <a:pt x="406" y="318"/>
                  </a:lnTo>
                  <a:lnTo>
                    <a:pt x="598" y="312"/>
                  </a:lnTo>
                  <a:lnTo>
                    <a:pt x="598" y="312"/>
                  </a:lnTo>
                  <a:lnTo>
                    <a:pt x="793" y="307"/>
                  </a:lnTo>
                  <a:lnTo>
                    <a:pt x="793" y="307"/>
                  </a:lnTo>
                  <a:lnTo>
                    <a:pt x="598" y="298"/>
                  </a:lnTo>
                  <a:lnTo>
                    <a:pt x="406" y="292"/>
                  </a:lnTo>
                  <a:lnTo>
                    <a:pt x="215" y="289"/>
                  </a:lnTo>
                  <a:lnTo>
                    <a:pt x="43" y="286"/>
                  </a:lnTo>
                  <a:lnTo>
                    <a:pt x="43" y="269"/>
                  </a:lnTo>
                  <a:lnTo>
                    <a:pt x="43" y="235"/>
                  </a:lnTo>
                  <a:lnTo>
                    <a:pt x="46" y="163"/>
                  </a:lnTo>
                  <a:lnTo>
                    <a:pt x="46" y="163"/>
                  </a:lnTo>
                  <a:lnTo>
                    <a:pt x="46" y="95"/>
                  </a:lnTo>
                  <a:lnTo>
                    <a:pt x="46" y="46"/>
                  </a:lnTo>
                  <a:lnTo>
                    <a:pt x="46" y="46"/>
                  </a:lnTo>
                  <a:lnTo>
                    <a:pt x="232" y="46"/>
                  </a:lnTo>
                  <a:lnTo>
                    <a:pt x="335" y="46"/>
                  </a:lnTo>
                  <a:lnTo>
                    <a:pt x="438" y="43"/>
                  </a:lnTo>
                  <a:lnTo>
                    <a:pt x="438" y="43"/>
                  </a:lnTo>
                  <a:lnTo>
                    <a:pt x="647" y="43"/>
                  </a:lnTo>
                  <a:lnTo>
                    <a:pt x="750" y="40"/>
                  </a:lnTo>
                  <a:lnTo>
                    <a:pt x="750" y="40"/>
                  </a:lnTo>
                  <a:lnTo>
                    <a:pt x="839" y="37"/>
                  </a:lnTo>
                  <a:lnTo>
                    <a:pt x="842" y="95"/>
                  </a:lnTo>
                  <a:lnTo>
                    <a:pt x="842" y="95"/>
                  </a:lnTo>
                  <a:lnTo>
                    <a:pt x="845" y="163"/>
                  </a:lnTo>
                  <a:lnTo>
                    <a:pt x="845" y="201"/>
                  </a:lnTo>
                  <a:lnTo>
                    <a:pt x="848" y="235"/>
                  </a:lnTo>
                  <a:lnTo>
                    <a:pt x="848" y="235"/>
                  </a:lnTo>
                  <a:lnTo>
                    <a:pt x="853" y="307"/>
                  </a:lnTo>
                  <a:lnTo>
                    <a:pt x="853" y="307"/>
                  </a:lnTo>
                  <a:lnTo>
                    <a:pt x="859" y="235"/>
                  </a:lnTo>
                  <a:lnTo>
                    <a:pt x="859" y="201"/>
                  </a:lnTo>
                  <a:lnTo>
                    <a:pt x="862" y="163"/>
                  </a:lnTo>
                  <a:lnTo>
                    <a:pt x="862" y="163"/>
                  </a:lnTo>
                  <a:lnTo>
                    <a:pt x="865" y="95"/>
                  </a:lnTo>
                  <a:lnTo>
                    <a:pt x="868" y="23"/>
                  </a:lnTo>
                  <a:lnTo>
                    <a:pt x="868" y="23"/>
                  </a:lnTo>
                  <a:lnTo>
                    <a:pt x="868" y="23"/>
                  </a:lnTo>
                  <a:lnTo>
                    <a:pt x="868" y="17"/>
                  </a:lnTo>
                  <a:lnTo>
                    <a:pt x="865" y="11"/>
                  </a:lnTo>
                  <a:lnTo>
                    <a:pt x="859" y="9"/>
                  </a:lnTo>
                  <a:lnTo>
                    <a:pt x="853" y="9"/>
                  </a:lnTo>
                  <a:lnTo>
                    <a:pt x="853" y="9"/>
                  </a:lnTo>
                  <a:lnTo>
                    <a:pt x="853" y="9"/>
                  </a:lnTo>
                  <a:lnTo>
                    <a:pt x="750" y="6"/>
                  </a:lnTo>
                  <a:lnTo>
                    <a:pt x="647" y="3"/>
                  </a:lnTo>
                  <a:lnTo>
                    <a:pt x="647" y="3"/>
                  </a:lnTo>
                  <a:lnTo>
                    <a:pt x="438"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72" name="Straight Connector 371"/>
          <p:cNvCxnSpPr/>
          <p:nvPr/>
        </p:nvCxnSpPr>
        <p:spPr>
          <a:xfrm flipH="1" flipV="1">
            <a:off x="4816427" y="1592860"/>
            <a:ext cx="2167" cy="457200"/>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cxnSp>
        <p:nvCxnSpPr>
          <p:cNvPr id="373" name="Straight Connector 372"/>
          <p:cNvCxnSpPr/>
          <p:nvPr/>
        </p:nvCxnSpPr>
        <p:spPr>
          <a:xfrm flipH="1" flipV="1">
            <a:off x="3824410" y="2269505"/>
            <a:ext cx="2167" cy="457200"/>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374" name="Group 373"/>
          <p:cNvGrpSpPr>
            <a:grpSpLocks noChangeAspect="1"/>
          </p:cNvGrpSpPr>
          <p:nvPr/>
        </p:nvGrpSpPr>
        <p:grpSpPr>
          <a:xfrm>
            <a:off x="3612691" y="2005858"/>
            <a:ext cx="435764" cy="273322"/>
            <a:chOff x="7343775" y="2104614"/>
            <a:chExt cx="979488" cy="614361"/>
          </a:xfrm>
          <a:solidFill>
            <a:schemeClr val="bg2"/>
          </a:solidFill>
        </p:grpSpPr>
        <p:sp>
          <p:nvSpPr>
            <p:cNvPr id="375" name="Freeform 53"/>
            <p:cNvSpPr>
              <a:spLocks noChangeArrowheads="1"/>
            </p:cNvSpPr>
            <p:nvPr/>
          </p:nvSpPr>
          <p:spPr bwMode="auto">
            <a:xfrm>
              <a:off x="7343775" y="2104614"/>
              <a:ext cx="979488" cy="614361"/>
            </a:xfrm>
            <a:custGeom>
              <a:avLst/>
              <a:gdLst>
                <a:gd name="T0" fmla="*/ 2695 w 2722"/>
                <a:gd name="T1" fmla="*/ 249 h 1705"/>
                <a:gd name="T2" fmla="*/ 2518 w 2722"/>
                <a:gd name="T3" fmla="*/ 186 h 1705"/>
                <a:gd name="T4" fmla="*/ 2331 w 2722"/>
                <a:gd name="T5" fmla="*/ 123 h 1705"/>
                <a:gd name="T6" fmla="*/ 2142 w 2722"/>
                <a:gd name="T7" fmla="*/ 60 h 1705"/>
                <a:gd name="T8" fmla="*/ 1956 w 2722"/>
                <a:gd name="T9" fmla="*/ 0 h 1705"/>
                <a:gd name="T10" fmla="*/ 2140 w 2722"/>
                <a:gd name="T11" fmla="*/ 75 h 1705"/>
                <a:gd name="T12" fmla="*/ 2320 w 2722"/>
                <a:gd name="T13" fmla="*/ 149 h 1705"/>
                <a:gd name="T14" fmla="*/ 2503 w 2722"/>
                <a:gd name="T15" fmla="*/ 221 h 1705"/>
                <a:gd name="T16" fmla="*/ 2397 w 2722"/>
                <a:gd name="T17" fmla="*/ 246 h 1705"/>
                <a:gd name="T18" fmla="*/ 2280 w 2722"/>
                <a:gd name="T19" fmla="*/ 244 h 1705"/>
                <a:gd name="T20" fmla="*/ 2031 w 2722"/>
                <a:gd name="T21" fmla="*/ 241 h 1705"/>
                <a:gd name="T22" fmla="*/ 1698 w 2722"/>
                <a:gd name="T23" fmla="*/ 241 h 1705"/>
                <a:gd name="T24" fmla="*/ 1031 w 2722"/>
                <a:gd name="T25" fmla="*/ 241 h 1705"/>
                <a:gd name="T26" fmla="*/ 699 w 2722"/>
                <a:gd name="T27" fmla="*/ 241 h 1705"/>
                <a:gd name="T28" fmla="*/ 178 w 2722"/>
                <a:gd name="T29" fmla="*/ 238 h 1705"/>
                <a:gd name="T30" fmla="*/ 226 w 2722"/>
                <a:gd name="T31" fmla="*/ 221 h 1705"/>
                <a:gd name="T32" fmla="*/ 498 w 2722"/>
                <a:gd name="T33" fmla="*/ 112 h 1705"/>
                <a:gd name="T34" fmla="*/ 682 w 2722"/>
                <a:gd name="T35" fmla="*/ 38 h 1705"/>
                <a:gd name="T36" fmla="*/ 679 w 2722"/>
                <a:gd name="T37" fmla="*/ 29 h 1705"/>
                <a:gd name="T38" fmla="*/ 493 w 2722"/>
                <a:gd name="T39" fmla="*/ 92 h 1705"/>
                <a:gd name="T40" fmla="*/ 398 w 2722"/>
                <a:gd name="T41" fmla="*/ 123 h 1705"/>
                <a:gd name="T42" fmla="*/ 63 w 2722"/>
                <a:gd name="T43" fmla="*/ 238 h 1705"/>
                <a:gd name="T44" fmla="*/ 34 w 2722"/>
                <a:gd name="T45" fmla="*/ 238 h 1705"/>
                <a:gd name="T46" fmla="*/ 34 w 2722"/>
                <a:gd name="T47" fmla="*/ 238 h 1705"/>
                <a:gd name="T48" fmla="*/ 11 w 2722"/>
                <a:gd name="T49" fmla="*/ 249 h 1705"/>
                <a:gd name="T50" fmla="*/ 0 w 2722"/>
                <a:gd name="T51" fmla="*/ 272 h 1705"/>
                <a:gd name="T52" fmla="*/ 6 w 2722"/>
                <a:gd name="T53" fmla="*/ 1676 h 1705"/>
                <a:gd name="T54" fmla="*/ 6 w 2722"/>
                <a:gd name="T55" fmla="*/ 1676 h 1705"/>
                <a:gd name="T56" fmla="*/ 8 w 2722"/>
                <a:gd name="T57" fmla="*/ 1687 h 1705"/>
                <a:gd name="T58" fmla="*/ 23 w 2722"/>
                <a:gd name="T59" fmla="*/ 1702 h 1705"/>
                <a:gd name="T60" fmla="*/ 178 w 2722"/>
                <a:gd name="T61" fmla="*/ 1702 h 1705"/>
                <a:gd name="T62" fmla="*/ 607 w 2722"/>
                <a:gd name="T63" fmla="*/ 1699 h 1705"/>
                <a:gd name="T64" fmla="*/ 1183 w 2722"/>
                <a:gd name="T65" fmla="*/ 1693 h 1705"/>
                <a:gd name="T66" fmla="*/ 1756 w 2722"/>
                <a:gd name="T67" fmla="*/ 1685 h 1705"/>
                <a:gd name="T68" fmla="*/ 2331 w 2722"/>
                <a:gd name="T69" fmla="*/ 1676 h 1705"/>
                <a:gd name="T70" fmla="*/ 1756 w 2722"/>
                <a:gd name="T71" fmla="*/ 1664 h 1705"/>
                <a:gd name="T72" fmla="*/ 1183 w 2722"/>
                <a:gd name="T73" fmla="*/ 1656 h 1705"/>
                <a:gd name="T74" fmla="*/ 607 w 2722"/>
                <a:gd name="T75" fmla="*/ 1650 h 1705"/>
                <a:gd name="T76" fmla="*/ 178 w 2722"/>
                <a:gd name="T77" fmla="*/ 1647 h 1705"/>
                <a:gd name="T78" fmla="*/ 66 w 2722"/>
                <a:gd name="T79" fmla="*/ 974 h 1705"/>
                <a:gd name="T80" fmla="*/ 367 w 2722"/>
                <a:gd name="T81" fmla="*/ 307 h 1705"/>
                <a:gd name="T82" fmla="*/ 1002 w 2722"/>
                <a:gd name="T83" fmla="*/ 304 h 1705"/>
                <a:gd name="T84" fmla="*/ 1363 w 2722"/>
                <a:gd name="T85" fmla="*/ 307 h 1705"/>
                <a:gd name="T86" fmla="*/ 1865 w 2722"/>
                <a:gd name="T87" fmla="*/ 304 h 1705"/>
                <a:gd name="T88" fmla="*/ 2197 w 2722"/>
                <a:gd name="T89" fmla="*/ 301 h 1705"/>
                <a:gd name="T90" fmla="*/ 2363 w 2722"/>
                <a:gd name="T91" fmla="*/ 301 h 1705"/>
                <a:gd name="T92" fmla="*/ 2669 w 2722"/>
                <a:gd name="T93" fmla="*/ 298 h 1705"/>
                <a:gd name="T94" fmla="*/ 2675 w 2722"/>
                <a:gd name="T95" fmla="*/ 625 h 1705"/>
                <a:gd name="T96" fmla="*/ 2681 w 2722"/>
                <a:gd name="T97" fmla="*/ 974 h 1705"/>
                <a:gd name="T98" fmla="*/ 2686 w 2722"/>
                <a:gd name="T99" fmla="*/ 1324 h 1705"/>
                <a:gd name="T100" fmla="*/ 2695 w 2722"/>
                <a:gd name="T101" fmla="*/ 1676 h 1705"/>
                <a:gd name="T102" fmla="*/ 2704 w 2722"/>
                <a:gd name="T103" fmla="*/ 1324 h 1705"/>
                <a:gd name="T104" fmla="*/ 2709 w 2722"/>
                <a:gd name="T105" fmla="*/ 974 h 1705"/>
                <a:gd name="T106" fmla="*/ 2715 w 2722"/>
                <a:gd name="T107" fmla="*/ 625 h 1705"/>
                <a:gd name="T108" fmla="*/ 2721 w 2722"/>
                <a:gd name="T109" fmla="*/ 272 h 1705"/>
                <a:gd name="T110" fmla="*/ 2721 w 2722"/>
                <a:gd name="T111" fmla="*/ 272 h 1705"/>
                <a:gd name="T112" fmla="*/ 2712 w 2722"/>
                <a:gd name="T113" fmla="*/ 255 h 1705"/>
                <a:gd name="T114" fmla="*/ 2695 w 2722"/>
                <a:gd name="T115" fmla="*/ 249 h 1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2" h="1705">
                  <a:moveTo>
                    <a:pt x="2695" y="249"/>
                  </a:moveTo>
                  <a:lnTo>
                    <a:pt x="2695" y="249"/>
                  </a:lnTo>
                  <a:lnTo>
                    <a:pt x="2692" y="249"/>
                  </a:lnTo>
                  <a:lnTo>
                    <a:pt x="2518" y="186"/>
                  </a:lnTo>
                  <a:lnTo>
                    <a:pt x="2518" y="186"/>
                  </a:lnTo>
                  <a:lnTo>
                    <a:pt x="2331" y="123"/>
                  </a:lnTo>
                  <a:lnTo>
                    <a:pt x="2237" y="92"/>
                  </a:lnTo>
                  <a:lnTo>
                    <a:pt x="2142" y="60"/>
                  </a:lnTo>
                  <a:lnTo>
                    <a:pt x="2051" y="29"/>
                  </a:lnTo>
                  <a:lnTo>
                    <a:pt x="1956" y="0"/>
                  </a:lnTo>
                  <a:lnTo>
                    <a:pt x="2048" y="38"/>
                  </a:lnTo>
                  <a:lnTo>
                    <a:pt x="2140" y="75"/>
                  </a:lnTo>
                  <a:lnTo>
                    <a:pt x="2231" y="112"/>
                  </a:lnTo>
                  <a:lnTo>
                    <a:pt x="2320" y="149"/>
                  </a:lnTo>
                  <a:lnTo>
                    <a:pt x="2320" y="149"/>
                  </a:lnTo>
                  <a:lnTo>
                    <a:pt x="2503" y="221"/>
                  </a:lnTo>
                  <a:lnTo>
                    <a:pt x="2572" y="246"/>
                  </a:lnTo>
                  <a:lnTo>
                    <a:pt x="2397" y="246"/>
                  </a:lnTo>
                  <a:lnTo>
                    <a:pt x="2363" y="246"/>
                  </a:lnTo>
                  <a:lnTo>
                    <a:pt x="2280" y="244"/>
                  </a:lnTo>
                  <a:lnTo>
                    <a:pt x="2197" y="244"/>
                  </a:lnTo>
                  <a:lnTo>
                    <a:pt x="2031" y="241"/>
                  </a:lnTo>
                  <a:lnTo>
                    <a:pt x="1865" y="241"/>
                  </a:lnTo>
                  <a:lnTo>
                    <a:pt x="1698" y="241"/>
                  </a:lnTo>
                  <a:lnTo>
                    <a:pt x="1363" y="238"/>
                  </a:lnTo>
                  <a:lnTo>
                    <a:pt x="1031" y="241"/>
                  </a:lnTo>
                  <a:lnTo>
                    <a:pt x="1002" y="241"/>
                  </a:lnTo>
                  <a:lnTo>
                    <a:pt x="699" y="241"/>
                  </a:lnTo>
                  <a:lnTo>
                    <a:pt x="367" y="238"/>
                  </a:lnTo>
                  <a:lnTo>
                    <a:pt x="178" y="238"/>
                  </a:lnTo>
                  <a:lnTo>
                    <a:pt x="226" y="221"/>
                  </a:lnTo>
                  <a:lnTo>
                    <a:pt x="226" y="221"/>
                  </a:lnTo>
                  <a:lnTo>
                    <a:pt x="409" y="149"/>
                  </a:lnTo>
                  <a:lnTo>
                    <a:pt x="498" y="112"/>
                  </a:lnTo>
                  <a:lnTo>
                    <a:pt x="590" y="75"/>
                  </a:lnTo>
                  <a:lnTo>
                    <a:pt x="682" y="38"/>
                  </a:lnTo>
                  <a:lnTo>
                    <a:pt x="773" y="0"/>
                  </a:lnTo>
                  <a:lnTo>
                    <a:pt x="679" y="29"/>
                  </a:lnTo>
                  <a:lnTo>
                    <a:pt x="587" y="60"/>
                  </a:lnTo>
                  <a:lnTo>
                    <a:pt x="493" y="92"/>
                  </a:lnTo>
                  <a:lnTo>
                    <a:pt x="398" y="123"/>
                  </a:lnTo>
                  <a:lnTo>
                    <a:pt x="398" y="123"/>
                  </a:lnTo>
                  <a:lnTo>
                    <a:pt x="212" y="186"/>
                  </a:lnTo>
                  <a:lnTo>
                    <a:pt x="63" y="238"/>
                  </a:lnTo>
                  <a:lnTo>
                    <a:pt x="34" y="238"/>
                  </a:lnTo>
                  <a:lnTo>
                    <a:pt x="34" y="238"/>
                  </a:lnTo>
                  <a:lnTo>
                    <a:pt x="34" y="238"/>
                  </a:lnTo>
                  <a:lnTo>
                    <a:pt x="34" y="238"/>
                  </a:lnTo>
                  <a:lnTo>
                    <a:pt x="20" y="241"/>
                  </a:lnTo>
                  <a:lnTo>
                    <a:pt x="11" y="249"/>
                  </a:lnTo>
                  <a:lnTo>
                    <a:pt x="3" y="261"/>
                  </a:lnTo>
                  <a:lnTo>
                    <a:pt x="0" y="272"/>
                  </a:lnTo>
                  <a:lnTo>
                    <a:pt x="3" y="974"/>
                  </a:lnTo>
                  <a:lnTo>
                    <a:pt x="6" y="1676"/>
                  </a:lnTo>
                  <a:lnTo>
                    <a:pt x="6" y="1676"/>
                  </a:lnTo>
                  <a:lnTo>
                    <a:pt x="6" y="1676"/>
                  </a:lnTo>
                  <a:lnTo>
                    <a:pt x="6" y="1676"/>
                  </a:lnTo>
                  <a:lnTo>
                    <a:pt x="8" y="1687"/>
                  </a:lnTo>
                  <a:lnTo>
                    <a:pt x="14" y="1696"/>
                  </a:lnTo>
                  <a:lnTo>
                    <a:pt x="23" y="1702"/>
                  </a:lnTo>
                  <a:lnTo>
                    <a:pt x="34" y="1704"/>
                  </a:lnTo>
                  <a:lnTo>
                    <a:pt x="178" y="1702"/>
                  </a:lnTo>
                  <a:lnTo>
                    <a:pt x="321" y="1702"/>
                  </a:lnTo>
                  <a:lnTo>
                    <a:pt x="607" y="1699"/>
                  </a:lnTo>
                  <a:lnTo>
                    <a:pt x="897" y="1696"/>
                  </a:lnTo>
                  <a:lnTo>
                    <a:pt x="1183" y="1693"/>
                  </a:lnTo>
                  <a:lnTo>
                    <a:pt x="1469" y="1690"/>
                  </a:lnTo>
                  <a:lnTo>
                    <a:pt x="1756" y="1685"/>
                  </a:lnTo>
                  <a:lnTo>
                    <a:pt x="2045" y="1682"/>
                  </a:lnTo>
                  <a:lnTo>
                    <a:pt x="2331" y="1676"/>
                  </a:lnTo>
                  <a:lnTo>
                    <a:pt x="2045" y="1670"/>
                  </a:lnTo>
                  <a:lnTo>
                    <a:pt x="1756" y="1664"/>
                  </a:lnTo>
                  <a:lnTo>
                    <a:pt x="1469" y="1659"/>
                  </a:lnTo>
                  <a:lnTo>
                    <a:pt x="1183" y="1656"/>
                  </a:lnTo>
                  <a:lnTo>
                    <a:pt x="897" y="1653"/>
                  </a:lnTo>
                  <a:lnTo>
                    <a:pt x="607" y="1650"/>
                  </a:lnTo>
                  <a:lnTo>
                    <a:pt x="321" y="1647"/>
                  </a:lnTo>
                  <a:lnTo>
                    <a:pt x="178" y="1647"/>
                  </a:lnTo>
                  <a:lnTo>
                    <a:pt x="63" y="1647"/>
                  </a:lnTo>
                  <a:lnTo>
                    <a:pt x="66" y="974"/>
                  </a:lnTo>
                  <a:lnTo>
                    <a:pt x="69" y="307"/>
                  </a:lnTo>
                  <a:lnTo>
                    <a:pt x="367" y="307"/>
                  </a:lnTo>
                  <a:lnTo>
                    <a:pt x="699" y="307"/>
                  </a:lnTo>
                  <a:lnTo>
                    <a:pt x="1002" y="304"/>
                  </a:lnTo>
                  <a:lnTo>
                    <a:pt x="1031" y="307"/>
                  </a:lnTo>
                  <a:lnTo>
                    <a:pt x="1363" y="307"/>
                  </a:lnTo>
                  <a:lnTo>
                    <a:pt x="1698" y="307"/>
                  </a:lnTo>
                  <a:lnTo>
                    <a:pt x="1865" y="304"/>
                  </a:lnTo>
                  <a:lnTo>
                    <a:pt x="2031" y="304"/>
                  </a:lnTo>
                  <a:lnTo>
                    <a:pt x="2197" y="301"/>
                  </a:lnTo>
                  <a:lnTo>
                    <a:pt x="2280" y="301"/>
                  </a:lnTo>
                  <a:lnTo>
                    <a:pt x="2363" y="301"/>
                  </a:lnTo>
                  <a:lnTo>
                    <a:pt x="2397" y="298"/>
                  </a:lnTo>
                  <a:lnTo>
                    <a:pt x="2669" y="298"/>
                  </a:lnTo>
                  <a:lnTo>
                    <a:pt x="2672" y="447"/>
                  </a:lnTo>
                  <a:lnTo>
                    <a:pt x="2675" y="625"/>
                  </a:lnTo>
                  <a:lnTo>
                    <a:pt x="2675" y="625"/>
                  </a:lnTo>
                  <a:lnTo>
                    <a:pt x="2681" y="974"/>
                  </a:lnTo>
                  <a:lnTo>
                    <a:pt x="2681" y="974"/>
                  </a:lnTo>
                  <a:lnTo>
                    <a:pt x="2686" y="1324"/>
                  </a:lnTo>
                  <a:lnTo>
                    <a:pt x="2689" y="1498"/>
                  </a:lnTo>
                  <a:lnTo>
                    <a:pt x="2695" y="1676"/>
                  </a:lnTo>
                  <a:lnTo>
                    <a:pt x="2701" y="1498"/>
                  </a:lnTo>
                  <a:lnTo>
                    <a:pt x="2704" y="1324"/>
                  </a:lnTo>
                  <a:lnTo>
                    <a:pt x="2704" y="1324"/>
                  </a:lnTo>
                  <a:lnTo>
                    <a:pt x="2709" y="974"/>
                  </a:lnTo>
                  <a:lnTo>
                    <a:pt x="2709" y="974"/>
                  </a:lnTo>
                  <a:lnTo>
                    <a:pt x="2715" y="625"/>
                  </a:lnTo>
                  <a:lnTo>
                    <a:pt x="2718" y="447"/>
                  </a:lnTo>
                  <a:lnTo>
                    <a:pt x="2721" y="272"/>
                  </a:lnTo>
                  <a:lnTo>
                    <a:pt x="2721" y="272"/>
                  </a:lnTo>
                  <a:lnTo>
                    <a:pt x="2721" y="272"/>
                  </a:lnTo>
                  <a:lnTo>
                    <a:pt x="2718" y="264"/>
                  </a:lnTo>
                  <a:lnTo>
                    <a:pt x="2712" y="255"/>
                  </a:lnTo>
                  <a:lnTo>
                    <a:pt x="2704" y="249"/>
                  </a:lnTo>
                  <a:lnTo>
                    <a:pt x="2695" y="249"/>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6" name="Freeform 54"/>
            <p:cNvSpPr>
              <a:spLocks noChangeArrowheads="1"/>
            </p:cNvSpPr>
            <p:nvPr/>
          </p:nvSpPr>
          <p:spPr bwMode="auto">
            <a:xfrm>
              <a:off x="7356475" y="2408238"/>
              <a:ext cx="312738" cy="117475"/>
            </a:xfrm>
            <a:custGeom>
              <a:avLst/>
              <a:gdLst>
                <a:gd name="T0" fmla="*/ 3 w 869"/>
                <a:gd name="T1" fmla="*/ 235 h 325"/>
                <a:gd name="T2" fmla="*/ 6 w 869"/>
                <a:gd name="T3" fmla="*/ 307 h 325"/>
                <a:gd name="T4" fmla="*/ 6 w 869"/>
                <a:gd name="T5" fmla="*/ 307 h 325"/>
                <a:gd name="T6" fmla="*/ 12 w 869"/>
                <a:gd name="T7" fmla="*/ 318 h 325"/>
                <a:gd name="T8" fmla="*/ 23 w 869"/>
                <a:gd name="T9" fmla="*/ 324 h 325"/>
                <a:gd name="T10" fmla="*/ 407 w 869"/>
                <a:gd name="T11" fmla="*/ 318 h 325"/>
                <a:gd name="T12" fmla="*/ 599 w 869"/>
                <a:gd name="T13" fmla="*/ 312 h 325"/>
                <a:gd name="T14" fmla="*/ 791 w 869"/>
                <a:gd name="T15" fmla="*/ 307 h 325"/>
                <a:gd name="T16" fmla="*/ 407 w 869"/>
                <a:gd name="T17" fmla="*/ 292 h 325"/>
                <a:gd name="T18" fmla="*/ 43 w 869"/>
                <a:gd name="T19" fmla="*/ 286 h 325"/>
                <a:gd name="T20" fmla="*/ 43 w 869"/>
                <a:gd name="T21" fmla="*/ 235 h 325"/>
                <a:gd name="T22" fmla="*/ 46 w 869"/>
                <a:gd name="T23" fmla="*/ 163 h 325"/>
                <a:gd name="T24" fmla="*/ 46 w 869"/>
                <a:gd name="T25" fmla="*/ 46 h 325"/>
                <a:gd name="T26" fmla="*/ 229 w 869"/>
                <a:gd name="T27" fmla="*/ 46 h 325"/>
                <a:gd name="T28" fmla="*/ 438 w 869"/>
                <a:gd name="T29" fmla="*/ 43 h 325"/>
                <a:gd name="T30" fmla="*/ 645 w 869"/>
                <a:gd name="T31" fmla="*/ 43 h 325"/>
                <a:gd name="T32" fmla="*/ 750 w 869"/>
                <a:gd name="T33" fmla="*/ 40 h 325"/>
                <a:gd name="T34" fmla="*/ 842 w 869"/>
                <a:gd name="T35" fmla="*/ 95 h 325"/>
                <a:gd name="T36" fmla="*/ 845 w 869"/>
                <a:gd name="T37" fmla="*/ 163 h 325"/>
                <a:gd name="T38" fmla="*/ 848 w 869"/>
                <a:gd name="T39" fmla="*/ 235 h 325"/>
                <a:gd name="T40" fmla="*/ 854 w 869"/>
                <a:gd name="T41" fmla="*/ 307 h 325"/>
                <a:gd name="T42" fmla="*/ 860 w 869"/>
                <a:gd name="T43" fmla="*/ 235 h 325"/>
                <a:gd name="T44" fmla="*/ 862 w 869"/>
                <a:gd name="T45" fmla="*/ 163 h 325"/>
                <a:gd name="T46" fmla="*/ 865 w 869"/>
                <a:gd name="T47" fmla="*/ 95 h 325"/>
                <a:gd name="T48" fmla="*/ 868 w 869"/>
                <a:gd name="T49" fmla="*/ 23 h 325"/>
                <a:gd name="T50" fmla="*/ 868 w 869"/>
                <a:gd name="T51" fmla="*/ 17 h 325"/>
                <a:gd name="T52" fmla="*/ 860 w 869"/>
                <a:gd name="T53" fmla="*/ 9 h 325"/>
                <a:gd name="T54" fmla="*/ 854 w 869"/>
                <a:gd name="T55" fmla="*/ 9 h 325"/>
                <a:gd name="T56" fmla="*/ 750 w 869"/>
                <a:gd name="T57" fmla="*/ 6 h 325"/>
                <a:gd name="T58" fmla="*/ 645 w 869"/>
                <a:gd name="T59" fmla="*/ 3 h 325"/>
                <a:gd name="T60" fmla="*/ 335 w 869"/>
                <a:gd name="T61" fmla="*/ 0 h 325"/>
                <a:gd name="T62" fmla="*/ 229 w 869"/>
                <a:gd name="T63" fmla="*/ 0 h 325"/>
                <a:gd name="T64" fmla="*/ 23 w 869"/>
                <a:gd name="T65" fmla="*/ 0 h 325"/>
                <a:gd name="T66" fmla="*/ 23 w 869"/>
                <a:gd name="T67" fmla="*/ 0 h 325"/>
                <a:gd name="T68" fmla="*/ 6 w 869"/>
                <a:gd name="T69" fmla="*/ 6 h 325"/>
                <a:gd name="T70" fmla="*/ 0 w 869"/>
                <a:gd name="T71" fmla="*/ 23 h 325"/>
                <a:gd name="T72" fmla="*/ 0 w 869"/>
                <a:gd name="T73" fmla="*/ 9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0" y="163"/>
                  </a:moveTo>
                  <a:lnTo>
                    <a:pt x="3" y="235"/>
                  </a:lnTo>
                  <a:lnTo>
                    <a:pt x="3" y="269"/>
                  </a:lnTo>
                  <a:lnTo>
                    <a:pt x="6" y="307"/>
                  </a:lnTo>
                  <a:lnTo>
                    <a:pt x="6" y="307"/>
                  </a:lnTo>
                  <a:lnTo>
                    <a:pt x="6" y="307"/>
                  </a:lnTo>
                  <a:lnTo>
                    <a:pt x="6" y="312"/>
                  </a:lnTo>
                  <a:lnTo>
                    <a:pt x="12" y="318"/>
                  </a:lnTo>
                  <a:lnTo>
                    <a:pt x="17" y="324"/>
                  </a:lnTo>
                  <a:lnTo>
                    <a:pt x="23" y="324"/>
                  </a:lnTo>
                  <a:lnTo>
                    <a:pt x="215" y="321"/>
                  </a:lnTo>
                  <a:lnTo>
                    <a:pt x="407" y="318"/>
                  </a:lnTo>
                  <a:lnTo>
                    <a:pt x="599" y="312"/>
                  </a:lnTo>
                  <a:lnTo>
                    <a:pt x="599" y="312"/>
                  </a:lnTo>
                  <a:lnTo>
                    <a:pt x="791" y="307"/>
                  </a:lnTo>
                  <a:lnTo>
                    <a:pt x="791" y="307"/>
                  </a:lnTo>
                  <a:lnTo>
                    <a:pt x="599" y="298"/>
                  </a:lnTo>
                  <a:lnTo>
                    <a:pt x="407" y="292"/>
                  </a:lnTo>
                  <a:lnTo>
                    <a:pt x="215" y="289"/>
                  </a:lnTo>
                  <a:lnTo>
                    <a:pt x="43" y="286"/>
                  </a:lnTo>
                  <a:lnTo>
                    <a:pt x="43" y="269"/>
                  </a:lnTo>
                  <a:lnTo>
                    <a:pt x="43" y="235"/>
                  </a:lnTo>
                  <a:lnTo>
                    <a:pt x="46" y="163"/>
                  </a:lnTo>
                  <a:lnTo>
                    <a:pt x="46" y="163"/>
                  </a:lnTo>
                  <a:lnTo>
                    <a:pt x="46" y="95"/>
                  </a:lnTo>
                  <a:lnTo>
                    <a:pt x="46" y="46"/>
                  </a:lnTo>
                  <a:lnTo>
                    <a:pt x="46" y="46"/>
                  </a:lnTo>
                  <a:lnTo>
                    <a:pt x="229" y="46"/>
                  </a:lnTo>
                  <a:lnTo>
                    <a:pt x="335" y="46"/>
                  </a:lnTo>
                  <a:lnTo>
                    <a:pt x="438" y="43"/>
                  </a:lnTo>
                  <a:lnTo>
                    <a:pt x="438" y="43"/>
                  </a:lnTo>
                  <a:lnTo>
                    <a:pt x="645" y="43"/>
                  </a:lnTo>
                  <a:lnTo>
                    <a:pt x="750" y="40"/>
                  </a:lnTo>
                  <a:lnTo>
                    <a:pt x="750" y="40"/>
                  </a:lnTo>
                  <a:lnTo>
                    <a:pt x="839" y="37"/>
                  </a:lnTo>
                  <a:lnTo>
                    <a:pt x="842" y="95"/>
                  </a:lnTo>
                  <a:lnTo>
                    <a:pt x="842" y="95"/>
                  </a:lnTo>
                  <a:lnTo>
                    <a:pt x="845" y="163"/>
                  </a:lnTo>
                  <a:lnTo>
                    <a:pt x="845" y="201"/>
                  </a:lnTo>
                  <a:lnTo>
                    <a:pt x="848" y="235"/>
                  </a:lnTo>
                  <a:lnTo>
                    <a:pt x="848" y="235"/>
                  </a:lnTo>
                  <a:lnTo>
                    <a:pt x="854" y="307"/>
                  </a:lnTo>
                  <a:lnTo>
                    <a:pt x="854" y="307"/>
                  </a:lnTo>
                  <a:lnTo>
                    <a:pt x="860" y="235"/>
                  </a:lnTo>
                  <a:lnTo>
                    <a:pt x="860" y="201"/>
                  </a:lnTo>
                  <a:lnTo>
                    <a:pt x="862" y="163"/>
                  </a:lnTo>
                  <a:lnTo>
                    <a:pt x="862" y="163"/>
                  </a:lnTo>
                  <a:lnTo>
                    <a:pt x="865" y="95"/>
                  </a:lnTo>
                  <a:lnTo>
                    <a:pt x="868" y="23"/>
                  </a:lnTo>
                  <a:lnTo>
                    <a:pt x="868" y="23"/>
                  </a:lnTo>
                  <a:lnTo>
                    <a:pt x="868" y="23"/>
                  </a:lnTo>
                  <a:lnTo>
                    <a:pt x="868" y="17"/>
                  </a:lnTo>
                  <a:lnTo>
                    <a:pt x="865" y="11"/>
                  </a:lnTo>
                  <a:lnTo>
                    <a:pt x="860" y="9"/>
                  </a:lnTo>
                  <a:lnTo>
                    <a:pt x="854" y="9"/>
                  </a:lnTo>
                  <a:lnTo>
                    <a:pt x="854" y="9"/>
                  </a:lnTo>
                  <a:lnTo>
                    <a:pt x="854" y="9"/>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3"/>
                  </a:lnTo>
                  <a:lnTo>
                    <a:pt x="0" y="95"/>
                  </a:lnTo>
                  <a:lnTo>
                    <a:pt x="0" y="95"/>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7" name="Freeform 55"/>
            <p:cNvSpPr>
              <a:spLocks noChangeArrowheads="1"/>
            </p:cNvSpPr>
            <p:nvPr/>
          </p:nvSpPr>
          <p:spPr bwMode="auto">
            <a:xfrm>
              <a:off x="7675563" y="2408238"/>
              <a:ext cx="314325" cy="117475"/>
            </a:xfrm>
            <a:custGeom>
              <a:avLst/>
              <a:gdLst>
                <a:gd name="T0" fmla="*/ 793 w 872"/>
                <a:gd name="T1" fmla="*/ 307 h 325"/>
                <a:gd name="T2" fmla="*/ 410 w 872"/>
                <a:gd name="T3" fmla="*/ 292 h 325"/>
                <a:gd name="T4" fmla="*/ 43 w 872"/>
                <a:gd name="T5" fmla="*/ 286 h 325"/>
                <a:gd name="T6" fmla="*/ 46 w 872"/>
                <a:gd name="T7" fmla="*/ 235 h 325"/>
                <a:gd name="T8" fmla="*/ 46 w 872"/>
                <a:gd name="T9" fmla="*/ 163 h 325"/>
                <a:gd name="T10" fmla="*/ 49 w 872"/>
                <a:gd name="T11" fmla="*/ 46 h 325"/>
                <a:gd name="T12" fmla="*/ 232 w 872"/>
                <a:gd name="T13" fmla="*/ 46 h 325"/>
                <a:gd name="T14" fmla="*/ 438 w 872"/>
                <a:gd name="T15" fmla="*/ 43 h 325"/>
                <a:gd name="T16" fmla="*/ 647 w 872"/>
                <a:gd name="T17" fmla="*/ 43 h 325"/>
                <a:gd name="T18" fmla="*/ 751 w 872"/>
                <a:gd name="T19" fmla="*/ 40 h 325"/>
                <a:gd name="T20" fmla="*/ 842 w 872"/>
                <a:gd name="T21" fmla="*/ 95 h 325"/>
                <a:gd name="T22" fmla="*/ 845 w 872"/>
                <a:gd name="T23" fmla="*/ 163 h 325"/>
                <a:gd name="T24" fmla="*/ 851 w 872"/>
                <a:gd name="T25" fmla="*/ 235 h 325"/>
                <a:gd name="T26" fmla="*/ 853 w 872"/>
                <a:gd name="T27" fmla="*/ 307 h 325"/>
                <a:gd name="T28" fmla="*/ 859 w 872"/>
                <a:gd name="T29" fmla="*/ 235 h 325"/>
                <a:gd name="T30" fmla="*/ 862 w 872"/>
                <a:gd name="T31" fmla="*/ 163 h 325"/>
                <a:gd name="T32" fmla="*/ 868 w 872"/>
                <a:gd name="T33" fmla="*/ 95 h 325"/>
                <a:gd name="T34" fmla="*/ 871 w 872"/>
                <a:gd name="T35" fmla="*/ 23 h 325"/>
                <a:gd name="T36" fmla="*/ 868 w 872"/>
                <a:gd name="T37" fmla="*/ 17 h 325"/>
                <a:gd name="T38" fmla="*/ 862 w 872"/>
                <a:gd name="T39" fmla="*/ 9 h 325"/>
                <a:gd name="T40" fmla="*/ 853 w 872"/>
                <a:gd name="T41" fmla="*/ 9 h 325"/>
                <a:gd name="T42" fmla="*/ 751 w 872"/>
                <a:gd name="T43" fmla="*/ 6 h 325"/>
                <a:gd name="T44" fmla="*/ 647 w 872"/>
                <a:gd name="T45" fmla="*/ 3 h 325"/>
                <a:gd name="T46" fmla="*/ 335 w 872"/>
                <a:gd name="T47" fmla="*/ 0 h 325"/>
                <a:gd name="T48" fmla="*/ 232 w 872"/>
                <a:gd name="T49" fmla="*/ 0 h 325"/>
                <a:gd name="T50" fmla="*/ 23 w 872"/>
                <a:gd name="T51" fmla="*/ 0 h 325"/>
                <a:gd name="T52" fmla="*/ 23 w 872"/>
                <a:gd name="T53" fmla="*/ 0 h 325"/>
                <a:gd name="T54" fmla="*/ 9 w 872"/>
                <a:gd name="T55" fmla="*/ 6 h 325"/>
                <a:gd name="T56" fmla="*/ 0 w 872"/>
                <a:gd name="T57" fmla="*/ 23 h 325"/>
                <a:gd name="T58" fmla="*/ 3 w 872"/>
                <a:gd name="T59" fmla="*/ 95 h 325"/>
                <a:gd name="T60" fmla="*/ 3 w 872"/>
                <a:gd name="T61" fmla="*/ 235 h 325"/>
                <a:gd name="T62" fmla="*/ 6 w 872"/>
                <a:gd name="T63" fmla="*/ 307 h 325"/>
                <a:gd name="T64" fmla="*/ 6 w 872"/>
                <a:gd name="T65" fmla="*/ 307 h 325"/>
                <a:gd name="T66" fmla="*/ 11 w 872"/>
                <a:gd name="T67" fmla="*/ 318 h 325"/>
                <a:gd name="T68" fmla="*/ 26 w 872"/>
                <a:gd name="T69" fmla="*/ 324 h 325"/>
                <a:gd name="T70" fmla="*/ 410 w 872"/>
                <a:gd name="T71" fmla="*/ 318 h 325"/>
                <a:gd name="T72" fmla="*/ 602 w 872"/>
                <a:gd name="T73" fmla="*/ 312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793" y="307"/>
                  </a:moveTo>
                  <a:lnTo>
                    <a:pt x="793" y="307"/>
                  </a:lnTo>
                  <a:lnTo>
                    <a:pt x="602" y="298"/>
                  </a:lnTo>
                  <a:lnTo>
                    <a:pt x="410" y="292"/>
                  </a:lnTo>
                  <a:lnTo>
                    <a:pt x="218" y="289"/>
                  </a:lnTo>
                  <a:lnTo>
                    <a:pt x="43" y="286"/>
                  </a:lnTo>
                  <a:lnTo>
                    <a:pt x="46" y="269"/>
                  </a:lnTo>
                  <a:lnTo>
                    <a:pt x="46" y="235"/>
                  </a:lnTo>
                  <a:lnTo>
                    <a:pt x="46" y="163"/>
                  </a:lnTo>
                  <a:lnTo>
                    <a:pt x="46" y="163"/>
                  </a:lnTo>
                  <a:lnTo>
                    <a:pt x="49" y="95"/>
                  </a:lnTo>
                  <a:lnTo>
                    <a:pt x="49" y="46"/>
                  </a:lnTo>
                  <a:lnTo>
                    <a:pt x="49" y="46"/>
                  </a:lnTo>
                  <a:lnTo>
                    <a:pt x="232" y="46"/>
                  </a:lnTo>
                  <a:lnTo>
                    <a:pt x="335" y="46"/>
                  </a:lnTo>
                  <a:lnTo>
                    <a:pt x="438" y="43"/>
                  </a:lnTo>
                  <a:lnTo>
                    <a:pt x="438" y="43"/>
                  </a:lnTo>
                  <a:lnTo>
                    <a:pt x="647" y="43"/>
                  </a:lnTo>
                  <a:lnTo>
                    <a:pt x="751" y="40"/>
                  </a:lnTo>
                  <a:lnTo>
                    <a:pt x="751" y="40"/>
                  </a:lnTo>
                  <a:lnTo>
                    <a:pt x="839" y="37"/>
                  </a:lnTo>
                  <a:lnTo>
                    <a:pt x="842" y="95"/>
                  </a:lnTo>
                  <a:lnTo>
                    <a:pt x="842" y="95"/>
                  </a:lnTo>
                  <a:lnTo>
                    <a:pt x="845" y="163"/>
                  </a:lnTo>
                  <a:lnTo>
                    <a:pt x="848" y="201"/>
                  </a:lnTo>
                  <a:lnTo>
                    <a:pt x="851" y="235"/>
                  </a:lnTo>
                  <a:lnTo>
                    <a:pt x="851" y="235"/>
                  </a:lnTo>
                  <a:lnTo>
                    <a:pt x="853" y="307"/>
                  </a:lnTo>
                  <a:lnTo>
                    <a:pt x="853" y="307"/>
                  </a:lnTo>
                  <a:lnTo>
                    <a:pt x="859" y="235"/>
                  </a:lnTo>
                  <a:lnTo>
                    <a:pt x="862" y="201"/>
                  </a:lnTo>
                  <a:lnTo>
                    <a:pt x="862" y="163"/>
                  </a:lnTo>
                  <a:lnTo>
                    <a:pt x="862" y="163"/>
                  </a:lnTo>
                  <a:lnTo>
                    <a:pt x="868" y="95"/>
                  </a:lnTo>
                  <a:lnTo>
                    <a:pt x="871" y="23"/>
                  </a:lnTo>
                  <a:lnTo>
                    <a:pt x="871" y="23"/>
                  </a:lnTo>
                  <a:lnTo>
                    <a:pt x="871" y="23"/>
                  </a:lnTo>
                  <a:lnTo>
                    <a:pt x="868" y="17"/>
                  </a:lnTo>
                  <a:lnTo>
                    <a:pt x="865" y="11"/>
                  </a:lnTo>
                  <a:lnTo>
                    <a:pt x="862" y="9"/>
                  </a:lnTo>
                  <a:lnTo>
                    <a:pt x="856" y="9"/>
                  </a:lnTo>
                  <a:lnTo>
                    <a:pt x="853" y="9"/>
                  </a:lnTo>
                  <a:lnTo>
                    <a:pt x="853" y="9"/>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3"/>
                  </a:lnTo>
                  <a:lnTo>
                    <a:pt x="3" y="95"/>
                  </a:lnTo>
                  <a:lnTo>
                    <a:pt x="3" y="95"/>
                  </a:lnTo>
                  <a:lnTo>
                    <a:pt x="3" y="163"/>
                  </a:lnTo>
                  <a:lnTo>
                    <a:pt x="3" y="235"/>
                  </a:lnTo>
                  <a:lnTo>
                    <a:pt x="6" y="269"/>
                  </a:lnTo>
                  <a:lnTo>
                    <a:pt x="6" y="307"/>
                  </a:lnTo>
                  <a:lnTo>
                    <a:pt x="6" y="307"/>
                  </a:lnTo>
                  <a:lnTo>
                    <a:pt x="6" y="307"/>
                  </a:lnTo>
                  <a:lnTo>
                    <a:pt x="9" y="312"/>
                  </a:lnTo>
                  <a:lnTo>
                    <a:pt x="11" y="318"/>
                  </a:lnTo>
                  <a:lnTo>
                    <a:pt x="17" y="324"/>
                  </a:lnTo>
                  <a:lnTo>
                    <a:pt x="26" y="324"/>
                  </a:lnTo>
                  <a:lnTo>
                    <a:pt x="218" y="321"/>
                  </a:lnTo>
                  <a:lnTo>
                    <a:pt x="410" y="318"/>
                  </a:lnTo>
                  <a:lnTo>
                    <a:pt x="602" y="312"/>
                  </a:lnTo>
                  <a:lnTo>
                    <a:pt x="602" y="312"/>
                  </a:lnTo>
                  <a:lnTo>
                    <a:pt x="793" y="30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8" name="Freeform 56"/>
            <p:cNvSpPr>
              <a:spLocks noChangeArrowheads="1"/>
            </p:cNvSpPr>
            <p:nvPr/>
          </p:nvSpPr>
          <p:spPr bwMode="auto">
            <a:xfrm>
              <a:off x="7523163" y="2533650"/>
              <a:ext cx="312737" cy="117475"/>
            </a:xfrm>
            <a:custGeom>
              <a:avLst/>
              <a:gdLst>
                <a:gd name="T0" fmla="*/ 46 w 869"/>
                <a:gd name="T1" fmla="*/ 164 h 325"/>
                <a:gd name="T2" fmla="*/ 46 w 869"/>
                <a:gd name="T3" fmla="*/ 92 h 325"/>
                <a:gd name="T4" fmla="*/ 46 w 869"/>
                <a:gd name="T5" fmla="*/ 46 h 325"/>
                <a:gd name="T6" fmla="*/ 335 w 869"/>
                <a:gd name="T7" fmla="*/ 46 h 325"/>
                <a:gd name="T8" fmla="*/ 438 w 869"/>
                <a:gd name="T9" fmla="*/ 44 h 325"/>
                <a:gd name="T10" fmla="*/ 750 w 869"/>
                <a:gd name="T11" fmla="*/ 41 h 325"/>
                <a:gd name="T12" fmla="*/ 839 w 869"/>
                <a:gd name="T13" fmla="*/ 38 h 325"/>
                <a:gd name="T14" fmla="*/ 839 w 869"/>
                <a:gd name="T15" fmla="*/ 92 h 325"/>
                <a:gd name="T16" fmla="*/ 845 w 869"/>
                <a:gd name="T17" fmla="*/ 198 h 325"/>
                <a:gd name="T18" fmla="*/ 848 w 869"/>
                <a:gd name="T19" fmla="*/ 236 h 325"/>
                <a:gd name="T20" fmla="*/ 854 w 869"/>
                <a:gd name="T21" fmla="*/ 304 h 325"/>
                <a:gd name="T22" fmla="*/ 860 w 869"/>
                <a:gd name="T23" fmla="*/ 198 h 325"/>
                <a:gd name="T24" fmla="*/ 862 w 869"/>
                <a:gd name="T25" fmla="*/ 164 h 325"/>
                <a:gd name="T26" fmla="*/ 868 w 869"/>
                <a:gd name="T27" fmla="*/ 24 h 325"/>
                <a:gd name="T28" fmla="*/ 868 w 869"/>
                <a:gd name="T29" fmla="*/ 24 h 325"/>
                <a:gd name="T30" fmla="*/ 865 w 869"/>
                <a:gd name="T31" fmla="*/ 12 h 325"/>
                <a:gd name="T32" fmla="*/ 854 w 869"/>
                <a:gd name="T33" fmla="*/ 6 h 325"/>
                <a:gd name="T34" fmla="*/ 854 w 869"/>
                <a:gd name="T35" fmla="*/ 6 h 325"/>
                <a:gd name="T36" fmla="*/ 645 w 869"/>
                <a:gd name="T37" fmla="*/ 3 h 325"/>
                <a:gd name="T38" fmla="*/ 438 w 869"/>
                <a:gd name="T39" fmla="*/ 0 h 325"/>
                <a:gd name="T40" fmla="*/ 229 w 869"/>
                <a:gd name="T41" fmla="*/ 0 h 325"/>
                <a:gd name="T42" fmla="*/ 23 w 869"/>
                <a:gd name="T43" fmla="*/ 0 h 325"/>
                <a:gd name="T44" fmla="*/ 23 w 869"/>
                <a:gd name="T45" fmla="*/ 0 h 325"/>
                <a:gd name="T46" fmla="*/ 15 w 869"/>
                <a:gd name="T47" fmla="*/ 0 h 325"/>
                <a:gd name="T48" fmla="*/ 0 w 869"/>
                <a:gd name="T49" fmla="*/ 15 h 325"/>
                <a:gd name="T50" fmla="*/ 0 w 869"/>
                <a:gd name="T51" fmla="*/ 92 h 325"/>
                <a:gd name="T52" fmla="*/ 0 w 869"/>
                <a:gd name="T53" fmla="*/ 164 h 325"/>
                <a:gd name="T54" fmla="*/ 3 w 869"/>
                <a:gd name="T55" fmla="*/ 270 h 325"/>
                <a:gd name="T56" fmla="*/ 6 w 869"/>
                <a:gd name="T57" fmla="*/ 307 h 325"/>
                <a:gd name="T58" fmla="*/ 6 w 869"/>
                <a:gd name="T59" fmla="*/ 313 h 325"/>
                <a:gd name="T60" fmla="*/ 17 w 869"/>
                <a:gd name="T61" fmla="*/ 321 h 325"/>
                <a:gd name="T62" fmla="*/ 215 w 869"/>
                <a:gd name="T63" fmla="*/ 321 h 325"/>
                <a:gd name="T64" fmla="*/ 599 w 869"/>
                <a:gd name="T65" fmla="*/ 313 h 325"/>
                <a:gd name="T66" fmla="*/ 791 w 869"/>
                <a:gd name="T67" fmla="*/ 304 h 325"/>
                <a:gd name="T68" fmla="*/ 599 w 869"/>
                <a:gd name="T69" fmla="*/ 299 h 325"/>
                <a:gd name="T70" fmla="*/ 215 w 869"/>
                <a:gd name="T71" fmla="*/ 290 h 325"/>
                <a:gd name="T72" fmla="*/ 43 w 869"/>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43" y="236"/>
                  </a:moveTo>
                  <a:lnTo>
                    <a:pt x="46" y="164"/>
                  </a:lnTo>
                  <a:lnTo>
                    <a:pt x="46" y="164"/>
                  </a:lnTo>
                  <a:lnTo>
                    <a:pt x="46" y="92"/>
                  </a:lnTo>
                  <a:lnTo>
                    <a:pt x="46" y="46"/>
                  </a:lnTo>
                  <a:lnTo>
                    <a:pt x="46" y="46"/>
                  </a:lnTo>
                  <a:lnTo>
                    <a:pt x="229" y="46"/>
                  </a:lnTo>
                  <a:lnTo>
                    <a:pt x="335" y="46"/>
                  </a:lnTo>
                  <a:lnTo>
                    <a:pt x="438" y="44"/>
                  </a:lnTo>
                  <a:lnTo>
                    <a:pt x="438" y="44"/>
                  </a:lnTo>
                  <a:lnTo>
                    <a:pt x="645" y="41"/>
                  </a:lnTo>
                  <a:lnTo>
                    <a:pt x="750" y="41"/>
                  </a:lnTo>
                  <a:lnTo>
                    <a:pt x="750" y="41"/>
                  </a:lnTo>
                  <a:lnTo>
                    <a:pt x="839" y="38"/>
                  </a:lnTo>
                  <a:lnTo>
                    <a:pt x="839" y="92"/>
                  </a:lnTo>
                  <a:lnTo>
                    <a:pt x="839" y="92"/>
                  </a:lnTo>
                  <a:lnTo>
                    <a:pt x="845" y="164"/>
                  </a:lnTo>
                  <a:lnTo>
                    <a:pt x="845" y="198"/>
                  </a:lnTo>
                  <a:lnTo>
                    <a:pt x="848" y="236"/>
                  </a:lnTo>
                  <a:lnTo>
                    <a:pt x="848" y="236"/>
                  </a:lnTo>
                  <a:lnTo>
                    <a:pt x="854" y="304"/>
                  </a:lnTo>
                  <a:lnTo>
                    <a:pt x="854" y="304"/>
                  </a:lnTo>
                  <a:lnTo>
                    <a:pt x="857" y="236"/>
                  </a:lnTo>
                  <a:lnTo>
                    <a:pt x="860" y="198"/>
                  </a:lnTo>
                  <a:lnTo>
                    <a:pt x="862" y="164"/>
                  </a:lnTo>
                  <a:lnTo>
                    <a:pt x="862" y="164"/>
                  </a:lnTo>
                  <a:lnTo>
                    <a:pt x="865" y="92"/>
                  </a:lnTo>
                  <a:lnTo>
                    <a:pt x="868" y="24"/>
                  </a:lnTo>
                  <a:lnTo>
                    <a:pt x="868" y="24"/>
                  </a:lnTo>
                  <a:lnTo>
                    <a:pt x="868" y="24"/>
                  </a:lnTo>
                  <a:lnTo>
                    <a:pt x="868" y="18"/>
                  </a:lnTo>
                  <a:lnTo>
                    <a:pt x="865" y="12"/>
                  </a:lnTo>
                  <a:lnTo>
                    <a:pt x="860" y="9"/>
                  </a:lnTo>
                  <a:lnTo>
                    <a:pt x="854" y="6"/>
                  </a:lnTo>
                  <a:lnTo>
                    <a:pt x="854" y="6"/>
                  </a:lnTo>
                  <a:lnTo>
                    <a:pt x="854" y="6"/>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5"/>
                  </a:lnTo>
                  <a:lnTo>
                    <a:pt x="0" y="24"/>
                  </a:lnTo>
                  <a:lnTo>
                    <a:pt x="0" y="92"/>
                  </a:lnTo>
                  <a:lnTo>
                    <a:pt x="0" y="92"/>
                  </a:lnTo>
                  <a:lnTo>
                    <a:pt x="0" y="164"/>
                  </a:lnTo>
                  <a:lnTo>
                    <a:pt x="3" y="236"/>
                  </a:lnTo>
                  <a:lnTo>
                    <a:pt x="3" y="270"/>
                  </a:lnTo>
                  <a:lnTo>
                    <a:pt x="3" y="304"/>
                  </a:lnTo>
                  <a:lnTo>
                    <a:pt x="6" y="307"/>
                  </a:lnTo>
                  <a:lnTo>
                    <a:pt x="6" y="307"/>
                  </a:lnTo>
                  <a:lnTo>
                    <a:pt x="6" y="313"/>
                  </a:lnTo>
                  <a:lnTo>
                    <a:pt x="9" y="318"/>
                  </a:lnTo>
                  <a:lnTo>
                    <a:pt x="17" y="321"/>
                  </a:lnTo>
                  <a:lnTo>
                    <a:pt x="23" y="324"/>
                  </a:lnTo>
                  <a:lnTo>
                    <a:pt x="215" y="321"/>
                  </a:lnTo>
                  <a:lnTo>
                    <a:pt x="407" y="316"/>
                  </a:lnTo>
                  <a:lnTo>
                    <a:pt x="599" y="313"/>
                  </a:lnTo>
                  <a:lnTo>
                    <a:pt x="599" y="313"/>
                  </a:lnTo>
                  <a:lnTo>
                    <a:pt x="791" y="304"/>
                  </a:lnTo>
                  <a:lnTo>
                    <a:pt x="791" y="304"/>
                  </a:lnTo>
                  <a:lnTo>
                    <a:pt x="599" y="299"/>
                  </a:lnTo>
                  <a:lnTo>
                    <a:pt x="407" y="293"/>
                  </a:lnTo>
                  <a:lnTo>
                    <a:pt x="215" y="290"/>
                  </a:lnTo>
                  <a:lnTo>
                    <a:pt x="43" y="287"/>
                  </a:lnTo>
                  <a:lnTo>
                    <a:pt x="43" y="270"/>
                  </a:lnTo>
                  <a:lnTo>
                    <a:pt x="43"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9" name="Freeform 57"/>
            <p:cNvSpPr>
              <a:spLocks noChangeArrowheads="1"/>
            </p:cNvSpPr>
            <p:nvPr/>
          </p:nvSpPr>
          <p:spPr bwMode="auto">
            <a:xfrm>
              <a:off x="7843838" y="2533650"/>
              <a:ext cx="314325" cy="117475"/>
            </a:xfrm>
            <a:custGeom>
              <a:avLst/>
              <a:gdLst>
                <a:gd name="T0" fmla="*/ 46 w 872"/>
                <a:gd name="T1" fmla="*/ 164 h 325"/>
                <a:gd name="T2" fmla="*/ 49 w 872"/>
                <a:gd name="T3" fmla="*/ 92 h 325"/>
                <a:gd name="T4" fmla="*/ 49 w 872"/>
                <a:gd name="T5" fmla="*/ 46 h 325"/>
                <a:gd name="T6" fmla="*/ 335 w 872"/>
                <a:gd name="T7" fmla="*/ 46 h 325"/>
                <a:gd name="T8" fmla="*/ 438 w 872"/>
                <a:gd name="T9" fmla="*/ 44 h 325"/>
                <a:gd name="T10" fmla="*/ 751 w 872"/>
                <a:gd name="T11" fmla="*/ 41 h 325"/>
                <a:gd name="T12" fmla="*/ 839 w 872"/>
                <a:gd name="T13" fmla="*/ 38 h 325"/>
                <a:gd name="T14" fmla="*/ 842 w 872"/>
                <a:gd name="T15" fmla="*/ 92 h 325"/>
                <a:gd name="T16" fmla="*/ 848 w 872"/>
                <a:gd name="T17" fmla="*/ 198 h 325"/>
                <a:gd name="T18" fmla="*/ 851 w 872"/>
                <a:gd name="T19" fmla="*/ 236 h 325"/>
                <a:gd name="T20" fmla="*/ 854 w 872"/>
                <a:gd name="T21" fmla="*/ 304 h 325"/>
                <a:gd name="T22" fmla="*/ 862 w 872"/>
                <a:gd name="T23" fmla="*/ 198 h 325"/>
                <a:gd name="T24" fmla="*/ 862 w 872"/>
                <a:gd name="T25" fmla="*/ 164 h 325"/>
                <a:gd name="T26" fmla="*/ 871 w 872"/>
                <a:gd name="T27" fmla="*/ 24 h 325"/>
                <a:gd name="T28" fmla="*/ 871 w 872"/>
                <a:gd name="T29" fmla="*/ 24 h 325"/>
                <a:gd name="T30" fmla="*/ 865 w 872"/>
                <a:gd name="T31" fmla="*/ 12 h 325"/>
                <a:gd name="T32" fmla="*/ 856 w 872"/>
                <a:gd name="T33" fmla="*/ 6 h 325"/>
                <a:gd name="T34" fmla="*/ 854 w 872"/>
                <a:gd name="T35" fmla="*/ 6 h 325"/>
                <a:gd name="T36" fmla="*/ 647 w 872"/>
                <a:gd name="T37" fmla="*/ 3 h 325"/>
                <a:gd name="T38" fmla="*/ 438 w 872"/>
                <a:gd name="T39" fmla="*/ 0 h 325"/>
                <a:gd name="T40" fmla="*/ 232 w 872"/>
                <a:gd name="T41" fmla="*/ 0 h 325"/>
                <a:gd name="T42" fmla="*/ 26 w 872"/>
                <a:gd name="T43" fmla="*/ 0 h 325"/>
                <a:gd name="T44" fmla="*/ 23 w 872"/>
                <a:gd name="T45" fmla="*/ 0 h 325"/>
                <a:gd name="T46" fmla="*/ 14 w 872"/>
                <a:gd name="T47" fmla="*/ 0 h 325"/>
                <a:gd name="T48" fmla="*/ 3 w 872"/>
                <a:gd name="T49" fmla="*/ 15 h 325"/>
                <a:gd name="T50" fmla="*/ 3 w 872"/>
                <a:gd name="T51" fmla="*/ 92 h 325"/>
                <a:gd name="T52" fmla="*/ 3 w 872"/>
                <a:gd name="T53" fmla="*/ 164 h 325"/>
                <a:gd name="T54" fmla="*/ 6 w 872"/>
                <a:gd name="T55" fmla="*/ 270 h 325"/>
                <a:gd name="T56" fmla="*/ 6 w 872"/>
                <a:gd name="T57" fmla="*/ 307 h 325"/>
                <a:gd name="T58" fmla="*/ 9 w 872"/>
                <a:gd name="T59" fmla="*/ 313 h 325"/>
                <a:gd name="T60" fmla="*/ 17 w 872"/>
                <a:gd name="T61" fmla="*/ 321 h 325"/>
                <a:gd name="T62" fmla="*/ 218 w 872"/>
                <a:gd name="T63" fmla="*/ 321 h 325"/>
                <a:gd name="T64" fmla="*/ 602 w 872"/>
                <a:gd name="T65" fmla="*/ 313 h 325"/>
                <a:gd name="T66" fmla="*/ 793 w 872"/>
                <a:gd name="T67" fmla="*/ 304 h 325"/>
                <a:gd name="T68" fmla="*/ 602 w 872"/>
                <a:gd name="T69" fmla="*/ 299 h 325"/>
                <a:gd name="T70" fmla="*/ 218 w 872"/>
                <a:gd name="T71" fmla="*/ 290 h 325"/>
                <a:gd name="T72" fmla="*/ 43 w 872"/>
                <a:gd name="T73" fmla="*/ 27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5">
                  <a:moveTo>
                    <a:pt x="46" y="236"/>
                  </a:moveTo>
                  <a:lnTo>
                    <a:pt x="46" y="164"/>
                  </a:lnTo>
                  <a:lnTo>
                    <a:pt x="46" y="164"/>
                  </a:lnTo>
                  <a:lnTo>
                    <a:pt x="49" y="92"/>
                  </a:lnTo>
                  <a:lnTo>
                    <a:pt x="49" y="46"/>
                  </a:lnTo>
                  <a:lnTo>
                    <a:pt x="49" y="46"/>
                  </a:lnTo>
                  <a:lnTo>
                    <a:pt x="232" y="46"/>
                  </a:lnTo>
                  <a:lnTo>
                    <a:pt x="335" y="46"/>
                  </a:lnTo>
                  <a:lnTo>
                    <a:pt x="438" y="44"/>
                  </a:lnTo>
                  <a:lnTo>
                    <a:pt x="438" y="44"/>
                  </a:lnTo>
                  <a:lnTo>
                    <a:pt x="647" y="41"/>
                  </a:lnTo>
                  <a:lnTo>
                    <a:pt x="751" y="41"/>
                  </a:lnTo>
                  <a:lnTo>
                    <a:pt x="751" y="41"/>
                  </a:lnTo>
                  <a:lnTo>
                    <a:pt x="839" y="38"/>
                  </a:lnTo>
                  <a:lnTo>
                    <a:pt x="842" y="92"/>
                  </a:lnTo>
                  <a:lnTo>
                    <a:pt x="842" y="92"/>
                  </a:lnTo>
                  <a:lnTo>
                    <a:pt x="845" y="164"/>
                  </a:lnTo>
                  <a:lnTo>
                    <a:pt x="848" y="198"/>
                  </a:lnTo>
                  <a:lnTo>
                    <a:pt x="851" y="236"/>
                  </a:lnTo>
                  <a:lnTo>
                    <a:pt x="851" y="236"/>
                  </a:lnTo>
                  <a:lnTo>
                    <a:pt x="854" y="304"/>
                  </a:lnTo>
                  <a:lnTo>
                    <a:pt x="854" y="304"/>
                  </a:lnTo>
                  <a:lnTo>
                    <a:pt x="859" y="236"/>
                  </a:lnTo>
                  <a:lnTo>
                    <a:pt x="862" y="198"/>
                  </a:lnTo>
                  <a:lnTo>
                    <a:pt x="862" y="164"/>
                  </a:lnTo>
                  <a:lnTo>
                    <a:pt x="862" y="164"/>
                  </a:lnTo>
                  <a:lnTo>
                    <a:pt x="868" y="92"/>
                  </a:lnTo>
                  <a:lnTo>
                    <a:pt x="871" y="24"/>
                  </a:lnTo>
                  <a:lnTo>
                    <a:pt x="871" y="24"/>
                  </a:lnTo>
                  <a:lnTo>
                    <a:pt x="871" y="24"/>
                  </a:lnTo>
                  <a:lnTo>
                    <a:pt x="868" y="18"/>
                  </a:lnTo>
                  <a:lnTo>
                    <a:pt x="865" y="12"/>
                  </a:lnTo>
                  <a:lnTo>
                    <a:pt x="862" y="9"/>
                  </a:lnTo>
                  <a:lnTo>
                    <a:pt x="856" y="6"/>
                  </a:lnTo>
                  <a:lnTo>
                    <a:pt x="854" y="6"/>
                  </a:lnTo>
                  <a:lnTo>
                    <a:pt x="854" y="6"/>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5"/>
                  </a:lnTo>
                  <a:lnTo>
                    <a:pt x="0" y="24"/>
                  </a:lnTo>
                  <a:lnTo>
                    <a:pt x="3" y="92"/>
                  </a:lnTo>
                  <a:lnTo>
                    <a:pt x="3" y="92"/>
                  </a:lnTo>
                  <a:lnTo>
                    <a:pt x="3" y="164"/>
                  </a:lnTo>
                  <a:lnTo>
                    <a:pt x="3" y="236"/>
                  </a:lnTo>
                  <a:lnTo>
                    <a:pt x="6" y="270"/>
                  </a:lnTo>
                  <a:lnTo>
                    <a:pt x="6" y="304"/>
                  </a:lnTo>
                  <a:lnTo>
                    <a:pt x="6" y="307"/>
                  </a:lnTo>
                  <a:lnTo>
                    <a:pt x="6" y="307"/>
                  </a:lnTo>
                  <a:lnTo>
                    <a:pt x="9" y="313"/>
                  </a:lnTo>
                  <a:lnTo>
                    <a:pt x="12" y="318"/>
                  </a:lnTo>
                  <a:lnTo>
                    <a:pt x="17" y="321"/>
                  </a:lnTo>
                  <a:lnTo>
                    <a:pt x="26" y="324"/>
                  </a:lnTo>
                  <a:lnTo>
                    <a:pt x="218" y="321"/>
                  </a:lnTo>
                  <a:lnTo>
                    <a:pt x="410" y="316"/>
                  </a:lnTo>
                  <a:lnTo>
                    <a:pt x="602" y="313"/>
                  </a:lnTo>
                  <a:lnTo>
                    <a:pt x="602" y="313"/>
                  </a:lnTo>
                  <a:lnTo>
                    <a:pt x="793" y="304"/>
                  </a:lnTo>
                  <a:lnTo>
                    <a:pt x="793" y="304"/>
                  </a:lnTo>
                  <a:lnTo>
                    <a:pt x="602" y="299"/>
                  </a:lnTo>
                  <a:lnTo>
                    <a:pt x="410" y="293"/>
                  </a:lnTo>
                  <a:lnTo>
                    <a:pt x="218" y="290"/>
                  </a:lnTo>
                  <a:lnTo>
                    <a:pt x="43" y="287"/>
                  </a:lnTo>
                  <a:lnTo>
                    <a:pt x="43" y="270"/>
                  </a:lnTo>
                  <a:lnTo>
                    <a:pt x="46" y="23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0" name="Freeform 58"/>
            <p:cNvSpPr>
              <a:spLocks noChangeArrowheads="1"/>
            </p:cNvSpPr>
            <p:nvPr/>
          </p:nvSpPr>
          <p:spPr bwMode="auto">
            <a:xfrm>
              <a:off x="7523163" y="2282825"/>
              <a:ext cx="312737" cy="115888"/>
            </a:xfrm>
            <a:custGeom>
              <a:avLst/>
              <a:gdLst>
                <a:gd name="T0" fmla="*/ 3 w 869"/>
                <a:gd name="T1" fmla="*/ 234 h 324"/>
                <a:gd name="T2" fmla="*/ 3 w 869"/>
                <a:gd name="T3" fmla="*/ 303 h 324"/>
                <a:gd name="T4" fmla="*/ 6 w 869"/>
                <a:gd name="T5" fmla="*/ 306 h 324"/>
                <a:gd name="T6" fmla="*/ 9 w 869"/>
                <a:gd name="T7" fmla="*/ 318 h 324"/>
                <a:gd name="T8" fmla="*/ 23 w 869"/>
                <a:gd name="T9" fmla="*/ 323 h 324"/>
                <a:gd name="T10" fmla="*/ 407 w 869"/>
                <a:gd name="T11" fmla="*/ 318 h 324"/>
                <a:gd name="T12" fmla="*/ 599 w 869"/>
                <a:gd name="T13" fmla="*/ 312 h 324"/>
                <a:gd name="T14" fmla="*/ 791 w 869"/>
                <a:gd name="T15" fmla="*/ 303 h 324"/>
                <a:gd name="T16" fmla="*/ 407 w 869"/>
                <a:gd name="T17" fmla="*/ 292 h 324"/>
                <a:gd name="T18" fmla="*/ 43 w 869"/>
                <a:gd name="T19" fmla="*/ 286 h 324"/>
                <a:gd name="T20" fmla="*/ 43 w 869"/>
                <a:gd name="T21" fmla="*/ 234 h 324"/>
                <a:gd name="T22" fmla="*/ 46 w 869"/>
                <a:gd name="T23" fmla="*/ 163 h 324"/>
                <a:gd name="T24" fmla="*/ 46 w 869"/>
                <a:gd name="T25" fmla="*/ 45 h 324"/>
                <a:gd name="T26" fmla="*/ 229 w 869"/>
                <a:gd name="T27" fmla="*/ 45 h 324"/>
                <a:gd name="T28" fmla="*/ 438 w 869"/>
                <a:gd name="T29" fmla="*/ 43 h 324"/>
                <a:gd name="T30" fmla="*/ 645 w 869"/>
                <a:gd name="T31" fmla="*/ 40 h 324"/>
                <a:gd name="T32" fmla="*/ 750 w 869"/>
                <a:gd name="T33" fmla="*/ 40 h 324"/>
                <a:gd name="T34" fmla="*/ 839 w 869"/>
                <a:gd name="T35" fmla="*/ 91 h 324"/>
                <a:gd name="T36" fmla="*/ 845 w 869"/>
                <a:gd name="T37" fmla="*/ 163 h 324"/>
                <a:gd name="T38" fmla="*/ 848 w 869"/>
                <a:gd name="T39" fmla="*/ 234 h 324"/>
                <a:gd name="T40" fmla="*/ 854 w 869"/>
                <a:gd name="T41" fmla="*/ 303 h 324"/>
                <a:gd name="T42" fmla="*/ 857 w 869"/>
                <a:gd name="T43" fmla="*/ 234 h 324"/>
                <a:gd name="T44" fmla="*/ 862 w 869"/>
                <a:gd name="T45" fmla="*/ 163 h 324"/>
                <a:gd name="T46" fmla="*/ 865 w 869"/>
                <a:gd name="T47" fmla="*/ 91 h 324"/>
                <a:gd name="T48" fmla="*/ 868 w 869"/>
                <a:gd name="T49" fmla="*/ 22 h 324"/>
                <a:gd name="T50" fmla="*/ 868 w 869"/>
                <a:gd name="T51" fmla="*/ 17 h 324"/>
                <a:gd name="T52" fmla="*/ 860 w 869"/>
                <a:gd name="T53" fmla="*/ 8 h 324"/>
                <a:gd name="T54" fmla="*/ 854 w 869"/>
                <a:gd name="T55" fmla="*/ 8 h 324"/>
                <a:gd name="T56" fmla="*/ 750 w 869"/>
                <a:gd name="T57" fmla="*/ 6 h 324"/>
                <a:gd name="T58" fmla="*/ 645 w 869"/>
                <a:gd name="T59" fmla="*/ 3 h 324"/>
                <a:gd name="T60" fmla="*/ 335 w 869"/>
                <a:gd name="T61" fmla="*/ 0 h 324"/>
                <a:gd name="T62" fmla="*/ 229 w 869"/>
                <a:gd name="T63" fmla="*/ 0 h 324"/>
                <a:gd name="T64" fmla="*/ 23 w 869"/>
                <a:gd name="T65" fmla="*/ 0 h 324"/>
                <a:gd name="T66" fmla="*/ 23 w 869"/>
                <a:gd name="T67" fmla="*/ 0 h 324"/>
                <a:gd name="T68" fmla="*/ 6 w 869"/>
                <a:gd name="T69" fmla="*/ 6 h 324"/>
                <a:gd name="T70" fmla="*/ 0 w 869"/>
                <a:gd name="T71" fmla="*/ 22 h 324"/>
                <a:gd name="T72" fmla="*/ 0 w 869"/>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4">
                  <a:moveTo>
                    <a:pt x="0" y="163"/>
                  </a:moveTo>
                  <a:lnTo>
                    <a:pt x="3" y="234"/>
                  </a:lnTo>
                  <a:lnTo>
                    <a:pt x="3" y="269"/>
                  </a:lnTo>
                  <a:lnTo>
                    <a:pt x="3" y="303"/>
                  </a:lnTo>
                  <a:lnTo>
                    <a:pt x="6" y="306"/>
                  </a:lnTo>
                  <a:lnTo>
                    <a:pt x="6" y="306"/>
                  </a:lnTo>
                  <a:lnTo>
                    <a:pt x="6" y="312"/>
                  </a:lnTo>
                  <a:lnTo>
                    <a:pt x="9" y="318"/>
                  </a:lnTo>
                  <a:lnTo>
                    <a:pt x="17" y="320"/>
                  </a:lnTo>
                  <a:lnTo>
                    <a:pt x="23" y="323"/>
                  </a:lnTo>
                  <a:lnTo>
                    <a:pt x="215" y="320"/>
                  </a:lnTo>
                  <a:lnTo>
                    <a:pt x="407" y="318"/>
                  </a:lnTo>
                  <a:lnTo>
                    <a:pt x="599" y="312"/>
                  </a:lnTo>
                  <a:lnTo>
                    <a:pt x="599" y="312"/>
                  </a:lnTo>
                  <a:lnTo>
                    <a:pt x="791" y="303"/>
                  </a:lnTo>
                  <a:lnTo>
                    <a:pt x="791" y="303"/>
                  </a:lnTo>
                  <a:lnTo>
                    <a:pt x="599" y="297"/>
                  </a:lnTo>
                  <a:lnTo>
                    <a:pt x="407" y="292"/>
                  </a:lnTo>
                  <a:lnTo>
                    <a:pt x="215" y="289"/>
                  </a:lnTo>
                  <a:lnTo>
                    <a:pt x="43" y="286"/>
                  </a:lnTo>
                  <a:lnTo>
                    <a:pt x="43" y="269"/>
                  </a:lnTo>
                  <a:lnTo>
                    <a:pt x="43" y="234"/>
                  </a:lnTo>
                  <a:lnTo>
                    <a:pt x="46" y="163"/>
                  </a:lnTo>
                  <a:lnTo>
                    <a:pt x="46" y="163"/>
                  </a:lnTo>
                  <a:lnTo>
                    <a:pt x="46" y="91"/>
                  </a:lnTo>
                  <a:lnTo>
                    <a:pt x="46" y="45"/>
                  </a:lnTo>
                  <a:lnTo>
                    <a:pt x="46" y="45"/>
                  </a:lnTo>
                  <a:lnTo>
                    <a:pt x="229" y="45"/>
                  </a:lnTo>
                  <a:lnTo>
                    <a:pt x="335" y="45"/>
                  </a:lnTo>
                  <a:lnTo>
                    <a:pt x="438" y="43"/>
                  </a:lnTo>
                  <a:lnTo>
                    <a:pt x="438" y="43"/>
                  </a:lnTo>
                  <a:lnTo>
                    <a:pt x="645" y="40"/>
                  </a:lnTo>
                  <a:lnTo>
                    <a:pt x="750" y="40"/>
                  </a:lnTo>
                  <a:lnTo>
                    <a:pt x="750" y="40"/>
                  </a:lnTo>
                  <a:lnTo>
                    <a:pt x="839" y="37"/>
                  </a:lnTo>
                  <a:lnTo>
                    <a:pt x="839" y="91"/>
                  </a:lnTo>
                  <a:lnTo>
                    <a:pt x="839" y="91"/>
                  </a:lnTo>
                  <a:lnTo>
                    <a:pt x="845" y="163"/>
                  </a:lnTo>
                  <a:lnTo>
                    <a:pt x="845" y="197"/>
                  </a:lnTo>
                  <a:lnTo>
                    <a:pt x="848" y="234"/>
                  </a:lnTo>
                  <a:lnTo>
                    <a:pt x="848" y="234"/>
                  </a:lnTo>
                  <a:lnTo>
                    <a:pt x="854" y="303"/>
                  </a:lnTo>
                  <a:lnTo>
                    <a:pt x="854" y="303"/>
                  </a:lnTo>
                  <a:lnTo>
                    <a:pt x="857" y="234"/>
                  </a:lnTo>
                  <a:lnTo>
                    <a:pt x="860" y="197"/>
                  </a:lnTo>
                  <a:lnTo>
                    <a:pt x="862" y="163"/>
                  </a:lnTo>
                  <a:lnTo>
                    <a:pt x="862" y="163"/>
                  </a:lnTo>
                  <a:lnTo>
                    <a:pt x="865" y="91"/>
                  </a:lnTo>
                  <a:lnTo>
                    <a:pt x="868" y="22"/>
                  </a:lnTo>
                  <a:lnTo>
                    <a:pt x="868" y="22"/>
                  </a:lnTo>
                  <a:lnTo>
                    <a:pt x="868" y="22"/>
                  </a:lnTo>
                  <a:lnTo>
                    <a:pt x="868" y="17"/>
                  </a:lnTo>
                  <a:lnTo>
                    <a:pt x="865" y="11"/>
                  </a:lnTo>
                  <a:lnTo>
                    <a:pt x="860" y="8"/>
                  </a:lnTo>
                  <a:lnTo>
                    <a:pt x="854" y="8"/>
                  </a:lnTo>
                  <a:lnTo>
                    <a:pt x="854" y="8"/>
                  </a:lnTo>
                  <a:lnTo>
                    <a:pt x="854" y="8"/>
                  </a:lnTo>
                  <a:lnTo>
                    <a:pt x="750" y="6"/>
                  </a:lnTo>
                  <a:lnTo>
                    <a:pt x="645" y="3"/>
                  </a:lnTo>
                  <a:lnTo>
                    <a:pt x="645" y="3"/>
                  </a:lnTo>
                  <a:lnTo>
                    <a:pt x="438" y="0"/>
                  </a:lnTo>
                  <a:lnTo>
                    <a:pt x="335" y="0"/>
                  </a:lnTo>
                  <a:lnTo>
                    <a:pt x="229" y="0"/>
                  </a:lnTo>
                  <a:lnTo>
                    <a:pt x="229" y="0"/>
                  </a:lnTo>
                  <a:lnTo>
                    <a:pt x="23" y="0"/>
                  </a:lnTo>
                  <a:lnTo>
                    <a:pt x="23" y="0"/>
                  </a:lnTo>
                  <a:lnTo>
                    <a:pt x="23" y="0"/>
                  </a:lnTo>
                  <a:lnTo>
                    <a:pt x="23" y="0"/>
                  </a:lnTo>
                  <a:lnTo>
                    <a:pt x="15" y="0"/>
                  </a:lnTo>
                  <a:lnTo>
                    <a:pt x="6" y="6"/>
                  </a:lnTo>
                  <a:lnTo>
                    <a:pt x="0" y="14"/>
                  </a:lnTo>
                  <a:lnTo>
                    <a:pt x="0" y="22"/>
                  </a:lnTo>
                  <a:lnTo>
                    <a:pt x="0" y="91"/>
                  </a:lnTo>
                  <a:lnTo>
                    <a:pt x="0" y="91"/>
                  </a:lnTo>
                  <a:lnTo>
                    <a:pt x="0"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1" name="Freeform 59"/>
            <p:cNvSpPr>
              <a:spLocks noChangeArrowheads="1"/>
            </p:cNvSpPr>
            <p:nvPr/>
          </p:nvSpPr>
          <p:spPr bwMode="auto">
            <a:xfrm>
              <a:off x="7843838" y="2282825"/>
              <a:ext cx="314325" cy="115888"/>
            </a:xfrm>
            <a:custGeom>
              <a:avLst/>
              <a:gdLst>
                <a:gd name="T0" fmla="*/ 3 w 872"/>
                <a:gd name="T1" fmla="*/ 234 h 324"/>
                <a:gd name="T2" fmla="*/ 6 w 872"/>
                <a:gd name="T3" fmla="*/ 303 h 324"/>
                <a:gd name="T4" fmla="*/ 6 w 872"/>
                <a:gd name="T5" fmla="*/ 306 h 324"/>
                <a:gd name="T6" fmla="*/ 12 w 872"/>
                <a:gd name="T7" fmla="*/ 318 h 324"/>
                <a:gd name="T8" fmla="*/ 26 w 872"/>
                <a:gd name="T9" fmla="*/ 323 h 324"/>
                <a:gd name="T10" fmla="*/ 410 w 872"/>
                <a:gd name="T11" fmla="*/ 318 h 324"/>
                <a:gd name="T12" fmla="*/ 602 w 872"/>
                <a:gd name="T13" fmla="*/ 312 h 324"/>
                <a:gd name="T14" fmla="*/ 793 w 872"/>
                <a:gd name="T15" fmla="*/ 303 h 324"/>
                <a:gd name="T16" fmla="*/ 410 w 872"/>
                <a:gd name="T17" fmla="*/ 292 h 324"/>
                <a:gd name="T18" fmla="*/ 43 w 872"/>
                <a:gd name="T19" fmla="*/ 286 h 324"/>
                <a:gd name="T20" fmla="*/ 46 w 872"/>
                <a:gd name="T21" fmla="*/ 234 h 324"/>
                <a:gd name="T22" fmla="*/ 46 w 872"/>
                <a:gd name="T23" fmla="*/ 163 h 324"/>
                <a:gd name="T24" fmla="*/ 49 w 872"/>
                <a:gd name="T25" fmla="*/ 45 h 324"/>
                <a:gd name="T26" fmla="*/ 232 w 872"/>
                <a:gd name="T27" fmla="*/ 45 h 324"/>
                <a:gd name="T28" fmla="*/ 438 w 872"/>
                <a:gd name="T29" fmla="*/ 43 h 324"/>
                <a:gd name="T30" fmla="*/ 647 w 872"/>
                <a:gd name="T31" fmla="*/ 40 h 324"/>
                <a:gd name="T32" fmla="*/ 751 w 872"/>
                <a:gd name="T33" fmla="*/ 40 h 324"/>
                <a:gd name="T34" fmla="*/ 842 w 872"/>
                <a:gd name="T35" fmla="*/ 91 h 324"/>
                <a:gd name="T36" fmla="*/ 845 w 872"/>
                <a:gd name="T37" fmla="*/ 163 h 324"/>
                <a:gd name="T38" fmla="*/ 851 w 872"/>
                <a:gd name="T39" fmla="*/ 234 h 324"/>
                <a:gd name="T40" fmla="*/ 854 w 872"/>
                <a:gd name="T41" fmla="*/ 303 h 324"/>
                <a:gd name="T42" fmla="*/ 859 w 872"/>
                <a:gd name="T43" fmla="*/ 234 h 324"/>
                <a:gd name="T44" fmla="*/ 862 w 872"/>
                <a:gd name="T45" fmla="*/ 163 h 324"/>
                <a:gd name="T46" fmla="*/ 868 w 872"/>
                <a:gd name="T47" fmla="*/ 91 h 324"/>
                <a:gd name="T48" fmla="*/ 871 w 872"/>
                <a:gd name="T49" fmla="*/ 22 h 324"/>
                <a:gd name="T50" fmla="*/ 868 w 872"/>
                <a:gd name="T51" fmla="*/ 17 h 324"/>
                <a:gd name="T52" fmla="*/ 862 w 872"/>
                <a:gd name="T53" fmla="*/ 8 h 324"/>
                <a:gd name="T54" fmla="*/ 854 w 872"/>
                <a:gd name="T55" fmla="*/ 8 h 324"/>
                <a:gd name="T56" fmla="*/ 751 w 872"/>
                <a:gd name="T57" fmla="*/ 6 h 324"/>
                <a:gd name="T58" fmla="*/ 647 w 872"/>
                <a:gd name="T59" fmla="*/ 3 h 324"/>
                <a:gd name="T60" fmla="*/ 335 w 872"/>
                <a:gd name="T61" fmla="*/ 0 h 324"/>
                <a:gd name="T62" fmla="*/ 232 w 872"/>
                <a:gd name="T63" fmla="*/ 0 h 324"/>
                <a:gd name="T64" fmla="*/ 23 w 872"/>
                <a:gd name="T65" fmla="*/ 0 h 324"/>
                <a:gd name="T66" fmla="*/ 23 w 872"/>
                <a:gd name="T67" fmla="*/ 0 h 324"/>
                <a:gd name="T68" fmla="*/ 9 w 872"/>
                <a:gd name="T69" fmla="*/ 6 h 324"/>
                <a:gd name="T70" fmla="*/ 0 w 872"/>
                <a:gd name="T71" fmla="*/ 22 h 324"/>
                <a:gd name="T72" fmla="*/ 3 w 872"/>
                <a:gd name="T73" fmla="*/ 91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2" h="324">
                  <a:moveTo>
                    <a:pt x="3" y="163"/>
                  </a:moveTo>
                  <a:lnTo>
                    <a:pt x="3" y="234"/>
                  </a:lnTo>
                  <a:lnTo>
                    <a:pt x="6" y="269"/>
                  </a:lnTo>
                  <a:lnTo>
                    <a:pt x="6" y="303"/>
                  </a:lnTo>
                  <a:lnTo>
                    <a:pt x="6" y="306"/>
                  </a:lnTo>
                  <a:lnTo>
                    <a:pt x="6" y="306"/>
                  </a:lnTo>
                  <a:lnTo>
                    <a:pt x="9" y="312"/>
                  </a:lnTo>
                  <a:lnTo>
                    <a:pt x="12" y="318"/>
                  </a:lnTo>
                  <a:lnTo>
                    <a:pt x="17" y="320"/>
                  </a:lnTo>
                  <a:lnTo>
                    <a:pt x="26" y="323"/>
                  </a:lnTo>
                  <a:lnTo>
                    <a:pt x="218" y="320"/>
                  </a:lnTo>
                  <a:lnTo>
                    <a:pt x="410" y="318"/>
                  </a:lnTo>
                  <a:lnTo>
                    <a:pt x="602" y="312"/>
                  </a:lnTo>
                  <a:lnTo>
                    <a:pt x="602" y="312"/>
                  </a:lnTo>
                  <a:lnTo>
                    <a:pt x="793" y="303"/>
                  </a:lnTo>
                  <a:lnTo>
                    <a:pt x="793" y="303"/>
                  </a:lnTo>
                  <a:lnTo>
                    <a:pt x="602" y="297"/>
                  </a:lnTo>
                  <a:lnTo>
                    <a:pt x="410" y="292"/>
                  </a:lnTo>
                  <a:lnTo>
                    <a:pt x="218" y="289"/>
                  </a:lnTo>
                  <a:lnTo>
                    <a:pt x="43" y="286"/>
                  </a:lnTo>
                  <a:lnTo>
                    <a:pt x="43" y="269"/>
                  </a:lnTo>
                  <a:lnTo>
                    <a:pt x="46" y="234"/>
                  </a:lnTo>
                  <a:lnTo>
                    <a:pt x="46" y="163"/>
                  </a:lnTo>
                  <a:lnTo>
                    <a:pt x="46" y="163"/>
                  </a:lnTo>
                  <a:lnTo>
                    <a:pt x="49" y="91"/>
                  </a:lnTo>
                  <a:lnTo>
                    <a:pt x="49" y="45"/>
                  </a:lnTo>
                  <a:lnTo>
                    <a:pt x="49" y="45"/>
                  </a:lnTo>
                  <a:lnTo>
                    <a:pt x="232" y="45"/>
                  </a:lnTo>
                  <a:lnTo>
                    <a:pt x="335" y="45"/>
                  </a:lnTo>
                  <a:lnTo>
                    <a:pt x="438" y="43"/>
                  </a:lnTo>
                  <a:lnTo>
                    <a:pt x="438" y="43"/>
                  </a:lnTo>
                  <a:lnTo>
                    <a:pt x="647" y="40"/>
                  </a:lnTo>
                  <a:lnTo>
                    <a:pt x="751" y="40"/>
                  </a:lnTo>
                  <a:lnTo>
                    <a:pt x="751" y="40"/>
                  </a:lnTo>
                  <a:lnTo>
                    <a:pt x="839" y="37"/>
                  </a:lnTo>
                  <a:lnTo>
                    <a:pt x="842" y="91"/>
                  </a:lnTo>
                  <a:lnTo>
                    <a:pt x="842" y="91"/>
                  </a:lnTo>
                  <a:lnTo>
                    <a:pt x="845" y="163"/>
                  </a:lnTo>
                  <a:lnTo>
                    <a:pt x="848" y="197"/>
                  </a:lnTo>
                  <a:lnTo>
                    <a:pt x="851" y="234"/>
                  </a:lnTo>
                  <a:lnTo>
                    <a:pt x="851" y="234"/>
                  </a:lnTo>
                  <a:lnTo>
                    <a:pt x="854" y="303"/>
                  </a:lnTo>
                  <a:lnTo>
                    <a:pt x="854" y="303"/>
                  </a:lnTo>
                  <a:lnTo>
                    <a:pt x="859" y="234"/>
                  </a:lnTo>
                  <a:lnTo>
                    <a:pt x="862" y="197"/>
                  </a:lnTo>
                  <a:lnTo>
                    <a:pt x="862" y="163"/>
                  </a:lnTo>
                  <a:lnTo>
                    <a:pt x="862" y="163"/>
                  </a:lnTo>
                  <a:lnTo>
                    <a:pt x="868" y="91"/>
                  </a:lnTo>
                  <a:lnTo>
                    <a:pt x="871" y="22"/>
                  </a:lnTo>
                  <a:lnTo>
                    <a:pt x="871" y="22"/>
                  </a:lnTo>
                  <a:lnTo>
                    <a:pt x="871" y="22"/>
                  </a:lnTo>
                  <a:lnTo>
                    <a:pt x="868" y="17"/>
                  </a:lnTo>
                  <a:lnTo>
                    <a:pt x="865" y="11"/>
                  </a:lnTo>
                  <a:lnTo>
                    <a:pt x="862" y="8"/>
                  </a:lnTo>
                  <a:lnTo>
                    <a:pt x="856" y="8"/>
                  </a:lnTo>
                  <a:lnTo>
                    <a:pt x="854" y="8"/>
                  </a:lnTo>
                  <a:lnTo>
                    <a:pt x="854" y="8"/>
                  </a:lnTo>
                  <a:lnTo>
                    <a:pt x="751" y="6"/>
                  </a:lnTo>
                  <a:lnTo>
                    <a:pt x="647" y="3"/>
                  </a:lnTo>
                  <a:lnTo>
                    <a:pt x="647" y="3"/>
                  </a:lnTo>
                  <a:lnTo>
                    <a:pt x="438" y="0"/>
                  </a:lnTo>
                  <a:lnTo>
                    <a:pt x="335" y="0"/>
                  </a:lnTo>
                  <a:lnTo>
                    <a:pt x="232" y="0"/>
                  </a:lnTo>
                  <a:lnTo>
                    <a:pt x="232" y="0"/>
                  </a:lnTo>
                  <a:lnTo>
                    <a:pt x="26" y="0"/>
                  </a:lnTo>
                  <a:lnTo>
                    <a:pt x="23" y="0"/>
                  </a:lnTo>
                  <a:lnTo>
                    <a:pt x="23" y="0"/>
                  </a:lnTo>
                  <a:lnTo>
                    <a:pt x="23" y="0"/>
                  </a:lnTo>
                  <a:lnTo>
                    <a:pt x="14" y="0"/>
                  </a:lnTo>
                  <a:lnTo>
                    <a:pt x="9" y="6"/>
                  </a:lnTo>
                  <a:lnTo>
                    <a:pt x="3" y="14"/>
                  </a:lnTo>
                  <a:lnTo>
                    <a:pt x="0" y="22"/>
                  </a:lnTo>
                  <a:lnTo>
                    <a:pt x="3" y="91"/>
                  </a:lnTo>
                  <a:lnTo>
                    <a:pt x="3" y="91"/>
                  </a:lnTo>
                  <a:lnTo>
                    <a:pt x="3" y="16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2" name="Freeform 60"/>
            <p:cNvSpPr>
              <a:spLocks noChangeArrowheads="1"/>
            </p:cNvSpPr>
            <p:nvPr/>
          </p:nvSpPr>
          <p:spPr bwMode="auto">
            <a:xfrm>
              <a:off x="7997825" y="2408238"/>
              <a:ext cx="312738" cy="117475"/>
            </a:xfrm>
            <a:custGeom>
              <a:avLst/>
              <a:gdLst>
                <a:gd name="T0" fmla="*/ 232 w 869"/>
                <a:gd name="T1" fmla="*/ 0 h 325"/>
                <a:gd name="T2" fmla="*/ 23 w 869"/>
                <a:gd name="T3" fmla="*/ 0 h 325"/>
                <a:gd name="T4" fmla="*/ 23 w 869"/>
                <a:gd name="T5" fmla="*/ 0 h 325"/>
                <a:gd name="T6" fmla="*/ 14 w 869"/>
                <a:gd name="T7" fmla="*/ 0 h 325"/>
                <a:gd name="T8" fmla="*/ 3 w 869"/>
                <a:gd name="T9" fmla="*/ 14 h 325"/>
                <a:gd name="T10" fmla="*/ 0 w 869"/>
                <a:gd name="T11" fmla="*/ 95 h 325"/>
                <a:gd name="T12" fmla="*/ 0 w 869"/>
                <a:gd name="T13" fmla="*/ 163 h 325"/>
                <a:gd name="T14" fmla="*/ 3 w 869"/>
                <a:gd name="T15" fmla="*/ 269 h 325"/>
                <a:gd name="T16" fmla="*/ 6 w 869"/>
                <a:gd name="T17" fmla="*/ 307 h 325"/>
                <a:gd name="T18" fmla="*/ 6 w 869"/>
                <a:gd name="T19" fmla="*/ 312 h 325"/>
                <a:gd name="T20" fmla="*/ 17 w 869"/>
                <a:gd name="T21" fmla="*/ 324 h 325"/>
                <a:gd name="T22" fmla="*/ 215 w 869"/>
                <a:gd name="T23" fmla="*/ 321 h 325"/>
                <a:gd name="T24" fmla="*/ 598 w 869"/>
                <a:gd name="T25" fmla="*/ 312 h 325"/>
                <a:gd name="T26" fmla="*/ 793 w 869"/>
                <a:gd name="T27" fmla="*/ 307 h 325"/>
                <a:gd name="T28" fmla="*/ 598 w 869"/>
                <a:gd name="T29" fmla="*/ 298 h 325"/>
                <a:gd name="T30" fmla="*/ 215 w 869"/>
                <a:gd name="T31" fmla="*/ 289 h 325"/>
                <a:gd name="T32" fmla="*/ 43 w 869"/>
                <a:gd name="T33" fmla="*/ 269 h 325"/>
                <a:gd name="T34" fmla="*/ 46 w 869"/>
                <a:gd name="T35" fmla="*/ 163 h 325"/>
                <a:gd name="T36" fmla="*/ 46 w 869"/>
                <a:gd name="T37" fmla="*/ 95 h 325"/>
                <a:gd name="T38" fmla="*/ 46 w 869"/>
                <a:gd name="T39" fmla="*/ 46 h 325"/>
                <a:gd name="T40" fmla="*/ 335 w 869"/>
                <a:gd name="T41" fmla="*/ 46 h 325"/>
                <a:gd name="T42" fmla="*/ 438 w 869"/>
                <a:gd name="T43" fmla="*/ 43 h 325"/>
                <a:gd name="T44" fmla="*/ 750 w 869"/>
                <a:gd name="T45" fmla="*/ 40 h 325"/>
                <a:gd name="T46" fmla="*/ 839 w 869"/>
                <a:gd name="T47" fmla="*/ 37 h 325"/>
                <a:gd name="T48" fmla="*/ 842 w 869"/>
                <a:gd name="T49" fmla="*/ 95 h 325"/>
                <a:gd name="T50" fmla="*/ 845 w 869"/>
                <a:gd name="T51" fmla="*/ 201 h 325"/>
                <a:gd name="T52" fmla="*/ 848 w 869"/>
                <a:gd name="T53" fmla="*/ 235 h 325"/>
                <a:gd name="T54" fmla="*/ 853 w 869"/>
                <a:gd name="T55" fmla="*/ 307 h 325"/>
                <a:gd name="T56" fmla="*/ 859 w 869"/>
                <a:gd name="T57" fmla="*/ 201 h 325"/>
                <a:gd name="T58" fmla="*/ 862 w 869"/>
                <a:gd name="T59" fmla="*/ 163 h 325"/>
                <a:gd name="T60" fmla="*/ 868 w 869"/>
                <a:gd name="T61" fmla="*/ 23 h 325"/>
                <a:gd name="T62" fmla="*/ 868 w 869"/>
                <a:gd name="T63" fmla="*/ 23 h 325"/>
                <a:gd name="T64" fmla="*/ 865 w 869"/>
                <a:gd name="T65" fmla="*/ 11 h 325"/>
                <a:gd name="T66" fmla="*/ 853 w 869"/>
                <a:gd name="T67" fmla="*/ 9 h 325"/>
                <a:gd name="T68" fmla="*/ 853 w 869"/>
                <a:gd name="T69" fmla="*/ 9 h 325"/>
                <a:gd name="T70" fmla="*/ 647 w 869"/>
                <a:gd name="T71" fmla="*/ 3 h 325"/>
                <a:gd name="T72" fmla="*/ 438 w 869"/>
                <a:gd name="T7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9" h="325">
                  <a:moveTo>
                    <a:pt x="335" y="0"/>
                  </a:moveTo>
                  <a:lnTo>
                    <a:pt x="232" y="0"/>
                  </a:lnTo>
                  <a:lnTo>
                    <a:pt x="232" y="0"/>
                  </a:lnTo>
                  <a:lnTo>
                    <a:pt x="23" y="0"/>
                  </a:lnTo>
                  <a:lnTo>
                    <a:pt x="23" y="0"/>
                  </a:lnTo>
                  <a:lnTo>
                    <a:pt x="23" y="0"/>
                  </a:lnTo>
                  <a:lnTo>
                    <a:pt x="23" y="0"/>
                  </a:lnTo>
                  <a:lnTo>
                    <a:pt x="14" y="0"/>
                  </a:lnTo>
                  <a:lnTo>
                    <a:pt x="6" y="6"/>
                  </a:lnTo>
                  <a:lnTo>
                    <a:pt x="3" y="14"/>
                  </a:lnTo>
                  <a:lnTo>
                    <a:pt x="0" y="23"/>
                  </a:lnTo>
                  <a:lnTo>
                    <a:pt x="0" y="95"/>
                  </a:lnTo>
                  <a:lnTo>
                    <a:pt x="0" y="95"/>
                  </a:lnTo>
                  <a:lnTo>
                    <a:pt x="0" y="163"/>
                  </a:lnTo>
                  <a:lnTo>
                    <a:pt x="3" y="235"/>
                  </a:lnTo>
                  <a:lnTo>
                    <a:pt x="3" y="269"/>
                  </a:lnTo>
                  <a:lnTo>
                    <a:pt x="6" y="307"/>
                  </a:lnTo>
                  <a:lnTo>
                    <a:pt x="6" y="307"/>
                  </a:lnTo>
                  <a:lnTo>
                    <a:pt x="6" y="307"/>
                  </a:lnTo>
                  <a:lnTo>
                    <a:pt x="6" y="312"/>
                  </a:lnTo>
                  <a:lnTo>
                    <a:pt x="11" y="318"/>
                  </a:lnTo>
                  <a:lnTo>
                    <a:pt x="17" y="324"/>
                  </a:lnTo>
                  <a:lnTo>
                    <a:pt x="23" y="324"/>
                  </a:lnTo>
                  <a:lnTo>
                    <a:pt x="215" y="321"/>
                  </a:lnTo>
                  <a:lnTo>
                    <a:pt x="406" y="318"/>
                  </a:lnTo>
                  <a:lnTo>
                    <a:pt x="598" y="312"/>
                  </a:lnTo>
                  <a:lnTo>
                    <a:pt x="598" y="312"/>
                  </a:lnTo>
                  <a:lnTo>
                    <a:pt x="793" y="307"/>
                  </a:lnTo>
                  <a:lnTo>
                    <a:pt x="793" y="307"/>
                  </a:lnTo>
                  <a:lnTo>
                    <a:pt x="598" y="298"/>
                  </a:lnTo>
                  <a:lnTo>
                    <a:pt x="406" y="292"/>
                  </a:lnTo>
                  <a:lnTo>
                    <a:pt x="215" y="289"/>
                  </a:lnTo>
                  <a:lnTo>
                    <a:pt x="43" y="286"/>
                  </a:lnTo>
                  <a:lnTo>
                    <a:pt x="43" y="269"/>
                  </a:lnTo>
                  <a:lnTo>
                    <a:pt x="43" y="235"/>
                  </a:lnTo>
                  <a:lnTo>
                    <a:pt x="46" y="163"/>
                  </a:lnTo>
                  <a:lnTo>
                    <a:pt x="46" y="163"/>
                  </a:lnTo>
                  <a:lnTo>
                    <a:pt x="46" y="95"/>
                  </a:lnTo>
                  <a:lnTo>
                    <a:pt x="46" y="46"/>
                  </a:lnTo>
                  <a:lnTo>
                    <a:pt x="46" y="46"/>
                  </a:lnTo>
                  <a:lnTo>
                    <a:pt x="232" y="46"/>
                  </a:lnTo>
                  <a:lnTo>
                    <a:pt x="335" y="46"/>
                  </a:lnTo>
                  <a:lnTo>
                    <a:pt x="438" y="43"/>
                  </a:lnTo>
                  <a:lnTo>
                    <a:pt x="438" y="43"/>
                  </a:lnTo>
                  <a:lnTo>
                    <a:pt x="647" y="43"/>
                  </a:lnTo>
                  <a:lnTo>
                    <a:pt x="750" y="40"/>
                  </a:lnTo>
                  <a:lnTo>
                    <a:pt x="750" y="40"/>
                  </a:lnTo>
                  <a:lnTo>
                    <a:pt x="839" y="37"/>
                  </a:lnTo>
                  <a:lnTo>
                    <a:pt x="842" y="95"/>
                  </a:lnTo>
                  <a:lnTo>
                    <a:pt x="842" y="95"/>
                  </a:lnTo>
                  <a:lnTo>
                    <a:pt x="845" y="163"/>
                  </a:lnTo>
                  <a:lnTo>
                    <a:pt x="845" y="201"/>
                  </a:lnTo>
                  <a:lnTo>
                    <a:pt x="848" y="235"/>
                  </a:lnTo>
                  <a:lnTo>
                    <a:pt x="848" y="235"/>
                  </a:lnTo>
                  <a:lnTo>
                    <a:pt x="853" y="307"/>
                  </a:lnTo>
                  <a:lnTo>
                    <a:pt x="853" y="307"/>
                  </a:lnTo>
                  <a:lnTo>
                    <a:pt x="859" y="235"/>
                  </a:lnTo>
                  <a:lnTo>
                    <a:pt x="859" y="201"/>
                  </a:lnTo>
                  <a:lnTo>
                    <a:pt x="862" y="163"/>
                  </a:lnTo>
                  <a:lnTo>
                    <a:pt x="862" y="163"/>
                  </a:lnTo>
                  <a:lnTo>
                    <a:pt x="865" y="95"/>
                  </a:lnTo>
                  <a:lnTo>
                    <a:pt x="868" y="23"/>
                  </a:lnTo>
                  <a:lnTo>
                    <a:pt x="868" y="23"/>
                  </a:lnTo>
                  <a:lnTo>
                    <a:pt x="868" y="23"/>
                  </a:lnTo>
                  <a:lnTo>
                    <a:pt x="868" y="17"/>
                  </a:lnTo>
                  <a:lnTo>
                    <a:pt x="865" y="11"/>
                  </a:lnTo>
                  <a:lnTo>
                    <a:pt x="859" y="9"/>
                  </a:lnTo>
                  <a:lnTo>
                    <a:pt x="853" y="9"/>
                  </a:lnTo>
                  <a:lnTo>
                    <a:pt x="853" y="9"/>
                  </a:lnTo>
                  <a:lnTo>
                    <a:pt x="853" y="9"/>
                  </a:lnTo>
                  <a:lnTo>
                    <a:pt x="750" y="6"/>
                  </a:lnTo>
                  <a:lnTo>
                    <a:pt x="647" y="3"/>
                  </a:lnTo>
                  <a:lnTo>
                    <a:pt x="647" y="3"/>
                  </a:lnTo>
                  <a:lnTo>
                    <a:pt x="438" y="0"/>
                  </a:lnTo>
                  <a:lnTo>
                    <a:pt x="33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cxnSp>
        <p:nvCxnSpPr>
          <p:cNvPr id="383" name="Straight Connector 382"/>
          <p:cNvCxnSpPr/>
          <p:nvPr/>
        </p:nvCxnSpPr>
        <p:spPr>
          <a:xfrm flipH="1" flipV="1">
            <a:off x="3817762" y="1587226"/>
            <a:ext cx="2167" cy="457200"/>
          </a:xfrm>
          <a:prstGeom prst="line">
            <a:avLst/>
          </a:prstGeom>
          <a:solidFill>
            <a:srgbClr val="A1A194"/>
          </a:solidFill>
          <a:ln w="28575" cap="flat">
            <a:solidFill>
              <a:schemeClr val="accent4">
                <a:lumMod val="50000"/>
              </a:schemeClr>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cxnSp>
      <p:grpSp>
        <p:nvGrpSpPr>
          <p:cNvPr id="181" name="Group 180"/>
          <p:cNvGrpSpPr/>
          <p:nvPr/>
        </p:nvGrpSpPr>
        <p:grpSpPr>
          <a:xfrm>
            <a:off x="3582255" y="1100561"/>
            <a:ext cx="1459855" cy="506618"/>
            <a:chOff x="3381951" y="1574251"/>
            <a:chExt cx="1459855" cy="506618"/>
          </a:xfrm>
        </p:grpSpPr>
        <p:grpSp>
          <p:nvGrpSpPr>
            <p:cNvPr id="182" name="Group 181"/>
            <p:cNvGrpSpPr/>
            <p:nvPr/>
          </p:nvGrpSpPr>
          <p:grpSpPr>
            <a:xfrm>
              <a:off x="3381951" y="1574251"/>
              <a:ext cx="1459855" cy="506618"/>
              <a:chOff x="246063" y="2659063"/>
              <a:chExt cx="1519237" cy="722312"/>
            </a:xfrm>
            <a:solidFill>
              <a:srgbClr val="A1A194"/>
            </a:solidFill>
          </p:grpSpPr>
          <p:sp>
            <p:nvSpPr>
              <p:cNvPr id="184" name="Freeform 8"/>
              <p:cNvSpPr>
                <a:spLocks noChangeArrowheads="1"/>
              </p:cNvSpPr>
              <p:nvPr/>
            </p:nvSpPr>
            <p:spPr bwMode="auto">
              <a:xfrm>
                <a:off x="246063" y="2659063"/>
                <a:ext cx="1519237" cy="722312"/>
              </a:xfrm>
              <a:custGeom>
                <a:avLst/>
                <a:gdLst>
                  <a:gd name="T0" fmla="*/ 4124 w 4219"/>
                  <a:gd name="T1" fmla="*/ 1666 h 2007"/>
                  <a:gd name="T2" fmla="*/ 3985 w 4219"/>
                  <a:gd name="T3" fmla="*/ 1483 h 2007"/>
                  <a:gd name="T4" fmla="*/ 3853 w 4219"/>
                  <a:gd name="T5" fmla="*/ 1373 h 2007"/>
                  <a:gd name="T6" fmla="*/ 3703 w 4219"/>
                  <a:gd name="T7" fmla="*/ 1226 h 2007"/>
                  <a:gd name="T8" fmla="*/ 3628 w 4219"/>
                  <a:gd name="T9" fmla="*/ 1012 h 2007"/>
                  <a:gd name="T10" fmla="*/ 3518 w 4219"/>
                  <a:gd name="T11" fmla="*/ 869 h 2007"/>
                  <a:gd name="T12" fmla="*/ 3301 w 4219"/>
                  <a:gd name="T13" fmla="*/ 738 h 2007"/>
                  <a:gd name="T14" fmla="*/ 3145 w 4219"/>
                  <a:gd name="T15" fmla="*/ 446 h 2007"/>
                  <a:gd name="T16" fmla="*/ 2949 w 4219"/>
                  <a:gd name="T17" fmla="*/ 210 h 2007"/>
                  <a:gd name="T18" fmla="*/ 2569 w 4219"/>
                  <a:gd name="T19" fmla="*/ 19 h 2007"/>
                  <a:gd name="T20" fmla="*/ 2322 w 4219"/>
                  <a:gd name="T21" fmla="*/ 3 h 2007"/>
                  <a:gd name="T22" fmla="*/ 1914 w 4219"/>
                  <a:gd name="T23" fmla="*/ 137 h 2007"/>
                  <a:gd name="T24" fmla="*/ 1644 w 4219"/>
                  <a:gd name="T25" fmla="*/ 271 h 2007"/>
                  <a:gd name="T26" fmla="*/ 1472 w 4219"/>
                  <a:gd name="T27" fmla="*/ 290 h 2007"/>
                  <a:gd name="T28" fmla="*/ 1252 w 4219"/>
                  <a:gd name="T29" fmla="*/ 397 h 2007"/>
                  <a:gd name="T30" fmla="*/ 1150 w 4219"/>
                  <a:gd name="T31" fmla="*/ 499 h 2007"/>
                  <a:gd name="T32" fmla="*/ 1056 w 4219"/>
                  <a:gd name="T33" fmla="*/ 663 h 2007"/>
                  <a:gd name="T34" fmla="*/ 826 w 4219"/>
                  <a:gd name="T35" fmla="*/ 733 h 2007"/>
                  <a:gd name="T36" fmla="*/ 657 w 4219"/>
                  <a:gd name="T37" fmla="*/ 829 h 2007"/>
                  <a:gd name="T38" fmla="*/ 558 w 4219"/>
                  <a:gd name="T39" fmla="*/ 926 h 2007"/>
                  <a:gd name="T40" fmla="*/ 461 w 4219"/>
                  <a:gd name="T41" fmla="*/ 1095 h 2007"/>
                  <a:gd name="T42" fmla="*/ 300 w 4219"/>
                  <a:gd name="T43" fmla="*/ 1191 h 2007"/>
                  <a:gd name="T44" fmla="*/ 45 w 4219"/>
                  <a:gd name="T45" fmla="*/ 1400 h 2007"/>
                  <a:gd name="T46" fmla="*/ 0 w 4219"/>
                  <a:gd name="T47" fmla="*/ 1583 h 2007"/>
                  <a:gd name="T48" fmla="*/ 10 w 4219"/>
                  <a:gd name="T49" fmla="*/ 1690 h 2007"/>
                  <a:gd name="T50" fmla="*/ 209 w 4219"/>
                  <a:gd name="T51" fmla="*/ 1950 h 2007"/>
                  <a:gd name="T52" fmla="*/ 1349 w 4219"/>
                  <a:gd name="T53" fmla="*/ 1966 h 2007"/>
                  <a:gd name="T54" fmla="*/ 3220 w 4219"/>
                  <a:gd name="T55" fmla="*/ 1937 h 2007"/>
                  <a:gd name="T56" fmla="*/ 4156 w 4219"/>
                  <a:gd name="T57" fmla="*/ 1977 h 2007"/>
                  <a:gd name="T58" fmla="*/ 3220 w 4219"/>
                  <a:gd name="T59" fmla="*/ 1913 h 2007"/>
                  <a:gd name="T60" fmla="*/ 1657 w 4219"/>
                  <a:gd name="T61" fmla="*/ 1910 h 2007"/>
                  <a:gd name="T62" fmla="*/ 271 w 4219"/>
                  <a:gd name="T63" fmla="*/ 1915 h 2007"/>
                  <a:gd name="T64" fmla="*/ 83 w 4219"/>
                  <a:gd name="T65" fmla="*/ 1709 h 2007"/>
                  <a:gd name="T66" fmla="*/ 64 w 4219"/>
                  <a:gd name="T67" fmla="*/ 1591 h 2007"/>
                  <a:gd name="T68" fmla="*/ 78 w 4219"/>
                  <a:gd name="T69" fmla="*/ 1497 h 2007"/>
                  <a:gd name="T70" fmla="*/ 220 w 4219"/>
                  <a:gd name="T71" fmla="*/ 1298 h 2007"/>
                  <a:gd name="T72" fmla="*/ 496 w 4219"/>
                  <a:gd name="T73" fmla="*/ 1215 h 2007"/>
                  <a:gd name="T74" fmla="*/ 542 w 4219"/>
                  <a:gd name="T75" fmla="*/ 1073 h 2007"/>
                  <a:gd name="T76" fmla="*/ 651 w 4219"/>
                  <a:gd name="T77" fmla="*/ 923 h 2007"/>
                  <a:gd name="T78" fmla="*/ 804 w 4219"/>
                  <a:gd name="T79" fmla="*/ 816 h 2007"/>
                  <a:gd name="T80" fmla="*/ 995 w 4219"/>
                  <a:gd name="T81" fmla="*/ 762 h 2007"/>
                  <a:gd name="T82" fmla="*/ 1129 w 4219"/>
                  <a:gd name="T83" fmla="*/ 663 h 2007"/>
                  <a:gd name="T84" fmla="*/ 1228 w 4219"/>
                  <a:gd name="T85" fmla="*/ 513 h 2007"/>
                  <a:gd name="T86" fmla="*/ 1346 w 4219"/>
                  <a:gd name="T87" fmla="*/ 413 h 2007"/>
                  <a:gd name="T88" fmla="*/ 1539 w 4219"/>
                  <a:gd name="T89" fmla="*/ 344 h 2007"/>
                  <a:gd name="T90" fmla="*/ 1745 w 4219"/>
                  <a:gd name="T91" fmla="*/ 349 h 2007"/>
                  <a:gd name="T92" fmla="*/ 1997 w 4219"/>
                  <a:gd name="T93" fmla="*/ 159 h 2007"/>
                  <a:gd name="T94" fmla="*/ 2384 w 4219"/>
                  <a:gd name="T95" fmla="*/ 59 h 2007"/>
                  <a:gd name="T96" fmla="*/ 2612 w 4219"/>
                  <a:gd name="T97" fmla="*/ 89 h 2007"/>
                  <a:gd name="T98" fmla="*/ 2960 w 4219"/>
                  <a:gd name="T99" fmla="*/ 287 h 2007"/>
                  <a:gd name="T100" fmla="*/ 3132 w 4219"/>
                  <a:gd name="T101" fmla="*/ 521 h 2007"/>
                  <a:gd name="T102" fmla="*/ 3311 w 4219"/>
                  <a:gd name="T103" fmla="*/ 784 h 2007"/>
                  <a:gd name="T104" fmla="*/ 3510 w 4219"/>
                  <a:gd name="T105" fmla="*/ 912 h 2007"/>
                  <a:gd name="T106" fmla="*/ 3588 w 4219"/>
                  <a:gd name="T107" fmla="*/ 1006 h 2007"/>
                  <a:gd name="T108" fmla="*/ 3671 w 4219"/>
                  <a:gd name="T109" fmla="*/ 1205 h 2007"/>
                  <a:gd name="T110" fmla="*/ 3740 w 4219"/>
                  <a:gd name="T111" fmla="*/ 1336 h 2007"/>
                  <a:gd name="T112" fmla="*/ 3909 w 4219"/>
                  <a:gd name="T113" fmla="*/ 1441 h 2007"/>
                  <a:gd name="T114" fmla="*/ 4067 w 4219"/>
                  <a:gd name="T115" fmla="*/ 1601 h 2007"/>
                  <a:gd name="T116" fmla="*/ 4183 w 4219"/>
                  <a:gd name="T117" fmla="*/ 1827 h 2007"/>
                  <a:gd name="T118" fmla="*/ 4207 w 4219"/>
                  <a:gd name="T119" fmla="*/ 1974 h 2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19" h="2007">
                    <a:moveTo>
                      <a:pt x="4215" y="1950"/>
                    </a:moveTo>
                    <a:lnTo>
                      <a:pt x="4213" y="1937"/>
                    </a:lnTo>
                    <a:lnTo>
                      <a:pt x="4199" y="1880"/>
                    </a:lnTo>
                    <a:lnTo>
                      <a:pt x="4188" y="1824"/>
                    </a:lnTo>
                    <a:lnTo>
                      <a:pt x="4188" y="1824"/>
                    </a:lnTo>
                    <a:lnTo>
                      <a:pt x="4180" y="1797"/>
                    </a:lnTo>
                    <a:lnTo>
                      <a:pt x="4170" y="1770"/>
                    </a:lnTo>
                    <a:lnTo>
                      <a:pt x="4170" y="1770"/>
                    </a:lnTo>
                    <a:lnTo>
                      <a:pt x="4148" y="1717"/>
                    </a:lnTo>
                    <a:lnTo>
                      <a:pt x="4124" y="1666"/>
                    </a:lnTo>
                    <a:lnTo>
                      <a:pt x="4124" y="1666"/>
                    </a:lnTo>
                    <a:lnTo>
                      <a:pt x="4095" y="1617"/>
                    </a:lnTo>
                    <a:lnTo>
                      <a:pt x="4095" y="1617"/>
                    </a:lnTo>
                    <a:lnTo>
                      <a:pt x="4078" y="1593"/>
                    </a:lnTo>
                    <a:lnTo>
                      <a:pt x="4060" y="1569"/>
                    </a:lnTo>
                    <a:lnTo>
                      <a:pt x="4060" y="1569"/>
                    </a:lnTo>
                    <a:lnTo>
                      <a:pt x="4025" y="1524"/>
                    </a:lnTo>
                    <a:lnTo>
                      <a:pt x="4025" y="1524"/>
                    </a:lnTo>
                    <a:lnTo>
                      <a:pt x="3985" y="1483"/>
                    </a:lnTo>
                    <a:lnTo>
                      <a:pt x="3985" y="1483"/>
                    </a:lnTo>
                    <a:lnTo>
                      <a:pt x="3966" y="1462"/>
                    </a:lnTo>
                    <a:lnTo>
                      <a:pt x="3944" y="1443"/>
                    </a:lnTo>
                    <a:lnTo>
                      <a:pt x="3920" y="1424"/>
                    </a:lnTo>
                    <a:lnTo>
                      <a:pt x="3920" y="1424"/>
                    </a:lnTo>
                    <a:lnTo>
                      <a:pt x="3899" y="1406"/>
                    </a:lnTo>
                    <a:lnTo>
                      <a:pt x="3899" y="1406"/>
                    </a:lnTo>
                    <a:lnTo>
                      <a:pt x="3874" y="1389"/>
                    </a:lnTo>
                    <a:lnTo>
                      <a:pt x="3864" y="1382"/>
                    </a:lnTo>
                    <a:lnTo>
                      <a:pt x="3853" y="1373"/>
                    </a:lnTo>
                    <a:lnTo>
                      <a:pt x="3853" y="1373"/>
                    </a:lnTo>
                    <a:lnTo>
                      <a:pt x="3802" y="1341"/>
                    </a:lnTo>
                    <a:lnTo>
                      <a:pt x="3802" y="1341"/>
                    </a:lnTo>
                    <a:lnTo>
                      <a:pt x="3751" y="1314"/>
                    </a:lnTo>
                    <a:lnTo>
                      <a:pt x="3751" y="1314"/>
                    </a:lnTo>
                    <a:lnTo>
                      <a:pt x="3708" y="1293"/>
                    </a:lnTo>
                    <a:lnTo>
                      <a:pt x="3706" y="1277"/>
                    </a:lnTo>
                    <a:lnTo>
                      <a:pt x="3706" y="1250"/>
                    </a:lnTo>
                    <a:lnTo>
                      <a:pt x="3706" y="1250"/>
                    </a:lnTo>
                    <a:lnTo>
                      <a:pt x="3703" y="1226"/>
                    </a:lnTo>
                    <a:lnTo>
                      <a:pt x="3703" y="1226"/>
                    </a:lnTo>
                    <a:lnTo>
                      <a:pt x="3698" y="1199"/>
                    </a:lnTo>
                    <a:lnTo>
                      <a:pt x="3698" y="1199"/>
                    </a:lnTo>
                    <a:lnTo>
                      <a:pt x="3687" y="1151"/>
                    </a:lnTo>
                    <a:lnTo>
                      <a:pt x="3687" y="1151"/>
                    </a:lnTo>
                    <a:lnTo>
                      <a:pt x="3671" y="1103"/>
                    </a:lnTo>
                    <a:lnTo>
                      <a:pt x="3671" y="1103"/>
                    </a:lnTo>
                    <a:lnTo>
                      <a:pt x="3652" y="1054"/>
                    </a:lnTo>
                    <a:lnTo>
                      <a:pt x="3652" y="1054"/>
                    </a:lnTo>
                    <a:lnTo>
                      <a:pt x="3628" y="1012"/>
                    </a:lnTo>
                    <a:lnTo>
                      <a:pt x="3628" y="1012"/>
                    </a:lnTo>
                    <a:lnTo>
                      <a:pt x="3601" y="966"/>
                    </a:lnTo>
                    <a:lnTo>
                      <a:pt x="3601" y="966"/>
                    </a:lnTo>
                    <a:lnTo>
                      <a:pt x="3585" y="947"/>
                    </a:lnTo>
                    <a:lnTo>
                      <a:pt x="3585" y="947"/>
                    </a:lnTo>
                    <a:lnTo>
                      <a:pt x="3569" y="926"/>
                    </a:lnTo>
                    <a:lnTo>
                      <a:pt x="3569" y="926"/>
                    </a:lnTo>
                    <a:lnTo>
                      <a:pt x="3553" y="907"/>
                    </a:lnTo>
                    <a:lnTo>
                      <a:pt x="3553" y="907"/>
                    </a:lnTo>
                    <a:lnTo>
                      <a:pt x="3537" y="888"/>
                    </a:lnTo>
                    <a:lnTo>
                      <a:pt x="3518" y="869"/>
                    </a:lnTo>
                    <a:lnTo>
                      <a:pt x="3499" y="853"/>
                    </a:lnTo>
                    <a:lnTo>
                      <a:pt x="3480" y="837"/>
                    </a:lnTo>
                    <a:lnTo>
                      <a:pt x="3459" y="821"/>
                    </a:lnTo>
                    <a:lnTo>
                      <a:pt x="3438" y="808"/>
                    </a:lnTo>
                    <a:lnTo>
                      <a:pt x="3416" y="794"/>
                    </a:lnTo>
                    <a:lnTo>
                      <a:pt x="3394" y="781"/>
                    </a:lnTo>
                    <a:lnTo>
                      <a:pt x="3370" y="767"/>
                    </a:lnTo>
                    <a:lnTo>
                      <a:pt x="3349" y="757"/>
                    </a:lnTo>
                    <a:lnTo>
                      <a:pt x="3325" y="746"/>
                    </a:lnTo>
                    <a:lnTo>
                      <a:pt x="3301" y="738"/>
                    </a:lnTo>
                    <a:lnTo>
                      <a:pt x="3276" y="730"/>
                    </a:lnTo>
                    <a:lnTo>
                      <a:pt x="3252" y="725"/>
                    </a:lnTo>
                    <a:lnTo>
                      <a:pt x="3242" y="722"/>
                    </a:lnTo>
                    <a:lnTo>
                      <a:pt x="3242" y="722"/>
                    </a:lnTo>
                    <a:lnTo>
                      <a:pt x="3228" y="666"/>
                    </a:lnTo>
                    <a:lnTo>
                      <a:pt x="3215" y="609"/>
                    </a:lnTo>
                    <a:lnTo>
                      <a:pt x="3196" y="553"/>
                    </a:lnTo>
                    <a:lnTo>
                      <a:pt x="3172" y="502"/>
                    </a:lnTo>
                    <a:lnTo>
                      <a:pt x="3172" y="502"/>
                    </a:lnTo>
                    <a:lnTo>
                      <a:pt x="3145" y="446"/>
                    </a:lnTo>
                    <a:lnTo>
                      <a:pt x="3113" y="395"/>
                    </a:lnTo>
                    <a:lnTo>
                      <a:pt x="3113" y="395"/>
                    </a:lnTo>
                    <a:lnTo>
                      <a:pt x="3076" y="344"/>
                    </a:lnTo>
                    <a:lnTo>
                      <a:pt x="3038" y="295"/>
                    </a:lnTo>
                    <a:lnTo>
                      <a:pt x="3038" y="295"/>
                    </a:lnTo>
                    <a:lnTo>
                      <a:pt x="3017" y="274"/>
                    </a:lnTo>
                    <a:lnTo>
                      <a:pt x="2995" y="252"/>
                    </a:lnTo>
                    <a:lnTo>
                      <a:pt x="2995" y="252"/>
                    </a:lnTo>
                    <a:lnTo>
                      <a:pt x="2949" y="210"/>
                    </a:lnTo>
                    <a:lnTo>
                      <a:pt x="2949" y="210"/>
                    </a:lnTo>
                    <a:lnTo>
                      <a:pt x="2901" y="172"/>
                    </a:lnTo>
                    <a:lnTo>
                      <a:pt x="2853" y="137"/>
                    </a:lnTo>
                    <a:lnTo>
                      <a:pt x="2853" y="137"/>
                    </a:lnTo>
                    <a:lnTo>
                      <a:pt x="2799" y="105"/>
                    </a:lnTo>
                    <a:lnTo>
                      <a:pt x="2743" y="78"/>
                    </a:lnTo>
                    <a:lnTo>
                      <a:pt x="2743" y="78"/>
                    </a:lnTo>
                    <a:lnTo>
                      <a:pt x="2687" y="54"/>
                    </a:lnTo>
                    <a:lnTo>
                      <a:pt x="2628" y="35"/>
                    </a:lnTo>
                    <a:lnTo>
                      <a:pt x="2628" y="35"/>
                    </a:lnTo>
                    <a:lnTo>
                      <a:pt x="2569" y="19"/>
                    </a:lnTo>
                    <a:lnTo>
                      <a:pt x="2569" y="19"/>
                    </a:lnTo>
                    <a:lnTo>
                      <a:pt x="2507" y="8"/>
                    </a:lnTo>
                    <a:lnTo>
                      <a:pt x="2507" y="8"/>
                    </a:lnTo>
                    <a:lnTo>
                      <a:pt x="2445" y="3"/>
                    </a:lnTo>
                    <a:lnTo>
                      <a:pt x="2445" y="3"/>
                    </a:lnTo>
                    <a:lnTo>
                      <a:pt x="2416" y="0"/>
                    </a:lnTo>
                    <a:lnTo>
                      <a:pt x="2416" y="0"/>
                    </a:lnTo>
                    <a:lnTo>
                      <a:pt x="2384" y="0"/>
                    </a:lnTo>
                    <a:lnTo>
                      <a:pt x="2384" y="0"/>
                    </a:lnTo>
                    <a:lnTo>
                      <a:pt x="2322" y="3"/>
                    </a:lnTo>
                    <a:lnTo>
                      <a:pt x="2260" y="8"/>
                    </a:lnTo>
                    <a:lnTo>
                      <a:pt x="2260" y="8"/>
                    </a:lnTo>
                    <a:lnTo>
                      <a:pt x="2199" y="19"/>
                    </a:lnTo>
                    <a:lnTo>
                      <a:pt x="2140" y="35"/>
                    </a:lnTo>
                    <a:lnTo>
                      <a:pt x="2140" y="35"/>
                    </a:lnTo>
                    <a:lnTo>
                      <a:pt x="2081" y="54"/>
                    </a:lnTo>
                    <a:lnTo>
                      <a:pt x="2024" y="78"/>
                    </a:lnTo>
                    <a:lnTo>
                      <a:pt x="2024" y="78"/>
                    </a:lnTo>
                    <a:lnTo>
                      <a:pt x="1968" y="105"/>
                    </a:lnTo>
                    <a:lnTo>
                      <a:pt x="1914" y="137"/>
                    </a:lnTo>
                    <a:lnTo>
                      <a:pt x="1914" y="137"/>
                    </a:lnTo>
                    <a:lnTo>
                      <a:pt x="1863" y="172"/>
                    </a:lnTo>
                    <a:lnTo>
                      <a:pt x="1815" y="210"/>
                    </a:lnTo>
                    <a:lnTo>
                      <a:pt x="1815" y="210"/>
                    </a:lnTo>
                    <a:lnTo>
                      <a:pt x="1778" y="247"/>
                    </a:lnTo>
                    <a:lnTo>
                      <a:pt x="1740" y="285"/>
                    </a:lnTo>
                    <a:lnTo>
                      <a:pt x="1740" y="285"/>
                    </a:lnTo>
                    <a:lnTo>
                      <a:pt x="1692" y="277"/>
                    </a:lnTo>
                    <a:lnTo>
                      <a:pt x="1644" y="271"/>
                    </a:lnTo>
                    <a:lnTo>
                      <a:pt x="1644" y="271"/>
                    </a:lnTo>
                    <a:lnTo>
                      <a:pt x="1614" y="271"/>
                    </a:lnTo>
                    <a:lnTo>
                      <a:pt x="1614" y="271"/>
                    </a:lnTo>
                    <a:lnTo>
                      <a:pt x="1587" y="274"/>
                    </a:lnTo>
                    <a:lnTo>
                      <a:pt x="1571" y="274"/>
                    </a:lnTo>
                    <a:lnTo>
                      <a:pt x="1558" y="277"/>
                    </a:lnTo>
                    <a:lnTo>
                      <a:pt x="1558" y="277"/>
                    </a:lnTo>
                    <a:lnTo>
                      <a:pt x="1528" y="279"/>
                    </a:lnTo>
                    <a:lnTo>
                      <a:pt x="1528" y="279"/>
                    </a:lnTo>
                    <a:lnTo>
                      <a:pt x="1472" y="290"/>
                    </a:lnTo>
                    <a:lnTo>
                      <a:pt x="1472" y="290"/>
                    </a:lnTo>
                    <a:lnTo>
                      <a:pt x="1416" y="309"/>
                    </a:lnTo>
                    <a:lnTo>
                      <a:pt x="1416" y="309"/>
                    </a:lnTo>
                    <a:lnTo>
                      <a:pt x="1389" y="320"/>
                    </a:lnTo>
                    <a:lnTo>
                      <a:pt x="1389" y="320"/>
                    </a:lnTo>
                    <a:lnTo>
                      <a:pt x="1362" y="330"/>
                    </a:lnTo>
                    <a:lnTo>
                      <a:pt x="1362" y="330"/>
                    </a:lnTo>
                    <a:lnTo>
                      <a:pt x="1311" y="357"/>
                    </a:lnTo>
                    <a:lnTo>
                      <a:pt x="1311" y="357"/>
                    </a:lnTo>
                    <a:lnTo>
                      <a:pt x="1265" y="389"/>
                    </a:lnTo>
                    <a:lnTo>
                      <a:pt x="1252" y="397"/>
                    </a:lnTo>
                    <a:lnTo>
                      <a:pt x="1241" y="408"/>
                    </a:lnTo>
                    <a:lnTo>
                      <a:pt x="1241" y="408"/>
                    </a:lnTo>
                    <a:lnTo>
                      <a:pt x="1220" y="427"/>
                    </a:lnTo>
                    <a:lnTo>
                      <a:pt x="1220" y="427"/>
                    </a:lnTo>
                    <a:lnTo>
                      <a:pt x="1199" y="446"/>
                    </a:lnTo>
                    <a:lnTo>
                      <a:pt x="1199" y="446"/>
                    </a:lnTo>
                    <a:lnTo>
                      <a:pt x="1177" y="467"/>
                    </a:lnTo>
                    <a:lnTo>
                      <a:pt x="1177" y="467"/>
                    </a:lnTo>
                    <a:lnTo>
                      <a:pt x="1158" y="488"/>
                    </a:lnTo>
                    <a:lnTo>
                      <a:pt x="1150" y="499"/>
                    </a:lnTo>
                    <a:lnTo>
                      <a:pt x="1142" y="510"/>
                    </a:lnTo>
                    <a:lnTo>
                      <a:pt x="1142" y="510"/>
                    </a:lnTo>
                    <a:lnTo>
                      <a:pt x="1107" y="558"/>
                    </a:lnTo>
                    <a:lnTo>
                      <a:pt x="1107" y="558"/>
                    </a:lnTo>
                    <a:lnTo>
                      <a:pt x="1081" y="609"/>
                    </a:lnTo>
                    <a:lnTo>
                      <a:pt x="1081" y="609"/>
                    </a:lnTo>
                    <a:lnTo>
                      <a:pt x="1067" y="636"/>
                    </a:lnTo>
                    <a:lnTo>
                      <a:pt x="1067" y="636"/>
                    </a:lnTo>
                    <a:lnTo>
                      <a:pt x="1056" y="663"/>
                    </a:lnTo>
                    <a:lnTo>
                      <a:pt x="1056" y="663"/>
                    </a:lnTo>
                    <a:lnTo>
                      <a:pt x="1046" y="692"/>
                    </a:lnTo>
                    <a:lnTo>
                      <a:pt x="1046" y="692"/>
                    </a:lnTo>
                    <a:lnTo>
                      <a:pt x="1016" y="692"/>
                    </a:lnTo>
                    <a:lnTo>
                      <a:pt x="989" y="695"/>
                    </a:lnTo>
                    <a:lnTo>
                      <a:pt x="962" y="698"/>
                    </a:lnTo>
                    <a:lnTo>
                      <a:pt x="933" y="703"/>
                    </a:lnTo>
                    <a:lnTo>
                      <a:pt x="906" y="709"/>
                    </a:lnTo>
                    <a:lnTo>
                      <a:pt x="879" y="714"/>
                    </a:lnTo>
                    <a:lnTo>
                      <a:pt x="853" y="722"/>
                    </a:lnTo>
                    <a:lnTo>
                      <a:pt x="826" y="733"/>
                    </a:lnTo>
                    <a:lnTo>
                      <a:pt x="826" y="733"/>
                    </a:lnTo>
                    <a:lnTo>
                      <a:pt x="799" y="743"/>
                    </a:lnTo>
                    <a:lnTo>
                      <a:pt x="799" y="743"/>
                    </a:lnTo>
                    <a:lnTo>
                      <a:pt x="775" y="754"/>
                    </a:lnTo>
                    <a:lnTo>
                      <a:pt x="775" y="754"/>
                    </a:lnTo>
                    <a:lnTo>
                      <a:pt x="748" y="767"/>
                    </a:lnTo>
                    <a:lnTo>
                      <a:pt x="748" y="767"/>
                    </a:lnTo>
                    <a:lnTo>
                      <a:pt x="702" y="794"/>
                    </a:lnTo>
                    <a:lnTo>
                      <a:pt x="702" y="794"/>
                    </a:lnTo>
                    <a:lnTo>
                      <a:pt x="657" y="829"/>
                    </a:lnTo>
                    <a:lnTo>
                      <a:pt x="657" y="829"/>
                    </a:lnTo>
                    <a:lnTo>
                      <a:pt x="635" y="845"/>
                    </a:lnTo>
                    <a:lnTo>
                      <a:pt x="635" y="845"/>
                    </a:lnTo>
                    <a:lnTo>
                      <a:pt x="614" y="864"/>
                    </a:lnTo>
                    <a:lnTo>
                      <a:pt x="603" y="875"/>
                    </a:lnTo>
                    <a:lnTo>
                      <a:pt x="595" y="885"/>
                    </a:lnTo>
                    <a:lnTo>
                      <a:pt x="584" y="893"/>
                    </a:lnTo>
                    <a:lnTo>
                      <a:pt x="576" y="904"/>
                    </a:lnTo>
                    <a:lnTo>
                      <a:pt x="576" y="904"/>
                    </a:lnTo>
                    <a:lnTo>
                      <a:pt x="558" y="926"/>
                    </a:lnTo>
                    <a:lnTo>
                      <a:pt x="558" y="926"/>
                    </a:lnTo>
                    <a:lnTo>
                      <a:pt x="542" y="950"/>
                    </a:lnTo>
                    <a:lnTo>
                      <a:pt x="542" y="950"/>
                    </a:lnTo>
                    <a:lnTo>
                      <a:pt x="509" y="995"/>
                    </a:lnTo>
                    <a:lnTo>
                      <a:pt x="509" y="995"/>
                    </a:lnTo>
                    <a:lnTo>
                      <a:pt x="483" y="1044"/>
                    </a:lnTo>
                    <a:lnTo>
                      <a:pt x="483" y="1044"/>
                    </a:lnTo>
                    <a:lnTo>
                      <a:pt x="472" y="1071"/>
                    </a:lnTo>
                    <a:lnTo>
                      <a:pt x="472" y="1071"/>
                    </a:lnTo>
                    <a:lnTo>
                      <a:pt x="461" y="1095"/>
                    </a:lnTo>
                    <a:lnTo>
                      <a:pt x="461" y="1095"/>
                    </a:lnTo>
                    <a:lnTo>
                      <a:pt x="450" y="1121"/>
                    </a:lnTo>
                    <a:lnTo>
                      <a:pt x="442" y="1148"/>
                    </a:lnTo>
                    <a:lnTo>
                      <a:pt x="437" y="1175"/>
                    </a:lnTo>
                    <a:lnTo>
                      <a:pt x="437" y="1175"/>
                    </a:lnTo>
                    <a:lnTo>
                      <a:pt x="402" y="1175"/>
                    </a:lnTo>
                    <a:lnTo>
                      <a:pt x="367" y="1178"/>
                    </a:lnTo>
                    <a:lnTo>
                      <a:pt x="332" y="1183"/>
                    </a:lnTo>
                    <a:lnTo>
                      <a:pt x="300" y="1191"/>
                    </a:lnTo>
                    <a:lnTo>
                      <a:pt x="300" y="1191"/>
                    </a:lnTo>
                    <a:lnTo>
                      <a:pt x="260" y="1205"/>
                    </a:lnTo>
                    <a:lnTo>
                      <a:pt x="220" y="1223"/>
                    </a:lnTo>
                    <a:lnTo>
                      <a:pt x="185" y="1245"/>
                    </a:lnTo>
                    <a:lnTo>
                      <a:pt x="150" y="1269"/>
                    </a:lnTo>
                    <a:lnTo>
                      <a:pt x="150" y="1269"/>
                    </a:lnTo>
                    <a:lnTo>
                      <a:pt x="120" y="1298"/>
                    </a:lnTo>
                    <a:lnTo>
                      <a:pt x="91" y="1331"/>
                    </a:lnTo>
                    <a:lnTo>
                      <a:pt x="67" y="1365"/>
                    </a:lnTo>
                    <a:lnTo>
                      <a:pt x="45" y="1400"/>
                    </a:lnTo>
                    <a:lnTo>
                      <a:pt x="45" y="1400"/>
                    </a:lnTo>
                    <a:lnTo>
                      <a:pt x="27" y="1441"/>
                    </a:lnTo>
                    <a:lnTo>
                      <a:pt x="13" y="1481"/>
                    </a:lnTo>
                    <a:lnTo>
                      <a:pt x="13" y="1481"/>
                    </a:lnTo>
                    <a:lnTo>
                      <a:pt x="10" y="1500"/>
                    </a:lnTo>
                    <a:lnTo>
                      <a:pt x="10" y="1500"/>
                    </a:lnTo>
                    <a:lnTo>
                      <a:pt x="5" y="1521"/>
                    </a:lnTo>
                    <a:lnTo>
                      <a:pt x="5" y="1521"/>
                    </a:lnTo>
                    <a:lnTo>
                      <a:pt x="0" y="1564"/>
                    </a:lnTo>
                    <a:lnTo>
                      <a:pt x="0" y="1564"/>
                    </a:lnTo>
                    <a:lnTo>
                      <a:pt x="0" y="1583"/>
                    </a:lnTo>
                    <a:lnTo>
                      <a:pt x="0" y="1588"/>
                    </a:lnTo>
                    <a:lnTo>
                      <a:pt x="0" y="1591"/>
                    </a:lnTo>
                    <a:lnTo>
                      <a:pt x="0" y="1593"/>
                    </a:lnTo>
                    <a:lnTo>
                      <a:pt x="0" y="1604"/>
                    </a:lnTo>
                    <a:lnTo>
                      <a:pt x="0" y="1604"/>
                    </a:lnTo>
                    <a:lnTo>
                      <a:pt x="0" y="1626"/>
                    </a:lnTo>
                    <a:lnTo>
                      <a:pt x="0" y="1626"/>
                    </a:lnTo>
                    <a:lnTo>
                      <a:pt x="3" y="1647"/>
                    </a:lnTo>
                    <a:lnTo>
                      <a:pt x="3" y="1647"/>
                    </a:lnTo>
                    <a:lnTo>
                      <a:pt x="10" y="1690"/>
                    </a:lnTo>
                    <a:lnTo>
                      <a:pt x="24" y="1730"/>
                    </a:lnTo>
                    <a:lnTo>
                      <a:pt x="24" y="1730"/>
                    </a:lnTo>
                    <a:lnTo>
                      <a:pt x="40" y="1768"/>
                    </a:lnTo>
                    <a:lnTo>
                      <a:pt x="59" y="1805"/>
                    </a:lnTo>
                    <a:lnTo>
                      <a:pt x="83" y="1840"/>
                    </a:lnTo>
                    <a:lnTo>
                      <a:pt x="110" y="1872"/>
                    </a:lnTo>
                    <a:lnTo>
                      <a:pt x="110" y="1872"/>
                    </a:lnTo>
                    <a:lnTo>
                      <a:pt x="139" y="1902"/>
                    </a:lnTo>
                    <a:lnTo>
                      <a:pt x="174" y="1928"/>
                    </a:lnTo>
                    <a:lnTo>
                      <a:pt x="209" y="1950"/>
                    </a:lnTo>
                    <a:lnTo>
                      <a:pt x="246" y="1972"/>
                    </a:lnTo>
                    <a:lnTo>
                      <a:pt x="246" y="1972"/>
                    </a:lnTo>
                    <a:lnTo>
                      <a:pt x="287" y="1985"/>
                    </a:lnTo>
                    <a:lnTo>
                      <a:pt x="327" y="1996"/>
                    </a:lnTo>
                    <a:lnTo>
                      <a:pt x="367" y="2004"/>
                    </a:lnTo>
                    <a:lnTo>
                      <a:pt x="410" y="2006"/>
                    </a:lnTo>
                    <a:lnTo>
                      <a:pt x="724" y="1993"/>
                    </a:lnTo>
                    <a:lnTo>
                      <a:pt x="1035" y="1980"/>
                    </a:lnTo>
                    <a:lnTo>
                      <a:pt x="1349" y="1966"/>
                    </a:lnTo>
                    <a:lnTo>
                      <a:pt x="1349" y="1966"/>
                    </a:lnTo>
                    <a:lnTo>
                      <a:pt x="1660" y="1956"/>
                    </a:lnTo>
                    <a:lnTo>
                      <a:pt x="1971" y="1947"/>
                    </a:lnTo>
                    <a:lnTo>
                      <a:pt x="1971" y="1947"/>
                    </a:lnTo>
                    <a:lnTo>
                      <a:pt x="2284" y="1942"/>
                    </a:lnTo>
                    <a:lnTo>
                      <a:pt x="2284" y="1942"/>
                    </a:lnTo>
                    <a:lnTo>
                      <a:pt x="2595" y="1937"/>
                    </a:lnTo>
                    <a:lnTo>
                      <a:pt x="2751" y="1937"/>
                    </a:lnTo>
                    <a:lnTo>
                      <a:pt x="2909" y="1934"/>
                    </a:lnTo>
                    <a:lnTo>
                      <a:pt x="3065" y="1934"/>
                    </a:lnTo>
                    <a:lnTo>
                      <a:pt x="3220" y="1937"/>
                    </a:lnTo>
                    <a:lnTo>
                      <a:pt x="3376" y="1939"/>
                    </a:lnTo>
                    <a:lnTo>
                      <a:pt x="3531" y="1942"/>
                    </a:lnTo>
                    <a:lnTo>
                      <a:pt x="3531" y="1942"/>
                    </a:lnTo>
                    <a:lnTo>
                      <a:pt x="3690" y="1947"/>
                    </a:lnTo>
                    <a:lnTo>
                      <a:pt x="3845" y="1956"/>
                    </a:lnTo>
                    <a:lnTo>
                      <a:pt x="3923" y="1958"/>
                    </a:lnTo>
                    <a:lnTo>
                      <a:pt x="4001" y="1963"/>
                    </a:lnTo>
                    <a:lnTo>
                      <a:pt x="4038" y="1966"/>
                    </a:lnTo>
                    <a:lnTo>
                      <a:pt x="4078" y="1969"/>
                    </a:lnTo>
                    <a:lnTo>
                      <a:pt x="4156" y="1977"/>
                    </a:lnTo>
                    <a:lnTo>
                      <a:pt x="4078" y="1969"/>
                    </a:lnTo>
                    <a:lnTo>
                      <a:pt x="4041" y="1963"/>
                    </a:lnTo>
                    <a:lnTo>
                      <a:pt x="4001" y="1961"/>
                    </a:lnTo>
                    <a:lnTo>
                      <a:pt x="3923" y="1953"/>
                    </a:lnTo>
                    <a:lnTo>
                      <a:pt x="3845" y="1945"/>
                    </a:lnTo>
                    <a:lnTo>
                      <a:pt x="3845" y="1945"/>
                    </a:lnTo>
                    <a:lnTo>
                      <a:pt x="3690" y="1934"/>
                    </a:lnTo>
                    <a:lnTo>
                      <a:pt x="3534" y="1926"/>
                    </a:lnTo>
                    <a:lnTo>
                      <a:pt x="3376" y="1918"/>
                    </a:lnTo>
                    <a:lnTo>
                      <a:pt x="3220" y="1913"/>
                    </a:lnTo>
                    <a:lnTo>
                      <a:pt x="3065" y="1910"/>
                    </a:lnTo>
                    <a:lnTo>
                      <a:pt x="2909" y="1907"/>
                    </a:lnTo>
                    <a:lnTo>
                      <a:pt x="2909" y="1907"/>
                    </a:lnTo>
                    <a:lnTo>
                      <a:pt x="2595" y="1902"/>
                    </a:lnTo>
                    <a:lnTo>
                      <a:pt x="2595" y="1902"/>
                    </a:lnTo>
                    <a:lnTo>
                      <a:pt x="2284" y="1902"/>
                    </a:lnTo>
                    <a:lnTo>
                      <a:pt x="2284" y="1902"/>
                    </a:lnTo>
                    <a:lnTo>
                      <a:pt x="1971" y="1904"/>
                    </a:lnTo>
                    <a:lnTo>
                      <a:pt x="1657" y="1910"/>
                    </a:lnTo>
                    <a:lnTo>
                      <a:pt x="1657" y="1910"/>
                    </a:lnTo>
                    <a:lnTo>
                      <a:pt x="1346" y="1915"/>
                    </a:lnTo>
                    <a:lnTo>
                      <a:pt x="1032" y="1923"/>
                    </a:lnTo>
                    <a:lnTo>
                      <a:pt x="1032" y="1923"/>
                    </a:lnTo>
                    <a:lnTo>
                      <a:pt x="721" y="1934"/>
                    </a:lnTo>
                    <a:lnTo>
                      <a:pt x="410" y="1947"/>
                    </a:lnTo>
                    <a:lnTo>
                      <a:pt x="410" y="1947"/>
                    </a:lnTo>
                    <a:lnTo>
                      <a:pt x="375" y="1945"/>
                    </a:lnTo>
                    <a:lnTo>
                      <a:pt x="340" y="1937"/>
                    </a:lnTo>
                    <a:lnTo>
                      <a:pt x="306" y="1928"/>
                    </a:lnTo>
                    <a:lnTo>
                      <a:pt x="271" y="1915"/>
                    </a:lnTo>
                    <a:lnTo>
                      <a:pt x="271" y="1915"/>
                    </a:lnTo>
                    <a:lnTo>
                      <a:pt x="238" y="1899"/>
                    </a:lnTo>
                    <a:lnTo>
                      <a:pt x="209" y="1878"/>
                    </a:lnTo>
                    <a:lnTo>
                      <a:pt x="182" y="1856"/>
                    </a:lnTo>
                    <a:lnTo>
                      <a:pt x="155" y="1832"/>
                    </a:lnTo>
                    <a:lnTo>
                      <a:pt x="155" y="1832"/>
                    </a:lnTo>
                    <a:lnTo>
                      <a:pt x="134" y="1803"/>
                    </a:lnTo>
                    <a:lnTo>
                      <a:pt x="112" y="1773"/>
                    </a:lnTo>
                    <a:lnTo>
                      <a:pt x="96" y="1741"/>
                    </a:lnTo>
                    <a:lnTo>
                      <a:pt x="83" y="1709"/>
                    </a:lnTo>
                    <a:lnTo>
                      <a:pt x="83" y="1709"/>
                    </a:lnTo>
                    <a:lnTo>
                      <a:pt x="72" y="1674"/>
                    </a:lnTo>
                    <a:lnTo>
                      <a:pt x="67" y="1639"/>
                    </a:lnTo>
                    <a:lnTo>
                      <a:pt x="67" y="1639"/>
                    </a:lnTo>
                    <a:lnTo>
                      <a:pt x="64" y="1620"/>
                    </a:lnTo>
                    <a:lnTo>
                      <a:pt x="64" y="1620"/>
                    </a:lnTo>
                    <a:lnTo>
                      <a:pt x="64" y="1604"/>
                    </a:lnTo>
                    <a:lnTo>
                      <a:pt x="64" y="1593"/>
                    </a:lnTo>
                    <a:lnTo>
                      <a:pt x="64" y="1591"/>
                    </a:lnTo>
                    <a:lnTo>
                      <a:pt x="64" y="1591"/>
                    </a:lnTo>
                    <a:lnTo>
                      <a:pt x="64" y="1591"/>
                    </a:lnTo>
                    <a:lnTo>
                      <a:pt x="64" y="1585"/>
                    </a:lnTo>
                    <a:lnTo>
                      <a:pt x="64" y="1585"/>
                    </a:lnTo>
                    <a:lnTo>
                      <a:pt x="64" y="1567"/>
                    </a:lnTo>
                    <a:lnTo>
                      <a:pt x="64" y="1567"/>
                    </a:lnTo>
                    <a:lnTo>
                      <a:pt x="69" y="1532"/>
                    </a:lnTo>
                    <a:lnTo>
                      <a:pt x="69" y="1532"/>
                    </a:lnTo>
                    <a:lnTo>
                      <a:pt x="72" y="1516"/>
                    </a:lnTo>
                    <a:lnTo>
                      <a:pt x="72" y="1516"/>
                    </a:lnTo>
                    <a:lnTo>
                      <a:pt x="78" y="1497"/>
                    </a:lnTo>
                    <a:lnTo>
                      <a:pt x="78" y="1497"/>
                    </a:lnTo>
                    <a:lnTo>
                      <a:pt x="88" y="1462"/>
                    </a:lnTo>
                    <a:lnTo>
                      <a:pt x="102" y="1430"/>
                    </a:lnTo>
                    <a:lnTo>
                      <a:pt x="102" y="1430"/>
                    </a:lnTo>
                    <a:lnTo>
                      <a:pt x="120" y="1400"/>
                    </a:lnTo>
                    <a:lnTo>
                      <a:pt x="142" y="1371"/>
                    </a:lnTo>
                    <a:lnTo>
                      <a:pt x="166" y="1344"/>
                    </a:lnTo>
                    <a:lnTo>
                      <a:pt x="193" y="1320"/>
                    </a:lnTo>
                    <a:lnTo>
                      <a:pt x="193" y="1320"/>
                    </a:lnTo>
                    <a:lnTo>
                      <a:pt x="220" y="1298"/>
                    </a:lnTo>
                    <a:lnTo>
                      <a:pt x="252" y="1280"/>
                    </a:lnTo>
                    <a:lnTo>
                      <a:pt x="284" y="1266"/>
                    </a:lnTo>
                    <a:lnTo>
                      <a:pt x="319" y="1253"/>
                    </a:lnTo>
                    <a:lnTo>
                      <a:pt x="319" y="1253"/>
                    </a:lnTo>
                    <a:lnTo>
                      <a:pt x="351" y="1245"/>
                    </a:lnTo>
                    <a:lnTo>
                      <a:pt x="389" y="1242"/>
                    </a:lnTo>
                    <a:lnTo>
                      <a:pt x="424" y="1239"/>
                    </a:lnTo>
                    <a:lnTo>
                      <a:pt x="458" y="1242"/>
                    </a:lnTo>
                    <a:lnTo>
                      <a:pt x="488" y="1245"/>
                    </a:lnTo>
                    <a:lnTo>
                      <a:pt x="496" y="1215"/>
                    </a:lnTo>
                    <a:lnTo>
                      <a:pt x="501" y="1191"/>
                    </a:lnTo>
                    <a:lnTo>
                      <a:pt x="507" y="1167"/>
                    </a:lnTo>
                    <a:lnTo>
                      <a:pt x="515" y="1143"/>
                    </a:lnTo>
                    <a:lnTo>
                      <a:pt x="515" y="1143"/>
                    </a:lnTo>
                    <a:lnTo>
                      <a:pt x="523" y="1119"/>
                    </a:lnTo>
                    <a:lnTo>
                      <a:pt x="523" y="1119"/>
                    </a:lnTo>
                    <a:lnTo>
                      <a:pt x="531" y="1097"/>
                    </a:lnTo>
                    <a:lnTo>
                      <a:pt x="531" y="1097"/>
                    </a:lnTo>
                    <a:lnTo>
                      <a:pt x="542" y="1073"/>
                    </a:lnTo>
                    <a:lnTo>
                      <a:pt x="542" y="1073"/>
                    </a:lnTo>
                    <a:lnTo>
                      <a:pt x="566" y="1030"/>
                    </a:lnTo>
                    <a:lnTo>
                      <a:pt x="566" y="1030"/>
                    </a:lnTo>
                    <a:lnTo>
                      <a:pt x="595" y="987"/>
                    </a:lnTo>
                    <a:lnTo>
                      <a:pt x="595" y="987"/>
                    </a:lnTo>
                    <a:lnTo>
                      <a:pt x="608" y="968"/>
                    </a:lnTo>
                    <a:lnTo>
                      <a:pt x="608" y="968"/>
                    </a:lnTo>
                    <a:lnTo>
                      <a:pt x="625" y="950"/>
                    </a:lnTo>
                    <a:lnTo>
                      <a:pt x="633" y="939"/>
                    </a:lnTo>
                    <a:lnTo>
                      <a:pt x="643" y="931"/>
                    </a:lnTo>
                    <a:lnTo>
                      <a:pt x="651" y="923"/>
                    </a:lnTo>
                    <a:lnTo>
                      <a:pt x="660" y="912"/>
                    </a:lnTo>
                    <a:lnTo>
                      <a:pt x="660" y="912"/>
                    </a:lnTo>
                    <a:lnTo>
                      <a:pt x="678" y="896"/>
                    </a:lnTo>
                    <a:lnTo>
                      <a:pt x="678" y="896"/>
                    </a:lnTo>
                    <a:lnTo>
                      <a:pt x="697" y="880"/>
                    </a:lnTo>
                    <a:lnTo>
                      <a:pt x="697" y="880"/>
                    </a:lnTo>
                    <a:lnTo>
                      <a:pt x="737" y="850"/>
                    </a:lnTo>
                    <a:lnTo>
                      <a:pt x="780" y="826"/>
                    </a:lnTo>
                    <a:lnTo>
                      <a:pt x="780" y="826"/>
                    </a:lnTo>
                    <a:lnTo>
                      <a:pt x="804" y="816"/>
                    </a:lnTo>
                    <a:lnTo>
                      <a:pt x="804" y="816"/>
                    </a:lnTo>
                    <a:lnTo>
                      <a:pt x="826" y="805"/>
                    </a:lnTo>
                    <a:lnTo>
                      <a:pt x="826" y="805"/>
                    </a:lnTo>
                    <a:lnTo>
                      <a:pt x="850" y="794"/>
                    </a:lnTo>
                    <a:lnTo>
                      <a:pt x="874" y="786"/>
                    </a:lnTo>
                    <a:lnTo>
                      <a:pt x="895" y="778"/>
                    </a:lnTo>
                    <a:lnTo>
                      <a:pt x="919" y="773"/>
                    </a:lnTo>
                    <a:lnTo>
                      <a:pt x="946" y="767"/>
                    </a:lnTo>
                    <a:lnTo>
                      <a:pt x="971" y="765"/>
                    </a:lnTo>
                    <a:lnTo>
                      <a:pt x="995" y="762"/>
                    </a:lnTo>
                    <a:lnTo>
                      <a:pt x="1019" y="759"/>
                    </a:lnTo>
                    <a:lnTo>
                      <a:pt x="1043" y="759"/>
                    </a:lnTo>
                    <a:lnTo>
                      <a:pt x="1070" y="759"/>
                    </a:lnTo>
                    <a:lnTo>
                      <a:pt x="1097" y="759"/>
                    </a:lnTo>
                    <a:lnTo>
                      <a:pt x="1105" y="735"/>
                    </a:lnTo>
                    <a:lnTo>
                      <a:pt x="1105" y="735"/>
                    </a:lnTo>
                    <a:lnTo>
                      <a:pt x="1118" y="687"/>
                    </a:lnTo>
                    <a:lnTo>
                      <a:pt x="1118" y="687"/>
                    </a:lnTo>
                    <a:lnTo>
                      <a:pt x="1129" y="663"/>
                    </a:lnTo>
                    <a:lnTo>
                      <a:pt x="1129" y="663"/>
                    </a:lnTo>
                    <a:lnTo>
                      <a:pt x="1140" y="639"/>
                    </a:lnTo>
                    <a:lnTo>
                      <a:pt x="1140" y="639"/>
                    </a:lnTo>
                    <a:lnTo>
                      <a:pt x="1164" y="593"/>
                    </a:lnTo>
                    <a:lnTo>
                      <a:pt x="1164" y="593"/>
                    </a:lnTo>
                    <a:lnTo>
                      <a:pt x="1193" y="550"/>
                    </a:lnTo>
                    <a:lnTo>
                      <a:pt x="1201" y="542"/>
                    </a:lnTo>
                    <a:lnTo>
                      <a:pt x="1209" y="532"/>
                    </a:lnTo>
                    <a:lnTo>
                      <a:pt x="1209" y="532"/>
                    </a:lnTo>
                    <a:lnTo>
                      <a:pt x="1228" y="513"/>
                    </a:lnTo>
                    <a:lnTo>
                      <a:pt x="1228" y="513"/>
                    </a:lnTo>
                    <a:lnTo>
                      <a:pt x="1244" y="494"/>
                    </a:lnTo>
                    <a:lnTo>
                      <a:pt x="1244" y="494"/>
                    </a:lnTo>
                    <a:lnTo>
                      <a:pt x="1263" y="475"/>
                    </a:lnTo>
                    <a:lnTo>
                      <a:pt x="1263" y="475"/>
                    </a:lnTo>
                    <a:lnTo>
                      <a:pt x="1282" y="459"/>
                    </a:lnTo>
                    <a:lnTo>
                      <a:pt x="1292" y="451"/>
                    </a:lnTo>
                    <a:lnTo>
                      <a:pt x="1303" y="443"/>
                    </a:lnTo>
                    <a:lnTo>
                      <a:pt x="1303" y="443"/>
                    </a:lnTo>
                    <a:lnTo>
                      <a:pt x="1346" y="413"/>
                    </a:lnTo>
                    <a:lnTo>
                      <a:pt x="1346" y="413"/>
                    </a:lnTo>
                    <a:lnTo>
                      <a:pt x="1392" y="389"/>
                    </a:lnTo>
                    <a:lnTo>
                      <a:pt x="1392" y="389"/>
                    </a:lnTo>
                    <a:lnTo>
                      <a:pt x="1416" y="379"/>
                    </a:lnTo>
                    <a:lnTo>
                      <a:pt x="1416" y="379"/>
                    </a:lnTo>
                    <a:lnTo>
                      <a:pt x="1440" y="368"/>
                    </a:lnTo>
                    <a:lnTo>
                      <a:pt x="1440" y="368"/>
                    </a:lnTo>
                    <a:lnTo>
                      <a:pt x="1488" y="354"/>
                    </a:lnTo>
                    <a:lnTo>
                      <a:pt x="1488" y="354"/>
                    </a:lnTo>
                    <a:lnTo>
                      <a:pt x="1539" y="344"/>
                    </a:lnTo>
                    <a:lnTo>
                      <a:pt x="1539" y="344"/>
                    </a:lnTo>
                    <a:lnTo>
                      <a:pt x="1563" y="341"/>
                    </a:lnTo>
                    <a:lnTo>
                      <a:pt x="1576" y="338"/>
                    </a:lnTo>
                    <a:lnTo>
                      <a:pt x="1590" y="338"/>
                    </a:lnTo>
                    <a:lnTo>
                      <a:pt x="1590" y="338"/>
                    </a:lnTo>
                    <a:lnTo>
                      <a:pt x="1617" y="336"/>
                    </a:lnTo>
                    <a:lnTo>
                      <a:pt x="1617" y="336"/>
                    </a:lnTo>
                    <a:lnTo>
                      <a:pt x="1641" y="336"/>
                    </a:lnTo>
                    <a:lnTo>
                      <a:pt x="1641" y="336"/>
                    </a:lnTo>
                    <a:lnTo>
                      <a:pt x="1694" y="341"/>
                    </a:lnTo>
                    <a:lnTo>
                      <a:pt x="1745" y="349"/>
                    </a:lnTo>
                    <a:lnTo>
                      <a:pt x="1762" y="354"/>
                    </a:lnTo>
                    <a:lnTo>
                      <a:pt x="1775" y="338"/>
                    </a:lnTo>
                    <a:lnTo>
                      <a:pt x="1775" y="338"/>
                    </a:lnTo>
                    <a:lnTo>
                      <a:pt x="1815" y="298"/>
                    </a:lnTo>
                    <a:lnTo>
                      <a:pt x="1855" y="258"/>
                    </a:lnTo>
                    <a:lnTo>
                      <a:pt x="1855" y="258"/>
                    </a:lnTo>
                    <a:lnTo>
                      <a:pt x="1901" y="223"/>
                    </a:lnTo>
                    <a:lnTo>
                      <a:pt x="1949" y="188"/>
                    </a:lnTo>
                    <a:lnTo>
                      <a:pt x="1949" y="188"/>
                    </a:lnTo>
                    <a:lnTo>
                      <a:pt x="1997" y="159"/>
                    </a:lnTo>
                    <a:lnTo>
                      <a:pt x="2049" y="135"/>
                    </a:lnTo>
                    <a:lnTo>
                      <a:pt x="2049" y="135"/>
                    </a:lnTo>
                    <a:lnTo>
                      <a:pt x="2102" y="111"/>
                    </a:lnTo>
                    <a:lnTo>
                      <a:pt x="2156" y="92"/>
                    </a:lnTo>
                    <a:lnTo>
                      <a:pt x="2156" y="92"/>
                    </a:lnTo>
                    <a:lnTo>
                      <a:pt x="2212" y="78"/>
                    </a:lnTo>
                    <a:lnTo>
                      <a:pt x="2268" y="67"/>
                    </a:lnTo>
                    <a:lnTo>
                      <a:pt x="2268" y="67"/>
                    </a:lnTo>
                    <a:lnTo>
                      <a:pt x="2327" y="62"/>
                    </a:lnTo>
                    <a:lnTo>
                      <a:pt x="2384" y="59"/>
                    </a:lnTo>
                    <a:lnTo>
                      <a:pt x="2384" y="59"/>
                    </a:lnTo>
                    <a:lnTo>
                      <a:pt x="2413" y="59"/>
                    </a:lnTo>
                    <a:lnTo>
                      <a:pt x="2413" y="59"/>
                    </a:lnTo>
                    <a:lnTo>
                      <a:pt x="2443" y="59"/>
                    </a:lnTo>
                    <a:lnTo>
                      <a:pt x="2443" y="59"/>
                    </a:lnTo>
                    <a:lnTo>
                      <a:pt x="2499" y="65"/>
                    </a:lnTo>
                    <a:lnTo>
                      <a:pt x="2499" y="65"/>
                    </a:lnTo>
                    <a:lnTo>
                      <a:pt x="2555" y="76"/>
                    </a:lnTo>
                    <a:lnTo>
                      <a:pt x="2612" y="89"/>
                    </a:lnTo>
                    <a:lnTo>
                      <a:pt x="2612" y="89"/>
                    </a:lnTo>
                    <a:lnTo>
                      <a:pt x="2668" y="105"/>
                    </a:lnTo>
                    <a:lnTo>
                      <a:pt x="2722" y="127"/>
                    </a:lnTo>
                    <a:lnTo>
                      <a:pt x="2722" y="127"/>
                    </a:lnTo>
                    <a:lnTo>
                      <a:pt x="2772" y="153"/>
                    </a:lnTo>
                    <a:lnTo>
                      <a:pt x="2823" y="180"/>
                    </a:lnTo>
                    <a:lnTo>
                      <a:pt x="2823" y="180"/>
                    </a:lnTo>
                    <a:lnTo>
                      <a:pt x="2872" y="212"/>
                    </a:lnTo>
                    <a:lnTo>
                      <a:pt x="2917" y="250"/>
                    </a:lnTo>
                    <a:lnTo>
                      <a:pt x="2917" y="250"/>
                    </a:lnTo>
                    <a:lnTo>
                      <a:pt x="2960" y="287"/>
                    </a:lnTo>
                    <a:lnTo>
                      <a:pt x="2982" y="309"/>
                    </a:lnTo>
                    <a:lnTo>
                      <a:pt x="2982" y="309"/>
                    </a:lnTo>
                    <a:lnTo>
                      <a:pt x="3000" y="330"/>
                    </a:lnTo>
                    <a:lnTo>
                      <a:pt x="3000" y="330"/>
                    </a:lnTo>
                    <a:lnTo>
                      <a:pt x="3038" y="373"/>
                    </a:lnTo>
                    <a:lnTo>
                      <a:pt x="3073" y="422"/>
                    </a:lnTo>
                    <a:lnTo>
                      <a:pt x="3073" y="422"/>
                    </a:lnTo>
                    <a:lnTo>
                      <a:pt x="3102" y="470"/>
                    </a:lnTo>
                    <a:lnTo>
                      <a:pt x="3132" y="521"/>
                    </a:lnTo>
                    <a:lnTo>
                      <a:pt x="3132" y="521"/>
                    </a:lnTo>
                    <a:lnTo>
                      <a:pt x="3153" y="574"/>
                    </a:lnTo>
                    <a:lnTo>
                      <a:pt x="3175" y="628"/>
                    </a:lnTo>
                    <a:lnTo>
                      <a:pt x="3191" y="684"/>
                    </a:lnTo>
                    <a:lnTo>
                      <a:pt x="3201" y="741"/>
                    </a:lnTo>
                    <a:lnTo>
                      <a:pt x="3204" y="757"/>
                    </a:lnTo>
                    <a:lnTo>
                      <a:pt x="3217" y="759"/>
                    </a:lnTo>
                    <a:lnTo>
                      <a:pt x="3242" y="765"/>
                    </a:lnTo>
                    <a:lnTo>
                      <a:pt x="3266" y="770"/>
                    </a:lnTo>
                    <a:lnTo>
                      <a:pt x="3287" y="775"/>
                    </a:lnTo>
                    <a:lnTo>
                      <a:pt x="3311" y="784"/>
                    </a:lnTo>
                    <a:lnTo>
                      <a:pt x="3333" y="794"/>
                    </a:lnTo>
                    <a:lnTo>
                      <a:pt x="3354" y="802"/>
                    </a:lnTo>
                    <a:lnTo>
                      <a:pt x="3376" y="813"/>
                    </a:lnTo>
                    <a:lnTo>
                      <a:pt x="3397" y="826"/>
                    </a:lnTo>
                    <a:lnTo>
                      <a:pt x="3416" y="837"/>
                    </a:lnTo>
                    <a:lnTo>
                      <a:pt x="3438" y="850"/>
                    </a:lnTo>
                    <a:lnTo>
                      <a:pt x="3456" y="867"/>
                    </a:lnTo>
                    <a:lnTo>
                      <a:pt x="3475" y="880"/>
                    </a:lnTo>
                    <a:lnTo>
                      <a:pt x="3494" y="896"/>
                    </a:lnTo>
                    <a:lnTo>
                      <a:pt x="3510" y="912"/>
                    </a:lnTo>
                    <a:lnTo>
                      <a:pt x="3510" y="912"/>
                    </a:lnTo>
                    <a:lnTo>
                      <a:pt x="3528" y="931"/>
                    </a:lnTo>
                    <a:lnTo>
                      <a:pt x="3528" y="931"/>
                    </a:lnTo>
                    <a:lnTo>
                      <a:pt x="3545" y="950"/>
                    </a:lnTo>
                    <a:lnTo>
                      <a:pt x="3545" y="950"/>
                    </a:lnTo>
                    <a:lnTo>
                      <a:pt x="3558" y="968"/>
                    </a:lnTo>
                    <a:lnTo>
                      <a:pt x="3558" y="968"/>
                    </a:lnTo>
                    <a:lnTo>
                      <a:pt x="3574" y="987"/>
                    </a:lnTo>
                    <a:lnTo>
                      <a:pt x="3574" y="987"/>
                    </a:lnTo>
                    <a:lnTo>
                      <a:pt x="3588" y="1006"/>
                    </a:lnTo>
                    <a:lnTo>
                      <a:pt x="3588" y="1006"/>
                    </a:lnTo>
                    <a:lnTo>
                      <a:pt x="3601" y="1027"/>
                    </a:lnTo>
                    <a:lnTo>
                      <a:pt x="3601" y="1027"/>
                    </a:lnTo>
                    <a:lnTo>
                      <a:pt x="3622" y="1068"/>
                    </a:lnTo>
                    <a:lnTo>
                      <a:pt x="3622" y="1068"/>
                    </a:lnTo>
                    <a:lnTo>
                      <a:pt x="3641" y="1113"/>
                    </a:lnTo>
                    <a:lnTo>
                      <a:pt x="3641" y="1113"/>
                    </a:lnTo>
                    <a:lnTo>
                      <a:pt x="3657" y="1159"/>
                    </a:lnTo>
                    <a:lnTo>
                      <a:pt x="3657" y="1159"/>
                    </a:lnTo>
                    <a:lnTo>
                      <a:pt x="3671" y="1205"/>
                    </a:lnTo>
                    <a:lnTo>
                      <a:pt x="3671" y="1205"/>
                    </a:lnTo>
                    <a:lnTo>
                      <a:pt x="3673" y="1229"/>
                    </a:lnTo>
                    <a:lnTo>
                      <a:pt x="3673" y="1229"/>
                    </a:lnTo>
                    <a:lnTo>
                      <a:pt x="3679" y="1253"/>
                    </a:lnTo>
                    <a:lnTo>
                      <a:pt x="3681" y="1277"/>
                    </a:lnTo>
                    <a:lnTo>
                      <a:pt x="3681" y="1301"/>
                    </a:lnTo>
                    <a:lnTo>
                      <a:pt x="3681" y="1309"/>
                    </a:lnTo>
                    <a:lnTo>
                      <a:pt x="3690" y="1314"/>
                    </a:lnTo>
                    <a:lnTo>
                      <a:pt x="3690" y="1314"/>
                    </a:lnTo>
                    <a:lnTo>
                      <a:pt x="3740" y="1336"/>
                    </a:lnTo>
                    <a:lnTo>
                      <a:pt x="3740" y="1336"/>
                    </a:lnTo>
                    <a:lnTo>
                      <a:pt x="3791" y="1363"/>
                    </a:lnTo>
                    <a:lnTo>
                      <a:pt x="3791" y="1363"/>
                    </a:lnTo>
                    <a:lnTo>
                      <a:pt x="3840" y="1392"/>
                    </a:lnTo>
                    <a:lnTo>
                      <a:pt x="3850" y="1398"/>
                    </a:lnTo>
                    <a:lnTo>
                      <a:pt x="3864" y="1406"/>
                    </a:lnTo>
                    <a:lnTo>
                      <a:pt x="3864" y="1406"/>
                    </a:lnTo>
                    <a:lnTo>
                      <a:pt x="3885" y="1422"/>
                    </a:lnTo>
                    <a:lnTo>
                      <a:pt x="3885" y="1422"/>
                    </a:lnTo>
                    <a:lnTo>
                      <a:pt x="3909" y="1441"/>
                    </a:lnTo>
                    <a:lnTo>
                      <a:pt x="3931" y="1457"/>
                    </a:lnTo>
                    <a:lnTo>
                      <a:pt x="3952" y="1476"/>
                    </a:lnTo>
                    <a:lnTo>
                      <a:pt x="3952" y="1476"/>
                    </a:lnTo>
                    <a:lnTo>
                      <a:pt x="3974" y="1494"/>
                    </a:lnTo>
                    <a:lnTo>
                      <a:pt x="3974" y="1494"/>
                    </a:lnTo>
                    <a:lnTo>
                      <a:pt x="4011" y="1534"/>
                    </a:lnTo>
                    <a:lnTo>
                      <a:pt x="4011" y="1534"/>
                    </a:lnTo>
                    <a:lnTo>
                      <a:pt x="4049" y="1577"/>
                    </a:lnTo>
                    <a:lnTo>
                      <a:pt x="4067" y="1601"/>
                    </a:lnTo>
                    <a:lnTo>
                      <a:pt x="4067" y="1601"/>
                    </a:lnTo>
                    <a:lnTo>
                      <a:pt x="4084" y="1623"/>
                    </a:lnTo>
                    <a:lnTo>
                      <a:pt x="4084" y="1623"/>
                    </a:lnTo>
                    <a:lnTo>
                      <a:pt x="4113" y="1671"/>
                    </a:lnTo>
                    <a:lnTo>
                      <a:pt x="4113" y="1671"/>
                    </a:lnTo>
                    <a:lnTo>
                      <a:pt x="4140" y="1722"/>
                    </a:lnTo>
                    <a:lnTo>
                      <a:pt x="4140" y="1722"/>
                    </a:lnTo>
                    <a:lnTo>
                      <a:pt x="4164" y="1773"/>
                    </a:lnTo>
                    <a:lnTo>
                      <a:pt x="4164" y="1773"/>
                    </a:lnTo>
                    <a:lnTo>
                      <a:pt x="4175" y="1800"/>
                    </a:lnTo>
                    <a:lnTo>
                      <a:pt x="4183" y="1827"/>
                    </a:lnTo>
                    <a:lnTo>
                      <a:pt x="4196" y="1883"/>
                    </a:lnTo>
                    <a:lnTo>
                      <a:pt x="4213" y="1937"/>
                    </a:lnTo>
                    <a:lnTo>
                      <a:pt x="4215" y="1950"/>
                    </a:lnTo>
                    <a:lnTo>
                      <a:pt x="4215" y="1950"/>
                    </a:lnTo>
                    <a:lnTo>
                      <a:pt x="4215" y="1958"/>
                    </a:lnTo>
                    <a:lnTo>
                      <a:pt x="4215" y="1963"/>
                    </a:lnTo>
                    <a:lnTo>
                      <a:pt x="4215" y="1963"/>
                    </a:lnTo>
                    <a:lnTo>
                      <a:pt x="4213" y="1972"/>
                    </a:lnTo>
                    <a:lnTo>
                      <a:pt x="4207" y="1974"/>
                    </a:lnTo>
                    <a:lnTo>
                      <a:pt x="4207" y="1974"/>
                    </a:lnTo>
                    <a:lnTo>
                      <a:pt x="4191" y="1977"/>
                    </a:lnTo>
                    <a:lnTo>
                      <a:pt x="4191" y="1977"/>
                    </a:lnTo>
                    <a:lnTo>
                      <a:pt x="4207" y="1974"/>
                    </a:lnTo>
                    <a:lnTo>
                      <a:pt x="4207" y="1974"/>
                    </a:lnTo>
                    <a:lnTo>
                      <a:pt x="4213" y="1972"/>
                    </a:lnTo>
                    <a:lnTo>
                      <a:pt x="4215" y="1963"/>
                    </a:lnTo>
                    <a:lnTo>
                      <a:pt x="4215" y="1963"/>
                    </a:lnTo>
                    <a:lnTo>
                      <a:pt x="4218" y="1958"/>
                    </a:lnTo>
                    <a:lnTo>
                      <a:pt x="4215" y="195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6" name="Freeform 9"/>
              <p:cNvSpPr>
                <a:spLocks noChangeArrowheads="1"/>
              </p:cNvSpPr>
              <p:nvPr/>
            </p:nvSpPr>
            <p:spPr bwMode="auto">
              <a:xfrm>
                <a:off x="566738" y="2773363"/>
                <a:ext cx="1038225" cy="565150"/>
              </a:xfrm>
              <a:custGeom>
                <a:avLst/>
                <a:gdLst>
                  <a:gd name="T0" fmla="*/ 1542 w 2884"/>
                  <a:gd name="T1" fmla="*/ 813 h 1572"/>
                  <a:gd name="T2" fmla="*/ 1445 w 2884"/>
                  <a:gd name="T3" fmla="*/ 947 h 1572"/>
                  <a:gd name="T4" fmla="*/ 1370 w 2884"/>
                  <a:gd name="T5" fmla="*/ 1030 h 1572"/>
                  <a:gd name="T6" fmla="*/ 1290 w 2884"/>
                  <a:gd name="T7" fmla="*/ 1107 h 1572"/>
                  <a:gd name="T8" fmla="*/ 1161 w 2884"/>
                  <a:gd name="T9" fmla="*/ 1212 h 1572"/>
                  <a:gd name="T10" fmla="*/ 1070 w 2884"/>
                  <a:gd name="T11" fmla="*/ 1271 h 1572"/>
                  <a:gd name="T12" fmla="*/ 882 w 2884"/>
                  <a:gd name="T13" fmla="*/ 1368 h 1572"/>
                  <a:gd name="T14" fmla="*/ 617 w 2884"/>
                  <a:gd name="T15" fmla="*/ 1464 h 1572"/>
                  <a:gd name="T16" fmla="*/ 469 w 2884"/>
                  <a:gd name="T17" fmla="*/ 1496 h 1572"/>
                  <a:gd name="T18" fmla="*/ 274 w 2884"/>
                  <a:gd name="T19" fmla="*/ 1523 h 1572"/>
                  <a:gd name="T20" fmla="*/ 274 w 2884"/>
                  <a:gd name="T21" fmla="*/ 1526 h 1572"/>
                  <a:gd name="T22" fmla="*/ 351 w 2884"/>
                  <a:gd name="T23" fmla="*/ 1523 h 1572"/>
                  <a:gd name="T24" fmla="*/ 542 w 2884"/>
                  <a:gd name="T25" fmla="*/ 1499 h 1572"/>
                  <a:gd name="T26" fmla="*/ 708 w 2884"/>
                  <a:gd name="T27" fmla="*/ 1459 h 1572"/>
                  <a:gd name="T28" fmla="*/ 941 w 2884"/>
                  <a:gd name="T29" fmla="*/ 1373 h 1572"/>
                  <a:gd name="T30" fmla="*/ 1086 w 2884"/>
                  <a:gd name="T31" fmla="*/ 1298 h 1572"/>
                  <a:gd name="T32" fmla="*/ 1225 w 2884"/>
                  <a:gd name="T33" fmla="*/ 1204 h 1572"/>
                  <a:gd name="T34" fmla="*/ 1335 w 2884"/>
                  <a:gd name="T35" fmla="*/ 1113 h 1572"/>
                  <a:gd name="T36" fmla="*/ 1435 w 2884"/>
                  <a:gd name="T37" fmla="*/ 1011 h 1572"/>
                  <a:gd name="T38" fmla="*/ 1505 w 2884"/>
                  <a:gd name="T39" fmla="*/ 922 h 1572"/>
                  <a:gd name="T40" fmla="*/ 1622 w 2884"/>
                  <a:gd name="T41" fmla="*/ 737 h 1572"/>
                  <a:gd name="T42" fmla="*/ 1708 w 2884"/>
                  <a:gd name="T43" fmla="*/ 550 h 1572"/>
                  <a:gd name="T44" fmla="*/ 1775 w 2884"/>
                  <a:gd name="T45" fmla="*/ 523 h 1572"/>
                  <a:gd name="T46" fmla="*/ 1976 w 2884"/>
                  <a:gd name="T47" fmla="*/ 595 h 1572"/>
                  <a:gd name="T48" fmla="*/ 2180 w 2884"/>
                  <a:gd name="T49" fmla="*/ 700 h 1572"/>
                  <a:gd name="T50" fmla="*/ 2357 w 2884"/>
                  <a:gd name="T51" fmla="*/ 829 h 1572"/>
                  <a:gd name="T52" fmla="*/ 2507 w 2884"/>
                  <a:gd name="T53" fmla="*/ 971 h 1572"/>
                  <a:gd name="T54" fmla="*/ 2628 w 2884"/>
                  <a:gd name="T55" fmla="*/ 1113 h 1572"/>
                  <a:gd name="T56" fmla="*/ 2749 w 2884"/>
                  <a:gd name="T57" fmla="*/ 1293 h 1572"/>
                  <a:gd name="T58" fmla="*/ 2853 w 2884"/>
                  <a:gd name="T59" fmla="*/ 1494 h 1572"/>
                  <a:gd name="T60" fmla="*/ 2880 w 2884"/>
                  <a:gd name="T61" fmla="*/ 1563 h 1572"/>
                  <a:gd name="T62" fmla="*/ 2880 w 2884"/>
                  <a:gd name="T63" fmla="*/ 1563 h 1572"/>
                  <a:gd name="T64" fmla="*/ 2829 w 2884"/>
                  <a:gd name="T65" fmla="*/ 1437 h 1572"/>
                  <a:gd name="T66" fmla="*/ 2754 w 2884"/>
                  <a:gd name="T67" fmla="*/ 1290 h 1572"/>
                  <a:gd name="T68" fmla="*/ 2636 w 2884"/>
                  <a:gd name="T69" fmla="*/ 1107 h 1572"/>
                  <a:gd name="T70" fmla="*/ 2467 w 2884"/>
                  <a:gd name="T71" fmla="*/ 914 h 1572"/>
                  <a:gd name="T72" fmla="*/ 2309 w 2884"/>
                  <a:gd name="T73" fmla="*/ 775 h 1572"/>
                  <a:gd name="T74" fmla="*/ 2121 w 2884"/>
                  <a:gd name="T75" fmla="*/ 651 h 1572"/>
                  <a:gd name="T76" fmla="*/ 1909 w 2884"/>
                  <a:gd name="T77" fmla="*/ 552 h 1572"/>
                  <a:gd name="T78" fmla="*/ 1727 w 2884"/>
                  <a:gd name="T79" fmla="*/ 496 h 1572"/>
                  <a:gd name="T80" fmla="*/ 1751 w 2884"/>
                  <a:gd name="T81" fmla="*/ 416 h 1572"/>
                  <a:gd name="T82" fmla="*/ 1762 w 2884"/>
                  <a:gd name="T83" fmla="*/ 373 h 1572"/>
                  <a:gd name="T84" fmla="*/ 1781 w 2884"/>
                  <a:gd name="T85" fmla="*/ 295 h 1572"/>
                  <a:gd name="T86" fmla="*/ 1805 w 2884"/>
                  <a:gd name="T87" fmla="*/ 158 h 1572"/>
                  <a:gd name="T88" fmla="*/ 1818 w 2884"/>
                  <a:gd name="T89" fmla="*/ 27 h 1572"/>
                  <a:gd name="T90" fmla="*/ 1818 w 2884"/>
                  <a:gd name="T91" fmla="*/ 27 h 1572"/>
                  <a:gd name="T92" fmla="*/ 1783 w 2884"/>
                  <a:gd name="T93" fmla="*/ 220 h 1572"/>
                  <a:gd name="T94" fmla="*/ 1757 w 2884"/>
                  <a:gd name="T95" fmla="*/ 327 h 1572"/>
                  <a:gd name="T96" fmla="*/ 1724 w 2884"/>
                  <a:gd name="T97" fmla="*/ 429 h 1572"/>
                  <a:gd name="T98" fmla="*/ 1681 w 2884"/>
                  <a:gd name="T99" fmla="*/ 488 h 1572"/>
                  <a:gd name="T100" fmla="*/ 1445 w 2884"/>
                  <a:gd name="T101" fmla="*/ 453 h 1572"/>
                  <a:gd name="T102" fmla="*/ 1215 w 2884"/>
                  <a:gd name="T103" fmla="*/ 448 h 1572"/>
                  <a:gd name="T104" fmla="*/ 778 w 2884"/>
                  <a:gd name="T105" fmla="*/ 477 h 1572"/>
                  <a:gd name="T106" fmla="*/ 311 w 2884"/>
                  <a:gd name="T107" fmla="*/ 526 h 1572"/>
                  <a:gd name="T108" fmla="*/ 38 w 2884"/>
                  <a:gd name="T109" fmla="*/ 550 h 1572"/>
                  <a:gd name="T110" fmla="*/ 38 w 2884"/>
                  <a:gd name="T111" fmla="*/ 550 h 1572"/>
                  <a:gd name="T112" fmla="*/ 311 w 2884"/>
                  <a:gd name="T113" fmla="*/ 528 h 1572"/>
                  <a:gd name="T114" fmla="*/ 780 w 2884"/>
                  <a:gd name="T115" fmla="*/ 488 h 1572"/>
                  <a:gd name="T116" fmla="*/ 1215 w 2884"/>
                  <a:gd name="T117" fmla="*/ 461 h 1572"/>
                  <a:gd name="T118" fmla="*/ 1445 w 2884"/>
                  <a:gd name="T119" fmla="*/ 467 h 1572"/>
                  <a:gd name="T120" fmla="*/ 1679 w 2884"/>
                  <a:gd name="T121" fmla="*/ 499 h 1572"/>
                  <a:gd name="T122" fmla="*/ 1684 w 2884"/>
                  <a:gd name="T123" fmla="*/ 539 h 1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84" h="1572">
                    <a:moveTo>
                      <a:pt x="1598" y="721"/>
                    </a:moveTo>
                    <a:lnTo>
                      <a:pt x="1598" y="721"/>
                    </a:lnTo>
                    <a:lnTo>
                      <a:pt x="1571" y="767"/>
                    </a:lnTo>
                    <a:lnTo>
                      <a:pt x="1542" y="813"/>
                    </a:lnTo>
                    <a:lnTo>
                      <a:pt x="1512" y="858"/>
                    </a:lnTo>
                    <a:lnTo>
                      <a:pt x="1480" y="904"/>
                    </a:lnTo>
                    <a:lnTo>
                      <a:pt x="1480" y="904"/>
                    </a:lnTo>
                    <a:lnTo>
                      <a:pt x="1445" y="947"/>
                    </a:lnTo>
                    <a:lnTo>
                      <a:pt x="1408" y="989"/>
                    </a:lnTo>
                    <a:lnTo>
                      <a:pt x="1408" y="989"/>
                    </a:lnTo>
                    <a:lnTo>
                      <a:pt x="1370" y="1030"/>
                    </a:lnTo>
                    <a:lnTo>
                      <a:pt x="1370" y="1030"/>
                    </a:lnTo>
                    <a:lnTo>
                      <a:pt x="1333" y="1070"/>
                    </a:lnTo>
                    <a:lnTo>
                      <a:pt x="1311" y="1089"/>
                    </a:lnTo>
                    <a:lnTo>
                      <a:pt x="1290" y="1107"/>
                    </a:lnTo>
                    <a:lnTo>
                      <a:pt x="1290" y="1107"/>
                    </a:lnTo>
                    <a:lnTo>
                      <a:pt x="1250" y="1145"/>
                    </a:lnTo>
                    <a:lnTo>
                      <a:pt x="1250" y="1145"/>
                    </a:lnTo>
                    <a:lnTo>
                      <a:pt x="1204" y="1180"/>
                    </a:lnTo>
                    <a:lnTo>
                      <a:pt x="1161" y="1212"/>
                    </a:lnTo>
                    <a:lnTo>
                      <a:pt x="1161" y="1212"/>
                    </a:lnTo>
                    <a:lnTo>
                      <a:pt x="1116" y="1242"/>
                    </a:lnTo>
                    <a:lnTo>
                      <a:pt x="1070" y="1271"/>
                    </a:lnTo>
                    <a:lnTo>
                      <a:pt x="1070" y="1271"/>
                    </a:lnTo>
                    <a:lnTo>
                      <a:pt x="1022" y="1298"/>
                    </a:lnTo>
                    <a:lnTo>
                      <a:pt x="976" y="1325"/>
                    </a:lnTo>
                    <a:lnTo>
                      <a:pt x="976" y="1325"/>
                    </a:lnTo>
                    <a:lnTo>
                      <a:pt x="882" y="1368"/>
                    </a:lnTo>
                    <a:lnTo>
                      <a:pt x="791" y="1408"/>
                    </a:lnTo>
                    <a:lnTo>
                      <a:pt x="791" y="1408"/>
                    </a:lnTo>
                    <a:lnTo>
                      <a:pt x="703" y="1437"/>
                    </a:lnTo>
                    <a:lnTo>
                      <a:pt x="617" y="1464"/>
                    </a:lnTo>
                    <a:lnTo>
                      <a:pt x="617" y="1464"/>
                    </a:lnTo>
                    <a:lnTo>
                      <a:pt x="539" y="1483"/>
                    </a:lnTo>
                    <a:lnTo>
                      <a:pt x="469" y="1496"/>
                    </a:lnTo>
                    <a:lnTo>
                      <a:pt x="469" y="1496"/>
                    </a:lnTo>
                    <a:lnTo>
                      <a:pt x="405" y="1510"/>
                    </a:lnTo>
                    <a:lnTo>
                      <a:pt x="351" y="1515"/>
                    </a:lnTo>
                    <a:lnTo>
                      <a:pt x="351" y="1515"/>
                    </a:lnTo>
                    <a:lnTo>
                      <a:pt x="274" y="1523"/>
                    </a:lnTo>
                    <a:lnTo>
                      <a:pt x="274" y="1523"/>
                    </a:lnTo>
                    <a:lnTo>
                      <a:pt x="247" y="1526"/>
                    </a:lnTo>
                    <a:lnTo>
                      <a:pt x="247" y="1526"/>
                    </a:lnTo>
                    <a:lnTo>
                      <a:pt x="274" y="1526"/>
                    </a:lnTo>
                    <a:lnTo>
                      <a:pt x="274" y="1526"/>
                    </a:lnTo>
                    <a:lnTo>
                      <a:pt x="309" y="1526"/>
                    </a:lnTo>
                    <a:lnTo>
                      <a:pt x="351" y="1523"/>
                    </a:lnTo>
                    <a:lnTo>
                      <a:pt x="351" y="1523"/>
                    </a:lnTo>
                    <a:lnTo>
                      <a:pt x="405" y="1518"/>
                    </a:lnTo>
                    <a:lnTo>
                      <a:pt x="469" y="1510"/>
                    </a:lnTo>
                    <a:lnTo>
                      <a:pt x="469" y="1510"/>
                    </a:lnTo>
                    <a:lnTo>
                      <a:pt x="542" y="1499"/>
                    </a:lnTo>
                    <a:lnTo>
                      <a:pt x="622" y="1480"/>
                    </a:lnTo>
                    <a:lnTo>
                      <a:pt x="622" y="1480"/>
                    </a:lnTo>
                    <a:lnTo>
                      <a:pt x="708" y="1459"/>
                    </a:lnTo>
                    <a:lnTo>
                      <a:pt x="708" y="1459"/>
                    </a:lnTo>
                    <a:lnTo>
                      <a:pt x="799" y="1429"/>
                    </a:lnTo>
                    <a:lnTo>
                      <a:pt x="799" y="1429"/>
                    </a:lnTo>
                    <a:lnTo>
                      <a:pt x="893" y="1394"/>
                    </a:lnTo>
                    <a:lnTo>
                      <a:pt x="941" y="1373"/>
                    </a:lnTo>
                    <a:lnTo>
                      <a:pt x="990" y="1352"/>
                    </a:lnTo>
                    <a:lnTo>
                      <a:pt x="990" y="1352"/>
                    </a:lnTo>
                    <a:lnTo>
                      <a:pt x="1038" y="1325"/>
                    </a:lnTo>
                    <a:lnTo>
                      <a:pt x="1086" y="1298"/>
                    </a:lnTo>
                    <a:lnTo>
                      <a:pt x="1131" y="1268"/>
                    </a:lnTo>
                    <a:lnTo>
                      <a:pt x="1180" y="1239"/>
                    </a:lnTo>
                    <a:lnTo>
                      <a:pt x="1180" y="1239"/>
                    </a:lnTo>
                    <a:lnTo>
                      <a:pt x="1225" y="1204"/>
                    </a:lnTo>
                    <a:lnTo>
                      <a:pt x="1268" y="1169"/>
                    </a:lnTo>
                    <a:lnTo>
                      <a:pt x="1268" y="1169"/>
                    </a:lnTo>
                    <a:lnTo>
                      <a:pt x="1314" y="1131"/>
                    </a:lnTo>
                    <a:lnTo>
                      <a:pt x="1335" y="1113"/>
                    </a:lnTo>
                    <a:lnTo>
                      <a:pt x="1354" y="1094"/>
                    </a:lnTo>
                    <a:lnTo>
                      <a:pt x="1354" y="1094"/>
                    </a:lnTo>
                    <a:lnTo>
                      <a:pt x="1394" y="1054"/>
                    </a:lnTo>
                    <a:lnTo>
                      <a:pt x="1435" y="1011"/>
                    </a:lnTo>
                    <a:lnTo>
                      <a:pt x="1435" y="1011"/>
                    </a:lnTo>
                    <a:lnTo>
                      <a:pt x="1470" y="968"/>
                    </a:lnTo>
                    <a:lnTo>
                      <a:pt x="1505" y="922"/>
                    </a:lnTo>
                    <a:lnTo>
                      <a:pt x="1505" y="922"/>
                    </a:lnTo>
                    <a:lnTo>
                      <a:pt x="1539" y="877"/>
                    </a:lnTo>
                    <a:lnTo>
                      <a:pt x="1569" y="831"/>
                    </a:lnTo>
                    <a:lnTo>
                      <a:pt x="1598" y="783"/>
                    </a:lnTo>
                    <a:lnTo>
                      <a:pt x="1622" y="737"/>
                    </a:lnTo>
                    <a:lnTo>
                      <a:pt x="1622" y="737"/>
                    </a:lnTo>
                    <a:lnTo>
                      <a:pt x="1646" y="689"/>
                    </a:lnTo>
                    <a:lnTo>
                      <a:pt x="1671" y="641"/>
                    </a:lnTo>
                    <a:lnTo>
                      <a:pt x="1708" y="550"/>
                    </a:lnTo>
                    <a:lnTo>
                      <a:pt x="1708" y="550"/>
                    </a:lnTo>
                    <a:lnTo>
                      <a:pt x="1722" y="509"/>
                    </a:lnTo>
                    <a:lnTo>
                      <a:pt x="1722" y="509"/>
                    </a:lnTo>
                    <a:lnTo>
                      <a:pt x="1775" y="523"/>
                    </a:lnTo>
                    <a:lnTo>
                      <a:pt x="1829" y="542"/>
                    </a:lnTo>
                    <a:lnTo>
                      <a:pt x="1829" y="542"/>
                    </a:lnTo>
                    <a:lnTo>
                      <a:pt x="1904" y="566"/>
                    </a:lnTo>
                    <a:lnTo>
                      <a:pt x="1976" y="595"/>
                    </a:lnTo>
                    <a:lnTo>
                      <a:pt x="1976" y="595"/>
                    </a:lnTo>
                    <a:lnTo>
                      <a:pt x="2046" y="627"/>
                    </a:lnTo>
                    <a:lnTo>
                      <a:pt x="2113" y="662"/>
                    </a:lnTo>
                    <a:lnTo>
                      <a:pt x="2180" y="700"/>
                    </a:lnTo>
                    <a:lnTo>
                      <a:pt x="2242" y="740"/>
                    </a:lnTo>
                    <a:lnTo>
                      <a:pt x="2242" y="740"/>
                    </a:lnTo>
                    <a:lnTo>
                      <a:pt x="2301" y="783"/>
                    </a:lnTo>
                    <a:lnTo>
                      <a:pt x="2357" y="829"/>
                    </a:lnTo>
                    <a:lnTo>
                      <a:pt x="2411" y="874"/>
                    </a:lnTo>
                    <a:lnTo>
                      <a:pt x="2459" y="922"/>
                    </a:lnTo>
                    <a:lnTo>
                      <a:pt x="2459" y="922"/>
                    </a:lnTo>
                    <a:lnTo>
                      <a:pt x="2507" y="971"/>
                    </a:lnTo>
                    <a:lnTo>
                      <a:pt x="2550" y="1019"/>
                    </a:lnTo>
                    <a:lnTo>
                      <a:pt x="2590" y="1065"/>
                    </a:lnTo>
                    <a:lnTo>
                      <a:pt x="2628" y="1113"/>
                    </a:lnTo>
                    <a:lnTo>
                      <a:pt x="2628" y="1113"/>
                    </a:lnTo>
                    <a:lnTo>
                      <a:pt x="2663" y="1159"/>
                    </a:lnTo>
                    <a:lnTo>
                      <a:pt x="2695" y="1204"/>
                    </a:lnTo>
                    <a:lnTo>
                      <a:pt x="2749" y="1293"/>
                    </a:lnTo>
                    <a:lnTo>
                      <a:pt x="2749" y="1293"/>
                    </a:lnTo>
                    <a:lnTo>
                      <a:pt x="2791" y="1370"/>
                    </a:lnTo>
                    <a:lnTo>
                      <a:pt x="2826" y="1437"/>
                    </a:lnTo>
                    <a:lnTo>
                      <a:pt x="2826" y="1437"/>
                    </a:lnTo>
                    <a:lnTo>
                      <a:pt x="2853" y="1494"/>
                    </a:lnTo>
                    <a:lnTo>
                      <a:pt x="2869" y="1536"/>
                    </a:lnTo>
                    <a:lnTo>
                      <a:pt x="2869" y="1536"/>
                    </a:lnTo>
                    <a:lnTo>
                      <a:pt x="2880" y="1563"/>
                    </a:lnTo>
                    <a:lnTo>
                      <a:pt x="2880" y="1563"/>
                    </a:lnTo>
                    <a:lnTo>
                      <a:pt x="2883" y="1571"/>
                    </a:lnTo>
                    <a:lnTo>
                      <a:pt x="2883" y="1571"/>
                    </a:lnTo>
                    <a:lnTo>
                      <a:pt x="2880" y="1563"/>
                    </a:lnTo>
                    <a:lnTo>
                      <a:pt x="2880" y="1563"/>
                    </a:lnTo>
                    <a:lnTo>
                      <a:pt x="2869" y="1536"/>
                    </a:lnTo>
                    <a:lnTo>
                      <a:pt x="2869" y="1536"/>
                    </a:lnTo>
                    <a:lnTo>
                      <a:pt x="2853" y="1494"/>
                    </a:lnTo>
                    <a:lnTo>
                      <a:pt x="2829" y="1437"/>
                    </a:lnTo>
                    <a:lnTo>
                      <a:pt x="2829" y="1437"/>
                    </a:lnTo>
                    <a:lnTo>
                      <a:pt x="2797" y="1368"/>
                    </a:lnTo>
                    <a:lnTo>
                      <a:pt x="2754" y="1290"/>
                    </a:lnTo>
                    <a:lnTo>
                      <a:pt x="2754" y="1290"/>
                    </a:lnTo>
                    <a:lnTo>
                      <a:pt x="2700" y="1201"/>
                    </a:lnTo>
                    <a:lnTo>
                      <a:pt x="2668" y="1156"/>
                    </a:lnTo>
                    <a:lnTo>
                      <a:pt x="2636" y="1107"/>
                    </a:lnTo>
                    <a:lnTo>
                      <a:pt x="2636" y="1107"/>
                    </a:lnTo>
                    <a:lnTo>
                      <a:pt x="2598" y="1059"/>
                    </a:lnTo>
                    <a:lnTo>
                      <a:pt x="2558" y="1011"/>
                    </a:lnTo>
                    <a:lnTo>
                      <a:pt x="2515" y="963"/>
                    </a:lnTo>
                    <a:lnTo>
                      <a:pt x="2467" y="914"/>
                    </a:lnTo>
                    <a:lnTo>
                      <a:pt x="2467" y="914"/>
                    </a:lnTo>
                    <a:lnTo>
                      <a:pt x="2419" y="866"/>
                    </a:lnTo>
                    <a:lnTo>
                      <a:pt x="2365" y="820"/>
                    </a:lnTo>
                    <a:lnTo>
                      <a:pt x="2309" y="775"/>
                    </a:lnTo>
                    <a:lnTo>
                      <a:pt x="2247" y="732"/>
                    </a:lnTo>
                    <a:lnTo>
                      <a:pt x="2247" y="732"/>
                    </a:lnTo>
                    <a:lnTo>
                      <a:pt x="2186" y="689"/>
                    </a:lnTo>
                    <a:lnTo>
                      <a:pt x="2121" y="651"/>
                    </a:lnTo>
                    <a:lnTo>
                      <a:pt x="2051" y="617"/>
                    </a:lnTo>
                    <a:lnTo>
                      <a:pt x="1982" y="582"/>
                    </a:lnTo>
                    <a:lnTo>
                      <a:pt x="1982" y="582"/>
                    </a:lnTo>
                    <a:lnTo>
                      <a:pt x="1909" y="552"/>
                    </a:lnTo>
                    <a:lnTo>
                      <a:pt x="1834" y="528"/>
                    </a:lnTo>
                    <a:lnTo>
                      <a:pt x="1834" y="528"/>
                    </a:lnTo>
                    <a:lnTo>
                      <a:pt x="1781" y="512"/>
                    </a:lnTo>
                    <a:lnTo>
                      <a:pt x="1727" y="496"/>
                    </a:lnTo>
                    <a:lnTo>
                      <a:pt x="1727" y="496"/>
                    </a:lnTo>
                    <a:lnTo>
                      <a:pt x="1738" y="458"/>
                    </a:lnTo>
                    <a:lnTo>
                      <a:pt x="1738" y="458"/>
                    </a:lnTo>
                    <a:lnTo>
                      <a:pt x="1751" y="416"/>
                    </a:lnTo>
                    <a:lnTo>
                      <a:pt x="1751" y="416"/>
                    </a:lnTo>
                    <a:lnTo>
                      <a:pt x="1757" y="394"/>
                    </a:lnTo>
                    <a:lnTo>
                      <a:pt x="1757" y="394"/>
                    </a:lnTo>
                    <a:lnTo>
                      <a:pt x="1762" y="373"/>
                    </a:lnTo>
                    <a:lnTo>
                      <a:pt x="1762" y="373"/>
                    </a:lnTo>
                    <a:lnTo>
                      <a:pt x="1773" y="333"/>
                    </a:lnTo>
                    <a:lnTo>
                      <a:pt x="1773" y="333"/>
                    </a:lnTo>
                    <a:lnTo>
                      <a:pt x="1781" y="295"/>
                    </a:lnTo>
                    <a:lnTo>
                      <a:pt x="1781" y="295"/>
                    </a:lnTo>
                    <a:lnTo>
                      <a:pt x="1797" y="222"/>
                    </a:lnTo>
                    <a:lnTo>
                      <a:pt x="1797" y="222"/>
                    </a:lnTo>
                    <a:lnTo>
                      <a:pt x="1805" y="158"/>
                    </a:lnTo>
                    <a:lnTo>
                      <a:pt x="1813" y="102"/>
                    </a:lnTo>
                    <a:lnTo>
                      <a:pt x="1813" y="102"/>
                    </a:lnTo>
                    <a:lnTo>
                      <a:pt x="1816" y="59"/>
                    </a:lnTo>
                    <a:lnTo>
                      <a:pt x="1818" y="27"/>
                    </a:lnTo>
                    <a:lnTo>
                      <a:pt x="1818" y="27"/>
                    </a:lnTo>
                    <a:lnTo>
                      <a:pt x="1821" y="0"/>
                    </a:lnTo>
                    <a:lnTo>
                      <a:pt x="1821" y="0"/>
                    </a:lnTo>
                    <a:lnTo>
                      <a:pt x="1818" y="27"/>
                    </a:lnTo>
                    <a:lnTo>
                      <a:pt x="1818" y="27"/>
                    </a:lnTo>
                    <a:lnTo>
                      <a:pt x="1805" y="102"/>
                    </a:lnTo>
                    <a:lnTo>
                      <a:pt x="1805" y="102"/>
                    </a:lnTo>
                    <a:lnTo>
                      <a:pt x="1783" y="220"/>
                    </a:lnTo>
                    <a:lnTo>
                      <a:pt x="1783" y="220"/>
                    </a:lnTo>
                    <a:lnTo>
                      <a:pt x="1764" y="290"/>
                    </a:lnTo>
                    <a:lnTo>
                      <a:pt x="1764" y="290"/>
                    </a:lnTo>
                    <a:lnTo>
                      <a:pt x="1757" y="327"/>
                    </a:lnTo>
                    <a:lnTo>
                      <a:pt x="1757" y="327"/>
                    </a:lnTo>
                    <a:lnTo>
                      <a:pt x="1743" y="367"/>
                    </a:lnTo>
                    <a:lnTo>
                      <a:pt x="1743" y="367"/>
                    </a:lnTo>
                    <a:lnTo>
                      <a:pt x="1724" y="429"/>
                    </a:lnTo>
                    <a:lnTo>
                      <a:pt x="1703" y="491"/>
                    </a:lnTo>
                    <a:lnTo>
                      <a:pt x="1703" y="491"/>
                    </a:lnTo>
                    <a:lnTo>
                      <a:pt x="1681" y="488"/>
                    </a:lnTo>
                    <a:lnTo>
                      <a:pt x="1681" y="488"/>
                    </a:lnTo>
                    <a:lnTo>
                      <a:pt x="1604" y="472"/>
                    </a:lnTo>
                    <a:lnTo>
                      <a:pt x="1526" y="461"/>
                    </a:lnTo>
                    <a:lnTo>
                      <a:pt x="1526" y="461"/>
                    </a:lnTo>
                    <a:lnTo>
                      <a:pt x="1445" y="453"/>
                    </a:lnTo>
                    <a:lnTo>
                      <a:pt x="1368" y="448"/>
                    </a:lnTo>
                    <a:lnTo>
                      <a:pt x="1368" y="448"/>
                    </a:lnTo>
                    <a:lnTo>
                      <a:pt x="1290" y="448"/>
                    </a:lnTo>
                    <a:lnTo>
                      <a:pt x="1215" y="448"/>
                    </a:lnTo>
                    <a:lnTo>
                      <a:pt x="1062" y="456"/>
                    </a:lnTo>
                    <a:lnTo>
                      <a:pt x="1062" y="456"/>
                    </a:lnTo>
                    <a:lnTo>
                      <a:pt x="917" y="467"/>
                    </a:lnTo>
                    <a:lnTo>
                      <a:pt x="778" y="477"/>
                    </a:lnTo>
                    <a:lnTo>
                      <a:pt x="778" y="477"/>
                    </a:lnTo>
                    <a:lnTo>
                      <a:pt x="526" y="504"/>
                    </a:lnTo>
                    <a:lnTo>
                      <a:pt x="526" y="504"/>
                    </a:lnTo>
                    <a:lnTo>
                      <a:pt x="311" y="526"/>
                    </a:lnTo>
                    <a:lnTo>
                      <a:pt x="311" y="526"/>
                    </a:lnTo>
                    <a:lnTo>
                      <a:pt x="145" y="542"/>
                    </a:lnTo>
                    <a:lnTo>
                      <a:pt x="145" y="542"/>
                    </a:lnTo>
                    <a:lnTo>
                      <a:pt x="38" y="550"/>
                    </a:lnTo>
                    <a:lnTo>
                      <a:pt x="38" y="550"/>
                    </a:lnTo>
                    <a:lnTo>
                      <a:pt x="0" y="552"/>
                    </a:lnTo>
                    <a:lnTo>
                      <a:pt x="0" y="552"/>
                    </a:lnTo>
                    <a:lnTo>
                      <a:pt x="38" y="550"/>
                    </a:lnTo>
                    <a:lnTo>
                      <a:pt x="38" y="550"/>
                    </a:lnTo>
                    <a:lnTo>
                      <a:pt x="145" y="542"/>
                    </a:lnTo>
                    <a:lnTo>
                      <a:pt x="145" y="542"/>
                    </a:lnTo>
                    <a:lnTo>
                      <a:pt x="311" y="528"/>
                    </a:lnTo>
                    <a:lnTo>
                      <a:pt x="526" y="509"/>
                    </a:lnTo>
                    <a:lnTo>
                      <a:pt x="526" y="509"/>
                    </a:lnTo>
                    <a:lnTo>
                      <a:pt x="780" y="488"/>
                    </a:lnTo>
                    <a:lnTo>
                      <a:pt x="780" y="488"/>
                    </a:lnTo>
                    <a:lnTo>
                      <a:pt x="917" y="475"/>
                    </a:lnTo>
                    <a:lnTo>
                      <a:pt x="1065" y="467"/>
                    </a:lnTo>
                    <a:lnTo>
                      <a:pt x="1065" y="467"/>
                    </a:lnTo>
                    <a:lnTo>
                      <a:pt x="1215" y="461"/>
                    </a:lnTo>
                    <a:lnTo>
                      <a:pt x="1290" y="458"/>
                    </a:lnTo>
                    <a:lnTo>
                      <a:pt x="1368" y="461"/>
                    </a:lnTo>
                    <a:lnTo>
                      <a:pt x="1368" y="461"/>
                    </a:lnTo>
                    <a:lnTo>
                      <a:pt x="1445" y="467"/>
                    </a:lnTo>
                    <a:lnTo>
                      <a:pt x="1523" y="472"/>
                    </a:lnTo>
                    <a:lnTo>
                      <a:pt x="1523" y="472"/>
                    </a:lnTo>
                    <a:lnTo>
                      <a:pt x="1601" y="485"/>
                    </a:lnTo>
                    <a:lnTo>
                      <a:pt x="1679" y="499"/>
                    </a:lnTo>
                    <a:lnTo>
                      <a:pt x="1679" y="499"/>
                    </a:lnTo>
                    <a:lnTo>
                      <a:pt x="1698" y="504"/>
                    </a:lnTo>
                    <a:lnTo>
                      <a:pt x="1698" y="504"/>
                    </a:lnTo>
                    <a:lnTo>
                      <a:pt x="1684" y="539"/>
                    </a:lnTo>
                    <a:lnTo>
                      <a:pt x="1684" y="539"/>
                    </a:lnTo>
                    <a:lnTo>
                      <a:pt x="1644" y="630"/>
                    </a:lnTo>
                    <a:lnTo>
                      <a:pt x="1598" y="721"/>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83" name="TextBox 182"/>
            <p:cNvSpPr txBox="1"/>
            <p:nvPr/>
          </p:nvSpPr>
          <p:spPr>
            <a:xfrm>
              <a:off x="3805322" y="1745383"/>
              <a:ext cx="614271" cy="230832"/>
            </a:xfrm>
            <a:prstGeom prst="rect">
              <a:avLst/>
            </a:prstGeom>
            <a:noFill/>
          </p:spPr>
          <p:txBody>
            <a:bodyPr wrap="none" rtlCol="0">
              <a:spAutoFit/>
            </a:bodyPr>
            <a:lstStyle/>
            <a:p>
              <a:pPr>
                <a:lnSpc>
                  <a:spcPct val="90000"/>
                </a:lnSpc>
                <a:spcBef>
                  <a:spcPts val="300"/>
                </a:spcBef>
              </a:pPr>
              <a:r>
                <a:rPr lang="en-US" sz="1000" b="1" dirty="0" smtClean="0">
                  <a:latin typeface="Dual 400" panose="02000603000000020004" pitchFamily="2" charset="0"/>
                </a:rPr>
                <a:t>Internet</a:t>
              </a:r>
            </a:p>
          </p:txBody>
        </p:sp>
      </p:grpSp>
      <p:sp>
        <p:nvSpPr>
          <p:cNvPr id="193" name="Rectangle 3"/>
          <p:cNvSpPr>
            <a:spLocks noGrp="1" noChangeArrowheads="1"/>
          </p:cNvSpPr>
          <p:nvPr>
            <p:ph type="body" sz="quarter" idx="13"/>
          </p:nvPr>
        </p:nvSpPr>
        <p:spPr bwMode="gray">
          <a:xfrm>
            <a:off x="125691" y="1692793"/>
            <a:ext cx="3353946" cy="2505845"/>
          </a:xfrm>
          <a:prstGeom prst="rect">
            <a:avLst/>
          </a:prstGeom>
          <a:noFill/>
          <a:ln>
            <a:noFill/>
          </a:ln>
          <a:effectLst/>
        </p:spPr>
        <p:txBody>
          <a:bodyPr>
            <a:noAutofit/>
          </a:bodyPr>
          <a:lstStyle/>
          <a:p>
            <a:r>
              <a:rPr lang="en-US" dirty="0"/>
              <a:t>Solution Benefits </a:t>
            </a:r>
            <a:endParaRPr lang="en-US" dirty="0" smtClean="0"/>
          </a:p>
          <a:p>
            <a:pPr marL="285750" indent="-285750">
              <a:buFont typeface="Arial" panose="020B0604020202020204" pitchFamily="34" charset="0"/>
              <a:buChar char="•"/>
            </a:pPr>
            <a:r>
              <a:rPr lang="en-US" sz="1600" dirty="0" smtClean="0"/>
              <a:t>Firewall Bypass</a:t>
            </a:r>
            <a:endParaRPr lang="en-US" sz="1600" dirty="0"/>
          </a:p>
          <a:p>
            <a:pPr lvl="1">
              <a:spcAft>
                <a:spcPct val="10000"/>
              </a:spcAft>
            </a:pPr>
            <a:r>
              <a:rPr lang="en-US" sz="1400" dirty="0" smtClean="0"/>
              <a:t>Provide high performance file transfers for trusted research traffic directly to Internet 2</a:t>
            </a:r>
            <a:endParaRPr lang="en-US" sz="1400" dirty="0"/>
          </a:p>
          <a:p>
            <a:pPr marL="285750" indent="-285750">
              <a:spcAft>
                <a:spcPct val="10000"/>
              </a:spcAft>
              <a:buFont typeface="Arial" panose="020B0604020202020204" pitchFamily="34" charset="0"/>
              <a:buChar char="•"/>
            </a:pPr>
            <a:r>
              <a:rPr lang="en-US" sz="1600" dirty="0"/>
              <a:t>Brocade SDN </a:t>
            </a:r>
            <a:r>
              <a:rPr lang="en-US" sz="1600" dirty="0" smtClean="0"/>
              <a:t>Controller</a:t>
            </a:r>
          </a:p>
          <a:p>
            <a:pPr lvl="1">
              <a:spcAft>
                <a:spcPct val="10000"/>
              </a:spcAft>
            </a:pPr>
            <a:r>
              <a:rPr lang="en-US" sz="1400" dirty="0" err="1" smtClean="0"/>
              <a:t>OpenDaylight</a:t>
            </a:r>
            <a:r>
              <a:rPr lang="en-US" sz="1400" dirty="0"/>
              <a:t> </a:t>
            </a:r>
            <a:r>
              <a:rPr lang="en-US" sz="1400" dirty="0" smtClean="0"/>
              <a:t>software supported by Brocade</a:t>
            </a:r>
            <a:endParaRPr lang="en-US" sz="1400" dirty="0"/>
          </a:p>
        </p:txBody>
      </p:sp>
      <p:pic>
        <p:nvPicPr>
          <p:cNvPr id="194" name="Picture 2" descr="http://www.brocade.com/content/dam/common/images/Products/SDN-Controllers-and-Applications/Brocade-Flow-Optimizer/product-flow-optimizer-small.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55575" y="3508443"/>
            <a:ext cx="689447" cy="575489"/>
          </a:xfrm>
          <a:prstGeom prst="rect">
            <a:avLst/>
          </a:prstGeom>
          <a:noFill/>
          <a:ln>
            <a:noFill/>
          </a:ln>
        </p:spPr>
      </p:pic>
      <p:pic>
        <p:nvPicPr>
          <p:cNvPr id="195" name="Picture 4" descr="http://www.brocade.com/content/dam/common/images/Products/SDN-Controllers-and-Applications/Brocade-SDN-Controller/product-sdn-controller-small.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50607" y="2490280"/>
            <a:ext cx="719102" cy="5502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85701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heme/theme1.xml><?xml version="1.0" encoding="utf-8"?>
<a:theme xmlns:a="http://schemas.openxmlformats.org/drawingml/2006/main" name="Corporate Presentation Template_16x9">
  <a:themeElements>
    <a:clrScheme name="Custom 31">
      <a:dk1>
        <a:srgbClr val="58595D"/>
      </a:dk1>
      <a:lt1>
        <a:srgbClr val="FFFFFF"/>
      </a:lt1>
      <a:dk2>
        <a:srgbClr val="898989"/>
      </a:dk2>
      <a:lt2>
        <a:srgbClr val="AF0007"/>
      </a:lt2>
      <a:accent1>
        <a:srgbClr val="9D9D9D"/>
      </a:accent1>
      <a:accent2>
        <a:srgbClr val="1A5590"/>
      </a:accent2>
      <a:accent3>
        <a:srgbClr val="860081"/>
      </a:accent3>
      <a:accent4>
        <a:srgbClr val="779D1B"/>
      </a:accent4>
      <a:accent5>
        <a:srgbClr val="C70F81"/>
      </a:accent5>
      <a:accent6>
        <a:srgbClr val="E1530E"/>
      </a:accent6>
      <a:hlink>
        <a:srgbClr val="2A8EEA"/>
      </a:hlink>
      <a:folHlink>
        <a:srgbClr val="6D6E71"/>
      </a:folHlink>
    </a:clrScheme>
    <a:fontScheme name="BRCD">
      <a:majorFont>
        <a:latin typeface="Dual 600"/>
        <a:ea typeface=""/>
        <a:cs typeface=""/>
      </a:majorFont>
      <a:minorFont>
        <a:latin typeface="Dual 400"/>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gradFill flip="none" rotWithShape="1">
          <a:gsLst>
            <a:gs pos="7000">
              <a:schemeClr val="accent2"/>
            </a:gs>
            <a:gs pos="100000">
              <a:schemeClr val="accent2">
                <a:lumMod val="50000"/>
              </a:schemeClr>
            </a:gs>
          </a:gsLst>
          <a:lin ang="2700000" scaled="1"/>
          <a:tileRect/>
        </a:gradFill>
        <a:ln>
          <a:noFill/>
        </a:ln>
        <a:effectLst/>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defTabSz="914360">
          <a:lnSpc>
            <a:spcPct val="90000"/>
          </a:lnSpc>
          <a:spcBef>
            <a:spcPts val="300"/>
          </a:spcBef>
          <a:defRPr sz="1600" dirty="0">
            <a:solidFill>
              <a:srgbClr val="FFFFFF"/>
            </a:solidFill>
            <a:latin typeface="Dual 300" panose="02000503020000020004" pitchFamily="2" charset="0"/>
          </a:defRPr>
        </a:defPPr>
      </a:lstStyle>
      <a:style>
        <a:lnRef idx="1">
          <a:schemeClr val="accent1"/>
        </a:lnRef>
        <a:fillRef idx="3">
          <a:schemeClr val="accent1"/>
        </a:fillRef>
        <a:effectRef idx="2">
          <a:schemeClr val="accent1"/>
        </a:effectRef>
        <a:fontRef idx="minor">
          <a:schemeClr val="lt1"/>
        </a:fontRef>
      </a:style>
    </a:spDef>
    <a:lnDef>
      <a:spPr>
        <a:ln w="19050">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a:lnSpc>
            <a:spcPct val="90000"/>
          </a:lnSpc>
          <a:spcBef>
            <a:spcPts val="300"/>
          </a:spcBef>
          <a:defRPr dirty="0" err="1" smtClean="0">
            <a:latin typeface="Dual 400" panose="02000603000000020004" pitchFamily="2" charset="0"/>
          </a:defRPr>
        </a:defPPr>
      </a:lstStyle>
    </a:txDef>
  </a:objectDefaults>
  <a:extraClrSchemeLst/>
</a:theme>
</file>

<file path=ppt/theme/theme2.xml><?xml version="1.0" encoding="utf-8"?>
<a:theme xmlns:a="http://schemas.openxmlformats.org/drawingml/2006/main" name="Office Theme">
  <a:themeElements>
    <a:clrScheme name="Brocade_2010 palette">
      <a:dk1>
        <a:sysClr val="windowText" lastClr="000000"/>
      </a:dk1>
      <a:lt1>
        <a:sysClr val="window" lastClr="FFFFFF"/>
      </a:lt1>
      <a:dk2>
        <a:srgbClr val="8C8C8C"/>
      </a:dk2>
      <a:lt2>
        <a:srgbClr val="FF0000"/>
      </a:lt2>
      <a:accent1>
        <a:srgbClr val="BEBEBE"/>
      </a:accent1>
      <a:accent2>
        <a:srgbClr val="4084A4"/>
      </a:accent2>
      <a:accent3>
        <a:srgbClr val="4D698F"/>
      </a:accent3>
      <a:accent4>
        <a:srgbClr val="6D9442"/>
      </a:accent4>
      <a:accent5>
        <a:srgbClr val="D7B63A"/>
      </a:accent5>
      <a:accent6>
        <a:srgbClr val="D8832D"/>
      </a:accent6>
      <a:hlink>
        <a:srgbClr val="4084A4"/>
      </a:hlink>
      <a:folHlink>
        <a:srgbClr val="8C8C8C"/>
      </a:folHlink>
    </a:clrScheme>
    <a:fontScheme name="Brocade">
      <a:majorFont>
        <a:latin typeface="Franklin Gothic Demi"/>
        <a:ea typeface=""/>
        <a:cs typeface=""/>
      </a:majorFont>
      <a:minorFont>
        <a:latin typeface="Franklin Gothic Boo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Brocade_2010 palette">
      <a:dk1>
        <a:sysClr val="windowText" lastClr="000000"/>
      </a:dk1>
      <a:lt1>
        <a:sysClr val="window" lastClr="FFFFFF"/>
      </a:lt1>
      <a:dk2>
        <a:srgbClr val="8C8C8C"/>
      </a:dk2>
      <a:lt2>
        <a:srgbClr val="FF0000"/>
      </a:lt2>
      <a:accent1>
        <a:srgbClr val="BEBEBE"/>
      </a:accent1>
      <a:accent2>
        <a:srgbClr val="4084A4"/>
      </a:accent2>
      <a:accent3>
        <a:srgbClr val="4D698F"/>
      </a:accent3>
      <a:accent4>
        <a:srgbClr val="6D9442"/>
      </a:accent4>
      <a:accent5>
        <a:srgbClr val="D7B63A"/>
      </a:accent5>
      <a:accent6>
        <a:srgbClr val="D8832D"/>
      </a:accent6>
      <a:hlink>
        <a:srgbClr val="4084A4"/>
      </a:hlink>
      <a:folHlink>
        <a:srgbClr val="8C8C8C"/>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E429720C3EAD35449889048AB2607F75" ma:contentTypeVersion="4" ma:contentTypeDescription="Create a new document." ma:contentTypeScope="" ma:versionID="3afcf8e1a11e45f6548b8da2818b3f51">
  <xsd:schema xmlns:xsd="http://www.w3.org/2001/XMLSchema" xmlns:xs="http://www.w3.org/2001/XMLSchema" xmlns:p="http://schemas.microsoft.com/office/2006/metadata/properties" xmlns:ns2="76672b17-3f25-4f7f-b798-aaa696e3704e" xmlns:ns3="01523e9f-aa8d-449a-9592-09079064423f" targetNamespace="http://schemas.microsoft.com/office/2006/metadata/properties" ma:root="true" ma:fieldsID="d7087c7ac53a1c3edea22ee861fc34fc" ns2:_="" ns3:_="">
    <xsd:import namespace="76672b17-3f25-4f7f-b798-aaa696e3704e"/>
    <xsd:import namespace="01523e9f-aa8d-449a-9592-09079064423f"/>
    <xsd:element name="properties">
      <xsd:complexType>
        <xsd:sequence>
          <xsd:element name="documentManagement">
            <xsd:complexType>
              <xsd:all>
                <xsd:element ref="ns2:Category" minOccurs="0"/>
                <xsd:element ref="ns3:TaxKeywordTaxHTField" minOccurs="0"/>
                <xsd:element ref="ns3: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6672b17-3f25-4f7f-b798-aaa696e3704e" elementFormDefault="qualified">
    <xsd:import namespace="http://schemas.microsoft.com/office/2006/documentManagement/types"/>
    <xsd:import namespace="http://schemas.microsoft.com/office/infopath/2007/PartnerControls"/>
    <xsd:element name="Category" ma:index="8" nillable="true" ma:displayName="Category" ma:internalName="Category">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1523e9f-aa8d-449a-9592-09079064423f" elementFormDefault="qualified">
    <xsd:import namespace="http://schemas.microsoft.com/office/2006/documentManagement/types"/>
    <xsd:import namespace="http://schemas.microsoft.com/office/infopath/2007/PartnerControls"/>
    <xsd:element name="TaxKeywordTaxHTField" ma:index="10" nillable="true" ma:taxonomy="true" ma:internalName="TaxKeywordTaxHTField" ma:taxonomyFieldName="TaxKeyword" ma:displayName="Enterprise Keywords" ma:fieldId="{23f27201-bee3-471e-b2e7-b64fd8b7ca38}" ma:taxonomyMulti="true" ma:sspId="00e75efc-9f3f-4d2c-90d3-3f78f1c1f220" ma:termSetId="00000000-0000-0000-0000-000000000000" ma:anchorId="00000000-0000-0000-0000-000000000000" ma:open="true" ma:isKeyword="true">
      <xsd:complexType>
        <xsd:sequence>
          <xsd:element ref="pc:Terms" minOccurs="0" maxOccurs="1"/>
        </xsd:sequence>
      </xsd:complexType>
    </xsd:element>
    <xsd:element name="TaxCatchAll" ma:index="11" nillable="true" ma:displayName="Taxonomy Catch All Column" ma:hidden="true" ma:list="{b36be9c4-4de4-410a-b36f-326d73175b18}" ma:internalName="TaxCatchAll" ma:showField="CatchAllData" ma:web="01523e9f-aa8d-449a-9592-09079064423f">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Category xmlns="76672b17-3f25-4f7f-b798-aaa696e3704e" xsi:nil="true"/>
    <TaxCatchAll xmlns="01523e9f-aa8d-449a-9592-09079064423f"/>
    <TaxKeywordTaxHTField xmlns="01523e9f-aa8d-449a-9592-09079064423f">
      <Terms xmlns="http://schemas.microsoft.com/office/infopath/2007/PartnerControls"/>
    </TaxKeywordTaxHTField>
  </documentManagement>
</p:properties>
</file>

<file path=customXml/itemProps1.xml><?xml version="1.0" encoding="utf-8"?>
<ds:datastoreItem xmlns:ds="http://schemas.openxmlformats.org/officeDocument/2006/customXml" ds:itemID="{4FE5D376-8DFA-4B41-B854-3C04003A405A}">
  <ds:schemaRefs>
    <ds:schemaRef ds:uri="http://schemas.microsoft.com/sharepoint/v3/contenttype/forms"/>
  </ds:schemaRefs>
</ds:datastoreItem>
</file>

<file path=customXml/itemProps2.xml><?xml version="1.0" encoding="utf-8"?>
<ds:datastoreItem xmlns:ds="http://schemas.openxmlformats.org/officeDocument/2006/customXml" ds:itemID="{24361AB3-E3BE-460C-A012-C0044D523C4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6672b17-3f25-4f7f-b798-aaa696e3704e"/>
    <ds:schemaRef ds:uri="01523e9f-aa8d-449a-9592-09079064423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95993976-7F3D-4436-A255-3D78B4EA6FD0}">
  <ds:schemaRefs>
    <ds:schemaRef ds:uri="http://purl.org/dc/dcmitype/"/>
    <ds:schemaRef ds:uri="http://www.w3.org/XML/1998/namespace"/>
    <ds:schemaRef ds:uri="http://purl.org/dc/elements/1.1/"/>
    <ds:schemaRef ds:uri="http://purl.org/dc/terms/"/>
    <ds:schemaRef ds:uri="http://schemas.microsoft.com/office/2006/metadata/properties"/>
    <ds:schemaRef ds:uri="http://schemas.microsoft.com/office/2006/documentManagement/types"/>
    <ds:schemaRef ds:uri="http://schemas.microsoft.com/office/infopath/2007/PartnerControls"/>
    <ds:schemaRef ds:uri="http://schemas.openxmlformats.org/package/2006/metadata/core-properties"/>
    <ds:schemaRef ds:uri="01523e9f-aa8d-449a-9592-09079064423f"/>
    <ds:schemaRef ds:uri="76672b17-3f25-4f7f-b798-aaa696e3704e"/>
  </ds:schemaRefs>
</ds:datastoreItem>
</file>

<file path=docProps/app.xml><?xml version="1.0" encoding="utf-8"?>
<Properties xmlns="http://schemas.openxmlformats.org/officeDocument/2006/extended-properties" xmlns:vt="http://schemas.openxmlformats.org/officeDocument/2006/docPropsVTypes">
  <Template/>
  <TotalTime>0</TotalTime>
  <Words>1072</Words>
  <Application>Microsoft Macintosh PowerPoint</Application>
  <PresentationFormat>On-screen Show (16:9)</PresentationFormat>
  <Paragraphs>255</Paragraphs>
  <Slides>14</Slides>
  <Notes>6</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14</vt:i4>
      </vt:variant>
    </vt:vector>
  </HeadingPairs>
  <TitlesOfParts>
    <vt:vector size="25" baseType="lpstr">
      <vt:lpstr>Arial</vt:lpstr>
      <vt:lpstr>Calibri</vt:lpstr>
      <vt:lpstr>Dual 300</vt:lpstr>
      <vt:lpstr>Dual 400</vt:lpstr>
      <vt:lpstr>Dual 600</vt:lpstr>
      <vt:lpstr>Franklin Gothic Book</vt:lpstr>
      <vt:lpstr>Franklin Gothic Medium</vt:lpstr>
      <vt:lpstr>Franklin Gothic Medium Cond</vt:lpstr>
      <vt:lpstr>ＭＳ Ｐゴシック</vt:lpstr>
      <vt:lpstr>Verdana</vt:lpstr>
      <vt:lpstr>Corporate Presentation Template_16x9</vt:lpstr>
      <vt:lpstr>Software Defined Networking</vt:lpstr>
      <vt:lpstr>Level Setting</vt:lpstr>
      <vt:lpstr>Software Networking Definitions</vt:lpstr>
      <vt:lpstr>Network Design for the New Era</vt:lpstr>
      <vt:lpstr>Ok, Now What?</vt:lpstr>
      <vt:lpstr>Network Virtualization with Overlays</vt:lpstr>
      <vt:lpstr>Network Automation &amp; Orchestration </vt:lpstr>
      <vt:lpstr>Network Programmability</vt:lpstr>
      <vt:lpstr>Intelligent Flow Management</vt:lpstr>
      <vt:lpstr>Network Functions Virtualization</vt:lpstr>
      <vt:lpstr>Network Functions Virtualization in the DC</vt:lpstr>
      <vt:lpstr>The Road to Nirvana</vt:lpstr>
      <vt:lpstr>Who Would You Rather Be?</vt:lpstr>
      <vt:lpstr>Thank you</vt:lpstr>
    </vt:vector>
  </TitlesOfParts>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2015-01-13T23:21:32Z</dcterms:created>
  <dcterms:modified xsi:type="dcterms:W3CDTF">2015-10-22T22:52:24Z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axKeyword">
    <vt:lpwstr/>
  </property>
  <property fmtid="{D5CDD505-2E9C-101B-9397-08002B2CF9AE}" pid="3" name="ContentTypeId">
    <vt:lpwstr>0x010100E429720C3EAD35449889048AB2607F75</vt:lpwstr>
  </property>
</Properties>
</file>